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 id="2147484035" r:id="rId2"/>
  </p:sldMasterIdLst>
  <p:notesMasterIdLst>
    <p:notesMasterId r:id="rId206"/>
  </p:notesMasterIdLst>
  <p:handoutMasterIdLst>
    <p:handoutMasterId r:id="rId207"/>
  </p:handoutMasterIdLst>
  <p:sldIdLst>
    <p:sldId id="287" r:id="rId3"/>
    <p:sldId id="536" r:id="rId4"/>
    <p:sldId id="535" r:id="rId5"/>
    <p:sldId id="288" r:id="rId6"/>
    <p:sldId id="421" r:id="rId7"/>
    <p:sldId id="395" r:id="rId8"/>
    <p:sldId id="396" r:id="rId9"/>
    <p:sldId id="431" r:id="rId10"/>
    <p:sldId id="290" r:id="rId11"/>
    <p:sldId id="411" r:id="rId12"/>
    <p:sldId id="471" r:id="rId13"/>
    <p:sldId id="464" r:id="rId14"/>
    <p:sldId id="322" r:id="rId15"/>
    <p:sldId id="292" r:id="rId16"/>
    <p:sldId id="293" r:id="rId17"/>
    <p:sldId id="294" r:id="rId18"/>
    <p:sldId id="295" r:id="rId19"/>
    <p:sldId id="296" r:id="rId20"/>
    <p:sldId id="297" r:id="rId21"/>
    <p:sldId id="298" r:id="rId22"/>
    <p:sldId id="299" r:id="rId23"/>
    <p:sldId id="300" r:id="rId24"/>
    <p:sldId id="339" r:id="rId25"/>
    <p:sldId id="340" r:id="rId26"/>
    <p:sldId id="475" r:id="rId27"/>
    <p:sldId id="530" r:id="rId28"/>
    <p:sldId id="344" r:id="rId29"/>
    <p:sldId id="345" r:id="rId30"/>
    <p:sldId id="402" r:id="rId31"/>
    <p:sldId id="346" r:id="rId32"/>
    <p:sldId id="477" r:id="rId33"/>
    <p:sldId id="350" r:id="rId34"/>
    <p:sldId id="400" r:id="rId35"/>
    <p:sldId id="351" r:id="rId36"/>
    <p:sldId id="452" r:id="rId37"/>
    <p:sldId id="459" r:id="rId38"/>
    <p:sldId id="461" r:id="rId39"/>
    <p:sldId id="435" r:id="rId40"/>
    <p:sldId id="399" r:id="rId41"/>
    <p:sldId id="401" r:id="rId42"/>
    <p:sldId id="403" r:id="rId43"/>
    <p:sldId id="467" r:id="rId44"/>
    <p:sldId id="527" r:id="rId45"/>
    <p:sldId id="463" r:id="rId46"/>
    <p:sldId id="406" r:id="rId47"/>
    <p:sldId id="422" r:id="rId48"/>
    <p:sldId id="425" r:id="rId49"/>
    <p:sldId id="429" r:id="rId50"/>
    <p:sldId id="445" r:id="rId51"/>
    <p:sldId id="407" r:id="rId52"/>
    <p:sldId id="301" r:id="rId53"/>
    <p:sldId id="302" r:id="rId54"/>
    <p:sldId id="303" r:id="rId55"/>
    <p:sldId id="531" r:id="rId56"/>
    <p:sldId id="305" r:id="rId57"/>
    <p:sldId id="306" r:id="rId58"/>
    <p:sldId id="307" r:id="rId59"/>
    <p:sldId id="308" r:id="rId60"/>
    <p:sldId id="404" r:id="rId61"/>
    <p:sldId id="405" r:id="rId62"/>
    <p:sldId id="416" r:id="rId63"/>
    <p:sldId id="419" r:id="rId64"/>
    <p:sldId id="420" r:id="rId65"/>
    <p:sldId id="533" r:id="rId66"/>
    <p:sldId id="408" r:id="rId67"/>
    <p:sldId id="409" r:id="rId68"/>
    <p:sldId id="457" r:id="rId69"/>
    <p:sldId id="453" r:id="rId70"/>
    <p:sldId id="309" r:id="rId71"/>
    <p:sldId id="310" r:id="rId72"/>
    <p:sldId id="311" r:id="rId73"/>
    <p:sldId id="312" r:id="rId74"/>
    <p:sldId id="313" r:id="rId75"/>
    <p:sldId id="314" r:id="rId76"/>
    <p:sldId id="398" r:id="rId77"/>
    <p:sldId id="393" r:id="rId78"/>
    <p:sldId id="394" r:id="rId79"/>
    <p:sldId id="397" r:id="rId80"/>
    <p:sldId id="315" r:id="rId81"/>
    <p:sldId id="316" r:id="rId82"/>
    <p:sldId id="317" r:id="rId83"/>
    <p:sldId id="318" r:id="rId84"/>
    <p:sldId id="319" r:id="rId85"/>
    <p:sldId id="320" r:id="rId86"/>
    <p:sldId id="321" r:id="rId87"/>
    <p:sldId id="336" r:id="rId88"/>
    <p:sldId id="337" r:id="rId89"/>
    <p:sldId id="338" r:id="rId90"/>
    <p:sldId id="410" r:id="rId91"/>
    <p:sldId id="455" r:id="rId92"/>
    <p:sldId id="353" r:id="rId93"/>
    <p:sldId id="364" r:id="rId94"/>
    <p:sldId id="365" r:id="rId95"/>
    <p:sldId id="462" r:id="rId96"/>
    <p:sldId id="329" r:id="rId97"/>
    <p:sldId id="323" r:id="rId98"/>
    <p:sldId id="324" r:id="rId99"/>
    <p:sldId id="325" r:id="rId100"/>
    <p:sldId id="326" r:id="rId101"/>
    <p:sldId id="327" r:id="rId102"/>
    <p:sldId id="328" r:id="rId103"/>
    <p:sldId id="354" r:id="rId104"/>
    <p:sldId id="356" r:id="rId105"/>
    <p:sldId id="357" r:id="rId106"/>
    <p:sldId id="358" r:id="rId107"/>
    <p:sldId id="359" r:id="rId108"/>
    <p:sldId id="478" r:id="rId109"/>
    <p:sldId id="450" r:id="rId110"/>
    <p:sldId id="444" r:id="rId111"/>
    <p:sldId id="454" r:id="rId112"/>
    <p:sldId id="330" r:id="rId113"/>
    <p:sldId id="347" r:id="rId114"/>
    <p:sldId id="331" r:id="rId115"/>
    <p:sldId id="332" r:id="rId116"/>
    <p:sldId id="333" r:id="rId117"/>
    <p:sldId id="348" r:id="rId118"/>
    <p:sldId id="334" r:id="rId119"/>
    <p:sldId id="335" r:id="rId120"/>
    <p:sldId id="392" r:id="rId121"/>
    <p:sldId id="412" r:id="rId122"/>
    <p:sldId id="413" r:id="rId123"/>
    <p:sldId id="423" r:id="rId124"/>
    <p:sldId id="483" r:id="rId125"/>
    <p:sldId id="485" r:id="rId126"/>
    <p:sldId id="438" r:id="rId127"/>
    <p:sldId id="436" r:id="rId128"/>
    <p:sldId id="528" r:id="rId129"/>
    <p:sldId id="414" r:id="rId130"/>
    <p:sldId id="415" r:id="rId131"/>
    <p:sldId id="534" r:id="rId132"/>
    <p:sldId id="491" r:id="rId133"/>
    <p:sldId id="515" r:id="rId134"/>
    <p:sldId id="517" r:id="rId135"/>
    <p:sldId id="493" r:id="rId136"/>
    <p:sldId id="381" r:id="rId137"/>
    <p:sldId id="360" r:id="rId138"/>
    <p:sldId id="472" r:id="rId139"/>
    <p:sldId id="361" r:id="rId140"/>
    <p:sldId id="532" r:id="rId141"/>
    <p:sldId id="362" r:id="rId142"/>
    <p:sldId id="506" r:id="rId143"/>
    <p:sldId id="363" r:id="rId144"/>
    <p:sldId id="480" r:id="rId145"/>
    <p:sldId id="512" r:id="rId146"/>
    <p:sldId id="522" r:id="rId147"/>
    <p:sldId id="524" r:id="rId148"/>
    <p:sldId id="523" r:id="rId149"/>
    <p:sldId id="529" r:id="rId150"/>
    <p:sldId id="384" r:id="rId151"/>
    <p:sldId id="385" r:id="rId152"/>
    <p:sldId id="386" r:id="rId153"/>
    <p:sldId id="387" r:id="rId154"/>
    <p:sldId id="388" r:id="rId155"/>
    <p:sldId id="424" r:id="rId156"/>
    <p:sldId id="499" r:id="rId157"/>
    <p:sldId id="389" r:id="rId158"/>
    <p:sldId id="390" r:id="rId159"/>
    <p:sldId id="391" r:id="rId160"/>
    <p:sldId id="501" r:id="rId161"/>
    <p:sldId id="448" r:id="rId162"/>
    <p:sldId id="503" r:id="rId163"/>
    <p:sldId id="504" r:id="rId164"/>
    <p:sldId id="468" r:id="rId165"/>
    <p:sldId id="469" r:id="rId166"/>
    <p:sldId id="498" r:id="rId167"/>
    <p:sldId id="500" r:id="rId168"/>
    <p:sldId id="502" r:id="rId169"/>
    <p:sldId id="465" r:id="rId170"/>
    <p:sldId id="460" r:id="rId171"/>
    <p:sldId id="466" r:id="rId172"/>
    <p:sldId id="525" r:id="rId173"/>
    <p:sldId id="526" r:id="rId174"/>
    <p:sldId id="433" r:id="rId175"/>
    <p:sldId id="449" r:id="rId176"/>
    <p:sldId id="382" r:id="rId177"/>
    <p:sldId id="368" r:id="rId178"/>
    <p:sldId id="367" r:id="rId179"/>
    <p:sldId id="369" r:id="rId180"/>
    <p:sldId id="370" r:id="rId181"/>
    <p:sldId id="486" r:id="rId182"/>
    <p:sldId id="487" r:id="rId183"/>
    <p:sldId id="488" r:id="rId184"/>
    <p:sldId id="489" r:id="rId185"/>
    <p:sldId id="490" r:id="rId186"/>
    <p:sldId id="383" r:id="rId187"/>
    <p:sldId id="371" r:id="rId188"/>
    <p:sldId id="372" r:id="rId189"/>
    <p:sldId id="374" r:id="rId190"/>
    <p:sldId id="376" r:id="rId191"/>
    <p:sldId id="377" r:id="rId192"/>
    <p:sldId id="378" r:id="rId193"/>
    <p:sldId id="380" r:id="rId194"/>
    <p:sldId id="443" r:id="rId195"/>
    <p:sldId id="511" r:id="rId196"/>
    <p:sldId id="514" r:id="rId197"/>
    <p:sldId id="441" r:id="rId198"/>
    <p:sldId id="482" r:id="rId199"/>
    <p:sldId id="447" r:id="rId200"/>
    <p:sldId id="439" r:id="rId201"/>
    <p:sldId id="440" r:id="rId202"/>
    <p:sldId id="481" r:id="rId203"/>
    <p:sldId id="507" r:id="rId204"/>
    <p:sldId id="510" r:id="rId205"/>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DC42238F-45FD-4F70-A417-C09E7255C9EF}">
          <p14:sldIdLst>
            <p14:sldId id="287"/>
            <p14:sldId id="536"/>
            <p14:sldId id="535"/>
            <p14:sldId id="288"/>
            <p14:sldId id="421"/>
            <p14:sldId id="395"/>
            <p14:sldId id="396"/>
            <p14:sldId id="431"/>
          </p14:sldIdLst>
        </p14:section>
        <p14:section name="About Us" id="{8F76DF20-D6F9-1543-B26E-3B7D02500090}">
          <p14:sldIdLst>
            <p14:sldId id="290"/>
            <p14:sldId id="411"/>
            <p14:sldId id="471"/>
            <p14:sldId id="464"/>
            <p14:sldId id="322"/>
            <p14:sldId id="292"/>
            <p14:sldId id="293"/>
            <p14:sldId id="294"/>
            <p14:sldId id="295"/>
            <p14:sldId id="296"/>
            <p14:sldId id="297"/>
            <p14:sldId id="298"/>
            <p14:sldId id="299"/>
            <p14:sldId id="300"/>
            <p14:sldId id="339"/>
            <p14:sldId id="340"/>
            <p14:sldId id="475"/>
            <p14:sldId id="530"/>
            <p14:sldId id="344"/>
            <p14:sldId id="345"/>
            <p14:sldId id="402"/>
            <p14:sldId id="346"/>
            <p14:sldId id="477"/>
            <p14:sldId id="350"/>
            <p14:sldId id="400"/>
            <p14:sldId id="351"/>
            <p14:sldId id="452"/>
            <p14:sldId id="459"/>
            <p14:sldId id="461"/>
            <p14:sldId id="435"/>
            <p14:sldId id="399"/>
            <p14:sldId id="401"/>
            <p14:sldId id="403"/>
            <p14:sldId id="467"/>
            <p14:sldId id="527"/>
            <p14:sldId id="463"/>
            <p14:sldId id="406"/>
            <p14:sldId id="422"/>
            <p14:sldId id="425"/>
            <p14:sldId id="429"/>
            <p14:sldId id="445"/>
            <p14:sldId id="407"/>
          </p14:sldIdLst>
        </p14:section>
        <p14:section name="Through the Time" id="{7D4760B0-6277-AB4C-B48B-D37544E8515B}">
          <p14:sldIdLst>
            <p14:sldId id="301"/>
            <p14:sldId id="302"/>
            <p14:sldId id="303"/>
            <p14:sldId id="531"/>
            <p14:sldId id="305"/>
            <p14:sldId id="306"/>
            <p14:sldId id="307"/>
            <p14:sldId id="308"/>
            <p14:sldId id="404"/>
            <p14:sldId id="405"/>
            <p14:sldId id="416"/>
            <p14:sldId id="419"/>
            <p14:sldId id="420"/>
          </p14:sldIdLst>
        </p14:section>
        <p14:section name="Partner" id="{8DFA0D0B-D71D-4D76-856F-433AA6436148}">
          <p14:sldIdLst>
            <p14:sldId id="533"/>
            <p14:sldId id="408"/>
            <p14:sldId id="409"/>
            <p14:sldId id="457"/>
            <p14:sldId id="453"/>
          </p14:sldIdLst>
        </p14:section>
        <p14:section name="Problem and Solution" id="{5EA7BD61-DB7D-C74E-8314-17A3306630DC}">
          <p14:sldIdLst>
            <p14:sldId id="309"/>
            <p14:sldId id="310"/>
            <p14:sldId id="311"/>
            <p14:sldId id="312"/>
            <p14:sldId id="313"/>
            <p14:sldId id="314"/>
            <p14:sldId id="398"/>
            <p14:sldId id="393"/>
            <p14:sldId id="394"/>
            <p14:sldId id="397"/>
            <p14:sldId id="315"/>
            <p14:sldId id="316"/>
            <p14:sldId id="317"/>
            <p14:sldId id="318"/>
            <p14:sldId id="319"/>
            <p14:sldId id="320"/>
            <p14:sldId id="321"/>
            <p14:sldId id="336"/>
            <p14:sldId id="337"/>
            <p14:sldId id="338"/>
            <p14:sldId id="410"/>
            <p14:sldId id="455"/>
            <p14:sldId id="353"/>
            <p14:sldId id="364"/>
            <p14:sldId id="365"/>
            <p14:sldId id="462"/>
          </p14:sldIdLst>
        </p14:section>
        <p14:section name="Portfolio and Layout" id="{08E24CF3-DB79-3A49-B3FD-51DD1F808AFF}">
          <p14:sldIdLst>
            <p14:sldId id="329"/>
            <p14:sldId id="323"/>
            <p14:sldId id="324"/>
            <p14:sldId id="325"/>
            <p14:sldId id="326"/>
            <p14:sldId id="327"/>
            <p14:sldId id="328"/>
            <p14:sldId id="354"/>
            <p14:sldId id="356"/>
            <p14:sldId id="357"/>
            <p14:sldId id="358"/>
            <p14:sldId id="359"/>
            <p14:sldId id="478"/>
            <p14:sldId id="450"/>
            <p14:sldId id="444"/>
            <p14:sldId id="454"/>
          </p14:sldIdLst>
        </p14:section>
        <p14:section name="Meet the Team" id="{918C2B20-C66F-A54C-A149-5A4D08144A1A}">
          <p14:sldIdLst>
            <p14:sldId id="330"/>
            <p14:sldId id="347"/>
            <p14:sldId id="331"/>
            <p14:sldId id="332"/>
            <p14:sldId id="333"/>
            <p14:sldId id="348"/>
            <p14:sldId id="334"/>
            <p14:sldId id="335"/>
            <p14:sldId id="392"/>
            <p14:sldId id="412"/>
            <p14:sldId id="413"/>
            <p14:sldId id="423"/>
            <p14:sldId id="483"/>
            <p14:sldId id="485"/>
            <p14:sldId id="438"/>
            <p14:sldId id="436"/>
            <p14:sldId id="528"/>
            <p14:sldId id="414"/>
            <p14:sldId id="415"/>
          </p14:sldIdLst>
        </p14:section>
        <p14:section name="Table" id="{D323A4C0-FFAC-48E7-9BED-65C5F87A9063}">
          <p14:sldIdLst>
            <p14:sldId id="534"/>
            <p14:sldId id="491"/>
            <p14:sldId id="515"/>
            <p14:sldId id="517"/>
            <p14:sldId id="493"/>
          </p14:sldIdLst>
        </p14:section>
        <p14:section name="Data Chart" id="{8502E141-0634-C646-A48A-3041A15B4F00}">
          <p14:sldIdLst>
            <p14:sldId id="381"/>
            <p14:sldId id="360"/>
            <p14:sldId id="472"/>
            <p14:sldId id="361"/>
            <p14:sldId id="532"/>
            <p14:sldId id="362"/>
            <p14:sldId id="506"/>
            <p14:sldId id="363"/>
            <p14:sldId id="480"/>
            <p14:sldId id="512"/>
            <p14:sldId id="522"/>
            <p14:sldId id="524"/>
            <p14:sldId id="523"/>
            <p14:sldId id="529"/>
            <p14:sldId id="384"/>
            <p14:sldId id="385"/>
            <p14:sldId id="386"/>
            <p14:sldId id="387"/>
            <p14:sldId id="388"/>
            <p14:sldId id="424"/>
            <p14:sldId id="499"/>
            <p14:sldId id="389"/>
            <p14:sldId id="390"/>
            <p14:sldId id="391"/>
            <p14:sldId id="501"/>
            <p14:sldId id="448"/>
            <p14:sldId id="503"/>
            <p14:sldId id="504"/>
            <p14:sldId id="468"/>
            <p14:sldId id="469"/>
            <p14:sldId id="498"/>
            <p14:sldId id="500"/>
            <p14:sldId id="502"/>
            <p14:sldId id="465"/>
            <p14:sldId id="460"/>
            <p14:sldId id="466"/>
            <p14:sldId id="525"/>
            <p14:sldId id="526"/>
            <p14:sldId id="433"/>
            <p14:sldId id="449"/>
          </p14:sldIdLst>
        </p14:section>
        <p14:section name="World Maps" id="{A6D4BDCA-D3B0-264C-986F-7376B05E0722}">
          <p14:sldIdLst>
            <p14:sldId id="382"/>
            <p14:sldId id="368"/>
            <p14:sldId id="367"/>
            <p14:sldId id="369"/>
            <p14:sldId id="370"/>
            <p14:sldId id="486"/>
            <p14:sldId id="487"/>
            <p14:sldId id="488"/>
            <p14:sldId id="489"/>
            <p14:sldId id="490"/>
          </p14:sldIdLst>
        </p14:section>
        <p14:section name="Devices Mockup" id="{DB3E3963-3AEA-F645-BD90-EBD859866682}">
          <p14:sldIdLst>
            <p14:sldId id="383"/>
            <p14:sldId id="371"/>
            <p14:sldId id="372"/>
            <p14:sldId id="374"/>
            <p14:sldId id="376"/>
            <p14:sldId id="377"/>
            <p14:sldId id="378"/>
            <p14:sldId id="380"/>
            <p14:sldId id="443"/>
            <p14:sldId id="511"/>
            <p14:sldId id="514"/>
            <p14:sldId id="441"/>
          </p14:sldIdLst>
        </p14:section>
        <p14:section name="The Break" id="{DCB9B1CF-0202-4F50-A46D-3A498AD7F112}">
          <p14:sldIdLst>
            <p14:sldId id="482"/>
            <p14:sldId id="447"/>
            <p14:sldId id="439"/>
            <p14:sldId id="440"/>
            <p14:sldId id="481"/>
          </p14:sldIdLst>
        </p14:section>
        <p14:section name="End Slides" id="{F35F7A22-0A40-494C-B5AD-0960ED8A193E}">
          <p14:sldIdLst>
            <p14:sldId id="507"/>
            <p14:sldId id="5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5F3"/>
    <a:srgbClr val="D3D5D5"/>
    <a:srgbClr val="F0F0F0"/>
    <a:srgbClr val="FFFFFF"/>
    <a:srgbClr val="00000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04" autoAdjust="0"/>
    <p:restoredTop sz="96416" autoAdjust="0"/>
  </p:normalViewPr>
  <p:slideViewPr>
    <p:cSldViewPr snapToGrid="0" snapToObjects="1" showGuides="1">
      <p:cViewPr>
        <p:scale>
          <a:sx n="102" d="100"/>
          <a:sy n="102" d="100"/>
        </p:scale>
        <p:origin x="1232" y="512"/>
      </p:cViewPr>
      <p:guideLst/>
    </p:cSldViewPr>
  </p:slideViewPr>
  <p:notesTextViewPr>
    <p:cViewPr>
      <p:scale>
        <a:sx n="3" d="2"/>
        <a:sy n="3" d="2"/>
      </p:scale>
      <p:origin x="0" y="0"/>
    </p:cViewPr>
  </p:notesTextViewPr>
  <p:sorterViewPr>
    <p:cViewPr varScale="1">
      <p:scale>
        <a:sx n="100" d="100"/>
        <a:sy n="100" d="100"/>
      </p:scale>
      <p:origin x="0" y="-35512"/>
    </p:cViewPr>
  </p:sorterViewPr>
  <p:notesViewPr>
    <p:cSldViewPr snapToGrid="0" snapToObjects="1" showGuides="1">
      <p:cViewPr varScale="1">
        <p:scale>
          <a:sx n="88" d="100"/>
          <a:sy n="88" d="100"/>
        </p:scale>
        <p:origin x="296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notesMaster" Target="notesMasters/notesMaster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handoutMaster" Target="handoutMasters/handout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viewProps" Target="viewProps.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theme" Target="theme/theme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a:outerShdw blurRad="508000" dist="254000" dir="5400000" algn="t" rotWithShape="0">
                  <a:prstClr val="black">
                    <a:alpha val="30000"/>
                  </a:prstClr>
                </a:outerShdw>
              </a:effectLst>
            </c:spPr>
            <c:extLst>
              <c:ext xmlns:c16="http://schemas.microsoft.com/office/drawing/2014/chart" uri="{C3380CC4-5D6E-409C-BE32-E72D297353CC}">
                <c16:uniqueId val="{00000001-94EC-49F7-BA09-D2567C0628D4}"/>
              </c:ext>
            </c:extLst>
          </c:dPt>
          <c:dPt>
            <c:idx val="1"/>
            <c:bubble3D val="0"/>
            <c:spPr>
              <a:solidFill>
                <a:schemeClr val="bg2"/>
              </a:solidFill>
              <a:ln w="19050">
                <a:noFill/>
              </a:ln>
              <a:effectLst/>
            </c:spPr>
            <c:extLst>
              <c:ext xmlns:c16="http://schemas.microsoft.com/office/drawing/2014/chart" uri="{C3380CC4-5D6E-409C-BE32-E72D297353CC}">
                <c16:uniqueId val="{00000003-94EC-49F7-BA09-D2567C0628D4}"/>
              </c:ext>
            </c:extLst>
          </c:dPt>
          <c:dPt>
            <c:idx val="2"/>
            <c:bubble3D val="0"/>
            <c:spPr>
              <a:solidFill>
                <a:schemeClr val="accent3"/>
              </a:solidFill>
              <a:ln w="19050">
                <a:noFill/>
              </a:ln>
              <a:effectLst/>
            </c:spPr>
            <c:extLst>
              <c:ext xmlns:c16="http://schemas.microsoft.com/office/drawing/2014/chart" uri="{C3380CC4-5D6E-409C-BE32-E72D297353CC}">
                <c16:uniqueId val="{00000005-94EC-49F7-BA09-D2567C0628D4}"/>
              </c:ext>
            </c:extLst>
          </c:dPt>
          <c:dPt>
            <c:idx val="3"/>
            <c:bubble3D val="0"/>
            <c:spPr>
              <a:solidFill>
                <a:schemeClr val="accent4"/>
              </a:solidFill>
              <a:ln w="19050">
                <a:noFill/>
              </a:ln>
              <a:effectLst/>
            </c:spPr>
            <c:extLst>
              <c:ext xmlns:c16="http://schemas.microsoft.com/office/drawing/2014/chart" uri="{C3380CC4-5D6E-409C-BE32-E72D297353CC}">
                <c16:uniqueId val="{00000007-94EC-49F7-BA09-D2567C0628D4}"/>
              </c:ext>
            </c:extLst>
          </c:dPt>
          <c:cat>
            <c:strRef>
              <c:f>Sheet1!$A$2:$A$5</c:f>
              <c:strCache>
                <c:ptCount val="2"/>
                <c:pt idx="0">
                  <c:v>1st Qtr</c:v>
                </c:pt>
                <c:pt idx="1">
                  <c:v>2nd Qtr</c:v>
                </c:pt>
              </c:strCache>
            </c:strRef>
          </c:cat>
          <c:val>
            <c:numRef>
              <c:f>Sheet1!$B$2:$B$5</c:f>
              <c:numCache>
                <c:formatCode>General</c:formatCode>
                <c:ptCount val="4"/>
                <c:pt idx="0">
                  <c:v>30</c:v>
                </c:pt>
                <c:pt idx="1">
                  <c:v>70</c:v>
                </c:pt>
              </c:numCache>
            </c:numRef>
          </c:val>
          <c:extLst>
            <c:ext xmlns:c16="http://schemas.microsoft.com/office/drawing/2014/chart" uri="{C3380CC4-5D6E-409C-BE32-E72D297353CC}">
              <c16:uniqueId val="{00000008-94EC-49F7-BA09-D2567C0628D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347333664250798E-2"/>
          <c:y val="0.13582762736930701"/>
          <c:w val="0.91874796503659895"/>
          <c:h val="0.69430989913579899"/>
        </c:manualLayout>
      </c:layout>
      <c:barChart>
        <c:barDir val="bar"/>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AB1-A742-A997-BD2FC2678644}"/>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AB1-A742-A997-BD2FC2678644}"/>
            </c:ext>
          </c:extLst>
        </c:ser>
        <c:ser>
          <c:idx val="2"/>
          <c:order val="2"/>
          <c:tx>
            <c:strRef>
              <c:f>Sheet1!$D$1</c:f>
              <c:strCache>
                <c:ptCount val="1"/>
                <c:pt idx="0">
                  <c:v>Series 3</c:v>
                </c:pt>
              </c:strCache>
            </c:strRef>
          </c:tx>
          <c:spPr>
            <a:solidFill>
              <a:schemeClr val="accent1"/>
            </a:solidFill>
            <a:ln w="25400">
              <a:noFill/>
              <a:headEnd w="lg" len="lg"/>
              <a:tailEnd w="lg" len="lg"/>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AB1-A742-A997-BD2FC2678644}"/>
            </c:ext>
          </c:extLst>
        </c:ser>
        <c:dLbls>
          <c:showLegendKey val="0"/>
          <c:showVal val="0"/>
          <c:showCatName val="0"/>
          <c:showSerName val="0"/>
          <c:showPercent val="0"/>
          <c:showBubbleSize val="0"/>
        </c:dLbls>
        <c:gapWidth val="150"/>
        <c:axId val="867311904"/>
        <c:axId val="867314736"/>
      </c:barChart>
      <c:catAx>
        <c:axId val="867311904"/>
        <c:scaling>
          <c:orientation val="minMax"/>
        </c:scaling>
        <c:delete val="0"/>
        <c:axPos val="l"/>
        <c:numFmt formatCode="General" sourceLinked="1"/>
        <c:majorTickMark val="none"/>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67314736"/>
        <c:crosses val="autoZero"/>
        <c:auto val="1"/>
        <c:lblAlgn val="ctr"/>
        <c:lblOffset val="100"/>
        <c:noMultiLvlLbl val="0"/>
      </c:catAx>
      <c:valAx>
        <c:axId val="867314736"/>
        <c:scaling>
          <c:orientation val="minMax"/>
        </c:scaling>
        <c:delete val="0"/>
        <c:axPos val="b"/>
        <c:majorGridlines>
          <c:spPr>
            <a:ln w="9525" cap="flat" cmpd="sng" algn="ctr">
              <a:solidFill>
                <a:schemeClr val="tx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67311904"/>
        <c:crosses val="autoZero"/>
        <c:crossBetween val="between"/>
      </c:valAx>
      <c:spPr>
        <a:noFill/>
        <a:ln>
          <a:noFill/>
        </a:ln>
        <a:effectLst/>
      </c:spPr>
    </c:plotArea>
    <c:legend>
      <c:legendPos val="b"/>
      <c:layout>
        <c:manualLayout>
          <c:xMode val="edge"/>
          <c:yMode val="edge"/>
          <c:x val="0.254455245797505"/>
          <c:y val="2.1243812687281701E-2"/>
          <c:w val="0.46019655716034402"/>
          <c:h val="6.074526174177979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
    <c:plotVisOnly val="1"/>
    <c:dispBlanksAs val="gap"/>
    <c:showDLblsOverMax val="0"/>
  </c:chart>
  <c:spPr>
    <a:noFill/>
    <a:ln>
      <a:noFill/>
    </a:ln>
    <a:effectLst/>
  </c:spPr>
  <c:txPr>
    <a:bodyPr/>
    <a:lstStyle/>
    <a:p>
      <a:pPr>
        <a:defRPr sz="1000">
          <a:latin typeface="+mn-lt"/>
        </a:defRPr>
      </a:pPr>
      <a:endParaRPr lang="en-IT"/>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hade val="6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1.2</c:v>
                </c:pt>
              </c:numCache>
            </c:numRef>
          </c:val>
          <c:extLst>
            <c:ext xmlns:c16="http://schemas.microsoft.com/office/drawing/2014/chart" uri="{C3380CC4-5D6E-409C-BE32-E72D297353CC}">
              <c16:uniqueId val="{00000000-49A2-4E94-929A-B47ABA02D2B9}"/>
            </c:ext>
          </c:extLst>
        </c:ser>
        <c:ser>
          <c:idx val="1"/>
          <c:order val="1"/>
          <c:tx>
            <c:strRef>
              <c:f>Sheet1!$C$1</c:f>
              <c:strCache>
                <c:ptCount val="1"/>
                <c:pt idx="0">
                  <c:v>Series 2</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2.5</c:v>
                </c:pt>
                <c:pt idx="3">
                  <c:v>2.8</c:v>
                </c:pt>
              </c:numCache>
            </c:numRef>
          </c:val>
          <c:extLst>
            <c:ext xmlns:c16="http://schemas.microsoft.com/office/drawing/2014/chart" uri="{C3380CC4-5D6E-409C-BE32-E72D297353CC}">
              <c16:uniqueId val="{00000001-49A2-4E94-929A-B47ABA02D2B9}"/>
            </c:ext>
          </c:extLst>
        </c:ser>
        <c:ser>
          <c:idx val="2"/>
          <c:order val="2"/>
          <c:tx>
            <c:strRef>
              <c:f>Sheet1!$D$1</c:f>
              <c:strCache>
                <c:ptCount val="1"/>
                <c:pt idx="0">
                  <c:v>Series 3</c:v>
                </c:pt>
              </c:strCache>
            </c:strRef>
          </c:tx>
          <c:spPr>
            <a:solidFill>
              <a:schemeClr val="accent1">
                <a:tint val="6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1.2</c:v>
                </c:pt>
                <c:pt idx="3">
                  <c:v>3.8</c:v>
                </c:pt>
              </c:numCache>
            </c:numRef>
          </c:val>
          <c:extLst>
            <c:ext xmlns:c16="http://schemas.microsoft.com/office/drawing/2014/chart" uri="{C3380CC4-5D6E-409C-BE32-E72D297353CC}">
              <c16:uniqueId val="{00000002-49A2-4E94-929A-B47ABA02D2B9}"/>
            </c:ext>
          </c:extLst>
        </c:ser>
        <c:dLbls>
          <c:showLegendKey val="0"/>
          <c:showVal val="0"/>
          <c:showCatName val="0"/>
          <c:showSerName val="0"/>
          <c:showPercent val="0"/>
          <c:showBubbleSize val="0"/>
        </c:dLbls>
        <c:gapWidth val="219"/>
        <c:overlap val="-27"/>
        <c:axId val="673977856"/>
        <c:axId val="267350336"/>
      </c:barChart>
      <c:catAx>
        <c:axId val="673977856"/>
        <c:scaling>
          <c:orientation val="minMax"/>
        </c:scaling>
        <c:delete val="1"/>
        <c:axPos val="b"/>
        <c:numFmt formatCode="General" sourceLinked="1"/>
        <c:majorTickMark val="none"/>
        <c:minorTickMark val="none"/>
        <c:tickLblPos val="nextTo"/>
        <c:crossAx val="267350336"/>
        <c:crosses val="autoZero"/>
        <c:auto val="1"/>
        <c:lblAlgn val="ctr"/>
        <c:lblOffset val="100"/>
        <c:noMultiLvlLbl val="0"/>
      </c:catAx>
      <c:valAx>
        <c:axId val="267350336"/>
        <c:scaling>
          <c:orientation val="minMax"/>
        </c:scaling>
        <c:delete val="1"/>
        <c:axPos val="l"/>
        <c:numFmt formatCode="General" sourceLinked="1"/>
        <c:majorTickMark val="none"/>
        <c:minorTickMark val="none"/>
        <c:tickLblPos val="nextTo"/>
        <c:crossAx val="673977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shade val="6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2</c:v>
                </c:pt>
                <c:pt idx="1">
                  <c:v>2.5</c:v>
                </c:pt>
                <c:pt idx="2">
                  <c:v>1</c:v>
                </c:pt>
                <c:pt idx="3">
                  <c:v>4.2</c:v>
                </c:pt>
              </c:numCache>
            </c:numRef>
          </c:val>
          <c:extLst>
            <c:ext xmlns:c16="http://schemas.microsoft.com/office/drawing/2014/chart" uri="{C3380CC4-5D6E-409C-BE32-E72D297353CC}">
              <c16:uniqueId val="{00000000-49A2-4E94-929A-B47ABA02D2B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2.8</c:v>
                </c:pt>
                <c:pt idx="2">
                  <c:v>2.5</c:v>
                </c:pt>
                <c:pt idx="3">
                  <c:v>2.8</c:v>
                </c:pt>
              </c:numCache>
            </c:numRef>
          </c:val>
          <c:extLst>
            <c:ext xmlns:c16="http://schemas.microsoft.com/office/drawing/2014/chart" uri="{C3380CC4-5D6E-409C-BE32-E72D297353CC}">
              <c16:uniqueId val="{00000001-49A2-4E94-929A-B47ABA02D2B9}"/>
            </c:ext>
          </c:extLst>
        </c:ser>
        <c:ser>
          <c:idx val="2"/>
          <c:order val="2"/>
          <c:tx>
            <c:strRef>
              <c:f>Sheet1!$D$1</c:f>
              <c:strCache>
                <c:ptCount val="1"/>
                <c:pt idx="0">
                  <c:v>Series 3</c:v>
                </c:pt>
              </c:strCache>
            </c:strRef>
          </c:tx>
          <c:spPr>
            <a:solidFill>
              <a:schemeClr val="accent2">
                <a:tint val="6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1</c:v>
                </c:pt>
                <c:pt idx="1">
                  <c:v>2</c:v>
                </c:pt>
                <c:pt idx="2">
                  <c:v>1.2</c:v>
                </c:pt>
                <c:pt idx="3">
                  <c:v>3.8</c:v>
                </c:pt>
              </c:numCache>
            </c:numRef>
          </c:val>
          <c:extLst>
            <c:ext xmlns:c16="http://schemas.microsoft.com/office/drawing/2014/chart" uri="{C3380CC4-5D6E-409C-BE32-E72D297353CC}">
              <c16:uniqueId val="{00000002-49A2-4E94-929A-B47ABA02D2B9}"/>
            </c:ext>
          </c:extLst>
        </c:ser>
        <c:dLbls>
          <c:showLegendKey val="0"/>
          <c:showVal val="0"/>
          <c:showCatName val="0"/>
          <c:showSerName val="0"/>
          <c:showPercent val="0"/>
          <c:showBubbleSize val="0"/>
        </c:dLbls>
        <c:gapWidth val="219"/>
        <c:overlap val="-27"/>
        <c:axId val="673977856"/>
        <c:axId val="267350336"/>
      </c:barChart>
      <c:catAx>
        <c:axId val="673977856"/>
        <c:scaling>
          <c:orientation val="minMax"/>
        </c:scaling>
        <c:delete val="1"/>
        <c:axPos val="b"/>
        <c:numFmt formatCode="General" sourceLinked="1"/>
        <c:majorTickMark val="none"/>
        <c:minorTickMark val="none"/>
        <c:tickLblPos val="nextTo"/>
        <c:crossAx val="267350336"/>
        <c:crosses val="autoZero"/>
        <c:auto val="1"/>
        <c:lblAlgn val="ctr"/>
        <c:lblOffset val="100"/>
        <c:noMultiLvlLbl val="0"/>
      </c:catAx>
      <c:valAx>
        <c:axId val="267350336"/>
        <c:scaling>
          <c:orientation val="minMax"/>
        </c:scaling>
        <c:delete val="1"/>
        <c:axPos val="l"/>
        <c:numFmt formatCode="General" sourceLinked="1"/>
        <c:majorTickMark val="none"/>
        <c:minorTickMark val="none"/>
        <c:tickLblPos val="nextTo"/>
        <c:crossAx val="673977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mn-lt"/>
              <a:ea typeface="+mn-ea"/>
              <a:cs typeface="+mn-cs"/>
            </a:defRPr>
          </a:pPr>
          <a:endParaRPr lang="en-IT"/>
        </a:p>
      </c:txPr>
    </c:title>
    <c:autoTitleDeleted val="0"/>
    <c:plotArea>
      <c:layout/>
      <c:pieChart>
        <c:varyColors val="1"/>
        <c:ser>
          <c:idx val="0"/>
          <c:order val="0"/>
          <c:tx>
            <c:strRef>
              <c:f>Sheet1!$B$1</c:f>
              <c:strCache>
                <c:ptCount val="1"/>
                <c:pt idx="0">
                  <c:v>Series 1</c:v>
                </c:pt>
              </c:strCache>
            </c:strRef>
          </c:tx>
          <c:spPr>
            <a:solidFill>
              <a:schemeClr val="bg1">
                <a:lumMod val="85000"/>
              </a:schemeClr>
            </a:solidFill>
          </c:spPr>
          <c:dPt>
            <c:idx val="0"/>
            <c:bubble3D val="0"/>
            <c:spPr>
              <a:solidFill>
                <a:schemeClr val="accent4"/>
              </a:solidFill>
              <a:ln>
                <a:noFill/>
              </a:ln>
              <a:effectLst/>
            </c:spPr>
            <c:extLst>
              <c:ext xmlns:c16="http://schemas.microsoft.com/office/drawing/2014/chart" uri="{C3380CC4-5D6E-409C-BE32-E72D297353CC}">
                <c16:uniqueId val="{00000001-4758-8F41-B48B-E4D347F8A950}"/>
              </c:ext>
            </c:extLst>
          </c:dPt>
          <c:dPt>
            <c:idx val="1"/>
            <c:bubble3D val="0"/>
            <c:spPr>
              <a:solidFill>
                <a:schemeClr val="accent3"/>
              </a:solidFill>
              <a:ln>
                <a:noFill/>
              </a:ln>
              <a:effectLst/>
            </c:spPr>
            <c:extLst>
              <c:ext xmlns:c16="http://schemas.microsoft.com/office/drawing/2014/chart" uri="{C3380CC4-5D6E-409C-BE32-E72D297353CC}">
                <c16:uniqueId val="{00000003-4758-8F41-B48B-E4D347F8A950}"/>
              </c:ext>
            </c:extLst>
          </c:dPt>
          <c:dPt>
            <c:idx val="2"/>
            <c:bubble3D val="0"/>
            <c:spPr>
              <a:solidFill>
                <a:schemeClr val="accent2"/>
              </a:solidFill>
              <a:ln>
                <a:noFill/>
              </a:ln>
              <a:effectLst/>
            </c:spPr>
            <c:extLst>
              <c:ext xmlns:c16="http://schemas.microsoft.com/office/drawing/2014/chart" uri="{C3380CC4-5D6E-409C-BE32-E72D297353CC}">
                <c16:uniqueId val="{00000005-4758-8F41-B48B-E4D347F8A950}"/>
              </c:ext>
            </c:extLst>
          </c:dPt>
          <c:dPt>
            <c:idx val="3"/>
            <c:bubble3D val="0"/>
            <c:spPr>
              <a:solidFill>
                <a:schemeClr val="accent1"/>
              </a:solidFill>
              <a:ln>
                <a:noFill/>
              </a:ln>
              <a:effectLst/>
            </c:spPr>
            <c:extLst>
              <c:ext xmlns:c16="http://schemas.microsoft.com/office/drawing/2014/chart" uri="{C3380CC4-5D6E-409C-BE32-E72D297353CC}">
                <c16:uniqueId val="{00000007-4758-8F41-B48B-E4D347F8A950}"/>
              </c:ext>
            </c:extLst>
          </c:dPt>
          <c:dLbls>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IT"/>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4758-8F41-B48B-E4D347F8A950}"/>
            </c:ext>
          </c:extLst>
        </c:ser>
        <c:ser>
          <c:idx val="1"/>
          <c:order val="1"/>
          <c:tx>
            <c:strRef>
              <c:f>Sheet1!$C$1</c:f>
              <c:strCache>
                <c:ptCount val="1"/>
                <c:pt idx="0">
                  <c:v>Series 2</c:v>
                </c:pt>
              </c:strCache>
            </c:strRef>
          </c:tx>
          <c:spPr>
            <a:solidFill>
              <a:schemeClr val="bg1">
                <a:lumMod val="75000"/>
              </a:schemeClr>
            </a:solidFill>
          </c:spPr>
          <c:dPt>
            <c:idx val="0"/>
            <c:bubble3D val="0"/>
            <c:spPr>
              <a:solidFill>
                <a:schemeClr val="bg1">
                  <a:lumMod val="75000"/>
                </a:schemeClr>
              </a:solidFill>
              <a:ln>
                <a:noFill/>
              </a:ln>
              <a:effectLst/>
            </c:spPr>
            <c:extLst>
              <c:ext xmlns:c16="http://schemas.microsoft.com/office/drawing/2014/chart" uri="{C3380CC4-5D6E-409C-BE32-E72D297353CC}">
                <c16:uniqueId val="{0000000A-4758-8F41-B48B-E4D347F8A950}"/>
              </c:ext>
            </c:extLst>
          </c:dPt>
          <c:dPt>
            <c:idx val="1"/>
            <c:bubble3D val="0"/>
            <c:spPr>
              <a:solidFill>
                <a:schemeClr val="bg1">
                  <a:lumMod val="75000"/>
                </a:schemeClr>
              </a:solidFill>
              <a:ln>
                <a:noFill/>
              </a:ln>
              <a:effectLst/>
            </c:spPr>
            <c:extLst>
              <c:ext xmlns:c16="http://schemas.microsoft.com/office/drawing/2014/chart" uri="{C3380CC4-5D6E-409C-BE32-E72D297353CC}">
                <c16:uniqueId val="{0000000C-4758-8F41-B48B-E4D347F8A950}"/>
              </c:ext>
            </c:extLst>
          </c:dPt>
          <c:dPt>
            <c:idx val="2"/>
            <c:bubble3D val="0"/>
            <c:spPr>
              <a:solidFill>
                <a:schemeClr val="bg1">
                  <a:lumMod val="75000"/>
                </a:schemeClr>
              </a:solidFill>
              <a:ln>
                <a:noFill/>
              </a:ln>
              <a:effectLst/>
            </c:spPr>
            <c:extLst>
              <c:ext xmlns:c16="http://schemas.microsoft.com/office/drawing/2014/chart" uri="{C3380CC4-5D6E-409C-BE32-E72D297353CC}">
                <c16:uniqueId val="{0000000E-4758-8F41-B48B-E4D347F8A950}"/>
              </c:ext>
            </c:extLst>
          </c:dPt>
          <c:dPt>
            <c:idx val="3"/>
            <c:bubble3D val="0"/>
            <c:spPr>
              <a:solidFill>
                <a:schemeClr val="bg1">
                  <a:lumMod val="75000"/>
                </a:schemeClr>
              </a:solidFill>
              <a:ln>
                <a:noFill/>
              </a:ln>
              <a:effectLst/>
            </c:spPr>
            <c:extLst>
              <c:ext xmlns:c16="http://schemas.microsoft.com/office/drawing/2014/chart" uri="{C3380CC4-5D6E-409C-BE32-E72D297353CC}">
                <c16:uniqueId val="{00000010-4758-8F41-B48B-E4D347F8A950}"/>
              </c:ext>
            </c:extLst>
          </c:dPt>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IT"/>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11-4758-8F41-B48B-E4D347F8A950}"/>
            </c:ext>
          </c:extLst>
        </c:ser>
        <c:ser>
          <c:idx val="2"/>
          <c:order val="2"/>
          <c:tx>
            <c:strRef>
              <c:f>Sheet1!$D$1</c:f>
              <c:strCache>
                <c:ptCount val="1"/>
                <c:pt idx="0">
                  <c:v>Series 3</c:v>
                </c:pt>
              </c:strCache>
            </c:strRef>
          </c:tx>
          <c:spPr>
            <a:solidFill>
              <a:schemeClr val="tx1"/>
            </a:solidFill>
            <a:ln w="25400">
              <a:noFill/>
              <a:headEnd w="lg" len="lg"/>
              <a:tailEnd w="lg" len="lg"/>
            </a:ln>
          </c:spPr>
          <c:dPt>
            <c:idx val="0"/>
            <c:bubble3D val="0"/>
            <c:spPr>
              <a:solidFill>
                <a:schemeClr val="tx1"/>
              </a:solidFill>
              <a:ln w="25400">
                <a:noFill/>
                <a:headEnd w="lg" len="lg"/>
                <a:tailEnd w="lg" len="lg"/>
              </a:ln>
              <a:effectLst/>
            </c:spPr>
            <c:extLst>
              <c:ext xmlns:c16="http://schemas.microsoft.com/office/drawing/2014/chart" uri="{C3380CC4-5D6E-409C-BE32-E72D297353CC}">
                <c16:uniqueId val="{00000013-4758-8F41-B48B-E4D347F8A950}"/>
              </c:ext>
            </c:extLst>
          </c:dPt>
          <c:dPt>
            <c:idx val="1"/>
            <c:bubble3D val="0"/>
            <c:spPr>
              <a:solidFill>
                <a:schemeClr val="tx1"/>
              </a:solidFill>
              <a:ln w="25400">
                <a:noFill/>
                <a:headEnd w="lg" len="lg"/>
                <a:tailEnd w="lg" len="lg"/>
              </a:ln>
              <a:effectLst/>
            </c:spPr>
            <c:extLst>
              <c:ext xmlns:c16="http://schemas.microsoft.com/office/drawing/2014/chart" uri="{C3380CC4-5D6E-409C-BE32-E72D297353CC}">
                <c16:uniqueId val="{00000015-4758-8F41-B48B-E4D347F8A950}"/>
              </c:ext>
            </c:extLst>
          </c:dPt>
          <c:dPt>
            <c:idx val="2"/>
            <c:bubble3D val="0"/>
            <c:spPr>
              <a:solidFill>
                <a:schemeClr val="tx1"/>
              </a:solidFill>
              <a:ln w="25400">
                <a:noFill/>
                <a:headEnd w="lg" len="lg"/>
                <a:tailEnd w="lg" len="lg"/>
              </a:ln>
              <a:effectLst/>
            </c:spPr>
            <c:extLst>
              <c:ext xmlns:c16="http://schemas.microsoft.com/office/drawing/2014/chart" uri="{C3380CC4-5D6E-409C-BE32-E72D297353CC}">
                <c16:uniqueId val="{00000017-4758-8F41-B48B-E4D347F8A950}"/>
              </c:ext>
            </c:extLst>
          </c:dPt>
          <c:dPt>
            <c:idx val="3"/>
            <c:bubble3D val="0"/>
            <c:spPr>
              <a:solidFill>
                <a:schemeClr val="tx1"/>
              </a:solidFill>
              <a:ln w="25400">
                <a:noFill/>
                <a:headEnd w="lg" len="lg"/>
                <a:tailEnd w="lg" len="lg"/>
              </a:ln>
              <a:effectLst/>
            </c:spPr>
            <c:extLst>
              <c:ext xmlns:c16="http://schemas.microsoft.com/office/drawing/2014/chart" uri="{C3380CC4-5D6E-409C-BE32-E72D297353CC}">
                <c16:uniqueId val="{00000019-4758-8F41-B48B-E4D347F8A950}"/>
              </c:ext>
            </c:extLst>
          </c:dPt>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IT"/>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1A-4758-8F41-B48B-E4D347F8A950}"/>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000">
          <a:solidFill>
            <a:schemeClr val="tx1"/>
          </a:solidFill>
          <a:latin typeface="+mn-lt"/>
        </a:defRPr>
      </a:pPr>
      <a:endParaRPr lang="en-IT"/>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347333664250798E-2"/>
          <c:y val="0.13582762736930701"/>
          <c:w val="0.91874796503659895"/>
          <c:h val="0.69430989913579899"/>
        </c:manualLayout>
      </c:layout>
      <c:scatterChart>
        <c:scatterStyle val="smoothMarker"/>
        <c:varyColors val="0"/>
        <c:ser>
          <c:idx val="0"/>
          <c:order val="0"/>
          <c:tx>
            <c:strRef>
              <c:f>Sheet1!$B$1</c:f>
              <c:strCache>
                <c:ptCount val="1"/>
                <c:pt idx="0">
                  <c:v>Series 1</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xVal>
            <c:strRef>
              <c:f>Sheet1!$A$2:$A$5</c:f>
              <c:strCache>
                <c:ptCount val="4"/>
                <c:pt idx="0">
                  <c:v>Category 1</c:v>
                </c:pt>
                <c:pt idx="1">
                  <c:v>Category 2</c:v>
                </c:pt>
                <c:pt idx="2">
                  <c:v>Category 3</c:v>
                </c:pt>
                <c:pt idx="3">
                  <c:v>Category 4</c:v>
                </c:pt>
              </c:strCache>
            </c:strRef>
          </c:xVal>
          <c:yVal>
            <c:numRef>
              <c:f>Sheet1!$B$2:$B$5</c:f>
              <c:numCache>
                <c:formatCode>General</c:formatCode>
                <c:ptCount val="4"/>
                <c:pt idx="0">
                  <c:v>4.3</c:v>
                </c:pt>
                <c:pt idx="1">
                  <c:v>2.5</c:v>
                </c:pt>
                <c:pt idx="2">
                  <c:v>3.5</c:v>
                </c:pt>
                <c:pt idx="3">
                  <c:v>4.5</c:v>
                </c:pt>
              </c:numCache>
            </c:numRef>
          </c:yVal>
          <c:smooth val="1"/>
          <c:extLst>
            <c:ext xmlns:c16="http://schemas.microsoft.com/office/drawing/2014/chart" uri="{C3380CC4-5D6E-409C-BE32-E72D297353CC}">
              <c16:uniqueId val="{00000000-A9FD-8441-9762-E12A13CEA1A9}"/>
            </c:ext>
          </c:extLst>
        </c:ser>
        <c:ser>
          <c:idx val="1"/>
          <c:order val="1"/>
          <c:tx>
            <c:strRef>
              <c:f>Sheet1!$C$1</c:f>
              <c:strCache>
                <c:ptCount val="1"/>
                <c:pt idx="0">
                  <c:v>Series 2</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xVal>
            <c:strRef>
              <c:f>Sheet1!$A$2:$A$5</c:f>
              <c:strCache>
                <c:ptCount val="4"/>
                <c:pt idx="0">
                  <c:v>Category 1</c:v>
                </c:pt>
                <c:pt idx="1">
                  <c:v>Category 2</c:v>
                </c:pt>
                <c:pt idx="2">
                  <c:v>Category 3</c:v>
                </c:pt>
                <c:pt idx="3">
                  <c:v>Category 4</c:v>
                </c:pt>
              </c:strCache>
            </c:strRef>
          </c:xVal>
          <c:yVal>
            <c:numRef>
              <c:f>Sheet1!$C$2:$C$5</c:f>
              <c:numCache>
                <c:formatCode>General</c:formatCode>
                <c:ptCount val="4"/>
                <c:pt idx="0">
                  <c:v>2.4</c:v>
                </c:pt>
                <c:pt idx="1">
                  <c:v>4.4000000000000004</c:v>
                </c:pt>
                <c:pt idx="2">
                  <c:v>1.8</c:v>
                </c:pt>
                <c:pt idx="3">
                  <c:v>2.8</c:v>
                </c:pt>
              </c:numCache>
            </c:numRef>
          </c:yVal>
          <c:smooth val="1"/>
          <c:extLst>
            <c:ext xmlns:c16="http://schemas.microsoft.com/office/drawing/2014/chart" uri="{C3380CC4-5D6E-409C-BE32-E72D297353CC}">
              <c16:uniqueId val="{00000001-A9FD-8441-9762-E12A13CEA1A9}"/>
            </c:ext>
          </c:extLst>
        </c:ser>
        <c:ser>
          <c:idx val="2"/>
          <c:order val="2"/>
          <c:tx>
            <c:strRef>
              <c:f>Sheet1!$D$1</c:f>
              <c:strCache>
                <c:ptCount val="1"/>
                <c:pt idx="0">
                  <c:v>Series 3</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xVal>
            <c:strRef>
              <c:f>Sheet1!$A$2:$A$5</c:f>
              <c:strCache>
                <c:ptCount val="4"/>
                <c:pt idx="0">
                  <c:v>Category 1</c:v>
                </c:pt>
                <c:pt idx="1">
                  <c:v>Category 2</c:v>
                </c:pt>
                <c:pt idx="2">
                  <c:v>Category 3</c:v>
                </c:pt>
                <c:pt idx="3">
                  <c:v>Category 4</c:v>
                </c:pt>
              </c:strCache>
            </c:strRef>
          </c:xVal>
          <c:yVal>
            <c:numRef>
              <c:f>Sheet1!$D$2:$D$5</c:f>
              <c:numCache>
                <c:formatCode>General</c:formatCode>
                <c:ptCount val="4"/>
                <c:pt idx="0">
                  <c:v>2</c:v>
                </c:pt>
                <c:pt idx="1">
                  <c:v>2</c:v>
                </c:pt>
                <c:pt idx="2">
                  <c:v>3</c:v>
                </c:pt>
                <c:pt idx="3">
                  <c:v>5</c:v>
                </c:pt>
              </c:numCache>
            </c:numRef>
          </c:yVal>
          <c:smooth val="1"/>
          <c:extLst>
            <c:ext xmlns:c16="http://schemas.microsoft.com/office/drawing/2014/chart" uri="{C3380CC4-5D6E-409C-BE32-E72D297353CC}">
              <c16:uniqueId val="{00000002-A9FD-8441-9762-E12A13CEA1A9}"/>
            </c:ext>
          </c:extLst>
        </c:ser>
        <c:dLbls>
          <c:showLegendKey val="0"/>
          <c:showVal val="0"/>
          <c:showCatName val="0"/>
          <c:showSerName val="0"/>
          <c:showPercent val="0"/>
          <c:showBubbleSize val="0"/>
        </c:dLbls>
        <c:axId val="853282512"/>
        <c:axId val="853283872"/>
      </c:scatterChart>
      <c:valAx>
        <c:axId val="853282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alpha val="40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53283872"/>
        <c:crosses val="autoZero"/>
        <c:crossBetween val="midCat"/>
      </c:valAx>
      <c:valAx>
        <c:axId val="853283872"/>
        <c:scaling>
          <c:orientation val="minMax"/>
        </c:scaling>
        <c:delete val="0"/>
        <c:axPos val="l"/>
        <c:majorGridlines>
          <c:spPr>
            <a:ln w="9525" cap="flat" cmpd="sng" algn="ctr">
              <a:solidFill>
                <a:schemeClr val="tx1">
                  <a:alpha val="2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53282512"/>
        <c:crosses val="autoZero"/>
        <c:crossBetween val="midCat"/>
      </c:valAx>
      <c:spPr>
        <a:noFill/>
        <a:ln>
          <a:noFill/>
        </a:ln>
        <a:effectLst/>
      </c:spPr>
    </c:plotArea>
    <c:legend>
      <c:legendPos val="b"/>
      <c:layout>
        <c:manualLayout>
          <c:xMode val="edge"/>
          <c:yMode val="edge"/>
          <c:x val="0.254455245797505"/>
          <c:y val="2.1243812687281701E-2"/>
          <c:w val="0.48573782167104501"/>
          <c:h val="6.074526174177979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
    <c:plotVisOnly val="1"/>
    <c:dispBlanksAs val="gap"/>
    <c:showDLblsOverMax val="0"/>
  </c:chart>
  <c:spPr>
    <a:noFill/>
    <a:ln>
      <a:noFill/>
    </a:ln>
    <a:effectLst/>
  </c:spPr>
  <c:txPr>
    <a:bodyPr/>
    <a:lstStyle/>
    <a:p>
      <a:pPr>
        <a:defRPr sz="1000">
          <a:latin typeface="+mn-lt"/>
        </a:defRPr>
      </a:pPr>
      <a:endParaRPr lang="en-IT"/>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347333664250798E-2"/>
          <c:y val="0.13582762736930701"/>
          <c:w val="0.91874796503659895"/>
          <c:h val="0.69430989913579899"/>
        </c:manualLayout>
      </c:layout>
      <c:scatterChart>
        <c:scatterStyle val="lineMarker"/>
        <c:varyColors val="0"/>
        <c:ser>
          <c:idx val="0"/>
          <c:order val="0"/>
          <c:tx>
            <c:strRef>
              <c:f>Sheet1!$B$1</c:f>
              <c:strCache>
                <c:ptCount val="1"/>
                <c:pt idx="0">
                  <c:v>Series 1</c:v>
                </c:pt>
              </c:strCache>
            </c:strRef>
          </c:tx>
          <c:spPr>
            <a:ln w="25400" cap="rnd">
              <a:solidFill>
                <a:schemeClr val="accent5"/>
              </a:solidFill>
              <a:round/>
            </a:ln>
            <a:effectLst/>
          </c:spPr>
          <c:marker>
            <c:symbol val="circle"/>
            <c:size val="15"/>
            <c:spPr>
              <a:solidFill>
                <a:schemeClr val="accent5"/>
              </a:solidFill>
              <a:ln w="9525">
                <a:solidFill>
                  <a:schemeClr val="accent5"/>
                </a:solidFill>
              </a:ln>
              <a:effectLst/>
            </c:spPr>
          </c:marker>
          <c:xVal>
            <c:strRef>
              <c:f>Sheet1!$A$2:$A$5</c:f>
              <c:strCache>
                <c:ptCount val="4"/>
                <c:pt idx="0">
                  <c:v>Category 1</c:v>
                </c:pt>
                <c:pt idx="1">
                  <c:v>Category 2</c:v>
                </c:pt>
                <c:pt idx="2">
                  <c:v>Category 3</c:v>
                </c:pt>
                <c:pt idx="3">
                  <c:v>Category 4</c:v>
                </c:pt>
              </c:strCache>
            </c:strRef>
          </c:xVal>
          <c:yVal>
            <c:numRef>
              <c:f>Sheet1!$B$2:$B$5</c:f>
              <c:numCache>
                <c:formatCode>General</c:formatCode>
                <c:ptCount val="4"/>
                <c:pt idx="0">
                  <c:v>4.3</c:v>
                </c:pt>
                <c:pt idx="1">
                  <c:v>2.5</c:v>
                </c:pt>
                <c:pt idx="2">
                  <c:v>3.5</c:v>
                </c:pt>
                <c:pt idx="3">
                  <c:v>4.5</c:v>
                </c:pt>
              </c:numCache>
            </c:numRef>
          </c:yVal>
          <c:smooth val="0"/>
          <c:extLst>
            <c:ext xmlns:c16="http://schemas.microsoft.com/office/drawing/2014/chart" uri="{C3380CC4-5D6E-409C-BE32-E72D297353CC}">
              <c16:uniqueId val="{00000000-C3F8-BF49-B8A2-A7A85573C893}"/>
            </c:ext>
          </c:extLst>
        </c:ser>
        <c:ser>
          <c:idx val="1"/>
          <c:order val="1"/>
          <c:tx>
            <c:strRef>
              <c:f>Sheet1!$C$1</c:f>
              <c:strCache>
                <c:ptCount val="1"/>
                <c:pt idx="0">
                  <c:v>Series 2</c:v>
                </c:pt>
              </c:strCache>
            </c:strRef>
          </c:tx>
          <c:spPr>
            <a:ln w="25400" cap="rnd">
              <a:solidFill>
                <a:schemeClr val="accent1"/>
              </a:solidFill>
              <a:round/>
            </a:ln>
            <a:effectLst/>
          </c:spPr>
          <c:marker>
            <c:symbol val="circle"/>
            <c:size val="10"/>
            <c:spPr>
              <a:solidFill>
                <a:schemeClr val="accent1"/>
              </a:solidFill>
              <a:ln w="9525">
                <a:solidFill>
                  <a:schemeClr val="accent1"/>
                </a:solidFill>
              </a:ln>
              <a:effectLst/>
            </c:spPr>
          </c:marker>
          <c:xVal>
            <c:strRef>
              <c:f>Sheet1!$A$2:$A$5</c:f>
              <c:strCache>
                <c:ptCount val="4"/>
                <c:pt idx="0">
                  <c:v>Category 1</c:v>
                </c:pt>
                <c:pt idx="1">
                  <c:v>Category 2</c:v>
                </c:pt>
                <c:pt idx="2">
                  <c:v>Category 3</c:v>
                </c:pt>
                <c:pt idx="3">
                  <c:v>Category 4</c:v>
                </c:pt>
              </c:strCache>
            </c:strRef>
          </c:xVal>
          <c:yVal>
            <c:numRef>
              <c:f>Sheet1!$C$2:$C$5</c:f>
              <c:numCache>
                <c:formatCode>General</c:formatCode>
                <c:ptCount val="4"/>
                <c:pt idx="0">
                  <c:v>2.4</c:v>
                </c:pt>
                <c:pt idx="1">
                  <c:v>4.4000000000000004</c:v>
                </c:pt>
                <c:pt idx="2">
                  <c:v>1.8</c:v>
                </c:pt>
                <c:pt idx="3">
                  <c:v>2.8</c:v>
                </c:pt>
              </c:numCache>
            </c:numRef>
          </c:yVal>
          <c:smooth val="0"/>
          <c:extLst>
            <c:ext xmlns:c16="http://schemas.microsoft.com/office/drawing/2014/chart" uri="{C3380CC4-5D6E-409C-BE32-E72D297353CC}">
              <c16:uniqueId val="{00000001-C3F8-BF49-B8A2-A7A85573C893}"/>
            </c:ext>
          </c:extLst>
        </c:ser>
        <c:ser>
          <c:idx val="2"/>
          <c:order val="2"/>
          <c:tx>
            <c:strRef>
              <c:f>Sheet1!$D$1</c:f>
              <c:strCache>
                <c:ptCount val="1"/>
                <c:pt idx="0">
                  <c:v>Series 3</c:v>
                </c:pt>
              </c:strCache>
            </c:strRef>
          </c:tx>
          <c:spPr>
            <a:ln w="25400" cap="rnd">
              <a:solidFill>
                <a:schemeClr val="accent2"/>
              </a:solidFill>
              <a:round/>
            </a:ln>
            <a:effectLst/>
          </c:spPr>
          <c:marker>
            <c:symbol val="circle"/>
            <c:size val="12"/>
            <c:spPr>
              <a:solidFill>
                <a:schemeClr val="accent2"/>
              </a:solidFill>
              <a:ln w="9525">
                <a:solidFill>
                  <a:schemeClr val="accent2"/>
                </a:solidFill>
              </a:ln>
              <a:effectLst/>
            </c:spPr>
          </c:marker>
          <c:xVal>
            <c:strRef>
              <c:f>Sheet1!$A$2:$A$5</c:f>
              <c:strCache>
                <c:ptCount val="4"/>
                <c:pt idx="0">
                  <c:v>Category 1</c:v>
                </c:pt>
                <c:pt idx="1">
                  <c:v>Category 2</c:v>
                </c:pt>
                <c:pt idx="2">
                  <c:v>Category 3</c:v>
                </c:pt>
                <c:pt idx="3">
                  <c:v>Category 4</c:v>
                </c:pt>
              </c:strCache>
            </c:strRef>
          </c:xVal>
          <c:yVal>
            <c:numRef>
              <c:f>Sheet1!$D$2:$D$5</c:f>
              <c:numCache>
                <c:formatCode>General</c:formatCode>
                <c:ptCount val="4"/>
                <c:pt idx="0">
                  <c:v>2</c:v>
                </c:pt>
                <c:pt idx="1">
                  <c:v>2</c:v>
                </c:pt>
                <c:pt idx="2">
                  <c:v>3</c:v>
                </c:pt>
                <c:pt idx="3">
                  <c:v>5</c:v>
                </c:pt>
              </c:numCache>
            </c:numRef>
          </c:yVal>
          <c:smooth val="0"/>
          <c:extLst>
            <c:ext xmlns:c16="http://schemas.microsoft.com/office/drawing/2014/chart" uri="{C3380CC4-5D6E-409C-BE32-E72D297353CC}">
              <c16:uniqueId val="{00000002-C3F8-BF49-B8A2-A7A85573C893}"/>
            </c:ext>
          </c:extLst>
        </c:ser>
        <c:dLbls>
          <c:showLegendKey val="0"/>
          <c:showVal val="0"/>
          <c:showCatName val="0"/>
          <c:showSerName val="0"/>
          <c:showPercent val="0"/>
          <c:showBubbleSize val="0"/>
        </c:dLbls>
        <c:axId val="854920992"/>
        <c:axId val="862155648"/>
      </c:scatterChart>
      <c:valAx>
        <c:axId val="8549209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62155648"/>
        <c:crosses val="autoZero"/>
        <c:crossBetween val="midCat"/>
      </c:valAx>
      <c:valAx>
        <c:axId val="862155648"/>
        <c:scaling>
          <c:orientation val="minMax"/>
        </c:scaling>
        <c:delete val="0"/>
        <c:axPos val="l"/>
        <c:majorGridlines>
          <c:spPr>
            <a:ln w="9525" cap="flat" cmpd="sng" algn="ctr">
              <a:solidFill>
                <a:schemeClr val="accent5">
                  <a:alpha val="2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54920992"/>
        <c:crosses val="autoZero"/>
        <c:crossBetween val="midCat"/>
      </c:valAx>
      <c:spPr>
        <a:noFill/>
        <a:ln>
          <a:noFill/>
        </a:ln>
        <a:effectLst/>
      </c:spPr>
    </c:plotArea>
    <c:legend>
      <c:legendPos val="b"/>
      <c:layout>
        <c:manualLayout>
          <c:xMode val="edge"/>
          <c:yMode val="edge"/>
          <c:x val="0.254455245797505"/>
          <c:y val="2.1243812687281701E-2"/>
          <c:w val="0.42007835208744998"/>
          <c:h val="6.074526174177979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
    <c:plotVisOnly val="1"/>
    <c:dispBlanksAs val="gap"/>
    <c:showDLblsOverMax val="0"/>
  </c:chart>
  <c:spPr>
    <a:noFill/>
    <a:ln>
      <a:noFill/>
    </a:ln>
    <a:effectLst/>
  </c:spPr>
  <c:txPr>
    <a:bodyPr/>
    <a:lstStyle/>
    <a:p>
      <a:pPr>
        <a:defRPr sz="1000">
          <a:latin typeface="+mn-lt"/>
        </a:defRPr>
      </a:pPr>
      <a:endParaRPr lang="en-IT"/>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527361585231396E-2"/>
          <c:y val="4.6785223237208698E-2"/>
          <c:w val="0.85177121769330399"/>
          <c:h val="0.86360903082327301"/>
        </c:manualLayout>
      </c:layout>
      <c:lineChart>
        <c:grouping val="standard"/>
        <c:varyColors val="0"/>
        <c:ser>
          <c:idx val="0"/>
          <c:order val="0"/>
          <c:tx>
            <c:strRef>
              <c:f>Sheet1!$B$1</c:f>
              <c:strCache>
                <c:ptCount val="1"/>
                <c:pt idx="0">
                  <c:v>Line 1 Line</c:v>
                </c:pt>
              </c:strCache>
            </c:strRef>
          </c:tx>
          <c:spPr>
            <a:ln w="31750" cap="rnd" cmpd="sng" algn="ctr">
              <a:solidFill>
                <a:schemeClr val="accent1"/>
              </a:solidFill>
              <a:prstDash val="solid"/>
              <a:round/>
            </a:ln>
            <a:effectLst/>
          </c:spPr>
          <c:marker>
            <c:symbol val="circle"/>
            <c:size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6350" cap="flat" cmpd="sng" algn="ctr">
                <a:solidFill>
                  <a:schemeClr val="accent1"/>
                </a:solidFill>
                <a:prstDash val="solid"/>
                <a:round/>
              </a:ln>
              <a:effectLst/>
            </c:spPr>
          </c:marker>
          <c:cat>
            <c:strRef>
              <c:f>Sheet1!$A$2:$A$6</c:f>
              <c:strCache>
                <c:ptCount val="5"/>
                <c:pt idx="0">
                  <c:v>Category 1</c:v>
                </c:pt>
                <c:pt idx="1">
                  <c:v>Category 2</c:v>
                </c:pt>
                <c:pt idx="2">
                  <c:v>Category 3</c:v>
                </c:pt>
                <c:pt idx="3">
                  <c:v>Category 4</c:v>
                </c:pt>
                <c:pt idx="4">
                  <c:v>Category 4</c:v>
                </c:pt>
              </c:strCache>
            </c:strRef>
          </c:cat>
          <c:val>
            <c:numRef>
              <c:f>Sheet1!$B$2:$B$6</c:f>
              <c:numCache>
                <c:formatCode>General</c:formatCode>
                <c:ptCount val="5"/>
                <c:pt idx="0">
                  <c:v>50</c:v>
                </c:pt>
                <c:pt idx="1">
                  <c:v>40</c:v>
                </c:pt>
                <c:pt idx="2">
                  <c:v>160</c:v>
                </c:pt>
                <c:pt idx="3">
                  <c:v>70</c:v>
                </c:pt>
                <c:pt idx="4">
                  <c:v>50</c:v>
                </c:pt>
              </c:numCache>
            </c:numRef>
          </c:val>
          <c:smooth val="0"/>
          <c:extLst>
            <c:ext xmlns:c16="http://schemas.microsoft.com/office/drawing/2014/chart" uri="{C3380CC4-5D6E-409C-BE32-E72D297353CC}">
              <c16:uniqueId val="{00000000-3704-4D06-B6FA-E91BB91E3F71}"/>
            </c:ext>
          </c:extLst>
        </c:ser>
        <c:ser>
          <c:idx val="1"/>
          <c:order val="1"/>
          <c:tx>
            <c:strRef>
              <c:f>Sheet1!$C$1</c:f>
              <c:strCache>
                <c:ptCount val="1"/>
                <c:pt idx="0">
                  <c:v>Line 2 Line</c:v>
                </c:pt>
              </c:strCache>
            </c:strRef>
          </c:tx>
          <c:spPr>
            <a:ln w="31750" cap="rnd" cmpd="sng" algn="ctr">
              <a:solidFill>
                <a:schemeClr val="accent2"/>
              </a:solidFill>
              <a:prstDash val="solid"/>
              <a:round/>
            </a:ln>
            <a:effectLst/>
          </c:spPr>
          <c:marker>
            <c:symbol val="circle"/>
            <c:size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round/>
              </a:ln>
              <a:effectLst/>
            </c:spPr>
          </c:marker>
          <c:cat>
            <c:strRef>
              <c:f>Sheet1!$A$2:$A$6</c:f>
              <c:strCache>
                <c:ptCount val="5"/>
                <c:pt idx="0">
                  <c:v>Category 1</c:v>
                </c:pt>
                <c:pt idx="1">
                  <c:v>Category 2</c:v>
                </c:pt>
                <c:pt idx="2">
                  <c:v>Category 3</c:v>
                </c:pt>
                <c:pt idx="3">
                  <c:v>Category 4</c:v>
                </c:pt>
                <c:pt idx="4">
                  <c:v>Category 4</c:v>
                </c:pt>
              </c:strCache>
            </c:strRef>
          </c:cat>
          <c:val>
            <c:numRef>
              <c:f>Sheet1!$C$2:$C$6</c:f>
              <c:numCache>
                <c:formatCode>General</c:formatCode>
                <c:ptCount val="5"/>
                <c:pt idx="0">
                  <c:v>130</c:v>
                </c:pt>
                <c:pt idx="1">
                  <c:v>130</c:v>
                </c:pt>
                <c:pt idx="2">
                  <c:v>110</c:v>
                </c:pt>
                <c:pt idx="3">
                  <c:v>210</c:v>
                </c:pt>
                <c:pt idx="4">
                  <c:v>80</c:v>
                </c:pt>
              </c:numCache>
            </c:numRef>
          </c:val>
          <c:smooth val="0"/>
          <c:extLst>
            <c:ext xmlns:c16="http://schemas.microsoft.com/office/drawing/2014/chart" uri="{C3380CC4-5D6E-409C-BE32-E72D297353CC}">
              <c16:uniqueId val="{00000001-3704-4D06-B6FA-E91BB91E3F71}"/>
            </c:ext>
          </c:extLst>
        </c:ser>
        <c:dLbls>
          <c:showLegendKey val="0"/>
          <c:showVal val="0"/>
          <c:showCatName val="0"/>
          <c:showSerName val="0"/>
          <c:showPercent val="0"/>
          <c:showBubbleSize val="0"/>
        </c:dLbls>
        <c:marker val="1"/>
        <c:smooth val="0"/>
        <c:axId val="-1996321152"/>
        <c:axId val="-1978872080"/>
      </c:lineChart>
      <c:catAx>
        <c:axId val="-1996321152"/>
        <c:scaling>
          <c:orientation val="minMax"/>
        </c:scaling>
        <c:delete val="1"/>
        <c:axPos val="b"/>
        <c:numFmt formatCode="General" sourceLinked="0"/>
        <c:majorTickMark val="none"/>
        <c:minorTickMark val="none"/>
        <c:tickLblPos val="nextTo"/>
        <c:crossAx val="-1978872080"/>
        <c:crosses val="autoZero"/>
        <c:auto val="1"/>
        <c:lblAlgn val="ctr"/>
        <c:lblOffset val="100"/>
        <c:noMultiLvlLbl val="0"/>
      </c:catAx>
      <c:valAx>
        <c:axId val="-1978872080"/>
        <c:scaling>
          <c:orientation val="minMax"/>
        </c:scaling>
        <c:delete val="0"/>
        <c:axPos val="l"/>
        <c:majorGridlines>
          <c:spPr>
            <a:ln w="3175" cap="flat" cmpd="sng" algn="ctr">
              <a:solidFill>
                <a:srgbClr val="7F7F7F">
                  <a:alpha val="50000"/>
                </a:srgbClr>
              </a:solidFill>
              <a:prstDash val="solid"/>
              <a:round/>
            </a:ln>
            <a:effectLst/>
          </c:spPr>
        </c:majorGridlines>
        <c:numFmt formatCode="General" sourceLinked="1"/>
        <c:majorTickMark val="none"/>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sz="1000" b="0" i="0" u="none" strike="noStrike" kern="1200" baseline="0">
                <a:solidFill>
                  <a:schemeClr val="tx1">
                    <a:alpha val="60000"/>
                  </a:schemeClr>
                </a:solidFill>
                <a:latin typeface="Roboto Light" charset="0"/>
                <a:ea typeface="Roboto Light" charset="0"/>
                <a:cs typeface="Roboto Light" charset="0"/>
              </a:defRPr>
            </a:pPr>
            <a:endParaRPr lang="en-IT"/>
          </a:p>
        </c:txPr>
        <c:crossAx val="-1996321152"/>
        <c:crosses val="autoZero"/>
        <c:crossBetween val="midCat"/>
      </c:valAx>
      <c:spPr>
        <a:noFill/>
        <a:ln w="3175" cmpd="sng">
          <a:noFill/>
        </a:ln>
        <a:effectLst/>
      </c:spPr>
    </c:plotArea>
    <c:plotVisOnly val="1"/>
    <c:dispBlanksAs val="gap"/>
    <c:showDLblsOverMax val="0"/>
  </c:chart>
  <c:spPr>
    <a:noFill/>
    <a:ln w="6350" cap="flat" cmpd="sng" algn="ctr">
      <a:noFill/>
      <a:prstDash val="solid"/>
      <a:miter lim="800000"/>
    </a:ln>
    <a:effectLst/>
  </c:spPr>
  <c:txPr>
    <a:bodyPr/>
    <a:lstStyle/>
    <a:p>
      <a:pPr>
        <a:defRPr sz="1100" b="0" i="0">
          <a:latin typeface="Roboto Light" charset="0"/>
          <a:ea typeface="Roboto Light" charset="0"/>
          <a:cs typeface="Roboto Light" charset="0"/>
        </a:defRPr>
      </a:pPr>
      <a:endParaRPr lang="en-IT"/>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5077919947507E-2"/>
          <c:y val="0.15485445425291"/>
          <c:w val="0.97380995734908105"/>
          <c:h val="0.561533003957843"/>
        </c:manualLayout>
      </c:layout>
      <c:scatterChart>
        <c:scatterStyle val="smoothMarker"/>
        <c:varyColors val="0"/>
        <c:ser>
          <c:idx val="0"/>
          <c:order val="0"/>
          <c:tx>
            <c:strRef>
              <c:f>Blatt1!$B$1</c:f>
              <c:strCache>
                <c:ptCount val="1"/>
                <c:pt idx="0">
                  <c:v>Company 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Blatt1!$A$2:$A$15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numCache>
            </c:numRef>
          </c:xVal>
          <c:yVal>
            <c:numRef>
              <c:f>Blatt1!$B$2:$B$15</c:f>
              <c:numCache>
                <c:formatCode>General</c:formatCode>
                <c:ptCount val="14"/>
                <c:pt idx="0">
                  <c:v>0</c:v>
                </c:pt>
                <c:pt idx="1">
                  <c:v>3</c:v>
                </c:pt>
                <c:pt idx="2">
                  <c:v>1</c:v>
                </c:pt>
                <c:pt idx="3">
                  <c:v>2</c:v>
                </c:pt>
                <c:pt idx="4">
                  <c:v>0</c:v>
                </c:pt>
              </c:numCache>
            </c:numRef>
          </c:yVal>
          <c:smooth val="0"/>
          <c:extLst>
            <c:ext xmlns:c16="http://schemas.microsoft.com/office/drawing/2014/chart" uri="{C3380CC4-5D6E-409C-BE32-E72D297353CC}">
              <c16:uniqueId val="{00000000-5B0A-4AD4-9A2A-4A3963476FD1}"/>
            </c:ext>
          </c:extLst>
        </c:ser>
        <c:ser>
          <c:idx val="1"/>
          <c:order val="1"/>
          <c:tx>
            <c:strRef>
              <c:f>Blatt1!$C$1</c:f>
              <c:strCache>
                <c:ptCount val="1"/>
                <c:pt idx="0">
                  <c:v>Company 2</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Blatt1!$A$2:$A$15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numCache>
            </c:numRef>
          </c:xVal>
          <c:yVal>
            <c:numRef>
              <c:f>Blatt1!$C$2:$C$15</c:f>
              <c:numCache>
                <c:formatCode>General</c:formatCode>
                <c:ptCount val="14"/>
                <c:pt idx="2">
                  <c:v>0</c:v>
                </c:pt>
                <c:pt idx="3">
                  <c:v>5</c:v>
                </c:pt>
                <c:pt idx="4">
                  <c:v>6</c:v>
                </c:pt>
                <c:pt idx="5">
                  <c:v>4</c:v>
                </c:pt>
                <c:pt idx="6">
                  <c:v>2</c:v>
                </c:pt>
                <c:pt idx="7">
                  <c:v>0</c:v>
                </c:pt>
              </c:numCache>
            </c:numRef>
          </c:yVal>
          <c:smooth val="0"/>
          <c:extLst>
            <c:ext xmlns:c16="http://schemas.microsoft.com/office/drawing/2014/chart" uri="{C3380CC4-5D6E-409C-BE32-E72D297353CC}">
              <c16:uniqueId val="{00000001-5B0A-4AD4-9A2A-4A3963476FD1}"/>
            </c:ext>
          </c:extLst>
        </c:ser>
        <c:ser>
          <c:idx val="2"/>
          <c:order val="2"/>
          <c:tx>
            <c:strRef>
              <c:f>Blatt1!$D$1</c:f>
              <c:strCache>
                <c:ptCount val="1"/>
                <c:pt idx="0">
                  <c:v>Company 3</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Blatt1!$A$2:$A$15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numCache>
            </c:numRef>
          </c:xVal>
          <c:yVal>
            <c:numRef>
              <c:f>Blatt1!$D$2:$D$15</c:f>
              <c:numCache>
                <c:formatCode>General</c:formatCode>
                <c:ptCount val="14"/>
                <c:pt idx="5">
                  <c:v>0</c:v>
                </c:pt>
                <c:pt idx="6">
                  <c:v>2</c:v>
                </c:pt>
                <c:pt idx="7">
                  <c:v>4</c:v>
                </c:pt>
                <c:pt idx="8">
                  <c:v>0</c:v>
                </c:pt>
              </c:numCache>
            </c:numRef>
          </c:yVal>
          <c:smooth val="0"/>
          <c:extLst>
            <c:ext xmlns:c16="http://schemas.microsoft.com/office/drawing/2014/chart" uri="{C3380CC4-5D6E-409C-BE32-E72D297353CC}">
              <c16:uniqueId val="{00000002-5B0A-4AD4-9A2A-4A3963476FD1}"/>
            </c:ext>
          </c:extLst>
        </c:ser>
        <c:ser>
          <c:idx val="3"/>
          <c:order val="3"/>
          <c:tx>
            <c:strRef>
              <c:f>Blatt1!$E$1</c:f>
              <c:strCache>
                <c:ptCount val="1"/>
                <c:pt idx="0">
                  <c:v>Company 4</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Blatt1!$A$2:$A$15</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numCache>
            </c:numRef>
          </c:xVal>
          <c:yVal>
            <c:numRef>
              <c:f>Blatt1!$E$2:$E$15</c:f>
              <c:numCache>
                <c:formatCode>General</c:formatCode>
                <c:ptCount val="14"/>
                <c:pt idx="7">
                  <c:v>0</c:v>
                </c:pt>
                <c:pt idx="8">
                  <c:v>2</c:v>
                </c:pt>
                <c:pt idx="9">
                  <c:v>4</c:v>
                </c:pt>
                <c:pt idx="10">
                  <c:v>3</c:v>
                </c:pt>
                <c:pt idx="11">
                  <c:v>4</c:v>
                </c:pt>
                <c:pt idx="12">
                  <c:v>0</c:v>
                </c:pt>
              </c:numCache>
            </c:numRef>
          </c:yVal>
          <c:smooth val="0"/>
          <c:extLst>
            <c:ext xmlns:c16="http://schemas.microsoft.com/office/drawing/2014/chart" uri="{C3380CC4-5D6E-409C-BE32-E72D297353CC}">
              <c16:uniqueId val="{00000003-5B0A-4AD4-9A2A-4A3963476FD1}"/>
            </c:ext>
          </c:extLst>
        </c:ser>
        <c:dLbls>
          <c:showLegendKey val="0"/>
          <c:showVal val="0"/>
          <c:showCatName val="0"/>
          <c:showSerName val="0"/>
          <c:showPercent val="0"/>
          <c:showBubbleSize val="0"/>
        </c:dLbls>
        <c:axId val="-1973694768"/>
        <c:axId val="-1973691424"/>
      </c:scatterChart>
      <c:valAx>
        <c:axId val="-19736947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Roboto Light" charset="0"/>
                <a:ea typeface="Roboto Light" charset="0"/>
                <a:cs typeface="Roboto Light" charset="0"/>
              </a:defRPr>
            </a:pPr>
            <a:endParaRPr lang="en-IT"/>
          </a:p>
        </c:txPr>
        <c:crossAx val="-1973691424"/>
        <c:crosses val="autoZero"/>
        <c:crossBetween val="midCat"/>
      </c:valAx>
      <c:valAx>
        <c:axId val="-1973691424"/>
        <c:scaling>
          <c:orientation val="minMax"/>
        </c:scaling>
        <c:delete val="1"/>
        <c:axPos val="l"/>
        <c:numFmt formatCode="General" sourceLinked="1"/>
        <c:majorTickMark val="none"/>
        <c:minorTickMark val="none"/>
        <c:tickLblPos val="nextTo"/>
        <c:crossAx val="-1973694768"/>
        <c:crosses val="autoZero"/>
        <c:crossBetween val="midCat"/>
      </c:valAx>
      <c:spPr>
        <a:noFill/>
        <a:ln>
          <a:noFill/>
        </a:ln>
        <a:effectLst/>
      </c:spPr>
    </c:plotArea>
    <c:legend>
      <c:legendPos val="b"/>
      <c:legendEntry>
        <c:idx val="0"/>
        <c:txPr>
          <a:bodyPr rot="0" spcFirstLastPara="1" vertOverflow="ellipsis" vert="horz" wrap="square" anchor="ctr" anchorCtr="1"/>
          <a:lstStyle/>
          <a:p>
            <a:pPr>
              <a:defRPr sz="1050" b="0" i="0" u="none" strike="noStrike" kern="1200" baseline="0">
                <a:solidFill>
                  <a:schemeClr val="tx2">
                    <a:alpha val="70000"/>
                  </a:schemeClr>
                </a:solidFill>
                <a:latin typeface="+mn-lt"/>
                <a:ea typeface="Roboto Light" charset="0"/>
                <a:cs typeface="Roboto Light" charset="0"/>
              </a:defRPr>
            </a:pPr>
            <a:endParaRPr lang="en-IT"/>
          </a:p>
        </c:txPr>
      </c:legendEntry>
      <c:legendEntry>
        <c:idx val="1"/>
        <c:txPr>
          <a:bodyPr rot="0" spcFirstLastPara="1" vertOverflow="ellipsis" vert="horz" wrap="square" anchor="ctr" anchorCtr="1"/>
          <a:lstStyle/>
          <a:p>
            <a:pPr>
              <a:defRPr sz="1050" b="0" i="0" u="none" strike="noStrike" kern="1200" baseline="0">
                <a:solidFill>
                  <a:schemeClr val="tx2">
                    <a:alpha val="70000"/>
                  </a:schemeClr>
                </a:solidFill>
                <a:latin typeface="+mn-lt"/>
                <a:ea typeface="Roboto Light" charset="0"/>
                <a:cs typeface="Roboto Light" charset="0"/>
              </a:defRPr>
            </a:pPr>
            <a:endParaRPr lang="en-IT"/>
          </a:p>
        </c:txPr>
      </c:legendEntry>
      <c:layout>
        <c:manualLayout>
          <c:xMode val="edge"/>
          <c:yMode val="edge"/>
          <c:x val="0.25488626493859601"/>
          <c:y val="0.78351840383251004"/>
          <c:w val="0.487249726811395"/>
          <c:h val="6.377504947074159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2">
                  <a:alpha val="70000"/>
                </a:schemeClr>
              </a:solidFill>
              <a:latin typeface="+mn-lt"/>
              <a:ea typeface="Roboto Light" charset="0"/>
              <a:cs typeface="Roboto Light" charset="0"/>
            </a:defRPr>
          </a:pPr>
          <a:endParaRPr lang="en-IT"/>
        </a:p>
      </c:txPr>
    </c:legend>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r>
              <a:rPr lang="en-US" sz="1400" dirty="0">
                <a:solidFill>
                  <a:schemeClr val="tx2"/>
                </a:solidFill>
              </a:rPr>
              <a:t>Life stage</a:t>
            </a:r>
          </a:p>
        </c:rich>
      </c:tx>
      <c:layout>
        <c:manualLayout>
          <c:xMode val="edge"/>
          <c:yMode val="edge"/>
          <c:x val="0.33952131164120236"/>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IT"/>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Title 1</c:v>
                </c:pt>
                <c:pt idx="1">
                  <c:v>Title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E8FF-4BE9-A636-FB32D9811B79}"/>
            </c:ext>
          </c:extLst>
        </c:ser>
        <c:ser>
          <c:idx val="1"/>
          <c:order val="1"/>
          <c:tx>
            <c:strRef>
              <c:f>Sheet1!$C$1</c:f>
              <c:strCache>
                <c:ptCount val="1"/>
                <c:pt idx="0">
                  <c:v>Series 2</c:v>
                </c:pt>
              </c:strCache>
            </c:strRef>
          </c:tx>
          <c:spPr>
            <a:solidFill>
              <a:schemeClr val="accent2"/>
            </a:solidFill>
            <a:ln>
              <a:noFill/>
            </a:ln>
            <a:effectLst/>
          </c:spPr>
          <c:invertIfNegative val="0"/>
          <c:cat>
            <c:strRef>
              <c:f>Sheet1!$A$2:$A$3</c:f>
              <c:strCache>
                <c:ptCount val="2"/>
                <c:pt idx="0">
                  <c:v>Title 1</c:v>
                </c:pt>
                <c:pt idx="1">
                  <c:v>Title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E8FF-4BE9-A636-FB32D9811B79}"/>
            </c:ext>
          </c:extLst>
        </c:ser>
        <c:ser>
          <c:idx val="2"/>
          <c:order val="2"/>
          <c:tx>
            <c:strRef>
              <c:f>Sheet1!$D$1</c:f>
              <c:strCache>
                <c:ptCount val="1"/>
                <c:pt idx="0">
                  <c:v>Series 3</c:v>
                </c:pt>
              </c:strCache>
            </c:strRef>
          </c:tx>
          <c:spPr>
            <a:solidFill>
              <a:schemeClr val="accent3"/>
            </a:solidFill>
            <a:ln>
              <a:noFill/>
            </a:ln>
            <a:effectLst/>
          </c:spPr>
          <c:invertIfNegative val="0"/>
          <c:cat>
            <c:strRef>
              <c:f>Sheet1!$A$2:$A$3</c:f>
              <c:strCache>
                <c:ptCount val="2"/>
                <c:pt idx="0">
                  <c:v>Title 1</c:v>
                </c:pt>
                <c:pt idx="1">
                  <c:v>Title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E8FF-4BE9-A636-FB32D9811B79}"/>
            </c:ext>
          </c:extLst>
        </c:ser>
        <c:dLbls>
          <c:showLegendKey val="0"/>
          <c:showVal val="0"/>
          <c:showCatName val="0"/>
          <c:showSerName val="0"/>
          <c:showPercent val="0"/>
          <c:showBubbleSize val="0"/>
        </c:dLbls>
        <c:gapWidth val="182"/>
        <c:axId val="990624543"/>
        <c:axId val="827245567"/>
      </c:barChart>
      <c:catAx>
        <c:axId val="990624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27245567"/>
        <c:crosses val="autoZero"/>
        <c:auto val="1"/>
        <c:lblAlgn val="ctr"/>
        <c:lblOffset val="100"/>
        <c:noMultiLvlLbl val="0"/>
      </c:catAx>
      <c:valAx>
        <c:axId val="827245567"/>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9062454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Entry>
      <c:legendEntry>
        <c:idx val="1"/>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Entry>
      <c:legendEntry>
        <c:idx val="2"/>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r>
              <a:rPr lang="en-US" sz="1400" dirty="0">
                <a:solidFill>
                  <a:schemeClr val="tx2"/>
                </a:solidFill>
              </a:rPr>
              <a:t>System</a:t>
            </a:r>
            <a:r>
              <a:rPr lang="en-US" sz="1400" baseline="0" dirty="0">
                <a:solidFill>
                  <a:schemeClr val="tx2"/>
                </a:solidFill>
              </a:rPr>
              <a:t> Data</a:t>
            </a:r>
            <a:endParaRPr lang="en-US" sz="1400" dirty="0">
              <a:solidFill>
                <a:schemeClr val="tx2"/>
              </a:solidFill>
            </a:endParaRPr>
          </a:p>
        </c:rich>
      </c:tx>
      <c:layout>
        <c:manualLayout>
          <c:xMode val="edge"/>
          <c:yMode val="edge"/>
          <c:x val="0.29321000507154449"/>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2"/>
              </a:solidFill>
              <a:latin typeface="+mn-lt"/>
              <a:ea typeface="+mn-ea"/>
              <a:cs typeface="+mn-cs"/>
            </a:defRPr>
          </a:pPr>
          <a:endParaRPr lang="en-IT"/>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Title 1</c:v>
                </c:pt>
                <c:pt idx="1">
                  <c:v>Title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E8FF-4BE9-A636-FB32D9811B79}"/>
            </c:ext>
          </c:extLst>
        </c:ser>
        <c:ser>
          <c:idx val="1"/>
          <c:order val="1"/>
          <c:tx>
            <c:strRef>
              <c:f>Sheet1!$C$1</c:f>
              <c:strCache>
                <c:ptCount val="1"/>
                <c:pt idx="0">
                  <c:v>Series 2</c:v>
                </c:pt>
              </c:strCache>
            </c:strRef>
          </c:tx>
          <c:spPr>
            <a:solidFill>
              <a:schemeClr val="accent2"/>
            </a:solidFill>
            <a:ln>
              <a:noFill/>
            </a:ln>
            <a:effectLst/>
          </c:spPr>
          <c:invertIfNegative val="0"/>
          <c:cat>
            <c:strRef>
              <c:f>Sheet1!$A$2:$A$3</c:f>
              <c:strCache>
                <c:ptCount val="2"/>
                <c:pt idx="0">
                  <c:v>Title 1</c:v>
                </c:pt>
                <c:pt idx="1">
                  <c:v>Title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E8FF-4BE9-A636-FB32D9811B79}"/>
            </c:ext>
          </c:extLst>
        </c:ser>
        <c:ser>
          <c:idx val="2"/>
          <c:order val="2"/>
          <c:tx>
            <c:strRef>
              <c:f>Sheet1!$D$1</c:f>
              <c:strCache>
                <c:ptCount val="1"/>
                <c:pt idx="0">
                  <c:v>Series 3</c:v>
                </c:pt>
              </c:strCache>
            </c:strRef>
          </c:tx>
          <c:spPr>
            <a:solidFill>
              <a:schemeClr val="accent3"/>
            </a:solidFill>
            <a:ln>
              <a:noFill/>
            </a:ln>
            <a:effectLst/>
          </c:spPr>
          <c:invertIfNegative val="0"/>
          <c:cat>
            <c:strRef>
              <c:f>Sheet1!$A$2:$A$3</c:f>
              <c:strCache>
                <c:ptCount val="2"/>
                <c:pt idx="0">
                  <c:v>Title 1</c:v>
                </c:pt>
                <c:pt idx="1">
                  <c:v>Title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E8FF-4BE9-A636-FB32D9811B79}"/>
            </c:ext>
          </c:extLst>
        </c:ser>
        <c:dLbls>
          <c:showLegendKey val="0"/>
          <c:showVal val="0"/>
          <c:showCatName val="0"/>
          <c:showSerName val="0"/>
          <c:showPercent val="0"/>
          <c:showBubbleSize val="0"/>
        </c:dLbls>
        <c:gapWidth val="182"/>
        <c:axId val="990624543"/>
        <c:axId val="827245567"/>
      </c:barChart>
      <c:catAx>
        <c:axId val="990624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27245567"/>
        <c:crosses val="autoZero"/>
        <c:auto val="1"/>
        <c:lblAlgn val="ctr"/>
        <c:lblOffset val="100"/>
        <c:noMultiLvlLbl val="0"/>
      </c:catAx>
      <c:valAx>
        <c:axId val="827245567"/>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9062454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Entry>
      <c:legendEntry>
        <c:idx val="1"/>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Entry>
      <c:legendEntry>
        <c:idx val="2"/>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a:outerShdw blurRad="508000" dist="254000" dir="5400000" algn="t" rotWithShape="0">
                  <a:prstClr val="black">
                    <a:alpha val="30000"/>
                  </a:prstClr>
                </a:outerShdw>
              </a:effectLst>
            </c:spPr>
            <c:extLst>
              <c:ext xmlns:c16="http://schemas.microsoft.com/office/drawing/2014/chart" uri="{C3380CC4-5D6E-409C-BE32-E72D297353CC}">
                <c16:uniqueId val="{00000001-476F-4360-BB0E-68B15CB4FE04}"/>
              </c:ext>
            </c:extLst>
          </c:dPt>
          <c:dPt>
            <c:idx val="1"/>
            <c:bubble3D val="0"/>
            <c:spPr>
              <a:solidFill>
                <a:schemeClr val="bg2"/>
              </a:solidFill>
              <a:ln w="19050">
                <a:noFill/>
              </a:ln>
              <a:effectLst/>
            </c:spPr>
            <c:extLst>
              <c:ext xmlns:c16="http://schemas.microsoft.com/office/drawing/2014/chart" uri="{C3380CC4-5D6E-409C-BE32-E72D297353CC}">
                <c16:uniqueId val="{00000003-476F-4360-BB0E-68B15CB4FE04}"/>
              </c:ext>
            </c:extLst>
          </c:dPt>
          <c:dPt>
            <c:idx val="2"/>
            <c:bubble3D val="0"/>
            <c:spPr>
              <a:solidFill>
                <a:schemeClr val="accent3"/>
              </a:solidFill>
              <a:ln w="19050">
                <a:noFill/>
              </a:ln>
              <a:effectLst/>
            </c:spPr>
            <c:extLst>
              <c:ext xmlns:c16="http://schemas.microsoft.com/office/drawing/2014/chart" uri="{C3380CC4-5D6E-409C-BE32-E72D297353CC}">
                <c16:uniqueId val="{00000005-476F-4360-BB0E-68B15CB4FE04}"/>
              </c:ext>
            </c:extLst>
          </c:dPt>
          <c:dPt>
            <c:idx val="3"/>
            <c:bubble3D val="0"/>
            <c:spPr>
              <a:solidFill>
                <a:schemeClr val="accent4"/>
              </a:solidFill>
              <a:ln w="19050">
                <a:noFill/>
              </a:ln>
              <a:effectLst/>
            </c:spPr>
            <c:extLst>
              <c:ext xmlns:c16="http://schemas.microsoft.com/office/drawing/2014/chart" uri="{C3380CC4-5D6E-409C-BE32-E72D297353CC}">
                <c16:uniqueId val="{00000007-476F-4360-BB0E-68B15CB4FE04}"/>
              </c:ext>
            </c:extLst>
          </c:dPt>
          <c:cat>
            <c:strRef>
              <c:f>Sheet1!$A$2:$A$5</c:f>
              <c:strCache>
                <c:ptCount val="2"/>
                <c:pt idx="0">
                  <c:v>1st Qtr</c:v>
                </c:pt>
                <c:pt idx="1">
                  <c:v>2nd Qtr</c:v>
                </c:pt>
              </c:strCache>
            </c:strRef>
          </c:cat>
          <c:val>
            <c:numRef>
              <c:f>Sheet1!$B$2:$B$5</c:f>
              <c:numCache>
                <c:formatCode>General</c:formatCode>
                <c:ptCount val="4"/>
                <c:pt idx="0">
                  <c:v>10</c:v>
                </c:pt>
                <c:pt idx="1">
                  <c:v>90</c:v>
                </c:pt>
              </c:numCache>
            </c:numRef>
          </c:val>
          <c:extLst>
            <c:ext xmlns:c16="http://schemas.microsoft.com/office/drawing/2014/chart" uri="{C3380CC4-5D6E-409C-BE32-E72D297353CC}">
              <c16:uniqueId val="{00000008-476F-4360-BB0E-68B15CB4FE04}"/>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IT"/>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r>
              <a:rPr lang="en-US" sz="1400" dirty="0">
                <a:solidFill>
                  <a:srgbClr val="000000"/>
                </a:solidFill>
              </a:rPr>
              <a:t>Member</a:t>
            </a:r>
            <a:r>
              <a:rPr lang="en-US" sz="1400" baseline="0" dirty="0">
                <a:solidFill>
                  <a:srgbClr val="000000"/>
                </a:solidFill>
              </a:rPr>
              <a:t> Data</a:t>
            </a:r>
            <a:endParaRPr lang="en-US" sz="1400" dirty="0">
              <a:solidFill>
                <a:srgbClr val="000000"/>
              </a:solidFill>
            </a:endParaRPr>
          </a:p>
        </c:rich>
      </c:tx>
      <c:layout>
        <c:manualLayout>
          <c:xMode val="edge"/>
          <c:yMode val="edge"/>
          <c:x val="0.2733064239067549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endParaRPr lang="en-IT"/>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Sheet1!$A$2:$A$3</c:f>
              <c:strCache>
                <c:ptCount val="2"/>
                <c:pt idx="0">
                  <c:v>Title 1</c:v>
                </c:pt>
                <c:pt idx="1">
                  <c:v>Title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E8FF-4BE9-A636-FB32D9811B79}"/>
            </c:ext>
          </c:extLst>
        </c:ser>
        <c:ser>
          <c:idx val="1"/>
          <c:order val="1"/>
          <c:tx>
            <c:strRef>
              <c:f>Sheet1!$C$1</c:f>
              <c:strCache>
                <c:ptCount val="1"/>
                <c:pt idx="0">
                  <c:v>Series 2</c:v>
                </c:pt>
              </c:strCache>
            </c:strRef>
          </c:tx>
          <c:spPr>
            <a:solidFill>
              <a:schemeClr val="accent2"/>
            </a:solidFill>
            <a:ln>
              <a:noFill/>
            </a:ln>
            <a:effectLst/>
          </c:spPr>
          <c:invertIfNegative val="0"/>
          <c:cat>
            <c:strRef>
              <c:f>Sheet1!$A$2:$A$3</c:f>
              <c:strCache>
                <c:ptCount val="2"/>
                <c:pt idx="0">
                  <c:v>Title 1</c:v>
                </c:pt>
                <c:pt idx="1">
                  <c:v>Title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E8FF-4BE9-A636-FB32D9811B79}"/>
            </c:ext>
          </c:extLst>
        </c:ser>
        <c:ser>
          <c:idx val="2"/>
          <c:order val="2"/>
          <c:tx>
            <c:strRef>
              <c:f>Sheet1!$D$1</c:f>
              <c:strCache>
                <c:ptCount val="1"/>
                <c:pt idx="0">
                  <c:v>Series 3</c:v>
                </c:pt>
              </c:strCache>
            </c:strRef>
          </c:tx>
          <c:spPr>
            <a:solidFill>
              <a:schemeClr val="accent3"/>
            </a:solidFill>
            <a:ln>
              <a:noFill/>
            </a:ln>
            <a:effectLst/>
          </c:spPr>
          <c:invertIfNegative val="0"/>
          <c:cat>
            <c:strRef>
              <c:f>Sheet1!$A$2:$A$3</c:f>
              <c:strCache>
                <c:ptCount val="2"/>
                <c:pt idx="0">
                  <c:v>Title 1</c:v>
                </c:pt>
                <c:pt idx="1">
                  <c:v>Title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E8FF-4BE9-A636-FB32D9811B79}"/>
            </c:ext>
          </c:extLst>
        </c:ser>
        <c:dLbls>
          <c:showLegendKey val="0"/>
          <c:showVal val="0"/>
          <c:showCatName val="0"/>
          <c:showSerName val="0"/>
          <c:showPercent val="0"/>
          <c:showBubbleSize val="0"/>
        </c:dLbls>
        <c:gapWidth val="182"/>
        <c:axId val="990624543"/>
        <c:axId val="827245567"/>
      </c:barChart>
      <c:catAx>
        <c:axId val="9906245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IT"/>
          </a:p>
        </c:txPr>
        <c:crossAx val="827245567"/>
        <c:crosses val="autoZero"/>
        <c:auto val="1"/>
        <c:lblAlgn val="ctr"/>
        <c:lblOffset val="100"/>
        <c:noMultiLvlLbl val="0"/>
      </c:catAx>
      <c:valAx>
        <c:axId val="827245567"/>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990624543"/>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IT"/>
          </a:p>
        </c:txPr>
      </c:legendEntry>
      <c:legendEntry>
        <c:idx val="1"/>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IT"/>
          </a:p>
        </c:txPr>
      </c:legendEntry>
      <c:legendEntry>
        <c:idx val="2"/>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IT"/>
          </a:p>
        </c:txPr>
      </c:legendEntry>
      <c:overlay val="0"/>
      <c:spPr>
        <a:noFill/>
        <a:ln>
          <a:noFill/>
        </a:ln>
        <a:effectLst/>
      </c:spPr>
      <c:txPr>
        <a:bodyPr rot="0" spcFirstLastPara="1" vertOverflow="ellipsis" vert="horz" wrap="square" anchor="ctr" anchorCtr="1"/>
        <a:lstStyle/>
        <a:p>
          <a:pPr>
            <a:defRPr sz="1197" b="0" i="0" u="none" strike="noStrike" kern="1200" baseline="0">
              <a:solidFill>
                <a:srgbClr val="000000"/>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72535066885233"/>
          <c:y val="1.7834188110522536E-2"/>
          <c:w val="0.54744652785644277"/>
          <c:h val="0.82116971490856683"/>
        </c:manualLayout>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4-DBA6-46B7-A37D-6D3718AEA53B}"/>
              </c:ext>
            </c:extLst>
          </c:dPt>
          <c:dPt>
            <c:idx val="1"/>
            <c:bubble3D val="0"/>
            <c:explosion val="4"/>
            <c:spPr>
              <a:solidFill>
                <a:schemeClr val="accent3"/>
              </a:solidFill>
              <a:ln w="19050">
                <a:noFill/>
              </a:ln>
              <a:effectLst/>
            </c:spPr>
            <c:extLst>
              <c:ext xmlns:c16="http://schemas.microsoft.com/office/drawing/2014/chart" uri="{C3380CC4-5D6E-409C-BE32-E72D297353CC}">
                <c16:uniqueId val="{00000002-DBA6-46B7-A37D-6D3718AEA53B}"/>
              </c:ext>
            </c:extLst>
          </c:dPt>
          <c:dPt>
            <c:idx val="2"/>
            <c:bubble3D val="0"/>
            <c:explosion val="28"/>
            <c:spPr>
              <a:solidFill>
                <a:schemeClr val="accent5"/>
              </a:solidFill>
              <a:ln w="19050">
                <a:noFill/>
              </a:ln>
              <a:effectLst/>
            </c:spPr>
            <c:extLst>
              <c:ext xmlns:c16="http://schemas.microsoft.com/office/drawing/2014/chart" uri="{C3380CC4-5D6E-409C-BE32-E72D297353CC}">
                <c16:uniqueId val="{00000001-DBA6-46B7-A37D-6D3718AEA53B}"/>
              </c:ext>
            </c:extLst>
          </c:dPt>
          <c:dPt>
            <c:idx val="3"/>
            <c:bubble3D val="0"/>
            <c:explosion val="4"/>
            <c:spPr>
              <a:solidFill>
                <a:schemeClr val="accent1">
                  <a:lumMod val="60000"/>
                </a:schemeClr>
              </a:solidFill>
              <a:ln w="19050">
                <a:noFill/>
              </a:ln>
              <a:effectLst/>
            </c:spPr>
            <c:extLst>
              <c:ext xmlns:c16="http://schemas.microsoft.com/office/drawing/2014/chart" uri="{C3380CC4-5D6E-409C-BE32-E72D297353CC}">
                <c16:uniqueId val="{00000003-DBA6-46B7-A37D-6D3718AEA53B}"/>
              </c:ext>
            </c:extLst>
          </c:dPt>
          <c:cat>
            <c:strRef>
              <c:f>Sheet1!$A$2:$A$5</c:f>
              <c:strCache>
                <c:ptCount val="4"/>
                <c:pt idx="0">
                  <c:v>May</c:v>
                </c:pt>
                <c:pt idx="1">
                  <c:v>June</c:v>
                </c:pt>
                <c:pt idx="2">
                  <c:v>July</c:v>
                </c:pt>
                <c:pt idx="3">
                  <c:v>August</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BA6-46B7-A37D-6D3718AEA53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
          <c:y val="0.89964023250145531"/>
          <c:w val="0.99812221428551373"/>
          <c:h val="7.895883167250701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IT"/>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91557305336801"/>
          <c:y val="0.180565262116405"/>
          <c:w val="0.78088965441819802"/>
          <c:h val="0.545171505905512"/>
        </c:manualLayout>
      </c:layout>
      <c:areaChart>
        <c:grouping val="standard"/>
        <c:varyColors val="0"/>
        <c:ser>
          <c:idx val="0"/>
          <c:order val="0"/>
          <c:tx>
            <c:strRef>
              <c:f>Blatt1!$B$1</c:f>
              <c:strCache>
                <c:ptCount val="1"/>
                <c:pt idx="0">
                  <c:v>Company One</c:v>
                </c:pt>
              </c:strCache>
            </c:strRef>
          </c:tx>
          <c:spPr>
            <a:solidFill>
              <a:schemeClr val="accent1">
                <a:alpha val="8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Blatt1!$B$2:$B$14</c:f>
              <c:numCache>
                <c:formatCode>General</c:formatCode>
                <c:ptCount val="13"/>
                <c:pt idx="0">
                  <c:v>0</c:v>
                </c:pt>
                <c:pt idx="1">
                  <c:v>3</c:v>
                </c:pt>
                <c:pt idx="2">
                  <c:v>1</c:v>
                </c:pt>
                <c:pt idx="3">
                  <c:v>2</c:v>
                </c:pt>
                <c:pt idx="4">
                  <c:v>0</c:v>
                </c:pt>
              </c:numCache>
            </c:numRef>
          </c:val>
          <c:extLst>
            <c:ext xmlns:c16="http://schemas.microsoft.com/office/drawing/2014/chart" uri="{C3380CC4-5D6E-409C-BE32-E72D297353CC}">
              <c16:uniqueId val="{00000000-87D3-4636-8E16-593852C12018}"/>
            </c:ext>
          </c:extLst>
        </c:ser>
        <c:ser>
          <c:idx val="1"/>
          <c:order val="1"/>
          <c:tx>
            <c:strRef>
              <c:f>Blatt1!$C$1</c:f>
              <c:strCache>
                <c:ptCount val="1"/>
                <c:pt idx="0">
                  <c:v> Another Chart</c:v>
                </c:pt>
              </c:strCache>
            </c:strRef>
          </c:tx>
          <c:spPr>
            <a:solidFill>
              <a:schemeClr val="accent2">
                <a:alpha val="8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Blatt1!$C$2:$C$14</c:f>
              <c:numCache>
                <c:formatCode>General</c:formatCode>
                <c:ptCount val="13"/>
                <c:pt idx="2">
                  <c:v>0</c:v>
                </c:pt>
                <c:pt idx="3">
                  <c:v>5</c:v>
                </c:pt>
                <c:pt idx="4">
                  <c:v>6</c:v>
                </c:pt>
                <c:pt idx="5">
                  <c:v>4</c:v>
                </c:pt>
                <c:pt idx="6">
                  <c:v>2</c:v>
                </c:pt>
                <c:pt idx="7">
                  <c:v>0</c:v>
                </c:pt>
              </c:numCache>
            </c:numRef>
          </c:val>
          <c:extLst>
            <c:ext xmlns:c16="http://schemas.microsoft.com/office/drawing/2014/chart" uri="{C3380CC4-5D6E-409C-BE32-E72D297353CC}">
              <c16:uniqueId val="{00000001-87D3-4636-8E16-593852C12018}"/>
            </c:ext>
          </c:extLst>
        </c:ser>
        <c:ser>
          <c:idx val="2"/>
          <c:order val="2"/>
          <c:tx>
            <c:strRef>
              <c:f>Blatt1!$D$1</c:f>
              <c:strCache>
                <c:ptCount val="1"/>
                <c:pt idx="0">
                  <c:v>Competitor</c:v>
                </c:pt>
              </c:strCache>
            </c:strRef>
          </c:tx>
          <c:spPr>
            <a:solidFill>
              <a:schemeClr val="accent3">
                <a:alpha val="8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Blatt1!$D$2:$D$14</c:f>
              <c:numCache>
                <c:formatCode>General</c:formatCode>
                <c:ptCount val="13"/>
                <c:pt idx="5">
                  <c:v>0</c:v>
                </c:pt>
                <c:pt idx="6">
                  <c:v>2</c:v>
                </c:pt>
                <c:pt idx="7">
                  <c:v>4</c:v>
                </c:pt>
                <c:pt idx="8">
                  <c:v>0</c:v>
                </c:pt>
              </c:numCache>
            </c:numRef>
          </c:val>
          <c:extLst>
            <c:ext xmlns:c16="http://schemas.microsoft.com/office/drawing/2014/chart" uri="{C3380CC4-5D6E-409C-BE32-E72D297353CC}">
              <c16:uniqueId val="{00000002-87D3-4636-8E16-593852C12018}"/>
            </c:ext>
          </c:extLst>
        </c:ser>
        <c:ser>
          <c:idx val="3"/>
          <c:order val="3"/>
          <c:tx>
            <c:strRef>
              <c:f>Blatt1!$E$1</c:f>
              <c:strCache>
                <c:ptCount val="1"/>
                <c:pt idx="0">
                  <c:v>Pear AG</c:v>
                </c:pt>
              </c:strCache>
            </c:strRef>
          </c:tx>
          <c:spPr>
            <a:solidFill>
              <a:schemeClr val="accent4">
                <a:alpha val="80000"/>
              </a:schemeClr>
            </a:solidFill>
            <a:ln>
              <a:noFill/>
            </a:ln>
            <a:effectLst/>
          </c:spPr>
          <c:cat>
            <c:numRef>
              <c:f>Blatt1!$A$2:$A$14</c:f>
              <c:numCache>
                <c:formatCode>General</c:formatCode>
                <c:ptCount val="13"/>
                <c:pt idx="0">
                  <c:v>1</c:v>
                </c:pt>
                <c:pt idx="1">
                  <c:v>2</c:v>
                </c:pt>
                <c:pt idx="2">
                  <c:v>3</c:v>
                </c:pt>
                <c:pt idx="3">
                  <c:v>4</c:v>
                </c:pt>
                <c:pt idx="4">
                  <c:v>5</c:v>
                </c:pt>
                <c:pt idx="5">
                  <c:v>6</c:v>
                </c:pt>
                <c:pt idx="6">
                  <c:v>7</c:v>
                </c:pt>
                <c:pt idx="7">
                  <c:v>8</c:v>
                </c:pt>
                <c:pt idx="8">
                  <c:v>9</c:v>
                </c:pt>
                <c:pt idx="9">
                  <c:v>10</c:v>
                </c:pt>
                <c:pt idx="10">
                  <c:v>11</c:v>
                </c:pt>
                <c:pt idx="11">
                  <c:v>12</c:v>
                </c:pt>
                <c:pt idx="12">
                  <c:v>13</c:v>
                </c:pt>
              </c:numCache>
            </c:numRef>
          </c:cat>
          <c:val>
            <c:numRef>
              <c:f>Blatt1!$E$2:$E$14</c:f>
              <c:numCache>
                <c:formatCode>General</c:formatCode>
                <c:ptCount val="13"/>
                <c:pt idx="7">
                  <c:v>0</c:v>
                </c:pt>
                <c:pt idx="8">
                  <c:v>2</c:v>
                </c:pt>
                <c:pt idx="9">
                  <c:v>4</c:v>
                </c:pt>
                <c:pt idx="10">
                  <c:v>3</c:v>
                </c:pt>
                <c:pt idx="11">
                  <c:v>4</c:v>
                </c:pt>
                <c:pt idx="12">
                  <c:v>0</c:v>
                </c:pt>
              </c:numCache>
            </c:numRef>
          </c:val>
          <c:extLst>
            <c:ext xmlns:c16="http://schemas.microsoft.com/office/drawing/2014/chart" uri="{C3380CC4-5D6E-409C-BE32-E72D297353CC}">
              <c16:uniqueId val="{00000003-87D3-4636-8E16-593852C12018}"/>
            </c:ext>
          </c:extLst>
        </c:ser>
        <c:dLbls>
          <c:showLegendKey val="0"/>
          <c:showVal val="0"/>
          <c:showCatName val="0"/>
          <c:showSerName val="0"/>
          <c:showPercent val="0"/>
          <c:showBubbleSize val="0"/>
        </c:dLbls>
        <c:axId val="1793853312"/>
        <c:axId val="1793854768"/>
      </c:areaChart>
      <c:catAx>
        <c:axId val="1793853312"/>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cap="none" spc="0" normalizeH="0" baseline="0">
                <a:solidFill>
                  <a:schemeClr val="dk1">
                    <a:lumMod val="65000"/>
                    <a:lumOff val="35000"/>
                  </a:schemeClr>
                </a:solidFill>
                <a:latin typeface="+mn-lt"/>
                <a:ea typeface="Roboto Light" charset="0"/>
                <a:cs typeface="Roboto Light" charset="0"/>
              </a:defRPr>
            </a:pPr>
            <a:endParaRPr lang="en-IT"/>
          </a:p>
        </c:txPr>
        <c:crossAx val="1793854768"/>
        <c:crosses val="autoZero"/>
        <c:auto val="1"/>
        <c:lblAlgn val="ctr"/>
        <c:lblOffset val="100"/>
        <c:noMultiLvlLbl val="0"/>
      </c:catAx>
      <c:valAx>
        <c:axId val="179385476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dk1">
                    <a:lumMod val="65000"/>
                    <a:lumOff val="35000"/>
                  </a:schemeClr>
                </a:solidFill>
                <a:latin typeface="+mn-lt"/>
                <a:ea typeface="+mn-ea"/>
                <a:cs typeface="+mn-cs"/>
              </a:defRPr>
            </a:pPr>
            <a:endParaRPr lang="en-IT"/>
          </a:p>
        </c:txPr>
        <c:crossAx val="1793853312"/>
        <c:crosses val="autoZero"/>
        <c:crossBetween val="midCat"/>
      </c:valAx>
      <c:spPr>
        <a:noFill/>
        <a:ln>
          <a:noFill/>
        </a:ln>
        <a:effectLst/>
      </c:spPr>
    </c:plotArea>
    <c:legend>
      <c:legendPos val="b"/>
      <c:layout>
        <c:manualLayout>
          <c:xMode val="edge"/>
          <c:yMode val="edge"/>
          <c:x val="0.2346510809934268"/>
          <c:y val="0.81566320655961067"/>
          <c:w val="0.52721700720357767"/>
          <c:h val="5.7797633244427903E-2"/>
        </c:manualLayout>
      </c:layout>
      <c:overlay val="0"/>
      <c:spPr>
        <a:noFill/>
        <a:ln cap="rnd">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Roboto Light" charset="0"/>
              <a:cs typeface="Roboto Light" charset="0"/>
            </a:defRPr>
          </a:pPr>
          <a:endParaRPr lang="en-IT"/>
        </a:p>
      </c:txPr>
    </c:legend>
    <c:plotVisOnly val="1"/>
    <c:dispBlanksAs val="gap"/>
    <c:showDLblsOverMax val="0"/>
  </c:chart>
  <c:spPr>
    <a:noFill/>
    <a:ln w="9525" cap="flat" cmpd="sng" algn="ctr">
      <a:noFill/>
      <a:round/>
    </a:ln>
    <a:effectLst/>
  </c:spPr>
  <c:txPr>
    <a:bodyPr/>
    <a:lstStyle/>
    <a:p>
      <a:pPr>
        <a:defRPr/>
      </a:pPr>
      <a:endParaRPr lang="en-IT"/>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2304716648857101E-2"/>
          <c:y val="0.12556223831458699"/>
          <c:w val="0.87929622767742299"/>
          <c:h val="0.717836632651906"/>
        </c:manualLayout>
      </c:layout>
      <c:areaChart>
        <c:grouping val="stacked"/>
        <c:varyColors val="0"/>
        <c:ser>
          <c:idx val="0"/>
          <c:order val="0"/>
          <c:tx>
            <c:strRef>
              <c:f>Sheet1!$B$1</c:f>
              <c:strCache>
                <c:ptCount val="1"/>
                <c:pt idx="0">
                  <c:v>Series 1</c:v>
                </c:pt>
              </c:strCache>
            </c:strRef>
          </c:tx>
          <c:spPr>
            <a:solidFill>
              <a:schemeClr val="accent1"/>
            </a:solidFill>
            <a:ln w="9525" cap="flat" cmpd="sng" algn="ctr">
              <a:no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20</c:v>
                </c:pt>
                <c:pt idx="1">
                  <c:v>42</c:v>
                </c:pt>
                <c:pt idx="2">
                  <c:v>24</c:v>
                </c:pt>
                <c:pt idx="3">
                  <c:v>24</c:v>
                </c:pt>
                <c:pt idx="4">
                  <c:v>124</c:v>
                </c:pt>
                <c:pt idx="5">
                  <c:v>154</c:v>
                </c:pt>
                <c:pt idx="6">
                  <c:v>184</c:v>
                </c:pt>
                <c:pt idx="7">
                  <c:v>48.142857142857103</c:v>
                </c:pt>
                <c:pt idx="8">
                  <c:v>35</c:v>
                </c:pt>
                <c:pt idx="9">
                  <c:v>20</c:v>
                </c:pt>
                <c:pt idx="10">
                  <c:v>42</c:v>
                </c:pt>
                <c:pt idx="11">
                  <c:v>32</c:v>
                </c:pt>
              </c:numCache>
            </c:numRef>
          </c:val>
          <c:extLst>
            <c:ext xmlns:c16="http://schemas.microsoft.com/office/drawing/2014/chart" uri="{C3380CC4-5D6E-409C-BE32-E72D297353CC}">
              <c16:uniqueId val="{00000000-DB8E-4D72-866D-922BC8699DA2}"/>
            </c:ext>
          </c:extLst>
        </c:ser>
        <c:ser>
          <c:idx val="1"/>
          <c:order val="1"/>
          <c:tx>
            <c:strRef>
              <c:f>Sheet1!$C$1</c:f>
              <c:strCache>
                <c:ptCount val="1"/>
                <c:pt idx="0">
                  <c:v>Series 2</c:v>
                </c:pt>
              </c:strCache>
            </c:strRef>
          </c:tx>
          <c:spPr>
            <a:solidFill>
              <a:schemeClr val="accent2"/>
            </a:solidFill>
            <a:ln w="9525" cap="flat" cmpd="sng" algn="ctr">
              <a:no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20</c:v>
                </c:pt>
                <c:pt idx="1">
                  <c:v>48</c:v>
                </c:pt>
                <c:pt idx="2">
                  <c:v>9</c:v>
                </c:pt>
                <c:pt idx="3">
                  <c:v>10</c:v>
                </c:pt>
                <c:pt idx="4">
                  <c:v>15</c:v>
                </c:pt>
                <c:pt idx="5">
                  <c:v>12</c:v>
                </c:pt>
                <c:pt idx="6">
                  <c:v>8</c:v>
                </c:pt>
                <c:pt idx="7">
                  <c:v>70</c:v>
                </c:pt>
                <c:pt idx="8">
                  <c:v>51.535714285714299</c:v>
                </c:pt>
                <c:pt idx="9">
                  <c:v>65</c:v>
                </c:pt>
                <c:pt idx="10">
                  <c:v>75</c:v>
                </c:pt>
                <c:pt idx="11">
                  <c:v>69</c:v>
                </c:pt>
              </c:numCache>
            </c:numRef>
          </c:val>
          <c:extLst>
            <c:ext xmlns:c16="http://schemas.microsoft.com/office/drawing/2014/chart" uri="{C3380CC4-5D6E-409C-BE32-E72D297353CC}">
              <c16:uniqueId val="{00000001-DB8E-4D72-866D-922BC8699DA2}"/>
            </c:ext>
          </c:extLst>
        </c:ser>
        <c:ser>
          <c:idx val="2"/>
          <c:order val="2"/>
          <c:tx>
            <c:strRef>
              <c:f>Sheet1!$D$1</c:f>
              <c:strCache>
                <c:ptCount val="1"/>
                <c:pt idx="0">
                  <c:v>Series 3</c:v>
                </c:pt>
              </c:strCache>
            </c:strRef>
          </c:tx>
          <c:spPr>
            <a:solidFill>
              <a:schemeClr val="accent3"/>
            </a:solidFill>
            <a:ln w="9525" cap="flat" cmpd="sng" algn="ctr">
              <a:no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0">
                  <c:v>42</c:v>
                </c:pt>
                <c:pt idx="1">
                  <c:v>5</c:v>
                </c:pt>
                <c:pt idx="2">
                  <c:v>22</c:v>
                </c:pt>
                <c:pt idx="3">
                  <c:v>8</c:v>
                </c:pt>
                <c:pt idx="4">
                  <c:v>10</c:v>
                </c:pt>
                <c:pt idx="5">
                  <c:v>8</c:v>
                </c:pt>
                <c:pt idx="6">
                  <c:v>15</c:v>
                </c:pt>
                <c:pt idx="7">
                  <c:v>60.714285714285701</c:v>
                </c:pt>
                <c:pt idx="8">
                  <c:v>80</c:v>
                </c:pt>
                <c:pt idx="9">
                  <c:v>40</c:v>
                </c:pt>
                <c:pt idx="10">
                  <c:v>85.999999999999901</c:v>
                </c:pt>
                <c:pt idx="11">
                  <c:v>94.428571428571402</c:v>
                </c:pt>
              </c:numCache>
            </c:numRef>
          </c:val>
          <c:extLst>
            <c:ext xmlns:c16="http://schemas.microsoft.com/office/drawing/2014/chart" uri="{C3380CC4-5D6E-409C-BE32-E72D297353CC}">
              <c16:uniqueId val="{00000002-DB8E-4D72-866D-922BC8699DA2}"/>
            </c:ext>
          </c:extLst>
        </c:ser>
        <c:ser>
          <c:idx val="3"/>
          <c:order val="3"/>
          <c:tx>
            <c:strRef>
              <c:f>Sheet1!$E$1</c:f>
              <c:strCache>
                <c:ptCount val="1"/>
                <c:pt idx="0">
                  <c:v>Series 4</c:v>
                </c:pt>
              </c:strCache>
            </c:strRef>
          </c:tx>
          <c:spPr>
            <a:solidFill>
              <a:schemeClr val="accent4"/>
            </a:solidFill>
            <a:ln w="9525" cap="flat" cmpd="sng" algn="ctr">
              <a:no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0">
                  <c:v>12</c:v>
                </c:pt>
                <c:pt idx="1">
                  <c:v>15</c:v>
                </c:pt>
                <c:pt idx="2">
                  <c:v>5</c:v>
                </c:pt>
                <c:pt idx="3">
                  <c:v>38</c:v>
                </c:pt>
                <c:pt idx="4">
                  <c:v>25</c:v>
                </c:pt>
                <c:pt idx="5">
                  <c:v>35</c:v>
                </c:pt>
                <c:pt idx="6">
                  <c:v>58</c:v>
                </c:pt>
                <c:pt idx="7">
                  <c:v>48.142857142857103</c:v>
                </c:pt>
                <c:pt idx="8">
                  <c:v>35</c:v>
                </c:pt>
                <c:pt idx="9">
                  <c:v>20</c:v>
                </c:pt>
                <c:pt idx="10">
                  <c:v>35</c:v>
                </c:pt>
                <c:pt idx="11">
                  <c:v>10</c:v>
                </c:pt>
              </c:numCache>
            </c:numRef>
          </c:val>
          <c:extLst>
            <c:ext xmlns:c16="http://schemas.microsoft.com/office/drawing/2014/chart" uri="{C3380CC4-5D6E-409C-BE32-E72D297353CC}">
              <c16:uniqueId val="{00000003-DB8E-4D72-866D-922BC8699DA2}"/>
            </c:ext>
          </c:extLst>
        </c:ser>
        <c:ser>
          <c:idx val="4"/>
          <c:order val="4"/>
          <c:tx>
            <c:strRef>
              <c:f>Sheet1!$F$1</c:f>
              <c:strCache>
                <c:ptCount val="1"/>
                <c:pt idx="0">
                  <c:v>Series 5</c:v>
                </c:pt>
              </c:strCache>
            </c:strRef>
          </c:tx>
          <c:spPr>
            <a:solidFill>
              <a:schemeClr val="accent5"/>
            </a:solidFill>
            <a:ln w="9525" cap="flat" cmpd="sng" algn="ctr">
              <a:noFill/>
              <a:round/>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Sheet1!$F$2:$F$13</c:f>
              <c:numCache>
                <c:formatCode>General</c:formatCode>
                <c:ptCount val="12"/>
                <c:pt idx="0">
                  <c:v>30</c:v>
                </c:pt>
                <c:pt idx="1">
                  <c:v>8</c:v>
                </c:pt>
                <c:pt idx="2">
                  <c:v>9</c:v>
                </c:pt>
                <c:pt idx="3">
                  <c:v>10</c:v>
                </c:pt>
                <c:pt idx="4">
                  <c:v>15</c:v>
                </c:pt>
                <c:pt idx="5">
                  <c:v>12</c:v>
                </c:pt>
                <c:pt idx="6">
                  <c:v>8</c:v>
                </c:pt>
                <c:pt idx="7">
                  <c:v>70</c:v>
                </c:pt>
                <c:pt idx="8">
                  <c:v>51.535714285714299</c:v>
                </c:pt>
                <c:pt idx="9">
                  <c:v>65</c:v>
                </c:pt>
                <c:pt idx="10">
                  <c:v>75</c:v>
                </c:pt>
                <c:pt idx="11">
                  <c:v>69</c:v>
                </c:pt>
              </c:numCache>
            </c:numRef>
          </c:val>
          <c:extLst>
            <c:ext xmlns:c16="http://schemas.microsoft.com/office/drawing/2014/chart" uri="{C3380CC4-5D6E-409C-BE32-E72D297353CC}">
              <c16:uniqueId val="{00000004-DB8E-4D72-866D-922BC8699DA2}"/>
            </c:ext>
          </c:extLst>
        </c:ser>
        <c:dLbls>
          <c:showLegendKey val="0"/>
          <c:showVal val="0"/>
          <c:showCatName val="0"/>
          <c:showSerName val="0"/>
          <c:showPercent val="0"/>
          <c:showBubbleSize val="0"/>
        </c:dLbls>
        <c:axId val="-1976300368"/>
        <c:axId val="-1990139040"/>
      </c:areaChart>
      <c:catAx>
        <c:axId val="-19763003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Roboto Light" charset="0"/>
                <a:cs typeface="Roboto Light" charset="0"/>
              </a:defRPr>
            </a:pPr>
            <a:endParaRPr lang="en-IT"/>
          </a:p>
        </c:txPr>
        <c:crossAx val="-1990139040"/>
        <c:crosses val="autoZero"/>
        <c:auto val="1"/>
        <c:lblAlgn val="ctr"/>
        <c:lblOffset val="100"/>
        <c:noMultiLvlLbl val="0"/>
      </c:catAx>
      <c:valAx>
        <c:axId val="-1990139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50000"/>
                    <a:lumOff val="50000"/>
                  </a:schemeClr>
                </a:solidFill>
                <a:latin typeface="+mn-lt"/>
                <a:ea typeface="Roboto Light" charset="0"/>
                <a:cs typeface="Roboto Light" charset="0"/>
              </a:defRPr>
            </a:pPr>
            <a:endParaRPr lang="en-IT"/>
          </a:p>
        </c:txPr>
        <c:crossAx val="-1976300368"/>
        <c:crosses val="autoZero"/>
        <c:crossBetween val="midCat"/>
      </c:valAx>
      <c:spPr>
        <a:noFill/>
        <a:ln>
          <a:noFill/>
        </a:ln>
        <a:effectLst/>
      </c:spPr>
    </c:plotArea>
    <c:plotVisOnly val="1"/>
    <c:dispBlanksAs val="zero"/>
    <c:showDLblsOverMax val="0"/>
  </c:chart>
  <c:spPr>
    <a:noFill/>
    <a:ln>
      <a:noFill/>
    </a:ln>
    <a:effectLst/>
  </c:spPr>
  <c:txPr>
    <a:bodyPr/>
    <a:lstStyle/>
    <a:p>
      <a:pPr>
        <a:defRPr sz="1000" b="0" i="0">
          <a:latin typeface="+mn-lt"/>
          <a:ea typeface="Roboto Light" charset="0"/>
          <a:cs typeface="Roboto Light" charset="0"/>
        </a:defRPr>
      </a:pPr>
      <a:endParaRPr lang="en-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a:outerShdw blurRad="381000" dist="127000" dir="5400000" algn="t" rotWithShape="0">
                  <a:prstClr val="black">
                    <a:alpha val="30000"/>
                  </a:prstClr>
                </a:outerShdw>
              </a:effectLst>
            </c:spPr>
            <c:extLst>
              <c:ext xmlns:c16="http://schemas.microsoft.com/office/drawing/2014/chart" uri="{C3380CC4-5D6E-409C-BE32-E72D297353CC}">
                <c16:uniqueId val="{00000001-0335-4772-A893-2131F9157B31}"/>
              </c:ext>
            </c:extLst>
          </c:dPt>
          <c:dPt>
            <c:idx val="1"/>
            <c:bubble3D val="0"/>
            <c:spPr>
              <a:solidFill>
                <a:schemeClr val="bg2"/>
              </a:solidFill>
              <a:ln w="19050">
                <a:noFill/>
              </a:ln>
              <a:effectLst/>
            </c:spPr>
            <c:extLst>
              <c:ext xmlns:c16="http://schemas.microsoft.com/office/drawing/2014/chart" uri="{C3380CC4-5D6E-409C-BE32-E72D297353CC}">
                <c16:uniqueId val="{00000003-0335-4772-A893-2131F9157B31}"/>
              </c:ext>
            </c:extLst>
          </c:dPt>
          <c:dPt>
            <c:idx val="2"/>
            <c:bubble3D val="0"/>
            <c:spPr>
              <a:solidFill>
                <a:schemeClr val="accent3"/>
              </a:solidFill>
              <a:ln w="19050">
                <a:noFill/>
              </a:ln>
              <a:effectLst/>
            </c:spPr>
            <c:extLst>
              <c:ext xmlns:c16="http://schemas.microsoft.com/office/drawing/2014/chart" uri="{C3380CC4-5D6E-409C-BE32-E72D297353CC}">
                <c16:uniqueId val="{00000005-0335-4772-A893-2131F9157B31}"/>
              </c:ext>
            </c:extLst>
          </c:dPt>
          <c:dPt>
            <c:idx val="3"/>
            <c:bubble3D val="0"/>
            <c:spPr>
              <a:solidFill>
                <a:schemeClr val="accent4"/>
              </a:solidFill>
              <a:ln w="19050">
                <a:noFill/>
              </a:ln>
              <a:effectLst/>
            </c:spPr>
            <c:extLst>
              <c:ext xmlns:c16="http://schemas.microsoft.com/office/drawing/2014/chart" uri="{C3380CC4-5D6E-409C-BE32-E72D297353CC}">
                <c16:uniqueId val="{00000007-0335-4772-A893-2131F9157B31}"/>
              </c:ext>
            </c:extLst>
          </c:dPt>
          <c:cat>
            <c:strRef>
              <c:f>Sheet1!$A$2:$A$5</c:f>
              <c:strCache>
                <c:ptCount val="2"/>
                <c:pt idx="0">
                  <c:v>1st Qtr</c:v>
                </c:pt>
                <c:pt idx="1">
                  <c:v>2nd Qtr</c:v>
                </c:pt>
              </c:strCache>
            </c:strRef>
          </c:cat>
          <c:val>
            <c:numRef>
              <c:f>Sheet1!$B$2:$B$5</c:f>
              <c:numCache>
                <c:formatCode>General</c:formatCode>
                <c:ptCount val="4"/>
                <c:pt idx="0">
                  <c:v>50</c:v>
                </c:pt>
                <c:pt idx="1">
                  <c:v>50</c:v>
                </c:pt>
              </c:numCache>
            </c:numRef>
          </c:val>
          <c:extLst>
            <c:ext xmlns:c16="http://schemas.microsoft.com/office/drawing/2014/chart" uri="{C3380CC4-5D6E-409C-BE32-E72D297353CC}">
              <c16:uniqueId val="{00000008-0335-4772-A893-2131F9157B31}"/>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a:outerShdw blurRad="381000" dist="127000" dir="5400000" algn="t" rotWithShape="0">
                  <a:prstClr val="black">
                    <a:alpha val="30000"/>
                  </a:prstClr>
                </a:outerShdw>
              </a:effectLst>
            </c:spPr>
            <c:extLst>
              <c:ext xmlns:c16="http://schemas.microsoft.com/office/drawing/2014/chart" uri="{C3380CC4-5D6E-409C-BE32-E72D297353CC}">
                <c16:uniqueId val="{00000001-A8F6-4943-9018-B57946AB9461}"/>
              </c:ext>
            </c:extLst>
          </c:dPt>
          <c:dPt>
            <c:idx val="1"/>
            <c:bubble3D val="0"/>
            <c:spPr>
              <a:solidFill>
                <a:schemeClr val="bg2"/>
              </a:solidFill>
              <a:ln w="19050">
                <a:noFill/>
              </a:ln>
              <a:effectLst/>
            </c:spPr>
            <c:extLst>
              <c:ext xmlns:c16="http://schemas.microsoft.com/office/drawing/2014/chart" uri="{C3380CC4-5D6E-409C-BE32-E72D297353CC}">
                <c16:uniqueId val="{00000003-A8F6-4943-9018-B57946AB9461}"/>
              </c:ext>
            </c:extLst>
          </c:dPt>
          <c:dPt>
            <c:idx val="2"/>
            <c:bubble3D val="0"/>
            <c:spPr>
              <a:solidFill>
                <a:schemeClr val="accent3"/>
              </a:solidFill>
              <a:ln w="19050">
                <a:noFill/>
              </a:ln>
              <a:effectLst/>
            </c:spPr>
            <c:extLst>
              <c:ext xmlns:c16="http://schemas.microsoft.com/office/drawing/2014/chart" uri="{C3380CC4-5D6E-409C-BE32-E72D297353CC}">
                <c16:uniqueId val="{00000005-A8F6-4943-9018-B57946AB9461}"/>
              </c:ext>
            </c:extLst>
          </c:dPt>
          <c:dPt>
            <c:idx val="3"/>
            <c:bubble3D val="0"/>
            <c:spPr>
              <a:solidFill>
                <a:schemeClr val="accent4"/>
              </a:solidFill>
              <a:ln w="19050">
                <a:noFill/>
              </a:ln>
              <a:effectLst/>
            </c:spPr>
            <c:extLst>
              <c:ext xmlns:c16="http://schemas.microsoft.com/office/drawing/2014/chart" uri="{C3380CC4-5D6E-409C-BE32-E72D297353CC}">
                <c16:uniqueId val="{00000007-A8F6-4943-9018-B57946AB9461}"/>
              </c:ext>
            </c:extLst>
          </c:dPt>
          <c:cat>
            <c:strRef>
              <c:f>Sheet1!$A$2:$A$5</c:f>
              <c:strCache>
                <c:ptCount val="2"/>
                <c:pt idx="0">
                  <c:v>1st Qtr</c:v>
                </c:pt>
                <c:pt idx="1">
                  <c:v>2nd Qtr</c:v>
                </c:pt>
              </c:strCache>
            </c:strRef>
          </c:cat>
          <c:val>
            <c:numRef>
              <c:f>Sheet1!$B$2:$B$5</c:f>
              <c:numCache>
                <c:formatCode>General</c:formatCode>
                <c:ptCount val="4"/>
                <c:pt idx="0">
                  <c:v>20</c:v>
                </c:pt>
                <c:pt idx="1">
                  <c:v>80</c:v>
                </c:pt>
              </c:numCache>
            </c:numRef>
          </c:val>
          <c:extLst>
            <c:ext xmlns:c16="http://schemas.microsoft.com/office/drawing/2014/chart" uri="{C3380CC4-5D6E-409C-BE32-E72D297353CC}">
              <c16:uniqueId val="{00000008-A8F6-4943-9018-B57946AB9461}"/>
            </c:ext>
          </c:extLst>
        </c:ser>
        <c:dLbls>
          <c:showLegendKey val="0"/>
          <c:showVal val="0"/>
          <c:showCatName val="0"/>
          <c:showSerName val="0"/>
          <c:showPercent val="0"/>
          <c:showBubbleSize val="0"/>
          <c:showLeaderLines val="1"/>
        </c:dLbls>
        <c:firstSliceAng val="0"/>
        <c:holeSize val="80"/>
      </c:doughnutChart>
      <c:spPr>
        <a:noFill/>
        <a:ln>
          <a:noFill/>
        </a:ln>
        <a:effectLst/>
      </c:spPr>
    </c:plotArea>
    <c:plotVisOnly val="1"/>
    <c:dispBlanksAs val="gap"/>
    <c:showDLblsOverMax val="0"/>
  </c:chart>
  <c:spPr>
    <a:noFill/>
    <a:ln>
      <a:noFill/>
    </a:ln>
    <a:effectLst/>
  </c:spPr>
  <c:txPr>
    <a:bodyPr/>
    <a:lstStyle/>
    <a:p>
      <a:pPr>
        <a:defRPr sz="1000">
          <a:latin typeface="+mn-lt"/>
        </a:defRPr>
      </a:pPr>
      <a:endParaRPr lang="en-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explosion val="7"/>
          <c:dPt>
            <c:idx val="0"/>
            <c:bubble3D val="0"/>
            <c:spPr>
              <a:solidFill>
                <a:schemeClr val="accent1">
                  <a:shade val="58000"/>
                </a:schemeClr>
              </a:solidFill>
              <a:ln w="19050">
                <a:noFill/>
              </a:ln>
              <a:effectLst/>
            </c:spPr>
            <c:extLst>
              <c:ext xmlns:c16="http://schemas.microsoft.com/office/drawing/2014/chart" uri="{C3380CC4-5D6E-409C-BE32-E72D297353CC}">
                <c16:uniqueId val="{00000001-AB89-4D98-8F76-1F1233833E5D}"/>
              </c:ext>
            </c:extLst>
          </c:dPt>
          <c:dPt>
            <c:idx val="1"/>
            <c:bubble3D val="0"/>
            <c:explosion val="10"/>
            <c:spPr>
              <a:solidFill>
                <a:schemeClr val="accent1">
                  <a:shade val="86000"/>
                </a:schemeClr>
              </a:solidFill>
              <a:ln w="19050">
                <a:noFill/>
              </a:ln>
              <a:effectLst/>
            </c:spPr>
            <c:extLst>
              <c:ext xmlns:c16="http://schemas.microsoft.com/office/drawing/2014/chart" uri="{C3380CC4-5D6E-409C-BE32-E72D297353CC}">
                <c16:uniqueId val="{00000003-AB89-4D98-8F76-1F1233833E5D}"/>
              </c:ext>
            </c:extLst>
          </c:dPt>
          <c:dPt>
            <c:idx val="2"/>
            <c:bubble3D val="0"/>
            <c:explosion val="31"/>
            <c:spPr>
              <a:solidFill>
                <a:schemeClr val="accent1">
                  <a:tint val="86000"/>
                </a:schemeClr>
              </a:solidFill>
              <a:ln w="19050">
                <a:noFill/>
              </a:ln>
              <a:effectLst/>
            </c:spPr>
            <c:extLst>
              <c:ext xmlns:c16="http://schemas.microsoft.com/office/drawing/2014/chart" uri="{C3380CC4-5D6E-409C-BE32-E72D297353CC}">
                <c16:uniqueId val="{00000005-AB89-4D98-8F76-1F1233833E5D}"/>
              </c:ext>
            </c:extLst>
          </c:dPt>
          <c:dPt>
            <c:idx val="3"/>
            <c:bubble3D val="0"/>
            <c:explosion val="5"/>
            <c:spPr>
              <a:solidFill>
                <a:schemeClr val="accent1">
                  <a:tint val="58000"/>
                </a:schemeClr>
              </a:solidFill>
              <a:ln w="19050">
                <a:noFill/>
              </a:ln>
              <a:effectLst/>
            </c:spPr>
            <c:extLst>
              <c:ext xmlns:c16="http://schemas.microsoft.com/office/drawing/2014/chart" uri="{C3380CC4-5D6E-409C-BE32-E72D297353CC}">
                <c16:uniqueId val="{00000007-AB89-4D98-8F76-1F1233833E5D}"/>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FFFFF"/>
                    </a:solidFill>
                    <a:latin typeface="+mn-lt"/>
                    <a:ea typeface="+mn-ea"/>
                    <a:cs typeface="+mn-cs"/>
                  </a:defRPr>
                </a:pPr>
                <a:endParaRPr lang="en-IT"/>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2016</c:v>
                </c:pt>
                <c:pt idx="1">
                  <c:v>2017</c:v>
                </c:pt>
                <c:pt idx="2">
                  <c:v>2018</c:v>
                </c:pt>
                <c:pt idx="3">
                  <c:v>2019</c:v>
                </c:pt>
              </c:numCache>
            </c:num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689-4CB2-A8C9-8851AF24D919}"/>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IT"/>
        </a:p>
      </c:txPr>
    </c:legend>
    <c:plotVisOnly val="1"/>
    <c:dispBlanksAs val="gap"/>
    <c:showDLblsOverMax val="0"/>
  </c:chart>
  <c:spPr>
    <a:noFill/>
    <a:ln>
      <a:noFill/>
    </a:ln>
    <a:effectLst/>
  </c:spPr>
  <c:txPr>
    <a:bodyPr/>
    <a:lstStyle/>
    <a:p>
      <a:pPr>
        <a:defRPr/>
      </a:pPr>
      <a:endParaRPr lang="en-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347333664250798E-2"/>
          <c:y val="0.13582762736930701"/>
          <c:w val="0.91874796503659895"/>
          <c:h val="0.69430989913579899"/>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en-US" sz="1000" b="0" i="0" u="none" strike="noStrike" kern="1200" baseline="0" noProof="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2B6-0A45-9CD4-90778E5F6D38}"/>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lang="en-US" sz="1000" b="0" i="0" u="none" strike="noStrike" kern="1200" baseline="0" noProof="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2B6-0A45-9CD4-90778E5F6D38}"/>
            </c:ext>
          </c:extLst>
        </c:ser>
        <c:ser>
          <c:idx val="2"/>
          <c:order val="2"/>
          <c:tx>
            <c:strRef>
              <c:f>Sheet1!$D$1</c:f>
              <c:strCache>
                <c:ptCount val="1"/>
                <c:pt idx="0">
                  <c:v>Series 3</c:v>
                </c:pt>
              </c:strCache>
            </c:strRef>
          </c:tx>
          <c:spPr>
            <a:solidFill>
              <a:schemeClr val="accent3"/>
            </a:solidFill>
            <a:ln w="25400">
              <a:noFill/>
              <a:headEnd w="lg" len="lg"/>
              <a:tailEnd w="lg" len="lg"/>
            </a:ln>
            <a:effectLst/>
          </c:spPr>
          <c:invertIfNegative val="0"/>
          <c:dLbls>
            <c:spPr>
              <a:noFill/>
              <a:ln>
                <a:noFill/>
              </a:ln>
              <a:effectLst/>
            </c:spPr>
            <c:txPr>
              <a:bodyPr rot="0" spcFirstLastPara="1" vertOverflow="ellipsis" vert="horz" wrap="square" anchor="ctr" anchorCtr="1"/>
              <a:lstStyle/>
              <a:p>
                <a:pPr>
                  <a:defRPr lang="en-US" sz="1000" b="0" i="0" u="none" strike="noStrike" kern="1200" baseline="0" noProof="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2B6-0A45-9CD4-90778E5F6D38}"/>
            </c:ext>
          </c:extLst>
        </c:ser>
        <c:dLbls>
          <c:showLegendKey val="0"/>
          <c:showVal val="0"/>
          <c:showCatName val="0"/>
          <c:showSerName val="0"/>
          <c:showPercent val="0"/>
          <c:showBubbleSize val="0"/>
        </c:dLbls>
        <c:gapWidth val="150"/>
        <c:axId val="812090848"/>
        <c:axId val="811601792"/>
      </c:barChart>
      <c:catAx>
        <c:axId val="812090848"/>
        <c:scaling>
          <c:orientation val="minMax"/>
        </c:scaling>
        <c:delete val="0"/>
        <c:axPos val="b"/>
        <c:numFmt formatCode="General" sourceLinked="1"/>
        <c:majorTickMark val="none"/>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lang="en-US" sz="1000" b="0" i="0" u="none" strike="noStrike" kern="1200" baseline="0" noProof="0">
                <a:solidFill>
                  <a:schemeClr val="tx1">
                    <a:lumMod val="65000"/>
                    <a:lumOff val="35000"/>
                  </a:schemeClr>
                </a:solidFill>
                <a:latin typeface="+mn-lt"/>
                <a:ea typeface="+mn-ea"/>
                <a:cs typeface="+mn-cs"/>
              </a:defRPr>
            </a:pPr>
            <a:endParaRPr lang="en-IT"/>
          </a:p>
        </c:txPr>
        <c:crossAx val="811601792"/>
        <c:crosses val="autoZero"/>
        <c:auto val="1"/>
        <c:lblAlgn val="ctr"/>
        <c:lblOffset val="100"/>
        <c:noMultiLvlLbl val="0"/>
      </c:catAx>
      <c:valAx>
        <c:axId val="811601792"/>
        <c:scaling>
          <c:orientation val="minMax"/>
        </c:scaling>
        <c:delete val="0"/>
        <c:axPos val="l"/>
        <c:majorGridlines>
          <c:spPr>
            <a:ln w="9525" cap="flat" cmpd="sng" algn="ctr">
              <a:solidFill>
                <a:schemeClr val="tx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noProof="0">
                <a:solidFill>
                  <a:schemeClr val="tx1">
                    <a:lumMod val="65000"/>
                    <a:lumOff val="35000"/>
                  </a:schemeClr>
                </a:solidFill>
                <a:latin typeface="+mn-lt"/>
                <a:ea typeface="+mn-ea"/>
                <a:cs typeface="+mn-cs"/>
              </a:defRPr>
            </a:pPr>
            <a:endParaRPr lang="en-IT"/>
          </a:p>
        </c:txPr>
        <c:crossAx val="812090848"/>
        <c:crosses val="autoZero"/>
        <c:crossBetween val="between"/>
      </c:valAx>
      <c:spPr>
        <a:noFill/>
        <a:ln>
          <a:noFill/>
        </a:ln>
        <a:effectLst/>
      </c:spPr>
    </c:plotArea>
    <c:legend>
      <c:legendPos val="b"/>
      <c:layout>
        <c:manualLayout>
          <c:xMode val="edge"/>
          <c:yMode val="edge"/>
          <c:x val="0.254455245797505"/>
          <c:y val="2.1243812687281701E-2"/>
          <c:w val="0.44301678781658699"/>
          <c:h val="6.8462969619185104E-2"/>
        </c:manualLayout>
      </c:layout>
      <c:overlay val="0"/>
      <c:spPr>
        <a:noFill/>
        <a:ln>
          <a:noFill/>
        </a:ln>
        <a:effectLst/>
      </c:spPr>
      <c:txPr>
        <a:bodyPr rot="0" spcFirstLastPara="1" vertOverflow="ellipsis" vert="horz" wrap="square" anchor="ctr" anchorCtr="1"/>
        <a:lstStyle/>
        <a:p>
          <a:pPr>
            <a:defRPr lang="en-US" sz="1000" b="0" i="0" u="none" strike="noStrike" kern="1200" baseline="0" noProof="0">
              <a:solidFill>
                <a:schemeClr val="tx1">
                  <a:lumMod val="65000"/>
                  <a:lumOff val="35000"/>
                </a:schemeClr>
              </a:solidFill>
              <a:latin typeface="+mn-lt"/>
              <a:ea typeface="+mn-ea"/>
              <a:cs typeface="+mn-cs"/>
            </a:defRPr>
          </a:pPr>
          <a:endParaRPr lang="en-IT"/>
        </a:p>
      </c:txPr>
    </c:legend>
    <c:plotVisOnly val="1"/>
    <c:dispBlanksAs val="gap"/>
    <c:showDLblsOverMax val="0"/>
  </c:chart>
  <c:spPr>
    <a:noFill/>
    <a:ln>
      <a:noFill/>
    </a:ln>
    <a:effectLst/>
  </c:spPr>
  <c:txPr>
    <a:bodyPr/>
    <a:lstStyle/>
    <a:p>
      <a:pPr>
        <a:defRPr lang="en-US" sz="1000" noProof="0">
          <a:latin typeface="+mn-lt"/>
        </a:defRPr>
      </a:pPr>
      <a:endParaRPr lang="en-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347333664250798E-2"/>
          <c:y val="0.13582762736930701"/>
          <c:w val="0.91874796503659895"/>
          <c:h val="0.69430989913579899"/>
        </c:manualLayout>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E91-5642-9480-C5D2B91FF458}"/>
            </c:ext>
          </c:extLst>
        </c:ser>
        <c:dLbls>
          <c:showLegendKey val="0"/>
          <c:showVal val="0"/>
          <c:showCatName val="0"/>
          <c:showSerName val="0"/>
          <c:showPercent val="0"/>
          <c:showBubbleSize val="0"/>
        </c:dLbls>
        <c:gapWidth val="150"/>
        <c:axId val="866801264"/>
        <c:axId val="866803040"/>
      </c:barChart>
      <c:catAx>
        <c:axId val="866801264"/>
        <c:scaling>
          <c:orientation val="minMax"/>
        </c:scaling>
        <c:delete val="0"/>
        <c:axPos val="b"/>
        <c:numFmt formatCode="General" sourceLinked="1"/>
        <c:majorTickMark val="none"/>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66803040"/>
        <c:crosses val="autoZero"/>
        <c:auto val="1"/>
        <c:lblAlgn val="ctr"/>
        <c:lblOffset val="100"/>
        <c:tickMarkSkip val="2"/>
        <c:noMultiLvlLbl val="0"/>
      </c:catAx>
      <c:valAx>
        <c:axId val="866803040"/>
        <c:scaling>
          <c:orientation val="minMax"/>
        </c:scaling>
        <c:delete val="0"/>
        <c:axPos val="l"/>
        <c:majorGridlines>
          <c:spPr>
            <a:ln w="9525" cap="flat" cmpd="sng" algn="ctr">
              <a:solidFill>
                <a:schemeClr val="tx1">
                  <a:alpha val="2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66801264"/>
        <c:crosses val="autoZero"/>
        <c:crossBetween val="between"/>
      </c:valAx>
      <c:spPr>
        <a:noFill/>
        <a:ln>
          <a:noFill/>
        </a:ln>
        <a:effectLst/>
      </c:spPr>
    </c:plotArea>
    <c:legend>
      <c:legendPos val="b"/>
      <c:layout>
        <c:manualLayout>
          <c:xMode val="edge"/>
          <c:yMode val="edge"/>
          <c:x val="0.254455245797505"/>
          <c:y val="2.1243812687281701E-2"/>
          <c:w val="0.44301678781658699"/>
          <c:h val="6.8462969619185104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
    <c:plotVisOnly val="1"/>
    <c:dispBlanksAs val="gap"/>
    <c:showDLblsOverMax val="0"/>
  </c:chart>
  <c:spPr>
    <a:noFill/>
    <a:ln>
      <a:noFill/>
    </a:ln>
    <a:effectLst/>
  </c:spPr>
  <c:txPr>
    <a:bodyPr/>
    <a:lstStyle/>
    <a:p>
      <a:pPr>
        <a:defRPr sz="1000">
          <a:latin typeface="+mn-lt"/>
        </a:defRPr>
      </a:pPr>
      <a:endParaRPr lang="en-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347333664250798E-2"/>
          <c:y val="0.13582762736930701"/>
          <c:w val="0.91874796503659895"/>
          <c:h val="0.69430989913579899"/>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8A8-C047-9B1F-CFC0B7075A48}"/>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8A8-C047-9B1F-CFC0B7075A48}"/>
            </c:ext>
          </c:extLst>
        </c:ser>
        <c:ser>
          <c:idx val="2"/>
          <c:order val="2"/>
          <c:tx>
            <c:strRef>
              <c:f>Sheet1!$D$1</c:f>
              <c:strCache>
                <c:ptCount val="1"/>
                <c:pt idx="0">
                  <c:v>Series 3</c:v>
                </c:pt>
              </c:strCache>
            </c:strRef>
          </c:tx>
          <c:spPr>
            <a:solidFill>
              <a:schemeClr val="accent3"/>
            </a:solidFill>
            <a:ln w="25400">
              <a:noFill/>
              <a:headEnd w="lg" len="lg"/>
              <a:tailEnd w="lg" len="lg"/>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8A8-C047-9B1F-CFC0B7075A48}"/>
            </c:ext>
          </c:extLst>
        </c:ser>
        <c:dLbls>
          <c:showLegendKey val="0"/>
          <c:showVal val="0"/>
          <c:showCatName val="0"/>
          <c:showSerName val="0"/>
          <c:showPercent val="0"/>
          <c:showBubbleSize val="0"/>
        </c:dLbls>
        <c:gapWidth val="150"/>
        <c:overlap val="100"/>
        <c:axId val="860757904"/>
        <c:axId val="860760192"/>
      </c:barChart>
      <c:catAx>
        <c:axId val="860757904"/>
        <c:scaling>
          <c:orientation val="minMax"/>
        </c:scaling>
        <c:delete val="0"/>
        <c:axPos val="b"/>
        <c:numFmt formatCode="General" sourceLinked="1"/>
        <c:majorTickMark val="none"/>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60760192"/>
        <c:crosses val="autoZero"/>
        <c:auto val="1"/>
        <c:lblAlgn val="ctr"/>
        <c:lblOffset val="100"/>
        <c:noMultiLvlLbl val="0"/>
      </c:catAx>
      <c:valAx>
        <c:axId val="860760192"/>
        <c:scaling>
          <c:orientation val="minMax"/>
        </c:scaling>
        <c:delete val="0"/>
        <c:axPos val="l"/>
        <c:majorGridlines>
          <c:spPr>
            <a:ln w="9525" cap="flat" cmpd="sng" algn="ctr">
              <a:solidFill>
                <a:schemeClr val="tx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60757904"/>
        <c:crosses val="autoZero"/>
        <c:crossBetween val="between"/>
      </c:valAx>
      <c:spPr>
        <a:noFill/>
        <a:ln>
          <a:noFill/>
        </a:ln>
        <a:effectLst/>
      </c:spPr>
    </c:plotArea>
    <c:legend>
      <c:legendPos val="b"/>
      <c:layout>
        <c:manualLayout>
          <c:xMode val="edge"/>
          <c:yMode val="edge"/>
          <c:x val="0.254455245797505"/>
          <c:y val="2.1243812687281701E-2"/>
          <c:w val="0.44301678781658699"/>
          <c:h val="5.715512688801899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
    <c:plotVisOnly val="1"/>
    <c:dispBlanksAs val="gap"/>
    <c:showDLblsOverMax val="0"/>
  </c:chart>
  <c:spPr>
    <a:noFill/>
    <a:ln>
      <a:noFill/>
    </a:ln>
    <a:effectLst/>
  </c:spPr>
  <c:txPr>
    <a:bodyPr/>
    <a:lstStyle/>
    <a:p>
      <a:pPr>
        <a:defRPr sz="1000">
          <a:latin typeface="+mn-lt"/>
        </a:defRPr>
      </a:pPr>
      <a:endParaRPr lang="en-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347333664250798E-2"/>
          <c:y val="0.13582762736930701"/>
          <c:w val="0.91874796503659895"/>
          <c:h val="0.69430989913579899"/>
        </c:manualLayout>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B55-254C-BB87-C815287A4BC8}"/>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B55-254C-BB87-C815287A4BC8}"/>
            </c:ext>
          </c:extLst>
        </c:ser>
        <c:ser>
          <c:idx val="2"/>
          <c:order val="2"/>
          <c:tx>
            <c:strRef>
              <c:f>Sheet1!$D$1</c:f>
              <c:strCache>
                <c:ptCount val="1"/>
                <c:pt idx="0">
                  <c:v>Series 3</c:v>
                </c:pt>
              </c:strCache>
            </c:strRef>
          </c:tx>
          <c:spPr>
            <a:solidFill>
              <a:schemeClr val="accent3"/>
            </a:solidFill>
            <a:ln w="25400">
              <a:noFill/>
              <a:headEnd w="lg" len="lg"/>
              <a:tailEnd w="lg" len="lg"/>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rgbClr val="FFFFFF"/>
                    </a:solidFill>
                    <a:latin typeface="+mn-lt"/>
                    <a:ea typeface="+mn-ea"/>
                    <a:cs typeface="+mn-cs"/>
                  </a:defRPr>
                </a:pPr>
                <a:endParaRPr lang="en-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B55-254C-BB87-C815287A4BC8}"/>
            </c:ext>
          </c:extLst>
        </c:ser>
        <c:dLbls>
          <c:showLegendKey val="0"/>
          <c:showVal val="0"/>
          <c:showCatName val="0"/>
          <c:showSerName val="0"/>
          <c:showPercent val="0"/>
          <c:showBubbleSize val="0"/>
        </c:dLbls>
        <c:gapWidth val="150"/>
        <c:overlap val="100"/>
        <c:axId val="867269328"/>
        <c:axId val="867272160"/>
      </c:barChart>
      <c:catAx>
        <c:axId val="867269328"/>
        <c:scaling>
          <c:orientation val="minMax"/>
        </c:scaling>
        <c:delete val="0"/>
        <c:axPos val="l"/>
        <c:numFmt formatCode="General" sourceLinked="1"/>
        <c:majorTickMark val="none"/>
        <c:minorTickMark val="none"/>
        <c:tickLblPos val="nextTo"/>
        <c:spPr>
          <a:noFill/>
          <a:ln w="9525" cap="flat" cmpd="sng" algn="ctr">
            <a:solidFill>
              <a:schemeClr val="tx1">
                <a:alpha val="40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67272160"/>
        <c:crosses val="autoZero"/>
        <c:auto val="1"/>
        <c:lblAlgn val="ctr"/>
        <c:lblOffset val="100"/>
        <c:noMultiLvlLbl val="0"/>
      </c:catAx>
      <c:valAx>
        <c:axId val="867272160"/>
        <c:scaling>
          <c:orientation val="minMax"/>
        </c:scaling>
        <c:delete val="0"/>
        <c:axPos val="b"/>
        <c:majorGridlines>
          <c:spPr>
            <a:ln w="9525" cap="flat" cmpd="sng" algn="ctr">
              <a:solidFill>
                <a:schemeClr val="tx1">
                  <a:alpha val="20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crossAx val="867269328"/>
        <c:crosses val="autoZero"/>
        <c:crossBetween val="between"/>
      </c:valAx>
      <c:spPr>
        <a:noFill/>
        <a:ln>
          <a:noFill/>
        </a:ln>
        <a:effectLst/>
      </c:spPr>
    </c:plotArea>
    <c:legend>
      <c:legendPos val="b"/>
      <c:layout>
        <c:manualLayout>
          <c:xMode val="edge"/>
          <c:yMode val="edge"/>
          <c:x val="0.254455245797505"/>
          <c:y val="2.1243812687281701E-2"/>
          <c:w val="0.42031404802279798"/>
          <c:h val="6.0745261741779799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IT"/>
        </a:p>
      </c:txPr>
    </c:legend>
    <c:plotVisOnly val="1"/>
    <c:dispBlanksAs val="gap"/>
    <c:showDLblsOverMax val="0"/>
  </c:chart>
  <c:spPr>
    <a:noFill/>
    <a:ln>
      <a:noFill/>
    </a:ln>
    <a:effectLst/>
  </c:spPr>
  <c:txPr>
    <a:bodyPr/>
    <a:lstStyle/>
    <a:p>
      <a:pPr>
        <a:defRPr sz="1000">
          <a:latin typeface="+mn-lt"/>
        </a:defRPr>
      </a:pPr>
      <a:endParaRPr lang="en-IT"/>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4">
  <a:schemeClr val="accent1"/>
</cs:colorStyle>
</file>

<file path=ppt/charts/colors12.xml><?xml version="1.0" encoding="utf-8"?>
<cs:colorStyle xmlns:cs="http://schemas.microsoft.com/office/drawing/2012/chartStyle" xmlns:a="http://schemas.openxmlformats.org/drawingml/2006/main" meth="withinLinear" id="15">
  <a:schemeClr val="accent2"/>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118">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2">
      <a:schemeClr val="dk1"/>
    </cs:effectRef>
    <cs:fontRef idx="minor">
      <a:schemeClr val="tx1"/>
    </cs:fontRef>
  </cs:dataPoint>
  <cs:dataPoint3D>
    <cs:lnRef idx="0"/>
    <cs:fillRef idx="3">
      <cs:styleClr val="auto"/>
    </cs:fillRef>
    <cs:effectRef idx="2">
      <a:schemeClr val="dk1"/>
    </cs:effectRef>
    <cs:fontRef idx="minor">
      <a:schemeClr val="tx1"/>
    </cs:fontRef>
  </cs:dataPoint3D>
  <cs:dataPointLine>
    <cs:lnRef idx="1">
      <cs:styleClr val="auto"/>
    </cs:lnRef>
    <cs:lineWidthScale>5</cs:lineWidthScale>
    <cs:fillRef idx="0"/>
    <cs:effectRef idx="0"/>
    <cs:fontRef idx="minor">
      <a:schemeClr val="tx1"/>
    </cs:fontRef>
    <cs:spPr>
      <a:ln cap="rnd">
        <a:round/>
      </a:ln>
    </cs:spPr>
  </cs:dataPointLine>
  <cs:dataPointMarker>
    <cs:lnRef idx="1">
      <cs:styleClr val="auto"/>
    </cs:lnRef>
    <cs:fillRef idx="3">
      <cs:styleClr val="auto"/>
    </cs:fillRef>
    <cs:effectRef idx="2">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a:schemeClr val="dk1">
        <a:tint val="95000"/>
      </a:schemeClr>
    </cs:fillRef>
    <cs:effectRef idx="2">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a:schemeClr val="dk1">
        <a:tint val="5000"/>
      </a:schemeClr>
    </cs:fillRef>
    <cs:effectRef idx="2">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8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3.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73EFB4-46AA-5749-BC13-8AE07514E465}" type="doc">
      <dgm:prSet loTypeId="urn:microsoft.com/office/officeart/2005/8/layout/chart3" loCatId="" qsTypeId="urn:microsoft.com/office/officeart/2005/8/quickstyle/simple4" qsCatId="simple" csTypeId="urn:microsoft.com/office/officeart/2005/8/colors/accent1_2" csCatId="accent1" phldr="1"/>
      <dgm:spPr/>
    </dgm:pt>
    <dgm:pt modelId="{630E2E60-07C8-604F-9207-C851339A3BCC}">
      <dgm:prSet phldrT="[Text]" custT="1"/>
      <dgm:spPr>
        <a:solidFill>
          <a:schemeClr val="accent1"/>
        </a:solidFill>
        <a:effectLst>
          <a:outerShdw blurRad="444500" dist="431800" dir="8100000" sx="103000" sy="103000" algn="tr" rotWithShape="0">
            <a:prstClr val="black">
              <a:alpha val="18000"/>
            </a:prstClr>
          </a:outerShdw>
        </a:effectLst>
      </dgm:spPr>
      <dgm:t>
        <a:bodyPr/>
        <a:lstStyle/>
        <a:p>
          <a:r>
            <a:rPr lang="en-US" sz="1400" b="1" dirty="0">
              <a:solidFill>
                <a:srgbClr val="FFFFFF"/>
              </a:solidFill>
              <a:latin typeface="+mn-lt"/>
              <a:ea typeface="Open Sans" charset="0"/>
              <a:cs typeface="Open Sans" charset="0"/>
            </a:rPr>
            <a:t>Web Design</a:t>
          </a:r>
        </a:p>
      </dgm:t>
    </dgm:pt>
    <dgm:pt modelId="{709DCEE6-5D57-BC46-AB71-554A36CE3D87}" type="parTrans" cxnId="{E75ACA66-1F49-9F45-A97D-01820F8F84BF}">
      <dgm:prSet/>
      <dgm:spPr/>
      <dgm:t>
        <a:bodyPr/>
        <a:lstStyle/>
        <a:p>
          <a:endParaRPr lang="en-US" sz="1400" dirty="0">
            <a:latin typeface="+mn-lt"/>
            <a:ea typeface="Open Sans" charset="0"/>
            <a:cs typeface="Open Sans" charset="0"/>
          </a:endParaRPr>
        </a:p>
      </dgm:t>
    </dgm:pt>
    <dgm:pt modelId="{64A5CF75-9A5D-3B4D-9DA6-75749CE7CF09}" type="sibTrans" cxnId="{E75ACA66-1F49-9F45-A97D-01820F8F84BF}">
      <dgm:prSet/>
      <dgm:spPr/>
      <dgm:t>
        <a:bodyPr/>
        <a:lstStyle/>
        <a:p>
          <a:endParaRPr lang="en-US" sz="1400" dirty="0">
            <a:latin typeface="+mn-lt"/>
            <a:ea typeface="Open Sans" charset="0"/>
            <a:cs typeface="Open Sans" charset="0"/>
          </a:endParaRPr>
        </a:p>
      </dgm:t>
    </dgm:pt>
    <dgm:pt modelId="{F1F325E0-502C-474C-88B5-EA9517DB2D17}">
      <dgm:prSet phldrT="[Text]" custT="1"/>
      <dgm:spPr>
        <a:solidFill>
          <a:schemeClr val="bg2"/>
        </a:solidFill>
        <a:ln>
          <a:noFill/>
        </a:ln>
        <a:effectLst>
          <a:outerShdw blurRad="38100" dist="12700" dir="5400000" algn="t" rotWithShape="0">
            <a:prstClr val="black">
              <a:alpha val="20000"/>
            </a:prstClr>
          </a:outerShdw>
        </a:effectLst>
      </dgm:spPr>
      <dgm:t>
        <a:bodyPr tIns="365760"/>
        <a:lstStyle/>
        <a:p>
          <a:r>
            <a:rPr lang="en-US" sz="1400" b="1" dirty="0">
              <a:solidFill>
                <a:schemeClr val="tx1"/>
              </a:solidFill>
              <a:latin typeface="+mn-lt"/>
              <a:ea typeface="Open Sans" charset="0"/>
              <a:cs typeface="Open Sans" charset="0"/>
            </a:rPr>
            <a:t>UI/UX </a:t>
          </a:r>
          <a:br>
            <a:rPr lang="mn-MN" sz="1400" b="1" dirty="0">
              <a:solidFill>
                <a:schemeClr val="tx1"/>
              </a:solidFill>
              <a:latin typeface="+mn-lt"/>
              <a:ea typeface="Open Sans" charset="0"/>
              <a:cs typeface="Open Sans" charset="0"/>
            </a:rPr>
          </a:br>
          <a:r>
            <a:rPr lang="en-US" sz="1400" b="1" dirty="0">
              <a:solidFill>
                <a:schemeClr val="tx1"/>
              </a:solidFill>
              <a:latin typeface="+mn-lt"/>
              <a:ea typeface="Open Sans" charset="0"/>
              <a:cs typeface="Open Sans" charset="0"/>
            </a:rPr>
            <a:t>Design</a:t>
          </a:r>
        </a:p>
      </dgm:t>
    </dgm:pt>
    <dgm:pt modelId="{52122F8C-A209-4C48-A63E-ABCA2F93F0F5}" type="parTrans" cxnId="{2F4E19F1-0144-6847-B25B-8FD862660E77}">
      <dgm:prSet/>
      <dgm:spPr/>
      <dgm:t>
        <a:bodyPr/>
        <a:lstStyle/>
        <a:p>
          <a:endParaRPr lang="en-US" sz="1400" dirty="0">
            <a:latin typeface="+mn-lt"/>
            <a:ea typeface="Open Sans" charset="0"/>
            <a:cs typeface="Open Sans" charset="0"/>
          </a:endParaRPr>
        </a:p>
      </dgm:t>
    </dgm:pt>
    <dgm:pt modelId="{D2D24ACD-0D3C-C04D-90FA-7444995A07F2}" type="sibTrans" cxnId="{2F4E19F1-0144-6847-B25B-8FD862660E77}">
      <dgm:prSet/>
      <dgm:spPr/>
      <dgm:t>
        <a:bodyPr/>
        <a:lstStyle/>
        <a:p>
          <a:endParaRPr lang="en-US" sz="1400" dirty="0">
            <a:latin typeface="+mn-lt"/>
            <a:ea typeface="Open Sans" charset="0"/>
            <a:cs typeface="Open Sans" charset="0"/>
          </a:endParaRPr>
        </a:p>
      </dgm:t>
    </dgm:pt>
    <dgm:pt modelId="{5308E1FB-4923-6949-A295-E11374800A4F}">
      <dgm:prSet phldrT="[Text]" custT="1"/>
      <dgm:spPr>
        <a:solidFill>
          <a:schemeClr val="bg2"/>
        </a:solidFill>
        <a:ln w="6350">
          <a:noFill/>
        </a:ln>
        <a:effectLst>
          <a:outerShdw blurRad="38100" dist="12700" dir="5400000" algn="t" rotWithShape="0">
            <a:prstClr val="black">
              <a:alpha val="20000"/>
            </a:prstClr>
          </a:outerShdw>
        </a:effectLst>
      </dgm:spPr>
      <dgm:t>
        <a:bodyPr tIns="365760"/>
        <a:lstStyle/>
        <a:p>
          <a:r>
            <a:rPr lang="en-US" sz="1400" b="1" dirty="0">
              <a:solidFill>
                <a:schemeClr val="tx1"/>
              </a:solidFill>
              <a:latin typeface="+mn-lt"/>
              <a:ea typeface="Open Sans" charset="0"/>
              <a:cs typeface="Open Sans" charset="0"/>
            </a:rPr>
            <a:t>Social</a:t>
          </a:r>
          <a:br>
            <a:rPr lang="mn-MN" sz="1400" b="1" dirty="0">
              <a:solidFill>
                <a:schemeClr val="tx1"/>
              </a:solidFill>
              <a:latin typeface="+mn-lt"/>
              <a:ea typeface="Open Sans" charset="0"/>
              <a:cs typeface="Open Sans" charset="0"/>
            </a:rPr>
          </a:br>
          <a:r>
            <a:rPr lang="en-US" sz="1400" b="1" dirty="0">
              <a:solidFill>
                <a:schemeClr val="tx1"/>
              </a:solidFill>
              <a:latin typeface="+mn-lt"/>
              <a:ea typeface="Open Sans" charset="0"/>
              <a:cs typeface="Open Sans" charset="0"/>
            </a:rPr>
            <a:t>Media</a:t>
          </a:r>
        </a:p>
      </dgm:t>
    </dgm:pt>
    <dgm:pt modelId="{C6E31AE1-6FBB-754A-8BE5-8DD0E91A6754}" type="parTrans" cxnId="{574FD4AD-B96C-F847-8E89-CD91553F38D5}">
      <dgm:prSet/>
      <dgm:spPr/>
      <dgm:t>
        <a:bodyPr/>
        <a:lstStyle/>
        <a:p>
          <a:endParaRPr lang="en-US" sz="1400" dirty="0">
            <a:latin typeface="+mn-lt"/>
            <a:ea typeface="Open Sans" charset="0"/>
            <a:cs typeface="Open Sans" charset="0"/>
          </a:endParaRPr>
        </a:p>
      </dgm:t>
    </dgm:pt>
    <dgm:pt modelId="{F35FF29A-E626-7149-AA4B-7FB1FD72FACE}" type="sibTrans" cxnId="{574FD4AD-B96C-F847-8E89-CD91553F38D5}">
      <dgm:prSet/>
      <dgm:spPr/>
      <dgm:t>
        <a:bodyPr/>
        <a:lstStyle/>
        <a:p>
          <a:endParaRPr lang="en-US" sz="1400" dirty="0">
            <a:latin typeface="+mn-lt"/>
            <a:ea typeface="Open Sans" charset="0"/>
            <a:cs typeface="Open Sans" charset="0"/>
          </a:endParaRPr>
        </a:p>
      </dgm:t>
    </dgm:pt>
    <dgm:pt modelId="{F4790F68-66D8-4500-89F0-07907D7BC66F}">
      <dgm:prSet phldrT="[Text]" custT="1"/>
      <dgm:spPr>
        <a:solidFill>
          <a:schemeClr val="bg2"/>
        </a:solidFill>
        <a:ln w="6350">
          <a:noFill/>
        </a:ln>
        <a:effectLst>
          <a:outerShdw blurRad="38100" dist="12700" dir="5400000" algn="t" rotWithShape="0">
            <a:prstClr val="black">
              <a:alpha val="20000"/>
            </a:prstClr>
          </a:outerShdw>
        </a:effectLst>
      </dgm:spPr>
      <dgm:t>
        <a:bodyPr/>
        <a:lstStyle/>
        <a:p>
          <a:r>
            <a:rPr lang="en-US" sz="1400" b="1" dirty="0">
              <a:solidFill>
                <a:schemeClr val="tx1"/>
              </a:solidFill>
              <a:latin typeface="+mn-lt"/>
              <a:ea typeface="Open Sans" charset="0"/>
              <a:cs typeface="Open Sans" charset="0"/>
            </a:rPr>
            <a:t>Marketing</a:t>
          </a:r>
        </a:p>
      </dgm:t>
    </dgm:pt>
    <dgm:pt modelId="{619444E7-DD8B-4DC6-9FCB-0AD1179021FC}" type="parTrans" cxnId="{690758E6-269E-408F-B706-59653E219174}">
      <dgm:prSet/>
      <dgm:spPr/>
      <dgm:t>
        <a:bodyPr/>
        <a:lstStyle/>
        <a:p>
          <a:endParaRPr lang="en-US"/>
        </a:p>
      </dgm:t>
    </dgm:pt>
    <dgm:pt modelId="{3F52A60C-35DD-4DD6-866C-6DE638A9B9F0}" type="sibTrans" cxnId="{690758E6-269E-408F-B706-59653E219174}">
      <dgm:prSet/>
      <dgm:spPr/>
      <dgm:t>
        <a:bodyPr/>
        <a:lstStyle/>
        <a:p>
          <a:endParaRPr lang="en-US"/>
        </a:p>
      </dgm:t>
    </dgm:pt>
    <dgm:pt modelId="{CFB44402-A867-DB43-B752-8AFFA6906172}" type="pres">
      <dgm:prSet presAssocID="{B573EFB4-46AA-5749-BC13-8AE07514E465}" presName="compositeShape" presStyleCnt="0">
        <dgm:presLayoutVars>
          <dgm:chMax val="7"/>
          <dgm:dir/>
          <dgm:resizeHandles val="exact"/>
        </dgm:presLayoutVars>
      </dgm:prSet>
      <dgm:spPr/>
    </dgm:pt>
    <dgm:pt modelId="{5E0A420E-7918-6E41-B43C-E7C596DF7127}" type="pres">
      <dgm:prSet presAssocID="{B573EFB4-46AA-5749-BC13-8AE07514E465}" presName="wedge1" presStyleLbl="node1" presStyleIdx="0" presStyleCnt="4"/>
      <dgm:spPr/>
    </dgm:pt>
    <dgm:pt modelId="{36095392-538C-AE4E-8F55-FBF1B8191A47}" type="pres">
      <dgm:prSet presAssocID="{B573EFB4-46AA-5749-BC13-8AE07514E465}" presName="wedge1Tx" presStyleLbl="node1" presStyleIdx="0" presStyleCnt="4">
        <dgm:presLayoutVars>
          <dgm:chMax val="0"/>
          <dgm:chPref val="0"/>
          <dgm:bulletEnabled val="1"/>
        </dgm:presLayoutVars>
      </dgm:prSet>
      <dgm:spPr/>
    </dgm:pt>
    <dgm:pt modelId="{221C76D6-B04F-9C47-87A8-E70A06AE1E73}" type="pres">
      <dgm:prSet presAssocID="{B573EFB4-46AA-5749-BC13-8AE07514E465}" presName="wedge2" presStyleLbl="node1" presStyleIdx="1" presStyleCnt="4" custLinFactNeighborX="630" custLinFactNeighborY="810"/>
      <dgm:spPr/>
    </dgm:pt>
    <dgm:pt modelId="{60BE0A0A-5ACD-0845-9E41-344237BA37F9}" type="pres">
      <dgm:prSet presAssocID="{B573EFB4-46AA-5749-BC13-8AE07514E465}" presName="wedge2Tx" presStyleLbl="node1" presStyleIdx="1" presStyleCnt="4">
        <dgm:presLayoutVars>
          <dgm:chMax val="0"/>
          <dgm:chPref val="0"/>
          <dgm:bulletEnabled val="1"/>
        </dgm:presLayoutVars>
      </dgm:prSet>
      <dgm:spPr/>
    </dgm:pt>
    <dgm:pt modelId="{E769062C-F08D-5C4A-81C5-1354152A8ED7}" type="pres">
      <dgm:prSet presAssocID="{B573EFB4-46AA-5749-BC13-8AE07514E465}" presName="wedge3" presStyleLbl="node1" presStyleIdx="2" presStyleCnt="4" custLinFactNeighborY="810"/>
      <dgm:spPr/>
    </dgm:pt>
    <dgm:pt modelId="{95C7A953-E532-E74A-8515-7EC423997BEC}" type="pres">
      <dgm:prSet presAssocID="{B573EFB4-46AA-5749-BC13-8AE07514E465}" presName="wedge3Tx" presStyleLbl="node1" presStyleIdx="2" presStyleCnt="4">
        <dgm:presLayoutVars>
          <dgm:chMax val="0"/>
          <dgm:chPref val="0"/>
          <dgm:bulletEnabled val="1"/>
        </dgm:presLayoutVars>
      </dgm:prSet>
      <dgm:spPr/>
    </dgm:pt>
    <dgm:pt modelId="{8E5876CC-BB52-4B21-8724-5F6ED1FC8E18}" type="pres">
      <dgm:prSet presAssocID="{B573EFB4-46AA-5749-BC13-8AE07514E465}" presName="wedge4" presStyleLbl="node1" presStyleIdx="3" presStyleCnt="4"/>
      <dgm:spPr/>
    </dgm:pt>
    <dgm:pt modelId="{948B96E1-7572-4681-B8E3-33E9A2FBE8C1}" type="pres">
      <dgm:prSet presAssocID="{B573EFB4-46AA-5749-BC13-8AE07514E465}" presName="wedge4Tx" presStyleLbl="node1" presStyleIdx="3" presStyleCnt="4">
        <dgm:presLayoutVars>
          <dgm:chMax val="0"/>
          <dgm:chPref val="0"/>
          <dgm:bulletEnabled val="1"/>
        </dgm:presLayoutVars>
      </dgm:prSet>
      <dgm:spPr/>
    </dgm:pt>
  </dgm:ptLst>
  <dgm:cxnLst>
    <dgm:cxn modelId="{A5A8F91E-D529-4B69-B2F9-FACDA8E3A9D7}" type="presOf" srcId="{F4790F68-66D8-4500-89F0-07907D7BC66F}" destId="{948B96E1-7572-4681-B8E3-33E9A2FBE8C1}" srcOrd="1" destOrd="0" presId="urn:microsoft.com/office/officeart/2005/8/layout/chart3"/>
    <dgm:cxn modelId="{E75ACA66-1F49-9F45-A97D-01820F8F84BF}" srcId="{B573EFB4-46AA-5749-BC13-8AE07514E465}" destId="{630E2E60-07C8-604F-9207-C851339A3BCC}" srcOrd="0" destOrd="0" parTransId="{709DCEE6-5D57-BC46-AB71-554A36CE3D87}" sibTransId="{64A5CF75-9A5D-3B4D-9DA6-75749CE7CF09}"/>
    <dgm:cxn modelId="{4C561D6B-46E4-FC45-9700-A2B85D7AE791}" type="presOf" srcId="{5308E1FB-4923-6949-A295-E11374800A4F}" destId="{E769062C-F08D-5C4A-81C5-1354152A8ED7}" srcOrd="0" destOrd="0" presId="urn:microsoft.com/office/officeart/2005/8/layout/chart3"/>
    <dgm:cxn modelId="{E7746C81-5161-B74F-8A7C-6308B222EF4C}" type="presOf" srcId="{630E2E60-07C8-604F-9207-C851339A3BCC}" destId="{5E0A420E-7918-6E41-B43C-E7C596DF7127}" srcOrd="0" destOrd="0" presId="urn:microsoft.com/office/officeart/2005/8/layout/chart3"/>
    <dgm:cxn modelId="{E4F8D587-9651-B441-A58A-4CD371B678CB}" type="presOf" srcId="{5308E1FB-4923-6949-A295-E11374800A4F}" destId="{95C7A953-E532-E74A-8515-7EC423997BEC}" srcOrd="1" destOrd="0" presId="urn:microsoft.com/office/officeart/2005/8/layout/chart3"/>
    <dgm:cxn modelId="{43918F88-2DEC-40F0-8358-9624720986B6}" type="presOf" srcId="{F4790F68-66D8-4500-89F0-07907D7BC66F}" destId="{8E5876CC-BB52-4B21-8724-5F6ED1FC8E18}" srcOrd="0" destOrd="0" presId="urn:microsoft.com/office/officeart/2005/8/layout/chart3"/>
    <dgm:cxn modelId="{A8E9C494-2D36-0C40-89E3-FBDAA4697F69}" type="presOf" srcId="{630E2E60-07C8-604F-9207-C851339A3BCC}" destId="{36095392-538C-AE4E-8F55-FBF1B8191A47}" srcOrd="1" destOrd="0" presId="urn:microsoft.com/office/officeart/2005/8/layout/chart3"/>
    <dgm:cxn modelId="{4E219D9F-C180-594E-AF69-0FFBEB99C0CD}" type="presOf" srcId="{B573EFB4-46AA-5749-BC13-8AE07514E465}" destId="{CFB44402-A867-DB43-B752-8AFFA6906172}" srcOrd="0" destOrd="0" presId="urn:microsoft.com/office/officeart/2005/8/layout/chart3"/>
    <dgm:cxn modelId="{574FD4AD-B96C-F847-8E89-CD91553F38D5}" srcId="{B573EFB4-46AA-5749-BC13-8AE07514E465}" destId="{5308E1FB-4923-6949-A295-E11374800A4F}" srcOrd="2" destOrd="0" parTransId="{C6E31AE1-6FBB-754A-8BE5-8DD0E91A6754}" sibTransId="{F35FF29A-E626-7149-AA4B-7FB1FD72FACE}"/>
    <dgm:cxn modelId="{1E2996C7-8D21-084E-9D96-511300716DA7}" type="presOf" srcId="{F1F325E0-502C-474C-88B5-EA9517DB2D17}" destId="{221C76D6-B04F-9C47-87A8-E70A06AE1E73}" srcOrd="0" destOrd="0" presId="urn:microsoft.com/office/officeart/2005/8/layout/chart3"/>
    <dgm:cxn modelId="{1CA9D7E3-9878-7642-9B22-D1E0FE1FC8FE}" type="presOf" srcId="{F1F325E0-502C-474C-88B5-EA9517DB2D17}" destId="{60BE0A0A-5ACD-0845-9E41-344237BA37F9}" srcOrd="1" destOrd="0" presId="urn:microsoft.com/office/officeart/2005/8/layout/chart3"/>
    <dgm:cxn modelId="{690758E6-269E-408F-B706-59653E219174}" srcId="{B573EFB4-46AA-5749-BC13-8AE07514E465}" destId="{F4790F68-66D8-4500-89F0-07907D7BC66F}" srcOrd="3" destOrd="0" parTransId="{619444E7-DD8B-4DC6-9FCB-0AD1179021FC}" sibTransId="{3F52A60C-35DD-4DD6-866C-6DE638A9B9F0}"/>
    <dgm:cxn modelId="{2F4E19F1-0144-6847-B25B-8FD862660E77}" srcId="{B573EFB4-46AA-5749-BC13-8AE07514E465}" destId="{F1F325E0-502C-474C-88B5-EA9517DB2D17}" srcOrd="1" destOrd="0" parTransId="{52122F8C-A209-4C48-A63E-ABCA2F93F0F5}" sibTransId="{D2D24ACD-0D3C-C04D-90FA-7444995A07F2}"/>
    <dgm:cxn modelId="{143FDCD0-B207-5445-B78D-11BA0BB994B1}" type="presParOf" srcId="{CFB44402-A867-DB43-B752-8AFFA6906172}" destId="{5E0A420E-7918-6E41-B43C-E7C596DF7127}" srcOrd="0" destOrd="0" presId="urn:microsoft.com/office/officeart/2005/8/layout/chart3"/>
    <dgm:cxn modelId="{A4C51A25-AEEF-C145-9F2D-2F71980511AC}" type="presParOf" srcId="{CFB44402-A867-DB43-B752-8AFFA6906172}" destId="{36095392-538C-AE4E-8F55-FBF1B8191A47}" srcOrd="1" destOrd="0" presId="urn:microsoft.com/office/officeart/2005/8/layout/chart3"/>
    <dgm:cxn modelId="{7A0EA307-ABE6-0844-95DA-71D3EDF08975}" type="presParOf" srcId="{CFB44402-A867-DB43-B752-8AFFA6906172}" destId="{221C76D6-B04F-9C47-87A8-E70A06AE1E73}" srcOrd="2" destOrd="0" presId="urn:microsoft.com/office/officeart/2005/8/layout/chart3"/>
    <dgm:cxn modelId="{6FF432DC-416B-BB40-AEAE-D38BEF8F7196}" type="presParOf" srcId="{CFB44402-A867-DB43-B752-8AFFA6906172}" destId="{60BE0A0A-5ACD-0845-9E41-344237BA37F9}" srcOrd="3" destOrd="0" presId="urn:microsoft.com/office/officeart/2005/8/layout/chart3"/>
    <dgm:cxn modelId="{4D7DB9A6-FC7C-BE46-919D-8E178A1694DB}" type="presParOf" srcId="{CFB44402-A867-DB43-B752-8AFFA6906172}" destId="{E769062C-F08D-5C4A-81C5-1354152A8ED7}" srcOrd="4" destOrd="0" presId="urn:microsoft.com/office/officeart/2005/8/layout/chart3"/>
    <dgm:cxn modelId="{713AA2AB-9DAC-F142-BC3F-FC139723F599}" type="presParOf" srcId="{CFB44402-A867-DB43-B752-8AFFA6906172}" destId="{95C7A953-E532-E74A-8515-7EC423997BEC}" srcOrd="5" destOrd="0" presId="urn:microsoft.com/office/officeart/2005/8/layout/chart3"/>
    <dgm:cxn modelId="{8339EEC3-E603-4F8B-9BC0-F1C598DA3221}" type="presParOf" srcId="{CFB44402-A867-DB43-B752-8AFFA6906172}" destId="{8E5876CC-BB52-4B21-8724-5F6ED1FC8E18}" srcOrd="6" destOrd="0" presId="urn:microsoft.com/office/officeart/2005/8/layout/chart3"/>
    <dgm:cxn modelId="{C3EA5FF7-DCC1-4022-A293-BEE253CC5143}" type="presParOf" srcId="{CFB44402-A867-DB43-B752-8AFFA6906172}" destId="{948B96E1-7572-4681-B8E3-33E9A2FBE8C1}" srcOrd="7"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BC7F19-1BD5-4D5A-B576-F526DA0359AC}"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32036F7F-45B2-4F11-8B76-CEF6A40574EC}">
      <dgm:prSet phldrT="[Text]" custT="1"/>
      <dgm:spPr>
        <a:solidFill>
          <a:schemeClr val="bg2"/>
        </a:solidFill>
        <a:ln w="6350">
          <a:noFill/>
        </a:ln>
        <a:effectLst>
          <a:outerShdw blurRad="38100" dist="12700" dir="5400000" algn="ctr" rotWithShape="0">
            <a:srgbClr val="000000">
              <a:alpha val="20000"/>
            </a:srgbClr>
          </a:outerShdw>
        </a:effectLst>
      </dgm:spPr>
      <dgm:t>
        <a:bodyPr/>
        <a:lstStyle/>
        <a:p>
          <a:r>
            <a:rPr lang="en-US" sz="1400" b="1" dirty="0">
              <a:solidFill>
                <a:schemeClr val="tx1"/>
              </a:solidFill>
            </a:rPr>
            <a:t>Maintenance</a:t>
          </a:r>
        </a:p>
      </dgm:t>
    </dgm:pt>
    <dgm:pt modelId="{AB84B1B0-664D-40EC-803E-4526608273EE}" type="parTrans" cxnId="{A54B44F6-1475-4BA0-9340-AB64970DC188}">
      <dgm:prSet/>
      <dgm:spPr/>
      <dgm:t>
        <a:bodyPr/>
        <a:lstStyle/>
        <a:p>
          <a:endParaRPr lang="en-US"/>
        </a:p>
      </dgm:t>
    </dgm:pt>
    <dgm:pt modelId="{6F1DEFCF-ACC6-400D-AB37-0C41A2D3CFC3}" type="sibTrans" cxnId="{A54B44F6-1475-4BA0-9340-AB64970DC188}">
      <dgm:prSet/>
      <dgm:spPr/>
      <dgm:t>
        <a:bodyPr/>
        <a:lstStyle/>
        <a:p>
          <a:endParaRPr lang="en-US"/>
        </a:p>
      </dgm:t>
    </dgm:pt>
    <dgm:pt modelId="{D19FBA6F-6998-4B3F-857A-2B74741B2C59}">
      <dgm:prSet phldrT="[Text]" custT="1"/>
      <dgm:spPr>
        <a:solidFill>
          <a:schemeClr val="bg2"/>
        </a:solidFill>
        <a:ln w="6350">
          <a:noFill/>
        </a:ln>
        <a:effectLst>
          <a:outerShdw blurRad="38100" dist="12700" dir="5400000" algn="ctr" rotWithShape="0">
            <a:srgbClr val="000000">
              <a:alpha val="20000"/>
            </a:srgbClr>
          </a:outerShdw>
        </a:effectLst>
      </dgm:spPr>
      <dgm:t>
        <a:bodyPr/>
        <a:lstStyle/>
        <a:p>
          <a:r>
            <a:rPr lang="en-US" sz="1400" b="1" dirty="0">
              <a:solidFill>
                <a:schemeClr val="tx1"/>
              </a:solidFill>
              <a:latin typeface="+mn-lt"/>
            </a:rPr>
            <a:t>Web design</a:t>
          </a:r>
        </a:p>
      </dgm:t>
    </dgm:pt>
    <dgm:pt modelId="{1A0E10EB-E388-48F8-BD1A-4CE535C34E72}" type="parTrans" cxnId="{D2823D1D-56E3-410C-892E-9BF5376C231B}">
      <dgm:prSet/>
      <dgm:spPr/>
      <dgm:t>
        <a:bodyPr/>
        <a:lstStyle/>
        <a:p>
          <a:endParaRPr lang="en-US"/>
        </a:p>
      </dgm:t>
    </dgm:pt>
    <dgm:pt modelId="{53552D45-00E3-4B90-939C-EB8BB98E2852}" type="sibTrans" cxnId="{D2823D1D-56E3-410C-892E-9BF5376C231B}">
      <dgm:prSet/>
      <dgm:spPr/>
      <dgm:t>
        <a:bodyPr/>
        <a:lstStyle/>
        <a:p>
          <a:endParaRPr lang="en-US"/>
        </a:p>
      </dgm:t>
    </dgm:pt>
    <dgm:pt modelId="{6CEAAE57-29B1-4FB7-841C-C620E9062DFF}">
      <dgm:prSet phldrT="[Text]" custT="1"/>
      <dgm:spPr>
        <a:solidFill>
          <a:srgbClr val="FFFFFF"/>
        </a:solidFill>
        <a:ln w="6350">
          <a:noFill/>
        </a:ln>
        <a:effectLst>
          <a:outerShdw blurRad="38100" dist="12700" dir="5400000" algn="ctr" rotWithShape="0">
            <a:srgbClr val="000000">
              <a:alpha val="20000"/>
            </a:srgbClr>
          </a:outerShdw>
        </a:effectLst>
      </dgm:spPr>
      <dgm:t>
        <a:bodyPr/>
        <a:lstStyle/>
        <a:p>
          <a:r>
            <a:rPr lang="en-US" sz="1400" b="1" dirty="0">
              <a:solidFill>
                <a:schemeClr val="tx1"/>
              </a:solidFill>
            </a:rPr>
            <a:t>UI/UX</a:t>
          </a:r>
        </a:p>
      </dgm:t>
    </dgm:pt>
    <dgm:pt modelId="{46D18C8E-DB8D-45F7-A563-3BBDC7F5B343}" type="parTrans" cxnId="{5F793D78-66C2-427A-92DC-4DA8E6F427DB}">
      <dgm:prSet/>
      <dgm:spPr/>
      <dgm:t>
        <a:bodyPr/>
        <a:lstStyle/>
        <a:p>
          <a:endParaRPr lang="en-US"/>
        </a:p>
      </dgm:t>
    </dgm:pt>
    <dgm:pt modelId="{7AC65764-6054-4ABC-BCCC-E8783500C376}" type="sibTrans" cxnId="{5F793D78-66C2-427A-92DC-4DA8E6F427DB}">
      <dgm:prSet/>
      <dgm:spPr/>
      <dgm:t>
        <a:bodyPr/>
        <a:lstStyle/>
        <a:p>
          <a:endParaRPr lang="en-US"/>
        </a:p>
      </dgm:t>
    </dgm:pt>
    <dgm:pt modelId="{65AF9AED-6250-43D1-897D-9405DF9217D6}">
      <dgm:prSet phldrT="[Text]" custT="1"/>
      <dgm:spPr>
        <a:ln>
          <a:noFill/>
        </a:ln>
      </dgm:spPr>
      <dgm:t>
        <a:bodyPr lIns="0" tIns="91440" rIns="0" bIns="0"/>
        <a:lstStyle/>
        <a:p>
          <a:pPr>
            <a:lnSpc>
              <a:spcPct val="100000"/>
            </a:lnSpc>
          </a:pPr>
          <a:r>
            <a:rPr lang="en-US" sz="1400" b="1" dirty="0">
              <a:solidFill>
                <a:srgbClr val="FFFFFF"/>
              </a:solidFill>
              <a:latin typeface="+mn-lt"/>
            </a:rPr>
            <a:t>Marketing</a:t>
          </a:r>
          <a:br>
            <a:rPr lang="en-US" sz="1400" b="1" dirty="0">
              <a:solidFill>
                <a:srgbClr val="FFFFFF"/>
              </a:solidFill>
              <a:latin typeface="+mn-lt"/>
            </a:rPr>
          </a:br>
          <a:r>
            <a:rPr lang="en-US" sz="1400" b="1" dirty="0">
              <a:solidFill>
                <a:srgbClr val="FFFFFF"/>
              </a:solidFill>
              <a:latin typeface="+mn-lt"/>
            </a:rPr>
            <a:t>Services</a:t>
          </a:r>
        </a:p>
      </dgm:t>
    </dgm:pt>
    <dgm:pt modelId="{DD547B4C-2168-4EC5-AD06-1AB8B8D73033}" type="parTrans" cxnId="{85B5E56C-C732-4399-ACE5-4BDAB98F0381}">
      <dgm:prSet/>
      <dgm:spPr/>
      <dgm:t>
        <a:bodyPr/>
        <a:lstStyle/>
        <a:p>
          <a:endParaRPr lang="en-US"/>
        </a:p>
      </dgm:t>
    </dgm:pt>
    <dgm:pt modelId="{F9B89F1F-8D20-49C0-9AE4-2DC2A9808824}" type="sibTrans" cxnId="{85B5E56C-C732-4399-ACE5-4BDAB98F0381}">
      <dgm:prSet/>
      <dgm:spPr/>
      <dgm:t>
        <a:bodyPr/>
        <a:lstStyle/>
        <a:p>
          <a:endParaRPr lang="en-US"/>
        </a:p>
      </dgm:t>
    </dgm:pt>
    <dgm:pt modelId="{FC08FE1F-51EA-4CCF-9B27-D5022F553933}" type="pres">
      <dgm:prSet presAssocID="{90BC7F19-1BD5-4D5A-B576-F526DA0359AC}" presName="Name0" presStyleCnt="0">
        <dgm:presLayoutVars>
          <dgm:chMax val="7"/>
          <dgm:resizeHandles val="exact"/>
        </dgm:presLayoutVars>
      </dgm:prSet>
      <dgm:spPr/>
    </dgm:pt>
    <dgm:pt modelId="{03443488-D21A-4756-AD5D-070CB5B0F221}" type="pres">
      <dgm:prSet presAssocID="{90BC7F19-1BD5-4D5A-B576-F526DA0359AC}" presName="comp1" presStyleCnt="0"/>
      <dgm:spPr/>
    </dgm:pt>
    <dgm:pt modelId="{C10126F8-7E78-4C65-A7D6-6AA3D19B7441}" type="pres">
      <dgm:prSet presAssocID="{90BC7F19-1BD5-4D5A-B576-F526DA0359AC}" presName="circle1" presStyleLbl="node1" presStyleIdx="0" presStyleCnt="4" custLinFactNeighborX="-2336" custLinFactNeighborY="-9034"/>
      <dgm:spPr/>
    </dgm:pt>
    <dgm:pt modelId="{1B07716B-5CC6-4A73-82F8-8672E236A571}" type="pres">
      <dgm:prSet presAssocID="{90BC7F19-1BD5-4D5A-B576-F526DA0359AC}" presName="c1text" presStyleLbl="node1" presStyleIdx="0" presStyleCnt="4">
        <dgm:presLayoutVars>
          <dgm:bulletEnabled val="1"/>
        </dgm:presLayoutVars>
      </dgm:prSet>
      <dgm:spPr/>
    </dgm:pt>
    <dgm:pt modelId="{45B837B0-C7AC-440C-B2A6-740F2F220567}" type="pres">
      <dgm:prSet presAssocID="{90BC7F19-1BD5-4D5A-B576-F526DA0359AC}" presName="comp2" presStyleCnt="0"/>
      <dgm:spPr/>
    </dgm:pt>
    <dgm:pt modelId="{BD58331B-BD0E-4421-ABAD-87726903C886}" type="pres">
      <dgm:prSet presAssocID="{90BC7F19-1BD5-4D5A-B576-F526DA0359AC}" presName="circle2" presStyleLbl="node1" presStyleIdx="1" presStyleCnt="4"/>
      <dgm:spPr/>
    </dgm:pt>
    <dgm:pt modelId="{3279DF76-AADD-463F-90B9-77206ED4272C}" type="pres">
      <dgm:prSet presAssocID="{90BC7F19-1BD5-4D5A-B576-F526DA0359AC}" presName="c2text" presStyleLbl="node1" presStyleIdx="1" presStyleCnt="4">
        <dgm:presLayoutVars>
          <dgm:bulletEnabled val="1"/>
        </dgm:presLayoutVars>
      </dgm:prSet>
      <dgm:spPr/>
    </dgm:pt>
    <dgm:pt modelId="{FF6B775B-5B65-43ED-A1BE-CBF60DAE0FA0}" type="pres">
      <dgm:prSet presAssocID="{90BC7F19-1BD5-4D5A-B576-F526DA0359AC}" presName="comp3" presStyleCnt="0"/>
      <dgm:spPr/>
    </dgm:pt>
    <dgm:pt modelId="{7380719C-1FFD-4303-AE28-D545FF9D9A0E}" type="pres">
      <dgm:prSet presAssocID="{90BC7F19-1BD5-4D5A-B576-F526DA0359AC}" presName="circle3" presStyleLbl="node1" presStyleIdx="2" presStyleCnt="4"/>
      <dgm:spPr/>
    </dgm:pt>
    <dgm:pt modelId="{44B348B7-FE2A-4396-8CEF-BC07BF51C8C4}" type="pres">
      <dgm:prSet presAssocID="{90BC7F19-1BD5-4D5A-B576-F526DA0359AC}" presName="c3text" presStyleLbl="node1" presStyleIdx="2" presStyleCnt="4">
        <dgm:presLayoutVars>
          <dgm:bulletEnabled val="1"/>
        </dgm:presLayoutVars>
      </dgm:prSet>
      <dgm:spPr/>
    </dgm:pt>
    <dgm:pt modelId="{E5DBA30E-8C69-4085-BA86-1B74C8D1B40B}" type="pres">
      <dgm:prSet presAssocID="{90BC7F19-1BD5-4D5A-B576-F526DA0359AC}" presName="comp4" presStyleCnt="0"/>
      <dgm:spPr/>
    </dgm:pt>
    <dgm:pt modelId="{10F45F40-A90E-4F9A-A73F-D45C5BF22E3B}" type="pres">
      <dgm:prSet presAssocID="{90BC7F19-1BD5-4D5A-B576-F526DA0359AC}" presName="circle4" presStyleLbl="node1" presStyleIdx="3" presStyleCnt="4"/>
      <dgm:spPr/>
    </dgm:pt>
    <dgm:pt modelId="{E512C260-9D0F-463F-B0DA-2ED09C0BA9B4}" type="pres">
      <dgm:prSet presAssocID="{90BC7F19-1BD5-4D5A-B576-F526DA0359AC}" presName="c4text" presStyleLbl="node1" presStyleIdx="3" presStyleCnt="4">
        <dgm:presLayoutVars>
          <dgm:bulletEnabled val="1"/>
        </dgm:presLayoutVars>
      </dgm:prSet>
      <dgm:spPr/>
    </dgm:pt>
  </dgm:ptLst>
  <dgm:cxnLst>
    <dgm:cxn modelId="{33FBB001-4415-4665-9236-B99B6DC6F252}" type="presOf" srcId="{90BC7F19-1BD5-4D5A-B576-F526DA0359AC}" destId="{FC08FE1F-51EA-4CCF-9B27-D5022F553933}" srcOrd="0" destOrd="0" presId="urn:microsoft.com/office/officeart/2005/8/layout/venn2"/>
    <dgm:cxn modelId="{9C1DBB04-E6B5-4270-8927-99754DD56BBE}" type="presOf" srcId="{6CEAAE57-29B1-4FB7-841C-C620E9062DFF}" destId="{7380719C-1FFD-4303-AE28-D545FF9D9A0E}" srcOrd="0" destOrd="0" presId="urn:microsoft.com/office/officeart/2005/8/layout/venn2"/>
    <dgm:cxn modelId="{7147D716-87B8-4297-B34F-0A72679A853D}" type="presOf" srcId="{65AF9AED-6250-43D1-897D-9405DF9217D6}" destId="{E512C260-9D0F-463F-B0DA-2ED09C0BA9B4}" srcOrd="1" destOrd="0" presId="urn:microsoft.com/office/officeart/2005/8/layout/venn2"/>
    <dgm:cxn modelId="{D2823D1D-56E3-410C-892E-9BF5376C231B}" srcId="{90BC7F19-1BD5-4D5A-B576-F526DA0359AC}" destId="{D19FBA6F-6998-4B3F-857A-2B74741B2C59}" srcOrd="1" destOrd="0" parTransId="{1A0E10EB-E388-48F8-BD1A-4CE535C34E72}" sibTransId="{53552D45-00E3-4B90-939C-EB8BB98E2852}"/>
    <dgm:cxn modelId="{82501E2B-6F95-4A1C-922F-266136F01140}" type="presOf" srcId="{D19FBA6F-6998-4B3F-857A-2B74741B2C59}" destId="{BD58331B-BD0E-4421-ABAD-87726903C886}" srcOrd="0" destOrd="0" presId="urn:microsoft.com/office/officeart/2005/8/layout/venn2"/>
    <dgm:cxn modelId="{98D5A842-770A-45CF-B53C-7EF9FDCB0A63}" type="presOf" srcId="{32036F7F-45B2-4F11-8B76-CEF6A40574EC}" destId="{C10126F8-7E78-4C65-A7D6-6AA3D19B7441}" srcOrd="0" destOrd="0" presId="urn:microsoft.com/office/officeart/2005/8/layout/venn2"/>
    <dgm:cxn modelId="{72B30963-CB11-4A1D-B6F4-DB17DCC416B7}" type="presOf" srcId="{6CEAAE57-29B1-4FB7-841C-C620E9062DFF}" destId="{44B348B7-FE2A-4396-8CEF-BC07BF51C8C4}" srcOrd="1" destOrd="0" presId="urn:microsoft.com/office/officeart/2005/8/layout/venn2"/>
    <dgm:cxn modelId="{85B5E56C-C732-4399-ACE5-4BDAB98F0381}" srcId="{90BC7F19-1BD5-4D5A-B576-F526DA0359AC}" destId="{65AF9AED-6250-43D1-897D-9405DF9217D6}" srcOrd="3" destOrd="0" parTransId="{DD547B4C-2168-4EC5-AD06-1AB8B8D73033}" sibTransId="{F9B89F1F-8D20-49C0-9AE4-2DC2A9808824}"/>
    <dgm:cxn modelId="{5F793D78-66C2-427A-92DC-4DA8E6F427DB}" srcId="{90BC7F19-1BD5-4D5A-B576-F526DA0359AC}" destId="{6CEAAE57-29B1-4FB7-841C-C620E9062DFF}" srcOrd="2" destOrd="0" parTransId="{46D18C8E-DB8D-45F7-A563-3BBDC7F5B343}" sibTransId="{7AC65764-6054-4ABC-BCCC-E8783500C376}"/>
    <dgm:cxn modelId="{7720FB78-1A8C-4955-8DD2-D7EF9CB546FF}" type="presOf" srcId="{65AF9AED-6250-43D1-897D-9405DF9217D6}" destId="{10F45F40-A90E-4F9A-A73F-D45C5BF22E3B}" srcOrd="0" destOrd="0" presId="urn:microsoft.com/office/officeart/2005/8/layout/venn2"/>
    <dgm:cxn modelId="{3D00C3AC-9D7D-45C5-9024-1EB2DAFF33D5}" type="presOf" srcId="{D19FBA6F-6998-4B3F-857A-2B74741B2C59}" destId="{3279DF76-AADD-463F-90B9-77206ED4272C}" srcOrd="1" destOrd="0" presId="urn:microsoft.com/office/officeart/2005/8/layout/venn2"/>
    <dgm:cxn modelId="{820ACBE2-90E6-4C8B-B585-5692FF91F1F7}" type="presOf" srcId="{32036F7F-45B2-4F11-8B76-CEF6A40574EC}" destId="{1B07716B-5CC6-4A73-82F8-8672E236A571}" srcOrd="1" destOrd="0" presId="urn:microsoft.com/office/officeart/2005/8/layout/venn2"/>
    <dgm:cxn modelId="{A54B44F6-1475-4BA0-9340-AB64970DC188}" srcId="{90BC7F19-1BD5-4D5A-B576-F526DA0359AC}" destId="{32036F7F-45B2-4F11-8B76-CEF6A40574EC}" srcOrd="0" destOrd="0" parTransId="{AB84B1B0-664D-40EC-803E-4526608273EE}" sibTransId="{6F1DEFCF-ACC6-400D-AB37-0C41A2D3CFC3}"/>
    <dgm:cxn modelId="{F906FA3A-29D7-47BC-AA48-3ECED4C84CAA}" type="presParOf" srcId="{FC08FE1F-51EA-4CCF-9B27-D5022F553933}" destId="{03443488-D21A-4756-AD5D-070CB5B0F221}" srcOrd="0" destOrd="0" presId="urn:microsoft.com/office/officeart/2005/8/layout/venn2"/>
    <dgm:cxn modelId="{69BCE881-DF53-42F5-9D93-64161C46604B}" type="presParOf" srcId="{03443488-D21A-4756-AD5D-070CB5B0F221}" destId="{C10126F8-7E78-4C65-A7D6-6AA3D19B7441}" srcOrd="0" destOrd="0" presId="urn:microsoft.com/office/officeart/2005/8/layout/venn2"/>
    <dgm:cxn modelId="{18686BC2-4B04-492F-9CC3-485E54BA3119}" type="presParOf" srcId="{03443488-D21A-4756-AD5D-070CB5B0F221}" destId="{1B07716B-5CC6-4A73-82F8-8672E236A571}" srcOrd="1" destOrd="0" presId="urn:microsoft.com/office/officeart/2005/8/layout/venn2"/>
    <dgm:cxn modelId="{A0047E84-8294-4893-BCF7-AFD09F8899FB}" type="presParOf" srcId="{FC08FE1F-51EA-4CCF-9B27-D5022F553933}" destId="{45B837B0-C7AC-440C-B2A6-740F2F220567}" srcOrd="1" destOrd="0" presId="urn:microsoft.com/office/officeart/2005/8/layout/venn2"/>
    <dgm:cxn modelId="{55F9027D-F1F5-435F-BB77-84EF2063359F}" type="presParOf" srcId="{45B837B0-C7AC-440C-B2A6-740F2F220567}" destId="{BD58331B-BD0E-4421-ABAD-87726903C886}" srcOrd="0" destOrd="0" presId="urn:microsoft.com/office/officeart/2005/8/layout/venn2"/>
    <dgm:cxn modelId="{B7E8CDB6-1AE9-402D-A268-B6381CB1E93B}" type="presParOf" srcId="{45B837B0-C7AC-440C-B2A6-740F2F220567}" destId="{3279DF76-AADD-463F-90B9-77206ED4272C}" srcOrd="1" destOrd="0" presId="urn:microsoft.com/office/officeart/2005/8/layout/venn2"/>
    <dgm:cxn modelId="{5210356E-E10E-4A50-9B41-ACA838C73291}" type="presParOf" srcId="{FC08FE1F-51EA-4CCF-9B27-D5022F553933}" destId="{FF6B775B-5B65-43ED-A1BE-CBF60DAE0FA0}" srcOrd="2" destOrd="0" presId="urn:microsoft.com/office/officeart/2005/8/layout/venn2"/>
    <dgm:cxn modelId="{A9B26D21-4F9E-427E-9ADB-0009D945C89D}" type="presParOf" srcId="{FF6B775B-5B65-43ED-A1BE-CBF60DAE0FA0}" destId="{7380719C-1FFD-4303-AE28-D545FF9D9A0E}" srcOrd="0" destOrd="0" presId="urn:microsoft.com/office/officeart/2005/8/layout/venn2"/>
    <dgm:cxn modelId="{DE7D4278-1F50-4DD1-A08B-3AE041D34C88}" type="presParOf" srcId="{FF6B775B-5B65-43ED-A1BE-CBF60DAE0FA0}" destId="{44B348B7-FE2A-4396-8CEF-BC07BF51C8C4}" srcOrd="1" destOrd="0" presId="urn:microsoft.com/office/officeart/2005/8/layout/venn2"/>
    <dgm:cxn modelId="{BCD33D3C-A4FD-479B-98C0-599BB9383DCF}" type="presParOf" srcId="{FC08FE1F-51EA-4CCF-9B27-D5022F553933}" destId="{E5DBA30E-8C69-4085-BA86-1B74C8D1B40B}" srcOrd="3" destOrd="0" presId="urn:microsoft.com/office/officeart/2005/8/layout/venn2"/>
    <dgm:cxn modelId="{A692C12F-A62F-4425-99E6-A80CEA4534FE}" type="presParOf" srcId="{E5DBA30E-8C69-4085-BA86-1B74C8D1B40B}" destId="{10F45F40-A90E-4F9A-A73F-D45C5BF22E3B}" srcOrd="0" destOrd="0" presId="urn:microsoft.com/office/officeart/2005/8/layout/venn2"/>
    <dgm:cxn modelId="{1958559F-E33B-43D4-9D59-AF2CA3E23332}" type="presParOf" srcId="{E5DBA30E-8C69-4085-BA86-1B74C8D1B40B}" destId="{E512C260-9D0F-463F-B0DA-2ED09C0BA9B4}"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CF3DE0-3EE4-41A1-ADDB-1C35614E3FCE}" type="doc">
      <dgm:prSet loTypeId="urn:microsoft.com/office/officeart/2005/8/layout/venn1" loCatId="relationship" qsTypeId="urn:microsoft.com/office/officeart/2005/8/quickstyle/simple1" qsCatId="simple" csTypeId="urn:microsoft.com/office/officeart/2005/8/colors/accent1_2" csCatId="accent1" phldr="1"/>
      <dgm:spPr/>
    </dgm:pt>
    <dgm:pt modelId="{B692ECB7-0C90-403E-A78E-5C743C83C0F3}">
      <dgm:prSet phldrT="[Text]" custT="1"/>
      <dgm:spPr>
        <a:solidFill>
          <a:schemeClr val="bg2"/>
        </a:solidFill>
        <a:ln w="6350">
          <a:noFill/>
        </a:ln>
        <a:effectLst>
          <a:outerShdw blurRad="38100" dist="12700" dir="5400000" algn="ctr" rotWithShape="0">
            <a:srgbClr val="000000">
              <a:alpha val="20000"/>
            </a:srgbClr>
          </a:outerShdw>
        </a:effectLst>
      </dgm:spPr>
      <dgm:t>
        <a:bodyPr/>
        <a:lstStyle/>
        <a:p>
          <a:r>
            <a:rPr lang="en-US" sz="1400" b="1" dirty="0">
              <a:solidFill>
                <a:schemeClr val="tx1"/>
              </a:solidFill>
            </a:rPr>
            <a:t>Graphic Design</a:t>
          </a:r>
        </a:p>
      </dgm:t>
    </dgm:pt>
    <dgm:pt modelId="{565ED5AD-D8F2-4DD3-8C9A-2F4D4687AD26}" type="parTrans" cxnId="{21347E4C-7C24-4CCD-9483-09D166565E47}">
      <dgm:prSet/>
      <dgm:spPr/>
      <dgm:t>
        <a:bodyPr/>
        <a:lstStyle/>
        <a:p>
          <a:endParaRPr lang="en-US"/>
        </a:p>
      </dgm:t>
    </dgm:pt>
    <dgm:pt modelId="{90E0BCFE-CFDF-4F9D-BA34-98F4D9B9CF0C}" type="sibTrans" cxnId="{21347E4C-7C24-4CCD-9483-09D166565E47}">
      <dgm:prSet/>
      <dgm:spPr/>
      <dgm:t>
        <a:bodyPr/>
        <a:lstStyle/>
        <a:p>
          <a:endParaRPr lang="en-US"/>
        </a:p>
      </dgm:t>
    </dgm:pt>
    <dgm:pt modelId="{83515B6F-BC1C-49F7-A4C1-BCD630DC096E}">
      <dgm:prSet phldrT="[Text]" custT="1"/>
      <dgm:spPr>
        <a:solidFill>
          <a:schemeClr val="accent1"/>
        </a:solidFill>
        <a:ln w="6350">
          <a:solidFill>
            <a:schemeClr val="accent1">
              <a:alpha val="80000"/>
            </a:schemeClr>
          </a:solidFill>
        </a:ln>
        <a:effectLst>
          <a:outerShdw blurRad="38100" dist="12700" dir="5400000" algn="ctr" rotWithShape="0">
            <a:srgbClr val="000000">
              <a:alpha val="20000"/>
            </a:srgbClr>
          </a:outerShdw>
        </a:effectLst>
      </dgm:spPr>
      <dgm:t>
        <a:bodyPr/>
        <a:lstStyle/>
        <a:p>
          <a:r>
            <a:rPr lang="en-US" sz="1400" b="1" dirty="0">
              <a:solidFill>
                <a:srgbClr val="FFFFFF"/>
              </a:solidFill>
            </a:rPr>
            <a:t>Web</a:t>
          </a:r>
          <a:br>
            <a:rPr lang="en-US" sz="1400" b="1" dirty="0">
              <a:solidFill>
                <a:srgbClr val="FFFFFF"/>
              </a:solidFill>
            </a:rPr>
          </a:br>
          <a:r>
            <a:rPr lang="en-US" sz="1400" b="1" dirty="0">
              <a:solidFill>
                <a:srgbClr val="FFFFFF"/>
              </a:solidFill>
            </a:rPr>
            <a:t>Design</a:t>
          </a:r>
        </a:p>
      </dgm:t>
    </dgm:pt>
    <dgm:pt modelId="{BEF23D3D-D62C-4889-8B67-AEBCB0B46066}" type="parTrans" cxnId="{B26472BC-0BAA-41AB-95D5-8BAF24FC77E2}">
      <dgm:prSet/>
      <dgm:spPr/>
      <dgm:t>
        <a:bodyPr/>
        <a:lstStyle/>
        <a:p>
          <a:endParaRPr lang="en-US"/>
        </a:p>
      </dgm:t>
    </dgm:pt>
    <dgm:pt modelId="{76A570ED-B74A-4CE7-BDC7-126984B2965D}" type="sibTrans" cxnId="{B26472BC-0BAA-41AB-95D5-8BAF24FC77E2}">
      <dgm:prSet/>
      <dgm:spPr/>
      <dgm:t>
        <a:bodyPr/>
        <a:lstStyle/>
        <a:p>
          <a:endParaRPr lang="en-US"/>
        </a:p>
      </dgm:t>
    </dgm:pt>
    <dgm:pt modelId="{827B455C-8261-4D4D-A765-BF70669A6050}">
      <dgm:prSet phldrT="[Text]" custT="1"/>
      <dgm:spPr>
        <a:solidFill>
          <a:schemeClr val="bg2"/>
        </a:solidFill>
        <a:ln w="6350">
          <a:noFill/>
        </a:ln>
        <a:effectLst>
          <a:outerShdw blurRad="38100" dist="12700" dir="5400000" algn="ctr" rotWithShape="0">
            <a:srgbClr val="000000">
              <a:alpha val="20000"/>
            </a:srgbClr>
          </a:outerShdw>
        </a:effectLst>
      </dgm:spPr>
      <dgm:t>
        <a:bodyPr/>
        <a:lstStyle/>
        <a:p>
          <a:r>
            <a:rPr lang="en-US" sz="1400" b="1" dirty="0">
              <a:solidFill>
                <a:schemeClr val="tx1"/>
              </a:solidFill>
            </a:rPr>
            <a:t>Motion Graphic</a:t>
          </a:r>
        </a:p>
      </dgm:t>
    </dgm:pt>
    <dgm:pt modelId="{ABC83736-1A8A-4FE2-ACDC-ABB0E52D6944}" type="parTrans" cxnId="{03557A83-F2C8-4BF1-BEC7-5EC0245B45E0}">
      <dgm:prSet/>
      <dgm:spPr/>
      <dgm:t>
        <a:bodyPr/>
        <a:lstStyle/>
        <a:p>
          <a:endParaRPr lang="en-US"/>
        </a:p>
      </dgm:t>
    </dgm:pt>
    <dgm:pt modelId="{3543E460-859B-4BA4-B4F8-DD4A21FE08C2}" type="sibTrans" cxnId="{03557A83-F2C8-4BF1-BEC7-5EC0245B45E0}">
      <dgm:prSet/>
      <dgm:spPr/>
      <dgm:t>
        <a:bodyPr/>
        <a:lstStyle/>
        <a:p>
          <a:endParaRPr lang="en-US"/>
        </a:p>
      </dgm:t>
    </dgm:pt>
    <dgm:pt modelId="{E88EAF9C-8225-4B29-83F2-AB7324EA290B}">
      <dgm:prSet phldrT="[Text]" custT="1"/>
      <dgm:spPr>
        <a:solidFill>
          <a:schemeClr val="bg2"/>
        </a:solidFill>
        <a:ln w="6350">
          <a:noFill/>
        </a:ln>
        <a:effectLst>
          <a:outerShdw blurRad="38100" dist="12700" dir="5400000" algn="ctr" rotWithShape="0">
            <a:srgbClr val="000000">
              <a:alpha val="20000"/>
            </a:srgbClr>
          </a:outerShdw>
        </a:effectLst>
      </dgm:spPr>
      <dgm:t>
        <a:bodyPr/>
        <a:lstStyle/>
        <a:p>
          <a:r>
            <a:rPr lang="en-US" sz="1400" b="1" dirty="0">
              <a:solidFill>
                <a:schemeClr val="tx1"/>
              </a:solidFill>
            </a:rPr>
            <a:t>UI/UX</a:t>
          </a:r>
          <a:br>
            <a:rPr lang="en-US" sz="1400" b="1" dirty="0">
              <a:solidFill>
                <a:schemeClr val="tx1"/>
              </a:solidFill>
            </a:rPr>
          </a:br>
          <a:r>
            <a:rPr lang="en-US" sz="1400" b="1" dirty="0">
              <a:solidFill>
                <a:schemeClr val="tx1"/>
              </a:solidFill>
            </a:rPr>
            <a:t>Design</a:t>
          </a:r>
        </a:p>
      </dgm:t>
    </dgm:pt>
    <dgm:pt modelId="{4F455539-EF23-4B4A-A759-158E89D019CE}" type="parTrans" cxnId="{2FB84FFA-195B-45AF-82C8-D591CEB71210}">
      <dgm:prSet/>
      <dgm:spPr/>
      <dgm:t>
        <a:bodyPr/>
        <a:lstStyle/>
        <a:p>
          <a:endParaRPr lang="en-US"/>
        </a:p>
      </dgm:t>
    </dgm:pt>
    <dgm:pt modelId="{F5B94A21-A62D-4AB1-995A-7D2BA2D46821}" type="sibTrans" cxnId="{2FB84FFA-195B-45AF-82C8-D591CEB71210}">
      <dgm:prSet/>
      <dgm:spPr/>
      <dgm:t>
        <a:bodyPr/>
        <a:lstStyle/>
        <a:p>
          <a:endParaRPr lang="en-US"/>
        </a:p>
      </dgm:t>
    </dgm:pt>
    <dgm:pt modelId="{8A0AB23C-7634-41FD-9F9B-6A8B7D512FFE}" type="pres">
      <dgm:prSet presAssocID="{28CF3DE0-3EE4-41A1-ADDB-1C35614E3FCE}" presName="compositeShape" presStyleCnt="0">
        <dgm:presLayoutVars>
          <dgm:chMax val="7"/>
          <dgm:dir/>
          <dgm:resizeHandles val="exact"/>
        </dgm:presLayoutVars>
      </dgm:prSet>
      <dgm:spPr/>
    </dgm:pt>
    <dgm:pt modelId="{05EE46EE-6DCE-4854-AB86-691A0610F868}" type="pres">
      <dgm:prSet presAssocID="{B692ECB7-0C90-403E-A78E-5C743C83C0F3}" presName="circ1" presStyleLbl="vennNode1" presStyleIdx="0" presStyleCnt="4"/>
      <dgm:spPr/>
    </dgm:pt>
    <dgm:pt modelId="{D1E51E69-18EE-469C-AD64-8B0EF264B0D0}" type="pres">
      <dgm:prSet presAssocID="{B692ECB7-0C90-403E-A78E-5C743C83C0F3}" presName="circ1Tx" presStyleLbl="revTx" presStyleIdx="0" presStyleCnt="0">
        <dgm:presLayoutVars>
          <dgm:chMax val="0"/>
          <dgm:chPref val="0"/>
          <dgm:bulletEnabled val="1"/>
        </dgm:presLayoutVars>
      </dgm:prSet>
      <dgm:spPr/>
    </dgm:pt>
    <dgm:pt modelId="{D90A30D5-745C-47A4-8196-128787F14775}" type="pres">
      <dgm:prSet presAssocID="{83515B6F-BC1C-49F7-A4C1-BCD630DC096E}" presName="circ2" presStyleLbl="vennNode1" presStyleIdx="1" presStyleCnt="4"/>
      <dgm:spPr/>
    </dgm:pt>
    <dgm:pt modelId="{BF937BDB-1444-40CF-9E54-0C537B1D8DA0}" type="pres">
      <dgm:prSet presAssocID="{83515B6F-BC1C-49F7-A4C1-BCD630DC096E}" presName="circ2Tx" presStyleLbl="revTx" presStyleIdx="0" presStyleCnt="0">
        <dgm:presLayoutVars>
          <dgm:chMax val="0"/>
          <dgm:chPref val="0"/>
          <dgm:bulletEnabled val="1"/>
        </dgm:presLayoutVars>
      </dgm:prSet>
      <dgm:spPr/>
    </dgm:pt>
    <dgm:pt modelId="{6F919BB1-6884-46F1-8E0B-C0C2626CDC27}" type="pres">
      <dgm:prSet presAssocID="{827B455C-8261-4D4D-A765-BF70669A6050}" presName="circ3" presStyleLbl="vennNode1" presStyleIdx="2" presStyleCnt="4"/>
      <dgm:spPr/>
    </dgm:pt>
    <dgm:pt modelId="{3F740E1B-658E-48F1-9E1A-9FB7E392C276}" type="pres">
      <dgm:prSet presAssocID="{827B455C-8261-4D4D-A765-BF70669A6050}" presName="circ3Tx" presStyleLbl="revTx" presStyleIdx="0" presStyleCnt="0">
        <dgm:presLayoutVars>
          <dgm:chMax val="0"/>
          <dgm:chPref val="0"/>
          <dgm:bulletEnabled val="1"/>
        </dgm:presLayoutVars>
      </dgm:prSet>
      <dgm:spPr/>
    </dgm:pt>
    <dgm:pt modelId="{852ADC21-CC2B-4B3A-83BC-6BEFD6CBEF89}" type="pres">
      <dgm:prSet presAssocID="{E88EAF9C-8225-4B29-83F2-AB7324EA290B}" presName="circ4" presStyleLbl="vennNode1" presStyleIdx="3" presStyleCnt="4"/>
      <dgm:spPr/>
    </dgm:pt>
    <dgm:pt modelId="{95BBCF4E-3808-4B2D-910C-FF3CE6A549DB}" type="pres">
      <dgm:prSet presAssocID="{E88EAF9C-8225-4B29-83F2-AB7324EA290B}" presName="circ4Tx" presStyleLbl="revTx" presStyleIdx="0" presStyleCnt="0">
        <dgm:presLayoutVars>
          <dgm:chMax val="0"/>
          <dgm:chPref val="0"/>
          <dgm:bulletEnabled val="1"/>
        </dgm:presLayoutVars>
      </dgm:prSet>
      <dgm:spPr/>
    </dgm:pt>
  </dgm:ptLst>
  <dgm:cxnLst>
    <dgm:cxn modelId="{F7757717-AE69-4D13-9D26-039D8924D65D}" type="presOf" srcId="{827B455C-8261-4D4D-A765-BF70669A6050}" destId="{3F740E1B-658E-48F1-9E1A-9FB7E392C276}" srcOrd="1" destOrd="0" presId="urn:microsoft.com/office/officeart/2005/8/layout/venn1"/>
    <dgm:cxn modelId="{4465552B-2923-4FFA-AE59-A90164A40537}" type="presOf" srcId="{E88EAF9C-8225-4B29-83F2-AB7324EA290B}" destId="{852ADC21-CC2B-4B3A-83BC-6BEFD6CBEF89}" srcOrd="0" destOrd="0" presId="urn:microsoft.com/office/officeart/2005/8/layout/venn1"/>
    <dgm:cxn modelId="{245B7531-1368-429E-B5F6-DB67D962E51A}" type="presOf" srcId="{E88EAF9C-8225-4B29-83F2-AB7324EA290B}" destId="{95BBCF4E-3808-4B2D-910C-FF3CE6A549DB}" srcOrd="1" destOrd="0" presId="urn:microsoft.com/office/officeart/2005/8/layout/venn1"/>
    <dgm:cxn modelId="{21347E4C-7C24-4CCD-9483-09D166565E47}" srcId="{28CF3DE0-3EE4-41A1-ADDB-1C35614E3FCE}" destId="{B692ECB7-0C90-403E-A78E-5C743C83C0F3}" srcOrd="0" destOrd="0" parTransId="{565ED5AD-D8F2-4DD3-8C9A-2F4D4687AD26}" sibTransId="{90E0BCFE-CFDF-4F9D-BA34-98F4D9B9CF0C}"/>
    <dgm:cxn modelId="{FE019C7A-B1FA-4525-A76A-E92B93DE3398}" type="presOf" srcId="{B692ECB7-0C90-403E-A78E-5C743C83C0F3}" destId="{05EE46EE-6DCE-4854-AB86-691A0610F868}" srcOrd="0" destOrd="0" presId="urn:microsoft.com/office/officeart/2005/8/layout/venn1"/>
    <dgm:cxn modelId="{669EBE80-6099-4498-99F1-5F7EFCF001B5}" type="presOf" srcId="{28CF3DE0-3EE4-41A1-ADDB-1C35614E3FCE}" destId="{8A0AB23C-7634-41FD-9F9B-6A8B7D512FFE}" srcOrd="0" destOrd="0" presId="urn:microsoft.com/office/officeart/2005/8/layout/venn1"/>
    <dgm:cxn modelId="{03557A83-F2C8-4BF1-BEC7-5EC0245B45E0}" srcId="{28CF3DE0-3EE4-41A1-ADDB-1C35614E3FCE}" destId="{827B455C-8261-4D4D-A765-BF70669A6050}" srcOrd="2" destOrd="0" parTransId="{ABC83736-1A8A-4FE2-ACDC-ABB0E52D6944}" sibTransId="{3543E460-859B-4BA4-B4F8-DD4A21FE08C2}"/>
    <dgm:cxn modelId="{0646B3BB-B625-49D7-897D-D43A8907363C}" type="presOf" srcId="{83515B6F-BC1C-49F7-A4C1-BCD630DC096E}" destId="{D90A30D5-745C-47A4-8196-128787F14775}" srcOrd="0" destOrd="0" presId="urn:microsoft.com/office/officeart/2005/8/layout/venn1"/>
    <dgm:cxn modelId="{B26472BC-0BAA-41AB-95D5-8BAF24FC77E2}" srcId="{28CF3DE0-3EE4-41A1-ADDB-1C35614E3FCE}" destId="{83515B6F-BC1C-49F7-A4C1-BCD630DC096E}" srcOrd="1" destOrd="0" parTransId="{BEF23D3D-D62C-4889-8B67-AEBCB0B46066}" sibTransId="{76A570ED-B74A-4CE7-BDC7-126984B2965D}"/>
    <dgm:cxn modelId="{494279C6-9F8C-4035-B44B-A702519B4E63}" type="presOf" srcId="{B692ECB7-0C90-403E-A78E-5C743C83C0F3}" destId="{D1E51E69-18EE-469C-AD64-8B0EF264B0D0}" srcOrd="1" destOrd="0" presId="urn:microsoft.com/office/officeart/2005/8/layout/venn1"/>
    <dgm:cxn modelId="{50CC2FDB-B9EB-4378-B211-25CCD1408C24}" type="presOf" srcId="{83515B6F-BC1C-49F7-A4C1-BCD630DC096E}" destId="{BF937BDB-1444-40CF-9E54-0C537B1D8DA0}" srcOrd="1" destOrd="0" presId="urn:microsoft.com/office/officeart/2005/8/layout/venn1"/>
    <dgm:cxn modelId="{22B205E7-4B7E-41B6-933E-2EAC555FDF0C}" type="presOf" srcId="{827B455C-8261-4D4D-A765-BF70669A6050}" destId="{6F919BB1-6884-46F1-8E0B-C0C2626CDC27}" srcOrd="0" destOrd="0" presId="urn:microsoft.com/office/officeart/2005/8/layout/venn1"/>
    <dgm:cxn modelId="{2FB84FFA-195B-45AF-82C8-D591CEB71210}" srcId="{28CF3DE0-3EE4-41A1-ADDB-1C35614E3FCE}" destId="{E88EAF9C-8225-4B29-83F2-AB7324EA290B}" srcOrd="3" destOrd="0" parTransId="{4F455539-EF23-4B4A-A759-158E89D019CE}" sibTransId="{F5B94A21-A62D-4AB1-995A-7D2BA2D46821}"/>
    <dgm:cxn modelId="{4B45986B-C380-404D-A2AF-6777EE461D9F}" type="presParOf" srcId="{8A0AB23C-7634-41FD-9F9B-6A8B7D512FFE}" destId="{05EE46EE-6DCE-4854-AB86-691A0610F868}" srcOrd="0" destOrd="0" presId="urn:microsoft.com/office/officeart/2005/8/layout/venn1"/>
    <dgm:cxn modelId="{29D6D69D-A404-4330-81EE-DBB65D2AD221}" type="presParOf" srcId="{8A0AB23C-7634-41FD-9F9B-6A8B7D512FFE}" destId="{D1E51E69-18EE-469C-AD64-8B0EF264B0D0}" srcOrd="1" destOrd="0" presId="urn:microsoft.com/office/officeart/2005/8/layout/venn1"/>
    <dgm:cxn modelId="{11B9F89C-0431-4B2A-8F8D-F43C1B8A68F1}" type="presParOf" srcId="{8A0AB23C-7634-41FD-9F9B-6A8B7D512FFE}" destId="{D90A30D5-745C-47A4-8196-128787F14775}" srcOrd="2" destOrd="0" presId="urn:microsoft.com/office/officeart/2005/8/layout/venn1"/>
    <dgm:cxn modelId="{60145614-67F6-4D5C-9C5A-D6A0DA02D0C9}" type="presParOf" srcId="{8A0AB23C-7634-41FD-9F9B-6A8B7D512FFE}" destId="{BF937BDB-1444-40CF-9E54-0C537B1D8DA0}" srcOrd="3" destOrd="0" presId="urn:microsoft.com/office/officeart/2005/8/layout/venn1"/>
    <dgm:cxn modelId="{C927DDAF-1970-4CC7-84ED-43BF37BCEB0D}" type="presParOf" srcId="{8A0AB23C-7634-41FD-9F9B-6A8B7D512FFE}" destId="{6F919BB1-6884-46F1-8E0B-C0C2626CDC27}" srcOrd="4" destOrd="0" presId="urn:microsoft.com/office/officeart/2005/8/layout/venn1"/>
    <dgm:cxn modelId="{49EBAA3A-732B-43E6-AC21-7A3EF72C40BA}" type="presParOf" srcId="{8A0AB23C-7634-41FD-9F9B-6A8B7D512FFE}" destId="{3F740E1B-658E-48F1-9E1A-9FB7E392C276}" srcOrd="5" destOrd="0" presId="urn:microsoft.com/office/officeart/2005/8/layout/venn1"/>
    <dgm:cxn modelId="{1A41C2D3-01E4-42A7-ABF9-EB584B8FD2F6}" type="presParOf" srcId="{8A0AB23C-7634-41FD-9F9B-6A8B7D512FFE}" destId="{852ADC21-CC2B-4B3A-83BC-6BEFD6CBEF89}" srcOrd="6" destOrd="0" presId="urn:microsoft.com/office/officeart/2005/8/layout/venn1"/>
    <dgm:cxn modelId="{69B822BB-FA00-499C-925D-0D0DBBD869A6}" type="presParOf" srcId="{8A0AB23C-7634-41FD-9F9B-6A8B7D512FFE}" destId="{95BBCF4E-3808-4B2D-910C-FF3CE6A549DB}"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CF3DE0-3EE4-41A1-ADDB-1C35614E3FCE}" type="doc">
      <dgm:prSet loTypeId="urn:microsoft.com/office/officeart/2005/8/layout/venn1" loCatId="relationship" qsTypeId="urn:microsoft.com/office/officeart/2005/8/quickstyle/simple1" qsCatId="simple" csTypeId="urn:microsoft.com/office/officeart/2005/8/colors/accent1_2" csCatId="accent1" phldr="1"/>
      <dgm:spPr/>
    </dgm:pt>
    <dgm:pt modelId="{B692ECB7-0C90-403E-A78E-5C743C83C0F3}">
      <dgm:prSet phldrT="[Text]" custT="1"/>
      <dgm:spPr>
        <a:solidFill>
          <a:schemeClr val="accent3">
            <a:alpha val="80000"/>
          </a:schemeClr>
        </a:solidFill>
        <a:ln>
          <a:noFill/>
        </a:ln>
      </dgm:spPr>
      <dgm:t>
        <a:bodyPr/>
        <a:lstStyle/>
        <a:p>
          <a:r>
            <a:rPr lang="en-US" sz="1400" b="1" dirty="0">
              <a:solidFill>
                <a:srgbClr val="FFFFFF"/>
              </a:solidFill>
            </a:rPr>
            <a:t>Marketing</a:t>
          </a:r>
        </a:p>
      </dgm:t>
    </dgm:pt>
    <dgm:pt modelId="{565ED5AD-D8F2-4DD3-8C9A-2F4D4687AD26}" type="parTrans" cxnId="{21347E4C-7C24-4CCD-9483-09D166565E47}">
      <dgm:prSet/>
      <dgm:spPr/>
      <dgm:t>
        <a:bodyPr/>
        <a:lstStyle/>
        <a:p>
          <a:endParaRPr lang="en-US"/>
        </a:p>
      </dgm:t>
    </dgm:pt>
    <dgm:pt modelId="{90E0BCFE-CFDF-4F9D-BA34-98F4D9B9CF0C}" type="sibTrans" cxnId="{21347E4C-7C24-4CCD-9483-09D166565E47}">
      <dgm:prSet/>
      <dgm:spPr/>
      <dgm:t>
        <a:bodyPr/>
        <a:lstStyle/>
        <a:p>
          <a:endParaRPr lang="en-US"/>
        </a:p>
      </dgm:t>
    </dgm:pt>
    <dgm:pt modelId="{83515B6F-BC1C-49F7-A4C1-BCD630DC096E}">
      <dgm:prSet phldrT="[Text]" custT="1"/>
      <dgm:spPr>
        <a:solidFill>
          <a:schemeClr val="accent2">
            <a:alpha val="80000"/>
          </a:schemeClr>
        </a:solidFill>
        <a:ln>
          <a:noFill/>
        </a:ln>
      </dgm:spPr>
      <dgm:t>
        <a:bodyPr/>
        <a:lstStyle/>
        <a:p>
          <a:r>
            <a:rPr lang="en-US" sz="1400" b="1" dirty="0">
              <a:solidFill>
                <a:srgbClr val="FFFFFF"/>
              </a:solidFill>
            </a:rPr>
            <a:t>Creative</a:t>
          </a:r>
          <a:br>
            <a:rPr lang="en-US" sz="1400" b="1" dirty="0">
              <a:solidFill>
                <a:srgbClr val="FFFFFF"/>
              </a:solidFill>
            </a:rPr>
          </a:br>
          <a:r>
            <a:rPr lang="en-US" sz="1400" b="1" dirty="0">
              <a:solidFill>
                <a:srgbClr val="FFFFFF"/>
              </a:solidFill>
            </a:rPr>
            <a:t>Design</a:t>
          </a:r>
        </a:p>
      </dgm:t>
    </dgm:pt>
    <dgm:pt modelId="{BEF23D3D-D62C-4889-8B67-AEBCB0B46066}" type="parTrans" cxnId="{B26472BC-0BAA-41AB-95D5-8BAF24FC77E2}">
      <dgm:prSet/>
      <dgm:spPr/>
      <dgm:t>
        <a:bodyPr/>
        <a:lstStyle/>
        <a:p>
          <a:endParaRPr lang="en-US"/>
        </a:p>
      </dgm:t>
    </dgm:pt>
    <dgm:pt modelId="{76A570ED-B74A-4CE7-BDC7-126984B2965D}" type="sibTrans" cxnId="{B26472BC-0BAA-41AB-95D5-8BAF24FC77E2}">
      <dgm:prSet/>
      <dgm:spPr/>
      <dgm:t>
        <a:bodyPr/>
        <a:lstStyle/>
        <a:p>
          <a:endParaRPr lang="en-US"/>
        </a:p>
      </dgm:t>
    </dgm:pt>
    <dgm:pt modelId="{827B455C-8261-4D4D-A765-BF70669A6050}">
      <dgm:prSet phldrT="[Text]" custT="1"/>
      <dgm:spPr>
        <a:solidFill>
          <a:schemeClr val="accent4">
            <a:alpha val="80000"/>
          </a:schemeClr>
        </a:solidFill>
        <a:ln>
          <a:noFill/>
        </a:ln>
      </dgm:spPr>
      <dgm:t>
        <a:bodyPr/>
        <a:lstStyle/>
        <a:p>
          <a:r>
            <a:rPr lang="en-US" sz="1400" b="1" dirty="0">
              <a:solidFill>
                <a:srgbClr val="FFFFFF"/>
              </a:solidFill>
            </a:rPr>
            <a:t>Photography</a:t>
          </a:r>
        </a:p>
      </dgm:t>
    </dgm:pt>
    <dgm:pt modelId="{ABC83736-1A8A-4FE2-ACDC-ABB0E52D6944}" type="parTrans" cxnId="{03557A83-F2C8-4BF1-BEC7-5EC0245B45E0}">
      <dgm:prSet/>
      <dgm:spPr/>
      <dgm:t>
        <a:bodyPr/>
        <a:lstStyle/>
        <a:p>
          <a:endParaRPr lang="en-US"/>
        </a:p>
      </dgm:t>
    </dgm:pt>
    <dgm:pt modelId="{3543E460-859B-4BA4-B4F8-DD4A21FE08C2}" type="sibTrans" cxnId="{03557A83-F2C8-4BF1-BEC7-5EC0245B45E0}">
      <dgm:prSet/>
      <dgm:spPr/>
      <dgm:t>
        <a:bodyPr/>
        <a:lstStyle/>
        <a:p>
          <a:endParaRPr lang="en-US"/>
        </a:p>
      </dgm:t>
    </dgm:pt>
    <dgm:pt modelId="{E88EAF9C-8225-4B29-83F2-AB7324EA290B}">
      <dgm:prSet phldrT="[Text]" custT="1"/>
      <dgm:spPr>
        <a:solidFill>
          <a:schemeClr val="accent1">
            <a:hueOff val="0"/>
            <a:satOff val="0"/>
            <a:lumOff val="0"/>
            <a:alpha val="80000"/>
          </a:schemeClr>
        </a:solidFill>
        <a:ln>
          <a:noFill/>
        </a:ln>
      </dgm:spPr>
      <dgm:t>
        <a:bodyPr/>
        <a:lstStyle/>
        <a:p>
          <a:r>
            <a:rPr lang="en-US" sz="1400" b="1" dirty="0">
              <a:solidFill>
                <a:srgbClr val="FFFFFF"/>
              </a:solidFill>
            </a:rPr>
            <a:t>Motion</a:t>
          </a:r>
          <a:br>
            <a:rPr lang="en-US" sz="1400" b="1" dirty="0">
              <a:solidFill>
                <a:srgbClr val="FFFFFF"/>
              </a:solidFill>
            </a:rPr>
          </a:br>
          <a:r>
            <a:rPr lang="en-US" sz="1400" b="1" dirty="0">
              <a:solidFill>
                <a:srgbClr val="FFFFFF"/>
              </a:solidFill>
            </a:rPr>
            <a:t>Design</a:t>
          </a:r>
        </a:p>
      </dgm:t>
    </dgm:pt>
    <dgm:pt modelId="{4F455539-EF23-4B4A-A759-158E89D019CE}" type="parTrans" cxnId="{2FB84FFA-195B-45AF-82C8-D591CEB71210}">
      <dgm:prSet/>
      <dgm:spPr/>
      <dgm:t>
        <a:bodyPr/>
        <a:lstStyle/>
        <a:p>
          <a:endParaRPr lang="en-US"/>
        </a:p>
      </dgm:t>
    </dgm:pt>
    <dgm:pt modelId="{F5B94A21-A62D-4AB1-995A-7D2BA2D46821}" type="sibTrans" cxnId="{2FB84FFA-195B-45AF-82C8-D591CEB71210}">
      <dgm:prSet/>
      <dgm:spPr/>
      <dgm:t>
        <a:bodyPr/>
        <a:lstStyle/>
        <a:p>
          <a:endParaRPr lang="en-US"/>
        </a:p>
      </dgm:t>
    </dgm:pt>
    <dgm:pt modelId="{8A0AB23C-7634-41FD-9F9B-6A8B7D512FFE}" type="pres">
      <dgm:prSet presAssocID="{28CF3DE0-3EE4-41A1-ADDB-1C35614E3FCE}" presName="compositeShape" presStyleCnt="0">
        <dgm:presLayoutVars>
          <dgm:chMax val="7"/>
          <dgm:dir/>
          <dgm:resizeHandles val="exact"/>
        </dgm:presLayoutVars>
      </dgm:prSet>
      <dgm:spPr/>
    </dgm:pt>
    <dgm:pt modelId="{05EE46EE-6DCE-4854-AB86-691A0610F868}" type="pres">
      <dgm:prSet presAssocID="{B692ECB7-0C90-403E-A78E-5C743C83C0F3}" presName="circ1" presStyleLbl="vennNode1" presStyleIdx="0" presStyleCnt="4"/>
      <dgm:spPr/>
    </dgm:pt>
    <dgm:pt modelId="{D1E51E69-18EE-469C-AD64-8B0EF264B0D0}" type="pres">
      <dgm:prSet presAssocID="{B692ECB7-0C90-403E-A78E-5C743C83C0F3}" presName="circ1Tx" presStyleLbl="revTx" presStyleIdx="0" presStyleCnt="0">
        <dgm:presLayoutVars>
          <dgm:chMax val="0"/>
          <dgm:chPref val="0"/>
          <dgm:bulletEnabled val="1"/>
        </dgm:presLayoutVars>
      </dgm:prSet>
      <dgm:spPr/>
    </dgm:pt>
    <dgm:pt modelId="{D90A30D5-745C-47A4-8196-128787F14775}" type="pres">
      <dgm:prSet presAssocID="{83515B6F-BC1C-49F7-A4C1-BCD630DC096E}" presName="circ2" presStyleLbl="vennNode1" presStyleIdx="1" presStyleCnt="4"/>
      <dgm:spPr/>
    </dgm:pt>
    <dgm:pt modelId="{BF937BDB-1444-40CF-9E54-0C537B1D8DA0}" type="pres">
      <dgm:prSet presAssocID="{83515B6F-BC1C-49F7-A4C1-BCD630DC096E}" presName="circ2Tx" presStyleLbl="revTx" presStyleIdx="0" presStyleCnt="0">
        <dgm:presLayoutVars>
          <dgm:chMax val="0"/>
          <dgm:chPref val="0"/>
          <dgm:bulletEnabled val="1"/>
        </dgm:presLayoutVars>
      </dgm:prSet>
      <dgm:spPr/>
    </dgm:pt>
    <dgm:pt modelId="{10E48351-6E60-4680-A79B-DAB7276A4A99}" type="pres">
      <dgm:prSet presAssocID="{827B455C-8261-4D4D-A765-BF70669A6050}" presName="circ3" presStyleLbl="vennNode1" presStyleIdx="2" presStyleCnt="4"/>
      <dgm:spPr/>
    </dgm:pt>
    <dgm:pt modelId="{8D4F4118-BC60-47D9-A84D-9AD92BDAD935}" type="pres">
      <dgm:prSet presAssocID="{827B455C-8261-4D4D-A765-BF70669A6050}" presName="circ3Tx" presStyleLbl="revTx" presStyleIdx="0" presStyleCnt="0">
        <dgm:presLayoutVars>
          <dgm:chMax val="0"/>
          <dgm:chPref val="0"/>
          <dgm:bulletEnabled val="1"/>
        </dgm:presLayoutVars>
      </dgm:prSet>
      <dgm:spPr/>
    </dgm:pt>
    <dgm:pt modelId="{6BF3A97F-7200-43FF-A595-C8C0F99B5E29}" type="pres">
      <dgm:prSet presAssocID="{E88EAF9C-8225-4B29-83F2-AB7324EA290B}" presName="circ4" presStyleLbl="vennNode1" presStyleIdx="3" presStyleCnt="4"/>
      <dgm:spPr/>
    </dgm:pt>
    <dgm:pt modelId="{C86252DA-789F-415D-82F3-3CA61DB04835}" type="pres">
      <dgm:prSet presAssocID="{E88EAF9C-8225-4B29-83F2-AB7324EA290B}" presName="circ4Tx" presStyleLbl="revTx" presStyleIdx="0" presStyleCnt="0">
        <dgm:presLayoutVars>
          <dgm:chMax val="0"/>
          <dgm:chPref val="0"/>
          <dgm:bulletEnabled val="1"/>
        </dgm:presLayoutVars>
      </dgm:prSet>
      <dgm:spPr/>
    </dgm:pt>
  </dgm:ptLst>
  <dgm:cxnLst>
    <dgm:cxn modelId="{9D37DE1C-0E20-4185-8F77-C0C91E6F4076}" type="presOf" srcId="{83515B6F-BC1C-49F7-A4C1-BCD630DC096E}" destId="{BF937BDB-1444-40CF-9E54-0C537B1D8DA0}" srcOrd="1" destOrd="0" presId="urn:microsoft.com/office/officeart/2005/8/layout/venn1"/>
    <dgm:cxn modelId="{CC2D3A20-34A5-4EEC-9451-167592ECBD3E}" type="presOf" srcId="{827B455C-8261-4D4D-A765-BF70669A6050}" destId="{8D4F4118-BC60-47D9-A84D-9AD92BDAD935}" srcOrd="1" destOrd="0" presId="urn:microsoft.com/office/officeart/2005/8/layout/venn1"/>
    <dgm:cxn modelId="{21347E4C-7C24-4CCD-9483-09D166565E47}" srcId="{28CF3DE0-3EE4-41A1-ADDB-1C35614E3FCE}" destId="{B692ECB7-0C90-403E-A78E-5C743C83C0F3}" srcOrd="0" destOrd="0" parTransId="{565ED5AD-D8F2-4DD3-8C9A-2F4D4687AD26}" sibTransId="{90E0BCFE-CFDF-4F9D-BA34-98F4D9B9CF0C}"/>
    <dgm:cxn modelId="{3E49D97B-BD8B-4879-A1DA-E18DAE681FA6}" type="presOf" srcId="{B692ECB7-0C90-403E-A78E-5C743C83C0F3}" destId="{D1E51E69-18EE-469C-AD64-8B0EF264B0D0}" srcOrd="1" destOrd="0" presId="urn:microsoft.com/office/officeart/2005/8/layout/venn1"/>
    <dgm:cxn modelId="{669EBE80-6099-4498-99F1-5F7EFCF001B5}" type="presOf" srcId="{28CF3DE0-3EE4-41A1-ADDB-1C35614E3FCE}" destId="{8A0AB23C-7634-41FD-9F9B-6A8B7D512FFE}" srcOrd="0" destOrd="0" presId="urn:microsoft.com/office/officeart/2005/8/layout/venn1"/>
    <dgm:cxn modelId="{03557A83-F2C8-4BF1-BEC7-5EC0245B45E0}" srcId="{28CF3DE0-3EE4-41A1-ADDB-1C35614E3FCE}" destId="{827B455C-8261-4D4D-A765-BF70669A6050}" srcOrd="2" destOrd="0" parTransId="{ABC83736-1A8A-4FE2-ACDC-ABB0E52D6944}" sibTransId="{3543E460-859B-4BA4-B4F8-DD4A21FE08C2}"/>
    <dgm:cxn modelId="{2524EA98-7663-48DE-9EC5-C642ED12B28E}" type="presOf" srcId="{E88EAF9C-8225-4B29-83F2-AB7324EA290B}" destId="{C86252DA-789F-415D-82F3-3CA61DB04835}" srcOrd="1" destOrd="0" presId="urn:microsoft.com/office/officeart/2005/8/layout/venn1"/>
    <dgm:cxn modelId="{0D3A839A-F0EA-4DD4-BF07-08EB4C4970E6}" type="presOf" srcId="{B692ECB7-0C90-403E-A78E-5C743C83C0F3}" destId="{05EE46EE-6DCE-4854-AB86-691A0610F868}" srcOrd="0" destOrd="0" presId="urn:microsoft.com/office/officeart/2005/8/layout/venn1"/>
    <dgm:cxn modelId="{23B5FBAC-DFB8-423D-8FFA-F10A4269A855}" type="presOf" srcId="{E88EAF9C-8225-4B29-83F2-AB7324EA290B}" destId="{6BF3A97F-7200-43FF-A595-C8C0F99B5E29}" srcOrd="0" destOrd="0" presId="urn:microsoft.com/office/officeart/2005/8/layout/venn1"/>
    <dgm:cxn modelId="{B26472BC-0BAA-41AB-95D5-8BAF24FC77E2}" srcId="{28CF3DE0-3EE4-41A1-ADDB-1C35614E3FCE}" destId="{83515B6F-BC1C-49F7-A4C1-BCD630DC096E}" srcOrd="1" destOrd="0" parTransId="{BEF23D3D-D62C-4889-8B67-AEBCB0B46066}" sibTransId="{76A570ED-B74A-4CE7-BDC7-126984B2965D}"/>
    <dgm:cxn modelId="{D291BCE9-A16E-4B85-B9B8-3AC28DF70B65}" type="presOf" srcId="{827B455C-8261-4D4D-A765-BF70669A6050}" destId="{10E48351-6E60-4680-A79B-DAB7276A4A99}" srcOrd="0" destOrd="0" presId="urn:microsoft.com/office/officeart/2005/8/layout/venn1"/>
    <dgm:cxn modelId="{D739D4F3-5318-4676-ADC7-F6898E5CB77B}" type="presOf" srcId="{83515B6F-BC1C-49F7-A4C1-BCD630DC096E}" destId="{D90A30D5-745C-47A4-8196-128787F14775}" srcOrd="0" destOrd="0" presId="urn:microsoft.com/office/officeart/2005/8/layout/venn1"/>
    <dgm:cxn modelId="{2FB84FFA-195B-45AF-82C8-D591CEB71210}" srcId="{28CF3DE0-3EE4-41A1-ADDB-1C35614E3FCE}" destId="{E88EAF9C-8225-4B29-83F2-AB7324EA290B}" srcOrd="3" destOrd="0" parTransId="{4F455539-EF23-4B4A-A759-158E89D019CE}" sibTransId="{F5B94A21-A62D-4AB1-995A-7D2BA2D46821}"/>
    <dgm:cxn modelId="{0FFBAF1C-10DB-4225-8DA7-7DB6688520F9}" type="presParOf" srcId="{8A0AB23C-7634-41FD-9F9B-6A8B7D512FFE}" destId="{05EE46EE-6DCE-4854-AB86-691A0610F868}" srcOrd="0" destOrd="0" presId="urn:microsoft.com/office/officeart/2005/8/layout/venn1"/>
    <dgm:cxn modelId="{46594452-0AC2-452C-8DCC-8D4924A7564F}" type="presParOf" srcId="{8A0AB23C-7634-41FD-9F9B-6A8B7D512FFE}" destId="{D1E51E69-18EE-469C-AD64-8B0EF264B0D0}" srcOrd="1" destOrd="0" presId="urn:microsoft.com/office/officeart/2005/8/layout/venn1"/>
    <dgm:cxn modelId="{BD32A660-4E93-40D9-BF6F-19ECDBDC8AFC}" type="presParOf" srcId="{8A0AB23C-7634-41FD-9F9B-6A8B7D512FFE}" destId="{D90A30D5-745C-47A4-8196-128787F14775}" srcOrd="2" destOrd="0" presId="urn:microsoft.com/office/officeart/2005/8/layout/venn1"/>
    <dgm:cxn modelId="{38FF1E9C-5496-454D-92CC-1A15CB88D9A5}" type="presParOf" srcId="{8A0AB23C-7634-41FD-9F9B-6A8B7D512FFE}" destId="{BF937BDB-1444-40CF-9E54-0C537B1D8DA0}" srcOrd="3" destOrd="0" presId="urn:microsoft.com/office/officeart/2005/8/layout/venn1"/>
    <dgm:cxn modelId="{F95BF9D0-E165-472D-A163-327747E408F3}" type="presParOf" srcId="{8A0AB23C-7634-41FD-9F9B-6A8B7D512FFE}" destId="{10E48351-6E60-4680-A79B-DAB7276A4A99}" srcOrd="4" destOrd="0" presId="urn:microsoft.com/office/officeart/2005/8/layout/venn1"/>
    <dgm:cxn modelId="{CE2A5FA0-4EAA-480D-B08C-638627684006}" type="presParOf" srcId="{8A0AB23C-7634-41FD-9F9B-6A8B7D512FFE}" destId="{8D4F4118-BC60-47D9-A84D-9AD92BDAD935}" srcOrd="5" destOrd="0" presId="urn:microsoft.com/office/officeart/2005/8/layout/venn1"/>
    <dgm:cxn modelId="{9B59FF3B-5E1B-4FB6-81BA-C7CC867D927C}" type="presParOf" srcId="{8A0AB23C-7634-41FD-9F9B-6A8B7D512FFE}" destId="{6BF3A97F-7200-43FF-A595-C8C0F99B5E29}" srcOrd="6" destOrd="0" presId="urn:microsoft.com/office/officeart/2005/8/layout/venn1"/>
    <dgm:cxn modelId="{EDAEA38A-EC92-4D05-A372-335BDF13B398}" type="presParOf" srcId="{8A0AB23C-7634-41FD-9F9B-6A8B7D512FFE}" destId="{C86252DA-789F-415D-82F3-3CA61DB04835}" srcOrd="7"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A420E-7918-6E41-B43C-E7C596DF7127}">
      <dsp:nvSpPr>
        <dsp:cNvPr id="0" name=""/>
        <dsp:cNvSpPr/>
      </dsp:nvSpPr>
      <dsp:spPr>
        <a:xfrm>
          <a:off x="579144" y="337582"/>
          <a:ext cx="4551680" cy="4551680"/>
        </a:xfrm>
        <a:prstGeom prst="pie">
          <a:avLst>
            <a:gd name="adj1" fmla="val 16200000"/>
            <a:gd name="adj2" fmla="val 0"/>
          </a:avLst>
        </a:prstGeom>
        <a:solidFill>
          <a:schemeClr val="accent1"/>
        </a:solidFill>
        <a:ln>
          <a:noFill/>
        </a:ln>
        <a:effectLst>
          <a:outerShdw blurRad="444500" dist="431800" dir="8100000" sx="103000" sy="103000" algn="tr" rotWithShape="0">
            <a:prstClr val="black">
              <a:alpha val="18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FF"/>
              </a:solidFill>
              <a:latin typeface="+mn-lt"/>
              <a:ea typeface="Open Sans" charset="0"/>
              <a:cs typeface="Open Sans" charset="0"/>
            </a:rPr>
            <a:t>Web Design</a:t>
          </a:r>
        </a:p>
      </dsp:txBody>
      <dsp:txXfrm>
        <a:off x="2907004" y="1179643"/>
        <a:ext cx="1679786" cy="1354666"/>
      </dsp:txXfrm>
    </dsp:sp>
    <dsp:sp modelId="{221C76D6-B04F-9C47-87A8-E70A06AE1E73}">
      <dsp:nvSpPr>
        <dsp:cNvPr id="0" name=""/>
        <dsp:cNvSpPr/>
      </dsp:nvSpPr>
      <dsp:spPr>
        <a:xfrm>
          <a:off x="415999" y="566272"/>
          <a:ext cx="4551680" cy="4551680"/>
        </a:xfrm>
        <a:prstGeom prst="pie">
          <a:avLst>
            <a:gd name="adj1" fmla="val 0"/>
            <a:gd name="adj2" fmla="val 5400000"/>
          </a:avLst>
        </a:prstGeom>
        <a:solidFill>
          <a:schemeClr val="bg2"/>
        </a:solidFill>
        <a:ln>
          <a:noFill/>
        </a:ln>
        <a:effectLst>
          <a:outerShdw blurRad="38100" dist="12700" dir="5400000" algn="t" rotWithShape="0">
            <a:prstClr val="black">
              <a:alpha val="2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36576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mn-lt"/>
              <a:ea typeface="Open Sans" charset="0"/>
              <a:cs typeface="Open Sans" charset="0"/>
            </a:rPr>
            <a:t>UI/UX </a:t>
          </a:r>
          <a:br>
            <a:rPr lang="mn-MN" sz="1400" b="1" kern="1200" dirty="0">
              <a:solidFill>
                <a:schemeClr val="tx1"/>
              </a:solidFill>
              <a:latin typeface="+mn-lt"/>
              <a:ea typeface="Open Sans" charset="0"/>
              <a:cs typeface="Open Sans" charset="0"/>
            </a:rPr>
          </a:br>
          <a:r>
            <a:rPr lang="en-US" sz="1400" b="1" kern="1200" dirty="0">
              <a:solidFill>
                <a:schemeClr val="tx1"/>
              </a:solidFill>
              <a:latin typeface="+mn-lt"/>
              <a:ea typeface="Open Sans" charset="0"/>
              <a:cs typeface="Open Sans" charset="0"/>
            </a:rPr>
            <a:t>Design</a:t>
          </a:r>
        </a:p>
      </dsp:txBody>
      <dsp:txXfrm>
        <a:off x="2773119" y="2923392"/>
        <a:ext cx="1679786" cy="1354666"/>
      </dsp:txXfrm>
    </dsp:sp>
    <dsp:sp modelId="{E769062C-F08D-5C4A-81C5-1354152A8ED7}">
      <dsp:nvSpPr>
        <dsp:cNvPr id="0" name=""/>
        <dsp:cNvSpPr/>
      </dsp:nvSpPr>
      <dsp:spPr>
        <a:xfrm>
          <a:off x="387323" y="566272"/>
          <a:ext cx="4551680" cy="4551680"/>
        </a:xfrm>
        <a:prstGeom prst="pie">
          <a:avLst>
            <a:gd name="adj1" fmla="val 5400000"/>
            <a:gd name="adj2" fmla="val 10800000"/>
          </a:avLst>
        </a:prstGeom>
        <a:solidFill>
          <a:schemeClr val="bg2"/>
        </a:solidFill>
        <a:ln w="6350">
          <a:noFill/>
        </a:ln>
        <a:effectLst>
          <a:outerShdw blurRad="38100" dist="12700" dir="5400000" algn="t" rotWithShape="0">
            <a:prstClr val="black">
              <a:alpha val="2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36576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mn-lt"/>
              <a:ea typeface="Open Sans" charset="0"/>
              <a:cs typeface="Open Sans" charset="0"/>
            </a:rPr>
            <a:t>Social</a:t>
          </a:r>
          <a:br>
            <a:rPr lang="mn-MN" sz="1400" b="1" kern="1200" dirty="0">
              <a:solidFill>
                <a:schemeClr val="tx1"/>
              </a:solidFill>
              <a:latin typeface="+mn-lt"/>
              <a:ea typeface="Open Sans" charset="0"/>
              <a:cs typeface="Open Sans" charset="0"/>
            </a:rPr>
          </a:br>
          <a:r>
            <a:rPr lang="en-US" sz="1400" b="1" kern="1200" dirty="0">
              <a:solidFill>
                <a:schemeClr val="tx1"/>
              </a:solidFill>
              <a:latin typeface="+mn-lt"/>
              <a:ea typeface="Open Sans" charset="0"/>
              <a:cs typeface="Open Sans" charset="0"/>
            </a:rPr>
            <a:t>Media</a:t>
          </a:r>
        </a:p>
      </dsp:txBody>
      <dsp:txXfrm>
        <a:off x="902097" y="2923392"/>
        <a:ext cx="1679786" cy="1354666"/>
      </dsp:txXfrm>
    </dsp:sp>
    <dsp:sp modelId="{8E5876CC-BB52-4B21-8724-5F6ED1FC8E18}">
      <dsp:nvSpPr>
        <dsp:cNvPr id="0" name=""/>
        <dsp:cNvSpPr/>
      </dsp:nvSpPr>
      <dsp:spPr>
        <a:xfrm>
          <a:off x="387323" y="529403"/>
          <a:ext cx="4551680" cy="4551680"/>
        </a:xfrm>
        <a:prstGeom prst="pie">
          <a:avLst>
            <a:gd name="adj1" fmla="val 10800000"/>
            <a:gd name="adj2" fmla="val 16200000"/>
          </a:avLst>
        </a:prstGeom>
        <a:solidFill>
          <a:schemeClr val="bg2"/>
        </a:solidFill>
        <a:ln w="6350">
          <a:noFill/>
        </a:ln>
        <a:effectLst>
          <a:outerShdw blurRad="38100" dist="12700" dir="5400000" algn="t" rotWithShape="0">
            <a:prstClr val="black">
              <a:alpha val="20000"/>
            </a:prst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mn-lt"/>
              <a:ea typeface="Open Sans" charset="0"/>
              <a:cs typeface="Open Sans" charset="0"/>
            </a:rPr>
            <a:t>Marketing</a:t>
          </a:r>
        </a:p>
      </dsp:txBody>
      <dsp:txXfrm>
        <a:off x="902097" y="1369297"/>
        <a:ext cx="1679786" cy="1354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126F8-7E78-4C65-A7D6-6AA3D19B7441}">
      <dsp:nvSpPr>
        <dsp:cNvPr id="0" name=""/>
        <dsp:cNvSpPr/>
      </dsp:nvSpPr>
      <dsp:spPr>
        <a:xfrm>
          <a:off x="0" y="0"/>
          <a:ext cx="5012794" cy="5012794"/>
        </a:xfrm>
        <a:prstGeom prst="ellipse">
          <a:avLst/>
        </a:prstGeom>
        <a:solidFill>
          <a:schemeClr val="bg2"/>
        </a:solidFill>
        <a:ln w="6350" cap="flat" cmpd="sng" algn="ctr">
          <a:noFill/>
          <a:prstDash val="solid"/>
          <a:miter lim="800000"/>
        </a:ln>
        <a:effectLst>
          <a:outerShdw blurRad="38100" dist="12700" dir="5400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Maintenance</a:t>
          </a:r>
        </a:p>
      </dsp:txBody>
      <dsp:txXfrm>
        <a:off x="1805608" y="250639"/>
        <a:ext cx="1401577" cy="751919"/>
      </dsp:txXfrm>
    </dsp:sp>
    <dsp:sp modelId="{BD58331B-BD0E-4421-ABAD-87726903C886}">
      <dsp:nvSpPr>
        <dsp:cNvPr id="0" name=""/>
        <dsp:cNvSpPr/>
      </dsp:nvSpPr>
      <dsp:spPr>
        <a:xfrm>
          <a:off x="522577" y="1002558"/>
          <a:ext cx="4010236" cy="4010236"/>
        </a:xfrm>
        <a:prstGeom prst="ellipse">
          <a:avLst/>
        </a:prstGeom>
        <a:solidFill>
          <a:schemeClr val="bg2"/>
        </a:solidFill>
        <a:ln w="6350" cap="flat" cmpd="sng" algn="ctr">
          <a:noFill/>
          <a:prstDash val="solid"/>
          <a:miter lim="800000"/>
        </a:ln>
        <a:effectLst>
          <a:outerShdw blurRad="38100" dist="12700" dir="5400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latin typeface="+mn-lt"/>
            </a:rPr>
            <a:t>Web design</a:t>
          </a:r>
        </a:p>
      </dsp:txBody>
      <dsp:txXfrm>
        <a:off x="1826906" y="1243173"/>
        <a:ext cx="1401577" cy="721842"/>
      </dsp:txXfrm>
    </dsp:sp>
    <dsp:sp modelId="{7380719C-1FFD-4303-AE28-D545FF9D9A0E}">
      <dsp:nvSpPr>
        <dsp:cNvPr id="0" name=""/>
        <dsp:cNvSpPr/>
      </dsp:nvSpPr>
      <dsp:spPr>
        <a:xfrm>
          <a:off x="1023857" y="2005117"/>
          <a:ext cx="3007677" cy="3007677"/>
        </a:xfrm>
        <a:prstGeom prst="ellipse">
          <a:avLst/>
        </a:prstGeom>
        <a:solidFill>
          <a:srgbClr val="FFFFFF"/>
        </a:solidFill>
        <a:ln w="6350" cap="flat" cmpd="sng" algn="ctr">
          <a:noFill/>
          <a:prstDash val="solid"/>
          <a:miter lim="800000"/>
        </a:ln>
        <a:effectLst>
          <a:outerShdw blurRad="38100" dist="12700" dir="5400000" algn="ctr" rotWithShape="0">
            <a:srgbClr val="000000">
              <a:alpha val="2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UI/UX</a:t>
          </a:r>
        </a:p>
      </dsp:txBody>
      <dsp:txXfrm>
        <a:off x="1826906" y="2230693"/>
        <a:ext cx="1401577" cy="676727"/>
      </dsp:txXfrm>
    </dsp:sp>
    <dsp:sp modelId="{10F45F40-A90E-4F9A-A73F-D45C5BF22E3B}">
      <dsp:nvSpPr>
        <dsp:cNvPr id="0" name=""/>
        <dsp:cNvSpPr/>
      </dsp:nvSpPr>
      <dsp:spPr>
        <a:xfrm>
          <a:off x="1525136" y="3007677"/>
          <a:ext cx="2005118" cy="2005118"/>
        </a:xfrm>
        <a:prstGeom prst="ellips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91440" rIns="0" bIns="0" numCol="1" spcCol="1270" anchor="ctr" anchorCtr="0">
          <a:noAutofit/>
        </a:bodyPr>
        <a:lstStyle/>
        <a:p>
          <a:pPr marL="0" lvl="0" indent="0" algn="ctr" defTabSz="622300">
            <a:lnSpc>
              <a:spcPct val="100000"/>
            </a:lnSpc>
            <a:spcBef>
              <a:spcPct val="0"/>
            </a:spcBef>
            <a:spcAft>
              <a:spcPct val="35000"/>
            </a:spcAft>
            <a:buNone/>
          </a:pPr>
          <a:r>
            <a:rPr lang="en-US" sz="1400" b="1" kern="1200" dirty="0">
              <a:solidFill>
                <a:srgbClr val="FFFFFF"/>
              </a:solidFill>
              <a:latin typeface="+mn-lt"/>
            </a:rPr>
            <a:t>Marketing</a:t>
          </a:r>
          <a:br>
            <a:rPr lang="en-US" sz="1400" b="1" kern="1200" dirty="0">
              <a:solidFill>
                <a:srgbClr val="FFFFFF"/>
              </a:solidFill>
              <a:latin typeface="+mn-lt"/>
            </a:rPr>
          </a:br>
          <a:r>
            <a:rPr lang="en-US" sz="1400" b="1" kern="1200" dirty="0">
              <a:solidFill>
                <a:srgbClr val="FFFFFF"/>
              </a:solidFill>
              <a:latin typeface="+mn-lt"/>
            </a:rPr>
            <a:t>Services</a:t>
          </a:r>
        </a:p>
      </dsp:txBody>
      <dsp:txXfrm>
        <a:off x="1818779" y="3508956"/>
        <a:ext cx="1417832" cy="10025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E46EE-6DCE-4854-AB86-691A0610F868}">
      <dsp:nvSpPr>
        <dsp:cNvPr id="0" name=""/>
        <dsp:cNvSpPr/>
      </dsp:nvSpPr>
      <dsp:spPr>
        <a:xfrm>
          <a:off x="2261022" y="46143"/>
          <a:ext cx="2399453" cy="2399453"/>
        </a:xfrm>
        <a:prstGeom prst="ellipse">
          <a:avLst/>
        </a:prstGeom>
        <a:solidFill>
          <a:schemeClr val="bg2"/>
        </a:solidFill>
        <a:ln w="6350" cap="flat" cmpd="sng" algn="ctr">
          <a:noFill/>
          <a:prstDash val="solid"/>
          <a:miter lim="800000"/>
        </a:ln>
        <a:effectLst>
          <a:outerShdw blurRad="38100" dist="12700" dir="5400000" algn="ctr" rotWithShape="0">
            <a:srgbClr val="000000">
              <a:alpha val="20000"/>
            </a:srgb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Graphic Design</a:t>
          </a:r>
        </a:p>
      </dsp:txBody>
      <dsp:txXfrm>
        <a:off x="2537882" y="369146"/>
        <a:ext cx="1845733" cy="761364"/>
      </dsp:txXfrm>
    </dsp:sp>
    <dsp:sp modelId="{D90A30D5-745C-47A4-8196-128787F14775}">
      <dsp:nvSpPr>
        <dsp:cNvPr id="0" name=""/>
        <dsp:cNvSpPr/>
      </dsp:nvSpPr>
      <dsp:spPr>
        <a:xfrm>
          <a:off x="3322319" y="1107439"/>
          <a:ext cx="2399453" cy="2399453"/>
        </a:xfrm>
        <a:prstGeom prst="ellipse">
          <a:avLst/>
        </a:prstGeom>
        <a:solidFill>
          <a:schemeClr val="accent1"/>
        </a:solidFill>
        <a:ln w="6350" cap="flat" cmpd="sng" algn="ctr">
          <a:solidFill>
            <a:schemeClr val="accent1">
              <a:alpha val="80000"/>
            </a:schemeClr>
          </a:solidFill>
          <a:prstDash val="solid"/>
          <a:miter lim="800000"/>
        </a:ln>
        <a:effectLst>
          <a:outerShdw blurRad="38100" dist="12700" dir="5400000" algn="ctr" rotWithShape="0">
            <a:srgbClr val="000000">
              <a:alpha val="20000"/>
            </a:srgb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FF"/>
              </a:solidFill>
            </a:rPr>
            <a:t>Web</a:t>
          </a:r>
          <a:br>
            <a:rPr lang="en-US" sz="1400" b="1" kern="1200" dirty="0">
              <a:solidFill>
                <a:srgbClr val="FFFFFF"/>
              </a:solidFill>
            </a:rPr>
          </a:br>
          <a:r>
            <a:rPr lang="en-US" sz="1400" b="1" kern="1200" dirty="0">
              <a:solidFill>
                <a:srgbClr val="FFFFFF"/>
              </a:solidFill>
            </a:rPr>
            <a:t>Design</a:t>
          </a:r>
        </a:p>
      </dsp:txBody>
      <dsp:txXfrm>
        <a:off x="4614332" y="1384299"/>
        <a:ext cx="922866" cy="1845733"/>
      </dsp:txXfrm>
    </dsp:sp>
    <dsp:sp modelId="{6F919BB1-6884-46F1-8E0B-C0C2626CDC27}">
      <dsp:nvSpPr>
        <dsp:cNvPr id="0" name=""/>
        <dsp:cNvSpPr/>
      </dsp:nvSpPr>
      <dsp:spPr>
        <a:xfrm>
          <a:off x="2261022" y="2168736"/>
          <a:ext cx="2399453" cy="2399453"/>
        </a:xfrm>
        <a:prstGeom prst="ellipse">
          <a:avLst/>
        </a:prstGeom>
        <a:solidFill>
          <a:schemeClr val="bg2"/>
        </a:solidFill>
        <a:ln w="6350" cap="flat" cmpd="sng" algn="ctr">
          <a:noFill/>
          <a:prstDash val="solid"/>
          <a:miter lim="800000"/>
        </a:ln>
        <a:effectLst>
          <a:outerShdw blurRad="38100" dist="12700" dir="5400000" algn="ctr" rotWithShape="0">
            <a:srgbClr val="000000">
              <a:alpha val="20000"/>
            </a:srgb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Motion Graphic</a:t>
          </a:r>
        </a:p>
      </dsp:txBody>
      <dsp:txXfrm>
        <a:off x="2537882" y="3483821"/>
        <a:ext cx="1845733" cy="761364"/>
      </dsp:txXfrm>
    </dsp:sp>
    <dsp:sp modelId="{852ADC21-CC2B-4B3A-83BC-6BEFD6CBEF89}">
      <dsp:nvSpPr>
        <dsp:cNvPr id="0" name=""/>
        <dsp:cNvSpPr/>
      </dsp:nvSpPr>
      <dsp:spPr>
        <a:xfrm>
          <a:off x="1199726" y="1107439"/>
          <a:ext cx="2399453" cy="2399453"/>
        </a:xfrm>
        <a:prstGeom prst="ellipse">
          <a:avLst/>
        </a:prstGeom>
        <a:solidFill>
          <a:schemeClr val="bg2"/>
        </a:solidFill>
        <a:ln w="6350" cap="flat" cmpd="sng" algn="ctr">
          <a:noFill/>
          <a:prstDash val="solid"/>
          <a:miter lim="800000"/>
        </a:ln>
        <a:effectLst>
          <a:outerShdw blurRad="38100" dist="12700" dir="5400000" algn="ctr" rotWithShape="0">
            <a:srgbClr val="000000">
              <a:alpha val="20000"/>
            </a:srgbClr>
          </a:outerShdw>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tx1"/>
              </a:solidFill>
            </a:rPr>
            <a:t>UI/UX</a:t>
          </a:r>
          <a:br>
            <a:rPr lang="en-US" sz="1400" b="1" kern="1200" dirty="0">
              <a:solidFill>
                <a:schemeClr val="tx1"/>
              </a:solidFill>
            </a:rPr>
          </a:br>
          <a:r>
            <a:rPr lang="en-US" sz="1400" b="1" kern="1200" dirty="0">
              <a:solidFill>
                <a:schemeClr val="tx1"/>
              </a:solidFill>
            </a:rPr>
            <a:t>Design</a:t>
          </a:r>
        </a:p>
      </dsp:txBody>
      <dsp:txXfrm>
        <a:off x="1384299" y="1384299"/>
        <a:ext cx="922866" cy="18457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E46EE-6DCE-4854-AB86-691A0610F868}">
      <dsp:nvSpPr>
        <dsp:cNvPr id="0" name=""/>
        <dsp:cNvSpPr/>
      </dsp:nvSpPr>
      <dsp:spPr>
        <a:xfrm>
          <a:off x="2261022" y="46143"/>
          <a:ext cx="2399453" cy="2399453"/>
        </a:xfrm>
        <a:prstGeom prst="ellipse">
          <a:avLst/>
        </a:prstGeom>
        <a:solidFill>
          <a:schemeClr val="accent3">
            <a:alpha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FF"/>
              </a:solidFill>
            </a:rPr>
            <a:t>Marketing</a:t>
          </a:r>
        </a:p>
      </dsp:txBody>
      <dsp:txXfrm>
        <a:off x="2537882" y="369146"/>
        <a:ext cx="1845733" cy="761364"/>
      </dsp:txXfrm>
    </dsp:sp>
    <dsp:sp modelId="{D90A30D5-745C-47A4-8196-128787F14775}">
      <dsp:nvSpPr>
        <dsp:cNvPr id="0" name=""/>
        <dsp:cNvSpPr/>
      </dsp:nvSpPr>
      <dsp:spPr>
        <a:xfrm>
          <a:off x="3322319" y="1107439"/>
          <a:ext cx="2399453" cy="2399453"/>
        </a:xfrm>
        <a:prstGeom prst="ellipse">
          <a:avLst/>
        </a:prstGeom>
        <a:solidFill>
          <a:schemeClr val="accent2">
            <a:alpha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FF"/>
              </a:solidFill>
            </a:rPr>
            <a:t>Creative</a:t>
          </a:r>
          <a:br>
            <a:rPr lang="en-US" sz="1400" b="1" kern="1200" dirty="0">
              <a:solidFill>
                <a:srgbClr val="FFFFFF"/>
              </a:solidFill>
            </a:rPr>
          </a:br>
          <a:r>
            <a:rPr lang="en-US" sz="1400" b="1" kern="1200" dirty="0">
              <a:solidFill>
                <a:srgbClr val="FFFFFF"/>
              </a:solidFill>
            </a:rPr>
            <a:t>Design</a:t>
          </a:r>
        </a:p>
      </dsp:txBody>
      <dsp:txXfrm>
        <a:off x="4614332" y="1384299"/>
        <a:ext cx="922866" cy="1845733"/>
      </dsp:txXfrm>
    </dsp:sp>
    <dsp:sp modelId="{10E48351-6E60-4680-A79B-DAB7276A4A99}">
      <dsp:nvSpPr>
        <dsp:cNvPr id="0" name=""/>
        <dsp:cNvSpPr/>
      </dsp:nvSpPr>
      <dsp:spPr>
        <a:xfrm>
          <a:off x="2261022" y="2168736"/>
          <a:ext cx="2399453" cy="2399453"/>
        </a:xfrm>
        <a:prstGeom prst="ellipse">
          <a:avLst/>
        </a:prstGeom>
        <a:solidFill>
          <a:schemeClr val="accent4">
            <a:alpha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FF"/>
              </a:solidFill>
            </a:rPr>
            <a:t>Photography</a:t>
          </a:r>
        </a:p>
      </dsp:txBody>
      <dsp:txXfrm>
        <a:off x="2537882" y="3483821"/>
        <a:ext cx="1845733" cy="761364"/>
      </dsp:txXfrm>
    </dsp:sp>
    <dsp:sp modelId="{6BF3A97F-7200-43FF-A595-C8C0F99B5E29}">
      <dsp:nvSpPr>
        <dsp:cNvPr id="0" name=""/>
        <dsp:cNvSpPr/>
      </dsp:nvSpPr>
      <dsp:spPr>
        <a:xfrm>
          <a:off x="1199726" y="1107439"/>
          <a:ext cx="2399453" cy="2399453"/>
        </a:xfrm>
        <a:prstGeom prst="ellipse">
          <a:avLst/>
        </a:prstGeom>
        <a:solidFill>
          <a:schemeClr val="accent1">
            <a:hueOff val="0"/>
            <a:satOff val="0"/>
            <a:lumOff val="0"/>
            <a:alpha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FFFFFF"/>
              </a:solidFill>
            </a:rPr>
            <a:t>Motion</a:t>
          </a:r>
          <a:br>
            <a:rPr lang="en-US" sz="1400" b="1" kern="1200" dirty="0">
              <a:solidFill>
                <a:srgbClr val="FFFFFF"/>
              </a:solidFill>
            </a:rPr>
          </a:br>
          <a:r>
            <a:rPr lang="en-US" sz="1400" b="1" kern="1200" dirty="0">
              <a:solidFill>
                <a:srgbClr val="FFFFFF"/>
              </a:solidFill>
            </a:rPr>
            <a:t>Design</a:t>
          </a:r>
        </a:p>
      </dsp:txBody>
      <dsp:txXfrm>
        <a:off x="1384299" y="1384299"/>
        <a:ext cx="922866" cy="1845733"/>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t>4/1/20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t>‹#›</a:t>
            </a:fld>
            <a:endParaRPr lang="en-US"/>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FFD40-13C9-7B48-A0BE-E251E1E33FE5}" type="datetimeFigureOut">
              <a:rPr lang="en-US" smtClean="0"/>
              <a:t>4/1/20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E2375-F1B1-284C-A827-B0E603FDBDD8}" type="slidenum">
              <a:rPr lang="en-US" smtClean="0"/>
              <a:t>‹#›</a:t>
            </a:fld>
            <a:endParaRPr lang="en-US"/>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E2375-F1B1-284C-A827-B0E603FDBDD8}" type="slidenum">
              <a:rPr lang="en-US" smtClean="0"/>
              <a:t>1</a:t>
            </a:fld>
            <a:endParaRPr lang="en-US"/>
          </a:p>
        </p:txBody>
      </p:sp>
    </p:spTree>
    <p:extLst>
      <p:ext uri="{BB962C8B-B14F-4D97-AF65-F5344CB8AC3E}">
        <p14:creationId xmlns:p14="http://schemas.microsoft.com/office/powerpoint/2010/main" val="783687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E2375-F1B1-284C-A827-B0E603FDBDD8}" type="slidenum">
              <a:rPr lang="en-US" smtClean="0"/>
              <a:t>2</a:t>
            </a:fld>
            <a:endParaRPr lang="en-US"/>
          </a:p>
        </p:txBody>
      </p:sp>
    </p:spTree>
    <p:extLst>
      <p:ext uri="{BB962C8B-B14F-4D97-AF65-F5344CB8AC3E}">
        <p14:creationId xmlns:p14="http://schemas.microsoft.com/office/powerpoint/2010/main" val="2965374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E2375-F1B1-284C-A827-B0E603FDBDD8}" type="slidenum">
              <a:rPr lang="en-US" smtClean="0"/>
              <a:t>3</a:t>
            </a:fld>
            <a:endParaRPr lang="en-US"/>
          </a:p>
        </p:txBody>
      </p:sp>
    </p:spTree>
    <p:extLst>
      <p:ext uri="{BB962C8B-B14F-4D97-AF65-F5344CB8AC3E}">
        <p14:creationId xmlns:p14="http://schemas.microsoft.com/office/powerpoint/2010/main" val="1056784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E2375-F1B1-284C-A827-B0E603FDBDD8}" type="slidenum">
              <a:rPr lang="en-US" smtClean="0"/>
              <a:t>5</a:t>
            </a:fld>
            <a:endParaRPr lang="en-US"/>
          </a:p>
        </p:txBody>
      </p:sp>
    </p:spTree>
    <p:extLst>
      <p:ext uri="{BB962C8B-B14F-4D97-AF65-F5344CB8AC3E}">
        <p14:creationId xmlns:p14="http://schemas.microsoft.com/office/powerpoint/2010/main" val="1022966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E2375-F1B1-284C-A827-B0E603FDBDD8}" type="slidenum">
              <a:rPr lang="en-US" smtClean="0"/>
              <a:t>9</a:t>
            </a:fld>
            <a:endParaRPr lang="en-US"/>
          </a:p>
        </p:txBody>
      </p:sp>
    </p:spTree>
    <p:extLst>
      <p:ext uri="{BB962C8B-B14F-4D97-AF65-F5344CB8AC3E}">
        <p14:creationId xmlns:p14="http://schemas.microsoft.com/office/powerpoint/2010/main" val="124590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027EFA-29CC-A246-980C-45E8B3219095}" type="slidenum">
              <a:rPr lang="en-US" smtClean="0"/>
              <a:t>50</a:t>
            </a:fld>
            <a:endParaRPr lang="en-US"/>
          </a:p>
        </p:txBody>
      </p:sp>
    </p:spTree>
    <p:extLst>
      <p:ext uri="{BB962C8B-B14F-4D97-AF65-F5344CB8AC3E}">
        <p14:creationId xmlns:p14="http://schemas.microsoft.com/office/powerpoint/2010/main" val="1460084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Custom Layout">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4146641" y="1479640"/>
            <a:ext cx="3898720" cy="389872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Title 5"/>
          <p:cNvSpPr>
            <a:spLocks noGrp="1"/>
          </p:cNvSpPr>
          <p:nvPr>
            <p:ph type="title"/>
          </p:nvPr>
        </p:nvSpPr>
        <p:spPr>
          <a:xfrm>
            <a:off x="2028825" y="946702"/>
            <a:ext cx="4067176" cy="1750146"/>
          </a:xfrm>
        </p:spPr>
        <p:txBody>
          <a:bodyPr/>
          <a:lstStyle/>
          <a:p>
            <a:r>
              <a:rPr lang="en-US" dirty="0"/>
              <a:t>Click to edit Master title style</a:t>
            </a:r>
          </a:p>
        </p:txBody>
      </p:sp>
    </p:spTree>
    <p:extLst>
      <p:ext uri="{BB962C8B-B14F-4D97-AF65-F5344CB8AC3E}">
        <p14:creationId xmlns:p14="http://schemas.microsoft.com/office/powerpoint/2010/main" val="409198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1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02_Custom Layou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4385D845-B0B0-4F76-A5C3-DA93215F201B}"/>
              </a:ext>
            </a:extLst>
          </p:cNvPr>
          <p:cNvSpPr>
            <a:spLocks noGrp="1"/>
          </p:cNvSpPr>
          <p:nvPr>
            <p:ph type="pic" sz="quarter" idx="13"/>
          </p:nvPr>
        </p:nvSpPr>
        <p:spPr>
          <a:xfrm>
            <a:off x="7112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Title 5">
            <a:extLst>
              <a:ext uri="{FF2B5EF4-FFF2-40B4-BE49-F238E27FC236}">
                <a16:creationId xmlns:a16="http://schemas.microsoft.com/office/drawing/2014/main" id="{B8DA4667-09D2-4757-9CB4-C629D2403453}"/>
              </a:ext>
            </a:extLst>
          </p:cNvPr>
          <p:cNvSpPr>
            <a:spLocks noGrp="1"/>
          </p:cNvSpPr>
          <p:nvPr>
            <p:ph type="title"/>
          </p:nvPr>
        </p:nvSpPr>
        <p:spPr>
          <a:xfrm>
            <a:off x="2028825" y="5023955"/>
            <a:ext cx="4067176" cy="1249845"/>
          </a:xfrm>
        </p:spPr>
        <p:txBody>
          <a:bodyPr/>
          <a:lstStyle/>
          <a:p>
            <a:r>
              <a:rPr lang="en-US" dirty="0"/>
              <a:t>Click to edit Master title style</a:t>
            </a:r>
          </a:p>
        </p:txBody>
      </p:sp>
    </p:spTree>
    <p:extLst>
      <p:ext uri="{BB962C8B-B14F-4D97-AF65-F5344CB8AC3E}">
        <p14:creationId xmlns:p14="http://schemas.microsoft.com/office/powerpoint/2010/main" val="417344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1026213" y="2624344"/>
            <a:ext cx="10146612" cy="1499981"/>
          </a:xfrm>
          <a:effectLst>
            <a:outerShdw blurRad="762000" dist="381000" dir="5400000" algn="t" rotWithShape="0">
              <a:prstClr val="black">
                <a:alpha val="30000"/>
              </a:prstClr>
            </a:outerShdw>
          </a:effectLst>
        </p:spPr>
        <p:txBody>
          <a:bodyPr tIns="0" anchor="ctr" anchorCtr="0"/>
          <a:lstStyle>
            <a:lvl1pPr algn="ctr">
              <a:defRPr sz="9600" b="1" i="0">
                <a:latin typeface="Montserrat Black" charset="0"/>
                <a:ea typeface="Montserrat Black" charset="0"/>
                <a:cs typeface="Montserrat Black" charset="0"/>
              </a:defRPr>
            </a:lvl1pPr>
          </a:lstStyle>
          <a:p>
            <a:r>
              <a:rPr lang="en-US" dirty="0"/>
              <a:t>Click to edit</a:t>
            </a:r>
          </a:p>
        </p:txBody>
      </p:sp>
    </p:spTree>
    <p:extLst>
      <p:ext uri="{BB962C8B-B14F-4D97-AF65-F5344CB8AC3E}">
        <p14:creationId xmlns:p14="http://schemas.microsoft.com/office/powerpoint/2010/main" val="4493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5_Custom Layout">
    <p:spTree>
      <p:nvGrpSpPr>
        <p:cNvPr id="1" name=""/>
        <p:cNvGrpSpPr/>
        <p:nvPr/>
      </p:nvGrpSpPr>
      <p:grpSpPr>
        <a:xfrm>
          <a:off x="0" y="0"/>
          <a:ext cx="0" cy="0"/>
          <a:chOff x="0" y="0"/>
          <a:chExt cx="0" cy="0"/>
        </a:xfrm>
      </p:grpSpPr>
      <p:sp>
        <p:nvSpPr>
          <p:cNvPr id="9" name="Picture Placeholder 8"/>
          <p:cNvSpPr>
            <a:spLocks noGrp="1"/>
          </p:cNvSpPr>
          <p:nvPr>
            <p:ph type="pic" sz="quarter" idx="12"/>
          </p:nvPr>
        </p:nvSpPr>
        <p:spPr>
          <a:xfrm>
            <a:off x="2027238" y="2805640"/>
            <a:ext cx="8376487" cy="943700"/>
          </a:xfrm>
          <a:custGeom>
            <a:avLst/>
            <a:gdLst/>
            <a:ahLst/>
            <a:cxnLst/>
            <a:rect l="l" t="t" r="r" b="b"/>
            <a:pathLst>
              <a:path w="6924312" h="780097">
                <a:moveTo>
                  <a:pt x="3032236" y="473630"/>
                </a:moveTo>
                <a:lnTo>
                  <a:pt x="3032236" y="596217"/>
                </a:lnTo>
                <a:lnTo>
                  <a:pt x="3190484" y="596217"/>
                </a:lnTo>
                <a:cubicBezTo>
                  <a:pt x="3248435" y="596217"/>
                  <a:pt x="3277410" y="575786"/>
                  <a:pt x="3277410" y="534924"/>
                </a:cubicBezTo>
                <a:cubicBezTo>
                  <a:pt x="3277410" y="494061"/>
                  <a:pt x="3248435" y="473630"/>
                  <a:pt x="3190484" y="473630"/>
                </a:cubicBezTo>
                <a:close/>
                <a:moveTo>
                  <a:pt x="5595452" y="258546"/>
                </a:moveTo>
                <a:lnTo>
                  <a:pt x="5519671" y="454685"/>
                </a:lnTo>
                <a:lnTo>
                  <a:pt x="5671232" y="454685"/>
                </a:lnTo>
                <a:close/>
                <a:moveTo>
                  <a:pt x="3893944" y="202825"/>
                </a:moveTo>
                <a:lnTo>
                  <a:pt x="3893944" y="385591"/>
                </a:lnTo>
                <a:lnTo>
                  <a:pt x="3989784" y="385591"/>
                </a:lnTo>
                <a:cubicBezTo>
                  <a:pt x="4025446" y="385591"/>
                  <a:pt x="4052192" y="377604"/>
                  <a:pt x="4070023" y="361631"/>
                </a:cubicBezTo>
                <a:cubicBezTo>
                  <a:pt x="4087854" y="345657"/>
                  <a:pt x="4096769" y="323183"/>
                  <a:pt x="4096769" y="294208"/>
                </a:cubicBezTo>
                <a:cubicBezTo>
                  <a:pt x="4096769" y="265233"/>
                  <a:pt x="4087854" y="242759"/>
                  <a:pt x="4070023" y="226785"/>
                </a:cubicBezTo>
                <a:cubicBezTo>
                  <a:pt x="4052192" y="210812"/>
                  <a:pt x="4025446" y="202825"/>
                  <a:pt x="3989784" y="202825"/>
                </a:cubicBezTo>
                <a:close/>
                <a:moveTo>
                  <a:pt x="3032236" y="183880"/>
                </a:moveTo>
                <a:lnTo>
                  <a:pt x="3032236" y="299780"/>
                </a:lnTo>
                <a:lnTo>
                  <a:pt x="3154823" y="299780"/>
                </a:lnTo>
                <a:cubicBezTo>
                  <a:pt x="3212030" y="299780"/>
                  <a:pt x="3240634" y="280463"/>
                  <a:pt x="3240634" y="241830"/>
                </a:cubicBezTo>
                <a:cubicBezTo>
                  <a:pt x="3240634" y="203196"/>
                  <a:pt x="3212030" y="183880"/>
                  <a:pt x="3154823" y="183880"/>
                </a:cubicBezTo>
                <a:close/>
                <a:moveTo>
                  <a:pt x="6107440" y="0"/>
                </a:moveTo>
                <a:lnTo>
                  <a:pt x="6365986" y="0"/>
                </a:lnTo>
                <a:lnTo>
                  <a:pt x="6365986" y="283064"/>
                </a:lnTo>
                <a:lnTo>
                  <a:pt x="6622304" y="0"/>
                </a:lnTo>
                <a:lnTo>
                  <a:pt x="6908710" y="0"/>
                </a:lnTo>
                <a:lnTo>
                  <a:pt x="6596672" y="343243"/>
                </a:lnTo>
                <a:lnTo>
                  <a:pt x="6924312" y="780097"/>
                </a:lnTo>
                <a:lnTo>
                  <a:pt x="6620075" y="780097"/>
                </a:lnTo>
                <a:lnTo>
                  <a:pt x="6425050" y="521551"/>
                </a:lnTo>
                <a:lnTo>
                  <a:pt x="6365986" y="587302"/>
                </a:lnTo>
                <a:lnTo>
                  <a:pt x="6365986" y="780097"/>
                </a:lnTo>
                <a:lnTo>
                  <a:pt x="6107440" y="780097"/>
                </a:lnTo>
                <a:close/>
                <a:moveTo>
                  <a:pt x="5468407" y="0"/>
                </a:moveTo>
                <a:lnTo>
                  <a:pt x="5726954" y="0"/>
                </a:lnTo>
                <a:lnTo>
                  <a:pt x="6067968" y="780097"/>
                </a:lnTo>
                <a:lnTo>
                  <a:pt x="5796048" y="780097"/>
                </a:lnTo>
                <a:lnTo>
                  <a:pt x="5743670" y="644137"/>
                </a:lnTo>
                <a:lnTo>
                  <a:pt x="5447233" y="644137"/>
                </a:lnTo>
                <a:lnTo>
                  <a:pt x="5394855" y="780097"/>
                </a:lnTo>
                <a:lnTo>
                  <a:pt x="5127393" y="780097"/>
                </a:lnTo>
                <a:close/>
                <a:moveTo>
                  <a:pt x="4459615" y="0"/>
                </a:moveTo>
                <a:lnTo>
                  <a:pt x="5093722" y="0"/>
                </a:lnTo>
                <a:lnTo>
                  <a:pt x="5093722" y="198367"/>
                </a:lnTo>
                <a:lnTo>
                  <a:pt x="4718161" y="198367"/>
                </a:lnTo>
                <a:lnTo>
                  <a:pt x="4718161" y="289750"/>
                </a:lnTo>
                <a:lnTo>
                  <a:pt x="5048031" y="289750"/>
                </a:lnTo>
                <a:lnTo>
                  <a:pt x="5048031" y="479202"/>
                </a:lnTo>
                <a:lnTo>
                  <a:pt x="4718161" y="479202"/>
                </a:lnTo>
                <a:lnTo>
                  <a:pt x="4718161" y="581730"/>
                </a:lnTo>
                <a:lnTo>
                  <a:pt x="5108210" y="581730"/>
                </a:lnTo>
                <a:lnTo>
                  <a:pt x="5108210" y="780097"/>
                </a:lnTo>
                <a:lnTo>
                  <a:pt x="4459615" y="780097"/>
                </a:lnTo>
                <a:close/>
                <a:moveTo>
                  <a:pt x="3630939" y="0"/>
                </a:moveTo>
                <a:lnTo>
                  <a:pt x="4006500" y="0"/>
                </a:lnTo>
                <a:cubicBezTo>
                  <a:pt x="4078567" y="0"/>
                  <a:pt x="4141346" y="11887"/>
                  <a:pt x="4194839" y="35661"/>
                </a:cubicBezTo>
                <a:cubicBezTo>
                  <a:pt x="4248331" y="59436"/>
                  <a:pt x="4289565" y="93611"/>
                  <a:pt x="4318540" y="138188"/>
                </a:cubicBezTo>
                <a:cubicBezTo>
                  <a:pt x="4347515" y="182765"/>
                  <a:pt x="4362002" y="234772"/>
                  <a:pt x="4362002" y="294208"/>
                </a:cubicBezTo>
                <a:cubicBezTo>
                  <a:pt x="4362002" y="349929"/>
                  <a:pt x="4349372" y="398592"/>
                  <a:pt x="4324112" y="440198"/>
                </a:cubicBezTo>
                <a:cubicBezTo>
                  <a:pt x="4298851" y="481803"/>
                  <a:pt x="4262447" y="514864"/>
                  <a:pt x="4214898" y="539381"/>
                </a:cubicBezTo>
                <a:lnTo>
                  <a:pt x="4378719" y="780097"/>
                </a:lnTo>
                <a:lnTo>
                  <a:pt x="4097883" y="780097"/>
                </a:lnTo>
                <a:lnTo>
                  <a:pt x="3965267" y="583958"/>
                </a:lnTo>
                <a:lnTo>
                  <a:pt x="3893944" y="583958"/>
                </a:lnTo>
                <a:lnTo>
                  <a:pt x="3893944" y="780097"/>
                </a:lnTo>
                <a:lnTo>
                  <a:pt x="3630939" y="780097"/>
                </a:lnTo>
                <a:close/>
                <a:moveTo>
                  <a:pt x="2773689" y="0"/>
                </a:moveTo>
                <a:lnTo>
                  <a:pt x="3190484" y="0"/>
                </a:lnTo>
                <a:cubicBezTo>
                  <a:pt x="3294497" y="0"/>
                  <a:pt x="3373064" y="18573"/>
                  <a:pt x="3426186" y="55721"/>
                </a:cubicBezTo>
                <a:cubicBezTo>
                  <a:pt x="3479306" y="92868"/>
                  <a:pt x="3505867" y="142275"/>
                  <a:pt x="3505867" y="203939"/>
                </a:cubicBezTo>
                <a:cubicBezTo>
                  <a:pt x="3505867" y="240344"/>
                  <a:pt x="3496765" y="273034"/>
                  <a:pt x="3478563" y="302009"/>
                </a:cubicBezTo>
                <a:cubicBezTo>
                  <a:pt x="3460361" y="330984"/>
                  <a:pt x="3433429" y="354387"/>
                  <a:pt x="3397767" y="372218"/>
                </a:cubicBezTo>
                <a:cubicBezTo>
                  <a:pt x="3443830" y="389306"/>
                  <a:pt x="3479492" y="414194"/>
                  <a:pt x="3504752" y="446884"/>
                </a:cubicBezTo>
                <a:cubicBezTo>
                  <a:pt x="3530012" y="479574"/>
                  <a:pt x="3542643" y="518950"/>
                  <a:pt x="3542643" y="565013"/>
                </a:cubicBezTo>
                <a:cubicBezTo>
                  <a:pt x="3542643" y="633365"/>
                  <a:pt x="3514410" y="686300"/>
                  <a:pt x="3457946" y="723819"/>
                </a:cubicBezTo>
                <a:cubicBezTo>
                  <a:pt x="3401482" y="761338"/>
                  <a:pt x="3319758" y="780097"/>
                  <a:pt x="3212773" y="780097"/>
                </a:cubicBezTo>
                <a:lnTo>
                  <a:pt x="2773689" y="780097"/>
                </a:lnTo>
                <a:close/>
                <a:moveTo>
                  <a:pt x="1687840" y="0"/>
                </a:moveTo>
                <a:lnTo>
                  <a:pt x="2321948" y="0"/>
                </a:lnTo>
                <a:lnTo>
                  <a:pt x="2321948" y="198367"/>
                </a:lnTo>
                <a:lnTo>
                  <a:pt x="1946386" y="198367"/>
                </a:lnTo>
                <a:lnTo>
                  <a:pt x="1946386" y="289750"/>
                </a:lnTo>
                <a:lnTo>
                  <a:pt x="2276256" y="289750"/>
                </a:lnTo>
                <a:lnTo>
                  <a:pt x="2276256" y="479202"/>
                </a:lnTo>
                <a:lnTo>
                  <a:pt x="1946386" y="479202"/>
                </a:lnTo>
                <a:lnTo>
                  <a:pt x="1946386" y="581730"/>
                </a:lnTo>
                <a:lnTo>
                  <a:pt x="2336435" y="581730"/>
                </a:lnTo>
                <a:lnTo>
                  <a:pt x="2336435" y="780097"/>
                </a:lnTo>
                <a:lnTo>
                  <a:pt x="1687840" y="780097"/>
                </a:lnTo>
                <a:close/>
                <a:moveTo>
                  <a:pt x="792490" y="0"/>
                </a:moveTo>
                <a:lnTo>
                  <a:pt x="1055494" y="0"/>
                </a:lnTo>
                <a:lnTo>
                  <a:pt x="1055494" y="276377"/>
                </a:lnTo>
                <a:lnTo>
                  <a:pt x="1298439" y="276377"/>
                </a:lnTo>
                <a:lnTo>
                  <a:pt x="1298439" y="0"/>
                </a:lnTo>
                <a:lnTo>
                  <a:pt x="1561443" y="0"/>
                </a:lnTo>
                <a:lnTo>
                  <a:pt x="1561443" y="780097"/>
                </a:lnTo>
                <a:lnTo>
                  <a:pt x="1298439" y="780097"/>
                </a:lnTo>
                <a:lnTo>
                  <a:pt x="1298439" y="492576"/>
                </a:lnTo>
                <a:lnTo>
                  <a:pt x="1055494" y="492576"/>
                </a:lnTo>
                <a:lnTo>
                  <a:pt x="1055494" y="780097"/>
                </a:lnTo>
                <a:lnTo>
                  <a:pt x="792490" y="780097"/>
                </a:lnTo>
                <a:close/>
                <a:moveTo>
                  <a:pt x="0" y="0"/>
                </a:moveTo>
                <a:lnTo>
                  <a:pt x="719919" y="0"/>
                </a:lnTo>
                <a:lnTo>
                  <a:pt x="719919" y="203939"/>
                </a:lnTo>
                <a:lnTo>
                  <a:pt x="491461" y="203939"/>
                </a:lnTo>
                <a:lnTo>
                  <a:pt x="491461" y="780097"/>
                </a:lnTo>
                <a:lnTo>
                  <a:pt x="228457" y="780097"/>
                </a:lnTo>
                <a:lnTo>
                  <a:pt x="228457" y="203939"/>
                </a:lnTo>
                <a:lnTo>
                  <a:pt x="0" y="203939"/>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11032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2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6" presetClass="emph" presetSubtype="0" accel="50000" decel="50000" autoRev="1" fill="hold" grpId="1" nodeType="withEffect">
                                  <p:stCondLst>
                                    <p:cond delay="1200"/>
                                  </p:stCondLst>
                                  <p:childTnLst>
                                    <p:animScale>
                                      <p:cBhvr>
                                        <p:cTn id="9"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0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CB8A838-8474-4258-BDA9-321177FC3D3C}"/>
              </a:ext>
            </a:extLst>
          </p:cNvPr>
          <p:cNvSpPr>
            <a:spLocks noGrp="1"/>
          </p:cNvSpPr>
          <p:nvPr>
            <p:ph type="title"/>
          </p:nvPr>
        </p:nvSpPr>
        <p:spPr>
          <a:xfrm>
            <a:off x="2028825" y="946702"/>
            <a:ext cx="5083176" cy="1249845"/>
          </a:xfrm>
        </p:spPr>
        <p:txBody>
          <a:bodyPr/>
          <a:lstStyle/>
          <a:p>
            <a:r>
              <a:rPr lang="en-US"/>
              <a:t>Click to edit Master title style</a:t>
            </a:r>
          </a:p>
        </p:txBody>
      </p:sp>
    </p:spTree>
    <p:extLst>
      <p:ext uri="{BB962C8B-B14F-4D97-AF65-F5344CB8AC3E}">
        <p14:creationId xmlns:p14="http://schemas.microsoft.com/office/powerpoint/2010/main" val="313633749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9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8" name="Picture Placeholder 8"/>
          <p:cNvSpPr>
            <a:spLocks noGrp="1"/>
          </p:cNvSpPr>
          <p:nvPr>
            <p:ph type="pic" sz="quarter" idx="12"/>
          </p:nvPr>
        </p:nvSpPr>
        <p:spPr>
          <a:xfrm>
            <a:off x="2028823" y="2426287"/>
            <a:ext cx="2196553" cy="384751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Picture Placeholder 8"/>
          <p:cNvSpPr>
            <a:spLocks noGrp="1"/>
          </p:cNvSpPr>
          <p:nvPr>
            <p:ph type="pic" sz="quarter" idx="13"/>
          </p:nvPr>
        </p:nvSpPr>
        <p:spPr>
          <a:xfrm>
            <a:off x="4344640" y="2426287"/>
            <a:ext cx="2196553" cy="384751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0" name="Picture Placeholder 8"/>
          <p:cNvSpPr>
            <a:spLocks noGrp="1"/>
          </p:cNvSpPr>
          <p:nvPr>
            <p:ph type="pic" sz="quarter" idx="14"/>
          </p:nvPr>
        </p:nvSpPr>
        <p:spPr>
          <a:xfrm>
            <a:off x="6658870" y="2426287"/>
            <a:ext cx="2196553" cy="384751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1" name="Picture Placeholder 8"/>
          <p:cNvSpPr>
            <a:spLocks noGrp="1"/>
          </p:cNvSpPr>
          <p:nvPr>
            <p:ph type="pic" sz="quarter" idx="15"/>
          </p:nvPr>
        </p:nvSpPr>
        <p:spPr>
          <a:xfrm>
            <a:off x="8976272" y="2426287"/>
            <a:ext cx="2196553" cy="384751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16366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8"/>
                                        </p:tgtEl>
                                      </p:cBhvr>
                                      <p:by x="105000" y="105000"/>
                                    </p:animScale>
                                  </p:childTnLst>
                                </p:cTn>
                              </p:par>
                              <p:par>
                                <p:cTn id="10" presetID="22" presetClass="entr" presetSubtype="8" fill="hold" grpId="0" nodeType="withEffect">
                                  <p:stCondLst>
                                    <p:cond delay="4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6" presetClass="emph" presetSubtype="0" accel="50000" decel="50000" autoRev="1" fill="hold" grpId="1" nodeType="withEffect">
                                  <p:stCondLst>
                                    <p:cond delay="400"/>
                                  </p:stCondLst>
                                  <p:childTnLst>
                                    <p:animScale>
                                      <p:cBhvr>
                                        <p:cTn id="14" dur="500" fill="hold"/>
                                        <p:tgtEl>
                                          <p:spTgt spid="9"/>
                                        </p:tgtEl>
                                      </p:cBhvr>
                                      <p:by x="105000" y="105000"/>
                                    </p:animScale>
                                  </p:childTnLst>
                                </p:cTn>
                              </p:par>
                              <p:par>
                                <p:cTn id="15" presetID="22" presetClass="entr" presetSubtype="8" fill="hold" grpId="0" nodeType="withEffect">
                                  <p:stCondLst>
                                    <p:cond delay="8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grpId="1" nodeType="withEffect">
                                  <p:stCondLst>
                                    <p:cond delay="800"/>
                                  </p:stCondLst>
                                  <p:childTnLst>
                                    <p:animScale>
                                      <p:cBhvr>
                                        <p:cTn id="19" dur="500" fill="hold"/>
                                        <p:tgtEl>
                                          <p:spTgt spid="10"/>
                                        </p:tgtEl>
                                      </p:cBhvr>
                                      <p:by x="105000" y="105000"/>
                                    </p:animScale>
                                  </p:childTnLst>
                                </p:cTn>
                              </p:par>
                              <p:par>
                                <p:cTn id="20" presetID="22" presetClass="entr" presetSubtype="8" fill="hold" grpId="0" nodeType="withEffect">
                                  <p:stCondLst>
                                    <p:cond delay="120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6" presetClass="emph" presetSubtype="0" accel="50000" decel="50000" autoRev="1" fill="hold" grpId="1" nodeType="withEffect">
                                  <p:stCondLst>
                                    <p:cond delay="1200"/>
                                  </p:stCondLst>
                                  <p:childTnLst>
                                    <p:animScale>
                                      <p:cBhvr>
                                        <p:cTn id="24" dur="5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92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Title 1">
            <a:extLst>
              <a:ext uri="{FF2B5EF4-FFF2-40B4-BE49-F238E27FC236}">
                <a16:creationId xmlns:a16="http://schemas.microsoft.com/office/drawing/2014/main" id="{AE61473E-794B-46BB-AB2B-6CF252FC0214}"/>
              </a:ext>
            </a:extLst>
          </p:cNvPr>
          <p:cNvSpPr>
            <a:spLocks noGrp="1"/>
          </p:cNvSpPr>
          <p:nvPr>
            <p:ph type="title"/>
          </p:nvPr>
        </p:nvSpPr>
        <p:spPr>
          <a:xfrm>
            <a:off x="1019175" y="2179155"/>
            <a:ext cx="10153650" cy="1249845"/>
          </a:xfrm>
        </p:spPr>
        <p:txBody>
          <a:bodyPr/>
          <a:lstStyle>
            <a:lvl1pPr>
              <a:defRPr sz="8800">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306411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93_Custom Layout">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E07DB787-0FBB-4D41-B22E-F21A64B22B4B}"/>
              </a:ext>
            </a:extLst>
          </p:cNvPr>
          <p:cNvSpPr>
            <a:spLocks noGrp="1"/>
          </p:cNvSpPr>
          <p:nvPr>
            <p:ph type="pic" sz="quarter" idx="10" hasCustomPrompt="1"/>
          </p:nvPr>
        </p:nvSpPr>
        <p:spPr>
          <a:xfrm>
            <a:off x="2400981" y="2353689"/>
            <a:ext cx="7390038" cy="1617419"/>
          </a:xfrm>
          <a:custGeom>
            <a:avLst/>
            <a:gdLst/>
            <a:ahLst/>
            <a:cxnLst/>
            <a:rect l="l" t="t" r="r" b="b"/>
            <a:pathLst>
              <a:path w="5434278" h="1189372">
                <a:moveTo>
                  <a:pt x="4403533" y="605551"/>
                </a:moveTo>
                <a:cubicBezTo>
                  <a:pt x="4356213" y="645861"/>
                  <a:pt x="4305388" y="703697"/>
                  <a:pt x="4268583" y="770296"/>
                </a:cubicBezTo>
                <a:cubicBezTo>
                  <a:pt x="4194973" y="903493"/>
                  <a:pt x="4168685" y="1064732"/>
                  <a:pt x="4214252" y="1103290"/>
                </a:cubicBezTo>
                <a:cubicBezTo>
                  <a:pt x="4263325" y="1143599"/>
                  <a:pt x="4370234" y="1082258"/>
                  <a:pt x="4456111" y="921019"/>
                </a:cubicBezTo>
                <a:cubicBezTo>
                  <a:pt x="4482400" y="871946"/>
                  <a:pt x="4503431" y="822874"/>
                  <a:pt x="4517452" y="780811"/>
                </a:cubicBezTo>
                <a:cubicBezTo>
                  <a:pt x="4505184" y="775553"/>
                  <a:pt x="4494669" y="768543"/>
                  <a:pt x="4484153" y="759780"/>
                </a:cubicBezTo>
                <a:cubicBezTo>
                  <a:pt x="4447348" y="731738"/>
                  <a:pt x="4405286" y="670397"/>
                  <a:pt x="4403533" y="605551"/>
                </a:cubicBezTo>
                <a:close/>
                <a:moveTo>
                  <a:pt x="4517452" y="566337"/>
                </a:moveTo>
                <a:cubicBezTo>
                  <a:pt x="4506499" y="568308"/>
                  <a:pt x="4495545" y="583644"/>
                  <a:pt x="4491163" y="609056"/>
                </a:cubicBezTo>
                <a:cubicBezTo>
                  <a:pt x="4482400" y="656377"/>
                  <a:pt x="4501679" y="707202"/>
                  <a:pt x="4529720" y="733491"/>
                </a:cubicBezTo>
                <a:cubicBezTo>
                  <a:pt x="4543741" y="679160"/>
                  <a:pt x="4548999" y="635345"/>
                  <a:pt x="4543741" y="603799"/>
                </a:cubicBezTo>
                <a:cubicBezTo>
                  <a:pt x="4539359" y="575757"/>
                  <a:pt x="4528406" y="564365"/>
                  <a:pt x="4517452" y="566337"/>
                </a:cubicBezTo>
                <a:close/>
                <a:moveTo>
                  <a:pt x="1628558" y="552973"/>
                </a:moveTo>
                <a:cubicBezTo>
                  <a:pt x="1572475" y="547715"/>
                  <a:pt x="1444535" y="661634"/>
                  <a:pt x="1348142" y="817616"/>
                </a:cubicBezTo>
                <a:cubicBezTo>
                  <a:pt x="1255254" y="968340"/>
                  <a:pt x="1232470" y="1122568"/>
                  <a:pt x="1300822" y="1124321"/>
                </a:cubicBezTo>
                <a:cubicBezTo>
                  <a:pt x="1372678" y="1126073"/>
                  <a:pt x="1463813" y="1013907"/>
                  <a:pt x="1553196" y="859678"/>
                </a:cubicBezTo>
                <a:cubicBezTo>
                  <a:pt x="1663610" y="666892"/>
                  <a:pt x="1679383" y="558231"/>
                  <a:pt x="1628558" y="552973"/>
                </a:cubicBezTo>
                <a:close/>
                <a:moveTo>
                  <a:pt x="4461372" y="473719"/>
                </a:moveTo>
                <a:cubicBezTo>
                  <a:pt x="4503952" y="475037"/>
                  <a:pt x="4530597" y="492289"/>
                  <a:pt x="4561267" y="533695"/>
                </a:cubicBezTo>
                <a:cubicBezTo>
                  <a:pt x="4601577" y="588025"/>
                  <a:pt x="4654155" y="600293"/>
                  <a:pt x="4643639" y="726481"/>
                </a:cubicBezTo>
                <a:cubicBezTo>
                  <a:pt x="4641887" y="740501"/>
                  <a:pt x="4641887" y="752770"/>
                  <a:pt x="4640134" y="766790"/>
                </a:cubicBezTo>
                <a:cubicBezTo>
                  <a:pt x="4650650" y="766790"/>
                  <a:pt x="4661165" y="763285"/>
                  <a:pt x="4675186" y="763285"/>
                </a:cubicBezTo>
                <a:cubicBezTo>
                  <a:pt x="4687454" y="763285"/>
                  <a:pt x="4687454" y="772048"/>
                  <a:pt x="4680444" y="780811"/>
                </a:cubicBezTo>
                <a:cubicBezTo>
                  <a:pt x="4668176" y="794832"/>
                  <a:pt x="4650650" y="801842"/>
                  <a:pt x="4633123" y="803595"/>
                </a:cubicBezTo>
                <a:cubicBezTo>
                  <a:pt x="4596319" y="952566"/>
                  <a:pt x="4485905" y="1129579"/>
                  <a:pt x="4356213" y="1173394"/>
                </a:cubicBezTo>
                <a:cubicBezTo>
                  <a:pt x="4293119" y="1194425"/>
                  <a:pt x="4205489" y="1187414"/>
                  <a:pt x="4135385" y="1096279"/>
                </a:cubicBezTo>
                <a:cubicBezTo>
                  <a:pt x="4058271" y="994628"/>
                  <a:pt x="4084560" y="842152"/>
                  <a:pt x="4163427" y="701944"/>
                </a:cubicBezTo>
                <a:cubicBezTo>
                  <a:pt x="4230026" y="582767"/>
                  <a:pt x="4336935" y="481117"/>
                  <a:pt x="4442090" y="474106"/>
                </a:cubicBezTo>
                <a:cubicBezTo>
                  <a:pt x="4448882" y="473668"/>
                  <a:pt x="4455290" y="473531"/>
                  <a:pt x="4461372" y="473719"/>
                </a:cubicBezTo>
                <a:close/>
                <a:moveTo>
                  <a:pt x="5295138" y="458004"/>
                </a:moveTo>
                <a:cubicBezTo>
                  <a:pt x="5300273" y="458661"/>
                  <a:pt x="5305284" y="462276"/>
                  <a:pt x="5310542" y="468848"/>
                </a:cubicBezTo>
                <a:cubicBezTo>
                  <a:pt x="5336830" y="500395"/>
                  <a:pt x="5350851" y="577510"/>
                  <a:pt x="5308789" y="665140"/>
                </a:cubicBezTo>
                <a:cubicBezTo>
                  <a:pt x="5270232" y="744007"/>
                  <a:pt x="5182602" y="875452"/>
                  <a:pt x="5142292" y="964834"/>
                </a:cubicBezTo>
                <a:cubicBezTo>
                  <a:pt x="5096725" y="1064732"/>
                  <a:pt x="5103735" y="1138342"/>
                  <a:pt x="5166828" y="1134837"/>
                </a:cubicBezTo>
                <a:cubicBezTo>
                  <a:pt x="5240437" y="1131331"/>
                  <a:pt x="5329820" y="1015660"/>
                  <a:pt x="5398172" y="892978"/>
                </a:cubicBezTo>
                <a:cubicBezTo>
                  <a:pt x="5406935" y="877204"/>
                  <a:pt x="5422708" y="875452"/>
                  <a:pt x="5429718" y="891225"/>
                </a:cubicBezTo>
                <a:cubicBezTo>
                  <a:pt x="5436729" y="905246"/>
                  <a:pt x="5438482" y="952566"/>
                  <a:pt x="5413945" y="1001639"/>
                </a:cubicBezTo>
                <a:cubicBezTo>
                  <a:pt x="5363119" y="1099784"/>
                  <a:pt x="5254459" y="1189167"/>
                  <a:pt x="5151055" y="1189167"/>
                </a:cubicBezTo>
                <a:cubicBezTo>
                  <a:pt x="5037136" y="1189167"/>
                  <a:pt x="4991568" y="1117310"/>
                  <a:pt x="5005590" y="1015660"/>
                </a:cubicBezTo>
                <a:cubicBezTo>
                  <a:pt x="4944249" y="1098032"/>
                  <a:pt x="4851361" y="1187414"/>
                  <a:pt x="4753215" y="1180404"/>
                </a:cubicBezTo>
                <a:cubicBezTo>
                  <a:pt x="4628780" y="1171641"/>
                  <a:pt x="4625275" y="1041949"/>
                  <a:pt x="4663832" y="926277"/>
                </a:cubicBezTo>
                <a:cubicBezTo>
                  <a:pt x="4702390" y="810605"/>
                  <a:pt x="4791772" y="638851"/>
                  <a:pt x="4905691" y="479364"/>
                </a:cubicBezTo>
                <a:cubicBezTo>
                  <a:pt x="4919712" y="460085"/>
                  <a:pt x="4937238" y="461838"/>
                  <a:pt x="4951259" y="477611"/>
                </a:cubicBezTo>
                <a:cubicBezTo>
                  <a:pt x="4989816" y="535447"/>
                  <a:pt x="4981053" y="614314"/>
                  <a:pt x="4917960" y="714212"/>
                </a:cubicBezTo>
                <a:cubicBezTo>
                  <a:pt x="4853114" y="817616"/>
                  <a:pt x="4818061" y="887720"/>
                  <a:pt x="4781256" y="971845"/>
                </a:cubicBezTo>
                <a:cubicBezTo>
                  <a:pt x="4744452" y="1057722"/>
                  <a:pt x="4749710" y="1120816"/>
                  <a:pt x="4790020" y="1124321"/>
                </a:cubicBezTo>
                <a:cubicBezTo>
                  <a:pt x="4858371" y="1129579"/>
                  <a:pt x="4954764" y="1006897"/>
                  <a:pt x="5049404" y="854421"/>
                </a:cubicBezTo>
                <a:cubicBezTo>
                  <a:pt x="5159818" y="675655"/>
                  <a:pt x="5210643" y="554726"/>
                  <a:pt x="5266726" y="479364"/>
                </a:cubicBezTo>
                <a:cubicBezTo>
                  <a:pt x="5277680" y="464029"/>
                  <a:pt x="5286580" y="456909"/>
                  <a:pt x="5295138" y="458004"/>
                </a:cubicBezTo>
                <a:close/>
                <a:moveTo>
                  <a:pt x="661733" y="78019"/>
                </a:moveTo>
                <a:cubicBezTo>
                  <a:pt x="735342" y="79771"/>
                  <a:pt x="801940" y="99050"/>
                  <a:pt x="828229" y="167401"/>
                </a:cubicBezTo>
                <a:cubicBezTo>
                  <a:pt x="833487" y="181422"/>
                  <a:pt x="829982" y="195443"/>
                  <a:pt x="807198" y="193690"/>
                </a:cubicBezTo>
                <a:cubicBezTo>
                  <a:pt x="721321" y="184927"/>
                  <a:pt x="610907" y="202453"/>
                  <a:pt x="509256" y="219979"/>
                </a:cubicBezTo>
                <a:cubicBezTo>
                  <a:pt x="511009" y="262041"/>
                  <a:pt x="498740" y="319877"/>
                  <a:pt x="451420" y="405755"/>
                </a:cubicBezTo>
                <a:cubicBezTo>
                  <a:pt x="346264" y="596788"/>
                  <a:pt x="197293" y="842152"/>
                  <a:pt x="60590" y="1162878"/>
                </a:cubicBezTo>
                <a:cubicBezTo>
                  <a:pt x="53580" y="1180404"/>
                  <a:pt x="44817" y="1180404"/>
                  <a:pt x="32549" y="1168136"/>
                </a:cubicBezTo>
                <a:cubicBezTo>
                  <a:pt x="8012" y="1145352"/>
                  <a:pt x="-13019" y="1092774"/>
                  <a:pt x="9765" y="1008649"/>
                </a:cubicBezTo>
                <a:cubicBezTo>
                  <a:pt x="50075" y="864936"/>
                  <a:pt x="239356" y="484622"/>
                  <a:pt x="402348" y="237505"/>
                </a:cubicBezTo>
                <a:cubicBezTo>
                  <a:pt x="362038" y="244516"/>
                  <a:pt x="326986" y="248021"/>
                  <a:pt x="295439" y="249773"/>
                </a:cubicBezTo>
                <a:cubicBezTo>
                  <a:pt x="190283" y="253279"/>
                  <a:pt x="114921" y="214721"/>
                  <a:pt x="95643" y="149875"/>
                </a:cubicBezTo>
                <a:cubicBezTo>
                  <a:pt x="90385" y="134102"/>
                  <a:pt x="97395" y="125339"/>
                  <a:pt x="114921" y="127091"/>
                </a:cubicBezTo>
                <a:cubicBezTo>
                  <a:pt x="270903" y="139359"/>
                  <a:pt x="561834" y="74513"/>
                  <a:pt x="661733" y="78019"/>
                </a:cubicBezTo>
                <a:close/>
                <a:moveTo>
                  <a:pt x="4443448" y="75787"/>
                </a:moveTo>
                <a:cubicBezTo>
                  <a:pt x="4452211" y="75171"/>
                  <a:pt x="4458235" y="81743"/>
                  <a:pt x="4461521" y="93792"/>
                </a:cubicBezTo>
                <a:cubicBezTo>
                  <a:pt x="4475542" y="144617"/>
                  <a:pt x="4458016" y="221732"/>
                  <a:pt x="4354613" y="323383"/>
                </a:cubicBezTo>
                <a:cubicBezTo>
                  <a:pt x="4228425" y="446065"/>
                  <a:pt x="4077702" y="579262"/>
                  <a:pt x="3862132" y="812358"/>
                </a:cubicBezTo>
                <a:cubicBezTo>
                  <a:pt x="3788523" y="943803"/>
                  <a:pt x="3732439" y="1069990"/>
                  <a:pt x="3695635" y="1175146"/>
                </a:cubicBezTo>
                <a:cubicBezTo>
                  <a:pt x="3688625" y="1192672"/>
                  <a:pt x="3676356" y="1192672"/>
                  <a:pt x="3662336" y="1180404"/>
                </a:cubicBezTo>
                <a:cubicBezTo>
                  <a:pt x="3636047" y="1157620"/>
                  <a:pt x="3618521" y="1096279"/>
                  <a:pt x="3644810" y="1005144"/>
                </a:cubicBezTo>
                <a:cubicBezTo>
                  <a:pt x="3664088" y="942050"/>
                  <a:pt x="3704398" y="849163"/>
                  <a:pt x="3753471" y="751017"/>
                </a:cubicBezTo>
                <a:cubicBezTo>
                  <a:pt x="3756976" y="537200"/>
                  <a:pt x="3770997" y="269052"/>
                  <a:pt x="3804296" y="102555"/>
                </a:cubicBezTo>
                <a:cubicBezTo>
                  <a:pt x="3809554" y="74513"/>
                  <a:pt x="3825327" y="72761"/>
                  <a:pt x="3841101" y="83276"/>
                </a:cubicBezTo>
                <a:cubicBezTo>
                  <a:pt x="3883163" y="109565"/>
                  <a:pt x="3909452" y="160391"/>
                  <a:pt x="3902442" y="286578"/>
                </a:cubicBezTo>
                <a:cubicBezTo>
                  <a:pt x="3897184" y="384724"/>
                  <a:pt x="3883163" y="498643"/>
                  <a:pt x="3876153" y="630087"/>
                </a:cubicBezTo>
                <a:cubicBezTo>
                  <a:pt x="4039145" y="449570"/>
                  <a:pt x="4286261" y="207711"/>
                  <a:pt x="4424717" y="85029"/>
                </a:cubicBezTo>
                <a:cubicBezTo>
                  <a:pt x="4431946" y="79114"/>
                  <a:pt x="4438190" y="76156"/>
                  <a:pt x="4443448" y="75787"/>
                </a:cubicBezTo>
                <a:close/>
                <a:moveTo>
                  <a:pt x="1038808" y="28"/>
                </a:moveTo>
                <a:cubicBezTo>
                  <a:pt x="1046257" y="466"/>
                  <a:pt x="1052829" y="6162"/>
                  <a:pt x="1057210" y="16677"/>
                </a:cubicBezTo>
                <a:cubicBezTo>
                  <a:pt x="1079994" y="67503"/>
                  <a:pt x="1074736" y="155133"/>
                  <a:pt x="1008137" y="265547"/>
                </a:cubicBezTo>
                <a:cubicBezTo>
                  <a:pt x="966076" y="335651"/>
                  <a:pt x="873187" y="477611"/>
                  <a:pt x="797825" y="595036"/>
                </a:cubicBezTo>
                <a:cubicBezTo>
                  <a:pt x="869682" y="524932"/>
                  <a:pt x="960817" y="467096"/>
                  <a:pt x="1008137" y="472354"/>
                </a:cubicBezTo>
                <a:cubicBezTo>
                  <a:pt x="1067726" y="479364"/>
                  <a:pt x="1122056" y="566994"/>
                  <a:pt x="1076489" y="656377"/>
                </a:cubicBezTo>
                <a:cubicBezTo>
                  <a:pt x="1037932" y="733491"/>
                  <a:pt x="953807" y="861431"/>
                  <a:pt x="913497" y="952566"/>
                </a:cubicBezTo>
                <a:cubicBezTo>
                  <a:pt x="869682" y="1054217"/>
                  <a:pt x="878445" y="1136589"/>
                  <a:pt x="943291" y="1133084"/>
                </a:cubicBezTo>
                <a:cubicBezTo>
                  <a:pt x="1006166" y="1130017"/>
                  <a:pt x="1087826" y="1033021"/>
                  <a:pt x="1143656" y="933678"/>
                </a:cubicBezTo>
                <a:lnTo>
                  <a:pt x="1150549" y="920505"/>
                </a:lnTo>
                <a:lnTo>
                  <a:pt x="1154371" y="904890"/>
                </a:lnTo>
                <a:cubicBezTo>
                  <a:pt x="1169158" y="854201"/>
                  <a:pt x="1194351" y="800528"/>
                  <a:pt x="1230717" y="747512"/>
                </a:cubicBezTo>
                <a:cubicBezTo>
                  <a:pt x="1372678" y="540705"/>
                  <a:pt x="1511134" y="461838"/>
                  <a:pt x="1598764" y="461838"/>
                </a:cubicBezTo>
                <a:cubicBezTo>
                  <a:pt x="1674126" y="461838"/>
                  <a:pt x="1709177" y="519674"/>
                  <a:pt x="1705672" y="588025"/>
                </a:cubicBezTo>
                <a:cubicBezTo>
                  <a:pt x="1728456" y="545963"/>
                  <a:pt x="1749487" y="509158"/>
                  <a:pt x="1768766" y="481117"/>
                </a:cubicBezTo>
                <a:cubicBezTo>
                  <a:pt x="1784539" y="458333"/>
                  <a:pt x="1798560" y="454828"/>
                  <a:pt x="1810828" y="470601"/>
                </a:cubicBezTo>
                <a:cubicBezTo>
                  <a:pt x="1837117" y="502148"/>
                  <a:pt x="1851138" y="577510"/>
                  <a:pt x="1809075" y="665140"/>
                </a:cubicBezTo>
                <a:cubicBezTo>
                  <a:pt x="1770519" y="744007"/>
                  <a:pt x="1682888" y="875452"/>
                  <a:pt x="1640826" y="968340"/>
                </a:cubicBezTo>
                <a:cubicBezTo>
                  <a:pt x="1597011" y="1066485"/>
                  <a:pt x="1595258" y="1141847"/>
                  <a:pt x="1654847" y="1138342"/>
                </a:cubicBezTo>
                <a:cubicBezTo>
                  <a:pt x="1690775" y="1136589"/>
                  <a:pt x="1732838" y="1105918"/>
                  <a:pt x="1773586" y="1060570"/>
                </a:cubicBezTo>
                <a:lnTo>
                  <a:pt x="1800804" y="1027634"/>
                </a:lnTo>
                <a:lnTo>
                  <a:pt x="1801407" y="1024354"/>
                </a:lnTo>
                <a:cubicBezTo>
                  <a:pt x="1803735" y="1014318"/>
                  <a:pt x="1806637" y="1003830"/>
                  <a:pt x="1810142" y="992876"/>
                </a:cubicBezTo>
                <a:cubicBezTo>
                  <a:pt x="1845195" y="882462"/>
                  <a:pt x="1980145" y="638851"/>
                  <a:pt x="2090558" y="475859"/>
                </a:cubicBezTo>
                <a:cubicBezTo>
                  <a:pt x="2102827" y="456580"/>
                  <a:pt x="2116847" y="458333"/>
                  <a:pt x="2127363" y="475859"/>
                </a:cubicBezTo>
                <a:cubicBezTo>
                  <a:pt x="2153652" y="519674"/>
                  <a:pt x="2151899" y="579262"/>
                  <a:pt x="2132621" y="642356"/>
                </a:cubicBezTo>
                <a:cubicBezTo>
                  <a:pt x="2211488" y="558231"/>
                  <a:pt x="2330665" y="461838"/>
                  <a:pt x="2388501" y="470601"/>
                </a:cubicBezTo>
                <a:cubicBezTo>
                  <a:pt x="2446336" y="479364"/>
                  <a:pt x="2500667" y="565241"/>
                  <a:pt x="2456852" y="656377"/>
                </a:cubicBezTo>
                <a:cubicBezTo>
                  <a:pt x="2420047" y="733491"/>
                  <a:pt x="2334170" y="863183"/>
                  <a:pt x="2293860" y="954319"/>
                </a:cubicBezTo>
                <a:cubicBezTo>
                  <a:pt x="2248292" y="1055969"/>
                  <a:pt x="2258808" y="1138342"/>
                  <a:pt x="2321902" y="1134837"/>
                </a:cubicBezTo>
                <a:cubicBezTo>
                  <a:pt x="2384776" y="1131769"/>
                  <a:pt x="2458385" y="1042825"/>
                  <a:pt x="2520421" y="938449"/>
                </a:cubicBezTo>
                <a:lnTo>
                  <a:pt x="2539247" y="905287"/>
                </a:lnTo>
                <a:lnTo>
                  <a:pt x="2545215" y="890506"/>
                </a:lnTo>
                <a:cubicBezTo>
                  <a:pt x="2635909" y="670397"/>
                  <a:pt x="2875713" y="205739"/>
                  <a:pt x="3012197" y="20183"/>
                </a:cubicBezTo>
                <a:cubicBezTo>
                  <a:pt x="3027971" y="-848"/>
                  <a:pt x="3045497" y="-2601"/>
                  <a:pt x="3056012" y="18430"/>
                </a:cubicBezTo>
                <a:cubicBezTo>
                  <a:pt x="3082301" y="71008"/>
                  <a:pt x="3078796" y="141112"/>
                  <a:pt x="3005187" y="269052"/>
                </a:cubicBezTo>
                <a:cubicBezTo>
                  <a:pt x="2963124" y="340908"/>
                  <a:pt x="2894773" y="463591"/>
                  <a:pt x="2847453" y="549468"/>
                </a:cubicBezTo>
                <a:cubicBezTo>
                  <a:pt x="2903536" y="495137"/>
                  <a:pt x="2957867" y="465343"/>
                  <a:pt x="3003435" y="449570"/>
                </a:cubicBezTo>
                <a:cubicBezTo>
                  <a:pt x="3070033" y="426786"/>
                  <a:pt x="3112095" y="453075"/>
                  <a:pt x="3147147" y="526684"/>
                </a:cubicBezTo>
                <a:cubicBezTo>
                  <a:pt x="3180447" y="595036"/>
                  <a:pt x="3175189" y="668645"/>
                  <a:pt x="3110343" y="731738"/>
                </a:cubicBezTo>
                <a:cubicBezTo>
                  <a:pt x="3050754" y="789574"/>
                  <a:pt x="2977145" y="840400"/>
                  <a:pt x="2866731" y="873699"/>
                </a:cubicBezTo>
                <a:cubicBezTo>
                  <a:pt x="2873742" y="1017412"/>
                  <a:pt x="2922814" y="1117310"/>
                  <a:pt x="2989413" y="1124321"/>
                </a:cubicBezTo>
                <a:cubicBezTo>
                  <a:pt x="3061270" y="1131331"/>
                  <a:pt x="3157663" y="996381"/>
                  <a:pt x="3210241" y="887720"/>
                </a:cubicBezTo>
                <a:cubicBezTo>
                  <a:pt x="3220757" y="866689"/>
                  <a:pt x="3236530" y="864936"/>
                  <a:pt x="3245293" y="885967"/>
                </a:cubicBezTo>
                <a:cubicBezTo>
                  <a:pt x="3254056" y="906998"/>
                  <a:pt x="3250551" y="949061"/>
                  <a:pt x="3224262" y="992876"/>
                </a:cubicBezTo>
                <a:cubicBezTo>
                  <a:pt x="3182200" y="1066485"/>
                  <a:pt x="3101580" y="1178651"/>
                  <a:pt x="2963124" y="1176899"/>
                </a:cubicBezTo>
                <a:cubicBezTo>
                  <a:pt x="2840443" y="1175146"/>
                  <a:pt x="2737039" y="1075248"/>
                  <a:pt x="2740544" y="838647"/>
                </a:cubicBezTo>
                <a:cubicBezTo>
                  <a:pt x="2740544" y="807100"/>
                  <a:pt x="2744049" y="801842"/>
                  <a:pt x="2777349" y="791327"/>
                </a:cubicBezTo>
                <a:cubicBezTo>
                  <a:pt x="2994671" y="719470"/>
                  <a:pt x="3110343" y="566994"/>
                  <a:pt x="3084054" y="521426"/>
                </a:cubicBezTo>
                <a:cubicBezTo>
                  <a:pt x="3064776" y="489880"/>
                  <a:pt x="2987661" y="509158"/>
                  <a:pt x="2894773" y="581015"/>
                </a:cubicBezTo>
                <a:cubicBezTo>
                  <a:pt x="2763328" y="680913"/>
                  <a:pt x="2684461" y="835142"/>
                  <a:pt x="2549511" y="1157620"/>
                </a:cubicBezTo>
                <a:cubicBezTo>
                  <a:pt x="2544254" y="1171641"/>
                  <a:pt x="2530232" y="1175146"/>
                  <a:pt x="2517964" y="1161125"/>
                </a:cubicBezTo>
                <a:cubicBezTo>
                  <a:pt x="2504820" y="1146228"/>
                  <a:pt x="2496057" y="1124759"/>
                  <a:pt x="2494742" y="1093650"/>
                </a:cubicBezTo>
                <a:lnTo>
                  <a:pt x="2494756" y="1092870"/>
                </a:lnTo>
                <a:lnTo>
                  <a:pt x="2484192" y="1104104"/>
                </a:lnTo>
                <a:cubicBezTo>
                  <a:pt x="2431357" y="1154252"/>
                  <a:pt x="2364402" y="1189167"/>
                  <a:pt x="2300870" y="1189167"/>
                </a:cubicBezTo>
                <a:cubicBezTo>
                  <a:pt x="2151899" y="1189167"/>
                  <a:pt x="2116847" y="1080506"/>
                  <a:pt x="2167673" y="928030"/>
                </a:cubicBezTo>
                <a:cubicBezTo>
                  <a:pt x="2225509" y="756275"/>
                  <a:pt x="2379737" y="570499"/>
                  <a:pt x="2348190" y="556478"/>
                </a:cubicBezTo>
                <a:cubicBezTo>
                  <a:pt x="2330665" y="549468"/>
                  <a:pt x="2229014" y="598541"/>
                  <a:pt x="2116847" y="721223"/>
                </a:cubicBezTo>
                <a:cubicBezTo>
                  <a:pt x="2013444" y="833389"/>
                  <a:pt x="1936330" y="1001639"/>
                  <a:pt x="1860968" y="1166383"/>
                </a:cubicBezTo>
                <a:cubicBezTo>
                  <a:pt x="1853958" y="1182157"/>
                  <a:pt x="1843442" y="1189167"/>
                  <a:pt x="1827669" y="1173394"/>
                </a:cubicBezTo>
                <a:cubicBezTo>
                  <a:pt x="1818906" y="1164631"/>
                  <a:pt x="1811676" y="1154444"/>
                  <a:pt x="1806199" y="1142723"/>
                </a:cubicBezTo>
                <a:lnTo>
                  <a:pt x="1799589" y="1124696"/>
                </a:lnTo>
                <a:lnTo>
                  <a:pt x="1789578" y="1133522"/>
                </a:lnTo>
                <a:cubicBezTo>
                  <a:pt x="1744229" y="1169012"/>
                  <a:pt x="1692528" y="1191796"/>
                  <a:pt x="1644331" y="1189167"/>
                </a:cubicBezTo>
                <a:cubicBezTo>
                  <a:pt x="1549691" y="1183909"/>
                  <a:pt x="1500618" y="1127826"/>
                  <a:pt x="1500618" y="1045454"/>
                </a:cubicBezTo>
                <a:cubicBezTo>
                  <a:pt x="1444535" y="1117310"/>
                  <a:pt x="1365668" y="1182157"/>
                  <a:pt x="1281543" y="1182157"/>
                </a:cubicBezTo>
                <a:cubicBezTo>
                  <a:pt x="1210234" y="1182157"/>
                  <a:pt x="1163749" y="1139553"/>
                  <a:pt x="1146198" y="1073866"/>
                </a:cubicBezTo>
                <a:lnTo>
                  <a:pt x="1142834" y="1056571"/>
                </a:lnTo>
                <a:lnTo>
                  <a:pt x="1133202" y="1069579"/>
                </a:lnTo>
                <a:cubicBezTo>
                  <a:pt x="1077585" y="1136370"/>
                  <a:pt x="998060" y="1185662"/>
                  <a:pt x="920507" y="1185662"/>
                </a:cubicBezTo>
                <a:cubicBezTo>
                  <a:pt x="773289" y="1185662"/>
                  <a:pt x="736485" y="1078753"/>
                  <a:pt x="789063" y="926277"/>
                </a:cubicBezTo>
                <a:cubicBezTo>
                  <a:pt x="846898" y="756275"/>
                  <a:pt x="999375" y="574004"/>
                  <a:pt x="971333" y="558231"/>
                </a:cubicBezTo>
                <a:cubicBezTo>
                  <a:pt x="946796" y="544210"/>
                  <a:pt x="755763" y="663387"/>
                  <a:pt x="654112" y="829884"/>
                </a:cubicBezTo>
                <a:cubicBezTo>
                  <a:pt x="591019" y="933288"/>
                  <a:pt x="526173" y="1055969"/>
                  <a:pt x="484110" y="1162878"/>
                </a:cubicBezTo>
                <a:cubicBezTo>
                  <a:pt x="477100" y="1178651"/>
                  <a:pt x="464831" y="1182157"/>
                  <a:pt x="454316" y="1169888"/>
                </a:cubicBezTo>
                <a:cubicBezTo>
                  <a:pt x="426274" y="1138342"/>
                  <a:pt x="410501" y="1089269"/>
                  <a:pt x="447306" y="984113"/>
                </a:cubicBezTo>
                <a:cubicBezTo>
                  <a:pt x="508647" y="808853"/>
                  <a:pt x="873187" y="191938"/>
                  <a:pt x="1015148" y="14925"/>
                </a:cubicBezTo>
                <a:cubicBezTo>
                  <a:pt x="1023034" y="4409"/>
                  <a:pt x="1031359" y="-410"/>
                  <a:pt x="1038808" y="28"/>
                </a:cubicBezTo>
                <a:close/>
              </a:path>
            </a:pathLst>
          </a:custGeom>
          <a:pattFill prst="pct5">
            <a:fgClr>
              <a:schemeClr val="tx1"/>
            </a:fgClr>
            <a:bgClr>
              <a:schemeClr val="bg1">
                <a:lumMod val="85000"/>
              </a:schemeClr>
            </a:bgClr>
          </a:pattFill>
          <a:effectLst>
            <a:outerShdw blurRad="381000" dist="254000" dir="5400000" algn="t" rotWithShape="0">
              <a:prstClr val="black">
                <a:alpha val="12000"/>
              </a:prstClr>
            </a:outerShdw>
          </a:effectLst>
        </p:spPr>
        <p:txBody>
          <a:bodyPr wrap="square" anchor="ctr">
            <a:noAutofit/>
          </a:bodyPr>
          <a:lstStyle>
            <a:lvl1pPr marL="0" indent="0" algn="ctr">
              <a:buNone/>
              <a:defRPr sz="1600" b="0" i="0">
                <a:latin typeface="Source Sans Pro" charset="0"/>
                <a:ea typeface="Source Sans Pro" charset="0"/>
                <a:cs typeface="Source Sans Pro" charset="0"/>
              </a:defRPr>
            </a:lvl1pPr>
          </a:lstStyle>
          <a:p>
            <a:r>
              <a:rPr lang="en-US"/>
              <a:t>Drag &amp; Drop Image</a:t>
            </a:r>
          </a:p>
        </p:txBody>
      </p:sp>
    </p:spTree>
    <p:extLst>
      <p:ext uri="{BB962C8B-B14F-4D97-AF65-F5344CB8AC3E}">
        <p14:creationId xmlns:p14="http://schemas.microsoft.com/office/powerpoint/2010/main" val="329177624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9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54275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5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3FE0224B-A5E1-4B08-BD5F-3521FF7B48DC}"/>
              </a:ext>
            </a:extLst>
          </p:cNvPr>
          <p:cNvSpPr>
            <a:spLocks noGrp="1"/>
          </p:cNvSpPr>
          <p:nvPr>
            <p:ph type="title"/>
          </p:nvPr>
        </p:nvSpPr>
        <p:spPr>
          <a:xfrm>
            <a:off x="2028825" y="946702"/>
            <a:ext cx="4067176" cy="2120055"/>
          </a:xfrm>
        </p:spPr>
        <p:txBody>
          <a:bodyPr/>
          <a:lstStyle/>
          <a:p>
            <a:r>
              <a:rPr lang="en-US" dirty="0"/>
              <a:t>Click to edit Master title style</a:t>
            </a:r>
          </a:p>
        </p:txBody>
      </p:sp>
      <p:grpSp>
        <p:nvGrpSpPr>
          <p:cNvPr id="2" name="Group 1">
            <a:extLst>
              <a:ext uri="{FF2B5EF4-FFF2-40B4-BE49-F238E27FC236}">
                <a16:creationId xmlns:a16="http://schemas.microsoft.com/office/drawing/2014/main" id="{A57C9152-07F3-474A-8266-E552A716B6AE}"/>
              </a:ext>
            </a:extLst>
          </p:cNvPr>
          <p:cNvGrpSpPr/>
          <p:nvPr userDrawn="1"/>
        </p:nvGrpSpPr>
        <p:grpSpPr>
          <a:xfrm>
            <a:off x="5550444" y="1841480"/>
            <a:ext cx="6641556" cy="3899528"/>
            <a:chOff x="5550444" y="1841480"/>
            <a:chExt cx="6641556" cy="3899528"/>
          </a:xfrm>
        </p:grpSpPr>
        <p:pic>
          <p:nvPicPr>
            <p:cNvPr id="8" name="Picture 7">
              <a:extLst>
                <a:ext uri="{FF2B5EF4-FFF2-40B4-BE49-F238E27FC236}">
                  <a16:creationId xmlns:a16="http://schemas.microsoft.com/office/drawing/2014/main" id="{D806993E-AE8E-4349-A470-0020BD13FFA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550444" y="1841480"/>
              <a:ext cx="6641556" cy="3899528"/>
            </a:xfrm>
            <a:prstGeom prst="rect">
              <a:avLst/>
            </a:prstGeom>
            <a:effectLst/>
          </p:spPr>
        </p:pic>
        <p:sp>
          <p:nvSpPr>
            <p:cNvPr id="12" name="Rectangle 11">
              <a:extLst>
                <a:ext uri="{FF2B5EF4-FFF2-40B4-BE49-F238E27FC236}">
                  <a16:creationId xmlns:a16="http://schemas.microsoft.com/office/drawing/2014/main" id="{9F635B59-75FD-4B1B-924C-7F5A0A647BD4}"/>
                </a:ext>
              </a:extLst>
            </p:cNvPr>
            <p:cNvSpPr/>
            <p:nvPr userDrawn="1"/>
          </p:nvSpPr>
          <p:spPr>
            <a:xfrm>
              <a:off x="8511993" y="5381156"/>
              <a:ext cx="660400" cy="138910"/>
            </a:xfrm>
            <a:prstGeom prst="rect">
              <a:avLst/>
            </a:prstGeom>
            <a:solidFill>
              <a:srgbClr val="1F1C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Picture Placeholder 8">
            <a:extLst>
              <a:ext uri="{FF2B5EF4-FFF2-40B4-BE49-F238E27FC236}">
                <a16:creationId xmlns:a16="http://schemas.microsoft.com/office/drawing/2014/main" id="{8C99B3E5-29F6-4045-95C7-E01008D073A7}"/>
              </a:ext>
            </a:extLst>
          </p:cNvPr>
          <p:cNvSpPr>
            <a:spLocks noGrp="1"/>
          </p:cNvSpPr>
          <p:nvPr>
            <p:ph type="pic" sz="quarter" idx="13"/>
          </p:nvPr>
        </p:nvSpPr>
        <p:spPr>
          <a:xfrm>
            <a:off x="6369415" y="2123074"/>
            <a:ext cx="4996292" cy="312043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37159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7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97_Custom Layout">
    <p:bg>
      <p:bgRef idx="1001">
        <a:schemeClr val="bg1"/>
      </p:bgRef>
    </p:bg>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9156700" y="0"/>
            <a:ext cx="30353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Title 1">
            <a:extLst>
              <a:ext uri="{FF2B5EF4-FFF2-40B4-BE49-F238E27FC236}">
                <a16:creationId xmlns:a16="http://schemas.microsoft.com/office/drawing/2014/main" id="{9C31A947-6141-40E5-B637-C8CC8B3465BD}"/>
              </a:ext>
            </a:extLst>
          </p:cNvPr>
          <p:cNvSpPr>
            <a:spLocks noGrp="1"/>
          </p:cNvSpPr>
          <p:nvPr>
            <p:ph type="title"/>
          </p:nvPr>
        </p:nvSpPr>
        <p:spPr>
          <a:xfrm>
            <a:off x="1019175" y="946702"/>
            <a:ext cx="5083176" cy="1249845"/>
          </a:xfrm>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9237673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8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2033229" y="2294585"/>
            <a:ext cx="3051313" cy="227606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1024971" y="1175302"/>
            <a:ext cx="10146612" cy="1647411"/>
          </a:xfrm>
          <a:effectLst>
            <a:outerShdw blurRad="762000" dist="381000" dir="5400000" algn="t" rotWithShape="0">
              <a:prstClr val="black">
                <a:alpha val="30000"/>
              </a:prstClr>
            </a:outerShdw>
          </a:effectLst>
        </p:spPr>
        <p:txBody>
          <a:bodyPr/>
          <a:lstStyle>
            <a:lvl1pPr>
              <a:defRPr sz="12000" b="1" i="0">
                <a:latin typeface="Montserrat Black" charset="0"/>
                <a:ea typeface="Montserrat Black" charset="0"/>
                <a:cs typeface="Montserrat Black" charset="0"/>
              </a:defRPr>
            </a:lvl1pPr>
          </a:lstStyle>
          <a:p>
            <a:r>
              <a:rPr lang="en-US" dirty="0"/>
              <a:t>Click to edit</a:t>
            </a:r>
          </a:p>
        </p:txBody>
      </p:sp>
    </p:spTree>
    <p:extLst>
      <p:ext uri="{BB962C8B-B14F-4D97-AF65-F5344CB8AC3E}">
        <p14:creationId xmlns:p14="http://schemas.microsoft.com/office/powerpoint/2010/main" val="16999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6" presetClass="emph" presetSubtype="0" accel="50000" decel="50000" autoRev="1" fill="hold" grpId="1" nodeType="withEffect">
                                  <p:stCondLst>
                                    <p:cond delay="200"/>
                                  </p:stCondLst>
                                  <p:childTnLst>
                                    <p:animScale>
                                      <p:cBhvr>
                                        <p:cTn id="13"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 grpId="0"/>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98_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C14B45-0E79-4B57-A532-BA72669181C5}"/>
              </a:ext>
            </a:extLst>
          </p:cNvPr>
          <p:cNvSpPr>
            <a:spLocks noGrp="1"/>
          </p:cNvSpPr>
          <p:nvPr>
            <p:ph type="title"/>
          </p:nvPr>
        </p:nvSpPr>
        <p:spPr>
          <a:xfrm>
            <a:off x="2028825" y="946702"/>
            <a:ext cx="4067175" cy="1249845"/>
          </a:xfrm>
        </p:spPr>
        <p:txBody>
          <a:bodyPr/>
          <a:lstStyle/>
          <a:p>
            <a:r>
              <a:rPr lang="en-US"/>
              <a:t>Click to edit Master title style</a:t>
            </a:r>
          </a:p>
        </p:txBody>
      </p:sp>
    </p:spTree>
    <p:extLst>
      <p:ext uri="{BB962C8B-B14F-4D97-AF65-F5344CB8AC3E}">
        <p14:creationId xmlns:p14="http://schemas.microsoft.com/office/powerpoint/2010/main" val="26139097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99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86256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100"/>
                                  </p:stCondLst>
                                  <p:childTnLst>
                                    <p:animScale>
                                      <p:cBhvr>
                                        <p:cTn id="9" dur="5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0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8AD738A8-4F51-4924-820C-CCB843088C8C}"/>
              </a:ext>
            </a:extLst>
          </p:cNvPr>
          <p:cNvSpPr>
            <a:spLocks noGrp="1"/>
          </p:cNvSpPr>
          <p:nvPr>
            <p:ph type="pic" sz="quarter" idx="15"/>
          </p:nvPr>
        </p:nvSpPr>
        <p:spPr>
          <a:xfrm>
            <a:off x="6095999" y="0"/>
            <a:ext cx="5076825"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Title 5">
            <a:extLst>
              <a:ext uri="{FF2B5EF4-FFF2-40B4-BE49-F238E27FC236}">
                <a16:creationId xmlns:a16="http://schemas.microsoft.com/office/drawing/2014/main" id="{9D9A140C-EC8B-400B-A57E-FCD0F195C2AC}"/>
              </a:ext>
            </a:extLst>
          </p:cNvPr>
          <p:cNvSpPr>
            <a:spLocks noGrp="1"/>
          </p:cNvSpPr>
          <p:nvPr>
            <p:ph type="title"/>
          </p:nvPr>
        </p:nvSpPr>
        <p:spPr>
          <a:xfrm>
            <a:off x="2028825" y="946703"/>
            <a:ext cx="4067176" cy="1273984"/>
          </a:xfrm>
        </p:spPr>
        <p:txBody>
          <a:bodyPr/>
          <a:lstStyle/>
          <a:p>
            <a:r>
              <a:rPr lang="en-US" dirty="0"/>
              <a:t>Click to edit Master title style</a:t>
            </a:r>
          </a:p>
        </p:txBody>
      </p:sp>
    </p:spTree>
    <p:extLst>
      <p:ext uri="{BB962C8B-B14F-4D97-AF65-F5344CB8AC3E}">
        <p14:creationId xmlns:p14="http://schemas.microsoft.com/office/powerpoint/2010/main" val="93227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01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8AD738A8-4F51-4924-820C-CCB843088C8C}"/>
              </a:ext>
            </a:extLst>
          </p:cNvPr>
          <p:cNvSpPr>
            <a:spLocks noGrp="1"/>
          </p:cNvSpPr>
          <p:nvPr>
            <p:ph type="pic" sz="quarter" idx="15"/>
          </p:nvPr>
        </p:nvSpPr>
        <p:spPr>
          <a:xfrm>
            <a:off x="4932352" y="2264709"/>
            <a:ext cx="2327297" cy="2328582"/>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586764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4_Title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AB480A67-6EED-4BD7-9870-57743263DF52}"/>
              </a:ext>
            </a:extLst>
          </p:cNvPr>
          <p:cNvGrpSpPr/>
          <p:nvPr userDrawn="1"/>
        </p:nvGrpSpPr>
        <p:grpSpPr>
          <a:xfrm>
            <a:off x="5169672" y="-1706863"/>
            <a:ext cx="6461254" cy="11044878"/>
            <a:chOff x="5169672" y="-1706863"/>
            <a:chExt cx="6461254" cy="11044878"/>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5169672" y="-1706863"/>
              <a:ext cx="6461254" cy="11044878"/>
            </a:xfrm>
            <a:prstGeom prst="rect">
              <a:avLst/>
            </a:prstGeom>
            <a:effectLst>
              <a:outerShdw blurRad="1092200" dist="342900" dir="5400000" algn="t" rotWithShape="0">
                <a:prstClr val="black">
                  <a:alpha val="28000"/>
                </a:prstClr>
              </a:outerShdw>
            </a:effectLst>
          </p:spPr>
        </p:pic>
        <p:pic>
          <p:nvPicPr>
            <p:cNvPr id="9" name="Picture 8">
              <a:extLst>
                <a:ext uri="{FF2B5EF4-FFF2-40B4-BE49-F238E27FC236}">
                  <a16:creationId xmlns:a16="http://schemas.microsoft.com/office/drawing/2014/main" id="{EB084896-5735-42E2-A319-399D2665E0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7229476" y="1073311"/>
              <a:ext cx="2326888" cy="4743888"/>
            </a:xfrm>
            <a:prstGeom prst="rect">
              <a:avLst/>
            </a:prstGeom>
          </p:spPr>
        </p:pic>
      </p:grpSp>
      <p:sp>
        <p:nvSpPr>
          <p:cNvPr id="6" name="Title 1">
            <a:extLst>
              <a:ext uri="{FF2B5EF4-FFF2-40B4-BE49-F238E27FC236}">
                <a16:creationId xmlns:a16="http://schemas.microsoft.com/office/drawing/2014/main" id="{3FE0224B-A5E1-4B08-BD5F-3521FF7B48DC}"/>
              </a:ext>
            </a:extLst>
          </p:cNvPr>
          <p:cNvSpPr>
            <a:spLocks noGrp="1"/>
          </p:cNvSpPr>
          <p:nvPr>
            <p:ph type="title"/>
          </p:nvPr>
        </p:nvSpPr>
        <p:spPr>
          <a:xfrm>
            <a:off x="2028825" y="946702"/>
            <a:ext cx="4067176" cy="2120055"/>
          </a:xfrm>
        </p:spPr>
        <p:txBody>
          <a:bodyPr/>
          <a:lstStyle/>
          <a:p>
            <a:r>
              <a:rPr lang="en-US" dirty="0"/>
              <a:t>Click to edit Master title style</a:t>
            </a:r>
          </a:p>
        </p:txBody>
      </p:sp>
      <p:sp>
        <p:nvSpPr>
          <p:cNvPr id="11" name="Picture Placeholder 8">
            <a:extLst>
              <a:ext uri="{FF2B5EF4-FFF2-40B4-BE49-F238E27FC236}">
                <a16:creationId xmlns:a16="http://schemas.microsoft.com/office/drawing/2014/main" id="{DA3927CF-06A4-4CC6-85B2-C4B813E45470}"/>
              </a:ext>
            </a:extLst>
          </p:cNvPr>
          <p:cNvSpPr>
            <a:spLocks noGrp="1"/>
          </p:cNvSpPr>
          <p:nvPr>
            <p:ph type="pic" sz="quarter" idx="12"/>
          </p:nvPr>
        </p:nvSpPr>
        <p:spPr>
          <a:xfrm>
            <a:off x="7391400" y="1685720"/>
            <a:ext cx="2005013" cy="355779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98591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4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6" presetClass="emph" presetSubtype="0" accel="50000" decel="50000" autoRev="1" fill="hold" grpId="1" nodeType="withEffect">
                                  <p:stCondLst>
                                    <p:cond delay="1000"/>
                                  </p:stCondLst>
                                  <p:childTnLst>
                                    <p:animScale>
                                      <p:cBhvr>
                                        <p:cTn id="13" dur="5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03_Custom Layout">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027DF20-4DFA-4E15-91F6-04FCB69A6C75}"/>
              </a:ext>
            </a:extLst>
          </p:cNvPr>
          <p:cNvSpPr>
            <a:spLocks noGrp="1"/>
          </p:cNvSpPr>
          <p:nvPr>
            <p:ph type="pic" sz="quarter" idx="12"/>
          </p:nvPr>
        </p:nvSpPr>
        <p:spPr>
          <a:xfrm>
            <a:off x="494217" y="2255699"/>
            <a:ext cx="3066041" cy="2649676"/>
          </a:xfrm>
          <a:prstGeom prst="rect">
            <a:avLst/>
          </a:prstGeom>
          <a:noFill/>
          <a:ln>
            <a:noFill/>
          </a:ln>
        </p:spPr>
        <p:txBody>
          <a:bodyPr wrap="square" anchor="ctr">
            <a:noAutofit/>
          </a:bodyPr>
          <a:lstStyle>
            <a:lvl1pPr algn="ctr">
              <a:defRPr sz="1200">
                <a:solidFill>
                  <a:schemeClr val="tx1"/>
                </a:solidFill>
              </a:defRPr>
            </a:lvl1pPr>
          </a:lstStyle>
          <a:p>
            <a:endParaRPr lang="en-US"/>
          </a:p>
        </p:txBody>
      </p:sp>
      <p:sp>
        <p:nvSpPr>
          <p:cNvPr id="3" name="Picture Placeholder 8">
            <a:extLst>
              <a:ext uri="{FF2B5EF4-FFF2-40B4-BE49-F238E27FC236}">
                <a16:creationId xmlns:a16="http://schemas.microsoft.com/office/drawing/2014/main" id="{D30FDCA7-6510-4336-9BDF-E03E286F7D05}"/>
              </a:ext>
            </a:extLst>
          </p:cNvPr>
          <p:cNvSpPr>
            <a:spLocks noGrp="1"/>
          </p:cNvSpPr>
          <p:nvPr>
            <p:ph type="pic" sz="quarter" idx="13"/>
          </p:nvPr>
        </p:nvSpPr>
        <p:spPr>
          <a:xfrm>
            <a:off x="3774973" y="2255699"/>
            <a:ext cx="3066041" cy="2649676"/>
          </a:xfrm>
          <a:prstGeom prst="rect">
            <a:avLst/>
          </a:prstGeom>
          <a:noFill/>
          <a:ln>
            <a:noFill/>
          </a:ln>
        </p:spPr>
        <p:txBody>
          <a:bodyPr wrap="square" anchor="ctr">
            <a:noAutofit/>
          </a:bodyPr>
          <a:lstStyle>
            <a:lvl1pPr algn="ctr">
              <a:defRPr sz="1200">
                <a:solidFill>
                  <a:schemeClr val="tx1"/>
                </a:solidFill>
              </a:defRPr>
            </a:lvl1pPr>
          </a:lstStyle>
          <a:p>
            <a:endParaRPr lang="en-US"/>
          </a:p>
        </p:txBody>
      </p:sp>
      <p:sp>
        <p:nvSpPr>
          <p:cNvPr id="4" name="Picture Placeholder 8">
            <a:extLst>
              <a:ext uri="{FF2B5EF4-FFF2-40B4-BE49-F238E27FC236}">
                <a16:creationId xmlns:a16="http://schemas.microsoft.com/office/drawing/2014/main" id="{83DB2EF4-730B-4191-B843-F6DDAC7C82D4}"/>
              </a:ext>
            </a:extLst>
          </p:cNvPr>
          <p:cNvSpPr>
            <a:spLocks noGrp="1"/>
          </p:cNvSpPr>
          <p:nvPr>
            <p:ph type="pic" sz="quarter" idx="14"/>
          </p:nvPr>
        </p:nvSpPr>
        <p:spPr>
          <a:xfrm>
            <a:off x="7055729" y="2255699"/>
            <a:ext cx="3066041" cy="2649676"/>
          </a:xfrm>
          <a:prstGeom prst="rect">
            <a:avLst/>
          </a:prstGeom>
          <a:no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44808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2"/>
                                        </p:tgtEl>
                                      </p:cBhvr>
                                      <p:by x="105000" y="105000"/>
                                    </p:animScale>
                                  </p:childTnLst>
                                </p:cTn>
                              </p:par>
                              <p:par>
                                <p:cTn id="10" presetID="22" presetClass="entr" presetSubtype="8" fill="hold" grpId="0" nodeType="withEffect" nodePh="1">
                                  <p:stCondLst>
                                    <p:cond delay="50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6" presetClass="emph" presetSubtype="0" accel="50000" decel="50000" autoRev="1" fill="hold" grpId="1" nodeType="withEffect" nodePh="1">
                                  <p:stCondLst>
                                    <p:cond delay="500"/>
                                  </p:stCondLst>
                                  <p:endCondLst>
                                    <p:cond evt="begin" delay="0">
                                      <p:tn val="13"/>
                                    </p:cond>
                                  </p:endCondLst>
                                  <p:childTnLst>
                                    <p:animScale>
                                      <p:cBhvr>
                                        <p:cTn id="14" dur="500" fill="hold"/>
                                        <p:tgtEl>
                                          <p:spTgt spid="3"/>
                                        </p:tgtEl>
                                      </p:cBhvr>
                                      <p:by x="105000" y="105000"/>
                                    </p:animScale>
                                  </p:childTnLst>
                                </p:cTn>
                              </p:par>
                              <p:par>
                                <p:cTn id="15" presetID="22" presetClass="entr" presetSubtype="8" fill="hold" grpId="0" nodeType="withEffect" nodePh="1">
                                  <p:stCondLst>
                                    <p:cond delay="1000"/>
                                  </p:stCondLst>
                                  <p:endCondLst>
                                    <p:cond evt="begin" delay="0">
                                      <p:tn val="15"/>
                                    </p:cond>
                                  </p:end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6" presetClass="emph" presetSubtype="0" accel="50000" decel="50000" autoRev="1" fill="hold" grpId="1" nodeType="withEffect" nodePh="1">
                                  <p:stCondLst>
                                    <p:cond delay="1000"/>
                                  </p:stCondLst>
                                  <p:endCondLst>
                                    <p:cond evt="begin" delay="0">
                                      <p:tn val="18"/>
                                    </p:cond>
                                  </p:endCondLst>
                                  <p:childTnLst>
                                    <p:animScale>
                                      <p:cBhvr>
                                        <p:cTn id="1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9027DF20-4DFA-4E15-91F6-04FCB69A6C75}"/>
              </a:ext>
            </a:extLst>
          </p:cNvPr>
          <p:cNvSpPr>
            <a:spLocks noGrp="1"/>
          </p:cNvSpPr>
          <p:nvPr>
            <p:ph type="pic" sz="quarter" idx="12"/>
          </p:nvPr>
        </p:nvSpPr>
        <p:spPr>
          <a:xfrm>
            <a:off x="494217" y="2255699"/>
            <a:ext cx="3066041" cy="2649676"/>
          </a:xfrm>
          <a:prstGeom prst="rect">
            <a:avLst/>
          </a:prstGeom>
          <a:noFill/>
          <a:ln>
            <a:noFill/>
          </a:ln>
        </p:spPr>
        <p:txBody>
          <a:bodyPr wrap="square" anchor="ctr">
            <a:noAutofit/>
          </a:bodyPr>
          <a:lstStyle>
            <a:lvl1pPr algn="ctr">
              <a:defRPr sz="1200">
                <a:solidFill>
                  <a:schemeClr val="tx1"/>
                </a:solidFill>
              </a:defRPr>
            </a:lvl1pPr>
          </a:lstStyle>
          <a:p>
            <a:endParaRPr lang="en-US"/>
          </a:p>
        </p:txBody>
      </p:sp>
      <p:sp>
        <p:nvSpPr>
          <p:cNvPr id="3" name="Picture Placeholder 8">
            <a:extLst>
              <a:ext uri="{FF2B5EF4-FFF2-40B4-BE49-F238E27FC236}">
                <a16:creationId xmlns:a16="http://schemas.microsoft.com/office/drawing/2014/main" id="{D30FDCA7-6510-4336-9BDF-E03E286F7D05}"/>
              </a:ext>
            </a:extLst>
          </p:cNvPr>
          <p:cNvSpPr>
            <a:spLocks noGrp="1"/>
          </p:cNvSpPr>
          <p:nvPr>
            <p:ph type="pic" sz="quarter" idx="13"/>
          </p:nvPr>
        </p:nvSpPr>
        <p:spPr>
          <a:xfrm>
            <a:off x="3774973" y="2255699"/>
            <a:ext cx="3066041" cy="2649676"/>
          </a:xfrm>
          <a:prstGeom prst="rect">
            <a:avLst/>
          </a:prstGeom>
          <a:noFill/>
          <a:ln>
            <a:noFill/>
          </a:ln>
        </p:spPr>
        <p:txBody>
          <a:bodyPr wrap="square" anchor="ctr">
            <a:noAutofit/>
          </a:bodyPr>
          <a:lstStyle>
            <a:lvl1pPr algn="ctr">
              <a:defRPr sz="1200">
                <a:solidFill>
                  <a:schemeClr val="tx1"/>
                </a:solidFill>
              </a:defRPr>
            </a:lvl1pPr>
          </a:lstStyle>
          <a:p>
            <a:endParaRPr lang="en-US"/>
          </a:p>
        </p:txBody>
      </p:sp>
      <p:sp>
        <p:nvSpPr>
          <p:cNvPr id="4" name="Picture Placeholder 8">
            <a:extLst>
              <a:ext uri="{FF2B5EF4-FFF2-40B4-BE49-F238E27FC236}">
                <a16:creationId xmlns:a16="http://schemas.microsoft.com/office/drawing/2014/main" id="{83DB2EF4-730B-4191-B843-F6DDAC7C82D4}"/>
              </a:ext>
            </a:extLst>
          </p:cNvPr>
          <p:cNvSpPr>
            <a:spLocks noGrp="1"/>
          </p:cNvSpPr>
          <p:nvPr>
            <p:ph type="pic" sz="quarter" idx="14"/>
          </p:nvPr>
        </p:nvSpPr>
        <p:spPr>
          <a:xfrm>
            <a:off x="7055729" y="2255699"/>
            <a:ext cx="3066041" cy="2649676"/>
          </a:xfrm>
          <a:prstGeom prst="rect">
            <a:avLst/>
          </a:prstGeom>
          <a:no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16720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2"/>
                                        </p:tgtEl>
                                      </p:cBhvr>
                                      <p:by x="105000" y="105000"/>
                                    </p:animScale>
                                  </p:childTnLst>
                                </p:cTn>
                              </p:par>
                              <p:par>
                                <p:cTn id="10" presetID="22" presetClass="entr" presetSubtype="8" fill="hold" grpId="0" nodeType="withEffect" nodePh="1">
                                  <p:stCondLst>
                                    <p:cond delay="500"/>
                                  </p:stCondLst>
                                  <p:endCondLst>
                                    <p:cond evt="begin" delay="0">
                                      <p:tn val="10"/>
                                    </p:cond>
                                  </p:end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6" presetClass="emph" presetSubtype="0" accel="50000" decel="50000" autoRev="1" fill="hold" grpId="1" nodeType="withEffect" nodePh="1">
                                  <p:stCondLst>
                                    <p:cond delay="500"/>
                                  </p:stCondLst>
                                  <p:endCondLst>
                                    <p:cond evt="begin" delay="0">
                                      <p:tn val="13"/>
                                    </p:cond>
                                  </p:endCondLst>
                                  <p:childTnLst>
                                    <p:animScale>
                                      <p:cBhvr>
                                        <p:cTn id="14" dur="500" fill="hold"/>
                                        <p:tgtEl>
                                          <p:spTgt spid="3"/>
                                        </p:tgtEl>
                                      </p:cBhvr>
                                      <p:by x="105000" y="105000"/>
                                    </p:animScale>
                                  </p:childTnLst>
                                </p:cTn>
                              </p:par>
                              <p:par>
                                <p:cTn id="15" presetID="22" presetClass="entr" presetSubtype="8" fill="hold" grpId="0" nodeType="withEffect" nodePh="1">
                                  <p:stCondLst>
                                    <p:cond delay="1000"/>
                                  </p:stCondLst>
                                  <p:endCondLst>
                                    <p:cond evt="begin" delay="0">
                                      <p:tn val="15"/>
                                    </p:cond>
                                  </p:end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6" presetClass="emph" presetSubtype="0" accel="50000" decel="50000" autoRev="1" fill="hold" grpId="1" nodeType="withEffect" nodePh="1">
                                  <p:stCondLst>
                                    <p:cond delay="1000"/>
                                  </p:stCondLst>
                                  <p:endCondLst>
                                    <p:cond evt="begin" delay="0">
                                      <p:tn val="18"/>
                                    </p:cond>
                                  </p:endCondLst>
                                  <p:childTnLst>
                                    <p:animScale>
                                      <p:cBhvr>
                                        <p:cTn id="1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62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5A12D-11E0-437B-89DE-E19CBD7991A6}"/>
              </a:ext>
            </a:extLst>
          </p:cNvPr>
          <p:cNvSpPr>
            <a:spLocks noGrp="1"/>
          </p:cNvSpPr>
          <p:nvPr>
            <p:ph type="title"/>
          </p:nvPr>
        </p:nvSpPr>
        <p:spPr>
          <a:xfrm>
            <a:off x="1024971" y="1175302"/>
            <a:ext cx="10146612" cy="1647411"/>
          </a:xfrm>
          <a:effectLst>
            <a:outerShdw blurRad="762000" dist="381000" dir="5400000" algn="t" rotWithShape="0">
              <a:prstClr val="black">
                <a:alpha val="30000"/>
              </a:prstClr>
            </a:outerShdw>
          </a:effectLst>
        </p:spPr>
        <p:txBody>
          <a:bodyPr/>
          <a:lstStyle>
            <a:lvl1pPr>
              <a:defRPr sz="12000" b="1" i="0">
                <a:latin typeface="Montserrat Black" charset="0"/>
                <a:ea typeface="Montserrat Black" charset="0"/>
                <a:cs typeface="Montserrat Black" charset="0"/>
              </a:defRPr>
            </a:lvl1pPr>
          </a:lstStyle>
          <a:p>
            <a:r>
              <a:rPr lang="en-US" dirty="0"/>
              <a:t>Click to edit</a:t>
            </a:r>
          </a:p>
        </p:txBody>
      </p:sp>
      <p:sp>
        <p:nvSpPr>
          <p:cNvPr id="7" name="Picture Placeholder 8">
            <a:extLst>
              <a:ext uri="{FF2B5EF4-FFF2-40B4-BE49-F238E27FC236}">
                <a16:creationId xmlns:a16="http://schemas.microsoft.com/office/drawing/2014/main" id="{7A624F98-6334-4710-B5FE-8EC9CCAE031C}"/>
              </a:ext>
            </a:extLst>
          </p:cNvPr>
          <p:cNvSpPr>
            <a:spLocks noGrp="1"/>
          </p:cNvSpPr>
          <p:nvPr>
            <p:ph type="pic" sz="quarter" idx="15"/>
          </p:nvPr>
        </p:nvSpPr>
        <p:spPr>
          <a:xfrm>
            <a:off x="6096001" y="-30480"/>
            <a:ext cx="608584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65597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6" presetClass="emph" presetSubtype="0" accel="50000" decel="50000" autoRev="1" fill="hold" grpId="1" nodeType="withEffect">
                                  <p:stCondLst>
                                    <p:cond delay="500"/>
                                  </p:stCondLst>
                                  <p:childTnLst>
                                    <p:animScale>
                                      <p:cBhvr>
                                        <p:cTn id="13"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7" grpId="1" animBg="1"/>
    </p:bldLst>
  </p:timing>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1016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51569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609600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4" name="Title 1"/>
          <p:cNvSpPr>
            <a:spLocks noGrp="1"/>
          </p:cNvSpPr>
          <p:nvPr>
            <p:ph type="title"/>
          </p:nvPr>
        </p:nvSpPr>
        <p:spPr>
          <a:xfrm>
            <a:off x="1024971" y="2605294"/>
            <a:ext cx="10146612" cy="1647411"/>
          </a:xfrm>
          <a:effectLst>
            <a:outerShdw blurRad="762000" dist="381000" dir="5400000" algn="t" rotWithShape="0">
              <a:prstClr val="black">
                <a:alpha val="30000"/>
              </a:prstClr>
            </a:outerShdw>
          </a:effectLst>
        </p:spPr>
        <p:txBody>
          <a:bodyPr/>
          <a:lstStyle>
            <a:lvl1pPr algn="ctr">
              <a:defRPr sz="9600" b="1" i="0">
                <a:latin typeface="Montserrat Black" charset="0"/>
                <a:ea typeface="Montserrat Black" charset="0"/>
                <a:cs typeface="Montserrat Black" charset="0"/>
              </a:defRPr>
            </a:lvl1pPr>
          </a:lstStyle>
          <a:p>
            <a:r>
              <a:rPr lang="en-US" dirty="0"/>
              <a:t>Click to edit</a:t>
            </a:r>
          </a:p>
        </p:txBody>
      </p:sp>
    </p:spTree>
    <p:extLst>
      <p:ext uri="{BB962C8B-B14F-4D97-AF65-F5344CB8AC3E}">
        <p14:creationId xmlns:p14="http://schemas.microsoft.com/office/powerpoint/2010/main" val="99505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6" presetClass="emph" presetSubtype="0" decel="50000" fill="hold" grpId="1" nodeType="withEffect">
                                  <p:stCondLst>
                                    <p:cond delay="0"/>
                                  </p:stCondLst>
                                  <p:childTnLst>
                                    <p:animScale>
                                      <p:cBhvr>
                                        <p:cTn id="10" dur="5000" fill="hold"/>
                                        <p:tgtEl>
                                          <p:spTgt spid="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 grpId="0"/>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6_Custom Layout">
    <p:bg>
      <p:bgRef idx="1001">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415223"/>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1016000" y="0"/>
            <a:ext cx="11176000" cy="4023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92050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67300" y="946702"/>
            <a:ext cx="6114221" cy="1249845"/>
          </a:xfrm>
        </p:spPr>
        <p:txBody>
          <a:bodyPr/>
          <a:lstStyle/>
          <a:p>
            <a:r>
              <a:rPr lang="en-US"/>
              <a:t>Click to edit Master title style</a:t>
            </a:r>
          </a:p>
        </p:txBody>
      </p:sp>
      <p:sp>
        <p:nvSpPr>
          <p:cNvPr id="4" name="Picture Placeholder 8"/>
          <p:cNvSpPr>
            <a:spLocks noGrp="1"/>
          </p:cNvSpPr>
          <p:nvPr>
            <p:ph type="pic" sz="quarter" idx="12"/>
          </p:nvPr>
        </p:nvSpPr>
        <p:spPr>
          <a:xfrm>
            <a:off x="1023580" y="0"/>
            <a:ext cx="3043596" cy="4572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12209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67300" y="946702"/>
            <a:ext cx="6114221" cy="1249845"/>
          </a:xfrm>
        </p:spPr>
        <p:txBody>
          <a:bodyPr/>
          <a:lstStyle/>
          <a:p>
            <a:r>
              <a:rPr lang="en-US"/>
              <a:t>Click to edit Master title style</a:t>
            </a:r>
          </a:p>
        </p:txBody>
      </p:sp>
      <p:sp>
        <p:nvSpPr>
          <p:cNvPr id="4" name="Picture Placeholder 8"/>
          <p:cNvSpPr>
            <a:spLocks noGrp="1"/>
          </p:cNvSpPr>
          <p:nvPr>
            <p:ph type="pic" sz="quarter" idx="12"/>
          </p:nvPr>
        </p:nvSpPr>
        <p:spPr>
          <a:xfrm>
            <a:off x="1019175" y="0"/>
            <a:ext cx="3048001"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81801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5083176" cy="1249845"/>
          </a:xfrm>
        </p:spPr>
        <p:txBody>
          <a:bodyPr/>
          <a:lstStyle/>
          <a:p>
            <a:r>
              <a:rPr lang="en-US"/>
              <a:t>Click to edit Master title style</a:t>
            </a:r>
          </a:p>
        </p:txBody>
      </p:sp>
      <p:sp>
        <p:nvSpPr>
          <p:cNvPr id="4" name="Picture Placeholder 8"/>
          <p:cNvSpPr>
            <a:spLocks noGrp="1"/>
          </p:cNvSpPr>
          <p:nvPr>
            <p:ph type="pic" sz="quarter" idx="12"/>
          </p:nvPr>
        </p:nvSpPr>
        <p:spPr>
          <a:xfrm>
            <a:off x="8128000" y="0"/>
            <a:ext cx="4064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8128000" y="3217090"/>
            <a:ext cx="1561920" cy="156192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137145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par>
                                <p:cTn id="10" presetID="22" presetClass="entr" presetSubtype="8" fill="hold" grpId="0"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6" presetClass="emph" presetSubtype="0" accel="50000" decel="50000" autoRev="1" fill="hold" grpId="1" nodeType="withEffect">
                                  <p:stCondLst>
                                    <p:cond delay="1500"/>
                                  </p:stCondLst>
                                  <p:childTnLst>
                                    <p:animScale>
                                      <p:cBhvr>
                                        <p:cTn id="14"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9148404" y="0"/>
            <a:ext cx="3043596"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12814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9420" y="946702"/>
            <a:ext cx="4066580" cy="1249845"/>
          </a:xfrm>
        </p:spPr>
        <p:txBody>
          <a:bodyPr/>
          <a:lstStyle/>
          <a:p>
            <a:r>
              <a:rPr lang="en-US"/>
              <a:t>Click to edit Master title style</a:t>
            </a:r>
          </a:p>
        </p:txBody>
      </p:sp>
      <p:sp>
        <p:nvSpPr>
          <p:cNvPr id="4" name="Picture Placeholder 8"/>
          <p:cNvSpPr>
            <a:spLocks noGrp="1"/>
          </p:cNvSpPr>
          <p:nvPr>
            <p:ph type="pic" sz="quarter" idx="12"/>
          </p:nvPr>
        </p:nvSpPr>
        <p:spPr>
          <a:xfrm>
            <a:off x="1016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22286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7112000" y="0"/>
            <a:ext cx="5080000" cy="228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0087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1016000" y="0"/>
            <a:ext cx="4064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86200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7112000" y="4572000"/>
            <a:ext cx="5080000" cy="228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71761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3457120" y="1929033"/>
            <a:ext cx="3898720" cy="389872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03000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15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3061336" cy="1249845"/>
          </a:xfrm>
        </p:spPr>
        <p:txBody>
          <a:bodyPr/>
          <a:lstStyle/>
          <a:p>
            <a:r>
              <a:rPr lang="en-US"/>
              <a:t>Click to edit Master title style</a:t>
            </a:r>
          </a:p>
        </p:txBody>
      </p:sp>
      <p:sp>
        <p:nvSpPr>
          <p:cNvPr id="4" name="Picture Placeholder 8"/>
          <p:cNvSpPr>
            <a:spLocks noGrp="1"/>
          </p:cNvSpPr>
          <p:nvPr>
            <p:ph type="pic" sz="quarter" idx="12"/>
          </p:nvPr>
        </p:nvSpPr>
        <p:spPr>
          <a:xfrm>
            <a:off x="5090160" y="568960"/>
            <a:ext cx="3037840" cy="171704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13"/>
          </p:nvPr>
        </p:nvSpPr>
        <p:spPr>
          <a:xfrm>
            <a:off x="8412480" y="1127760"/>
            <a:ext cx="3037840" cy="17170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7" name="Picture Placeholder 8"/>
          <p:cNvSpPr>
            <a:spLocks noGrp="1"/>
          </p:cNvSpPr>
          <p:nvPr>
            <p:ph type="pic" sz="quarter" idx="14"/>
          </p:nvPr>
        </p:nvSpPr>
        <p:spPr>
          <a:xfrm>
            <a:off x="5090160" y="3430822"/>
            <a:ext cx="3037840" cy="17170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8" name="Picture Placeholder 8"/>
          <p:cNvSpPr>
            <a:spLocks noGrp="1"/>
          </p:cNvSpPr>
          <p:nvPr>
            <p:ph type="pic" sz="quarter" idx="15"/>
          </p:nvPr>
        </p:nvSpPr>
        <p:spPr>
          <a:xfrm>
            <a:off x="8412480" y="3989622"/>
            <a:ext cx="3037840" cy="17170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7102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0"/>
                                  </p:stCondLst>
                                  <p:childTnLst>
                                    <p:animScale>
                                      <p:cBhvr>
                                        <p:cTn id="9" dur="500" fill="hold"/>
                                        <p:tgtEl>
                                          <p:spTgt spid="4"/>
                                        </p:tgtEl>
                                      </p:cBhvr>
                                      <p:by x="105000" y="105000"/>
                                    </p:animScale>
                                  </p:childTnLst>
                                </p:cTn>
                              </p:par>
                              <p:par>
                                <p:cTn id="10" presetID="22" presetClass="entr" presetSubtype="8"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6"/>
                                        </p:tgtEl>
                                      </p:cBhvr>
                                      <p:by x="105000" y="105000"/>
                                    </p:animScale>
                                  </p:childTnLst>
                                </p:cTn>
                              </p:par>
                              <p:par>
                                <p:cTn id="15" presetID="22" presetClass="entr" presetSubtype="8"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6" presetClass="emph" presetSubtype="0" accel="50000" decel="50000" autoRev="1" fill="hold" grpId="1" nodeType="withEffect">
                                  <p:stCondLst>
                                    <p:cond delay="1000"/>
                                  </p:stCondLst>
                                  <p:childTnLst>
                                    <p:animScale>
                                      <p:cBhvr>
                                        <p:cTn id="19" dur="500" fill="hold"/>
                                        <p:tgtEl>
                                          <p:spTgt spid="7"/>
                                        </p:tgtEl>
                                      </p:cBhvr>
                                      <p:by x="105000" y="105000"/>
                                    </p:animScale>
                                  </p:childTnLst>
                                </p:cTn>
                              </p:par>
                              <p:par>
                                <p:cTn id="20" presetID="22" presetClass="entr" presetSubtype="8" fill="hold" grpId="0" nodeType="withEffect">
                                  <p:stCondLst>
                                    <p:cond delay="150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6" presetClass="emph" presetSubtype="0" accel="50000" decel="50000" autoRev="1" fill="hold" grpId="1" nodeType="withEffect">
                                  <p:stCondLst>
                                    <p:cond delay="1500"/>
                                  </p:stCondLst>
                                  <p:childTnLst>
                                    <p:animScale>
                                      <p:cBhvr>
                                        <p:cTn id="24"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8" grpId="0" animBg="1"/>
      <p:bldP spid="8"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1016000" y="0"/>
            <a:ext cx="3058160" cy="45720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4"/>
          </p:nvPr>
        </p:nvSpPr>
        <p:spPr>
          <a:xfrm>
            <a:off x="4074160" y="4572000"/>
            <a:ext cx="7101840" cy="228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143212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0"/>
                                  </p:stCondLst>
                                  <p:childTnLst>
                                    <p:animScale>
                                      <p:cBhvr>
                                        <p:cTn id="9" dur="500" fill="hold"/>
                                        <p:tgtEl>
                                          <p:spTgt spid="4"/>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Picture Placeholder 8"/>
          <p:cNvSpPr>
            <a:spLocks noGrp="1"/>
          </p:cNvSpPr>
          <p:nvPr>
            <p:ph type="pic" sz="quarter" idx="14"/>
          </p:nvPr>
        </p:nvSpPr>
        <p:spPr>
          <a:xfrm>
            <a:off x="1016000" y="4572000"/>
            <a:ext cx="11176000" cy="228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44124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7112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6190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2120055"/>
          </a:xfrm>
        </p:spPr>
        <p:txBody>
          <a:bodyPr/>
          <a:lstStyle/>
          <a:p>
            <a:r>
              <a:rPr lang="en-US" dirty="0"/>
              <a:t>Click to edit Master title style</a:t>
            </a:r>
          </a:p>
        </p:txBody>
      </p:sp>
      <p:sp>
        <p:nvSpPr>
          <p:cNvPr id="4" name="Picture Placeholder 8"/>
          <p:cNvSpPr>
            <a:spLocks noGrp="1"/>
          </p:cNvSpPr>
          <p:nvPr>
            <p:ph type="pic" sz="quarter" idx="12"/>
          </p:nvPr>
        </p:nvSpPr>
        <p:spPr>
          <a:xfrm>
            <a:off x="6096000" y="0"/>
            <a:ext cx="609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14768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1840" y="946702"/>
            <a:ext cx="4079681" cy="1249845"/>
          </a:xfrm>
        </p:spPr>
        <p:txBody>
          <a:bodyPr/>
          <a:lstStyle/>
          <a:p>
            <a:r>
              <a:rPr lang="en-US"/>
              <a:t>Click to edit Master title style</a:t>
            </a:r>
          </a:p>
        </p:txBody>
      </p:sp>
      <p:sp>
        <p:nvSpPr>
          <p:cNvPr id="4" name="Picture Placeholder 8"/>
          <p:cNvSpPr>
            <a:spLocks noGrp="1"/>
          </p:cNvSpPr>
          <p:nvPr>
            <p:ph type="pic" sz="quarter" idx="12"/>
          </p:nvPr>
        </p:nvSpPr>
        <p:spPr>
          <a:xfrm>
            <a:off x="1016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1840" y="5023955"/>
            <a:ext cx="4079681" cy="1249845"/>
          </a:xfrm>
        </p:spPr>
        <p:txBody>
          <a:bodyPr/>
          <a:lstStyle/>
          <a:p>
            <a:r>
              <a:rPr lang="en-US" dirty="0"/>
              <a:t>Click to edit Master title style</a:t>
            </a:r>
          </a:p>
        </p:txBody>
      </p:sp>
      <p:sp>
        <p:nvSpPr>
          <p:cNvPr id="4" name="Picture Placeholder 8"/>
          <p:cNvSpPr>
            <a:spLocks noGrp="1"/>
          </p:cNvSpPr>
          <p:nvPr>
            <p:ph type="pic" sz="quarter" idx="12"/>
          </p:nvPr>
        </p:nvSpPr>
        <p:spPr>
          <a:xfrm>
            <a:off x="1016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86595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1840" y="946702"/>
            <a:ext cx="4079681" cy="1249845"/>
          </a:xfrm>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1_Custom Layout">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6085841" y="568960"/>
            <a:ext cx="6106159" cy="400304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3058160" y="4572000"/>
            <a:ext cx="5069840" cy="228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0"/>
                                  </p:stCondLst>
                                  <p:childTnLst>
                                    <p:animScale>
                                      <p:cBhvr>
                                        <p:cTn id="9" dur="500" fill="hold"/>
                                        <p:tgtEl>
                                          <p:spTgt spid="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9133840" y="0"/>
            <a:ext cx="3058160" cy="45720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6085840" y="2854960"/>
            <a:ext cx="3048000" cy="40030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25485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0"/>
                                  </p:stCondLst>
                                  <p:childTnLst>
                                    <p:animScale>
                                      <p:cBhvr>
                                        <p:cTn id="9" dur="500" fill="hold"/>
                                        <p:tgtEl>
                                          <p:spTgt spid="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9133840" y="0"/>
            <a:ext cx="3058160" cy="341376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6085840" y="341376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7" name="Picture Placeholder 8"/>
          <p:cNvSpPr>
            <a:spLocks noGrp="1"/>
          </p:cNvSpPr>
          <p:nvPr>
            <p:ph type="pic" sz="quarter" idx="15"/>
          </p:nvPr>
        </p:nvSpPr>
        <p:spPr>
          <a:xfrm>
            <a:off x="6085840" y="-3048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Picture Placeholder 8"/>
          <p:cNvSpPr>
            <a:spLocks noGrp="1"/>
          </p:cNvSpPr>
          <p:nvPr>
            <p:ph type="pic" sz="quarter" idx="16"/>
          </p:nvPr>
        </p:nvSpPr>
        <p:spPr>
          <a:xfrm>
            <a:off x="9133840" y="3413760"/>
            <a:ext cx="305816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6" presetClass="emph" presetSubtype="0" accel="50000" decel="50000" autoRev="1" fill="hold" grpId="1" nodeType="withEffect">
                                  <p:stCondLst>
                                    <p:cond delay="0"/>
                                  </p:stCondLst>
                                  <p:childTnLst>
                                    <p:animScale>
                                      <p:cBhvr>
                                        <p:cTn id="19" dur="500" fill="hold"/>
                                        <p:tgtEl>
                                          <p:spTgt spid="7"/>
                                        </p:tgtEl>
                                      </p:cBhvr>
                                      <p:by x="105000" y="105000"/>
                                    </p:animScale>
                                  </p:childTnLst>
                                </p:cTn>
                              </p:par>
                              <p:par>
                                <p:cTn id="20" presetID="22" presetClass="entr" presetSubtype="8" fill="hold" grpId="0" nodeType="withEffect">
                                  <p:stCondLst>
                                    <p:cond delay="60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6" presetClass="emph" presetSubtype="0" accel="50000" decel="50000" autoRev="1" fill="hold" grpId="1" nodeType="withEffect">
                                  <p:stCondLst>
                                    <p:cond delay="600"/>
                                  </p:stCondLst>
                                  <p:childTnLst>
                                    <p:animScale>
                                      <p:cBhvr>
                                        <p:cTn id="24"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P spid="7" grpId="0" animBg="1"/>
      <p:bldP spid="7" grpId="1" animBg="1"/>
      <p:bldP spid="9" grpId="0" animBg="1"/>
      <p:bldP spid="9"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9133840" y="0"/>
            <a:ext cx="3058160" cy="341376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7" name="Picture Placeholder 8"/>
          <p:cNvSpPr>
            <a:spLocks noGrp="1"/>
          </p:cNvSpPr>
          <p:nvPr>
            <p:ph type="pic" sz="quarter" idx="15"/>
          </p:nvPr>
        </p:nvSpPr>
        <p:spPr>
          <a:xfrm>
            <a:off x="6085840" y="-30480"/>
            <a:ext cx="304800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Picture Placeholder 8"/>
          <p:cNvSpPr>
            <a:spLocks noGrp="1"/>
          </p:cNvSpPr>
          <p:nvPr>
            <p:ph type="pic" sz="quarter" idx="16"/>
          </p:nvPr>
        </p:nvSpPr>
        <p:spPr>
          <a:xfrm>
            <a:off x="9133840" y="3413760"/>
            <a:ext cx="305816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6"/>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6" presetClass="emph" presetSubtype="0" accel="50000" decel="50000" autoRev="1" fill="hold" grpId="1" nodeType="withEffect">
                                  <p:stCondLst>
                                    <p:cond delay="0"/>
                                  </p:stCondLst>
                                  <p:childTnLst>
                                    <p:animScale>
                                      <p:cBhvr>
                                        <p:cTn id="14" dur="500" fill="hold"/>
                                        <p:tgtEl>
                                          <p:spTgt spid="7"/>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9133840" y="0"/>
            <a:ext cx="3058160" cy="68580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6085840" y="341376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7" name="Picture Placeholder 8"/>
          <p:cNvSpPr>
            <a:spLocks noGrp="1"/>
          </p:cNvSpPr>
          <p:nvPr>
            <p:ph type="pic" sz="quarter" idx="15"/>
          </p:nvPr>
        </p:nvSpPr>
        <p:spPr>
          <a:xfrm>
            <a:off x="6085840" y="-3048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6" presetClass="emph" presetSubtype="0" accel="50000" decel="50000" autoRev="1" fill="hold" grpId="1" nodeType="withEffect">
                                  <p:stCondLst>
                                    <p:cond delay="0"/>
                                  </p:stCondLst>
                                  <p:childTnLst>
                                    <p:animScale>
                                      <p:cBhvr>
                                        <p:cTn id="19"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P spid="7" grpId="0" animBg="1"/>
      <p:bldP spid="7" grpId="1"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6085840" y="0"/>
            <a:ext cx="6106160" cy="341376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6085840" y="341376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Picture Placeholder 8"/>
          <p:cNvSpPr>
            <a:spLocks noGrp="1"/>
          </p:cNvSpPr>
          <p:nvPr>
            <p:ph type="pic" sz="quarter" idx="16"/>
          </p:nvPr>
        </p:nvSpPr>
        <p:spPr>
          <a:xfrm>
            <a:off x="9133840" y="3413760"/>
            <a:ext cx="305816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P spid="9" grpId="0" animBg="1"/>
      <p:bldP spid="9"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6085840" y="3413760"/>
            <a:ext cx="6106160" cy="344424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7" name="Picture Placeholder 8"/>
          <p:cNvSpPr>
            <a:spLocks noGrp="1"/>
          </p:cNvSpPr>
          <p:nvPr>
            <p:ph type="pic" sz="quarter" idx="15"/>
          </p:nvPr>
        </p:nvSpPr>
        <p:spPr>
          <a:xfrm>
            <a:off x="6085840" y="-3048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8" name="Picture Placeholder 8"/>
          <p:cNvSpPr>
            <a:spLocks noGrp="1"/>
          </p:cNvSpPr>
          <p:nvPr>
            <p:ph type="pic" sz="quarter" idx="16"/>
          </p:nvPr>
        </p:nvSpPr>
        <p:spPr>
          <a:xfrm>
            <a:off x="9133840" y="-30480"/>
            <a:ext cx="305816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6"/>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6" presetClass="emph" presetSubtype="0" accel="50000" decel="50000" autoRev="1" fill="hold" grpId="1" nodeType="withEffect">
                                  <p:stCondLst>
                                    <p:cond delay="0"/>
                                  </p:stCondLst>
                                  <p:childTnLst>
                                    <p:animScale>
                                      <p:cBhvr>
                                        <p:cTn id="14" dur="500" fill="hold"/>
                                        <p:tgtEl>
                                          <p:spTgt spid="7"/>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6" presetClass="emph" presetSubtype="0" accel="50000" decel="50000" autoRev="1" fill="hold" grpId="1" nodeType="withEffect">
                                  <p:stCondLst>
                                    <p:cond delay="0"/>
                                  </p:stCondLst>
                                  <p:childTnLst>
                                    <p:animScale>
                                      <p:cBhvr>
                                        <p:cTn id="1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a:t>Click to edit Master title style</a:t>
            </a:r>
          </a:p>
        </p:txBody>
      </p:sp>
      <p:sp>
        <p:nvSpPr>
          <p:cNvPr id="4" name="Picture Placeholder 8"/>
          <p:cNvSpPr>
            <a:spLocks noGrp="1"/>
          </p:cNvSpPr>
          <p:nvPr>
            <p:ph type="pic" sz="quarter" idx="14"/>
          </p:nvPr>
        </p:nvSpPr>
        <p:spPr>
          <a:xfrm>
            <a:off x="6096000" y="0"/>
            <a:ext cx="2032000" cy="45720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8128000" y="2286000"/>
            <a:ext cx="2032000" cy="4572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15"/>
          </p:nvPr>
        </p:nvSpPr>
        <p:spPr>
          <a:xfrm>
            <a:off x="10160000" y="0"/>
            <a:ext cx="2032000" cy="4572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8271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6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600"/>
                                  </p:stCondLst>
                                  <p:childTnLst>
                                    <p:animScale>
                                      <p:cBhvr>
                                        <p:cTn id="14" dur="500" fill="hold"/>
                                        <p:tgtEl>
                                          <p:spTgt spid="4"/>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6" presetClass="emph" presetSubtype="0" accel="50000" decel="50000" autoRev="1" fill="hold" grpId="1" nodeType="withEffect">
                                  <p:stCondLst>
                                    <p:cond delay="0"/>
                                  </p:stCondLst>
                                  <p:childTnLst>
                                    <p:animScale>
                                      <p:cBhvr>
                                        <p:cTn id="19"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a:t>Click to edit Master title style</a:t>
            </a:r>
          </a:p>
        </p:txBody>
      </p:sp>
      <p:sp>
        <p:nvSpPr>
          <p:cNvPr id="4" name="Picture Placeholder 8"/>
          <p:cNvSpPr>
            <a:spLocks noGrp="1"/>
          </p:cNvSpPr>
          <p:nvPr>
            <p:ph type="pic" sz="quarter" idx="14"/>
          </p:nvPr>
        </p:nvSpPr>
        <p:spPr>
          <a:xfrm>
            <a:off x="6014720" y="2171395"/>
            <a:ext cx="2194560" cy="309433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812800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15"/>
          </p:nvPr>
        </p:nvSpPr>
        <p:spPr>
          <a:xfrm>
            <a:off x="1016000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7" name="Picture Placeholder 8"/>
          <p:cNvSpPr>
            <a:spLocks noGrp="1"/>
          </p:cNvSpPr>
          <p:nvPr>
            <p:ph type="pic" sz="quarter" idx="16"/>
          </p:nvPr>
        </p:nvSpPr>
        <p:spPr>
          <a:xfrm>
            <a:off x="406400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8" name="Picture Placeholder 8"/>
          <p:cNvSpPr>
            <a:spLocks noGrp="1"/>
          </p:cNvSpPr>
          <p:nvPr>
            <p:ph type="pic" sz="quarter" idx="17"/>
          </p:nvPr>
        </p:nvSpPr>
        <p:spPr>
          <a:xfrm>
            <a:off x="2028825"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Picture Placeholder 8"/>
          <p:cNvSpPr>
            <a:spLocks noGrp="1"/>
          </p:cNvSpPr>
          <p:nvPr>
            <p:ph type="pic" sz="quarter" idx="18"/>
          </p:nvPr>
        </p:nvSpPr>
        <p:spPr>
          <a:xfrm>
            <a:off x="-635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9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900"/>
                                  </p:stCondLst>
                                  <p:childTnLst>
                                    <p:animScale>
                                      <p:cBhvr>
                                        <p:cTn id="9" dur="500" fill="hold"/>
                                        <p:tgtEl>
                                          <p:spTgt spid="5"/>
                                        </p:tgtEl>
                                      </p:cBhvr>
                                      <p:by x="105000" y="105000"/>
                                    </p:animScale>
                                  </p:childTnLst>
                                </p:cTn>
                              </p:par>
                              <p:par>
                                <p:cTn id="10" presetID="22" presetClass="entr" presetSubtype="8" fill="hold" grpId="0" nodeType="withEffect">
                                  <p:stCondLst>
                                    <p:cond delay="15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1500"/>
                                  </p:stCondLst>
                                  <p:childTnLst>
                                    <p:animScale>
                                      <p:cBhvr>
                                        <p:cTn id="14" dur="500" fill="hold"/>
                                        <p:tgtEl>
                                          <p:spTgt spid="4"/>
                                        </p:tgtEl>
                                      </p:cBhvr>
                                      <p:by x="105000" y="105000"/>
                                    </p:animScale>
                                  </p:childTnLst>
                                </p:cTn>
                              </p:par>
                              <p:par>
                                <p:cTn id="15" presetID="22" presetClass="entr" presetSubtype="8" fill="hold" grpId="0" nodeType="withEffect">
                                  <p:stCondLst>
                                    <p:cond delay="12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6" presetClass="emph" presetSubtype="0" accel="50000" decel="50000" autoRev="1" fill="hold" grpId="1" nodeType="withEffect">
                                  <p:stCondLst>
                                    <p:cond delay="1200"/>
                                  </p:stCondLst>
                                  <p:childTnLst>
                                    <p:animScale>
                                      <p:cBhvr>
                                        <p:cTn id="19" dur="500" fill="hold"/>
                                        <p:tgtEl>
                                          <p:spTgt spid="6"/>
                                        </p:tgtEl>
                                      </p:cBhvr>
                                      <p:by x="105000" y="105000"/>
                                    </p:animScale>
                                  </p:childTnLst>
                                </p:cTn>
                              </p:par>
                              <p:par>
                                <p:cTn id="20" presetID="22" presetClass="entr" presetSubtype="8" fill="hold" grpId="0" nodeType="withEffect">
                                  <p:stCondLst>
                                    <p:cond delay="60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6" presetClass="emph" presetSubtype="0" accel="50000" decel="50000" autoRev="1" fill="hold" grpId="1" nodeType="withEffect">
                                  <p:stCondLst>
                                    <p:cond delay="600"/>
                                  </p:stCondLst>
                                  <p:childTnLst>
                                    <p:animScale>
                                      <p:cBhvr>
                                        <p:cTn id="24" dur="500" fill="hold"/>
                                        <p:tgtEl>
                                          <p:spTgt spid="7"/>
                                        </p:tgtEl>
                                      </p:cBhvr>
                                      <p:by x="105000" y="105000"/>
                                    </p:animScale>
                                  </p:childTnLst>
                                </p:cTn>
                              </p:par>
                              <p:par>
                                <p:cTn id="25" presetID="22" presetClass="entr" presetSubtype="8" fill="hold" grpId="0" nodeType="withEffect">
                                  <p:stCondLst>
                                    <p:cond delay="30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6" presetClass="emph" presetSubtype="0" accel="50000" decel="50000" autoRev="1" fill="hold" grpId="1" nodeType="withEffect">
                                  <p:stCondLst>
                                    <p:cond delay="300"/>
                                  </p:stCondLst>
                                  <p:childTnLst>
                                    <p:animScale>
                                      <p:cBhvr>
                                        <p:cTn id="29" dur="500" fill="hold"/>
                                        <p:tgtEl>
                                          <p:spTgt spid="8"/>
                                        </p:tgtEl>
                                      </p:cBhvr>
                                      <p:by x="105000" y="105000"/>
                                    </p:animScale>
                                  </p:childTnLst>
                                </p:cTn>
                              </p:par>
                              <p:par>
                                <p:cTn id="30" presetID="2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par>
                                <p:cTn id="33" presetID="6" presetClass="emph" presetSubtype="0" accel="50000" decel="50000" autoRev="1" fill="hold" grpId="1" nodeType="withEffect">
                                  <p:stCondLst>
                                    <p:cond delay="0"/>
                                  </p:stCondLst>
                                  <p:childTnLst>
                                    <p:animScale>
                                      <p:cBhvr>
                                        <p:cTn id="34"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a:t>Click to edit Master title style</a:t>
            </a:r>
          </a:p>
        </p:txBody>
      </p:sp>
      <p:sp>
        <p:nvSpPr>
          <p:cNvPr id="4" name="Picture Placeholder 8"/>
          <p:cNvSpPr>
            <a:spLocks noGrp="1"/>
          </p:cNvSpPr>
          <p:nvPr>
            <p:ph type="pic" sz="quarter" idx="14"/>
          </p:nvPr>
        </p:nvSpPr>
        <p:spPr>
          <a:xfrm>
            <a:off x="3261360" y="2286000"/>
            <a:ext cx="2032000" cy="286512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5509895"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15"/>
          </p:nvPr>
        </p:nvSpPr>
        <p:spPr>
          <a:xfrm>
            <a:off x="775843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Picture Placeholder 8"/>
          <p:cNvSpPr>
            <a:spLocks noGrp="1"/>
          </p:cNvSpPr>
          <p:nvPr>
            <p:ph type="pic" sz="quarter" idx="18"/>
          </p:nvPr>
        </p:nvSpPr>
        <p:spPr>
          <a:xfrm>
            <a:off x="1012825"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9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900"/>
                                  </p:stCondLst>
                                  <p:childTnLst>
                                    <p:animScale>
                                      <p:cBhvr>
                                        <p:cTn id="14" dur="500" fill="hold"/>
                                        <p:tgtEl>
                                          <p:spTgt spid="4"/>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6"/>
                                        </p:tgtEl>
                                      </p:cBhvr>
                                      <p:by x="105000" y="105000"/>
                                    </p:animScale>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6" presetClass="emph" presetSubtype="0" accel="50000" decel="50000" autoRev="1" fill="hold" grpId="1" nodeType="withEffect">
                                  <p:stCondLst>
                                    <p:cond delay="0"/>
                                  </p:stCondLst>
                                  <p:childTnLst>
                                    <p:animScale>
                                      <p:cBhvr>
                                        <p:cTn id="24"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9" grpId="0" animBg="1"/>
      <p:bldP spid="9"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2028825" y="946702"/>
            <a:ext cx="4067176" cy="2002975"/>
          </a:xfrm>
        </p:spPr>
        <p:txBody>
          <a:bodyPr/>
          <a:lstStyle/>
          <a:p>
            <a:r>
              <a:rPr lang="en-US" dirty="0"/>
              <a:t>Click to edit Master title style</a:t>
            </a:r>
          </a:p>
        </p:txBody>
      </p:sp>
      <p:sp>
        <p:nvSpPr>
          <p:cNvPr id="3" name="Picture Placeholder 8">
            <a:extLst>
              <a:ext uri="{FF2B5EF4-FFF2-40B4-BE49-F238E27FC236}">
                <a16:creationId xmlns:a16="http://schemas.microsoft.com/office/drawing/2014/main" id="{5C20C475-CFD8-44C2-886A-7185769DC739}"/>
              </a:ext>
            </a:extLst>
          </p:cNvPr>
          <p:cNvSpPr>
            <a:spLocks noGrp="1"/>
          </p:cNvSpPr>
          <p:nvPr>
            <p:ph type="pic" sz="quarter" idx="12"/>
          </p:nvPr>
        </p:nvSpPr>
        <p:spPr>
          <a:xfrm>
            <a:off x="6099962" y="1125538"/>
            <a:ext cx="5072863" cy="5732462"/>
          </a:xfrm>
          <a:prstGeom prst="rect">
            <a:avLst/>
          </a:prstGeom>
          <a:no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413602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4" y="946702"/>
            <a:ext cx="4057015" cy="1249845"/>
          </a:xfrm>
        </p:spPr>
        <p:txBody>
          <a:bodyPr/>
          <a:lstStyle/>
          <a:p>
            <a:r>
              <a:rPr lang="en-US"/>
              <a:t>Click to edit Master title style</a:t>
            </a:r>
          </a:p>
        </p:txBody>
      </p:sp>
      <p:sp>
        <p:nvSpPr>
          <p:cNvPr id="7" name="Picture Placeholder 8"/>
          <p:cNvSpPr>
            <a:spLocks noGrp="1"/>
          </p:cNvSpPr>
          <p:nvPr>
            <p:ph type="pic" sz="quarter" idx="15"/>
          </p:nvPr>
        </p:nvSpPr>
        <p:spPr>
          <a:xfrm>
            <a:off x="6085840" y="-30480"/>
            <a:ext cx="304800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8" name="Rectangle 7"/>
          <p:cNvSpPr/>
          <p:nvPr userDrawn="1"/>
        </p:nvSpPr>
        <p:spPr>
          <a:xfrm>
            <a:off x="9133840" y="-30480"/>
            <a:ext cx="3058160" cy="68884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3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7"/>
                                        </p:tgtEl>
                                      </p:cBhvr>
                                      <p:by x="105000" y="105000"/>
                                    </p:animScale>
                                  </p:childTnLst>
                                </p:cTn>
                              </p:par>
                              <p:par>
                                <p:cTn id="10" presetID="2" presetClass="entr" presetSubtype="2" decel="5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1+#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044824" y="946702"/>
            <a:ext cx="4067175" cy="1249845"/>
          </a:xfrm>
        </p:spPr>
        <p:txBody>
          <a:bodyPr/>
          <a:lstStyle/>
          <a:p>
            <a:r>
              <a:rPr lang="en-US" dirty="0"/>
              <a:t>Click to edit Master title style</a:t>
            </a:r>
          </a:p>
        </p:txBody>
      </p:sp>
      <p:sp>
        <p:nvSpPr>
          <p:cNvPr id="3" name="Picture Placeholder 8"/>
          <p:cNvSpPr>
            <a:spLocks noGrp="1"/>
          </p:cNvSpPr>
          <p:nvPr>
            <p:ph type="pic" sz="quarter" idx="14"/>
          </p:nvPr>
        </p:nvSpPr>
        <p:spPr>
          <a:xfrm>
            <a:off x="7112000" y="1135075"/>
            <a:ext cx="4053840" cy="4574846"/>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4" name="Rectangle 3"/>
          <p:cNvSpPr/>
          <p:nvPr userDrawn="1"/>
        </p:nvSpPr>
        <p:spPr>
          <a:xfrm>
            <a:off x="0" y="1140319"/>
            <a:ext cx="2042161" cy="456960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74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1500"/>
                                  </p:stCondLst>
                                  <p:childTnLst>
                                    <p:animScale>
                                      <p:cBhvr>
                                        <p:cTn id="9" dur="500" fill="hold"/>
                                        <p:tgtEl>
                                          <p:spTgt spid="3"/>
                                        </p:tgtEl>
                                      </p:cBhvr>
                                      <p:by x="105000" y="105000"/>
                                    </p:animScale>
                                  </p:childTnLst>
                                </p:cTn>
                              </p:par>
                              <p:par>
                                <p:cTn id="10" presetID="2" presetClass="entr" presetSubtype="8" decel="5000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0-#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5078852" y="0"/>
            <a:ext cx="3059307" cy="228997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10" name="Picture Placeholder 8"/>
          <p:cNvSpPr>
            <a:spLocks noGrp="1"/>
          </p:cNvSpPr>
          <p:nvPr>
            <p:ph type="pic" sz="quarter" idx="15"/>
          </p:nvPr>
        </p:nvSpPr>
        <p:spPr>
          <a:xfrm>
            <a:off x="4672452" y="2289977"/>
            <a:ext cx="3059307" cy="2289977"/>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11" name="Picture Placeholder 8"/>
          <p:cNvSpPr>
            <a:spLocks noGrp="1"/>
          </p:cNvSpPr>
          <p:nvPr>
            <p:ph type="pic" sz="quarter" idx="16"/>
          </p:nvPr>
        </p:nvSpPr>
        <p:spPr>
          <a:xfrm>
            <a:off x="5078852" y="4578183"/>
            <a:ext cx="3059307" cy="228997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37103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9"/>
                                        </p:tgtEl>
                                      </p:cBhvr>
                                      <p:by x="105000" y="105000"/>
                                    </p:animScale>
                                  </p:childTnLst>
                                </p:cTn>
                              </p:par>
                              <p:par>
                                <p:cTn id="10" presetID="22" presetClass="entr" presetSubtype="8" fill="hold" grpId="0" nodeType="withEffect">
                                  <p:stCondLst>
                                    <p:cond delay="90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6" presetClass="emph" presetSubtype="0" accel="50000" decel="50000" autoRev="1" fill="hold" grpId="1" nodeType="withEffect">
                                  <p:stCondLst>
                                    <p:cond delay="900"/>
                                  </p:stCondLst>
                                  <p:childTnLst>
                                    <p:animScale>
                                      <p:cBhvr>
                                        <p:cTn id="14" dur="500" fill="hold"/>
                                        <p:tgtEl>
                                          <p:spTgt spid="10"/>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1016000" y="0"/>
            <a:ext cx="1117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83401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1016000" y="0"/>
            <a:ext cx="11176000" cy="4023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0168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4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Picture Placeholder 8"/>
          <p:cNvSpPr>
            <a:spLocks noGrp="1"/>
          </p:cNvSpPr>
          <p:nvPr>
            <p:ph type="pic" sz="quarter" idx="14"/>
          </p:nvPr>
        </p:nvSpPr>
        <p:spPr>
          <a:xfrm>
            <a:off x="6360158" y="3429000"/>
            <a:ext cx="4821363" cy="286004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8" name="Picture Placeholder 8"/>
          <p:cNvSpPr>
            <a:spLocks noGrp="1"/>
          </p:cNvSpPr>
          <p:nvPr>
            <p:ph type="pic" sz="quarter" idx="18"/>
          </p:nvPr>
        </p:nvSpPr>
        <p:spPr>
          <a:xfrm>
            <a:off x="2028823" y="3429000"/>
            <a:ext cx="4067177" cy="28600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80475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800"/>
                                  </p:stCondLst>
                                  <p:childTnLst>
                                    <p:animScale>
                                      <p:cBhvr>
                                        <p:cTn id="9" dur="500" fill="hold"/>
                                        <p:tgtEl>
                                          <p:spTgt spid="7"/>
                                        </p:tgtEl>
                                      </p:cBhvr>
                                      <p:by x="105000" y="105000"/>
                                    </p:animScale>
                                  </p:childTnLst>
                                </p:cTn>
                              </p:par>
                              <p:par>
                                <p:cTn id="10" presetID="22" presetClass="entr" presetSubtype="8"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5_Custom Layout">
    <p:spTree>
      <p:nvGrpSpPr>
        <p:cNvPr id="1" name=""/>
        <p:cNvGrpSpPr/>
        <p:nvPr/>
      </p:nvGrpSpPr>
      <p:grpSpPr>
        <a:xfrm>
          <a:off x="0" y="0"/>
          <a:ext cx="0" cy="0"/>
          <a:chOff x="0" y="0"/>
          <a:chExt cx="0" cy="0"/>
        </a:xfrm>
      </p:grpSpPr>
      <p:sp>
        <p:nvSpPr>
          <p:cNvPr id="22" name="Picture Placeholder 8"/>
          <p:cNvSpPr>
            <a:spLocks noGrp="1"/>
          </p:cNvSpPr>
          <p:nvPr>
            <p:ph type="pic" sz="quarter" idx="14"/>
          </p:nvPr>
        </p:nvSpPr>
        <p:spPr>
          <a:xfrm>
            <a:off x="7634513" y="2308497"/>
            <a:ext cx="2245360" cy="2245359"/>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2028825" y="946702"/>
            <a:ext cx="4067176" cy="1249845"/>
          </a:xfrm>
        </p:spPr>
        <p:txBody>
          <a:bodyPr/>
          <a:lstStyle/>
          <a:p>
            <a:r>
              <a:rPr lang="en-US"/>
              <a:t>Click to edit Master title style</a:t>
            </a:r>
          </a:p>
        </p:txBody>
      </p:sp>
      <p:sp>
        <p:nvSpPr>
          <p:cNvPr id="12" name="Picture Placeholder 8"/>
          <p:cNvSpPr>
            <a:spLocks noGrp="1"/>
          </p:cNvSpPr>
          <p:nvPr>
            <p:ph type="pic" sz="quarter" idx="18"/>
          </p:nvPr>
        </p:nvSpPr>
        <p:spPr>
          <a:xfrm>
            <a:off x="9946640" y="0"/>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5" name="Picture Placeholder 8"/>
          <p:cNvSpPr>
            <a:spLocks noGrp="1"/>
          </p:cNvSpPr>
          <p:nvPr>
            <p:ph type="pic" sz="quarter" idx="19"/>
          </p:nvPr>
        </p:nvSpPr>
        <p:spPr>
          <a:xfrm>
            <a:off x="9946640" y="2308497"/>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6" name="Picture Placeholder 8"/>
          <p:cNvSpPr>
            <a:spLocks noGrp="1"/>
          </p:cNvSpPr>
          <p:nvPr>
            <p:ph type="pic" sz="quarter" idx="20"/>
          </p:nvPr>
        </p:nvSpPr>
        <p:spPr>
          <a:xfrm>
            <a:off x="9946640" y="4616995"/>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8" name="Picture Placeholder 8"/>
          <p:cNvSpPr>
            <a:spLocks noGrp="1"/>
          </p:cNvSpPr>
          <p:nvPr>
            <p:ph type="pic" sz="quarter" idx="22"/>
          </p:nvPr>
        </p:nvSpPr>
        <p:spPr>
          <a:xfrm>
            <a:off x="7634513" y="0"/>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9" name="Picture Placeholder 8"/>
          <p:cNvSpPr>
            <a:spLocks noGrp="1"/>
          </p:cNvSpPr>
          <p:nvPr>
            <p:ph type="pic" sz="quarter" idx="23"/>
          </p:nvPr>
        </p:nvSpPr>
        <p:spPr>
          <a:xfrm>
            <a:off x="7634513" y="4624977"/>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0" name="Picture Placeholder 8"/>
          <p:cNvSpPr>
            <a:spLocks noGrp="1"/>
          </p:cNvSpPr>
          <p:nvPr>
            <p:ph type="pic" sz="quarter" idx="24"/>
          </p:nvPr>
        </p:nvSpPr>
        <p:spPr>
          <a:xfrm>
            <a:off x="5312227" y="4624977"/>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1" name="Picture Placeholder 8"/>
          <p:cNvSpPr>
            <a:spLocks noGrp="1"/>
          </p:cNvSpPr>
          <p:nvPr>
            <p:ph type="pic" sz="quarter" idx="25"/>
          </p:nvPr>
        </p:nvSpPr>
        <p:spPr>
          <a:xfrm>
            <a:off x="2979057" y="4624977"/>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20383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6" presetClass="emph" presetSubtype="0" accel="50000" decel="50000" autoRev="1" fill="hold" grpId="1" nodeType="withEffect">
                                  <p:stCondLst>
                                    <p:cond delay="600"/>
                                  </p:stCondLst>
                                  <p:childTnLst>
                                    <p:animScale>
                                      <p:cBhvr>
                                        <p:cTn id="9" dur="500" fill="hold"/>
                                        <p:tgtEl>
                                          <p:spTgt spid="12"/>
                                        </p:tgtEl>
                                      </p:cBhvr>
                                      <p:by x="105000" y="105000"/>
                                    </p:animScale>
                                  </p:childTnLst>
                                </p:cTn>
                              </p:par>
                              <p:par>
                                <p:cTn id="10" presetID="22" presetClass="entr" presetSubtype="8" fill="hold" grpId="0" nodeType="withEffect">
                                  <p:stCondLst>
                                    <p:cond delay="30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6" presetClass="emph" presetSubtype="0" accel="50000" decel="50000" autoRev="1" fill="hold" grpId="1" nodeType="withEffect">
                                  <p:stCondLst>
                                    <p:cond delay="300"/>
                                  </p:stCondLst>
                                  <p:childTnLst>
                                    <p:animScale>
                                      <p:cBhvr>
                                        <p:cTn id="14" dur="500" fill="hold"/>
                                        <p:tgtEl>
                                          <p:spTgt spid="15"/>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6" presetClass="emph" presetSubtype="0" accel="50000" decel="50000" autoRev="1" fill="hold" grpId="1" nodeType="withEffect">
                                  <p:stCondLst>
                                    <p:cond delay="0"/>
                                  </p:stCondLst>
                                  <p:childTnLst>
                                    <p:animScale>
                                      <p:cBhvr>
                                        <p:cTn id="19" dur="500" fill="hold"/>
                                        <p:tgtEl>
                                          <p:spTgt spid="16"/>
                                        </p:tgtEl>
                                      </p:cBhvr>
                                      <p:by x="105000" y="105000"/>
                                    </p:animScale>
                                  </p:childTnLst>
                                </p:cTn>
                              </p:par>
                              <p:par>
                                <p:cTn id="20" presetID="22" presetClass="entr" presetSubtype="8" fill="hold" grpId="0" nodeType="withEffect">
                                  <p:stCondLst>
                                    <p:cond delay="12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6" presetClass="emph" presetSubtype="0" accel="50000" decel="50000" autoRev="1" fill="hold" grpId="1" nodeType="withEffect">
                                  <p:stCondLst>
                                    <p:cond delay="1200"/>
                                  </p:stCondLst>
                                  <p:childTnLst>
                                    <p:animScale>
                                      <p:cBhvr>
                                        <p:cTn id="24" dur="500" fill="hold"/>
                                        <p:tgtEl>
                                          <p:spTgt spid="18"/>
                                        </p:tgtEl>
                                      </p:cBhvr>
                                      <p:by x="105000" y="105000"/>
                                    </p:animScale>
                                  </p:childTnLst>
                                </p:cTn>
                              </p:par>
                              <p:par>
                                <p:cTn id="25" presetID="22" presetClass="entr" presetSubtype="8" fill="hold" grpId="0" nodeType="withEffect">
                                  <p:stCondLst>
                                    <p:cond delay="90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par>
                                <p:cTn id="28" presetID="6" presetClass="emph" presetSubtype="0" accel="50000" decel="50000" autoRev="1" fill="hold" grpId="1" nodeType="withEffect">
                                  <p:stCondLst>
                                    <p:cond delay="900"/>
                                  </p:stCondLst>
                                  <p:childTnLst>
                                    <p:animScale>
                                      <p:cBhvr>
                                        <p:cTn id="29" dur="500" fill="hold"/>
                                        <p:tgtEl>
                                          <p:spTgt spid="19"/>
                                        </p:tgtEl>
                                      </p:cBhvr>
                                      <p:by x="105000" y="105000"/>
                                    </p:animScale>
                                  </p:childTnLst>
                                </p:cTn>
                              </p:par>
                              <p:par>
                                <p:cTn id="30" presetID="22" presetClass="entr" presetSubtype="8" fill="hold" grpId="0" nodeType="withEffect">
                                  <p:stCondLst>
                                    <p:cond delay="180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par>
                                <p:cTn id="33" presetID="6" presetClass="emph" presetSubtype="0" accel="50000" decel="50000" autoRev="1" fill="hold" grpId="1" nodeType="withEffect">
                                  <p:stCondLst>
                                    <p:cond delay="1800"/>
                                  </p:stCondLst>
                                  <p:childTnLst>
                                    <p:animScale>
                                      <p:cBhvr>
                                        <p:cTn id="34" dur="500" fill="hold"/>
                                        <p:tgtEl>
                                          <p:spTgt spid="20"/>
                                        </p:tgtEl>
                                      </p:cBhvr>
                                      <p:by x="105000" y="105000"/>
                                    </p:animScale>
                                  </p:childTnLst>
                                </p:cTn>
                              </p:par>
                              <p:par>
                                <p:cTn id="35" presetID="22" presetClass="entr" presetSubtype="8" fill="hold" grpId="0" nodeType="withEffect">
                                  <p:stCondLst>
                                    <p:cond delay="210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par>
                                <p:cTn id="38" presetID="6" presetClass="emph" presetSubtype="0" accel="50000" decel="50000" autoRev="1" fill="hold" grpId="1" nodeType="withEffect">
                                  <p:stCondLst>
                                    <p:cond delay="2100"/>
                                  </p:stCondLst>
                                  <p:childTnLst>
                                    <p:animScale>
                                      <p:cBhvr>
                                        <p:cTn id="39" dur="500" fill="hold"/>
                                        <p:tgtEl>
                                          <p:spTgt spid="21"/>
                                        </p:tgtEl>
                                      </p:cBhvr>
                                      <p:by x="105000" y="105000"/>
                                    </p:animScale>
                                  </p:childTnLst>
                                </p:cTn>
                              </p:par>
                              <p:par>
                                <p:cTn id="40" presetID="22" presetClass="entr" presetSubtype="8" fill="hold" grpId="0" nodeType="withEffect">
                                  <p:stCondLst>
                                    <p:cond delay="150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par>
                                <p:cTn id="43" presetID="6" presetClass="emph" presetSubtype="0" accel="50000" decel="50000" autoRev="1" fill="hold" grpId="1" nodeType="withEffect">
                                  <p:stCondLst>
                                    <p:cond delay="1500"/>
                                  </p:stCondLst>
                                  <p:childTnLst>
                                    <p:animScale>
                                      <p:cBhvr>
                                        <p:cTn id="44" dur="500"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12" grpId="0" animBg="1"/>
      <p:bldP spid="12" grpId="1" animBg="1"/>
      <p:bldP spid="15" grpId="0" animBg="1"/>
      <p:bldP spid="15" grpId="1" animBg="1"/>
      <p:bldP spid="16" grpId="0" animBg="1"/>
      <p:bldP spid="16" grpId="1" animBg="1"/>
      <p:bldP spid="18" grpId="0" animBg="1"/>
      <p:bldP spid="18" grpId="1" animBg="1"/>
      <p:bldP spid="19" grpId="0" animBg="1"/>
      <p:bldP spid="19" grpId="1" animBg="1"/>
      <p:bldP spid="20" grpId="0" animBg="1"/>
      <p:bldP spid="20" grpId="1" animBg="1"/>
      <p:bldP spid="21" grpId="0" animBg="1"/>
      <p:bldP spid="21" grpId="1"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4411262"/>
            <a:ext cx="5083176" cy="1249845"/>
          </a:xfrm>
        </p:spPr>
        <p:txBody>
          <a:bodyPr/>
          <a:lstStyle/>
          <a:p>
            <a:r>
              <a:rPr lang="en-US"/>
              <a:t>Click to edit Master title style</a:t>
            </a:r>
          </a:p>
        </p:txBody>
      </p:sp>
      <p:sp>
        <p:nvSpPr>
          <p:cNvPr id="11" name="Picture Placeholder 8"/>
          <p:cNvSpPr>
            <a:spLocks noGrp="1"/>
          </p:cNvSpPr>
          <p:nvPr>
            <p:ph type="pic" sz="quarter" idx="25"/>
          </p:nvPr>
        </p:nvSpPr>
        <p:spPr>
          <a:xfrm>
            <a:off x="2028825" y="1160781"/>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3" name="Picture Placeholder 8"/>
          <p:cNvSpPr>
            <a:spLocks noGrp="1"/>
          </p:cNvSpPr>
          <p:nvPr>
            <p:ph type="pic" sz="quarter" idx="27"/>
          </p:nvPr>
        </p:nvSpPr>
        <p:spPr>
          <a:xfrm>
            <a:off x="6671945" y="1160781"/>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4" name="Picture Placeholder 8"/>
          <p:cNvSpPr>
            <a:spLocks noGrp="1"/>
          </p:cNvSpPr>
          <p:nvPr>
            <p:ph type="pic" sz="quarter" idx="28"/>
          </p:nvPr>
        </p:nvSpPr>
        <p:spPr>
          <a:xfrm>
            <a:off x="8998585" y="1160781"/>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5" name="Picture Placeholder 8"/>
          <p:cNvSpPr>
            <a:spLocks noGrp="1"/>
          </p:cNvSpPr>
          <p:nvPr>
            <p:ph type="pic" sz="quarter" idx="14"/>
          </p:nvPr>
        </p:nvSpPr>
        <p:spPr>
          <a:xfrm>
            <a:off x="4350385" y="1160781"/>
            <a:ext cx="2245360" cy="2245359"/>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16" name="Picture Placeholder 8"/>
          <p:cNvSpPr>
            <a:spLocks noGrp="1"/>
          </p:cNvSpPr>
          <p:nvPr>
            <p:ph type="pic" sz="quarter" idx="29"/>
          </p:nvPr>
        </p:nvSpPr>
        <p:spPr>
          <a:xfrm>
            <a:off x="11315065" y="1160781"/>
            <a:ext cx="2245360" cy="22453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7200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11"/>
                                        </p:tgtEl>
                                      </p:cBhvr>
                                      <p:by x="105000" y="105000"/>
                                    </p:animScale>
                                  </p:childTnLst>
                                </p:cTn>
                              </p:par>
                              <p:par>
                                <p:cTn id="10" presetID="22" presetClass="entr" presetSubtype="8" fill="hold" grpId="0" nodeType="withEffect">
                                  <p:stCondLst>
                                    <p:cond delay="160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par>
                                <p:cTn id="13" presetID="6" presetClass="emph" presetSubtype="0" accel="50000" decel="50000" autoRev="1" fill="hold" grpId="1" nodeType="withEffect">
                                  <p:stCondLst>
                                    <p:cond delay="1600"/>
                                  </p:stCondLst>
                                  <p:childTnLst>
                                    <p:animScale>
                                      <p:cBhvr>
                                        <p:cTn id="14" dur="500" fill="hold"/>
                                        <p:tgtEl>
                                          <p:spTgt spid="13"/>
                                        </p:tgtEl>
                                      </p:cBhvr>
                                      <p:by x="105000" y="105000"/>
                                    </p:animScale>
                                  </p:childTnLst>
                                </p:cTn>
                              </p:par>
                              <p:par>
                                <p:cTn id="15" presetID="22" presetClass="entr" presetSubtype="8" fill="hold" grpId="0" nodeType="withEffect">
                                  <p:stCondLst>
                                    <p:cond delay="190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6" presetClass="emph" presetSubtype="0" accel="50000" decel="50000" autoRev="1" fill="hold" grpId="1" nodeType="withEffect">
                                  <p:stCondLst>
                                    <p:cond delay="1900"/>
                                  </p:stCondLst>
                                  <p:childTnLst>
                                    <p:animScale>
                                      <p:cBhvr>
                                        <p:cTn id="19" dur="500" fill="hold"/>
                                        <p:tgtEl>
                                          <p:spTgt spid="14"/>
                                        </p:tgtEl>
                                      </p:cBhvr>
                                      <p:by x="105000" y="105000"/>
                                    </p:animScale>
                                  </p:childTnLst>
                                </p:cTn>
                              </p:par>
                              <p:par>
                                <p:cTn id="20" presetID="22" presetClass="entr" presetSubtype="8" fill="hold" grpId="0" nodeType="withEffect">
                                  <p:stCondLst>
                                    <p:cond delay="130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6" presetClass="emph" presetSubtype="0" accel="50000" decel="50000" autoRev="1" fill="hold" grpId="1" nodeType="withEffect">
                                  <p:stCondLst>
                                    <p:cond delay="1300"/>
                                  </p:stCondLst>
                                  <p:childTnLst>
                                    <p:animScale>
                                      <p:cBhvr>
                                        <p:cTn id="24" dur="500" fill="hold"/>
                                        <p:tgtEl>
                                          <p:spTgt spid="15"/>
                                        </p:tgtEl>
                                      </p:cBhvr>
                                      <p:by x="105000" y="105000"/>
                                    </p:animScale>
                                  </p:childTnLst>
                                </p:cTn>
                              </p:par>
                              <p:par>
                                <p:cTn id="25" presetID="22" presetClass="entr" presetSubtype="8" fill="hold" grpId="0" nodeType="withEffect">
                                  <p:stCondLst>
                                    <p:cond delay="220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par>
                                <p:cTn id="28" presetID="6" presetClass="emph" presetSubtype="0" accel="50000" decel="50000" autoRev="1" fill="hold" grpId="1" nodeType="withEffect">
                                  <p:stCondLst>
                                    <p:cond delay="2200"/>
                                  </p:stCondLst>
                                  <p:childTnLst>
                                    <p:animScale>
                                      <p:cBhvr>
                                        <p:cTn id="29" dur="500"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14" grpId="0" animBg="1"/>
      <p:bldP spid="14" grpId="1" animBg="1"/>
      <p:bldP spid="15" grpId="0" animBg="1"/>
      <p:bldP spid="15" grpId="1" animBg="1"/>
      <p:bldP spid="16" grpId="0" animBg="1"/>
      <p:bldP spid="16"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7" name="Picture Placeholder 8"/>
          <p:cNvSpPr>
            <a:spLocks noGrp="1"/>
          </p:cNvSpPr>
          <p:nvPr>
            <p:ph type="pic" sz="quarter" idx="15"/>
          </p:nvPr>
        </p:nvSpPr>
        <p:spPr>
          <a:xfrm>
            <a:off x="2030852" y="1152057"/>
            <a:ext cx="1800000" cy="1800000"/>
          </a:xfrm>
          <a:prstGeom prst="ellipse">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64841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900"/>
                                  </p:stCondLst>
                                  <p:childTnLst>
                                    <p:animScale>
                                      <p:cBhvr>
                                        <p:cTn id="9"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9_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2028825" y="946703"/>
            <a:ext cx="4067176" cy="1308996"/>
          </a:xfrm>
        </p:spPr>
        <p:txBody>
          <a:bodyPr/>
          <a:lstStyle/>
          <a:p>
            <a:r>
              <a:rPr lang="en-US" dirty="0"/>
              <a:t>Click to edit Master title style</a:t>
            </a:r>
          </a:p>
        </p:txBody>
      </p:sp>
      <p:sp>
        <p:nvSpPr>
          <p:cNvPr id="3" name="Picture Placeholder 8">
            <a:extLst>
              <a:ext uri="{FF2B5EF4-FFF2-40B4-BE49-F238E27FC236}">
                <a16:creationId xmlns:a16="http://schemas.microsoft.com/office/drawing/2014/main" id="{9A2D4F83-68C8-465D-BCB1-63895E68719D}"/>
              </a:ext>
            </a:extLst>
          </p:cNvPr>
          <p:cNvSpPr>
            <a:spLocks noGrp="1"/>
          </p:cNvSpPr>
          <p:nvPr>
            <p:ph type="pic" sz="quarter" idx="12"/>
          </p:nvPr>
        </p:nvSpPr>
        <p:spPr>
          <a:xfrm>
            <a:off x="2134609" y="2255699"/>
            <a:ext cx="3066041" cy="2649676"/>
          </a:xfrm>
          <a:prstGeom prst="rect">
            <a:avLst/>
          </a:prstGeom>
          <a:noFill/>
          <a:ln>
            <a:noFill/>
          </a:ln>
        </p:spPr>
        <p:txBody>
          <a:bodyPr wrap="square" anchor="ctr">
            <a:noAutofit/>
          </a:bodyPr>
          <a:lstStyle>
            <a:lvl1pPr algn="ctr">
              <a:defRPr sz="1200">
                <a:solidFill>
                  <a:schemeClr val="tx1"/>
                </a:solidFill>
              </a:defRPr>
            </a:lvl1pPr>
          </a:lstStyle>
          <a:p>
            <a:endParaRPr lang="en-US"/>
          </a:p>
        </p:txBody>
      </p:sp>
      <p:sp>
        <p:nvSpPr>
          <p:cNvPr id="9" name="Picture Placeholder 8">
            <a:extLst>
              <a:ext uri="{FF2B5EF4-FFF2-40B4-BE49-F238E27FC236}">
                <a16:creationId xmlns:a16="http://schemas.microsoft.com/office/drawing/2014/main" id="{5440E674-1A0B-430C-B383-4782F9DF470B}"/>
              </a:ext>
            </a:extLst>
          </p:cNvPr>
          <p:cNvSpPr>
            <a:spLocks noGrp="1"/>
          </p:cNvSpPr>
          <p:nvPr>
            <p:ph type="pic" sz="quarter" idx="13"/>
          </p:nvPr>
        </p:nvSpPr>
        <p:spPr>
          <a:xfrm>
            <a:off x="5438424" y="2255699"/>
            <a:ext cx="3066041" cy="2649676"/>
          </a:xfrm>
          <a:prstGeom prst="rect">
            <a:avLst/>
          </a:prstGeom>
          <a:noFill/>
          <a:ln>
            <a:noFill/>
          </a:ln>
        </p:spPr>
        <p:txBody>
          <a:bodyPr wrap="square" anchor="ctr">
            <a:noAutofit/>
          </a:bodyPr>
          <a:lstStyle>
            <a:lvl1pPr algn="ctr">
              <a:defRPr sz="1200">
                <a:solidFill>
                  <a:schemeClr val="tx1"/>
                </a:solidFill>
              </a:defRPr>
            </a:lvl1pPr>
          </a:lstStyle>
          <a:p>
            <a:endParaRPr lang="en-US"/>
          </a:p>
        </p:txBody>
      </p:sp>
      <p:sp>
        <p:nvSpPr>
          <p:cNvPr id="10" name="Picture Placeholder 8">
            <a:extLst>
              <a:ext uri="{FF2B5EF4-FFF2-40B4-BE49-F238E27FC236}">
                <a16:creationId xmlns:a16="http://schemas.microsoft.com/office/drawing/2014/main" id="{EEA63802-8122-40EB-8337-F62BAEE0B391}"/>
              </a:ext>
            </a:extLst>
          </p:cNvPr>
          <p:cNvSpPr>
            <a:spLocks noGrp="1"/>
          </p:cNvSpPr>
          <p:nvPr>
            <p:ph type="pic" sz="quarter" idx="14"/>
          </p:nvPr>
        </p:nvSpPr>
        <p:spPr>
          <a:xfrm>
            <a:off x="8742239" y="2255699"/>
            <a:ext cx="3066041" cy="2649676"/>
          </a:xfrm>
          <a:prstGeom prst="rect">
            <a:avLst/>
          </a:prstGeom>
          <a:no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55180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nodePh="1">
                                  <p:stCondLst>
                                    <p:cond delay="200"/>
                                  </p:stCondLst>
                                  <p:endCondLst>
                                    <p:cond evt="begin" delay="0">
                                      <p:tn val="8"/>
                                    </p:cond>
                                  </p:endCondLst>
                                  <p:childTnLst>
                                    <p:animScale>
                                      <p:cBhvr>
                                        <p:cTn id="9" dur="500" fill="hold"/>
                                        <p:tgtEl>
                                          <p:spTgt spid="3"/>
                                        </p:tgtEl>
                                      </p:cBhvr>
                                      <p:by x="105000" y="105000"/>
                                    </p:animScale>
                                  </p:childTnLst>
                                </p:cTn>
                              </p:par>
                              <p:par>
                                <p:cTn id="10" presetID="22" presetClass="entr" presetSubtype="8" fill="hold" grpId="0" nodeType="withEffect" nodePh="1">
                                  <p:stCondLst>
                                    <p:cond delay="500"/>
                                  </p:stCondLst>
                                  <p:endCondLst>
                                    <p:cond evt="begin" delay="0">
                                      <p:tn val="10"/>
                                    </p:cond>
                                  </p:end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6" presetClass="emph" presetSubtype="0" accel="50000" decel="50000" autoRev="1" fill="hold" grpId="1" nodeType="withEffect" nodePh="1">
                                  <p:stCondLst>
                                    <p:cond delay="500"/>
                                  </p:stCondLst>
                                  <p:endCondLst>
                                    <p:cond evt="begin" delay="0">
                                      <p:tn val="13"/>
                                    </p:cond>
                                  </p:endCondLst>
                                  <p:childTnLst>
                                    <p:animScale>
                                      <p:cBhvr>
                                        <p:cTn id="14" dur="500" fill="hold"/>
                                        <p:tgtEl>
                                          <p:spTgt spid="9"/>
                                        </p:tgtEl>
                                      </p:cBhvr>
                                      <p:by x="105000" y="105000"/>
                                    </p:animScale>
                                  </p:childTnLst>
                                </p:cTn>
                              </p:par>
                              <p:par>
                                <p:cTn id="15" presetID="22" presetClass="entr" presetSubtype="8" fill="hold" grpId="0" nodeType="withEffect" nodePh="1">
                                  <p:stCondLst>
                                    <p:cond delay="90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grpId="1" nodeType="withEffect" nodePh="1">
                                  <p:stCondLst>
                                    <p:cond delay="900"/>
                                  </p:stCondLst>
                                  <p:endCondLst>
                                    <p:cond evt="begin" delay="0">
                                      <p:tn val="18"/>
                                    </p:cond>
                                  </p:endCondLst>
                                  <p:childTnLst>
                                    <p:animScale>
                                      <p:cBhvr>
                                        <p:cTn id="19" dur="500"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p:bldP spid="9" grpId="1"/>
      <p:bldP spid="10" grpId="0"/>
      <p:bldP spid="10" grpId="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20" name="Picture Placeholder 8"/>
          <p:cNvSpPr>
            <a:spLocks noGrp="1"/>
          </p:cNvSpPr>
          <p:nvPr>
            <p:ph type="pic" sz="quarter" idx="27"/>
          </p:nvPr>
        </p:nvSpPr>
        <p:spPr>
          <a:xfrm>
            <a:off x="2028824" y="2780576"/>
            <a:ext cx="2016000" cy="20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2" name="Picture Placeholder 8"/>
          <p:cNvSpPr>
            <a:spLocks noGrp="1"/>
          </p:cNvSpPr>
          <p:nvPr>
            <p:ph type="pic" sz="quarter" idx="29"/>
          </p:nvPr>
        </p:nvSpPr>
        <p:spPr>
          <a:xfrm>
            <a:off x="6162132" y="2780576"/>
            <a:ext cx="2016000" cy="20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3" name="Picture Placeholder 8"/>
          <p:cNvSpPr>
            <a:spLocks noGrp="1"/>
          </p:cNvSpPr>
          <p:nvPr>
            <p:ph type="pic" sz="quarter" idx="30"/>
          </p:nvPr>
        </p:nvSpPr>
        <p:spPr>
          <a:xfrm>
            <a:off x="8228786" y="2780576"/>
            <a:ext cx="2016000" cy="20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4" name="Picture Placeholder 8"/>
          <p:cNvSpPr>
            <a:spLocks noGrp="1"/>
          </p:cNvSpPr>
          <p:nvPr>
            <p:ph type="pic" sz="quarter" idx="31"/>
          </p:nvPr>
        </p:nvSpPr>
        <p:spPr>
          <a:xfrm>
            <a:off x="10295441" y="2780576"/>
            <a:ext cx="2016000" cy="20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5" name="Picture Placeholder 8"/>
          <p:cNvSpPr>
            <a:spLocks noGrp="1"/>
          </p:cNvSpPr>
          <p:nvPr>
            <p:ph type="pic" sz="quarter" idx="32"/>
          </p:nvPr>
        </p:nvSpPr>
        <p:spPr>
          <a:xfrm>
            <a:off x="2028824" y="4842000"/>
            <a:ext cx="2016000" cy="20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6" name="Picture Placeholder 8"/>
          <p:cNvSpPr>
            <a:spLocks noGrp="1"/>
          </p:cNvSpPr>
          <p:nvPr>
            <p:ph type="pic" sz="quarter" idx="33"/>
          </p:nvPr>
        </p:nvSpPr>
        <p:spPr>
          <a:xfrm>
            <a:off x="4095478" y="4842000"/>
            <a:ext cx="2016000" cy="20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7" name="Picture Placeholder 8"/>
          <p:cNvSpPr>
            <a:spLocks noGrp="1"/>
          </p:cNvSpPr>
          <p:nvPr>
            <p:ph type="pic" sz="quarter" idx="34"/>
          </p:nvPr>
        </p:nvSpPr>
        <p:spPr>
          <a:xfrm>
            <a:off x="6162132" y="4842000"/>
            <a:ext cx="2016000" cy="20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8" name="Picture Placeholder 8"/>
          <p:cNvSpPr>
            <a:spLocks noGrp="1"/>
          </p:cNvSpPr>
          <p:nvPr>
            <p:ph type="pic" sz="quarter" idx="35"/>
          </p:nvPr>
        </p:nvSpPr>
        <p:spPr>
          <a:xfrm>
            <a:off x="8228786" y="4842000"/>
            <a:ext cx="2016000" cy="20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9" name="Picture Placeholder 8"/>
          <p:cNvSpPr>
            <a:spLocks noGrp="1"/>
          </p:cNvSpPr>
          <p:nvPr>
            <p:ph type="pic" sz="quarter" idx="36"/>
          </p:nvPr>
        </p:nvSpPr>
        <p:spPr>
          <a:xfrm>
            <a:off x="10295441" y="4842000"/>
            <a:ext cx="2016000" cy="20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0" name="Picture Placeholder 8"/>
          <p:cNvSpPr>
            <a:spLocks noGrp="1"/>
          </p:cNvSpPr>
          <p:nvPr>
            <p:ph type="pic" sz="quarter" idx="14"/>
          </p:nvPr>
        </p:nvSpPr>
        <p:spPr>
          <a:xfrm>
            <a:off x="4095478" y="2780576"/>
            <a:ext cx="2015999" cy="20160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708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6" presetClass="emph" presetSubtype="0" accel="50000" decel="50000" autoRev="1" fill="hold" grpId="1" nodeType="withEffect">
                                  <p:stCondLst>
                                    <p:cond delay="0"/>
                                  </p:stCondLst>
                                  <p:childTnLst>
                                    <p:animScale>
                                      <p:cBhvr>
                                        <p:cTn id="9" dur="500" fill="hold"/>
                                        <p:tgtEl>
                                          <p:spTgt spid="20"/>
                                        </p:tgtEl>
                                      </p:cBhvr>
                                      <p:by x="105000" y="105000"/>
                                    </p:animScale>
                                  </p:childTnLst>
                                </p:cTn>
                              </p:par>
                              <p:par>
                                <p:cTn id="10" presetID="22" presetClass="entr" presetSubtype="8" fill="hold" grpId="0" nodeType="withEffect">
                                  <p:stCondLst>
                                    <p:cond delay="60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par>
                                <p:cTn id="13" presetID="6" presetClass="emph" presetSubtype="0" accel="50000" decel="50000" autoRev="1" fill="hold" grpId="1" nodeType="withEffect">
                                  <p:stCondLst>
                                    <p:cond delay="600"/>
                                  </p:stCondLst>
                                  <p:childTnLst>
                                    <p:animScale>
                                      <p:cBhvr>
                                        <p:cTn id="14" dur="500" fill="hold"/>
                                        <p:tgtEl>
                                          <p:spTgt spid="22"/>
                                        </p:tgtEl>
                                      </p:cBhvr>
                                      <p:by x="105000" y="105000"/>
                                    </p:animScale>
                                  </p:childTnLst>
                                </p:cTn>
                              </p:par>
                              <p:par>
                                <p:cTn id="15" presetID="22" presetClass="entr" presetSubtype="8" fill="hold" grpId="0" nodeType="withEffect">
                                  <p:stCondLst>
                                    <p:cond delay="90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6" presetClass="emph" presetSubtype="0" accel="50000" decel="50000" autoRev="1" fill="hold" grpId="1" nodeType="withEffect">
                                  <p:stCondLst>
                                    <p:cond delay="900"/>
                                  </p:stCondLst>
                                  <p:childTnLst>
                                    <p:animScale>
                                      <p:cBhvr>
                                        <p:cTn id="19" dur="500" fill="hold"/>
                                        <p:tgtEl>
                                          <p:spTgt spid="23"/>
                                        </p:tgtEl>
                                      </p:cBhvr>
                                      <p:by x="105000" y="105000"/>
                                    </p:animScale>
                                  </p:childTnLst>
                                </p:cTn>
                              </p:par>
                              <p:par>
                                <p:cTn id="20" presetID="22" presetClass="entr" presetSubtype="8" fill="hold" grpId="0" nodeType="withEffect">
                                  <p:stCondLst>
                                    <p:cond delay="120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par>
                                <p:cTn id="23" presetID="6" presetClass="emph" presetSubtype="0" accel="50000" decel="50000" autoRev="1" fill="hold" grpId="1" nodeType="withEffect">
                                  <p:stCondLst>
                                    <p:cond delay="1200"/>
                                  </p:stCondLst>
                                  <p:childTnLst>
                                    <p:animScale>
                                      <p:cBhvr>
                                        <p:cTn id="24" dur="500" fill="hold"/>
                                        <p:tgtEl>
                                          <p:spTgt spid="24"/>
                                        </p:tgtEl>
                                      </p:cBhvr>
                                      <p:by x="105000" y="105000"/>
                                    </p:animScale>
                                  </p:childTnLst>
                                </p:cTn>
                              </p:par>
                              <p:par>
                                <p:cTn id="25" presetID="22" presetClass="entr" presetSubtype="8" fill="hold" grpId="0" nodeType="withEffect">
                                  <p:stCondLst>
                                    <p:cond delay="150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par>
                                <p:cTn id="28" presetID="6" presetClass="emph" presetSubtype="0" accel="50000" decel="50000" autoRev="1" fill="hold" grpId="1" nodeType="withEffect">
                                  <p:stCondLst>
                                    <p:cond delay="1500"/>
                                  </p:stCondLst>
                                  <p:childTnLst>
                                    <p:animScale>
                                      <p:cBhvr>
                                        <p:cTn id="29" dur="500" fill="hold"/>
                                        <p:tgtEl>
                                          <p:spTgt spid="25"/>
                                        </p:tgtEl>
                                      </p:cBhvr>
                                      <p:by x="105000" y="105000"/>
                                    </p:animScale>
                                  </p:childTnLst>
                                </p:cTn>
                              </p:par>
                              <p:par>
                                <p:cTn id="30" presetID="22" presetClass="entr" presetSubtype="8" fill="hold" grpId="0" nodeType="withEffect">
                                  <p:stCondLst>
                                    <p:cond delay="180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par>
                                <p:cTn id="33" presetID="6" presetClass="emph" presetSubtype="0" accel="50000" decel="50000" autoRev="1" fill="hold" grpId="1" nodeType="withEffect">
                                  <p:stCondLst>
                                    <p:cond delay="1800"/>
                                  </p:stCondLst>
                                  <p:childTnLst>
                                    <p:animScale>
                                      <p:cBhvr>
                                        <p:cTn id="34" dur="500" fill="hold"/>
                                        <p:tgtEl>
                                          <p:spTgt spid="26"/>
                                        </p:tgtEl>
                                      </p:cBhvr>
                                      <p:by x="105000" y="105000"/>
                                    </p:animScale>
                                  </p:childTnLst>
                                </p:cTn>
                              </p:par>
                              <p:par>
                                <p:cTn id="35" presetID="22" presetClass="entr" presetSubtype="8" fill="hold" grpId="0" nodeType="withEffect">
                                  <p:stCondLst>
                                    <p:cond delay="210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par>
                                <p:cTn id="38" presetID="6" presetClass="emph" presetSubtype="0" accel="50000" decel="50000" autoRev="1" fill="hold" grpId="1" nodeType="withEffect">
                                  <p:stCondLst>
                                    <p:cond delay="2100"/>
                                  </p:stCondLst>
                                  <p:childTnLst>
                                    <p:animScale>
                                      <p:cBhvr>
                                        <p:cTn id="39" dur="500" fill="hold"/>
                                        <p:tgtEl>
                                          <p:spTgt spid="27"/>
                                        </p:tgtEl>
                                      </p:cBhvr>
                                      <p:by x="105000" y="105000"/>
                                    </p:animScale>
                                  </p:childTnLst>
                                </p:cTn>
                              </p:par>
                              <p:par>
                                <p:cTn id="40" presetID="22" presetClass="entr" presetSubtype="8" fill="hold" grpId="0" nodeType="withEffect">
                                  <p:stCondLst>
                                    <p:cond delay="240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par>
                                <p:cTn id="43" presetID="6" presetClass="emph" presetSubtype="0" accel="50000" decel="50000" autoRev="1" fill="hold" grpId="1" nodeType="withEffect">
                                  <p:stCondLst>
                                    <p:cond delay="2400"/>
                                  </p:stCondLst>
                                  <p:childTnLst>
                                    <p:animScale>
                                      <p:cBhvr>
                                        <p:cTn id="44" dur="500" fill="hold"/>
                                        <p:tgtEl>
                                          <p:spTgt spid="28"/>
                                        </p:tgtEl>
                                      </p:cBhvr>
                                      <p:by x="105000" y="105000"/>
                                    </p:animScale>
                                  </p:childTnLst>
                                </p:cTn>
                              </p:par>
                              <p:par>
                                <p:cTn id="45" presetID="22" presetClass="entr" presetSubtype="8" fill="hold" grpId="0" nodeType="withEffect">
                                  <p:stCondLst>
                                    <p:cond delay="270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6" presetClass="emph" presetSubtype="0" accel="50000" decel="50000" autoRev="1" fill="hold" grpId="1" nodeType="withEffect">
                                  <p:stCondLst>
                                    <p:cond delay="2700"/>
                                  </p:stCondLst>
                                  <p:childTnLst>
                                    <p:animScale>
                                      <p:cBhvr>
                                        <p:cTn id="49" dur="500" fill="hold"/>
                                        <p:tgtEl>
                                          <p:spTgt spid="29"/>
                                        </p:tgtEl>
                                      </p:cBhvr>
                                      <p:by x="105000" y="105000"/>
                                    </p:animScale>
                                  </p:childTnLst>
                                </p:cTn>
                              </p:par>
                              <p:par>
                                <p:cTn id="50" presetID="22" presetClass="entr" presetSubtype="8" fill="hold" grpId="0" nodeType="withEffect">
                                  <p:stCondLst>
                                    <p:cond delay="30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par>
                                <p:cTn id="53" presetID="6" presetClass="emph" presetSubtype="0" accel="50000" decel="50000" autoRev="1" fill="hold" grpId="1" nodeType="withEffect">
                                  <p:stCondLst>
                                    <p:cond delay="300"/>
                                  </p:stCondLst>
                                  <p:childTnLst>
                                    <p:animScale>
                                      <p:cBhvr>
                                        <p:cTn id="54" dur="500"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51_Custom Layout">
    <p:spTree>
      <p:nvGrpSpPr>
        <p:cNvPr id="1" name=""/>
        <p:cNvGrpSpPr/>
        <p:nvPr/>
      </p:nvGrpSpPr>
      <p:grpSpPr>
        <a:xfrm>
          <a:off x="0" y="0"/>
          <a:ext cx="0" cy="0"/>
          <a:chOff x="0" y="0"/>
          <a:chExt cx="0" cy="0"/>
        </a:xfrm>
      </p:grpSpPr>
      <p:sp>
        <p:nvSpPr>
          <p:cNvPr id="5" name="Picture Placeholder 8"/>
          <p:cNvSpPr>
            <a:spLocks noGrp="1"/>
          </p:cNvSpPr>
          <p:nvPr>
            <p:ph type="pic" sz="quarter" idx="27"/>
          </p:nvPr>
        </p:nvSpPr>
        <p:spPr>
          <a:xfrm>
            <a:off x="0" y="0"/>
            <a:ext cx="6096000" cy="34417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28"/>
          </p:nvPr>
        </p:nvSpPr>
        <p:spPr>
          <a:xfrm>
            <a:off x="6096000" y="0"/>
            <a:ext cx="6096000" cy="34417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79950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0"/>
                                  </p:stCondLst>
                                  <p:childTnLst>
                                    <p:animScale>
                                      <p:cBhvr>
                                        <p:cTn id="9" dur="500" fill="hold"/>
                                        <p:tgtEl>
                                          <p:spTgt spid="5"/>
                                        </p:tgtEl>
                                      </p:cBhvr>
                                      <p:by x="105000" y="105000"/>
                                    </p:animScale>
                                  </p:childTnLst>
                                </p:cTn>
                              </p:par>
                              <p:par>
                                <p:cTn id="10" presetID="22" presetClass="entr" presetSubtype="8"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3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52_Custom Layout">
    <p:spTree>
      <p:nvGrpSpPr>
        <p:cNvPr id="1" name=""/>
        <p:cNvGrpSpPr/>
        <p:nvPr/>
      </p:nvGrpSpPr>
      <p:grpSpPr>
        <a:xfrm>
          <a:off x="0" y="0"/>
          <a:ext cx="0" cy="0"/>
          <a:chOff x="0" y="0"/>
          <a:chExt cx="0" cy="0"/>
        </a:xfrm>
      </p:grpSpPr>
      <p:sp>
        <p:nvSpPr>
          <p:cNvPr id="5" name="Picture Placeholder 8"/>
          <p:cNvSpPr>
            <a:spLocks noGrp="1"/>
          </p:cNvSpPr>
          <p:nvPr>
            <p:ph type="pic" sz="quarter" idx="27"/>
          </p:nvPr>
        </p:nvSpPr>
        <p:spPr>
          <a:xfrm>
            <a:off x="0" y="3416300"/>
            <a:ext cx="6096000" cy="34417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28"/>
          </p:nvPr>
        </p:nvSpPr>
        <p:spPr>
          <a:xfrm>
            <a:off x="6096000" y="3416300"/>
            <a:ext cx="6096000" cy="34417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84874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0"/>
                                  </p:stCondLst>
                                  <p:childTnLst>
                                    <p:animScale>
                                      <p:cBhvr>
                                        <p:cTn id="9" dur="500" fill="hold"/>
                                        <p:tgtEl>
                                          <p:spTgt spid="5"/>
                                        </p:tgtEl>
                                      </p:cBhvr>
                                      <p:by x="105000" y="105000"/>
                                    </p:animScale>
                                  </p:childTnLst>
                                </p:cTn>
                              </p:par>
                              <p:par>
                                <p:cTn id="10" presetID="22" presetClass="entr" presetSubtype="8"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3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53_Custom Layout">
    <p:spTree>
      <p:nvGrpSpPr>
        <p:cNvPr id="1" name=""/>
        <p:cNvGrpSpPr/>
        <p:nvPr/>
      </p:nvGrpSpPr>
      <p:grpSpPr>
        <a:xfrm>
          <a:off x="0" y="0"/>
          <a:ext cx="0" cy="0"/>
          <a:chOff x="0" y="0"/>
          <a:chExt cx="0" cy="0"/>
        </a:xfrm>
      </p:grpSpPr>
      <p:sp>
        <p:nvSpPr>
          <p:cNvPr id="5" name="Picture Placeholder 8"/>
          <p:cNvSpPr>
            <a:spLocks noGrp="1"/>
          </p:cNvSpPr>
          <p:nvPr>
            <p:ph type="pic" sz="quarter" idx="27"/>
          </p:nvPr>
        </p:nvSpPr>
        <p:spPr>
          <a:xfrm>
            <a:off x="0" y="0"/>
            <a:ext cx="6096000" cy="34163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28"/>
          </p:nvPr>
        </p:nvSpPr>
        <p:spPr>
          <a:xfrm>
            <a:off x="0" y="3416300"/>
            <a:ext cx="6096000" cy="34417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83735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0"/>
                                  </p:stCondLst>
                                  <p:childTnLst>
                                    <p:animScale>
                                      <p:cBhvr>
                                        <p:cTn id="9" dur="500" fill="hold"/>
                                        <p:tgtEl>
                                          <p:spTgt spid="5"/>
                                        </p:tgtEl>
                                      </p:cBhvr>
                                      <p:by x="105000" y="105000"/>
                                    </p:animScale>
                                  </p:childTnLst>
                                </p:cTn>
                              </p:par>
                              <p:par>
                                <p:cTn id="10" presetID="22" presetClass="entr" presetSubtype="8"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3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54_Custom Layout">
    <p:spTree>
      <p:nvGrpSpPr>
        <p:cNvPr id="1" name=""/>
        <p:cNvGrpSpPr/>
        <p:nvPr/>
      </p:nvGrpSpPr>
      <p:grpSpPr>
        <a:xfrm>
          <a:off x="0" y="0"/>
          <a:ext cx="0" cy="0"/>
          <a:chOff x="0" y="0"/>
          <a:chExt cx="0" cy="0"/>
        </a:xfrm>
      </p:grpSpPr>
      <p:sp>
        <p:nvSpPr>
          <p:cNvPr id="5" name="Picture Placeholder 8"/>
          <p:cNvSpPr>
            <a:spLocks noGrp="1"/>
          </p:cNvSpPr>
          <p:nvPr>
            <p:ph type="pic" sz="quarter" idx="27"/>
          </p:nvPr>
        </p:nvSpPr>
        <p:spPr>
          <a:xfrm>
            <a:off x="6096000" y="0"/>
            <a:ext cx="6096000" cy="34163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28"/>
          </p:nvPr>
        </p:nvSpPr>
        <p:spPr>
          <a:xfrm>
            <a:off x="6096000" y="3416300"/>
            <a:ext cx="6096000" cy="34417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37386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0"/>
                                  </p:stCondLst>
                                  <p:childTnLst>
                                    <p:animScale>
                                      <p:cBhvr>
                                        <p:cTn id="9" dur="500" fill="hold"/>
                                        <p:tgtEl>
                                          <p:spTgt spid="5"/>
                                        </p:tgtEl>
                                      </p:cBhvr>
                                      <p:by x="105000" y="105000"/>
                                    </p:animScale>
                                  </p:childTnLst>
                                </p:cTn>
                              </p:par>
                              <p:par>
                                <p:cTn id="10" presetID="22" presetClass="entr" presetSubtype="8"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3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1_Title Slide">
    <p:spTree>
      <p:nvGrpSpPr>
        <p:cNvPr id="1" name=""/>
        <p:cNvGrpSpPr/>
        <p:nvPr/>
      </p:nvGrpSpPr>
      <p:grpSpPr>
        <a:xfrm>
          <a:off x="0" y="0"/>
          <a:ext cx="0" cy="0"/>
          <a:chOff x="0" y="0"/>
          <a:chExt cx="0" cy="0"/>
        </a:xfrm>
      </p:grpSpPr>
      <p:pic>
        <p:nvPicPr>
          <p:cNvPr id="2" name="Picture 1" descr="iPhone6_mockup_front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84971" y="1118383"/>
            <a:ext cx="3196773" cy="5000340"/>
          </a:xfrm>
          <a:prstGeom prst="rect">
            <a:avLst/>
          </a:prstGeom>
        </p:spPr>
      </p:pic>
      <p:pic>
        <p:nvPicPr>
          <p:cNvPr id="8" name="Picture 7" descr="iPhone6_mockup_front_white.png">
            <a:extLst>
              <a:ext uri="{FF2B5EF4-FFF2-40B4-BE49-F238E27FC236}">
                <a16:creationId xmlns:a16="http://schemas.microsoft.com/office/drawing/2014/main" id="{874DFAB0-A0E5-774B-B082-264D740A064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99293" y="1118383"/>
            <a:ext cx="3196773" cy="5000340"/>
          </a:xfrm>
          <a:prstGeom prst="rect">
            <a:avLst/>
          </a:prstGeom>
        </p:spPr>
      </p:pic>
      <p:pic>
        <p:nvPicPr>
          <p:cNvPr id="12" name="Picture 11" descr="iPhone6_mockup_front_white.png">
            <a:extLst>
              <a:ext uri="{FF2B5EF4-FFF2-40B4-BE49-F238E27FC236}">
                <a16:creationId xmlns:a16="http://schemas.microsoft.com/office/drawing/2014/main" id="{20219FE1-0C8D-B445-9F5A-DD4371250C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13615" y="1118383"/>
            <a:ext cx="3196773" cy="5000340"/>
          </a:xfrm>
          <a:prstGeom prst="rect">
            <a:avLst/>
          </a:prstGeom>
        </p:spPr>
      </p:pic>
      <p:sp>
        <p:nvSpPr>
          <p:cNvPr id="3" name="Title 2">
            <a:extLst>
              <a:ext uri="{FF2B5EF4-FFF2-40B4-BE49-F238E27FC236}">
                <a16:creationId xmlns:a16="http://schemas.microsoft.com/office/drawing/2014/main" id="{8A2D716B-E962-C346-B017-AEFBBA8E6DAF}"/>
              </a:ext>
            </a:extLst>
          </p:cNvPr>
          <p:cNvSpPr>
            <a:spLocks noGrp="1"/>
          </p:cNvSpPr>
          <p:nvPr>
            <p:ph type="title"/>
          </p:nvPr>
        </p:nvSpPr>
        <p:spPr>
          <a:xfrm>
            <a:off x="2028824" y="946702"/>
            <a:ext cx="3781257" cy="1249845"/>
          </a:xfrm>
        </p:spPr>
        <p:txBody>
          <a:bodyPr/>
          <a:lstStyle/>
          <a:p>
            <a:r>
              <a:rPr lang="en-US" dirty="0"/>
              <a:t>Click to edit Master title style</a:t>
            </a:r>
          </a:p>
        </p:txBody>
      </p:sp>
      <p:sp>
        <p:nvSpPr>
          <p:cNvPr id="13" name="Picture Placeholder 8">
            <a:extLst>
              <a:ext uri="{FF2B5EF4-FFF2-40B4-BE49-F238E27FC236}">
                <a16:creationId xmlns:a16="http://schemas.microsoft.com/office/drawing/2014/main" id="{0C1BA476-0B97-2147-B640-B1F9F7BA9BDB}"/>
              </a:ext>
            </a:extLst>
          </p:cNvPr>
          <p:cNvSpPr>
            <a:spLocks noGrp="1"/>
          </p:cNvSpPr>
          <p:nvPr>
            <p:ph type="pic" sz="quarter" idx="27"/>
          </p:nvPr>
        </p:nvSpPr>
        <p:spPr>
          <a:xfrm>
            <a:off x="5506437" y="1895961"/>
            <a:ext cx="1937655"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4" name="Picture Placeholder 8">
            <a:extLst>
              <a:ext uri="{FF2B5EF4-FFF2-40B4-BE49-F238E27FC236}">
                <a16:creationId xmlns:a16="http://schemas.microsoft.com/office/drawing/2014/main" id="{61FCEB10-15F8-FA49-94DC-72E48FF18E9E}"/>
              </a:ext>
            </a:extLst>
          </p:cNvPr>
          <p:cNvSpPr>
            <a:spLocks noGrp="1"/>
          </p:cNvSpPr>
          <p:nvPr>
            <p:ph type="pic" sz="quarter" idx="28"/>
          </p:nvPr>
        </p:nvSpPr>
        <p:spPr>
          <a:xfrm>
            <a:off x="7811707" y="1895961"/>
            <a:ext cx="1937655"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5" name="Picture Placeholder 8">
            <a:extLst>
              <a:ext uri="{FF2B5EF4-FFF2-40B4-BE49-F238E27FC236}">
                <a16:creationId xmlns:a16="http://schemas.microsoft.com/office/drawing/2014/main" id="{5E8AF3DD-00D0-684A-A373-E026F1B1C8DA}"/>
              </a:ext>
            </a:extLst>
          </p:cNvPr>
          <p:cNvSpPr>
            <a:spLocks noGrp="1"/>
          </p:cNvSpPr>
          <p:nvPr>
            <p:ph type="pic" sz="quarter" idx="29"/>
          </p:nvPr>
        </p:nvSpPr>
        <p:spPr>
          <a:xfrm>
            <a:off x="10135083" y="1895961"/>
            <a:ext cx="1937655"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48498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13"/>
                                        </p:tgtEl>
                                      </p:cBhvr>
                                      <p:by x="105000" y="105000"/>
                                    </p:animScale>
                                  </p:childTnLst>
                                </p:cTn>
                              </p:par>
                              <p:par>
                                <p:cTn id="10" presetID="22" presetClass="entr" presetSubtype="8" fill="hold" grpId="0" nodeType="withEffect">
                                  <p:stCondLst>
                                    <p:cond delay="60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6" presetClass="emph" presetSubtype="0" accel="50000" decel="50000" autoRev="1" fill="hold" grpId="1" nodeType="withEffect">
                                  <p:stCondLst>
                                    <p:cond delay="600"/>
                                  </p:stCondLst>
                                  <p:childTnLst>
                                    <p:animScale>
                                      <p:cBhvr>
                                        <p:cTn id="14" dur="500" fill="hold"/>
                                        <p:tgtEl>
                                          <p:spTgt spid="14"/>
                                        </p:tgtEl>
                                      </p:cBhvr>
                                      <p:by x="105000" y="105000"/>
                                    </p:animScale>
                                  </p:childTnLst>
                                </p:cTn>
                              </p:par>
                              <p:par>
                                <p:cTn id="15" presetID="22" presetClass="entr" presetSubtype="8" fill="hold" grpId="0" nodeType="withEffect">
                                  <p:stCondLst>
                                    <p:cond delay="90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par>
                                <p:cTn id="18" presetID="6" presetClass="emph" presetSubtype="0" accel="50000" decel="50000" autoRev="1" fill="hold" grpId="1" nodeType="withEffect">
                                  <p:stCondLst>
                                    <p:cond delay="900"/>
                                  </p:stCondLst>
                                  <p:childTnLst>
                                    <p:animScale>
                                      <p:cBhvr>
                                        <p:cTn id="19" dur="500" fill="hold"/>
                                        <p:tgtEl>
                                          <p:spTgt spid="15"/>
                                        </p:tgtEl>
                                      </p:cBhvr>
                                      <p:by x="105000" y="105000"/>
                                    </p:animScale>
                                  </p:childTnLst>
                                </p:cTn>
                              </p:par>
                              <p:par>
                                <p:cTn id="20" presetID="22" presetClass="entr" presetSubtype="4"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par>
                                <p:cTn id="23" presetID="22" presetClass="entr" presetSubtype="4" fill="hold" nodeType="withEffect">
                                  <p:stCondLst>
                                    <p:cond delay="30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par>
                                <p:cTn id="26" presetID="22" presetClass="entr" presetSubtype="4" fill="hold" nodeType="withEffect">
                                  <p:stCondLst>
                                    <p:cond delay="60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6" presetClass="emph" presetSubtype="0" accel="50000" decel="50000" autoRev="1" fill="hold" nodeType="withEffect">
                                  <p:stCondLst>
                                    <p:cond delay="0"/>
                                  </p:stCondLst>
                                  <p:childTnLst>
                                    <p:animScale>
                                      <p:cBhvr>
                                        <p:cTn id="30" dur="500" fill="hold"/>
                                        <p:tgtEl>
                                          <p:spTgt spid="2"/>
                                        </p:tgtEl>
                                      </p:cBhvr>
                                      <p:by x="110000" y="110000"/>
                                    </p:animScale>
                                  </p:childTnLst>
                                </p:cTn>
                              </p:par>
                              <p:par>
                                <p:cTn id="31" presetID="6" presetClass="emph" presetSubtype="0" accel="50000" decel="50000" autoRev="1" fill="hold" nodeType="withEffect">
                                  <p:stCondLst>
                                    <p:cond delay="300"/>
                                  </p:stCondLst>
                                  <p:childTnLst>
                                    <p:animScale>
                                      <p:cBhvr>
                                        <p:cTn id="32" dur="500" fill="hold"/>
                                        <p:tgtEl>
                                          <p:spTgt spid="8"/>
                                        </p:tgtEl>
                                      </p:cBhvr>
                                      <p:by x="110000" y="110000"/>
                                    </p:animScale>
                                  </p:childTnLst>
                                </p:cTn>
                              </p:par>
                              <p:par>
                                <p:cTn id="33" presetID="6" presetClass="emph" presetSubtype="0" accel="50000" decel="50000" autoRev="1" fill="hold" nodeType="withEffect">
                                  <p:stCondLst>
                                    <p:cond delay="600"/>
                                  </p:stCondLst>
                                  <p:childTnLst>
                                    <p:animScale>
                                      <p:cBhvr>
                                        <p:cTn id="34" dur="50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6_Title Slide">
    <p:spTree>
      <p:nvGrpSpPr>
        <p:cNvPr id="1" name=""/>
        <p:cNvGrpSpPr/>
        <p:nvPr/>
      </p:nvGrpSpPr>
      <p:grpSpPr>
        <a:xfrm>
          <a:off x="0" y="0"/>
          <a:ext cx="0" cy="0"/>
          <a:chOff x="0" y="0"/>
          <a:chExt cx="0" cy="0"/>
        </a:xfrm>
      </p:grpSpPr>
      <p:grpSp>
        <p:nvGrpSpPr>
          <p:cNvPr id="6" name="Группа 38"/>
          <p:cNvGrpSpPr/>
          <p:nvPr userDrawn="1"/>
        </p:nvGrpSpPr>
        <p:grpSpPr>
          <a:xfrm>
            <a:off x="2017918" y="878571"/>
            <a:ext cx="2530932" cy="5052118"/>
            <a:chOff x="3421706" y="1143000"/>
            <a:chExt cx="2530932" cy="5052117"/>
          </a:xfrm>
        </p:grpSpPr>
        <p:sp>
          <p:nvSpPr>
            <p:cNvPr id="7"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8"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9"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0"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1"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2" name="Овал 44"/>
            <p:cNvSpPr/>
            <p:nvPr userDrawn="1"/>
          </p:nvSpPr>
          <p:spPr>
            <a:xfrm>
              <a:off x="4481234" y="5699769"/>
              <a:ext cx="410131" cy="406782"/>
            </a:xfrm>
            <a:prstGeom prst="ellipse">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3"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4"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grpSp>
        <p:nvGrpSpPr>
          <p:cNvPr id="17" name="Группа 38"/>
          <p:cNvGrpSpPr/>
          <p:nvPr userDrawn="1"/>
        </p:nvGrpSpPr>
        <p:grpSpPr>
          <a:xfrm>
            <a:off x="4984001" y="878571"/>
            <a:ext cx="2530932" cy="5052118"/>
            <a:chOff x="3421706" y="1143000"/>
            <a:chExt cx="2530932" cy="5052117"/>
          </a:xfrm>
        </p:grpSpPr>
        <p:sp>
          <p:nvSpPr>
            <p:cNvPr id="18"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9"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0"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1"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2"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3" name="Овал 44"/>
            <p:cNvSpPr/>
            <p:nvPr userDrawn="1"/>
          </p:nvSpPr>
          <p:spPr>
            <a:xfrm>
              <a:off x="4481234" y="5699769"/>
              <a:ext cx="410131" cy="406782"/>
            </a:xfrm>
            <a:prstGeom prst="ellipse">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4"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5"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6"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grpSp>
        <p:nvGrpSpPr>
          <p:cNvPr id="28" name="Группа 38"/>
          <p:cNvGrpSpPr/>
          <p:nvPr userDrawn="1"/>
        </p:nvGrpSpPr>
        <p:grpSpPr>
          <a:xfrm>
            <a:off x="7948339" y="878571"/>
            <a:ext cx="2530932" cy="5052118"/>
            <a:chOff x="3421706" y="1143000"/>
            <a:chExt cx="2530932" cy="5052117"/>
          </a:xfrm>
        </p:grpSpPr>
        <p:sp>
          <p:nvSpPr>
            <p:cNvPr id="29" name="Скругленный прямоугольник 39"/>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0" name="Скругленный прямоугольник 40"/>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1" name="Скругленный прямоугольник 41"/>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2" name="Скругленный прямоугольник 42"/>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3" name="Скругленный прямоугольник 43"/>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4" name="Овал 44"/>
            <p:cNvSpPr/>
            <p:nvPr userDrawn="1"/>
          </p:nvSpPr>
          <p:spPr>
            <a:xfrm>
              <a:off x="4481234" y="5699769"/>
              <a:ext cx="410131" cy="406782"/>
            </a:xfrm>
            <a:prstGeom prst="ellipse">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5" name="Скругленный прямоугольник 45"/>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6" name="Овал 46"/>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37" name="Овал 47"/>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38" name="Picture Placeholder 8">
            <a:extLst>
              <a:ext uri="{FF2B5EF4-FFF2-40B4-BE49-F238E27FC236}">
                <a16:creationId xmlns:a16="http://schemas.microsoft.com/office/drawing/2014/main" id="{AB2C91E8-4E61-9141-8BB3-88A55C3B7C28}"/>
              </a:ext>
            </a:extLst>
          </p:cNvPr>
          <p:cNvSpPr>
            <a:spLocks noGrp="1"/>
          </p:cNvSpPr>
          <p:nvPr>
            <p:ph type="pic" sz="quarter" idx="27"/>
          </p:nvPr>
        </p:nvSpPr>
        <p:spPr>
          <a:xfrm>
            <a:off x="2160357" y="1436923"/>
            <a:ext cx="2244308" cy="390639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43" name="Picture Placeholder 8">
            <a:extLst>
              <a:ext uri="{FF2B5EF4-FFF2-40B4-BE49-F238E27FC236}">
                <a16:creationId xmlns:a16="http://schemas.microsoft.com/office/drawing/2014/main" id="{ADAE821A-2E43-8840-8440-297C0956B272}"/>
              </a:ext>
            </a:extLst>
          </p:cNvPr>
          <p:cNvSpPr>
            <a:spLocks noGrp="1"/>
          </p:cNvSpPr>
          <p:nvPr>
            <p:ph type="pic" sz="quarter" idx="29"/>
          </p:nvPr>
        </p:nvSpPr>
        <p:spPr>
          <a:xfrm>
            <a:off x="8090778" y="1436923"/>
            <a:ext cx="2244308" cy="390639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44" name="Picture Placeholder 8">
            <a:extLst>
              <a:ext uri="{FF2B5EF4-FFF2-40B4-BE49-F238E27FC236}">
                <a16:creationId xmlns:a16="http://schemas.microsoft.com/office/drawing/2014/main" id="{C5AF60E4-32B3-AF4F-8C87-A4FCD0BEED96}"/>
              </a:ext>
            </a:extLst>
          </p:cNvPr>
          <p:cNvSpPr>
            <a:spLocks noGrp="1"/>
          </p:cNvSpPr>
          <p:nvPr>
            <p:ph type="pic" sz="quarter" idx="14"/>
          </p:nvPr>
        </p:nvSpPr>
        <p:spPr>
          <a:xfrm>
            <a:off x="5125480" y="1443113"/>
            <a:ext cx="2244308" cy="3900202"/>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43689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38"/>
                                        </p:tgtEl>
                                      </p:cBhvr>
                                      <p:by x="105000" y="105000"/>
                                    </p:animScale>
                                  </p:childTnLst>
                                </p:cTn>
                              </p:par>
                              <p:par>
                                <p:cTn id="10" presetID="22" presetClass="entr" presetSubtype="8" fill="hold" grpId="0" nodeType="withEffect">
                                  <p:stCondLst>
                                    <p:cond delay="90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par>
                                <p:cTn id="13" presetID="6" presetClass="emph" presetSubtype="0" accel="50000" decel="50000" autoRev="1" fill="hold" grpId="1" nodeType="withEffect">
                                  <p:stCondLst>
                                    <p:cond delay="900"/>
                                  </p:stCondLst>
                                  <p:childTnLst>
                                    <p:animScale>
                                      <p:cBhvr>
                                        <p:cTn id="14" dur="500" fill="hold"/>
                                        <p:tgtEl>
                                          <p:spTgt spid="43"/>
                                        </p:tgtEl>
                                      </p:cBhvr>
                                      <p:by x="105000" y="105000"/>
                                    </p:animScale>
                                  </p:childTnLst>
                                </p:cTn>
                              </p:par>
                              <p:par>
                                <p:cTn id="15" presetID="22" presetClass="entr" presetSubtype="8"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22" presetClass="entr" presetSubtype="8" fill="hold" nodeType="withEffect">
                                  <p:stCondLst>
                                    <p:cond delay="30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nodeType="withEffect">
                                  <p:stCondLst>
                                    <p:cond delay="60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22" presetClass="entr" presetSubtype="8" fill="hold" grpId="0" nodeType="withEffect">
                                  <p:stCondLst>
                                    <p:cond delay="60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par>
                                <p:cTn id="27" presetID="6" presetClass="emph" presetSubtype="0" accel="50000" decel="50000" autoRev="1" fill="hold" grpId="1" nodeType="withEffect">
                                  <p:stCondLst>
                                    <p:cond delay="600"/>
                                  </p:stCondLst>
                                  <p:childTnLst>
                                    <p:animScale>
                                      <p:cBhvr>
                                        <p:cTn id="28" dur="500" fill="hold"/>
                                        <p:tgtEl>
                                          <p:spTgt spid="4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43" grpId="0" animBg="1"/>
      <p:bldP spid="43" grpId="1" animBg="1"/>
      <p:bldP spid="44" grpId="0" animBg="1"/>
      <p:bldP spid="44" grpId="1"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2_Title Slide">
    <p:spTree>
      <p:nvGrpSpPr>
        <p:cNvPr id="1" name=""/>
        <p:cNvGrpSpPr/>
        <p:nvPr/>
      </p:nvGrpSpPr>
      <p:grpSpPr>
        <a:xfrm>
          <a:off x="0" y="0"/>
          <a:ext cx="0" cy="0"/>
          <a:chOff x="0" y="0"/>
          <a:chExt cx="0" cy="0"/>
        </a:xfrm>
      </p:grpSpPr>
      <p:grpSp>
        <p:nvGrpSpPr>
          <p:cNvPr id="9" name="Группа 38">
            <a:extLst>
              <a:ext uri="{FF2B5EF4-FFF2-40B4-BE49-F238E27FC236}">
                <a16:creationId xmlns:a16="http://schemas.microsoft.com/office/drawing/2014/main" id="{6D82B632-4367-2547-B733-62C9EE6033E2}"/>
              </a:ext>
            </a:extLst>
          </p:cNvPr>
          <p:cNvGrpSpPr/>
          <p:nvPr userDrawn="1"/>
        </p:nvGrpSpPr>
        <p:grpSpPr>
          <a:xfrm>
            <a:off x="4849946" y="878571"/>
            <a:ext cx="2530932" cy="5052118"/>
            <a:chOff x="3421706" y="1143000"/>
            <a:chExt cx="2530932" cy="5052117"/>
          </a:xfrm>
        </p:grpSpPr>
        <p:sp>
          <p:nvSpPr>
            <p:cNvPr id="13" name="Скругленный прямоугольник 39">
              <a:extLst>
                <a:ext uri="{FF2B5EF4-FFF2-40B4-BE49-F238E27FC236}">
                  <a16:creationId xmlns:a16="http://schemas.microsoft.com/office/drawing/2014/main" id="{DF1565C7-239D-8543-89C4-13472763F021}"/>
                </a:ext>
              </a:extLst>
            </p:cNvPr>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5" name="Скругленный прямоугольник 40">
              <a:extLst>
                <a:ext uri="{FF2B5EF4-FFF2-40B4-BE49-F238E27FC236}">
                  <a16:creationId xmlns:a16="http://schemas.microsoft.com/office/drawing/2014/main" id="{22C22802-A716-F34C-84B8-260D4352365C}"/>
                </a:ext>
              </a:extLst>
            </p:cNvPr>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6" name="Скругленный прямоугольник 41">
              <a:extLst>
                <a:ext uri="{FF2B5EF4-FFF2-40B4-BE49-F238E27FC236}">
                  <a16:creationId xmlns:a16="http://schemas.microsoft.com/office/drawing/2014/main" id="{897D2056-A1C1-E948-B16C-717DA9D848B4}"/>
                </a:ext>
              </a:extLst>
            </p:cNvPr>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7" name="Скругленный прямоугольник 42">
              <a:extLst>
                <a:ext uri="{FF2B5EF4-FFF2-40B4-BE49-F238E27FC236}">
                  <a16:creationId xmlns:a16="http://schemas.microsoft.com/office/drawing/2014/main" id="{4E56983C-0B74-6045-9E8A-55AACD0DF7F4}"/>
                </a:ext>
              </a:extLst>
            </p:cNvPr>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8" name="Скругленный прямоугольник 43">
              <a:extLst>
                <a:ext uri="{FF2B5EF4-FFF2-40B4-BE49-F238E27FC236}">
                  <a16:creationId xmlns:a16="http://schemas.microsoft.com/office/drawing/2014/main" id="{1884B5C6-671B-DB44-9ABC-9E625609450A}"/>
                </a:ext>
              </a:extLst>
            </p:cNvPr>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19" name="Овал 44">
              <a:extLst>
                <a:ext uri="{FF2B5EF4-FFF2-40B4-BE49-F238E27FC236}">
                  <a16:creationId xmlns:a16="http://schemas.microsoft.com/office/drawing/2014/main" id="{EC3A18F2-6120-0244-88A6-9CE2EE9FF4C4}"/>
                </a:ext>
              </a:extLst>
            </p:cNvPr>
            <p:cNvSpPr/>
            <p:nvPr userDrawn="1"/>
          </p:nvSpPr>
          <p:spPr>
            <a:xfrm>
              <a:off x="4481234" y="5699769"/>
              <a:ext cx="410131" cy="406782"/>
            </a:xfrm>
            <a:prstGeom prst="ellipse">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0" name="Скругленный прямоугольник 45">
              <a:extLst>
                <a:ext uri="{FF2B5EF4-FFF2-40B4-BE49-F238E27FC236}">
                  <a16:creationId xmlns:a16="http://schemas.microsoft.com/office/drawing/2014/main" id="{B277147B-1540-A14C-ABB0-5335AE83FA1A}"/>
                </a:ext>
              </a:extLst>
            </p:cNvPr>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1" name="Овал 46">
              <a:extLst>
                <a:ext uri="{FF2B5EF4-FFF2-40B4-BE49-F238E27FC236}">
                  <a16:creationId xmlns:a16="http://schemas.microsoft.com/office/drawing/2014/main" id="{DC8EA646-CFFB-354D-9251-06490A30593B}"/>
                </a:ext>
              </a:extLst>
            </p:cNvPr>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sp>
          <p:nvSpPr>
            <p:cNvPr id="22" name="Овал 47">
              <a:extLst>
                <a:ext uri="{FF2B5EF4-FFF2-40B4-BE49-F238E27FC236}">
                  <a16:creationId xmlns:a16="http://schemas.microsoft.com/office/drawing/2014/main" id="{E1745DD9-8C2D-844D-94BF-61952405B513}"/>
                </a:ext>
              </a:extLst>
            </p:cNvPr>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p>
          </p:txBody>
        </p:sp>
      </p:grpSp>
      <p:sp>
        <p:nvSpPr>
          <p:cNvPr id="23" name="Picture Placeholder 8">
            <a:extLst>
              <a:ext uri="{FF2B5EF4-FFF2-40B4-BE49-F238E27FC236}">
                <a16:creationId xmlns:a16="http://schemas.microsoft.com/office/drawing/2014/main" id="{C12E5D7A-018E-764A-A1AE-DFCC7AA82AC2}"/>
              </a:ext>
            </a:extLst>
          </p:cNvPr>
          <p:cNvSpPr>
            <a:spLocks noGrp="1"/>
          </p:cNvSpPr>
          <p:nvPr>
            <p:ph type="pic" sz="quarter" idx="14"/>
          </p:nvPr>
        </p:nvSpPr>
        <p:spPr>
          <a:xfrm>
            <a:off x="4991425" y="1443113"/>
            <a:ext cx="2244308" cy="3900202"/>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24" name="Picture Placeholder 8">
            <a:extLst>
              <a:ext uri="{FF2B5EF4-FFF2-40B4-BE49-F238E27FC236}">
                <a16:creationId xmlns:a16="http://schemas.microsoft.com/office/drawing/2014/main" id="{2DD53BBF-3B10-054C-9609-9A3E2FD130F7}"/>
              </a:ext>
            </a:extLst>
          </p:cNvPr>
          <p:cNvSpPr>
            <a:spLocks noGrp="1"/>
          </p:cNvSpPr>
          <p:nvPr>
            <p:ph type="pic" sz="quarter" idx="29"/>
          </p:nvPr>
        </p:nvSpPr>
        <p:spPr>
          <a:xfrm>
            <a:off x="7519753" y="1436923"/>
            <a:ext cx="2244308" cy="390639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5" name="Picture Placeholder 8">
            <a:extLst>
              <a:ext uri="{FF2B5EF4-FFF2-40B4-BE49-F238E27FC236}">
                <a16:creationId xmlns:a16="http://schemas.microsoft.com/office/drawing/2014/main" id="{D01F4590-53B7-DF4C-81C7-48B646A971C7}"/>
              </a:ext>
            </a:extLst>
          </p:cNvPr>
          <p:cNvSpPr>
            <a:spLocks noGrp="1"/>
          </p:cNvSpPr>
          <p:nvPr>
            <p:ph type="pic" sz="quarter" idx="30"/>
          </p:nvPr>
        </p:nvSpPr>
        <p:spPr>
          <a:xfrm>
            <a:off x="9936634" y="1436923"/>
            <a:ext cx="2244308" cy="390639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6" name="Picture Placeholder 8">
            <a:extLst>
              <a:ext uri="{FF2B5EF4-FFF2-40B4-BE49-F238E27FC236}">
                <a16:creationId xmlns:a16="http://schemas.microsoft.com/office/drawing/2014/main" id="{87DBD707-E16D-374B-ACA0-F9B10508966D}"/>
              </a:ext>
            </a:extLst>
          </p:cNvPr>
          <p:cNvSpPr>
            <a:spLocks noGrp="1"/>
          </p:cNvSpPr>
          <p:nvPr>
            <p:ph type="pic" sz="quarter" idx="31"/>
          </p:nvPr>
        </p:nvSpPr>
        <p:spPr>
          <a:xfrm>
            <a:off x="16184" y="1436923"/>
            <a:ext cx="2244308" cy="390639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7" name="Picture Placeholder 8">
            <a:extLst>
              <a:ext uri="{FF2B5EF4-FFF2-40B4-BE49-F238E27FC236}">
                <a16:creationId xmlns:a16="http://schemas.microsoft.com/office/drawing/2014/main" id="{4F7B7EF7-4C7A-934C-ABA1-6F1C007D0F2B}"/>
              </a:ext>
            </a:extLst>
          </p:cNvPr>
          <p:cNvSpPr>
            <a:spLocks noGrp="1"/>
          </p:cNvSpPr>
          <p:nvPr>
            <p:ph type="pic" sz="quarter" idx="32"/>
          </p:nvPr>
        </p:nvSpPr>
        <p:spPr>
          <a:xfrm>
            <a:off x="2433065" y="1436923"/>
            <a:ext cx="2244308" cy="390639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9858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60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6" presetClass="emph" presetSubtype="0" accel="50000" decel="50000" autoRev="1" fill="hold" grpId="1" nodeType="withEffect">
                                  <p:stCondLst>
                                    <p:cond delay="600"/>
                                  </p:stCondLst>
                                  <p:childTnLst>
                                    <p:animScale>
                                      <p:cBhvr>
                                        <p:cTn id="12" dur="500" fill="hold"/>
                                        <p:tgtEl>
                                          <p:spTgt spid="23"/>
                                        </p:tgtEl>
                                      </p:cBhvr>
                                      <p:by x="105000" y="105000"/>
                                    </p:animScale>
                                  </p:childTnLst>
                                </p:cTn>
                              </p:par>
                              <p:par>
                                <p:cTn id="13" presetID="22" presetClass="entr" presetSubtype="8" fill="hold" grpId="0" nodeType="withEffect">
                                  <p:stCondLst>
                                    <p:cond delay="120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6" presetClass="emph" presetSubtype="0" accel="50000" decel="50000" autoRev="1" fill="hold" grpId="1" nodeType="withEffect">
                                  <p:stCondLst>
                                    <p:cond delay="1200"/>
                                  </p:stCondLst>
                                  <p:childTnLst>
                                    <p:animScale>
                                      <p:cBhvr>
                                        <p:cTn id="17" dur="500" fill="hold"/>
                                        <p:tgtEl>
                                          <p:spTgt spid="24"/>
                                        </p:tgtEl>
                                      </p:cBhvr>
                                      <p:by x="105000" y="105000"/>
                                    </p:animScale>
                                  </p:childTnLst>
                                </p:cTn>
                              </p:par>
                              <p:par>
                                <p:cTn id="18" presetID="22" presetClass="entr" presetSubtype="8" fill="hold" grpId="0" nodeType="withEffect">
                                  <p:stCondLst>
                                    <p:cond delay="180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6" presetClass="emph" presetSubtype="0" accel="50000" decel="50000" autoRev="1" fill="hold" grpId="1" nodeType="withEffect">
                                  <p:stCondLst>
                                    <p:cond delay="1800"/>
                                  </p:stCondLst>
                                  <p:childTnLst>
                                    <p:animScale>
                                      <p:cBhvr>
                                        <p:cTn id="22" dur="500" fill="hold"/>
                                        <p:tgtEl>
                                          <p:spTgt spid="25"/>
                                        </p:tgtEl>
                                      </p:cBhvr>
                                      <p:by x="105000" y="105000"/>
                                    </p:animScale>
                                  </p:childTnLst>
                                </p:cTn>
                              </p:par>
                              <p:par>
                                <p:cTn id="23" presetID="22" presetClass="entr" presetSubtype="8" fill="hold" grpId="0" nodeType="withEffect">
                                  <p:stCondLst>
                                    <p:cond delay="1500"/>
                                  </p:stCondLst>
                                  <p:childTnLst>
                                    <p:set>
                                      <p:cBhvr>
                                        <p:cTn id="24" dur="1" fill="hold">
                                          <p:stCondLst>
                                            <p:cond delay="0"/>
                                          </p:stCondLst>
                                        </p:cTn>
                                        <p:tgtEl>
                                          <p:spTgt spid="26"/>
                                        </p:tgtEl>
                                        <p:attrNameLst>
                                          <p:attrName>style.visibility</p:attrName>
                                        </p:attrNameLst>
                                      </p:cBhvr>
                                      <p:to>
                                        <p:strVal val="visible"/>
                                      </p:to>
                                    </p:set>
                                    <p:animEffect transition="in" filter="wipe(left)">
                                      <p:cBhvr>
                                        <p:cTn id="25" dur="500"/>
                                        <p:tgtEl>
                                          <p:spTgt spid="26"/>
                                        </p:tgtEl>
                                      </p:cBhvr>
                                    </p:animEffect>
                                  </p:childTnLst>
                                </p:cTn>
                              </p:par>
                              <p:par>
                                <p:cTn id="26" presetID="6" presetClass="emph" presetSubtype="0" accel="50000" decel="50000" autoRev="1" fill="hold" grpId="1" nodeType="withEffect">
                                  <p:stCondLst>
                                    <p:cond delay="1500"/>
                                  </p:stCondLst>
                                  <p:childTnLst>
                                    <p:animScale>
                                      <p:cBhvr>
                                        <p:cTn id="27" dur="500" fill="hold"/>
                                        <p:tgtEl>
                                          <p:spTgt spid="26"/>
                                        </p:tgtEl>
                                      </p:cBhvr>
                                      <p:by x="105000" y="105000"/>
                                    </p:animScale>
                                  </p:childTnLst>
                                </p:cTn>
                              </p:par>
                              <p:par>
                                <p:cTn id="28" presetID="22" presetClass="entr" presetSubtype="8" fill="hold" grpId="0" nodeType="withEffect">
                                  <p:stCondLst>
                                    <p:cond delay="90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6" presetClass="emph" presetSubtype="0" accel="50000" decel="50000" autoRev="1" fill="hold" grpId="1" nodeType="withEffect">
                                  <p:stCondLst>
                                    <p:cond delay="900"/>
                                  </p:stCondLst>
                                  <p:childTnLst>
                                    <p:animScale>
                                      <p:cBhvr>
                                        <p:cTn id="32" dur="500"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Lst>
  </p:timing>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5_Title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BCF96FE-8515-DE46-BDEC-64F8185D3005}"/>
              </a:ext>
            </a:extLst>
          </p:cNvPr>
          <p:cNvGrpSpPr/>
          <p:nvPr userDrawn="1"/>
        </p:nvGrpSpPr>
        <p:grpSpPr>
          <a:xfrm>
            <a:off x="4675416" y="-2068118"/>
            <a:ext cx="6506105" cy="11121547"/>
            <a:chOff x="4675416" y="-2068118"/>
            <a:chExt cx="6506105" cy="11121547"/>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4675416" y="-2068118"/>
              <a:ext cx="6506105" cy="11121547"/>
            </a:xfrm>
            <a:prstGeom prst="rect">
              <a:avLst/>
            </a:prstGeom>
            <a:effectLst/>
          </p:spPr>
        </p:pic>
        <p:pic>
          <p:nvPicPr>
            <p:cNvPr id="10" name="Picture 9"/>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754091" y="623455"/>
              <a:ext cx="2388867" cy="4870248"/>
            </a:xfrm>
            <a:prstGeom prst="rect">
              <a:avLst/>
            </a:prstGeom>
            <a:effectLst/>
          </p:spPr>
        </p:pic>
      </p:grpSp>
      <p:sp>
        <p:nvSpPr>
          <p:cNvPr id="2" name="Title 1">
            <a:extLst>
              <a:ext uri="{FF2B5EF4-FFF2-40B4-BE49-F238E27FC236}">
                <a16:creationId xmlns:a16="http://schemas.microsoft.com/office/drawing/2014/main" id="{479A993D-2290-0249-9D4F-83C7F4A0CD60}"/>
              </a:ext>
            </a:extLst>
          </p:cNvPr>
          <p:cNvSpPr>
            <a:spLocks noGrp="1"/>
          </p:cNvSpPr>
          <p:nvPr>
            <p:ph type="title"/>
          </p:nvPr>
        </p:nvSpPr>
        <p:spPr>
          <a:xfrm>
            <a:off x="2028825" y="946702"/>
            <a:ext cx="4064158" cy="1249845"/>
          </a:xfrm>
        </p:spPr>
        <p:txBody>
          <a:bodyPr/>
          <a:lstStyle/>
          <a:p>
            <a:r>
              <a:rPr lang="en-US" dirty="0"/>
              <a:t>Click to edit Master title style</a:t>
            </a:r>
          </a:p>
        </p:txBody>
      </p:sp>
      <p:sp>
        <p:nvSpPr>
          <p:cNvPr id="7" name="Picture Placeholder 8">
            <a:extLst>
              <a:ext uri="{FF2B5EF4-FFF2-40B4-BE49-F238E27FC236}">
                <a16:creationId xmlns:a16="http://schemas.microsoft.com/office/drawing/2014/main" id="{A55251FD-5E23-C64A-B6BF-363058C4972C}"/>
              </a:ext>
            </a:extLst>
          </p:cNvPr>
          <p:cNvSpPr>
            <a:spLocks noGrp="1"/>
          </p:cNvSpPr>
          <p:nvPr>
            <p:ph type="pic" sz="quarter" idx="29"/>
          </p:nvPr>
        </p:nvSpPr>
        <p:spPr>
          <a:xfrm>
            <a:off x="6898650" y="1222217"/>
            <a:ext cx="2109548" cy="371192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25125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7"/>
                                        </p:tgtEl>
                                      </p:cBhvr>
                                      <p:by x="105000" y="105000"/>
                                    </p:animScale>
                                  </p:childTnLst>
                                </p:cTn>
                              </p:par>
                              <p:par>
                                <p:cTn id="10" presetID="2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extLst>
    <p:ext uri="{DCECCB84-F9BA-43D5-87BE-67443E8EF086}">
      <p15:sldGuideLst xmlns:p15="http://schemas.microsoft.com/office/powerpoint/2012/main">
        <p15:guide id="6" pos="3840">
          <p15:clr>
            <a:srgbClr val="FBAE40"/>
          </p15:clr>
        </p15:guide>
        <p15:guide id="8" pos="6552">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7_Title Slide">
    <p:spTree>
      <p:nvGrpSpPr>
        <p:cNvPr id="1" name=""/>
        <p:cNvGrpSpPr/>
        <p:nvPr/>
      </p:nvGrpSpPr>
      <p:grpSpPr>
        <a:xfrm>
          <a:off x="0" y="0"/>
          <a:ext cx="0" cy="0"/>
          <a:chOff x="0" y="0"/>
          <a:chExt cx="0" cy="0"/>
        </a:xfrm>
      </p:grpSpPr>
      <p:pic>
        <p:nvPicPr>
          <p:cNvPr id="36" name="Picture 3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371096" y="3043446"/>
            <a:ext cx="2179780" cy="4258277"/>
          </a:xfrm>
          <a:prstGeom prst="rect">
            <a:avLst/>
          </a:prstGeom>
        </p:spPr>
      </p:pic>
      <p:pic>
        <p:nvPicPr>
          <p:cNvPr id="37" name="Picture 3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7417066" y="1094122"/>
            <a:ext cx="2179780" cy="4258277"/>
          </a:xfrm>
          <a:prstGeom prst="rect">
            <a:avLst/>
          </a:prstGeom>
        </p:spPr>
      </p:pic>
      <p:pic>
        <p:nvPicPr>
          <p:cNvPr id="38" name="Picture 3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460419" y="-560706"/>
            <a:ext cx="2179780" cy="4258277"/>
          </a:xfrm>
          <a:prstGeom prst="rect">
            <a:avLst/>
          </a:prstGeom>
        </p:spPr>
      </p:pic>
      <p:sp>
        <p:nvSpPr>
          <p:cNvPr id="9" name="Picture Placeholder 8">
            <a:extLst>
              <a:ext uri="{FF2B5EF4-FFF2-40B4-BE49-F238E27FC236}">
                <a16:creationId xmlns:a16="http://schemas.microsoft.com/office/drawing/2014/main" id="{7E3329C1-C33B-CE44-B402-715ABAEE47C3}"/>
              </a:ext>
            </a:extLst>
          </p:cNvPr>
          <p:cNvSpPr>
            <a:spLocks noGrp="1"/>
          </p:cNvSpPr>
          <p:nvPr>
            <p:ph type="pic" sz="quarter" idx="29"/>
          </p:nvPr>
        </p:nvSpPr>
        <p:spPr>
          <a:xfrm>
            <a:off x="5626202" y="3681202"/>
            <a:ext cx="1679943" cy="298214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0" name="Picture Placeholder 8">
            <a:extLst>
              <a:ext uri="{FF2B5EF4-FFF2-40B4-BE49-F238E27FC236}">
                <a16:creationId xmlns:a16="http://schemas.microsoft.com/office/drawing/2014/main" id="{33E3FECC-D370-7A4E-8D63-22716D633F3B}"/>
              </a:ext>
            </a:extLst>
          </p:cNvPr>
          <p:cNvSpPr>
            <a:spLocks noGrp="1"/>
          </p:cNvSpPr>
          <p:nvPr>
            <p:ph type="pic" sz="quarter" idx="30"/>
          </p:nvPr>
        </p:nvSpPr>
        <p:spPr>
          <a:xfrm>
            <a:off x="7661345" y="1723133"/>
            <a:ext cx="1679943" cy="298214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1" name="Picture Placeholder 8">
            <a:extLst>
              <a:ext uri="{FF2B5EF4-FFF2-40B4-BE49-F238E27FC236}">
                <a16:creationId xmlns:a16="http://schemas.microsoft.com/office/drawing/2014/main" id="{88885905-FEC4-E242-BF71-F00378D43B2C}"/>
              </a:ext>
            </a:extLst>
          </p:cNvPr>
          <p:cNvSpPr>
            <a:spLocks noGrp="1"/>
          </p:cNvSpPr>
          <p:nvPr>
            <p:ph type="pic" sz="quarter" idx="31"/>
          </p:nvPr>
        </p:nvSpPr>
        <p:spPr>
          <a:xfrm>
            <a:off x="9704698" y="68305"/>
            <a:ext cx="1679943" cy="2982147"/>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a:extLst>
              <a:ext uri="{FF2B5EF4-FFF2-40B4-BE49-F238E27FC236}">
                <a16:creationId xmlns:a16="http://schemas.microsoft.com/office/drawing/2014/main" id="{B2AA3CC8-13FB-404B-AD3D-7695509451ED}"/>
              </a:ext>
            </a:extLst>
          </p:cNvPr>
          <p:cNvSpPr>
            <a:spLocks noGrp="1"/>
          </p:cNvSpPr>
          <p:nvPr>
            <p:ph type="title"/>
          </p:nvPr>
        </p:nvSpPr>
        <p:spPr>
          <a:xfrm>
            <a:off x="2028824" y="946702"/>
            <a:ext cx="4055105" cy="1249845"/>
          </a:xfrm>
        </p:spPr>
        <p:txBody>
          <a:bodyPr/>
          <a:lstStyle/>
          <a:p>
            <a:r>
              <a:rPr lang="en-US" dirty="0"/>
              <a:t>Click to edit Master title style</a:t>
            </a:r>
          </a:p>
        </p:txBody>
      </p:sp>
    </p:spTree>
    <p:extLst>
      <p:ext uri="{BB962C8B-B14F-4D97-AF65-F5344CB8AC3E}">
        <p14:creationId xmlns:p14="http://schemas.microsoft.com/office/powerpoint/2010/main" val="358114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6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6" presetClass="emph" presetSubtype="0" accel="50000" decel="50000" autoRev="1" fill="hold" grpId="1" nodeType="withEffect">
                                  <p:stCondLst>
                                    <p:cond delay="1600"/>
                                  </p:stCondLst>
                                  <p:childTnLst>
                                    <p:animScale>
                                      <p:cBhvr>
                                        <p:cTn id="9" dur="500" fill="hold"/>
                                        <p:tgtEl>
                                          <p:spTgt spid="9"/>
                                        </p:tgtEl>
                                      </p:cBhvr>
                                      <p:by x="105000" y="105000"/>
                                    </p:animScale>
                                  </p:childTnLst>
                                </p:cTn>
                              </p:par>
                              <p:par>
                                <p:cTn id="10" presetID="22" presetClass="entr" presetSubtype="8" fill="hold" grpId="0" nodeType="withEffect">
                                  <p:stCondLst>
                                    <p:cond delay="130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6" presetClass="emph" presetSubtype="0" accel="50000" decel="50000" autoRev="1" fill="hold" grpId="1" nodeType="withEffect">
                                  <p:stCondLst>
                                    <p:cond delay="1300"/>
                                  </p:stCondLst>
                                  <p:childTnLst>
                                    <p:animScale>
                                      <p:cBhvr>
                                        <p:cTn id="14" dur="500" fill="hold"/>
                                        <p:tgtEl>
                                          <p:spTgt spid="10"/>
                                        </p:tgtEl>
                                      </p:cBhvr>
                                      <p:by x="105000" y="105000"/>
                                    </p:animScale>
                                  </p:childTnLst>
                                </p:cTn>
                              </p:par>
                              <p:par>
                                <p:cTn id="15" presetID="22" presetClass="entr" presetSubtype="8" fill="hold" grpId="0" nodeType="withEffect">
                                  <p:stCondLst>
                                    <p:cond delay="100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6" presetClass="emph" presetSubtype="0" accel="50000" decel="50000" autoRev="1" fill="hold" grpId="1" nodeType="withEffect">
                                  <p:stCondLst>
                                    <p:cond delay="1000"/>
                                  </p:stCondLst>
                                  <p:childTnLst>
                                    <p:animScale>
                                      <p:cBhvr>
                                        <p:cTn id="19" dur="500" fill="hold"/>
                                        <p:tgtEl>
                                          <p:spTgt spid="11"/>
                                        </p:tgtEl>
                                      </p:cBhvr>
                                      <p:by x="105000" y="105000"/>
                                    </p:animScale>
                                  </p:childTnLst>
                                </p:cTn>
                              </p:par>
                              <p:par>
                                <p:cTn id="20" presetID="2" presetClass="entr" presetSubtype="4" decel="5000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1000" fill="hold"/>
                                        <p:tgtEl>
                                          <p:spTgt spid="38"/>
                                        </p:tgtEl>
                                        <p:attrNameLst>
                                          <p:attrName>ppt_x</p:attrName>
                                        </p:attrNameLst>
                                      </p:cBhvr>
                                      <p:tavLst>
                                        <p:tav tm="0">
                                          <p:val>
                                            <p:strVal val="#ppt_x"/>
                                          </p:val>
                                        </p:tav>
                                        <p:tav tm="100000">
                                          <p:val>
                                            <p:strVal val="#ppt_x"/>
                                          </p:val>
                                        </p:tav>
                                      </p:tavLst>
                                    </p:anim>
                                    <p:anim calcmode="lin" valueType="num">
                                      <p:cBhvr additive="base">
                                        <p:cTn id="23" dur="1000" fill="hold"/>
                                        <p:tgtEl>
                                          <p:spTgt spid="38"/>
                                        </p:tgtEl>
                                        <p:attrNameLst>
                                          <p:attrName>ppt_y</p:attrName>
                                        </p:attrNameLst>
                                      </p:cBhvr>
                                      <p:tavLst>
                                        <p:tav tm="0">
                                          <p:val>
                                            <p:strVal val="1+#ppt_h/2"/>
                                          </p:val>
                                        </p:tav>
                                        <p:tav tm="100000">
                                          <p:val>
                                            <p:strVal val="#ppt_y"/>
                                          </p:val>
                                        </p:tav>
                                      </p:tavLst>
                                    </p:anim>
                                  </p:childTnLst>
                                </p:cTn>
                              </p:par>
                              <p:par>
                                <p:cTn id="24" presetID="2" presetClass="entr" presetSubtype="4" decel="50000" fill="hold" nodeType="withEffect">
                                  <p:stCondLst>
                                    <p:cond delay="3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000" fill="hold"/>
                                        <p:tgtEl>
                                          <p:spTgt spid="37"/>
                                        </p:tgtEl>
                                        <p:attrNameLst>
                                          <p:attrName>ppt_x</p:attrName>
                                        </p:attrNameLst>
                                      </p:cBhvr>
                                      <p:tavLst>
                                        <p:tav tm="0">
                                          <p:val>
                                            <p:strVal val="#ppt_x"/>
                                          </p:val>
                                        </p:tav>
                                        <p:tav tm="100000">
                                          <p:val>
                                            <p:strVal val="#ppt_x"/>
                                          </p:val>
                                        </p:tav>
                                      </p:tavLst>
                                    </p:anim>
                                    <p:anim calcmode="lin" valueType="num">
                                      <p:cBhvr additive="base">
                                        <p:cTn id="27" dur="1000" fill="hold"/>
                                        <p:tgtEl>
                                          <p:spTgt spid="37"/>
                                        </p:tgtEl>
                                        <p:attrNameLst>
                                          <p:attrName>ppt_y</p:attrName>
                                        </p:attrNameLst>
                                      </p:cBhvr>
                                      <p:tavLst>
                                        <p:tav tm="0">
                                          <p:val>
                                            <p:strVal val="1+#ppt_h/2"/>
                                          </p:val>
                                        </p:tav>
                                        <p:tav tm="100000">
                                          <p:val>
                                            <p:strVal val="#ppt_y"/>
                                          </p:val>
                                        </p:tav>
                                      </p:tavLst>
                                    </p:anim>
                                  </p:childTnLst>
                                </p:cTn>
                              </p:par>
                              <p:par>
                                <p:cTn id="28" presetID="2" presetClass="entr" presetSubtype="4" decel="50000" fill="hold" nodeType="withEffect">
                                  <p:stCondLst>
                                    <p:cond delay="60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1000" fill="hold"/>
                                        <p:tgtEl>
                                          <p:spTgt spid="36"/>
                                        </p:tgtEl>
                                        <p:attrNameLst>
                                          <p:attrName>ppt_x</p:attrName>
                                        </p:attrNameLst>
                                      </p:cBhvr>
                                      <p:tavLst>
                                        <p:tav tm="0">
                                          <p:val>
                                            <p:strVal val="#ppt_x"/>
                                          </p:val>
                                        </p:tav>
                                        <p:tav tm="100000">
                                          <p:val>
                                            <p:strVal val="#ppt_x"/>
                                          </p:val>
                                        </p:tav>
                                      </p:tavLst>
                                    </p:anim>
                                    <p:anim calcmode="lin" valueType="num">
                                      <p:cBhvr additive="base">
                                        <p:cTn id="31"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extLst>
    <p:ext uri="{DCECCB84-F9BA-43D5-87BE-67443E8EF086}">
      <p15:sldGuideLst xmlns:p15="http://schemas.microsoft.com/office/powerpoint/2012/main">
        <p15:guide id="3" pos="72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2" name="Rectangle 1"/>
          <p:cNvSpPr/>
          <p:nvPr userDrawn="1"/>
        </p:nvSpPr>
        <p:spPr>
          <a:xfrm>
            <a:off x="1019175" y="3802615"/>
            <a:ext cx="10153650" cy="2471185"/>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 name="Rectangle 2"/>
          <p:cNvSpPr/>
          <p:nvPr userDrawn="1"/>
        </p:nvSpPr>
        <p:spPr>
          <a:xfrm>
            <a:off x="1019175" y="1125538"/>
            <a:ext cx="10153650" cy="2471185"/>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 name="Picture Placeholder 8"/>
          <p:cNvSpPr>
            <a:spLocks noGrp="1"/>
          </p:cNvSpPr>
          <p:nvPr>
            <p:ph type="pic" sz="quarter" idx="12"/>
          </p:nvPr>
        </p:nvSpPr>
        <p:spPr>
          <a:xfrm>
            <a:off x="2135300" y="4219023"/>
            <a:ext cx="900000" cy="900000"/>
          </a:xfrm>
          <a:prstGeom prst="ellipse">
            <a:avLst/>
          </a:prstGeom>
          <a:gradFill>
            <a:gsLst>
              <a:gs pos="0">
                <a:schemeClr val="tx1">
                  <a:alpha val="40000"/>
                </a:schemeClr>
              </a:gs>
              <a:gs pos="99000">
                <a:schemeClr val="tx1">
                  <a:alpha val="20000"/>
                </a:schemeClr>
              </a:gs>
            </a:gsLst>
            <a:lin ang="5400000" scaled="1"/>
          </a:gradFill>
          <a:ln>
            <a:noFill/>
          </a:ln>
          <a:effectLst>
            <a:outerShdw blurRad="508000" dist="190500" dir="5400000" algn="t" rotWithShape="0">
              <a:prstClr val="black">
                <a:alpha val="2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4478594" y="4219023"/>
            <a:ext cx="900000" cy="900000"/>
          </a:xfrm>
          <a:prstGeom prst="ellipse">
            <a:avLst/>
          </a:prstGeom>
          <a:gradFill>
            <a:gsLst>
              <a:gs pos="0">
                <a:schemeClr val="tx1">
                  <a:alpha val="40000"/>
                </a:schemeClr>
              </a:gs>
              <a:gs pos="99000">
                <a:schemeClr val="tx1">
                  <a:alpha val="20000"/>
                </a:schemeClr>
              </a:gs>
            </a:gsLst>
            <a:lin ang="5400000" scaled="1"/>
          </a:gradFill>
          <a:ln>
            <a:noFill/>
          </a:ln>
          <a:effectLst>
            <a:outerShdw blurRad="508000" dist="190500" dir="5400000" algn="t" rotWithShape="0">
              <a:prstClr val="black">
                <a:alpha val="20000"/>
              </a:prstClr>
            </a:outerShdw>
          </a:effectLst>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14"/>
          </p:nvPr>
        </p:nvSpPr>
        <p:spPr>
          <a:xfrm>
            <a:off x="6821888" y="4219023"/>
            <a:ext cx="900000" cy="900000"/>
          </a:xfrm>
          <a:prstGeom prst="ellipse">
            <a:avLst/>
          </a:prstGeom>
          <a:gradFill>
            <a:gsLst>
              <a:gs pos="0">
                <a:schemeClr val="tx1">
                  <a:alpha val="40000"/>
                </a:schemeClr>
              </a:gs>
              <a:gs pos="99000">
                <a:schemeClr val="tx1">
                  <a:alpha val="20000"/>
                </a:schemeClr>
              </a:gs>
            </a:gsLst>
            <a:lin ang="5400000" scaled="1"/>
          </a:gradFill>
          <a:ln>
            <a:noFill/>
          </a:ln>
          <a:effectLst>
            <a:outerShdw blurRad="508000" dist="190500" dir="5400000" algn="t" rotWithShape="0">
              <a:prstClr val="black">
                <a:alpha val="20000"/>
              </a:prstClr>
            </a:outerShdw>
          </a:effectLst>
        </p:spPr>
        <p:txBody>
          <a:bodyPr wrap="square" anchor="ctr">
            <a:noAutofit/>
          </a:bodyPr>
          <a:lstStyle>
            <a:lvl1pPr algn="ctr">
              <a:defRPr sz="1200">
                <a:solidFill>
                  <a:schemeClr val="tx1"/>
                </a:solidFill>
              </a:defRPr>
            </a:lvl1pPr>
          </a:lstStyle>
          <a:p>
            <a:endParaRPr lang="en-US"/>
          </a:p>
        </p:txBody>
      </p:sp>
      <p:sp>
        <p:nvSpPr>
          <p:cNvPr id="7" name="Picture Placeholder 8"/>
          <p:cNvSpPr>
            <a:spLocks noGrp="1"/>
          </p:cNvSpPr>
          <p:nvPr>
            <p:ph type="pic" sz="quarter" idx="15"/>
          </p:nvPr>
        </p:nvSpPr>
        <p:spPr>
          <a:xfrm>
            <a:off x="9162250" y="4219023"/>
            <a:ext cx="900000" cy="900000"/>
          </a:xfrm>
          <a:prstGeom prst="ellipse">
            <a:avLst/>
          </a:prstGeom>
          <a:gradFill>
            <a:gsLst>
              <a:gs pos="0">
                <a:schemeClr val="tx1">
                  <a:alpha val="40000"/>
                </a:schemeClr>
              </a:gs>
              <a:gs pos="99000">
                <a:schemeClr val="tx1">
                  <a:alpha val="20000"/>
                </a:schemeClr>
              </a:gs>
            </a:gsLst>
            <a:lin ang="5400000" scaled="1"/>
          </a:gradFill>
          <a:ln>
            <a:noFill/>
          </a:ln>
          <a:effectLst>
            <a:outerShdw blurRad="508000" dist="190500" dir="5400000" algn="t" rotWithShape="0">
              <a:prstClr val="black">
                <a:alpha val="20000"/>
              </a:prstClr>
            </a:outerShdw>
          </a:effectLst>
        </p:spPr>
        <p:txBody>
          <a:bodyPr wrap="square" anchor="ctr">
            <a:noAutofit/>
          </a:bodyPr>
          <a:lstStyle>
            <a:lvl1pPr algn="ctr">
              <a:defRPr sz="1200">
                <a:solidFill>
                  <a:schemeClr val="tx1"/>
                </a:solidFill>
              </a:defRPr>
            </a:lvl1pPr>
          </a:lstStyle>
          <a:p>
            <a:endParaRPr lang="en-US"/>
          </a:p>
        </p:txBody>
      </p:sp>
      <p:sp>
        <p:nvSpPr>
          <p:cNvPr id="8" name="Picture Placeholder 8"/>
          <p:cNvSpPr>
            <a:spLocks noGrp="1"/>
          </p:cNvSpPr>
          <p:nvPr>
            <p:ph type="pic" sz="quarter" idx="16"/>
          </p:nvPr>
        </p:nvSpPr>
        <p:spPr>
          <a:xfrm>
            <a:off x="2135300" y="1606452"/>
            <a:ext cx="900000" cy="900000"/>
          </a:xfrm>
          <a:prstGeom prst="ellipse">
            <a:avLst/>
          </a:prstGeom>
          <a:gradFill>
            <a:gsLst>
              <a:gs pos="0">
                <a:schemeClr val="tx1">
                  <a:alpha val="40000"/>
                </a:schemeClr>
              </a:gs>
              <a:gs pos="99000">
                <a:schemeClr val="tx1">
                  <a:alpha val="20000"/>
                </a:schemeClr>
              </a:gs>
            </a:gsLst>
            <a:lin ang="5400000" scaled="1"/>
          </a:gradFill>
          <a:ln>
            <a:noFill/>
          </a:ln>
          <a:effectLst>
            <a:outerShdw blurRad="508000" dist="190500" dir="5400000" algn="t" rotWithShape="0">
              <a:prstClr val="black">
                <a:alpha val="20000"/>
              </a:prstClr>
            </a:outerShdw>
          </a:effectLst>
        </p:spPr>
        <p:txBody>
          <a:bodyPr wrap="square" anchor="ctr">
            <a:noAutofit/>
          </a:bodyPr>
          <a:lstStyle>
            <a:lvl1pPr algn="ctr">
              <a:defRPr sz="1200">
                <a:solidFill>
                  <a:schemeClr val="tx1"/>
                </a:solidFill>
              </a:defRPr>
            </a:lvl1pPr>
          </a:lstStyle>
          <a:p>
            <a:endParaRPr lang="en-US"/>
          </a:p>
        </p:txBody>
      </p:sp>
      <p:sp>
        <p:nvSpPr>
          <p:cNvPr id="9" name="Picture Placeholder 8"/>
          <p:cNvSpPr>
            <a:spLocks noGrp="1"/>
          </p:cNvSpPr>
          <p:nvPr>
            <p:ph type="pic" sz="quarter" idx="17"/>
          </p:nvPr>
        </p:nvSpPr>
        <p:spPr>
          <a:xfrm>
            <a:off x="4478594" y="1606452"/>
            <a:ext cx="900000" cy="900000"/>
          </a:xfrm>
          <a:prstGeom prst="ellipse">
            <a:avLst/>
          </a:prstGeom>
          <a:gradFill>
            <a:gsLst>
              <a:gs pos="0">
                <a:schemeClr val="tx1">
                  <a:alpha val="40000"/>
                </a:schemeClr>
              </a:gs>
              <a:gs pos="99000">
                <a:schemeClr val="tx1">
                  <a:alpha val="20000"/>
                </a:schemeClr>
              </a:gs>
            </a:gsLst>
            <a:lin ang="5400000" scaled="1"/>
          </a:gradFill>
          <a:ln>
            <a:noFill/>
          </a:ln>
          <a:effectLst>
            <a:outerShdw blurRad="508000" dist="190500" dir="5400000" algn="t" rotWithShape="0">
              <a:prstClr val="black">
                <a:alpha val="20000"/>
              </a:prstClr>
            </a:outerShdw>
          </a:effectLst>
        </p:spPr>
        <p:txBody>
          <a:bodyPr wrap="square" anchor="ctr">
            <a:noAutofit/>
          </a:bodyPr>
          <a:lstStyle>
            <a:lvl1pPr algn="ctr">
              <a:defRPr sz="1200">
                <a:solidFill>
                  <a:schemeClr val="tx1"/>
                </a:solidFill>
              </a:defRPr>
            </a:lvl1pPr>
          </a:lstStyle>
          <a:p>
            <a:endParaRPr lang="en-US"/>
          </a:p>
        </p:txBody>
      </p:sp>
      <p:sp>
        <p:nvSpPr>
          <p:cNvPr id="10" name="Picture Placeholder 8"/>
          <p:cNvSpPr>
            <a:spLocks noGrp="1"/>
          </p:cNvSpPr>
          <p:nvPr>
            <p:ph type="pic" sz="quarter" idx="18"/>
          </p:nvPr>
        </p:nvSpPr>
        <p:spPr>
          <a:xfrm>
            <a:off x="6821888" y="1606452"/>
            <a:ext cx="900000" cy="900000"/>
          </a:xfrm>
          <a:prstGeom prst="ellipse">
            <a:avLst/>
          </a:prstGeom>
          <a:gradFill>
            <a:gsLst>
              <a:gs pos="0">
                <a:schemeClr val="tx1">
                  <a:alpha val="40000"/>
                </a:schemeClr>
              </a:gs>
              <a:gs pos="99000">
                <a:schemeClr val="tx1">
                  <a:alpha val="20000"/>
                </a:schemeClr>
              </a:gs>
            </a:gsLst>
            <a:lin ang="5400000" scaled="1"/>
          </a:gradFill>
          <a:ln>
            <a:noFill/>
          </a:ln>
          <a:effectLst>
            <a:outerShdw blurRad="508000" dist="190500" dir="5400000" algn="t" rotWithShape="0">
              <a:prstClr val="black">
                <a:alpha val="20000"/>
              </a:prstClr>
            </a:outerShdw>
          </a:effectLst>
        </p:spPr>
        <p:txBody>
          <a:bodyPr wrap="square" anchor="ctr">
            <a:noAutofit/>
          </a:bodyPr>
          <a:lstStyle>
            <a:lvl1pPr algn="ctr">
              <a:defRPr sz="1200">
                <a:solidFill>
                  <a:schemeClr val="tx1"/>
                </a:solidFill>
              </a:defRPr>
            </a:lvl1pPr>
          </a:lstStyle>
          <a:p>
            <a:endParaRPr lang="en-US"/>
          </a:p>
        </p:txBody>
      </p:sp>
      <p:sp>
        <p:nvSpPr>
          <p:cNvPr id="11" name="Picture Placeholder 8"/>
          <p:cNvSpPr>
            <a:spLocks noGrp="1"/>
          </p:cNvSpPr>
          <p:nvPr>
            <p:ph type="pic" sz="quarter" idx="19"/>
          </p:nvPr>
        </p:nvSpPr>
        <p:spPr>
          <a:xfrm>
            <a:off x="9162250" y="1606452"/>
            <a:ext cx="900000" cy="900000"/>
          </a:xfrm>
          <a:prstGeom prst="ellipse">
            <a:avLst/>
          </a:prstGeom>
          <a:gradFill>
            <a:gsLst>
              <a:gs pos="0">
                <a:schemeClr val="tx1">
                  <a:alpha val="40000"/>
                </a:schemeClr>
              </a:gs>
              <a:gs pos="99000">
                <a:schemeClr val="tx1">
                  <a:alpha val="20000"/>
                </a:schemeClr>
              </a:gs>
            </a:gsLst>
            <a:lin ang="5400000" scaled="1"/>
          </a:gradFill>
          <a:ln>
            <a:noFill/>
          </a:ln>
          <a:effectLst>
            <a:outerShdw blurRad="508000" dist="190500" dir="5400000" algn="t" rotWithShape="0">
              <a:prstClr val="black">
                <a:alpha val="2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97627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8"/>
                                        </p:tgtEl>
                                      </p:cBhvr>
                                      <p:by x="105000" y="105000"/>
                                    </p:animScale>
                                  </p:childTnLst>
                                </p:cTn>
                              </p:par>
                              <p:par>
                                <p:cTn id="10" presetID="22" presetClass="entr" presetSubtype="8"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6" presetClass="emph" presetSubtype="0" accel="50000" decel="50000" autoRev="1" fill="hold" grpId="1" nodeType="withEffect">
                                  <p:stCondLst>
                                    <p:cond delay="300"/>
                                  </p:stCondLst>
                                  <p:childTnLst>
                                    <p:animScale>
                                      <p:cBhvr>
                                        <p:cTn id="14" dur="500" fill="hold"/>
                                        <p:tgtEl>
                                          <p:spTgt spid="9"/>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10"/>
                                        </p:tgtEl>
                                      </p:cBhvr>
                                      <p:by x="105000" y="105000"/>
                                    </p:animScale>
                                  </p:childTnLst>
                                </p:cTn>
                              </p:par>
                              <p:par>
                                <p:cTn id="20" presetID="22" presetClass="entr" presetSubtype="8"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6" presetClass="emph" presetSubtype="0" accel="50000" decel="50000" autoRev="1" fill="hold" grpId="1" nodeType="withEffect">
                                  <p:stCondLst>
                                    <p:cond delay="1000"/>
                                  </p:stCondLst>
                                  <p:childTnLst>
                                    <p:animScale>
                                      <p:cBhvr>
                                        <p:cTn id="24" dur="500" fill="hold"/>
                                        <p:tgtEl>
                                          <p:spTgt spid="11"/>
                                        </p:tgtEl>
                                      </p:cBhvr>
                                      <p:by x="105000" y="105000"/>
                                    </p:animScale>
                                  </p:childTnLst>
                                </p:cTn>
                              </p:par>
                              <p:par>
                                <p:cTn id="25" presetID="2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1000"/>
                                        <p:tgtEl>
                                          <p:spTgt spid="3"/>
                                        </p:tgtEl>
                                      </p:cBhvr>
                                    </p:animEffect>
                                  </p:childTnLst>
                                </p:cTn>
                              </p:par>
                              <p:par>
                                <p:cTn id="28" presetID="22" presetClass="entr" presetSubtype="8" fill="hold" grpId="0" nodeType="withEffect">
                                  <p:stCondLst>
                                    <p:cond delay="80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1000"/>
                                        <p:tgtEl>
                                          <p:spTgt spid="2"/>
                                        </p:tgtEl>
                                      </p:cBhvr>
                                    </p:animEffect>
                                  </p:childTnLst>
                                </p:cTn>
                              </p:par>
                              <p:par>
                                <p:cTn id="31" presetID="22" presetClass="entr" presetSubtype="8" fill="hold" grpId="0" nodeType="withEffect">
                                  <p:stCondLst>
                                    <p:cond delay="130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par>
                                <p:cTn id="34" presetID="6" presetClass="emph" presetSubtype="0" accel="50000" decel="50000" autoRev="1" fill="hold" grpId="1" nodeType="withEffect">
                                  <p:stCondLst>
                                    <p:cond delay="1300"/>
                                  </p:stCondLst>
                                  <p:childTnLst>
                                    <p:animScale>
                                      <p:cBhvr>
                                        <p:cTn id="35" dur="500" fill="hold"/>
                                        <p:tgtEl>
                                          <p:spTgt spid="4"/>
                                        </p:tgtEl>
                                      </p:cBhvr>
                                      <p:by x="105000" y="105000"/>
                                    </p:animScale>
                                  </p:childTnLst>
                                </p:cTn>
                              </p:par>
                              <p:par>
                                <p:cTn id="36" presetID="22" presetClass="entr" presetSubtype="8" fill="hold" grpId="0" nodeType="withEffect">
                                  <p:stCondLst>
                                    <p:cond delay="170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par>
                                <p:cTn id="39" presetID="6" presetClass="emph" presetSubtype="0" accel="50000" decel="50000" autoRev="1" fill="hold" grpId="1" nodeType="withEffect">
                                  <p:stCondLst>
                                    <p:cond delay="1700"/>
                                  </p:stCondLst>
                                  <p:childTnLst>
                                    <p:animScale>
                                      <p:cBhvr>
                                        <p:cTn id="40" dur="500" fill="hold"/>
                                        <p:tgtEl>
                                          <p:spTgt spid="5"/>
                                        </p:tgtEl>
                                      </p:cBhvr>
                                      <p:by x="105000" y="105000"/>
                                    </p:animScale>
                                  </p:childTnLst>
                                </p:cTn>
                              </p:par>
                              <p:par>
                                <p:cTn id="41" presetID="22" presetClass="entr" presetSubtype="8" fill="hold" grpId="0" nodeType="withEffect">
                                  <p:stCondLst>
                                    <p:cond delay="210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par>
                                <p:cTn id="44" presetID="6" presetClass="emph" presetSubtype="0" accel="50000" decel="50000" autoRev="1" fill="hold" grpId="1" nodeType="withEffect">
                                  <p:stCondLst>
                                    <p:cond delay="2100"/>
                                  </p:stCondLst>
                                  <p:childTnLst>
                                    <p:animScale>
                                      <p:cBhvr>
                                        <p:cTn id="45" dur="500" fill="hold"/>
                                        <p:tgtEl>
                                          <p:spTgt spid="6"/>
                                        </p:tgtEl>
                                      </p:cBhvr>
                                      <p:by x="105000" y="105000"/>
                                    </p:animScale>
                                  </p:childTnLst>
                                </p:cTn>
                              </p:par>
                              <p:par>
                                <p:cTn id="46" presetID="22" presetClass="entr" presetSubtype="8" fill="hold" grpId="0" nodeType="withEffect">
                                  <p:stCondLst>
                                    <p:cond delay="250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par>
                                <p:cTn id="49" presetID="6" presetClass="emph" presetSubtype="0" accel="50000" decel="50000" autoRev="1" fill="hold" grpId="1" nodeType="withEffect">
                                  <p:stCondLst>
                                    <p:cond delay="2500"/>
                                  </p:stCondLst>
                                  <p:childTnLst>
                                    <p:animScale>
                                      <p:cBhvr>
                                        <p:cTn id="50"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9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923575" y="356459"/>
            <a:ext cx="10058400" cy="6030254"/>
          </a:xfrm>
          <a:prstGeom prst="rect">
            <a:avLst/>
          </a:prstGeom>
          <a:effectLst/>
        </p:spPr>
      </p:pic>
      <p:sp>
        <p:nvSpPr>
          <p:cNvPr id="2" name="Title 1">
            <a:extLst>
              <a:ext uri="{FF2B5EF4-FFF2-40B4-BE49-F238E27FC236}">
                <a16:creationId xmlns:a16="http://schemas.microsoft.com/office/drawing/2014/main" id="{337EAF9D-1F56-4246-9AD0-E719CB3D5EFA}"/>
              </a:ext>
            </a:extLst>
          </p:cNvPr>
          <p:cNvSpPr>
            <a:spLocks noGrp="1"/>
          </p:cNvSpPr>
          <p:nvPr>
            <p:ph type="title"/>
          </p:nvPr>
        </p:nvSpPr>
        <p:spPr>
          <a:xfrm>
            <a:off x="2028824" y="946702"/>
            <a:ext cx="3819715" cy="1249845"/>
          </a:xfrm>
        </p:spPr>
        <p:txBody>
          <a:bodyPr/>
          <a:lstStyle/>
          <a:p>
            <a:r>
              <a:rPr lang="en-US" dirty="0"/>
              <a:t>Click to edit Master title style</a:t>
            </a:r>
          </a:p>
        </p:txBody>
      </p:sp>
      <p:sp>
        <p:nvSpPr>
          <p:cNvPr id="6" name="Picture Placeholder 8">
            <a:extLst>
              <a:ext uri="{FF2B5EF4-FFF2-40B4-BE49-F238E27FC236}">
                <a16:creationId xmlns:a16="http://schemas.microsoft.com/office/drawing/2014/main" id="{56E8CE5C-F9F3-434D-AC0B-6AB02A330690}"/>
              </a:ext>
            </a:extLst>
          </p:cNvPr>
          <p:cNvSpPr>
            <a:spLocks noGrp="1"/>
          </p:cNvSpPr>
          <p:nvPr>
            <p:ph type="pic" sz="quarter" idx="31"/>
          </p:nvPr>
        </p:nvSpPr>
        <p:spPr>
          <a:xfrm>
            <a:off x="6110473" y="810689"/>
            <a:ext cx="7696062" cy="4820566"/>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4102844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1_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810809"/>
            <a:ext cx="4939393" cy="6858000"/>
          </a:xfrm>
          <a:prstGeom prst="rect">
            <a:avLst/>
          </a:prstGeom>
          <a:effectLst/>
        </p:spPr>
      </p:pic>
      <p:sp>
        <p:nvSpPr>
          <p:cNvPr id="2" name="Title 1">
            <a:extLst>
              <a:ext uri="{FF2B5EF4-FFF2-40B4-BE49-F238E27FC236}">
                <a16:creationId xmlns:a16="http://schemas.microsoft.com/office/drawing/2014/main" id="{3BE1A85A-9597-0B43-BE64-82414B4D2DEB}"/>
              </a:ext>
            </a:extLst>
          </p:cNvPr>
          <p:cNvSpPr>
            <a:spLocks noGrp="1"/>
          </p:cNvSpPr>
          <p:nvPr>
            <p:ph type="title"/>
          </p:nvPr>
        </p:nvSpPr>
        <p:spPr>
          <a:xfrm>
            <a:off x="2028825" y="946702"/>
            <a:ext cx="4067176" cy="1249845"/>
          </a:xfrm>
        </p:spPr>
        <p:txBody>
          <a:bodyPr/>
          <a:lstStyle/>
          <a:p>
            <a:r>
              <a:rPr lang="en-US" dirty="0"/>
              <a:t>Click to edit Master title style</a:t>
            </a:r>
          </a:p>
        </p:txBody>
      </p:sp>
      <p:sp>
        <p:nvSpPr>
          <p:cNvPr id="6" name="Picture Placeholder 8">
            <a:extLst>
              <a:ext uri="{FF2B5EF4-FFF2-40B4-BE49-F238E27FC236}">
                <a16:creationId xmlns:a16="http://schemas.microsoft.com/office/drawing/2014/main" id="{35526AF2-DD41-6D4F-BF29-E7C709CE1650}"/>
              </a:ext>
            </a:extLst>
          </p:cNvPr>
          <p:cNvSpPr>
            <a:spLocks noGrp="1"/>
          </p:cNvSpPr>
          <p:nvPr>
            <p:ph type="pic" sz="quarter" idx="31"/>
          </p:nvPr>
        </p:nvSpPr>
        <p:spPr>
          <a:xfrm>
            <a:off x="6572815" y="1602462"/>
            <a:ext cx="3974473" cy="52917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72376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3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1300"/>
                                  </p:stCondLst>
                                  <p:childTnLst>
                                    <p:animScale>
                                      <p:cBhvr>
                                        <p:cTn id="9" dur="500" fill="hold"/>
                                        <p:tgtEl>
                                          <p:spTgt spid="6"/>
                                        </p:tgtEl>
                                      </p:cBhvr>
                                      <p:by x="105000" y="105000"/>
                                    </p:animScale>
                                  </p:childTnLst>
                                </p:cTn>
                              </p:par>
                              <p:par>
                                <p:cTn id="10" presetID="2" presetClass="entr" presetSubtype="4" decel="5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ppt_x"/>
                                          </p:val>
                                        </p:tav>
                                        <p:tav tm="100000">
                                          <p:val>
                                            <p:strVal val="#ppt_x"/>
                                          </p:val>
                                        </p:tav>
                                      </p:tavLst>
                                    </p:anim>
                                    <p:anim calcmode="lin" valueType="num">
                                      <p:cBhvr additive="base">
                                        <p:cTn id="13"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16" name="Picture Placeholder 8"/>
          <p:cNvSpPr>
            <a:spLocks noGrp="1"/>
          </p:cNvSpPr>
          <p:nvPr>
            <p:ph type="pic" sz="quarter" idx="14"/>
          </p:nvPr>
        </p:nvSpPr>
        <p:spPr>
          <a:xfrm>
            <a:off x="4885537" y="2795200"/>
            <a:ext cx="1080000" cy="1080000"/>
          </a:xfrm>
          <a:prstGeom prst="ellipse">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dirty="0"/>
          </a:p>
        </p:txBody>
      </p:sp>
      <p:sp>
        <p:nvSpPr>
          <p:cNvPr id="17" name="Picture Placeholder 8"/>
          <p:cNvSpPr>
            <a:spLocks noGrp="1"/>
          </p:cNvSpPr>
          <p:nvPr>
            <p:ph type="pic" sz="quarter" idx="13"/>
          </p:nvPr>
        </p:nvSpPr>
        <p:spPr>
          <a:xfrm>
            <a:off x="7229360" y="2795200"/>
            <a:ext cx="1080000" cy="108000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8" name="Picture Placeholder 8"/>
          <p:cNvSpPr>
            <a:spLocks noGrp="1"/>
          </p:cNvSpPr>
          <p:nvPr>
            <p:ph type="pic" sz="quarter" idx="15"/>
          </p:nvPr>
        </p:nvSpPr>
        <p:spPr>
          <a:xfrm>
            <a:off x="9572468" y="2795200"/>
            <a:ext cx="1080000" cy="108000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9" name="Picture Placeholder 8"/>
          <p:cNvSpPr>
            <a:spLocks noGrp="1"/>
          </p:cNvSpPr>
          <p:nvPr>
            <p:ph type="pic" sz="quarter" idx="18"/>
          </p:nvPr>
        </p:nvSpPr>
        <p:spPr>
          <a:xfrm>
            <a:off x="2541714" y="2795200"/>
            <a:ext cx="1080000" cy="108000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299902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6" presetClass="emph" presetSubtype="0" accel="50000" decel="50000" autoRev="1" fill="hold" grpId="1" nodeType="withEffect">
                                  <p:stCondLst>
                                    <p:cond delay="0"/>
                                  </p:stCondLst>
                                  <p:childTnLst>
                                    <p:animScale>
                                      <p:cBhvr>
                                        <p:cTn id="9" dur="500" fill="hold"/>
                                        <p:tgtEl>
                                          <p:spTgt spid="19"/>
                                        </p:tgtEl>
                                      </p:cBhvr>
                                      <p:by x="105000" y="105000"/>
                                    </p:animScale>
                                  </p:childTnLst>
                                </p:cTn>
                              </p:par>
                              <p:par>
                                <p:cTn id="10" presetID="22" presetClass="entr" presetSubtype="8" fill="hold" grpId="0" nodeType="withEffect">
                                  <p:stCondLst>
                                    <p:cond delay="70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6" presetClass="emph" presetSubtype="0" accel="50000" decel="50000" autoRev="1" fill="hold" grpId="1" nodeType="withEffect">
                                  <p:stCondLst>
                                    <p:cond delay="700"/>
                                  </p:stCondLst>
                                  <p:childTnLst>
                                    <p:animScale>
                                      <p:cBhvr>
                                        <p:cTn id="14" dur="500" fill="hold"/>
                                        <p:tgtEl>
                                          <p:spTgt spid="16"/>
                                        </p:tgtEl>
                                      </p:cBhvr>
                                      <p:by x="105000" y="105000"/>
                                    </p:animScale>
                                  </p:childTnLst>
                                </p:cTn>
                              </p:par>
                              <p:par>
                                <p:cTn id="15" presetID="22" presetClass="entr" presetSubtype="8" fill="hold" grpId="0" nodeType="withEffect">
                                  <p:stCondLst>
                                    <p:cond delay="140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6" presetClass="emph" presetSubtype="0" accel="50000" decel="50000" autoRev="1" fill="hold" grpId="1" nodeType="withEffect">
                                  <p:stCondLst>
                                    <p:cond delay="1400"/>
                                  </p:stCondLst>
                                  <p:childTnLst>
                                    <p:animScale>
                                      <p:cBhvr>
                                        <p:cTn id="19" dur="500" fill="hold"/>
                                        <p:tgtEl>
                                          <p:spTgt spid="17"/>
                                        </p:tgtEl>
                                      </p:cBhvr>
                                      <p:by x="105000" y="105000"/>
                                    </p:animScale>
                                  </p:childTnLst>
                                </p:cTn>
                              </p:par>
                              <p:par>
                                <p:cTn id="20" presetID="22" presetClass="entr" presetSubtype="8" fill="hold" grpId="0" nodeType="withEffect">
                                  <p:stCondLst>
                                    <p:cond delay="220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par>
                                <p:cTn id="23" presetID="6" presetClass="emph" presetSubtype="0" accel="50000" decel="50000" autoRev="1" fill="hold" grpId="1" nodeType="withEffect">
                                  <p:stCondLst>
                                    <p:cond delay="2300"/>
                                  </p:stCondLst>
                                  <p:childTnLst>
                                    <p:animScale>
                                      <p:cBhvr>
                                        <p:cTn id="24" dur="500"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Picture Placeholder 8"/>
          <p:cNvSpPr>
            <a:spLocks noGrp="1"/>
          </p:cNvSpPr>
          <p:nvPr>
            <p:ph type="pic" sz="quarter" idx="14"/>
          </p:nvPr>
        </p:nvSpPr>
        <p:spPr>
          <a:xfrm>
            <a:off x="4009700" y="2151595"/>
            <a:ext cx="2104615" cy="2104615"/>
          </a:xfrm>
          <a:prstGeom prst="ellipse">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4" name="Picture Placeholder 8"/>
          <p:cNvSpPr>
            <a:spLocks noGrp="1"/>
          </p:cNvSpPr>
          <p:nvPr>
            <p:ph type="pic" sz="quarter" idx="13"/>
          </p:nvPr>
        </p:nvSpPr>
        <p:spPr>
          <a:xfrm>
            <a:off x="6398115" y="2151595"/>
            <a:ext cx="2104615" cy="2104615"/>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5"/>
          </p:nvPr>
        </p:nvSpPr>
        <p:spPr>
          <a:xfrm>
            <a:off x="8786530" y="2151595"/>
            <a:ext cx="2104615" cy="2104615"/>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7" name="Picture Placeholder 8"/>
          <p:cNvSpPr>
            <a:spLocks noGrp="1"/>
          </p:cNvSpPr>
          <p:nvPr>
            <p:ph type="pic" sz="quarter" idx="18"/>
          </p:nvPr>
        </p:nvSpPr>
        <p:spPr>
          <a:xfrm>
            <a:off x="1621285" y="2148390"/>
            <a:ext cx="2104615" cy="2104615"/>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64172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8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1800"/>
                                  </p:stCondLst>
                                  <p:childTnLst>
                                    <p:animScale>
                                      <p:cBhvr>
                                        <p:cTn id="9" dur="500" fill="hold"/>
                                        <p:tgtEl>
                                          <p:spTgt spid="5"/>
                                        </p:tgtEl>
                                      </p:cBhvr>
                                      <p:by x="105000" y="105000"/>
                                    </p:animScale>
                                  </p:childTnLst>
                                </p:cTn>
                              </p:par>
                              <p:par>
                                <p:cTn id="10" presetID="22" presetClass="entr" presetSubtype="8" fill="hold" grpId="0" nodeType="withEffect">
                                  <p:stCondLst>
                                    <p:cond delay="11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4"/>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3"/>
                                        </p:tgtEl>
                                      </p:cBhvr>
                                      <p:by x="105000" y="105000"/>
                                    </p:animScale>
                                  </p:childTnLst>
                                </p:cTn>
                              </p:par>
                              <p:par>
                                <p:cTn id="20" presetID="2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par>
                                <p:cTn id="23" presetID="6" presetClass="emph" presetSubtype="0" accel="50000" decel="50000" autoRev="1" fill="hold" grpId="1" nodeType="withEffect">
                                  <p:stCondLst>
                                    <p:cond delay="0"/>
                                  </p:stCondLst>
                                  <p:childTnLst>
                                    <p:animScale>
                                      <p:cBhvr>
                                        <p:cTn id="24"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P spid="7" grpId="1"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1_Title Slide">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4184904" y="1517904"/>
            <a:ext cx="3822192" cy="3822192"/>
          </a:xfrm>
          <a:custGeom>
            <a:avLst/>
            <a:gdLst>
              <a:gd name="connsiteX0" fmla="*/ 1911096 w 3822192"/>
              <a:gd name="connsiteY0" fmla="*/ 955548 h 3822192"/>
              <a:gd name="connsiteX1" fmla="*/ 955548 w 3822192"/>
              <a:gd name="connsiteY1" fmla="*/ 1911096 h 3822192"/>
              <a:gd name="connsiteX2" fmla="*/ 1911096 w 3822192"/>
              <a:gd name="connsiteY2" fmla="*/ 2866644 h 3822192"/>
              <a:gd name="connsiteX3" fmla="*/ 2866644 w 3822192"/>
              <a:gd name="connsiteY3" fmla="*/ 1911096 h 3822192"/>
              <a:gd name="connsiteX4" fmla="*/ 1911096 w 3822192"/>
              <a:gd name="connsiteY4" fmla="*/ 955548 h 3822192"/>
              <a:gd name="connsiteX5" fmla="*/ 1911096 w 3822192"/>
              <a:gd name="connsiteY5" fmla="*/ 0 h 3822192"/>
              <a:gd name="connsiteX6" fmla="*/ 3822192 w 3822192"/>
              <a:gd name="connsiteY6" fmla="*/ 1911096 h 3822192"/>
              <a:gd name="connsiteX7" fmla="*/ 1911096 w 3822192"/>
              <a:gd name="connsiteY7" fmla="*/ 3822192 h 3822192"/>
              <a:gd name="connsiteX8" fmla="*/ 0 w 3822192"/>
              <a:gd name="connsiteY8" fmla="*/ 1911096 h 3822192"/>
              <a:gd name="connsiteX9" fmla="*/ 1911096 w 3822192"/>
              <a:gd name="connsiteY9" fmla="*/ 0 h 382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2192" h="3822192">
                <a:moveTo>
                  <a:pt x="1911096" y="955548"/>
                </a:moveTo>
                <a:cubicBezTo>
                  <a:pt x="1383361" y="955548"/>
                  <a:pt x="955548" y="1383361"/>
                  <a:pt x="955548" y="1911096"/>
                </a:cubicBezTo>
                <a:cubicBezTo>
                  <a:pt x="955548" y="2438831"/>
                  <a:pt x="1383361" y="2866644"/>
                  <a:pt x="1911096" y="2866644"/>
                </a:cubicBezTo>
                <a:cubicBezTo>
                  <a:pt x="2438831" y="2866644"/>
                  <a:pt x="2866644" y="2438831"/>
                  <a:pt x="2866644" y="1911096"/>
                </a:cubicBezTo>
                <a:cubicBezTo>
                  <a:pt x="2866644" y="1383361"/>
                  <a:pt x="2438831" y="955548"/>
                  <a:pt x="1911096" y="955548"/>
                </a:cubicBezTo>
                <a:close/>
                <a:moveTo>
                  <a:pt x="1911096" y="0"/>
                </a:moveTo>
                <a:cubicBezTo>
                  <a:pt x="2966565" y="0"/>
                  <a:pt x="3822192" y="855627"/>
                  <a:pt x="3822192" y="1911096"/>
                </a:cubicBezTo>
                <a:cubicBezTo>
                  <a:pt x="3822192" y="2966565"/>
                  <a:pt x="2966565" y="3822192"/>
                  <a:pt x="1911096" y="3822192"/>
                </a:cubicBezTo>
                <a:cubicBezTo>
                  <a:pt x="855627" y="3822192"/>
                  <a:pt x="0" y="2966565"/>
                  <a:pt x="0" y="1911096"/>
                </a:cubicBezTo>
                <a:cubicBezTo>
                  <a:pt x="0" y="855627"/>
                  <a:pt x="855627" y="0"/>
                  <a:pt x="1911096"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73614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2_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55A12D-11E0-437B-89DE-E19CBD7991A6}"/>
              </a:ext>
            </a:extLst>
          </p:cNvPr>
          <p:cNvSpPr>
            <a:spLocks noGrp="1"/>
          </p:cNvSpPr>
          <p:nvPr>
            <p:ph type="title"/>
          </p:nvPr>
        </p:nvSpPr>
        <p:spPr>
          <a:xfrm>
            <a:off x="1024971" y="1175302"/>
            <a:ext cx="10146612" cy="1647411"/>
          </a:xfrm>
          <a:effectLst>
            <a:outerShdw blurRad="762000" dist="381000" dir="5400000" algn="t" rotWithShape="0">
              <a:prstClr val="black">
                <a:alpha val="30000"/>
              </a:prstClr>
            </a:outerShdw>
          </a:effectLst>
        </p:spPr>
        <p:txBody>
          <a:bodyPr/>
          <a:lstStyle>
            <a:lvl1pPr>
              <a:defRPr sz="12000" b="1" i="0">
                <a:latin typeface="Montserrat Black" charset="0"/>
                <a:ea typeface="Montserrat Black" charset="0"/>
                <a:cs typeface="Montserrat Black" charset="0"/>
              </a:defRPr>
            </a:lvl1pPr>
          </a:lstStyle>
          <a:p>
            <a:r>
              <a:rPr lang="en-US" dirty="0"/>
              <a:t>Click to edit</a:t>
            </a:r>
          </a:p>
        </p:txBody>
      </p:sp>
      <p:sp>
        <p:nvSpPr>
          <p:cNvPr id="7" name="Picture Placeholder 8">
            <a:extLst>
              <a:ext uri="{FF2B5EF4-FFF2-40B4-BE49-F238E27FC236}">
                <a16:creationId xmlns:a16="http://schemas.microsoft.com/office/drawing/2014/main" id="{7A624F98-6334-4710-B5FE-8EC9CCAE031C}"/>
              </a:ext>
            </a:extLst>
          </p:cNvPr>
          <p:cNvSpPr>
            <a:spLocks noGrp="1"/>
          </p:cNvSpPr>
          <p:nvPr>
            <p:ph type="pic" sz="quarter" idx="15"/>
          </p:nvPr>
        </p:nvSpPr>
        <p:spPr>
          <a:xfrm>
            <a:off x="6096001" y="-30480"/>
            <a:ext cx="608584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23855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6" presetClass="emph" presetSubtype="0" accel="50000" decel="50000" autoRev="1" fill="hold" grpId="1" nodeType="withEffect">
                                  <p:stCondLst>
                                    <p:cond delay="500"/>
                                  </p:stCondLst>
                                  <p:childTnLst>
                                    <p:animScale>
                                      <p:cBhvr>
                                        <p:cTn id="13"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7" grpId="1" animBg="1"/>
    </p:bldLst>
  </p:timing>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6B31180B-D27B-49BA-B411-1ED0D6A231CA}"/>
              </a:ext>
            </a:extLst>
          </p:cNvPr>
          <p:cNvSpPr>
            <a:spLocks noGrp="1"/>
          </p:cNvSpPr>
          <p:nvPr>
            <p:ph type="pic" sz="quarter" idx="30"/>
          </p:nvPr>
        </p:nvSpPr>
        <p:spPr>
          <a:xfrm>
            <a:off x="2027300" y="1125538"/>
            <a:ext cx="2303462" cy="230346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4" name="Picture Placeholder 8">
            <a:extLst>
              <a:ext uri="{FF2B5EF4-FFF2-40B4-BE49-F238E27FC236}">
                <a16:creationId xmlns:a16="http://schemas.microsoft.com/office/drawing/2014/main" id="{2E1553D6-1DEC-4C3C-9DE1-9BDD1DD62804}"/>
              </a:ext>
            </a:extLst>
          </p:cNvPr>
          <p:cNvSpPr>
            <a:spLocks noGrp="1"/>
          </p:cNvSpPr>
          <p:nvPr>
            <p:ph type="pic" sz="quarter" idx="31"/>
          </p:nvPr>
        </p:nvSpPr>
        <p:spPr>
          <a:xfrm>
            <a:off x="2027300" y="3575957"/>
            <a:ext cx="2830450" cy="269784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a:extLst>
              <a:ext uri="{FF2B5EF4-FFF2-40B4-BE49-F238E27FC236}">
                <a16:creationId xmlns:a16="http://schemas.microsoft.com/office/drawing/2014/main" id="{607B0349-B996-4D43-A51A-890FFA32862D}"/>
              </a:ext>
            </a:extLst>
          </p:cNvPr>
          <p:cNvSpPr>
            <a:spLocks noGrp="1"/>
          </p:cNvSpPr>
          <p:nvPr>
            <p:ph type="pic" sz="quarter" idx="33"/>
          </p:nvPr>
        </p:nvSpPr>
        <p:spPr>
          <a:xfrm>
            <a:off x="8342374" y="3575957"/>
            <a:ext cx="2830450" cy="269784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7" name="Picture Placeholder 8">
            <a:extLst>
              <a:ext uri="{FF2B5EF4-FFF2-40B4-BE49-F238E27FC236}">
                <a16:creationId xmlns:a16="http://schemas.microsoft.com/office/drawing/2014/main" id="{B043AB8B-7EAE-409D-ACA6-7B218F1EF83D}"/>
              </a:ext>
            </a:extLst>
          </p:cNvPr>
          <p:cNvSpPr>
            <a:spLocks noGrp="1"/>
          </p:cNvSpPr>
          <p:nvPr>
            <p:ph type="pic" sz="quarter" idx="34"/>
          </p:nvPr>
        </p:nvSpPr>
        <p:spPr>
          <a:xfrm>
            <a:off x="6909542" y="1125538"/>
            <a:ext cx="4263283" cy="230346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8" name="Picture Placeholder 8">
            <a:extLst>
              <a:ext uri="{FF2B5EF4-FFF2-40B4-BE49-F238E27FC236}">
                <a16:creationId xmlns:a16="http://schemas.microsoft.com/office/drawing/2014/main" id="{9189B9FD-5B0C-4540-9969-CDE20BD730F3}"/>
              </a:ext>
            </a:extLst>
          </p:cNvPr>
          <p:cNvSpPr>
            <a:spLocks noGrp="1"/>
          </p:cNvSpPr>
          <p:nvPr>
            <p:ph type="pic" sz="quarter" idx="35"/>
          </p:nvPr>
        </p:nvSpPr>
        <p:spPr>
          <a:xfrm>
            <a:off x="5007263" y="3575957"/>
            <a:ext cx="3185597" cy="2697843"/>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7817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0"/>
                                  </p:stCondLst>
                                  <p:childTnLst>
                                    <p:animScale>
                                      <p:cBhvr>
                                        <p:cTn id="9" dur="500" fill="hold"/>
                                        <p:tgtEl>
                                          <p:spTgt spid="3"/>
                                        </p:tgtEl>
                                      </p:cBhvr>
                                      <p:by x="105000" y="105000"/>
                                    </p:animScale>
                                  </p:childTnLst>
                                </p:cTn>
                              </p:par>
                              <p:par>
                                <p:cTn id="10" presetID="22" presetClass="entr" presetSubtype="8" fill="hold" grpId="0" nodeType="withEffect">
                                  <p:stCondLst>
                                    <p:cond delay="9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6" presetClass="emph" presetSubtype="0" accel="50000" decel="50000" autoRev="1" fill="hold" grpId="1" nodeType="withEffect">
                                  <p:stCondLst>
                                    <p:cond delay="900"/>
                                  </p:stCondLst>
                                  <p:childTnLst>
                                    <p:animScale>
                                      <p:cBhvr>
                                        <p:cTn id="14" dur="500" fill="hold"/>
                                        <p:tgtEl>
                                          <p:spTgt spid="7"/>
                                        </p:tgtEl>
                                      </p:cBhvr>
                                      <p:by x="105000" y="105000"/>
                                    </p:animScale>
                                  </p:childTnLst>
                                </p:cTn>
                              </p:par>
                              <p:par>
                                <p:cTn id="15" presetID="22" presetClass="entr" presetSubtype="8" fill="hold" grpId="0" nodeType="withEffect">
                                  <p:stCondLst>
                                    <p:cond delay="130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6" presetClass="emph" presetSubtype="0" accel="50000" decel="50000" autoRev="1" fill="hold" grpId="1" nodeType="withEffect">
                                  <p:stCondLst>
                                    <p:cond delay="1300"/>
                                  </p:stCondLst>
                                  <p:childTnLst>
                                    <p:animScale>
                                      <p:cBhvr>
                                        <p:cTn id="19" dur="500" fill="hold"/>
                                        <p:tgtEl>
                                          <p:spTgt spid="4"/>
                                        </p:tgtEl>
                                      </p:cBhvr>
                                      <p:by x="105000" y="105000"/>
                                    </p:animScale>
                                  </p:childTnLst>
                                </p:cTn>
                              </p:par>
                              <p:par>
                                <p:cTn id="20" presetID="22" presetClass="entr" presetSubtype="8" fill="hold" grpId="0" nodeType="withEffect">
                                  <p:stCondLst>
                                    <p:cond delay="170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6" presetClass="emph" presetSubtype="0" accel="50000" decel="50000" autoRev="1" fill="hold" grpId="1" nodeType="withEffect">
                                  <p:stCondLst>
                                    <p:cond delay="1700"/>
                                  </p:stCondLst>
                                  <p:childTnLst>
                                    <p:animScale>
                                      <p:cBhvr>
                                        <p:cTn id="24" dur="500" fill="hold"/>
                                        <p:tgtEl>
                                          <p:spTgt spid="8"/>
                                        </p:tgtEl>
                                      </p:cBhvr>
                                      <p:by x="105000" y="105000"/>
                                    </p:animScale>
                                  </p:childTnLst>
                                </p:cTn>
                              </p:par>
                              <p:par>
                                <p:cTn id="25" presetID="22" presetClass="entr" presetSubtype="8" fill="hold" grpId="0" nodeType="withEffect">
                                  <p:stCondLst>
                                    <p:cond delay="210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par>
                                <p:cTn id="28" presetID="6" presetClass="emph" presetSubtype="0" accel="50000" decel="50000" autoRev="1" fill="hold" grpId="1" nodeType="withEffect">
                                  <p:stCondLst>
                                    <p:cond delay="2100"/>
                                  </p:stCondLst>
                                  <p:childTnLst>
                                    <p:animScale>
                                      <p:cBhvr>
                                        <p:cTn id="29"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P spid="7" grpId="0" animBg="1"/>
      <p:bldP spid="7" grpId="1" animBg="1"/>
      <p:bldP spid="8" grpId="0" animBg="1"/>
      <p:bldP spid="8"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9E918E-A6ED-4C79-BF50-0276F40653F8}"/>
              </a:ext>
            </a:extLst>
          </p:cNvPr>
          <p:cNvSpPr>
            <a:spLocks noGrp="1"/>
          </p:cNvSpPr>
          <p:nvPr>
            <p:ph type="title"/>
          </p:nvPr>
        </p:nvSpPr>
        <p:spPr>
          <a:xfrm>
            <a:off x="2028825" y="946702"/>
            <a:ext cx="4067176" cy="1249845"/>
          </a:xfrm>
        </p:spPr>
        <p:txBody>
          <a:bodyPr/>
          <a:lstStyle/>
          <a:p>
            <a:r>
              <a:rPr lang="en-US"/>
              <a:t>Click to edit Master title style</a:t>
            </a:r>
          </a:p>
        </p:txBody>
      </p:sp>
    </p:spTree>
    <p:extLst>
      <p:ext uri="{BB962C8B-B14F-4D97-AF65-F5344CB8AC3E}">
        <p14:creationId xmlns:p14="http://schemas.microsoft.com/office/powerpoint/2010/main" val="320447437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219B21D2-43BF-44BE-8F5F-2A5834A9A253}"/>
              </a:ext>
            </a:extLst>
          </p:cNvPr>
          <p:cNvSpPr>
            <a:spLocks noGrp="1"/>
          </p:cNvSpPr>
          <p:nvPr>
            <p:ph type="pic" sz="quarter" idx="30"/>
          </p:nvPr>
        </p:nvSpPr>
        <p:spPr>
          <a:xfrm>
            <a:off x="6095999" y="3429000"/>
            <a:ext cx="5076825"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4" name="Picture Placeholder 8">
            <a:extLst>
              <a:ext uri="{FF2B5EF4-FFF2-40B4-BE49-F238E27FC236}">
                <a16:creationId xmlns:a16="http://schemas.microsoft.com/office/drawing/2014/main" id="{69792BF1-2F1C-4104-963B-7CBA016ED877}"/>
              </a:ext>
            </a:extLst>
          </p:cNvPr>
          <p:cNvSpPr>
            <a:spLocks noGrp="1"/>
          </p:cNvSpPr>
          <p:nvPr>
            <p:ph type="pic" sz="quarter" idx="31"/>
          </p:nvPr>
        </p:nvSpPr>
        <p:spPr>
          <a:xfrm>
            <a:off x="2027238" y="0"/>
            <a:ext cx="4068761"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70422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4"/>
                                        </p:tgtEl>
                                      </p:cBhvr>
                                      <p:by x="105000" y="105000"/>
                                    </p:animScale>
                                  </p:childTnLst>
                                </p:cTn>
                              </p:par>
                              <p:par>
                                <p:cTn id="10" presetID="22" presetClass="entr" presetSubtype="8" fill="hold" grpId="0" nodeType="withEffect">
                                  <p:stCondLst>
                                    <p:cond delay="20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6" presetClass="emph" presetSubtype="0" accel="50000" decel="50000" autoRev="1" fill="hold" grpId="1" nodeType="withEffect">
                                  <p:stCondLst>
                                    <p:cond delay="2000"/>
                                  </p:stCondLst>
                                  <p:childTnLst>
                                    <p:animScale>
                                      <p:cBhvr>
                                        <p:cTn id="14"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1016000" y="0"/>
            <a:ext cx="11176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4" name="Picture Placeholder 8">
            <a:extLst>
              <a:ext uri="{FF2B5EF4-FFF2-40B4-BE49-F238E27FC236}">
                <a16:creationId xmlns:a16="http://schemas.microsoft.com/office/drawing/2014/main" id="{B6F0C670-BB95-47F5-BB08-C913FD10E415}"/>
              </a:ext>
            </a:extLst>
          </p:cNvPr>
          <p:cNvSpPr>
            <a:spLocks noGrp="1"/>
          </p:cNvSpPr>
          <p:nvPr>
            <p:ph type="pic" sz="quarter" idx="31"/>
          </p:nvPr>
        </p:nvSpPr>
        <p:spPr>
          <a:xfrm>
            <a:off x="3035301" y="3429000"/>
            <a:ext cx="3060700"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743185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6" name="Picture Placeholder 8"/>
          <p:cNvSpPr>
            <a:spLocks noGrp="1"/>
          </p:cNvSpPr>
          <p:nvPr>
            <p:ph type="pic" sz="quarter" idx="12"/>
          </p:nvPr>
        </p:nvSpPr>
        <p:spPr>
          <a:xfrm>
            <a:off x="2634417" y="2855043"/>
            <a:ext cx="900000" cy="90000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7" name="Picture Placeholder 8"/>
          <p:cNvSpPr>
            <a:spLocks noGrp="1"/>
          </p:cNvSpPr>
          <p:nvPr>
            <p:ph type="pic" sz="quarter" idx="13"/>
          </p:nvPr>
        </p:nvSpPr>
        <p:spPr>
          <a:xfrm>
            <a:off x="4977711" y="2855043"/>
            <a:ext cx="900000" cy="90000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8" name="Picture Placeholder 8"/>
          <p:cNvSpPr>
            <a:spLocks noGrp="1"/>
          </p:cNvSpPr>
          <p:nvPr>
            <p:ph type="pic" sz="quarter" idx="14"/>
          </p:nvPr>
        </p:nvSpPr>
        <p:spPr>
          <a:xfrm>
            <a:off x="7321005" y="2855043"/>
            <a:ext cx="900000" cy="90000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9" name="Picture Placeholder 8"/>
          <p:cNvSpPr>
            <a:spLocks noGrp="1"/>
          </p:cNvSpPr>
          <p:nvPr>
            <p:ph type="pic" sz="quarter" idx="15"/>
          </p:nvPr>
        </p:nvSpPr>
        <p:spPr>
          <a:xfrm>
            <a:off x="9661367" y="2855043"/>
            <a:ext cx="900000" cy="900000"/>
          </a:xfrm>
          <a:prstGeom prst="ellipse">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412359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6"/>
                                        </p:tgtEl>
                                      </p:cBhvr>
                                      <p:by x="105000" y="105000"/>
                                    </p:animScale>
                                  </p:childTnLst>
                                </p:cTn>
                              </p:par>
                              <p:par>
                                <p:cTn id="10" presetID="22" presetClass="entr" presetSubtype="8" fill="hold" grpId="0" nodeType="withEffect">
                                  <p:stCondLst>
                                    <p:cond delay="40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par>
                                <p:cTn id="13" presetID="6" presetClass="emph" presetSubtype="0" accel="50000" decel="50000" autoRev="1" fill="hold" grpId="1" nodeType="withEffect">
                                  <p:stCondLst>
                                    <p:cond delay="400"/>
                                  </p:stCondLst>
                                  <p:childTnLst>
                                    <p:animScale>
                                      <p:cBhvr>
                                        <p:cTn id="14" dur="500" fill="hold"/>
                                        <p:tgtEl>
                                          <p:spTgt spid="37"/>
                                        </p:tgtEl>
                                      </p:cBhvr>
                                      <p:by x="105000" y="105000"/>
                                    </p:animScale>
                                  </p:childTnLst>
                                </p:cTn>
                              </p:par>
                              <p:par>
                                <p:cTn id="15" presetID="22" presetClass="entr" presetSubtype="8" fill="hold" grpId="0" nodeType="withEffect">
                                  <p:stCondLst>
                                    <p:cond delay="90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par>
                                <p:cTn id="18" presetID="6" presetClass="emph" presetSubtype="0" accel="50000" decel="50000" autoRev="1" fill="hold" grpId="1" nodeType="withEffect">
                                  <p:stCondLst>
                                    <p:cond delay="900"/>
                                  </p:stCondLst>
                                  <p:childTnLst>
                                    <p:animScale>
                                      <p:cBhvr>
                                        <p:cTn id="19" dur="500" fill="hold"/>
                                        <p:tgtEl>
                                          <p:spTgt spid="38"/>
                                        </p:tgtEl>
                                      </p:cBhvr>
                                      <p:by x="105000" y="105000"/>
                                    </p:animScale>
                                  </p:childTnLst>
                                </p:cTn>
                              </p:par>
                              <p:par>
                                <p:cTn id="20" presetID="22" presetClass="entr" presetSubtype="8" fill="hold" grpId="0" nodeType="withEffect">
                                  <p:stCondLst>
                                    <p:cond delay="130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par>
                                <p:cTn id="23" presetID="6" presetClass="emph" presetSubtype="0" accel="50000" decel="50000" autoRev="1" fill="hold" grpId="1" nodeType="withEffect">
                                  <p:stCondLst>
                                    <p:cond delay="1300"/>
                                  </p:stCondLst>
                                  <p:childTnLst>
                                    <p:animScale>
                                      <p:cBhvr>
                                        <p:cTn id="24" dur="500"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7" grpId="0" animBg="1"/>
      <p:bldP spid="37" grpId="1" animBg="1"/>
      <p:bldP spid="38" grpId="0" animBg="1"/>
      <p:bldP spid="38" grpId="1" animBg="1"/>
      <p:bldP spid="39" grpId="0" animBg="1"/>
      <p:bldP spid="39" grpId="1"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1016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2210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1016000" y="0"/>
            <a:ext cx="2019300"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 name="Picture Placeholder 8">
            <a:extLst>
              <a:ext uri="{FF2B5EF4-FFF2-40B4-BE49-F238E27FC236}">
                <a16:creationId xmlns:a16="http://schemas.microsoft.com/office/drawing/2014/main" id="{43B44CB7-8865-4225-8490-953C9C551346}"/>
              </a:ext>
            </a:extLst>
          </p:cNvPr>
          <p:cNvSpPr>
            <a:spLocks noGrp="1"/>
          </p:cNvSpPr>
          <p:nvPr>
            <p:ph type="pic" sz="quarter" idx="13"/>
          </p:nvPr>
        </p:nvSpPr>
        <p:spPr>
          <a:xfrm>
            <a:off x="1016000" y="3429000"/>
            <a:ext cx="2019300"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Title 1">
            <a:extLst>
              <a:ext uri="{FF2B5EF4-FFF2-40B4-BE49-F238E27FC236}">
                <a16:creationId xmlns:a16="http://schemas.microsoft.com/office/drawing/2014/main" id="{C975DCF0-B58E-4E01-B5DD-E877186DC0CD}"/>
              </a:ext>
            </a:extLst>
          </p:cNvPr>
          <p:cNvSpPr>
            <a:spLocks noGrp="1"/>
          </p:cNvSpPr>
          <p:nvPr>
            <p:ph type="title"/>
          </p:nvPr>
        </p:nvSpPr>
        <p:spPr>
          <a:xfrm>
            <a:off x="7101840" y="946702"/>
            <a:ext cx="4079681" cy="1249845"/>
          </a:xfrm>
        </p:spPr>
        <p:txBody>
          <a:bodyPr/>
          <a:lstStyle/>
          <a:p>
            <a:r>
              <a:rPr lang="en-US"/>
              <a:t>Click to edit Master title style</a:t>
            </a:r>
          </a:p>
        </p:txBody>
      </p:sp>
    </p:spTree>
    <p:extLst>
      <p:ext uri="{BB962C8B-B14F-4D97-AF65-F5344CB8AC3E}">
        <p14:creationId xmlns:p14="http://schemas.microsoft.com/office/powerpoint/2010/main" val="105253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par>
                                <p:cTn id="10" presetID="22" presetClass="entr" presetSubtype="8"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 grpId="0" animBg="1"/>
      <p:bldP spid="3" grpId="1"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43B44CB7-8865-4225-8490-953C9C551346}"/>
              </a:ext>
            </a:extLst>
          </p:cNvPr>
          <p:cNvSpPr>
            <a:spLocks noGrp="1"/>
          </p:cNvSpPr>
          <p:nvPr>
            <p:ph type="pic" sz="quarter" idx="13"/>
          </p:nvPr>
        </p:nvSpPr>
        <p:spPr>
          <a:xfrm>
            <a:off x="3035299" y="3429000"/>
            <a:ext cx="3060699" cy="342899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Title 1">
            <a:extLst>
              <a:ext uri="{FF2B5EF4-FFF2-40B4-BE49-F238E27FC236}">
                <a16:creationId xmlns:a16="http://schemas.microsoft.com/office/drawing/2014/main" id="{C975DCF0-B58E-4E01-B5DD-E877186DC0CD}"/>
              </a:ext>
            </a:extLst>
          </p:cNvPr>
          <p:cNvSpPr>
            <a:spLocks noGrp="1"/>
          </p:cNvSpPr>
          <p:nvPr>
            <p:ph type="title"/>
          </p:nvPr>
        </p:nvSpPr>
        <p:spPr>
          <a:xfrm>
            <a:off x="7101840" y="946702"/>
            <a:ext cx="4079681" cy="1249845"/>
          </a:xfrm>
        </p:spPr>
        <p:txBody>
          <a:bodyPr/>
          <a:lstStyle/>
          <a:p>
            <a:r>
              <a:rPr lang="en-US"/>
              <a:t>Click to edit Master title style</a:t>
            </a:r>
          </a:p>
        </p:txBody>
      </p:sp>
      <p:sp>
        <p:nvSpPr>
          <p:cNvPr id="6" name="Picture Placeholder 8">
            <a:extLst>
              <a:ext uri="{FF2B5EF4-FFF2-40B4-BE49-F238E27FC236}">
                <a16:creationId xmlns:a16="http://schemas.microsoft.com/office/drawing/2014/main" id="{0E9354BC-A38D-49AC-B33C-37DBC74E7647}"/>
              </a:ext>
            </a:extLst>
          </p:cNvPr>
          <p:cNvSpPr>
            <a:spLocks noGrp="1"/>
          </p:cNvSpPr>
          <p:nvPr>
            <p:ph type="pic" sz="quarter" idx="14"/>
          </p:nvPr>
        </p:nvSpPr>
        <p:spPr>
          <a:xfrm>
            <a:off x="3035299" y="1"/>
            <a:ext cx="3060699" cy="342899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291555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3"/>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43B44CB7-8865-4225-8490-953C9C551346}"/>
              </a:ext>
            </a:extLst>
          </p:cNvPr>
          <p:cNvSpPr>
            <a:spLocks noGrp="1"/>
          </p:cNvSpPr>
          <p:nvPr>
            <p:ph type="pic" sz="quarter" idx="13"/>
          </p:nvPr>
        </p:nvSpPr>
        <p:spPr>
          <a:xfrm>
            <a:off x="3035299" y="3429001"/>
            <a:ext cx="3060699" cy="28448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5" name="Title 1">
            <a:extLst>
              <a:ext uri="{FF2B5EF4-FFF2-40B4-BE49-F238E27FC236}">
                <a16:creationId xmlns:a16="http://schemas.microsoft.com/office/drawing/2014/main" id="{C975DCF0-B58E-4E01-B5DD-E877186DC0CD}"/>
              </a:ext>
            </a:extLst>
          </p:cNvPr>
          <p:cNvSpPr>
            <a:spLocks noGrp="1"/>
          </p:cNvSpPr>
          <p:nvPr>
            <p:ph type="title"/>
          </p:nvPr>
        </p:nvSpPr>
        <p:spPr>
          <a:xfrm>
            <a:off x="7101840" y="946702"/>
            <a:ext cx="4079681" cy="1249845"/>
          </a:xfrm>
        </p:spPr>
        <p:txBody>
          <a:bodyPr/>
          <a:lstStyle/>
          <a:p>
            <a:r>
              <a:rPr lang="en-US"/>
              <a:t>Click to edit Master title style</a:t>
            </a:r>
          </a:p>
        </p:txBody>
      </p:sp>
      <p:sp>
        <p:nvSpPr>
          <p:cNvPr id="7" name="Picture Placeholder 8">
            <a:extLst>
              <a:ext uri="{FF2B5EF4-FFF2-40B4-BE49-F238E27FC236}">
                <a16:creationId xmlns:a16="http://schemas.microsoft.com/office/drawing/2014/main" id="{1E8C037D-10CD-4E7B-AFB3-740A96BB6DA8}"/>
              </a:ext>
            </a:extLst>
          </p:cNvPr>
          <p:cNvSpPr>
            <a:spLocks noGrp="1"/>
          </p:cNvSpPr>
          <p:nvPr>
            <p:ph type="pic" sz="quarter" idx="14"/>
          </p:nvPr>
        </p:nvSpPr>
        <p:spPr>
          <a:xfrm>
            <a:off x="6096002" y="3429001"/>
            <a:ext cx="3060699" cy="28448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8" name="Picture Placeholder 8">
            <a:extLst>
              <a:ext uri="{FF2B5EF4-FFF2-40B4-BE49-F238E27FC236}">
                <a16:creationId xmlns:a16="http://schemas.microsoft.com/office/drawing/2014/main" id="{37B1B9FC-2CA4-43C9-910F-D007298A6072}"/>
              </a:ext>
            </a:extLst>
          </p:cNvPr>
          <p:cNvSpPr>
            <a:spLocks noGrp="1"/>
          </p:cNvSpPr>
          <p:nvPr>
            <p:ph type="pic" sz="quarter" idx="15"/>
          </p:nvPr>
        </p:nvSpPr>
        <p:spPr>
          <a:xfrm>
            <a:off x="9150537" y="3429001"/>
            <a:ext cx="3041463" cy="28448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85483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3"/>
                                        </p:tgtEl>
                                      </p:cBhvr>
                                      <p:by x="105000" y="105000"/>
                                    </p:animScale>
                                  </p:childTnLst>
                                </p:cTn>
                              </p:par>
                              <p:par>
                                <p:cTn id="10" presetID="22" presetClass="entr" presetSubtype="8"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7"/>
                                        </p:tgtEl>
                                      </p:cBhvr>
                                      <p:by x="105000" y="105000"/>
                                    </p:animScale>
                                  </p:childTnLst>
                                </p:cTn>
                              </p:par>
                              <p:par>
                                <p:cTn id="15" presetID="22" presetClass="entr" presetSubtype="8" fill="hold" grpId="0" nodeType="withEffect">
                                  <p:stCondLst>
                                    <p:cond delay="10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6" presetClass="emph" presetSubtype="0" accel="50000" decel="50000" autoRev="1" fill="hold" grpId="1" nodeType="withEffect">
                                  <p:stCondLst>
                                    <p:cond delay="1100"/>
                                  </p:stCondLst>
                                  <p:childTnLst>
                                    <p:animScale>
                                      <p:cBhvr>
                                        <p:cTn id="1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8" grpId="0" animBg="1"/>
      <p:bldP spid="8" grpId="1"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63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4" name="Title 1">
            <a:extLst>
              <a:ext uri="{FF2B5EF4-FFF2-40B4-BE49-F238E27FC236}">
                <a16:creationId xmlns:a16="http://schemas.microsoft.com/office/drawing/2014/main" id="{FE10B58E-1BDA-4DC5-812F-F1A7F9995AA6}"/>
              </a:ext>
            </a:extLst>
          </p:cNvPr>
          <p:cNvSpPr>
            <a:spLocks noGrp="1"/>
          </p:cNvSpPr>
          <p:nvPr>
            <p:ph type="title"/>
          </p:nvPr>
        </p:nvSpPr>
        <p:spPr>
          <a:xfrm>
            <a:off x="2028825" y="946702"/>
            <a:ext cx="4067176" cy="1249845"/>
          </a:xfrm>
        </p:spPr>
        <p:txBody>
          <a:bodyPr/>
          <a:lstStyle/>
          <a:p>
            <a:r>
              <a:rPr lang="en-US"/>
              <a:t>Click to edit Master title style</a:t>
            </a:r>
          </a:p>
        </p:txBody>
      </p:sp>
      <p:sp>
        <p:nvSpPr>
          <p:cNvPr id="5" name="Picture Placeholder 8">
            <a:extLst>
              <a:ext uri="{FF2B5EF4-FFF2-40B4-BE49-F238E27FC236}">
                <a16:creationId xmlns:a16="http://schemas.microsoft.com/office/drawing/2014/main" id="{788C9193-BDF6-4DE1-9ED4-38411138F1AD}"/>
              </a:ext>
            </a:extLst>
          </p:cNvPr>
          <p:cNvSpPr>
            <a:spLocks noGrp="1"/>
          </p:cNvSpPr>
          <p:nvPr>
            <p:ph type="pic" sz="quarter" idx="14"/>
          </p:nvPr>
        </p:nvSpPr>
        <p:spPr>
          <a:xfrm>
            <a:off x="3261360" y="2286000"/>
            <a:ext cx="2032000" cy="286512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6" name="Picture Placeholder 8">
            <a:extLst>
              <a:ext uri="{FF2B5EF4-FFF2-40B4-BE49-F238E27FC236}">
                <a16:creationId xmlns:a16="http://schemas.microsoft.com/office/drawing/2014/main" id="{A6EE583F-29D2-460B-8A76-5C1CF6AAD8D4}"/>
              </a:ext>
            </a:extLst>
          </p:cNvPr>
          <p:cNvSpPr>
            <a:spLocks noGrp="1"/>
          </p:cNvSpPr>
          <p:nvPr>
            <p:ph type="pic" sz="quarter" idx="13"/>
          </p:nvPr>
        </p:nvSpPr>
        <p:spPr>
          <a:xfrm>
            <a:off x="5509895"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7" name="Picture Placeholder 8">
            <a:extLst>
              <a:ext uri="{FF2B5EF4-FFF2-40B4-BE49-F238E27FC236}">
                <a16:creationId xmlns:a16="http://schemas.microsoft.com/office/drawing/2014/main" id="{844A2C62-9436-419E-A7D7-0A57C6B9A6AC}"/>
              </a:ext>
            </a:extLst>
          </p:cNvPr>
          <p:cNvSpPr>
            <a:spLocks noGrp="1"/>
          </p:cNvSpPr>
          <p:nvPr>
            <p:ph type="pic" sz="quarter" idx="16"/>
          </p:nvPr>
        </p:nvSpPr>
        <p:spPr>
          <a:xfrm>
            <a:off x="775843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8" name="Picture Placeholder 8">
            <a:extLst>
              <a:ext uri="{FF2B5EF4-FFF2-40B4-BE49-F238E27FC236}">
                <a16:creationId xmlns:a16="http://schemas.microsoft.com/office/drawing/2014/main" id="{0F24C80C-0839-4F9E-AAD4-AB7773C5048C}"/>
              </a:ext>
            </a:extLst>
          </p:cNvPr>
          <p:cNvSpPr>
            <a:spLocks noGrp="1"/>
          </p:cNvSpPr>
          <p:nvPr>
            <p:ph type="pic" sz="quarter" idx="18"/>
          </p:nvPr>
        </p:nvSpPr>
        <p:spPr>
          <a:xfrm>
            <a:off x="1012825"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33840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
                                        </p:tgtEl>
                                      </p:cBhvr>
                                      <p:by x="105000" y="105000"/>
                                    </p:animScale>
                                  </p:childTnLst>
                                </p:cTn>
                              </p:par>
                              <p:par>
                                <p:cTn id="10" presetID="22" presetClass="entr" presetSubtype="8" fill="hold" grpId="0" nodeType="withEffect">
                                  <p:stCondLst>
                                    <p:cond delay="8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6" presetClass="emph" presetSubtype="0" accel="50000" decel="50000" autoRev="1" fill="hold" grpId="1" nodeType="withEffect">
                                  <p:stCondLst>
                                    <p:cond delay="800"/>
                                  </p:stCondLst>
                                  <p:childTnLst>
                                    <p:animScale>
                                      <p:cBhvr>
                                        <p:cTn id="14" dur="500" fill="hold"/>
                                        <p:tgtEl>
                                          <p:spTgt spid="7"/>
                                        </p:tgtEl>
                                      </p:cBhvr>
                                      <p:by x="105000" y="105000"/>
                                    </p:animScale>
                                  </p:childTnLst>
                                </p:cTn>
                              </p:par>
                              <p:par>
                                <p:cTn id="15" presetID="22" presetClass="entr" presetSubtype="8"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6" presetClass="emph" presetSubtype="0" accel="50000" decel="50000" autoRev="1" fill="hold" grpId="1" nodeType="withEffect">
                                  <p:stCondLst>
                                    <p:cond delay="500"/>
                                  </p:stCondLst>
                                  <p:childTnLst>
                                    <p:animScale>
                                      <p:cBhvr>
                                        <p:cTn id="19" dur="500" fill="hold"/>
                                        <p:tgtEl>
                                          <p:spTgt spid="6"/>
                                        </p:tgtEl>
                                      </p:cBhvr>
                                      <p:by x="105000" y="105000"/>
                                    </p:animScale>
                                  </p:childTnLst>
                                </p:cTn>
                              </p:par>
                              <p:par>
                                <p:cTn id="20" presetID="22" presetClass="entr" presetSubtype="8" fill="hold" grpId="0" nodeType="withEffect">
                                  <p:stCondLst>
                                    <p:cond delay="20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6" presetClass="emph" presetSubtype="0" accel="50000" decel="50000" autoRev="1" fill="hold" grpId="1" nodeType="withEffect">
                                  <p:stCondLst>
                                    <p:cond delay="200"/>
                                  </p:stCondLst>
                                  <p:childTnLst>
                                    <p:animScale>
                                      <p:cBhvr>
                                        <p:cTn id="24" dur="500" fill="hold"/>
                                        <p:tgtEl>
                                          <p:spTgt spid="5"/>
                                        </p:tgtEl>
                                      </p:cBhvr>
                                      <p:by x="105000" y="105000"/>
                                    </p:animScale>
                                  </p:childTnLst>
                                </p:cTn>
                              </p:par>
                              <p:par>
                                <p:cTn id="25" presetID="2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6" presetClass="emph" presetSubtype="0" accel="50000" decel="50000" autoRev="1" fill="hold" grpId="1" nodeType="withEffect">
                                  <p:stCondLst>
                                    <p:cond delay="0"/>
                                  </p:stCondLst>
                                  <p:childTnLst>
                                    <p:animScale>
                                      <p:cBhvr>
                                        <p:cTn id="2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7" grpId="0" animBg="1"/>
      <p:bldP spid="7" grpId="1" animBg="1"/>
      <p:bldP spid="8" grpId="0" animBg="1"/>
      <p:bldP spid="8" grpId="1"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64_Custom Layout">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EA8410C6-F7D0-4A6A-908F-82E314813103}"/>
              </a:ext>
            </a:extLst>
          </p:cNvPr>
          <p:cNvSpPr>
            <a:spLocks noGrp="1"/>
          </p:cNvSpPr>
          <p:nvPr>
            <p:ph type="pic" sz="quarter" idx="25"/>
          </p:nvPr>
        </p:nvSpPr>
        <p:spPr>
          <a:xfrm>
            <a:off x="0" y="4514850"/>
            <a:ext cx="2028916" cy="23431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 name="Picture Placeholder 8">
            <a:extLst>
              <a:ext uri="{FF2B5EF4-FFF2-40B4-BE49-F238E27FC236}">
                <a16:creationId xmlns:a16="http://schemas.microsoft.com/office/drawing/2014/main" id="{6F65C1D3-C5F1-475F-9985-D4E771EE8DE3}"/>
              </a:ext>
            </a:extLst>
          </p:cNvPr>
          <p:cNvSpPr>
            <a:spLocks noGrp="1"/>
          </p:cNvSpPr>
          <p:nvPr>
            <p:ph type="pic" sz="quarter" idx="26"/>
          </p:nvPr>
        </p:nvSpPr>
        <p:spPr>
          <a:xfrm>
            <a:off x="2028916" y="4514850"/>
            <a:ext cx="2028916" cy="23431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4" name="Picture Placeholder 8">
            <a:extLst>
              <a:ext uri="{FF2B5EF4-FFF2-40B4-BE49-F238E27FC236}">
                <a16:creationId xmlns:a16="http://schemas.microsoft.com/office/drawing/2014/main" id="{1961B85C-7D05-4DFE-9B44-B1E97C16F427}"/>
              </a:ext>
            </a:extLst>
          </p:cNvPr>
          <p:cNvSpPr>
            <a:spLocks noGrp="1"/>
          </p:cNvSpPr>
          <p:nvPr>
            <p:ph type="pic" sz="quarter" idx="27"/>
          </p:nvPr>
        </p:nvSpPr>
        <p:spPr>
          <a:xfrm>
            <a:off x="4057832" y="4514850"/>
            <a:ext cx="2047422" cy="23431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Picture Placeholder 8">
            <a:extLst>
              <a:ext uri="{FF2B5EF4-FFF2-40B4-BE49-F238E27FC236}">
                <a16:creationId xmlns:a16="http://schemas.microsoft.com/office/drawing/2014/main" id="{BC8E1A08-2897-4811-807B-2D66F0C66E9A}"/>
              </a:ext>
            </a:extLst>
          </p:cNvPr>
          <p:cNvSpPr>
            <a:spLocks noGrp="1"/>
          </p:cNvSpPr>
          <p:nvPr>
            <p:ph type="pic" sz="quarter" idx="28"/>
          </p:nvPr>
        </p:nvSpPr>
        <p:spPr>
          <a:xfrm>
            <a:off x="6105254" y="4514850"/>
            <a:ext cx="2028916" cy="23431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a:extLst>
              <a:ext uri="{FF2B5EF4-FFF2-40B4-BE49-F238E27FC236}">
                <a16:creationId xmlns:a16="http://schemas.microsoft.com/office/drawing/2014/main" id="{AD1AF7EC-2C3A-4A7F-B12A-F862DCEEFEB4}"/>
              </a:ext>
            </a:extLst>
          </p:cNvPr>
          <p:cNvSpPr>
            <a:spLocks noGrp="1"/>
          </p:cNvSpPr>
          <p:nvPr>
            <p:ph type="pic" sz="quarter" idx="29"/>
          </p:nvPr>
        </p:nvSpPr>
        <p:spPr>
          <a:xfrm>
            <a:off x="8134168" y="4514850"/>
            <a:ext cx="2028916" cy="23431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8" name="Picture Placeholder 8">
            <a:extLst>
              <a:ext uri="{FF2B5EF4-FFF2-40B4-BE49-F238E27FC236}">
                <a16:creationId xmlns:a16="http://schemas.microsoft.com/office/drawing/2014/main" id="{0EBE85F6-16B4-4B57-B90E-945A284A7C0F}"/>
              </a:ext>
            </a:extLst>
          </p:cNvPr>
          <p:cNvSpPr>
            <a:spLocks noGrp="1"/>
          </p:cNvSpPr>
          <p:nvPr>
            <p:ph type="pic" sz="quarter" idx="30"/>
          </p:nvPr>
        </p:nvSpPr>
        <p:spPr>
          <a:xfrm>
            <a:off x="10163084" y="4514850"/>
            <a:ext cx="2028916" cy="234315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5" name="Picture Placeholder 8">
            <a:extLst>
              <a:ext uri="{FF2B5EF4-FFF2-40B4-BE49-F238E27FC236}">
                <a16:creationId xmlns:a16="http://schemas.microsoft.com/office/drawing/2014/main" id="{377B1D1F-A8B8-4547-8D86-0E327F1D7106}"/>
              </a:ext>
            </a:extLst>
          </p:cNvPr>
          <p:cNvSpPr>
            <a:spLocks noGrp="1"/>
          </p:cNvSpPr>
          <p:nvPr>
            <p:ph type="pic" sz="quarter" idx="37"/>
          </p:nvPr>
        </p:nvSpPr>
        <p:spPr>
          <a:xfrm>
            <a:off x="0" y="-1"/>
            <a:ext cx="2028916" cy="218802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6" name="Picture Placeholder 8">
            <a:extLst>
              <a:ext uri="{FF2B5EF4-FFF2-40B4-BE49-F238E27FC236}">
                <a16:creationId xmlns:a16="http://schemas.microsoft.com/office/drawing/2014/main" id="{22A6D38C-3F7A-499E-B48F-B4C18D39A5CF}"/>
              </a:ext>
            </a:extLst>
          </p:cNvPr>
          <p:cNvSpPr>
            <a:spLocks noGrp="1"/>
          </p:cNvSpPr>
          <p:nvPr>
            <p:ph type="pic" sz="quarter" idx="38"/>
          </p:nvPr>
        </p:nvSpPr>
        <p:spPr>
          <a:xfrm>
            <a:off x="2028916" y="-1"/>
            <a:ext cx="2028916" cy="218802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7" name="Picture Placeholder 8">
            <a:extLst>
              <a:ext uri="{FF2B5EF4-FFF2-40B4-BE49-F238E27FC236}">
                <a16:creationId xmlns:a16="http://schemas.microsoft.com/office/drawing/2014/main" id="{3CF32EEB-89E4-4BF0-AFA7-8A0F21FC04A4}"/>
              </a:ext>
            </a:extLst>
          </p:cNvPr>
          <p:cNvSpPr>
            <a:spLocks noGrp="1"/>
          </p:cNvSpPr>
          <p:nvPr>
            <p:ph type="pic" sz="quarter" idx="39"/>
          </p:nvPr>
        </p:nvSpPr>
        <p:spPr>
          <a:xfrm>
            <a:off x="4057832" y="-1"/>
            <a:ext cx="2047422" cy="218802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8" name="Picture Placeholder 8">
            <a:extLst>
              <a:ext uri="{FF2B5EF4-FFF2-40B4-BE49-F238E27FC236}">
                <a16:creationId xmlns:a16="http://schemas.microsoft.com/office/drawing/2014/main" id="{9FF473FA-A0CF-4074-B871-279422A5CFC8}"/>
              </a:ext>
            </a:extLst>
          </p:cNvPr>
          <p:cNvSpPr>
            <a:spLocks noGrp="1"/>
          </p:cNvSpPr>
          <p:nvPr>
            <p:ph type="pic" sz="quarter" idx="40"/>
          </p:nvPr>
        </p:nvSpPr>
        <p:spPr>
          <a:xfrm>
            <a:off x="6105254" y="-1"/>
            <a:ext cx="2028916" cy="218802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9" name="Picture Placeholder 8">
            <a:extLst>
              <a:ext uri="{FF2B5EF4-FFF2-40B4-BE49-F238E27FC236}">
                <a16:creationId xmlns:a16="http://schemas.microsoft.com/office/drawing/2014/main" id="{927F7A49-7D92-470B-B141-3A330676AE27}"/>
              </a:ext>
            </a:extLst>
          </p:cNvPr>
          <p:cNvSpPr>
            <a:spLocks noGrp="1"/>
          </p:cNvSpPr>
          <p:nvPr>
            <p:ph type="pic" sz="quarter" idx="41"/>
          </p:nvPr>
        </p:nvSpPr>
        <p:spPr>
          <a:xfrm>
            <a:off x="8134168" y="-1"/>
            <a:ext cx="2028916" cy="218802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0" name="Picture Placeholder 8">
            <a:extLst>
              <a:ext uri="{FF2B5EF4-FFF2-40B4-BE49-F238E27FC236}">
                <a16:creationId xmlns:a16="http://schemas.microsoft.com/office/drawing/2014/main" id="{2DEBC4AD-6AC9-43D0-90F7-79D693252BE5}"/>
              </a:ext>
            </a:extLst>
          </p:cNvPr>
          <p:cNvSpPr>
            <a:spLocks noGrp="1"/>
          </p:cNvSpPr>
          <p:nvPr>
            <p:ph type="pic" sz="quarter" idx="42"/>
          </p:nvPr>
        </p:nvSpPr>
        <p:spPr>
          <a:xfrm>
            <a:off x="10163084" y="-1"/>
            <a:ext cx="2028916" cy="218802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1" name="Picture Placeholder 8">
            <a:extLst>
              <a:ext uri="{FF2B5EF4-FFF2-40B4-BE49-F238E27FC236}">
                <a16:creationId xmlns:a16="http://schemas.microsoft.com/office/drawing/2014/main" id="{41C1BAB6-D060-42B0-BB06-60ED243F3D63}"/>
              </a:ext>
            </a:extLst>
          </p:cNvPr>
          <p:cNvSpPr>
            <a:spLocks noGrp="1"/>
          </p:cNvSpPr>
          <p:nvPr>
            <p:ph type="pic" sz="quarter" idx="43"/>
          </p:nvPr>
        </p:nvSpPr>
        <p:spPr>
          <a:xfrm>
            <a:off x="0" y="2188028"/>
            <a:ext cx="2028916" cy="23268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4" name="Picture Placeholder 8">
            <a:extLst>
              <a:ext uri="{FF2B5EF4-FFF2-40B4-BE49-F238E27FC236}">
                <a16:creationId xmlns:a16="http://schemas.microsoft.com/office/drawing/2014/main" id="{A8F51325-BF73-4DDA-8C00-AE6C8396935A}"/>
              </a:ext>
            </a:extLst>
          </p:cNvPr>
          <p:cNvSpPr>
            <a:spLocks noGrp="1"/>
          </p:cNvSpPr>
          <p:nvPr>
            <p:ph type="pic" sz="quarter" idx="46"/>
          </p:nvPr>
        </p:nvSpPr>
        <p:spPr>
          <a:xfrm>
            <a:off x="6105254" y="2188028"/>
            <a:ext cx="2028916" cy="23268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35" name="Picture Placeholder 8">
            <a:extLst>
              <a:ext uri="{FF2B5EF4-FFF2-40B4-BE49-F238E27FC236}">
                <a16:creationId xmlns:a16="http://schemas.microsoft.com/office/drawing/2014/main" id="{147C14B7-0220-4E03-A172-1C0AEF957C68}"/>
              </a:ext>
            </a:extLst>
          </p:cNvPr>
          <p:cNvSpPr>
            <a:spLocks noGrp="1"/>
          </p:cNvSpPr>
          <p:nvPr>
            <p:ph type="pic" sz="quarter" idx="47"/>
          </p:nvPr>
        </p:nvSpPr>
        <p:spPr>
          <a:xfrm>
            <a:off x="8134168" y="2188028"/>
            <a:ext cx="2028916" cy="23268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6" name="Picture Placeholder 8">
            <a:extLst>
              <a:ext uri="{FF2B5EF4-FFF2-40B4-BE49-F238E27FC236}">
                <a16:creationId xmlns:a16="http://schemas.microsoft.com/office/drawing/2014/main" id="{585B5A4D-C0C7-494F-B31E-C85310495CC6}"/>
              </a:ext>
            </a:extLst>
          </p:cNvPr>
          <p:cNvSpPr>
            <a:spLocks noGrp="1"/>
          </p:cNvSpPr>
          <p:nvPr>
            <p:ph type="pic" sz="quarter" idx="48"/>
          </p:nvPr>
        </p:nvSpPr>
        <p:spPr>
          <a:xfrm>
            <a:off x="10163084" y="2188028"/>
            <a:ext cx="2028916" cy="232682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6501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6" presetClass="emph" presetSubtype="0" accel="50000" decel="50000" autoRev="1" fill="hold" grpId="1" nodeType="withEffect">
                                  <p:stCondLst>
                                    <p:cond delay="0"/>
                                  </p:stCondLst>
                                  <p:childTnLst>
                                    <p:animScale>
                                      <p:cBhvr>
                                        <p:cTn id="9" dur="500" fill="hold"/>
                                        <p:tgtEl>
                                          <p:spTgt spid="25"/>
                                        </p:tgtEl>
                                      </p:cBhvr>
                                      <p:by x="105000" y="105000"/>
                                    </p:animScale>
                                  </p:childTnLst>
                                </p:cTn>
                              </p:par>
                              <p:par>
                                <p:cTn id="10" presetID="22" presetClass="entr" presetSubtype="8" fill="hold" grpId="0" nodeType="withEffect">
                                  <p:stCondLst>
                                    <p:cond delay="30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6" presetClass="emph" presetSubtype="0" accel="50000" decel="50000" autoRev="1" fill="hold" grpId="1" nodeType="withEffect">
                                  <p:stCondLst>
                                    <p:cond delay="300"/>
                                  </p:stCondLst>
                                  <p:childTnLst>
                                    <p:animScale>
                                      <p:cBhvr>
                                        <p:cTn id="14" dur="500" fill="hold"/>
                                        <p:tgtEl>
                                          <p:spTgt spid="26"/>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27"/>
                                        </p:tgtEl>
                                      </p:cBhvr>
                                      <p:by x="105000" y="105000"/>
                                    </p:animScale>
                                  </p:childTnLst>
                                </p:cTn>
                              </p:par>
                              <p:par>
                                <p:cTn id="20" presetID="22" presetClass="entr" presetSubtype="8" fill="hold" grpId="0" nodeType="withEffect">
                                  <p:stCondLst>
                                    <p:cond delay="110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par>
                                <p:cTn id="23" presetID="6" presetClass="emph" presetSubtype="0" accel="50000" decel="50000" autoRev="1" fill="hold" grpId="1" nodeType="withEffect">
                                  <p:stCondLst>
                                    <p:cond delay="1100"/>
                                  </p:stCondLst>
                                  <p:childTnLst>
                                    <p:animScale>
                                      <p:cBhvr>
                                        <p:cTn id="24" dur="500" fill="hold"/>
                                        <p:tgtEl>
                                          <p:spTgt spid="28"/>
                                        </p:tgtEl>
                                      </p:cBhvr>
                                      <p:by x="105000" y="105000"/>
                                    </p:animScale>
                                  </p:childTnLst>
                                </p:cTn>
                              </p:par>
                              <p:par>
                                <p:cTn id="25" presetID="22" presetClass="entr" presetSubtype="8" fill="hold" grpId="0" nodeType="withEffect">
                                  <p:stCondLst>
                                    <p:cond delay="140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par>
                                <p:cTn id="28" presetID="6" presetClass="emph" presetSubtype="0" accel="50000" decel="50000" autoRev="1" fill="hold" grpId="1" nodeType="withEffect">
                                  <p:stCondLst>
                                    <p:cond delay="1400"/>
                                  </p:stCondLst>
                                  <p:childTnLst>
                                    <p:animScale>
                                      <p:cBhvr>
                                        <p:cTn id="29" dur="500" fill="hold"/>
                                        <p:tgtEl>
                                          <p:spTgt spid="29"/>
                                        </p:tgtEl>
                                      </p:cBhvr>
                                      <p:by x="105000" y="105000"/>
                                    </p:animScale>
                                  </p:childTnLst>
                                </p:cTn>
                              </p:par>
                              <p:par>
                                <p:cTn id="30" presetID="22" presetClass="entr" presetSubtype="8" fill="hold" grpId="0" nodeType="withEffect">
                                  <p:stCondLst>
                                    <p:cond delay="180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par>
                                <p:cTn id="33" presetID="6" presetClass="emph" presetSubtype="0" accel="50000" decel="50000" autoRev="1" fill="hold" grpId="1" nodeType="withEffect">
                                  <p:stCondLst>
                                    <p:cond delay="1800"/>
                                  </p:stCondLst>
                                  <p:childTnLst>
                                    <p:animScale>
                                      <p:cBhvr>
                                        <p:cTn id="34" dur="500" fill="hold"/>
                                        <p:tgtEl>
                                          <p:spTgt spid="30"/>
                                        </p:tgtEl>
                                      </p:cBhvr>
                                      <p:by x="105000" y="105000"/>
                                    </p:animScale>
                                  </p:childTnLst>
                                </p:cTn>
                              </p:par>
                              <p:par>
                                <p:cTn id="35" presetID="22" presetClass="entr" presetSubtype="8" fill="hold" grpId="0" nodeType="withEffect">
                                  <p:stCondLst>
                                    <p:cond delay="210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par>
                                <p:cTn id="38" presetID="6" presetClass="emph" presetSubtype="0" accel="50000" decel="50000" autoRev="1" fill="hold" grpId="1" nodeType="withEffect">
                                  <p:stCondLst>
                                    <p:cond delay="2100"/>
                                  </p:stCondLst>
                                  <p:childTnLst>
                                    <p:animScale>
                                      <p:cBhvr>
                                        <p:cTn id="39" dur="500" fill="hold"/>
                                        <p:tgtEl>
                                          <p:spTgt spid="31"/>
                                        </p:tgtEl>
                                      </p:cBhvr>
                                      <p:by x="105000" y="105000"/>
                                    </p:animScale>
                                  </p:childTnLst>
                                </p:cTn>
                              </p:par>
                              <p:par>
                                <p:cTn id="40" presetID="22" presetClass="entr" presetSubtype="8" fill="hold" grpId="0" nodeType="withEffect">
                                  <p:stCondLst>
                                    <p:cond delay="280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par>
                                <p:cTn id="43" presetID="6" presetClass="emph" presetSubtype="0" accel="50000" decel="50000" autoRev="1" fill="hold" grpId="1" nodeType="withEffect">
                                  <p:stCondLst>
                                    <p:cond delay="2800"/>
                                  </p:stCondLst>
                                  <p:childTnLst>
                                    <p:animScale>
                                      <p:cBhvr>
                                        <p:cTn id="44" dur="500" fill="hold"/>
                                        <p:tgtEl>
                                          <p:spTgt spid="34"/>
                                        </p:tgtEl>
                                      </p:cBhvr>
                                      <p:by x="105000" y="105000"/>
                                    </p:animScale>
                                  </p:childTnLst>
                                </p:cTn>
                              </p:par>
                              <p:par>
                                <p:cTn id="45" presetID="22" presetClass="entr" presetSubtype="8" fill="hold" grpId="0" nodeType="withEffect">
                                  <p:stCondLst>
                                    <p:cond delay="310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par>
                                <p:cTn id="48" presetID="6" presetClass="emph" presetSubtype="0" accel="50000" decel="50000" autoRev="1" fill="hold" grpId="1" nodeType="withEffect">
                                  <p:stCondLst>
                                    <p:cond delay="3100"/>
                                  </p:stCondLst>
                                  <p:childTnLst>
                                    <p:animScale>
                                      <p:cBhvr>
                                        <p:cTn id="49" dur="500" fill="hold"/>
                                        <p:tgtEl>
                                          <p:spTgt spid="35"/>
                                        </p:tgtEl>
                                      </p:cBhvr>
                                      <p:by x="105000" y="105000"/>
                                    </p:animScale>
                                  </p:childTnLst>
                                </p:cTn>
                              </p:par>
                              <p:par>
                                <p:cTn id="50" presetID="22" presetClass="entr" presetSubtype="8" fill="hold" grpId="0" nodeType="withEffect">
                                  <p:stCondLst>
                                    <p:cond delay="350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par>
                                <p:cTn id="53" presetID="6" presetClass="emph" presetSubtype="0" accel="50000" decel="50000" autoRev="1" fill="hold" grpId="1" nodeType="withEffect">
                                  <p:stCondLst>
                                    <p:cond delay="3500"/>
                                  </p:stCondLst>
                                  <p:childTnLst>
                                    <p:animScale>
                                      <p:cBhvr>
                                        <p:cTn id="54" dur="500" fill="hold"/>
                                        <p:tgtEl>
                                          <p:spTgt spid="36"/>
                                        </p:tgtEl>
                                      </p:cBhvr>
                                      <p:by x="105000" y="105000"/>
                                    </p:animScale>
                                  </p:childTnLst>
                                </p:cTn>
                              </p:par>
                              <p:par>
                                <p:cTn id="55" presetID="22" presetClass="entr" presetSubtype="8" fill="hold" grpId="0" nodeType="withEffect">
                                  <p:stCondLst>
                                    <p:cond delay="390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par>
                                <p:cTn id="58" presetID="6" presetClass="emph" presetSubtype="0" accel="50000" decel="50000" autoRev="1" fill="hold" grpId="1" nodeType="withEffect">
                                  <p:stCondLst>
                                    <p:cond delay="3900"/>
                                  </p:stCondLst>
                                  <p:childTnLst>
                                    <p:animScale>
                                      <p:cBhvr>
                                        <p:cTn id="59" dur="500" fill="hold"/>
                                        <p:tgtEl>
                                          <p:spTgt spid="2"/>
                                        </p:tgtEl>
                                      </p:cBhvr>
                                      <p:by x="105000" y="105000"/>
                                    </p:animScale>
                                  </p:childTnLst>
                                </p:cTn>
                              </p:par>
                              <p:par>
                                <p:cTn id="60" presetID="22" presetClass="entr" presetSubtype="8" fill="hold" grpId="0" nodeType="withEffect">
                                  <p:stCondLst>
                                    <p:cond delay="430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500"/>
                                        <p:tgtEl>
                                          <p:spTgt spid="3"/>
                                        </p:tgtEl>
                                      </p:cBhvr>
                                    </p:animEffect>
                                  </p:childTnLst>
                                </p:cTn>
                              </p:par>
                              <p:par>
                                <p:cTn id="63" presetID="6" presetClass="emph" presetSubtype="0" accel="50000" decel="50000" autoRev="1" fill="hold" grpId="1" nodeType="withEffect">
                                  <p:stCondLst>
                                    <p:cond delay="4300"/>
                                  </p:stCondLst>
                                  <p:childTnLst>
                                    <p:animScale>
                                      <p:cBhvr>
                                        <p:cTn id="64" dur="500" fill="hold"/>
                                        <p:tgtEl>
                                          <p:spTgt spid="3"/>
                                        </p:tgtEl>
                                      </p:cBhvr>
                                      <p:by x="105000" y="105000"/>
                                    </p:animScale>
                                  </p:childTnLst>
                                </p:cTn>
                              </p:par>
                              <p:par>
                                <p:cTn id="65" presetID="22" presetClass="entr" presetSubtype="8" fill="hold" grpId="0" nodeType="withEffect">
                                  <p:stCondLst>
                                    <p:cond delay="470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500"/>
                                        <p:tgtEl>
                                          <p:spTgt spid="4"/>
                                        </p:tgtEl>
                                      </p:cBhvr>
                                    </p:animEffect>
                                  </p:childTnLst>
                                </p:cTn>
                              </p:par>
                              <p:par>
                                <p:cTn id="68" presetID="6" presetClass="emph" presetSubtype="0" accel="50000" decel="50000" autoRev="1" fill="hold" grpId="1" nodeType="withEffect">
                                  <p:stCondLst>
                                    <p:cond delay="4700"/>
                                  </p:stCondLst>
                                  <p:childTnLst>
                                    <p:animScale>
                                      <p:cBhvr>
                                        <p:cTn id="69" dur="500" fill="hold"/>
                                        <p:tgtEl>
                                          <p:spTgt spid="4"/>
                                        </p:tgtEl>
                                      </p:cBhvr>
                                      <p:by x="105000" y="105000"/>
                                    </p:animScale>
                                  </p:childTnLst>
                                </p:cTn>
                              </p:par>
                              <p:par>
                                <p:cTn id="70" presetID="22" presetClass="entr" presetSubtype="8" fill="hold" grpId="0" nodeType="withEffect">
                                  <p:stCondLst>
                                    <p:cond delay="5000"/>
                                  </p:stCondLst>
                                  <p:childTnLst>
                                    <p:set>
                                      <p:cBhvr>
                                        <p:cTn id="71" dur="1" fill="hold">
                                          <p:stCondLst>
                                            <p:cond delay="0"/>
                                          </p:stCondLst>
                                        </p:cTn>
                                        <p:tgtEl>
                                          <p:spTgt spid="5"/>
                                        </p:tgtEl>
                                        <p:attrNameLst>
                                          <p:attrName>style.visibility</p:attrName>
                                        </p:attrNameLst>
                                      </p:cBhvr>
                                      <p:to>
                                        <p:strVal val="visible"/>
                                      </p:to>
                                    </p:set>
                                    <p:animEffect transition="in" filter="wipe(left)">
                                      <p:cBhvr>
                                        <p:cTn id="72" dur="500"/>
                                        <p:tgtEl>
                                          <p:spTgt spid="5"/>
                                        </p:tgtEl>
                                      </p:cBhvr>
                                    </p:animEffect>
                                  </p:childTnLst>
                                </p:cTn>
                              </p:par>
                              <p:par>
                                <p:cTn id="73" presetID="6" presetClass="emph" presetSubtype="0" accel="50000" decel="50000" autoRev="1" fill="hold" grpId="1" nodeType="withEffect">
                                  <p:stCondLst>
                                    <p:cond delay="5000"/>
                                  </p:stCondLst>
                                  <p:childTnLst>
                                    <p:animScale>
                                      <p:cBhvr>
                                        <p:cTn id="74" dur="500" fill="hold"/>
                                        <p:tgtEl>
                                          <p:spTgt spid="5"/>
                                        </p:tgtEl>
                                      </p:cBhvr>
                                      <p:by x="105000" y="105000"/>
                                    </p:animScale>
                                  </p:childTnLst>
                                </p:cTn>
                              </p:par>
                              <p:par>
                                <p:cTn id="75" presetID="22" presetClass="entr" presetSubtype="8" fill="hold" grpId="0" nodeType="withEffect">
                                  <p:stCondLst>
                                    <p:cond delay="530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par>
                                <p:cTn id="78" presetID="6" presetClass="emph" presetSubtype="0" accel="50000" decel="50000" autoRev="1" fill="hold" grpId="1" nodeType="withEffect">
                                  <p:stCondLst>
                                    <p:cond delay="5300"/>
                                  </p:stCondLst>
                                  <p:childTnLst>
                                    <p:animScale>
                                      <p:cBhvr>
                                        <p:cTn id="79" dur="500" fill="hold"/>
                                        <p:tgtEl>
                                          <p:spTgt spid="6"/>
                                        </p:tgtEl>
                                      </p:cBhvr>
                                      <p:by x="105000" y="105000"/>
                                    </p:animScale>
                                  </p:childTnLst>
                                </p:cTn>
                              </p:par>
                              <p:par>
                                <p:cTn id="80" presetID="22" presetClass="entr" presetSubtype="8" fill="hold" grpId="0" nodeType="withEffect">
                                  <p:stCondLst>
                                    <p:cond delay="5700"/>
                                  </p:stCondLst>
                                  <p:childTnLst>
                                    <p:set>
                                      <p:cBhvr>
                                        <p:cTn id="81" dur="1" fill="hold">
                                          <p:stCondLst>
                                            <p:cond delay="0"/>
                                          </p:stCondLst>
                                        </p:cTn>
                                        <p:tgtEl>
                                          <p:spTgt spid="18"/>
                                        </p:tgtEl>
                                        <p:attrNameLst>
                                          <p:attrName>style.visibility</p:attrName>
                                        </p:attrNameLst>
                                      </p:cBhvr>
                                      <p:to>
                                        <p:strVal val="visible"/>
                                      </p:to>
                                    </p:set>
                                    <p:animEffect transition="in" filter="wipe(left)">
                                      <p:cBhvr>
                                        <p:cTn id="82" dur="500"/>
                                        <p:tgtEl>
                                          <p:spTgt spid="18"/>
                                        </p:tgtEl>
                                      </p:cBhvr>
                                    </p:animEffect>
                                  </p:childTnLst>
                                </p:cTn>
                              </p:par>
                              <p:par>
                                <p:cTn id="83" presetID="6" presetClass="emph" presetSubtype="0" accel="50000" decel="50000" autoRev="1" fill="hold" grpId="1" nodeType="withEffect">
                                  <p:stCondLst>
                                    <p:cond delay="5700"/>
                                  </p:stCondLst>
                                  <p:childTnLst>
                                    <p:animScale>
                                      <p:cBhvr>
                                        <p:cTn id="84" dur="500"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18" grpId="0" animBg="1"/>
      <p:bldP spid="18"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4" grpId="0" animBg="1"/>
      <p:bldP spid="34" grpId="1" animBg="1"/>
      <p:bldP spid="35" grpId="0" animBg="1"/>
      <p:bldP spid="35" grpId="1" animBg="1"/>
      <p:bldP spid="36" grpId="0" animBg="1"/>
      <p:bldP spid="36" grpId="1"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65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91155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66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43965D-2EED-4558-9C5F-2742A87CC3A1}"/>
              </a:ext>
            </a:extLst>
          </p:cNvPr>
          <p:cNvPicPr>
            <a:picLocks noChangeAspect="1"/>
          </p:cNvPicPr>
          <p:nvPr userDrawn="1"/>
        </p:nvPicPr>
        <p:blipFill>
          <a:blip r:embed="rId2">
            <a:extLst>
              <a:ext uri="{28A0092B-C50C-407E-A947-70E740481C1C}">
                <a14:useLocalDpi xmlns:a14="http://schemas.microsoft.com/office/drawing/2010/main" val="0"/>
              </a:ext>
            </a:extLst>
          </a:blip>
          <a:srcRect l="37272"/>
          <a:stretch/>
        </p:blipFill>
        <p:spPr>
          <a:xfrm>
            <a:off x="0" y="356459"/>
            <a:ext cx="6096000" cy="6030254"/>
          </a:xfrm>
          <a:custGeom>
            <a:avLst/>
            <a:gdLst>
              <a:gd name="connsiteX0" fmla="*/ 0 w 6096000"/>
              <a:gd name="connsiteY0" fmla="*/ 0 h 6030254"/>
              <a:gd name="connsiteX1" fmla="*/ 6096000 w 6096000"/>
              <a:gd name="connsiteY1" fmla="*/ 0 h 6030254"/>
              <a:gd name="connsiteX2" fmla="*/ 6096000 w 6096000"/>
              <a:gd name="connsiteY2" fmla="*/ 6030254 h 6030254"/>
              <a:gd name="connsiteX3" fmla="*/ 0 w 6096000"/>
              <a:gd name="connsiteY3" fmla="*/ 6030254 h 6030254"/>
            </a:gdLst>
            <a:ahLst/>
            <a:cxnLst>
              <a:cxn ang="0">
                <a:pos x="connsiteX0" y="connsiteY0"/>
              </a:cxn>
              <a:cxn ang="0">
                <a:pos x="connsiteX1" y="connsiteY1"/>
              </a:cxn>
              <a:cxn ang="0">
                <a:pos x="connsiteX2" y="connsiteY2"/>
              </a:cxn>
              <a:cxn ang="0">
                <a:pos x="connsiteX3" y="connsiteY3"/>
              </a:cxn>
            </a:cxnLst>
            <a:rect l="l" t="t" r="r" b="b"/>
            <a:pathLst>
              <a:path w="6096000" h="6030254">
                <a:moveTo>
                  <a:pt x="0" y="0"/>
                </a:moveTo>
                <a:lnTo>
                  <a:pt x="6096000" y="0"/>
                </a:lnTo>
                <a:lnTo>
                  <a:pt x="6096000" y="6030254"/>
                </a:lnTo>
                <a:lnTo>
                  <a:pt x="0" y="6030254"/>
                </a:lnTo>
                <a:close/>
              </a:path>
            </a:pathLst>
          </a:custGeom>
          <a:effectLst/>
        </p:spPr>
      </p:pic>
      <p:sp>
        <p:nvSpPr>
          <p:cNvPr id="10" name="Picture Placeholder 9">
            <a:extLst>
              <a:ext uri="{FF2B5EF4-FFF2-40B4-BE49-F238E27FC236}">
                <a16:creationId xmlns:a16="http://schemas.microsoft.com/office/drawing/2014/main" id="{E5B4DBEF-EA49-4373-9307-A6D10828EB07}"/>
              </a:ext>
            </a:extLst>
          </p:cNvPr>
          <p:cNvSpPr>
            <a:spLocks noGrp="1"/>
          </p:cNvSpPr>
          <p:nvPr>
            <p:ph type="pic" sz="quarter" idx="31"/>
          </p:nvPr>
        </p:nvSpPr>
        <p:spPr>
          <a:xfrm>
            <a:off x="0" y="495301"/>
            <a:ext cx="5356490" cy="5331619"/>
          </a:xfrm>
          <a:custGeom>
            <a:avLst/>
            <a:gdLst>
              <a:gd name="connsiteX0" fmla="*/ 0 w 5356490"/>
              <a:gd name="connsiteY0" fmla="*/ 0 h 5331619"/>
              <a:gd name="connsiteX1" fmla="*/ 5094827 w 5356490"/>
              <a:gd name="connsiteY1" fmla="*/ 0 h 5331619"/>
              <a:gd name="connsiteX2" fmla="*/ 5316008 w 5356490"/>
              <a:gd name="connsiteY2" fmla="*/ 230706 h 5331619"/>
              <a:gd name="connsiteX3" fmla="*/ 5356490 w 5356490"/>
              <a:gd name="connsiteY3" fmla="*/ 5298282 h 5331619"/>
              <a:gd name="connsiteX4" fmla="*/ 5356489 w 5356490"/>
              <a:gd name="connsiteY4" fmla="*/ 5331619 h 5331619"/>
              <a:gd name="connsiteX5" fmla="*/ 0 w 5356490"/>
              <a:gd name="connsiteY5" fmla="*/ 5327006 h 533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6490" h="5331619">
                <a:moveTo>
                  <a:pt x="0" y="0"/>
                </a:moveTo>
                <a:lnTo>
                  <a:pt x="5094827" y="0"/>
                </a:lnTo>
                <a:cubicBezTo>
                  <a:pt x="5231448" y="0"/>
                  <a:pt x="5316008" y="94085"/>
                  <a:pt x="5316008" y="230706"/>
                </a:cubicBezTo>
                <a:lnTo>
                  <a:pt x="5356490" y="5298282"/>
                </a:lnTo>
                <a:cubicBezTo>
                  <a:pt x="5356490" y="5309394"/>
                  <a:pt x="5356489" y="5320507"/>
                  <a:pt x="5356489" y="5331619"/>
                </a:cubicBezTo>
                <a:lnTo>
                  <a:pt x="0" y="5327006"/>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4" name="Title 1">
            <a:extLst>
              <a:ext uri="{FF2B5EF4-FFF2-40B4-BE49-F238E27FC236}">
                <a16:creationId xmlns:a16="http://schemas.microsoft.com/office/drawing/2014/main" id="{CC6BA975-C896-4552-88A8-93ADDB39993C}"/>
              </a:ext>
            </a:extLst>
          </p:cNvPr>
          <p:cNvSpPr>
            <a:spLocks noGrp="1"/>
          </p:cNvSpPr>
          <p:nvPr>
            <p:ph type="title"/>
          </p:nvPr>
        </p:nvSpPr>
        <p:spPr>
          <a:xfrm>
            <a:off x="7101840" y="946702"/>
            <a:ext cx="4079681" cy="1249845"/>
          </a:xfrm>
        </p:spPr>
        <p:txBody>
          <a:bodyPr/>
          <a:lstStyle/>
          <a:p>
            <a:r>
              <a:rPr lang="en-US"/>
              <a:t>Click to edit Master title style</a:t>
            </a:r>
          </a:p>
        </p:txBody>
      </p:sp>
    </p:spTree>
    <p:extLst>
      <p:ext uri="{BB962C8B-B14F-4D97-AF65-F5344CB8AC3E}">
        <p14:creationId xmlns:p14="http://schemas.microsoft.com/office/powerpoint/2010/main" val="2159206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09E918E-A6ED-4C79-BF50-0276F40653F8}"/>
              </a:ext>
            </a:extLst>
          </p:cNvPr>
          <p:cNvSpPr>
            <a:spLocks noGrp="1"/>
          </p:cNvSpPr>
          <p:nvPr>
            <p:ph type="title"/>
          </p:nvPr>
        </p:nvSpPr>
        <p:spPr>
          <a:xfrm>
            <a:off x="2028825" y="946702"/>
            <a:ext cx="4067176" cy="1249845"/>
          </a:xfrm>
        </p:spPr>
        <p:txBody>
          <a:bodyPr/>
          <a:lstStyle/>
          <a:p>
            <a:r>
              <a:rPr lang="en-US"/>
              <a:t>Click to edit Master title style</a:t>
            </a:r>
          </a:p>
        </p:txBody>
      </p:sp>
      <p:sp>
        <p:nvSpPr>
          <p:cNvPr id="9" name="Picture Placeholder 8">
            <a:extLst>
              <a:ext uri="{FF2B5EF4-FFF2-40B4-BE49-F238E27FC236}">
                <a16:creationId xmlns:a16="http://schemas.microsoft.com/office/drawing/2014/main" id="{5DB18CED-5540-4245-861E-E6D78AE0A9D7}"/>
              </a:ext>
            </a:extLst>
          </p:cNvPr>
          <p:cNvSpPr>
            <a:spLocks noGrp="1"/>
          </p:cNvSpPr>
          <p:nvPr>
            <p:ph type="pic" sz="quarter" idx="27"/>
          </p:nvPr>
        </p:nvSpPr>
        <p:spPr>
          <a:xfrm rot="19307849">
            <a:off x="7597951" y="2463457"/>
            <a:ext cx="1917131" cy="4834932"/>
          </a:xfrm>
          <a:custGeom>
            <a:avLst/>
            <a:gdLst>
              <a:gd name="connsiteX0" fmla="*/ 0 w 2047422"/>
              <a:gd name="connsiteY0" fmla="*/ 0 h 2343150"/>
              <a:gd name="connsiteX1" fmla="*/ 2047422 w 2047422"/>
              <a:gd name="connsiteY1" fmla="*/ 0 h 2343150"/>
              <a:gd name="connsiteX2" fmla="*/ 2047422 w 2047422"/>
              <a:gd name="connsiteY2" fmla="*/ 2343150 h 2343150"/>
              <a:gd name="connsiteX3" fmla="*/ 0 w 2047422"/>
              <a:gd name="connsiteY3" fmla="*/ 2343150 h 2343150"/>
              <a:gd name="connsiteX4" fmla="*/ 0 w 2047422"/>
              <a:gd name="connsiteY4" fmla="*/ 0 h 2343150"/>
              <a:gd name="connsiteX0" fmla="*/ 0 w 2047422"/>
              <a:gd name="connsiteY0" fmla="*/ 522147 h 2865297"/>
              <a:gd name="connsiteX1" fmla="*/ 2036254 w 2047422"/>
              <a:gd name="connsiteY1" fmla="*/ 0 h 2865297"/>
              <a:gd name="connsiteX2" fmla="*/ 2047422 w 2047422"/>
              <a:gd name="connsiteY2" fmla="*/ 2865297 h 2865297"/>
              <a:gd name="connsiteX3" fmla="*/ 0 w 2047422"/>
              <a:gd name="connsiteY3" fmla="*/ 2865297 h 2865297"/>
              <a:gd name="connsiteX4" fmla="*/ 0 w 2047422"/>
              <a:gd name="connsiteY4" fmla="*/ 522147 h 2865297"/>
              <a:gd name="connsiteX0" fmla="*/ 0 w 2047422"/>
              <a:gd name="connsiteY0" fmla="*/ 529524 h 2872674"/>
              <a:gd name="connsiteX1" fmla="*/ 2036254 w 2047422"/>
              <a:gd name="connsiteY1" fmla="*/ 7377 h 2872674"/>
              <a:gd name="connsiteX2" fmla="*/ 2047422 w 2047422"/>
              <a:gd name="connsiteY2" fmla="*/ 2872674 h 2872674"/>
              <a:gd name="connsiteX3" fmla="*/ 0 w 2047422"/>
              <a:gd name="connsiteY3" fmla="*/ 2872674 h 2872674"/>
              <a:gd name="connsiteX4" fmla="*/ 0 w 2047422"/>
              <a:gd name="connsiteY4" fmla="*/ 529524 h 2872674"/>
              <a:gd name="connsiteX0" fmla="*/ 143233 w 2047422"/>
              <a:gd name="connsiteY0" fmla="*/ 243575 h 2884689"/>
              <a:gd name="connsiteX1" fmla="*/ 2036254 w 2047422"/>
              <a:gd name="connsiteY1" fmla="*/ 19392 h 2884689"/>
              <a:gd name="connsiteX2" fmla="*/ 2047422 w 2047422"/>
              <a:gd name="connsiteY2" fmla="*/ 2884689 h 2884689"/>
              <a:gd name="connsiteX3" fmla="*/ 0 w 2047422"/>
              <a:gd name="connsiteY3" fmla="*/ 2884689 h 2884689"/>
              <a:gd name="connsiteX4" fmla="*/ 143233 w 2047422"/>
              <a:gd name="connsiteY4" fmla="*/ 243575 h 2884689"/>
              <a:gd name="connsiteX0" fmla="*/ 143233 w 2047422"/>
              <a:gd name="connsiteY0" fmla="*/ 236413 h 2877527"/>
              <a:gd name="connsiteX1" fmla="*/ 2036254 w 2047422"/>
              <a:gd name="connsiteY1" fmla="*/ 12230 h 2877527"/>
              <a:gd name="connsiteX2" fmla="*/ 2047422 w 2047422"/>
              <a:gd name="connsiteY2" fmla="*/ 2877527 h 2877527"/>
              <a:gd name="connsiteX3" fmla="*/ 0 w 2047422"/>
              <a:gd name="connsiteY3" fmla="*/ 2877527 h 2877527"/>
              <a:gd name="connsiteX4" fmla="*/ 143233 w 2047422"/>
              <a:gd name="connsiteY4" fmla="*/ 236413 h 2877527"/>
              <a:gd name="connsiteX0" fmla="*/ 143233 w 2047422"/>
              <a:gd name="connsiteY0" fmla="*/ 239306 h 2880420"/>
              <a:gd name="connsiteX1" fmla="*/ 2036254 w 2047422"/>
              <a:gd name="connsiteY1" fmla="*/ 15123 h 2880420"/>
              <a:gd name="connsiteX2" fmla="*/ 2047422 w 2047422"/>
              <a:gd name="connsiteY2" fmla="*/ 2880420 h 2880420"/>
              <a:gd name="connsiteX3" fmla="*/ 0 w 2047422"/>
              <a:gd name="connsiteY3" fmla="*/ 2880420 h 2880420"/>
              <a:gd name="connsiteX4" fmla="*/ 143233 w 2047422"/>
              <a:gd name="connsiteY4" fmla="*/ 239306 h 2880420"/>
              <a:gd name="connsiteX0" fmla="*/ 58584 w 1962773"/>
              <a:gd name="connsiteY0" fmla="*/ 239306 h 4715270"/>
              <a:gd name="connsiteX1" fmla="*/ 1951605 w 1962773"/>
              <a:gd name="connsiteY1" fmla="*/ 15123 h 4715270"/>
              <a:gd name="connsiteX2" fmla="*/ 1962773 w 1962773"/>
              <a:gd name="connsiteY2" fmla="*/ 2880420 h 4715270"/>
              <a:gd name="connsiteX3" fmla="*/ 0 w 1962773"/>
              <a:gd name="connsiteY3" fmla="*/ 4715270 h 4715270"/>
              <a:gd name="connsiteX4" fmla="*/ 58584 w 1962773"/>
              <a:gd name="connsiteY4" fmla="*/ 239306 h 4715270"/>
              <a:gd name="connsiteX0" fmla="*/ 58584 w 1951738"/>
              <a:gd name="connsiteY0" fmla="*/ 239306 h 4715270"/>
              <a:gd name="connsiteX1" fmla="*/ 1951605 w 1951738"/>
              <a:gd name="connsiteY1" fmla="*/ 15123 h 4715270"/>
              <a:gd name="connsiteX2" fmla="*/ 1883562 w 1951738"/>
              <a:gd name="connsiteY2" fmla="*/ 4358154 h 4715270"/>
              <a:gd name="connsiteX3" fmla="*/ 0 w 1951738"/>
              <a:gd name="connsiteY3" fmla="*/ 4715270 h 4715270"/>
              <a:gd name="connsiteX4" fmla="*/ 58584 w 1951738"/>
              <a:gd name="connsiteY4" fmla="*/ 239306 h 4715270"/>
              <a:gd name="connsiteX0" fmla="*/ 58584 w 1951738"/>
              <a:gd name="connsiteY0" fmla="*/ 239306 h 4715270"/>
              <a:gd name="connsiteX1" fmla="*/ 1951605 w 1951738"/>
              <a:gd name="connsiteY1" fmla="*/ 15123 h 4715270"/>
              <a:gd name="connsiteX2" fmla="*/ 1883562 w 1951738"/>
              <a:gd name="connsiteY2" fmla="*/ 4358154 h 4715270"/>
              <a:gd name="connsiteX3" fmla="*/ 1773781 w 1951738"/>
              <a:gd name="connsiteY3" fmla="*/ 4521470 h 4715270"/>
              <a:gd name="connsiteX4" fmla="*/ 0 w 1951738"/>
              <a:gd name="connsiteY4" fmla="*/ 4715270 h 4715270"/>
              <a:gd name="connsiteX5" fmla="*/ 58584 w 1951738"/>
              <a:gd name="connsiteY5" fmla="*/ 239306 h 4715270"/>
              <a:gd name="connsiteX0" fmla="*/ 58584 w 1951738"/>
              <a:gd name="connsiteY0" fmla="*/ 239306 h 4715270"/>
              <a:gd name="connsiteX1" fmla="*/ 1951605 w 1951738"/>
              <a:gd name="connsiteY1" fmla="*/ 15123 h 4715270"/>
              <a:gd name="connsiteX2" fmla="*/ 1883562 w 1951738"/>
              <a:gd name="connsiteY2" fmla="*/ 4358154 h 4715270"/>
              <a:gd name="connsiteX3" fmla="*/ 1773781 w 1951738"/>
              <a:gd name="connsiteY3" fmla="*/ 4521470 h 4715270"/>
              <a:gd name="connsiteX4" fmla="*/ 0 w 1951738"/>
              <a:gd name="connsiteY4" fmla="*/ 4715270 h 4715270"/>
              <a:gd name="connsiteX5" fmla="*/ 58584 w 1951738"/>
              <a:gd name="connsiteY5" fmla="*/ 239306 h 4715270"/>
              <a:gd name="connsiteX0" fmla="*/ 58584 w 1951738"/>
              <a:gd name="connsiteY0" fmla="*/ 239306 h 4715270"/>
              <a:gd name="connsiteX1" fmla="*/ 1951605 w 1951738"/>
              <a:gd name="connsiteY1" fmla="*/ 15123 h 4715270"/>
              <a:gd name="connsiteX2" fmla="*/ 1883562 w 1951738"/>
              <a:gd name="connsiteY2" fmla="*/ 4358154 h 4715270"/>
              <a:gd name="connsiteX3" fmla="*/ 1721710 w 1951738"/>
              <a:gd name="connsiteY3" fmla="*/ 4520894 h 4715270"/>
              <a:gd name="connsiteX4" fmla="*/ 0 w 1951738"/>
              <a:gd name="connsiteY4" fmla="*/ 4715270 h 4715270"/>
              <a:gd name="connsiteX5" fmla="*/ 58584 w 1951738"/>
              <a:gd name="connsiteY5" fmla="*/ 239306 h 4715270"/>
              <a:gd name="connsiteX0" fmla="*/ 58584 w 1951737"/>
              <a:gd name="connsiteY0" fmla="*/ 239306 h 4715270"/>
              <a:gd name="connsiteX1" fmla="*/ 1951605 w 1951737"/>
              <a:gd name="connsiteY1" fmla="*/ 15123 h 4715270"/>
              <a:gd name="connsiteX2" fmla="*/ 1882868 w 1951737"/>
              <a:gd name="connsiteY2" fmla="*/ 4333366 h 4715270"/>
              <a:gd name="connsiteX3" fmla="*/ 1721710 w 1951737"/>
              <a:gd name="connsiteY3" fmla="*/ 4520894 h 4715270"/>
              <a:gd name="connsiteX4" fmla="*/ 0 w 1951737"/>
              <a:gd name="connsiteY4" fmla="*/ 4715270 h 4715270"/>
              <a:gd name="connsiteX5" fmla="*/ 58584 w 1951737"/>
              <a:gd name="connsiteY5" fmla="*/ 239306 h 4715270"/>
              <a:gd name="connsiteX0" fmla="*/ 58584 w 1951737"/>
              <a:gd name="connsiteY0" fmla="*/ 239306 h 4715270"/>
              <a:gd name="connsiteX1" fmla="*/ 1951605 w 1951737"/>
              <a:gd name="connsiteY1" fmla="*/ 15123 h 4715270"/>
              <a:gd name="connsiteX2" fmla="*/ 1882868 w 1951737"/>
              <a:gd name="connsiteY2" fmla="*/ 4333366 h 4715270"/>
              <a:gd name="connsiteX3" fmla="*/ 1721710 w 1951737"/>
              <a:gd name="connsiteY3" fmla="*/ 4520894 h 4715270"/>
              <a:gd name="connsiteX4" fmla="*/ 983508 w 1951737"/>
              <a:gd name="connsiteY4" fmla="*/ 4663150 h 4715270"/>
              <a:gd name="connsiteX5" fmla="*/ 0 w 1951737"/>
              <a:gd name="connsiteY5" fmla="*/ 4715270 h 4715270"/>
              <a:gd name="connsiteX6" fmla="*/ 58584 w 1951737"/>
              <a:gd name="connsiteY6" fmla="*/ 239306 h 4715270"/>
              <a:gd name="connsiteX0" fmla="*/ 58584 w 1951737"/>
              <a:gd name="connsiteY0" fmla="*/ 239306 h 4715270"/>
              <a:gd name="connsiteX1" fmla="*/ 1951605 w 1951737"/>
              <a:gd name="connsiteY1" fmla="*/ 15123 h 4715270"/>
              <a:gd name="connsiteX2" fmla="*/ 1882868 w 1951737"/>
              <a:gd name="connsiteY2" fmla="*/ 4333366 h 4715270"/>
              <a:gd name="connsiteX3" fmla="*/ 1721710 w 1951737"/>
              <a:gd name="connsiteY3" fmla="*/ 4520894 h 4715270"/>
              <a:gd name="connsiteX4" fmla="*/ 983508 w 1951737"/>
              <a:gd name="connsiteY4" fmla="*/ 4663150 h 4715270"/>
              <a:gd name="connsiteX5" fmla="*/ 0 w 1951737"/>
              <a:gd name="connsiteY5" fmla="*/ 4715270 h 4715270"/>
              <a:gd name="connsiteX6" fmla="*/ 58584 w 1951737"/>
              <a:gd name="connsiteY6" fmla="*/ 239306 h 4715270"/>
              <a:gd name="connsiteX0" fmla="*/ 58584 w 1951737"/>
              <a:gd name="connsiteY0" fmla="*/ 239306 h 4715270"/>
              <a:gd name="connsiteX1" fmla="*/ 1951605 w 1951737"/>
              <a:gd name="connsiteY1" fmla="*/ 15123 h 4715270"/>
              <a:gd name="connsiteX2" fmla="*/ 1882868 w 1951737"/>
              <a:gd name="connsiteY2" fmla="*/ 4333366 h 4715270"/>
              <a:gd name="connsiteX3" fmla="*/ 1721710 w 1951737"/>
              <a:gd name="connsiteY3" fmla="*/ 4520894 h 4715270"/>
              <a:gd name="connsiteX4" fmla="*/ 983508 w 1951737"/>
              <a:gd name="connsiteY4" fmla="*/ 4663150 h 4715270"/>
              <a:gd name="connsiteX5" fmla="*/ 0 w 1951737"/>
              <a:gd name="connsiteY5" fmla="*/ 4715270 h 4715270"/>
              <a:gd name="connsiteX6" fmla="*/ 58584 w 1951737"/>
              <a:gd name="connsiteY6" fmla="*/ 239306 h 4715270"/>
              <a:gd name="connsiteX0" fmla="*/ 58584 w 1951737"/>
              <a:gd name="connsiteY0" fmla="*/ 239306 h 4715270"/>
              <a:gd name="connsiteX1" fmla="*/ 1951605 w 1951737"/>
              <a:gd name="connsiteY1" fmla="*/ 15123 h 4715270"/>
              <a:gd name="connsiteX2" fmla="*/ 1882868 w 1951737"/>
              <a:gd name="connsiteY2" fmla="*/ 4333366 h 4715270"/>
              <a:gd name="connsiteX3" fmla="*/ 1721710 w 1951737"/>
              <a:gd name="connsiteY3" fmla="*/ 4520894 h 4715270"/>
              <a:gd name="connsiteX4" fmla="*/ 983508 w 1951737"/>
              <a:gd name="connsiteY4" fmla="*/ 4663150 h 4715270"/>
              <a:gd name="connsiteX5" fmla="*/ 0 w 1951737"/>
              <a:gd name="connsiteY5" fmla="*/ 4715270 h 4715270"/>
              <a:gd name="connsiteX6" fmla="*/ 58584 w 1951737"/>
              <a:gd name="connsiteY6" fmla="*/ 239306 h 4715270"/>
              <a:gd name="connsiteX0" fmla="*/ 58584 w 1951737"/>
              <a:gd name="connsiteY0" fmla="*/ 239306 h 4834932"/>
              <a:gd name="connsiteX1" fmla="*/ 1951605 w 1951737"/>
              <a:gd name="connsiteY1" fmla="*/ 15123 h 4834932"/>
              <a:gd name="connsiteX2" fmla="*/ 1882868 w 1951737"/>
              <a:gd name="connsiteY2" fmla="*/ 4333366 h 4834932"/>
              <a:gd name="connsiteX3" fmla="*/ 1721710 w 1951737"/>
              <a:gd name="connsiteY3" fmla="*/ 4520894 h 4834932"/>
              <a:gd name="connsiteX4" fmla="*/ 983508 w 1951737"/>
              <a:gd name="connsiteY4" fmla="*/ 4663150 h 4834932"/>
              <a:gd name="connsiteX5" fmla="*/ 149342 w 1951737"/>
              <a:gd name="connsiteY5" fmla="*/ 4834932 h 4834932"/>
              <a:gd name="connsiteX6" fmla="*/ 0 w 1951737"/>
              <a:gd name="connsiteY6" fmla="*/ 4715270 h 4834932"/>
              <a:gd name="connsiteX7" fmla="*/ 58584 w 1951737"/>
              <a:gd name="connsiteY7" fmla="*/ 239306 h 4834932"/>
              <a:gd name="connsiteX0" fmla="*/ 23978 w 1917131"/>
              <a:gd name="connsiteY0" fmla="*/ 239306 h 4834932"/>
              <a:gd name="connsiteX1" fmla="*/ 1916999 w 1917131"/>
              <a:gd name="connsiteY1" fmla="*/ 15123 h 4834932"/>
              <a:gd name="connsiteX2" fmla="*/ 1848262 w 1917131"/>
              <a:gd name="connsiteY2" fmla="*/ 4333366 h 4834932"/>
              <a:gd name="connsiteX3" fmla="*/ 1687104 w 1917131"/>
              <a:gd name="connsiteY3" fmla="*/ 4520894 h 4834932"/>
              <a:gd name="connsiteX4" fmla="*/ 948902 w 1917131"/>
              <a:gd name="connsiteY4" fmla="*/ 4663150 h 4834932"/>
              <a:gd name="connsiteX5" fmla="*/ 114736 w 1917131"/>
              <a:gd name="connsiteY5" fmla="*/ 4834932 h 4834932"/>
              <a:gd name="connsiteX6" fmla="*/ 0 w 1917131"/>
              <a:gd name="connsiteY6" fmla="*/ 4702101 h 4834932"/>
              <a:gd name="connsiteX7" fmla="*/ 23978 w 1917131"/>
              <a:gd name="connsiteY7" fmla="*/ 239306 h 4834932"/>
              <a:gd name="connsiteX0" fmla="*/ 23978 w 1917131"/>
              <a:gd name="connsiteY0" fmla="*/ 239306 h 4834932"/>
              <a:gd name="connsiteX1" fmla="*/ 1916999 w 1917131"/>
              <a:gd name="connsiteY1" fmla="*/ 15123 h 4834932"/>
              <a:gd name="connsiteX2" fmla="*/ 1848262 w 1917131"/>
              <a:gd name="connsiteY2" fmla="*/ 4333366 h 4834932"/>
              <a:gd name="connsiteX3" fmla="*/ 1687104 w 1917131"/>
              <a:gd name="connsiteY3" fmla="*/ 4520894 h 4834932"/>
              <a:gd name="connsiteX4" fmla="*/ 948902 w 1917131"/>
              <a:gd name="connsiteY4" fmla="*/ 4663150 h 4834932"/>
              <a:gd name="connsiteX5" fmla="*/ 114736 w 1917131"/>
              <a:gd name="connsiteY5" fmla="*/ 4834932 h 4834932"/>
              <a:gd name="connsiteX6" fmla="*/ 0 w 1917131"/>
              <a:gd name="connsiteY6" fmla="*/ 4702101 h 4834932"/>
              <a:gd name="connsiteX7" fmla="*/ 23978 w 1917131"/>
              <a:gd name="connsiteY7" fmla="*/ 239306 h 4834932"/>
              <a:gd name="connsiteX0" fmla="*/ 23978 w 1917131"/>
              <a:gd name="connsiteY0" fmla="*/ 239306 h 4834932"/>
              <a:gd name="connsiteX1" fmla="*/ 1916999 w 1917131"/>
              <a:gd name="connsiteY1" fmla="*/ 15123 h 4834932"/>
              <a:gd name="connsiteX2" fmla="*/ 1848262 w 1917131"/>
              <a:gd name="connsiteY2" fmla="*/ 4333366 h 4834932"/>
              <a:gd name="connsiteX3" fmla="*/ 1687104 w 1917131"/>
              <a:gd name="connsiteY3" fmla="*/ 4520894 h 4834932"/>
              <a:gd name="connsiteX4" fmla="*/ 948902 w 1917131"/>
              <a:gd name="connsiteY4" fmla="*/ 4663150 h 4834932"/>
              <a:gd name="connsiteX5" fmla="*/ 114736 w 1917131"/>
              <a:gd name="connsiteY5" fmla="*/ 4834932 h 4834932"/>
              <a:gd name="connsiteX6" fmla="*/ 0 w 1917131"/>
              <a:gd name="connsiteY6" fmla="*/ 4702101 h 4834932"/>
              <a:gd name="connsiteX7" fmla="*/ 23978 w 1917131"/>
              <a:gd name="connsiteY7" fmla="*/ 239306 h 4834932"/>
              <a:gd name="connsiteX0" fmla="*/ 23978 w 1917131"/>
              <a:gd name="connsiteY0" fmla="*/ 239306 h 4834932"/>
              <a:gd name="connsiteX1" fmla="*/ 1916999 w 1917131"/>
              <a:gd name="connsiteY1" fmla="*/ 15123 h 4834932"/>
              <a:gd name="connsiteX2" fmla="*/ 1848262 w 1917131"/>
              <a:gd name="connsiteY2" fmla="*/ 4333366 h 4834932"/>
              <a:gd name="connsiteX3" fmla="*/ 1687104 w 1917131"/>
              <a:gd name="connsiteY3" fmla="*/ 4520894 h 4834932"/>
              <a:gd name="connsiteX4" fmla="*/ 948533 w 1917131"/>
              <a:gd name="connsiteY4" fmla="*/ 4679021 h 4834932"/>
              <a:gd name="connsiteX5" fmla="*/ 114736 w 1917131"/>
              <a:gd name="connsiteY5" fmla="*/ 4834932 h 4834932"/>
              <a:gd name="connsiteX6" fmla="*/ 0 w 1917131"/>
              <a:gd name="connsiteY6" fmla="*/ 4702101 h 4834932"/>
              <a:gd name="connsiteX7" fmla="*/ 23978 w 1917131"/>
              <a:gd name="connsiteY7" fmla="*/ 239306 h 4834932"/>
              <a:gd name="connsiteX0" fmla="*/ 23978 w 1917131"/>
              <a:gd name="connsiteY0" fmla="*/ 239306 h 4834932"/>
              <a:gd name="connsiteX1" fmla="*/ 1916999 w 1917131"/>
              <a:gd name="connsiteY1" fmla="*/ 15123 h 4834932"/>
              <a:gd name="connsiteX2" fmla="*/ 1848262 w 1917131"/>
              <a:gd name="connsiteY2" fmla="*/ 4333366 h 4834932"/>
              <a:gd name="connsiteX3" fmla="*/ 1687104 w 1917131"/>
              <a:gd name="connsiteY3" fmla="*/ 4520894 h 4834932"/>
              <a:gd name="connsiteX4" fmla="*/ 948533 w 1917131"/>
              <a:gd name="connsiteY4" fmla="*/ 4679021 h 4834932"/>
              <a:gd name="connsiteX5" fmla="*/ 114736 w 1917131"/>
              <a:gd name="connsiteY5" fmla="*/ 4834932 h 4834932"/>
              <a:gd name="connsiteX6" fmla="*/ 0 w 1917131"/>
              <a:gd name="connsiteY6" fmla="*/ 4702101 h 4834932"/>
              <a:gd name="connsiteX7" fmla="*/ 23978 w 1917131"/>
              <a:gd name="connsiteY7" fmla="*/ 239306 h 4834932"/>
              <a:gd name="connsiteX0" fmla="*/ 23978 w 1917131"/>
              <a:gd name="connsiteY0" fmla="*/ 239306 h 4834932"/>
              <a:gd name="connsiteX1" fmla="*/ 1916999 w 1917131"/>
              <a:gd name="connsiteY1" fmla="*/ 15123 h 4834932"/>
              <a:gd name="connsiteX2" fmla="*/ 1848262 w 1917131"/>
              <a:gd name="connsiteY2" fmla="*/ 4333366 h 4834932"/>
              <a:gd name="connsiteX3" fmla="*/ 1687104 w 1917131"/>
              <a:gd name="connsiteY3" fmla="*/ 4520894 h 4834932"/>
              <a:gd name="connsiteX4" fmla="*/ 948533 w 1917131"/>
              <a:gd name="connsiteY4" fmla="*/ 4679021 h 4834932"/>
              <a:gd name="connsiteX5" fmla="*/ 114736 w 1917131"/>
              <a:gd name="connsiteY5" fmla="*/ 4834932 h 4834932"/>
              <a:gd name="connsiteX6" fmla="*/ 0 w 1917131"/>
              <a:gd name="connsiteY6" fmla="*/ 4702101 h 4834932"/>
              <a:gd name="connsiteX7" fmla="*/ 23978 w 1917131"/>
              <a:gd name="connsiteY7" fmla="*/ 239306 h 483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7131" h="4834932">
                <a:moveTo>
                  <a:pt x="23978" y="239306"/>
                </a:moveTo>
                <a:cubicBezTo>
                  <a:pt x="600978" y="122073"/>
                  <a:pt x="1177515" y="-52560"/>
                  <a:pt x="1916999" y="15123"/>
                </a:cubicBezTo>
                <a:cubicBezTo>
                  <a:pt x="1920722" y="970222"/>
                  <a:pt x="1844539" y="3378267"/>
                  <a:pt x="1848262" y="4333366"/>
                </a:cubicBezTo>
                <a:cubicBezTo>
                  <a:pt x="1836849" y="4415703"/>
                  <a:pt x="1736266" y="4508669"/>
                  <a:pt x="1687104" y="4520894"/>
                </a:cubicBezTo>
                <a:cubicBezTo>
                  <a:pt x="1573622" y="4529900"/>
                  <a:pt x="1291203" y="4620088"/>
                  <a:pt x="948533" y="4679021"/>
                </a:cubicBezTo>
                <a:cubicBezTo>
                  <a:pt x="676191" y="4727310"/>
                  <a:pt x="677785" y="4740686"/>
                  <a:pt x="114736" y="4834932"/>
                </a:cubicBezTo>
                <a:cubicBezTo>
                  <a:pt x="65241" y="4810084"/>
                  <a:pt x="19997" y="4820903"/>
                  <a:pt x="0" y="4702101"/>
                </a:cubicBezTo>
                <a:lnTo>
                  <a:pt x="23978" y="239306"/>
                </a:ln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10" name="Picture Placeholder 8">
            <a:extLst>
              <a:ext uri="{FF2B5EF4-FFF2-40B4-BE49-F238E27FC236}">
                <a16:creationId xmlns:a16="http://schemas.microsoft.com/office/drawing/2014/main" id="{F744D6AE-9ADA-448B-98FA-739A76B1F492}"/>
              </a:ext>
            </a:extLst>
          </p:cNvPr>
          <p:cNvSpPr>
            <a:spLocks noGrp="1"/>
          </p:cNvSpPr>
          <p:nvPr>
            <p:ph type="pic" sz="quarter" idx="46"/>
          </p:nvPr>
        </p:nvSpPr>
        <p:spPr>
          <a:xfrm rot="2445785">
            <a:off x="10178826" y="1101403"/>
            <a:ext cx="1366859" cy="5144145"/>
          </a:xfrm>
          <a:custGeom>
            <a:avLst/>
            <a:gdLst>
              <a:gd name="connsiteX0" fmla="*/ 0 w 2028916"/>
              <a:gd name="connsiteY0" fmla="*/ 0 h 2326822"/>
              <a:gd name="connsiteX1" fmla="*/ 2028916 w 2028916"/>
              <a:gd name="connsiteY1" fmla="*/ 0 h 2326822"/>
              <a:gd name="connsiteX2" fmla="*/ 2028916 w 2028916"/>
              <a:gd name="connsiteY2" fmla="*/ 2326822 h 2326822"/>
              <a:gd name="connsiteX3" fmla="*/ 0 w 2028916"/>
              <a:gd name="connsiteY3" fmla="*/ 2326822 h 2326822"/>
              <a:gd name="connsiteX4" fmla="*/ 0 w 2028916"/>
              <a:gd name="connsiteY4" fmla="*/ 0 h 2326822"/>
              <a:gd name="connsiteX0" fmla="*/ 0 w 2108542"/>
              <a:gd name="connsiteY0" fmla="*/ 2168777 h 4495599"/>
              <a:gd name="connsiteX1" fmla="*/ 2108542 w 2108542"/>
              <a:gd name="connsiteY1" fmla="*/ 0 h 4495599"/>
              <a:gd name="connsiteX2" fmla="*/ 2028916 w 2108542"/>
              <a:gd name="connsiteY2" fmla="*/ 4495599 h 4495599"/>
              <a:gd name="connsiteX3" fmla="*/ 0 w 2108542"/>
              <a:gd name="connsiteY3" fmla="*/ 4495599 h 4495599"/>
              <a:gd name="connsiteX4" fmla="*/ 0 w 2108542"/>
              <a:gd name="connsiteY4" fmla="*/ 2168777 h 4495599"/>
              <a:gd name="connsiteX0" fmla="*/ 933397 w 2108542"/>
              <a:gd name="connsiteY0" fmla="*/ 873689 h 4495599"/>
              <a:gd name="connsiteX1" fmla="*/ 2108542 w 2108542"/>
              <a:gd name="connsiteY1" fmla="*/ 0 h 4495599"/>
              <a:gd name="connsiteX2" fmla="*/ 2028916 w 2108542"/>
              <a:gd name="connsiteY2" fmla="*/ 4495599 h 4495599"/>
              <a:gd name="connsiteX3" fmla="*/ 0 w 2108542"/>
              <a:gd name="connsiteY3" fmla="*/ 4495599 h 4495599"/>
              <a:gd name="connsiteX4" fmla="*/ 933397 w 2108542"/>
              <a:gd name="connsiteY4" fmla="*/ 873689 h 4495599"/>
              <a:gd name="connsiteX0" fmla="*/ 195800 w 1370945"/>
              <a:gd name="connsiteY0" fmla="*/ 873689 h 5205346"/>
              <a:gd name="connsiteX1" fmla="*/ 1370945 w 1370945"/>
              <a:gd name="connsiteY1" fmla="*/ 0 h 5205346"/>
              <a:gd name="connsiteX2" fmla="*/ 1291319 w 1370945"/>
              <a:gd name="connsiteY2" fmla="*/ 4495599 h 5205346"/>
              <a:gd name="connsiteX3" fmla="*/ 0 w 1370945"/>
              <a:gd name="connsiteY3" fmla="*/ 5205346 h 5205346"/>
              <a:gd name="connsiteX4" fmla="*/ 195800 w 1370945"/>
              <a:gd name="connsiteY4" fmla="*/ 873689 h 5205346"/>
              <a:gd name="connsiteX0" fmla="*/ 195800 w 1370945"/>
              <a:gd name="connsiteY0" fmla="*/ 873689 h 5205346"/>
              <a:gd name="connsiteX1" fmla="*/ 1370945 w 1370945"/>
              <a:gd name="connsiteY1" fmla="*/ 0 h 5205346"/>
              <a:gd name="connsiteX2" fmla="*/ 1280871 w 1370945"/>
              <a:gd name="connsiteY2" fmla="*/ 4454303 h 5205346"/>
              <a:gd name="connsiteX3" fmla="*/ 0 w 1370945"/>
              <a:gd name="connsiteY3" fmla="*/ 5205346 h 5205346"/>
              <a:gd name="connsiteX4" fmla="*/ 195800 w 1370945"/>
              <a:gd name="connsiteY4" fmla="*/ 873689 h 5205346"/>
              <a:gd name="connsiteX0" fmla="*/ 195800 w 1380602"/>
              <a:gd name="connsiteY0" fmla="*/ 873689 h 5205346"/>
              <a:gd name="connsiteX1" fmla="*/ 1370945 w 1380602"/>
              <a:gd name="connsiteY1" fmla="*/ 0 h 5205346"/>
              <a:gd name="connsiteX2" fmla="*/ 1380602 w 1380602"/>
              <a:gd name="connsiteY2" fmla="*/ 166725 h 5205346"/>
              <a:gd name="connsiteX3" fmla="*/ 1280871 w 1380602"/>
              <a:gd name="connsiteY3" fmla="*/ 4454303 h 5205346"/>
              <a:gd name="connsiteX4" fmla="*/ 0 w 1380602"/>
              <a:gd name="connsiteY4" fmla="*/ 5205346 h 5205346"/>
              <a:gd name="connsiteX5" fmla="*/ 195800 w 1380602"/>
              <a:gd name="connsiteY5" fmla="*/ 873689 h 5205346"/>
              <a:gd name="connsiteX0" fmla="*/ 195800 w 1380602"/>
              <a:gd name="connsiteY0" fmla="*/ 823626 h 5155283"/>
              <a:gd name="connsiteX1" fmla="*/ 1294634 w 1380602"/>
              <a:gd name="connsiteY1" fmla="*/ 0 h 5155283"/>
              <a:gd name="connsiteX2" fmla="*/ 1380602 w 1380602"/>
              <a:gd name="connsiteY2" fmla="*/ 116662 h 5155283"/>
              <a:gd name="connsiteX3" fmla="*/ 1280871 w 1380602"/>
              <a:gd name="connsiteY3" fmla="*/ 4404240 h 5155283"/>
              <a:gd name="connsiteX4" fmla="*/ 0 w 1380602"/>
              <a:gd name="connsiteY4" fmla="*/ 5155283 h 5155283"/>
              <a:gd name="connsiteX5" fmla="*/ 195800 w 1380602"/>
              <a:gd name="connsiteY5" fmla="*/ 823626 h 5155283"/>
              <a:gd name="connsiteX0" fmla="*/ 296365 w 1380602"/>
              <a:gd name="connsiteY0" fmla="*/ 765228 h 5155283"/>
              <a:gd name="connsiteX1" fmla="*/ 1294634 w 1380602"/>
              <a:gd name="connsiteY1" fmla="*/ 0 h 5155283"/>
              <a:gd name="connsiteX2" fmla="*/ 1380602 w 1380602"/>
              <a:gd name="connsiteY2" fmla="*/ 116662 h 5155283"/>
              <a:gd name="connsiteX3" fmla="*/ 1280871 w 1380602"/>
              <a:gd name="connsiteY3" fmla="*/ 4404240 h 5155283"/>
              <a:gd name="connsiteX4" fmla="*/ 0 w 1380602"/>
              <a:gd name="connsiteY4" fmla="*/ 5155283 h 5155283"/>
              <a:gd name="connsiteX5" fmla="*/ 296365 w 1380602"/>
              <a:gd name="connsiteY5" fmla="*/ 765228 h 5155283"/>
              <a:gd name="connsiteX0" fmla="*/ 296365 w 1380602"/>
              <a:gd name="connsiteY0" fmla="*/ 765228 h 5155283"/>
              <a:gd name="connsiteX1" fmla="*/ 1294634 w 1380602"/>
              <a:gd name="connsiteY1" fmla="*/ 0 h 5155283"/>
              <a:gd name="connsiteX2" fmla="*/ 1380602 w 1380602"/>
              <a:gd name="connsiteY2" fmla="*/ 116662 h 5155283"/>
              <a:gd name="connsiteX3" fmla="*/ 1280871 w 1380602"/>
              <a:gd name="connsiteY3" fmla="*/ 4404240 h 5155283"/>
              <a:gd name="connsiteX4" fmla="*/ 0 w 1380602"/>
              <a:gd name="connsiteY4" fmla="*/ 5155283 h 5155283"/>
              <a:gd name="connsiteX5" fmla="*/ 200181 w 1380602"/>
              <a:gd name="connsiteY5" fmla="*/ 917318 h 5155283"/>
              <a:gd name="connsiteX6" fmla="*/ 296365 w 1380602"/>
              <a:gd name="connsiteY6" fmla="*/ 765228 h 5155283"/>
              <a:gd name="connsiteX0" fmla="*/ 296365 w 1380602"/>
              <a:gd name="connsiteY0" fmla="*/ 765228 h 5155283"/>
              <a:gd name="connsiteX1" fmla="*/ 1294634 w 1380602"/>
              <a:gd name="connsiteY1" fmla="*/ 0 h 5155283"/>
              <a:gd name="connsiteX2" fmla="*/ 1380602 w 1380602"/>
              <a:gd name="connsiteY2" fmla="*/ 116662 h 5155283"/>
              <a:gd name="connsiteX3" fmla="*/ 1280871 w 1380602"/>
              <a:gd name="connsiteY3" fmla="*/ 4404240 h 5155283"/>
              <a:gd name="connsiteX4" fmla="*/ 0 w 1380602"/>
              <a:gd name="connsiteY4" fmla="*/ 5155283 h 5155283"/>
              <a:gd name="connsiteX5" fmla="*/ 166907 w 1380602"/>
              <a:gd name="connsiteY5" fmla="*/ 1024600 h 5155283"/>
              <a:gd name="connsiteX6" fmla="*/ 296365 w 1380602"/>
              <a:gd name="connsiteY6" fmla="*/ 765228 h 5155283"/>
              <a:gd name="connsiteX0" fmla="*/ 296365 w 1380602"/>
              <a:gd name="connsiteY0" fmla="*/ 765228 h 5155283"/>
              <a:gd name="connsiteX1" fmla="*/ 1294634 w 1380602"/>
              <a:gd name="connsiteY1" fmla="*/ 0 h 5155283"/>
              <a:gd name="connsiteX2" fmla="*/ 1380602 w 1380602"/>
              <a:gd name="connsiteY2" fmla="*/ 116662 h 5155283"/>
              <a:gd name="connsiteX3" fmla="*/ 1280871 w 1380602"/>
              <a:gd name="connsiteY3" fmla="*/ 4404240 h 5155283"/>
              <a:gd name="connsiteX4" fmla="*/ 0 w 1380602"/>
              <a:gd name="connsiteY4" fmla="*/ 5155283 h 5155283"/>
              <a:gd name="connsiteX5" fmla="*/ 166907 w 1380602"/>
              <a:gd name="connsiteY5" fmla="*/ 1024600 h 5155283"/>
              <a:gd name="connsiteX6" fmla="*/ 296365 w 1380602"/>
              <a:gd name="connsiteY6" fmla="*/ 765228 h 5155283"/>
              <a:gd name="connsiteX0" fmla="*/ 296365 w 1380602"/>
              <a:gd name="connsiteY0" fmla="*/ 765228 h 5155283"/>
              <a:gd name="connsiteX1" fmla="*/ 1294634 w 1380602"/>
              <a:gd name="connsiteY1" fmla="*/ 0 h 5155283"/>
              <a:gd name="connsiteX2" fmla="*/ 1380602 w 1380602"/>
              <a:gd name="connsiteY2" fmla="*/ 116662 h 5155283"/>
              <a:gd name="connsiteX3" fmla="*/ 1280871 w 1380602"/>
              <a:gd name="connsiteY3" fmla="*/ 4404240 h 5155283"/>
              <a:gd name="connsiteX4" fmla="*/ 0 w 1380602"/>
              <a:gd name="connsiteY4" fmla="*/ 5155283 h 5155283"/>
              <a:gd name="connsiteX5" fmla="*/ 166907 w 1380602"/>
              <a:gd name="connsiteY5" fmla="*/ 1024600 h 5155283"/>
              <a:gd name="connsiteX6" fmla="*/ 296365 w 1380602"/>
              <a:gd name="connsiteY6" fmla="*/ 765228 h 5155283"/>
              <a:gd name="connsiteX0" fmla="*/ 296365 w 1380602"/>
              <a:gd name="connsiteY0" fmla="*/ 758760 h 5148815"/>
              <a:gd name="connsiteX1" fmla="*/ 1290777 w 1380602"/>
              <a:gd name="connsiteY1" fmla="*/ 0 h 5148815"/>
              <a:gd name="connsiteX2" fmla="*/ 1380602 w 1380602"/>
              <a:gd name="connsiteY2" fmla="*/ 110194 h 5148815"/>
              <a:gd name="connsiteX3" fmla="*/ 1280871 w 1380602"/>
              <a:gd name="connsiteY3" fmla="*/ 4397772 h 5148815"/>
              <a:gd name="connsiteX4" fmla="*/ 0 w 1380602"/>
              <a:gd name="connsiteY4" fmla="*/ 5148815 h 5148815"/>
              <a:gd name="connsiteX5" fmla="*/ 166907 w 1380602"/>
              <a:gd name="connsiteY5" fmla="*/ 1018132 h 5148815"/>
              <a:gd name="connsiteX6" fmla="*/ 296365 w 1380602"/>
              <a:gd name="connsiteY6" fmla="*/ 758760 h 5148815"/>
              <a:gd name="connsiteX0" fmla="*/ 296365 w 1380602"/>
              <a:gd name="connsiteY0" fmla="*/ 758760 h 5148815"/>
              <a:gd name="connsiteX1" fmla="*/ 1290777 w 1380602"/>
              <a:gd name="connsiteY1" fmla="*/ 0 h 5148815"/>
              <a:gd name="connsiteX2" fmla="*/ 1380602 w 1380602"/>
              <a:gd name="connsiteY2" fmla="*/ 110194 h 5148815"/>
              <a:gd name="connsiteX3" fmla="*/ 1280871 w 1380602"/>
              <a:gd name="connsiteY3" fmla="*/ 4397772 h 5148815"/>
              <a:gd name="connsiteX4" fmla="*/ 0 w 1380602"/>
              <a:gd name="connsiteY4" fmla="*/ 5148815 h 5148815"/>
              <a:gd name="connsiteX5" fmla="*/ 166907 w 1380602"/>
              <a:gd name="connsiteY5" fmla="*/ 1018132 h 5148815"/>
              <a:gd name="connsiteX6" fmla="*/ 296365 w 1380602"/>
              <a:gd name="connsiteY6" fmla="*/ 758760 h 5148815"/>
              <a:gd name="connsiteX0" fmla="*/ 296365 w 1380602"/>
              <a:gd name="connsiteY0" fmla="*/ 758760 h 5148815"/>
              <a:gd name="connsiteX1" fmla="*/ 1290777 w 1380602"/>
              <a:gd name="connsiteY1" fmla="*/ 0 h 5148815"/>
              <a:gd name="connsiteX2" fmla="*/ 1380602 w 1380602"/>
              <a:gd name="connsiteY2" fmla="*/ 110194 h 5148815"/>
              <a:gd name="connsiteX3" fmla="*/ 1277388 w 1380602"/>
              <a:gd name="connsiteY3" fmla="*/ 4261108 h 5148815"/>
              <a:gd name="connsiteX4" fmla="*/ 1280871 w 1380602"/>
              <a:gd name="connsiteY4" fmla="*/ 4397772 h 5148815"/>
              <a:gd name="connsiteX5" fmla="*/ 0 w 1380602"/>
              <a:gd name="connsiteY5" fmla="*/ 5148815 h 5148815"/>
              <a:gd name="connsiteX6" fmla="*/ 166907 w 1380602"/>
              <a:gd name="connsiteY6" fmla="*/ 1018132 h 5148815"/>
              <a:gd name="connsiteX7" fmla="*/ 296365 w 1380602"/>
              <a:gd name="connsiteY7" fmla="*/ 758760 h 5148815"/>
              <a:gd name="connsiteX0" fmla="*/ 296365 w 1380602"/>
              <a:gd name="connsiteY0" fmla="*/ 758760 h 5148815"/>
              <a:gd name="connsiteX1" fmla="*/ 1290777 w 1380602"/>
              <a:gd name="connsiteY1" fmla="*/ 0 h 5148815"/>
              <a:gd name="connsiteX2" fmla="*/ 1380602 w 1380602"/>
              <a:gd name="connsiteY2" fmla="*/ 110194 h 5148815"/>
              <a:gd name="connsiteX3" fmla="*/ 1277388 w 1380602"/>
              <a:gd name="connsiteY3" fmla="*/ 4261108 h 5148815"/>
              <a:gd name="connsiteX4" fmla="*/ 1142492 w 1380602"/>
              <a:gd name="connsiteY4" fmla="*/ 4510773 h 5148815"/>
              <a:gd name="connsiteX5" fmla="*/ 0 w 1380602"/>
              <a:gd name="connsiteY5" fmla="*/ 5148815 h 5148815"/>
              <a:gd name="connsiteX6" fmla="*/ 166907 w 1380602"/>
              <a:gd name="connsiteY6" fmla="*/ 1018132 h 5148815"/>
              <a:gd name="connsiteX7" fmla="*/ 296365 w 1380602"/>
              <a:gd name="connsiteY7" fmla="*/ 758760 h 5148815"/>
              <a:gd name="connsiteX0" fmla="*/ 296365 w 1380602"/>
              <a:gd name="connsiteY0" fmla="*/ 758760 h 5148815"/>
              <a:gd name="connsiteX1" fmla="*/ 1290777 w 1380602"/>
              <a:gd name="connsiteY1" fmla="*/ 0 h 5148815"/>
              <a:gd name="connsiteX2" fmla="*/ 1380602 w 1380602"/>
              <a:gd name="connsiteY2" fmla="*/ 110194 h 5148815"/>
              <a:gd name="connsiteX3" fmla="*/ 1277388 w 1380602"/>
              <a:gd name="connsiteY3" fmla="*/ 4261108 h 5148815"/>
              <a:gd name="connsiteX4" fmla="*/ 1142492 w 1380602"/>
              <a:gd name="connsiteY4" fmla="*/ 4510773 h 5148815"/>
              <a:gd name="connsiteX5" fmla="*/ 0 w 1380602"/>
              <a:gd name="connsiteY5" fmla="*/ 5148815 h 5148815"/>
              <a:gd name="connsiteX6" fmla="*/ 166907 w 1380602"/>
              <a:gd name="connsiteY6" fmla="*/ 1018132 h 5148815"/>
              <a:gd name="connsiteX7" fmla="*/ 296365 w 1380602"/>
              <a:gd name="connsiteY7" fmla="*/ 758760 h 5148815"/>
              <a:gd name="connsiteX0" fmla="*/ 296365 w 1380602"/>
              <a:gd name="connsiteY0" fmla="*/ 758760 h 5148815"/>
              <a:gd name="connsiteX1" fmla="*/ 1290777 w 1380602"/>
              <a:gd name="connsiteY1" fmla="*/ 0 h 5148815"/>
              <a:gd name="connsiteX2" fmla="*/ 1380602 w 1380602"/>
              <a:gd name="connsiteY2" fmla="*/ 110194 h 5148815"/>
              <a:gd name="connsiteX3" fmla="*/ 1277388 w 1380602"/>
              <a:gd name="connsiteY3" fmla="*/ 4261108 h 5148815"/>
              <a:gd name="connsiteX4" fmla="*/ 1142492 w 1380602"/>
              <a:gd name="connsiteY4" fmla="*/ 4510773 h 5148815"/>
              <a:gd name="connsiteX5" fmla="*/ 0 w 1380602"/>
              <a:gd name="connsiteY5" fmla="*/ 5148815 h 5148815"/>
              <a:gd name="connsiteX6" fmla="*/ 166907 w 1380602"/>
              <a:gd name="connsiteY6" fmla="*/ 1018132 h 5148815"/>
              <a:gd name="connsiteX7" fmla="*/ 296365 w 1380602"/>
              <a:gd name="connsiteY7" fmla="*/ 758760 h 5148815"/>
              <a:gd name="connsiteX0" fmla="*/ 296365 w 1380602"/>
              <a:gd name="connsiteY0" fmla="*/ 758760 h 5148815"/>
              <a:gd name="connsiteX1" fmla="*/ 1290777 w 1380602"/>
              <a:gd name="connsiteY1" fmla="*/ 0 h 5148815"/>
              <a:gd name="connsiteX2" fmla="*/ 1380602 w 1380602"/>
              <a:gd name="connsiteY2" fmla="*/ 110194 h 5148815"/>
              <a:gd name="connsiteX3" fmla="*/ 1277388 w 1380602"/>
              <a:gd name="connsiteY3" fmla="*/ 4261108 h 5148815"/>
              <a:gd name="connsiteX4" fmla="*/ 1142492 w 1380602"/>
              <a:gd name="connsiteY4" fmla="*/ 4510773 h 5148815"/>
              <a:gd name="connsiteX5" fmla="*/ 158910 w 1380602"/>
              <a:gd name="connsiteY5" fmla="*/ 5137265 h 5148815"/>
              <a:gd name="connsiteX6" fmla="*/ 0 w 1380602"/>
              <a:gd name="connsiteY6" fmla="*/ 5148815 h 5148815"/>
              <a:gd name="connsiteX7" fmla="*/ 166907 w 1380602"/>
              <a:gd name="connsiteY7" fmla="*/ 1018132 h 5148815"/>
              <a:gd name="connsiteX8" fmla="*/ 296365 w 1380602"/>
              <a:gd name="connsiteY8" fmla="*/ 758760 h 5148815"/>
              <a:gd name="connsiteX0" fmla="*/ 296365 w 1380602"/>
              <a:gd name="connsiteY0" fmla="*/ 758760 h 5169184"/>
              <a:gd name="connsiteX1" fmla="*/ 1290777 w 1380602"/>
              <a:gd name="connsiteY1" fmla="*/ 0 h 5169184"/>
              <a:gd name="connsiteX2" fmla="*/ 1380602 w 1380602"/>
              <a:gd name="connsiteY2" fmla="*/ 110194 h 5169184"/>
              <a:gd name="connsiteX3" fmla="*/ 1277388 w 1380602"/>
              <a:gd name="connsiteY3" fmla="*/ 4261108 h 5169184"/>
              <a:gd name="connsiteX4" fmla="*/ 1142492 w 1380602"/>
              <a:gd name="connsiteY4" fmla="*/ 4510773 h 5169184"/>
              <a:gd name="connsiteX5" fmla="*/ 158910 w 1380602"/>
              <a:gd name="connsiteY5" fmla="*/ 5137265 h 5169184"/>
              <a:gd name="connsiteX6" fmla="*/ 0 w 1380602"/>
              <a:gd name="connsiteY6" fmla="*/ 5148815 h 5169184"/>
              <a:gd name="connsiteX7" fmla="*/ 166907 w 1380602"/>
              <a:gd name="connsiteY7" fmla="*/ 1018132 h 5169184"/>
              <a:gd name="connsiteX8" fmla="*/ 296365 w 1380602"/>
              <a:gd name="connsiteY8" fmla="*/ 758760 h 5169184"/>
              <a:gd name="connsiteX0" fmla="*/ 273975 w 1358212"/>
              <a:gd name="connsiteY0" fmla="*/ 758760 h 5149174"/>
              <a:gd name="connsiteX1" fmla="*/ 1268387 w 1358212"/>
              <a:gd name="connsiteY1" fmla="*/ 0 h 5149174"/>
              <a:gd name="connsiteX2" fmla="*/ 1358212 w 1358212"/>
              <a:gd name="connsiteY2" fmla="*/ 110194 h 5149174"/>
              <a:gd name="connsiteX3" fmla="*/ 1254998 w 1358212"/>
              <a:gd name="connsiteY3" fmla="*/ 4261108 h 5149174"/>
              <a:gd name="connsiteX4" fmla="*/ 1120102 w 1358212"/>
              <a:gd name="connsiteY4" fmla="*/ 4510773 h 5149174"/>
              <a:gd name="connsiteX5" fmla="*/ 136520 w 1358212"/>
              <a:gd name="connsiteY5" fmla="*/ 5137265 h 5149174"/>
              <a:gd name="connsiteX6" fmla="*/ 0 w 1358212"/>
              <a:gd name="connsiteY6" fmla="*/ 5120082 h 5149174"/>
              <a:gd name="connsiteX7" fmla="*/ 144517 w 1358212"/>
              <a:gd name="connsiteY7" fmla="*/ 1018132 h 5149174"/>
              <a:gd name="connsiteX8" fmla="*/ 273975 w 1358212"/>
              <a:gd name="connsiteY8" fmla="*/ 758760 h 5149174"/>
              <a:gd name="connsiteX0" fmla="*/ 273975 w 1358212"/>
              <a:gd name="connsiteY0" fmla="*/ 758760 h 5149174"/>
              <a:gd name="connsiteX1" fmla="*/ 1268387 w 1358212"/>
              <a:gd name="connsiteY1" fmla="*/ 0 h 5149174"/>
              <a:gd name="connsiteX2" fmla="*/ 1358212 w 1358212"/>
              <a:gd name="connsiteY2" fmla="*/ 110194 h 5149174"/>
              <a:gd name="connsiteX3" fmla="*/ 1254998 w 1358212"/>
              <a:gd name="connsiteY3" fmla="*/ 4261108 h 5149174"/>
              <a:gd name="connsiteX4" fmla="*/ 1120102 w 1358212"/>
              <a:gd name="connsiteY4" fmla="*/ 4510773 h 5149174"/>
              <a:gd name="connsiteX5" fmla="*/ 136520 w 1358212"/>
              <a:gd name="connsiteY5" fmla="*/ 5137265 h 5149174"/>
              <a:gd name="connsiteX6" fmla="*/ 0 w 1358212"/>
              <a:gd name="connsiteY6" fmla="*/ 5120082 h 5149174"/>
              <a:gd name="connsiteX7" fmla="*/ 144517 w 1358212"/>
              <a:gd name="connsiteY7" fmla="*/ 1018132 h 5149174"/>
              <a:gd name="connsiteX8" fmla="*/ 273975 w 1358212"/>
              <a:gd name="connsiteY8" fmla="*/ 758760 h 5149174"/>
              <a:gd name="connsiteX0" fmla="*/ 271177 w 1355414"/>
              <a:gd name="connsiteY0" fmla="*/ 758760 h 5142061"/>
              <a:gd name="connsiteX1" fmla="*/ 1265589 w 1355414"/>
              <a:gd name="connsiteY1" fmla="*/ 0 h 5142061"/>
              <a:gd name="connsiteX2" fmla="*/ 1355414 w 1355414"/>
              <a:gd name="connsiteY2" fmla="*/ 110194 h 5142061"/>
              <a:gd name="connsiteX3" fmla="*/ 1252200 w 1355414"/>
              <a:gd name="connsiteY3" fmla="*/ 4261108 h 5142061"/>
              <a:gd name="connsiteX4" fmla="*/ 1117304 w 1355414"/>
              <a:gd name="connsiteY4" fmla="*/ 4510773 h 5142061"/>
              <a:gd name="connsiteX5" fmla="*/ 133722 w 1355414"/>
              <a:gd name="connsiteY5" fmla="*/ 5137265 h 5142061"/>
              <a:gd name="connsiteX6" fmla="*/ 0 w 1355414"/>
              <a:gd name="connsiteY6" fmla="*/ 5105094 h 5142061"/>
              <a:gd name="connsiteX7" fmla="*/ 141719 w 1355414"/>
              <a:gd name="connsiteY7" fmla="*/ 1018132 h 5142061"/>
              <a:gd name="connsiteX8" fmla="*/ 271177 w 1355414"/>
              <a:gd name="connsiteY8" fmla="*/ 758760 h 5142061"/>
              <a:gd name="connsiteX0" fmla="*/ 271177 w 1355414"/>
              <a:gd name="connsiteY0" fmla="*/ 758760 h 5149585"/>
              <a:gd name="connsiteX1" fmla="*/ 1265589 w 1355414"/>
              <a:gd name="connsiteY1" fmla="*/ 0 h 5149585"/>
              <a:gd name="connsiteX2" fmla="*/ 1355414 w 1355414"/>
              <a:gd name="connsiteY2" fmla="*/ 110194 h 5149585"/>
              <a:gd name="connsiteX3" fmla="*/ 1252200 w 1355414"/>
              <a:gd name="connsiteY3" fmla="*/ 4261108 h 5149585"/>
              <a:gd name="connsiteX4" fmla="*/ 1117304 w 1355414"/>
              <a:gd name="connsiteY4" fmla="*/ 4510773 h 5149585"/>
              <a:gd name="connsiteX5" fmla="*/ 133722 w 1355414"/>
              <a:gd name="connsiteY5" fmla="*/ 5137265 h 5149585"/>
              <a:gd name="connsiteX6" fmla="*/ 0 w 1355414"/>
              <a:gd name="connsiteY6" fmla="*/ 5105094 h 5149585"/>
              <a:gd name="connsiteX7" fmla="*/ 141719 w 1355414"/>
              <a:gd name="connsiteY7" fmla="*/ 1018132 h 5149585"/>
              <a:gd name="connsiteX8" fmla="*/ 271177 w 1355414"/>
              <a:gd name="connsiteY8" fmla="*/ 758760 h 5149585"/>
              <a:gd name="connsiteX0" fmla="*/ 271177 w 1355414"/>
              <a:gd name="connsiteY0" fmla="*/ 758760 h 5149978"/>
              <a:gd name="connsiteX1" fmla="*/ 1265589 w 1355414"/>
              <a:gd name="connsiteY1" fmla="*/ 0 h 5149978"/>
              <a:gd name="connsiteX2" fmla="*/ 1355414 w 1355414"/>
              <a:gd name="connsiteY2" fmla="*/ 110194 h 5149978"/>
              <a:gd name="connsiteX3" fmla="*/ 1252200 w 1355414"/>
              <a:gd name="connsiteY3" fmla="*/ 4261108 h 5149978"/>
              <a:gd name="connsiteX4" fmla="*/ 1117304 w 1355414"/>
              <a:gd name="connsiteY4" fmla="*/ 4510773 h 5149978"/>
              <a:gd name="connsiteX5" fmla="*/ 133722 w 1355414"/>
              <a:gd name="connsiteY5" fmla="*/ 5137265 h 5149978"/>
              <a:gd name="connsiteX6" fmla="*/ 0 w 1355414"/>
              <a:gd name="connsiteY6" fmla="*/ 5105094 h 5149978"/>
              <a:gd name="connsiteX7" fmla="*/ 141719 w 1355414"/>
              <a:gd name="connsiteY7" fmla="*/ 1018132 h 5149978"/>
              <a:gd name="connsiteX8" fmla="*/ 271177 w 1355414"/>
              <a:gd name="connsiteY8" fmla="*/ 758760 h 5149978"/>
              <a:gd name="connsiteX0" fmla="*/ 278440 w 1362677"/>
              <a:gd name="connsiteY0" fmla="*/ 758760 h 5149978"/>
              <a:gd name="connsiteX1" fmla="*/ 1272852 w 1362677"/>
              <a:gd name="connsiteY1" fmla="*/ 0 h 5149978"/>
              <a:gd name="connsiteX2" fmla="*/ 1362677 w 1362677"/>
              <a:gd name="connsiteY2" fmla="*/ 110194 h 5149978"/>
              <a:gd name="connsiteX3" fmla="*/ 1259463 w 1362677"/>
              <a:gd name="connsiteY3" fmla="*/ 4261108 h 5149978"/>
              <a:gd name="connsiteX4" fmla="*/ 1124567 w 1362677"/>
              <a:gd name="connsiteY4" fmla="*/ 4510773 h 5149978"/>
              <a:gd name="connsiteX5" fmla="*/ 140985 w 1362677"/>
              <a:gd name="connsiteY5" fmla="*/ 5137265 h 5149978"/>
              <a:gd name="connsiteX6" fmla="*/ 7263 w 1362677"/>
              <a:gd name="connsiteY6" fmla="*/ 5105094 h 5149978"/>
              <a:gd name="connsiteX7" fmla="*/ 148982 w 1362677"/>
              <a:gd name="connsiteY7" fmla="*/ 1018132 h 5149978"/>
              <a:gd name="connsiteX8" fmla="*/ 278440 w 1362677"/>
              <a:gd name="connsiteY8" fmla="*/ 758760 h 5149978"/>
              <a:gd name="connsiteX0" fmla="*/ 289195 w 1373432"/>
              <a:gd name="connsiteY0" fmla="*/ 758760 h 5144145"/>
              <a:gd name="connsiteX1" fmla="*/ 1283607 w 1373432"/>
              <a:gd name="connsiteY1" fmla="*/ 0 h 5144145"/>
              <a:gd name="connsiteX2" fmla="*/ 1373432 w 1373432"/>
              <a:gd name="connsiteY2" fmla="*/ 110194 h 5144145"/>
              <a:gd name="connsiteX3" fmla="*/ 1270218 w 1373432"/>
              <a:gd name="connsiteY3" fmla="*/ 4261108 h 5144145"/>
              <a:gd name="connsiteX4" fmla="*/ 1135322 w 1373432"/>
              <a:gd name="connsiteY4" fmla="*/ 4510773 h 5144145"/>
              <a:gd name="connsiteX5" fmla="*/ 151740 w 1373432"/>
              <a:gd name="connsiteY5" fmla="*/ 5137265 h 5144145"/>
              <a:gd name="connsiteX6" fmla="*/ 6575 w 1373432"/>
              <a:gd name="connsiteY6" fmla="*/ 5077232 h 5144145"/>
              <a:gd name="connsiteX7" fmla="*/ 159737 w 1373432"/>
              <a:gd name="connsiteY7" fmla="*/ 1018132 h 5144145"/>
              <a:gd name="connsiteX8" fmla="*/ 289195 w 1373432"/>
              <a:gd name="connsiteY8" fmla="*/ 758760 h 5144145"/>
              <a:gd name="connsiteX0" fmla="*/ 282622 w 1366859"/>
              <a:gd name="connsiteY0" fmla="*/ 758760 h 5144145"/>
              <a:gd name="connsiteX1" fmla="*/ 1277034 w 1366859"/>
              <a:gd name="connsiteY1" fmla="*/ 0 h 5144145"/>
              <a:gd name="connsiteX2" fmla="*/ 1366859 w 1366859"/>
              <a:gd name="connsiteY2" fmla="*/ 110194 h 5144145"/>
              <a:gd name="connsiteX3" fmla="*/ 1263645 w 1366859"/>
              <a:gd name="connsiteY3" fmla="*/ 4261108 h 5144145"/>
              <a:gd name="connsiteX4" fmla="*/ 1128749 w 1366859"/>
              <a:gd name="connsiteY4" fmla="*/ 4510773 h 5144145"/>
              <a:gd name="connsiteX5" fmla="*/ 145167 w 1366859"/>
              <a:gd name="connsiteY5" fmla="*/ 5137265 h 5144145"/>
              <a:gd name="connsiteX6" fmla="*/ 2 w 1366859"/>
              <a:gd name="connsiteY6" fmla="*/ 5077232 h 5144145"/>
              <a:gd name="connsiteX7" fmla="*/ 153164 w 1366859"/>
              <a:gd name="connsiteY7" fmla="*/ 1018132 h 5144145"/>
              <a:gd name="connsiteX8" fmla="*/ 282622 w 1366859"/>
              <a:gd name="connsiteY8" fmla="*/ 758760 h 5144145"/>
              <a:gd name="connsiteX0" fmla="*/ 282622 w 1366859"/>
              <a:gd name="connsiteY0" fmla="*/ 758760 h 5144145"/>
              <a:gd name="connsiteX1" fmla="*/ 1277034 w 1366859"/>
              <a:gd name="connsiteY1" fmla="*/ 0 h 5144145"/>
              <a:gd name="connsiteX2" fmla="*/ 1366859 w 1366859"/>
              <a:gd name="connsiteY2" fmla="*/ 110194 h 5144145"/>
              <a:gd name="connsiteX3" fmla="*/ 1263645 w 1366859"/>
              <a:gd name="connsiteY3" fmla="*/ 4261108 h 5144145"/>
              <a:gd name="connsiteX4" fmla="*/ 1128749 w 1366859"/>
              <a:gd name="connsiteY4" fmla="*/ 4510773 h 5144145"/>
              <a:gd name="connsiteX5" fmla="*/ 145167 w 1366859"/>
              <a:gd name="connsiteY5" fmla="*/ 5137265 h 5144145"/>
              <a:gd name="connsiteX6" fmla="*/ 2 w 1366859"/>
              <a:gd name="connsiteY6" fmla="*/ 5077232 h 5144145"/>
              <a:gd name="connsiteX7" fmla="*/ 153164 w 1366859"/>
              <a:gd name="connsiteY7" fmla="*/ 1018132 h 5144145"/>
              <a:gd name="connsiteX8" fmla="*/ 282622 w 1366859"/>
              <a:gd name="connsiteY8" fmla="*/ 758760 h 514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6859" h="5144145">
                <a:moveTo>
                  <a:pt x="282622" y="758760"/>
                </a:moveTo>
                <a:lnTo>
                  <a:pt x="1277034" y="0"/>
                </a:lnTo>
                <a:cubicBezTo>
                  <a:pt x="1350095" y="1655"/>
                  <a:pt x="1365817" y="93614"/>
                  <a:pt x="1366859" y="110194"/>
                </a:cubicBezTo>
                <a:cubicBezTo>
                  <a:pt x="1335128" y="1495718"/>
                  <a:pt x="1295376" y="2875584"/>
                  <a:pt x="1263645" y="4261108"/>
                </a:cubicBezTo>
                <a:cubicBezTo>
                  <a:pt x="1229626" y="4378910"/>
                  <a:pt x="1235098" y="4396641"/>
                  <a:pt x="1128749" y="4510773"/>
                </a:cubicBezTo>
                <a:cubicBezTo>
                  <a:pt x="780531" y="4705714"/>
                  <a:pt x="493385" y="4942324"/>
                  <a:pt x="145167" y="5137265"/>
                </a:cubicBezTo>
                <a:cubicBezTo>
                  <a:pt x="28449" y="5158343"/>
                  <a:pt x="50546" y="5128921"/>
                  <a:pt x="2" y="5077232"/>
                </a:cubicBezTo>
                <a:cubicBezTo>
                  <a:pt x="-386" y="4623689"/>
                  <a:pt x="106090" y="2438997"/>
                  <a:pt x="153164" y="1018132"/>
                </a:cubicBezTo>
                <a:cubicBezTo>
                  <a:pt x="205088" y="836085"/>
                  <a:pt x="237853" y="821460"/>
                  <a:pt x="282622" y="75876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8669542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A4836E-CBBF-48EE-AC2F-BE1EC5A7837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5635959" y="323850"/>
            <a:ext cx="6459954" cy="6534150"/>
          </a:xfrm>
          <a:prstGeom prst="rect">
            <a:avLst/>
          </a:prstGeom>
        </p:spPr>
      </p:pic>
      <p:sp>
        <p:nvSpPr>
          <p:cNvPr id="28" name="Picture Placeholder 27">
            <a:extLst>
              <a:ext uri="{FF2B5EF4-FFF2-40B4-BE49-F238E27FC236}">
                <a16:creationId xmlns:a16="http://schemas.microsoft.com/office/drawing/2014/main" id="{937F72F1-3B35-497C-BF8C-970A0081BE96}"/>
              </a:ext>
            </a:extLst>
          </p:cNvPr>
          <p:cNvSpPr>
            <a:spLocks noGrp="1"/>
          </p:cNvSpPr>
          <p:nvPr>
            <p:ph type="pic" sz="quarter" idx="47"/>
          </p:nvPr>
        </p:nvSpPr>
        <p:spPr>
          <a:xfrm>
            <a:off x="10259509" y="2812258"/>
            <a:ext cx="1371599" cy="4045743"/>
          </a:xfrm>
          <a:custGeom>
            <a:avLst/>
            <a:gdLst>
              <a:gd name="connsiteX0" fmla="*/ 850767 w 1371599"/>
              <a:gd name="connsiteY0" fmla="*/ 0 h 4045743"/>
              <a:gd name="connsiteX1" fmla="*/ 1121435 w 1371599"/>
              <a:gd name="connsiteY1" fmla="*/ 0 h 4045743"/>
              <a:gd name="connsiteX2" fmla="*/ 1371599 w 1371599"/>
              <a:gd name="connsiteY2" fmla="*/ 249408 h 4045743"/>
              <a:gd name="connsiteX3" fmla="*/ 1371599 w 1371599"/>
              <a:gd name="connsiteY3" fmla="*/ 3845289 h 4045743"/>
              <a:gd name="connsiteX4" fmla="*/ 1371599 w 1371599"/>
              <a:gd name="connsiteY4" fmla="*/ 4045743 h 4045743"/>
              <a:gd name="connsiteX5" fmla="*/ 0 w 1371599"/>
              <a:gd name="connsiteY5" fmla="*/ 4045743 h 4045743"/>
              <a:gd name="connsiteX6" fmla="*/ 0 w 1371599"/>
              <a:gd name="connsiteY6" fmla="*/ 197113 h 4045743"/>
              <a:gd name="connsiteX7" fmla="*/ 32766 w 1371599"/>
              <a:gd name="connsiteY7" fmla="*/ 197113 h 4045743"/>
              <a:gd name="connsiteX8" fmla="*/ 678523 w 1371599"/>
              <a:gd name="connsiteY8" fmla="*/ 197113 h 4045743"/>
              <a:gd name="connsiteX9" fmla="*/ 817959 w 1371599"/>
              <a:gd name="connsiteY9" fmla="*/ 60341 h 4045743"/>
              <a:gd name="connsiteX10" fmla="*/ 817959 w 1371599"/>
              <a:gd name="connsiteY10" fmla="*/ 36205 h 4045743"/>
              <a:gd name="connsiteX11" fmla="*/ 850767 w 1371599"/>
              <a:gd name="connsiteY11" fmla="*/ 0 h 40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45743">
                <a:moveTo>
                  <a:pt x="850767" y="0"/>
                </a:moveTo>
                <a:cubicBezTo>
                  <a:pt x="850767" y="0"/>
                  <a:pt x="850767" y="0"/>
                  <a:pt x="1121435" y="0"/>
                </a:cubicBezTo>
                <a:cubicBezTo>
                  <a:pt x="1256770" y="0"/>
                  <a:pt x="1371599" y="112636"/>
                  <a:pt x="1371599" y="249408"/>
                </a:cubicBezTo>
                <a:cubicBezTo>
                  <a:pt x="1371599" y="249408"/>
                  <a:pt x="1371599" y="249408"/>
                  <a:pt x="1371599" y="3845289"/>
                </a:cubicBezTo>
                <a:lnTo>
                  <a:pt x="1371599" y="4045743"/>
                </a:lnTo>
                <a:lnTo>
                  <a:pt x="0" y="4045743"/>
                </a:lnTo>
                <a:lnTo>
                  <a:pt x="0" y="197113"/>
                </a:lnTo>
                <a:lnTo>
                  <a:pt x="32766" y="197113"/>
                </a:lnTo>
                <a:cubicBezTo>
                  <a:pt x="313304" y="197113"/>
                  <a:pt x="624696" y="197113"/>
                  <a:pt x="678523" y="197113"/>
                </a:cubicBezTo>
                <a:cubicBezTo>
                  <a:pt x="776948" y="197113"/>
                  <a:pt x="817959" y="108613"/>
                  <a:pt x="817959" y="60341"/>
                </a:cubicBezTo>
                <a:cubicBezTo>
                  <a:pt x="817959" y="60341"/>
                  <a:pt x="817959" y="60341"/>
                  <a:pt x="817959" y="36205"/>
                </a:cubicBezTo>
                <a:cubicBezTo>
                  <a:pt x="817959" y="16091"/>
                  <a:pt x="834363" y="0"/>
                  <a:pt x="850767"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 name="Title 1">
            <a:extLst>
              <a:ext uri="{FF2B5EF4-FFF2-40B4-BE49-F238E27FC236}">
                <a16:creationId xmlns:a16="http://schemas.microsoft.com/office/drawing/2014/main" id="{109E918E-A6ED-4C79-BF50-0276F40653F8}"/>
              </a:ext>
            </a:extLst>
          </p:cNvPr>
          <p:cNvSpPr>
            <a:spLocks noGrp="1"/>
          </p:cNvSpPr>
          <p:nvPr>
            <p:ph type="title"/>
          </p:nvPr>
        </p:nvSpPr>
        <p:spPr>
          <a:xfrm>
            <a:off x="2028825" y="946702"/>
            <a:ext cx="4067176" cy="1249845"/>
          </a:xfrm>
        </p:spPr>
        <p:txBody>
          <a:bodyPr/>
          <a:lstStyle/>
          <a:p>
            <a:r>
              <a:rPr lang="en-US"/>
              <a:t>Click to edit Master title style</a:t>
            </a:r>
          </a:p>
        </p:txBody>
      </p:sp>
      <p:sp>
        <p:nvSpPr>
          <p:cNvPr id="14" name="Picture Placeholder 13">
            <a:extLst>
              <a:ext uri="{FF2B5EF4-FFF2-40B4-BE49-F238E27FC236}">
                <a16:creationId xmlns:a16="http://schemas.microsoft.com/office/drawing/2014/main" id="{0B41E9F2-51F3-4737-8F8F-7D75C39D3E31}"/>
              </a:ext>
            </a:extLst>
          </p:cNvPr>
          <p:cNvSpPr>
            <a:spLocks noGrp="1"/>
          </p:cNvSpPr>
          <p:nvPr>
            <p:ph type="pic" sz="quarter" idx="46"/>
          </p:nvPr>
        </p:nvSpPr>
        <p:spPr>
          <a:xfrm>
            <a:off x="7608636" y="2021682"/>
            <a:ext cx="2509837" cy="5326062"/>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5" name="Picture Placeholder 24">
            <a:extLst>
              <a:ext uri="{FF2B5EF4-FFF2-40B4-BE49-F238E27FC236}">
                <a16:creationId xmlns:a16="http://schemas.microsoft.com/office/drawing/2014/main" id="{22A591A8-2DFA-4267-9A82-89E15E8DBFBA}"/>
              </a:ext>
            </a:extLst>
          </p:cNvPr>
          <p:cNvSpPr>
            <a:spLocks noGrp="1"/>
          </p:cNvSpPr>
          <p:nvPr>
            <p:ph type="pic" sz="quarter" idx="48"/>
          </p:nvPr>
        </p:nvSpPr>
        <p:spPr>
          <a:xfrm>
            <a:off x="6096001" y="2810690"/>
            <a:ext cx="1371599" cy="4038602"/>
          </a:xfrm>
          <a:custGeom>
            <a:avLst/>
            <a:gdLst>
              <a:gd name="connsiteX0" fmla="*/ 250164 w 1371599"/>
              <a:gd name="connsiteY0" fmla="*/ 0 h 4038602"/>
              <a:gd name="connsiteX1" fmla="*/ 524933 w 1371599"/>
              <a:gd name="connsiteY1" fmla="*/ 0 h 4038602"/>
              <a:gd name="connsiteX2" fmla="*/ 557742 w 1371599"/>
              <a:gd name="connsiteY2" fmla="*/ 36205 h 4038602"/>
              <a:gd name="connsiteX3" fmla="*/ 557742 w 1371599"/>
              <a:gd name="connsiteY3" fmla="*/ 64363 h 4038602"/>
              <a:gd name="connsiteX4" fmla="*/ 701278 w 1371599"/>
              <a:gd name="connsiteY4" fmla="*/ 197113 h 4038602"/>
              <a:gd name="connsiteX5" fmla="*/ 1243641 w 1371599"/>
              <a:gd name="connsiteY5" fmla="*/ 197113 h 4038602"/>
              <a:gd name="connsiteX6" fmla="*/ 1371599 w 1371599"/>
              <a:gd name="connsiteY6" fmla="*/ 197113 h 4038602"/>
              <a:gd name="connsiteX7" fmla="*/ 1371599 w 1371599"/>
              <a:gd name="connsiteY7" fmla="*/ 4038602 h 4038602"/>
              <a:gd name="connsiteX8" fmla="*/ 0 w 1371599"/>
              <a:gd name="connsiteY8" fmla="*/ 4038602 h 4038602"/>
              <a:gd name="connsiteX9" fmla="*/ 0 w 1371599"/>
              <a:gd name="connsiteY9" fmla="*/ 3901168 h 4038602"/>
              <a:gd name="connsiteX10" fmla="*/ 0 w 1371599"/>
              <a:gd name="connsiteY10" fmla="*/ 249408 h 4038602"/>
              <a:gd name="connsiteX11" fmla="*/ 250164 w 1371599"/>
              <a:gd name="connsiteY11" fmla="*/ 0 h 40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599" h="403860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29986" y="197113"/>
                  <a:pt x="984250" y="197113"/>
                  <a:pt x="1243641" y="197113"/>
                </a:cubicBezTo>
                <a:lnTo>
                  <a:pt x="1371599" y="197113"/>
                </a:lnTo>
                <a:lnTo>
                  <a:pt x="1371599" y="4038602"/>
                </a:lnTo>
                <a:lnTo>
                  <a:pt x="0" y="4038602"/>
                </a:lnTo>
                <a:lnTo>
                  <a:pt x="0" y="3901168"/>
                </a:lnTo>
                <a:cubicBezTo>
                  <a:pt x="0" y="3193463"/>
                  <a:pt x="0" y="2061134"/>
                  <a:pt x="0" y="249408"/>
                </a:cubicBezTo>
                <a:cubicBezTo>
                  <a:pt x="0" y="112636"/>
                  <a:pt x="114829" y="0"/>
                  <a:pt x="250164" y="0"/>
                </a:cubicBezTo>
                <a:close/>
              </a:path>
            </a:pathLst>
          </a:cu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8935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8" fill="hold" grpId="0" nodeType="withEffect">
                                  <p:stCondLst>
                                    <p:cond delay="90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500"/>
                                        <p:tgtEl>
                                          <p:spTgt spid="25"/>
                                        </p:tgtEl>
                                      </p:cBhvr>
                                    </p:animEffect>
                                  </p:childTnLst>
                                </p:cTn>
                              </p:par>
                              <p:par>
                                <p:cTn id="11" presetID="6" presetClass="emph" presetSubtype="0" accel="50000" decel="50000" autoRev="1" fill="hold" grpId="1" nodeType="withEffect">
                                  <p:stCondLst>
                                    <p:cond delay="900"/>
                                  </p:stCondLst>
                                  <p:childTnLst>
                                    <p:animScale>
                                      <p:cBhvr>
                                        <p:cTn id="12" dur="500" fill="hold"/>
                                        <p:tgtEl>
                                          <p:spTgt spid="25"/>
                                        </p:tgtEl>
                                      </p:cBhvr>
                                      <p:by x="105000" y="105000"/>
                                    </p:animScale>
                                  </p:childTnLst>
                                </p:cTn>
                              </p:par>
                              <p:par>
                                <p:cTn id="13" presetID="22" presetClass="entr" presetSubtype="8" fill="hold" grpId="0" nodeType="withEffect">
                                  <p:stCondLst>
                                    <p:cond delay="120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6" presetClass="emph" presetSubtype="0" accel="50000" decel="50000" autoRev="1" fill="hold" grpId="1" nodeType="withEffect">
                                  <p:stCondLst>
                                    <p:cond delay="1200"/>
                                  </p:stCondLst>
                                  <p:childTnLst>
                                    <p:animScale>
                                      <p:cBhvr>
                                        <p:cTn id="17" dur="500" fill="hold"/>
                                        <p:tgtEl>
                                          <p:spTgt spid="14"/>
                                        </p:tgtEl>
                                      </p:cBhvr>
                                      <p:by x="105000" y="105000"/>
                                    </p:animScale>
                                  </p:childTnLst>
                                </p:cTn>
                              </p:par>
                              <p:par>
                                <p:cTn id="18" presetID="22" presetClass="entr" presetSubtype="8" fill="hold" grpId="0" nodeType="withEffect">
                                  <p:stCondLst>
                                    <p:cond delay="160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6" presetClass="emph" presetSubtype="0" accel="50000" decel="50000" autoRev="1" fill="hold" grpId="1" nodeType="withEffect">
                                  <p:stCondLst>
                                    <p:cond delay="1600"/>
                                  </p:stCondLst>
                                  <p:childTnLst>
                                    <p:animScale>
                                      <p:cBhvr>
                                        <p:cTn id="22" dur="500"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14" grpId="0" animBg="1"/>
      <p:bldP spid="14" grpId="1" animBg="1"/>
      <p:bldP spid="25" grpId="0" animBg="1"/>
      <p:bldP spid="25"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6" name="Title 5"/>
          <p:cNvSpPr>
            <a:spLocks noGrp="1"/>
          </p:cNvSpPr>
          <p:nvPr>
            <p:ph type="title"/>
          </p:nvPr>
        </p:nvSpPr>
        <p:spPr>
          <a:xfrm>
            <a:off x="2028825" y="946702"/>
            <a:ext cx="3089584" cy="2002975"/>
          </a:xfrm>
        </p:spPr>
        <p:txBody>
          <a:bodyPr/>
          <a:lstStyle/>
          <a:p>
            <a:r>
              <a:rPr lang="en-US" dirty="0"/>
              <a:t>Click to edit Master title style</a:t>
            </a:r>
          </a:p>
        </p:txBody>
      </p:sp>
      <p:sp>
        <p:nvSpPr>
          <p:cNvPr id="5" name="Picture Placeholder 8"/>
          <p:cNvSpPr>
            <a:spLocks noGrp="1"/>
          </p:cNvSpPr>
          <p:nvPr>
            <p:ph type="pic" sz="quarter" idx="12"/>
          </p:nvPr>
        </p:nvSpPr>
        <p:spPr>
          <a:xfrm>
            <a:off x="5324051" y="1125538"/>
            <a:ext cx="2821566" cy="319620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7" name="Picture Placeholder 8"/>
          <p:cNvSpPr>
            <a:spLocks noGrp="1"/>
          </p:cNvSpPr>
          <p:nvPr>
            <p:ph type="pic" sz="quarter" idx="13"/>
          </p:nvPr>
        </p:nvSpPr>
        <p:spPr>
          <a:xfrm>
            <a:off x="8351259" y="1119211"/>
            <a:ext cx="2821566" cy="3202532"/>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68684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5"/>
                                        </p:tgtEl>
                                      </p:cBhvr>
                                      <p:by x="105000" y="105000"/>
                                    </p:animScale>
                                  </p:childTnLst>
                                </p:cTn>
                              </p:par>
                              <p:par>
                                <p:cTn id="10" presetID="22" presetClass="entr" presetSubtype="8" fill="hold" grpId="0" nodeType="withEffect">
                                  <p:stCondLst>
                                    <p:cond delay="60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6" presetClass="emph" presetSubtype="0" accel="50000" decel="50000" autoRev="1" fill="hold" grpId="1" nodeType="withEffect">
                                  <p:stCondLst>
                                    <p:cond delay="600"/>
                                  </p:stCondLst>
                                  <p:childTnLst>
                                    <p:animScale>
                                      <p:cBhvr>
                                        <p:cTn id="14" dur="500"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68FA80A9-BCE2-4F55-801E-4668E68BFD84}"/>
              </a:ext>
            </a:extLst>
          </p:cNvPr>
          <p:cNvSpPr>
            <a:spLocks noGrp="1"/>
          </p:cNvSpPr>
          <p:nvPr>
            <p:ph type="pic" sz="quarter" idx="44"/>
          </p:nvPr>
        </p:nvSpPr>
        <p:spPr>
          <a:xfrm>
            <a:off x="3035300" y="-1"/>
            <a:ext cx="8137525" cy="400050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3733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7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1708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1016000" y="0"/>
            <a:ext cx="11176000"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95534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25" name="Picture Placeholder 8"/>
          <p:cNvSpPr>
            <a:spLocks noGrp="1"/>
          </p:cNvSpPr>
          <p:nvPr>
            <p:ph type="pic" sz="quarter" idx="32"/>
          </p:nvPr>
        </p:nvSpPr>
        <p:spPr>
          <a:xfrm>
            <a:off x="5023517" y="4257800"/>
            <a:ext cx="2016000" cy="20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7" name="Picture Placeholder 8"/>
          <p:cNvSpPr>
            <a:spLocks noGrp="1"/>
          </p:cNvSpPr>
          <p:nvPr>
            <p:ph type="pic" sz="quarter" idx="34"/>
          </p:nvPr>
        </p:nvSpPr>
        <p:spPr>
          <a:xfrm>
            <a:off x="9156825" y="4257800"/>
            <a:ext cx="2016000" cy="2016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30" name="Picture Placeholder 8"/>
          <p:cNvSpPr>
            <a:spLocks noGrp="1"/>
          </p:cNvSpPr>
          <p:nvPr>
            <p:ph type="pic" sz="quarter" idx="14"/>
          </p:nvPr>
        </p:nvSpPr>
        <p:spPr>
          <a:xfrm>
            <a:off x="7090171" y="4257800"/>
            <a:ext cx="2015999" cy="201600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56926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6" presetClass="emph" presetSubtype="0" accel="50000" decel="50000" autoRev="1" fill="hold" grpId="1" nodeType="withEffect">
                                  <p:stCondLst>
                                    <p:cond delay="0"/>
                                  </p:stCondLst>
                                  <p:childTnLst>
                                    <p:animScale>
                                      <p:cBhvr>
                                        <p:cTn id="9" dur="500" fill="hold"/>
                                        <p:tgtEl>
                                          <p:spTgt spid="2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27"/>
                                        </p:tgtEl>
                                      </p:cBhvr>
                                      <p:by x="105000" y="105000"/>
                                    </p:animScale>
                                  </p:childTnLst>
                                </p:cTn>
                              </p:par>
                              <p:par>
                                <p:cTn id="15" presetID="22" presetClass="entr" presetSubtype="8" fill="hold" grpId="0" nodeType="withEffect">
                                  <p:stCondLst>
                                    <p:cond delay="50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par>
                                <p:cTn id="18" presetID="6" presetClass="emph" presetSubtype="0" accel="50000" decel="50000" autoRev="1" fill="hold" grpId="1" nodeType="withEffect">
                                  <p:stCondLst>
                                    <p:cond delay="500"/>
                                  </p:stCondLst>
                                  <p:childTnLst>
                                    <p:animScale>
                                      <p:cBhvr>
                                        <p:cTn id="19" dur="500"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7" grpId="0" animBg="1"/>
      <p:bldP spid="27" grpId="1" animBg="1"/>
      <p:bldP spid="30" grpId="0" animBg="1"/>
      <p:bldP spid="30" grpId="1"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4441738"/>
            <a:ext cx="4057016" cy="1388284"/>
          </a:xfrm>
        </p:spPr>
        <p:txBody>
          <a:bodyPr/>
          <a:lstStyle/>
          <a:p>
            <a:r>
              <a:rPr lang="en-US" dirty="0"/>
              <a:t>Click to edit Master title style</a:t>
            </a:r>
          </a:p>
        </p:txBody>
      </p:sp>
      <p:sp>
        <p:nvSpPr>
          <p:cNvPr id="6" name="Picture Placeholder 8"/>
          <p:cNvSpPr>
            <a:spLocks noGrp="1"/>
          </p:cNvSpPr>
          <p:nvPr>
            <p:ph type="pic" sz="quarter" idx="14"/>
          </p:nvPr>
        </p:nvSpPr>
        <p:spPr>
          <a:xfrm>
            <a:off x="3037840" y="0"/>
            <a:ext cx="3058160" cy="344424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6085840" y="3444240"/>
            <a:ext cx="3048000" cy="34137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8" name="Picture Placeholder 8">
            <a:extLst>
              <a:ext uri="{FF2B5EF4-FFF2-40B4-BE49-F238E27FC236}">
                <a16:creationId xmlns:a16="http://schemas.microsoft.com/office/drawing/2014/main" id="{EB08AF2B-9319-4541-AA19-78303FAF9F48}"/>
              </a:ext>
            </a:extLst>
          </p:cNvPr>
          <p:cNvSpPr>
            <a:spLocks noGrp="1"/>
          </p:cNvSpPr>
          <p:nvPr>
            <p:ph type="pic" sz="quarter" idx="15"/>
          </p:nvPr>
        </p:nvSpPr>
        <p:spPr>
          <a:xfrm>
            <a:off x="9133840" y="3444240"/>
            <a:ext cx="3048000" cy="341376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422412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6"/>
                                        </p:tgtEl>
                                      </p:cBhvr>
                                      <p:by x="105000" y="105000"/>
                                    </p:animScale>
                                  </p:childTnLst>
                                </p:cTn>
                              </p:par>
                              <p:par>
                                <p:cTn id="15" presetID="22" presetClass="entr" presetSubtype="8" fill="hold" grpId="0" nodeType="withEffect">
                                  <p:stCondLst>
                                    <p:cond delay="7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6" presetClass="emph" presetSubtype="0" accel="50000" decel="50000" autoRev="1" fill="hold" grpId="1" nodeType="withEffect">
                                  <p:stCondLst>
                                    <p:cond delay="700"/>
                                  </p:stCondLst>
                                  <p:childTnLst>
                                    <p:animScale>
                                      <p:cBhvr>
                                        <p:cTn id="1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5" grpId="0" animBg="1"/>
      <p:bldP spid="5" grpId="1" animBg="1"/>
      <p:bldP spid="8" grpId="0" animBg="1"/>
      <p:bldP spid="8" grpId="1" animBg="1"/>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1016000" y="0"/>
            <a:ext cx="3058160" cy="6858000"/>
          </a:xfrm>
          <a:prstGeom prst="rect">
            <a:avLst/>
          </a:prstGeom>
          <a:solidFill>
            <a:schemeClr val="bg1"/>
          </a:solidFill>
          <a:ln>
            <a:noFill/>
          </a:ln>
          <a:effectLst/>
        </p:spPr>
        <p:txBody>
          <a:bodyPr wrap="square" anchor="ctr">
            <a:noAutofit/>
          </a:bodyPr>
          <a:lstStyle>
            <a:lvl1pPr algn="ctr">
              <a:defRPr sz="1200">
                <a:solidFill>
                  <a:schemeClr val="tx1"/>
                </a:solidFill>
              </a:defRPr>
            </a:lvl1pPr>
          </a:lstStyle>
          <a:p>
            <a:endParaRPr lang="en-US"/>
          </a:p>
        </p:txBody>
      </p:sp>
      <p:sp>
        <p:nvSpPr>
          <p:cNvPr id="6" name="Title 1">
            <a:extLst>
              <a:ext uri="{FF2B5EF4-FFF2-40B4-BE49-F238E27FC236}">
                <a16:creationId xmlns:a16="http://schemas.microsoft.com/office/drawing/2014/main" id="{6BA3C448-7127-4C1F-83F9-532BB7FF5ED7}"/>
              </a:ext>
            </a:extLst>
          </p:cNvPr>
          <p:cNvSpPr>
            <a:spLocks noGrp="1"/>
          </p:cNvSpPr>
          <p:nvPr>
            <p:ph type="title"/>
          </p:nvPr>
        </p:nvSpPr>
        <p:spPr>
          <a:xfrm>
            <a:off x="5067300" y="946702"/>
            <a:ext cx="6114221" cy="1249845"/>
          </a:xfrm>
        </p:spPr>
        <p:txBody>
          <a:bodyPr/>
          <a:lstStyle/>
          <a:p>
            <a:r>
              <a:rPr lang="en-US"/>
              <a:t>Click to edit Master title style</a:t>
            </a:r>
          </a:p>
        </p:txBody>
      </p:sp>
    </p:spTree>
    <p:extLst>
      <p:ext uri="{BB962C8B-B14F-4D97-AF65-F5344CB8AC3E}">
        <p14:creationId xmlns:p14="http://schemas.microsoft.com/office/powerpoint/2010/main" val="197510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67300" y="946702"/>
            <a:ext cx="6114221" cy="1249845"/>
          </a:xfrm>
        </p:spPr>
        <p:txBody>
          <a:bodyPr/>
          <a:lstStyle/>
          <a:p>
            <a:r>
              <a:rPr lang="en-US"/>
              <a:t>Click to edit Master title style</a:t>
            </a:r>
          </a:p>
        </p:txBody>
      </p:sp>
      <p:sp>
        <p:nvSpPr>
          <p:cNvPr id="4" name="Picture Placeholder 8"/>
          <p:cNvSpPr>
            <a:spLocks noGrp="1"/>
          </p:cNvSpPr>
          <p:nvPr>
            <p:ph type="pic" sz="quarter" idx="12"/>
          </p:nvPr>
        </p:nvSpPr>
        <p:spPr>
          <a:xfrm>
            <a:off x="1023580" y="0"/>
            <a:ext cx="3043596" cy="4572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04037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dirty="0"/>
              <a:t>Click to edit Master title style</a:t>
            </a:r>
          </a:p>
        </p:txBody>
      </p:sp>
      <p:sp>
        <p:nvSpPr>
          <p:cNvPr id="4" name="Picture Placeholder 8"/>
          <p:cNvSpPr>
            <a:spLocks noGrp="1"/>
          </p:cNvSpPr>
          <p:nvPr>
            <p:ph type="pic" sz="quarter" idx="14"/>
          </p:nvPr>
        </p:nvSpPr>
        <p:spPr>
          <a:xfrm>
            <a:off x="8128000" y="701774"/>
            <a:ext cx="2032000" cy="4572000"/>
          </a:xfrm>
          <a:prstGeom prst="rect">
            <a:avLst/>
          </a:prstGeom>
          <a:solidFill>
            <a:schemeClr val="bg1"/>
          </a:solidFill>
          <a:ln>
            <a:noFill/>
          </a:ln>
          <a:effectLst/>
        </p:spPr>
        <p:txBody>
          <a:bodyPr wrap="square" anchor="ctr">
            <a:noAutofit/>
          </a:bodyPr>
          <a:lstStyle>
            <a:lvl1pPr algn="ctr">
              <a:defRPr sz="1200">
                <a:solidFill>
                  <a:schemeClr val="tx1"/>
                </a:solidFill>
              </a:defRPr>
            </a:lvl1pPr>
          </a:lstStyle>
          <a:p>
            <a:endParaRPr lang="en-US" dirty="0"/>
          </a:p>
        </p:txBody>
      </p:sp>
      <p:sp>
        <p:nvSpPr>
          <p:cNvPr id="5" name="Picture Placeholder 8"/>
          <p:cNvSpPr>
            <a:spLocks noGrp="1"/>
          </p:cNvSpPr>
          <p:nvPr>
            <p:ph type="pic" sz="quarter" idx="13"/>
          </p:nvPr>
        </p:nvSpPr>
        <p:spPr>
          <a:xfrm>
            <a:off x="6096001" y="0"/>
            <a:ext cx="2032000" cy="4572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
        <p:nvSpPr>
          <p:cNvPr id="6" name="Picture Placeholder 8"/>
          <p:cNvSpPr>
            <a:spLocks noGrp="1"/>
          </p:cNvSpPr>
          <p:nvPr>
            <p:ph type="pic" sz="quarter" idx="15"/>
          </p:nvPr>
        </p:nvSpPr>
        <p:spPr>
          <a:xfrm>
            <a:off x="10160000" y="0"/>
            <a:ext cx="2032000" cy="4572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74872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6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600"/>
                                  </p:stCondLst>
                                  <p:childTnLst>
                                    <p:animScale>
                                      <p:cBhvr>
                                        <p:cTn id="14" dur="500" fill="hold"/>
                                        <p:tgtEl>
                                          <p:spTgt spid="4"/>
                                        </p:tgtEl>
                                      </p:cBhvr>
                                      <p:by x="105000" y="105000"/>
                                    </p:animScale>
                                  </p:childTnLst>
                                </p:cTn>
                              </p:par>
                              <p:par>
                                <p:cTn id="15" presetID="22" presetClass="entr" presetSubtype="8" fill="hold" grpId="0" nodeType="withEffect">
                                  <p:stCondLst>
                                    <p:cond delay="9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6" presetClass="emph" presetSubtype="0" accel="50000" decel="50000" autoRev="1" fill="hold" grpId="1" nodeType="withEffect">
                                  <p:stCondLst>
                                    <p:cond delay="900"/>
                                  </p:stCondLst>
                                  <p:childTnLst>
                                    <p:animScale>
                                      <p:cBhvr>
                                        <p:cTn id="19"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dirty="0"/>
              <a:t>Click to edit Master title style</a:t>
            </a:r>
          </a:p>
        </p:txBody>
      </p:sp>
      <p:sp>
        <p:nvSpPr>
          <p:cNvPr id="5" name="Picture Placeholder 8"/>
          <p:cNvSpPr>
            <a:spLocks noGrp="1"/>
          </p:cNvSpPr>
          <p:nvPr>
            <p:ph type="pic" sz="quarter" idx="13"/>
          </p:nvPr>
        </p:nvSpPr>
        <p:spPr>
          <a:xfrm>
            <a:off x="2028825" y="3429000"/>
            <a:ext cx="4067176"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287564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dirty="0"/>
              <a:t>Click to edit Master title style</a:t>
            </a:r>
          </a:p>
        </p:txBody>
      </p:sp>
    </p:spTree>
    <p:extLst>
      <p:ext uri="{BB962C8B-B14F-4D97-AF65-F5344CB8AC3E}">
        <p14:creationId xmlns:p14="http://schemas.microsoft.com/office/powerpoint/2010/main" val="59726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8" name="Picture Placeholder 8"/>
          <p:cNvSpPr>
            <a:spLocks noGrp="1"/>
          </p:cNvSpPr>
          <p:nvPr>
            <p:ph type="pic" sz="quarter" idx="12"/>
          </p:nvPr>
        </p:nvSpPr>
        <p:spPr>
          <a:xfrm>
            <a:off x="2028823" y="2426287"/>
            <a:ext cx="2196553" cy="208671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Picture Placeholder 8"/>
          <p:cNvSpPr>
            <a:spLocks noGrp="1"/>
          </p:cNvSpPr>
          <p:nvPr>
            <p:ph type="pic" sz="quarter" idx="13"/>
          </p:nvPr>
        </p:nvSpPr>
        <p:spPr>
          <a:xfrm>
            <a:off x="4344640" y="2426287"/>
            <a:ext cx="2196553" cy="208671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0" name="Picture Placeholder 8"/>
          <p:cNvSpPr>
            <a:spLocks noGrp="1"/>
          </p:cNvSpPr>
          <p:nvPr>
            <p:ph type="pic" sz="quarter" idx="14"/>
          </p:nvPr>
        </p:nvSpPr>
        <p:spPr>
          <a:xfrm>
            <a:off x="6658870" y="2426287"/>
            <a:ext cx="2196553" cy="208671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11" name="Picture Placeholder 8"/>
          <p:cNvSpPr>
            <a:spLocks noGrp="1"/>
          </p:cNvSpPr>
          <p:nvPr>
            <p:ph type="pic" sz="quarter" idx="15"/>
          </p:nvPr>
        </p:nvSpPr>
        <p:spPr>
          <a:xfrm>
            <a:off x="8976272" y="2426287"/>
            <a:ext cx="2196553" cy="2086719"/>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28833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8"/>
                                        </p:tgtEl>
                                      </p:cBhvr>
                                      <p:by x="105000" y="105000"/>
                                    </p:animScale>
                                  </p:childTnLst>
                                </p:cTn>
                              </p:par>
                              <p:par>
                                <p:cTn id="10" presetID="22" presetClass="entr" presetSubtype="8"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6" presetClass="emph" presetSubtype="0" accel="50000" decel="50000" autoRev="1" fill="hold" grpId="1" nodeType="withEffect">
                                  <p:stCondLst>
                                    <p:cond delay="300"/>
                                  </p:stCondLst>
                                  <p:childTnLst>
                                    <p:animScale>
                                      <p:cBhvr>
                                        <p:cTn id="14" dur="500" fill="hold"/>
                                        <p:tgtEl>
                                          <p:spTgt spid="9"/>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10"/>
                                        </p:tgtEl>
                                      </p:cBhvr>
                                      <p:by x="105000" y="105000"/>
                                    </p:animScale>
                                  </p:childTnLst>
                                </p:cTn>
                              </p:par>
                              <p:par>
                                <p:cTn id="20" presetID="22" presetClass="entr" presetSubtype="8" fill="hold" grpId="0" nodeType="withEffect">
                                  <p:stCondLst>
                                    <p:cond delay="100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6" presetClass="emph" presetSubtype="0" accel="50000" decel="50000" autoRev="1" fill="hold" grpId="1" nodeType="withEffect">
                                  <p:stCondLst>
                                    <p:cond delay="1000"/>
                                  </p:stCondLst>
                                  <p:childTnLst>
                                    <p:animScale>
                                      <p:cBhvr>
                                        <p:cTn id="24" dur="5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1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60085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dirty="0"/>
              <a:t>Click to edit Master title style</a:t>
            </a:r>
          </a:p>
        </p:txBody>
      </p:sp>
      <p:sp>
        <p:nvSpPr>
          <p:cNvPr id="5" name="Picture Placeholder 8"/>
          <p:cNvSpPr>
            <a:spLocks noGrp="1"/>
          </p:cNvSpPr>
          <p:nvPr>
            <p:ph type="pic" sz="quarter" idx="13"/>
          </p:nvPr>
        </p:nvSpPr>
        <p:spPr>
          <a:xfrm>
            <a:off x="8124823" y="0"/>
            <a:ext cx="4067176"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dirty="0"/>
          </a:p>
        </p:txBody>
      </p:sp>
    </p:spTree>
    <p:extLst>
      <p:ext uri="{BB962C8B-B14F-4D97-AF65-F5344CB8AC3E}">
        <p14:creationId xmlns:p14="http://schemas.microsoft.com/office/powerpoint/2010/main" val="197243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4877352"/>
            <a:ext cx="4057016" cy="1388284"/>
          </a:xfrm>
        </p:spPr>
        <p:txBody>
          <a:bodyPr/>
          <a:lstStyle/>
          <a:p>
            <a:r>
              <a:rPr lang="en-US"/>
              <a:t>Click to edit Master title style</a:t>
            </a:r>
          </a:p>
        </p:txBody>
      </p:sp>
      <p:sp>
        <p:nvSpPr>
          <p:cNvPr id="6" name="Picture Placeholder 8"/>
          <p:cNvSpPr>
            <a:spLocks noGrp="1"/>
          </p:cNvSpPr>
          <p:nvPr>
            <p:ph type="pic" sz="quarter" idx="14"/>
          </p:nvPr>
        </p:nvSpPr>
        <p:spPr>
          <a:xfrm>
            <a:off x="2027238" y="0"/>
            <a:ext cx="3058160" cy="341376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8" name="Picture Placeholder 8">
            <a:extLst>
              <a:ext uri="{FF2B5EF4-FFF2-40B4-BE49-F238E27FC236}">
                <a16:creationId xmlns:a16="http://schemas.microsoft.com/office/drawing/2014/main" id="{EB08AF2B-9319-4541-AA19-78303FAF9F48}"/>
              </a:ext>
            </a:extLst>
          </p:cNvPr>
          <p:cNvSpPr>
            <a:spLocks noGrp="1"/>
          </p:cNvSpPr>
          <p:nvPr>
            <p:ph type="pic" sz="quarter" idx="15"/>
          </p:nvPr>
        </p:nvSpPr>
        <p:spPr>
          <a:xfrm>
            <a:off x="9133840" y="3413760"/>
            <a:ext cx="304800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21102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6"/>
                                        </p:tgtEl>
                                      </p:cBhvr>
                                      <p:by x="105000" y="105000"/>
                                    </p:animScale>
                                  </p:childTnLst>
                                </p:cTn>
                              </p:par>
                              <p:par>
                                <p:cTn id="10" presetID="22" presetClass="entr" presetSubtype="8" fill="hold" grpId="0" nodeType="withEffect">
                                  <p:stCondLst>
                                    <p:cond delay="30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par>
                                <p:cTn id="13" presetID="6" presetClass="emph" presetSubtype="0" accel="50000" decel="50000" autoRev="1" fill="hold" grpId="1" nodeType="withEffect">
                                  <p:stCondLst>
                                    <p:cond delay="300"/>
                                  </p:stCondLst>
                                  <p:childTnLst>
                                    <p:animScale>
                                      <p:cBhvr>
                                        <p:cTn id="14"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3_Custom Layout">
    <p:spTree>
      <p:nvGrpSpPr>
        <p:cNvPr id="1" name=""/>
        <p:cNvGrpSpPr/>
        <p:nvPr/>
      </p:nvGrpSpPr>
      <p:grpSpPr>
        <a:xfrm>
          <a:off x="0" y="0"/>
          <a:ext cx="0" cy="0"/>
          <a:chOff x="0" y="0"/>
          <a:chExt cx="0" cy="0"/>
        </a:xfrm>
      </p:grpSpPr>
      <p:sp>
        <p:nvSpPr>
          <p:cNvPr id="8" name="Picture Placeholder 8">
            <a:extLst>
              <a:ext uri="{FF2B5EF4-FFF2-40B4-BE49-F238E27FC236}">
                <a16:creationId xmlns:a16="http://schemas.microsoft.com/office/drawing/2014/main" id="{EB08AF2B-9319-4541-AA19-78303FAF9F48}"/>
              </a:ext>
            </a:extLst>
          </p:cNvPr>
          <p:cNvSpPr>
            <a:spLocks noGrp="1"/>
          </p:cNvSpPr>
          <p:nvPr>
            <p:ph type="pic" sz="quarter" idx="15"/>
          </p:nvPr>
        </p:nvSpPr>
        <p:spPr>
          <a:xfrm>
            <a:off x="1019175" y="0"/>
            <a:ext cx="5076825"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Title 1">
            <a:extLst>
              <a:ext uri="{FF2B5EF4-FFF2-40B4-BE49-F238E27FC236}">
                <a16:creationId xmlns:a16="http://schemas.microsoft.com/office/drawing/2014/main" id="{24E89130-46DD-4D27-B764-E3696686748C}"/>
              </a:ext>
            </a:extLst>
          </p:cNvPr>
          <p:cNvSpPr>
            <a:spLocks noGrp="1"/>
          </p:cNvSpPr>
          <p:nvPr>
            <p:ph type="title"/>
          </p:nvPr>
        </p:nvSpPr>
        <p:spPr>
          <a:xfrm>
            <a:off x="6615953" y="558434"/>
            <a:ext cx="4560047" cy="1249845"/>
          </a:xfrm>
        </p:spPr>
        <p:txBody>
          <a:bodyPr/>
          <a:lstStyle/>
          <a:p>
            <a:r>
              <a:rPr lang="en-US"/>
              <a:t>Click to edit Master title style</a:t>
            </a:r>
          </a:p>
        </p:txBody>
      </p:sp>
    </p:spTree>
    <p:extLst>
      <p:ext uri="{BB962C8B-B14F-4D97-AF65-F5344CB8AC3E}">
        <p14:creationId xmlns:p14="http://schemas.microsoft.com/office/powerpoint/2010/main" val="265545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dirty="0"/>
              <a:t>Click to edit Master title style</a:t>
            </a:r>
          </a:p>
        </p:txBody>
      </p:sp>
      <p:sp>
        <p:nvSpPr>
          <p:cNvPr id="4" name="Picture Placeholder 8">
            <a:extLst>
              <a:ext uri="{FF2B5EF4-FFF2-40B4-BE49-F238E27FC236}">
                <a16:creationId xmlns:a16="http://schemas.microsoft.com/office/drawing/2014/main" id="{375A5718-5D74-4E87-80EC-F2110E5ADAE7}"/>
              </a:ext>
            </a:extLst>
          </p:cNvPr>
          <p:cNvSpPr>
            <a:spLocks noGrp="1"/>
          </p:cNvSpPr>
          <p:nvPr>
            <p:ph type="pic" sz="quarter" idx="16"/>
          </p:nvPr>
        </p:nvSpPr>
        <p:spPr>
          <a:xfrm>
            <a:off x="7316654" y="1125538"/>
            <a:ext cx="1811382" cy="1689294"/>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Picture Placeholder 8">
            <a:extLst>
              <a:ext uri="{FF2B5EF4-FFF2-40B4-BE49-F238E27FC236}">
                <a16:creationId xmlns:a16="http://schemas.microsoft.com/office/drawing/2014/main" id="{06C01F3E-9E36-4C94-9547-62C82056E6A9}"/>
              </a:ext>
            </a:extLst>
          </p:cNvPr>
          <p:cNvSpPr>
            <a:spLocks noGrp="1"/>
          </p:cNvSpPr>
          <p:nvPr>
            <p:ph type="pic" sz="quarter" idx="17"/>
          </p:nvPr>
        </p:nvSpPr>
        <p:spPr>
          <a:xfrm>
            <a:off x="8621215" y="4478369"/>
            <a:ext cx="2551610" cy="237963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a:extLst>
              <a:ext uri="{FF2B5EF4-FFF2-40B4-BE49-F238E27FC236}">
                <a16:creationId xmlns:a16="http://schemas.microsoft.com/office/drawing/2014/main" id="{28362C07-870E-4BE5-8813-72DDF19A066C}"/>
              </a:ext>
            </a:extLst>
          </p:cNvPr>
          <p:cNvSpPr>
            <a:spLocks noGrp="1"/>
          </p:cNvSpPr>
          <p:nvPr>
            <p:ph type="pic" sz="quarter" idx="14"/>
          </p:nvPr>
        </p:nvSpPr>
        <p:spPr>
          <a:xfrm>
            <a:off x="6096000" y="2179130"/>
            <a:ext cx="1811382" cy="1689294"/>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69992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4"/>
                                        </p:tgtEl>
                                      </p:cBhvr>
                                      <p:by x="105000" y="105000"/>
                                    </p:animScale>
                                  </p:childTnLst>
                                </p:cTn>
                              </p:par>
                              <p:par>
                                <p:cTn id="10" presetID="22" presetClass="entr" presetSubtype="8" fill="hold" grpId="0" nodeType="withEffect">
                                  <p:stCondLst>
                                    <p:cond delay="7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6" presetClass="emph" presetSubtype="0" accel="50000" decel="50000" autoRev="1" fill="hold" grpId="1" nodeType="withEffect">
                                  <p:stCondLst>
                                    <p:cond delay="700"/>
                                  </p:stCondLst>
                                  <p:childTnLst>
                                    <p:animScale>
                                      <p:cBhvr>
                                        <p:cTn id="14" dur="500" fill="hold"/>
                                        <p:tgtEl>
                                          <p:spTgt spid="5"/>
                                        </p:tgtEl>
                                      </p:cBhvr>
                                      <p:by x="105000" y="105000"/>
                                    </p:animScale>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6" presetClass="emph" presetSubtype="0" accel="50000" decel="50000" autoRev="1" fill="hold" grpId="1" nodeType="withEffect">
                                  <p:stCondLst>
                                    <p:cond delay="0"/>
                                  </p:stCondLst>
                                  <p:childTnLst>
                                    <p:animScale>
                                      <p:cBhvr>
                                        <p:cTn id="19"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85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0" y="0"/>
            <a:ext cx="12192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Title 1">
            <a:extLst>
              <a:ext uri="{FF2B5EF4-FFF2-40B4-BE49-F238E27FC236}">
                <a16:creationId xmlns:a16="http://schemas.microsoft.com/office/drawing/2014/main" id="{AE61473E-794B-46BB-AB2B-6CF252FC0214}"/>
              </a:ext>
            </a:extLst>
          </p:cNvPr>
          <p:cNvSpPr>
            <a:spLocks noGrp="1"/>
          </p:cNvSpPr>
          <p:nvPr>
            <p:ph type="title"/>
          </p:nvPr>
        </p:nvSpPr>
        <p:spPr>
          <a:xfrm>
            <a:off x="5067300" y="946702"/>
            <a:ext cx="6114221" cy="1249845"/>
          </a:xfrm>
        </p:spPr>
        <p:txBody>
          <a:bodyPr/>
          <a:lstStyle/>
          <a:p>
            <a:r>
              <a:rPr lang="en-US"/>
              <a:t>Click to edit Master title style</a:t>
            </a:r>
          </a:p>
        </p:txBody>
      </p:sp>
    </p:spTree>
    <p:extLst>
      <p:ext uri="{BB962C8B-B14F-4D97-AF65-F5344CB8AC3E}">
        <p14:creationId xmlns:p14="http://schemas.microsoft.com/office/powerpoint/2010/main" val="40021238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96_Custom Layout">
    <p:spTree>
      <p:nvGrpSpPr>
        <p:cNvPr id="1" name=""/>
        <p:cNvGrpSpPr/>
        <p:nvPr/>
      </p:nvGrpSpPr>
      <p:grpSpPr>
        <a:xfrm>
          <a:off x="0" y="0"/>
          <a:ext cx="0" cy="0"/>
          <a:chOff x="0" y="0"/>
          <a:chExt cx="0" cy="0"/>
        </a:xfrm>
      </p:grpSpPr>
      <p:sp>
        <p:nvSpPr>
          <p:cNvPr id="3" name="Picture Placeholder 8"/>
          <p:cNvSpPr>
            <a:spLocks noGrp="1"/>
          </p:cNvSpPr>
          <p:nvPr>
            <p:ph type="pic" sz="quarter" idx="15"/>
          </p:nvPr>
        </p:nvSpPr>
        <p:spPr>
          <a:xfrm>
            <a:off x="4051005" y="0"/>
            <a:ext cx="8140995"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Title 1">
            <a:extLst>
              <a:ext uri="{FF2B5EF4-FFF2-40B4-BE49-F238E27FC236}">
                <a16:creationId xmlns:a16="http://schemas.microsoft.com/office/drawing/2014/main" id="{AE61473E-794B-46BB-AB2B-6CF252FC0214}"/>
              </a:ext>
            </a:extLst>
          </p:cNvPr>
          <p:cNvSpPr>
            <a:spLocks noGrp="1"/>
          </p:cNvSpPr>
          <p:nvPr>
            <p:ph type="title"/>
          </p:nvPr>
        </p:nvSpPr>
        <p:spPr>
          <a:xfrm>
            <a:off x="5067300" y="946702"/>
            <a:ext cx="6114221" cy="1249845"/>
          </a:xfrm>
        </p:spPr>
        <p:txBody>
          <a:bodyPr/>
          <a:lstStyle/>
          <a:p>
            <a:r>
              <a:rPr lang="en-US"/>
              <a:t>Click to edit Master title style</a:t>
            </a:r>
          </a:p>
        </p:txBody>
      </p:sp>
    </p:spTree>
    <p:extLst>
      <p:ext uri="{BB962C8B-B14F-4D97-AF65-F5344CB8AC3E}">
        <p14:creationId xmlns:p14="http://schemas.microsoft.com/office/powerpoint/2010/main" val="15300381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86_Custom Layout">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BC4B43A9-69B6-4ABF-8419-3D2002EE445A}"/>
              </a:ext>
            </a:extLst>
          </p:cNvPr>
          <p:cNvSpPr>
            <a:spLocks noGrp="1"/>
          </p:cNvSpPr>
          <p:nvPr>
            <p:ph type="pic" sz="quarter" idx="15"/>
          </p:nvPr>
        </p:nvSpPr>
        <p:spPr>
          <a:xfrm>
            <a:off x="1019175" y="0"/>
            <a:ext cx="5076825"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Title 1">
            <a:extLst>
              <a:ext uri="{FF2B5EF4-FFF2-40B4-BE49-F238E27FC236}">
                <a16:creationId xmlns:a16="http://schemas.microsoft.com/office/drawing/2014/main" id="{52764D54-A742-427B-8CCD-413C0B71F9A6}"/>
              </a:ext>
            </a:extLst>
          </p:cNvPr>
          <p:cNvSpPr>
            <a:spLocks noGrp="1"/>
          </p:cNvSpPr>
          <p:nvPr>
            <p:ph type="title"/>
          </p:nvPr>
        </p:nvSpPr>
        <p:spPr>
          <a:xfrm>
            <a:off x="6800850" y="946702"/>
            <a:ext cx="4380671" cy="1249845"/>
          </a:xfrm>
        </p:spPr>
        <p:txBody>
          <a:bodyPr/>
          <a:lstStyle/>
          <a:p>
            <a:r>
              <a:rPr lang="en-US"/>
              <a:t>Click to edit Master title style</a:t>
            </a:r>
          </a:p>
        </p:txBody>
      </p:sp>
    </p:spTree>
    <p:extLst>
      <p:ext uri="{BB962C8B-B14F-4D97-AF65-F5344CB8AC3E}">
        <p14:creationId xmlns:p14="http://schemas.microsoft.com/office/powerpoint/2010/main" val="240833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87_Custom Layout">
    <p:spTree>
      <p:nvGrpSpPr>
        <p:cNvPr id="1" name=""/>
        <p:cNvGrpSpPr/>
        <p:nvPr/>
      </p:nvGrpSpPr>
      <p:grpSpPr>
        <a:xfrm>
          <a:off x="0" y="0"/>
          <a:ext cx="0" cy="0"/>
          <a:chOff x="0" y="0"/>
          <a:chExt cx="0" cy="0"/>
        </a:xfrm>
      </p:grpSpPr>
      <p:sp>
        <p:nvSpPr>
          <p:cNvPr id="4" name="Picture Placeholder 8"/>
          <p:cNvSpPr>
            <a:spLocks noGrp="1"/>
          </p:cNvSpPr>
          <p:nvPr>
            <p:ph type="pic" sz="quarter" idx="12"/>
          </p:nvPr>
        </p:nvSpPr>
        <p:spPr>
          <a:xfrm>
            <a:off x="8129229" y="549274"/>
            <a:ext cx="3043596" cy="4022725"/>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5" name="Title 1">
            <a:extLst>
              <a:ext uri="{FF2B5EF4-FFF2-40B4-BE49-F238E27FC236}">
                <a16:creationId xmlns:a16="http://schemas.microsoft.com/office/drawing/2014/main" id="{5CB8A838-8474-4258-BDA9-321177FC3D3C}"/>
              </a:ext>
            </a:extLst>
          </p:cNvPr>
          <p:cNvSpPr>
            <a:spLocks noGrp="1"/>
          </p:cNvSpPr>
          <p:nvPr>
            <p:ph type="title"/>
          </p:nvPr>
        </p:nvSpPr>
        <p:spPr>
          <a:xfrm>
            <a:off x="2028825" y="946702"/>
            <a:ext cx="5083176" cy="1249845"/>
          </a:xfrm>
        </p:spPr>
        <p:txBody>
          <a:bodyPr/>
          <a:lstStyle/>
          <a:p>
            <a:r>
              <a:rPr lang="en-US"/>
              <a:t>Click to edit Master title style</a:t>
            </a:r>
          </a:p>
        </p:txBody>
      </p:sp>
      <p:sp>
        <p:nvSpPr>
          <p:cNvPr id="6" name="Picture Placeholder 8">
            <a:extLst>
              <a:ext uri="{FF2B5EF4-FFF2-40B4-BE49-F238E27FC236}">
                <a16:creationId xmlns:a16="http://schemas.microsoft.com/office/drawing/2014/main" id="{314F3153-180A-42A8-87DD-AEA6183E2F21}"/>
              </a:ext>
            </a:extLst>
          </p:cNvPr>
          <p:cNvSpPr>
            <a:spLocks noGrp="1"/>
          </p:cNvSpPr>
          <p:nvPr>
            <p:ph type="pic" sz="quarter" idx="13"/>
          </p:nvPr>
        </p:nvSpPr>
        <p:spPr>
          <a:xfrm>
            <a:off x="5085633" y="3429000"/>
            <a:ext cx="3043596" cy="3429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249808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600"/>
                                  </p:stCondLst>
                                  <p:childTnLst>
                                    <p:animScale>
                                      <p:cBhvr>
                                        <p:cTn id="9" dur="500" fill="hold"/>
                                        <p:tgtEl>
                                          <p:spTgt spid="4"/>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200"/>
                                  </p:stCondLst>
                                  <p:childTnLst>
                                    <p:animScale>
                                      <p:cBhvr>
                                        <p:cTn id="14"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88_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4" name="Picture Placeholder 8">
            <a:extLst>
              <a:ext uri="{FF2B5EF4-FFF2-40B4-BE49-F238E27FC236}">
                <a16:creationId xmlns:a16="http://schemas.microsoft.com/office/drawing/2014/main" id="{4385D845-B0B0-4F76-A5C3-DA93215F201B}"/>
              </a:ext>
            </a:extLst>
          </p:cNvPr>
          <p:cNvSpPr>
            <a:spLocks noGrp="1"/>
          </p:cNvSpPr>
          <p:nvPr>
            <p:ph type="pic" sz="quarter" idx="13"/>
          </p:nvPr>
        </p:nvSpPr>
        <p:spPr>
          <a:xfrm>
            <a:off x="7112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9945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8.xml"/><Relationship Id="rId7" Type="http://schemas.openxmlformats.org/officeDocument/2006/relationships/theme" Target="../theme/theme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5" Type="http://schemas.openxmlformats.org/officeDocument/2006/relationships/slideLayout" Target="../slideLayouts/slideLayout120.xml"/><Relationship Id="rId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28824" y="946702"/>
            <a:ext cx="9152697" cy="1249845"/>
          </a:xfrm>
          <a:prstGeom prst="rect">
            <a:avLst/>
          </a:prstGeom>
          <a:effectLst/>
        </p:spPr>
        <p:txBody>
          <a:bodyPr vert="horz" lIns="0" tIns="192024" rIns="0" bIns="0" rtlCol="0" anchor="t" anchorCtr="0">
            <a:noAutofit/>
          </a:bodyPr>
          <a:lstStyle/>
          <a:p>
            <a:r>
              <a:rPr lang="en-US" dirty="0"/>
              <a:t>Your title here</a:t>
            </a:r>
          </a:p>
        </p:txBody>
      </p:sp>
      <p:sp>
        <p:nvSpPr>
          <p:cNvPr id="3" name="Текст 2"/>
          <p:cNvSpPr>
            <a:spLocks noGrp="1"/>
          </p:cNvSpPr>
          <p:nvPr>
            <p:ph type="body" idx="1"/>
          </p:nvPr>
        </p:nvSpPr>
        <p:spPr>
          <a:xfrm>
            <a:off x="2028824" y="2514600"/>
            <a:ext cx="9152698" cy="3429000"/>
          </a:xfrm>
          <a:prstGeom prst="rect">
            <a:avLst/>
          </a:prstGeom>
        </p:spPr>
        <p:txBody>
          <a:bodyPr vert="horz" lIns="0" tIns="0" rIns="0" bIns="0" rtlCol="0">
            <a:normAutofit/>
          </a:bodyPr>
          <a:lstStyle/>
          <a:p>
            <a:pPr lvl="0"/>
            <a:r>
              <a:rPr lang="en-US" dirty="0"/>
              <a:t>Write here subtitle</a:t>
            </a:r>
          </a:p>
          <a:p>
            <a:pPr lvl="1"/>
            <a:r>
              <a:rPr lang="en-US" dirty="0"/>
              <a:t>Write here subtitle</a:t>
            </a:r>
          </a:p>
          <a:p>
            <a:pPr lvl="1"/>
            <a:r>
              <a:rPr lang="en-US" dirty="0"/>
              <a:t>Write here subtitle</a:t>
            </a:r>
          </a:p>
          <a:p>
            <a:pPr lvl="2"/>
            <a:r>
              <a:rPr lang="en-US" dirty="0"/>
              <a:t>Write here text</a:t>
            </a:r>
          </a:p>
          <a:p>
            <a:pPr lvl="3"/>
            <a:r>
              <a:rPr lang="en-US" dirty="0"/>
              <a:t>Write here text</a:t>
            </a:r>
          </a:p>
          <a:p>
            <a:pPr lvl="4"/>
            <a:r>
              <a:rPr lang="en-US" dirty="0"/>
              <a:t>Write here text </a:t>
            </a:r>
          </a:p>
        </p:txBody>
      </p:sp>
      <p:sp>
        <p:nvSpPr>
          <p:cNvPr id="26" name="Slide Number Placeholder 24"/>
          <p:cNvSpPr txBox="1">
            <a:spLocks/>
          </p:cNvSpPr>
          <p:nvPr userDrawn="1"/>
        </p:nvSpPr>
        <p:spPr>
          <a:xfrm>
            <a:off x="11188148" y="6362354"/>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tx1"/>
                </a:solidFill>
                <a:latin typeface="Open Sans SemiBold" charset="0"/>
                <a:ea typeface="Open Sans SemiBold" charset="0"/>
                <a:cs typeface="Open Sans SemiBold" charset="0"/>
              </a:rPr>
              <a:pPr algn="ctr"/>
              <a:t>‹#›</a:t>
            </a:fld>
            <a:endParaRPr lang="en-US" sz="800" b="1" i="0" dirty="0">
              <a:solidFill>
                <a:schemeClr val="tx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75" r:id="rId3"/>
    <p:sldLayoutId id="2147484108" r:id="rId4"/>
    <p:sldLayoutId id="2147484153" r:id="rId5"/>
    <p:sldLayoutId id="2147484112" r:id="rId6"/>
    <p:sldLayoutId id="2147484111" r:id="rId7"/>
    <p:sldLayoutId id="2147484110" r:id="rId8"/>
    <p:sldLayoutId id="2147484106" r:id="rId9"/>
    <p:sldLayoutId id="2147484104" r:id="rId10"/>
    <p:sldLayoutId id="2147484034" r:id="rId11"/>
    <p:sldLayoutId id="2147484037" r:id="rId12"/>
    <p:sldLayoutId id="2147484038" r:id="rId13"/>
    <p:sldLayoutId id="2147484103" r:id="rId14"/>
    <p:sldLayoutId id="2147484051" r:id="rId15"/>
    <p:sldLayoutId id="2147484039" r:id="rId16"/>
    <p:sldLayoutId id="2147484040" r:id="rId17"/>
    <p:sldLayoutId id="2147484041" r:id="rId18"/>
    <p:sldLayoutId id="2147484042" r:id="rId19"/>
    <p:sldLayoutId id="2147484043" r:id="rId20"/>
    <p:sldLayoutId id="2147484044" r:id="rId21"/>
    <p:sldLayoutId id="2147484045" r:id="rId22"/>
    <p:sldLayoutId id="2147484046" r:id="rId23"/>
    <p:sldLayoutId id="2147484047" r:id="rId24"/>
    <p:sldLayoutId id="2147484048" r:id="rId25"/>
    <p:sldLayoutId id="2147484101" r:id="rId26"/>
    <p:sldLayoutId id="2147484049" r:id="rId27"/>
    <p:sldLayoutId id="2147484105" r:id="rId28"/>
    <p:sldLayoutId id="2147484050" r:id="rId29"/>
    <p:sldLayoutId id="2147484076" r:id="rId30"/>
    <p:sldLayoutId id="2147484052" r:id="rId31"/>
    <p:sldLayoutId id="2147484053" r:id="rId32"/>
    <p:sldLayoutId id="2147484054" r:id="rId33"/>
    <p:sldLayoutId id="2147484055" r:id="rId34"/>
    <p:sldLayoutId id="2147484056" r:id="rId35"/>
    <p:sldLayoutId id="2147484057" r:id="rId36"/>
    <p:sldLayoutId id="2147484058" r:id="rId37"/>
    <p:sldLayoutId id="2147484059" r:id="rId38"/>
    <p:sldLayoutId id="2147484060" r:id="rId39"/>
    <p:sldLayoutId id="2147484061" r:id="rId40"/>
    <p:sldLayoutId id="2147484062" r:id="rId41"/>
    <p:sldLayoutId id="2147484063" r:id="rId42"/>
    <p:sldLayoutId id="2147484077" r:id="rId43"/>
    <p:sldLayoutId id="2147484109" r:id="rId44"/>
    <p:sldLayoutId id="2147484089" r:id="rId45"/>
    <p:sldLayoutId id="2147484069" r:id="rId46"/>
    <p:sldLayoutId id="2147484070" r:id="rId47"/>
    <p:sldLayoutId id="2147484071" r:id="rId48"/>
    <p:sldLayoutId id="2147484074" r:id="rId49"/>
    <p:sldLayoutId id="2147484079" r:id="rId50"/>
    <p:sldLayoutId id="2147484081" r:id="rId51"/>
    <p:sldLayoutId id="2147484082" r:id="rId52"/>
    <p:sldLayoutId id="2147484083" r:id="rId53"/>
    <p:sldLayoutId id="2147484084" r:id="rId54"/>
    <p:sldLayoutId id="2147484090" r:id="rId55"/>
    <p:sldLayoutId id="2147484091" r:id="rId56"/>
    <p:sldLayoutId id="2147484093" r:id="rId57"/>
    <p:sldLayoutId id="2147484095" r:id="rId58"/>
    <p:sldLayoutId id="2147484096" r:id="rId59"/>
    <p:sldLayoutId id="2147484097" r:id="rId60"/>
    <p:sldLayoutId id="2147484099" r:id="rId61"/>
    <p:sldLayoutId id="2147484100" r:id="rId62"/>
    <p:sldLayoutId id="2147484102" r:id="rId63"/>
    <p:sldLayoutId id="2147484107" r:id="rId64"/>
    <p:sldLayoutId id="2147484114" r:id="rId65"/>
    <p:sldLayoutId id="2147484115" r:id="rId66"/>
    <p:sldLayoutId id="2147484116" r:id="rId67"/>
    <p:sldLayoutId id="2147484117" r:id="rId68"/>
    <p:sldLayoutId id="2147484118" r:id="rId69"/>
    <p:sldLayoutId id="2147484119" r:id="rId70"/>
    <p:sldLayoutId id="2147484120" r:id="rId71"/>
    <p:sldLayoutId id="2147484121" r:id="rId72"/>
    <p:sldLayoutId id="2147484122" r:id="rId73"/>
    <p:sldLayoutId id="2147484123" r:id="rId74"/>
    <p:sldLayoutId id="2147484124" r:id="rId75"/>
    <p:sldLayoutId id="2147484125" r:id="rId76"/>
    <p:sldLayoutId id="2147484127" r:id="rId77"/>
    <p:sldLayoutId id="2147484128" r:id="rId78"/>
    <p:sldLayoutId id="2147484129" r:id="rId79"/>
    <p:sldLayoutId id="2147484130" r:id="rId80"/>
    <p:sldLayoutId id="2147484132" r:id="rId81"/>
    <p:sldLayoutId id="2147484133" r:id="rId82"/>
    <p:sldLayoutId id="2147484134" r:id="rId83"/>
    <p:sldLayoutId id="2147484135" r:id="rId84"/>
    <p:sldLayoutId id="2147484136" r:id="rId85"/>
    <p:sldLayoutId id="2147484137" r:id="rId86"/>
    <p:sldLayoutId id="2147484138" r:id="rId87"/>
    <p:sldLayoutId id="2147484139" r:id="rId88"/>
    <p:sldLayoutId id="2147484140" r:id="rId89"/>
    <p:sldLayoutId id="2147484142" r:id="rId90"/>
    <p:sldLayoutId id="2147484143" r:id="rId91"/>
    <p:sldLayoutId id="2147484144" r:id="rId92"/>
    <p:sldLayoutId id="2147484145" r:id="rId93"/>
    <p:sldLayoutId id="2147484146" r:id="rId94"/>
    <p:sldLayoutId id="2147484147" r:id="rId95"/>
    <p:sldLayoutId id="2147484168" r:id="rId96"/>
    <p:sldLayoutId id="2147484148" r:id="rId97"/>
    <p:sldLayoutId id="2147484149" r:id="rId98"/>
    <p:sldLayoutId id="2147484150" r:id="rId99"/>
    <p:sldLayoutId id="2147484174" r:id="rId100"/>
    <p:sldLayoutId id="2147484152" r:id="rId101"/>
    <p:sldLayoutId id="2147484167" r:id="rId102"/>
    <p:sldLayoutId id="2147484155" r:id="rId103"/>
    <p:sldLayoutId id="2147484156" r:id="rId104"/>
    <p:sldLayoutId id="2147484157" r:id="rId105"/>
    <p:sldLayoutId id="2147484159" r:id="rId106"/>
    <p:sldLayoutId id="2147484160" r:id="rId107"/>
    <p:sldLayoutId id="2147484162" r:id="rId108"/>
    <p:sldLayoutId id="2147484169" r:id="rId109"/>
    <p:sldLayoutId id="2147484170" r:id="rId110"/>
    <p:sldLayoutId id="2147484171" r:id="rId111"/>
    <p:sldLayoutId id="2147484172" r:id="rId112"/>
    <p:sldLayoutId id="2147484173" r:id="rId113"/>
    <p:sldLayoutId id="2147484175" r:id="rId114"/>
    <p:sldLayoutId id="2147484178" r:id="rId11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hdr="0" ftr="0" dt="0"/>
  <p:txStyles>
    <p:title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p:titleStyle>
    <p:bodyStyle>
      <a:lvl1pPr marL="0" indent="0" algn="l" defTabSz="914318"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14" orient="horz" pos="346" userDrawn="1">
          <p15:clr>
            <a:srgbClr val="F26B43"/>
          </p15:clr>
        </p15:guide>
        <p15:guide id="27" orient="horz" pos="3952" userDrawn="1">
          <p15:clr>
            <a:srgbClr val="F26B43"/>
          </p15:clr>
        </p15:guide>
        <p15:guide id="28" pos="642" userDrawn="1">
          <p15:clr>
            <a:srgbClr val="F26B43"/>
          </p15:clr>
        </p15:guide>
        <p15:guide id="29" pos="7038" userDrawn="1">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48" pos="1277" userDrawn="1">
          <p15:clr>
            <a:srgbClr val="F26B43"/>
          </p15:clr>
        </p15:guide>
        <p15:guide id="51" orient="horz" pos="709" userDrawn="1">
          <p15:clr>
            <a:srgbClr val="F26B43"/>
          </p15:clr>
        </p15:guide>
        <p15:guide id="52" pos="1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28824" y="946702"/>
            <a:ext cx="9152697" cy="1249845"/>
          </a:xfrm>
          <a:prstGeom prst="rect">
            <a:avLst/>
          </a:prstGeom>
          <a:effectLst/>
        </p:spPr>
        <p:txBody>
          <a:bodyPr vert="horz" lIns="0" tIns="192024" rIns="0" bIns="0" rtlCol="0" anchor="t" anchorCtr="0">
            <a:noAutofit/>
          </a:bodyPr>
          <a:lstStyle/>
          <a:p>
            <a:r>
              <a:rPr lang="en-US" dirty="0"/>
              <a:t>Your title here</a:t>
            </a:r>
          </a:p>
        </p:txBody>
      </p:sp>
      <p:sp>
        <p:nvSpPr>
          <p:cNvPr id="3" name="Текст 2"/>
          <p:cNvSpPr>
            <a:spLocks noGrp="1"/>
          </p:cNvSpPr>
          <p:nvPr>
            <p:ph type="body" idx="1"/>
          </p:nvPr>
        </p:nvSpPr>
        <p:spPr>
          <a:xfrm>
            <a:off x="2028824" y="2514600"/>
            <a:ext cx="9152698" cy="3429000"/>
          </a:xfrm>
          <a:prstGeom prst="rect">
            <a:avLst/>
          </a:prstGeom>
        </p:spPr>
        <p:txBody>
          <a:bodyPr vert="horz" lIns="0" tIns="0" rIns="0" bIns="0" rtlCol="0">
            <a:normAutofit/>
          </a:bodyPr>
          <a:lstStyle/>
          <a:p>
            <a:pPr lvl="0"/>
            <a:r>
              <a:rPr lang="en-US" dirty="0"/>
              <a:t>Write here subtitle</a:t>
            </a:r>
          </a:p>
          <a:p>
            <a:pPr lvl="1"/>
            <a:r>
              <a:rPr lang="en-US" dirty="0"/>
              <a:t>Write here subtitle</a:t>
            </a:r>
          </a:p>
          <a:p>
            <a:pPr lvl="1"/>
            <a:r>
              <a:rPr lang="en-US" dirty="0"/>
              <a:t>Write here subtitle</a:t>
            </a:r>
          </a:p>
          <a:p>
            <a:pPr lvl="2"/>
            <a:r>
              <a:rPr lang="en-US" dirty="0"/>
              <a:t>Write here text</a:t>
            </a:r>
          </a:p>
          <a:p>
            <a:pPr lvl="3"/>
            <a:r>
              <a:rPr lang="en-US" dirty="0"/>
              <a:t>Write here text</a:t>
            </a:r>
          </a:p>
          <a:p>
            <a:pPr lvl="4"/>
            <a:r>
              <a:rPr lang="en-US" dirty="0"/>
              <a:t>Write here text </a:t>
            </a:r>
          </a:p>
        </p:txBody>
      </p:sp>
      <p:sp>
        <p:nvSpPr>
          <p:cNvPr id="14" name="Rectangle 13"/>
          <p:cNvSpPr/>
          <p:nvPr userDrawn="1"/>
        </p:nvSpPr>
        <p:spPr>
          <a:xfrm>
            <a:off x="11181521" y="6291470"/>
            <a:ext cx="1003853" cy="5665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rot="16200000">
            <a:off x="11355380" y="378755"/>
            <a:ext cx="625492" cy="230832"/>
          </a:xfrm>
          <a:prstGeom prst="rect">
            <a:avLst/>
          </a:prstGeom>
          <a:noFill/>
        </p:spPr>
        <p:txBody>
          <a:bodyPr wrap="none" rtlCol="0">
            <a:spAutoFit/>
          </a:bodyPr>
          <a:lstStyle/>
          <a:p>
            <a:pPr algn="l"/>
            <a:r>
              <a:rPr lang="en-US" sz="900" b="1" i="0" dirty="0">
                <a:solidFill>
                  <a:schemeClr val="tx1"/>
                </a:solidFill>
                <a:latin typeface="Montserrat SemiBold" charset="0"/>
                <a:ea typeface="Montserrat SemiBold" charset="0"/>
                <a:cs typeface="Montserrat SemiBold" charset="0"/>
              </a:rPr>
              <a:t>voodoo</a:t>
            </a:r>
          </a:p>
        </p:txBody>
      </p:sp>
      <p:cxnSp>
        <p:nvCxnSpPr>
          <p:cNvPr id="18" name="Straight Connector 17"/>
          <p:cNvCxnSpPr/>
          <p:nvPr userDrawn="1"/>
        </p:nvCxnSpPr>
        <p:spPr>
          <a:xfrm>
            <a:off x="11496888"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697939"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Slide Number Placeholder 24"/>
          <p:cNvSpPr txBox="1">
            <a:spLocks/>
          </p:cNvSpPr>
          <p:nvPr userDrawn="1"/>
        </p:nvSpPr>
        <p:spPr>
          <a:xfrm>
            <a:off x="11181521" y="6376228"/>
            <a:ext cx="1003852" cy="365125"/>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tx1"/>
                </a:solidFill>
                <a:latin typeface="Open Sans SemiBold" charset="0"/>
                <a:ea typeface="Open Sans SemiBold" charset="0"/>
                <a:cs typeface="Open Sans SemiBold" charset="0"/>
              </a:rPr>
              <a:pPr algn="ctr"/>
              <a:t>‹#›</a:t>
            </a:fld>
            <a:endParaRPr lang="en-US" sz="800" b="1" i="0" dirty="0">
              <a:solidFill>
                <a:schemeClr val="tx1"/>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1130058543"/>
      </p:ext>
    </p:extLst>
  </p:cSld>
  <p:clrMap bg1="lt1" tx1="dk1" bg2="lt2" tx2="dk2" accent1="accent1" accent2="accent2" accent3="accent3" accent4="accent4" accent5="accent5" accent6="accent6" hlink="hlink" folHlink="folHlink"/>
  <p:sldLayoutIdLst>
    <p:sldLayoutId id="2147484154" r:id="rId1"/>
    <p:sldLayoutId id="2147484036" r:id="rId2"/>
    <p:sldLayoutId id="2147484176" r:id="rId3"/>
    <p:sldLayoutId id="2147484177" r:id="rId4"/>
    <p:sldLayoutId id="2147484179" r:id="rId5"/>
    <p:sldLayoutId id="2147484180"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3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hf hdr="0" ftr="0" dt="0"/>
  <p:txStyles>
    <p:titleStyle>
      <a:lvl1pPr algn="l" defTabSz="914318" rtl="0" eaLnBrk="1" latinLnBrk="0" hangingPunct="1">
        <a:lnSpc>
          <a:spcPct val="80000"/>
        </a:lnSpc>
        <a:spcBef>
          <a:spcPct val="0"/>
        </a:spcBef>
        <a:buNone/>
        <a:defRPr sz="3600" b="1" i="0" kern="1200" spc="-151" baseline="0">
          <a:solidFill>
            <a:schemeClr val="tx1"/>
          </a:solidFill>
          <a:latin typeface="Montserrat SemiBold" charset="0"/>
          <a:ea typeface="Montserrat SemiBold" charset="0"/>
          <a:cs typeface="Montserrat SemiBold" charset="0"/>
        </a:defRPr>
      </a:lvl1pPr>
    </p:titleStyle>
    <p:bodyStyle>
      <a:lvl1pPr marL="0" indent="0" algn="l" defTabSz="914318"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14" orient="horz" pos="346">
          <p15:clr>
            <a:srgbClr val="F26B43"/>
          </p15:clr>
        </p15:guide>
        <p15:guide id="27" orient="horz" pos="3952">
          <p15:clr>
            <a:srgbClr val="F26B43"/>
          </p15:clr>
        </p15:guide>
        <p15:guide id="28" pos="642">
          <p15:clr>
            <a:srgbClr val="F26B43"/>
          </p15:clr>
        </p15:guide>
        <p15:guide id="29" pos="7038">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48" pos="1277">
          <p15:clr>
            <a:srgbClr val="F26B43"/>
          </p15:clr>
        </p15:guide>
        <p15:guide id="51" orient="horz" pos="709">
          <p15:clr>
            <a:srgbClr val="F26B43"/>
          </p15:clr>
        </p15:guide>
        <p15:guide id="52" pos="1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4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chart" Target="../charts/chart3.xml"/></Relationships>
</file>

<file path=ppt/slides/_rels/slide14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4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6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8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xml"/><Relationship Id="rId4" Type="http://schemas.openxmlformats.org/officeDocument/2006/relationships/chart" Target="../charts/chart20.xml"/></Relationships>
</file>

<file path=ppt/slides/_rels/slide164.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02.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10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9.xml"/><Relationship Id="rId5" Type="http://schemas.openxmlformats.org/officeDocument/2006/relationships/image" Target="../media/image26.png"/><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8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Title 29"/>
          <p:cNvSpPr>
            <a:spLocks noGrp="1"/>
          </p:cNvSpPr>
          <p:nvPr>
            <p:ph type="title"/>
          </p:nvPr>
        </p:nvSpPr>
        <p:spPr>
          <a:xfrm>
            <a:off x="1542052" y="595917"/>
            <a:ext cx="9107896" cy="1647411"/>
          </a:xfrm>
        </p:spPr>
        <p:txBody>
          <a:bodyPr/>
          <a:lstStyle/>
          <a:p>
            <a:r>
              <a:rPr lang="en-US" sz="9600" dirty="0">
                <a:solidFill>
                  <a:schemeClr val="accent5">
                    <a:lumMod val="50000"/>
                  </a:schemeClr>
                </a:solidFill>
              </a:rPr>
              <a:t>DATA SCIENCE JOB</a:t>
            </a:r>
          </a:p>
        </p:txBody>
      </p:sp>
    </p:spTree>
    <p:extLst>
      <p:ext uri="{BB962C8B-B14F-4D97-AF65-F5344CB8AC3E}">
        <p14:creationId xmlns:p14="http://schemas.microsoft.com/office/powerpoint/2010/main" val="6775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41349" y="3429000"/>
            <a:ext cx="9131475" cy="2844800"/>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1080000" rIns="360000" bIns="0" rtlCol="0" anchor="t">
            <a:noAutofit/>
          </a:bodyPr>
          <a:lstStyle/>
          <a:p>
            <a:pPr algn="ctr">
              <a:spcBef>
                <a:spcPts val="1200"/>
              </a:spcBef>
            </a:pPr>
            <a:r>
              <a:rPr lang="en-US" sz="2400" b="1" spc="-50" dirty="0">
                <a:solidFill>
                  <a:schemeClr val="tx1"/>
                </a:solidFill>
                <a:latin typeface="+mj-lt"/>
              </a:rPr>
              <a:t>Welcome Message</a:t>
            </a:r>
          </a:p>
          <a:p>
            <a:pPr algn="ctr">
              <a:lnSpc>
                <a:spcPct val="130000"/>
              </a:lnSpc>
              <a:spcBef>
                <a:spcPts val="1200"/>
              </a:spcBef>
              <a:buClr>
                <a:schemeClr val="accent1"/>
              </a:buClr>
            </a:pPr>
            <a:r>
              <a:rPr lang="en-US" sz="1000" dirty="0">
                <a:solidFill>
                  <a:schemeClr val="tx1">
                    <a:alpha val="70000"/>
                  </a:schemeClr>
                </a:solidFill>
              </a:rPr>
              <a:t>like a strain of sacred music, or a noble picture, or a passage from the grander poets. It always does one </a:t>
            </a:r>
            <a:r>
              <a:rPr lang="en-US" sz="1000" dirty="0" err="1">
                <a:solidFill>
                  <a:schemeClr val="tx1">
                    <a:alpha val="70000"/>
                  </a:schemeClr>
                </a:solidFill>
              </a:rPr>
              <a:t>good.All</a:t>
            </a:r>
            <a:r>
              <a:rPr lang="en-US" sz="1000" dirty="0">
                <a:solidFill>
                  <a:schemeClr val="tx1">
                    <a:alpha val="70000"/>
                  </a:schemeClr>
                </a:solidFill>
              </a:rPr>
              <a:t> their equipment and instruments are alive.</a:t>
            </a:r>
          </a:p>
          <a:p>
            <a:pPr algn="ctr">
              <a:spcBef>
                <a:spcPts val="1000"/>
              </a:spcBef>
            </a:pPr>
            <a:endParaRPr lang="en-US" sz="1400" b="1" dirty="0">
              <a:solidFill>
                <a:schemeClr val="tx1"/>
              </a:solidFill>
            </a:endParaRPr>
          </a:p>
        </p:txBody>
      </p:sp>
      <p:sp>
        <p:nvSpPr>
          <p:cNvPr id="7" name="Rounded Rectangle 6"/>
          <p:cNvSpPr/>
          <p:nvPr/>
        </p:nvSpPr>
        <p:spPr>
          <a:xfrm>
            <a:off x="5764874" y="4023360"/>
            <a:ext cx="1684424" cy="327586"/>
          </a:xfrm>
          <a:prstGeom prst="roundRect">
            <a:avLst>
              <a:gd name="adj" fmla="val 50000"/>
            </a:avLst>
          </a:prstGeom>
          <a:solidFill>
            <a:schemeClr val="accent1"/>
          </a:solidFill>
          <a:ln>
            <a:noFill/>
          </a:ln>
          <a:effectLst>
            <a:outerShdw blurRad="342900" dist="190500" dir="5400000" sx="78000" sy="78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ea typeface="Roboto Medium" charset="0"/>
                <a:cs typeface="Roboto Medium" charset="0"/>
              </a:rPr>
              <a:t>Our Company Text</a:t>
            </a:r>
            <a:endParaRPr lang="en-US" sz="1100" baseline="30000" dirty="0">
              <a:ea typeface="Roboto Medium" charset="0"/>
              <a:cs typeface="Roboto Medium" charset="0"/>
            </a:endParaRPr>
          </a:p>
        </p:txBody>
      </p:sp>
      <p:sp>
        <p:nvSpPr>
          <p:cNvPr id="3" name="Picture Placeholder 2">
            <a:extLst>
              <a:ext uri="{FF2B5EF4-FFF2-40B4-BE49-F238E27FC236}">
                <a16:creationId xmlns:a16="http://schemas.microsoft.com/office/drawing/2014/main" id="{8C29778A-AC60-4C17-AFAA-733AEEE99197}"/>
              </a:ext>
            </a:extLst>
          </p:cNvPr>
          <p:cNvSpPr>
            <a:spLocks noGrp="1"/>
          </p:cNvSpPr>
          <p:nvPr>
            <p:ph type="pic" sz="quarter" idx="15"/>
          </p:nvPr>
        </p:nvSpPr>
        <p:spPr/>
      </p:sp>
    </p:spTree>
    <p:extLst>
      <p:ext uri="{BB962C8B-B14F-4D97-AF65-F5344CB8AC3E}">
        <p14:creationId xmlns:p14="http://schemas.microsoft.com/office/powerpoint/2010/main" val="32341777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2" presetClass="entr" presetSubtype="4" decel="50000" fill="hold" grpId="0" nodeType="withEffect">
                                  <p:stCondLst>
                                    <p:cond delay="5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ppt_x"/>
                                          </p:val>
                                        </p:tav>
                                        <p:tav tm="100000">
                                          <p:val>
                                            <p:strVal val="#ppt_x"/>
                                          </p:val>
                                        </p:tav>
                                      </p:tavLst>
                                    </p:anim>
                                    <p:anim calcmode="lin" valueType="num">
                                      <p:cBhvr additive="base">
                                        <p:cTn id="13"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Portfolio</a:t>
            </a:r>
            <a:br>
              <a:rPr lang="en-US" dirty="0"/>
            </a:br>
            <a:r>
              <a:rPr lang="en-US" dirty="0"/>
              <a:t>Three</a:t>
            </a:r>
            <a:br>
              <a:rPr lang="en-US" dirty="0"/>
            </a:br>
            <a:r>
              <a:rPr lang="en-US" dirty="0"/>
              <a:t>Layout</a:t>
            </a:r>
          </a:p>
        </p:txBody>
      </p:sp>
      <p:sp>
        <p:nvSpPr>
          <p:cNvPr id="9" name="TextBox 8"/>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4" name="Picture Placeholder 3">
            <a:extLst>
              <a:ext uri="{FF2B5EF4-FFF2-40B4-BE49-F238E27FC236}">
                <a16:creationId xmlns:a16="http://schemas.microsoft.com/office/drawing/2014/main" id="{A051E888-1687-4A5A-B315-9D4E4ABA602F}"/>
              </a:ext>
            </a:extLst>
          </p:cNvPr>
          <p:cNvSpPr>
            <a:spLocks noGrp="1"/>
          </p:cNvSpPr>
          <p:nvPr>
            <p:ph type="pic" sz="quarter" idx="13"/>
          </p:nvPr>
        </p:nvSpPr>
        <p:spPr/>
      </p:sp>
      <p:sp>
        <p:nvSpPr>
          <p:cNvPr id="10" name="Picture Placeholder 9">
            <a:extLst>
              <a:ext uri="{FF2B5EF4-FFF2-40B4-BE49-F238E27FC236}">
                <a16:creationId xmlns:a16="http://schemas.microsoft.com/office/drawing/2014/main" id="{BBC57E5F-10A1-4E63-90FD-48D47BC3801D}"/>
              </a:ext>
            </a:extLst>
          </p:cNvPr>
          <p:cNvSpPr>
            <a:spLocks noGrp="1"/>
          </p:cNvSpPr>
          <p:nvPr>
            <p:ph type="pic" sz="quarter" idx="16"/>
          </p:nvPr>
        </p:nvSpPr>
        <p:spPr/>
      </p:sp>
      <p:sp>
        <p:nvSpPr>
          <p:cNvPr id="12" name="Picture Placeholder 11">
            <a:extLst>
              <a:ext uri="{FF2B5EF4-FFF2-40B4-BE49-F238E27FC236}">
                <a16:creationId xmlns:a16="http://schemas.microsoft.com/office/drawing/2014/main" id="{BA4CD132-A7F9-4B3E-B5BC-736CF24C2C89}"/>
              </a:ext>
            </a:extLst>
          </p:cNvPr>
          <p:cNvSpPr>
            <a:spLocks noGrp="1"/>
          </p:cNvSpPr>
          <p:nvPr>
            <p:ph type="pic" sz="quarter" idx="14"/>
          </p:nvPr>
        </p:nvSpPr>
        <p:spPr/>
      </p:sp>
    </p:spTree>
    <p:extLst>
      <p:ext uri="{BB962C8B-B14F-4D97-AF65-F5344CB8AC3E}">
        <p14:creationId xmlns:p14="http://schemas.microsoft.com/office/powerpoint/2010/main" val="18824456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Portfolio</a:t>
            </a:r>
            <a:br>
              <a:rPr lang="en-US" dirty="0"/>
            </a:br>
            <a:r>
              <a:rPr lang="en-US" dirty="0"/>
              <a:t>Three</a:t>
            </a:r>
            <a:br>
              <a:rPr lang="en-US" dirty="0"/>
            </a:br>
            <a:r>
              <a:rPr lang="en-US" dirty="0"/>
              <a:t>Layout</a:t>
            </a:r>
          </a:p>
        </p:txBody>
      </p:sp>
      <p:sp>
        <p:nvSpPr>
          <p:cNvPr id="9" name="TextBox 8"/>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4" name="Picture Placeholder 3">
            <a:extLst>
              <a:ext uri="{FF2B5EF4-FFF2-40B4-BE49-F238E27FC236}">
                <a16:creationId xmlns:a16="http://schemas.microsoft.com/office/drawing/2014/main" id="{B5E3A5A2-855F-4155-9A74-5BAD11D958CD}"/>
              </a:ext>
            </a:extLst>
          </p:cNvPr>
          <p:cNvSpPr>
            <a:spLocks noGrp="1"/>
          </p:cNvSpPr>
          <p:nvPr>
            <p:ph type="pic" sz="quarter" idx="15"/>
          </p:nvPr>
        </p:nvSpPr>
        <p:spPr/>
      </p:sp>
      <p:sp>
        <p:nvSpPr>
          <p:cNvPr id="10" name="Picture Placeholder 9">
            <a:extLst>
              <a:ext uri="{FF2B5EF4-FFF2-40B4-BE49-F238E27FC236}">
                <a16:creationId xmlns:a16="http://schemas.microsoft.com/office/drawing/2014/main" id="{1BF1E7E1-7F33-4A20-AE5F-B79859B829AE}"/>
              </a:ext>
            </a:extLst>
          </p:cNvPr>
          <p:cNvSpPr>
            <a:spLocks noGrp="1"/>
          </p:cNvSpPr>
          <p:nvPr>
            <p:ph type="pic" sz="quarter" idx="16"/>
          </p:nvPr>
        </p:nvSpPr>
        <p:spPr/>
      </p:sp>
      <p:sp>
        <p:nvSpPr>
          <p:cNvPr id="12" name="Picture Placeholder 11">
            <a:extLst>
              <a:ext uri="{FF2B5EF4-FFF2-40B4-BE49-F238E27FC236}">
                <a16:creationId xmlns:a16="http://schemas.microsoft.com/office/drawing/2014/main" id="{6FCE8494-1654-4F80-BB58-034803A4E69A}"/>
              </a:ext>
            </a:extLst>
          </p:cNvPr>
          <p:cNvSpPr>
            <a:spLocks noGrp="1"/>
          </p:cNvSpPr>
          <p:nvPr>
            <p:ph type="pic" sz="quarter" idx="14"/>
          </p:nvPr>
        </p:nvSpPr>
        <p:spPr/>
      </p:sp>
    </p:spTree>
    <p:extLst>
      <p:ext uri="{BB962C8B-B14F-4D97-AF65-F5344CB8AC3E}">
        <p14:creationId xmlns:p14="http://schemas.microsoft.com/office/powerpoint/2010/main" val="807416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Our</a:t>
            </a:r>
            <a:br>
              <a:rPr lang="en-US" dirty="0"/>
            </a:br>
            <a:r>
              <a:rPr lang="en-US" dirty="0">
                <a:solidFill>
                  <a:schemeClr val="accent1"/>
                </a:solidFill>
              </a:rPr>
              <a:t>Portfolio</a:t>
            </a:r>
          </a:p>
        </p:txBody>
      </p:sp>
      <p:sp>
        <p:nvSpPr>
          <p:cNvPr id="4" name="Picture Placeholder 3">
            <a:extLst>
              <a:ext uri="{FF2B5EF4-FFF2-40B4-BE49-F238E27FC236}">
                <a16:creationId xmlns:a16="http://schemas.microsoft.com/office/drawing/2014/main" id="{81975583-E7E0-407D-B525-7CAA941E0CB2}"/>
              </a:ext>
            </a:extLst>
          </p:cNvPr>
          <p:cNvSpPr>
            <a:spLocks noGrp="1"/>
          </p:cNvSpPr>
          <p:nvPr>
            <p:ph type="pic" sz="quarter" idx="27"/>
          </p:nvPr>
        </p:nvSpPr>
        <p:spPr/>
      </p:sp>
      <p:sp>
        <p:nvSpPr>
          <p:cNvPr id="6" name="Picture Placeholder 5">
            <a:extLst>
              <a:ext uri="{FF2B5EF4-FFF2-40B4-BE49-F238E27FC236}">
                <a16:creationId xmlns:a16="http://schemas.microsoft.com/office/drawing/2014/main" id="{743BD491-C832-4A6A-9003-FAC5D72F0F5C}"/>
              </a:ext>
            </a:extLst>
          </p:cNvPr>
          <p:cNvSpPr>
            <a:spLocks noGrp="1"/>
          </p:cNvSpPr>
          <p:nvPr>
            <p:ph type="pic" sz="quarter" idx="14"/>
          </p:nvPr>
        </p:nvSpPr>
        <p:spPr/>
      </p:sp>
      <p:sp>
        <p:nvSpPr>
          <p:cNvPr id="8" name="Picture Placeholder 7">
            <a:extLst>
              <a:ext uri="{FF2B5EF4-FFF2-40B4-BE49-F238E27FC236}">
                <a16:creationId xmlns:a16="http://schemas.microsoft.com/office/drawing/2014/main" id="{6641B1B7-9726-41FF-B1B6-84CEE7D0727C}"/>
              </a:ext>
            </a:extLst>
          </p:cNvPr>
          <p:cNvSpPr>
            <a:spLocks noGrp="1"/>
          </p:cNvSpPr>
          <p:nvPr>
            <p:ph type="pic" sz="quarter" idx="29"/>
          </p:nvPr>
        </p:nvSpPr>
        <p:spPr/>
      </p:sp>
      <p:sp>
        <p:nvSpPr>
          <p:cNvPr id="10" name="Picture Placeholder 9">
            <a:extLst>
              <a:ext uri="{FF2B5EF4-FFF2-40B4-BE49-F238E27FC236}">
                <a16:creationId xmlns:a16="http://schemas.microsoft.com/office/drawing/2014/main" id="{F395BCE7-E46C-45C9-AD99-093EB1B0F093}"/>
              </a:ext>
            </a:extLst>
          </p:cNvPr>
          <p:cNvSpPr>
            <a:spLocks noGrp="1"/>
          </p:cNvSpPr>
          <p:nvPr>
            <p:ph type="pic" sz="quarter" idx="30"/>
          </p:nvPr>
        </p:nvSpPr>
        <p:spPr/>
      </p:sp>
      <p:sp>
        <p:nvSpPr>
          <p:cNvPr id="12" name="Picture Placeholder 11">
            <a:extLst>
              <a:ext uri="{FF2B5EF4-FFF2-40B4-BE49-F238E27FC236}">
                <a16:creationId xmlns:a16="http://schemas.microsoft.com/office/drawing/2014/main" id="{7245C18D-2AD8-41D4-B502-E894EE63F201}"/>
              </a:ext>
            </a:extLst>
          </p:cNvPr>
          <p:cNvSpPr>
            <a:spLocks noGrp="1"/>
          </p:cNvSpPr>
          <p:nvPr>
            <p:ph type="pic" sz="quarter" idx="31"/>
          </p:nvPr>
        </p:nvSpPr>
        <p:spPr/>
      </p:sp>
      <p:sp>
        <p:nvSpPr>
          <p:cNvPr id="14" name="Picture Placeholder 13">
            <a:extLst>
              <a:ext uri="{FF2B5EF4-FFF2-40B4-BE49-F238E27FC236}">
                <a16:creationId xmlns:a16="http://schemas.microsoft.com/office/drawing/2014/main" id="{572BF1C2-9B0B-451D-B3A4-7F4C5C71F495}"/>
              </a:ext>
            </a:extLst>
          </p:cNvPr>
          <p:cNvSpPr>
            <a:spLocks noGrp="1"/>
          </p:cNvSpPr>
          <p:nvPr>
            <p:ph type="pic" sz="quarter" idx="36"/>
          </p:nvPr>
        </p:nvSpPr>
        <p:spPr/>
      </p:sp>
      <p:sp>
        <p:nvSpPr>
          <p:cNvPr id="26" name="Picture Placeholder 25">
            <a:extLst>
              <a:ext uri="{FF2B5EF4-FFF2-40B4-BE49-F238E27FC236}">
                <a16:creationId xmlns:a16="http://schemas.microsoft.com/office/drawing/2014/main" id="{DEC8B643-150C-4A3C-BAF1-9D0342AB1614}"/>
              </a:ext>
            </a:extLst>
          </p:cNvPr>
          <p:cNvSpPr>
            <a:spLocks noGrp="1"/>
          </p:cNvSpPr>
          <p:nvPr>
            <p:ph type="pic" sz="quarter" idx="35"/>
          </p:nvPr>
        </p:nvSpPr>
        <p:spPr/>
      </p:sp>
      <p:sp>
        <p:nvSpPr>
          <p:cNvPr id="28" name="Picture Placeholder 27">
            <a:extLst>
              <a:ext uri="{FF2B5EF4-FFF2-40B4-BE49-F238E27FC236}">
                <a16:creationId xmlns:a16="http://schemas.microsoft.com/office/drawing/2014/main" id="{375A7867-44B8-451B-8446-259FB25A3ABD}"/>
              </a:ext>
            </a:extLst>
          </p:cNvPr>
          <p:cNvSpPr>
            <a:spLocks noGrp="1"/>
          </p:cNvSpPr>
          <p:nvPr>
            <p:ph type="pic" sz="quarter" idx="34"/>
          </p:nvPr>
        </p:nvSpPr>
        <p:spPr/>
      </p:sp>
      <p:sp>
        <p:nvSpPr>
          <p:cNvPr id="30" name="Picture Placeholder 29">
            <a:extLst>
              <a:ext uri="{FF2B5EF4-FFF2-40B4-BE49-F238E27FC236}">
                <a16:creationId xmlns:a16="http://schemas.microsoft.com/office/drawing/2014/main" id="{8909DCFD-AC4C-4171-BE59-B7BD5C238D69}"/>
              </a:ext>
            </a:extLst>
          </p:cNvPr>
          <p:cNvSpPr>
            <a:spLocks noGrp="1"/>
          </p:cNvSpPr>
          <p:nvPr>
            <p:ph type="pic" sz="quarter" idx="33"/>
          </p:nvPr>
        </p:nvSpPr>
        <p:spPr/>
      </p:sp>
      <p:sp>
        <p:nvSpPr>
          <p:cNvPr id="32" name="Picture Placeholder 31">
            <a:extLst>
              <a:ext uri="{FF2B5EF4-FFF2-40B4-BE49-F238E27FC236}">
                <a16:creationId xmlns:a16="http://schemas.microsoft.com/office/drawing/2014/main" id="{4A526891-167D-403E-8F8E-6C2083B3FA27}"/>
              </a:ext>
            </a:extLst>
          </p:cNvPr>
          <p:cNvSpPr>
            <a:spLocks noGrp="1"/>
          </p:cNvSpPr>
          <p:nvPr>
            <p:ph type="pic" sz="quarter" idx="32"/>
          </p:nvPr>
        </p:nvSpPr>
        <p:spPr/>
      </p:sp>
    </p:spTree>
    <p:extLst>
      <p:ext uri="{BB962C8B-B14F-4D97-AF65-F5344CB8AC3E}">
        <p14:creationId xmlns:p14="http://schemas.microsoft.com/office/powerpoint/2010/main" val="5964891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6084316" y="3441700"/>
            <a:ext cx="0" cy="34163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70052" y="4182782"/>
            <a:ext cx="4747895" cy="1539771"/>
          </a:xfrm>
          <a:prstGeom prst="rect">
            <a:avLst/>
          </a:prstGeom>
          <a:noFill/>
        </p:spPr>
        <p:txBody>
          <a:bodyPr wrap="square" lIns="0" tIns="36000" rIns="216000" bIns="36000" rtlCol="0">
            <a:spAutoFit/>
          </a:bodyPr>
          <a:lstStyle/>
          <a:p>
            <a:pPr algn="ctr">
              <a:lnSpc>
                <a:spcPct val="120000"/>
              </a:lnSpc>
              <a:spcBef>
                <a:spcPts val="1000"/>
              </a:spcBef>
            </a:pPr>
            <a:r>
              <a:rPr lang="en-US" sz="2000" b="1" dirty="0"/>
              <a:t>Products Layout </a:t>
            </a:r>
            <a:br>
              <a:rPr lang="en-US" sz="2000" b="1" dirty="0"/>
            </a:br>
            <a:r>
              <a:rPr lang="en-US" sz="2000" b="1" dirty="0"/>
              <a:t>Title here</a:t>
            </a:r>
            <a:endParaRPr lang="en-US" sz="2000" b="1" dirty="0">
              <a:solidFill>
                <a:schemeClr val="tx1">
                  <a:alpha val="70000"/>
                </a:schemeClr>
              </a:solidFill>
            </a:endParaRPr>
          </a:p>
          <a:p>
            <a:pPr algn="ct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15" name="TextBox 14"/>
          <p:cNvSpPr txBox="1"/>
          <p:nvPr/>
        </p:nvSpPr>
        <p:spPr>
          <a:xfrm>
            <a:off x="674052" y="4182782"/>
            <a:ext cx="4747895" cy="1539771"/>
          </a:xfrm>
          <a:prstGeom prst="rect">
            <a:avLst/>
          </a:prstGeom>
          <a:noFill/>
        </p:spPr>
        <p:txBody>
          <a:bodyPr wrap="square" lIns="0" tIns="36000" rIns="216000" bIns="36000" rtlCol="0">
            <a:spAutoFit/>
          </a:bodyPr>
          <a:lstStyle/>
          <a:p>
            <a:pPr algn="ctr">
              <a:lnSpc>
                <a:spcPct val="120000"/>
              </a:lnSpc>
              <a:spcBef>
                <a:spcPts val="1000"/>
              </a:spcBef>
            </a:pPr>
            <a:r>
              <a:rPr lang="en-US" sz="2000" b="1" dirty="0"/>
              <a:t>Products Layout </a:t>
            </a:r>
            <a:br>
              <a:rPr lang="en-US" sz="2000" b="1" dirty="0"/>
            </a:br>
            <a:r>
              <a:rPr lang="en-US" sz="2000" b="1" dirty="0"/>
              <a:t>Title here</a:t>
            </a:r>
            <a:endParaRPr lang="en-US" sz="2000" b="1" dirty="0">
              <a:solidFill>
                <a:schemeClr val="tx1">
                  <a:alpha val="70000"/>
                </a:schemeClr>
              </a:solidFill>
            </a:endParaRPr>
          </a:p>
          <a:p>
            <a:pPr algn="ct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3" name="Picture Placeholder 2">
            <a:extLst>
              <a:ext uri="{FF2B5EF4-FFF2-40B4-BE49-F238E27FC236}">
                <a16:creationId xmlns:a16="http://schemas.microsoft.com/office/drawing/2014/main" id="{4F2EAF02-CD79-41E9-AD71-CFAF962FA3DC}"/>
              </a:ext>
            </a:extLst>
          </p:cNvPr>
          <p:cNvSpPr>
            <a:spLocks noGrp="1"/>
          </p:cNvSpPr>
          <p:nvPr>
            <p:ph type="pic" sz="quarter" idx="27"/>
          </p:nvPr>
        </p:nvSpPr>
        <p:spPr/>
      </p:sp>
      <p:sp>
        <p:nvSpPr>
          <p:cNvPr id="5" name="Picture Placeholder 4">
            <a:extLst>
              <a:ext uri="{FF2B5EF4-FFF2-40B4-BE49-F238E27FC236}">
                <a16:creationId xmlns:a16="http://schemas.microsoft.com/office/drawing/2014/main" id="{FA24DA2A-941C-453F-98B0-A0D7AEDE7919}"/>
              </a:ext>
            </a:extLst>
          </p:cNvPr>
          <p:cNvSpPr>
            <a:spLocks noGrp="1"/>
          </p:cNvSpPr>
          <p:nvPr>
            <p:ph type="pic" sz="quarter" idx="28"/>
          </p:nvPr>
        </p:nvSpPr>
        <p:spPr/>
      </p:sp>
    </p:spTree>
    <p:extLst>
      <p:ext uri="{BB962C8B-B14F-4D97-AF65-F5344CB8AC3E}">
        <p14:creationId xmlns:p14="http://schemas.microsoft.com/office/powerpoint/2010/main" val="125951062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6084316" y="-8636"/>
            <a:ext cx="0" cy="341630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770052" y="1002702"/>
            <a:ext cx="4747895" cy="1539771"/>
          </a:xfrm>
          <a:prstGeom prst="rect">
            <a:avLst/>
          </a:prstGeom>
          <a:noFill/>
        </p:spPr>
        <p:txBody>
          <a:bodyPr wrap="square" lIns="0" tIns="36000" rIns="216000" bIns="36000" rtlCol="0">
            <a:spAutoFit/>
          </a:bodyPr>
          <a:lstStyle/>
          <a:p>
            <a:pPr algn="ctr">
              <a:lnSpc>
                <a:spcPct val="120000"/>
              </a:lnSpc>
              <a:spcBef>
                <a:spcPts val="1000"/>
              </a:spcBef>
            </a:pPr>
            <a:r>
              <a:rPr lang="en-US" sz="2000" b="1" dirty="0"/>
              <a:t>Products Layout </a:t>
            </a:r>
            <a:br>
              <a:rPr lang="en-US" sz="2000" b="1" dirty="0"/>
            </a:br>
            <a:r>
              <a:rPr lang="en-US" sz="2000" b="1" dirty="0"/>
              <a:t>Title here</a:t>
            </a:r>
            <a:endParaRPr lang="en-US" sz="2000" b="1" dirty="0">
              <a:solidFill>
                <a:schemeClr val="tx1">
                  <a:alpha val="70000"/>
                </a:schemeClr>
              </a:solidFill>
            </a:endParaRPr>
          </a:p>
          <a:p>
            <a:pPr algn="ct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16" name="TextBox 15"/>
          <p:cNvSpPr txBox="1"/>
          <p:nvPr/>
        </p:nvSpPr>
        <p:spPr>
          <a:xfrm>
            <a:off x="674052" y="1002702"/>
            <a:ext cx="4747895" cy="1539771"/>
          </a:xfrm>
          <a:prstGeom prst="rect">
            <a:avLst/>
          </a:prstGeom>
          <a:noFill/>
        </p:spPr>
        <p:txBody>
          <a:bodyPr wrap="square" lIns="0" tIns="36000" rIns="216000" bIns="36000" rtlCol="0">
            <a:spAutoFit/>
          </a:bodyPr>
          <a:lstStyle/>
          <a:p>
            <a:pPr algn="ctr">
              <a:lnSpc>
                <a:spcPct val="120000"/>
              </a:lnSpc>
              <a:spcBef>
                <a:spcPts val="1000"/>
              </a:spcBef>
            </a:pPr>
            <a:r>
              <a:rPr lang="en-US" sz="2000" b="1" dirty="0"/>
              <a:t>Products Layout </a:t>
            </a:r>
            <a:br>
              <a:rPr lang="en-US" sz="2000" b="1" dirty="0"/>
            </a:br>
            <a:r>
              <a:rPr lang="en-US" sz="2000" b="1" dirty="0"/>
              <a:t>Title here</a:t>
            </a:r>
            <a:endParaRPr lang="en-US" sz="2000" b="1" dirty="0">
              <a:solidFill>
                <a:schemeClr val="tx1">
                  <a:alpha val="70000"/>
                </a:schemeClr>
              </a:solidFill>
            </a:endParaRPr>
          </a:p>
          <a:p>
            <a:pPr algn="ct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3" name="Picture Placeholder 2">
            <a:extLst>
              <a:ext uri="{FF2B5EF4-FFF2-40B4-BE49-F238E27FC236}">
                <a16:creationId xmlns:a16="http://schemas.microsoft.com/office/drawing/2014/main" id="{5106570E-5C48-423F-AE77-872188F74330}"/>
              </a:ext>
            </a:extLst>
          </p:cNvPr>
          <p:cNvSpPr>
            <a:spLocks noGrp="1"/>
          </p:cNvSpPr>
          <p:nvPr>
            <p:ph type="pic" sz="quarter" idx="27"/>
          </p:nvPr>
        </p:nvSpPr>
        <p:spPr/>
      </p:sp>
      <p:sp>
        <p:nvSpPr>
          <p:cNvPr id="6" name="Picture Placeholder 5">
            <a:extLst>
              <a:ext uri="{FF2B5EF4-FFF2-40B4-BE49-F238E27FC236}">
                <a16:creationId xmlns:a16="http://schemas.microsoft.com/office/drawing/2014/main" id="{D9B798BA-C406-431F-97D4-6821576CC6DD}"/>
              </a:ext>
            </a:extLst>
          </p:cNvPr>
          <p:cNvSpPr>
            <a:spLocks noGrp="1"/>
          </p:cNvSpPr>
          <p:nvPr>
            <p:ph type="pic" sz="quarter" idx="28"/>
          </p:nvPr>
        </p:nvSpPr>
        <p:spPr/>
      </p:sp>
    </p:spTree>
    <p:extLst>
      <p:ext uri="{BB962C8B-B14F-4D97-AF65-F5344CB8AC3E}">
        <p14:creationId xmlns:p14="http://schemas.microsoft.com/office/powerpoint/2010/main" val="13395554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10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5000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5974080" y="3416808"/>
            <a:ext cx="6217920" cy="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09092" y="4367264"/>
            <a:ext cx="4747895" cy="1539771"/>
          </a:xfrm>
          <a:prstGeom prst="rect">
            <a:avLst/>
          </a:prstGeom>
          <a:noFill/>
        </p:spPr>
        <p:txBody>
          <a:bodyPr wrap="square" lIns="0" tIns="36000" rIns="216000" bIns="36000" rtlCol="0">
            <a:spAutoFit/>
          </a:bodyPr>
          <a:lstStyle/>
          <a:p>
            <a:pPr algn="ctr">
              <a:lnSpc>
                <a:spcPct val="120000"/>
              </a:lnSpc>
              <a:spcBef>
                <a:spcPts val="1000"/>
              </a:spcBef>
            </a:pPr>
            <a:r>
              <a:rPr lang="en-US" sz="2000" b="1" dirty="0"/>
              <a:t>Products Layout </a:t>
            </a:r>
            <a:br>
              <a:rPr lang="en-US" sz="2000" b="1" dirty="0"/>
            </a:br>
            <a:r>
              <a:rPr lang="en-US" sz="2000" b="1" dirty="0"/>
              <a:t>Title here</a:t>
            </a:r>
            <a:endParaRPr lang="en-US" sz="2000" b="1" dirty="0">
              <a:solidFill>
                <a:schemeClr val="tx1">
                  <a:alpha val="70000"/>
                </a:schemeClr>
              </a:solidFill>
            </a:endParaRPr>
          </a:p>
          <a:p>
            <a:pPr algn="ct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14" name="TextBox 13"/>
          <p:cNvSpPr txBox="1"/>
          <p:nvPr/>
        </p:nvSpPr>
        <p:spPr>
          <a:xfrm>
            <a:off x="6709092" y="938264"/>
            <a:ext cx="4747895" cy="1539771"/>
          </a:xfrm>
          <a:prstGeom prst="rect">
            <a:avLst/>
          </a:prstGeom>
          <a:noFill/>
        </p:spPr>
        <p:txBody>
          <a:bodyPr wrap="square" lIns="0" tIns="36000" rIns="216000" bIns="36000" rtlCol="0">
            <a:spAutoFit/>
          </a:bodyPr>
          <a:lstStyle/>
          <a:p>
            <a:pPr algn="ctr">
              <a:lnSpc>
                <a:spcPct val="120000"/>
              </a:lnSpc>
              <a:spcBef>
                <a:spcPts val="1000"/>
              </a:spcBef>
            </a:pPr>
            <a:r>
              <a:rPr lang="en-US" sz="2000" b="1" dirty="0"/>
              <a:t>Products Layout </a:t>
            </a:r>
            <a:br>
              <a:rPr lang="en-US" sz="2000" b="1" dirty="0"/>
            </a:br>
            <a:r>
              <a:rPr lang="en-US" sz="2000" b="1" dirty="0"/>
              <a:t>Title here</a:t>
            </a:r>
            <a:endParaRPr lang="en-US" sz="2000" b="1" dirty="0">
              <a:solidFill>
                <a:schemeClr val="tx1">
                  <a:alpha val="70000"/>
                </a:schemeClr>
              </a:solidFill>
            </a:endParaRPr>
          </a:p>
          <a:p>
            <a:pPr algn="ct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3" name="Picture Placeholder 2">
            <a:extLst>
              <a:ext uri="{FF2B5EF4-FFF2-40B4-BE49-F238E27FC236}">
                <a16:creationId xmlns:a16="http://schemas.microsoft.com/office/drawing/2014/main" id="{7B126188-83E7-409B-B30E-DA50BC07DBBB}"/>
              </a:ext>
            </a:extLst>
          </p:cNvPr>
          <p:cNvSpPr>
            <a:spLocks noGrp="1"/>
          </p:cNvSpPr>
          <p:nvPr>
            <p:ph type="pic" sz="quarter" idx="28"/>
          </p:nvPr>
        </p:nvSpPr>
        <p:spPr/>
      </p:sp>
      <p:sp>
        <p:nvSpPr>
          <p:cNvPr id="5" name="Picture Placeholder 4">
            <a:extLst>
              <a:ext uri="{FF2B5EF4-FFF2-40B4-BE49-F238E27FC236}">
                <a16:creationId xmlns:a16="http://schemas.microsoft.com/office/drawing/2014/main" id="{ED1F356F-A359-4044-BA8F-CC6D52E931CC}"/>
              </a:ext>
            </a:extLst>
          </p:cNvPr>
          <p:cNvSpPr>
            <a:spLocks noGrp="1"/>
          </p:cNvSpPr>
          <p:nvPr>
            <p:ph type="pic" sz="quarter" idx="27"/>
          </p:nvPr>
        </p:nvSpPr>
        <p:spPr/>
      </p:sp>
    </p:spTree>
    <p:extLst>
      <p:ext uri="{BB962C8B-B14F-4D97-AF65-F5344CB8AC3E}">
        <p14:creationId xmlns:p14="http://schemas.microsoft.com/office/powerpoint/2010/main" val="183950428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10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1+#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48768" y="3416300"/>
            <a:ext cx="6217920" cy="0"/>
          </a:xfrm>
          <a:prstGeom prst="line">
            <a:avLst/>
          </a:prstGeom>
          <a:ln w="6350">
            <a:solidFill>
              <a:schemeClr val="tx1">
                <a:alpha val="1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36612" y="4367264"/>
            <a:ext cx="4747895" cy="1539771"/>
          </a:xfrm>
          <a:prstGeom prst="rect">
            <a:avLst/>
          </a:prstGeom>
          <a:noFill/>
        </p:spPr>
        <p:txBody>
          <a:bodyPr wrap="square" lIns="0" tIns="36000" rIns="216000" bIns="36000" rtlCol="0">
            <a:spAutoFit/>
          </a:bodyPr>
          <a:lstStyle/>
          <a:p>
            <a:pPr algn="ctr">
              <a:lnSpc>
                <a:spcPct val="120000"/>
              </a:lnSpc>
              <a:spcBef>
                <a:spcPts val="1000"/>
              </a:spcBef>
            </a:pPr>
            <a:r>
              <a:rPr lang="en-US" sz="2000" b="1" dirty="0"/>
              <a:t>Products Layout </a:t>
            </a:r>
            <a:br>
              <a:rPr lang="en-US" sz="2000" b="1" dirty="0"/>
            </a:br>
            <a:r>
              <a:rPr lang="en-US" sz="2000" b="1" dirty="0"/>
              <a:t>Title here</a:t>
            </a:r>
            <a:endParaRPr lang="en-US" sz="2000" b="1" dirty="0">
              <a:solidFill>
                <a:schemeClr val="tx1">
                  <a:alpha val="70000"/>
                </a:schemeClr>
              </a:solidFill>
            </a:endParaRPr>
          </a:p>
          <a:p>
            <a:pPr algn="ct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17" name="TextBox 16"/>
          <p:cNvSpPr txBox="1"/>
          <p:nvPr/>
        </p:nvSpPr>
        <p:spPr>
          <a:xfrm>
            <a:off x="836612" y="938264"/>
            <a:ext cx="4747895" cy="1539771"/>
          </a:xfrm>
          <a:prstGeom prst="rect">
            <a:avLst/>
          </a:prstGeom>
          <a:noFill/>
        </p:spPr>
        <p:txBody>
          <a:bodyPr wrap="square" lIns="0" tIns="36000" rIns="216000" bIns="36000" rtlCol="0">
            <a:spAutoFit/>
          </a:bodyPr>
          <a:lstStyle/>
          <a:p>
            <a:pPr algn="ctr">
              <a:lnSpc>
                <a:spcPct val="120000"/>
              </a:lnSpc>
              <a:spcBef>
                <a:spcPts val="1000"/>
              </a:spcBef>
            </a:pPr>
            <a:r>
              <a:rPr lang="en-US" sz="2000" b="1" dirty="0"/>
              <a:t>Products Layout </a:t>
            </a:r>
            <a:br>
              <a:rPr lang="en-US" sz="2000" b="1" dirty="0"/>
            </a:br>
            <a:r>
              <a:rPr lang="en-US" sz="2000" b="1" dirty="0"/>
              <a:t>Title here</a:t>
            </a:r>
            <a:endParaRPr lang="en-US" sz="2000" b="1" dirty="0">
              <a:solidFill>
                <a:schemeClr val="tx1">
                  <a:alpha val="70000"/>
                </a:schemeClr>
              </a:solidFill>
            </a:endParaRPr>
          </a:p>
          <a:p>
            <a:pPr algn="ct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3" name="Picture Placeholder 2">
            <a:extLst>
              <a:ext uri="{FF2B5EF4-FFF2-40B4-BE49-F238E27FC236}">
                <a16:creationId xmlns:a16="http://schemas.microsoft.com/office/drawing/2014/main" id="{5E046D2A-ED7F-4B37-904A-56B21CAA5E39}"/>
              </a:ext>
            </a:extLst>
          </p:cNvPr>
          <p:cNvSpPr>
            <a:spLocks noGrp="1"/>
          </p:cNvSpPr>
          <p:nvPr>
            <p:ph type="pic" sz="quarter" idx="28"/>
          </p:nvPr>
        </p:nvSpPr>
        <p:spPr/>
      </p:sp>
      <p:sp>
        <p:nvSpPr>
          <p:cNvPr id="6" name="Picture Placeholder 5">
            <a:extLst>
              <a:ext uri="{FF2B5EF4-FFF2-40B4-BE49-F238E27FC236}">
                <a16:creationId xmlns:a16="http://schemas.microsoft.com/office/drawing/2014/main" id="{DCD1D47D-A8AB-46EF-BA39-6226EE3C9CBF}"/>
              </a:ext>
            </a:extLst>
          </p:cNvPr>
          <p:cNvSpPr>
            <a:spLocks noGrp="1"/>
          </p:cNvSpPr>
          <p:nvPr>
            <p:ph type="pic" sz="quarter" idx="27"/>
          </p:nvPr>
        </p:nvSpPr>
        <p:spPr/>
      </p:sp>
    </p:spTree>
    <p:extLst>
      <p:ext uri="{BB962C8B-B14F-4D97-AF65-F5344CB8AC3E}">
        <p14:creationId xmlns:p14="http://schemas.microsoft.com/office/powerpoint/2010/main" val="8646313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10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0-#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4F8103C-1111-4295-9FB0-C2723326FFEB}"/>
              </a:ext>
            </a:extLst>
          </p:cNvPr>
          <p:cNvSpPr>
            <a:spLocks noGrp="1"/>
          </p:cNvSpPr>
          <p:nvPr>
            <p:ph type="pic" sz="quarter" idx="13"/>
          </p:nvPr>
        </p:nvSpPr>
        <p:spPr/>
      </p:sp>
      <p:sp>
        <p:nvSpPr>
          <p:cNvPr id="2" name="Title 1">
            <a:extLst>
              <a:ext uri="{FF2B5EF4-FFF2-40B4-BE49-F238E27FC236}">
                <a16:creationId xmlns:a16="http://schemas.microsoft.com/office/drawing/2014/main" id="{4CC276FD-BDEA-42C7-8989-C7870B3F5039}"/>
              </a:ext>
            </a:extLst>
          </p:cNvPr>
          <p:cNvSpPr>
            <a:spLocks noGrp="1"/>
          </p:cNvSpPr>
          <p:nvPr>
            <p:ph type="title"/>
          </p:nvPr>
        </p:nvSpPr>
        <p:spPr>
          <a:xfrm>
            <a:off x="2028825" y="4113750"/>
            <a:ext cx="4057016" cy="1388284"/>
          </a:xfrm>
        </p:spPr>
        <p:txBody>
          <a:bodyPr/>
          <a:lstStyle/>
          <a:p>
            <a:r>
              <a:rPr lang="en-US" dirty="0"/>
              <a:t>Our</a:t>
            </a:r>
            <a:br>
              <a:rPr lang="en-US" dirty="0"/>
            </a:br>
            <a:r>
              <a:rPr lang="en-US" dirty="0"/>
              <a:t>Portfolio</a:t>
            </a:r>
            <a:br>
              <a:rPr lang="en-US" dirty="0"/>
            </a:br>
            <a:r>
              <a:rPr lang="en-US" dirty="0">
                <a:solidFill>
                  <a:schemeClr val="accent1"/>
                </a:solidFill>
              </a:rPr>
              <a:t>Layout</a:t>
            </a:r>
          </a:p>
        </p:txBody>
      </p:sp>
      <p:sp>
        <p:nvSpPr>
          <p:cNvPr id="20" name="TextBox 19">
            <a:extLst>
              <a:ext uri="{FF2B5EF4-FFF2-40B4-BE49-F238E27FC236}">
                <a16:creationId xmlns:a16="http://schemas.microsoft.com/office/drawing/2014/main" id="{9EFFDF6E-47FF-4D30-B028-B5811590C659}"/>
              </a:ext>
            </a:extLst>
          </p:cNvPr>
          <p:cNvSpPr txBox="1"/>
          <p:nvPr/>
        </p:nvSpPr>
        <p:spPr>
          <a:xfrm>
            <a:off x="6845643" y="1144654"/>
            <a:ext cx="4327181" cy="138434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21" name="Rectangle 20">
            <a:extLst>
              <a:ext uri="{FF2B5EF4-FFF2-40B4-BE49-F238E27FC236}">
                <a16:creationId xmlns:a16="http://schemas.microsoft.com/office/drawing/2014/main" id="{CBD6438B-EAD6-4946-B763-1433C2102CC0}"/>
              </a:ext>
            </a:extLst>
          </p:cNvPr>
          <p:cNvSpPr/>
          <p:nvPr/>
        </p:nvSpPr>
        <p:spPr>
          <a:xfrm>
            <a:off x="5573249" y="2272775"/>
            <a:ext cx="1025180" cy="2281970"/>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22" name="Freeform 35">
            <a:extLst>
              <a:ext uri="{FF2B5EF4-FFF2-40B4-BE49-F238E27FC236}">
                <a16:creationId xmlns:a16="http://schemas.microsoft.com/office/drawing/2014/main" id="{3238BEF9-B15A-4D2B-9222-6CC4F9BD76F4}"/>
              </a:ext>
            </a:extLst>
          </p:cNvPr>
          <p:cNvSpPr>
            <a:spLocks/>
          </p:cNvSpPr>
          <p:nvPr/>
        </p:nvSpPr>
        <p:spPr bwMode="auto">
          <a:xfrm>
            <a:off x="5932645" y="4113617"/>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Picture Placeholder 5">
            <a:extLst>
              <a:ext uri="{FF2B5EF4-FFF2-40B4-BE49-F238E27FC236}">
                <a16:creationId xmlns:a16="http://schemas.microsoft.com/office/drawing/2014/main" id="{D34403C3-58EA-4B8B-BF86-0EE774EC134E}"/>
              </a:ext>
            </a:extLst>
          </p:cNvPr>
          <p:cNvSpPr>
            <a:spLocks noGrp="1"/>
          </p:cNvSpPr>
          <p:nvPr>
            <p:ph type="pic" sz="quarter" idx="14"/>
          </p:nvPr>
        </p:nvSpPr>
        <p:spPr/>
      </p:sp>
      <p:sp>
        <p:nvSpPr>
          <p:cNvPr id="8" name="Picture Placeholder 7">
            <a:extLst>
              <a:ext uri="{FF2B5EF4-FFF2-40B4-BE49-F238E27FC236}">
                <a16:creationId xmlns:a16="http://schemas.microsoft.com/office/drawing/2014/main" id="{3F7465B7-3781-48AC-8FD3-E589A72E0970}"/>
              </a:ext>
            </a:extLst>
          </p:cNvPr>
          <p:cNvSpPr>
            <a:spLocks noGrp="1"/>
          </p:cNvSpPr>
          <p:nvPr>
            <p:ph type="pic" sz="quarter" idx="15"/>
          </p:nvPr>
        </p:nvSpPr>
        <p:spPr/>
      </p:sp>
    </p:spTree>
    <p:extLst>
      <p:ext uri="{BB962C8B-B14F-4D97-AF65-F5344CB8AC3E}">
        <p14:creationId xmlns:p14="http://schemas.microsoft.com/office/powerpoint/2010/main" val="428143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130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par>
                                <p:cTn id="12" presetID="6" presetClass="emph" presetSubtype="0" accel="50000" decel="50000" autoRev="1" fill="hold" grpId="1" nodeType="withEffect">
                                  <p:stCondLst>
                                    <p:cond delay="1300"/>
                                  </p:stCondLst>
                                  <p:childTnLst>
                                    <p:animScale>
                                      <p:cBhvr>
                                        <p:cTn id="13" dur="500" fill="hold"/>
                                        <p:tgtEl>
                                          <p:spTgt spid="21"/>
                                        </p:tgtEl>
                                      </p:cBhvr>
                                      <p:by x="105000" y="105000"/>
                                    </p:animScale>
                                  </p:childTnLst>
                                </p:cTn>
                              </p:par>
                              <p:par>
                                <p:cTn id="14" presetID="22" presetClass="entr" presetSubtype="8" fill="hold" grpId="0" nodeType="withEffect">
                                  <p:stCondLst>
                                    <p:cond delay="150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par>
                                <p:cTn id="17" presetID="6" presetClass="emph" presetSubtype="0" accel="50000" decel="50000" autoRev="1" fill="hold" grpId="1" nodeType="withEffect">
                                  <p:stCondLst>
                                    <p:cond delay="1500"/>
                                  </p:stCondLst>
                                  <p:childTnLst>
                                    <p:animScale>
                                      <p:cBhvr>
                                        <p:cTn id="18" dur="500" fill="hold"/>
                                        <p:tgtEl>
                                          <p:spTgt spid="2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1" grpId="1" animBg="1"/>
      <p:bldP spid="22" grpId="0" animBg="1"/>
      <p:bldP spid="22"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5F872E-A2F5-412C-86AA-96E85EAB7F04}"/>
              </a:ext>
            </a:extLst>
          </p:cNvPr>
          <p:cNvSpPr/>
          <p:nvPr/>
        </p:nvSpPr>
        <p:spPr>
          <a:xfrm>
            <a:off x="2028824" y="1125538"/>
            <a:ext cx="1006476" cy="2303462"/>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24" name="Freeform 35">
            <a:extLst>
              <a:ext uri="{FF2B5EF4-FFF2-40B4-BE49-F238E27FC236}">
                <a16:creationId xmlns:a16="http://schemas.microsoft.com/office/drawing/2014/main" id="{3C4B8052-21C1-4C16-B1AA-D5A23AA7F1D6}"/>
              </a:ext>
            </a:extLst>
          </p:cNvPr>
          <p:cNvSpPr>
            <a:spLocks/>
          </p:cNvSpPr>
          <p:nvPr/>
        </p:nvSpPr>
        <p:spPr bwMode="auto">
          <a:xfrm>
            <a:off x="2369516" y="2987872"/>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TextBox 24">
            <a:extLst>
              <a:ext uri="{FF2B5EF4-FFF2-40B4-BE49-F238E27FC236}">
                <a16:creationId xmlns:a16="http://schemas.microsoft.com/office/drawing/2014/main" id="{9FEDFBA5-B2EF-4152-8B0B-60242C8C4028}"/>
              </a:ext>
            </a:extLst>
          </p:cNvPr>
          <p:cNvSpPr txBox="1"/>
          <p:nvPr/>
        </p:nvSpPr>
        <p:spPr>
          <a:xfrm>
            <a:off x="3430237" y="1474089"/>
            <a:ext cx="4747895" cy="1539771"/>
          </a:xfrm>
          <a:prstGeom prst="rect">
            <a:avLst/>
          </a:prstGeom>
          <a:noFill/>
        </p:spPr>
        <p:txBody>
          <a:bodyPr wrap="square" lIns="0" tIns="36000" rIns="216000" bIns="36000" rtlCol="0">
            <a:spAutoFit/>
          </a:bodyPr>
          <a:lstStyle/>
          <a:p>
            <a:pPr>
              <a:lnSpc>
                <a:spcPct val="120000"/>
              </a:lnSpc>
              <a:spcBef>
                <a:spcPts val="1000"/>
              </a:spcBef>
            </a:pPr>
            <a:r>
              <a:rPr lang="en-US" sz="2000" b="1" dirty="0"/>
              <a:t>Products Layout </a:t>
            </a:r>
            <a:br>
              <a:rPr lang="en-US" sz="2000" b="1" dirty="0"/>
            </a:br>
            <a:r>
              <a:rPr lang="en-US" sz="2000" b="1" dirty="0"/>
              <a:t>Title here</a:t>
            </a:r>
            <a:endParaRPr lang="en-US" sz="20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4" name="Picture Placeholder 3">
            <a:extLst>
              <a:ext uri="{FF2B5EF4-FFF2-40B4-BE49-F238E27FC236}">
                <a16:creationId xmlns:a16="http://schemas.microsoft.com/office/drawing/2014/main" id="{CC73C00A-9CDA-492A-BBCC-DE93EB926F0F}"/>
              </a:ext>
            </a:extLst>
          </p:cNvPr>
          <p:cNvSpPr>
            <a:spLocks noGrp="1"/>
          </p:cNvSpPr>
          <p:nvPr>
            <p:ph type="pic" sz="quarter" idx="32"/>
          </p:nvPr>
        </p:nvSpPr>
        <p:spPr/>
      </p:sp>
      <p:sp>
        <p:nvSpPr>
          <p:cNvPr id="6" name="Picture Placeholder 5">
            <a:extLst>
              <a:ext uri="{FF2B5EF4-FFF2-40B4-BE49-F238E27FC236}">
                <a16:creationId xmlns:a16="http://schemas.microsoft.com/office/drawing/2014/main" id="{9B04D0C7-D492-41A6-A820-797C491429FB}"/>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E35C2BFE-9ACE-494D-B490-48CB66094C81}"/>
              </a:ext>
            </a:extLst>
          </p:cNvPr>
          <p:cNvSpPr>
            <a:spLocks noGrp="1"/>
          </p:cNvSpPr>
          <p:nvPr>
            <p:ph type="pic" sz="quarter" idx="34"/>
          </p:nvPr>
        </p:nvSpPr>
        <p:spPr/>
      </p:sp>
    </p:spTree>
    <p:extLst>
      <p:ext uri="{BB962C8B-B14F-4D97-AF65-F5344CB8AC3E}">
        <p14:creationId xmlns:p14="http://schemas.microsoft.com/office/powerpoint/2010/main" val="3467226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23"/>
                                        </p:tgtEl>
                                      </p:cBhvr>
                                      <p:by x="105000" y="105000"/>
                                    </p:animScale>
                                  </p:childTnLst>
                                </p:cTn>
                              </p:par>
                              <p:par>
                                <p:cTn id="10" presetID="22" presetClass="entr" presetSubtype="8" fill="hold" grpId="0" nodeType="withEffect">
                                  <p:stCondLst>
                                    <p:cond delay="150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6" presetClass="emph" presetSubtype="0" accel="50000" decel="50000" autoRev="1" fill="hold" grpId="1" nodeType="withEffect">
                                  <p:stCondLst>
                                    <p:cond delay="1500"/>
                                  </p:stCondLst>
                                  <p:childTnLst>
                                    <p:animScale>
                                      <p:cBhvr>
                                        <p:cTn id="14" dur="500" fill="hold"/>
                                        <p:tgtEl>
                                          <p:spTgt spid="24"/>
                                        </p:tgtEl>
                                      </p:cBhvr>
                                      <p:by x="120000" y="120000"/>
                                    </p:animScale>
                                  </p:childTnLst>
                                </p:cTn>
                              </p:par>
                              <p:par>
                                <p:cTn id="15" presetID="2" presetClass="entr" presetSubtype="1" decel="50000" fill="hold" grpId="0" nodeType="withEffect">
                                  <p:stCondLst>
                                    <p:cond delay="50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1000" fill="hold"/>
                                        <p:tgtEl>
                                          <p:spTgt spid="25"/>
                                        </p:tgtEl>
                                        <p:attrNameLst>
                                          <p:attrName>ppt_x</p:attrName>
                                        </p:attrNameLst>
                                      </p:cBhvr>
                                      <p:tavLst>
                                        <p:tav tm="0">
                                          <p:val>
                                            <p:strVal val="#ppt_x"/>
                                          </p:val>
                                        </p:tav>
                                        <p:tav tm="100000">
                                          <p:val>
                                            <p:strVal val="#ppt_x"/>
                                          </p:val>
                                        </p:tav>
                                      </p:tavLst>
                                    </p:anim>
                                    <p:anim calcmode="lin" valueType="num">
                                      <p:cBhvr additive="base">
                                        <p:cTn id="18" dur="1000" fill="hold"/>
                                        <p:tgtEl>
                                          <p:spTgt spid="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F9A920-9E63-43F4-9BB7-69086ED6F3C6}"/>
              </a:ext>
            </a:extLst>
          </p:cNvPr>
          <p:cNvGrpSpPr/>
          <p:nvPr/>
        </p:nvGrpSpPr>
        <p:grpSpPr>
          <a:xfrm>
            <a:off x="2027237" y="3428999"/>
            <a:ext cx="4078017" cy="2844793"/>
            <a:chOff x="2027237" y="3428999"/>
            <a:chExt cx="4078017" cy="2844793"/>
          </a:xfrm>
        </p:grpSpPr>
        <p:sp>
          <p:nvSpPr>
            <p:cNvPr id="6" name="Rectangle 5">
              <a:extLst>
                <a:ext uri="{FF2B5EF4-FFF2-40B4-BE49-F238E27FC236}">
                  <a16:creationId xmlns:a16="http://schemas.microsoft.com/office/drawing/2014/main" id="{494EF4E3-ABAA-46AC-AD13-DAF84D70903F}"/>
                </a:ext>
              </a:extLst>
            </p:cNvPr>
            <p:cNvSpPr/>
            <p:nvPr/>
          </p:nvSpPr>
          <p:spPr>
            <a:xfrm>
              <a:off x="2027237" y="3428999"/>
              <a:ext cx="4078017" cy="2844793"/>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r>
                <a:rPr lang="en-US" sz="4000" dirty="0"/>
                <a:t>USD $400</a:t>
              </a:r>
            </a:p>
            <a:p>
              <a:endParaRPr lang="en-US" sz="1600" dirty="0"/>
            </a:p>
            <a:p>
              <a:r>
                <a:rPr lang="en-US" sz="2400" dirty="0" err="1">
                  <a:solidFill>
                    <a:srgbClr val="FFFFFF"/>
                  </a:solidFill>
                  <a:latin typeface="+mj-lt"/>
                </a:rPr>
                <a:t>AirPods</a:t>
              </a:r>
              <a:r>
                <a:rPr lang="en-US" sz="2400" dirty="0">
                  <a:solidFill>
                    <a:srgbClr val="FFFFFF"/>
                  </a:solidFill>
                  <a:latin typeface="+mj-lt"/>
                </a:rPr>
                <a:t> Pro</a:t>
              </a:r>
            </a:p>
          </p:txBody>
        </p:sp>
        <p:cxnSp>
          <p:nvCxnSpPr>
            <p:cNvPr id="7" name="Straight Connector 6">
              <a:extLst>
                <a:ext uri="{FF2B5EF4-FFF2-40B4-BE49-F238E27FC236}">
                  <a16:creationId xmlns:a16="http://schemas.microsoft.com/office/drawing/2014/main" id="{E5F5796A-38A5-4928-AE18-024CE98A4F72}"/>
                </a:ext>
              </a:extLst>
            </p:cNvPr>
            <p:cNvCxnSpPr>
              <a:cxnSpLocks/>
            </p:cNvCxnSpPr>
            <p:nvPr/>
          </p:nvCxnSpPr>
          <p:spPr>
            <a:xfrm>
              <a:off x="2027238" y="3446823"/>
              <a:ext cx="1811708" cy="0"/>
            </a:xfrm>
            <a:prstGeom prst="line">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F8885876-01ED-47DC-91E7-7A920B9F53B9}"/>
              </a:ext>
            </a:extLst>
          </p:cNvPr>
          <p:cNvSpPr txBox="1"/>
          <p:nvPr/>
        </p:nvSpPr>
        <p:spPr>
          <a:xfrm>
            <a:off x="7109421" y="4529235"/>
            <a:ext cx="4066580" cy="1384344"/>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It always does one good. A peep at some distant orb has power to raise and purify our thoughts like a strain of sacred music, or a noble picture, or a passage from the grander poets. It always does one good.</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like a strain of sacred music, or a noble picture, or a passage from the grander poets. </a:t>
            </a:r>
          </a:p>
        </p:txBody>
      </p:sp>
      <p:sp>
        <p:nvSpPr>
          <p:cNvPr id="4" name="Picture Placeholder 3">
            <a:extLst>
              <a:ext uri="{FF2B5EF4-FFF2-40B4-BE49-F238E27FC236}">
                <a16:creationId xmlns:a16="http://schemas.microsoft.com/office/drawing/2014/main" id="{8D413756-ED1D-4A3C-8FEE-A08FCC5915AA}"/>
              </a:ext>
            </a:extLst>
          </p:cNvPr>
          <p:cNvSpPr>
            <a:spLocks noGrp="1"/>
          </p:cNvSpPr>
          <p:nvPr>
            <p:ph type="pic" sz="quarter" idx="44"/>
          </p:nvPr>
        </p:nvSpPr>
        <p:spPr/>
      </p:sp>
    </p:spTree>
    <p:extLst>
      <p:ext uri="{BB962C8B-B14F-4D97-AF65-F5344CB8AC3E}">
        <p14:creationId xmlns:p14="http://schemas.microsoft.com/office/powerpoint/2010/main" val="33312091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9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6" presetClass="emph" presetSubtype="0" accel="50000" decel="50000" autoRev="1" fill="hold" nodeType="withEffect">
                                  <p:stCondLst>
                                    <p:cond delay="900"/>
                                  </p:stCondLst>
                                  <p:childTnLst>
                                    <p:animScale>
                                      <p:cBhvr>
                                        <p:cTn id="13"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accent1"/>
                </a:solidFill>
              </a:rPr>
              <a:t>About</a:t>
            </a:r>
            <a:br>
              <a:rPr lang="en-US" dirty="0"/>
            </a:br>
            <a:r>
              <a:rPr lang="en-US" dirty="0"/>
              <a:t>Company</a:t>
            </a:r>
          </a:p>
        </p:txBody>
      </p:sp>
      <p:sp>
        <p:nvSpPr>
          <p:cNvPr id="14" name="TextBox 13">
            <a:extLst>
              <a:ext uri="{FF2B5EF4-FFF2-40B4-BE49-F238E27FC236}">
                <a16:creationId xmlns:a16="http://schemas.microsoft.com/office/drawing/2014/main" id="{1F35A120-1062-4057-9ADD-F8625C58EFE1}"/>
              </a:ext>
            </a:extLst>
          </p:cNvPr>
          <p:cNvSpPr txBox="1"/>
          <p:nvPr/>
        </p:nvSpPr>
        <p:spPr>
          <a:xfrm>
            <a:off x="2028824" y="2744136"/>
            <a:ext cx="2403133" cy="2656487"/>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br>
              <a:rPr lang="en-US" sz="1000" dirty="0">
                <a:solidFill>
                  <a:schemeClr val="tx1">
                    <a:alpha val="70000"/>
                  </a:schemeClr>
                </a:solidFill>
              </a:rPr>
            </a:br>
            <a:br>
              <a:rPr lang="en-US" sz="1000" dirty="0">
                <a:solidFill>
                  <a:schemeClr val="tx1">
                    <a:alpha val="70000"/>
                  </a:schemeClr>
                </a:solidFill>
              </a:rPr>
            </a:br>
            <a:r>
              <a:rPr lang="en-US" sz="1000" dirty="0">
                <a:solidFill>
                  <a:schemeClr val="tx1">
                    <a:alpha val="70000"/>
                  </a:schemeClr>
                </a:solidFill>
              </a:rPr>
              <a:t>A peep at some distant orb has power to raise and purify our thoughts like a strain of sacred </a:t>
            </a:r>
            <a:r>
              <a:rPr lang="en-US" sz="1000" b="1" dirty="0">
                <a:solidFill>
                  <a:schemeClr val="tx1">
                    <a:alpha val="70000"/>
                  </a:schemeClr>
                </a:solidFill>
              </a:rPr>
              <a:t>music, or a noble picture, or a passage </a:t>
            </a:r>
            <a:r>
              <a:rPr lang="en-US" sz="1000" dirty="0">
                <a:solidFill>
                  <a:schemeClr val="tx1">
                    <a:alpha val="70000"/>
                  </a:schemeClr>
                </a:solidFill>
              </a:rPr>
              <a:t>from the grander poets. It always does one good.</a:t>
            </a:r>
          </a:p>
        </p:txBody>
      </p:sp>
      <p:sp>
        <p:nvSpPr>
          <p:cNvPr id="15" name="Rectangle 14">
            <a:extLst>
              <a:ext uri="{FF2B5EF4-FFF2-40B4-BE49-F238E27FC236}">
                <a16:creationId xmlns:a16="http://schemas.microsoft.com/office/drawing/2014/main" id="{3A9DC3C1-249D-4F0E-ABBA-A5AC9C7BBE2F}"/>
              </a:ext>
            </a:extLst>
          </p:cNvPr>
          <p:cNvSpPr/>
          <p:nvPr/>
        </p:nvSpPr>
        <p:spPr>
          <a:xfrm>
            <a:off x="7616639" y="2846084"/>
            <a:ext cx="1025180" cy="2281970"/>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16" name="Freeform 35">
            <a:extLst>
              <a:ext uri="{FF2B5EF4-FFF2-40B4-BE49-F238E27FC236}">
                <a16:creationId xmlns:a16="http://schemas.microsoft.com/office/drawing/2014/main" id="{3357D10D-2322-4E1B-B093-EFDF41DD6D8E}"/>
              </a:ext>
            </a:extLst>
          </p:cNvPr>
          <p:cNvSpPr>
            <a:spLocks/>
          </p:cNvSpPr>
          <p:nvPr/>
        </p:nvSpPr>
        <p:spPr bwMode="auto">
          <a:xfrm>
            <a:off x="7976035" y="4686926"/>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Picture Placeholder 2">
            <a:extLst>
              <a:ext uri="{FF2B5EF4-FFF2-40B4-BE49-F238E27FC236}">
                <a16:creationId xmlns:a16="http://schemas.microsoft.com/office/drawing/2014/main" id="{6D5169EA-6267-4F33-85BC-F11B30A6DE0A}"/>
              </a:ext>
            </a:extLst>
          </p:cNvPr>
          <p:cNvSpPr>
            <a:spLocks noGrp="1"/>
          </p:cNvSpPr>
          <p:nvPr>
            <p:ph type="pic" sz="quarter" idx="13"/>
          </p:nvPr>
        </p:nvSpPr>
        <p:spPr/>
      </p:sp>
      <p:sp>
        <p:nvSpPr>
          <p:cNvPr id="6" name="Picture Placeholder 5">
            <a:extLst>
              <a:ext uri="{FF2B5EF4-FFF2-40B4-BE49-F238E27FC236}">
                <a16:creationId xmlns:a16="http://schemas.microsoft.com/office/drawing/2014/main" id="{683A6D3B-4B5C-4FAC-B1EE-69E9248ECA33}"/>
              </a:ext>
            </a:extLst>
          </p:cNvPr>
          <p:cNvSpPr>
            <a:spLocks noGrp="1"/>
          </p:cNvSpPr>
          <p:nvPr>
            <p:ph type="pic" sz="quarter" idx="12"/>
          </p:nvPr>
        </p:nvSpPr>
        <p:spPr/>
      </p:sp>
    </p:spTree>
    <p:extLst>
      <p:ext uri="{BB962C8B-B14F-4D97-AF65-F5344CB8AC3E}">
        <p14:creationId xmlns:p14="http://schemas.microsoft.com/office/powerpoint/2010/main" val="42659701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6" presetClass="emph" presetSubtype="0" accel="50000" decel="50000" autoRev="1" fill="hold" grpId="1" nodeType="withEffect">
                                  <p:stCondLst>
                                    <p:cond delay="1000"/>
                                  </p:stCondLst>
                                  <p:childTnLst>
                                    <p:animScale>
                                      <p:cBhvr>
                                        <p:cTn id="13" dur="500" fill="hold"/>
                                        <p:tgtEl>
                                          <p:spTgt spid="15"/>
                                        </p:tgtEl>
                                      </p:cBhvr>
                                      <p:by x="105000" y="105000"/>
                                    </p:animScale>
                                  </p:childTnLst>
                                </p:cTn>
                              </p:par>
                              <p:par>
                                <p:cTn id="14" presetID="22" presetClass="entr" presetSubtype="8" fill="hold" grpId="0" nodeType="withEffect">
                                  <p:stCondLst>
                                    <p:cond delay="150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6" presetClass="emph" presetSubtype="0" accel="50000" decel="50000" autoRev="1" fill="hold" grpId="1" nodeType="withEffect">
                                  <p:stCondLst>
                                    <p:cond delay="1500"/>
                                  </p:stCondLst>
                                  <p:childTnLst>
                                    <p:animScale>
                                      <p:cBhvr>
                                        <p:cTn id="18" dur="500" fill="hold"/>
                                        <p:tgtEl>
                                          <p:spTgt spid="1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5" grpId="1" animBg="1"/>
      <p:bldP spid="16" grpId="0" animBg="1"/>
      <p:bldP spid="16"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D9DE5F0-19DC-41A8-AB5C-5C9474CA995F}"/>
              </a:ext>
            </a:extLst>
          </p:cNvPr>
          <p:cNvSpPr>
            <a:spLocks noGrp="1"/>
          </p:cNvSpPr>
          <p:nvPr>
            <p:ph type="pic" sz="quarter" idx="14"/>
          </p:nvPr>
        </p:nvSpPr>
        <p:spPr/>
      </p:sp>
      <p:sp>
        <p:nvSpPr>
          <p:cNvPr id="2" name="Title 1">
            <a:extLst>
              <a:ext uri="{FF2B5EF4-FFF2-40B4-BE49-F238E27FC236}">
                <a16:creationId xmlns:a16="http://schemas.microsoft.com/office/drawing/2014/main" id="{8B6FD90E-3C0B-4CD5-90B8-3258E9C288F0}"/>
              </a:ext>
            </a:extLst>
          </p:cNvPr>
          <p:cNvSpPr>
            <a:spLocks noGrp="1"/>
          </p:cNvSpPr>
          <p:nvPr>
            <p:ph type="title"/>
          </p:nvPr>
        </p:nvSpPr>
        <p:spPr/>
        <p:txBody>
          <a:bodyPr/>
          <a:lstStyle/>
          <a:p>
            <a:r>
              <a:rPr lang="en-US" dirty="0"/>
              <a:t>Our </a:t>
            </a:r>
            <a:br>
              <a:rPr lang="en-US" dirty="0"/>
            </a:br>
            <a:r>
              <a:rPr lang="en-US" dirty="0">
                <a:solidFill>
                  <a:schemeClr val="accent1"/>
                </a:solidFill>
              </a:rPr>
              <a:t>Project</a:t>
            </a:r>
          </a:p>
        </p:txBody>
      </p:sp>
      <p:sp>
        <p:nvSpPr>
          <p:cNvPr id="6" name="TextBox 5">
            <a:extLst>
              <a:ext uri="{FF2B5EF4-FFF2-40B4-BE49-F238E27FC236}">
                <a16:creationId xmlns:a16="http://schemas.microsoft.com/office/drawing/2014/main" id="{1CA98B83-D988-45C5-B0BE-97F22B3CF80E}"/>
              </a:ext>
            </a:extLst>
          </p:cNvPr>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46" name="Rectangle 45">
            <a:extLst>
              <a:ext uri="{FF2B5EF4-FFF2-40B4-BE49-F238E27FC236}">
                <a16:creationId xmlns:a16="http://schemas.microsoft.com/office/drawing/2014/main" id="{537C0AEE-F8EF-4E01-AEF5-CF6F49E94F38}"/>
              </a:ext>
            </a:extLst>
          </p:cNvPr>
          <p:cNvSpPr/>
          <p:nvPr/>
        </p:nvSpPr>
        <p:spPr>
          <a:xfrm>
            <a:off x="8128000" y="4572001"/>
            <a:ext cx="2032000" cy="701774"/>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Pos System</a:t>
            </a:r>
          </a:p>
          <a:p>
            <a:pPr>
              <a:lnSpc>
                <a:spcPct val="130000"/>
              </a:lnSpc>
            </a:pPr>
            <a:r>
              <a:rPr lang="en-US" sz="1000" dirty="0">
                <a:solidFill>
                  <a:srgbClr val="FFFFFF">
                    <a:alpha val="70000"/>
                  </a:srgbClr>
                </a:solidFill>
              </a:rPr>
              <a:t>Marque Company</a:t>
            </a:r>
          </a:p>
        </p:txBody>
      </p:sp>
      <p:sp>
        <p:nvSpPr>
          <p:cNvPr id="4" name="Picture Placeholder 3">
            <a:extLst>
              <a:ext uri="{FF2B5EF4-FFF2-40B4-BE49-F238E27FC236}">
                <a16:creationId xmlns:a16="http://schemas.microsoft.com/office/drawing/2014/main" id="{F58ED091-B44D-42FD-85E2-1BF2646594DC}"/>
              </a:ext>
            </a:extLst>
          </p:cNvPr>
          <p:cNvSpPr>
            <a:spLocks noGrp="1"/>
          </p:cNvSpPr>
          <p:nvPr>
            <p:ph type="pic" sz="quarter" idx="13"/>
          </p:nvPr>
        </p:nvSpPr>
        <p:spPr/>
      </p:sp>
      <p:sp>
        <p:nvSpPr>
          <p:cNvPr id="10" name="Picture Placeholder 9">
            <a:extLst>
              <a:ext uri="{FF2B5EF4-FFF2-40B4-BE49-F238E27FC236}">
                <a16:creationId xmlns:a16="http://schemas.microsoft.com/office/drawing/2014/main" id="{FA33EABD-5817-4171-B55F-EC89814CE6B3}"/>
              </a:ext>
            </a:extLst>
          </p:cNvPr>
          <p:cNvSpPr>
            <a:spLocks noGrp="1"/>
          </p:cNvSpPr>
          <p:nvPr>
            <p:ph type="pic" sz="quarter" idx="15"/>
          </p:nvPr>
        </p:nvSpPr>
        <p:spPr/>
      </p:sp>
    </p:spTree>
    <p:extLst>
      <p:ext uri="{BB962C8B-B14F-4D97-AF65-F5344CB8AC3E}">
        <p14:creationId xmlns:p14="http://schemas.microsoft.com/office/powerpoint/2010/main" val="13994696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30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par>
                                <p:cTn id="12" presetID="6" presetClass="emph" presetSubtype="0" accel="50000" decel="50000" autoRev="1" fill="hold" grpId="1" nodeType="withEffect">
                                  <p:stCondLst>
                                    <p:cond delay="1300"/>
                                  </p:stCondLst>
                                  <p:childTnLst>
                                    <p:animScale>
                                      <p:cBhvr>
                                        <p:cTn id="13" dur="500" fill="hold"/>
                                        <p:tgtEl>
                                          <p:spTgt spid="4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6" grpId="0" animBg="1"/>
      <p:bldP spid="46"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A063302-8D2D-4E9A-AA6F-CBCEF5E21CB0}"/>
              </a:ext>
            </a:extLst>
          </p:cNvPr>
          <p:cNvSpPr>
            <a:spLocks noGrp="1"/>
          </p:cNvSpPr>
          <p:nvPr>
            <p:ph type="pic" sz="quarter" idx="12"/>
          </p:nvPr>
        </p:nvSpPr>
        <p:spPr/>
      </p:sp>
      <p:sp>
        <p:nvSpPr>
          <p:cNvPr id="8" name="Rectangle 7"/>
          <p:cNvSpPr/>
          <p:nvPr/>
        </p:nvSpPr>
        <p:spPr>
          <a:xfrm>
            <a:off x="4324350" y="0"/>
            <a:ext cx="1771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7">
            <a:extLst>
              <a:ext uri="{FF2B5EF4-FFF2-40B4-BE49-F238E27FC236}">
                <a16:creationId xmlns:a16="http://schemas.microsoft.com/office/drawing/2014/main" id="{DA65DC47-EC3A-42E5-B755-5572959A05A2}"/>
              </a:ext>
            </a:extLst>
          </p:cNvPr>
          <p:cNvSpPr>
            <a:spLocks noEditPoints="1"/>
          </p:cNvSpPr>
          <p:nvPr/>
        </p:nvSpPr>
        <p:spPr bwMode="auto">
          <a:xfrm>
            <a:off x="5876458" y="5505451"/>
            <a:ext cx="439084" cy="442912"/>
          </a:xfrm>
          <a:custGeom>
            <a:avLst/>
            <a:gdLst>
              <a:gd name="T0" fmla="*/ 160 w 160"/>
              <a:gd name="T1" fmla="*/ 80 h 160"/>
              <a:gd name="T2" fmla="*/ 80 w 160"/>
              <a:gd name="T3" fmla="*/ 0 h 160"/>
              <a:gd name="T4" fmla="*/ 0 w 160"/>
              <a:gd name="T5" fmla="*/ 80 h 160"/>
              <a:gd name="T6" fmla="*/ 80 w 160"/>
              <a:gd name="T7" fmla="*/ 160 h 160"/>
              <a:gd name="T8" fmla="*/ 160 w 160"/>
              <a:gd name="T9" fmla="*/ 80 h 160"/>
              <a:gd name="T10" fmla="*/ 8 w 160"/>
              <a:gd name="T11" fmla="*/ 80 h 160"/>
              <a:gd name="T12" fmla="*/ 80 w 160"/>
              <a:gd name="T13" fmla="*/ 8 h 160"/>
              <a:gd name="T14" fmla="*/ 152 w 160"/>
              <a:gd name="T15" fmla="*/ 80 h 160"/>
              <a:gd name="T16" fmla="*/ 80 w 160"/>
              <a:gd name="T17" fmla="*/ 152 h 160"/>
              <a:gd name="T18" fmla="*/ 8 w 160"/>
              <a:gd name="T19" fmla="*/ 80 h 160"/>
              <a:gd name="T20" fmla="*/ 83 w 160"/>
              <a:gd name="T21" fmla="*/ 118 h 160"/>
              <a:gd name="T22" fmla="*/ 105 w 160"/>
              <a:gd name="T23" fmla="*/ 95 h 160"/>
              <a:gd name="T24" fmla="*/ 105 w 160"/>
              <a:gd name="T25" fmla="*/ 89 h 160"/>
              <a:gd name="T26" fmla="*/ 100 w 160"/>
              <a:gd name="T27" fmla="*/ 89 h 160"/>
              <a:gd name="T28" fmla="*/ 84 w 160"/>
              <a:gd name="T29" fmla="*/ 105 h 160"/>
              <a:gd name="T30" fmla="*/ 84 w 160"/>
              <a:gd name="T31" fmla="*/ 45 h 160"/>
              <a:gd name="T32" fmla="*/ 80 w 160"/>
              <a:gd name="T33" fmla="*/ 41 h 160"/>
              <a:gd name="T34" fmla="*/ 76 w 160"/>
              <a:gd name="T35" fmla="*/ 45 h 160"/>
              <a:gd name="T36" fmla="*/ 76 w 160"/>
              <a:gd name="T37" fmla="*/ 105 h 160"/>
              <a:gd name="T38" fmla="*/ 60 w 160"/>
              <a:gd name="T39" fmla="*/ 89 h 160"/>
              <a:gd name="T40" fmla="*/ 55 w 160"/>
              <a:gd name="T41" fmla="*/ 89 h 160"/>
              <a:gd name="T42" fmla="*/ 55 w 160"/>
              <a:gd name="T43" fmla="*/ 95 h 160"/>
              <a:gd name="T44" fmla="*/ 77 w 160"/>
              <a:gd name="T45" fmla="*/ 118 h 160"/>
              <a:gd name="T46" fmla="*/ 80 w 160"/>
              <a:gd name="T47" fmla="*/ 119 h 160"/>
              <a:gd name="T48" fmla="*/ 83 w 160"/>
              <a:gd name="T49"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80"/>
                </a:moveTo>
                <a:cubicBezTo>
                  <a:pt x="160" y="36"/>
                  <a:pt x="124" y="0"/>
                  <a:pt x="80" y="0"/>
                </a:cubicBezTo>
                <a:cubicBezTo>
                  <a:pt x="36" y="0"/>
                  <a:pt x="0" y="36"/>
                  <a:pt x="0" y="80"/>
                </a:cubicBezTo>
                <a:cubicBezTo>
                  <a:pt x="0" y="124"/>
                  <a:pt x="36" y="160"/>
                  <a:pt x="80" y="160"/>
                </a:cubicBezTo>
                <a:cubicBezTo>
                  <a:pt x="124" y="160"/>
                  <a:pt x="160" y="124"/>
                  <a:pt x="160" y="80"/>
                </a:cubicBezTo>
                <a:close/>
                <a:moveTo>
                  <a:pt x="8" y="80"/>
                </a:moveTo>
                <a:cubicBezTo>
                  <a:pt x="8" y="40"/>
                  <a:pt x="40" y="8"/>
                  <a:pt x="80" y="8"/>
                </a:cubicBezTo>
                <a:cubicBezTo>
                  <a:pt x="120" y="8"/>
                  <a:pt x="152" y="40"/>
                  <a:pt x="152" y="80"/>
                </a:cubicBezTo>
                <a:cubicBezTo>
                  <a:pt x="152" y="120"/>
                  <a:pt x="120" y="152"/>
                  <a:pt x="80" y="152"/>
                </a:cubicBezTo>
                <a:cubicBezTo>
                  <a:pt x="40" y="152"/>
                  <a:pt x="8" y="120"/>
                  <a:pt x="8" y="80"/>
                </a:cubicBezTo>
                <a:close/>
                <a:moveTo>
                  <a:pt x="83" y="118"/>
                </a:moveTo>
                <a:cubicBezTo>
                  <a:pt x="105" y="95"/>
                  <a:pt x="105" y="95"/>
                  <a:pt x="105" y="95"/>
                </a:cubicBezTo>
                <a:cubicBezTo>
                  <a:pt x="107" y="94"/>
                  <a:pt x="107" y="91"/>
                  <a:pt x="105" y="89"/>
                </a:cubicBezTo>
                <a:cubicBezTo>
                  <a:pt x="104" y="88"/>
                  <a:pt x="101" y="88"/>
                  <a:pt x="100" y="89"/>
                </a:cubicBezTo>
                <a:cubicBezTo>
                  <a:pt x="84" y="105"/>
                  <a:pt x="84" y="105"/>
                  <a:pt x="84" y="105"/>
                </a:cubicBezTo>
                <a:cubicBezTo>
                  <a:pt x="84" y="45"/>
                  <a:pt x="84" y="45"/>
                  <a:pt x="84" y="45"/>
                </a:cubicBezTo>
                <a:cubicBezTo>
                  <a:pt x="84" y="43"/>
                  <a:pt x="82" y="41"/>
                  <a:pt x="80" y="41"/>
                </a:cubicBezTo>
                <a:cubicBezTo>
                  <a:pt x="78" y="41"/>
                  <a:pt x="76" y="43"/>
                  <a:pt x="76" y="45"/>
                </a:cubicBezTo>
                <a:cubicBezTo>
                  <a:pt x="76" y="105"/>
                  <a:pt x="76" y="105"/>
                  <a:pt x="76" y="105"/>
                </a:cubicBezTo>
                <a:cubicBezTo>
                  <a:pt x="60" y="89"/>
                  <a:pt x="60" y="89"/>
                  <a:pt x="60" y="89"/>
                </a:cubicBezTo>
                <a:cubicBezTo>
                  <a:pt x="59" y="88"/>
                  <a:pt x="56" y="88"/>
                  <a:pt x="55" y="89"/>
                </a:cubicBezTo>
                <a:cubicBezTo>
                  <a:pt x="53" y="91"/>
                  <a:pt x="53" y="94"/>
                  <a:pt x="55" y="95"/>
                </a:cubicBezTo>
                <a:cubicBezTo>
                  <a:pt x="77" y="118"/>
                  <a:pt x="77" y="118"/>
                  <a:pt x="77" y="118"/>
                </a:cubicBezTo>
                <a:cubicBezTo>
                  <a:pt x="78" y="118"/>
                  <a:pt x="79" y="119"/>
                  <a:pt x="80" y="119"/>
                </a:cubicBezTo>
                <a:cubicBezTo>
                  <a:pt x="81" y="119"/>
                  <a:pt x="82" y="118"/>
                  <a:pt x="83" y="118"/>
                </a:cubicBezTo>
                <a:close/>
              </a:path>
            </a:pathLst>
          </a:custGeom>
          <a:solidFill>
            <a:schemeClr val="accent1"/>
          </a:solidFill>
          <a:ln>
            <a:noFill/>
          </a:ln>
          <a:effectLst>
            <a:outerShdw blurRad="254000" dist="1524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a:xfrm>
            <a:off x="1024971" y="2757694"/>
            <a:ext cx="10146612" cy="1647411"/>
          </a:xfrm>
        </p:spPr>
        <p:txBody>
          <a:bodyPr/>
          <a:lstStyle/>
          <a:p>
            <a:r>
              <a:rPr lang="en-US" sz="7200" dirty="0"/>
              <a:t>Meet the </a:t>
            </a:r>
            <a:r>
              <a:rPr lang="en-US" sz="7200" dirty="0">
                <a:solidFill>
                  <a:schemeClr val="accent1"/>
                </a:solidFill>
              </a:rPr>
              <a:t>Team</a:t>
            </a:r>
          </a:p>
        </p:txBody>
      </p:sp>
    </p:spTree>
    <p:extLst>
      <p:ext uri="{BB962C8B-B14F-4D97-AF65-F5344CB8AC3E}">
        <p14:creationId xmlns:p14="http://schemas.microsoft.com/office/powerpoint/2010/main" val="741641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208BFA8A-EACA-4132-AE47-086E4E041E0C}"/>
              </a:ext>
            </a:extLst>
          </p:cNvPr>
          <p:cNvSpPr>
            <a:spLocks noGrp="1"/>
          </p:cNvSpPr>
          <p:nvPr>
            <p:ph type="pic" sz="quarter" idx="14"/>
          </p:nvPr>
        </p:nvSpPr>
        <p:spPr/>
      </p:sp>
      <p:sp>
        <p:nvSpPr>
          <p:cNvPr id="3" name="Title 2"/>
          <p:cNvSpPr>
            <a:spLocks noGrp="1"/>
          </p:cNvSpPr>
          <p:nvPr>
            <p:ph type="title"/>
          </p:nvPr>
        </p:nvSpPr>
        <p:spPr/>
        <p:txBody>
          <a:bodyPr/>
          <a:lstStyle/>
          <a:p>
            <a:r>
              <a:rPr lang="en-US" dirty="0" err="1"/>
              <a:t>Creat</a:t>
            </a:r>
            <a:br>
              <a:rPr lang="en-US" dirty="0"/>
            </a:br>
            <a:r>
              <a:rPr lang="en-US" dirty="0">
                <a:solidFill>
                  <a:schemeClr val="accent1"/>
                </a:solidFill>
              </a:rPr>
              <a:t>Members</a:t>
            </a:r>
          </a:p>
        </p:txBody>
      </p:sp>
      <p:sp>
        <p:nvSpPr>
          <p:cNvPr id="33" name="TextBox 32"/>
          <p:cNvSpPr txBox="1"/>
          <p:nvPr/>
        </p:nvSpPr>
        <p:spPr>
          <a:xfrm>
            <a:off x="2040888" y="2774246"/>
            <a:ext cx="4055113" cy="1273032"/>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a:t>
            </a:r>
          </a:p>
        </p:txBody>
      </p:sp>
      <p:sp>
        <p:nvSpPr>
          <p:cNvPr id="34" name="Rectangle 33"/>
          <p:cNvSpPr/>
          <p:nvPr/>
        </p:nvSpPr>
        <p:spPr>
          <a:xfrm>
            <a:off x="7110729" y="3431176"/>
            <a:ext cx="240919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Victor Hugo</a:t>
            </a:r>
          </a:p>
          <a:p>
            <a:pPr>
              <a:lnSpc>
                <a:spcPct val="130000"/>
              </a:lnSpc>
            </a:pPr>
            <a:r>
              <a:rPr lang="en-US" sz="1000" dirty="0">
                <a:solidFill>
                  <a:srgbClr val="FFFFFF">
                    <a:alpha val="70000"/>
                  </a:srgbClr>
                </a:solidFill>
              </a:rPr>
              <a:t>Graphic Designer</a:t>
            </a:r>
          </a:p>
        </p:txBody>
      </p:sp>
      <p:sp>
        <p:nvSpPr>
          <p:cNvPr id="4" name="Picture Placeholder 3">
            <a:extLst>
              <a:ext uri="{FF2B5EF4-FFF2-40B4-BE49-F238E27FC236}">
                <a16:creationId xmlns:a16="http://schemas.microsoft.com/office/drawing/2014/main" id="{DCA85290-3CFA-46A3-AC2A-49D914CBC372}"/>
              </a:ext>
            </a:extLst>
          </p:cNvPr>
          <p:cNvSpPr>
            <a:spLocks noGrp="1"/>
          </p:cNvSpPr>
          <p:nvPr>
            <p:ph type="pic" sz="quarter" idx="25"/>
          </p:nvPr>
        </p:nvSpPr>
        <p:spPr/>
      </p:sp>
      <p:sp>
        <p:nvSpPr>
          <p:cNvPr id="6" name="Picture Placeholder 5">
            <a:extLst>
              <a:ext uri="{FF2B5EF4-FFF2-40B4-BE49-F238E27FC236}">
                <a16:creationId xmlns:a16="http://schemas.microsoft.com/office/drawing/2014/main" id="{6EB1523B-E9A1-4DDD-8B6E-9DD3F6A43749}"/>
              </a:ext>
            </a:extLst>
          </p:cNvPr>
          <p:cNvSpPr>
            <a:spLocks noGrp="1"/>
          </p:cNvSpPr>
          <p:nvPr>
            <p:ph type="pic" sz="quarter" idx="24"/>
          </p:nvPr>
        </p:nvSpPr>
        <p:spPr/>
      </p:sp>
      <p:sp>
        <p:nvSpPr>
          <p:cNvPr id="8" name="Picture Placeholder 7">
            <a:extLst>
              <a:ext uri="{FF2B5EF4-FFF2-40B4-BE49-F238E27FC236}">
                <a16:creationId xmlns:a16="http://schemas.microsoft.com/office/drawing/2014/main" id="{F54C66C4-25E8-4A0D-A62F-018BAB5E7176}"/>
              </a:ext>
            </a:extLst>
          </p:cNvPr>
          <p:cNvSpPr>
            <a:spLocks noGrp="1"/>
          </p:cNvSpPr>
          <p:nvPr>
            <p:ph type="pic" sz="quarter" idx="23"/>
          </p:nvPr>
        </p:nvSpPr>
        <p:spPr/>
      </p:sp>
      <p:sp>
        <p:nvSpPr>
          <p:cNvPr id="10" name="Picture Placeholder 9">
            <a:extLst>
              <a:ext uri="{FF2B5EF4-FFF2-40B4-BE49-F238E27FC236}">
                <a16:creationId xmlns:a16="http://schemas.microsoft.com/office/drawing/2014/main" id="{421F3A71-42EC-4A96-838E-45C490A9D0A0}"/>
              </a:ext>
            </a:extLst>
          </p:cNvPr>
          <p:cNvSpPr>
            <a:spLocks noGrp="1"/>
          </p:cNvSpPr>
          <p:nvPr>
            <p:ph type="pic" sz="quarter" idx="20"/>
          </p:nvPr>
        </p:nvSpPr>
        <p:spPr/>
      </p:sp>
      <p:sp>
        <p:nvSpPr>
          <p:cNvPr id="12" name="Picture Placeholder 11">
            <a:extLst>
              <a:ext uri="{FF2B5EF4-FFF2-40B4-BE49-F238E27FC236}">
                <a16:creationId xmlns:a16="http://schemas.microsoft.com/office/drawing/2014/main" id="{EBB4771B-549A-4A20-B8B0-8A748E94E585}"/>
              </a:ext>
            </a:extLst>
          </p:cNvPr>
          <p:cNvSpPr>
            <a:spLocks noGrp="1"/>
          </p:cNvSpPr>
          <p:nvPr>
            <p:ph type="pic" sz="quarter" idx="19"/>
          </p:nvPr>
        </p:nvSpPr>
        <p:spPr/>
      </p:sp>
      <p:sp>
        <p:nvSpPr>
          <p:cNvPr id="22" name="Picture Placeholder 21">
            <a:extLst>
              <a:ext uri="{FF2B5EF4-FFF2-40B4-BE49-F238E27FC236}">
                <a16:creationId xmlns:a16="http://schemas.microsoft.com/office/drawing/2014/main" id="{0E75CF53-CA44-4172-99AB-2F27AF8A2A27}"/>
              </a:ext>
            </a:extLst>
          </p:cNvPr>
          <p:cNvSpPr>
            <a:spLocks noGrp="1"/>
          </p:cNvSpPr>
          <p:nvPr>
            <p:ph type="pic" sz="quarter" idx="22"/>
          </p:nvPr>
        </p:nvSpPr>
        <p:spPr/>
      </p:sp>
      <p:sp>
        <p:nvSpPr>
          <p:cNvPr id="24" name="Picture Placeholder 23">
            <a:extLst>
              <a:ext uri="{FF2B5EF4-FFF2-40B4-BE49-F238E27FC236}">
                <a16:creationId xmlns:a16="http://schemas.microsoft.com/office/drawing/2014/main" id="{CC954274-1DD5-475D-9D60-B31AC6F61FC0}"/>
              </a:ext>
            </a:extLst>
          </p:cNvPr>
          <p:cNvSpPr>
            <a:spLocks noGrp="1"/>
          </p:cNvSpPr>
          <p:nvPr>
            <p:ph type="pic" sz="quarter" idx="18"/>
          </p:nvPr>
        </p:nvSpPr>
        <p:spPr/>
      </p:sp>
    </p:spTree>
    <p:extLst>
      <p:ext uri="{BB962C8B-B14F-4D97-AF65-F5344CB8AC3E}">
        <p14:creationId xmlns:p14="http://schemas.microsoft.com/office/powerpoint/2010/main" val="14162806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22" presetClass="entr" presetSubtype="8" fill="hold" grpId="0" nodeType="withEffect">
                                  <p:stCondLst>
                                    <p:cond delay="200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par>
                                <p:cTn id="11" presetID="6" presetClass="emph" presetSubtype="0" accel="50000" decel="50000" autoRev="1" fill="hold" grpId="1" nodeType="withEffect">
                                  <p:stCondLst>
                                    <p:cond delay="2000"/>
                                  </p:stCondLst>
                                  <p:childTnLst>
                                    <p:animScale>
                                      <p:cBhvr>
                                        <p:cTn id="12" dur="500" fill="hold"/>
                                        <p:tgtEl>
                                          <p:spTgt spid="3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animBg="1"/>
      <p:bldP spid="34"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1333C9D-1301-4528-8CB0-95C5DC6D425E}"/>
              </a:ext>
            </a:extLst>
          </p:cNvPr>
          <p:cNvSpPr>
            <a:spLocks noGrp="1"/>
          </p:cNvSpPr>
          <p:nvPr>
            <p:ph type="pic" sz="quarter" idx="13"/>
          </p:nvPr>
        </p:nvSpPr>
        <p:spPr/>
      </p:sp>
      <p:sp>
        <p:nvSpPr>
          <p:cNvPr id="8" name="Picture Placeholder 7">
            <a:extLst>
              <a:ext uri="{FF2B5EF4-FFF2-40B4-BE49-F238E27FC236}">
                <a16:creationId xmlns:a16="http://schemas.microsoft.com/office/drawing/2014/main" id="{1C6139F4-3346-4067-9713-90A7AE5C8B43}"/>
              </a:ext>
            </a:extLst>
          </p:cNvPr>
          <p:cNvSpPr>
            <a:spLocks noGrp="1"/>
          </p:cNvSpPr>
          <p:nvPr>
            <p:ph type="pic" sz="quarter" idx="15"/>
          </p:nvPr>
        </p:nvSpPr>
        <p:spPr/>
      </p:sp>
      <p:sp>
        <p:nvSpPr>
          <p:cNvPr id="2" name="Title 1"/>
          <p:cNvSpPr>
            <a:spLocks noGrp="1"/>
          </p:cNvSpPr>
          <p:nvPr>
            <p:ph type="title"/>
          </p:nvPr>
        </p:nvSpPr>
        <p:spPr/>
        <p:txBody>
          <a:bodyPr/>
          <a:lstStyle/>
          <a:p>
            <a:r>
              <a:rPr lang="en-US" dirty="0"/>
              <a:t>Meet the</a:t>
            </a:r>
            <a:br>
              <a:rPr lang="en-US" dirty="0"/>
            </a:br>
            <a:r>
              <a:rPr lang="en-US" dirty="0">
                <a:solidFill>
                  <a:schemeClr val="accent1"/>
                </a:solidFill>
              </a:rPr>
              <a:t>Team</a:t>
            </a:r>
          </a:p>
        </p:txBody>
      </p:sp>
      <p:sp>
        <p:nvSpPr>
          <p:cNvPr id="16" name="TextBox 15"/>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20" name="Rectangle 19"/>
          <p:cNvSpPr/>
          <p:nvPr/>
        </p:nvSpPr>
        <p:spPr>
          <a:xfrm>
            <a:off x="6094729" y="4572000"/>
            <a:ext cx="240919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Victor Hugo</a:t>
            </a:r>
          </a:p>
          <a:p>
            <a:pPr>
              <a:lnSpc>
                <a:spcPct val="130000"/>
              </a:lnSpc>
            </a:pPr>
            <a:r>
              <a:rPr lang="en-US" sz="1000" dirty="0">
                <a:solidFill>
                  <a:srgbClr val="FFFFFF">
                    <a:alpha val="70000"/>
                  </a:srgbClr>
                </a:solidFill>
              </a:rPr>
              <a:t>Graphic Designer</a:t>
            </a:r>
          </a:p>
        </p:txBody>
      </p:sp>
      <p:sp>
        <p:nvSpPr>
          <p:cNvPr id="21" name="Rectangle 20"/>
          <p:cNvSpPr/>
          <p:nvPr/>
        </p:nvSpPr>
        <p:spPr>
          <a:xfrm>
            <a:off x="8127365" y="1721955"/>
            <a:ext cx="2409191" cy="5640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Victor Hugo</a:t>
            </a:r>
          </a:p>
          <a:p>
            <a:pPr>
              <a:lnSpc>
                <a:spcPct val="130000"/>
              </a:lnSpc>
            </a:pPr>
            <a:r>
              <a:rPr lang="en-US" sz="1000" dirty="0">
                <a:solidFill>
                  <a:srgbClr val="FFFFFF">
                    <a:alpha val="70000"/>
                  </a:srgbClr>
                </a:solidFill>
              </a:rPr>
              <a:t>Graphic Designer</a:t>
            </a:r>
          </a:p>
        </p:txBody>
      </p:sp>
      <p:sp>
        <p:nvSpPr>
          <p:cNvPr id="22" name="Rectangle 21"/>
          <p:cNvSpPr/>
          <p:nvPr/>
        </p:nvSpPr>
        <p:spPr>
          <a:xfrm>
            <a:off x="10160000" y="4571999"/>
            <a:ext cx="2409191" cy="5640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Victor Hugo</a:t>
            </a:r>
          </a:p>
          <a:p>
            <a:pPr>
              <a:lnSpc>
                <a:spcPct val="130000"/>
              </a:lnSpc>
            </a:pPr>
            <a:r>
              <a:rPr lang="en-US" sz="1000" dirty="0">
                <a:solidFill>
                  <a:srgbClr val="FFFFFF">
                    <a:alpha val="70000"/>
                  </a:srgbClr>
                </a:solidFill>
              </a:rPr>
              <a:t>Graphic Designer</a:t>
            </a:r>
          </a:p>
        </p:txBody>
      </p:sp>
      <p:sp>
        <p:nvSpPr>
          <p:cNvPr id="4" name="Picture Placeholder 3">
            <a:extLst>
              <a:ext uri="{FF2B5EF4-FFF2-40B4-BE49-F238E27FC236}">
                <a16:creationId xmlns:a16="http://schemas.microsoft.com/office/drawing/2014/main" id="{F28AA6E8-5B3D-4C6E-9A9F-2706F5A55411}"/>
              </a:ext>
            </a:extLst>
          </p:cNvPr>
          <p:cNvSpPr>
            <a:spLocks noGrp="1"/>
          </p:cNvSpPr>
          <p:nvPr>
            <p:ph type="pic" sz="quarter" idx="14"/>
          </p:nvPr>
        </p:nvSpPr>
        <p:spPr/>
      </p:sp>
    </p:spTree>
    <p:extLst>
      <p:ext uri="{BB962C8B-B14F-4D97-AF65-F5344CB8AC3E}">
        <p14:creationId xmlns:p14="http://schemas.microsoft.com/office/powerpoint/2010/main" val="28889441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4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par>
                                <p:cTn id="12" presetID="6" presetClass="emph" presetSubtype="0" accel="50000" decel="50000" autoRev="1" fill="hold" grpId="1" nodeType="withEffect">
                                  <p:stCondLst>
                                    <p:cond delay="1400"/>
                                  </p:stCondLst>
                                  <p:childTnLst>
                                    <p:animScale>
                                      <p:cBhvr>
                                        <p:cTn id="13" dur="500" fill="hold"/>
                                        <p:tgtEl>
                                          <p:spTgt spid="20"/>
                                        </p:tgtEl>
                                      </p:cBhvr>
                                      <p:by x="110000" y="110000"/>
                                    </p:animScale>
                                  </p:childTnLst>
                                </p:cTn>
                              </p:par>
                              <p:par>
                                <p:cTn id="14" presetID="22" presetClass="entr" presetSubtype="8" fill="hold" grpId="0" nodeType="withEffect">
                                  <p:stCondLst>
                                    <p:cond delay="110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6" presetClass="emph" presetSubtype="0" accel="50000" decel="50000" autoRev="1" fill="hold" grpId="1" nodeType="withEffect">
                                  <p:stCondLst>
                                    <p:cond delay="1100"/>
                                  </p:stCondLst>
                                  <p:childTnLst>
                                    <p:animScale>
                                      <p:cBhvr>
                                        <p:cTn id="18" dur="500" fill="hold"/>
                                        <p:tgtEl>
                                          <p:spTgt spid="21"/>
                                        </p:tgtEl>
                                      </p:cBhvr>
                                      <p:by x="110000" y="110000"/>
                                    </p:animScale>
                                  </p:childTnLst>
                                </p:cTn>
                              </p:par>
                              <p:par>
                                <p:cTn id="19" presetID="22" presetClass="entr" presetSubtype="8" fill="hold" grpId="0" nodeType="withEffect">
                                  <p:stCondLst>
                                    <p:cond delay="80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par>
                                <p:cTn id="22" presetID="6" presetClass="emph" presetSubtype="0" accel="50000" decel="50000" autoRev="1" fill="hold" grpId="1" nodeType="withEffect">
                                  <p:stCondLst>
                                    <p:cond delay="800"/>
                                  </p:stCondLst>
                                  <p:childTnLst>
                                    <p:animScale>
                                      <p:cBhvr>
                                        <p:cTn id="23" dur="500" fill="hold"/>
                                        <p:tgtEl>
                                          <p:spTgt spid="2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animBg="1"/>
      <p:bldP spid="20" grpId="1" animBg="1"/>
      <p:bldP spid="21" grpId="0" animBg="1"/>
      <p:bldP spid="21" grpId="1" animBg="1"/>
      <p:bldP spid="22" grpId="0" animBg="1"/>
      <p:bldP spid="22"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the </a:t>
            </a:r>
            <a:r>
              <a:rPr lang="en-US" dirty="0">
                <a:solidFill>
                  <a:schemeClr val="accent1"/>
                </a:solidFill>
              </a:rPr>
              <a:t>Team</a:t>
            </a:r>
            <a:endParaRPr lang="en-US" dirty="0"/>
          </a:p>
        </p:txBody>
      </p:sp>
      <p:sp>
        <p:nvSpPr>
          <p:cNvPr id="15" name="Rectangle 14"/>
          <p:cNvSpPr/>
          <p:nvPr/>
        </p:nvSpPr>
        <p:spPr>
          <a:xfrm>
            <a:off x="6014720" y="5265725"/>
            <a:ext cx="2194560"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Victor Hugo</a:t>
            </a:r>
          </a:p>
          <a:p>
            <a:pPr>
              <a:lnSpc>
                <a:spcPct val="130000"/>
              </a:lnSpc>
            </a:pPr>
            <a:r>
              <a:rPr lang="en-US" sz="1000" dirty="0">
                <a:solidFill>
                  <a:srgbClr val="FFFFFF">
                    <a:alpha val="70000"/>
                  </a:srgbClr>
                </a:solidFill>
              </a:rPr>
              <a:t>Graphic Designer</a:t>
            </a:r>
          </a:p>
        </p:txBody>
      </p:sp>
      <p:sp>
        <p:nvSpPr>
          <p:cNvPr id="4" name="Picture Placeholder 3">
            <a:extLst>
              <a:ext uri="{FF2B5EF4-FFF2-40B4-BE49-F238E27FC236}">
                <a16:creationId xmlns:a16="http://schemas.microsoft.com/office/drawing/2014/main" id="{C7BDD3A9-0A47-452F-9C82-02D2E0C6DEB2}"/>
              </a:ext>
            </a:extLst>
          </p:cNvPr>
          <p:cNvSpPr>
            <a:spLocks noGrp="1"/>
          </p:cNvSpPr>
          <p:nvPr>
            <p:ph type="pic" sz="quarter" idx="18"/>
          </p:nvPr>
        </p:nvSpPr>
        <p:spPr/>
      </p:sp>
      <p:sp>
        <p:nvSpPr>
          <p:cNvPr id="6" name="Picture Placeholder 5">
            <a:extLst>
              <a:ext uri="{FF2B5EF4-FFF2-40B4-BE49-F238E27FC236}">
                <a16:creationId xmlns:a16="http://schemas.microsoft.com/office/drawing/2014/main" id="{E7E578E1-027C-411D-B89E-2C2A6675E12D}"/>
              </a:ext>
            </a:extLst>
          </p:cNvPr>
          <p:cNvSpPr>
            <a:spLocks noGrp="1"/>
          </p:cNvSpPr>
          <p:nvPr>
            <p:ph type="pic" sz="quarter" idx="17"/>
          </p:nvPr>
        </p:nvSpPr>
        <p:spPr/>
      </p:sp>
      <p:sp>
        <p:nvSpPr>
          <p:cNvPr id="8" name="Picture Placeholder 7">
            <a:extLst>
              <a:ext uri="{FF2B5EF4-FFF2-40B4-BE49-F238E27FC236}">
                <a16:creationId xmlns:a16="http://schemas.microsoft.com/office/drawing/2014/main" id="{EBF3428A-38B6-46CB-8C38-D6E37A979BC0}"/>
              </a:ext>
            </a:extLst>
          </p:cNvPr>
          <p:cNvSpPr>
            <a:spLocks noGrp="1"/>
          </p:cNvSpPr>
          <p:nvPr>
            <p:ph type="pic" sz="quarter" idx="16"/>
          </p:nvPr>
        </p:nvSpPr>
        <p:spPr/>
      </p:sp>
      <p:sp>
        <p:nvSpPr>
          <p:cNvPr id="19" name="Picture Placeholder 18">
            <a:extLst>
              <a:ext uri="{FF2B5EF4-FFF2-40B4-BE49-F238E27FC236}">
                <a16:creationId xmlns:a16="http://schemas.microsoft.com/office/drawing/2014/main" id="{73667DAB-D247-4B06-9491-AFA8C55E8C5B}"/>
              </a:ext>
            </a:extLst>
          </p:cNvPr>
          <p:cNvSpPr>
            <a:spLocks noGrp="1"/>
          </p:cNvSpPr>
          <p:nvPr>
            <p:ph type="pic" sz="quarter" idx="13"/>
          </p:nvPr>
        </p:nvSpPr>
        <p:spPr/>
      </p:sp>
      <p:sp>
        <p:nvSpPr>
          <p:cNvPr id="17" name="Picture Placeholder 16">
            <a:extLst>
              <a:ext uri="{FF2B5EF4-FFF2-40B4-BE49-F238E27FC236}">
                <a16:creationId xmlns:a16="http://schemas.microsoft.com/office/drawing/2014/main" id="{C0F22958-0ED8-44F6-97FF-C08D245DD919}"/>
              </a:ext>
            </a:extLst>
          </p:cNvPr>
          <p:cNvSpPr>
            <a:spLocks noGrp="1"/>
          </p:cNvSpPr>
          <p:nvPr>
            <p:ph type="pic" sz="quarter" idx="14"/>
          </p:nvPr>
        </p:nvSpPr>
        <p:spPr/>
      </p:sp>
      <p:sp>
        <p:nvSpPr>
          <p:cNvPr id="21" name="Picture Placeholder 20">
            <a:extLst>
              <a:ext uri="{FF2B5EF4-FFF2-40B4-BE49-F238E27FC236}">
                <a16:creationId xmlns:a16="http://schemas.microsoft.com/office/drawing/2014/main" id="{13514D93-5199-4F3F-B359-3B32FFE3ED82}"/>
              </a:ext>
            </a:extLst>
          </p:cNvPr>
          <p:cNvSpPr>
            <a:spLocks noGrp="1"/>
          </p:cNvSpPr>
          <p:nvPr>
            <p:ph type="pic" sz="quarter" idx="15"/>
          </p:nvPr>
        </p:nvSpPr>
        <p:spPr/>
      </p:sp>
    </p:spTree>
    <p:extLst>
      <p:ext uri="{BB962C8B-B14F-4D97-AF65-F5344CB8AC3E}">
        <p14:creationId xmlns:p14="http://schemas.microsoft.com/office/powerpoint/2010/main" val="65511437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6" presetClass="emph" presetSubtype="0" accel="50000" decel="50000" autoRev="1" fill="hold" grpId="1" nodeType="withEffect">
                                  <p:stCondLst>
                                    <p:cond delay="1500"/>
                                  </p:stCondLst>
                                  <p:childTnLst>
                                    <p:animScale>
                                      <p:cBhvr>
                                        <p:cTn id="9" dur="500" fill="hold"/>
                                        <p:tgtEl>
                                          <p:spTgt spid="1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the </a:t>
            </a:r>
            <a:r>
              <a:rPr lang="en-US" dirty="0">
                <a:solidFill>
                  <a:schemeClr val="accent1"/>
                </a:solidFill>
              </a:rPr>
              <a:t>Team</a:t>
            </a:r>
            <a:endParaRPr lang="en-US" dirty="0"/>
          </a:p>
        </p:txBody>
      </p:sp>
      <p:sp>
        <p:nvSpPr>
          <p:cNvPr id="15" name="TextBox 14"/>
          <p:cNvSpPr txBox="1"/>
          <p:nvPr/>
        </p:nvSpPr>
        <p:spPr>
          <a:xfrm>
            <a:off x="1023581" y="5165188"/>
            <a:ext cx="2018416" cy="535907"/>
          </a:xfrm>
          <a:prstGeom prst="rect">
            <a:avLst/>
          </a:prstGeom>
          <a:noFill/>
        </p:spPr>
        <p:txBody>
          <a:bodyPr wrap="square" lIns="0" tIns="36000" rIns="216000" bIns="36000" rtlCol="0">
            <a:spAutoFit/>
          </a:bodyPr>
          <a:lstStyle/>
          <a:p>
            <a:pPr>
              <a:lnSpc>
                <a:spcPct val="130000"/>
              </a:lnSpc>
            </a:pPr>
            <a:r>
              <a:rPr lang="en-US" sz="1400" b="1" dirty="0"/>
              <a:t>Victor Hugo</a:t>
            </a:r>
          </a:p>
          <a:p>
            <a:pPr>
              <a:lnSpc>
                <a:spcPct val="130000"/>
              </a:lnSpc>
            </a:pPr>
            <a:r>
              <a:rPr lang="en-US" sz="1000" dirty="0">
                <a:solidFill>
                  <a:schemeClr val="tx1">
                    <a:alpha val="70000"/>
                  </a:schemeClr>
                </a:solidFill>
              </a:rPr>
              <a:t>Graphic Designer</a:t>
            </a:r>
          </a:p>
        </p:txBody>
      </p:sp>
      <p:sp>
        <p:nvSpPr>
          <p:cNvPr id="16" name="TextBox 15"/>
          <p:cNvSpPr txBox="1"/>
          <p:nvPr/>
        </p:nvSpPr>
        <p:spPr>
          <a:xfrm>
            <a:off x="5509895" y="5165188"/>
            <a:ext cx="2018416" cy="535907"/>
          </a:xfrm>
          <a:prstGeom prst="rect">
            <a:avLst/>
          </a:prstGeom>
          <a:noFill/>
        </p:spPr>
        <p:txBody>
          <a:bodyPr wrap="square" lIns="0" tIns="36000" rIns="216000" bIns="36000" rtlCol="0">
            <a:spAutoFit/>
          </a:bodyPr>
          <a:lstStyle/>
          <a:p>
            <a:pPr>
              <a:lnSpc>
                <a:spcPct val="130000"/>
              </a:lnSpc>
            </a:pPr>
            <a:r>
              <a:rPr lang="en-US" sz="1400" b="1" dirty="0"/>
              <a:t>Victor Hugo</a:t>
            </a:r>
          </a:p>
          <a:p>
            <a:pPr>
              <a:lnSpc>
                <a:spcPct val="130000"/>
              </a:lnSpc>
            </a:pPr>
            <a:r>
              <a:rPr lang="en-US" sz="1000" dirty="0">
                <a:solidFill>
                  <a:schemeClr val="tx1">
                    <a:alpha val="70000"/>
                  </a:schemeClr>
                </a:solidFill>
              </a:rPr>
              <a:t>Graphic Designer</a:t>
            </a:r>
          </a:p>
        </p:txBody>
      </p:sp>
      <p:sp>
        <p:nvSpPr>
          <p:cNvPr id="17" name="TextBox 16"/>
          <p:cNvSpPr txBox="1"/>
          <p:nvPr/>
        </p:nvSpPr>
        <p:spPr>
          <a:xfrm>
            <a:off x="7758430" y="5165188"/>
            <a:ext cx="2018416" cy="535907"/>
          </a:xfrm>
          <a:prstGeom prst="rect">
            <a:avLst/>
          </a:prstGeom>
          <a:noFill/>
        </p:spPr>
        <p:txBody>
          <a:bodyPr wrap="square" lIns="0" tIns="36000" rIns="216000" bIns="36000" rtlCol="0">
            <a:spAutoFit/>
          </a:bodyPr>
          <a:lstStyle/>
          <a:p>
            <a:pPr>
              <a:lnSpc>
                <a:spcPct val="130000"/>
              </a:lnSpc>
            </a:pPr>
            <a:r>
              <a:rPr lang="en-US" sz="1400" b="1" dirty="0"/>
              <a:t>Victor Hugo</a:t>
            </a:r>
          </a:p>
          <a:p>
            <a:pPr>
              <a:lnSpc>
                <a:spcPct val="130000"/>
              </a:lnSpc>
            </a:pPr>
            <a:r>
              <a:rPr lang="en-US" sz="1000" dirty="0">
                <a:solidFill>
                  <a:schemeClr val="tx1">
                    <a:alpha val="70000"/>
                  </a:schemeClr>
                </a:solidFill>
              </a:rPr>
              <a:t>Graphic Designer</a:t>
            </a:r>
          </a:p>
        </p:txBody>
      </p:sp>
      <p:sp>
        <p:nvSpPr>
          <p:cNvPr id="4" name="Picture Placeholder 3">
            <a:extLst>
              <a:ext uri="{FF2B5EF4-FFF2-40B4-BE49-F238E27FC236}">
                <a16:creationId xmlns:a16="http://schemas.microsoft.com/office/drawing/2014/main" id="{B857B1E1-13E2-40F7-97DD-0CECE9628370}"/>
              </a:ext>
            </a:extLst>
          </p:cNvPr>
          <p:cNvSpPr>
            <a:spLocks noGrp="1"/>
          </p:cNvSpPr>
          <p:nvPr>
            <p:ph type="pic" sz="quarter" idx="18"/>
          </p:nvPr>
        </p:nvSpPr>
        <p:spPr/>
      </p:sp>
      <p:sp>
        <p:nvSpPr>
          <p:cNvPr id="6" name="Picture Placeholder 5">
            <a:extLst>
              <a:ext uri="{FF2B5EF4-FFF2-40B4-BE49-F238E27FC236}">
                <a16:creationId xmlns:a16="http://schemas.microsoft.com/office/drawing/2014/main" id="{13B3EF21-05CF-4C90-A4C1-81B3E17E98CD}"/>
              </a:ext>
            </a:extLst>
          </p:cNvPr>
          <p:cNvSpPr>
            <a:spLocks noGrp="1"/>
          </p:cNvSpPr>
          <p:nvPr>
            <p:ph type="pic" sz="quarter" idx="14"/>
          </p:nvPr>
        </p:nvSpPr>
        <p:spPr/>
      </p:sp>
      <p:sp>
        <p:nvSpPr>
          <p:cNvPr id="13" name="Picture Placeholder 12">
            <a:extLst>
              <a:ext uri="{FF2B5EF4-FFF2-40B4-BE49-F238E27FC236}">
                <a16:creationId xmlns:a16="http://schemas.microsoft.com/office/drawing/2014/main" id="{DBAD3500-0F47-46D9-832B-D8F38FEAD6E3}"/>
              </a:ext>
            </a:extLst>
          </p:cNvPr>
          <p:cNvSpPr>
            <a:spLocks noGrp="1"/>
          </p:cNvSpPr>
          <p:nvPr>
            <p:ph type="pic" sz="quarter" idx="13"/>
          </p:nvPr>
        </p:nvSpPr>
        <p:spPr/>
      </p:sp>
      <p:sp>
        <p:nvSpPr>
          <p:cNvPr id="18" name="Picture Placeholder 17">
            <a:extLst>
              <a:ext uri="{FF2B5EF4-FFF2-40B4-BE49-F238E27FC236}">
                <a16:creationId xmlns:a16="http://schemas.microsoft.com/office/drawing/2014/main" id="{5F8C38F5-4564-4B7B-9D11-EF3028505EF5}"/>
              </a:ext>
            </a:extLst>
          </p:cNvPr>
          <p:cNvSpPr>
            <a:spLocks noGrp="1"/>
          </p:cNvSpPr>
          <p:nvPr>
            <p:ph type="pic" sz="quarter" idx="15"/>
          </p:nvPr>
        </p:nvSpPr>
        <p:spPr/>
      </p:sp>
      <p:sp>
        <p:nvSpPr>
          <p:cNvPr id="11" name="Rectangle 10"/>
          <p:cNvSpPr/>
          <p:nvPr/>
        </p:nvSpPr>
        <p:spPr>
          <a:xfrm>
            <a:off x="3261360" y="5151120"/>
            <a:ext cx="2032000"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Victor Hugo</a:t>
            </a:r>
          </a:p>
          <a:p>
            <a:pPr>
              <a:lnSpc>
                <a:spcPct val="130000"/>
              </a:lnSpc>
            </a:pPr>
            <a:r>
              <a:rPr lang="en-US" sz="1000" dirty="0">
                <a:solidFill>
                  <a:srgbClr val="FFFFFF">
                    <a:alpha val="70000"/>
                  </a:srgbClr>
                </a:solidFill>
              </a:rPr>
              <a:t>Graphic Designer</a:t>
            </a:r>
          </a:p>
        </p:txBody>
      </p:sp>
    </p:spTree>
    <p:extLst>
      <p:ext uri="{BB962C8B-B14F-4D97-AF65-F5344CB8AC3E}">
        <p14:creationId xmlns:p14="http://schemas.microsoft.com/office/powerpoint/2010/main" val="21454695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6" presetClass="emph" presetSubtype="0" accel="50000" decel="50000" autoRev="1" fill="hold" grpId="1" nodeType="withEffect">
                                  <p:stCondLst>
                                    <p:cond delay="1500"/>
                                  </p:stCondLst>
                                  <p:childTnLst>
                                    <p:animScale>
                                      <p:cBhvr>
                                        <p:cTn id="9" dur="500" fill="hold"/>
                                        <p:tgtEl>
                                          <p:spTgt spid="11"/>
                                        </p:tgtEl>
                                      </p:cBhvr>
                                      <p:by x="110000" y="110000"/>
                                    </p:animScale>
                                  </p:childTnLst>
                                </p:cTn>
                              </p:par>
                              <p:par>
                                <p:cTn id="10" presetID="2" presetClass="entr" presetSubtype="4" decel="5000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1000" fill="hold"/>
                                        <p:tgtEl>
                                          <p:spTgt spid="15"/>
                                        </p:tgtEl>
                                        <p:attrNameLst>
                                          <p:attrName>ppt_x</p:attrName>
                                        </p:attrNameLst>
                                      </p:cBhvr>
                                      <p:tavLst>
                                        <p:tav tm="0">
                                          <p:val>
                                            <p:strVal val="#ppt_x"/>
                                          </p:val>
                                        </p:tav>
                                        <p:tav tm="100000">
                                          <p:val>
                                            <p:strVal val="#ppt_x"/>
                                          </p:val>
                                        </p:tav>
                                      </p:tavLst>
                                    </p:anim>
                                    <p:anim calcmode="lin" valueType="num">
                                      <p:cBhvr additive="base">
                                        <p:cTn id="13" dur="10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decel="50000" fill="hold" grpId="0" nodeType="withEffect">
                                  <p:stCondLst>
                                    <p:cond delay="30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1000" fill="hold"/>
                                        <p:tgtEl>
                                          <p:spTgt spid="16"/>
                                        </p:tgtEl>
                                        <p:attrNameLst>
                                          <p:attrName>ppt_x</p:attrName>
                                        </p:attrNameLst>
                                      </p:cBhvr>
                                      <p:tavLst>
                                        <p:tav tm="0">
                                          <p:val>
                                            <p:strVal val="#ppt_x"/>
                                          </p:val>
                                        </p:tav>
                                        <p:tav tm="100000">
                                          <p:val>
                                            <p:strVal val="#ppt_x"/>
                                          </p:val>
                                        </p:tav>
                                      </p:tavLst>
                                    </p:anim>
                                    <p:anim calcmode="lin" valueType="num">
                                      <p:cBhvr additive="base">
                                        <p:cTn id="17" dur="10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decel="50000" fill="hold" grpId="0" nodeType="withEffect">
                                  <p:stCondLst>
                                    <p:cond delay="60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1000" fill="hold"/>
                                        <p:tgtEl>
                                          <p:spTgt spid="17"/>
                                        </p:tgtEl>
                                        <p:attrNameLst>
                                          <p:attrName>ppt_x</p:attrName>
                                        </p:attrNameLst>
                                      </p:cBhvr>
                                      <p:tavLst>
                                        <p:tav tm="0">
                                          <p:val>
                                            <p:strVal val="#ppt_x"/>
                                          </p:val>
                                        </p:tav>
                                        <p:tav tm="100000">
                                          <p:val>
                                            <p:strVal val="#ppt_x"/>
                                          </p:val>
                                        </p:tav>
                                      </p:tavLst>
                                    </p:anim>
                                    <p:anim calcmode="lin" valueType="num">
                                      <p:cBhvr additive="base">
                                        <p:cTn id="21"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1" grpId="0" animBg="1"/>
      <p:bldP spid="11" grpId="1"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Creat</a:t>
            </a:r>
            <a:br>
              <a:rPr lang="en-US" dirty="0"/>
            </a:br>
            <a:r>
              <a:rPr lang="en-US" dirty="0">
                <a:solidFill>
                  <a:schemeClr val="accent1"/>
                </a:solidFill>
              </a:rPr>
              <a:t>Members</a:t>
            </a:r>
          </a:p>
        </p:txBody>
      </p:sp>
      <p:sp>
        <p:nvSpPr>
          <p:cNvPr id="26" name="TextBox 25"/>
          <p:cNvSpPr txBox="1"/>
          <p:nvPr/>
        </p:nvSpPr>
        <p:spPr>
          <a:xfrm>
            <a:off x="2028825" y="3498948"/>
            <a:ext cx="2018416" cy="535907"/>
          </a:xfrm>
          <a:prstGeom prst="rect">
            <a:avLst/>
          </a:prstGeom>
          <a:noFill/>
        </p:spPr>
        <p:txBody>
          <a:bodyPr wrap="square" lIns="0" tIns="36000" rIns="216000" bIns="36000" rtlCol="0">
            <a:spAutoFit/>
          </a:bodyPr>
          <a:lstStyle/>
          <a:p>
            <a:pPr>
              <a:lnSpc>
                <a:spcPct val="130000"/>
              </a:lnSpc>
            </a:pPr>
            <a:r>
              <a:rPr lang="en-US" sz="1400" b="1" dirty="0"/>
              <a:t>Victor Hugo</a:t>
            </a:r>
          </a:p>
          <a:p>
            <a:pPr>
              <a:lnSpc>
                <a:spcPct val="130000"/>
              </a:lnSpc>
            </a:pPr>
            <a:r>
              <a:rPr lang="en-US" sz="1000" dirty="0">
                <a:solidFill>
                  <a:schemeClr val="tx1">
                    <a:alpha val="70000"/>
                  </a:schemeClr>
                </a:solidFill>
              </a:rPr>
              <a:t>Graphic Designer</a:t>
            </a:r>
          </a:p>
        </p:txBody>
      </p:sp>
      <p:sp>
        <p:nvSpPr>
          <p:cNvPr id="27" name="TextBox 26"/>
          <p:cNvSpPr txBox="1"/>
          <p:nvPr/>
        </p:nvSpPr>
        <p:spPr>
          <a:xfrm>
            <a:off x="4350385" y="3498948"/>
            <a:ext cx="2018416" cy="535907"/>
          </a:xfrm>
          <a:prstGeom prst="rect">
            <a:avLst/>
          </a:prstGeom>
          <a:noFill/>
        </p:spPr>
        <p:txBody>
          <a:bodyPr wrap="square" lIns="0" tIns="36000" rIns="216000" bIns="36000" rtlCol="0">
            <a:spAutoFit/>
          </a:bodyPr>
          <a:lstStyle/>
          <a:p>
            <a:pPr>
              <a:lnSpc>
                <a:spcPct val="130000"/>
              </a:lnSpc>
            </a:pPr>
            <a:r>
              <a:rPr lang="en-US" sz="1400" b="1" dirty="0"/>
              <a:t>Victor Hugo</a:t>
            </a:r>
          </a:p>
          <a:p>
            <a:pPr>
              <a:lnSpc>
                <a:spcPct val="130000"/>
              </a:lnSpc>
            </a:pPr>
            <a:r>
              <a:rPr lang="en-US" sz="1000" dirty="0">
                <a:solidFill>
                  <a:schemeClr val="tx1">
                    <a:alpha val="70000"/>
                  </a:schemeClr>
                </a:solidFill>
              </a:rPr>
              <a:t>Graphic Designer</a:t>
            </a:r>
          </a:p>
        </p:txBody>
      </p:sp>
      <p:sp>
        <p:nvSpPr>
          <p:cNvPr id="28" name="TextBox 27"/>
          <p:cNvSpPr txBox="1"/>
          <p:nvPr/>
        </p:nvSpPr>
        <p:spPr>
          <a:xfrm>
            <a:off x="6671945" y="3498948"/>
            <a:ext cx="2018416" cy="535907"/>
          </a:xfrm>
          <a:prstGeom prst="rect">
            <a:avLst/>
          </a:prstGeom>
          <a:noFill/>
        </p:spPr>
        <p:txBody>
          <a:bodyPr wrap="square" lIns="0" tIns="36000" rIns="216000" bIns="36000" rtlCol="0">
            <a:spAutoFit/>
          </a:bodyPr>
          <a:lstStyle/>
          <a:p>
            <a:pPr>
              <a:lnSpc>
                <a:spcPct val="130000"/>
              </a:lnSpc>
            </a:pPr>
            <a:r>
              <a:rPr lang="en-US" sz="1400" b="1" dirty="0"/>
              <a:t>Victor Hugo</a:t>
            </a:r>
          </a:p>
          <a:p>
            <a:pPr>
              <a:lnSpc>
                <a:spcPct val="130000"/>
              </a:lnSpc>
            </a:pPr>
            <a:r>
              <a:rPr lang="en-US" sz="1000" dirty="0">
                <a:solidFill>
                  <a:schemeClr val="tx1">
                    <a:alpha val="70000"/>
                  </a:schemeClr>
                </a:solidFill>
              </a:rPr>
              <a:t>Graphic Designer</a:t>
            </a:r>
          </a:p>
        </p:txBody>
      </p:sp>
      <p:sp>
        <p:nvSpPr>
          <p:cNvPr id="29" name="TextBox 28"/>
          <p:cNvSpPr txBox="1"/>
          <p:nvPr/>
        </p:nvSpPr>
        <p:spPr>
          <a:xfrm>
            <a:off x="8993505" y="3498948"/>
            <a:ext cx="2018416" cy="535907"/>
          </a:xfrm>
          <a:prstGeom prst="rect">
            <a:avLst/>
          </a:prstGeom>
          <a:noFill/>
        </p:spPr>
        <p:txBody>
          <a:bodyPr wrap="square" lIns="0" tIns="36000" rIns="216000" bIns="36000" rtlCol="0">
            <a:spAutoFit/>
          </a:bodyPr>
          <a:lstStyle/>
          <a:p>
            <a:pPr>
              <a:lnSpc>
                <a:spcPct val="130000"/>
              </a:lnSpc>
            </a:pPr>
            <a:r>
              <a:rPr lang="en-US" sz="1400" b="1" dirty="0"/>
              <a:t>Victor Hugo</a:t>
            </a:r>
          </a:p>
          <a:p>
            <a:pPr>
              <a:lnSpc>
                <a:spcPct val="130000"/>
              </a:lnSpc>
            </a:pPr>
            <a:r>
              <a:rPr lang="en-US" sz="1000" dirty="0">
                <a:solidFill>
                  <a:schemeClr val="tx1">
                    <a:alpha val="70000"/>
                  </a:schemeClr>
                </a:solidFill>
              </a:rPr>
              <a:t>Graphic Designer</a:t>
            </a:r>
          </a:p>
        </p:txBody>
      </p:sp>
      <p:sp>
        <p:nvSpPr>
          <p:cNvPr id="30" name="TextBox 29"/>
          <p:cNvSpPr txBox="1"/>
          <p:nvPr/>
        </p:nvSpPr>
        <p:spPr>
          <a:xfrm>
            <a:off x="6096632" y="4511606"/>
            <a:ext cx="5147313" cy="1184289"/>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a:t>
            </a:r>
          </a:p>
        </p:txBody>
      </p:sp>
      <p:sp>
        <p:nvSpPr>
          <p:cNvPr id="3" name="Picture Placeholder 2">
            <a:extLst>
              <a:ext uri="{FF2B5EF4-FFF2-40B4-BE49-F238E27FC236}">
                <a16:creationId xmlns:a16="http://schemas.microsoft.com/office/drawing/2014/main" id="{20616565-9D86-44AC-8D7B-D1D6432F5F5D}"/>
              </a:ext>
            </a:extLst>
          </p:cNvPr>
          <p:cNvSpPr>
            <a:spLocks noGrp="1"/>
          </p:cNvSpPr>
          <p:nvPr>
            <p:ph type="pic" sz="quarter" idx="25"/>
          </p:nvPr>
        </p:nvSpPr>
        <p:spPr/>
      </p:sp>
      <p:sp>
        <p:nvSpPr>
          <p:cNvPr id="5" name="Picture Placeholder 4">
            <a:extLst>
              <a:ext uri="{FF2B5EF4-FFF2-40B4-BE49-F238E27FC236}">
                <a16:creationId xmlns:a16="http://schemas.microsoft.com/office/drawing/2014/main" id="{7D478271-A6DA-45EF-A02B-3D28B18DF3CC}"/>
              </a:ext>
            </a:extLst>
          </p:cNvPr>
          <p:cNvSpPr>
            <a:spLocks noGrp="1"/>
          </p:cNvSpPr>
          <p:nvPr>
            <p:ph type="pic" sz="quarter" idx="27"/>
          </p:nvPr>
        </p:nvSpPr>
        <p:spPr/>
      </p:sp>
      <p:sp>
        <p:nvSpPr>
          <p:cNvPr id="7" name="Picture Placeholder 6">
            <a:extLst>
              <a:ext uri="{FF2B5EF4-FFF2-40B4-BE49-F238E27FC236}">
                <a16:creationId xmlns:a16="http://schemas.microsoft.com/office/drawing/2014/main" id="{18B83DB4-B1B2-42CD-8E5F-857F83AE12F9}"/>
              </a:ext>
            </a:extLst>
          </p:cNvPr>
          <p:cNvSpPr>
            <a:spLocks noGrp="1"/>
          </p:cNvSpPr>
          <p:nvPr>
            <p:ph type="pic" sz="quarter" idx="14"/>
          </p:nvPr>
        </p:nvSpPr>
        <p:spPr/>
      </p:sp>
      <p:sp>
        <p:nvSpPr>
          <p:cNvPr id="11" name="Picture Placeholder 10">
            <a:extLst>
              <a:ext uri="{FF2B5EF4-FFF2-40B4-BE49-F238E27FC236}">
                <a16:creationId xmlns:a16="http://schemas.microsoft.com/office/drawing/2014/main" id="{63FA5F65-441D-48A5-BDC7-31F45C8B9765}"/>
              </a:ext>
            </a:extLst>
          </p:cNvPr>
          <p:cNvSpPr>
            <a:spLocks noGrp="1"/>
          </p:cNvSpPr>
          <p:nvPr>
            <p:ph type="pic" sz="quarter" idx="28"/>
          </p:nvPr>
        </p:nvSpPr>
        <p:spPr/>
      </p:sp>
      <p:sp>
        <p:nvSpPr>
          <p:cNvPr id="13" name="Picture Placeholder 12">
            <a:extLst>
              <a:ext uri="{FF2B5EF4-FFF2-40B4-BE49-F238E27FC236}">
                <a16:creationId xmlns:a16="http://schemas.microsoft.com/office/drawing/2014/main" id="{5C536C7E-0475-4DEA-8AF7-E54248848C89}"/>
              </a:ext>
            </a:extLst>
          </p:cNvPr>
          <p:cNvSpPr>
            <a:spLocks noGrp="1"/>
          </p:cNvSpPr>
          <p:nvPr>
            <p:ph type="pic" sz="quarter" idx="29"/>
          </p:nvPr>
        </p:nvSpPr>
        <p:spPr/>
      </p:sp>
    </p:spTree>
    <p:extLst>
      <p:ext uri="{BB962C8B-B14F-4D97-AF65-F5344CB8AC3E}">
        <p14:creationId xmlns:p14="http://schemas.microsoft.com/office/powerpoint/2010/main" val="3655044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130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par>
                                <p:cTn id="11" presetID="22" presetClass="entr" presetSubtype="8" fill="hold" grpId="0" nodeType="withEffect">
                                  <p:stCondLst>
                                    <p:cond delay="160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grpId="0" nodeType="withEffect">
                                  <p:stCondLst>
                                    <p:cond delay="190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par>
                                <p:cTn id="17" presetID="22" presetClass="entr" presetSubtype="4" fill="hold" grpId="0" nodeType="withEffect">
                                  <p:stCondLst>
                                    <p:cond delay="100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Emma Harper</a:t>
            </a:r>
            <a:endParaRPr lang="en-US" dirty="0"/>
          </a:p>
        </p:txBody>
      </p:sp>
      <p:grpSp>
        <p:nvGrpSpPr>
          <p:cNvPr id="6" name="Group 5"/>
          <p:cNvGrpSpPr/>
          <p:nvPr/>
        </p:nvGrpSpPr>
        <p:grpSpPr>
          <a:xfrm>
            <a:off x="2028824" y="4003867"/>
            <a:ext cx="3630296" cy="564046"/>
            <a:chOff x="2028824" y="4575559"/>
            <a:chExt cx="4057016" cy="564046"/>
          </a:xfrm>
        </p:grpSpPr>
        <p:sp>
          <p:nvSpPr>
            <p:cNvPr id="7" name="Rectangle 6"/>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8" name="Rectangle 7"/>
            <p:cNvSpPr/>
            <p:nvPr/>
          </p:nvSpPr>
          <p:spPr>
            <a:xfrm>
              <a:off x="2028824" y="4575559"/>
              <a:ext cx="304101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a:solidFill>
                    <a:srgbClr val="FFFFFF"/>
                  </a:solidFill>
                  <a:latin typeface="Open Sans" charset="0"/>
                  <a:ea typeface="Open Sans" charset="0"/>
                  <a:cs typeface="Open Sans" charset="0"/>
                </a:rPr>
                <a:t>75%</a:t>
              </a:r>
              <a:endParaRPr lang="en-US" b="1" dirty="0">
                <a:solidFill>
                  <a:srgbClr val="FFFFFF"/>
                </a:solidFill>
                <a:latin typeface="Open Sans" charset="0"/>
                <a:ea typeface="Open Sans" charset="0"/>
                <a:cs typeface="Open Sans" charset="0"/>
              </a:endParaRPr>
            </a:p>
          </p:txBody>
        </p:sp>
        <p:sp>
          <p:nvSpPr>
            <p:cNvPr id="9" name="TextBox 8"/>
            <p:cNvSpPr txBox="1"/>
            <p:nvPr/>
          </p:nvSpPr>
          <p:spPr>
            <a:xfrm>
              <a:off x="2197381" y="4729666"/>
              <a:ext cx="1074969" cy="255830"/>
            </a:xfrm>
            <a:prstGeom prst="rect">
              <a:avLst/>
            </a:prstGeom>
            <a:noFill/>
          </p:spPr>
          <p:txBody>
            <a:bodyPr wrap="none" lIns="0" tIns="36000" rIns="216000" bIns="36000" rtlCol="0">
              <a:spAutoFit/>
            </a:bodyPr>
            <a:lstStyle/>
            <a:p>
              <a:pPr>
                <a:lnSpc>
                  <a:spcPct val="130000"/>
                </a:lnSpc>
                <a:spcBef>
                  <a:spcPts val="1000"/>
                </a:spcBef>
              </a:pPr>
              <a:r>
                <a:rPr lang="en-US" sz="1000" b="1" dirty="0" err="1">
                  <a:solidFill>
                    <a:srgbClr val="FFFFFF"/>
                  </a:solidFill>
                </a:rPr>
                <a:t>Powerpoint</a:t>
              </a:r>
              <a:endParaRPr lang="en-US" sz="1000" b="1" dirty="0">
                <a:solidFill>
                  <a:srgbClr val="FFFFFF"/>
                </a:solidFill>
              </a:endParaRPr>
            </a:p>
          </p:txBody>
        </p:sp>
      </p:grpSp>
      <p:grpSp>
        <p:nvGrpSpPr>
          <p:cNvPr id="10" name="Group 9"/>
          <p:cNvGrpSpPr/>
          <p:nvPr/>
        </p:nvGrpSpPr>
        <p:grpSpPr>
          <a:xfrm>
            <a:off x="2028824" y="5488505"/>
            <a:ext cx="3630296" cy="564046"/>
            <a:chOff x="2028824" y="4575559"/>
            <a:chExt cx="4057016" cy="564046"/>
          </a:xfrm>
        </p:grpSpPr>
        <p:sp>
          <p:nvSpPr>
            <p:cNvPr id="11" name="Rectangle 10"/>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2" name="Rectangle 11"/>
            <p:cNvSpPr/>
            <p:nvPr/>
          </p:nvSpPr>
          <p:spPr>
            <a:xfrm>
              <a:off x="2028824" y="4575559"/>
              <a:ext cx="374205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dirty="0">
                  <a:solidFill>
                    <a:srgbClr val="FFFFFF"/>
                  </a:solidFill>
                  <a:latin typeface="Open Sans" charset="0"/>
                  <a:ea typeface="Open Sans" charset="0"/>
                  <a:cs typeface="Open Sans" charset="0"/>
                </a:rPr>
                <a:t>90%</a:t>
              </a:r>
            </a:p>
          </p:txBody>
        </p:sp>
        <p:sp>
          <p:nvSpPr>
            <p:cNvPr id="13" name="TextBox 12"/>
            <p:cNvSpPr txBox="1"/>
            <p:nvPr/>
          </p:nvSpPr>
          <p:spPr>
            <a:xfrm>
              <a:off x="2197381" y="4729666"/>
              <a:ext cx="1017644"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Photoshop</a:t>
              </a:r>
            </a:p>
          </p:txBody>
        </p:sp>
      </p:grpSp>
      <p:sp>
        <p:nvSpPr>
          <p:cNvPr id="14" name="TextBox 13"/>
          <p:cNvSpPr txBox="1"/>
          <p:nvPr/>
        </p:nvSpPr>
        <p:spPr>
          <a:xfrm>
            <a:off x="2028825" y="2771538"/>
            <a:ext cx="3630295" cy="872922"/>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grpSp>
        <p:nvGrpSpPr>
          <p:cNvPr id="15" name="Group 14"/>
          <p:cNvGrpSpPr/>
          <p:nvPr/>
        </p:nvGrpSpPr>
        <p:grpSpPr>
          <a:xfrm>
            <a:off x="2028824" y="4750034"/>
            <a:ext cx="3630296" cy="564046"/>
            <a:chOff x="2028824" y="4575559"/>
            <a:chExt cx="4057016" cy="564046"/>
          </a:xfrm>
          <a:effectLst>
            <a:outerShdw blurRad="508000" dist="254000" dir="5400000" algn="t" rotWithShape="0">
              <a:prstClr val="black">
                <a:alpha val="30000"/>
              </a:prstClr>
            </a:outerShdw>
          </a:effectLst>
        </p:grpSpPr>
        <p:sp>
          <p:nvSpPr>
            <p:cNvPr id="16" name="Rectangle 15"/>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7" name="Rectangle 16"/>
            <p:cNvSpPr/>
            <p:nvPr/>
          </p:nvSpPr>
          <p:spPr>
            <a:xfrm>
              <a:off x="2028824" y="4575559"/>
              <a:ext cx="2035176" cy="564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dirty="0">
                  <a:solidFill>
                    <a:srgbClr val="FFFFFF"/>
                  </a:solidFill>
                  <a:latin typeface="Open Sans" charset="0"/>
                  <a:ea typeface="Open Sans" charset="0"/>
                  <a:cs typeface="Open Sans" charset="0"/>
                </a:rPr>
                <a:t>50%</a:t>
              </a:r>
            </a:p>
          </p:txBody>
        </p:sp>
        <p:sp>
          <p:nvSpPr>
            <p:cNvPr id="18" name="TextBox 17"/>
            <p:cNvSpPr txBox="1"/>
            <p:nvPr/>
          </p:nvSpPr>
          <p:spPr>
            <a:xfrm>
              <a:off x="2197381" y="4729666"/>
              <a:ext cx="727432"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Sketch</a:t>
              </a:r>
            </a:p>
          </p:txBody>
        </p:sp>
      </p:grpSp>
      <p:sp>
        <p:nvSpPr>
          <p:cNvPr id="19" name="TextBox 18"/>
          <p:cNvSpPr txBox="1"/>
          <p:nvPr/>
        </p:nvSpPr>
        <p:spPr>
          <a:xfrm>
            <a:off x="2028822" y="1567492"/>
            <a:ext cx="3041017" cy="255830"/>
          </a:xfrm>
          <a:prstGeom prst="rect">
            <a:avLst/>
          </a:prstGeom>
          <a:noFill/>
        </p:spPr>
        <p:txBody>
          <a:bodyPr wrap="square" lIns="0" tIns="36000" rIns="216000" bIns="36000" rtlCol="0">
            <a:spAutoFit/>
          </a:bodyPr>
          <a:lstStyle/>
          <a:p>
            <a:pPr>
              <a:lnSpc>
                <a:spcPct val="130000"/>
              </a:lnSpc>
            </a:pPr>
            <a:r>
              <a:rPr lang="en-US" sz="1000" b="1"/>
              <a:t>Marketing Manager</a:t>
            </a:r>
            <a:endParaRPr lang="en-US" sz="1000" b="1" dirty="0"/>
          </a:p>
        </p:txBody>
      </p:sp>
      <p:sp>
        <p:nvSpPr>
          <p:cNvPr id="21" name="TextBox 20"/>
          <p:cNvSpPr txBox="1"/>
          <p:nvPr/>
        </p:nvSpPr>
        <p:spPr>
          <a:xfrm>
            <a:off x="9842392" y="1782682"/>
            <a:ext cx="2047681" cy="4033787"/>
          </a:xfrm>
          <a:prstGeom prst="rect">
            <a:avLst/>
          </a:prstGeom>
          <a:noFill/>
        </p:spPr>
        <p:txBody>
          <a:bodyPr wrap="square" lIns="0" tIns="36000" rIns="216000" bIns="36000" rtlCol="0">
            <a:spAutoFit/>
          </a:bodyPr>
          <a:lstStyle/>
          <a:p>
            <a:pPr algn="r">
              <a:lnSpc>
                <a:spcPct val="130000"/>
              </a:lnSpc>
              <a:spcBef>
                <a:spcPts val="1000"/>
              </a:spcBef>
            </a:pPr>
            <a:r>
              <a:rPr lang="en-US" b="1" dirty="0">
                <a:solidFill>
                  <a:srgbClr val="FFFFFF"/>
                </a:solidFill>
              </a:rPr>
              <a:t>A peep at some distant orb has power to raise and purify </a:t>
            </a:r>
            <a:r>
              <a:rPr lang="en-US" dirty="0">
                <a:solidFill>
                  <a:srgbClr val="FFFFFF">
                    <a:alpha val="70000"/>
                  </a:srgbClr>
                </a:solidFill>
              </a:rPr>
              <a:t>our thoughts like a strain of sacred music, or a noble picture, or a passage from the grander poets. </a:t>
            </a:r>
          </a:p>
        </p:txBody>
      </p:sp>
      <p:sp>
        <p:nvSpPr>
          <p:cNvPr id="22" name="TextBox 21"/>
          <p:cNvSpPr txBox="1"/>
          <p:nvPr/>
        </p:nvSpPr>
        <p:spPr>
          <a:xfrm>
            <a:off x="11101526" y="193040"/>
            <a:ext cx="832060" cy="2162571"/>
          </a:xfrm>
          <a:prstGeom prst="rect">
            <a:avLst/>
          </a:prstGeom>
          <a:noFill/>
        </p:spPr>
        <p:txBody>
          <a:bodyPr wrap="none" lIns="0" tIns="36000" rIns="216000" bIns="36000" rtlCol="0">
            <a:spAutoFit/>
          </a:bodyPr>
          <a:lstStyle/>
          <a:p>
            <a:pPr>
              <a:lnSpc>
                <a:spcPct val="130000"/>
              </a:lnSpc>
              <a:spcBef>
                <a:spcPts val="1000"/>
              </a:spcBef>
            </a:pPr>
            <a:r>
              <a:rPr lang="en-US" sz="11500">
                <a:solidFill>
                  <a:srgbClr val="FFFFFF"/>
                </a:solidFill>
                <a:latin typeface="Montserrat Medium" charset="0"/>
                <a:ea typeface="Montserrat Medium" charset="0"/>
                <a:cs typeface="Montserrat Medium" charset="0"/>
              </a:rPr>
              <a:t>”</a:t>
            </a:r>
            <a:endParaRPr lang="en-US" sz="11500" dirty="0">
              <a:solidFill>
                <a:srgbClr val="FFFFFF"/>
              </a:solidFill>
              <a:latin typeface="Montserrat Medium" charset="0"/>
              <a:ea typeface="Montserrat Medium" charset="0"/>
              <a:cs typeface="Montserrat Medium" charset="0"/>
            </a:endParaRPr>
          </a:p>
        </p:txBody>
      </p:sp>
      <p:sp>
        <p:nvSpPr>
          <p:cNvPr id="4" name="Picture Placeholder 3">
            <a:extLst>
              <a:ext uri="{FF2B5EF4-FFF2-40B4-BE49-F238E27FC236}">
                <a16:creationId xmlns:a16="http://schemas.microsoft.com/office/drawing/2014/main" id="{C7C84E12-C752-495E-A257-D65DD862611E}"/>
              </a:ext>
            </a:extLst>
          </p:cNvPr>
          <p:cNvSpPr>
            <a:spLocks noGrp="1"/>
          </p:cNvSpPr>
          <p:nvPr>
            <p:ph type="pic" sz="quarter" idx="15"/>
          </p:nvPr>
        </p:nvSpPr>
        <p:spPr/>
      </p:sp>
    </p:spTree>
    <p:extLst>
      <p:ext uri="{BB962C8B-B14F-4D97-AF65-F5344CB8AC3E}">
        <p14:creationId xmlns:p14="http://schemas.microsoft.com/office/powerpoint/2010/main" val="209308990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3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130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par>
                                <p:cTn id="15" presetID="22" presetClass="entr" presetSubtype="8" fill="hold" nodeType="withEffect">
                                  <p:stCondLst>
                                    <p:cond delay="16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nodeType="withEffect">
                                  <p:stCondLst>
                                    <p:cond delay="1000"/>
                                  </p:stCondLst>
                                  <p:childTnLst>
                                    <p:animScale>
                                      <p:cBhvr>
                                        <p:cTn id="19" dur="500" fill="hold"/>
                                        <p:tgtEl>
                                          <p:spTgt spid="6"/>
                                        </p:tgtEl>
                                      </p:cBhvr>
                                      <p:by x="120000" y="120000"/>
                                    </p:animScale>
                                  </p:childTnLst>
                                </p:cTn>
                              </p:par>
                              <p:par>
                                <p:cTn id="20" presetID="6" presetClass="emph" presetSubtype="0" accel="50000" decel="50000" autoRev="1" fill="hold" nodeType="withEffect">
                                  <p:stCondLst>
                                    <p:cond delay="1300"/>
                                  </p:stCondLst>
                                  <p:childTnLst>
                                    <p:animScale>
                                      <p:cBhvr>
                                        <p:cTn id="21" dur="500" fill="hold"/>
                                        <p:tgtEl>
                                          <p:spTgt spid="15"/>
                                        </p:tgtEl>
                                      </p:cBhvr>
                                      <p:by x="120000" y="120000"/>
                                    </p:animScale>
                                  </p:childTnLst>
                                </p:cTn>
                              </p:par>
                              <p:par>
                                <p:cTn id="22" presetID="6" presetClass="emph" presetSubtype="0" accel="50000" decel="50000" autoRev="1" fill="hold" nodeType="withEffect">
                                  <p:stCondLst>
                                    <p:cond delay="1600"/>
                                  </p:stCondLst>
                                  <p:childTnLst>
                                    <p:animScale>
                                      <p:cBhvr>
                                        <p:cTn id="23" dur="500" fill="hold"/>
                                        <p:tgtEl>
                                          <p:spTgt spid="10"/>
                                        </p:tgtEl>
                                      </p:cBhvr>
                                      <p:by x="120000" y="120000"/>
                                    </p:animScale>
                                  </p:childTnLst>
                                </p:cTn>
                              </p:par>
                              <p:par>
                                <p:cTn id="24" presetID="2" presetClass="entr" presetSubtype="4" decel="5000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1000" fill="hold"/>
                                        <p:tgtEl>
                                          <p:spTgt spid="19"/>
                                        </p:tgtEl>
                                        <p:attrNameLst>
                                          <p:attrName>ppt_x</p:attrName>
                                        </p:attrNameLst>
                                      </p:cBhvr>
                                      <p:tavLst>
                                        <p:tav tm="0">
                                          <p:val>
                                            <p:strVal val="#ppt_x"/>
                                          </p:val>
                                        </p:tav>
                                        <p:tav tm="100000">
                                          <p:val>
                                            <p:strVal val="#ppt_x"/>
                                          </p:val>
                                        </p:tav>
                                      </p:tavLst>
                                    </p:anim>
                                    <p:anim calcmode="lin" valueType="num">
                                      <p:cBhvr additive="base">
                                        <p:cTn id="27" dur="1000" fill="hold"/>
                                        <p:tgtEl>
                                          <p:spTgt spid="19"/>
                                        </p:tgtEl>
                                        <p:attrNameLst>
                                          <p:attrName>ppt_y</p:attrName>
                                        </p:attrNameLst>
                                      </p:cBhvr>
                                      <p:tavLst>
                                        <p:tav tm="0">
                                          <p:val>
                                            <p:strVal val="1+#ppt_h/2"/>
                                          </p:val>
                                        </p:tav>
                                        <p:tav tm="100000">
                                          <p:val>
                                            <p:strVal val="#ppt_y"/>
                                          </p:val>
                                        </p:tav>
                                      </p:tavLst>
                                    </p:anim>
                                  </p:childTnLst>
                                </p:cTn>
                              </p:par>
                              <p:par>
                                <p:cTn id="28" presetID="2" presetClass="entr" presetSubtype="2" decel="50000" fill="hold" grpId="0" nodeType="withEffect">
                                  <p:stCondLst>
                                    <p:cond delay="100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1000" fill="hold"/>
                                        <p:tgtEl>
                                          <p:spTgt spid="21"/>
                                        </p:tgtEl>
                                        <p:attrNameLst>
                                          <p:attrName>ppt_x</p:attrName>
                                        </p:attrNameLst>
                                      </p:cBhvr>
                                      <p:tavLst>
                                        <p:tav tm="0">
                                          <p:val>
                                            <p:strVal val="1+#ppt_w/2"/>
                                          </p:val>
                                        </p:tav>
                                        <p:tav tm="100000">
                                          <p:val>
                                            <p:strVal val="#ppt_x"/>
                                          </p:val>
                                        </p:tav>
                                      </p:tavLst>
                                    </p:anim>
                                    <p:anim calcmode="lin" valueType="num">
                                      <p:cBhvr additive="base">
                                        <p:cTn id="31" dur="1000" fill="hold"/>
                                        <p:tgtEl>
                                          <p:spTgt spid="21"/>
                                        </p:tgtEl>
                                        <p:attrNameLst>
                                          <p:attrName>ppt_y</p:attrName>
                                        </p:attrNameLst>
                                      </p:cBhvr>
                                      <p:tavLst>
                                        <p:tav tm="0">
                                          <p:val>
                                            <p:strVal val="#ppt_y"/>
                                          </p:val>
                                        </p:tav>
                                        <p:tav tm="100000">
                                          <p:val>
                                            <p:strVal val="#ppt_y"/>
                                          </p:val>
                                        </p:tav>
                                      </p:tavLst>
                                    </p:anim>
                                  </p:childTnLst>
                                </p:cTn>
                              </p:par>
                              <p:par>
                                <p:cTn id="32" presetID="2" presetClass="entr" presetSubtype="2" decel="50000" fill="hold" grpId="0" nodeType="withEffect">
                                  <p:stCondLst>
                                    <p:cond delay="130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1000" fill="hold"/>
                                        <p:tgtEl>
                                          <p:spTgt spid="22"/>
                                        </p:tgtEl>
                                        <p:attrNameLst>
                                          <p:attrName>ppt_x</p:attrName>
                                        </p:attrNameLst>
                                      </p:cBhvr>
                                      <p:tavLst>
                                        <p:tav tm="0">
                                          <p:val>
                                            <p:strVal val="1+#ppt_w/2"/>
                                          </p:val>
                                        </p:tav>
                                        <p:tav tm="100000">
                                          <p:val>
                                            <p:strVal val="#ppt_x"/>
                                          </p:val>
                                        </p:tav>
                                      </p:tavLst>
                                    </p:anim>
                                    <p:anim calcmode="lin" valueType="num">
                                      <p:cBhvr additive="base">
                                        <p:cTn id="35"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1" grpId="0"/>
      <p:bldP spid="2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E3ED71D8-8680-4667-BFC9-B697FE576E15}"/>
              </a:ext>
            </a:extLst>
          </p:cNvPr>
          <p:cNvSpPr>
            <a:spLocks noGrp="1"/>
          </p:cNvSpPr>
          <p:nvPr>
            <p:ph type="pic" sz="quarter" idx="14"/>
          </p:nvPr>
        </p:nvSpPr>
        <p:spPr/>
      </p:sp>
      <p:sp>
        <p:nvSpPr>
          <p:cNvPr id="2" name="Title 1"/>
          <p:cNvSpPr>
            <a:spLocks noGrp="1"/>
          </p:cNvSpPr>
          <p:nvPr>
            <p:ph type="title"/>
          </p:nvPr>
        </p:nvSpPr>
        <p:spPr/>
        <p:txBody>
          <a:bodyPr/>
          <a:lstStyle/>
          <a:p>
            <a:r>
              <a:rPr lang="en-US" dirty="0">
                <a:solidFill>
                  <a:schemeClr val="accent1"/>
                </a:solidFill>
              </a:rPr>
              <a:t>John Doe</a:t>
            </a:r>
          </a:p>
        </p:txBody>
      </p:sp>
      <p:sp>
        <p:nvSpPr>
          <p:cNvPr id="4" name="Title 1"/>
          <p:cNvSpPr txBox="1">
            <a:spLocks/>
          </p:cNvSpPr>
          <p:nvPr/>
        </p:nvSpPr>
        <p:spPr>
          <a:xfrm rot="16200000">
            <a:off x="-1191896" y="2797575"/>
            <a:ext cx="4067176" cy="1249845"/>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3600" b="1" i="0" kern="1200" spc="-100" baseline="0">
                <a:solidFill>
                  <a:schemeClr val="tx1"/>
                </a:solidFill>
                <a:latin typeface="Montserrat" charset="0"/>
                <a:ea typeface="Montserrat" charset="0"/>
                <a:cs typeface="Montserrat" charset="0"/>
              </a:defRPr>
            </a:lvl1pPr>
          </a:lstStyle>
          <a:p>
            <a:r>
              <a:rPr lang="en-US" dirty="0">
                <a:solidFill>
                  <a:srgbClr val="FFFFFF"/>
                </a:solidFill>
              </a:rPr>
              <a:t>MEET THE</a:t>
            </a:r>
            <a:br>
              <a:rPr lang="en-US" dirty="0">
                <a:solidFill>
                  <a:srgbClr val="FFFFFF"/>
                </a:solidFill>
              </a:rPr>
            </a:br>
            <a:r>
              <a:rPr lang="en-US" dirty="0">
                <a:solidFill>
                  <a:srgbClr val="FFFFFF"/>
                </a:solidFill>
              </a:rPr>
              <a:t>TEAM</a:t>
            </a:r>
          </a:p>
        </p:txBody>
      </p:sp>
      <p:grpSp>
        <p:nvGrpSpPr>
          <p:cNvPr id="6" name="Group 5"/>
          <p:cNvGrpSpPr/>
          <p:nvPr/>
        </p:nvGrpSpPr>
        <p:grpSpPr>
          <a:xfrm>
            <a:off x="3044822" y="3655405"/>
            <a:ext cx="3630296" cy="564046"/>
            <a:chOff x="2028824" y="4575559"/>
            <a:chExt cx="4057016" cy="564046"/>
          </a:xfrm>
        </p:grpSpPr>
        <p:sp>
          <p:nvSpPr>
            <p:cNvPr id="7" name="Rectangle 6"/>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8" name="Rectangle 7"/>
            <p:cNvSpPr/>
            <p:nvPr/>
          </p:nvSpPr>
          <p:spPr>
            <a:xfrm>
              <a:off x="2028824" y="4575559"/>
              <a:ext cx="304101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a:solidFill>
                    <a:srgbClr val="FFFFFF"/>
                  </a:solidFill>
                  <a:latin typeface="Open Sans" charset="0"/>
                  <a:ea typeface="Open Sans" charset="0"/>
                  <a:cs typeface="Open Sans" charset="0"/>
                </a:rPr>
                <a:t>75%</a:t>
              </a:r>
              <a:endParaRPr lang="en-US" b="1" dirty="0">
                <a:solidFill>
                  <a:srgbClr val="FFFFFF"/>
                </a:solidFill>
                <a:latin typeface="Open Sans" charset="0"/>
                <a:ea typeface="Open Sans" charset="0"/>
                <a:cs typeface="Open Sans" charset="0"/>
              </a:endParaRPr>
            </a:p>
          </p:txBody>
        </p:sp>
        <p:sp>
          <p:nvSpPr>
            <p:cNvPr id="9" name="TextBox 8"/>
            <p:cNvSpPr txBox="1"/>
            <p:nvPr/>
          </p:nvSpPr>
          <p:spPr>
            <a:xfrm>
              <a:off x="2197381" y="4729666"/>
              <a:ext cx="1074969" cy="255830"/>
            </a:xfrm>
            <a:prstGeom prst="rect">
              <a:avLst/>
            </a:prstGeom>
            <a:noFill/>
          </p:spPr>
          <p:txBody>
            <a:bodyPr wrap="none" lIns="0" tIns="36000" rIns="216000" bIns="36000" rtlCol="0">
              <a:spAutoFit/>
            </a:bodyPr>
            <a:lstStyle/>
            <a:p>
              <a:pPr>
                <a:lnSpc>
                  <a:spcPct val="130000"/>
                </a:lnSpc>
                <a:spcBef>
                  <a:spcPts val="1000"/>
                </a:spcBef>
              </a:pPr>
              <a:r>
                <a:rPr lang="en-US" sz="1000" b="1" dirty="0" err="1">
                  <a:solidFill>
                    <a:srgbClr val="FFFFFF"/>
                  </a:solidFill>
                </a:rPr>
                <a:t>Powerpoint</a:t>
              </a:r>
              <a:endParaRPr lang="en-US" sz="1000" b="1" dirty="0">
                <a:solidFill>
                  <a:srgbClr val="FFFFFF"/>
                </a:solidFill>
              </a:endParaRPr>
            </a:p>
          </p:txBody>
        </p:sp>
      </p:grpSp>
      <p:grpSp>
        <p:nvGrpSpPr>
          <p:cNvPr id="10" name="Group 9"/>
          <p:cNvGrpSpPr/>
          <p:nvPr/>
        </p:nvGrpSpPr>
        <p:grpSpPr>
          <a:xfrm>
            <a:off x="3044822" y="5140043"/>
            <a:ext cx="3630296" cy="564046"/>
            <a:chOff x="2028824" y="4575559"/>
            <a:chExt cx="4057016" cy="564046"/>
          </a:xfrm>
        </p:grpSpPr>
        <p:sp>
          <p:nvSpPr>
            <p:cNvPr id="11" name="Rectangle 10"/>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2" name="Rectangle 11"/>
            <p:cNvSpPr/>
            <p:nvPr/>
          </p:nvSpPr>
          <p:spPr>
            <a:xfrm>
              <a:off x="2028824" y="4575559"/>
              <a:ext cx="374205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dirty="0">
                  <a:solidFill>
                    <a:srgbClr val="FFFFFF"/>
                  </a:solidFill>
                  <a:latin typeface="Open Sans" charset="0"/>
                  <a:ea typeface="Open Sans" charset="0"/>
                  <a:cs typeface="Open Sans" charset="0"/>
                </a:rPr>
                <a:t>90%</a:t>
              </a:r>
            </a:p>
          </p:txBody>
        </p:sp>
        <p:sp>
          <p:nvSpPr>
            <p:cNvPr id="13" name="TextBox 12"/>
            <p:cNvSpPr txBox="1"/>
            <p:nvPr/>
          </p:nvSpPr>
          <p:spPr>
            <a:xfrm>
              <a:off x="2197381" y="4729666"/>
              <a:ext cx="1017644"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Photoshop</a:t>
              </a:r>
            </a:p>
          </p:txBody>
        </p:sp>
      </p:grpSp>
      <p:sp>
        <p:nvSpPr>
          <p:cNvPr id="14" name="TextBox 13"/>
          <p:cNvSpPr txBox="1"/>
          <p:nvPr/>
        </p:nvSpPr>
        <p:spPr>
          <a:xfrm>
            <a:off x="3044823" y="2771538"/>
            <a:ext cx="3630295" cy="472813"/>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grpSp>
        <p:nvGrpSpPr>
          <p:cNvPr id="15" name="Group 14"/>
          <p:cNvGrpSpPr/>
          <p:nvPr/>
        </p:nvGrpSpPr>
        <p:grpSpPr>
          <a:xfrm>
            <a:off x="3044822" y="4401572"/>
            <a:ext cx="3630296" cy="564046"/>
            <a:chOff x="2028824" y="4575559"/>
            <a:chExt cx="4057016" cy="564046"/>
          </a:xfrm>
          <a:effectLst>
            <a:outerShdw blurRad="508000" dist="254000" dir="5400000" algn="t" rotWithShape="0">
              <a:prstClr val="black">
                <a:alpha val="30000"/>
              </a:prstClr>
            </a:outerShdw>
          </a:effectLst>
        </p:grpSpPr>
        <p:sp>
          <p:nvSpPr>
            <p:cNvPr id="16" name="Rectangle 15"/>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7" name="Rectangle 16"/>
            <p:cNvSpPr/>
            <p:nvPr/>
          </p:nvSpPr>
          <p:spPr>
            <a:xfrm>
              <a:off x="2028824" y="4575559"/>
              <a:ext cx="2035176" cy="564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dirty="0">
                  <a:solidFill>
                    <a:srgbClr val="FFFFFF"/>
                  </a:solidFill>
                  <a:latin typeface="Open Sans" charset="0"/>
                  <a:ea typeface="Open Sans" charset="0"/>
                  <a:cs typeface="Open Sans" charset="0"/>
                </a:rPr>
                <a:t>50%</a:t>
              </a:r>
            </a:p>
          </p:txBody>
        </p:sp>
        <p:sp>
          <p:nvSpPr>
            <p:cNvPr id="18" name="TextBox 17"/>
            <p:cNvSpPr txBox="1"/>
            <p:nvPr/>
          </p:nvSpPr>
          <p:spPr>
            <a:xfrm>
              <a:off x="2197381" y="4729666"/>
              <a:ext cx="727432"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Sketch</a:t>
              </a:r>
            </a:p>
          </p:txBody>
        </p:sp>
      </p:grpSp>
      <p:sp>
        <p:nvSpPr>
          <p:cNvPr id="19" name="TextBox 18"/>
          <p:cNvSpPr txBox="1"/>
          <p:nvPr/>
        </p:nvSpPr>
        <p:spPr>
          <a:xfrm>
            <a:off x="3044820" y="1567492"/>
            <a:ext cx="3041017" cy="255830"/>
          </a:xfrm>
          <a:prstGeom prst="rect">
            <a:avLst/>
          </a:prstGeom>
          <a:noFill/>
        </p:spPr>
        <p:txBody>
          <a:bodyPr wrap="square" lIns="0" tIns="36000" rIns="216000" bIns="36000" rtlCol="0">
            <a:spAutoFit/>
          </a:bodyPr>
          <a:lstStyle/>
          <a:p>
            <a:pPr>
              <a:lnSpc>
                <a:spcPct val="130000"/>
              </a:lnSpc>
            </a:pPr>
            <a:r>
              <a:rPr lang="en-US" sz="1000" b="1"/>
              <a:t>Marketing Manager</a:t>
            </a:r>
            <a:endParaRPr lang="en-US" sz="1000" b="1" dirty="0"/>
          </a:p>
        </p:txBody>
      </p:sp>
      <p:sp>
        <p:nvSpPr>
          <p:cNvPr id="20" name="Rectangle 19"/>
          <p:cNvSpPr/>
          <p:nvPr/>
        </p:nvSpPr>
        <p:spPr>
          <a:xfrm>
            <a:off x="10653250" y="3999058"/>
            <a:ext cx="1025180" cy="2281970"/>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21" name="Freeform 35">
            <a:extLst>
              <a:ext uri="{FF2B5EF4-FFF2-40B4-BE49-F238E27FC236}">
                <a16:creationId xmlns:a16="http://schemas.microsoft.com/office/drawing/2014/main" id="{3A26843F-2528-4C20-8A0C-A36C00DC2D7D}"/>
              </a:ext>
            </a:extLst>
          </p:cNvPr>
          <p:cNvSpPr>
            <a:spLocks/>
          </p:cNvSpPr>
          <p:nvPr/>
        </p:nvSpPr>
        <p:spPr bwMode="auto">
          <a:xfrm>
            <a:off x="11012646" y="5839900"/>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951550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3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130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par>
                                <p:cTn id="15" presetID="22" presetClass="entr" presetSubtype="8" fill="hold" nodeType="withEffect">
                                  <p:stCondLst>
                                    <p:cond delay="16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nodeType="withEffect">
                                  <p:stCondLst>
                                    <p:cond delay="1000"/>
                                  </p:stCondLst>
                                  <p:childTnLst>
                                    <p:animScale>
                                      <p:cBhvr>
                                        <p:cTn id="19" dur="500" fill="hold"/>
                                        <p:tgtEl>
                                          <p:spTgt spid="6"/>
                                        </p:tgtEl>
                                      </p:cBhvr>
                                      <p:by x="120000" y="120000"/>
                                    </p:animScale>
                                  </p:childTnLst>
                                </p:cTn>
                              </p:par>
                              <p:par>
                                <p:cTn id="20" presetID="6" presetClass="emph" presetSubtype="0" accel="50000" decel="50000" autoRev="1" fill="hold" nodeType="withEffect">
                                  <p:stCondLst>
                                    <p:cond delay="1300"/>
                                  </p:stCondLst>
                                  <p:childTnLst>
                                    <p:animScale>
                                      <p:cBhvr>
                                        <p:cTn id="21" dur="500" fill="hold"/>
                                        <p:tgtEl>
                                          <p:spTgt spid="15"/>
                                        </p:tgtEl>
                                      </p:cBhvr>
                                      <p:by x="120000" y="120000"/>
                                    </p:animScale>
                                  </p:childTnLst>
                                </p:cTn>
                              </p:par>
                              <p:par>
                                <p:cTn id="22" presetID="6" presetClass="emph" presetSubtype="0" accel="50000" decel="50000" autoRev="1" fill="hold" nodeType="withEffect">
                                  <p:stCondLst>
                                    <p:cond delay="1600"/>
                                  </p:stCondLst>
                                  <p:childTnLst>
                                    <p:animScale>
                                      <p:cBhvr>
                                        <p:cTn id="23" dur="500" fill="hold"/>
                                        <p:tgtEl>
                                          <p:spTgt spid="10"/>
                                        </p:tgtEl>
                                      </p:cBhvr>
                                      <p:by x="120000" y="120000"/>
                                    </p:animScale>
                                  </p:childTnLst>
                                </p:cTn>
                              </p:par>
                              <p:par>
                                <p:cTn id="24" presetID="2" presetClass="entr" presetSubtype="4" decel="5000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1000" fill="hold"/>
                                        <p:tgtEl>
                                          <p:spTgt spid="19"/>
                                        </p:tgtEl>
                                        <p:attrNameLst>
                                          <p:attrName>ppt_x</p:attrName>
                                        </p:attrNameLst>
                                      </p:cBhvr>
                                      <p:tavLst>
                                        <p:tav tm="0">
                                          <p:val>
                                            <p:strVal val="#ppt_x"/>
                                          </p:val>
                                        </p:tav>
                                        <p:tav tm="100000">
                                          <p:val>
                                            <p:strVal val="#ppt_x"/>
                                          </p:val>
                                        </p:tav>
                                      </p:tavLst>
                                    </p:anim>
                                    <p:anim calcmode="lin" valueType="num">
                                      <p:cBhvr additive="base">
                                        <p:cTn id="27" dur="1000" fill="hold"/>
                                        <p:tgtEl>
                                          <p:spTgt spid="19"/>
                                        </p:tgtEl>
                                        <p:attrNameLst>
                                          <p:attrName>ppt_y</p:attrName>
                                        </p:attrNameLst>
                                      </p:cBhvr>
                                      <p:tavLst>
                                        <p:tav tm="0">
                                          <p:val>
                                            <p:strVal val="1+#ppt_h/2"/>
                                          </p:val>
                                        </p:tav>
                                        <p:tav tm="100000">
                                          <p:val>
                                            <p:strVal val="#ppt_y"/>
                                          </p:val>
                                        </p:tav>
                                      </p:tavLst>
                                    </p:anim>
                                  </p:childTnLst>
                                </p:cTn>
                              </p:par>
                              <p:par>
                                <p:cTn id="28" presetID="2" presetClass="entr" presetSubtype="8" decel="50000" fill="hold" grpId="0" nodeType="withEffect">
                                  <p:stCondLst>
                                    <p:cond delay="30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1000" fill="hold"/>
                                        <p:tgtEl>
                                          <p:spTgt spid="4"/>
                                        </p:tgtEl>
                                        <p:attrNameLst>
                                          <p:attrName>ppt_x</p:attrName>
                                        </p:attrNameLst>
                                      </p:cBhvr>
                                      <p:tavLst>
                                        <p:tav tm="0">
                                          <p:val>
                                            <p:strVal val="0-#ppt_w/2"/>
                                          </p:val>
                                        </p:tav>
                                        <p:tav tm="100000">
                                          <p:val>
                                            <p:strVal val="#ppt_x"/>
                                          </p:val>
                                        </p:tav>
                                      </p:tavLst>
                                    </p:anim>
                                    <p:anim calcmode="lin" valueType="num">
                                      <p:cBhvr additive="base">
                                        <p:cTn id="31" dur="1000" fill="hold"/>
                                        <p:tgtEl>
                                          <p:spTgt spid="4"/>
                                        </p:tgtEl>
                                        <p:attrNameLst>
                                          <p:attrName>ppt_y</p:attrName>
                                        </p:attrNameLst>
                                      </p:cBhvr>
                                      <p:tavLst>
                                        <p:tav tm="0">
                                          <p:val>
                                            <p:strVal val="#ppt_y"/>
                                          </p:val>
                                        </p:tav>
                                        <p:tav tm="100000">
                                          <p:val>
                                            <p:strVal val="#ppt_y"/>
                                          </p:val>
                                        </p:tav>
                                      </p:tavLst>
                                    </p:anim>
                                  </p:childTnLst>
                                </p:cTn>
                              </p:par>
                              <p:par>
                                <p:cTn id="32" presetID="22" presetClass="entr" presetSubtype="8" fill="hold" grpId="0" nodeType="withEffect">
                                  <p:stCondLst>
                                    <p:cond delay="130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6" presetClass="emph" presetSubtype="0" accel="50000" decel="50000" autoRev="1" fill="hold" grpId="1" nodeType="withEffect">
                                  <p:stCondLst>
                                    <p:cond delay="1300"/>
                                  </p:stCondLst>
                                  <p:childTnLst>
                                    <p:animScale>
                                      <p:cBhvr>
                                        <p:cTn id="36" dur="500" fill="hold"/>
                                        <p:tgtEl>
                                          <p:spTgt spid="20"/>
                                        </p:tgtEl>
                                      </p:cBhvr>
                                      <p:by x="105000" y="105000"/>
                                    </p:animScale>
                                  </p:childTnLst>
                                </p:cTn>
                              </p:par>
                              <p:par>
                                <p:cTn id="37" presetID="22" presetClass="entr" presetSubtype="8" fill="hold" grpId="0" nodeType="withEffect">
                                  <p:stCondLst>
                                    <p:cond delay="150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par>
                                <p:cTn id="40" presetID="6" presetClass="emph" presetSubtype="0" accel="50000" decel="50000" autoRev="1" fill="hold" grpId="1" nodeType="withEffect">
                                  <p:stCondLst>
                                    <p:cond delay="1500"/>
                                  </p:stCondLst>
                                  <p:childTnLst>
                                    <p:animScale>
                                      <p:cBhvr>
                                        <p:cTn id="41" dur="500" fill="hold"/>
                                        <p:tgtEl>
                                          <p:spTgt spid="21"/>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9" grpId="0"/>
      <p:bldP spid="20" grpId="0" animBg="1"/>
      <p:bldP spid="20" grpId="1" animBg="1"/>
      <p:bldP spid="21" grpId="0" animBg="1"/>
      <p:bldP spid="21" grpId="1"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6716470" y="2426288"/>
            <a:ext cx="2112532" cy="3847512"/>
            <a:chOff x="8482912" y="2426288"/>
            <a:chExt cx="2238376" cy="3847512"/>
          </a:xfrm>
          <a:effectLst>
            <a:outerShdw blurRad="38100" dist="12700" dir="5400000" algn="t" rotWithShape="0">
              <a:prstClr val="black">
                <a:alpha val="15000"/>
              </a:prstClr>
            </a:outerShdw>
          </a:effectLst>
        </p:grpSpPr>
        <p:sp>
          <p:nvSpPr>
            <p:cNvPr id="42" name="Rectangle 41"/>
            <p:cNvSpPr/>
            <p:nvPr/>
          </p:nvSpPr>
          <p:spPr>
            <a:xfrm>
              <a:off x="8482912" y="2426288"/>
              <a:ext cx="223837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728000" rIns="180000" rtlCol="0" anchor="t"/>
            <a:lstStyle/>
            <a:p>
              <a:pPr algn="ctr">
                <a:spcBef>
                  <a:spcPts val="1000"/>
                </a:spcBef>
              </a:pPr>
              <a:r>
                <a:rPr lang="en-US" sz="1400" b="1" dirty="0">
                  <a:solidFill>
                    <a:schemeClr val="tx1"/>
                  </a:solidFill>
                </a:rPr>
                <a:t>Amanda Chris</a:t>
              </a:r>
              <a:br>
                <a:rPr lang="en-US" sz="1400" b="1" dirty="0">
                  <a:solidFill>
                    <a:schemeClr val="tx1"/>
                  </a:solidFill>
                </a:rPr>
              </a:br>
              <a:r>
                <a:rPr lang="en-US" sz="1000" dirty="0">
                  <a:solidFill>
                    <a:schemeClr val="tx1"/>
                  </a:solidFill>
                </a:rPr>
                <a:t>CEO / Founder</a:t>
              </a:r>
            </a:p>
            <a:p>
              <a:pPr algn="ctr">
                <a:lnSpc>
                  <a:spcPct val="130000"/>
                </a:lnSpc>
                <a:spcBef>
                  <a:spcPts val="1000"/>
                </a:spcBef>
              </a:pPr>
              <a:r>
                <a:rPr lang="en-US" sz="1000" dirty="0">
                  <a:solidFill>
                    <a:schemeClr val="tx1">
                      <a:alpha val="70000"/>
                    </a:schemeClr>
                  </a:solidFill>
                </a:rPr>
                <a:t>like a strain of sacred music, or a noble picture, or a passage from the grander poets. It always does one good.</a:t>
              </a:r>
            </a:p>
          </p:txBody>
        </p:sp>
        <p:cxnSp>
          <p:nvCxnSpPr>
            <p:cNvPr id="43" name="Straight Connector 42"/>
            <p:cNvCxnSpPr/>
            <p:nvPr/>
          </p:nvCxnSpPr>
          <p:spPr>
            <a:xfrm>
              <a:off x="8482912" y="2455784"/>
              <a:ext cx="223526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2028824" y="2426288"/>
            <a:ext cx="2112533" cy="3847512"/>
            <a:chOff x="8482912" y="2426288"/>
            <a:chExt cx="2238377" cy="3847512"/>
          </a:xfrm>
          <a:effectLst>
            <a:outerShdw blurRad="38100" dist="12700" dir="5400000" algn="t" rotWithShape="0">
              <a:prstClr val="black">
                <a:alpha val="15000"/>
              </a:prstClr>
            </a:outerShdw>
          </a:effectLst>
        </p:grpSpPr>
        <p:sp>
          <p:nvSpPr>
            <p:cNvPr id="30" name="Rectangle 29"/>
            <p:cNvSpPr/>
            <p:nvPr/>
          </p:nvSpPr>
          <p:spPr>
            <a:xfrm>
              <a:off x="8482913" y="2426288"/>
              <a:ext cx="223837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728000" rIns="180000" rtlCol="0" anchor="t"/>
            <a:lstStyle/>
            <a:p>
              <a:pPr algn="ctr">
                <a:spcBef>
                  <a:spcPts val="1000"/>
                </a:spcBef>
              </a:pPr>
              <a:r>
                <a:rPr lang="en-US" sz="1400" b="1" dirty="0">
                  <a:solidFill>
                    <a:schemeClr val="tx1"/>
                  </a:solidFill>
                </a:rPr>
                <a:t>Amanda Chris</a:t>
              </a:r>
              <a:br>
                <a:rPr lang="en-US" sz="1400" b="1" dirty="0">
                  <a:solidFill>
                    <a:schemeClr val="tx1"/>
                  </a:solidFill>
                </a:rPr>
              </a:br>
              <a:r>
                <a:rPr lang="en-US" sz="1000" dirty="0">
                  <a:solidFill>
                    <a:schemeClr val="tx1"/>
                  </a:solidFill>
                </a:rPr>
                <a:t>CEO / Founder</a:t>
              </a:r>
            </a:p>
            <a:p>
              <a:pPr algn="ctr">
                <a:lnSpc>
                  <a:spcPct val="130000"/>
                </a:lnSpc>
                <a:spcBef>
                  <a:spcPts val="1000"/>
                </a:spcBef>
              </a:pPr>
              <a:r>
                <a:rPr lang="en-US" sz="1000" dirty="0">
                  <a:solidFill>
                    <a:schemeClr val="tx1">
                      <a:alpha val="70000"/>
                    </a:schemeClr>
                  </a:solidFill>
                </a:rPr>
                <a:t>like a strain of sacred music, or a noble picture, or a passage from the grander poets. It always does one good.</a:t>
              </a:r>
            </a:p>
          </p:txBody>
        </p:sp>
        <p:cxnSp>
          <p:nvCxnSpPr>
            <p:cNvPr id="31" name="Straight Connector 30"/>
            <p:cNvCxnSpPr/>
            <p:nvPr/>
          </p:nvCxnSpPr>
          <p:spPr>
            <a:xfrm>
              <a:off x="8482912" y="2455784"/>
              <a:ext cx="223526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9060293" y="2426288"/>
            <a:ext cx="2112532" cy="3847512"/>
            <a:chOff x="8482912" y="2426288"/>
            <a:chExt cx="2238376" cy="3847512"/>
          </a:xfrm>
          <a:effectLst>
            <a:outerShdw blurRad="38100" dist="12700" dir="5400000" algn="t" rotWithShape="0">
              <a:prstClr val="black">
                <a:alpha val="15000"/>
              </a:prstClr>
            </a:outerShdw>
          </a:effectLst>
        </p:grpSpPr>
        <p:sp>
          <p:nvSpPr>
            <p:cNvPr id="45" name="Rectangle 44"/>
            <p:cNvSpPr/>
            <p:nvPr/>
          </p:nvSpPr>
          <p:spPr>
            <a:xfrm>
              <a:off x="8482912" y="2426288"/>
              <a:ext cx="223837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728000" rIns="180000" rtlCol="0" anchor="t"/>
            <a:lstStyle/>
            <a:p>
              <a:pPr algn="ctr">
                <a:spcBef>
                  <a:spcPts val="1000"/>
                </a:spcBef>
              </a:pPr>
              <a:r>
                <a:rPr lang="en-US" sz="1400" b="1" dirty="0">
                  <a:solidFill>
                    <a:schemeClr val="tx1"/>
                  </a:solidFill>
                </a:rPr>
                <a:t>Amanda Chris</a:t>
              </a:r>
              <a:br>
                <a:rPr lang="en-US" sz="1400" b="1" dirty="0">
                  <a:solidFill>
                    <a:schemeClr val="tx1"/>
                  </a:solidFill>
                </a:rPr>
              </a:br>
              <a:r>
                <a:rPr lang="en-US" sz="1000" dirty="0">
                  <a:solidFill>
                    <a:schemeClr val="tx1"/>
                  </a:solidFill>
                </a:rPr>
                <a:t>CEO / Founder</a:t>
              </a:r>
            </a:p>
            <a:p>
              <a:pPr algn="ctr">
                <a:lnSpc>
                  <a:spcPct val="130000"/>
                </a:lnSpc>
                <a:spcBef>
                  <a:spcPts val="1000"/>
                </a:spcBef>
              </a:pPr>
              <a:r>
                <a:rPr lang="en-US" sz="1000" dirty="0">
                  <a:solidFill>
                    <a:schemeClr val="tx1">
                      <a:alpha val="70000"/>
                    </a:schemeClr>
                  </a:solidFill>
                </a:rPr>
                <a:t>like a strain of sacred music, or a noble picture, or a passage from the grander poets. It always does one good.</a:t>
              </a:r>
            </a:p>
          </p:txBody>
        </p:sp>
        <p:cxnSp>
          <p:nvCxnSpPr>
            <p:cNvPr id="46" name="Straight Connector 45"/>
            <p:cNvCxnSpPr/>
            <p:nvPr/>
          </p:nvCxnSpPr>
          <p:spPr>
            <a:xfrm>
              <a:off x="8482912" y="2455784"/>
              <a:ext cx="223526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372647" y="2426288"/>
            <a:ext cx="2112532" cy="3847512"/>
            <a:chOff x="6096000" y="2426288"/>
            <a:chExt cx="2238376" cy="3847512"/>
          </a:xfrm>
        </p:grpSpPr>
        <p:sp>
          <p:nvSpPr>
            <p:cNvPr id="25" name="Rectangle 24"/>
            <p:cNvSpPr/>
            <p:nvPr/>
          </p:nvSpPr>
          <p:spPr>
            <a:xfrm>
              <a:off x="6096000" y="2426288"/>
              <a:ext cx="2238376" cy="3847512"/>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728000" rIns="180000" rtlCol="0" anchor="t"/>
            <a:lstStyle/>
            <a:p>
              <a:pPr algn="ctr">
                <a:spcBef>
                  <a:spcPts val="1000"/>
                </a:spcBef>
              </a:pPr>
              <a:r>
                <a:rPr lang="en-US" sz="1400" b="1" dirty="0">
                  <a:solidFill>
                    <a:schemeClr val="tx1"/>
                  </a:solidFill>
                </a:rPr>
                <a:t>Amanda Chris</a:t>
              </a:r>
              <a:br>
                <a:rPr lang="en-US" sz="1400" b="1" dirty="0">
                  <a:solidFill>
                    <a:schemeClr val="tx1"/>
                  </a:solidFill>
                </a:rPr>
              </a:br>
              <a:r>
                <a:rPr lang="en-US" sz="1000" dirty="0">
                  <a:solidFill>
                    <a:schemeClr val="tx1"/>
                  </a:solidFill>
                </a:rPr>
                <a:t>CEO / Founder</a:t>
              </a:r>
            </a:p>
            <a:p>
              <a:pPr algn="ctr">
                <a:lnSpc>
                  <a:spcPct val="130000"/>
                </a:lnSpc>
                <a:spcBef>
                  <a:spcPts val="1000"/>
                </a:spcBef>
              </a:pPr>
              <a:r>
                <a:rPr lang="en-US" sz="1000" dirty="0">
                  <a:solidFill>
                    <a:schemeClr val="tx1">
                      <a:alpha val="70000"/>
                    </a:schemeClr>
                  </a:solidFill>
                </a:rPr>
                <a:t>like a strain of sacred music, or a noble picture, or a passage from the grander poets. It always does one good.</a:t>
              </a:r>
            </a:p>
          </p:txBody>
        </p:sp>
        <p:cxnSp>
          <p:nvCxnSpPr>
            <p:cNvPr id="26" name="Straight Connector 25"/>
            <p:cNvCxnSpPr/>
            <p:nvPr/>
          </p:nvCxnSpPr>
          <p:spPr>
            <a:xfrm>
              <a:off x="6096000" y="2455784"/>
              <a:ext cx="223417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Our </a:t>
            </a:r>
            <a:r>
              <a:rPr lang="en-US" dirty="0">
                <a:solidFill>
                  <a:schemeClr val="accent1"/>
                </a:solidFill>
              </a:rPr>
              <a:t>Team</a:t>
            </a:r>
            <a:endParaRPr lang="en-US" dirty="0"/>
          </a:p>
        </p:txBody>
      </p:sp>
      <p:sp>
        <p:nvSpPr>
          <p:cNvPr id="4" name="Picture Placeholder 3">
            <a:extLst>
              <a:ext uri="{FF2B5EF4-FFF2-40B4-BE49-F238E27FC236}">
                <a16:creationId xmlns:a16="http://schemas.microsoft.com/office/drawing/2014/main" id="{70D773D2-A016-4F8D-B664-A65074FD91BC}"/>
              </a:ext>
            </a:extLst>
          </p:cNvPr>
          <p:cNvSpPr>
            <a:spLocks noGrp="1"/>
          </p:cNvSpPr>
          <p:nvPr>
            <p:ph type="pic" sz="quarter" idx="18"/>
          </p:nvPr>
        </p:nvSpPr>
        <p:spPr/>
      </p:sp>
      <p:sp>
        <p:nvSpPr>
          <p:cNvPr id="6" name="Picture Placeholder 5">
            <a:extLst>
              <a:ext uri="{FF2B5EF4-FFF2-40B4-BE49-F238E27FC236}">
                <a16:creationId xmlns:a16="http://schemas.microsoft.com/office/drawing/2014/main" id="{6E2E92CB-B722-466A-8CA7-CEE8843D482B}"/>
              </a:ext>
            </a:extLst>
          </p:cNvPr>
          <p:cNvSpPr>
            <a:spLocks noGrp="1"/>
          </p:cNvSpPr>
          <p:nvPr>
            <p:ph type="pic" sz="quarter" idx="14"/>
          </p:nvPr>
        </p:nvSpPr>
        <p:spPr/>
      </p:sp>
      <p:sp>
        <p:nvSpPr>
          <p:cNvPr id="8" name="Picture Placeholder 7">
            <a:extLst>
              <a:ext uri="{FF2B5EF4-FFF2-40B4-BE49-F238E27FC236}">
                <a16:creationId xmlns:a16="http://schemas.microsoft.com/office/drawing/2014/main" id="{9C8F845E-9ED7-4D2C-A80C-33191D471CAF}"/>
              </a:ext>
            </a:extLst>
          </p:cNvPr>
          <p:cNvSpPr>
            <a:spLocks noGrp="1"/>
          </p:cNvSpPr>
          <p:nvPr>
            <p:ph type="pic" sz="quarter" idx="13"/>
          </p:nvPr>
        </p:nvSpPr>
        <p:spPr/>
      </p:sp>
      <p:sp>
        <p:nvSpPr>
          <p:cNvPr id="10" name="Picture Placeholder 9">
            <a:extLst>
              <a:ext uri="{FF2B5EF4-FFF2-40B4-BE49-F238E27FC236}">
                <a16:creationId xmlns:a16="http://schemas.microsoft.com/office/drawing/2014/main" id="{25606656-A87F-499E-9C42-214D26176F42}"/>
              </a:ext>
            </a:extLst>
          </p:cNvPr>
          <p:cNvSpPr>
            <a:spLocks noGrp="1"/>
          </p:cNvSpPr>
          <p:nvPr>
            <p:ph type="pic" sz="quarter" idx="15"/>
          </p:nvPr>
        </p:nvSpPr>
        <p:spPr/>
      </p:sp>
    </p:spTree>
    <p:extLst>
      <p:ext uri="{BB962C8B-B14F-4D97-AF65-F5344CB8AC3E}">
        <p14:creationId xmlns:p14="http://schemas.microsoft.com/office/powerpoint/2010/main" val="12127352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par>
                                <p:cTn id="8" presetID="6" presetClass="emph" presetSubtype="0" accel="50000" decel="50000" autoRev="1" fill="hold" nodeType="withEffect">
                                  <p:stCondLst>
                                    <p:cond delay="500"/>
                                  </p:stCondLst>
                                  <p:childTnLst>
                                    <p:animScale>
                                      <p:cBhvr>
                                        <p:cTn id="9" dur="500" fill="hold"/>
                                        <p:tgtEl>
                                          <p:spTgt spid="29"/>
                                        </p:tgtEl>
                                      </p:cBhvr>
                                      <p:by x="110000" y="110000"/>
                                    </p:animScale>
                                  </p:childTnLst>
                                </p:cTn>
                              </p:par>
                              <p:par>
                                <p:cTn id="10" presetID="22" presetClass="entr" presetSubtype="8" fill="hold" nodeType="withEffect">
                                  <p:stCondLst>
                                    <p:cond delay="100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par>
                                <p:cTn id="13" presetID="6" presetClass="emph" presetSubtype="0" accel="50000" decel="50000" autoRev="1" fill="hold" nodeType="withEffect">
                                  <p:stCondLst>
                                    <p:cond delay="1000"/>
                                  </p:stCondLst>
                                  <p:childTnLst>
                                    <p:animScale>
                                      <p:cBhvr>
                                        <p:cTn id="14" dur="500" fill="hold"/>
                                        <p:tgtEl>
                                          <p:spTgt spid="27"/>
                                        </p:tgtEl>
                                      </p:cBhvr>
                                      <p:by x="110000" y="110000"/>
                                    </p:animScale>
                                  </p:childTnLst>
                                </p:cTn>
                              </p:par>
                              <p:par>
                                <p:cTn id="15" presetID="22" presetClass="entr" presetSubtype="8" fill="hold" nodeType="withEffect">
                                  <p:stCondLst>
                                    <p:cond delay="140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par>
                                <p:cTn id="18" presetID="6" presetClass="emph" presetSubtype="0" accel="50000" decel="50000" autoRev="1" fill="hold" nodeType="withEffect">
                                  <p:stCondLst>
                                    <p:cond delay="1400"/>
                                  </p:stCondLst>
                                  <p:childTnLst>
                                    <p:animScale>
                                      <p:cBhvr>
                                        <p:cTn id="19" dur="500" fill="hold"/>
                                        <p:tgtEl>
                                          <p:spTgt spid="41"/>
                                        </p:tgtEl>
                                      </p:cBhvr>
                                      <p:by x="110000" y="110000"/>
                                    </p:animScale>
                                  </p:childTnLst>
                                </p:cTn>
                              </p:par>
                              <p:par>
                                <p:cTn id="20" presetID="22" presetClass="entr" presetSubtype="8" fill="hold" nodeType="withEffect">
                                  <p:stCondLst>
                                    <p:cond delay="180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par>
                                <p:cTn id="23" presetID="6" presetClass="emph" presetSubtype="0" accel="50000" decel="50000" autoRev="1" fill="hold" nodeType="withEffect">
                                  <p:stCondLst>
                                    <p:cond delay="1900"/>
                                  </p:stCondLst>
                                  <p:childTnLst>
                                    <p:animScale>
                                      <p:cBhvr>
                                        <p:cTn id="24" dur="500" fill="hold"/>
                                        <p:tgtEl>
                                          <p:spTgt spid="4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AA324-4983-444D-96D4-9C31CEC9FE13}"/>
              </a:ext>
            </a:extLst>
          </p:cNvPr>
          <p:cNvSpPr>
            <a:spLocks noGrp="1"/>
          </p:cNvSpPr>
          <p:nvPr>
            <p:ph type="title"/>
          </p:nvPr>
        </p:nvSpPr>
        <p:spPr/>
        <p:txBody>
          <a:bodyPr/>
          <a:lstStyle/>
          <a:p>
            <a:r>
              <a:rPr lang="en-US"/>
              <a:t>World </a:t>
            </a:r>
            <a:br>
              <a:rPr lang="en-US"/>
            </a:br>
            <a:r>
              <a:rPr lang="en-US"/>
              <a:t>Economic</a:t>
            </a:r>
            <a:br>
              <a:rPr lang="en-US"/>
            </a:br>
            <a:r>
              <a:rPr lang="en-US">
                <a:solidFill>
                  <a:schemeClr val="accent1"/>
                </a:solidFill>
              </a:rPr>
              <a:t>Forum</a:t>
            </a:r>
            <a:endParaRPr lang="en-US" dirty="0">
              <a:solidFill>
                <a:schemeClr val="accent1"/>
              </a:solidFill>
            </a:endParaRPr>
          </a:p>
        </p:txBody>
      </p:sp>
      <p:sp>
        <p:nvSpPr>
          <p:cNvPr id="5" name="TextBox 4">
            <a:extLst>
              <a:ext uri="{FF2B5EF4-FFF2-40B4-BE49-F238E27FC236}">
                <a16:creationId xmlns:a16="http://schemas.microsoft.com/office/drawing/2014/main" id="{8F9B1309-DE48-4EB1-8200-8769BFA05443}"/>
              </a:ext>
            </a:extLst>
          </p:cNvPr>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We’re MMC</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4" name="Picture Placeholder 3">
            <a:extLst>
              <a:ext uri="{FF2B5EF4-FFF2-40B4-BE49-F238E27FC236}">
                <a16:creationId xmlns:a16="http://schemas.microsoft.com/office/drawing/2014/main" id="{E7889572-80DA-464F-86A6-AF26E6281172}"/>
              </a:ext>
            </a:extLst>
          </p:cNvPr>
          <p:cNvSpPr>
            <a:spLocks noGrp="1"/>
          </p:cNvSpPr>
          <p:nvPr>
            <p:ph type="pic" sz="quarter" idx="14"/>
          </p:nvPr>
        </p:nvSpPr>
        <p:spPr/>
      </p:sp>
      <p:sp>
        <p:nvSpPr>
          <p:cNvPr id="7" name="Picture Placeholder 6">
            <a:extLst>
              <a:ext uri="{FF2B5EF4-FFF2-40B4-BE49-F238E27FC236}">
                <a16:creationId xmlns:a16="http://schemas.microsoft.com/office/drawing/2014/main" id="{02F9A0DF-F5BB-4616-AE4E-5DD8B5B9FB99}"/>
              </a:ext>
            </a:extLst>
          </p:cNvPr>
          <p:cNvSpPr>
            <a:spLocks noGrp="1"/>
          </p:cNvSpPr>
          <p:nvPr>
            <p:ph type="pic" sz="quarter" idx="16"/>
          </p:nvPr>
        </p:nvSpPr>
        <p:spPr/>
      </p:sp>
      <p:sp>
        <p:nvSpPr>
          <p:cNvPr id="9" name="Picture Placeholder 8">
            <a:extLst>
              <a:ext uri="{FF2B5EF4-FFF2-40B4-BE49-F238E27FC236}">
                <a16:creationId xmlns:a16="http://schemas.microsoft.com/office/drawing/2014/main" id="{5438F0CC-2927-4017-8216-704A2A713832}"/>
              </a:ext>
            </a:extLst>
          </p:cNvPr>
          <p:cNvSpPr>
            <a:spLocks noGrp="1"/>
          </p:cNvSpPr>
          <p:nvPr>
            <p:ph type="pic" sz="quarter" idx="17"/>
          </p:nvPr>
        </p:nvSpPr>
        <p:spPr/>
      </p:sp>
    </p:spTree>
    <p:extLst>
      <p:ext uri="{BB962C8B-B14F-4D97-AF65-F5344CB8AC3E}">
        <p14:creationId xmlns:p14="http://schemas.microsoft.com/office/powerpoint/2010/main" val="696275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Albert</a:t>
            </a:r>
            <a:br>
              <a:rPr lang="en-US" dirty="0"/>
            </a:br>
            <a:r>
              <a:rPr lang="en-US" dirty="0"/>
              <a:t>Einstein</a:t>
            </a:r>
            <a:br>
              <a:rPr lang="en-US" dirty="0"/>
            </a:br>
            <a:endParaRPr lang="en-US" dirty="0"/>
          </a:p>
        </p:txBody>
      </p:sp>
      <p:sp>
        <p:nvSpPr>
          <p:cNvPr id="5" name="Picture Placeholder 4">
            <a:extLst>
              <a:ext uri="{FF2B5EF4-FFF2-40B4-BE49-F238E27FC236}">
                <a16:creationId xmlns:a16="http://schemas.microsoft.com/office/drawing/2014/main" id="{BA03EB5B-52E2-41BF-9E24-B3886AF35118}"/>
              </a:ext>
            </a:extLst>
          </p:cNvPr>
          <p:cNvSpPr>
            <a:spLocks noGrp="1"/>
          </p:cNvSpPr>
          <p:nvPr>
            <p:ph type="pic" sz="quarter" idx="12"/>
          </p:nvPr>
        </p:nvSpPr>
        <p:spPr/>
      </p:sp>
      <p:grpSp>
        <p:nvGrpSpPr>
          <p:cNvPr id="12" name="Group 11">
            <a:extLst>
              <a:ext uri="{FF2B5EF4-FFF2-40B4-BE49-F238E27FC236}">
                <a16:creationId xmlns:a16="http://schemas.microsoft.com/office/drawing/2014/main" id="{350D1C14-A112-E744-AB50-22C7C18280E6}"/>
              </a:ext>
            </a:extLst>
          </p:cNvPr>
          <p:cNvGrpSpPr/>
          <p:nvPr/>
        </p:nvGrpSpPr>
        <p:grpSpPr>
          <a:xfrm>
            <a:off x="2028824" y="4225116"/>
            <a:ext cx="3630296" cy="564046"/>
            <a:chOff x="2028824" y="4575559"/>
            <a:chExt cx="4057016" cy="564046"/>
          </a:xfrm>
        </p:grpSpPr>
        <p:sp>
          <p:nvSpPr>
            <p:cNvPr id="13" name="Rectangle 12">
              <a:extLst>
                <a:ext uri="{FF2B5EF4-FFF2-40B4-BE49-F238E27FC236}">
                  <a16:creationId xmlns:a16="http://schemas.microsoft.com/office/drawing/2014/main" id="{5AA269EE-9BD1-2C4C-8014-5025E225D303}"/>
                </a:ext>
              </a:extLst>
            </p:cNvPr>
            <p:cNvSpPr/>
            <p:nvPr/>
          </p:nvSpPr>
          <p:spPr>
            <a:xfrm>
              <a:off x="2028824" y="4575560"/>
              <a:ext cx="4057016" cy="564045"/>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4" name="Rectangle 13">
              <a:extLst>
                <a:ext uri="{FF2B5EF4-FFF2-40B4-BE49-F238E27FC236}">
                  <a16:creationId xmlns:a16="http://schemas.microsoft.com/office/drawing/2014/main" id="{748C59DF-A604-7B44-A50A-504584FA0839}"/>
                </a:ext>
              </a:extLst>
            </p:cNvPr>
            <p:cNvSpPr/>
            <p:nvPr/>
          </p:nvSpPr>
          <p:spPr>
            <a:xfrm>
              <a:off x="2028824" y="4575559"/>
              <a:ext cx="304101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a:solidFill>
                    <a:srgbClr val="FFFFFF"/>
                  </a:solidFill>
                  <a:latin typeface="Open Sans" charset="0"/>
                  <a:ea typeface="Open Sans" charset="0"/>
                  <a:cs typeface="Open Sans" charset="0"/>
                </a:rPr>
                <a:t>75%</a:t>
              </a:r>
              <a:endParaRPr lang="en-US" b="1" dirty="0">
                <a:solidFill>
                  <a:srgbClr val="FFFFFF"/>
                </a:solidFill>
                <a:latin typeface="Open Sans" charset="0"/>
                <a:ea typeface="Open Sans" charset="0"/>
                <a:cs typeface="Open Sans" charset="0"/>
              </a:endParaRPr>
            </a:p>
          </p:txBody>
        </p:sp>
        <p:sp>
          <p:nvSpPr>
            <p:cNvPr id="15" name="TextBox 14">
              <a:extLst>
                <a:ext uri="{FF2B5EF4-FFF2-40B4-BE49-F238E27FC236}">
                  <a16:creationId xmlns:a16="http://schemas.microsoft.com/office/drawing/2014/main" id="{1FF06C87-4A22-1B49-9966-92B22045D8F6}"/>
                </a:ext>
              </a:extLst>
            </p:cNvPr>
            <p:cNvSpPr txBox="1"/>
            <p:nvPr/>
          </p:nvSpPr>
          <p:spPr>
            <a:xfrm>
              <a:off x="2197381" y="4729666"/>
              <a:ext cx="397810"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UI</a:t>
              </a:r>
            </a:p>
          </p:txBody>
        </p:sp>
      </p:grpSp>
      <p:grpSp>
        <p:nvGrpSpPr>
          <p:cNvPr id="16" name="Group 15">
            <a:extLst>
              <a:ext uri="{FF2B5EF4-FFF2-40B4-BE49-F238E27FC236}">
                <a16:creationId xmlns:a16="http://schemas.microsoft.com/office/drawing/2014/main" id="{66737EF9-54A3-024C-8970-649CFB9A9240}"/>
              </a:ext>
            </a:extLst>
          </p:cNvPr>
          <p:cNvGrpSpPr/>
          <p:nvPr/>
        </p:nvGrpSpPr>
        <p:grpSpPr>
          <a:xfrm>
            <a:off x="2028824" y="5709754"/>
            <a:ext cx="3630296" cy="564046"/>
            <a:chOff x="2028824" y="4575559"/>
            <a:chExt cx="4057016" cy="564046"/>
          </a:xfrm>
        </p:grpSpPr>
        <p:sp>
          <p:nvSpPr>
            <p:cNvPr id="17" name="Rectangle 16">
              <a:extLst>
                <a:ext uri="{FF2B5EF4-FFF2-40B4-BE49-F238E27FC236}">
                  <a16:creationId xmlns:a16="http://schemas.microsoft.com/office/drawing/2014/main" id="{B57A891E-D293-0941-B71A-E2727221C33C}"/>
                </a:ext>
              </a:extLst>
            </p:cNvPr>
            <p:cNvSpPr/>
            <p:nvPr/>
          </p:nvSpPr>
          <p:spPr>
            <a:xfrm>
              <a:off x="2028824" y="4575560"/>
              <a:ext cx="4057016" cy="564045"/>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8" name="Rectangle 17">
              <a:extLst>
                <a:ext uri="{FF2B5EF4-FFF2-40B4-BE49-F238E27FC236}">
                  <a16:creationId xmlns:a16="http://schemas.microsoft.com/office/drawing/2014/main" id="{1DEBC974-9583-594F-8226-5FE51EC7337B}"/>
                </a:ext>
              </a:extLst>
            </p:cNvPr>
            <p:cNvSpPr/>
            <p:nvPr/>
          </p:nvSpPr>
          <p:spPr>
            <a:xfrm>
              <a:off x="2028824" y="4575559"/>
              <a:ext cx="201949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dirty="0">
                  <a:solidFill>
                    <a:srgbClr val="FFFFFF"/>
                  </a:solidFill>
                  <a:latin typeface="Open Sans" charset="0"/>
                  <a:ea typeface="Open Sans" charset="0"/>
                  <a:cs typeface="Open Sans" charset="0"/>
                </a:rPr>
                <a:t>50%</a:t>
              </a:r>
            </a:p>
          </p:txBody>
        </p:sp>
        <p:sp>
          <p:nvSpPr>
            <p:cNvPr id="19" name="TextBox 18">
              <a:extLst>
                <a:ext uri="{FF2B5EF4-FFF2-40B4-BE49-F238E27FC236}">
                  <a16:creationId xmlns:a16="http://schemas.microsoft.com/office/drawing/2014/main" id="{0DBC1D2C-89A6-4741-94E2-5E6FE56E597D}"/>
                </a:ext>
              </a:extLst>
            </p:cNvPr>
            <p:cNvSpPr txBox="1"/>
            <p:nvPr/>
          </p:nvSpPr>
          <p:spPr>
            <a:xfrm>
              <a:off x="2197381" y="4729666"/>
              <a:ext cx="1017644"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Photoshop</a:t>
              </a:r>
            </a:p>
          </p:txBody>
        </p:sp>
      </p:grpSp>
      <p:sp>
        <p:nvSpPr>
          <p:cNvPr id="20" name="TextBox 19">
            <a:extLst>
              <a:ext uri="{FF2B5EF4-FFF2-40B4-BE49-F238E27FC236}">
                <a16:creationId xmlns:a16="http://schemas.microsoft.com/office/drawing/2014/main" id="{874A8D87-B3FB-2142-B323-8DB6CD0A6124}"/>
              </a:ext>
            </a:extLst>
          </p:cNvPr>
          <p:cNvSpPr txBox="1"/>
          <p:nvPr/>
        </p:nvSpPr>
        <p:spPr>
          <a:xfrm>
            <a:off x="2028825" y="3061602"/>
            <a:ext cx="3630295" cy="872922"/>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grpSp>
        <p:nvGrpSpPr>
          <p:cNvPr id="21" name="Group 20">
            <a:extLst>
              <a:ext uri="{FF2B5EF4-FFF2-40B4-BE49-F238E27FC236}">
                <a16:creationId xmlns:a16="http://schemas.microsoft.com/office/drawing/2014/main" id="{18A66D8F-6405-0444-BAFA-309A3380866B}"/>
              </a:ext>
            </a:extLst>
          </p:cNvPr>
          <p:cNvGrpSpPr/>
          <p:nvPr/>
        </p:nvGrpSpPr>
        <p:grpSpPr>
          <a:xfrm>
            <a:off x="2028824" y="4971283"/>
            <a:ext cx="3630296" cy="564046"/>
            <a:chOff x="2028824" y="4575559"/>
            <a:chExt cx="4057016" cy="564046"/>
          </a:xfrm>
          <a:effectLst>
            <a:outerShdw blurRad="508000" dist="254000" dir="5400000" algn="t" rotWithShape="0">
              <a:prstClr val="black">
                <a:alpha val="30000"/>
              </a:prstClr>
            </a:outerShdw>
          </a:effectLst>
        </p:grpSpPr>
        <p:sp>
          <p:nvSpPr>
            <p:cNvPr id="22" name="Rectangle 21">
              <a:extLst>
                <a:ext uri="{FF2B5EF4-FFF2-40B4-BE49-F238E27FC236}">
                  <a16:creationId xmlns:a16="http://schemas.microsoft.com/office/drawing/2014/main" id="{CCAD4D1D-ED5A-9443-AD0B-D9E50DA63FAA}"/>
                </a:ext>
              </a:extLst>
            </p:cNvPr>
            <p:cNvSpPr/>
            <p:nvPr/>
          </p:nvSpPr>
          <p:spPr>
            <a:xfrm>
              <a:off x="2028824" y="4575560"/>
              <a:ext cx="4057016" cy="56404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23" name="Rectangle 22">
              <a:extLst>
                <a:ext uri="{FF2B5EF4-FFF2-40B4-BE49-F238E27FC236}">
                  <a16:creationId xmlns:a16="http://schemas.microsoft.com/office/drawing/2014/main" id="{4F6DD51D-6EBF-A942-BC96-18735F55FA57}"/>
                </a:ext>
              </a:extLst>
            </p:cNvPr>
            <p:cNvSpPr/>
            <p:nvPr/>
          </p:nvSpPr>
          <p:spPr>
            <a:xfrm>
              <a:off x="2028824" y="4575559"/>
              <a:ext cx="3742056" cy="564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dirty="0">
                  <a:solidFill>
                    <a:srgbClr val="FFFFFF"/>
                  </a:solidFill>
                  <a:latin typeface="Open Sans" charset="0"/>
                  <a:ea typeface="Open Sans" charset="0"/>
                  <a:cs typeface="Open Sans" charset="0"/>
                </a:rPr>
                <a:t>90%</a:t>
              </a:r>
            </a:p>
          </p:txBody>
        </p:sp>
        <p:sp>
          <p:nvSpPr>
            <p:cNvPr id="24" name="TextBox 23">
              <a:extLst>
                <a:ext uri="{FF2B5EF4-FFF2-40B4-BE49-F238E27FC236}">
                  <a16:creationId xmlns:a16="http://schemas.microsoft.com/office/drawing/2014/main" id="{77C120E2-0C9E-9748-A970-40101F2D78F1}"/>
                </a:ext>
              </a:extLst>
            </p:cNvPr>
            <p:cNvSpPr txBox="1"/>
            <p:nvPr/>
          </p:nvSpPr>
          <p:spPr>
            <a:xfrm>
              <a:off x="2197381" y="4729666"/>
              <a:ext cx="1074969" cy="255830"/>
            </a:xfrm>
            <a:prstGeom prst="rect">
              <a:avLst/>
            </a:prstGeom>
            <a:noFill/>
          </p:spPr>
          <p:txBody>
            <a:bodyPr wrap="none" lIns="0" tIns="36000" rIns="216000" bIns="36000" rtlCol="0">
              <a:spAutoFit/>
            </a:bodyPr>
            <a:lstStyle/>
            <a:p>
              <a:pPr>
                <a:lnSpc>
                  <a:spcPct val="130000"/>
                </a:lnSpc>
                <a:spcBef>
                  <a:spcPts val="1000"/>
                </a:spcBef>
              </a:pPr>
              <a:r>
                <a:rPr lang="en-US" sz="1000" b="1" dirty="0" err="1">
                  <a:solidFill>
                    <a:srgbClr val="FFFFFF"/>
                  </a:solidFill>
                </a:rPr>
                <a:t>Powerpoint</a:t>
              </a:r>
              <a:endParaRPr lang="en-US" sz="1000" b="1" dirty="0">
                <a:solidFill>
                  <a:srgbClr val="FFFFFF"/>
                </a:solidFill>
              </a:endParaRPr>
            </a:p>
          </p:txBody>
        </p:sp>
      </p:grpSp>
    </p:spTree>
    <p:extLst>
      <p:ext uri="{BB962C8B-B14F-4D97-AF65-F5344CB8AC3E}">
        <p14:creationId xmlns:p14="http://schemas.microsoft.com/office/powerpoint/2010/main" val="126473963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3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22" presetClass="entr" presetSubtype="8" fill="hold" nodeType="withEffect">
                                  <p:stCondLst>
                                    <p:cond delay="130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22" presetClass="entr" presetSubtype="8" fill="hold" nodeType="withEffect">
                                  <p:stCondLst>
                                    <p:cond delay="160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6" presetClass="emph" presetSubtype="0" accel="50000" decel="50000" autoRev="1" fill="hold" nodeType="withEffect">
                                  <p:stCondLst>
                                    <p:cond delay="1000"/>
                                  </p:stCondLst>
                                  <p:childTnLst>
                                    <p:animScale>
                                      <p:cBhvr>
                                        <p:cTn id="19" dur="500" fill="hold"/>
                                        <p:tgtEl>
                                          <p:spTgt spid="12"/>
                                        </p:tgtEl>
                                      </p:cBhvr>
                                      <p:by x="120000" y="120000"/>
                                    </p:animScale>
                                  </p:childTnLst>
                                </p:cTn>
                              </p:par>
                              <p:par>
                                <p:cTn id="20" presetID="6" presetClass="emph" presetSubtype="0" accel="50000" decel="50000" autoRev="1" fill="hold" nodeType="withEffect">
                                  <p:stCondLst>
                                    <p:cond delay="1300"/>
                                  </p:stCondLst>
                                  <p:childTnLst>
                                    <p:animScale>
                                      <p:cBhvr>
                                        <p:cTn id="21" dur="500" fill="hold"/>
                                        <p:tgtEl>
                                          <p:spTgt spid="21"/>
                                        </p:tgtEl>
                                      </p:cBhvr>
                                      <p:by x="120000" y="120000"/>
                                    </p:animScale>
                                  </p:childTnLst>
                                </p:cTn>
                              </p:par>
                              <p:par>
                                <p:cTn id="22" presetID="6" presetClass="emph" presetSubtype="0" accel="50000" decel="50000" autoRev="1" fill="hold" nodeType="withEffect">
                                  <p:stCondLst>
                                    <p:cond delay="1600"/>
                                  </p:stCondLst>
                                  <p:childTnLst>
                                    <p:animScale>
                                      <p:cBhvr>
                                        <p:cTn id="23" dur="500" fill="hold"/>
                                        <p:tgtEl>
                                          <p:spTgt spid="1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p:cNvSpPr>
            <a:spLocks noGrp="1"/>
          </p:cNvSpPr>
          <p:nvPr>
            <p:ph type="title"/>
          </p:nvPr>
        </p:nvSpPr>
        <p:spPr/>
        <p:txBody>
          <a:bodyPr/>
          <a:lstStyle/>
          <a:p>
            <a:r>
              <a:rPr lang="en-US" dirty="0"/>
              <a:t>Social Media</a:t>
            </a:r>
            <a:br>
              <a:rPr lang="en-US" dirty="0"/>
            </a:br>
            <a:r>
              <a:rPr lang="en-US" dirty="0">
                <a:solidFill>
                  <a:schemeClr val="accent1"/>
                </a:solidFill>
              </a:rPr>
              <a:t>Analysis</a:t>
            </a:r>
          </a:p>
        </p:txBody>
      </p:sp>
      <p:grpSp>
        <p:nvGrpSpPr>
          <p:cNvPr id="2" name="Group 1">
            <a:extLst>
              <a:ext uri="{FF2B5EF4-FFF2-40B4-BE49-F238E27FC236}">
                <a16:creationId xmlns:a16="http://schemas.microsoft.com/office/drawing/2014/main" id="{3AF99F01-7740-4304-B106-AA888A04E448}"/>
              </a:ext>
            </a:extLst>
          </p:cNvPr>
          <p:cNvGrpSpPr/>
          <p:nvPr/>
        </p:nvGrpSpPr>
        <p:grpSpPr>
          <a:xfrm>
            <a:off x="5324051" y="1119211"/>
            <a:ext cx="2821566" cy="5154589"/>
            <a:chOff x="5324051" y="1119211"/>
            <a:chExt cx="2821566" cy="5154589"/>
          </a:xfrm>
        </p:grpSpPr>
        <p:sp>
          <p:nvSpPr>
            <p:cNvPr id="72" name="Rectangle 71"/>
            <p:cNvSpPr/>
            <p:nvPr/>
          </p:nvSpPr>
          <p:spPr>
            <a:xfrm>
              <a:off x="5324051" y="1119211"/>
              <a:ext cx="2821566" cy="5154589"/>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nvGrpSpPr>
            <p:cNvPr id="50" name="Group 49"/>
            <p:cNvGrpSpPr/>
            <p:nvPr/>
          </p:nvGrpSpPr>
          <p:grpSpPr>
            <a:xfrm>
              <a:off x="5324051" y="4736083"/>
              <a:ext cx="2821566" cy="1204882"/>
              <a:chOff x="2403064" y="4736083"/>
              <a:chExt cx="2821566" cy="1204882"/>
            </a:xfrm>
          </p:grpSpPr>
          <p:sp>
            <p:nvSpPr>
              <p:cNvPr id="26" name="Rounded Rectangle 25"/>
              <p:cNvSpPr/>
              <p:nvPr/>
            </p:nvSpPr>
            <p:spPr>
              <a:xfrm>
                <a:off x="3094802" y="4762948"/>
                <a:ext cx="624332" cy="233537"/>
              </a:xfrm>
              <a:prstGeom prst="roundRect">
                <a:avLst>
                  <a:gd name="adj" fmla="val 50000"/>
                </a:avLst>
              </a:prstGeom>
              <a:solidFill>
                <a:schemeClr val="accent1"/>
              </a:solidFill>
              <a:ln>
                <a:noFill/>
              </a:ln>
              <a:effectLst>
                <a:outerShdw blurRad="254000" dist="1270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Roboto Medium" charset="0"/>
                    <a:cs typeface="Roboto Medium" charset="0"/>
                  </a:rPr>
                  <a:t>3.2K</a:t>
                </a:r>
                <a:endParaRPr lang="en-US" sz="1000" baseline="30000" dirty="0">
                  <a:latin typeface="+mj-lt"/>
                  <a:ea typeface="Roboto Medium" charset="0"/>
                  <a:cs typeface="Roboto Medium" charset="0"/>
                </a:endParaRPr>
              </a:p>
            </p:txBody>
          </p:sp>
          <p:sp>
            <p:nvSpPr>
              <p:cNvPr id="27" name="TextBox 26"/>
              <p:cNvSpPr txBox="1"/>
              <p:nvPr/>
            </p:nvSpPr>
            <p:spPr>
              <a:xfrm>
                <a:off x="3848910" y="4736083"/>
                <a:ext cx="787176" cy="255830"/>
              </a:xfrm>
              <a:prstGeom prst="rect">
                <a:avLst/>
              </a:prstGeom>
              <a:noFill/>
            </p:spPr>
            <p:txBody>
              <a:bodyPr wrap="none" lIns="0" tIns="36000" rIns="216000" bIns="36000" rtlCol="0">
                <a:spAutoFit/>
              </a:bodyPr>
              <a:lstStyle/>
              <a:p>
                <a:pPr>
                  <a:lnSpc>
                    <a:spcPct val="130000"/>
                  </a:lnSpc>
                  <a:spcBef>
                    <a:spcPts val="1000"/>
                  </a:spcBef>
                </a:pPr>
                <a:r>
                  <a:rPr lang="en-US" sz="1000" dirty="0">
                    <a:solidFill>
                      <a:schemeClr val="tx1">
                        <a:alpha val="70000"/>
                      </a:schemeClr>
                    </a:solidFill>
                  </a:rPr>
                  <a:t>Followers</a:t>
                </a:r>
                <a:endParaRPr lang="en-US" sz="1000" b="1" dirty="0">
                  <a:solidFill>
                    <a:schemeClr val="tx1">
                      <a:alpha val="70000"/>
                    </a:schemeClr>
                  </a:solidFill>
                </a:endParaRPr>
              </a:p>
            </p:txBody>
          </p:sp>
          <p:cxnSp>
            <p:nvCxnSpPr>
              <p:cNvPr id="29" name="Straight Connector 28"/>
              <p:cNvCxnSpPr/>
              <p:nvPr/>
            </p:nvCxnSpPr>
            <p:spPr>
              <a:xfrm>
                <a:off x="2403064" y="5129058"/>
                <a:ext cx="282156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3094802" y="5235188"/>
                <a:ext cx="624332" cy="233537"/>
              </a:xfrm>
              <a:prstGeom prst="roundRect">
                <a:avLst>
                  <a:gd name="adj" fmla="val 50000"/>
                </a:avLst>
              </a:prstGeom>
              <a:solidFill>
                <a:schemeClr val="accent1"/>
              </a:solidFill>
              <a:ln>
                <a:noFill/>
              </a:ln>
              <a:effectLst>
                <a:outerShdw blurRad="254000" dist="1270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Roboto Medium" charset="0"/>
                    <a:cs typeface="Roboto Medium" charset="0"/>
                  </a:rPr>
                  <a:t>1.5M</a:t>
                </a:r>
                <a:endParaRPr lang="en-US" sz="1000" baseline="30000" dirty="0">
                  <a:latin typeface="+mj-lt"/>
                  <a:ea typeface="Roboto Medium" charset="0"/>
                  <a:cs typeface="Roboto Medium" charset="0"/>
                </a:endParaRPr>
              </a:p>
            </p:txBody>
          </p:sp>
          <p:sp>
            <p:nvSpPr>
              <p:cNvPr id="31" name="TextBox 30"/>
              <p:cNvSpPr txBox="1"/>
              <p:nvPr/>
            </p:nvSpPr>
            <p:spPr>
              <a:xfrm>
                <a:off x="3848910" y="5208323"/>
                <a:ext cx="787176" cy="255830"/>
              </a:xfrm>
              <a:prstGeom prst="rect">
                <a:avLst/>
              </a:prstGeom>
              <a:noFill/>
            </p:spPr>
            <p:txBody>
              <a:bodyPr wrap="none" lIns="0" tIns="36000" rIns="216000" bIns="36000" rtlCol="0">
                <a:spAutoFit/>
              </a:bodyPr>
              <a:lstStyle/>
              <a:p>
                <a:pPr>
                  <a:lnSpc>
                    <a:spcPct val="130000"/>
                  </a:lnSpc>
                  <a:spcBef>
                    <a:spcPts val="1000"/>
                  </a:spcBef>
                </a:pPr>
                <a:r>
                  <a:rPr lang="en-US" sz="1000" dirty="0">
                    <a:solidFill>
                      <a:schemeClr val="tx1">
                        <a:alpha val="70000"/>
                      </a:schemeClr>
                    </a:solidFill>
                  </a:rPr>
                  <a:t>Followers</a:t>
                </a:r>
                <a:endParaRPr lang="en-US" sz="1000" b="1" dirty="0">
                  <a:solidFill>
                    <a:schemeClr val="tx1">
                      <a:alpha val="70000"/>
                    </a:schemeClr>
                  </a:solidFill>
                </a:endParaRPr>
              </a:p>
            </p:txBody>
          </p:sp>
          <p:sp>
            <p:nvSpPr>
              <p:cNvPr id="32" name="Rounded Rectangle 31"/>
              <p:cNvSpPr/>
              <p:nvPr/>
            </p:nvSpPr>
            <p:spPr>
              <a:xfrm>
                <a:off x="3094802" y="5707428"/>
                <a:ext cx="624332" cy="233537"/>
              </a:xfrm>
              <a:prstGeom prst="roundRect">
                <a:avLst>
                  <a:gd name="adj" fmla="val 50000"/>
                </a:avLst>
              </a:prstGeom>
              <a:solidFill>
                <a:schemeClr val="accent1"/>
              </a:solidFill>
              <a:ln>
                <a:noFill/>
              </a:ln>
              <a:effectLst>
                <a:outerShdw blurRad="254000" dist="1270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Roboto Medium" charset="0"/>
                    <a:cs typeface="Roboto Medium" charset="0"/>
                  </a:rPr>
                  <a:t>5K</a:t>
                </a:r>
                <a:endParaRPr lang="en-US" sz="1000" baseline="30000" dirty="0">
                  <a:latin typeface="+mj-lt"/>
                  <a:ea typeface="Roboto Medium" charset="0"/>
                  <a:cs typeface="Roboto Medium" charset="0"/>
                </a:endParaRPr>
              </a:p>
            </p:txBody>
          </p:sp>
          <p:sp>
            <p:nvSpPr>
              <p:cNvPr id="33" name="TextBox 32"/>
              <p:cNvSpPr txBox="1"/>
              <p:nvPr/>
            </p:nvSpPr>
            <p:spPr>
              <a:xfrm>
                <a:off x="3848910" y="5680563"/>
                <a:ext cx="787176" cy="255830"/>
              </a:xfrm>
              <a:prstGeom prst="rect">
                <a:avLst/>
              </a:prstGeom>
              <a:noFill/>
            </p:spPr>
            <p:txBody>
              <a:bodyPr wrap="none" lIns="0" tIns="36000" rIns="216000" bIns="36000" rtlCol="0">
                <a:spAutoFit/>
              </a:bodyPr>
              <a:lstStyle/>
              <a:p>
                <a:pPr>
                  <a:lnSpc>
                    <a:spcPct val="130000"/>
                  </a:lnSpc>
                  <a:spcBef>
                    <a:spcPts val="1000"/>
                  </a:spcBef>
                </a:pPr>
                <a:r>
                  <a:rPr lang="en-US" sz="1000" dirty="0">
                    <a:solidFill>
                      <a:schemeClr val="tx1">
                        <a:alpha val="70000"/>
                      </a:schemeClr>
                    </a:solidFill>
                  </a:rPr>
                  <a:t>Followers</a:t>
                </a:r>
                <a:endParaRPr lang="en-US" sz="1000" b="1" dirty="0">
                  <a:solidFill>
                    <a:schemeClr val="tx1">
                      <a:alpha val="70000"/>
                    </a:schemeClr>
                  </a:solidFill>
                </a:endParaRPr>
              </a:p>
            </p:txBody>
          </p:sp>
          <p:cxnSp>
            <p:nvCxnSpPr>
              <p:cNvPr id="34" name="Straight Connector 33"/>
              <p:cNvCxnSpPr/>
              <p:nvPr/>
            </p:nvCxnSpPr>
            <p:spPr>
              <a:xfrm>
                <a:off x="2403064" y="5586258"/>
                <a:ext cx="282156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38" name="Freeform 5"/>
              <p:cNvSpPr>
                <a:spLocks/>
              </p:cNvSpPr>
              <p:nvPr/>
            </p:nvSpPr>
            <p:spPr bwMode="auto">
              <a:xfrm>
                <a:off x="2686976" y="5736175"/>
                <a:ext cx="202184" cy="168590"/>
              </a:xfrm>
              <a:custGeom>
                <a:avLst/>
                <a:gdLst>
                  <a:gd name="T0" fmla="*/ 0 w 101"/>
                  <a:gd name="T1" fmla="*/ 73 h 82"/>
                  <a:gd name="T2" fmla="*/ 32 w 101"/>
                  <a:gd name="T3" fmla="*/ 82 h 82"/>
                  <a:gd name="T4" fmla="*/ 91 w 101"/>
                  <a:gd name="T5" fmla="*/ 20 h 82"/>
                  <a:gd name="T6" fmla="*/ 101 w 101"/>
                  <a:gd name="T7" fmla="*/ 10 h 82"/>
                  <a:gd name="T8" fmla="*/ 89 w 101"/>
                  <a:gd name="T9" fmla="*/ 13 h 82"/>
                  <a:gd name="T10" fmla="*/ 98 w 101"/>
                  <a:gd name="T11" fmla="*/ 1 h 82"/>
                  <a:gd name="T12" fmla="*/ 85 w 101"/>
                  <a:gd name="T13" fmla="*/ 6 h 82"/>
                  <a:gd name="T14" fmla="*/ 70 w 101"/>
                  <a:gd name="T15" fmla="*/ 0 h 82"/>
                  <a:gd name="T16" fmla="*/ 50 w 101"/>
                  <a:gd name="T17" fmla="*/ 25 h 82"/>
                  <a:gd name="T18" fmla="*/ 7 w 101"/>
                  <a:gd name="T19" fmla="*/ 4 h 82"/>
                  <a:gd name="T20" fmla="*/ 14 w 101"/>
                  <a:gd name="T21" fmla="*/ 31 h 82"/>
                  <a:gd name="T22" fmla="*/ 4 w 101"/>
                  <a:gd name="T23" fmla="*/ 29 h 82"/>
                  <a:gd name="T24" fmla="*/ 21 w 101"/>
                  <a:gd name="T25" fmla="*/ 49 h 82"/>
                  <a:gd name="T26" fmla="*/ 11 w 101"/>
                  <a:gd name="T27" fmla="*/ 50 h 82"/>
                  <a:gd name="T28" fmla="*/ 31 w 101"/>
                  <a:gd name="T29" fmla="*/ 64 h 82"/>
                  <a:gd name="T30" fmla="*/ 0 w 101"/>
                  <a:gd name="T31"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82">
                    <a:moveTo>
                      <a:pt x="0" y="73"/>
                    </a:moveTo>
                    <a:cubicBezTo>
                      <a:pt x="9" y="79"/>
                      <a:pt x="20" y="82"/>
                      <a:pt x="32" y="82"/>
                    </a:cubicBezTo>
                    <a:cubicBezTo>
                      <a:pt x="70" y="82"/>
                      <a:pt x="92" y="50"/>
                      <a:pt x="91" y="20"/>
                    </a:cubicBezTo>
                    <a:cubicBezTo>
                      <a:pt x="95" y="17"/>
                      <a:pt x="98" y="14"/>
                      <a:pt x="101" y="10"/>
                    </a:cubicBezTo>
                    <a:cubicBezTo>
                      <a:pt x="97" y="11"/>
                      <a:pt x="93" y="12"/>
                      <a:pt x="89" y="13"/>
                    </a:cubicBezTo>
                    <a:cubicBezTo>
                      <a:pt x="94" y="10"/>
                      <a:pt x="97" y="6"/>
                      <a:pt x="98" y="1"/>
                    </a:cubicBezTo>
                    <a:cubicBezTo>
                      <a:pt x="94" y="4"/>
                      <a:pt x="90" y="6"/>
                      <a:pt x="85" y="6"/>
                    </a:cubicBezTo>
                    <a:cubicBezTo>
                      <a:pt x="81" y="2"/>
                      <a:pt x="76" y="0"/>
                      <a:pt x="70" y="0"/>
                    </a:cubicBezTo>
                    <a:cubicBezTo>
                      <a:pt x="57" y="0"/>
                      <a:pt x="47" y="12"/>
                      <a:pt x="50" y="25"/>
                    </a:cubicBezTo>
                    <a:cubicBezTo>
                      <a:pt x="33" y="25"/>
                      <a:pt x="17" y="16"/>
                      <a:pt x="7" y="4"/>
                    </a:cubicBezTo>
                    <a:cubicBezTo>
                      <a:pt x="2" y="13"/>
                      <a:pt x="4" y="25"/>
                      <a:pt x="14" y="31"/>
                    </a:cubicBezTo>
                    <a:cubicBezTo>
                      <a:pt x="10" y="31"/>
                      <a:pt x="7" y="30"/>
                      <a:pt x="4" y="29"/>
                    </a:cubicBezTo>
                    <a:cubicBezTo>
                      <a:pt x="4" y="38"/>
                      <a:pt x="11" y="47"/>
                      <a:pt x="21" y="49"/>
                    </a:cubicBezTo>
                    <a:cubicBezTo>
                      <a:pt x="18" y="50"/>
                      <a:pt x="15" y="50"/>
                      <a:pt x="11" y="50"/>
                    </a:cubicBezTo>
                    <a:cubicBezTo>
                      <a:pt x="14" y="58"/>
                      <a:pt x="22" y="64"/>
                      <a:pt x="31" y="64"/>
                    </a:cubicBezTo>
                    <a:cubicBezTo>
                      <a:pt x="22" y="71"/>
                      <a:pt x="11" y="74"/>
                      <a:pt x="0"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1" name="Group 8"/>
              <p:cNvGrpSpPr>
                <a:grpSpLocks noChangeAspect="1"/>
              </p:cNvGrpSpPr>
              <p:nvPr/>
            </p:nvGrpSpPr>
            <p:grpSpPr bwMode="auto">
              <a:xfrm>
                <a:off x="2688557" y="5238194"/>
                <a:ext cx="203584" cy="207068"/>
                <a:chOff x="3779" y="1812"/>
                <a:chExt cx="409" cy="416"/>
              </a:xfrm>
              <a:solidFill>
                <a:schemeClr val="accent1"/>
              </a:solidFill>
            </p:grpSpPr>
            <p:sp>
              <p:nvSpPr>
                <p:cNvPr id="43" name="Freeform 9"/>
                <p:cNvSpPr>
                  <a:spLocks noEditPoints="1"/>
                </p:cNvSpPr>
                <p:nvPr/>
              </p:nvSpPr>
              <p:spPr bwMode="auto">
                <a:xfrm>
                  <a:off x="3779" y="1812"/>
                  <a:ext cx="409" cy="416"/>
                </a:xfrm>
                <a:custGeom>
                  <a:avLst/>
                  <a:gdLst>
                    <a:gd name="T0" fmla="*/ 52 w 104"/>
                    <a:gd name="T1" fmla="*/ 9 h 104"/>
                    <a:gd name="T2" fmla="*/ 73 w 104"/>
                    <a:gd name="T3" fmla="*/ 10 h 104"/>
                    <a:gd name="T4" fmla="*/ 83 w 104"/>
                    <a:gd name="T5" fmla="*/ 11 h 104"/>
                    <a:gd name="T6" fmla="*/ 89 w 104"/>
                    <a:gd name="T7" fmla="*/ 15 h 104"/>
                    <a:gd name="T8" fmla="*/ 93 w 104"/>
                    <a:gd name="T9" fmla="*/ 21 h 104"/>
                    <a:gd name="T10" fmla="*/ 95 w 104"/>
                    <a:gd name="T11" fmla="*/ 31 h 104"/>
                    <a:gd name="T12" fmla="*/ 95 w 104"/>
                    <a:gd name="T13" fmla="*/ 52 h 104"/>
                    <a:gd name="T14" fmla="*/ 95 w 104"/>
                    <a:gd name="T15" fmla="*/ 73 h 104"/>
                    <a:gd name="T16" fmla="*/ 93 w 104"/>
                    <a:gd name="T17" fmla="*/ 83 h 104"/>
                    <a:gd name="T18" fmla="*/ 89 w 104"/>
                    <a:gd name="T19" fmla="*/ 89 h 104"/>
                    <a:gd name="T20" fmla="*/ 83 w 104"/>
                    <a:gd name="T21" fmla="*/ 93 h 104"/>
                    <a:gd name="T22" fmla="*/ 73 w 104"/>
                    <a:gd name="T23" fmla="*/ 94 h 104"/>
                    <a:gd name="T24" fmla="*/ 52 w 104"/>
                    <a:gd name="T25" fmla="*/ 95 h 104"/>
                    <a:gd name="T26" fmla="*/ 31 w 104"/>
                    <a:gd name="T27" fmla="*/ 94 h 104"/>
                    <a:gd name="T28" fmla="*/ 22 w 104"/>
                    <a:gd name="T29" fmla="*/ 93 h 104"/>
                    <a:gd name="T30" fmla="*/ 16 w 104"/>
                    <a:gd name="T31" fmla="*/ 89 h 104"/>
                    <a:gd name="T32" fmla="*/ 12 w 104"/>
                    <a:gd name="T33" fmla="*/ 83 h 104"/>
                    <a:gd name="T34" fmla="*/ 10 w 104"/>
                    <a:gd name="T35" fmla="*/ 73 h 104"/>
                    <a:gd name="T36" fmla="*/ 10 w 104"/>
                    <a:gd name="T37" fmla="*/ 52 h 104"/>
                    <a:gd name="T38" fmla="*/ 10 w 104"/>
                    <a:gd name="T39" fmla="*/ 31 h 104"/>
                    <a:gd name="T40" fmla="*/ 12 w 104"/>
                    <a:gd name="T41" fmla="*/ 21 h 104"/>
                    <a:gd name="T42" fmla="*/ 16 w 104"/>
                    <a:gd name="T43" fmla="*/ 15 h 104"/>
                    <a:gd name="T44" fmla="*/ 22 w 104"/>
                    <a:gd name="T45" fmla="*/ 11 h 104"/>
                    <a:gd name="T46" fmla="*/ 31 w 104"/>
                    <a:gd name="T47" fmla="*/ 10 h 104"/>
                    <a:gd name="T48" fmla="*/ 52 w 104"/>
                    <a:gd name="T49" fmla="*/ 9 h 104"/>
                    <a:gd name="T50" fmla="*/ 52 w 104"/>
                    <a:gd name="T51" fmla="*/ 0 h 104"/>
                    <a:gd name="T52" fmla="*/ 31 w 104"/>
                    <a:gd name="T53" fmla="*/ 0 h 104"/>
                    <a:gd name="T54" fmla="*/ 18 w 104"/>
                    <a:gd name="T55" fmla="*/ 3 h 104"/>
                    <a:gd name="T56" fmla="*/ 9 w 104"/>
                    <a:gd name="T57" fmla="*/ 9 h 104"/>
                    <a:gd name="T58" fmla="*/ 3 w 104"/>
                    <a:gd name="T59" fmla="*/ 18 h 104"/>
                    <a:gd name="T60" fmla="*/ 1 w 104"/>
                    <a:gd name="T61" fmla="*/ 31 h 104"/>
                    <a:gd name="T62" fmla="*/ 0 w 104"/>
                    <a:gd name="T63" fmla="*/ 52 h 104"/>
                    <a:gd name="T64" fmla="*/ 1 w 104"/>
                    <a:gd name="T65" fmla="*/ 73 h 104"/>
                    <a:gd name="T66" fmla="*/ 3 w 104"/>
                    <a:gd name="T67" fmla="*/ 86 h 104"/>
                    <a:gd name="T68" fmla="*/ 9 w 104"/>
                    <a:gd name="T69" fmla="*/ 95 h 104"/>
                    <a:gd name="T70" fmla="*/ 18 w 104"/>
                    <a:gd name="T71" fmla="*/ 101 h 104"/>
                    <a:gd name="T72" fmla="*/ 31 w 104"/>
                    <a:gd name="T73" fmla="*/ 104 h 104"/>
                    <a:gd name="T74" fmla="*/ 52 w 104"/>
                    <a:gd name="T75" fmla="*/ 104 h 104"/>
                    <a:gd name="T76" fmla="*/ 74 w 104"/>
                    <a:gd name="T77" fmla="*/ 104 h 104"/>
                    <a:gd name="T78" fmla="*/ 87 w 104"/>
                    <a:gd name="T79" fmla="*/ 101 h 104"/>
                    <a:gd name="T80" fmla="*/ 96 w 104"/>
                    <a:gd name="T81" fmla="*/ 95 h 104"/>
                    <a:gd name="T82" fmla="*/ 102 w 104"/>
                    <a:gd name="T83" fmla="*/ 86 h 104"/>
                    <a:gd name="T84" fmla="*/ 104 w 104"/>
                    <a:gd name="T85" fmla="*/ 73 h 104"/>
                    <a:gd name="T86" fmla="*/ 104 w 104"/>
                    <a:gd name="T87" fmla="*/ 52 h 104"/>
                    <a:gd name="T88" fmla="*/ 104 w 104"/>
                    <a:gd name="T89" fmla="*/ 31 h 104"/>
                    <a:gd name="T90" fmla="*/ 102 w 104"/>
                    <a:gd name="T91" fmla="*/ 18 h 104"/>
                    <a:gd name="T92" fmla="*/ 96 w 104"/>
                    <a:gd name="T93" fmla="*/ 9 h 104"/>
                    <a:gd name="T94" fmla="*/ 87 w 104"/>
                    <a:gd name="T95" fmla="*/ 3 h 104"/>
                    <a:gd name="T96" fmla="*/ 74 w 104"/>
                    <a:gd name="T97" fmla="*/ 0 h 104"/>
                    <a:gd name="T98" fmla="*/ 52 w 104"/>
                    <a:gd name="T9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04">
                      <a:moveTo>
                        <a:pt x="52" y="9"/>
                      </a:moveTo>
                      <a:cubicBezTo>
                        <a:pt x="66" y="9"/>
                        <a:pt x="68" y="9"/>
                        <a:pt x="73" y="10"/>
                      </a:cubicBezTo>
                      <a:cubicBezTo>
                        <a:pt x="79" y="10"/>
                        <a:pt x="81" y="11"/>
                        <a:pt x="83" y="11"/>
                      </a:cubicBezTo>
                      <a:cubicBezTo>
                        <a:pt x="86" y="12"/>
                        <a:pt x="87" y="14"/>
                        <a:pt x="89" y="15"/>
                      </a:cubicBezTo>
                      <a:cubicBezTo>
                        <a:pt x="91" y="17"/>
                        <a:pt x="92" y="19"/>
                        <a:pt x="93" y="21"/>
                      </a:cubicBezTo>
                      <a:cubicBezTo>
                        <a:pt x="94" y="23"/>
                        <a:pt x="95" y="26"/>
                        <a:pt x="95" y="31"/>
                      </a:cubicBezTo>
                      <a:cubicBezTo>
                        <a:pt x="95" y="36"/>
                        <a:pt x="95" y="38"/>
                        <a:pt x="95" y="52"/>
                      </a:cubicBezTo>
                      <a:cubicBezTo>
                        <a:pt x="95" y="66"/>
                        <a:pt x="95" y="68"/>
                        <a:pt x="95" y="73"/>
                      </a:cubicBezTo>
                      <a:cubicBezTo>
                        <a:pt x="95" y="78"/>
                        <a:pt x="94" y="81"/>
                        <a:pt x="93" y="83"/>
                      </a:cubicBezTo>
                      <a:cubicBezTo>
                        <a:pt x="92" y="85"/>
                        <a:pt x="91" y="87"/>
                        <a:pt x="89" y="89"/>
                      </a:cubicBezTo>
                      <a:cubicBezTo>
                        <a:pt x="87" y="90"/>
                        <a:pt x="86" y="92"/>
                        <a:pt x="83" y="93"/>
                      </a:cubicBezTo>
                      <a:cubicBezTo>
                        <a:pt x="81" y="93"/>
                        <a:pt x="79" y="94"/>
                        <a:pt x="73" y="94"/>
                      </a:cubicBezTo>
                      <a:cubicBezTo>
                        <a:pt x="68" y="95"/>
                        <a:pt x="66" y="95"/>
                        <a:pt x="52" y="95"/>
                      </a:cubicBezTo>
                      <a:cubicBezTo>
                        <a:pt x="39" y="95"/>
                        <a:pt x="37" y="95"/>
                        <a:pt x="31" y="94"/>
                      </a:cubicBezTo>
                      <a:cubicBezTo>
                        <a:pt x="26" y="94"/>
                        <a:pt x="24" y="93"/>
                        <a:pt x="22" y="93"/>
                      </a:cubicBezTo>
                      <a:cubicBezTo>
                        <a:pt x="19" y="92"/>
                        <a:pt x="18" y="90"/>
                        <a:pt x="16" y="89"/>
                      </a:cubicBezTo>
                      <a:cubicBezTo>
                        <a:pt x="14" y="87"/>
                        <a:pt x="13" y="85"/>
                        <a:pt x="12" y="83"/>
                      </a:cubicBezTo>
                      <a:cubicBezTo>
                        <a:pt x="11" y="81"/>
                        <a:pt x="10" y="78"/>
                        <a:pt x="10" y="73"/>
                      </a:cubicBezTo>
                      <a:cubicBezTo>
                        <a:pt x="10" y="68"/>
                        <a:pt x="10" y="66"/>
                        <a:pt x="10" y="52"/>
                      </a:cubicBezTo>
                      <a:cubicBezTo>
                        <a:pt x="10" y="38"/>
                        <a:pt x="10" y="36"/>
                        <a:pt x="10" y="31"/>
                      </a:cubicBezTo>
                      <a:cubicBezTo>
                        <a:pt x="10" y="26"/>
                        <a:pt x="11" y="23"/>
                        <a:pt x="12" y="21"/>
                      </a:cubicBezTo>
                      <a:cubicBezTo>
                        <a:pt x="13" y="19"/>
                        <a:pt x="14" y="17"/>
                        <a:pt x="16" y="15"/>
                      </a:cubicBezTo>
                      <a:cubicBezTo>
                        <a:pt x="18" y="14"/>
                        <a:pt x="19" y="12"/>
                        <a:pt x="22" y="11"/>
                      </a:cubicBezTo>
                      <a:cubicBezTo>
                        <a:pt x="24" y="11"/>
                        <a:pt x="26" y="10"/>
                        <a:pt x="31" y="10"/>
                      </a:cubicBezTo>
                      <a:cubicBezTo>
                        <a:pt x="37" y="9"/>
                        <a:pt x="39" y="9"/>
                        <a:pt x="52" y="9"/>
                      </a:cubicBezTo>
                      <a:moveTo>
                        <a:pt x="52" y="0"/>
                      </a:moveTo>
                      <a:cubicBezTo>
                        <a:pt x="38" y="0"/>
                        <a:pt x="37" y="0"/>
                        <a:pt x="31" y="0"/>
                      </a:cubicBezTo>
                      <a:cubicBezTo>
                        <a:pt x="25" y="1"/>
                        <a:pt x="22" y="1"/>
                        <a:pt x="18" y="3"/>
                      </a:cubicBezTo>
                      <a:cubicBezTo>
                        <a:pt x="15" y="4"/>
                        <a:pt x="12" y="6"/>
                        <a:pt x="9" y="9"/>
                      </a:cubicBezTo>
                      <a:cubicBezTo>
                        <a:pt x="6" y="12"/>
                        <a:pt x="5" y="15"/>
                        <a:pt x="3" y="18"/>
                      </a:cubicBezTo>
                      <a:cubicBezTo>
                        <a:pt x="2" y="21"/>
                        <a:pt x="1" y="25"/>
                        <a:pt x="1" y="31"/>
                      </a:cubicBezTo>
                      <a:cubicBezTo>
                        <a:pt x="1" y="36"/>
                        <a:pt x="0" y="38"/>
                        <a:pt x="0" y="52"/>
                      </a:cubicBezTo>
                      <a:cubicBezTo>
                        <a:pt x="0" y="66"/>
                        <a:pt x="1" y="68"/>
                        <a:pt x="1" y="73"/>
                      </a:cubicBezTo>
                      <a:cubicBezTo>
                        <a:pt x="1" y="79"/>
                        <a:pt x="2" y="83"/>
                        <a:pt x="3" y="86"/>
                      </a:cubicBezTo>
                      <a:cubicBezTo>
                        <a:pt x="5" y="90"/>
                        <a:pt x="6" y="92"/>
                        <a:pt x="9" y="95"/>
                      </a:cubicBezTo>
                      <a:cubicBezTo>
                        <a:pt x="12" y="98"/>
                        <a:pt x="15" y="100"/>
                        <a:pt x="18" y="101"/>
                      </a:cubicBezTo>
                      <a:cubicBezTo>
                        <a:pt x="22" y="103"/>
                        <a:pt x="25" y="103"/>
                        <a:pt x="31" y="104"/>
                      </a:cubicBezTo>
                      <a:cubicBezTo>
                        <a:pt x="37" y="104"/>
                        <a:pt x="38" y="104"/>
                        <a:pt x="52" y="104"/>
                      </a:cubicBezTo>
                      <a:cubicBezTo>
                        <a:pt x="67" y="104"/>
                        <a:pt x="68" y="104"/>
                        <a:pt x="74" y="104"/>
                      </a:cubicBezTo>
                      <a:cubicBezTo>
                        <a:pt x="79" y="103"/>
                        <a:pt x="83" y="103"/>
                        <a:pt x="87" y="101"/>
                      </a:cubicBezTo>
                      <a:cubicBezTo>
                        <a:pt x="90" y="100"/>
                        <a:pt x="93" y="98"/>
                        <a:pt x="96" y="95"/>
                      </a:cubicBezTo>
                      <a:cubicBezTo>
                        <a:pt x="99" y="92"/>
                        <a:pt x="100" y="90"/>
                        <a:pt x="102" y="86"/>
                      </a:cubicBezTo>
                      <a:cubicBezTo>
                        <a:pt x="103" y="83"/>
                        <a:pt x="104" y="79"/>
                        <a:pt x="104" y="73"/>
                      </a:cubicBezTo>
                      <a:cubicBezTo>
                        <a:pt x="104" y="68"/>
                        <a:pt x="104" y="66"/>
                        <a:pt x="104" y="52"/>
                      </a:cubicBezTo>
                      <a:cubicBezTo>
                        <a:pt x="104" y="38"/>
                        <a:pt x="104" y="36"/>
                        <a:pt x="104" y="31"/>
                      </a:cubicBezTo>
                      <a:cubicBezTo>
                        <a:pt x="104" y="25"/>
                        <a:pt x="103" y="21"/>
                        <a:pt x="102" y="18"/>
                      </a:cubicBezTo>
                      <a:cubicBezTo>
                        <a:pt x="100" y="15"/>
                        <a:pt x="99" y="12"/>
                        <a:pt x="96" y="9"/>
                      </a:cubicBezTo>
                      <a:cubicBezTo>
                        <a:pt x="93" y="6"/>
                        <a:pt x="90" y="4"/>
                        <a:pt x="87" y="3"/>
                      </a:cubicBezTo>
                      <a:cubicBezTo>
                        <a:pt x="83" y="1"/>
                        <a:pt x="79" y="1"/>
                        <a:pt x="74" y="0"/>
                      </a:cubicBezTo>
                      <a:cubicBezTo>
                        <a:pt x="68" y="0"/>
                        <a:pt x="67" y="0"/>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p:cNvSpPr>
                  <a:spLocks noEditPoints="1"/>
                </p:cNvSpPr>
                <p:nvPr/>
              </p:nvSpPr>
              <p:spPr bwMode="auto">
                <a:xfrm>
                  <a:off x="3881" y="1912"/>
                  <a:ext cx="209" cy="216"/>
                </a:xfrm>
                <a:custGeom>
                  <a:avLst/>
                  <a:gdLst>
                    <a:gd name="T0" fmla="*/ 26 w 53"/>
                    <a:gd name="T1" fmla="*/ 0 h 54"/>
                    <a:gd name="T2" fmla="*/ 0 w 53"/>
                    <a:gd name="T3" fmla="*/ 27 h 54"/>
                    <a:gd name="T4" fmla="*/ 26 w 53"/>
                    <a:gd name="T5" fmla="*/ 54 h 54"/>
                    <a:gd name="T6" fmla="*/ 53 w 53"/>
                    <a:gd name="T7" fmla="*/ 27 h 54"/>
                    <a:gd name="T8" fmla="*/ 26 w 53"/>
                    <a:gd name="T9" fmla="*/ 0 h 54"/>
                    <a:gd name="T10" fmla="*/ 26 w 53"/>
                    <a:gd name="T11" fmla="*/ 44 h 54"/>
                    <a:gd name="T12" fmla="*/ 9 w 53"/>
                    <a:gd name="T13" fmla="*/ 27 h 54"/>
                    <a:gd name="T14" fmla="*/ 26 w 53"/>
                    <a:gd name="T15" fmla="*/ 10 h 54"/>
                    <a:gd name="T16" fmla="*/ 44 w 53"/>
                    <a:gd name="T17" fmla="*/ 27 h 54"/>
                    <a:gd name="T18" fmla="*/ 26 w 53"/>
                    <a:gd name="T19"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0"/>
                      </a:moveTo>
                      <a:cubicBezTo>
                        <a:pt x="12" y="0"/>
                        <a:pt x="0" y="12"/>
                        <a:pt x="0" y="27"/>
                      </a:cubicBezTo>
                      <a:cubicBezTo>
                        <a:pt x="0" y="42"/>
                        <a:pt x="12" y="54"/>
                        <a:pt x="26" y="54"/>
                      </a:cubicBezTo>
                      <a:cubicBezTo>
                        <a:pt x="41" y="54"/>
                        <a:pt x="53" y="42"/>
                        <a:pt x="53" y="27"/>
                      </a:cubicBezTo>
                      <a:cubicBezTo>
                        <a:pt x="53" y="12"/>
                        <a:pt x="41" y="0"/>
                        <a:pt x="26" y="0"/>
                      </a:cubicBezTo>
                      <a:moveTo>
                        <a:pt x="26" y="44"/>
                      </a:moveTo>
                      <a:cubicBezTo>
                        <a:pt x="17" y="44"/>
                        <a:pt x="9" y="37"/>
                        <a:pt x="9" y="27"/>
                      </a:cubicBezTo>
                      <a:cubicBezTo>
                        <a:pt x="9" y="17"/>
                        <a:pt x="17" y="10"/>
                        <a:pt x="26" y="10"/>
                      </a:cubicBezTo>
                      <a:cubicBezTo>
                        <a:pt x="36" y="10"/>
                        <a:pt x="44" y="17"/>
                        <a:pt x="44" y="27"/>
                      </a:cubicBezTo>
                      <a:cubicBezTo>
                        <a:pt x="44" y="37"/>
                        <a:pt x="36" y="44"/>
                        <a:pt x="26"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11"/>
                <p:cNvSpPr>
                  <a:spLocks noChangeArrowheads="1"/>
                </p:cNvSpPr>
                <p:nvPr/>
              </p:nvSpPr>
              <p:spPr bwMode="auto">
                <a:xfrm>
                  <a:off x="4070" y="1884"/>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Freeform 15"/>
              <p:cNvSpPr>
                <a:spLocks/>
              </p:cNvSpPr>
              <p:nvPr/>
            </p:nvSpPr>
            <p:spPr bwMode="auto">
              <a:xfrm>
                <a:off x="2749032" y="4776406"/>
                <a:ext cx="97027" cy="206619"/>
              </a:xfrm>
              <a:custGeom>
                <a:avLst/>
                <a:gdLst>
                  <a:gd name="T0" fmla="*/ 12 w 53"/>
                  <a:gd name="T1" fmla="*/ 114 h 114"/>
                  <a:gd name="T2" fmla="*/ 35 w 53"/>
                  <a:gd name="T3" fmla="*/ 114 h 114"/>
                  <a:gd name="T4" fmla="*/ 35 w 53"/>
                  <a:gd name="T5" fmla="*/ 57 h 114"/>
                  <a:gd name="T6" fmla="*/ 51 w 53"/>
                  <a:gd name="T7" fmla="*/ 57 h 114"/>
                  <a:gd name="T8" fmla="*/ 53 w 53"/>
                  <a:gd name="T9" fmla="*/ 37 h 114"/>
                  <a:gd name="T10" fmla="*/ 35 w 53"/>
                  <a:gd name="T11" fmla="*/ 37 h 114"/>
                  <a:gd name="T12" fmla="*/ 35 w 53"/>
                  <a:gd name="T13" fmla="*/ 26 h 114"/>
                  <a:gd name="T14" fmla="*/ 41 w 53"/>
                  <a:gd name="T15" fmla="*/ 20 h 114"/>
                  <a:gd name="T16" fmla="*/ 53 w 53"/>
                  <a:gd name="T17" fmla="*/ 20 h 114"/>
                  <a:gd name="T18" fmla="*/ 53 w 53"/>
                  <a:gd name="T19" fmla="*/ 0 h 114"/>
                  <a:gd name="T20" fmla="*/ 37 w 53"/>
                  <a:gd name="T21" fmla="*/ 0 h 114"/>
                  <a:gd name="T22" fmla="*/ 12 w 53"/>
                  <a:gd name="T23" fmla="*/ 22 h 114"/>
                  <a:gd name="T24" fmla="*/ 12 w 53"/>
                  <a:gd name="T25" fmla="*/ 37 h 114"/>
                  <a:gd name="T26" fmla="*/ 0 w 53"/>
                  <a:gd name="T27" fmla="*/ 37 h 114"/>
                  <a:gd name="T28" fmla="*/ 0 w 53"/>
                  <a:gd name="T29" fmla="*/ 57 h 114"/>
                  <a:gd name="T30" fmla="*/ 12 w 53"/>
                  <a:gd name="T31" fmla="*/ 57 h 114"/>
                  <a:gd name="T32" fmla="*/ 12 w 53"/>
                  <a:gd name="T3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114">
                    <a:moveTo>
                      <a:pt x="12" y="114"/>
                    </a:moveTo>
                    <a:cubicBezTo>
                      <a:pt x="35" y="114"/>
                      <a:pt x="35" y="114"/>
                      <a:pt x="35" y="114"/>
                    </a:cubicBezTo>
                    <a:cubicBezTo>
                      <a:pt x="35" y="57"/>
                      <a:pt x="35" y="57"/>
                      <a:pt x="35" y="57"/>
                    </a:cubicBezTo>
                    <a:cubicBezTo>
                      <a:pt x="51" y="57"/>
                      <a:pt x="51" y="57"/>
                      <a:pt x="51" y="57"/>
                    </a:cubicBezTo>
                    <a:cubicBezTo>
                      <a:pt x="53" y="37"/>
                      <a:pt x="53" y="37"/>
                      <a:pt x="53" y="37"/>
                    </a:cubicBezTo>
                    <a:cubicBezTo>
                      <a:pt x="35" y="37"/>
                      <a:pt x="35" y="37"/>
                      <a:pt x="35" y="37"/>
                    </a:cubicBezTo>
                    <a:cubicBezTo>
                      <a:pt x="35" y="37"/>
                      <a:pt x="35" y="30"/>
                      <a:pt x="35" y="26"/>
                    </a:cubicBezTo>
                    <a:cubicBezTo>
                      <a:pt x="35" y="22"/>
                      <a:pt x="36" y="20"/>
                      <a:pt x="41" y="20"/>
                    </a:cubicBezTo>
                    <a:cubicBezTo>
                      <a:pt x="44" y="20"/>
                      <a:pt x="53" y="20"/>
                      <a:pt x="53" y="20"/>
                    </a:cubicBezTo>
                    <a:cubicBezTo>
                      <a:pt x="53" y="0"/>
                      <a:pt x="53" y="0"/>
                      <a:pt x="53" y="0"/>
                    </a:cubicBezTo>
                    <a:cubicBezTo>
                      <a:pt x="53" y="0"/>
                      <a:pt x="40" y="0"/>
                      <a:pt x="37" y="0"/>
                    </a:cubicBezTo>
                    <a:cubicBezTo>
                      <a:pt x="20" y="0"/>
                      <a:pt x="12" y="7"/>
                      <a:pt x="12" y="22"/>
                    </a:cubicBezTo>
                    <a:cubicBezTo>
                      <a:pt x="12" y="34"/>
                      <a:pt x="12" y="37"/>
                      <a:pt x="12" y="37"/>
                    </a:cubicBezTo>
                    <a:cubicBezTo>
                      <a:pt x="0" y="37"/>
                      <a:pt x="0" y="37"/>
                      <a:pt x="0" y="37"/>
                    </a:cubicBezTo>
                    <a:cubicBezTo>
                      <a:pt x="0" y="57"/>
                      <a:pt x="0" y="57"/>
                      <a:pt x="0" y="57"/>
                    </a:cubicBezTo>
                    <a:cubicBezTo>
                      <a:pt x="12" y="57"/>
                      <a:pt x="12" y="57"/>
                      <a:pt x="12" y="57"/>
                    </a:cubicBezTo>
                    <a:lnTo>
                      <a:pt x="12" y="11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767FB80A-8F03-4008-84DF-1D8890AC818B}"/>
              </a:ext>
            </a:extLst>
          </p:cNvPr>
          <p:cNvGrpSpPr/>
          <p:nvPr/>
        </p:nvGrpSpPr>
        <p:grpSpPr>
          <a:xfrm>
            <a:off x="8351259" y="1119211"/>
            <a:ext cx="2821566" cy="5154589"/>
            <a:chOff x="8351259" y="1119211"/>
            <a:chExt cx="2821566" cy="5154589"/>
          </a:xfrm>
        </p:grpSpPr>
        <p:sp>
          <p:nvSpPr>
            <p:cNvPr id="73" name="Rectangle 72"/>
            <p:cNvSpPr/>
            <p:nvPr/>
          </p:nvSpPr>
          <p:spPr>
            <a:xfrm>
              <a:off x="8351259" y="1119211"/>
              <a:ext cx="2821566" cy="5154589"/>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nvGrpSpPr>
            <p:cNvPr id="52" name="Group 51"/>
            <p:cNvGrpSpPr/>
            <p:nvPr/>
          </p:nvGrpSpPr>
          <p:grpSpPr>
            <a:xfrm>
              <a:off x="8351259" y="4736083"/>
              <a:ext cx="2821566" cy="1204882"/>
              <a:chOff x="2403064" y="4736083"/>
              <a:chExt cx="2821566" cy="1204882"/>
            </a:xfrm>
          </p:grpSpPr>
          <p:sp>
            <p:nvSpPr>
              <p:cNvPr id="53" name="Rounded Rectangle 52"/>
              <p:cNvSpPr/>
              <p:nvPr/>
            </p:nvSpPr>
            <p:spPr>
              <a:xfrm>
                <a:off x="3094802" y="4762948"/>
                <a:ext cx="624332" cy="233537"/>
              </a:xfrm>
              <a:prstGeom prst="roundRect">
                <a:avLst>
                  <a:gd name="adj" fmla="val 50000"/>
                </a:avLst>
              </a:prstGeom>
              <a:solidFill>
                <a:schemeClr val="accent1"/>
              </a:solidFill>
              <a:ln>
                <a:noFill/>
              </a:ln>
              <a:effectLst>
                <a:outerShdw blurRad="254000" dist="1270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Roboto Medium" charset="0"/>
                    <a:cs typeface="Roboto Medium" charset="0"/>
                  </a:rPr>
                  <a:t>3.2K</a:t>
                </a:r>
                <a:endParaRPr lang="en-US" sz="1000" baseline="30000" dirty="0">
                  <a:latin typeface="+mj-lt"/>
                  <a:ea typeface="Roboto Medium" charset="0"/>
                  <a:cs typeface="Roboto Medium" charset="0"/>
                </a:endParaRPr>
              </a:p>
            </p:txBody>
          </p:sp>
          <p:sp>
            <p:nvSpPr>
              <p:cNvPr id="54" name="TextBox 53"/>
              <p:cNvSpPr txBox="1"/>
              <p:nvPr/>
            </p:nvSpPr>
            <p:spPr>
              <a:xfrm>
                <a:off x="3848910" y="4736083"/>
                <a:ext cx="787176" cy="255830"/>
              </a:xfrm>
              <a:prstGeom prst="rect">
                <a:avLst/>
              </a:prstGeom>
              <a:noFill/>
            </p:spPr>
            <p:txBody>
              <a:bodyPr wrap="none" lIns="0" tIns="36000" rIns="216000" bIns="36000" rtlCol="0">
                <a:spAutoFit/>
              </a:bodyPr>
              <a:lstStyle/>
              <a:p>
                <a:pPr>
                  <a:lnSpc>
                    <a:spcPct val="130000"/>
                  </a:lnSpc>
                  <a:spcBef>
                    <a:spcPts val="1000"/>
                  </a:spcBef>
                </a:pPr>
                <a:r>
                  <a:rPr lang="en-US" sz="1000" dirty="0">
                    <a:solidFill>
                      <a:schemeClr val="tx1">
                        <a:alpha val="70000"/>
                      </a:schemeClr>
                    </a:solidFill>
                  </a:rPr>
                  <a:t>Followers</a:t>
                </a:r>
                <a:endParaRPr lang="en-US" sz="1000" b="1" dirty="0">
                  <a:solidFill>
                    <a:schemeClr val="tx1">
                      <a:alpha val="70000"/>
                    </a:schemeClr>
                  </a:solidFill>
                </a:endParaRPr>
              </a:p>
            </p:txBody>
          </p:sp>
          <p:cxnSp>
            <p:nvCxnSpPr>
              <p:cNvPr id="55" name="Straight Connector 54"/>
              <p:cNvCxnSpPr/>
              <p:nvPr/>
            </p:nvCxnSpPr>
            <p:spPr>
              <a:xfrm>
                <a:off x="2403064" y="5129058"/>
                <a:ext cx="282156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3094802" y="5235188"/>
                <a:ext cx="624332" cy="233537"/>
              </a:xfrm>
              <a:prstGeom prst="roundRect">
                <a:avLst>
                  <a:gd name="adj" fmla="val 50000"/>
                </a:avLst>
              </a:prstGeom>
              <a:solidFill>
                <a:schemeClr val="accent1"/>
              </a:solidFill>
              <a:ln>
                <a:noFill/>
              </a:ln>
              <a:effectLst>
                <a:outerShdw blurRad="254000" dist="1270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Roboto Medium" charset="0"/>
                    <a:cs typeface="Roboto Medium" charset="0"/>
                  </a:rPr>
                  <a:t>1.5M</a:t>
                </a:r>
                <a:endParaRPr lang="en-US" sz="1000" baseline="30000" dirty="0">
                  <a:latin typeface="+mj-lt"/>
                  <a:ea typeface="Roboto Medium" charset="0"/>
                  <a:cs typeface="Roboto Medium" charset="0"/>
                </a:endParaRPr>
              </a:p>
            </p:txBody>
          </p:sp>
          <p:sp>
            <p:nvSpPr>
              <p:cNvPr id="57" name="TextBox 56"/>
              <p:cNvSpPr txBox="1"/>
              <p:nvPr/>
            </p:nvSpPr>
            <p:spPr>
              <a:xfrm>
                <a:off x="3848910" y="5208323"/>
                <a:ext cx="787176" cy="255830"/>
              </a:xfrm>
              <a:prstGeom prst="rect">
                <a:avLst/>
              </a:prstGeom>
              <a:noFill/>
            </p:spPr>
            <p:txBody>
              <a:bodyPr wrap="none" lIns="0" tIns="36000" rIns="216000" bIns="36000" rtlCol="0">
                <a:spAutoFit/>
              </a:bodyPr>
              <a:lstStyle/>
              <a:p>
                <a:pPr>
                  <a:lnSpc>
                    <a:spcPct val="130000"/>
                  </a:lnSpc>
                  <a:spcBef>
                    <a:spcPts val="1000"/>
                  </a:spcBef>
                </a:pPr>
                <a:r>
                  <a:rPr lang="en-US" sz="1000" dirty="0">
                    <a:solidFill>
                      <a:schemeClr val="tx1">
                        <a:alpha val="70000"/>
                      </a:schemeClr>
                    </a:solidFill>
                  </a:rPr>
                  <a:t>Followers</a:t>
                </a:r>
                <a:endParaRPr lang="en-US" sz="1000" b="1" dirty="0">
                  <a:solidFill>
                    <a:schemeClr val="tx1">
                      <a:alpha val="70000"/>
                    </a:schemeClr>
                  </a:solidFill>
                </a:endParaRPr>
              </a:p>
            </p:txBody>
          </p:sp>
          <p:sp>
            <p:nvSpPr>
              <p:cNvPr id="58" name="Rounded Rectangle 57"/>
              <p:cNvSpPr/>
              <p:nvPr/>
            </p:nvSpPr>
            <p:spPr>
              <a:xfrm>
                <a:off x="3094802" y="5707428"/>
                <a:ext cx="624332" cy="233537"/>
              </a:xfrm>
              <a:prstGeom prst="roundRect">
                <a:avLst>
                  <a:gd name="adj" fmla="val 50000"/>
                </a:avLst>
              </a:prstGeom>
              <a:solidFill>
                <a:schemeClr val="accent1"/>
              </a:solidFill>
              <a:ln>
                <a:noFill/>
              </a:ln>
              <a:effectLst>
                <a:outerShdw blurRad="254000" dist="127000" dir="5400000" sx="85000" sy="85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mj-lt"/>
                    <a:ea typeface="Roboto Medium" charset="0"/>
                    <a:cs typeface="Roboto Medium" charset="0"/>
                  </a:rPr>
                  <a:t>5K</a:t>
                </a:r>
                <a:endParaRPr lang="en-US" sz="1000" baseline="30000" dirty="0">
                  <a:latin typeface="+mj-lt"/>
                  <a:ea typeface="Roboto Medium" charset="0"/>
                  <a:cs typeface="Roboto Medium" charset="0"/>
                </a:endParaRPr>
              </a:p>
            </p:txBody>
          </p:sp>
          <p:sp>
            <p:nvSpPr>
              <p:cNvPr id="59" name="TextBox 58"/>
              <p:cNvSpPr txBox="1"/>
              <p:nvPr/>
            </p:nvSpPr>
            <p:spPr>
              <a:xfrm>
                <a:off x="3848910" y="5680563"/>
                <a:ext cx="787176" cy="255830"/>
              </a:xfrm>
              <a:prstGeom prst="rect">
                <a:avLst/>
              </a:prstGeom>
              <a:noFill/>
            </p:spPr>
            <p:txBody>
              <a:bodyPr wrap="none" lIns="0" tIns="36000" rIns="216000" bIns="36000" rtlCol="0">
                <a:spAutoFit/>
              </a:bodyPr>
              <a:lstStyle/>
              <a:p>
                <a:pPr>
                  <a:lnSpc>
                    <a:spcPct val="130000"/>
                  </a:lnSpc>
                  <a:spcBef>
                    <a:spcPts val="1000"/>
                  </a:spcBef>
                </a:pPr>
                <a:r>
                  <a:rPr lang="en-US" sz="1000" dirty="0">
                    <a:solidFill>
                      <a:schemeClr val="tx1">
                        <a:alpha val="70000"/>
                      </a:schemeClr>
                    </a:solidFill>
                  </a:rPr>
                  <a:t>Followers</a:t>
                </a:r>
                <a:endParaRPr lang="en-US" sz="1000" b="1" dirty="0">
                  <a:solidFill>
                    <a:schemeClr val="tx1">
                      <a:alpha val="70000"/>
                    </a:schemeClr>
                  </a:solidFill>
                </a:endParaRPr>
              </a:p>
            </p:txBody>
          </p:sp>
          <p:cxnSp>
            <p:nvCxnSpPr>
              <p:cNvPr id="60" name="Straight Connector 59"/>
              <p:cNvCxnSpPr/>
              <p:nvPr/>
            </p:nvCxnSpPr>
            <p:spPr>
              <a:xfrm>
                <a:off x="2403064" y="5586258"/>
                <a:ext cx="282156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61" name="Freeform 5"/>
              <p:cNvSpPr>
                <a:spLocks/>
              </p:cNvSpPr>
              <p:nvPr/>
            </p:nvSpPr>
            <p:spPr bwMode="auto">
              <a:xfrm>
                <a:off x="2686976" y="5736175"/>
                <a:ext cx="202184" cy="168590"/>
              </a:xfrm>
              <a:custGeom>
                <a:avLst/>
                <a:gdLst>
                  <a:gd name="T0" fmla="*/ 0 w 101"/>
                  <a:gd name="T1" fmla="*/ 73 h 82"/>
                  <a:gd name="T2" fmla="*/ 32 w 101"/>
                  <a:gd name="T3" fmla="*/ 82 h 82"/>
                  <a:gd name="T4" fmla="*/ 91 w 101"/>
                  <a:gd name="T5" fmla="*/ 20 h 82"/>
                  <a:gd name="T6" fmla="*/ 101 w 101"/>
                  <a:gd name="T7" fmla="*/ 10 h 82"/>
                  <a:gd name="T8" fmla="*/ 89 w 101"/>
                  <a:gd name="T9" fmla="*/ 13 h 82"/>
                  <a:gd name="T10" fmla="*/ 98 w 101"/>
                  <a:gd name="T11" fmla="*/ 1 h 82"/>
                  <a:gd name="T12" fmla="*/ 85 w 101"/>
                  <a:gd name="T13" fmla="*/ 6 h 82"/>
                  <a:gd name="T14" fmla="*/ 70 w 101"/>
                  <a:gd name="T15" fmla="*/ 0 h 82"/>
                  <a:gd name="T16" fmla="*/ 50 w 101"/>
                  <a:gd name="T17" fmla="*/ 25 h 82"/>
                  <a:gd name="T18" fmla="*/ 7 w 101"/>
                  <a:gd name="T19" fmla="*/ 4 h 82"/>
                  <a:gd name="T20" fmla="*/ 14 w 101"/>
                  <a:gd name="T21" fmla="*/ 31 h 82"/>
                  <a:gd name="T22" fmla="*/ 4 w 101"/>
                  <a:gd name="T23" fmla="*/ 29 h 82"/>
                  <a:gd name="T24" fmla="*/ 21 w 101"/>
                  <a:gd name="T25" fmla="*/ 49 h 82"/>
                  <a:gd name="T26" fmla="*/ 11 w 101"/>
                  <a:gd name="T27" fmla="*/ 50 h 82"/>
                  <a:gd name="T28" fmla="*/ 31 w 101"/>
                  <a:gd name="T29" fmla="*/ 64 h 82"/>
                  <a:gd name="T30" fmla="*/ 0 w 101"/>
                  <a:gd name="T31" fmla="*/ 7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82">
                    <a:moveTo>
                      <a:pt x="0" y="73"/>
                    </a:moveTo>
                    <a:cubicBezTo>
                      <a:pt x="9" y="79"/>
                      <a:pt x="20" y="82"/>
                      <a:pt x="32" y="82"/>
                    </a:cubicBezTo>
                    <a:cubicBezTo>
                      <a:pt x="70" y="82"/>
                      <a:pt x="92" y="50"/>
                      <a:pt x="91" y="20"/>
                    </a:cubicBezTo>
                    <a:cubicBezTo>
                      <a:pt x="95" y="17"/>
                      <a:pt x="98" y="14"/>
                      <a:pt x="101" y="10"/>
                    </a:cubicBezTo>
                    <a:cubicBezTo>
                      <a:pt x="97" y="11"/>
                      <a:pt x="93" y="12"/>
                      <a:pt x="89" y="13"/>
                    </a:cubicBezTo>
                    <a:cubicBezTo>
                      <a:pt x="94" y="10"/>
                      <a:pt x="97" y="6"/>
                      <a:pt x="98" y="1"/>
                    </a:cubicBezTo>
                    <a:cubicBezTo>
                      <a:pt x="94" y="4"/>
                      <a:pt x="90" y="6"/>
                      <a:pt x="85" y="6"/>
                    </a:cubicBezTo>
                    <a:cubicBezTo>
                      <a:pt x="81" y="2"/>
                      <a:pt x="76" y="0"/>
                      <a:pt x="70" y="0"/>
                    </a:cubicBezTo>
                    <a:cubicBezTo>
                      <a:pt x="57" y="0"/>
                      <a:pt x="47" y="12"/>
                      <a:pt x="50" y="25"/>
                    </a:cubicBezTo>
                    <a:cubicBezTo>
                      <a:pt x="33" y="25"/>
                      <a:pt x="17" y="16"/>
                      <a:pt x="7" y="4"/>
                    </a:cubicBezTo>
                    <a:cubicBezTo>
                      <a:pt x="2" y="13"/>
                      <a:pt x="4" y="25"/>
                      <a:pt x="14" y="31"/>
                    </a:cubicBezTo>
                    <a:cubicBezTo>
                      <a:pt x="10" y="31"/>
                      <a:pt x="7" y="30"/>
                      <a:pt x="4" y="29"/>
                    </a:cubicBezTo>
                    <a:cubicBezTo>
                      <a:pt x="4" y="38"/>
                      <a:pt x="11" y="47"/>
                      <a:pt x="21" y="49"/>
                    </a:cubicBezTo>
                    <a:cubicBezTo>
                      <a:pt x="18" y="50"/>
                      <a:pt x="15" y="50"/>
                      <a:pt x="11" y="50"/>
                    </a:cubicBezTo>
                    <a:cubicBezTo>
                      <a:pt x="14" y="58"/>
                      <a:pt x="22" y="64"/>
                      <a:pt x="31" y="64"/>
                    </a:cubicBezTo>
                    <a:cubicBezTo>
                      <a:pt x="22" y="71"/>
                      <a:pt x="11" y="74"/>
                      <a:pt x="0"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2" name="Group 8"/>
              <p:cNvGrpSpPr>
                <a:grpSpLocks noChangeAspect="1"/>
              </p:cNvGrpSpPr>
              <p:nvPr/>
            </p:nvGrpSpPr>
            <p:grpSpPr bwMode="auto">
              <a:xfrm>
                <a:off x="2688557" y="5238194"/>
                <a:ext cx="203584" cy="207068"/>
                <a:chOff x="3779" y="1812"/>
                <a:chExt cx="409" cy="416"/>
              </a:xfrm>
              <a:solidFill>
                <a:schemeClr val="accent1"/>
              </a:solidFill>
            </p:grpSpPr>
            <p:sp>
              <p:nvSpPr>
                <p:cNvPr id="64" name="Freeform 9"/>
                <p:cNvSpPr>
                  <a:spLocks noEditPoints="1"/>
                </p:cNvSpPr>
                <p:nvPr/>
              </p:nvSpPr>
              <p:spPr bwMode="auto">
                <a:xfrm>
                  <a:off x="3779" y="1812"/>
                  <a:ext cx="409" cy="416"/>
                </a:xfrm>
                <a:custGeom>
                  <a:avLst/>
                  <a:gdLst>
                    <a:gd name="T0" fmla="*/ 52 w 104"/>
                    <a:gd name="T1" fmla="*/ 9 h 104"/>
                    <a:gd name="T2" fmla="*/ 73 w 104"/>
                    <a:gd name="T3" fmla="*/ 10 h 104"/>
                    <a:gd name="T4" fmla="*/ 83 w 104"/>
                    <a:gd name="T5" fmla="*/ 11 h 104"/>
                    <a:gd name="T6" fmla="*/ 89 w 104"/>
                    <a:gd name="T7" fmla="*/ 15 h 104"/>
                    <a:gd name="T8" fmla="*/ 93 w 104"/>
                    <a:gd name="T9" fmla="*/ 21 h 104"/>
                    <a:gd name="T10" fmla="*/ 95 w 104"/>
                    <a:gd name="T11" fmla="*/ 31 h 104"/>
                    <a:gd name="T12" fmla="*/ 95 w 104"/>
                    <a:gd name="T13" fmla="*/ 52 h 104"/>
                    <a:gd name="T14" fmla="*/ 95 w 104"/>
                    <a:gd name="T15" fmla="*/ 73 h 104"/>
                    <a:gd name="T16" fmla="*/ 93 w 104"/>
                    <a:gd name="T17" fmla="*/ 83 h 104"/>
                    <a:gd name="T18" fmla="*/ 89 w 104"/>
                    <a:gd name="T19" fmla="*/ 89 h 104"/>
                    <a:gd name="T20" fmla="*/ 83 w 104"/>
                    <a:gd name="T21" fmla="*/ 93 h 104"/>
                    <a:gd name="T22" fmla="*/ 73 w 104"/>
                    <a:gd name="T23" fmla="*/ 94 h 104"/>
                    <a:gd name="T24" fmla="*/ 52 w 104"/>
                    <a:gd name="T25" fmla="*/ 95 h 104"/>
                    <a:gd name="T26" fmla="*/ 31 w 104"/>
                    <a:gd name="T27" fmla="*/ 94 h 104"/>
                    <a:gd name="T28" fmla="*/ 22 w 104"/>
                    <a:gd name="T29" fmla="*/ 93 h 104"/>
                    <a:gd name="T30" fmla="*/ 16 w 104"/>
                    <a:gd name="T31" fmla="*/ 89 h 104"/>
                    <a:gd name="T32" fmla="*/ 12 w 104"/>
                    <a:gd name="T33" fmla="*/ 83 h 104"/>
                    <a:gd name="T34" fmla="*/ 10 w 104"/>
                    <a:gd name="T35" fmla="*/ 73 h 104"/>
                    <a:gd name="T36" fmla="*/ 10 w 104"/>
                    <a:gd name="T37" fmla="*/ 52 h 104"/>
                    <a:gd name="T38" fmla="*/ 10 w 104"/>
                    <a:gd name="T39" fmla="*/ 31 h 104"/>
                    <a:gd name="T40" fmla="*/ 12 w 104"/>
                    <a:gd name="T41" fmla="*/ 21 h 104"/>
                    <a:gd name="T42" fmla="*/ 16 w 104"/>
                    <a:gd name="T43" fmla="*/ 15 h 104"/>
                    <a:gd name="T44" fmla="*/ 22 w 104"/>
                    <a:gd name="T45" fmla="*/ 11 h 104"/>
                    <a:gd name="T46" fmla="*/ 31 w 104"/>
                    <a:gd name="T47" fmla="*/ 10 h 104"/>
                    <a:gd name="T48" fmla="*/ 52 w 104"/>
                    <a:gd name="T49" fmla="*/ 9 h 104"/>
                    <a:gd name="T50" fmla="*/ 52 w 104"/>
                    <a:gd name="T51" fmla="*/ 0 h 104"/>
                    <a:gd name="T52" fmla="*/ 31 w 104"/>
                    <a:gd name="T53" fmla="*/ 0 h 104"/>
                    <a:gd name="T54" fmla="*/ 18 w 104"/>
                    <a:gd name="T55" fmla="*/ 3 h 104"/>
                    <a:gd name="T56" fmla="*/ 9 w 104"/>
                    <a:gd name="T57" fmla="*/ 9 h 104"/>
                    <a:gd name="T58" fmla="*/ 3 w 104"/>
                    <a:gd name="T59" fmla="*/ 18 h 104"/>
                    <a:gd name="T60" fmla="*/ 1 w 104"/>
                    <a:gd name="T61" fmla="*/ 31 h 104"/>
                    <a:gd name="T62" fmla="*/ 0 w 104"/>
                    <a:gd name="T63" fmla="*/ 52 h 104"/>
                    <a:gd name="T64" fmla="*/ 1 w 104"/>
                    <a:gd name="T65" fmla="*/ 73 h 104"/>
                    <a:gd name="T66" fmla="*/ 3 w 104"/>
                    <a:gd name="T67" fmla="*/ 86 h 104"/>
                    <a:gd name="T68" fmla="*/ 9 w 104"/>
                    <a:gd name="T69" fmla="*/ 95 h 104"/>
                    <a:gd name="T70" fmla="*/ 18 w 104"/>
                    <a:gd name="T71" fmla="*/ 101 h 104"/>
                    <a:gd name="T72" fmla="*/ 31 w 104"/>
                    <a:gd name="T73" fmla="*/ 104 h 104"/>
                    <a:gd name="T74" fmla="*/ 52 w 104"/>
                    <a:gd name="T75" fmla="*/ 104 h 104"/>
                    <a:gd name="T76" fmla="*/ 74 w 104"/>
                    <a:gd name="T77" fmla="*/ 104 h 104"/>
                    <a:gd name="T78" fmla="*/ 87 w 104"/>
                    <a:gd name="T79" fmla="*/ 101 h 104"/>
                    <a:gd name="T80" fmla="*/ 96 w 104"/>
                    <a:gd name="T81" fmla="*/ 95 h 104"/>
                    <a:gd name="T82" fmla="*/ 102 w 104"/>
                    <a:gd name="T83" fmla="*/ 86 h 104"/>
                    <a:gd name="T84" fmla="*/ 104 w 104"/>
                    <a:gd name="T85" fmla="*/ 73 h 104"/>
                    <a:gd name="T86" fmla="*/ 104 w 104"/>
                    <a:gd name="T87" fmla="*/ 52 h 104"/>
                    <a:gd name="T88" fmla="*/ 104 w 104"/>
                    <a:gd name="T89" fmla="*/ 31 h 104"/>
                    <a:gd name="T90" fmla="*/ 102 w 104"/>
                    <a:gd name="T91" fmla="*/ 18 h 104"/>
                    <a:gd name="T92" fmla="*/ 96 w 104"/>
                    <a:gd name="T93" fmla="*/ 9 h 104"/>
                    <a:gd name="T94" fmla="*/ 87 w 104"/>
                    <a:gd name="T95" fmla="*/ 3 h 104"/>
                    <a:gd name="T96" fmla="*/ 74 w 104"/>
                    <a:gd name="T97" fmla="*/ 0 h 104"/>
                    <a:gd name="T98" fmla="*/ 52 w 104"/>
                    <a:gd name="T9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04">
                      <a:moveTo>
                        <a:pt x="52" y="9"/>
                      </a:moveTo>
                      <a:cubicBezTo>
                        <a:pt x="66" y="9"/>
                        <a:pt x="68" y="9"/>
                        <a:pt x="73" y="10"/>
                      </a:cubicBezTo>
                      <a:cubicBezTo>
                        <a:pt x="79" y="10"/>
                        <a:pt x="81" y="11"/>
                        <a:pt x="83" y="11"/>
                      </a:cubicBezTo>
                      <a:cubicBezTo>
                        <a:pt x="86" y="12"/>
                        <a:pt x="87" y="14"/>
                        <a:pt x="89" y="15"/>
                      </a:cubicBezTo>
                      <a:cubicBezTo>
                        <a:pt x="91" y="17"/>
                        <a:pt x="92" y="19"/>
                        <a:pt x="93" y="21"/>
                      </a:cubicBezTo>
                      <a:cubicBezTo>
                        <a:pt x="94" y="23"/>
                        <a:pt x="95" y="26"/>
                        <a:pt x="95" y="31"/>
                      </a:cubicBezTo>
                      <a:cubicBezTo>
                        <a:pt x="95" y="36"/>
                        <a:pt x="95" y="38"/>
                        <a:pt x="95" y="52"/>
                      </a:cubicBezTo>
                      <a:cubicBezTo>
                        <a:pt x="95" y="66"/>
                        <a:pt x="95" y="68"/>
                        <a:pt x="95" y="73"/>
                      </a:cubicBezTo>
                      <a:cubicBezTo>
                        <a:pt x="95" y="78"/>
                        <a:pt x="94" y="81"/>
                        <a:pt x="93" y="83"/>
                      </a:cubicBezTo>
                      <a:cubicBezTo>
                        <a:pt x="92" y="85"/>
                        <a:pt x="91" y="87"/>
                        <a:pt x="89" y="89"/>
                      </a:cubicBezTo>
                      <a:cubicBezTo>
                        <a:pt x="87" y="90"/>
                        <a:pt x="86" y="92"/>
                        <a:pt x="83" y="93"/>
                      </a:cubicBezTo>
                      <a:cubicBezTo>
                        <a:pt x="81" y="93"/>
                        <a:pt x="79" y="94"/>
                        <a:pt x="73" y="94"/>
                      </a:cubicBezTo>
                      <a:cubicBezTo>
                        <a:pt x="68" y="95"/>
                        <a:pt x="66" y="95"/>
                        <a:pt x="52" y="95"/>
                      </a:cubicBezTo>
                      <a:cubicBezTo>
                        <a:pt x="39" y="95"/>
                        <a:pt x="37" y="95"/>
                        <a:pt x="31" y="94"/>
                      </a:cubicBezTo>
                      <a:cubicBezTo>
                        <a:pt x="26" y="94"/>
                        <a:pt x="24" y="93"/>
                        <a:pt x="22" y="93"/>
                      </a:cubicBezTo>
                      <a:cubicBezTo>
                        <a:pt x="19" y="92"/>
                        <a:pt x="18" y="90"/>
                        <a:pt x="16" y="89"/>
                      </a:cubicBezTo>
                      <a:cubicBezTo>
                        <a:pt x="14" y="87"/>
                        <a:pt x="13" y="85"/>
                        <a:pt x="12" y="83"/>
                      </a:cubicBezTo>
                      <a:cubicBezTo>
                        <a:pt x="11" y="81"/>
                        <a:pt x="10" y="78"/>
                        <a:pt x="10" y="73"/>
                      </a:cubicBezTo>
                      <a:cubicBezTo>
                        <a:pt x="10" y="68"/>
                        <a:pt x="10" y="66"/>
                        <a:pt x="10" y="52"/>
                      </a:cubicBezTo>
                      <a:cubicBezTo>
                        <a:pt x="10" y="38"/>
                        <a:pt x="10" y="36"/>
                        <a:pt x="10" y="31"/>
                      </a:cubicBezTo>
                      <a:cubicBezTo>
                        <a:pt x="10" y="26"/>
                        <a:pt x="11" y="23"/>
                        <a:pt x="12" y="21"/>
                      </a:cubicBezTo>
                      <a:cubicBezTo>
                        <a:pt x="13" y="19"/>
                        <a:pt x="14" y="17"/>
                        <a:pt x="16" y="15"/>
                      </a:cubicBezTo>
                      <a:cubicBezTo>
                        <a:pt x="18" y="14"/>
                        <a:pt x="19" y="12"/>
                        <a:pt x="22" y="11"/>
                      </a:cubicBezTo>
                      <a:cubicBezTo>
                        <a:pt x="24" y="11"/>
                        <a:pt x="26" y="10"/>
                        <a:pt x="31" y="10"/>
                      </a:cubicBezTo>
                      <a:cubicBezTo>
                        <a:pt x="37" y="9"/>
                        <a:pt x="39" y="9"/>
                        <a:pt x="52" y="9"/>
                      </a:cubicBezTo>
                      <a:moveTo>
                        <a:pt x="52" y="0"/>
                      </a:moveTo>
                      <a:cubicBezTo>
                        <a:pt x="38" y="0"/>
                        <a:pt x="37" y="0"/>
                        <a:pt x="31" y="0"/>
                      </a:cubicBezTo>
                      <a:cubicBezTo>
                        <a:pt x="25" y="1"/>
                        <a:pt x="22" y="1"/>
                        <a:pt x="18" y="3"/>
                      </a:cubicBezTo>
                      <a:cubicBezTo>
                        <a:pt x="15" y="4"/>
                        <a:pt x="12" y="6"/>
                        <a:pt x="9" y="9"/>
                      </a:cubicBezTo>
                      <a:cubicBezTo>
                        <a:pt x="6" y="12"/>
                        <a:pt x="5" y="15"/>
                        <a:pt x="3" y="18"/>
                      </a:cubicBezTo>
                      <a:cubicBezTo>
                        <a:pt x="2" y="21"/>
                        <a:pt x="1" y="25"/>
                        <a:pt x="1" y="31"/>
                      </a:cubicBezTo>
                      <a:cubicBezTo>
                        <a:pt x="1" y="36"/>
                        <a:pt x="0" y="38"/>
                        <a:pt x="0" y="52"/>
                      </a:cubicBezTo>
                      <a:cubicBezTo>
                        <a:pt x="0" y="66"/>
                        <a:pt x="1" y="68"/>
                        <a:pt x="1" y="73"/>
                      </a:cubicBezTo>
                      <a:cubicBezTo>
                        <a:pt x="1" y="79"/>
                        <a:pt x="2" y="83"/>
                        <a:pt x="3" y="86"/>
                      </a:cubicBezTo>
                      <a:cubicBezTo>
                        <a:pt x="5" y="90"/>
                        <a:pt x="6" y="92"/>
                        <a:pt x="9" y="95"/>
                      </a:cubicBezTo>
                      <a:cubicBezTo>
                        <a:pt x="12" y="98"/>
                        <a:pt x="15" y="100"/>
                        <a:pt x="18" y="101"/>
                      </a:cubicBezTo>
                      <a:cubicBezTo>
                        <a:pt x="22" y="103"/>
                        <a:pt x="25" y="103"/>
                        <a:pt x="31" y="104"/>
                      </a:cubicBezTo>
                      <a:cubicBezTo>
                        <a:pt x="37" y="104"/>
                        <a:pt x="38" y="104"/>
                        <a:pt x="52" y="104"/>
                      </a:cubicBezTo>
                      <a:cubicBezTo>
                        <a:pt x="67" y="104"/>
                        <a:pt x="68" y="104"/>
                        <a:pt x="74" y="104"/>
                      </a:cubicBezTo>
                      <a:cubicBezTo>
                        <a:pt x="79" y="103"/>
                        <a:pt x="83" y="103"/>
                        <a:pt x="87" y="101"/>
                      </a:cubicBezTo>
                      <a:cubicBezTo>
                        <a:pt x="90" y="100"/>
                        <a:pt x="93" y="98"/>
                        <a:pt x="96" y="95"/>
                      </a:cubicBezTo>
                      <a:cubicBezTo>
                        <a:pt x="99" y="92"/>
                        <a:pt x="100" y="90"/>
                        <a:pt x="102" y="86"/>
                      </a:cubicBezTo>
                      <a:cubicBezTo>
                        <a:pt x="103" y="83"/>
                        <a:pt x="104" y="79"/>
                        <a:pt x="104" y="73"/>
                      </a:cubicBezTo>
                      <a:cubicBezTo>
                        <a:pt x="104" y="68"/>
                        <a:pt x="104" y="66"/>
                        <a:pt x="104" y="52"/>
                      </a:cubicBezTo>
                      <a:cubicBezTo>
                        <a:pt x="104" y="38"/>
                        <a:pt x="104" y="36"/>
                        <a:pt x="104" y="31"/>
                      </a:cubicBezTo>
                      <a:cubicBezTo>
                        <a:pt x="104" y="25"/>
                        <a:pt x="103" y="21"/>
                        <a:pt x="102" y="18"/>
                      </a:cubicBezTo>
                      <a:cubicBezTo>
                        <a:pt x="100" y="15"/>
                        <a:pt x="99" y="12"/>
                        <a:pt x="96" y="9"/>
                      </a:cubicBezTo>
                      <a:cubicBezTo>
                        <a:pt x="93" y="6"/>
                        <a:pt x="90" y="4"/>
                        <a:pt x="87" y="3"/>
                      </a:cubicBezTo>
                      <a:cubicBezTo>
                        <a:pt x="83" y="1"/>
                        <a:pt x="79" y="1"/>
                        <a:pt x="74" y="0"/>
                      </a:cubicBezTo>
                      <a:cubicBezTo>
                        <a:pt x="68" y="0"/>
                        <a:pt x="67" y="0"/>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
                <p:cNvSpPr>
                  <a:spLocks noEditPoints="1"/>
                </p:cNvSpPr>
                <p:nvPr/>
              </p:nvSpPr>
              <p:spPr bwMode="auto">
                <a:xfrm>
                  <a:off x="3881" y="1912"/>
                  <a:ext cx="209" cy="216"/>
                </a:xfrm>
                <a:custGeom>
                  <a:avLst/>
                  <a:gdLst>
                    <a:gd name="T0" fmla="*/ 26 w 53"/>
                    <a:gd name="T1" fmla="*/ 0 h 54"/>
                    <a:gd name="T2" fmla="*/ 0 w 53"/>
                    <a:gd name="T3" fmla="*/ 27 h 54"/>
                    <a:gd name="T4" fmla="*/ 26 w 53"/>
                    <a:gd name="T5" fmla="*/ 54 h 54"/>
                    <a:gd name="T6" fmla="*/ 53 w 53"/>
                    <a:gd name="T7" fmla="*/ 27 h 54"/>
                    <a:gd name="T8" fmla="*/ 26 w 53"/>
                    <a:gd name="T9" fmla="*/ 0 h 54"/>
                    <a:gd name="T10" fmla="*/ 26 w 53"/>
                    <a:gd name="T11" fmla="*/ 44 h 54"/>
                    <a:gd name="T12" fmla="*/ 9 w 53"/>
                    <a:gd name="T13" fmla="*/ 27 h 54"/>
                    <a:gd name="T14" fmla="*/ 26 w 53"/>
                    <a:gd name="T15" fmla="*/ 10 h 54"/>
                    <a:gd name="T16" fmla="*/ 44 w 53"/>
                    <a:gd name="T17" fmla="*/ 27 h 54"/>
                    <a:gd name="T18" fmla="*/ 26 w 53"/>
                    <a:gd name="T19"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0"/>
                      </a:moveTo>
                      <a:cubicBezTo>
                        <a:pt x="12" y="0"/>
                        <a:pt x="0" y="12"/>
                        <a:pt x="0" y="27"/>
                      </a:cubicBezTo>
                      <a:cubicBezTo>
                        <a:pt x="0" y="42"/>
                        <a:pt x="12" y="54"/>
                        <a:pt x="26" y="54"/>
                      </a:cubicBezTo>
                      <a:cubicBezTo>
                        <a:pt x="41" y="54"/>
                        <a:pt x="53" y="42"/>
                        <a:pt x="53" y="27"/>
                      </a:cubicBezTo>
                      <a:cubicBezTo>
                        <a:pt x="53" y="12"/>
                        <a:pt x="41" y="0"/>
                        <a:pt x="26" y="0"/>
                      </a:cubicBezTo>
                      <a:moveTo>
                        <a:pt x="26" y="44"/>
                      </a:moveTo>
                      <a:cubicBezTo>
                        <a:pt x="17" y="44"/>
                        <a:pt x="9" y="37"/>
                        <a:pt x="9" y="27"/>
                      </a:cubicBezTo>
                      <a:cubicBezTo>
                        <a:pt x="9" y="17"/>
                        <a:pt x="17" y="10"/>
                        <a:pt x="26" y="10"/>
                      </a:cubicBezTo>
                      <a:cubicBezTo>
                        <a:pt x="36" y="10"/>
                        <a:pt x="44" y="17"/>
                        <a:pt x="44" y="27"/>
                      </a:cubicBezTo>
                      <a:cubicBezTo>
                        <a:pt x="44" y="37"/>
                        <a:pt x="36" y="44"/>
                        <a:pt x="26"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11"/>
                <p:cNvSpPr>
                  <a:spLocks noChangeArrowheads="1"/>
                </p:cNvSpPr>
                <p:nvPr/>
              </p:nvSpPr>
              <p:spPr bwMode="auto">
                <a:xfrm>
                  <a:off x="4070" y="1884"/>
                  <a:ext cx="47" cy="4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3" name="Freeform 15"/>
              <p:cNvSpPr>
                <a:spLocks/>
              </p:cNvSpPr>
              <p:nvPr/>
            </p:nvSpPr>
            <p:spPr bwMode="auto">
              <a:xfrm>
                <a:off x="2749032" y="4776406"/>
                <a:ext cx="97027" cy="206619"/>
              </a:xfrm>
              <a:custGeom>
                <a:avLst/>
                <a:gdLst>
                  <a:gd name="T0" fmla="*/ 12 w 53"/>
                  <a:gd name="T1" fmla="*/ 114 h 114"/>
                  <a:gd name="T2" fmla="*/ 35 w 53"/>
                  <a:gd name="T3" fmla="*/ 114 h 114"/>
                  <a:gd name="T4" fmla="*/ 35 w 53"/>
                  <a:gd name="T5" fmla="*/ 57 h 114"/>
                  <a:gd name="T6" fmla="*/ 51 w 53"/>
                  <a:gd name="T7" fmla="*/ 57 h 114"/>
                  <a:gd name="T8" fmla="*/ 53 w 53"/>
                  <a:gd name="T9" fmla="*/ 37 h 114"/>
                  <a:gd name="T10" fmla="*/ 35 w 53"/>
                  <a:gd name="T11" fmla="*/ 37 h 114"/>
                  <a:gd name="T12" fmla="*/ 35 w 53"/>
                  <a:gd name="T13" fmla="*/ 26 h 114"/>
                  <a:gd name="T14" fmla="*/ 41 w 53"/>
                  <a:gd name="T15" fmla="*/ 20 h 114"/>
                  <a:gd name="T16" fmla="*/ 53 w 53"/>
                  <a:gd name="T17" fmla="*/ 20 h 114"/>
                  <a:gd name="T18" fmla="*/ 53 w 53"/>
                  <a:gd name="T19" fmla="*/ 0 h 114"/>
                  <a:gd name="T20" fmla="*/ 37 w 53"/>
                  <a:gd name="T21" fmla="*/ 0 h 114"/>
                  <a:gd name="T22" fmla="*/ 12 w 53"/>
                  <a:gd name="T23" fmla="*/ 22 h 114"/>
                  <a:gd name="T24" fmla="*/ 12 w 53"/>
                  <a:gd name="T25" fmla="*/ 37 h 114"/>
                  <a:gd name="T26" fmla="*/ 0 w 53"/>
                  <a:gd name="T27" fmla="*/ 37 h 114"/>
                  <a:gd name="T28" fmla="*/ 0 w 53"/>
                  <a:gd name="T29" fmla="*/ 57 h 114"/>
                  <a:gd name="T30" fmla="*/ 12 w 53"/>
                  <a:gd name="T31" fmla="*/ 57 h 114"/>
                  <a:gd name="T32" fmla="*/ 12 w 53"/>
                  <a:gd name="T3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114">
                    <a:moveTo>
                      <a:pt x="12" y="114"/>
                    </a:moveTo>
                    <a:cubicBezTo>
                      <a:pt x="35" y="114"/>
                      <a:pt x="35" y="114"/>
                      <a:pt x="35" y="114"/>
                    </a:cubicBezTo>
                    <a:cubicBezTo>
                      <a:pt x="35" y="57"/>
                      <a:pt x="35" y="57"/>
                      <a:pt x="35" y="57"/>
                    </a:cubicBezTo>
                    <a:cubicBezTo>
                      <a:pt x="51" y="57"/>
                      <a:pt x="51" y="57"/>
                      <a:pt x="51" y="57"/>
                    </a:cubicBezTo>
                    <a:cubicBezTo>
                      <a:pt x="53" y="37"/>
                      <a:pt x="53" y="37"/>
                      <a:pt x="53" y="37"/>
                    </a:cubicBezTo>
                    <a:cubicBezTo>
                      <a:pt x="35" y="37"/>
                      <a:pt x="35" y="37"/>
                      <a:pt x="35" y="37"/>
                    </a:cubicBezTo>
                    <a:cubicBezTo>
                      <a:pt x="35" y="37"/>
                      <a:pt x="35" y="30"/>
                      <a:pt x="35" y="26"/>
                    </a:cubicBezTo>
                    <a:cubicBezTo>
                      <a:pt x="35" y="22"/>
                      <a:pt x="36" y="20"/>
                      <a:pt x="41" y="20"/>
                    </a:cubicBezTo>
                    <a:cubicBezTo>
                      <a:pt x="44" y="20"/>
                      <a:pt x="53" y="20"/>
                      <a:pt x="53" y="20"/>
                    </a:cubicBezTo>
                    <a:cubicBezTo>
                      <a:pt x="53" y="0"/>
                      <a:pt x="53" y="0"/>
                      <a:pt x="53" y="0"/>
                    </a:cubicBezTo>
                    <a:cubicBezTo>
                      <a:pt x="53" y="0"/>
                      <a:pt x="40" y="0"/>
                      <a:pt x="37" y="0"/>
                    </a:cubicBezTo>
                    <a:cubicBezTo>
                      <a:pt x="20" y="0"/>
                      <a:pt x="12" y="7"/>
                      <a:pt x="12" y="22"/>
                    </a:cubicBezTo>
                    <a:cubicBezTo>
                      <a:pt x="12" y="34"/>
                      <a:pt x="12" y="37"/>
                      <a:pt x="12" y="37"/>
                    </a:cubicBezTo>
                    <a:cubicBezTo>
                      <a:pt x="0" y="37"/>
                      <a:pt x="0" y="37"/>
                      <a:pt x="0" y="37"/>
                    </a:cubicBezTo>
                    <a:cubicBezTo>
                      <a:pt x="0" y="57"/>
                      <a:pt x="0" y="57"/>
                      <a:pt x="0" y="57"/>
                    </a:cubicBezTo>
                    <a:cubicBezTo>
                      <a:pt x="12" y="57"/>
                      <a:pt x="12" y="57"/>
                      <a:pt x="12" y="57"/>
                    </a:cubicBezTo>
                    <a:lnTo>
                      <a:pt x="12" y="11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4" name="Rectangle 73"/>
          <p:cNvSpPr/>
          <p:nvPr/>
        </p:nvSpPr>
        <p:spPr>
          <a:xfrm>
            <a:off x="8256546" y="1202562"/>
            <a:ext cx="2821566" cy="3204809"/>
          </a:xfrm>
          <a:prstGeom prst="rect">
            <a:avLst/>
          </a:prstGeom>
          <a:gradFill>
            <a:gsLst>
              <a:gs pos="0">
                <a:srgbClr val="222222">
                  <a:alpha val="10000"/>
                </a:srgbClr>
              </a:gs>
              <a:gs pos="100000">
                <a:srgbClr val="222222">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5556749" y="3429000"/>
            <a:ext cx="2356169" cy="595923"/>
          </a:xfrm>
          <a:prstGeom prst="rect">
            <a:avLst/>
          </a:prstGeom>
          <a:noFill/>
        </p:spPr>
        <p:txBody>
          <a:bodyPr wrap="square" lIns="0" tIns="36000" rIns="0" bIns="36000" rtlCol="0">
            <a:spAutoFit/>
          </a:bodyPr>
          <a:lstStyle/>
          <a:p>
            <a:pPr>
              <a:spcBef>
                <a:spcPts val="600"/>
              </a:spcBef>
            </a:pPr>
            <a:r>
              <a:rPr lang="en-US" sz="2400" b="1" dirty="0">
                <a:solidFill>
                  <a:srgbClr val="FFFFFF"/>
                </a:solidFill>
              </a:rPr>
              <a:t>Rick </a:t>
            </a:r>
            <a:r>
              <a:rPr lang="en-US" sz="2400" b="1" dirty="0" err="1">
                <a:solidFill>
                  <a:srgbClr val="FFFFFF"/>
                </a:solidFill>
              </a:rPr>
              <a:t>Rhonson</a:t>
            </a:r>
            <a:br>
              <a:rPr lang="en-US" sz="1600" b="1" dirty="0">
                <a:solidFill>
                  <a:srgbClr val="FFFFFF"/>
                </a:solidFill>
              </a:rPr>
            </a:br>
            <a:r>
              <a:rPr lang="en-US" sz="1000" dirty="0">
                <a:solidFill>
                  <a:srgbClr val="FFFFFF"/>
                </a:solidFill>
              </a:rPr>
              <a:t>CEO / Founder</a:t>
            </a:r>
          </a:p>
        </p:txBody>
      </p:sp>
      <p:sp>
        <p:nvSpPr>
          <p:cNvPr id="78" name="TextBox 77"/>
          <p:cNvSpPr txBox="1"/>
          <p:nvPr/>
        </p:nvSpPr>
        <p:spPr>
          <a:xfrm>
            <a:off x="8583957" y="3429000"/>
            <a:ext cx="2356169" cy="595923"/>
          </a:xfrm>
          <a:prstGeom prst="rect">
            <a:avLst/>
          </a:prstGeom>
          <a:noFill/>
        </p:spPr>
        <p:txBody>
          <a:bodyPr wrap="square" lIns="0" tIns="36000" rIns="0" bIns="36000" rtlCol="0">
            <a:spAutoFit/>
          </a:bodyPr>
          <a:lstStyle/>
          <a:p>
            <a:pPr>
              <a:spcBef>
                <a:spcPts val="600"/>
              </a:spcBef>
            </a:pPr>
            <a:r>
              <a:rPr lang="en-US" sz="2400" b="1" dirty="0">
                <a:solidFill>
                  <a:srgbClr val="FFFFFF"/>
                </a:solidFill>
              </a:rPr>
              <a:t>Jane Goodall</a:t>
            </a:r>
            <a:br>
              <a:rPr lang="en-US" sz="1600" b="1" dirty="0">
                <a:solidFill>
                  <a:srgbClr val="FFFFFF"/>
                </a:solidFill>
              </a:rPr>
            </a:br>
            <a:r>
              <a:rPr lang="en-US" sz="1000" dirty="0">
                <a:solidFill>
                  <a:srgbClr val="FFFFFF"/>
                </a:solidFill>
              </a:rPr>
              <a:t>Designer / CEO</a:t>
            </a:r>
          </a:p>
        </p:txBody>
      </p:sp>
      <p:sp>
        <p:nvSpPr>
          <p:cNvPr id="79" name="TextBox 78">
            <a:extLst>
              <a:ext uri="{FF2B5EF4-FFF2-40B4-BE49-F238E27FC236}">
                <a16:creationId xmlns:a16="http://schemas.microsoft.com/office/drawing/2014/main" id="{3A1DBA8F-0A06-B54F-AF22-232B18B36E5F}"/>
              </a:ext>
            </a:extLst>
          </p:cNvPr>
          <p:cNvSpPr txBox="1"/>
          <p:nvPr/>
        </p:nvSpPr>
        <p:spPr>
          <a:xfrm>
            <a:off x="2028825" y="3320172"/>
            <a:ext cx="2220072" cy="3009917"/>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6" name="Picture Placeholder 5">
            <a:extLst>
              <a:ext uri="{FF2B5EF4-FFF2-40B4-BE49-F238E27FC236}">
                <a16:creationId xmlns:a16="http://schemas.microsoft.com/office/drawing/2014/main" id="{789E0B6B-5D00-41BA-B7F6-E1880D570526}"/>
              </a:ext>
            </a:extLst>
          </p:cNvPr>
          <p:cNvSpPr>
            <a:spLocks noGrp="1"/>
          </p:cNvSpPr>
          <p:nvPr>
            <p:ph type="pic" sz="quarter" idx="12"/>
          </p:nvPr>
        </p:nvSpPr>
        <p:spPr>
          <a:xfrm>
            <a:off x="5324051" y="1125538"/>
            <a:ext cx="2821566" cy="3196205"/>
          </a:xfrm>
        </p:spPr>
      </p:sp>
      <p:sp>
        <p:nvSpPr>
          <p:cNvPr id="4" name="Rectangle 3"/>
          <p:cNvSpPr/>
          <p:nvPr/>
        </p:nvSpPr>
        <p:spPr>
          <a:xfrm>
            <a:off x="5229338" y="1191892"/>
            <a:ext cx="2821566" cy="3204809"/>
          </a:xfrm>
          <a:prstGeom prst="rect">
            <a:avLst/>
          </a:prstGeom>
          <a:gradFill>
            <a:gsLst>
              <a:gs pos="0">
                <a:srgbClr val="222222">
                  <a:alpha val="10000"/>
                </a:srgbClr>
              </a:gs>
              <a:gs pos="100000">
                <a:srgbClr val="222222">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A2F7FB24-98E2-4F95-BBBC-EE554BCA7E09}"/>
              </a:ext>
            </a:extLst>
          </p:cNvPr>
          <p:cNvSpPr>
            <a:spLocks noGrp="1"/>
          </p:cNvSpPr>
          <p:nvPr>
            <p:ph type="pic" sz="quarter" idx="13"/>
          </p:nvPr>
        </p:nvSpPr>
        <p:spPr/>
      </p:sp>
    </p:spTree>
    <p:extLst>
      <p:ext uri="{BB962C8B-B14F-4D97-AF65-F5344CB8AC3E}">
        <p14:creationId xmlns:p14="http://schemas.microsoft.com/office/powerpoint/2010/main" val="31878961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1000" fill="hold"/>
                                        <p:tgtEl>
                                          <p:spTgt spid="79"/>
                                        </p:tgtEl>
                                        <p:attrNameLst>
                                          <p:attrName>ppt_x</p:attrName>
                                        </p:attrNameLst>
                                      </p:cBhvr>
                                      <p:tavLst>
                                        <p:tav tm="0">
                                          <p:val>
                                            <p:strVal val="#ppt_x"/>
                                          </p:val>
                                        </p:tav>
                                        <p:tav tm="100000">
                                          <p:val>
                                            <p:strVal val="#ppt_x"/>
                                          </p:val>
                                        </p:tav>
                                      </p:tavLst>
                                    </p:anim>
                                    <p:anim calcmode="lin" valueType="num">
                                      <p:cBhvr additive="base">
                                        <p:cTn id="8" dur="1000" fill="hold"/>
                                        <p:tgtEl>
                                          <p:spTgt spid="79"/>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3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ppt_x"/>
                                          </p:val>
                                        </p:tav>
                                        <p:tav tm="100000">
                                          <p:val>
                                            <p:strVal val="#ppt_x"/>
                                          </p:val>
                                        </p:tav>
                                      </p:tavLst>
                                    </p:anim>
                                    <p:anim calcmode="lin" valueType="num">
                                      <p:cBhvr additive="base">
                                        <p:cTn id="12" dur="10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6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1852-63F8-43E2-B858-A17350D68459}"/>
              </a:ext>
            </a:extLst>
          </p:cNvPr>
          <p:cNvSpPr>
            <a:spLocks noGrp="1"/>
          </p:cNvSpPr>
          <p:nvPr>
            <p:ph type="title"/>
          </p:nvPr>
        </p:nvSpPr>
        <p:spPr/>
        <p:txBody>
          <a:bodyPr/>
          <a:lstStyle/>
          <a:p>
            <a:r>
              <a:rPr lang="en-US" dirty="0"/>
              <a:t>Event </a:t>
            </a:r>
            <a:br>
              <a:rPr lang="en-US" dirty="0"/>
            </a:br>
            <a:r>
              <a:rPr lang="en-US" dirty="0"/>
              <a:t>creator</a:t>
            </a:r>
            <a:br>
              <a:rPr lang="en-US" dirty="0"/>
            </a:br>
            <a:r>
              <a:rPr lang="en-US" dirty="0">
                <a:solidFill>
                  <a:schemeClr val="accent1"/>
                </a:solidFill>
              </a:rPr>
              <a:t>Mark </a:t>
            </a:r>
            <a:r>
              <a:rPr lang="en-US" dirty="0" err="1">
                <a:solidFill>
                  <a:schemeClr val="accent1"/>
                </a:solidFill>
              </a:rPr>
              <a:t>Sbilberg</a:t>
            </a:r>
            <a:endParaRPr lang="en-US" dirty="0">
              <a:solidFill>
                <a:schemeClr val="accent1"/>
              </a:solidFill>
            </a:endParaRPr>
          </a:p>
        </p:txBody>
      </p:sp>
      <p:sp>
        <p:nvSpPr>
          <p:cNvPr id="3" name="TextBox 2">
            <a:extLst>
              <a:ext uri="{FF2B5EF4-FFF2-40B4-BE49-F238E27FC236}">
                <a16:creationId xmlns:a16="http://schemas.microsoft.com/office/drawing/2014/main" id="{924E7D1B-4A7B-427B-8090-EB9248B2D522}"/>
              </a:ext>
            </a:extLst>
          </p:cNvPr>
          <p:cNvSpPr txBox="1"/>
          <p:nvPr/>
        </p:nvSpPr>
        <p:spPr>
          <a:xfrm>
            <a:off x="2028825" y="3429000"/>
            <a:ext cx="3358964" cy="178445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a:t>
            </a:r>
            <a:r>
              <a:rPr lang="en-US" sz="1000" dirty="0">
                <a:solidFill>
                  <a:schemeClr val="tx1">
                    <a:alpha val="70000"/>
                  </a:schemeClr>
                </a:solidFill>
              </a:rPr>
              <a:t>purify 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4" name="TextBox 3">
            <a:extLst>
              <a:ext uri="{FF2B5EF4-FFF2-40B4-BE49-F238E27FC236}">
                <a16:creationId xmlns:a16="http://schemas.microsoft.com/office/drawing/2014/main" id="{0F17B7BF-30BC-4DFA-A305-860767F37226}"/>
              </a:ext>
            </a:extLst>
          </p:cNvPr>
          <p:cNvSpPr txBox="1"/>
          <p:nvPr/>
        </p:nvSpPr>
        <p:spPr>
          <a:xfrm>
            <a:off x="1675327" y="3151775"/>
            <a:ext cx="351911" cy="805276"/>
          </a:xfrm>
          <a:prstGeom prst="rect">
            <a:avLst/>
          </a:prstGeom>
          <a:noFill/>
        </p:spPr>
        <p:txBody>
          <a:bodyPr wrap="square" lIns="0" tIns="36000" rIns="216000" bIns="36000" rtlCol="0">
            <a:spAutoFit/>
          </a:bodyPr>
          <a:lstStyle/>
          <a:p>
            <a:pPr>
              <a:lnSpc>
                <a:spcPct val="130000"/>
              </a:lnSpc>
              <a:spcBef>
                <a:spcPts val="1000"/>
              </a:spcBef>
            </a:pPr>
            <a:r>
              <a:rPr lang="en-US" sz="4000" dirty="0">
                <a:solidFill>
                  <a:schemeClr val="accent1">
                    <a:alpha val="70000"/>
                  </a:schemeClr>
                </a:solidFill>
              </a:rPr>
              <a:t>“</a:t>
            </a:r>
          </a:p>
        </p:txBody>
      </p:sp>
      <p:pic>
        <p:nvPicPr>
          <p:cNvPr id="13" name="Picture 12">
            <a:extLst>
              <a:ext uri="{FF2B5EF4-FFF2-40B4-BE49-F238E27FC236}">
                <a16:creationId xmlns:a16="http://schemas.microsoft.com/office/drawing/2014/main" id="{1C159529-0EEF-4890-B6D7-47D50FA64525}"/>
              </a:ext>
            </a:extLst>
          </p:cNvPr>
          <p:cNvPicPr>
            <a:picLocks noChangeAspect="1"/>
          </p:cNvPicPr>
          <p:nvPr/>
        </p:nvPicPr>
        <p:blipFill>
          <a:blip r:embed="rId2">
            <a:extLst>
              <a:ext uri="{28A0092B-C50C-407E-A947-70E740481C1C}">
                <a14:useLocalDpi xmlns:a14="http://schemas.microsoft.com/office/drawing/2010/main" val="0"/>
              </a:ext>
            </a:extLst>
          </a:blip>
          <a:srcRect l="83740" t="3527" r="-11423" b="-13235"/>
          <a:stretch/>
        </p:blipFill>
        <p:spPr>
          <a:xfrm>
            <a:off x="12192000" y="-548009"/>
            <a:ext cx="3187700" cy="8422009"/>
          </a:xfrm>
          <a:custGeom>
            <a:avLst/>
            <a:gdLst>
              <a:gd name="connsiteX0" fmla="*/ 0 w 3187700"/>
              <a:gd name="connsiteY0" fmla="*/ 0 h 8422009"/>
              <a:gd name="connsiteX1" fmla="*/ 3187700 w 3187700"/>
              <a:gd name="connsiteY1" fmla="*/ 0 h 8422009"/>
              <a:gd name="connsiteX2" fmla="*/ 3187700 w 3187700"/>
              <a:gd name="connsiteY2" fmla="*/ 8422009 h 8422009"/>
              <a:gd name="connsiteX3" fmla="*/ 0 w 3187700"/>
              <a:gd name="connsiteY3" fmla="*/ 8422009 h 8422009"/>
              <a:gd name="connsiteX4" fmla="*/ 0 w 3187700"/>
              <a:gd name="connsiteY4" fmla="*/ 7406009 h 8422009"/>
              <a:gd name="connsiteX5" fmla="*/ 1872343 w 3187700"/>
              <a:gd name="connsiteY5" fmla="*/ 7406009 h 8422009"/>
              <a:gd name="connsiteX6" fmla="*/ 1872343 w 3187700"/>
              <a:gd name="connsiteY6" fmla="*/ 548009 h 8422009"/>
              <a:gd name="connsiteX7" fmla="*/ 0 w 3187700"/>
              <a:gd name="connsiteY7" fmla="*/ 548009 h 8422009"/>
              <a:gd name="connsiteX8" fmla="*/ 0 w 3187700"/>
              <a:gd name="connsiteY8" fmla="*/ 0 h 842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700" h="8422009">
                <a:moveTo>
                  <a:pt x="0" y="0"/>
                </a:moveTo>
                <a:lnTo>
                  <a:pt x="3187700" y="0"/>
                </a:lnTo>
                <a:lnTo>
                  <a:pt x="3187700" y="8422009"/>
                </a:lnTo>
                <a:lnTo>
                  <a:pt x="0" y="8422009"/>
                </a:lnTo>
                <a:lnTo>
                  <a:pt x="0" y="7406009"/>
                </a:lnTo>
                <a:lnTo>
                  <a:pt x="1872343" y="7406009"/>
                </a:lnTo>
                <a:lnTo>
                  <a:pt x="1872343" y="548009"/>
                </a:lnTo>
                <a:lnTo>
                  <a:pt x="0" y="548009"/>
                </a:lnTo>
                <a:lnTo>
                  <a:pt x="0" y="0"/>
                </a:lnTo>
                <a:close/>
              </a:path>
            </a:pathLst>
          </a:custGeom>
        </p:spPr>
      </p:pic>
      <p:sp>
        <p:nvSpPr>
          <p:cNvPr id="6" name="Picture Placeholder 5">
            <a:extLst>
              <a:ext uri="{FF2B5EF4-FFF2-40B4-BE49-F238E27FC236}">
                <a16:creationId xmlns:a16="http://schemas.microsoft.com/office/drawing/2014/main" id="{FC03288B-9409-40A5-B919-D4575BA80C2E}"/>
              </a:ext>
            </a:extLst>
          </p:cNvPr>
          <p:cNvSpPr>
            <a:spLocks noGrp="1"/>
          </p:cNvSpPr>
          <p:nvPr>
            <p:ph type="pic" sz="quarter" idx="12"/>
          </p:nvPr>
        </p:nvSpPr>
        <p:spPr/>
      </p:sp>
    </p:spTree>
    <p:extLst>
      <p:ext uri="{BB962C8B-B14F-4D97-AF65-F5344CB8AC3E}">
        <p14:creationId xmlns:p14="http://schemas.microsoft.com/office/powerpoint/2010/main" val="9103810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3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B03A1C-257F-4A2B-B8CF-9B4EDA596313}"/>
              </a:ext>
            </a:extLst>
          </p:cNvPr>
          <p:cNvSpPr/>
          <p:nvPr/>
        </p:nvSpPr>
        <p:spPr>
          <a:xfrm>
            <a:off x="2027237" y="2237512"/>
            <a:ext cx="10164763" cy="2667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endParaRPr lang="en-US" dirty="0">
              <a:solidFill>
                <a:srgbClr val="FFFFFF"/>
              </a:solidFill>
              <a:latin typeface="+mj-lt"/>
            </a:endParaRPr>
          </a:p>
        </p:txBody>
      </p:sp>
      <p:sp>
        <p:nvSpPr>
          <p:cNvPr id="2" name="Title 1">
            <a:extLst>
              <a:ext uri="{FF2B5EF4-FFF2-40B4-BE49-F238E27FC236}">
                <a16:creationId xmlns:a16="http://schemas.microsoft.com/office/drawing/2014/main" id="{CBA208DD-8610-462D-BBD2-C3CB448FAB72}"/>
              </a:ext>
            </a:extLst>
          </p:cNvPr>
          <p:cNvSpPr>
            <a:spLocks noGrp="1"/>
          </p:cNvSpPr>
          <p:nvPr>
            <p:ph type="title"/>
          </p:nvPr>
        </p:nvSpPr>
        <p:spPr/>
        <p:txBody>
          <a:bodyPr/>
          <a:lstStyle/>
          <a:p>
            <a:r>
              <a:rPr lang="en-US" dirty="0"/>
              <a:t>Team </a:t>
            </a:r>
            <a:r>
              <a:rPr lang="en-US" dirty="0">
                <a:solidFill>
                  <a:schemeClr val="accent1"/>
                </a:solidFill>
              </a:rPr>
              <a:t>members</a:t>
            </a:r>
          </a:p>
        </p:txBody>
      </p:sp>
      <p:sp>
        <p:nvSpPr>
          <p:cNvPr id="5" name="Picture Placeholder 4">
            <a:extLst>
              <a:ext uri="{FF2B5EF4-FFF2-40B4-BE49-F238E27FC236}">
                <a16:creationId xmlns:a16="http://schemas.microsoft.com/office/drawing/2014/main" id="{8310FA29-9F61-4FC0-85BE-A706DE2138C3}"/>
              </a:ext>
            </a:extLst>
          </p:cNvPr>
          <p:cNvSpPr>
            <a:spLocks noGrp="1"/>
          </p:cNvSpPr>
          <p:nvPr>
            <p:ph type="pic" sz="quarter" idx="12"/>
          </p:nvPr>
        </p:nvSpPr>
        <p:spPr/>
      </p:sp>
      <p:sp>
        <p:nvSpPr>
          <p:cNvPr id="7" name="Picture Placeholder 6">
            <a:extLst>
              <a:ext uri="{FF2B5EF4-FFF2-40B4-BE49-F238E27FC236}">
                <a16:creationId xmlns:a16="http://schemas.microsoft.com/office/drawing/2014/main" id="{9DC56AE6-7264-4B28-AE5C-2EF39B7ECFA5}"/>
              </a:ext>
            </a:extLst>
          </p:cNvPr>
          <p:cNvSpPr>
            <a:spLocks noGrp="1"/>
          </p:cNvSpPr>
          <p:nvPr>
            <p:ph type="pic" sz="quarter" idx="13"/>
          </p:nvPr>
        </p:nvSpPr>
        <p:spPr/>
      </p:sp>
      <p:sp>
        <p:nvSpPr>
          <p:cNvPr id="9" name="Picture Placeholder 8">
            <a:extLst>
              <a:ext uri="{FF2B5EF4-FFF2-40B4-BE49-F238E27FC236}">
                <a16:creationId xmlns:a16="http://schemas.microsoft.com/office/drawing/2014/main" id="{B60C8BA7-E7AA-4205-BC5A-9F45E06346DA}"/>
              </a:ext>
            </a:extLst>
          </p:cNvPr>
          <p:cNvSpPr>
            <a:spLocks noGrp="1"/>
          </p:cNvSpPr>
          <p:nvPr>
            <p:ph type="pic" sz="quarter" idx="14"/>
          </p:nvPr>
        </p:nvSpPr>
        <p:spPr/>
      </p:sp>
      <p:sp>
        <p:nvSpPr>
          <p:cNvPr id="36" name="Rectangle 35"/>
          <p:cNvSpPr/>
          <p:nvPr/>
        </p:nvSpPr>
        <p:spPr>
          <a:xfrm>
            <a:off x="5634672" y="4670411"/>
            <a:ext cx="240919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Eric </a:t>
            </a:r>
            <a:r>
              <a:rPr lang="en-US" sz="1200" b="1" dirty="0" err="1">
                <a:solidFill>
                  <a:srgbClr val="FFFFFF"/>
                </a:solidFill>
              </a:rPr>
              <a:t>Stive</a:t>
            </a:r>
            <a:endParaRPr lang="en-US" sz="1200" b="1" dirty="0">
              <a:solidFill>
                <a:srgbClr val="FFFFFF"/>
              </a:solidFill>
            </a:endParaRPr>
          </a:p>
          <a:p>
            <a:pPr>
              <a:lnSpc>
                <a:spcPct val="130000"/>
              </a:lnSpc>
            </a:pPr>
            <a:r>
              <a:rPr lang="en-US" sz="1000" dirty="0">
                <a:solidFill>
                  <a:srgbClr val="FFFFFF">
                    <a:alpha val="70000"/>
                  </a:srgbClr>
                </a:solidFill>
              </a:rPr>
              <a:t>Graphic Designer</a:t>
            </a:r>
          </a:p>
        </p:txBody>
      </p:sp>
      <p:sp>
        <p:nvSpPr>
          <p:cNvPr id="35" name="Rectangle 34"/>
          <p:cNvSpPr/>
          <p:nvPr/>
        </p:nvSpPr>
        <p:spPr>
          <a:xfrm>
            <a:off x="2505709" y="4670411"/>
            <a:ext cx="240919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Victor Hugo</a:t>
            </a:r>
          </a:p>
          <a:p>
            <a:pPr>
              <a:lnSpc>
                <a:spcPct val="130000"/>
              </a:lnSpc>
            </a:pPr>
            <a:r>
              <a:rPr lang="en-US" sz="1000" dirty="0">
                <a:solidFill>
                  <a:srgbClr val="FFFFFF">
                    <a:alpha val="70000"/>
                  </a:srgbClr>
                </a:solidFill>
              </a:rPr>
              <a:t>CEO, Director</a:t>
            </a:r>
          </a:p>
        </p:txBody>
      </p:sp>
      <p:sp>
        <p:nvSpPr>
          <p:cNvPr id="37" name="Rectangle 36"/>
          <p:cNvSpPr/>
          <p:nvPr/>
        </p:nvSpPr>
        <p:spPr>
          <a:xfrm>
            <a:off x="8763634" y="4670411"/>
            <a:ext cx="240919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Canny </a:t>
            </a:r>
            <a:r>
              <a:rPr lang="en-US" sz="1200" b="1" dirty="0" err="1">
                <a:solidFill>
                  <a:srgbClr val="FFFFFF"/>
                </a:solidFill>
              </a:rPr>
              <a:t>Morgon</a:t>
            </a:r>
            <a:endParaRPr lang="en-US" sz="1200" b="1" dirty="0">
              <a:solidFill>
                <a:srgbClr val="FFFFFF"/>
              </a:solidFill>
            </a:endParaRPr>
          </a:p>
          <a:p>
            <a:pPr>
              <a:lnSpc>
                <a:spcPct val="130000"/>
              </a:lnSpc>
            </a:pPr>
            <a:r>
              <a:rPr lang="en-US" sz="1000" dirty="0">
                <a:solidFill>
                  <a:srgbClr val="FFFFFF">
                    <a:alpha val="70000"/>
                  </a:srgbClr>
                </a:solidFill>
              </a:rPr>
              <a:t>Photography</a:t>
            </a:r>
          </a:p>
        </p:txBody>
      </p:sp>
    </p:spTree>
    <p:extLst>
      <p:ext uri="{BB962C8B-B14F-4D97-AF65-F5344CB8AC3E}">
        <p14:creationId xmlns:p14="http://schemas.microsoft.com/office/powerpoint/2010/main" val="39002529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6" presetClass="emph" presetSubtype="0" accel="50000" decel="50000" autoRev="1" fill="hold" grpId="1" nodeType="withEffect">
                                  <p:stCondLst>
                                    <p:cond delay="600"/>
                                  </p:stCondLst>
                                  <p:childTnLst>
                                    <p:animScale>
                                      <p:cBhvr>
                                        <p:cTn id="9" dur="500" fill="hold"/>
                                        <p:tgtEl>
                                          <p:spTgt spid="35"/>
                                        </p:tgtEl>
                                      </p:cBhvr>
                                      <p:by x="110000" y="110000"/>
                                    </p:animScale>
                                  </p:childTnLst>
                                </p:cTn>
                              </p:par>
                              <p:par>
                                <p:cTn id="10" presetID="22" presetClass="entr" presetSubtype="8" fill="hold" grpId="0" nodeType="withEffect">
                                  <p:stCondLst>
                                    <p:cond delay="110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par>
                                <p:cTn id="13" presetID="6" presetClass="emph" presetSubtype="0" accel="50000" decel="50000" autoRev="1" fill="hold" grpId="1" nodeType="withEffect">
                                  <p:stCondLst>
                                    <p:cond delay="1100"/>
                                  </p:stCondLst>
                                  <p:childTnLst>
                                    <p:animScale>
                                      <p:cBhvr>
                                        <p:cTn id="14" dur="500" fill="hold"/>
                                        <p:tgtEl>
                                          <p:spTgt spid="36"/>
                                        </p:tgtEl>
                                      </p:cBhvr>
                                      <p:by x="110000" y="110000"/>
                                    </p:animScale>
                                  </p:childTnLst>
                                </p:cTn>
                              </p:par>
                              <p:par>
                                <p:cTn id="15" presetID="22" presetClass="entr" presetSubtype="8" fill="hold" grpId="0" nodeType="withEffect">
                                  <p:stCondLst>
                                    <p:cond delay="160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par>
                                <p:cTn id="18" presetID="6" presetClass="emph" presetSubtype="0" accel="50000" decel="50000" autoRev="1" fill="hold" grpId="1" nodeType="withEffect">
                                  <p:stCondLst>
                                    <p:cond delay="1700"/>
                                  </p:stCondLst>
                                  <p:childTnLst>
                                    <p:animScale>
                                      <p:cBhvr>
                                        <p:cTn id="19" dur="500" fill="hold"/>
                                        <p:tgtEl>
                                          <p:spTgt spid="3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5" grpId="0" animBg="1"/>
      <p:bldP spid="35" grpId="1" animBg="1"/>
      <p:bldP spid="37" grpId="0" animBg="1"/>
      <p:bldP spid="37" grpId="1"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76ADDE0-13F4-48EC-BCD7-A20632823047}"/>
              </a:ext>
            </a:extLst>
          </p:cNvPr>
          <p:cNvSpPr/>
          <p:nvPr/>
        </p:nvSpPr>
        <p:spPr>
          <a:xfrm>
            <a:off x="0" y="2237512"/>
            <a:ext cx="10164763" cy="2667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endParaRPr lang="en-US" dirty="0">
              <a:solidFill>
                <a:srgbClr val="FFFFFF"/>
              </a:solidFill>
              <a:latin typeface="+mj-lt"/>
            </a:endParaRPr>
          </a:p>
        </p:txBody>
      </p:sp>
      <p:sp>
        <p:nvSpPr>
          <p:cNvPr id="3" name="Picture Placeholder 2">
            <a:extLst>
              <a:ext uri="{FF2B5EF4-FFF2-40B4-BE49-F238E27FC236}">
                <a16:creationId xmlns:a16="http://schemas.microsoft.com/office/drawing/2014/main" id="{A737ABFF-A35D-40B9-92C1-16F3E599751E}"/>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81A06E92-3320-4D44-B4B2-243614B756EE}"/>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A7293A17-2B77-4B55-BAAB-6174FDBB440A}"/>
              </a:ext>
            </a:extLst>
          </p:cNvPr>
          <p:cNvSpPr>
            <a:spLocks noGrp="1"/>
          </p:cNvSpPr>
          <p:nvPr>
            <p:ph type="pic" sz="quarter" idx="14"/>
          </p:nvPr>
        </p:nvSpPr>
        <p:spPr/>
      </p:sp>
      <p:sp>
        <p:nvSpPr>
          <p:cNvPr id="32" name="Rectangle 31">
            <a:extLst>
              <a:ext uri="{FF2B5EF4-FFF2-40B4-BE49-F238E27FC236}">
                <a16:creationId xmlns:a16="http://schemas.microsoft.com/office/drawing/2014/main" id="{1A9CCEA4-AF58-44E8-862C-F2E49BA6B637}"/>
              </a:ext>
            </a:extLst>
          </p:cNvPr>
          <p:cNvSpPr/>
          <p:nvPr/>
        </p:nvSpPr>
        <p:spPr>
          <a:xfrm>
            <a:off x="4148138" y="4670411"/>
            <a:ext cx="240919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Eric </a:t>
            </a:r>
            <a:r>
              <a:rPr lang="en-US" sz="1200" b="1" dirty="0" err="1">
                <a:solidFill>
                  <a:srgbClr val="FFFFFF"/>
                </a:solidFill>
              </a:rPr>
              <a:t>Stive</a:t>
            </a:r>
            <a:endParaRPr lang="en-US" sz="1200" b="1" dirty="0">
              <a:solidFill>
                <a:srgbClr val="FFFFFF"/>
              </a:solidFill>
            </a:endParaRPr>
          </a:p>
          <a:p>
            <a:pPr>
              <a:lnSpc>
                <a:spcPct val="130000"/>
              </a:lnSpc>
            </a:pPr>
            <a:r>
              <a:rPr lang="en-US" sz="1000" dirty="0">
                <a:solidFill>
                  <a:srgbClr val="FFFFFF">
                    <a:alpha val="70000"/>
                  </a:srgbClr>
                </a:solidFill>
              </a:rPr>
              <a:t>Graphic Designer</a:t>
            </a:r>
          </a:p>
        </p:txBody>
      </p:sp>
      <p:sp>
        <p:nvSpPr>
          <p:cNvPr id="33" name="Rectangle 32">
            <a:extLst>
              <a:ext uri="{FF2B5EF4-FFF2-40B4-BE49-F238E27FC236}">
                <a16:creationId xmlns:a16="http://schemas.microsoft.com/office/drawing/2014/main" id="{626459AB-8AC4-4854-B376-F1897F28E93E}"/>
              </a:ext>
            </a:extLst>
          </p:cNvPr>
          <p:cNvSpPr/>
          <p:nvPr/>
        </p:nvSpPr>
        <p:spPr>
          <a:xfrm>
            <a:off x="1019175" y="4670411"/>
            <a:ext cx="240919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Victor Hugo</a:t>
            </a:r>
          </a:p>
          <a:p>
            <a:pPr>
              <a:lnSpc>
                <a:spcPct val="130000"/>
              </a:lnSpc>
            </a:pPr>
            <a:r>
              <a:rPr lang="en-US" sz="1000" dirty="0">
                <a:solidFill>
                  <a:srgbClr val="FFFFFF">
                    <a:alpha val="70000"/>
                  </a:srgbClr>
                </a:solidFill>
              </a:rPr>
              <a:t>CEO, Director</a:t>
            </a:r>
          </a:p>
        </p:txBody>
      </p:sp>
      <p:sp>
        <p:nvSpPr>
          <p:cNvPr id="34" name="Rectangle 33">
            <a:extLst>
              <a:ext uri="{FF2B5EF4-FFF2-40B4-BE49-F238E27FC236}">
                <a16:creationId xmlns:a16="http://schemas.microsoft.com/office/drawing/2014/main" id="{0915F795-1205-4363-837F-8398A13FACBC}"/>
              </a:ext>
            </a:extLst>
          </p:cNvPr>
          <p:cNvSpPr/>
          <p:nvPr/>
        </p:nvSpPr>
        <p:spPr>
          <a:xfrm>
            <a:off x="7277100" y="4670411"/>
            <a:ext cx="240919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Canny </a:t>
            </a:r>
            <a:r>
              <a:rPr lang="en-US" sz="1200" b="1" dirty="0" err="1">
                <a:solidFill>
                  <a:srgbClr val="FFFFFF"/>
                </a:solidFill>
              </a:rPr>
              <a:t>Morgon</a:t>
            </a:r>
            <a:endParaRPr lang="en-US" sz="1200" b="1" dirty="0">
              <a:solidFill>
                <a:srgbClr val="FFFFFF"/>
              </a:solidFill>
            </a:endParaRPr>
          </a:p>
          <a:p>
            <a:pPr>
              <a:lnSpc>
                <a:spcPct val="130000"/>
              </a:lnSpc>
            </a:pPr>
            <a:r>
              <a:rPr lang="en-US" sz="1000" dirty="0">
                <a:solidFill>
                  <a:srgbClr val="FFFFFF">
                    <a:alpha val="70000"/>
                  </a:srgbClr>
                </a:solidFill>
              </a:rPr>
              <a:t>Photography</a:t>
            </a:r>
          </a:p>
        </p:txBody>
      </p:sp>
    </p:spTree>
    <p:extLst>
      <p:ext uri="{BB962C8B-B14F-4D97-AF65-F5344CB8AC3E}">
        <p14:creationId xmlns:p14="http://schemas.microsoft.com/office/powerpoint/2010/main" val="149870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par>
                                <p:cTn id="8" presetID="6" presetClass="emph" presetSubtype="0" accel="50000" decel="50000" autoRev="1" fill="hold" grpId="1" nodeType="withEffect">
                                  <p:stCondLst>
                                    <p:cond delay="600"/>
                                  </p:stCondLst>
                                  <p:childTnLst>
                                    <p:animScale>
                                      <p:cBhvr>
                                        <p:cTn id="9" dur="500" fill="hold"/>
                                        <p:tgtEl>
                                          <p:spTgt spid="33"/>
                                        </p:tgtEl>
                                      </p:cBhvr>
                                      <p:by x="110000" y="110000"/>
                                    </p:animScale>
                                  </p:childTnLst>
                                </p:cTn>
                              </p:par>
                              <p:par>
                                <p:cTn id="10" presetID="22" presetClass="entr" presetSubtype="8" fill="hold" grpId="0" nodeType="withEffect">
                                  <p:stCondLst>
                                    <p:cond delay="120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par>
                                <p:cTn id="13" presetID="6" presetClass="emph" presetSubtype="0" accel="50000" decel="50000" autoRev="1" fill="hold" grpId="1" nodeType="withEffect">
                                  <p:stCondLst>
                                    <p:cond delay="1200"/>
                                  </p:stCondLst>
                                  <p:childTnLst>
                                    <p:animScale>
                                      <p:cBhvr>
                                        <p:cTn id="14" dur="500" fill="hold"/>
                                        <p:tgtEl>
                                          <p:spTgt spid="32"/>
                                        </p:tgtEl>
                                      </p:cBhvr>
                                      <p:by x="110000" y="110000"/>
                                    </p:animScale>
                                  </p:childTnLst>
                                </p:cTn>
                              </p:par>
                              <p:par>
                                <p:cTn id="15" presetID="22" presetClass="entr" presetSubtype="8" fill="hold" grpId="0" nodeType="withEffect">
                                  <p:stCondLst>
                                    <p:cond delay="170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par>
                                <p:cTn id="18" presetID="6" presetClass="emph" presetSubtype="0" accel="50000" decel="50000" autoRev="1" fill="hold" grpId="1" nodeType="withEffect">
                                  <p:stCondLst>
                                    <p:cond delay="1700"/>
                                  </p:stCondLst>
                                  <p:childTnLst>
                                    <p:animScale>
                                      <p:cBhvr>
                                        <p:cTn id="19" dur="500" fill="hold"/>
                                        <p:tgtEl>
                                          <p:spTgt spid="3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3" grpId="0" animBg="1"/>
      <p:bldP spid="33" grpId="1" animBg="1"/>
      <p:bldP spid="34" grpId="0" animBg="1"/>
      <p:bldP spid="34" grpId="1"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DCD89D0-01A1-4D8F-8C2B-B9E7D1706D60}"/>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7813" b="7813"/>
          <a:stretch>
            <a:fillRect/>
          </a:stretch>
        </p:blipFill>
        <p:spPr/>
      </p:pic>
      <p:sp>
        <p:nvSpPr>
          <p:cNvPr id="5" name="Rectangle 4"/>
          <p:cNvSpPr/>
          <p:nvPr/>
        </p:nvSpPr>
        <p:spPr>
          <a:xfrm>
            <a:off x="0" y="0"/>
            <a:ext cx="12192000" cy="6858000"/>
          </a:xfrm>
          <a:prstGeom prst="rect">
            <a:avLst/>
          </a:prstGeom>
          <a:solidFill>
            <a:schemeClr val="tx1">
              <a:alpha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6" name="Title 5">
            <a:extLst>
              <a:ext uri="{FF2B5EF4-FFF2-40B4-BE49-F238E27FC236}">
                <a16:creationId xmlns:a16="http://schemas.microsoft.com/office/drawing/2014/main" id="{BD288B45-0612-40A0-B397-179219D9F338}"/>
              </a:ext>
            </a:extLst>
          </p:cNvPr>
          <p:cNvSpPr>
            <a:spLocks noGrp="1"/>
          </p:cNvSpPr>
          <p:nvPr>
            <p:ph type="title"/>
          </p:nvPr>
        </p:nvSpPr>
        <p:spPr>
          <a:xfrm>
            <a:off x="1023581" y="946703"/>
            <a:ext cx="6838466" cy="684874"/>
          </a:xfrm>
        </p:spPr>
        <p:txBody>
          <a:bodyPr/>
          <a:lstStyle/>
          <a:p>
            <a:r>
              <a:rPr lang="en-US" dirty="0">
                <a:solidFill>
                  <a:schemeClr val="accent1"/>
                </a:solidFill>
              </a:rPr>
              <a:t>MGG FORUM 2019 </a:t>
            </a:r>
            <a:r>
              <a:rPr lang="en-US" dirty="0">
                <a:solidFill>
                  <a:srgbClr val="FFFFFF"/>
                </a:solidFill>
              </a:rPr>
              <a:t>- SPEAKER</a:t>
            </a:r>
          </a:p>
        </p:txBody>
      </p:sp>
      <p:sp>
        <p:nvSpPr>
          <p:cNvPr id="3" name="Picture Placeholder 2">
            <a:extLst>
              <a:ext uri="{FF2B5EF4-FFF2-40B4-BE49-F238E27FC236}">
                <a16:creationId xmlns:a16="http://schemas.microsoft.com/office/drawing/2014/main" id="{6B3B2D62-C671-4508-9610-49502D3729AB}"/>
              </a:ext>
            </a:extLst>
          </p:cNvPr>
          <p:cNvSpPr>
            <a:spLocks noGrp="1"/>
          </p:cNvSpPr>
          <p:nvPr>
            <p:ph type="pic" sz="quarter" idx="18"/>
          </p:nvPr>
        </p:nvSpPr>
        <p:spPr/>
      </p:sp>
      <p:sp>
        <p:nvSpPr>
          <p:cNvPr id="7" name="Picture Placeholder 6">
            <a:extLst>
              <a:ext uri="{FF2B5EF4-FFF2-40B4-BE49-F238E27FC236}">
                <a16:creationId xmlns:a16="http://schemas.microsoft.com/office/drawing/2014/main" id="{6EBB71C1-715D-41E0-91D5-7FA116448FAB}"/>
              </a:ext>
            </a:extLst>
          </p:cNvPr>
          <p:cNvSpPr>
            <a:spLocks noGrp="1"/>
          </p:cNvSpPr>
          <p:nvPr>
            <p:ph type="pic" sz="quarter" idx="14"/>
          </p:nvPr>
        </p:nvSpPr>
        <p:spPr/>
      </p:sp>
      <p:sp>
        <p:nvSpPr>
          <p:cNvPr id="10" name="Picture Placeholder 9">
            <a:extLst>
              <a:ext uri="{FF2B5EF4-FFF2-40B4-BE49-F238E27FC236}">
                <a16:creationId xmlns:a16="http://schemas.microsoft.com/office/drawing/2014/main" id="{80500C0C-46A8-4BAF-A750-03BEE67E4161}"/>
              </a:ext>
            </a:extLst>
          </p:cNvPr>
          <p:cNvSpPr>
            <a:spLocks noGrp="1"/>
          </p:cNvSpPr>
          <p:nvPr>
            <p:ph type="pic" sz="quarter" idx="13"/>
          </p:nvPr>
        </p:nvSpPr>
        <p:spPr/>
      </p:sp>
      <p:sp>
        <p:nvSpPr>
          <p:cNvPr id="12" name="Picture Placeholder 11">
            <a:extLst>
              <a:ext uri="{FF2B5EF4-FFF2-40B4-BE49-F238E27FC236}">
                <a16:creationId xmlns:a16="http://schemas.microsoft.com/office/drawing/2014/main" id="{91FC00AE-CA38-4B86-8A9A-99C60BBFA087}"/>
              </a:ext>
            </a:extLst>
          </p:cNvPr>
          <p:cNvSpPr>
            <a:spLocks noGrp="1"/>
          </p:cNvSpPr>
          <p:nvPr>
            <p:ph type="pic" sz="quarter" idx="16"/>
          </p:nvPr>
        </p:nvSpPr>
        <p:spPr/>
      </p:sp>
      <p:sp>
        <p:nvSpPr>
          <p:cNvPr id="15" name="Rectangle 14"/>
          <p:cNvSpPr/>
          <p:nvPr/>
        </p:nvSpPr>
        <p:spPr>
          <a:xfrm>
            <a:off x="7850690" y="4937068"/>
            <a:ext cx="2064015"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Victor Hugo</a:t>
            </a:r>
          </a:p>
          <a:p>
            <a:pPr>
              <a:lnSpc>
                <a:spcPct val="130000"/>
              </a:lnSpc>
            </a:pPr>
            <a:r>
              <a:rPr lang="en-US" sz="1000" dirty="0">
                <a:solidFill>
                  <a:srgbClr val="FFFFFF">
                    <a:alpha val="70000"/>
                  </a:srgbClr>
                </a:solidFill>
              </a:rPr>
              <a:t>Graphic Designer</a:t>
            </a:r>
          </a:p>
        </p:txBody>
      </p:sp>
      <p:sp>
        <p:nvSpPr>
          <p:cNvPr id="17" name="Rectangle 16">
            <a:extLst>
              <a:ext uri="{FF2B5EF4-FFF2-40B4-BE49-F238E27FC236}">
                <a16:creationId xmlns:a16="http://schemas.microsoft.com/office/drawing/2014/main" id="{2144054C-97B0-42D4-A12B-F131B9137A61}"/>
              </a:ext>
            </a:extLst>
          </p:cNvPr>
          <p:cNvSpPr/>
          <p:nvPr/>
        </p:nvSpPr>
        <p:spPr>
          <a:xfrm>
            <a:off x="5602155" y="4937068"/>
            <a:ext cx="2064015"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Holiday Jr</a:t>
            </a:r>
          </a:p>
          <a:p>
            <a:pPr>
              <a:lnSpc>
                <a:spcPct val="130000"/>
              </a:lnSpc>
            </a:pPr>
            <a:r>
              <a:rPr lang="en-US" sz="1000" dirty="0">
                <a:solidFill>
                  <a:srgbClr val="FFFFFF">
                    <a:alpha val="70000"/>
                  </a:srgbClr>
                </a:solidFill>
              </a:rPr>
              <a:t>MGG Director, CEO</a:t>
            </a:r>
          </a:p>
        </p:txBody>
      </p:sp>
      <p:sp>
        <p:nvSpPr>
          <p:cNvPr id="19" name="Rectangle 18">
            <a:extLst>
              <a:ext uri="{FF2B5EF4-FFF2-40B4-BE49-F238E27FC236}">
                <a16:creationId xmlns:a16="http://schemas.microsoft.com/office/drawing/2014/main" id="{A032737B-4C43-457D-ACAA-2DE4C5BABADF}"/>
              </a:ext>
            </a:extLst>
          </p:cNvPr>
          <p:cNvSpPr/>
          <p:nvPr/>
        </p:nvSpPr>
        <p:spPr>
          <a:xfrm>
            <a:off x="3353620" y="4937068"/>
            <a:ext cx="2064015"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Martin Mask</a:t>
            </a:r>
          </a:p>
          <a:p>
            <a:pPr>
              <a:lnSpc>
                <a:spcPct val="130000"/>
              </a:lnSpc>
            </a:pPr>
            <a:r>
              <a:rPr lang="en-US" sz="1000" dirty="0">
                <a:solidFill>
                  <a:srgbClr val="FFFFFF">
                    <a:alpha val="70000"/>
                  </a:srgbClr>
                </a:solidFill>
              </a:rPr>
              <a:t>Business Man</a:t>
            </a:r>
          </a:p>
        </p:txBody>
      </p:sp>
      <p:sp>
        <p:nvSpPr>
          <p:cNvPr id="21" name="Rectangle 20">
            <a:extLst>
              <a:ext uri="{FF2B5EF4-FFF2-40B4-BE49-F238E27FC236}">
                <a16:creationId xmlns:a16="http://schemas.microsoft.com/office/drawing/2014/main" id="{F73733E3-656F-4A6F-85F7-3E879FAAF72B}"/>
              </a:ext>
            </a:extLst>
          </p:cNvPr>
          <p:cNvSpPr/>
          <p:nvPr/>
        </p:nvSpPr>
        <p:spPr>
          <a:xfrm>
            <a:off x="1105085" y="4937068"/>
            <a:ext cx="2064015"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Edward Hugo</a:t>
            </a:r>
          </a:p>
          <a:p>
            <a:pPr>
              <a:lnSpc>
                <a:spcPct val="130000"/>
              </a:lnSpc>
            </a:pPr>
            <a:r>
              <a:rPr lang="en-US" sz="1000" dirty="0">
                <a:solidFill>
                  <a:srgbClr val="FFFFFF">
                    <a:alpha val="70000"/>
                  </a:srgbClr>
                </a:solidFill>
              </a:rPr>
              <a:t>“Art tech” Manager</a:t>
            </a:r>
          </a:p>
        </p:txBody>
      </p:sp>
    </p:spTree>
    <p:extLst>
      <p:ext uri="{BB962C8B-B14F-4D97-AF65-F5344CB8AC3E}">
        <p14:creationId xmlns:p14="http://schemas.microsoft.com/office/powerpoint/2010/main" val="36028149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6" presetClass="emph" presetSubtype="0" accel="50000" decel="50000" autoRev="1" fill="hold" grpId="1" nodeType="withEffect">
                                  <p:stCondLst>
                                    <p:cond delay="1500"/>
                                  </p:stCondLst>
                                  <p:childTnLst>
                                    <p:animScale>
                                      <p:cBhvr>
                                        <p:cTn id="9" dur="500" fill="hold"/>
                                        <p:tgtEl>
                                          <p:spTgt spid="15"/>
                                        </p:tgtEl>
                                      </p:cBhvr>
                                      <p:by x="110000" y="110000"/>
                                    </p:animScale>
                                  </p:childTnLst>
                                </p:cTn>
                              </p:par>
                              <p:par>
                                <p:cTn id="10" presetID="22" presetClass="entr" presetSubtype="8" fill="hold" grpId="0" nodeType="withEffect">
                                  <p:stCondLst>
                                    <p:cond delay="120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par>
                                <p:cTn id="13" presetID="6" presetClass="emph" presetSubtype="0" accel="50000" decel="50000" autoRev="1" fill="hold" grpId="1" nodeType="withEffect">
                                  <p:stCondLst>
                                    <p:cond delay="1200"/>
                                  </p:stCondLst>
                                  <p:childTnLst>
                                    <p:animScale>
                                      <p:cBhvr>
                                        <p:cTn id="14" dur="500" fill="hold"/>
                                        <p:tgtEl>
                                          <p:spTgt spid="17"/>
                                        </p:tgtEl>
                                      </p:cBhvr>
                                      <p:by x="110000" y="110000"/>
                                    </p:animScale>
                                  </p:childTnLst>
                                </p:cTn>
                              </p:par>
                              <p:par>
                                <p:cTn id="15" presetID="22" presetClass="entr" presetSubtype="8" fill="hold" grpId="0" nodeType="withEffect">
                                  <p:stCondLst>
                                    <p:cond delay="80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par>
                                <p:cTn id="18" presetID="6" presetClass="emph" presetSubtype="0" accel="50000" decel="50000" autoRev="1" fill="hold" grpId="1" nodeType="withEffect">
                                  <p:stCondLst>
                                    <p:cond delay="800"/>
                                  </p:stCondLst>
                                  <p:childTnLst>
                                    <p:animScale>
                                      <p:cBhvr>
                                        <p:cTn id="19" dur="500" fill="hold"/>
                                        <p:tgtEl>
                                          <p:spTgt spid="19"/>
                                        </p:tgtEl>
                                      </p:cBhvr>
                                      <p:by x="110000" y="110000"/>
                                    </p:animScale>
                                  </p:childTnLst>
                                </p:cTn>
                              </p:par>
                              <p:par>
                                <p:cTn id="20" presetID="22" presetClass="entr" presetSubtype="8"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par>
                                <p:cTn id="23" presetID="6" presetClass="emph" presetSubtype="0" accel="50000" decel="50000" autoRev="1" fill="hold" grpId="1" nodeType="withEffect">
                                  <p:stCondLst>
                                    <p:cond delay="500"/>
                                  </p:stCondLst>
                                  <p:childTnLst>
                                    <p:animScale>
                                      <p:cBhvr>
                                        <p:cTn id="24" dur="500" fill="hold"/>
                                        <p:tgtEl>
                                          <p:spTgt spid="2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7" grpId="0" animBg="1"/>
      <p:bldP spid="17" grpId="1" animBg="1"/>
      <p:bldP spid="19" grpId="0" animBg="1"/>
      <p:bldP spid="19" grpId="1" animBg="1"/>
      <p:bldP spid="21" grpId="0" animBg="1"/>
      <p:bldP spid="21" grpId="1"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C2F4188-5F5F-490C-8364-433C7C694C0D}"/>
              </a:ext>
            </a:extLst>
          </p:cNvPr>
          <p:cNvSpPr txBox="1"/>
          <p:nvPr/>
        </p:nvSpPr>
        <p:spPr>
          <a:xfrm>
            <a:off x="3032676" y="1813699"/>
            <a:ext cx="2148792" cy="125610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It always does one good. </a:t>
            </a:r>
          </a:p>
        </p:txBody>
      </p:sp>
      <p:sp>
        <p:nvSpPr>
          <p:cNvPr id="19" name="TextBox 18">
            <a:extLst>
              <a:ext uri="{FF2B5EF4-FFF2-40B4-BE49-F238E27FC236}">
                <a16:creationId xmlns:a16="http://schemas.microsoft.com/office/drawing/2014/main" id="{ACA99DA5-04A5-4EF8-95F7-5067EF3F2B10}"/>
              </a:ext>
            </a:extLst>
          </p:cNvPr>
          <p:cNvSpPr txBox="1"/>
          <p:nvPr/>
        </p:nvSpPr>
        <p:spPr>
          <a:xfrm>
            <a:off x="6093374" y="1813699"/>
            <a:ext cx="2148792" cy="1056049"/>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a:t>
            </a:r>
          </a:p>
        </p:txBody>
      </p:sp>
      <p:sp>
        <p:nvSpPr>
          <p:cNvPr id="21" name="TextBox 20">
            <a:extLst>
              <a:ext uri="{FF2B5EF4-FFF2-40B4-BE49-F238E27FC236}">
                <a16:creationId xmlns:a16="http://schemas.microsoft.com/office/drawing/2014/main" id="{6B4E880E-C6CE-42B3-AE31-306BC7A45C9A}"/>
              </a:ext>
            </a:extLst>
          </p:cNvPr>
          <p:cNvSpPr txBox="1"/>
          <p:nvPr/>
        </p:nvSpPr>
        <p:spPr>
          <a:xfrm>
            <a:off x="9154078" y="1813699"/>
            <a:ext cx="2148792" cy="125610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a:t>
            </a:r>
            <a:r>
              <a:rPr lang="en-US" sz="1000" dirty="0">
                <a:solidFill>
                  <a:schemeClr val="tx1">
                    <a:alpha val="70000"/>
                  </a:schemeClr>
                </a:solidFill>
              </a:rPr>
              <a:t>to raise and purify our thoughts like a strain of sacred music, or a noble picture, or a passage from the grander poets.</a:t>
            </a:r>
          </a:p>
        </p:txBody>
      </p:sp>
      <p:sp>
        <p:nvSpPr>
          <p:cNvPr id="11" name="TextBox 10">
            <a:extLst>
              <a:ext uri="{FF2B5EF4-FFF2-40B4-BE49-F238E27FC236}">
                <a16:creationId xmlns:a16="http://schemas.microsoft.com/office/drawing/2014/main" id="{DBA73FD2-0C34-444F-ADB6-DF0D7A561D94}"/>
              </a:ext>
            </a:extLst>
          </p:cNvPr>
          <p:cNvSpPr txBox="1"/>
          <p:nvPr/>
        </p:nvSpPr>
        <p:spPr>
          <a:xfrm>
            <a:off x="3035300" y="1002384"/>
            <a:ext cx="2018416" cy="632856"/>
          </a:xfrm>
          <a:prstGeom prst="rect">
            <a:avLst/>
          </a:prstGeom>
          <a:noFill/>
        </p:spPr>
        <p:txBody>
          <a:bodyPr wrap="square" lIns="0" tIns="36000" rIns="216000" bIns="36000" rtlCol="0">
            <a:spAutoFit/>
          </a:bodyPr>
          <a:lstStyle/>
          <a:p>
            <a:pPr>
              <a:lnSpc>
                <a:spcPct val="130000"/>
              </a:lnSpc>
            </a:pPr>
            <a:r>
              <a:rPr lang="en-US" b="1" dirty="0">
                <a:solidFill>
                  <a:schemeClr val="accent1"/>
                </a:solidFill>
              </a:rPr>
              <a:t>Victor Hugo</a:t>
            </a:r>
            <a:br>
              <a:rPr lang="en-US" sz="2400" b="1" dirty="0">
                <a:solidFill>
                  <a:schemeClr val="accent1"/>
                </a:solidFill>
              </a:rPr>
            </a:br>
            <a:r>
              <a:rPr lang="en-US" sz="1000" dirty="0">
                <a:solidFill>
                  <a:schemeClr val="tx1">
                    <a:alpha val="70000"/>
                  </a:schemeClr>
                </a:solidFill>
              </a:rPr>
              <a:t>Marketing manager</a:t>
            </a:r>
          </a:p>
        </p:txBody>
      </p:sp>
      <p:sp>
        <p:nvSpPr>
          <p:cNvPr id="16" name="TextBox 15">
            <a:extLst>
              <a:ext uri="{FF2B5EF4-FFF2-40B4-BE49-F238E27FC236}">
                <a16:creationId xmlns:a16="http://schemas.microsoft.com/office/drawing/2014/main" id="{80023A2C-C61C-4ED1-B4A6-1C6A3940B9A8}"/>
              </a:ext>
            </a:extLst>
          </p:cNvPr>
          <p:cNvSpPr txBox="1"/>
          <p:nvPr/>
        </p:nvSpPr>
        <p:spPr>
          <a:xfrm>
            <a:off x="6096000" y="1002384"/>
            <a:ext cx="2018416" cy="632856"/>
          </a:xfrm>
          <a:prstGeom prst="rect">
            <a:avLst/>
          </a:prstGeom>
          <a:noFill/>
        </p:spPr>
        <p:txBody>
          <a:bodyPr wrap="square" lIns="0" tIns="36000" rIns="216000" bIns="36000" rtlCol="0">
            <a:spAutoFit/>
          </a:bodyPr>
          <a:lstStyle/>
          <a:p>
            <a:pPr>
              <a:lnSpc>
                <a:spcPct val="130000"/>
              </a:lnSpc>
            </a:pPr>
            <a:r>
              <a:rPr lang="en-US" b="1" dirty="0">
                <a:solidFill>
                  <a:schemeClr val="accent1"/>
                </a:solidFill>
              </a:rPr>
              <a:t>Jaison Brown</a:t>
            </a:r>
            <a:br>
              <a:rPr lang="en-US" sz="2400" b="1" dirty="0">
                <a:solidFill>
                  <a:schemeClr val="accent1"/>
                </a:solidFill>
              </a:rPr>
            </a:br>
            <a:r>
              <a:rPr lang="en-US" sz="1000" dirty="0">
                <a:solidFill>
                  <a:schemeClr val="tx1">
                    <a:alpha val="70000"/>
                  </a:schemeClr>
                </a:solidFill>
              </a:rPr>
              <a:t>AT Group - Manager</a:t>
            </a:r>
          </a:p>
        </p:txBody>
      </p:sp>
      <p:sp>
        <p:nvSpPr>
          <p:cNvPr id="18" name="TextBox 17">
            <a:extLst>
              <a:ext uri="{FF2B5EF4-FFF2-40B4-BE49-F238E27FC236}">
                <a16:creationId xmlns:a16="http://schemas.microsoft.com/office/drawing/2014/main" id="{E894389E-A866-4158-BCCA-A0DCD5483D5D}"/>
              </a:ext>
            </a:extLst>
          </p:cNvPr>
          <p:cNvSpPr txBox="1"/>
          <p:nvPr/>
        </p:nvSpPr>
        <p:spPr>
          <a:xfrm>
            <a:off x="9154078" y="1002384"/>
            <a:ext cx="2018416" cy="632856"/>
          </a:xfrm>
          <a:prstGeom prst="rect">
            <a:avLst/>
          </a:prstGeom>
          <a:noFill/>
        </p:spPr>
        <p:txBody>
          <a:bodyPr wrap="square" lIns="0" tIns="36000" rIns="216000" bIns="36000" rtlCol="0">
            <a:spAutoFit/>
          </a:bodyPr>
          <a:lstStyle/>
          <a:p>
            <a:pPr>
              <a:lnSpc>
                <a:spcPct val="130000"/>
              </a:lnSpc>
            </a:pPr>
            <a:r>
              <a:rPr lang="en-US" b="1" dirty="0">
                <a:solidFill>
                  <a:schemeClr val="accent1"/>
                </a:solidFill>
              </a:rPr>
              <a:t>Luka Comes</a:t>
            </a:r>
            <a:br>
              <a:rPr lang="en-US" sz="2400" b="1" dirty="0">
                <a:solidFill>
                  <a:schemeClr val="accent1"/>
                </a:solidFill>
              </a:rPr>
            </a:br>
            <a:r>
              <a:rPr lang="en-US" sz="1000" dirty="0">
                <a:solidFill>
                  <a:schemeClr val="tx1">
                    <a:alpha val="70000"/>
                  </a:schemeClr>
                </a:solidFill>
              </a:rPr>
              <a:t>MCC Director</a:t>
            </a:r>
          </a:p>
        </p:txBody>
      </p:sp>
      <p:sp>
        <p:nvSpPr>
          <p:cNvPr id="3" name="Picture Placeholder 2">
            <a:extLst>
              <a:ext uri="{FF2B5EF4-FFF2-40B4-BE49-F238E27FC236}">
                <a16:creationId xmlns:a16="http://schemas.microsoft.com/office/drawing/2014/main" id="{20B8E1A9-C0DA-4BE0-9B15-6EEAA9FEB159}"/>
              </a:ext>
            </a:extLst>
          </p:cNvPr>
          <p:cNvSpPr>
            <a:spLocks noGrp="1"/>
          </p:cNvSpPr>
          <p:nvPr>
            <p:ph type="pic" sz="quarter" idx="13"/>
          </p:nvPr>
        </p:nvSpPr>
        <p:spPr/>
      </p:sp>
      <p:sp>
        <p:nvSpPr>
          <p:cNvPr id="5" name="Picture Placeholder 4">
            <a:extLst>
              <a:ext uri="{FF2B5EF4-FFF2-40B4-BE49-F238E27FC236}">
                <a16:creationId xmlns:a16="http://schemas.microsoft.com/office/drawing/2014/main" id="{0A2BBEBB-3560-480F-8E87-1EE35160EED9}"/>
              </a:ext>
            </a:extLst>
          </p:cNvPr>
          <p:cNvSpPr>
            <a:spLocks noGrp="1"/>
          </p:cNvSpPr>
          <p:nvPr>
            <p:ph type="pic" sz="quarter" idx="15"/>
          </p:nvPr>
        </p:nvSpPr>
        <p:spPr/>
      </p:sp>
      <p:sp>
        <p:nvSpPr>
          <p:cNvPr id="7" name="Picture Placeholder 6">
            <a:extLst>
              <a:ext uri="{FF2B5EF4-FFF2-40B4-BE49-F238E27FC236}">
                <a16:creationId xmlns:a16="http://schemas.microsoft.com/office/drawing/2014/main" id="{E03E7E29-759E-4B49-84FB-E4811063767D}"/>
              </a:ext>
            </a:extLst>
          </p:cNvPr>
          <p:cNvSpPr>
            <a:spLocks noGrp="1"/>
          </p:cNvSpPr>
          <p:nvPr>
            <p:ph type="pic" sz="quarter" idx="14"/>
          </p:nvPr>
        </p:nvSpPr>
        <p:spPr/>
      </p:sp>
    </p:spTree>
    <p:extLst>
      <p:ext uri="{BB962C8B-B14F-4D97-AF65-F5344CB8AC3E}">
        <p14:creationId xmlns:p14="http://schemas.microsoft.com/office/powerpoint/2010/main" val="31507294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0-#ppt_h/2"/>
                                          </p:val>
                                        </p:tav>
                                        <p:tav tm="100000">
                                          <p:val>
                                            <p:strVal val="#ppt_y"/>
                                          </p:val>
                                        </p:tav>
                                      </p:tavLst>
                                    </p:anim>
                                  </p:childTnLst>
                                </p:cTn>
                              </p:par>
                              <p:par>
                                <p:cTn id="9" presetID="2" presetClass="entr" presetSubtype="1" decel="5000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 decel="50000" fill="hold" grpId="0" nodeType="withEffect">
                                  <p:stCondLst>
                                    <p:cond delay="11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0-#ppt_h/2"/>
                                          </p:val>
                                        </p:tav>
                                        <p:tav tm="100000">
                                          <p:val>
                                            <p:strVal val="#ppt_y"/>
                                          </p:val>
                                        </p:tav>
                                      </p:tavLst>
                                    </p:anim>
                                  </p:childTnLst>
                                </p:cTn>
                              </p:par>
                              <p:par>
                                <p:cTn id="17" presetID="22" presetClass="entr" presetSubtype="8"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22" presetClass="entr" presetSubtype="8" fill="hold" grpId="0" nodeType="withEffect">
                                  <p:stCondLst>
                                    <p:cond delay="110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par>
                                <p:cTn id="23" presetID="22" presetClass="entr" presetSubtype="8" fill="hold" grpId="0" nodeType="withEffect">
                                  <p:stCondLst>
                                    <p:cond delay="170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11" grpId="0"/>
      <p:bldP spid="16" grpId="0"/>
      <p:bldP spid="1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4F043FB-0C42-46B4-9F58-763F61507668}"/>
              </a:ext>
            </a:extLst>
          </p:cNvPr>
          <p:cNvSpPr>
            <a:spLocks noGrp="1"/>
          </p:cNvSpPr>
          <p:nvPr>
            <p:ph type="title"/>
          </p:nvPr>
        </p:nvSpPr>
        <p:spPr/>
        <p:txBody>
          <a:bodyPr/>
          <a:lstStyle/>
          <a:p>
            <a:r>
              <a:rPr lang="en-US" dirty="0"/>
              <a:t>MG Company</a:t>
            </a:r>
            <a:br>
              <a:rPr lang="en-US" dirty="0"/>
            </a:br>
            <a:r>
              <a:rPr lang="en-US" dirty="0" err="1">
                <a:solidFill>
                  <a:schemeClr val="accent1"/>
                </a:solidFill>
              </a:rPr>
              <a:t>Kany</a:t>
            </a:r>
            <a:r>
              <a:rPr lang="en-US" dirty="0">
                <a:solidFill>
                  <a:schemeClr val="accent1"/>
                </a:solidFill>
              </a:rPr>
              <a:t> Morgen</a:t>
            </a:r>
          </a:p>
        </p:txBody>
      </p:sp>
      <p:sp>
        <p:nvSpPr>
          <p:cNvPr id="7" name="TextBox 6">
            <a:extLst>
              <a:ext uri="{FF2B5EF4-FFF2-40B4-BE49-F238E27FC236}">
                <a16:creationId xmlns:a16="http://schemas.microsoft.com/office/drawing/2014/main" id="{66816C92-2244-42CE-AAF1-F424165C6B68}"/>
              </a:ext>
            </a:extLst>
          </p:cNvPr>
          <p:cNvSpPr txBox="1"/>
          <p:nvPr/>
        </p:nvSpPr>
        <p:spPr>
          <a:xfrm>
            <a:off x="2028825" y="3429000"/>
            <a:ext cx="3358964" cy="231280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a:t>
            </a:r>
            <a:r>
              <a:rPr lang="en-US" sz="1000" dirty="0">
                <a:solidFill>
                  <a:schemeClr val="tx1">
                    <a:alpha val="70000"/>
                  </a:schemeClr>
                </a:solidFill>
              </a:rPr>
              <a:t>purify 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a:p>
            <a:pPr>
              <a:lnSpc>
                <a:spcPct val="130000"/>
              </a:lnSpc>
              <a:spcBef>
                <a:spcPts val="1000"/>
              </a:spcBef>
            </a:pPr>
            <a:r>
              <a:rPr lang="en-US" sz="1000" dirty="0">
                <a:solidFill>
                  <a:schemeClr val="tx1">
                    <a:alpha val="70000"/>
                  </a:schemeClr>
                </a:solidFill>
              </a:rPr>
              <a:t>purify our thoughts like a strain of sacred music, </a:t>
            </a:r>
            <a:br>
              <a:rPr lang="en-US" sz="1000" dirty="0">
                <a:solidFill>
                  <a:schemeClr val="tx1">
                    <a:alpha val="70000"/>
                  </a:schemeClr>
                </a:solidFill>
              </a:rPr>
            </a:br>
            <a:r>
              <a:rPr lang="en-US" sz="1000" dirty="0">
                <a:solidFill>
                  <a:schemeClr val="tx1">
                    <a:alpha val="70000"/>
                  </a:schemeClr>
                </a:solidFill>
              </a:rPr>
              <a:t>or a noble picture.</a:t>
            </a:r>
          </a:p>
        </p:txBody>
      </p:sp>
      <p:sp>
        <p:nvSpPr>
          <p:cNvPr id="8" name="TextBox 7">
            <a:extLst>
              <a:ext uri="{FF2B5EF4-FFF2-40B4-BE49-F238E27FC236}">
                <a16:creationId xmlns:a16="http://schemas.microsoft.com/office/drawing/2014/main" id="{3A45BCEA-1862-4887-92CD-605BEDF158C9}"/>
              </a:ext>
            </a:extLst>
          </p:cNvPr>
          <p:cNvSpPr txBox="1"/>
          <p:nvPr/>
        </p:nvSpPr>
        <p:spPr>
          <a:xfrm>
            <a:off x="5214027" y="5454735"/>
            <a:ext cx="351911" cy="805276"/>
          </a:xfrm>
          <a:prstGeom prst="rect">
            <a:avLst/>
          </a:prstGeom>
          <a:noFill/>
        </p:spPr>
        <p:txBody>
          <a:bodyPr wrap="square" lIns="0" tIns="36000" rIns="216000" bIns="36000" rtlCol="0">
            <a:spAutoFit/>
          </a:bodyPr>
          <a:lstStyle/>
          <a:p>
            <a:pPr>
              <a:lnSpc>
                <a:spcPct val="130000"/>
              </a:lnSpc>
              <a:spcBef>
                <a:spcPts val="1000"/>
              </a:spcBef>
            </a:pPr>
            <a:r>
              <a:rPr lang="en-US" sz="4000" b="1" dirty="0">
                <a:solidFill>
                  <a:schemeClr val="accent1">
                    <a:alpha val="70000"/>
                  </a:schemeClr>
                </a:solidFill>
              </a:rPr>
              <a:t>“</a:t>
            </a:r>
          </a:p>
        </p:txBody>
      </p:sp>
      <p:sp>
        <p:nvSpPr>
          <p:cNvPr id="14" name="TextBox 13">
            <a:extLst>
              <a:ext uri="{FF2B5EF4-FFF2-40B4-BE49-F238E27FC236}">
                <a16:creationId xmlns:a16="http://schemas.microsoft.com/office/drawing/2014/main" id="{03A99B6D-A704-42A0-8F14-CC673048F54C}"/>
              </a:ext>
            </a:extLst>
          </p:cNvPr>
          <p:cNvSpPr txBox="1"/>
          <p:nvPr/>
        </p:nvSpPr>
        <p:spPr>
          <a:xfrm>
            <a:off x="2028825" y="2149050"/>
            <a:ext cx="3358964" cy="255830"/>
          </a:xfrm>
          <a:prstGeom prst="rect">
            <a:avLst/>
          </a:prstGeom>
          <a:noFill/>
        </p:spPr>
        <p:txBody>
          <a:bodyPr wrap="square" lIns="0" tIns="36000" rIns="216000" bIns="36000" rtlCol="0">
            <a:spAutoFit/>
          </a:bodyPr>
          <a:lstStyle/>
          <a:p>
            <a:pPr>
              <a:lnSpc>
                <a:spcPct val="130000"/>
              </a:lnSpc>
              <a:spcBef>
                <a:spcPts val="1000"/>
              </a:spcBef>
            </a:pPr>
            <a:r>
              <a:rPr lang="en-US" sz="1000" dirty="0"/>
              <a:t>CEO, Creative Director</a:t>
            </a:r>
          </a:p>
        </p:txBody>
      </p:sp>
      <p:sp>
        <p:nvSpPr>
          <p:cNvPr id="3" name="Picture Placeholder 2">
            <a:extLst>
              <a:ext uri="{FF2B5EF4-FFF2-40B4-BE49-F238E27FC236}">
                <a16:creationId xmlns:a16="http://schemas.microsoft.com/office/drawing/2014/main" id="{69D67870-41D6-4EBC-B48A-69E65F9A7B19}"/>
              </a:ext>
            </a:extLst>
          </p:cNvPr>
          <p:cNvSpPr>
            <a:spLocks noGrp="1"/>
          </p:cNvSpPr>
          <p:nvPr>
            <p:ph type="pic" sz="quarter" idx="15"/>
          </p:nvPr>
        </p:nvSpPr>
        <p:spPr/>
      </p:sp>
    </p:spTree>
    <p:extLst>
      <p:ext uri="{BB962C8B-B14F-4D97-AF65-F5344CB8AC3E}">
        <p14:creationId xmlns:p14="http://schemas.microsoft.com/office/powerpoint/2010/main" val="6469843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028824" y="2426288"/>
            <a:ext cx="2114118" cy="3847512"/>
            <a:chOff x="4961118" y="2426288"/>
            <a:chExt cx="2114118" cy="3847512"/>
          </a:xfrm>
        </p:grpSpPr>
        <p:sp>
          <p:nvSpPr>
            <p:cNvPr id="17" name="Rectangle 16"/>
            <p:cNvSpPr/>
            <p:nvPr/>
          </p:nvSpPr>
          <p:spPr>
            <a:xfrm>
              <a:off x="4962704" y="2426288"/>
              <a:ext cx="2112532" cy="3847512"/>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440000" rIns="180000" rtlCol="0" anchor="t"/>
            <a:lstStyle/>
            <a:p>
              <a:pPr algn="ctr">
                <a:spcBef>
                  <a:spcPts val="1000"/>
                </a:spcBef>
              </a:pPr>
              <a:r>
                <a:rPr lang="en-US" sz="1400" b="1" dirty="0">
                  <a:solidFill>
                    <a:schemeClr val="tx1"/>
                  </a:solidFill>
                </a:rPr>
                <a:t>Rick </a:t>
              </a:r>
              <a:r>
                <a:rPr lang="en-US" sz="1400" b="1" dirty="0" err="1">
                  <a:solidFill>
                    <a:schemeClr val="tx1"/>
                  </a:solidFill>
                </a:rPr>
                <a:t>Rhonson</a:t>
              </a:r>
              <a:br>
                <a:rPr lang="en-US" sz="1400" b="1" dirty="0">
                  <a:solidFill>
                    <a:schemeClr val="tx1"/>
                  </a:solidFill>
                </a:rPr>
              </a:br>
              <a:r>
                <a:rPr lang="en-US" sz="1000" dirty="0">
                  <a:solidFill>
                    <a:schemeClr val="tx1">
                      <a:alpha val="70000"/>
                    </a:schemeClr>
                  </a:solidFill>
                </a:rPr>
                <a:t>CEO / Founder</a:t>
              </a:r>
            </a:p>
          </p:txBody>
        </p:sp>
        <p:cxnSp>
          <p:nvCxnSpPr>
            <p:cNvPr id="18" name="Straight Connector 17"/>
            <p:cNvCxnSpPr/>
            <p:nvPr/>
          </p:nvCxnSpPr>
          <p:spPr>
            <a:xfrm>
              <a:off x="4962704" y="2455784"/>
              <a:ext cx="2109600"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61118" y="5411256"/>
              <a:ext cx="211118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41372" y="5602500"/>
              <a:ext cx="1755196" cy="400110"/>
            </a:xfrm>
            <a:prstGeom prst="rect">
              <a:avLst/>
            </a:prstGeom>
            <a:noFill/>
          </p:spPr>
          <p:txBody>
            <a:bodyPr wrap="square" lIns="0" tIns="0" rIns="0" bIns="0" rtlCol="0">
              <a:spAutoFit/>
            </a:bodyPr>
            <a:lstStyle/>
            <a:p>
              <a:pPr algn="ctr">
                <a:lnSpc>
                  <a:spcPct val="130000"/>
                </a:lnSpc>
                <a:spcBef>
                  <a:spcPts val="1000"/>
                </a:spcBef>
              </a:pPr>
              <a:r>
                <a:rPr lang="en-US" sz="1000" dirty="0">
                  <a:solidFill>
                    <a:schemeClr val="tx1">
                      <a:alpha val="70000"/>
                    </a:schemeClr>
                  </a:solidFill>
                </a:rPr>
                <a:t>A peep at some distant orb has power to raise.</a:t>
              </a:r>
            </a:p>
          </p:txBody>
        </p:sp>
        <p:grpSp>
          <p:nvGrpSpPr>
            <p:cNvPr id="23" name="Group 22"/>
            <p:cNvGrpSpPr/>
            <p:nvPr/>
          </p:nvGrpSpPr>
          <p:grpSpPr>
            <a:xfrm>
              <a:off x="5664414" y="4476143"/>
              <a:ext cx="709113" cy="709113"/>
              <a:chOff x="5662154" y="4476143"/>
              <a:chExt cx="709113" cy="709113"/>
            </a:xfrm>
          </p:grpSpPr>
          <p:sp>
            <p:nvSpPr>
              <p:cNvPr id="20" name="Oval 19"/>
              <p:cNvSpPr/>
              <p:nvPr/>
            </p:nvSpPr>
            <p:spPr>
              <a:xfrm>
                <a:off x="5756719" y="4570708"/>
                <a:ext cx="519984" cy="519984"/>
              </a:xfrm>
              <a:prstGeom prst="ellipse">
                <a:avLst/>
              </a:prstGeom>
              <a:solidFill>
                <a:schemeClr val="accent1"/>
              </a:solidFill>
              <a:ln>
                <a:noFill/>
              </a:ln>
              <a:effectLst>
                <a:outerShdw blurRad="508000" dist="1905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1200" b="1" dirty="0">
                    <a:solidFill>
                      <a:srgbClr val="FFFFFF"/>
                    </a:solidFill>
                  </a:rPr>
                  <a:t>50%</a:t>
                </a:r>
              </a:p>
            </p:txBody>
          </p:sp>
          <p:sp>
            <p:nvSpPr>
              <p:cNvPr id="22" name="Arc 21"/>
              <p:cNvSpPr/>
              <p:nvPr/>
            </p:nvSpPr>
            <p:spPr>
              <a:xfrm>
                <a:off x="5662154" y="4476143"/>
                <a:ext cx="709113" cy="709113"/>
              </a:xfrm>
              <a:prstGeom prst="arc">
                <a:avLst>
                  <a:gd name="adj1" fmla="val 16200000"/>
                  <a:gd name="adj2" fmla="val 5771800"/>
                </a:avLst>
              </a:prstGeom>
              <a:ln w="254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26" name="Group 25"/>
          <p:cNvGrpSpPr/>
          <p:nvPr/>
        </p:nvGrpSpPr>
        <p:grpSpPr>
          <a:xfrm>
            <a:off x="4372118" y="2426288"/>
            <a:ext cx="2114118" cy="3847512"/>
            <a:chOff x="4961118" y="2426288"/>
            <a:chExt cx="2114118" cy="3847512"/>
          </a:xfrm>
        </p:grpSpPr>
        <p:sp>
          <p:nvSpPr>
            <p:cNvPr id="27" name="Rectangle 26"/>
            <p:cNvSpPr/>
            <p:nvPr/>
          </p:nvSpPr>
          <p:spPr>
            <a:xfrm>
              <a:off x="4962704" y="2426288"/>
              <a:ext cx="2112532" cy="3847512"/>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440000" rIns="180000" rtlCol="0" anchor="t"/>
            <a:lstStyle/>
            <a:p>
              <a:pPr algn="ctr">
                <a:spcBef>
                  <a:spcPts val="1000"/>
                </a:spcBef>
              </a:pPr>
              <a:r>
                <a:rPr lang="en-US" sz="1400" b="1" dirty="0">
                  <a:solidFill>
                    <a:schemeClr val="tx1"/>
                  </a:solidFill>
                </a:rPr>
                <a:t>Rick </a:t>
              </a:r>
              <a:r>
                <a:rPr lang="en-US" sz="1400" b="1" dirty="0" err="1">
                  <a:solidFill>
                    <a:schemeClr val="tx1"/>
                  </a:solidFill>
                </a:rPr>
                <a:t>Rhonson</a:t>
              </a:r>
              <a:br>
                <a:rPr lang="en-US" sz="1400" b="1" dirty="0">
                  <a:solidFill>
                    <a:schemeClr val="tx1"/>
                  </a:solidFill>
                </a:rPr>
              </a:br>
              <a:r>
                <a:rPr lang="en-US" sz="1000" dirty="0">
                  <a:solidFill>
                    <a:schemeClr val="tx1">
                      <a:alpha val="70000"/>
                    </a:schemeClr>
                  </a:solidFill>
                </a:rPr>
                <a:t>Designer</a:t>
              </a:r>
            </a:p>
          </p:txBody>
        </p:sp>
        <p:cxnSp>
          <p:nvCxnSpPr>
            <p:cNvPr id="28" name="Straight Connector 27"/>
            <p:cNvCxnSpPr/>
            <p:nvPr/>
          </p:nvCxnSpPr>
          <p:spPr>
            <a:xfrm>
              <a:off x="4962704" y="2455784"/>
              <a:ext cx="2109600"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961118" y="5411256"/>
              <a:ext cx="211118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141372" y="5602500"/>
              <a:ext cx="1755196" cy="400110"/>
            </a:xfrm>
            <a:prstGeom prst="rect">
              <a:avLst/>
            </a:prstGeom>
            <a:noFill/>
          </p:spPr>
          <p:txBody>
            <a:bodyPr wrap="square" lIns="0" tIns="0" rIns="0" bIns="0" rtlCol="0">
              <a:spAutoFit/>
            </a:bodyPr>
            <a:lstStyle/>
            <a:p>
              <a:pPr algn="ctr">
                <a:lnSpc>
                  <a:spcPct val="130000"/>
                </a:lnSpc>
                <a:spcBef>
                  <a:spcPts val="1000"/>
                </a:spcBef>
              </a:pPr>
              <a:r>
                <a:rPr lang="en-US" sz="1000" dirty="0">
                  <a:solidFill>
                    <a:schemeClr val="tx1">
                      <a:alpha val="70000"/>
                    </a:schemeClr>
                  </a:solidFill>
                </a:rPr>
                <a:t>A peep at some distant orb has power to raise.</a:t>
              </a:r>
            </a:p>
          </p:txBody>
        </p:sp>
        <p:grpSp>
          <p:nvGrpSpPr>
            <p:cNvPr id="31" name="Group 30"/>
            <p:cNvGrpSpPr/>
            <p:nvPr/>
          </p:nvGrpSpPr>
          <p:grpSpPr>
            <a:xfrm>
              <a:off x="5664414" y="4476143"/>
              <a:ext cx="709113" cy="709113"/>
              <a:chOff x="5662154" y="4476143"/>
              <a:chExt cx="709113" cy="709113"/>
            </a:xfrm>
          </p:grpSpPr>
          <p:sp>
            <p:nvSpPr>
              <p:cNvPr id="32" name="Oval 31"/>
              <p:cNvSpPr/>
              <p:nvPr/>
            </p:nvSpPr>
            <p:spPr>
              <a:xfrm>
                <a:off x="5756719" y="4570708"/>
                <a:ext cx="519984" cy="519984"/>
              </a:xfrm>
              <a:prstGeom prst="ellipse">
                <a:avLst/>
              </a:prstGeom>
              <a:solidFill>
                <a:schemeClr val="accent1"/>
              </a:solidFill>
              <a:ln>
                <a:noFill/>
              </a:ln>
              <a:effectLst>
                <a:outerShdw blurRad="508000" dist="1905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1200" b="1" dirty="0">
                    <a:solidFill>
                      <a:srgbClr val="FFFFFF"/>
                    </a:solidFill>
                  </a:rPr>
                  <a:t>60%</a:t>
                </a:r>
              </a:p>
            </p:txBody>
          </p:sp>
          <p:sp>
            <p:nvSpPr>
              <p:cNvPr id="33" name="Arc 32"/>
              <p:cNvSpPr/>
              <p:nvPr/>
            </p:nvSpPr>
            <p:spPr>
              <a:xfrm>
                <a:off x="5662154" y="4476143"/>
                <a:ext cx="709113" cy="709113"/>
              </a:xfrm>
              <a:prstGeom prst="arc">
                <a:avLst>
                  <a:gd name="adj1" fmla="val 16200000"/>
                  <a:gd name="adj2" fmla="val 8363919"/>
                </a:avLst>
              </a:prstGeom>
              <a:ln w="254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42" name="Group 41"/>
          <p:cNvGrpSpPr/>
          <p:nvPr/>
        </p:nvGrpSpPr>
        <p:grpSpPr>
          <a:xfrm>
            <a:off x="9055774" y="2426288"/>
            <a:ext cx="2114118" cy="3847512"/>
            <a:chOff x="4961118" y="2426288"/>
            <a:chExt cx="2114118" cy="3847512"/>
          </a:xfrm>
        </p:grpSpPr>
        <p:sp>
          <p:nvSpPr>
            <p:cNvPr id="43" name="Rectangle 42"/>
            <p:cNvSpPr/>
            <p:nvPr/>
          </p:nvSpPr>
          <p:spPr>
            <a:xfrm>
              <a:off x="4962704" y="2426288"/>
              <a:ext cx="2112532"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440000" rIns="180000" rtlCol="0" anchor="t"/>
            <a:lstStyle/>
            <a:p>
              <a:pPr algn="ctr">
                <a:spcBef>
                  <a:spcPts val="1000"/>
                </a:spcBef>
              </a:pPr>
              <a:r>
                <a:rPr lang="en-US" sz="1400" b="1" dirty="0">
                  <a:solidFill>
                    <a:schemeClr val="tx1"/>
                  </a:solidFill>
                </a:rPr>
                <a:t>Rick </a:t>
              </a:r>
              <a:r>
                <a:rPr lang="en-US" sz="1400" b="1" dirty="0" err="1">
                  <a:solidFill>
                    <a:schemeClr val="tx1"/>
                  </a:solidFill>
                </a:rPr>
                <a:t>Rhonson</a:t>
              </a:r>
              <a:br>
                <a:rPr lang="en-US" sz="1400" b="1" dirty="0">
                  <a:solidFill>
                    <a:schemeClr val="tx1"/>
                  </a:solidFill>
                </a:rPr>
              </a:br>
              <a:r>
                <a:rPr lang="en-US" sz="1000" dirty="0">
                  <a:solidFill>
                    <a:schemeClr val="tx1">
                      <a:alpha val="70000"/>
                    </a:schemeClr>
                  </a:solidFill>
                </a:rPr>
                <a:t>Developer</a:t>
              </a:r>
            </a:p>
          </p:txBody>
        </p:sp>
        <p:cxnSp>
          <p:nvCxnSpPr>
            <p:cNvPr id="44" name="Straight Connector 43"/>
            <p:cNvCxnSpPr/>
            <p:nvPr/>
          </p:nvCxnSpPr>
          <p:spPr>
            <a:xfrm>
              <a:off x="4962704" y="2455784"/>
              <a:ext cx="2109600"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61118" y="5411256"/>
              <a:ext cx="211118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141372" y="5602500"/>
              <a:ext cx="1755196" cy="400110"/>
            </a:xfrm>
            <a:prstGeom prst="rect">
              <a:avLst/>
            </a:prstGeom>
            <a:noFill/>
          </p:spPr>
          <p:txBody>
            <a:bodyPr wrap="square" lIns="0" tIns="0" rIns="0" bIns="0" rtlCol="0">
              <a:spAutoFit/>
            </a:bodyPr>
            <a:lstStyle/>
            <a:p>
              <a:pPr algn="ctr">
                <a:lnSpc>
                  <a:spcPct val="130000"/>
                </a:lnSpc>
                <a:spcBef>
                  <a:spcPts val="1000"/>
                </a:spcBef>
              </a:pPr>
              <a:r>
                <a:rPr lang="en-US" sz="1000" dirty="0">
                  <a:solidFill>
                    <a:schemeClr val="tx1">
                      <a:alpha val="70000"/>
                    </a:schemeClr>
                  </a:solidFill>
                </a:rPr>
                <a:t>A peep at some distant orb has power to raise.</a:t>
              </a:r>
            </a:p>
          </p:txBody>
        </p:sp>
        <p:grpSp>
          <p:nvGrpSpPr>
            <p:cNvPr id="47" name="Group 46"/>
            <p:cNvGrpSpPr/>
            <p:nvPr/>
          </p:nvGrpSpPr>
          <p:grpSpPr>
            <a:xfrm>
              <a:off x="5664414" y="4476143"/>
              <a:ext cx="709113" cy="709113"/>
              <a:chOff x="5662154" y="4476143"/>
              <a:chExt cx="709113" cy="709113"/>
            </a:xfrm>
          </p:grpSpPr>
          <p:sp>
            <p:nvSpPr>
              <p:cNvPr id="48" name="Oval 47"/>
              <p:cNvSpPr/>
              <p:nvPr/>
            </p:nvSpPr>
            <p:spPr>
              <a:xfrm>
                <a:off x="5756719" y="4570708"/>
                <a:ext cx="519984" cy="519984"/>
              </a:xfrm>
              <a:prstGeom prst="ellipse">
                <a:avLst/>
              </a:prstGeom>
              <a:solidFill>
                <a:schemeClr val="accent1"/>
              </a:solidFill>
              <a:ln>
                <a:noFill/>
              </a:ln>
              <a:effectLst>
                <a:outerShdw blurRad="508000" dist="1905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1200" b="1" dirty="0">
                    <a:solidFill>
                      <a:srgbClr val="FFFFFF"/>
                    </a:solidFill>
                  </a:rPr>
                  <a:t>75%</a:t>
                </a:r>
              </a:p>
            </p:txBody>
          </p:sp>
          <p:sp>
            <p:nvSpPr>
              <p:cNvPr id="49" name="Arc 48"/>
              <p:cNvSpPr/>
              <p:nvPr/>
            </p:nvSpPr>
            <p:spPr>
              <a:xfrm>
                <a:off x="5662154" y="4476143"/>
                <a:ext cx="709113" cy="709113"/>
              </a:xfrm>
              <a:prstGeom prst="arc">
                <a:avLst>
                  <a:gd name="adj1" fmla="val 16200000"/>
                  <a:gd name="adj2" fmla="val 10947475"/>
                </a:avLst>
              </a:prstGeom>
              <a:ln w="254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 name="Group 33"/>
          <p:cNvGrpSpPr/>
          <p:nvPr/>
        </p:nvGrpSpPr>
        <p:grpSpPr>
          <a:xfrm>
            <a:off x="6715412" y="2426288"/>
            <a:ext cx="2114118" cy="3847512"/>
            <a:chOff x="4961118" y="2426288"/>
            <a:chExt cx="2114118" cy="3847512"/>
          </a:xfrm>
        </p:grpSpPr>
        <p:sp>
          <p:nvSpPr>
            <p:cNvPr id="35" name="Rectangle 34"/>
            <p:cNvSpPr/>
            <p:nvPr/>
          </p:nvSpPr>
          <p:spPr>
            <a:xfrm>
              <a:off x="4962704" y="2426288"/>
              <a:ext cx="2112532" cy="3847512"/>
            </a:xfrm>
            <a:prstGeom prst="rect">
              <a:avLst/>
            </a:prstGeom>
            <a:solidFill>
              <a:schemeClr val="bg2"/>
            </a:solidFill>
            <a:ln>
              <a:noFill/>
            </a:ln>
            <a:effectLst>
              <a:outerShdw blurRad="762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440000" rIns="180000" rtlCol="0" anchor="t"/>
            <a:lstStyle/>
            <a:p>
              <a:pPr algn="ctr">
                <a:spcBef>
                  <a:spcPts val="1000"/>
                </a:spcBef>
              </a:pPr>
              <a:r>
                <a:rPr lang="en-US" sz="1400" b="1" dirty="0">
                  <a:solidFill>
                    <a:schemeClr val="tx1"/>
                  </a:solidFill>
                </a:rPr>
                <a:t>Rick </a:t>
              </a:r>
              <a:r>
                <a:rPr lang="en-US" sz="1400" b="1" dirty="0" err="1">
                  <a:solidFill>
                    <a:schemeClr val="tx1"/>
                  </a:solidFill>
                </a:rPr>
                <a:t>Rhonson</a:t>
              </a:r>
              <a:br>
                <a:rPr lang="en-US" sz="1400" b="1" dirty="0">
                  <a:solidFill>
                    <a:schemeClr val="tx1"/>
                  </a:solidFill>
                </a:rPr>
              </a:br>
              <a:r>
                <a:rPr lang="en-US" sz="1000" dirty="0">
                  <a:solidFill>
                    <a:schemeClr val="tx1">
                      <a:alpha val="70000"/>
                    </a:schemeClr>
                  </a:solidFill>
                </a:rPr>
                <a:t>Photographer</a:t>
              </a:r>
            </a:p>
          </p:txBody>
        </p:sp>
        <p:cxnSp>
          <p:nvCxnSpPr>
            <p:cNvPr id="36" name="Straight Connector 35"/>
            <p:cNvCxnSpPr/>
            <p:nvPr/>
          </p:nvCxnSpPr>
          <p:spPr>
            <a:xfrm>
              <a:off x="4962704" y="2455784"/>
              <a:ext cx="2109600"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961118" y="5411256"/>
              <a:ext cx="211118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141372" y="5602500"/>
              <a:ext cx="1755196" cy="400110"/>
            </a:xfrm>
            <a:prstGeom prst="rect">
              <a:avLst/>
            </a:prstGeom>
            <a:noFill/>
          </p:spPr>
          <p:txBody>
            <a:bodyPr wrap="square" lIns="0" tIns="0" rIns="0" bIns="0" rtlCol="0">
              <a:spAutoFit/>
            </a:bodyPr>
            <a:lstStyle/>
            <a:p>
              <a:pPr algn="ctr">
                <a:lnSpc>
                  <a:spcPct val="130000"/>
                </a:lnSpc>
                <a:spcBef>
                  <a:spcPts val="1000"/>
                </a:spcBef>
              </a:pPr>
              <a:r>
                <a:rPr lang="en-US" sz="1000" dirty="0">
                  <a:solidFill>
                    <a:schemeClr val="tx1">
                      <a:alpha val="70000"/>
                    </a:schemeClr>
                  </a:solidFill>
                </a:rPr>
                <a:t>A peep at some distant orb has power to raise.</a:t>
              </a:r>
            </a:p>
          </p:txBody>
        </p:sp>
        <p:grpSp>
          <p:nvGrpSpPr>
            <p:cNvPr id="39" name="Group 38"/>
            <p:cNvGrpSpPr/>
            <p:nvPr/>
          </p:nvGrpSpPr>
          <p:grpSpPr>
            <a:xfrm>
              <a:off x="5664414" y="4476143"/>
              <a:ext cx="709113" cy="709113"/>
              <a:chOff x="5662154" y="4476143"/>
              <a:chExt cx="709113" cy="709113"/>
            </a:xfrm>
          </p:grpSpPr>
          <p:sp>
            <p:nvSpPr>
              <p:cNvPr id="40" name="Oval 39"/>
              <p:cNvSpPr/>
              <p:nvPr/>
            </p:nvSpPr>
            <p:spPr>
              <a:xfrm>
                <a:off x="5756719" y="4570708"/>
                <a:ext cx="519984" cy="519984"/>
              </a:xfrm>
              <a:prstGeom prst="ellipse">
                <a:avLst/>
              </a:prstGeom>
              <a:solidFill>
                <a:schemeClr val="accent1"/>
              </a:solidFill>
              <a:ln>
                <a:noFill/>
              </a:ln>
              <a:effectLst>
                <a:outerShdw blurRad="508000" dist="1905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1200" b="1" dirty="0">
                    <a:solidFill>
                      <a:srgbClr val="FFFFFF"/>
                    </a:solidFill>
                  </a:rPr>
                  <a:t>90%</a:t>
                </a:r>
              </a:p>
            </p:txBody>
          </p:sp>
          <p:sp>
            <p:nvSpPr>
              <p:cNvPr id="41" name="Arc 40"/>
              <p:cNvSpPr/>
              <p:nvPr/>
            </p:nvSpPr>
            <p:spPr>
              <a:xfrm>
                <a:off x="5662154" y="4476143"/>
                <a:ext cx="709113" cy="709113"/>
              </a:xfrm>
              <a:prstGeom prst="arc">
                <a:avLst>
                  <a:gd name="adj1" fmla="val 16200000"/>
                  <a:gd name="adj2" fmla="val 14318870"/>
                </a:avLst>
              </a:prstGeom>
              <a:ln w="2540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50" name="Title 49"/>
          <p:cNvSpPr>
            <a:spLocks noGrp="1"/>
          </p:cNvSpPr>
          <p:nvPr>
            <p:ph type="title"/>
          </p:nvPr>
        </p:nvSpPr>
        <p:spPr/>
        <p:txBody>
          <a:bodyPr/>
          <a:lstStyle/>
          <a:p>
            <a:r>
              <a:rPr lang="en-US" dirty="0"/>
              <a:t>Awesome team</a:t>
            </a:r>
            <a:br>
              <a:rPr lang="en-US" dirty="0"/>
            </a:br>
            <a:r>
              <a:rPr lang="en-US" dirty="0">
                <a:solidFill>
                  <a:schemeClr val="accent1"/>
                </a:solidFill>
              </a:rPr>
              <a:t>members</a:t>
            </a:r>
          </a:p>
        </p:txBody>
      </p:sp>
      <p:sp>
        <p:nvSpPr>
          <p:cNvPr id="3" name="Picture Placeholder 2">
            <a:extLst>
              <a:ext uri="{FF2B5EF4-FFF2-40B4-BE49-F238E27FC236}">
                <a16:creationId xmlns:a16="http://schemas.microsoft.com/office/drawing/2014/main" id="{A22C469F-99A4-47EB-98C7-E9EBC88E8BC1}"/>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661267F9-6486-4C98-8052-6B3FF6232538}"/>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97D5D07B-ACF4-4473-B474-6A0AC252AAED}"/>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E08049F8-33CE-44B0-90FC-52A77CB70C79}"/>
              </a:ext>
            </a:extLst>
          </p:cNvPr>
          <p:cNvSpPr>
            <a:spLocks noGrp="1"/>
          </p:cNvSpPr>
          <p:nvPr>
            <p:ph type="pic" sz="quarter" idx="15"/>
          </p:nvPr>
        </p:nvSpPr>
        <p:spPr/>
      </p:sp>
    </p:spTree>
    <p:extLst>
      <p:ext uri="{BB962C8B-B14F-4D97-AF65-F5344CB8AC3E}">
        <p14:creationId xmlns:p14="http://schemas.microsoft.com/office/powerpoint/2010/main" val="2048983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6" presetClass="emph" presetSubtype="0" accel="50000" decel="50000" autoRev="1" fill="hold" nodeType="withEffect">
                                  <p:stCondLst>
                                    <p:cond delay="0"/>
                                  </p:stCondLst>
                                  <p:childTnLst>
                                    <p:animScale>
                                      <p:cBhvr>
                                        <p:cTn id="9" dur="500" fill="hold"/>
                                        <p:tgtEl>
                                          <p:spTgt spid="25"/>
                                        </p:tgtEl>
                                      </p:cBhvr>
                                      <p:by x="110000" y="110000"/>
                                    </p:animScale>
                                  </p:childTnLst>
                                </p:cTn>
                              </p:par>
                              <p:par>
                                <p:cTn id="10" presetID="22" presetClass="entr" presetSubtype="8" fill="hold" nodeType="withEffect">
                                  <p:stCondLst>
                                    <p:cond delay="40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6" presetClass="emph" presetSubtype="0" accel="50000" decel="50000" autoRev="1" fill="hold" nodeType="withEffect">
                                  <p:stCondLst>
                                    <p:cond delay="400"/>
                                  </p:stCondLst>
                                  <p:childTnLst>
                                    <p:animScale>
                                      <p:cBhvr>
                                        <p:cTn id="14" dur="500" fill="hold"/>
                                        <p:tgtEl>
                                          <p:spTgt spid="26"/>
                                        </p:tgtEl>
                                      </p:cBhvr>
                                      <p:by x="110000" y="110000"/>
                                    </p:animScale>
                                  </p:childTnLst>
                                </p:cTn>
                              </p:par>
                              <p:par>
                                <p:cTn id="15" presetID="22" presetClass="entr" presetSubtype="8" fill="hold" nodeType="withEffect">
                                  <p:stCondLst>
                                    <p:cond delay="800"/>
                                  </p:stCondLst>
                                  <p:childTnLst>
                                    <p:set>
                                      <p:cBhvr>
                                        <p:cTn id="16" dur="1" fill="hold">
                                          <p:stCondLst>
                                            <p:cond delay="0"/>
                                          </p:stCondLst>
                                        </p:cTn>
                                        <p:tgtEl>
                                          <p:spTgt spid="34"/>
                                        </p:tgtEl>
                                        <p:attrNameLst>
                                          <p:attrName>style.visibility</p:attrName>
                                        </p:attrNameLst>
                                      </p:cBhvr>
                                      <p:to>
                                        <p:strVal val="visible"/>
                                      </p:to>
                                    </p:set>
                                    <p:animEffect transition="in" filter="wipe(left)">
                                      <p:cBhvr>
                                        <p:cTn id="17" dur="500"/>
                                        <p:tgtEl>
                                          <p:spTgt spid="34"/>
                                        </p:tgtEl>
                                      </p:cBhvr>
                                    </p:animEffect>
                                  </p:childTnLst>
                                </p:cTn>
                              </p:par>
                              <p:par>
                                <p:cTn id="18" presetID="6" presetClass="emph" presetSubtype="0" accel="50000" decel="50000" autoRev="1" fill="hold" nodeType="withEffect">
                                  <p:stCondLst>
                                    <p:cond delay="800"/>
                                  </p:stCondLst>
                                  <p:childTnLst>
                                    <p:animScale>
                                      <p:cBhvr>
                                        <p:cTn id="19" dur="500" fill="hold"/>
                                        <p:tgtEl>
                                          <p:spTgt spid="34"/>
                                        </p:tgtEl>
                                      </p:cBhvr>
                                      <p:by x="110000" y="110000"/>
                                    </p:animScale>
                                  </p:childTnLst>
                                </p:cTn>
                              </p:par>
                              <p:par>
                                <p:cTn id="20" presetID="22" presetClass="entr" presetSubtype="8" fill="hold" nodeType="withEffect">
                                  <p:stCondLst>
                                    <p:cond delay="120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par>
                                <p:cTn id="23" presetID="6" presetClass="emph" presetSubtype="0" accel="50000" decel="50000" autoRev="1" fill="hold" nodeType="withEffect">
                                  <p:stCondLst>
                                    <p:cond delay="1200"/>
                                  </p:stCondLst>
                                  <p:childTnLst>
                                    <p:animScale>
                                      <p:cBhvr>
                                        <p:cTn id="24" dur="500" fill="hold"/>
                                        <p:tgtEl>
                                          <p:spTgt spid="4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707702" y="5234613"/>
            <a:ext cx="1755196" cy="442035"/>
          </a:xfrm>
          <a:prstGeom prst="rect">
            <a:avLst/>
          </a:prstGeom>
          <a:noFill/>
        </p:spPr>
        <p:txBody>
          <a:bodyPr wrap="square" lIns="0" tIns="36000" rIns="0" bIns="36000" rtlCol="0">
            <a:spAutoFit/>
          </a:bodyPr>
          <a:lstStyle/>
          <a:p>
            <a:pPr algn="ctr">
              <a:spcBef>
                <a:spcPts val="600"/>
              </a:spcBef>
            </a:pPr>
            <a:r>
              <a:rPr lang="en-US" sz="1400" b="1" dirty="0"/>
              <a:t>John Doe</a:t>
            </a:r>
            <a:br>
              <a:rPr lang="en-US" sz="1600" b="1" dirty="0"/>
            </a:br>
            <a:r>
              <a:rPr lang="en-US" sz="1000" dirty="0">
                <a:solidFill>
                  <a:schemeClr val="tx1">
                    <a:alpha val="50000"/>
                  </a:schemeClr>
                </a:solidFill>
              </a:rPr>
              <a:t>Marketing Director</a:t>
            </a:r>
          </a:p>
        </p:txBody>
      </p:sp>
      <p:sp>
        <p:nvSpPr>
          <p:cNvPr id="24" name="TextBox 23"/>
          <p:cNvSpPr txBox="1"/>
          <p:nvPr/>
        </p:nvSpPr>
        <p:spPr>
          <a:xfrm>
            <a:off x="4050996" y="5234613"/>
            <a:ext cx="1755196" cy="442035"/>
          </a:xfrm>
          <a:prstGeom prst="rect">
            <a:avLst/>
          </a:prstGeom>
          <a:noFill/>
        </p:spPr>
        <p:txBody>
          <a:bodyPr wrap="square" lIns="0" tIns="36000" rIns="0" bIns="36000" rtlCol="0">
            <a:spAutoFit/>
          </a:bodyPr>
          <a:lstStyle/>
          <a:p>
            <a:pPr algn="ctr">
              <a:spcBef>
                <a:spcPts val="600"/>
              </a:spcBef>
            </a:pPr>
            <a:r>
              <a:rPr lang="en-US" sz="1400" b="1" dirty="0"/>
              <a:t>John Doe</a:t>
            </a:r>
            <a:br>
              <a:rPr lang="en-US" sz="1600" b="1" dirty="0"/>
            </a:br>
            <a:r>
              <a:rPr lang="en-US" sz="1000" dirty="0">
                <a:solidFill>
                  <a:schemeClr val="tx1">
                    <a:alpha val="50000"/>
                  </a:schemeClr>
                </a:solidFill>
              </a:rPr>
              <a:t>Marketing Director</a:t>
            </a:r>
          </a:p>
        </p:txBody>
      </p:sp>
      <p:sp>
        <p:nvSpPr>
          <p:cNvPr id="25" name="TextBox 24"/>
          <p:cNvSpPr txBox="1"/>
          <p:nvPr/>
        </p:nvSpPr>
        <p:spPr>
          <a:xfrm>
            <a:off x="6394290" y="5234613"/>
            <a:ext cx="1755196" cy="442035"/>
          </a:xfrm>
          <a:prstGeom prst="rect">
            <a:avLst/>
          </a:prstGeom>
          <a:noFill/>
        </p:spPr>
        <p:txBody>
          <a:bodyPr wrap="square" lIns="0" tIns="36000" rIns="0" bIns="36000" rtlCol="0">
            <a:spAutoFit/>
          </a:bodyPr>
          <a:lstStyle/>
          <a:p>
            <a:pPr algn="ctr">
              <a:spcBef>
                <a:spcPts val="600"/>
              </a:spcBef>
            </a:pPr>
            <a:r>
              <a:rPr lang="en-US" sz="1400" b="1" dirty="0"/>
              <a:t>John Doe</a:t>
            </a:r>
            <a:br>
              <a:rPr lang="en-US" sz="1600" b="1" dirty="0"/>
            </a:br>
            <a:r>
              <a:rPr lang="en-US" sz="1000" dirty="0">
                <a:solidFill>
                  <a:schemeClr val="tx1">
                    <a:alpha val="50000"/>
                  </a:schemeClr>
                </a:solidFill>
              </a:rPr>
              <a:t>Marketing Director</a:t>
            </a:r>
          </a:p>
        </p:txBody>
      </p:sp>
      <p:sp>
        <p:nvSpPr>
          <p:cNvPr id="26" name="TextBox 25"/>
          <p:cNvSpPr txBox="1"/>
          <p:nvPr/>
        </p:nvSpPr>
        <p:spPr>
          <a:xfrm>
            <a:off x="8737584" y="5234613"/>
            <a:ext cx="1755196" cy="442035"/>
          </a:xfrm>
          <a:prstGeom prst="rect">
            <a:avLst/>
          </a:prstGeom>
          <a:noFill/>
        </p:spPr>
        <p:txBody>
          <a:bodyPr wrap="square" lIns="0" tIns="36000" rIns="0" bIns="36000" rtlCol="0">
            <a:spAutoFit/>
          </a:bodyPr>
          <a:lstStyle/>
          <a:p>
            <a:pPr algn="ctr">
              <a:spcBef>
                <a:spcPts val="600"/>
              </a:spcBef>
            </a:pPr>
            <a:r>
              <a:rPr lang="en-US" sz="1400" b="1" dirty="0"/>
              <a:t>John Doe</a:t>
            </a:r>
            <a:br>
              <a:rPr lang="en-US" sz="1600" b="1" dirty="0"/>
            </a:br>
            <a:r>
              <a:rPr lang="en-US" sz="1000" dirty="0">
                <a:solidFill>
                  <a:schemeClr val="tx1">
                    <a:alpha val="50000"/>
                  </a:schemeClr>
                </a:solidFill>
              </a:rPr>
              <a:t>Marketing Director</a:t>
            </a:r>
          </a:p>
        </p:txBody>
      </p:sp>
      <p:sp>
        <p:nvSpPr>
          <p:cNvPr id="50" name="TextBox 49"/>
          <p:cNvSpPr txBox="1"/>
          <p:nvPr/>
        </p:nvSpPr>
        <p:spPr>
          <a:xfrm>
            <a:off x="1707702" y="2639181"/>
            <a:ext cx="1755196" cy="442035"/>
          </a:xfrm>
          <a:prstGeom prst="rect">
            <a:avLst/>
          </a:prstGeom>
          <a:noFill/>
        </p:spPr>
        <p:txBody>
          <a:bodyPr wrap="square" lIns="0" tIns="36000" rIns="0" bIns="36000" rtlCol="0">
            <a:spAutoFit/>
          </a:bodyPr>
          <a:lstStyle/>
          <a:p>
            <a:pPr algn="ctr">
              <a:spcBef>
                <a:spcPts val="600"/>
              </a:spcBef>
            </a:pPr>
            <a:r>
              <a:rPr lang="en-US" sz="1400" b="1" dirty="0"/>
              <a:t>John Doe</a:t>
            </a:r>
            <a:br>
              <a:rPr lang="en-US" sz="1600" b="1" dirty="0"/>
            </a:br>
            <a:r>
              <a:rPr lang="en-US" sz="1000" dirty="0">
                <a:solidFill>
                  <a:schemeClr val="tx1">
                    <a:alpha val="50000"/>
                  </a:schemeClr>
                </a:solidFill>
              </a:rPr>
              <a:t>Marketing Director</a:t>
            </a:r>
          </a:p>
        </p:txBody>
      </p:sp>
      <p:sp>
        <p:nvSpPr>
          <p:cNvPr id="51" name="TextBox 50"/>
          <p:cNvSpPr txBox="1"/>
          <p:nvPr/>
        </p:nvSpPr>
        <p:spPr>
          <a:xfrm>
            <a:off x="4050996" y="2639181"/>
            <a:ext cx="1755196" cy="442035"/>
          </a:xfrm>
          <a:prstGeom prst="rect">
            <a:avLst/>
          </a:prstGeom>
          <a:noFill/>
        </p:spPr>
        <p:txBody>
          <a:bodyPr wrap="square" lIns="0" tIns="36000" rIns="0" bIns="36000" rtlCol="0">
            <a:spAutoFit/>
          </a:bodyPr>
          <a:lstStyle/>
          <a:p>
            <a:pPr algn="ctr">
              <a:spcBef>
                <a:spcPts val="600"/>
              </a:spcBef>
            </a:pPr>
            <a:r>
              <a:rPr lang="en-US" sz="1400" b="1" dirty="0"/>
              <a:t>John Doe</a:t>
            </a:r>
            <a:br>
              <a:rPr lang="en-US" sz="1600" b="1" dirty="0"/>
            </a:br>
            <a:r>
              <a:rPr lang="en-US" sz="1000" dirty="0">
                <a:solidFill>
                  <a:schemeClr val="tx1">
                    <a:alpha val="50000"/>
                  </a:schemeClr>
                </a:solidFill>
              </a:rPr>
              <a:t>Marketing Director</a:t>
            </a:r>
          </a:p>
        </p:txBody>
      </p:sp>
      <p:sp>
        <p:nvSpPr>
          <p:cNvPr id="52" name="TextBox 51"/>
          <p:cNvSpPr txBox="1"/>
          <p:nvPr/>
        </p:nvSpPr>
        <p:spPr>
          <a:xfrm>
            <a:off x="6394290" y="2639181"/>
            <a:ext cx="1755196" cy="442035"/>
          </a:xfrm>
          <a:prstGeom prst="rect">
            <a:avLst/>
          </a:prstGeom>
          <a:noFill/>
        </p:spPr>
        <p:txBody>
          <a:bodyPr wrap="square" lIns="0" tIns="36000" rIns="0" bIns="36000" rtlCol="0">
            <a:spAutoFit/>
          </a:bodyPr>
          <a:lstStyle/>
          <a:p>
            <a:pPr algn="ctr">
              <a:spcBef>
                <a:spcPts val="600"/>
              </a:spcBef>
            </a:pPr>
            <a:r>
              <a:rPr lang="en-US" sz="1400" b="1" dirty="0"/>
              <a:t>John Doe</a:t>
            </a:r>
            <a:br>
              <a:rPr lang="en-US" sz="1600" b="1" dirty="0"/>
            </a:br>
            <a:r>
              <a:rPr lang="en-US" sz="1000" dirty="0">
                <a:solidFill>
                  <a:schemeClr val="tx1">
                    <a:alpha val="50000"/>
                  </a:schemeClr>
                </a:solidFill>
              </a:rPr>
              <a:t>Marketing Director</a:t>
            </a:r>
          </a:p>
        </p:txBody>
      </p:sp>
      <p:sp>
        <p:nvSpPr>
          <p:cNvPr id="53" name="TextBox 52"/>
          <p:cNvSpPr txBox="1"/>
          <p:nvPr/>
        </p:nvSpPr>
        <p:spPr>
          <a:xfrm>
            <a:off x="8737584" y="2639181"/>
            <a:ext cx="1755196" cy="442035"/>
          </a:xfrm>
          <a:prstGeom prst="rect">
            <a:avLst/>
          </a:prstGeom>
          <a:noFill/>
        </p:spPr>
        <p:txBody>
          <a:bodyPr wrap="square" lIns="0" tIns="36000" rIns="0" bIns="36000" rtlCol="0">
            <a:spAutoFit/>
          </a:bodyPr>
          <a:lstStyle/>
          <a:p>
            <a:pPr algn="ctr">
              <a:spcBef>
                <a:spcPts val="600"/>
              </a:spcBef>
            </a:pPr>
            <a:r>
              <a:rPr lang="en-US" sz="1400" b="1" dirty="0"/>
              <a:t>John Doe</a:t>
            </a:r>
            <a:br>
              <a:rPr lang="en-US" sz="1600" b="1" dirty="0"/>
            </a:br>
            <a:r>
              <a:rPr lang="en-US" sz="1000" dirty="0">
                <a:solidFill>
                  <a:schemeClr val="tx1">
                    <a:alpha val="50000"/>
                  </a:schemeClr>
                </a:solidFill>
              </a:rPr>
              <a:t>Marketing Director</a:t>
            </a:r>
          </a:p>
        </p:txBody>
      </p:sp>
      <p:sp>
        <p:nvSpPr>
          <p:cNvPr id="3" name="Picture Placeholder 2">
            <a:extLst>
              <a:ext uri="{FF2B5EF4-FFF2-40B4-BE49-F238E27FC236}">
                <a16:creationId xmlns:a16="http://schemas.microsoft.com/office/drawing/2014/main" id="{313B9853-E2E8-464D-8B13-CBC344B839F9}"/>
              </a:ext>
            </a:extLst>
          </p:cNvPr>
          <p:cNvSpPr>
            <a:spLocks noGrp="1"/>
          </p:cNvSpPr>
          <p:nvPr>
            <p:ph type="pic" sz="quarter" idx="16"/>
          </p:nvPr>
        </p:nvSpPr>
        <p:spPr/>
      </p:sp>
      <p:sp>
        <p:nvSpPr>
          <p:cNvPr id="5" name="Picture Placeholder 4">
            <a:extLst>
              <a:ext uri="{FF2B5EF4-FFF2-40B4-BE49-F238E27FC236}">
                <a16:creationId xmlns:a16="http://schemas.microsoft.com/office/drawing/2014/main" id="{468FCD3B-8200-42CE-BA2F-EF46B45672DB}"/>
              </a:ext>
            </a:extLst>
          </p:cNvPr>
          <p:cNvSpPr>
            <a:spLocks noGrp="1"/>
          </p:cNvSpPr>
          <p:nvPr>
            <p:ph type="pic" sz="quarter" idx="17"/>
          </p:nvPr>
        </p:nvSpPr>
        <p:spPr/>
      </p:sp>
      <p:sp>
        <p:nvSpPr>
          <p:cNvPr id="7" name="Picture Placeholder 6">
            <a:extLst>
              <a:ext uri="{FF2B5EF4-FFF2-40B4-BE49-F238E27FC236}">
                <a16:creationId xmlns:a16="http://schemas.microsoft.com/office/drawing/2014/main" id="{D18C2EEB-18C3-4179-85EA-1B19011DF1C4}"/>
              </a:ext>
            </a:extLst>
          </p:cNvPr>
          <p:cNvSpPr>
            <a:spLocks noGrp="1"/>
          </p:cNvSpPr>
          <p:nvPr>
            <p:ph type="pic" sz="quarter" idx="18"/>
          </p:nvPr>
        </p:nvSpPr>
        <p:spPr/>
      </p:sp>
      <p:sp>
        <p:nvSpPr>
          <p:cNvPr id="9" name="Picture Placeholder 8">
            <a:extLst>
              <a:ext uri="{FF2B5EF4-FFF2-40B4-BE49-F238E27FC236}">
                <a16:creationId xmlns:a16="http://schemas.microsoft.com/office/drawing/2014/main" id="{620E9F9D-8CBD-4E1D-A1FB-234D8AA32282}"/>
              </a:ext>
            </a:extLst>
          </p:cNvPr>
          <p:cNvSpPr>
            <a:spLocks noGrp="1"/>
          </p:cNvSpPr>
          <p:nvPr>
            <p:ph type="pic" sz="quarter" idx="19"/>
          </p:nvPr>
        </p:nvSpPr>
        <p:spPr/>
      </p:sp>
      <p:sp>
        <p:nvSpPr>
          <p:cNvPr id="11" name="Picture Placeholder 10">
            <a:extLst>
              <a:ext uri="{FF2B5EF4-FFF2-40B4-BE49-F238E27FC236}">
                <a16:creationId xmlns:a16="http://schemas.microsoft.com/office/drawing/2014/main" id="{D8710C7C-C5EB-4DB6-8503-DDC2F0C797D7}"/>
              </a:ext>
            </a:extLst>
          </p:cNvPr>
          <p:cNvSpPr>
            <a:spLocks noGrp="1"/>
          </p:cNvSpPr>
          <p:nvPr>
            <p:ph type="pic" sz="quarter" idx="15"/>
          </p:nvPr>
        </p:nvSpPr>
        <p:spPr/>
      </p:sp>
      <p:sp>
        <p:nvSpPr>
          <p:cNvPr id="13" name="Picture Placeholder 12">
            <a:extLst>
              <a:ext uri="{FF2B5EF4-FFF2-40B4-BE49-F238E27FC236}">
                <a16:creationId xmlns:a16="http://schemas.microsoft.com/office/drawing/2014/main" id="{C3BC522A-EED2-4347-AA73-12B59154CFE1}"/>
              </a:ext>
            </a:extLst>
          </p:cNvPr>
          <p:cNvSpPr>
            <a:spLocks noGrp="1"/>
          </p:cNvSpPr>
          <p:nvPr>
            <p:ph type="pic" sz="quarter" idx="14"/>
          </p:nvPr>
        </p:nvSpPr>
        <p:spPr/>
      </p:sp>
      <p:sp>
        <p:nvSpPr>
          <p:cNvPr id="15" name="Picture Placeholder 14">
            <a:extLst>
              <a:ext uri="{FF2B5EF4-FFF2-40B4-BE49-F238E27FC236}">
                <a16:creationId xmlns:a16="http://schemas.microsoft.com/office/drawing/2014/main" id="{66BD9198-1C2F-4C8D-BC29-F4C33656157C}"/>
              </a:ext>
            </a:extLst>
          </p:cNvPr>
          <p:cNvSpPr>
            <a:spLocks noGrp="1"/>
          </p:cNvSpPr>
          <p:nvPr>
            <p:ph type="pic" sz="quarter" idx="13"/>
          </p:nvPr>
        </p:nvSpPr>
        <p:spPr/>
      </p:sp>
      <p:sp>
        <p:nvSpPr>
          <p:cNvPr id="17" name="Picture Placeholder 16">
            <a:extLst>
              <a:ext uri="{FF2B5EF4-FFF2-40B4-BE49-F238E27FC236}">
                <a16:creationId xmlns:a16="http://schemas.microsoft.com/office/drawing/2014/main" id="{A2FF8720-6145-4042-8660-3101CA7AC768}"/>
              </a:ext>
            </a:extLst>
          </p:cNvPr>
          <p:cNvSpPr>
            <a:spLocks noGrp="1"/>
          </p:cNvSpPr>
          <p:nvPr>
            <p:ph type="pic" sz="quarter" idx="12"/>
          </p:nvPr>
        </p:nvSpPr>
        <p:spPr/>
      </p:sp>
    </p:spTree>
    <p:extLst>
      <p:ext uri="{BB962C8B-B14F-4D97-AF65-F5344CB8AC3E}">
        <p14:creationId xmlns:p14="http://schemas.microsoft.com/office/powerpoint/2010/main" val="9656060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anim calcmode="lin" valueType="num">
                                      <p:cBhvr>
                                        <p:cTn id="8" dur="500" fill="hold"/>
                                        <p:tgtEl>
                                          <p:spTgt spid="50"/>
                                        </p:tgtEl>
                                        <p:attrNameLst>
                                          <p:attrName>ppt_x</p:attrName>
                                        </p:attrNameLst>
                                      </p:cBhvr>
                                      <p:tavLst>
                                        <p:tav tm="0">
                                          <p:val>
                                            <p:strVal val="#ppt_x"/>
                                          </p:val>
                                        </p:tav>
                                        <p:tav tm="100000">
                                          <p:val>
                                            <p:strVal val="#ppt_x"/>
                                          </p:val>
                                        </p:tav>
                                      </p:tavLst>
                                    </p:anim>
                                    <p:anim calcmode="lin" valueType="num">
                                      <p:cBhvr>
                                        <p:cTn id="9" dur="500" fill="hold"/>
                                        <p:tgtEl>
                                          <p:spTgt spid="5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anim calcmode="lin" valueType="num">
                                      <p:cBhvr>
                                        <p:cTn id="13" dur="500" fill="hold"/>
                                        <p:tgtEl>
                                          <p:spTgt spid="51"/>
                                        </p:tgtEl>
                                        <p:attrNameLst>
                                          <p:attrName>ppt_x</p:attrName>
                                        </p:attrNameLst>
                                      </p:cBhvr>
                                      <p:tavLst>
                                        <p:tav tm="0">
                                          <p:val>
                                            <p:strVal val="#ppt_x"/>
                                          </p:val>
                                        </p:tav>
                                        <p:tav tm="100000">
                                          <p:val>
                                            <p:strVal val="#ppt_x"/>
                                          </p:val>
                                        </p:tav>
                                      </p:tavLst>
                                    </p:anim>
                                    <p:anim calcmode="lin" valueType="num">
                                      <p:cBhvr>
                                        <p:cTn id="14" dur="500" fill="hold"/>
                                        <p:tgtEl>
                                          <p:spTgt spid="5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anim calcmode="lin" valueType="num">
                                      <p:cBhvr>
                                        <p:cTn id="18" dur="500" fill="hold"/>
                                        <p:tgtEl>
                                          <p:spTgt spid="52"/>
                                        </p:tgtEl>
                                        <p:attrNameLst>
                                          <p:attrName>ppt_x</p:attrName>
                                        </p:attrNameLst>
                                      </p:cBhvr>
                                      <p:tavLst>
                                        <p:tav tm="0">
                                          <p:val>
                                            <p:strVal val="#ppt_x"/>
                                          </p:val>
                                        </p:tav>
                                        <p:tav tm="100000">
                                          <p:val>
                                            <p:strVal val="#ppt_x"/>
                                          </p:val>
                                        </p:tav>
                                      </p:tavLst>
                                    </p:anim>
                                    <p:anim calcmode="lin" valueType="num">
                                      <p:cBhvr>
                                        <p:cTn id="19" dur="500" fill="hold"/>
                                        <p:tgtEl>
                                          <p:spTgt spid="5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80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anim calcmode="lin" valueType="num">
                                      <p:cBhvr>
                                        <p:cTn id="23" dur="500" fill="hold"/>
                                        <p:tgtEl>
                                          <p:spTgt spid="53"/>
                                        </p:tgtEl>
                                        <p:attrNameLst>
                                          <p:attrName>ppt_x</p:attrName>
                                        </p:attrNameLst>
                                      </p:cBhvr>
                                      <p:tavLst>
                                        <p:tav tm="0">
                                          <p:val>
                                            <p:strVal val="#ppt_x"/>
                                          </p:val>
                                        </p:tav>
                                        <p:tav tm="100000">
                                          <p:val>
                                            <p:strVal val="#ppt_x"/>
                                          </p:val>
                                        </p:tav>
                                      </p:tavLst>
                                    </p:anim>
                                    <p:anim calcmode="lin" valueType="num">
                                      <p:cBhvr>
                                        <p:cTn id="24" dur="5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3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anim calcmode="lin" valueType="num">
                                      <p:cBhvr>
                                        <p:cTn id="28" dur="500" fill="hold"/>
                                        <p:tgtEl>
                                          <p:spTgt spid="23"/>
                                        </p:tgtEl>
                                        <p:attrNameLst>
                                          <p:attrName>ppt_x</p:attrName>
                                        </p:attrNameLst>
                                      </p:cBhvr>
                                      <p:tavLst>
                                        <p:tav tm="0">
                                          <p:val>
                                            <p:strVal val="#ppt_x"/>
                                          </p:val>
                                        </p:tav>
                                        <p:tav tm="100000">
                                          <p:val>
                                            <p:strVal val="#ppt_x"/>
                                          </p:val>
                                        </p:tav>
                                      </p:tavLst>
                                    </p:anim>
                                    <p:anim calcmode="lin" valueType="num">
                                      <p:cBhvr>
                                        <p:cTn id="29" dur="5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60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anim calcmode="lin" valueType="num">
                                      <p:cBhvr>
                                        <p:cTn id="33" dur="500" fill="hold"/>
                                        <p:tgtEl>
                                          <p:spTgt spid="24"/>
                                        </p:tgtEl>
                                        <p:attrNameLst>
                                          <p:attrName>ppt_x</p:attrName>
                                        </p:attrNameLst>
                                      </p:cBhvr>
                                      <p:tavLst>
                                        <p:tav tm="0">
                                          <p:val>
                                            <p:strVal val="#ppt_x"/>
                                          </p:val>
                                        </p:tav>
                                        <p:tav tm="100000">
                                          <p:val>
                                            <p:strVal val="#ppt_x"/>
                                          </p:val>
                                        </p:tav>
                                      </p:tavLst>
                                    </p:anim>
                                    <p:anim calcmode="lin" valueType="num">
                                      <p:cBhvr>
                                        <p:cTn id="34" dur="5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8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strVal val="#ppt_x"/>
                                          </p:val>
                                        </p:tav>
                                        <p:tav tm="100000">
                                          <p:val>
                                            <p:strVal val="#ppt_x"/>
                                          </p:val>
                                        </p:tav>
                                      </p:tavLst>
                                    </p:anim>
                                    <p:anim calcmode="lin" valueType="num">
                                      <p:cBhvr>
                                        <p:cTn id="39" dur="500" fill="hold"/>
                                        <p:tgtEl>
                                          <p:spTgt spid="2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1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anim calcmode="lin" valueType="num">
                                      <p:cBhvr>
                                        <p:cTn id="43" dur="500" fill="hold"/>
                                        <p:tgtEl>
                                          <p:spTgt spid="26"/>
                                        </p:tgtEl>
                                        <p:attrNameLst>
                                          <p:attrName>ppt_x</p:attrName>
                                        </p:attrNameLst>
                                      </p:cBhvr>
                                      <p:tavLst>
                                        <p:tav tm="0">
                                          <p:val>
                                            <p:strVal val="#ppt_x"/>
                                          </p:val>
                                        </p:tav>
                                        <p:tav tm="100000">
                                          <p:val>
                                            <p:strVal val="#ppt_x"/>
                                          </p:val>
                                        </p:tav>
                                      </p:tavLst>
                                    </p:anim>
                                    <p:anim calcmode="lin" valueType="num">
                                      <p:cBhvr>
                                        <p:cTn id="44"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50" grpId="0"/>
      <p:bldP spid="51" grpId="0"/>
      <p:bldP spid="52"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br>
              <a:rPr lang="en-US" dirty="0"/>
            </a:br>
            <a:r>
              <a:rPr lang="en-US" dirty="0">
                <a:solidFill>
                  <a:schemeClr val="accent1"/>
                </a:solidFill>
              </a:rPr>
              <a:t>John</a:t>
            </a:r>
            <a:r>
              <a:rPr lang="en-US" dirty="0"/>
              <a:t> Doe</a:t>
            </a:r>
            <a:br>
              <a:rPr lang="en-US" dirty="0"/>
            </a:br>
            <a:r>
              <a:rPr lang="en-US" dirty="0"/>
              <a:t>Presentation</a:t>
            </a:r>
            <a:br>
              <a:rPr lang="en-US" dirty="0"/>
            </a:br>
            <a:r>
              <a:rPr lang="en-US" dirty="0"/>
              <a:t>Summit</a:t>
            </a:r>
            <a:br>
              <a:rPr lang="en-US" dirty="0"/>
            </a:br>
            <a:r>
              <a:rPr lang="en-US" dirty="0"/>
              <a:t>2018</a:t>
            </a:r>
          </a:p>
        </p:txBody>
      </p:sp>
      <p:sp>
        <p:nvSpPr>
          <p:cNvPr id="10" name="TextBox 9"/>
          <p:cNvSpPr txBox="1"/>
          <p:nvPr/>
        </p:nvSpPr>
        <p:spPr>
          <a:xfrm>
            <a:off x="2310056" y="4495902"/>
            <a:ext cx="2134097" cy="1273032"/>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a:t>
            </a:r>
          </a:p>
        </p:txBody>
      </p:sp>
      <p:sp>
        <p:nvSpPr>
          <p:cNvPr id="11" name="Rectangle 10"/>
          <p:cNvSpPr/>
          <p:nvPr/>
        </p:nvSpPr>
        <p:spPr>
          <a:xfrm>
            <a:off x="1004977" y="4576030"/>
            <a:ext cx="1025180" cy="2281970"/>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12" name="Freeform 35">
            <a:extLst>
              <a:ext uri="{FF2B5EF4-FFF2-40B4-BE49-F238E27FC236}">
                <a16:creationId xmlns:a16="http://schemas.microsoft.com/office/drawing/2014/main" id="{3A26843F-2528-4C20-8A0C-A36C00DC2D7D}"/>
              </a:ext>
            </a:extLst>
          </p:cNvPr>
          <p:cNvSpPr>
            <a:spLocks/>
          </p:cNvSpPr>
          <p:nvPr/>
        </p:nvSpPr>
        <p:spPr bwMode="auto">
          <a:xfrm>
            <a:off x="1364373" y="6416872"/>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Picture Placeholder 3">
            <a:extLst>
              <a:ext uri="{FF2B5EF4-FFF2-40B4-BE49-F238E27FC236}">
                <a16:creationId xmlns:a16="http://schemas.microsoft.com/office/drawing/2014/main" id="{EF6E99C6-82F3-47AC-A3C0-447B08C8881F}"/>
              </a:ext>
            </a:extLst>
          </p:cNvPr>
          <p:cNvSpPr>
            <a:spLocks noGrp="1"/>
          </p:cNvSpPr>
          <p:nvPr>
            <p:ph type="pic" sz="quarter" idx="12"/>
          </p:nvPr>
        </p:nvSpPr>
        <p:spPr/>
      </p:sp>
      <p:sp>
        <p:nvSpPr>
          <p:cNvPr id="7" name="Rectangle 6"/>
          <p:cNvSpPr/>
          <p:nvPr/>
        </p:nvSpPr>
        <p:spPr>
          <a:xfrm>
            <a:off x="5080000" y="2854960"/>
            <a:ext cx="4988560" cy="2286000"/>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4800" y="3217090"/>
            <a:ext cx="2743200" cy="1521305"/>
          </a:xfrm>
          <a:prstGeom prst="rect">
            <a:avLst/>
          </a:prstGeom>
          <a:noFill/>
        </p:spPr>
        <p:txBody>
          <a:bodyPr wrap="square" lIns="0" tIns="36000" rIns="216000" bIns="36000" rtlCol="0">
            <a:spAutoFit/>
          </a:bodyPr>
          <a:lstStyle/>
          <a:p>
            <a:pPr algn="r">
              <a:lnSpc>
                <a:spcPct val="130000"/>
              </a:lnSpc>
              <a:spcBef>
                <a:spcPts val="1000"/>
              </a:spcBef>
            </a:pPr>
            <a:r>
              <a:rPr lang="en-US" sz="1600" b="1" dirty="0"/>
              <a:t>Subtitle here</a:t>
            </a:r>
          </a:p>
          <a:p>
            <a:pPr algn="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a:t>
            </a:r>
          </a:p>
        </p:txBody>
      </p:sp>
      <p:sp>
        <p:nvSpPr>
          <p:cNvPr id="13" name="Picture Placeholder 12">
            <a:extLst>
              <a:ext uri="{FF2B5EF4-FFF2-40B4-BE49-F238E27FC236}">
                <a16:creationId xmlns:a16="http://schemas.microsoft.com/office/drawing/2014/main" id="{9DEBE3A1-16B0-43E8-A67C-9B14DE243D68}"/>
              </a:ext>
            </a:extLst>
          </p:cNvPr>
          <p:cNvSpPr>
            <a:spLocks noGrp="1"/>
          </p:cNvSpPr>
          <p:nvPr>
            <p:ph type="pic" sz="quarter" idx="13"/>
          </p:nvPr>
        </p:nvSpPr>
        <p:spPr/>
      </p:sp>
    </p:spTree>
    <p:extLst>
      <p:ext uri="{BB962C8B-B14F-4D97-AF65-F5344CB8AC3E}">
        <p14:creationId xmlns:p14="http://schemas.microsoft.com/office/powerpoint/2010/main" val="2316556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6" presetClass="emph" presetSubtype="0" accel="50000" decel="50000" autoRev="1" fill="hold" grpId="1" nodeType="withEffect">
                                  <p:stCondLst>
                                    <p:cond delay="1000"/>
                                  </p:stCondLst>
                                  <p:childTnLst>
                                    <p:animScale>
                                      <p:cBhvr>
                                        <p:cTn id="12" dur="500" fill="hold"/>
                                        <p:tgtEl>
                                          <p:spTgt spid="11"/>
                                        </p:tgtEl>
                                      </p:cBhvr>
                                      <p:by x="105000" y="105000"/>
                                    </p:animScale>
                                  </p:childTnLst>
                                </p:cTn>
                              </p:par>
                              <p:par>
                                <p:cTn id="13" presetID="22" presetClass="entr" presetSubtype="8" fill="hold" grpId="0" nodeType="withEffect">
                                  <p:stCondLst>
                                    <p:cond delay="150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6" presetClass="emph" presetSubtype="0" accel="50000" decel="50000" autoRev="1" fill="hold" grpId="1" nodeType="withEffect">
                                  <p:stCondLst>
                                    <p:cond delay="1500"/>
                                  </p:stCondLst>
                                  <p:childTnLst>
                                    <p:animScale>
                                      <p:cBhvr>
                                        <p:cTn id="17" dur="500" fill="hold"/>
                                        <p:tgtEl>
                                          <p:spTgt spid="12"/>
                                        </p:tgtEl>
                                      </p:cBhvr>
                                      <p:by x="120000" y="120000"/>
                                    </p:animScale>
                                  </p:childTnLst>
                                </p:cTn>
                              </p:par>
                              <p:par>
                                <p:cTn id="18" presetID="22" presetClass="entr" presetSubtype="8"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grpId="0" nodeType="withEffect">
                                  <p:stCondLst>
                                    <p:cond delay="80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6" presetClass="emph" presetSubtype="0" accel="50000" decel="50000" autoRev="1" fill="hold" grpId="1" nodeType="withEffect">
                                  <p:stCondLst>
                                    <p:cond delay="500"/>
                                  </p:stCondLst>
                                  <p:childTnLst>
                                    <p:animScale>
                                      <p:cBhvr>
                                        <p:cTn id="25" dur="500" fill="hold"/>
                                        <p:tgtEl>
                                          <p:spTgt spid="7"/>
                                        </p:tgtEl>
                                      </p:cBhvr>
                                      <p:by x="110000" y="110000"/>
                                    </p:animScale>
                                  </p:childTnLst>
                                </p:cTn>
                              </p:par>
                              <p:par>
                                <p:cTn id="26" presetID="6" presetClass="emph" presetSubtype="0" accel="50000" decel="50000" autoRev="1" fill="hold" grpId="1" nodeType="withEffect">
                                  <p:stCondLst>
                                    <p:cond delay="800"/>
                                  </p:stCondLst>
                                  <p:childTnLst>
                                    <p:animScale>
                                      <p:cBhvr>
                                        <p:cTn id="27" dur="50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1" grpId="1" animBg="1"/>
      <p:bldP spid="12" grpId="0" animBg="1"/>
      <p:bldP spid="12" grpId="1" animBg="1"/>
      <p:bldP spid="7" grpId="0" animBg="1"/>
      <p:bldP spid="7" grpId="1" animBg="1"/>
      <p:bldP spid="9" grpId="0"/>
      <p:bldP spid="9" grpId="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08DF002-7523-491A-AB7D-9A250C00B2FD}"/>
              </a:ext>
            </a:extLst>
          </p:cNvPr>
          <p:cNvSpPr>
            <a:spLocks noGrp="1"/>
          </p:cNvSpPr>
          <p:nvPr>
            <p:ph type="pic" sz="quarter" idx="12"/>
          </p:nvPr>
        </p:nvSpPr>
        <p:spPr/>
      </p:sp>
      <p:sp>
        <p:nvSpPr>
          <p:cNvPr id="8" name="Rectangle 7"/>
          <p:cNvSpPr/>
          <p:nvPr/>
        </p:nvSpPr>
        <p:spPr>
          <a:xfrm>
            <a:off x="4324350" y="0"/>
            <a:ext cx="1771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7">
            <a:extLst>
              <a:ext uri="{FF2B5EF4-FFF2-40B4-BE49-F238E27FC236}">
                <a16:creationId xmlns:a16="http://schemas.microsoft.com/office/drawing/2014/main" id="{DA65DC47-EC3A-42E5-B755-5572959A05A2}"/>
              </a:ext>
            </a:extLst>
          </p:cNvPr>
          <p:cNvSpPr>
            <a:spLocks noEditPoints="1"/>
          </p:cNvSpPr>
          <p:nvPr/>
        </p:nvSpPr>
        <p:spPr bwMode="auto">
          <a:xfrm>
            <a:off x="5876458" y="5505451"/>
            <a:ext cx="439084" cy="442912"/>
          </a:xfrm>
          <a:custGeom>
            <a:avLst/>
            <a:gdLst>
              <a:gd name="T0" fmla="*/ 160 w 160"/>
              <a:gd name="T1" fmla="*/ 80 h 160"/>
              <a:gd name="T2" fmla="*/ 80 w 160"/>
              <a:gd name="T3" fmla="*/ 0 h 160"/>
              <a:gd name="T4" fmla="*/ 0 w 160"/>
              <a:gd name="T5" fmla="*/ 80 h 160"/>
              <a:gd name="T6" fmla="*/ 80 w 160"/>
              <a:gd name="T7" fmla="*/ 160 h 160"/>
              <a:gd name="T8" fmla="*/ 160 w 160"/>
              <a:gd name="T9" fmla="*/ 80 h 160"/>
              <a:gd name="T10" fmla="*/ 8 w 160"/>
              <a:gd name="T11" fmla="*/ 80 h 160"/>
              <a:gd name="T12" fmla="*/ 80 w 160"/>
              <a:gd name="T13" fmla="*/ 8 h 160"/>
              <a:gd name="T14" fmla="*/ 152 w 160"/>
              <a:gd name="T15" fmla="*/ 80 h 160"/>
              <a:gd name="T16" fmla="*/ 80 w 160"/>
              <a:gd name="T17" fmla="*/ 152 h 160"/>
              <a:gd name="T18" fmla="*/ 8 w 160"/>
              <a:gd name="T19" fmla="*/ 80 h 160"/>
              <a:gd name="T20" fmla="*/ 83 w 160"/>
              <a:gd name="T21" fmla="*/ 118 h 160"/>
              <a:gd name="T22" fmla="*/ 105 w 160"/>
              <a:gd name="T23" fmla="*/ 95 h 160"/>
              <a:gd name="T24" fmla="*/ 105 w 160"/>
              <a:gd name="T25" fmla="*/ 89 h 160"/>
              <a:gd name="T26" fmla="*/ 100 w 160"/>
              <a:gd name="T27" fmla="*/ 89 h 160"/>
              <a:gd name="T28" fmla="*/ 84 w 160"/>
              <a:gd name="T29" fmla="*/ 105 h 160"/>
              <a:gd name="T30" fmla="*/ 84 w 160"/>
              <a:gd name="T31" fmla="*/ 45 h 160"/>
              <a:gd name="T32" fmla="*/ 80 w 160"/>
              <a:gd name="T33" fmla="*/ 41 h 160"/>
              <a:gd name="T34" fmla="*/ 76 w 160"/>
              <a:gd name="T35" fmla="*/ 45 h 160"/>
              <a:gd name="T36" fmla="*/ 76 w 160"/>
              <a:gd name="T37" fmla="*/ 105 h 160"/>
              <a:gd name="T38" fmla="*/ 60 w 160"/>
              <a:gd name="T39" fmla="*/ 89 h 160"/>
              <a:gd name="T40" fmla="*/ 55 w 160"/>
              <a:gd name="T41" fmla="*/ 89 h 160"/>
              <a:gd name="T42" fmla="*/ 55 w 160"/>
              <a:gd name="T43" fmla="*/ 95 h 160"/>
              <a:gd name="T44" fmla="*/ 77 w 160"/>
              <a:gd name="T45" fmla="*/ 118 h 160"/>
              <a:gd name="T46" fmla="*/ 80 w 160"/>
              <a:gd name="T47" fmla="*/ 119 h 160"/>
              <a:gd name="T48" fmla="*/ 83 w 160"/>
              <a:gd name="T49"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80"/>
                </a:moveTo>
                <a:cubicBezTo>
                  <a:pt x="160" y="36"/>
                  <a:pt x="124" y="0"/>
                  <a:pt x="80" y="0"/>
                </a:cubicBezTo>
                <a:cubicBezTo>
                  <a:pt x="36" y="0"/>
                  <a:pt x="0" y="36"/>
                  <a:pt x="0" y="80"/>
                </a:cubicBezTo>
                <a:cubicBezTo>
                  <a:pt x="0" y="124"/>
                  <a:pt x="36" y="160"/>
                  <a:pt x="80" y="160"/>
                </a:cubicBezTo>
                <a:cubicBezTo>
                  <a:pt x="124" y="160"/>
                  <a:pt x="160" y="124"/>
                  <a:pt x="160" y="80"/>
                </a:cubicBezTo>
                <a:close/>
                <a:moveTo>
                  <a:pt x="8" y="80"/>
                </a:moveTo>
                <a:cubicBezTo>
                  <a:pt x="8" y="40"/>
                  <a:pt x="40" y="8"/>
                  <a:pt x="80" y="8"/>
                </a:cubicBezTo>
                <a:cubicBezTo>
                  <a:pt x="120" y="8"/>
                  <a:pt x="152" y="40"/>
                  <a:pt x="152" y="80"/>
                </a:cubicBezTo>
                <a:cubicBezTo>
                  <a:pt x="152" y="120"/>
                  <a:pt x="120" y="152"/>
                  <a:pt x="80" y="152"/>
                </a:cubicBezTo>
                <a:cubicBezTo>
                  <a:pt x="40" y="152"/>
                  <a:pt x="8" y="120"/>
                  <a:pt x="8" y="80"/>
                </a:cubicBezTo>
                <a:close/>
                <a:moveTo>
                  <a:pt x="83" y="118"/>
                </a:moveTo>
                <a:cubicBezTo>
                  <a:pt x="105" y="95"/>
                  <a:pt x="105" y="95"/>
                  <a:pt x="105" y="95"/>
                </a:cubicBezTo>
                <a:cubicBezTo>
                  <a:pt x="107" y="94"/>
                  <a:pt x="107" y="91"/>
                  <a:pt x="105" y="89"/>
                </a:cubicBezTo>
                <a:cubicBezTo>
                  <a:pt x="104" y="88"/>
                  <a:pt x="101" y="88"/>
                  <a:pt x="100" y="89"/>
                </a:cubicBezTo>
                <a:cubicBezTo>
                  <a:pt x="84" y="105"/>
                  <a:pt x="84" y="105"/>
                  <a:pt x="84" y="105"/>
                </a:cubicBezTo>
                <a:cubicBezTo>
                  <a:pt x="84" y="45"/>
                  <a:pt x="84" y="45"/>
                  <a:pt x="84" y="45"/>
                </a:cubicBezTo>
                <a:cubicBezTo>
                  <a:pt x="84" y="43"/>
                  <a:pt x="82" y="41"/>
                  <a:pt x="80" y="41"/>
                </a:cubicBezTo>
                <a:cubicBezTo>
                  <a:pt x="78" y="41"/>
                  <a:pt x="76" y="43"/>
                  <a:pt x="76" y="45"/>
                </a:cubicBezTo>
                <a:cubicBezTo>
                  <a:pt x="76" y="105"/>
                  <a:pt x="76" y="105"/>
                  <a:pt x="76" y="105"/>
                </a:cubicBezTo>
                <a:cubicBezTo>
                  <a:pt x="60" y="89"/>
                  <a:pt x="60" y="89"/>
                  <a:pt x="60" y="89"/>
                </a:cubicBezTo>
                <a:cubicBezTo>
                  <a:pt x="59" y="88"/>
                  <a:pt x="56" y="88"/>
                  <a:pt x="55" y="89"/>
                </a:cubicBezTo>
                <a:cubicBezTo>
                  <a:pt x="53" y="91"/>
                  <a:pt x="53" y="94"/>
                  <a:pt x="55" y="95"/>
                </a:cubicBezTo>
                <a:cubicBezTo>
                  <a:pt x="77" y="118"/>
                  <a:pt x="77" y="118"/>
                  <a:pt x="77" y="118"/>
                </a:cubicBezTo>
                <a:cubicBezTo>
                  <a:pt x="78" y="118"/>
                  <a:pt x="79" y="119"/>
                  <a:pt x="80" y="119"/>
                </a:cubicBezTo>
                <a:cubicBezTo>
                  <a:pt x="81" y="119"/>
                  <a:pt x="82" y="118"/>
                  <a:pt x="83" y="118"/>
                </a:cubicBezTo>
                <a:close/>
              </a:path>
            </a:pathLst>
          </a:custGeom>
          <a:solidFill>
            <a:schemeClr val="accent1"/>
          </a:solidFill>
          <a:ln>
            <a:noFill/>
          </a:ln>
          <a:effectLst>
            <a:outerShdw blurRad="254000" dist="1524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a:xfrm>
            <a:off x="1024971" y="2757694"/>
            <a:ext cx="10146612" cy="1647411"/>
          </a:xfrm>
        </p:spPr>
        <p:txBody>
          <a:bodyPr/>
          <a:lstStyle/>
          <a:p>
            <a:r>
              <a:rPr lang="en-US" sz="7200" dirty="0"/>
              <a:t>Table </a:t>
            </a:r>
            <a:r>
              <a:rPr lang="en-US" sz="7200" dirty="0">
                <a:solidFill>
                  <a:schemeClr val="accent1"/>
                </a:solidFill>
              </a:rPr>
              <a:t>Design</a:t>
            </a:r>
          </a:p>
        </p:txBody>
      </p:sp>
    </p:spTree>
    <p:extLst>
      <p:ext uri="{BB962C8B-B14F-4D97-AF65-F5344CB8AC3E}">
        <p14:creationId xmlns:p14="http://schemas.microsoft.com/office/powerpoint/2010/main" val="29924173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D063-9D12-4A49-9882-9A0607275758}"/>
              </a:ext>
            </a:extLst>
          </p:cNvPr>
          <p:cNvSpPr>
            <a:spLocks noGrp="1"/>
          </p:cNvSpPr>
          <p:nvPr>
            <p:ph type="title"/>
          </p:nvPr>
        </p:nvSpPr>
        <p:spPr/>
        <p:txBody>
          <a:bodyPr/>
          <a:lstStyle/>
          <a:p>
            <a:r>
              <a:rPr lang="en-US" dirty="0"/>
              <a:t>Table </a:t>
            </a:r>
            <a:r>
              <a:rPr lang="en-US" dirty="0">
                <a:solidFill>
                  <a:schemeClr val="accent1"/>
                </a:solidFill>
              </a:rPr>
              <a:t>Design</a:t>
            </a:r>
          </a:p>
        </p:txBody>
      </p:sp>
      <p:graphicFrame>
        <p:nvGraphicFramePr>
          <p:cNvPr id="5" name="Table 1993">
            <a:extLst>
              <a:ext uri="{FF2B5EF4-FFF2-40B4-BE49-F238E27FC236}">
                <a16:creationId xmlns:a16="http://schemas.microsoft.com/office/drawing/2014/main" id="{E86AD726-1B87-4C1B-A729-47E179555D51}"/>
              </a:ext>
            </a:extLst>
          </p:cNvPr>
          <p:cNvGraphicFramePr/>
          <p:nvPr/>
        </p:nvGraphicFramePr>
        <p:xfrm>
          <a:off x="2027238" y="2041127"/>
          <a:ext cx="9145585" cy="4232673"/>
        </p:xfrm>
        <a:graphic>
          <a:graphicData uri="http://schemas.openxmlformats.org/drawingml/2006/table">
            <a:tbl>
              <a:tblPr>
                <a:effectLst/>
              </a:tblPr>
              <a:tblGrid>
                <a:gridCol w="1829117">
                  <a:extLst>
                    <a:ext uri="{9D8B030D-6E8A-4147-A177-3AD203B41FA5}">
                      <a16:colId xmlns:a16="http://schemas.microsoft.com/office/drawing/2014/main" val="20000"/>
                    </a:ext>
                  </a:extLst>
                </a:gridCol>
                <a:gridCol w="1829117">
                  <a:extLst>
                    <a:ext uri="{9D8B030D-6E8A-4147-A177-3AD203B41FA5}">
                      <a16:colId xmlns:a16="http://schemas.microsoft.com/office/drawing/2014/main" val="20001"/>
                    </a:ext>
                  </a:extLst>
                </a:gridCol>
                <a:gridCol w="1829117">
                  <a:extLst>
                    <a:ext uri="{9D8B030D-6E8A-4147-A177-3AD203B41FA5}">
                      <a16:colId xmlns:a16="http://schemas.microsoft.com/office/drawing/2014/main" val="20002"/>
                    </a:ext>
                  </a:extLst>
                </a:gridCol>
                <a:gridCol w="1829117">
                  <a:extLst>
                    <a:ext uri="{9D8B030D-6E8A-4147-A177-3AD203B41FA5}">
                      <a16:colId xmlns:a16="http://schemas.microsoft.com/office/drawing/2014/main" val="20003"/>
                    </a:ext>
                  </a:extLst>
                </a:gridCol>
                <a:gridCol w="1829117">
                  <a:extLst>
                    <a:ext uri="{9D8B030D-6E8A-4147-A177-3AD203B41FA5}">
                      <a16:colId xmlns:a16="http://schemas.microsoft.com/office/drawing/2014/main" val="20004"/>
                    </a:ext>
                  </a:extLst>
                </a:gridCol>
              </a:tblGrid>
              <a:tr h="470297">
                <a:tc>
                  <a:txBody>
                    <a:bodyPr/>
                    <a:lstStyle/>
                    <a:p>
                      <a:pPr lvl="0" algn="l" defTabSz="914400">
                        <a:defRPr sz="3600" spc="0">
                          <a:latin typeface="Rajdhani"/>
                          <a:ea typeface="Rajdhani"/>
                          <a:cs typeface="Rajdhani"/>
                          <a:sym typeface="Rajdhani"/>
                        </a:defRPr>
                      </a:pPr>
                      <a:endParaRPr lang="en-US" sz="1200" b="0" i="0" dirty="0">
                        <a:latin typeface="Roboto Light" charset="0"/>
                        <a:ea typeface="Roboto Light" charset="0"/>
                        <a:cs typeface="Roboto Light" charset="0"/>
                      </a:endParaRPr>
                    </a:p>
                  </a:txBody>
                  <a:tcPr marL="182880" marR="0" marT="0" marB="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b="0" spc="0">
                          <a:solidFill>
                            <a:srgbClr val="000000"/>
                          </a:solidFill>
                        </a:defRPr>
                      </a:pPr>
                      <a:r>
                        <a:rPr lang="en-US" sz="1200" b="0" i="0" dirty="0">
                          <a:solidFill>
                            <a:srgbClr val="FFFFFF"/>
                          </a:solidFill>
                          <a:latin typeface="+mn-lt"/>
                          <a:ea typeface="Roboto Light" charset="0"/>
                          <a:cs typeface="Roboto Light" charset="0"/>
                          <a:sym typeface="Rajdhani"/>
                        </a:rPr>
                        <a:t>Column Title</a:t>
                      </a:r>
                    </a:p>
                  </a:txBody>
                  <a:tcPr marL="182880" marR="0" marT="0" marB="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lvl="0" algn="l" defTabSz="914400">
                        <a:defRPr sz="1800" b="0" spc="0">
                          <a:solidFill>
                            <a:srgbClr val="000000"/>
                          </a:solidFill>
                        </a:defRPr>
                      </a:pPr>
                      <a:r>
                        <a:rPr lang="en-US" sz="1200" b="0" i="0" dirty="0">
                          <a:solidFill>
                            <a:srgbClr val="FFFFFF"/>
                          </a:solidFill>
                          <a:latin typeface="+mn-lt"/>
                          <a:ea typeface="Roboto Light" charset="0"/>
                          <a:cs typeface="Roboto Light" charset="0"/>
                          <a:sym typeface="Rajdhani"/>
                        </a:rPr>
                        <a:t>Column Title</a:t>
                      </a:r>
                    </a:p>
                  </a:txBody>
                  <a:tcPr marL="182880" marR="0" marT="0" marB="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lvl="0" algn="l" defTabSz="914400">
                        <a:defRPr sz="1800" b="0" spc="0">
                          <a:solidFill>
                            <a:srgbClr val="000000"/>
                          </a:solidFill>
                        </a:defRPr>
                      </a:pPr>
                      <a:r>
                        <a:rPr lang="en-US" sz="1200" b="0" i="0" dirty="0">
                          <a:solidFill>
                            <a:srgbClr val="FFFFFF"/>
                          </a:solidFill>
                          <a:latin typeface="+mn-lt"/>
                          <a:ea typeface="Roboto Light" charset="0"/>
                          <a:cs typeface="Roboto Light" charset="0"/>
                          <a:sym typeface="Rajdhani"/>
                        </a:rPr>
                        <a:t>Column Title</a:t>
                      </a:r>
                    </a:p>
                  </a:txBody>
                  <a:tcPr marL="182880" marR="0" marT="0" marB="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lvl="0" algn="l" defTabSz="914400">
                        <a:defRPr sz="1800" b="0" spc="0">
                          <a:solidFill>
                            <a:srgbClr val="000000"/>
                          </a:solidFill>
                        </a:defRPr>
                      </a:pPr>
                      <a:r>
                        <a:rPr lang="en-US" sz="1200" b="0" i="0" dirty="0">
                          <a:solidFill>
                            <a:srgbClr val="FFFFFF"/>
                          </a:solidFill>
                          <a:latin typeface="+mn-lt"/>
                          <a:ea typeface="Roboto Light" charset="0"/>
                          <a:cs typeface="Roboto Light" charset="0"/>
                          <a:sym typeface="Rajdhani"/>
                        </a:rPr>
                        <a:t>Column Title</a:t>
                      </a:r>
                    </a:p>
                  </a:txBody>
                  <a:tcPr marL="182880" marR="0" marT="0" marB="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0"/>
                  </a:ext>
                </a:extLst>
              </a:tr>
              <a:tr h="470297">
                <a:tc>
                  <a:txBody>
                    <a:bodyPr/>
                    <a:lstStyle/>
                    <a:p>
                      <a:pPr lvl="0" algn="l" defTabSz="914400">
                        <a:defRPr sz="1800" b="0" spc="0">
                          <a:solidFill>
                            <a:srgbClr val="000000"/>
                          </a:solidFill>
                        </a:defRPr>
                      </a:pPr>
                      <a:r>
                        <a:rPr lang="en-US" sz="1050" b="0" i="0" dirty="0">
                          <a:solidFill>
                            <a:srgbClr val="000000">
                              <a:alpha val="70000"/>
                            </a:srgbClr>
                          </a:solidFill>
                          <a:latin typeface="+mn-lt"/>
                          <a:ea typeface="Roboto Light" charset="0"/>
                          <a:cs typeface="Roboto Light" charset="0"/>
                          <a:sym typeface="Rajdhani"/>
                        </a:rPr>
                        <a:t>First</a:t>
                      </a:r>
                      <a:r>
                        <a:rPr lang="en-US" sz="1050" b="0" i="0" baseline="0" dirty="0">
                          <a:solidFill>
                            <a:srgbClr val="000000">
                              <a:alpha val="70000"/>
                            </a:srgbClr>
                          </a:solidFill>
                          <a:latin typeface="+mn-lt"/>
                          <a:ea typeface="Roboto Light" charset="0"/>
                          <a:cs typeface="Roboto Light" charset="0"/>
                          <a:sym typeface="Rajdhani"/>
                        </a:rPr>
                        <a:t> Row</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6350" cap="flat" cmpd="sng" algn="ctr">
                      <a:no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1201011</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583101</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2348958</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132771</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470297">
                <a:tc>
                  <a:txBody>
                    <a:bodyPr/>
                    <a:lstStyle/>
                    <a:p>
                      <a:pPr lvl="0" algn="l" defTabSz="914400">
                        <a:defRPr sz="1800" b="0" spc="0">
                          <a:solidFill>
                            <a:srgbClr val="000000"/>
                          </a:solidFill>
                        </a:defRPr>
                      </a:pPr>
                      <a:r>
                        <a:rPr lang="en-US" sz="1050" b="0" i="0" dirty="0">
                          <a:solidFill>
                            <a:srgbClr val="000000">
                              <a:alpha val="70000"/>
                            </a:srgbClr>
                          </a:solidFill>
                          <a:latin typeface="+mn-lt"/>
                          <a:ea typeface="Roboto Light" charset="0"/>
                          <a:cs typeface="Roboto Light" charset="0"/>
                          <a:sym typeface="Rajdhani"/>
                        </a:rPr>
                        <a:t>Second Row</a:t>
                      </a:r>
                    </a:p>
                  </a:txBody>
                  <a:tcPr marL="182880" marR="0" marT="0" marB="0" anchor="ctr" horzOverflow="overflow">
                    <a:lnL w="6350" cap="flat" cmpd="sng" algn="ctr">
                      <a:no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128378289</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838459</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4099</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a:solidFill>
                            <a:srgbClr val="000000">
                              <a:alpha val="70000"/>
                            </a:srgbClr>
                          </a:solidFill>
                          <a:latin typeface="+mn-lt"/>
                          <a:ea typeface="Roboto Light" charset="0"/>
                          <a:cs typeface="Roboto Light" charset="0"/>
                          <a:sym typeface="Rajdhani"/>
                        </a:rPr>
                        <a:t>737910</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470297">
                <a:tc>
                  <a:txBody>
                    <a:bodyPr/>
                    <a:lstStyle/>
                    <a:p>
                      <a:pPr lvl="0" algn="l" defTabSz="914400">
                        <a:defRPr sz="1800" b="0" spc="0">
                          <a:solidFill>
                            <a:srgbClr val="000000"/>
                          </a:solidFill>
                        </a:defRPr>
                      </a:pPr>
                      <a:r>
                        <a:rPr lang="en-US" sz="1050" b="0" i="0" dirty="0">
                          <a:solidFill>
                            <a:srgbClr val="000000">
                              <a:alpha val="70000"/>
                            </a:srgbClr>
                          </a:solidFill>
                          <a:latin typeface="+mn-lt"/>
                          <a:ea typeface="Roboto Light" charset="0"/>
                          <a:cs typeface="Roboto Light" charset="0"/>
                          <a:sym typeface="Rajdhani"/>
                        </a:rPr>
                        <a:t>Third</a:t>
                      </a:r>
                      <a:r>
                        <a:rPr lang="en-US" sz="1050" b="0" i="0" baseline="0" dirty="0">
                          <a:solidFill>
                            <a:srgbClr val="000000">
                              <a:alpha val="70000"/>
                            </a:srgbClr>
                          </a:solidFill>
                          <a:latin typeface="+mn-lt"/>
                          <a:ea typeface="Roboto Light" charset="0"/>
                          <a:cs typeface="Roboto Light" charset="0"/>
                          <a:sym typeface="Rajdhani"/>
                        </a:rPr>
                        <a:t> Row</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6350" cap="flat" cmpd="sng" algn="ctr">
                      <a:no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48849</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848900</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71617</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a:solidFill>
                            <a:srgbClr val="000000">
                              <a:alpha val="70000"/>
                            </a:srgbClr>
                          </a:solidFill>
                          <a:latin typeface="+mn-lt"/>
                          <a:ea typeface="Roboto Light" charset="0"/>
                          <a:cs typeface="Roboto Light" charset="0"/>
                          <a:sym typeface="Rajdhani"/>
                        </a:rPr>
                        <a:t>63681</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470297">
                <a:tc>
                  <a:txBody>
                    <a:bodyPr/>
                    <a:lstStyle/>
                    <a:p>
                      <a:pPr lvl="0" algn="l" defTabSz="914400">
                        <a:defRPr sz="1800" b="0" spc="0">
                          <a:solidFill>
                            <a:srgbClr val="000000"/>
                          </a:solidFill>
                        </a:defRPr>
                      </a:pPr>
                      <a:r>
                        <a:rPr lang="en-US" sz="1050" b="0" i="0" dirty="0" err="1">
                          <a:solidFill>
                            <a:srgbClr val="000000">
                              <a:alpha val="70000"/>
                            </a:srgbClr>
                          </a:solidFill>
                          <a:latin typeface="+mn-lt"/>
                          <a:ea typeface="Roboto Light" charset="0"/>
                          <a:cs typeface="Roboto Light" charset="0"/>
                          <a:sym typeface="Rajdhani"/>
                        </a:rPr>
                        <a:t>Rowmance</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6350" cap="flat" cmpd="sng" algn="ctr">
                      <a:no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a:solidFill>
                            <a:srgbClr val="000000">
                              <a:alpha val="70000"/>
                            </a:srgbClr>
                          </a:solidFill>
                          <a:latin typeface="+mn-lt"/>
                          <a:ea typeface="Roboto Light" charset="0"/>
                          <a:cs typeface="Roboto Light" charset="0"/>
                          <a:sym typeface="Rajdhani"/>
                        </a:rPr>
                        <a:t>8973897</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32455467</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6547</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789679</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470297">
                <a:tc>
                  <a:txBody>
                    <a:bodyPr/>
                    <a:lstStyle/>
                    <a:p>
                      <a:pPr lvl="0" algn="l" defTabSz="914400">
                        <a:defRPr sz="1800" b="0" spc="0">
                          <a:solidFill>
                            <a:srgbClr val="000000"/>
                          </a:solidFill>
                        </a:defRPr>
                      </a:pPr>
                      <a:r>
                        <a:rPr lang="en-US" sz="1050" b="0" i="0" dirty="0" err="1">
                          <a:solidFill>
                            <a:srgbClr val="000000">
                              <a:alpha val="70000"/>
                            </a:srgbClr>
                          </a:solidFill>
                          <a:latin typeface="+mn-lt"/>
                          <a:ea typeface="Roboto Light" charset="0"/>
                          <a:cs typeface="Roboto Light" charset="0"/>
                          <a:sym typeface="Rajdhani"/>
                        </a:rPr>
                        <a:t>Berow</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6350" cap="flat" cmpd="sng" algn="ctr">
                      <a:no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1201011</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a:solidFill>
                            <a:srgbClr val="000000">
                              <a:alpha val="70000"/>
                            </a:srgbClr>
                          </a:solidFill>
                          <a:latin typeface="+mn-lt"/>
                          <a:ea typeface="Roboto Light" charset="0"/>
                          <a:cs typeface="Roboto Light" charset="0"/>
                          <a:sym typeface="Rajdhani"/>
                        </a:rPr>
                        <a:t>583101</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2348958</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132771</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470297">
                <a:tc>
                  <a:txBody>
                    <a:bodyPr/>
                    <a:lstStyle/>
                    <a:p>
                      <a:pPr lvl="0" algn="l" defTabSz="914400">
                        <a:defRPr sz="1800" b="0" spc="0">
                          <a:solidFill>
                            <a:srgbClr val="000000"/>
                          </a:solidFill>
                        </a:defRPr>
                      </a:pPr>
                      <a:r>
                        <a:rPr lang="en-US" sz="1050" b="0" i="0" dirty="0" err="1">
                          <a:solidFill>
                            <a:srgbClr val="000000">
                              <a:alpha val="70000"/>
                            </a:srgbClr>
                          </a:solidFill>
                          <a:latin typeface="+mn-lt"/>
                          <a:ea typeface="Roboto Light" charset="0"/>
                          <a:cs typeface="Roboto Light" charset="0"/>
                          <a:sym typeface="Rajdhani"/>
                        </a:rPr>
                        <a:t>Rowanow</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6350" cap="flat" cmpd="sng" algn="ctr">
                      <a:no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a:solidFill>
                            <a:srgbClr val="000000">
                              <a:alpha val="70000"/>
                            </a:srgbClr>
                          </a:solidFill>
                          <a:latin typeface="+mn-lt"/>
                          <a:ea typeface="Roboto Light" charset="0"/>
                          <a:cs typeface="Roboto Light" charset="0"/>
                          <a:sym typeface="Rajdhani"/>
                        </a:rPr>
                        <a:t>128378289</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a:solidFill>
                            <a:srgbClr val="000000">
                              <a:alpha val="70000"/>
                            </a:srgbClr>
                          </a:solidFill>
                          <a:latin typeface="+mn-lt"/>
                          <a:ea typeface="Roboto Light" charset="0"/>
                          <a:cs typeface="Roboto Light" charset="0"/>
                          <a:sym typeface="Rajdhani"/>
                        </a:rPr>
                        <a:t>838459</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4099</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737910</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r h="470297">
                <a:tc>
                  <a:txBody>
                    <a:bodyPr/>
                    <a:lstStyle/>
                    <a:p>
                      <a:pPr lvl="0" algn="l" defTabSz="914400">
                        <a:defRPr sz="1800" b="0" spc="0">
                          <a:solidFill>
                            <a:srgbClr val="000000"/>
                          </a:solidFill>
                        </a:defRPr>
                      </a:pPr>
                      <a:r>
                        <a:rPr lang="en-US" sz="1050" b="0" i="0" dirty="0">
                          <a:solidFill>
                            <a:srgbClr val="000000">
                              <a:alpha val="70000"/>
                            </a:srgbClr>
                          </a:solidFill>
                          <a:latin typeface="+mn-lt"/>
                          <a:ea typeface="Roboto Light" charset="0"/>
                          <a:cs typeface="Roboto Light" charset="0"/>
                          <a:sym typeface="Rajdhani"/>
                        </a:rPr>
                        <a:t>Last Row</a:t>
                      </a:r>
                    </a:p>
                  </a:txBody>
                  <a:tcPr marL="182880" marR="0" marT="0" marB="0" anchor="ctr" horzOverflow="overflow">
                    <a:lnL w="6350" cap="flat" cmpd="sng" algn="ctr">
                      <a:no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128378289</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a:solidFill>
                            <a:srgbClr val="000000">
                              <a:alpha val="70000"/>
                            </a:srgbClr>
                          </a:solidFill>
                          <a:latin typeface="+mn-lt"/>
                          <a:ea typeface="Roboto Light" charset="0"/>
                          <a:cs typeface="Roboto Light" charset="0"/>
                          <a:sym typeface="Rajdhani"/>
                        </a:rPr>
                        <a:t>838459</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a:solidFill>
                            <a:srgbClr val="000000">
                              <a:alpha val="70000"/>
                            </a:srgbClr>
                          </a:solidFill>
                          <a:latin typeface="+mn-lt"/>
                          <a:ea typeface="Roboto Light" charset="0"/>
                          <a:cs typeface="Roboto Light" charset="0"/>
                          <a:sym typeface="Rajdhani"/>
                        </a:rPr>
                        <a:t>4099</a:t>
                      </a:r>
                      <a:endParaRPr lang="en-US" sz="1050" b="0" i="0" dirty="0">
                        <a:solidFill>
                          <a:srgbClr val="000000">
                            <a:alpha val="70000"/>
                          </a:srgbClr>
                        </a:solidFill>
                        <a:latin typeface="+mn-lt"/>
                        <a:ea typeface="Roboto Light" charset="0"/>
                        <a:cs typeface="Roboto Light" charset="0"/>
                        <a:sym typeface="Rajdhani"/>
                      </a:endParaRP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050" b="0" i="0" dirty="0">
                          <a:solidFill>
                            <a:srgbClr val="000000">
                              <a:alpha val="70000"/>
                            </a:srgbClr>
                          </a:solidFill>
                          <a:latin typeface="+mn-lt"/>
                          <a:ea typeface="Roboto Light" charset="0"/>
                          <a:cs typeface="Roboto Light" charset="0"/>
                          <a:sym typeface="Rajdhani"/>
                        </a:rPr>
                        <a:t>737910</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3175"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470297">
                <a:tc>
                  <a:txBody>
                    <a:bodyPr/>
                    <a:lstStyle/>
                    <a:p>
                      <a:pPr lvl="0" algn="l" defTabSz="914400">
                        <a:defRPr sz="1800" spc="0"/>
                      </a:pPr>
                      <a:r>
                        <a:rPr lang="en-US" sz="1200" b="0" i="0" dirty="0">
                          <a:solidFill>
                            <a:schemeClr val="accent1"/>
                          </a:solidFill>
                          <a:latin typeface="+mn-lt"/>
                          <a:ea typeface="Roboto Medium" charset="0"/>
                          <a:cs typeface="Roboto Medium" charset="0"/>
                          <a:sym typeface="Rajdhani"/>
                        </a:rPr>
                        <a:t>Total</a:t>
                      </a:r>
                    </a:p>
                  </a:txBody>
                  <a:tcPr marL="182880" marR="0" marT="0" marB="0" anchor="ctr" horzOverflow="overflow">
                    <a:lnL w="6350" cap="flat" cmpd="sng" algn="ctr">
                      <a:no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200" b="0" i="0" dirty="0">
                          <a:solidFill>
                            <a:schemeClr val="accent1"/>
                          </a:solidFill>
                          <a:latin typeface="+mn-lt"/>
                          <a:ea typeface="Roboto Medium" charset="0"/>
                          <a:cs typeface="Roboto Medium" charset="0"/>
                          <a:sym typeface="Rajdhani Semibold"/>
                        </a:rPr>
                        <a:t>1.000,000$</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800" spc="0"/>
                      </a:pPr>
                      <a:r>
                        <a:rPr lang="en-US" sz="1200" b="0" i="0" dirty="0">
                          <a:solidFill>
                            <a:schemeClr val="accent1"/>
                          </a:solidFill>
                          <a:latin typeface="+mn-lt"/>
                          <a:ea typeface="Roboto Medium" charset="0"/>
                          <a:cs typeface="Roboto Medium" charset="0"/>
                          <a:sym typeface="Rajdhani Semibold"/>
                        </a:rPr>
                        <a:t>2.300,000$</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200" b="0" i="0" dirty="0">
                          <a:solidFill>
                            <a:schemeClr val="accent1"/>
                          </a:solidFill>
                          <a:latin typeface="+mn-lt"/>
                          <a:ea typeface="Roboto Medium" charset="0"/>
                          <a:cs typeface="Roboto Medium" charset="0"/>
                          <a:sym typeface="Rajdhani Semibold"/>
                        </a:rPr>
                        <a:t>3.400,000$</a:t>
                      </a:r>
                    </a:p>
                  </a:txBody>
                  <a:tcPr marL="182880" marR="0" marT="0" marB="0" anchor="ctr" horzOverflow="overflow">
                    <a:lnL w="6350" cap="flat" cmpd="sng" algn="ctr">
                      <a:noFill/>
                      <a:prstDash val="solid"/>
                      <a:round/>
                      <a:headEnd type="none" w="med" len="med"/>
                      <a:tailEnd type="none" w="med" len="med"/>
                    </a:lnL>
                    <a:lnR w="3175" cap="flat" cmpd="sng" algn="ctr">
                      <a:solidFill>
                        <a:schemeClr val="tx2">
                          <a:lumMod val="10000"/>
                          <a:lumOff val="90000"/>
                        </a:schemeClr>
                      </a:solid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l" defTabSz="914400">
                        <a:defRPr sz="1800" spc="0"/>
                      </a:pPr>
                      <a:r>
                        <a:rPr lang="en-US" sz="1200" b="0" i="0" dirty="0">
                          <a:solidFill>
                            <a:schemeClr val="accent1"/>
                          </a:solidFill>
                          <a:latin typeface="+mn-lt"/>
                          <a:ea typeface="Roboto Medium" charset="0"/>
                          <a:cs typeface="Roboto Medium" charset="0"/>
                          <a:sym typeface="Rajdhani Semibold"/>
                        </a:rPr>
                        <a:t>92.400,000$</a:t>
                      </a:r>
                    </a:p>
                  </a:txBody>
                  <a:tcPr marL="182880" marR="0" marT="0" marB="0" anchor="ctr" horzOverflow="overflow">
                    <a:lnL w="3175" cap="flat" cmpd="sng" algn="ctr">
                      <a:solidFill>
                        <a:schemeClr val="tx2">
                          <a:lumMod val="10000"/>
                          <a:lumOff val="90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lumMod val="10000"/>
                          <a:lumOff val="9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7488538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00"/>
                                        <p:tgtEl>
                                          <p:spTgt spid="5"/>
                                        </p:tgtEl>
                                      </p:cBhvr>
                                    </p:animEffect>
                                  </p:childTnLst>
                                </p:cTn>
                              </p:par>
                              <p:par>
                                <p:cTn id="8" presetID="6" presetClass="emph" presetSubtype="0" accel="50000" decel="50000" autoRev="1" fill="hold" nodeType="withEffect">
                                  <p:stCondLst>
                                    <p:cond delay="1000"/>
                                  </p:stCondLst>
                                  <p:childTnLst>
                                    <p:animScale>
                                      <p:cBhvr>
                                        <p:cTn id="9" dur="500" fill="hold"/>
                                        <p:tgtEl>
                                          <p:spTgt spid="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D063-9D12-4A49-9882-9A0607275758}"/>
              </a:ext>
            </a:extLst>
          </p:cNvPr>
          <p:cNvSpPr>
            <a:spLocks noGrp="1"/>
          </p:cNvSpPr>
          <p:nvPr>
            <p:ph type="title"/>
          </p:nvPr>
        </p:nvSpPr>
        <p:spPr/>
        <p:txBody>
          <a:bodyPr/>
          <a:lstStyle/>
          <a:p>
            <a:r>
              <a:rPr lang="en-US" dirty="0"/>
              <a:t>Table </a:t>
            </a:r>
            <a:r>
              <a:rPr lang="en-US" dirty="0">
                <a:solidFill>
                  <a:schemeClr val="accent1"/>
                </a:solidFill>
              </a:rPr>
              <a:t>Design</a:t>
            </a:r>
          </a:p>
        </p:txBody>
      </p:sp>
      <p:graphicFrame>
        <p:nvGraphicFramePr>
          <p:cNvPr id="8" name="Table 7">
            <a:extLst>
              <a:ext uri="{FF2B5EF4-FFF2-40B4-BE49-F238E27FC236}">
                <a16:creationId xmlns:a16="http://schemas.microsoft.com/office/drawing/2014/main" id="{02CE6B85-D225-442D-A685-F76DD0D9023F}"/>
              </a:ext>
            </a:extLst>
          </p:cNvPr>
          <p:cNvGraphicFramePr>
            <a:graphicFrameLocks noGrp="1"/>
          </p:cNvGraphicFramePr>
          <p:nvPr/>
        </p:nvGraphicFramePr>
        <p:xfrm>
          <a:off x="2027238" y="2313832"/>
          <a:ext cx="9145587" cy="3613782"/>
        </p:xfrm>
        <a:graphic>
          <a:graphicData uri="http://schemas.openxmlformats.org/drawingml/2006/table">
            <a:tbl>
              <a:tblPr firstRow="1" bandRow="1">
                <a:tableStyleId>{073A0DAA-6AF3-43AB-8588-CEC1D06C72B9}</a:tableStyleId>
              </a:tblPr>
              <a:tblGrid>
                <a:gridCol w="3664878">
                  <a:extLst>
                    <a:ext uri="{9D8B030D-6E8A-4147-A177-3AD203B41FA5}">
                      <a16:colId xmlns:a16="http://schemas.microsoft.com/office/drawing/2014/main" val="20000"/>
                    </a:ext>
                  </a:extLst>
                </a:gridCol>
                <a:gridCol w="1833547">
                  <a:extLst>
                    <a:ext uri="{9D8B030D-6E8A-4147-A177-3AD203B41FA5}">
                      <a16:colId xmlns:a16="http://schemas.microsoft.com/office/drawing/2014/main" val="20001"/>
                    </a:ext>
                  </a:extLst>
                </a:gridCol>
                <a:gridCol w="1823581">
                  <a:extLst>
                    <a:ext uri="{9D8B030D-6E8A-4147-A177-3AD203B41FA5}">
                      <a16:colId xmlns:a16="http://schemas.microsoft.com/office/drawing/2014/main" val="20002"/>
                    </a:ext>
                  </a:extLst>
                </a:gridCol>
                <a:gridCol w="1823581">
                  <a:extLst>
                    <a:ext uri="{9D8B030D-6E8A-4147-A177-3AD203B41FA5}">
                      <a16:colId xmlns:a16="http://schemas.microsoft.com/office/drawing/2014/main" val="20003"/>
                    </a:ext>
                  </a:extLst>
                </a:gridCol>
              </a:tblGrid>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Web design services and consultancy</a:t>
                      </a:r>
                    </a:p>
                  </a:txBody>
                  <a:tcPr marL="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$13,000.00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$8,000.00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a:solidFill>
                            <a:schemeClr val="accent1"/>
                          </a:solidFill>
                          <a:latin typeface="+mn-lt"/>
                          <a:ea typeface="Titillium" charset="0"/>
                          <a:cs typeface="Titillium" charset="0"/>
                        </a:rPr>
                        <a:t>$21,000.00</a:t>
                      </a:r>
                      <a:endParaRPr lang="en-US" sz="1050" b="0" i="0" dirty="0">
                        <a:solidFill>
                          <a:schemeClr val="accent1"/>
                        </a:solidFill>
                        <a:latin typeface="+mn-lt"/>
                        <a:ea typeface="Titillium" charset="0"/>
                        <a:cs typeface="Titillium" charset="0"/>
                      </a:endParaRP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Hosting services / 24 months</a:t>
                      </a:r>
                    </a:p>
                  </a:txBody>
                  <a:tcPr marL="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$28,000.00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$3,000.00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accent1"/>
                          </a:solidFill>
                          <a:latin typeface="+mn-lt"/>
                          <a:ea typeface="Titillium" charset="0"/>
                          <a:cs typeface="Titillium" charset="0"/>
                        </a:rPr>
                        <a:t>$13,000.00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2297">
                <a:tc>
                  <a:txBody>
                    <a:bodyPr/>
                    <a:lstStyle/>
                    <a:p>
                      <a:r>
                        <a:rPr lang="en-US" sz="1050" b="0" i="0" dirty="0">
                          <a:solidFill>
                            <a:schemeClr val="tx2"/>
                          </a:solidFill>
                          <a:latin typeface="+mn-lt"/>
                          <a:ea typeface="Titillium" charset="0"/>
                          <a:cs typeface="Titillium" charset="0"/>
                        </a:rPr>
                        <a:t>Template services</a:t>
                      </a:r>
                    </a:p>
                  </a:txBody>
                  <a:tcPr marL="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$12,000.00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$13,000.00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accent1"/>
                          </a:solidFill>
                          <a:latin typeface="+mn-lt"/>
                          <a:ea typeface="Titillium" charset="0"/>
                          <a:cs typeface="Titillium" charset="0"/>
                        </a:rPr>
                        <a:t>$15,000.00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Hosting services / 24 months</a:t>
                      </a:r>
                    </a:p>
                  </a:txBody>
                  <a:tcPr marL="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$8,000.00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$56,000.00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accent1"/>
                          </a:solidFill>
                          <a:latin typeface="+mn-lt"/>
                          <a:ea typeface="Titillium" charset="0"/>
                          <a:cs typeface="Titillium" charset="0"/>
                        </a:rPr>
                        <a:t>$18,000.00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022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Web design services and consultancy</a:t>
                      </a:r>
                    </a:p>
                  </a:txBody>
                  <a:tcPr marL="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$128,000.00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tx2"/>
                          </a:solidFill>
                          <a:latin typeface="+mn-lt"/>
                          <a:ea typeface="Titillium" charset="0"/>
                          <a:cs typeface="Titillium" charset="0"/>
                        </a:rPr>
                        <a:t>$1,000.00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50" b="0" i="0" dirty="0">
                          <a:solidFill>
                            <a:schemeClr val="accent1"/>
                          </a:solidFill>
                          <a:latin typeface="+mn-lt"/>
                          <a:ea typeface="Titillium" charset="0"/>
                          <a:cs typeface="Titillium" charset="0"/>
                        </a:rPr>
                        <a:t>$25,000.00</a:t>
                      </a:r>
                    </a:p>
                  </a:txBody>
                  <a:tcPr marR="0" anchor="ctr">
                    <a:lnL w="12700" cmpd="sng">
                      <a:noFill/>
                    </a:lnL>
                    <a:lnR w="12700" cmpd="sng">
                      <a:noFill/>
                    </a:lnR>
                    <a:lnT w="12700" cap="flat" cmpd="sng" algn="ctr">
                      <a:solidFill>
                        <a:schemeClr val="tx2">
                          <a:lumMod val="10000"/>
                          <a:lumOff val="90000"/>
                        </a:schemeClr>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02297">
                <a:tc>
                  <a:txBody>
                    <a:bodyPr/>
                    <a:lstStyle/>
                    <a:p>
                      <a:pPr algn="l"/>
                      <a:r>
                        <a:rPr lang="en-US" sz="1100" b="1" i="0" dirty="0">
                          <a:solidFill>
                            <a:schemeClr val="tx2"/>
                          </a:solidFill>
                          <a:latin typeface="+mn-lt"/>
                          <a:ea typeface="Titillium Bd" charset="0"/>
                          <a:cs typeface="Titillium Bd" charset="0"/>
                        </a:rPr>
                        <a:t>TOTAL</a:t>
                      </a:r>
                    </a:p>
                  </a:txBody>
                  <a:tcPr marL="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2"/>
                          </a:solidFill>
                          <a:latin typeface="+mn-lt"/>
                          <a:ea typeface="Titillium Bd" charset="0"/>
                          <a:cs typeface="Titillium Bd" charset="0"/>
                        </a:rPr>
                        <a:t>$250,000.00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2"/>
                          </a:solidFill>
                          <a:latin typeface="+mn-lt"/>
                          <a:ea typeface="Titillium Bd" charset="0"/>
                          <a:cs typeface="Titillium Bd" charset="0"/>
                        </a:rPr>
                        <a:t>$86,000.00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b="1" i="0" dirty="0">
                          <a:solidFill>
                            <a:schemeClr val="tx2"/>
                          </a:solidFill>
                          <a:latin typeface="+mn-lt"/>
                          <a:ea typeface="Titillium Bd" charset="0"/>
                          <a:cs typeface="Titillium Bd" charset="0"/>
                        </a:rPr>
                        <a:t>$13,000.00</a:t>
                      </a:r>
                    </a:p>
                  </a:txBody>
                  <a:tcPr marR="0"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4153390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FB7310-09C8-4C8B-838E-41110245C640}"/>
              </a:ext>
            </a:extLst>
          </p:cNvPr>
          <p:cNvSpPr/>
          <p:nvPr/>
        </p:nvSpPr>
        <p:spPr>
          <a:xfrm>
            <a:off x="4173837" y="1119596"/>
            <a:ext cx="2158701" cy="5154203"/>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aphicFrame>
        <p:nvGraphicFramePr>
          <p:cNvPr id="2" name="Table 1">
            <a:extLst>
              <a:ext uri="{FF2B5EF4-FFF2-40B4-BE49-F238E27FC236}">
                <a16:creationId xmlns:a16="http://schemas.microsoft.com/office/drawing/2014/main" id="{15BA3447-92E9-4326-918C-170A49C94CEC}"/>
              </a:ext>
            </a:extLst>
          </p:cNvPr>
          <p:cNvGraphicFramePr>
            <a:graphicFrameLocks noGrp="1"/>
          </p:cNvGraphicFramePr>
          <p:nvPr/>
        </p:nvGraphicFramePr>
        <p:xfrm>
          <a:off x="2027238" y="2619991"/>
          <a:ext cx="8610600" cy="2721685"/>
        </p:xfrm>
        <a:graphic>
          <a:graphicData uri="http://schemas.openxmlformats.org/drawingml/2006/table">
            <a:tbl>
              <a:tblPr firstRow="1" bandRow="1">
                <a:tableStyleId>{2D5ABB26-0587-4C30-8999-92F81FD0307C}</a:tableStyleId>
              </a:tblPr>
              <a:tblGrid>
                <a:gridCol w="2152650">
                  <a:extLst>
                    <a:ext uri="{9D8B030D-6E8A-4147-A177-3AD203B41FA5}">
                      <a16:colId xmlns:a16="http://schemas.microsoft.com/office/drawing/2014/main" val="20000"/>
                    </a:ext>
                  </a:extLst>
                </a:gridCol>
                <a:gridCol w="2152650">
                  <a:extLst>
                    <a:ext uri="{9D8B030D-6E8A-4147-A177-3AD203B41FA5}">
                      <a16:colId xmlns:a16="http://schemas.microsoft.com/office/drawing/2014/main" val="20001"/>
                    </a:ext>
                  </a:extLst>
                </a:gridCol>
                <a:gridCol w="2152650">
                  <a:extLst>
                    <a:ext uri="{9D8B030D-6E8A-4147-A177-3AD203B41FA5}">
                      <a16:colId xmlns:a16="http://schemas.microsoft.com/office/drawing/2014/main" val="20002"/>
                    </a:ext>
                  </a:extLst>
                </a:gridCol>
                <a:gridCol w="2152650">
                  <a:extLst>
                    <a:ext uri="{9D8B030D-6E8A-4147-A177-3AD203B41FA5}">
                      <a16:colId xmlns:a16="http://schemas.microsoft.com/office/drawing/2014/main" val="20003"/>
                    </a:ext>
                  </a:extLst>
                </a:gridCol>
              </a:tblGrid>
              <a:tr h="544337">
                <a:tc>
                  <a:txBody>
                    <a:bodyPr/>
                    <a:lstStyle/>
                    <a:p>
                      <a:r>
                        <a:rPr lang="en-US" sz="1050" b="1" i="0" dirty="0" err="1">
                          <a:solidFill>
                            <a:schemeClr val="tx1"/>
                          </a:solidFill>
                          <a:latin typeface="+mn-lt"/>
                          <a:ea typeface="Titillium" charset="0"/>
                          <a:cs typeface="Titillium" charset="0"/>
                        </a:rPr>
                        <a:t>Monfhly</a:t>
                      </a:r>
                      <a:r>
                        <a:rPr lang="en-US" sz="1050" b="1" i="0" dirty="0">
                          <a:solidFill>
                            <a:schemeClr val="tx1"/>
                          </a:solidFill>
                          <a:latin typeface="+mn-lt"/>
                          <a:ea typeface="Titillium" charset="0"/>
                          <a:cs typeface="Titillium" charset="0"/>
                        </a:rPr>
                        <a:t> Fees</a:t>
                      </a:r>
                    </a:p>
                  </a:txBody>
                  <a:tcPr marL="0" marR="0" marT="0" marB="0" anchor="ctr">
                    <a:lnR>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200" b="1" i="0" dirty="0">
                          <a:solidFill>
                            <a:srgbClr val="FFFFFF"/>
                          </a:solidFill>
                          <a:latin typeface="+mn-lt"/>
                          <a:ea typeface="Titillium" charset="0"/>
                          <a:cs typeface="Titillium" charset="0"/>
                        </a:rPr>
                        <a:t>20$</a:t>
                      </a:r>
                    </a:p>
                  </a:txBody>
                  <a:tcPr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0" i="0" dirty="0">
                          <a:latin typeface="+mn-lt"/>
                          <a:ea typeface="Titillium" charset="0"/>
                          <a:cs typeface="Titillium" charset="0"/>
                        </a:rPr>
                        <a:t>50$</a:t>
                      </a:r>
                    </a:p>
                  </a:txBody>
                  <a:tcPr anchor="ctr">
                    <a:lnL>
                      <a:noFill/>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100" b="0" i="0" dirty="0">
                          <a:latin typeface="+mn-lt"/>
                          <a:ea typeface="Titillium" charset="0"/>
                          <a:cs typeface="Titillium" charset="0"/>
                        </a:rPr>
                        <a:t>100$</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0"/>
                  </a:ext>
                </a:extLst>
              </a:tr>
              <a:tr h="544337">
                <a:tc>
                  <a:txBody>
                    <a:bodyPr/>
                    <a:lstStyle/>
                    <a:p>
                      <a:r>
                        <a:rPr lang="en-US" sz="1050" b="1" i="0" dirty="0">
                          <a:solidFill>
                            <a:schemeClr val="tx1"/>
                          </a:solidFill>
                          <a:latin typeface="+mn-lt"/>
                          <a:ea typeface="Titillium" charset="0"/>
                          <a:cs typeface="Titillium" charset="0"/>
                        </a:rPr>
                        <a:t>Wireframe Kit</a:t>
                      </a:r>
                    </a:p>
                  </a:txBody>
                  <a:tcPr marL="0" marR="0" marT="0" marB="0" anchor="ctr">
                    <a:lnR>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200" b="1" i="0" dirty="0">
                          <a:solidFill>
                            <a:srgbClr val="FFFFFF"/>
                          </a:solidFill>
                          <a:latin typeface="+mn-lt"/>
                          <a:ea typeface="Titillium" charset="0"/>
                          <a:cs typeface="Titillium" charset="0"/>
                        </a:rPr>
                        <a:t>03</a:t>
                      </a:r>
                    </a:p>
                  </a:txBody>
                  <a:tcPr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0" i="0" dirty="0">
                          <a:latin typeface="+mn-lt"/>
                          <a:ea typeface="Titillium" charset="0"/>
                          <a:cs typeface="Titillium" charset="0"/>
                        </a:rPr>
                        <a:t>03</a:t>
                      </a:r>
                    </a:p>
                  </a:txBody>
                  <a:tcPr anchor="ctr">
                    <a:lnL>
                      <a:noFill/>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050" b="0" i="0" dirty="0">
                          <a:latin typeface="+mn-lt"/>
                          <a:ea typeface="Titillium" charset="0"/>
                          <a:cs typeface="Titillium" charset="0"/>
                        </a:rPr>
                        <a:t>Ultimate</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1"/>
                  </a:ext>
                </a:extLst>
              </a:tr>
              <a:tr h="544337">
                <a:tc>
                  <a:txBody>
                    <a:bodyPr/>
                    <a:lstStyle/>
                    <a:p>
                      <a:r>
                        <a:rPr lang="en-US" sz="1050" b="1" i="0" dirty="0">
                          <a:solidFill>
                            <a:schemeClr val="tx1"/>
                          </a:solidFill>
                          <a:latin typeface="+mn-lt"/>
                          <a:ea typeface="Titillium" charset="0"/>
                          <a:cs typeface="Titillium" charset="0"/>
                        </a:rPr>
                        <a:t>UI Kit</a:t>
                      </a:r>
                    </a:p>
                  </a:txBody>
                  <a:tcPr marL="0" marR="0" marT="0" marB="0" anchor="ctr">
                    <a:lnR>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200" b="1" i="0" dirty="0">
                          <a:solidFill>
                            <a:srgbClr val="FFFFFF"/>
                          </a:solidFill>
                          <a:latin typeface="+mn-lt"/>
                          <a:ea typeface="Titillium" charset="0"/>
                          <a:cs typeface="Titillium" charset="0"/>
                        </a:rPr>
                        <a:t>512</a:t>
                      </a:r>
                    </a:p>
                  </a:txBody>
                  <a:tcPr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0" i="0" dirty="0">
                          <a:latin typeface="+mn-lt"/>
                          <a:ea typeface="Titillium" charset="0"/>
                          <a:cs typeface="Titillium" charset="0"/>
                        </a:rPr>
                        <a:t>512</a:t>
                      </a:r>
                    </a:p>
                  </a:txBody>
                  <a:tcPr anchor="ctr">
                    <a:lnL>
                      <a:noFill/>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050" b="0" i="0" dirty="0">
                          <a:latin typeface="+mn-lt"/>
                          <a:ea typeface="Titillium" charset="0"/>
                          <a:cs typeface="Titillium" charset="0"/>
                        </a:rPr>
                        <a:t>Ultimate</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2"/>
                  </a:ext>
                </a:extLst>
              </a:tr>
              <a:tr h="544337">
                <a:tc>
                  <a:txBody>
                    <a:bodyPr/>
                    <a:lstStyle/>
                    <a:p>
                      <a:r>
                        <a:rPr lang="en-US" sz="1050" b="1" i="0" dirty="0">
                          <a:solidFill>
                            <a:schemeClr val="tx1"/>
                          </a:solidFill>
                          <a:latin typeface="+mn-lt"/>
                          <a:ea typeface="Titillium" charset="0"/>
                          <a:cs typeface="Titillium" charset="0"/>
                        </a:rPr>
                        <a:t>Icons</a:t>
                      </a:r>
                    </a:p>
                  </a:txBody>
                  <a:tcPr marL="0" marR="0" marT="0" marB="0" anchor="ctr">
                    <a:lnR>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200" b="1" i="0" dirty="0">
                          <a:solidFill>
                            <a:srgbClr val="FFFFFF"/>
                          </a:solidFill>
                          <a:latin typeface="+mn-lt"/>
                          <a:ea typeface="Titillium" charset="0"/>
                          <a:cs typeface="Titillium" charset="0"/>
                        </a:rPr>
                        <a:t>13</a:t>
                      </a:r>
                    </a:p>
                  </a:txBody>
                  <a:tcPr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0" i="0" dirty="0">
                          <a:latin typeface="+mn-lt"/>
                          <a:ea typeface="Titillium" charset="0"/>
                          <a:cs typeface="Titillium" charset="0"/>
                        </a:rPr>
                        <a:t>13</a:t>
                      </a:r>
                    </a:p>
                  </a:txBody>
                  <a:tcPr anchor="ctr">
                    <a:lnL>
                      <a:noFill/>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050" b="0" i="0" dirty="0">
                          <a:latin typeface="+mn-lt"/>
                          <a:ea typeface="Titillium" charset="0"/>
                          <a:cs typeface="Titillium" charset="0"/>
                        </a:rPr>
                        <a:t>Ultimate</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3"/>
                  </a:ext>
                </a:extLst>
              </a:tr>
              <a:tr h="544337">
                <a:tc>
                  <a:txBody>
                    <a:bodyPr/>
                    <a:lstStyle/>
                    <a:p>
                      <a:r>
                        <a:rPr lang="en-US" sz="1050" b="1" i="0" dirty="0">
                          <a:solidFill>
                            <a:schemeClr val="tx1"/>
                          </a:solidFill>
                          <a:latin typeface="+mn-lt"/>
                          <a:ea typeface="Titillium" charset="0"/>
                          <a:cs typeface="Titillium" charset="0"/>
                        </a:rPr>
                        <a:t>Elements</a:t>
                      </a:r>
                    </a:p>
                  </a:txBody>
                  <a:tcPr marL="0" marR="0" marT="0" marB="0" anchor="ctr">
                    <a:lnR>
                      <a:noFill/>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200" b="1" i="0" dirty="0">
                          <a:solidFill>
                            <a:srgbClr val="FFFFFF"/>
                          </a:solidFill>
                          <a:latin typeface="+mn-lt"/>
                          <a:ea typeface="Titillium" charset="0"/>
                          <a:cs typeface="Titillium" charset="0"/>
                        </a:rPr>
                        <a:t>394</a:t>
                      </a:r>
                    </a:p>
                  </a:txBody>
                  <a:tcPr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050" b="0" i="0" dirty="0">
                          <a:latin typeface="+mn-lt"/>
                          <a:ea typeface="Titillium" charset="0"/>
                          <a:cs typeface="Titillium" charset="0"/>
                        </a:rPr>
                        <a:t>394</a:t>
                      </a:r>
                    </a:p>
                  </a:txBody>
                  <a:tcPr anchor="ctr">
                    <a:lnL>
                      <a:noFill/>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a:r>
                        <a:rPr lang="en-US" sz="1050" b="0" i="0" dirty="0">
                          <a:latin typeface="+mn-lt"/>
                          <a:ea typeface="Titillium" charset="0"/>
                          <a:cs typeface="Titillium" charset="0"/>
                        </a:rPr>
                        <a:t>Ultimate</a:t>
                      </a:r>
                    </a:p>
                  </a:txBody>
                  <a:tcPr anchor="ct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Shape 3703">
            <a:extLst>
              <a:ext uri="{FF2B5EF4-FFF2-40B4-BE49-F238E27FC236}">
                <a16:creationId xmlns:a16="http://schemas.microsoft.com/office/drawing/2014/main" id="{1F6B471B-6D56-47B2-AAEA-A202D58C5641}"/>
              </a:ext>
            </a:extLst>
          </p:cNvPr>
          <p:cNvSpPr/>
          <p:nvPr/>
        </p:nvSpPr>
        <p:spPr>
          <a:xfrm>
            <a:off x="5141177" y="1479933"/>
            <a:ext cx="246489" cy="410797"/>
          </a:xfrm>
          <a:custGeom>
            <a:avLst/>
            <a:gdLst/>
            <a:ahLst/>
            <a:cxnLst>
              <a:cxn ang="0">
                <a:pos x="wd2" y="hd2"/>
              </a:cxn>
              <a:cxn ang="5400000">
                <a:pos x="wd2" y="hd2"/>
              </a:cxn>
              <a:cxn ang="10800000">
                <a:pos x="wd2" y="hd2"/>
              </a:cxn>
              <a:cxn ang="16200000">
                <a:pos x="wd2" y="hd2"/>
              </a:cxn>
            </a:cxnLst>
            <a:rect l="0" t="0" r="r" b="b"/>
            <a:pathLst>
              <a:path w="21600" h="21600" extrusionOk="0">
                <a:moveTo>
                  <a:pt x="9507" y="18652"/>
                </a:moveTo>
                <a:lnTo>
                  <a:pt x="10795" y="12327"/>
                </a:lnTo>
                <a:lnTo>
                  <a:pt x="10781" y="12326"/>
                </a:lnTo>
                <a:cubicBezTo>
                  <a:pt x="10785" y="12308"/>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2"/>
                  <a:pt x="11391" y="8345"/>
                </a:cubicBezTo>
                <a:cubicBezTo>
                  <a:pt x="11391" y="8617"/>
                  <a:pt x="11794" y="8836"/>
                  <a:pt x="12291" y="8836"/>
                </a:cubicBezTo>
                <a:lnTo>
                  <a:pt x="19195" y="8836"/>
                </a:lnTo>
                <a:cubicBezTo>
                  <a:pt x="19195" y="8836"/>
                  <a:pt x="9507" y="18652"/>
                  <a:pt x="9507" y="18652"/>
                </a:cubicBezTo>
                <a:close/>
                <a:moveTo>
                  <a:pt x="21600" y="8345"/>
                </a:moveTo>
                <a:cubicBezTo>
                  <a:pt x="21600" y="8074"/>
                  <a:pt x="21197" y="7855"/>
                  <a:pt x="20700" y="7855"/>
                </a:cubicBezTo>
                <a:lnTo>
                  <a:pt x="13541" y="7855"/>
                </a:lnTo>
                <a:lnTo>
                  <a:pt x="17954" y="646"/>
                </a:lnTo>
                <a:lnTo>
                  <a:pt x="17944" y="644"/>
                </a:lnTo>
                <a:cubicBezTo>
                  <a:pt x="17974" y="595"/>
                  <a:pt x="18000" y="546"/>
                  <a:pt x="18000" y="491"/>
                </a:cubicBezTo>
                <a:cubicBezTo>
                  <a:pt x="18000" y="221"/>
                  <a:pt x="17598" y="0"/>
                  <a:pt x="17100" y="0"/>
                </a:cubicBezTo>
                <a:lnTo>
                  <a:pt x="8101" y="0"/>
                </a:lnTo>
                <a:cubicBezTo>
                  <a:pt x="7703" y="0"/>
                  <a:pt x="7376" y="143"/>
                  <a:pt x="7257" y="338"/>
                </a:cubicBezTo>
                <a:lnTo>
                  <a:pt x="7246" y="336"/>
                </a:lnTo>
                <a:lnTo>
                  <a:pt x="47" y="12117"/>
                </a:lnTo>
                <a:lnTo>
                  <a:pt x="57" y="12120"/>
                </a:lnTo>
                <a:cubicBezTo>
                  <a:pt x="27" y="12168"/>
                  <a:pt x="0" y="12219"/>
                  <a:pt x="0" y="12273"/>
                </a:cubicBezTo>
                <a:cubicBezTo>
                  <a:pt x="0" y="12544"/>
                  <a:pt x="403" y="12764"/>
                  <a:pt x="900" y="12764"/>
                </a:cubicBezTo>
                <a:lnTo>
                  <a:pt x="8895" y="12764"/>
                </a:lnTo>
                <a:lnTo>
                  <a:pt x="7206" y="21055"/>
                </a:lnTo>
                <a:lnTo>
                  <a:pt x="7220" y="21056"/>
                </a:lnTo>
                <a:cubicBezTo>
                  <a:pt x="7216" y="21075"/>
                  <a:pt x="7200" y="21091"/>
                  <a:pt x="7200" y="21109"/>
                </a:cubicBezTo>
                <a:cubicBezTo>
                  <a:pt x="7200" y="21380"/>
                  <a:pt x="7603" y="21600"/>
                  <a:pt x="8101" y="21600"/>
                </a:cubicBezTo>
                <a:cubicBezTo>
                  <a:pt x="8464" y="21600"/>
                  <a:pt x="8761" y="21480"/>
                  <a:pt x="8900" y="21310"/>
                </a:cubicBezTo>
                <a:lnTo>
                  <a:pt x="8918" y="21315"/>
                </a:lnTo>
                <a:lnTo>
                  <a:pt x="21517" y="8552"/>
                </a:lnTo>
                <a:lnTo>
                  <a:pt x="21513" y="8551"/>
                </a:lnTo>
                <a:cubicBezTo>
                  <a:pt x="21567" y="8487"/>
                  <a:pt x="21600" y="8419"/>
                  <a:pt x="21600" y="8345"/>
                </a:cubicBezTo>
              </a:path>
            </a:pathLst>
          </a:custGeom>
          <a:solidFill>
            <a:srgbClr val="FFFFFF"/>
          </a:solidFill>
          <a:ln w="12700">
            <a:miter lim="400000"/>
          </a:ln>
        </p:spPr>
        <p:txBody>
          <a:bodyPr lIns="38100" tIns="38100" rIns="38100" bIns="38100" anchor="ctr"/>
          <a:lstStyle/>
          <a:p>
            <a:endParaRPr dirty="0">
              <a:solidFill>
                <a:srgbClr val="FFFFFF"/>
              </a:solidFill>
            </a:endParaRPr>
          </a:p>
        </p:txBody>
      </p:sp>
      <p:sp>
        <p:nvSpPr>
          <p:cNvPr id="4" name="Shape 3707">
            <a:extLst>
              <a:ext uri="{FF2B5EF4-FFF2-40B4-BE49-F238E27FC236}">
                <a16:creationId xmlns:a16="http://schemas.microsoft.com/office/drawing/2014/main" id="{A6D4C8E8-4DFD-4C88-9199-2E38893C5E28}"/>
              </a:ext>
            </a:extLst>
          </p:cNvPr>
          <p:cNvSpPr/>
          <p:nvPr/>
        </p:nvSpPr>
        <p:spPr>
          <a:xfrm>
            <a:off x="7170333" y="1479933"/>
            <a:ext cx="451877" cy="410797"/>
          </a:xfrm>
          <a:custGeom>
            <a:avLst/>
            <a:gdLst/>
            <a:ahLst/>
            <a:cxnLst>
              <a:cxn ang="0">
                <a:pos x="wd2" y="hd2"/>
              </a:cxn>
              <a:cxn ang="5400000">
                <a:pos x="wd2" y="hd2"/>
              </a:cxn>
              <a:cxn ang="10800000">
                <a:pos x="wd2" y="hd2"/>
              </a:cxn>
              <a:cxn ang="16200000">
                <a:pos x="wd2" y="hd2"/>
              </a:cxn>
            </a:cxnLst>
            <a:rect l="0" t="0" r="r" b="b"/>
            <a:pathLst>
              <a:path w="21600" h="21600" extrusionOk="0">
                <a:moveTo>
                  <a:pt x="20579" y="7009"/>
                </a:moveTo>
                <a:cubicBezTo>
                  <a:pt x="20006" y="12260"/>
                  <a:pt x="12624" y="19437"/>
                  <a:pt x="10800" y="20538"/>
                </a:cubicBezTo>
                <a:cubicBezTo>
                  <a:pt x="8976" y="19437"/>
                  <a:pt x="1594" y="12260"/>
                  <a:pt x="1021" y="7002"/>
                </a:cubicBezTo>
                <a:cubicBezTo>
                  <a:pt x="1021" y="7002"/>
                  <a:pt x="982" y="6718"/>
                  <a:pt x="982" y="6382"/>
                </a:cubicBezTo>
                <a:cubicBezTo>
                  <a:pt x="982" y="3405"/>
                  <a:pt x="3404" y="983"/>
                  <a:pt x="6382" y="983"/>
                </a:cubicBezTo>
                <a:cubicBezTo>
                  <a:pt x="7780" y="983"/>
                  <a:pt x="9107" y="1519"/>
                  <a:pt x="10120" y="2492"/>
                </a:cubicBezTo>
                <a:lnTo>
                  <a:pt x="10800" y="3146"/>
                </a:lnTo>
                <a:lnTo>
                  <a:pt x="11480" y="2492"/>
                </a:lnTo>
                <a:cubicBezTo>
                  <a:pt x="12493" y="1519"/>
                  <a:pt x="13820" y="983"/>
                  <a:pt x="15218" y="983"/>
                </a:cubicBezTo>
                <a:cubicBezTo>
                  <a:pt x="18196" y="983"/>
                  <a:pt x="20618" y="3405"/>
                  <a:pt x="20618" y="6382"/>
                </a:cubicBezTo>
                <a:cubicBezTo>
                  <a:pt x="20618" y="6725"/>
                  <a:pt x="20579" y="7009"/>
                  <a:pt x="20579" y="7009"/>
                </a:cubicBezTo>
                <a:moveTo>
                  <a:pt x="21600" y="6382"/>
                </a:moveTo>
                <a:cubicBezTo>
                  <a:pt x="21600" y="2857"/>
                  <a:pt x="18743" y="0"/>
                  <a:pt x="15218" y="0"/>
                </a:cubicBezTo>
                <a:cubicBezTo>
                  <a:pt x="13502" y="0"/>
                  <a:pt x="11947" y="682"/>
                  <a:pt x="10800" y="1784"/>
                </a:cubicBezTo>
                <a:cubicBezTo>
                  <a:pt x="9653" y="682"/>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5" name="Shape 3706">
            <a:extLst>
              <a:ext uri="{FF2B5EF4-FFF2-40B4-BE49-F238E27FC236}">
                <a16:creationId xmlns:a16="http://schemas.microsoft.com/office/drawing/2014/main" id="{65E939C8-7EFA-4298-96B5-7DC780C852A5}"/>
              </a:ext>
            </a:extLst>
          </p:cNvPr>
          <p:cNvSpPr/>
          <p:nvPr/>
        </p:nvSpPr>
        <p:spPr>
          <a:xfrm>
            <a:off x="9318813" y="1479933"/>
            <a:ext cx="451877" cy="410797"/>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2"/>
                </a:moveTo>
                <a:lnTo>
                  <a:pt x="7041" y="6873"/>
                </a:lnTo>
                <a:lnTo>
                  <a:pt x="14559" y="6873"/>
                </a:lnTo>
                <a:cubicBezTo>
                  <a:pt x="14559" y="6873"/>
                  <a:pt x="10800" y="19402"/>
                  <a:pt x="10800" y="19402"/>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7"/>
                </a:lnTo>
                <a:lnTo>
                  <a:pt x="21471" y="6057"/>
                </a:lnTo>
                <a:cubicBezTo>
                  <a:pt x="21459" y="6043"/>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3"/>
                  <a:pt x="129" y="6057"/>
                </a:cubicBezTo>
                <a:lnTo>
                  <a:pt x="98" y="6087"/>
                </a:lnTo>
                <a:lnTo>
                  <a:pt x="105" y="6093"/>
                </a:lnTo>
                <a:cubicBezTo>
                  <a:pt x="43" y="6175"/>
                  <a:pt x="0" y="6272"/>
                  <a:pt x="0" y="6382"/>
                </a:cubicBezTo>
                <a:cubicBezTo>
                  <a:pt x="0" y="6499"/>
                  <a:pt x="46" y="6601"/>
                  <a:pt x="115" y="6686"/>
                </a:cubicBezTo>
                <a:lnTo>
                  <a:pt x="109" y="6691"/>
                </a:lnTo>
                <a:lnTo>
                  <a:pt x="10418" y="21418"/>
                </a:lnTo>
                <a:lnTo>
                  <a:pt x="10424" y="21413"/>
                </a:lnTo>
                <a:cubicBezTo>
                  <a:pt x="10514" y="21525"/>
                  <a:pt x="10646" y="21600"/>
                  <a:pt x="10800" y="21600"/>
                </a:cubicBezTo>
                <a:cubicBezTo>
                  <a:pt x="10954" y="21600"/>
                  <a:pt x="11086" y="21525"/>
                  <a:pt x="11176" y="21413"/>
                </a:cubicBezTo>
                <a:lnTo>
                  <a:pt x="11182" y="21418"/>
                </a:lnTo>
                <a:lnTo>
                  <a:pt x="21491" y="6691"/>
                </a:lnTo>
                <a:lnTo>
                  <a:pt x="21485" y="6686"/>
                </a:lnTo>
                <a:cubicBezTo>
                  <a:pt x="21553" y="6601"/>
                  <a:pt x="21600" y="6499"/>
                  <a:pt x="21600"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6" name="TextBox 5">
            <a:extLst>
              <a:ext uri="{FF2B5EF4-FFF2-40B4-BE49-F238E27FC236}">
                <a16:creationId xmlns:a16="http://schemas.microsoft.com/office/drawing/2014/main" id="{9E6A4B07-777B-437B-95E7-3A8F80CEC1BC}"/>
              </a:ext>
            </a:extLst>
          </p:cNvPr>
          <p:cNvSpPr txBox="1"/>
          <p:nvPr/>
        </p:nvSpPr>
        <p:spPr>
          <a:xfrm>
            <a:off x="4590950" y="2051924"/>
            <a:ext cx="1346941" cy="205954"/>
          </a:xfrm>
          <a:prstGeom prst="rect">
            <a:avLst/>
          </a:prstGeom>
          <a:noFill/>
        </p:spPr>
        <p:txBody>
          <a:bodyPr wrap="square" lIns="0" tIns="0" rIns="0" bIns="0" rtlCol="0">
            <a:spAutoFit/>
          </a:bodyPr>
          <a:lstStyle/>
          <a:p>
            <a:pPr algn="ctr">
              <a:lnSpc>
                <a:spcPct val="120000"/>
              </a:lnSpc>
            </a:pPr>
            <a:r>
              <a:rPr lang="en-US" sz="1200" b="1" dirty="0">
                <a:solidFill>
                  <a:srgbClr val="FFFFFF"/>
                </a:solidFill>
                <a:ea typeface="Titillium Bd" charset="0"/>
                <a:cs typeface="Titillium Bd" charset="0"/>
              </a:rPr>
              <a:t>Basic</a:t>
            </a:r>
          </a:p>
        </p:txBody>
      </p:sp>
      <p:sp>
        <p:nvSpPr>
          <p:cNvPr id="7" name="TextBox 6">
            <a:extLst>
              <a:ext uri="{FF2B5EF4-FFF2-40B4-BE49-F238E27FC236}">
                <a16:creationId xmlns:a16="http://schemas.microsoft.com/office/drawing/2014/main" id="{C77C4F51-DCBC-4607-946E-D28DD64D5921}"/>
              </a:ext>
            </a:extLst>
          </p:cNvPr>
          <p:cNvSpPr txBox="1"/>
          <p:nvPr/>
        </p:nvSpPr>
        <p:spPr>
          <a:xfrm>
            <a:off x="6720967" y="2051924"/>
            <a:ext cx="1346941" cy="205954"/>
          </a:xfrm>
          <a:prstGeom prst="rect">
            <a:avLst/>
          </a:prstGeom>
          <a:noFill/>
        </p:spPr>
        <p:txBody>
          <a:bodyPr wrap="square" lIns="0" tIns="0" rIns="0" bIns="0" rtlCol="0">
            <a:spAutoFit/>
          </a:bodyPr>
          <a:lstStyle/>
          <a:p>
            <a:pPr algn="ctr">
              <a:lnSpc>
                <a:spcPct val="120000"/>
              </a:lnSpc>
            </a:pPr>
            <a:r>
              <a:rPr lang="en-US" sz="1200" b="1" dirty="0">
                <a:ea typeface="Titillium Bd" charset="0"/>
                <a:cs typeface="Titillium Bd" charset="0"/>
              </a:rPr>
              <a:t>Pro</a:t>
            </a:r>
          </a:p>
        </p:txBody>
      </p:sp>
      <p:sp>
        <p:nvSpPr>
          <p:cNvPr id="8" name="TextBox 7">
            <a:extLst>
              <a:ext uri="{FF2B5EF4-FFF2-40B4-BE49-F238E27FC236}">
                <a16:creationId xmlns:a16="http://schemas.microsoft.com/office/drawing/2014/main" id="{54033E2E-6FAE-4578-B9E0-DBA3EE6AA303}"/>
              </a:ext>
            </a:extLst>
          </p:cNvPr>
          <p:cNvSpPr txBox="1"/>
          <p:nvPr/>
        </p:nvSpPr>
        <p:spPr>
          <a:xfrm>
            <a:off x="8871280" y="2051924"/>
            <a:ext cx="1346941" cy="205954"/>
          </a:xfrm>
          <a:prstGeom prst="rect">
            <a:avLst/>
          </a:prstGeom>
          <a:noFill/>
        </p:spPr>
        <p:txBody>
          <a:bodyPr wrap="square" lIns="0" tIns="0" rIns="0" bIns="0" rtlCol="0">
            <a:spAutoFit/>
          </a:bodyPr>
          <a:lstStyle/>
          <a:p>
            <a:pPr algn="ctr">
              <a:lnSpc>
                <a:spcPct val="120000"/>
              </a:lnSpc>
            </a:pPr>
            <a:r>
              <a:rPr lang="en-US" sz="1200" b="1" dirty="0">
                <a:ea typeface="Titillium Bd" charset="0"/>
                <a:cs typeface="Titillium Bd" charset="0"/>
              </a:rPr>
              <a:t>Ultimate</a:t>
            </a:r>
          </a:p>
        </p:txBody>
      </p:sp>
    </p:spTree>
    <p:extLst>
      <p:ext uri="{BB962C8B-B14F-4D97-AF65-F5344CB8AC3E}">
        <p14:creationId xmlns:p14="http://schemas.microsoft.com/office/powerpoint/2010/main" val="16921179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8" fill="hold" nodeType="withEffect">
                                  <p:stCondLst>
                                    <p:cond delay="2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900"/>
                                        <p:tgtEl>
                                          <p:spTgt spid="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4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7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7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4" grpId="0" animBg="1"/>
      <p:bldP spid="5" grpId="0" animBg="1"/>
      <p:bldP spid="6" grpId="0"/>
      <p:bldP spid="7" grpId="0"/>
      <p:bldP spid="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8D063-9D12-4A49-9882-9A0607275758}"/>
              </a:ext>
            </a:extLst>
          </p:cNvPr>
          <p:cNvSpPr>
            <a:spLocks noGrp="1"/>
          </p:cNvSpPr>
          <p:nvPr>
            <p:ph type="title"/>
          </p:nvPr>
        </p:nvSpPr>
        <p:spPr>
          <a:xfrm>
            <a:off x="2028825" y="946703"/>
            <a:ext cx="5083176" cy="882098"/>
          </a:xfrm>
        </p:spPr>
        <p:txBody>
          <a:bodyPr/>
          <a:lstStyle/>
          <a:p>
            <a:r>
              <a:rPr lang="en-US" dirty="0"/>
              <a:t>Table </a:t>
            </a:r>
            <a:r>
              <a:rPr lang="en-US" dirty="0">
                <a:solidFill>
                  <a:schemeClr val="accent1"/>
                </a:solidFill>
              </a:rPr>
              <a:t>Design</a:t>
            </a:r>
          </a:p>
        </p:txBody>
      </p:sp>
      <p:graphicFrame>
        <p:nvGraphicFramePr>
          <p:cNvPr id="6" name="Table 6">
            <a:extLst>
              <a:ext uri="{FF2B5EF4-FFF2-40B4-BE49-F238E27FC236}">
                <a16:creationId xmlns:a16="http://schemas.microsoft.com/office/drawing/2014/main" id="{480ECE61-FCFB-4A08-9374-235FD6E89B67}"/>
              </a:ext>
            </a:extLst>
          </p:cNvPr>
          <p:cNvGraphicFramePr>
            <a:graphicFrameLocks noGrp="1"/>
          </p:cNvGraphicFramePr>
          <p:nvPr/>
        </p:nvGraphicFramePr>
        <p:xfrm>
          <a:off x="2027237" y="2183027"/>
          <a:ext cx="9145584" cy="4090776"/>
        </p:xfrm>
        <a:graphic>
          <a:graphicData uri="http://schemas.openxmlformats.org/drawingml/2006/table">
            <a:tbl>
              <a:tblPr firstRow="1" bandRow="1">
                <a:tableStyleId>{5C22544A-7EE6-4342-B048-85BDC9FD1C3A}</a:tableStyleId>
              </a:tblPr>
              <a:tblGrid>
                <a:gridCol w="1464900">
                  <a:extLst>
                    <a:ext uri="{9D8B030D-6E8A-4147-A177-3AD203B41FA5}">
                      <a16:colId xmlns:a16="http://schemas.microsoft.com/office/drawing/2014/main" val="1546193134"/>
                    </a:ext>
                  </a:extLst>
                </a:gridCol>
                <a:gridCol w="1079863">
                  <a:extLst>
                    <a:ext uri="{9D8B030D-6E8A-4147-A177-3AD203B41FA5}">
                      <a16:colId xmlns:a16="http://schemas.microsoft.com/office/drawing/2014/main" val="4222005646"/>
                    </a:ext>
                  </a:extLst>
                </a:gridCol>
                <a:gridCol w="1123406">
                  <a:extLst>
                    <a:ext uri="{9D8B030D-6E8A-4147-A177-3AD203B41FA5}">
                      <a16:colId xmlns:a16="http://schemas.microsoft.com/office/drawing/2014/main" val="1247943707"/>
                    </a:ext>
                  </a:extLst>
                </a:gridCol>
                <a:gridCol w="1149531">
                  <a:extLst>
                    <a:ext uri="{9D8B030D-6E8A-4147-A177-3AD203B41FA5}">
                      <a16:colId xmlns:a16="http://schemas.microsoft.com/office/drawing/2014/main" val="1911646138"/>
                    </a:ext>
                  </a:extLst>
                </a:gridCol>
                <a:gridCol w="1079863">
                  <a:extLst>
                    <a:ext uri="{9D8B030D-6E8A-4147-A177-3AD203B41FA5}">
                      <a16:colId xmlns:a16="http://schemas.microsoft.com/office/drawing/2014/main" val="3478510720"/>
                    </a:ext>
                  </a:extLst>
                </a:gridCol>
                <a:gridCol w="1036320">
                  <a:extLst>
                    <a:ext uri="{9D8B030D-6E8A-4147-A177-3AD203B41FA5}">
                      <a16:colId xmlns:a16="http://schemas.microsoft.com/office/drawing/2014/main" val="1904898670"/>
                    </a:ext>
                  </a:extLst>
                </a:gridCol>
                <a:gridCol w="1088571">
                  <a:extLst>
                    <a:ext uri="{9D8B030D-6E8A-4147-A177-3AD203B41FA5}">
                      <a16:colId xmlns:a16="http://schemas.microsoft.com/office/drawing/2014/main" val="1916729440"/>
                    </a:ext>
                  </a:extLst>
                </a:gridCol>
                <a:gridCol w="1123130">
                  <a:extLst>
                    <a:ext uri="{9D8B030D-6E8A-4147-A177-3AD203B41FA5}">
                      <a16:colId xmlns:a16="http://schemas.microsoft.com/office/drawing/2014/main" val="1766008314"/>
                    </a:ext>
                  </a:extLst>
                </a:gridCol>
              </a:tblGrid>
              <a:tr h="511347">
                <a:tc>
                  <a:txBody>
                    <a:bodyPr/>
                    <a:lstStyle/>
                    <a:p>
                      <a:endParaRPr lang="en-US" sz="2000" dirty="0"/>
                    </a:p>
                  </a:txBody>
                  <a:tcPr marL="102739" marR="102739" marT="51369" marB="51369">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b="0" dirty="0">
                          <a:solidFill>
                            <a:schemeClr val="bg2"/>
                          </a:solidFill>
                          <a:latin typeface="+mn-lt"/>
                        </a:rPr>
                        <a:t>Monday</a:t>
                      </a:r>
                    </a:p>
                  </a:txBody>
                  <a:tcPr marL="102739" marR="102739" marT="51369" marB="51369"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200" b="0" dirty="0">
                          <a:solidFill>
                            <a:schemeClr val="bg2"/>
                          </a:solidFill>
                          <a:latin typeface="+mn-lt"/>
                        </a:rPr>
                        <a:t>Tuesday</a:t>
                      </a:r>
                    </a:p>
                  </a:txBody>
                  <a:tcPr marL="102739" marR="102739" marT="51369" marB="51369"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200" b="0" dirty="0">
                          <a:solidFill>
                            <a:schemeClr val="bg2"/>
                          </a:solidFill>
                          <a:latin typeface="+mn-lt"/>
                        </a:rPr>
                        <a:t>Wednesday</a:t>
                      </a:r>
                    </a:p>
                  </a:txBody>
                  <a:tcPr marL="102739" marR="102739" marT="51369" marB="51369"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200" b="0" dirty="0">
                          <a:solidFill>
                            <a:schemeClr val="bg2"/>
                          </a:solidFill>
                          <a:latin typeface="+mn-lt"/>
                        </a:rPr>
                        <a:t>Thursday</a:t>
                      </a:r>
                    </a:p>
                  </a:txBody>
                  <a:tcPr marL="102739" marR="102739" marT="51369" marB="51369"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200" b="0" dirty="0">
                          <a:solidFill>
                            <a:schemeClr val="bg2"/>
                          </a:solidFill>
                          <a:latin typeface="+mn-lt"/>
                        </a:rPr>
                        <a:t>Friday</a:t>
                      </a:r>
                    </a:p>
                  </a:txBody>
                  <a:tcPr marL="102739" marR="102739" marT="51369" marB="51369"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200" b="0" dirty="0">
                          <a:solidFill>
                            <a:schemeClr val="bg2"/>
                          </a:solidFill>
                          <a:latin typeface="+mn-lt"/>
                        </a:rPr>
                        <a:t>Saturday</a:t>
                      </a:r>
                    </a:p>
                  </a:txBody>
                  <a:tcPr marL="102739" marR="102739" marT="51369" marB="51369"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200" b="0" dirty="0">
                          <a:solidFill>
                            <a:schemeClr val="bg2"/>
                          </a:solidFill>
                        </a:rPr>
                        <a:t>Sunday</a:t>
                      </a:r>
                    </a:p>
                  </a:txBody>
                  <a:tcPr marL="102739" marR="102739" marT="51369" marB="51369"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405098332"/>
                  </a:ext>
                </a:extLst>
              </a:tr>
              <a:tr h="511347">
                <a:tc>
                  <a:txBody>
                    <a:bodyPr/>
                    <a:lstStyle/>
                    <a:p>
                      <a:pPr algn="l"/>
                      <a:r>
                        <a:rPr lang="en-US" sz="1050" b="1" dirty="0">
                          <a:solidFill>
                            <a:schemeClr val="tx2"/>
                          </a:solidFill>
                        </a:rPr>
                        <a:t>Google</a:t>
                      </a:r>
                    </a:p>
                  </a:txBody>
                  <a:tcPr marL="365760" marR="102739" marT="51369" marB="51369" anchor="ctr">
                    <a:lnL w="12700" cmpd="sng">
                      <a:noFill/>
                    </a:lnL>
                    <a:lnR w="3175" cap="flat" cmpd="sng" algn="ctr">
                      <a:noFill/>
                      <a:prstDash val="solid"/>
                      <a:round/>
                      <a:headEnd type="none" w="med" len="med"/>
                      <a:tailEnd type="none" w="med" len="med"/>
                    </a:lnR>
                    <a:lnT w="38100" cmpd="sng">
                      <a:noFill/>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8100" cmpd="sng">
                      <a:noFill/>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8100" cmpd="sng">
                      <a:noFill/>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8100" cmpd="sng">
                      <a:noFill/>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8100" cmpd="sng">
                      <a:noFill/>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8100" cmpd="sng">
                      <a:noFill/>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8100" cmpd="sng">
                      <a:noFill/>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12700" cmpd="sng">
                      <a:noFill/>
                    </a:lnR>
                    <a:lnT w="38100" cmpd="sng">
                      <a:noFill/>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extLst>
                  <a:ext uri="{0D108BD9-81ED-4DB2-BD59-A6C34878D82A}">
                    <a16:rowId xmlns:a16="http://schemas.microsoft.com/office/drawing/2014/main" val="1906453358"/>
                  </a:ext>
                </a:extLst>
              </a:tr>
              <a:tr h="511347">
                <a:tc>
                  <a:txBody>
                    <a:bodyPr/>
                    <a:lstStyle/>
                    <a:p>
                      <a:pPr algn="l"/>
                      <a:r>
                        <a:rPr lang="en-US" sz="1050" b="1" dirty="0">
                          <a:solidFill>
                            <a:schemeClr val="tx2"/>
                          </a:solidFill>
                        </a:rPr>
                        <a:t>Twitter</a:t>
                      </a:r>
                    </a:p>
                  </a:txBody>
                  <a:tcPr marL="365760" marR="102739" marT="51369" marB="51369" anchor="ctr">
                    <a:lnL w="12700" cmpd="sng">
                      <a:noFill/>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a:solidFill>
                            <a:schemeClr val="tx2"/>
                          </a:solidFill>
                        </a:rPr>
                        <a:t>Yes</a:t>
                      </a:r>
                      <a:endParaRPr lang="en-US" sz="1050" dirty="0">
                        <a:solidFill>
                          <a:schemeClr val="tx2"/>
                        </a:solidFill>
                      </a:endParaRP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a:solidFill>
                            <a:schemeClr val="tx2"/>
                          </a:solidFill>
                        </a:rPr>
                        <a:t>Yes</a:t>
                      </a:r>
                      <a:endParaRPr lang="en-US" sz="1050" dirty="0">
                        <a:solidFill>
                          <a:schemeClr val="tx2"/>
                        </a:solidFill>
                      </a:endParaRP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a:solidFill>
                            <a:schemeClr val="tx2"/>
                          </a:solidFill>
                        </a:rPr>
                        <a:t>Yes</a:t>
                      </a:r>
                      <a:endParaRPr lang="en-US" sz="1050" dirty="0">
                        <a:solidFill>
                          <a:schemeClr val="tx2"/>
                        </a:solidFill>
                      </a:endParaRP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12700" cmpd="sng">
                      <a:noFill/>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extLst>
                  <a:ext uri="{0D108BD9-81ED-4DB2-BD59-A6C34878D82A}">
                    <a16:rowId xmlns:a16="http://schemas.microsoft.com/office/drawing/2014/main" val="513208932"/>
                  </a:ext>
                </a:extLst>
              </a:tr>
              <a:tr h="511347">
                <a:tc>
                  <a:txBody>
                    <a:bodyPr/>
                    <a:lstStyle/>
                    <a:p>
                      <a:pPr algn="l"/>
                      <a:r>
                        <a:rPr lang="en-US" sz="1050" b="1" dirty="0">
                          <a:solidFill>
                            <a:schemeClr val="tx2"/>
                          </a:solidFill>
                        </a:rPr>
                        <a:t>Facebook</a:t>
                      </a:r>
                    </a:p>
                  </a:txBody>
                  <a:tcPr marL="365760" marR="102739" marT="51369" marB="51369" anchor="ctr">
                    <a:lnL w="12700" cmpd="sng">
                      <a:noFill/>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12700" cmpd="sng">
                      <a:noFill/>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extLst>
                  <a:ext uri="{0D108BD9-81ED-4DB2-BD59-A6C34878D82A}">
                    <a16:rowId xmlns:a16="http://schemas.microsoft.com/office/drawing/2014/main" val="4004635885"/>
                  </a:ext>
                </a:extLst>
              </a:tr>
              <a:tr h="511347">
                <a:tc>
                  <a:txBody>
                    <a:bodyPr/>
                    <a:lstStyle/>
                    <a:p>
                      <a:pPr algn="l"/>
                      <a:r>
                        <a:rPr lang="en-US" sz="1050" b="1" dirty="0">
                          <a:solidFill>
                            <a:schemeClr val="tx2"/>
                          </a:solidFill>
                        </a:rPr>
                        <a:t>Instagram</a:t>
                      </a:r>
                    </a:p>
                  </a:txBody>
                  <a:tcPr marL="365760" marR="102739" marT="51369" marB="51369" anchor="ctr">
                    <a:lnL w="12700" cmpd="sng">
                      <a:noFill/>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a:solidFill>
                            <a:schemeClr val="tx2"/>
                          </a:solidFill>
                        </a:rPr>
                        <a:t>Yes</a:t>
                      </a:r>
                      <a:endParaRPr lang="en-US" sz="1050" dirty="0">
                        <a:solidFill>
                          <a:schemeClr val="tx2"/>
                        </a:solidFill>
                      </a:endParaRP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12700" cmpd="sng">
                      <a:noFill/>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extLst>
                  <a:ext uri="{0D108BD9-81ED-4DB2-BD59-A6C34878D82A}">
                    <a16:rowId xmlns:a16="http://schemas.microsoft.com/office/drawing/2014/main" val="1487671967"/>
                  </a:ext>
                </a:extLst>
              </a:tr>
              <a:tr h="511347">
                <a:tc>
                  <a:txBody>
                    <a:bodyPr/>
                    <a:lstStyle/>
                    <a:p>
                      <a:pPr algn="l"/>
                      <a:r>
                        <a:rPr lang="en-US" sz="1050" b="1" dirty="0" err="1">
                          <a:solidFill>
                            <a:schemeClr val="tx2"/>
                          </a:solidFill>
                        </a:rPr>
                        <a:t>Codepin</a:t>
                      </a:r>
                      <a:endParaRPr lang="en-US" sz="1050" b="1" dirty="0">
                        <a:solidFill>
                          <a:schemeClr val="tx2"/>
                        </a:solidFill>
                      </a:endParaRPr>
                    </a:p>
                  </a:txBody>
                  <a:tcPr marL="365760" marR="102739" marT="51369" marB="51369" anchor="ctr">
                    <a:lnL w="12700" cmpd="sng">
                      <a:noFill/>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12700" cmpd="sng">
                      <a:noFill/>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extLst>
                  <a:ext uri="{0D108BD9-81ED-4DB2-BD59-A6C34878D82A}">
                    <a16:rowId xmlns:a16="http://schemas.microsoft.com/office/drawing/2014/main" val="2799164723"/>
                  </a:ext>
                </a:extLst>
              </a:tr>
              <a:tr h="511347">
                <a:tc>
                  <a:txBody>
                    <a:bodyPr/>
                    <a:lstStyle/>
                    <a:p>
                      <a:pPr algn="l"/>
                      <a:r>
                        <a:rPr lang="en-US" sz="1050" b="1" dirty="0" err="1">
                          <a:solidFill>
                            <a:schemeClr val="tx2"/>
                          </a:solidFill>
                        </a:rPr>
                        <a:t>Github</a:t>
                      </a:r>
                      <a:endParaRPr lang="en-US" sz="1050" b="1" dirty="0">
                        <a:solidFill>
                          <a:schemeClr val="tx2"/>
                        </a:solidFill>
                      </a:endParaRPr>
                    </a:p>
                  </a:txBody>
                  <a:tcPr marL="365760" marR="102739" marT="51369" marB="51369" anchor="ctr">
                    <a:lnL w="12700" cmpd="sng">
                      <a:noFill/>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a:solidFill>
                            <a:schemeClr val="tx2"/>
                          </a:solidFill>
                        </a:rPr>
                        <a:t>Yes</a:t>
                      </a:r>
                      <a:endParaRPr lang="en-US" sz="1050" dirty="0">
                        <a:solidFill>
                          <a:schemeClr val="tx2"/>
                        </a:solidFill>
                      </a:endParaRP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a:solidFill>
                            <a:schemeClr val="tx2"/>
                          </a:solidFill>
                        </a:rPr>
                        <a:t>No</a:t>
                      </a:r>
                      <a:endParaRPr lang="en-US" sz="1050" dirty="0">
                        <a:solidFill>
                          <a:schemeClr val="tx2"/>
                        </a:solidFill>
                      </a:endParaRP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ap="flat" cmpd="sng" algn="ctr">
                      <a:solidFill>
                        <a:schemeClr val="tx2">
                          <a:lumMod val="10000"/>
                          <a:lumOff val="9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12700" cmpd="sng">
                      <a:noFill/>
                    </a:lnR>
                    <a:lnT w="12700" cap="flat" cmpd="sng" algn="ctr">
                      <a:solidFill>
                        <a:schemeClr val="tx2">
                          <a:lumMod val="25000"/>
                          <a:lumOff val="75000"/>
                        </a:schemeClr>
                      </a:solidFill>
                      <a:prstDash val="solid"/>
                      <a:round/>
                      <a:headEnd type="none" w="med" len="med"/>
                      <a:tailEnd type="none" w="med" len="med"/>
                    </a:lnT>
                    <a:lnB w="12700" cap="flat" cmpd="sng" algn="ctr">
                      <a:solidFill>
                        <a:schemeClr val="tx2">
                          <a:lumMod val="25000"/>
                          <a:lumOff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alpha val="40000"/>
                      </a:schemeClr>
                    </a:solidFill>
                  </a:tcPr>
                </a:tc>
                <a:extLst>
                  <a:ext uri="{0D108BD9-81ED-4DB2-BD59-A6C34878D82A}">
                    <a16:rowId xmlns:a16="http://schemas.microsoft.com/office/drawing/2014/main" val="771314271"/>
                  </a:ext>
                </a:extLst>
              </a:tr>
              <a:tr h="511347">
                <a:tc>
                  <a:txBody>
                    <a:bodyPr/>
                    <a:lstStyle/>
                    <a:p>
                      <a:pPr algn="l"/>
                      <a:r>
                        <a:rPr lang="en-US" sz="1050" b="1" dirty="0">
                          <a:solidFill>
                            <a:schemeClr val="tx2"/>
                          </a:solidFill>
                        </a:rPr>
                        <a:t>LinkedIn</a:t>
                      </a:r>
                    </a:p>
                  </a:txBody>
                  <a:tcPr marL="365760" marR="102739" marT="51369" marB="51369" anchor="ctr">
                    <a:lnL w="12700" cmpd="sng">
                      <a:noFill/>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10000"/>
                          <a:lumOff val="9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a:r>
                        <a:rPr lang="en-US" sz="1050" dirty="0">
                          <a:solidFill>
                            <a:schemeClr val="tx2"/>
                          </a:solidFill>
                        </a:rPr>
                        <a:t>Yes</a:t>
                      </a:r>
                    </a:p>
                  </a:txBody>
                  <a:tcPr marL="102739" marR="102739" marT="51369" marB="51369"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2">
                          <a:lumMod val="25000"/>
                          <a:lumOff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10000"/>
                        <a:lumOff val="90000"/>
                        <a:alpha val="40000"/>
                      </a:schemeClr>
                    </a:solidFill>
                  </a:tcPr>
                </a:tc>
                <a:tc>
                  <a:txBody>
                    <a:bodyPr/>
                    <a:lstStyle/>
                    <a:p>
                      <a:pPr algn="ctr"/>
                      <a:r>
                        <a:rPr lang="en-US" sz="1050" dirty="0">
                          <a:solidFill>
                            <a:schemeClr val="tx2"/>
                          </a:solidFill>
                        </a:rPr>
                        <a:t>No</a:t>
                      </a:r>
                    </a:p>
                  </a:txBody>
                  <a:tcPr marL="102739" marR="102739" marT="51369" marB="51369" anchor="ctr">
                    <a:lnL w="3175" cap="flat" cmpd="sng" algn="ctr">
                      <a:noFill/>
                      <a:prstDash val="solid"/>
                      <a:round/>
                      <a:headEnd type="none" w="med" len="med"/>
                      <a:tailEnd type="none" w="med" len="med"/>
                    </a:lnL>
                    <a:lnR w="12700" cmpd="sng">
                      <a:noFill/>
                    </a:lnR>
                    <a:lnT w="12700" cap="flat" cmpd="sng" algn="ctr">
                      <a:solidFill>
                        <a:schemeClr val="tx2">
                          <a:lumMod val="25000"/>
                          <a:lumOff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10000"/>
                        <a:lumOff val="90000"/>
                        <a:alpha val="40000"/>
                      </a:schemeClr>
                    </a:solidFill>
                  </a:tcPr>
                </a:tc>
                <a:extLst>
                  <a:ext uri="{0D108BD9-81ED-4DB2-BD59-A6C34878D82A}">
                    <a16:rowId xmlns:a16="http://schemas.microsoft.com/office/drawing/2014/main" val="2367621884"/>
                  </a:ext>
                </a:extLst>
              </a:tr>
            </a:tbl>
          </a:graphicData>
        </a:graphic>
      </p:graphicFrame>
    </p:spTree>
    <p:extLst>
      <p:ext uri="{BB962C8B-B14F-4D97-AF65-F5344CB8AC3E}">
        <p14:creationId xmlns:p14="http://schemas.microsoft.com/office/powerpoint/2010/main" val="284783837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nodeType="withEffect">
                                  <p:stCondLst>
                                    <p:cond delay="500"/>
                                  </p:stCondLst>
                                  <p:childTnLst>
                                    <p:animScale>
                                      <p:cBhvr>
                                        <p:cTn id="9" dur="500" fill="hold"/>
                                        <p:tgtEl>
                                          <p:spTgt spid="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88075B7-CC39-4C6E-8865-3433E7A309E0}"/>
              </a:ext>
            </a:extLst>
          </p:cNvPr>
          <p:cNvSpPr>
            <a:spLocks noGrp="1"/>
          </p:cNvSpPr>
          <p:nvPr>
            <p:ph type="pic" sz="quarter" idx="12"/>
          </p:nvPr>
        </p:nvSpPr>
        <p:spPr/>
      </p:sp>
      <p:sp>
        <p:nvSpPr>
          <p:cNvPr id="8" name="Rectangle 7"/>
          <p:cNvSpPr/>
          <p:nvPr/>
        </p:nvSpPr>
        <p:spPr>
          <a:xfrm>
            <a:off x="4324350" y="0"/>
            <a:ext cx="1771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7">
            <a:extLst>
              <a:ext uri="{FF2B5EF4-FFF2-40B4-BE49-F238E27FC236}">
                <a16:creationId xmlns:a16="http://schemas.microsoft.com/office/drawing/2014/main" id="{DA65DC47-EC3A-42E5-B755-5572959A05A2}"/>
              </a:ext>
            </a:extLst>
          </p:cNvPr>
          <p:cNvSpPr>
            <a:spLocks noEditPoints="1"/>
          </p:cNvSpPr>
          <p:nvPr/>
        </p:nvSpPr>
        <p:spPr bwMode="auto">
          <a:xfrm>
            <a:off x="5876458" y="5505451"/>
            <a:ext cx="439084" cy="442912"/>
          </a:xfrm>
          <a:custGeom>
            <a:avLst/>
            <a:gdLst>
              <a:gd name="T0" fmla="*/ 160 w 160"/>
              <a:gd name="T1" fmla="*/ 80 h 160"/>
              <a:gd name="T2" fmla="*/ 80 w 160"/>
              <a:gd name="T3" fmla="*/ 0 h 160"/>
              <a:gd name="T4" fmla="*/ 0 w 160"/>
              <a:gd name="T5" fmla="*/ 80 h 160"/>
              <a:gd name="T6" fmla="*/ 80 w 160"/>
              <a:gd name="T7" fmla="*/ 160 h 160"/>
              <a:gd name="T8" fmla="*/ 160 w 160"/>
              <a:gd name="T9" fmla="*/ 80 h 160"/>
              <a:gd name="T10" fmla="*/ 8 w 160"/>
              <a:gd name="T11" fmla="*/ 80 h 160"/>
              <a:gd name="T12" fmla="*/ 80 w 160"/>
              <a:gd name="T13" fmla="*/ 8 h 160"/>
              <a:gd name="T14" fmla="*/ 152 w 160"/>
              <a:gd name="T15" fmla="*/ 80 h 160"/>
              <a:gd name="T16" fmla="*/ 80 w 160"/>
              <a:gd name="T17" fmla="*/ 152 h 160"/>
              <a:gd name="T18" fmla="*/ 8 w 160"/>
              <a:gd name="T19" fmla="*/ 80 h 160"/>
              <a:gd name="T20" fmla="*/ 83 w 160"/>
              <a:gd name="T21" fmla="*/ 118 h 160"/>
              <a:gd name="T22" fmla="*/ 105 w 160"/>
              <a:gd name="T23" fmla="*/ 95 h 160"/>
              <a:gd name="T24" fmla="*/ 105 w 160"/>
              <a:gd name="T25" fmla="*/ 89 h 160"/>
              <a:gd name="T26" fmla="*/ 100 w 160"/>
              <a:gd name="T27" fmla="*/ 89 h 160"/>
              <a:gd name="T28" fmla="*/ 84 w 160"/>
              <a:gd name="T29" fmla="*/ 105 h 160"/>
              <a:gd name="T30" fmla="*/ 84 w 160"/>
              <a:gd name="T31" fmla="*/ 45 h 160"/>
              <a:gd name="T32" fmla="*/ 80 w 160"/>
              <a:gd name="T33" fmla="*/ 41 h 160"/>
              <a:gd name="T34" fmla="*/ 76 w 160"/>
              <a:gd name="T35" fmla="*/ 45 h 160"/>
              <a:gd name="T36" fmla="*/ 76 w 160"/>
              <a:gd name="T37" fmla="*/ 105 h 160"/>
              <a:gd name="T38" fmla="*/ 60 w 160"/>
              <a:gd name="T39" fmla="*/ 89 h 160"/>
              <a:gd name="T40" fmla="*/ 55 w 160"/>
              <a:gd name="T41" fmla="*/ 89 h 160"/>
              <a:gd name="T42" fmla="*/ 55 w 160"/>
              <a:gd name="T43" fmla="*/ 95 h 160"/>
              <a:gd name="T44" fmla="*/ 77 w 160"/>
              <a:gd name="T45" fmla="*/ 118 h 160"/>
              <a:gd name="T46" fmla="*/ 80 w 160"/>
              <a:gd name="T47" fmla="*/ 119 h 160"/>
              <a:gd name="T48" fmla="*/ 83 w 160"/>
              <a:gd name="T49"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80"/>
                </a:moveTo>
                <a:cubicBezTo>
                  <a:pt x="160" y="36"/>
                  <a:pt x="124" y="0"/>
                  <a:pt x="80" y="0"/>
                </a:cubicBezTo>
                <a:cubicBezTo>
                  <a:pt x="36" y="0"/>
                  <a:pt x="0" y="36"/>
                  <a:pt x="0" y="80"/>
                </a:cubicBezTo>
                <a:cubicBezTo>
                  <a:pt x="0" y="124"/>
                  <a:pt x="36" y="160"/>
                  <a:pt x="80" y="160"/>
                </a:cubicBezTo>
                <a:cubicBezTo>
                  <a:pt x="124" y="160"/>
                  <a:pt x="160" y="124"/>
                  <a:pt x="160" y="80"/>
                </a:cubicBezTo>
                <a:close/>
                <a:moveTo>
                  <a:pt x="8" y="80"/>
                </a:moveTo>
                <a:cubicBezTo>
                  <a:pt x="8" y="40"/>
                  <a:pt x="40" y="8"/>
                  <a:pt x="80" y="8"/>
                </a:cubicBezTo>
                <a:cubicBezTo>
                  <a:pt x="120" y="8"/>
                  <a:pt x="152" y="40"/>
                  <a:pt x="152" y="80"/>
                </a:cubicBezTo>
                <a:cubicBezTo>
                  <a:pt x="152" y="120"/>
                  <a:pt x="120" y="152"/>
                  <a:pt x="80" y="152"/>
                </a:cubicBezTo>
                <a:cubicBezTo>
                  <a:pt x="40" y="152"/>
                  <a:pt x="8" y="120"/>
                  <a:pt x="8" y="80"/>
                </a:cubicBezTo>
                <a:close/>
                <a:moveTo>
                  <a:pt x="83" y="118"/>
                </a:moveTo>
                <a:cubicBezTo>
                  <a:pt x="105" y="95"/>
                  <a:pt x="105" y="95"/>
                  <a:pt x="105" y="95"/>
                </a:cubicBezTo>
                <a:cubicBezTo>
                  <a:pt x="107" y="94"/>
                  <a:pt x="107" y="91"/>
                  <a:pt x="105" y="89"/>
                </a:cubicBezTo>
                <a:cubicBezTo>
                  <a:pt x="104" y="88"/>
                  <a:pt x="101" y="88"/>
                  <a:pt x="100" y="89"/>
                </a:cubicBezTo>
                <a:cubicBezTo>
                  <a:pt x="84" y="105"/>
                  <a:pt x="84" y="105"/>
                  <a:pt x="84" y="105"/>
                </a:cubicBezTo>
                <a:cubicBezTo>
                  <a:pt x="84" y="45"/>
                  <a:pt x="84" y="45"/>
                  <a:pt x="84" y="45"/>
                </a:cubicBezTo>
                <a:cubicBezTo>
                  <a:pt x="84" y="43"/>
                  <a:pt x="82" y="41"/>
                  <a:pt x="80" y="41"/>
                </a:cubicBezTo>
                <a:cubicBezTo>
                  <a:pt x="78" y="41"/>
                  <a:pt x="76" y="43"/>
                  <a:pt x="76" y="45"/>
                </a:cubicBezTo>
                <a:cubicBezTo>
                  <a:pt x="76" y="105"/>
                  <a:pt x="76" y="105"/>
                  <a:pt x="76" y="105"/>
                </a:cubicBezTo>
                <a:cubicBezTo>
                  <a:pt x="60" y="89"/>
                  <a:pt x="60" y="89"/>
                  <a:pt x="60" y="89"/>
                </a:cubicBezTo>
                <a:cubicBezTo>
                  <a:pt x="59" y="88"/>
                  <a:pt x="56" y="88"/>
                  <a:pt x="55" y="89"/>
                </a:cubicBezTo>
                <a:cubicBezTo>
                  <a:pt x="53" y="91"/>
                  <a:pt x="53" y="94"/>
                  <a:pt x="55" y="95"/>
                </a:cubicBezTo>
                <a:cubicBezTo>
                  <a:pt x="77" y="118"/>
                  <a:pt x="77" y="118"/>
                  <a:pt x="77" y="118"/>
                </a:cubicBezTo>
                <a:cubicBezTo>
                  <a:pt x="78" y="118"/>
                  <a:pt x="79" y="119"/>
                  <a:pt x="80" y="119"/>
                </a:cubicBezTo>
                <a:cubicBezTo>
                  <a:pt x="81" y="119"/>
                  <a:pt x="82" y="118"/>
                  <a:pt x="83" y="118"/>
                </a:cubicBezTo>
                <a:close/>
              </a:path>
            </a:pathLst>
          </a:custGeom>
          <a:solidFill>
            <a:schemeClr val="accent1"/>
          </a:solidFill>
          <a:ln>
            <a:noFill/>
          </a:ln>
          <a:effectLst>
            <a:outerShdw blurRad="254000" dist="1524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a:xfrm>
            <a:off x="1024971" y="2757694"/>
            <a:ext cx="10146612" cy="1647411"/>
          </a:xfrm>
        </p:spPr>
        <p:txBody>
          <a:bodyPr/>
          <a:lstStyle/>
          <a:p>
            <a:r>
              <a:rPr lang="en-US" sz="7200" dirty="0">
                <a:solidFill>
                  <a:schemeClr val="accent1"/>
                </a:solidFill>
              </a:rPr>
              <a:t>Data</a:t>
            </a:r>
            <a:r>
              <a:rPr lang="en-US" sz="7200" dirty="0"/>
              <a:t> Chart</a:t>
            </a:r>
            <a:endParaRPr lang="en-US" sz="7200" dirty="0">
              <a:solidFill>
                <a:schemeClr val="accent1"/>
              </a:solidFill>
            </a:endParaRPr>
          </a:p>
        </p:txBody>
      </p:sp>
    </p:spTree>
    <p:extLst>
      <p:ext uri="{BB962C8B-B14F-4D97-AF65-F5344CB8AC3E}">
        <p14:creationId xmlns:p14="http://schemas.microsoft.com/office/powerpoint/2010/main" val="29874179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Stats we are</a:t>
            </a:r>
          </a:p>
        </p:txBody>
      </p:sp>
      <p:grpSp>
        <p:nvGrpSpPr>
          <p:cNvPr id="15" name="Group 14"/>
          <p:cNvGrpSpPr/>
          <p:nvPr/>
        </p:nvGrpSpPr>
        <p:grpSpPr>
          <a:xfrm>
            <a:off x="2028824" y="3437888"/>
            <a:ext cx="1506856" cy="2851151"/>
            <a:chOff x="2028824" y="3437888"/>
            <a:chExt cx="1506856" cy="2851151"/>
          </a:xfrm>
        </p:grpSpPr>
        <p:sp>
          <p:nvSpPr>
            <p:cNvPr id="30" name="Rectangle 29"/>
            <p:cNvSpPr/>
            <p:nvPr/>
          </p:nvSpPr>
          <p:spPr>
            <a:xfrm>
              <a:off x="2028824" y="3437888"/>
              <a:ext cx="150685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216000" rtlCol="0" anchor="b"/>
            <a:lstStyle/>
            <a:p>
              <a:pPr>
                <a:lnSpc>
                  <a:spcPct val="110000"/>
                </a:lnSpc>
                <a:spcBef>
                  <a:spcPts val="1000"/>
                </a:spcBef>
              </a:pPr>
              <a:r>
                <a:rPr lang="en-US" sz="2400" b="1" dirty="0">
                  <a:solidFill>
                    <a:schemeClr val="tx1"/>
                  </a:solidFill>
                </a:rPr>
                <a:t>$45M</a:t>
              </a:r>
            </a:p>
            <a:p>
              <a:pPr>
                <a:lnSpc>
                  <a:spcPct val="110000"/>
                </a:lnSpc>
                <a:spcBef>
                  <a:spcPts val="1000"/>
                </a:spcBef>
              </a:pPr>
              <a:r>
                <a:rPr lang="en-US" sz="1200" dirty="0">
                  <a:solidFill>
                    <a:schemeClr val="tx1">
                      <a:alpha val="70000"/>
                    </a:schemeClr>
                  </a:solidFill>
                </a:rPr>
                <a:t>Structures stats</a:t>
              </a:r>
            </a:p>
          </p:txBody>
        </p:sp>
        <p:cxnSp>
          <p:nvCxnSpPr>
            <p:cNvPr id="5" name="Straight Connector 4"/>
            <p:cNvCxnSpPr/>
            <p:nvPr/>
          </p:nvCxnSpPr>
          <p:spPr>
            <a:xfrm>
              <a:off x="2028824" y="3448048"/>
              <a:ext cx="1506856"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684271" y="2865120"/>
            <a:ext cx="1506856" cy="3423919"/>
            <a:chOff x="2028824" y="3437888"/>
            <a:chExt cx="1506856" cy="2851151"/>
          </a:xfrm>
        </p:grpSpPr>
        <p:sp>
          <p:nvSpPr>
            <p:cNvPr id="40" name="Rectangle 39"/>
            <p:cNvSpPr/>
            <p:nvPr/>
          </p:nvSpPr>
          <p:spPr>
            <a:xfrm>
              <a:off x="2028824" y="3437888"/>
              <a:ext cx="150685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216000" rtlCol="0" anchor="b"/>
            <a:lstStyle/>
            <a:p>
              <a:pPr>
                <a:lnSpc>
                  <a:spcPct val="110000"/>
                </a:lnSpc>
                <a:spcBef>
                  <a:spcPts val="1000"/>
                </a:spcBef>
              </a:pPr>
              <a:r>
                <a:rPr lang="en-US" sz="2400" b="1" dirty="0">
                  <a:solidFill>
                    <a:schemeClr val="tx1"/>
                  </a:solidFill>
                </a:rPr>
                <a:t>$56M</a:t>
              </a:r>
            </a:p>
            <a:p>
              <a:pPr>
                <a:lnSpc>
                  <a:spcPct val="110000"/>
                </a:lnSpc>
                <a:spcBef>
                  <a:spcPts val="1000"/>
                </a:spcBef>
              </a:pPr>
              <a:r>
                <a:rPr lang="en-US" sz="1200" dirty="0">
                  <a:solidFill>
                    <a:schemeClr val="tx1">
                      <a:alpha val="70000"/>
                    </a:schemeClr>
                  </a:solidFill>
                </a:rPr>
                <a:t>Structures stats</a:t>
              </a:r>
            </a:p>
          </p:txBody>
        </p:sp>
        <p:cxnSp>
          <p:nvCxnSpPr>
            <p:cNvPr id="41" name="Straight Connector 40"/>
            <p:cNvCxnSpPr/>
            <p:nvPr/>
          </p:nvCxnSpPr>
          <p:spPr>
            <a:xfrm>
              <a:off x="2028824" y="3448048"/>
              <a:ext cx="1506856"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5339718" y="4013200"/>
            <a:ext cx="1506856" cy="2275839"/>
            <a:chOff x="2028824" y="3437888"/>
            <a:chExt cx="1506856" cy="2851151"/>
          </a:xfrm>
        </p:grpSpPr>
        <p:sp>
          <p:nvSpPr>
            <p:cNvPr id="46" name="Rectangle 45"/>
            <p:cNvSpPr/>
            <p:nvPr/>
          </p:nvSpPr>
          <p:spPr>
            <a:xfrm>
              <a:off x="2028824" y="3437888"/>
              <a:ext cx="150685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216000" rtlCol="0" anchor="b"/>
            <a:lstStyle/>
            <a:p>
              <a:pPr>
                <a:lnSpc>
                  <a:spcPct val="110000"/>
                </a:lnSpc>
                <a:spcBef>
                  <a:spcPts val="1000"/>
                </a:spcBef>
              </a:pPr>
              <a:r>
                <a:rPr lang="en-US" sz="2400" b="1" dirty="0">
                  <a:solidFill>
                    <a:schemeClr val="tx1"/>
                  </a:solidFill>
                </a:rPr>
                <a:t>$34M</a:t>
              </a:r>
            </a:p>
            <a:p>
              <a:pPr>
                <a:lnSpc>
                  <a:spcPct val="110000"/>
                </a:lnSpc>
                <a:spcBef>
                  <a:spcPts val="1000"/>
                </a:spcBef>
              </a:pPr>
              <a:r>
                <a:rPr lang="en-US" sz="1200" dirty="0">
                  <a:solidFill>
                    <a:schemeClr val="tx1">
                      <a:alpha val="70000"/>
                    </a:schemeClr>
                  </a:solidFill>
                </a:rPr>
                <a:t>Structures stats</a:t>
              </a:r>
            </a:p>
          </p:txBody>
        </p:sp>
        <p:cxnSp>
          <p:nvCxnSpPr>
            <p:cNvPr id="47" name="Straight Connector 46"/>
            <p:cNvCxnSpPr/>
            <p:nvPr/>
          </p:nvCxnSpPr>
          <p:spPr>
            <a:xfrm>
              <a:off x="2028824" y="3448048"/>
              <a:ext cx="1506856"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6995165" y="2196548"/>
            <a:ext cx="1506856" cy="4092492"/>
            <a:chOff x="2028824" y="3437888"/>
            <a:chExt cx="1506856" cy="2851151"/>
          </a:xfrm>
        </p:grpSpPr>
        <p:sp>
          <p:nvSpPr>
            <p:cNvPr id="49" name="Rectangle 48"/>
            <p:cNvSpPr/>
            <p:nvPr/>
          </p:nvSpPr>
          <p:spPr>
            <a:xfrm>
              <a:off x="2028824" y="3437888"/>
              <a:ext cx="150685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216000" rtlCol="0" anchor="b"/>
            <a:lstStyle/>
            <a:p>
              <a:pPr>
                <a:lnSpc>
                  <a:spcPct val="110000"/>
                </a:lnSpc>
                <a:spcBef>
                  <a:spcPts val="1000"/>
                </a:spcBef>
              </a:pPr>
              <a:r>
                <a:rPr lang="en-US" sz="2400" b="1" dirty="0">
                  <a:solidFill>
                    <a:schemeClr val="tx1"/>
                  </a:solidFill>
                </a:rPr>
                <a:t>$80M</a:t>
              </a:r>
            </a:p>
            <a:p>
              <a:pPr>
                <a:lnSpc>
                  <a:spcPct val="110000"/>
                </a:lnSpc>
                <a:spcBef>
                  <a:spcPts val="1000"/>
                </a:spcBef>
              </a:pPr>
              <a:r>
                <a:rPr lang="en-US" sz="1200" dirty="0">
                  <a:solidFill>
                    <a:schemeClr val="tx1">
                      <a:alpha val="70000"/>
                    </a:schemeClr>
                  </a:solidFill>
                </a:rPr>
                <a:t>Structures stats</a:t>
              </a:r>
            </a:p>
          </p:txBody>
        </p:sp>
        <p:cxnSp>
          <p:nvCxnSpPr>
            <p:cNvPr id="50" name="Straight Connector 49"/>
            <p:cNvCxnSpPr/>
            <p:nvPr/>
          </p:nvCxnSpPr>
          <p:spPr>
            <a:xfrm>
              <a:off x="2028824" y="3448048"/>
              <a:ext cx="1506856"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8650612" y="1148080"/>
            <a:ext cx="1506856" cy="5140959"/>
            <a:chOff x="2028824" y="3437888"/>
            <a:chExt cx="1506856" cy="2851151"/>
          </a:xfrm>
          <a:effectLst>
            <a:outerShdw blurRad="762000" dist="254000" dir="5400000" algn="t" rotWithShape="0">
              <a:prstClr val="black">
                <a:alpha val="30000"/>
              </a:prstClr>
            </a:outerShdw>
          </a:effectLst>
        </p:grpSpPr>
        <p:sp>
          <p:nvSpPr>
            <p:cNvPr id="52" name="Rectangle 51"/>
            <p:cNvSpPr/>
            <p:nvPr/>
          </p:nvSpPr>
          <p:spPr>
            <a:xfrm>
              <a:off x="2028824" y="3437888"/>
              <a:ext cx="150685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216000" rtlCol="0" anchor="b"/>
            <a:lstStyle/>
            <a:p>
              <a:pPr>
                <a:lnSpc>
                  <a:spcPct val="110000"/>
                </a:lnSpc>
                <a:spcBef>
                  <a:spcPts val="1000"/>
                </a:spcBef>
              </a:pPr>
              <a:r>
                <a:rPr lang="en-US" sz="2400" b="1" dirty="0">
                  <a:solidFill>
                    <a:schemeClr val="tx1"/>
                  </a:solidFill>
                </a:rPr>
                <a:t>$1B</a:t>
              </a:r>
            </a:p>
            <a:p>
              <a:pPr>
                <a:lnSpc>
                  <a:spcPct val="110000"/>
                </a:lnSpc>
                <a:spcBef>
                  <a:spcPts val="1000"/>
                </a:spcBef>
              </a:pPr>
              <a:r>
                <a:rPr lang="en-US" sz="1200" dirty="0">
                  <a:solidFill>
                    <a:schemeClr val="tx1">
                      <a:alpha val="70000"/>
                    </a:schemeClr>
                  </a:solidFill>
                </a:rPr>
                <a:t>Structures stats</a:t>
              </a:r>
            </a:p>
          </p:txBody>
        </p:sp>
        <p:cxnSp>
          <p:nvCxnSpPr>
            <p:cNvPr id="53" name="Straight Connector 52"/>
            <p:cNvCxnSpPr/>
            <p:nvPr/>
          </p:nvCxnSpPr>
          <p:spPr>
            <a:xfrm>
              <a:off x="2028824" y="3448048"/>
              <a:ext cx="1506856" cy="0"/>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5708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8" fill="hold" nodeType="withEffect">
                                  <p:stCondLst>
                                    <p:cond delay="60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par>
                                <p:cTn id="14" presetID="22" presetClass="entr" presetSubtype="8" fill="hold" nodeType="withEffect">
                                  <p:stCondLst>
                                    <p:cond delay="90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par>
                                <p:cTn id="17" presetID="22" presetClass="entr" presetSubtype="8" fill="hold" nodeType="withEffect">
                                  <p:stCondLst>
                                    <p:cond delay="12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par>
                                <p:cTn id="20" presetID="6" presetClass="emph" presetSubtype="0" accel="50000" decel="50000" autoRev="1" fill="hold" nodeType="withEffect">
                                  <p:stCondLst>
                                    <p:cond delay="0"/>
                                  </p:stCondLst>
                                  <p:childTnLst>
                                    <p:animScale>
                                      <p:cBhvr>
                                        <p:cTn id="21" dur="500" fill="hold"/>
                                        <p:tgtEl>
                                          <p:spTgt spid="15"/>
                                        </p:tgtEl>
                                      </p:cBhvr>
                                      <p:by x="120000" y="120000"/>
                                    </p:animScale>
                                  </p:childTnLst>
                                </p:cTn>
                              </p:par>
                              <p:par>
                                <p:cTn id="22" presetID="6" presetClass="emph" presetSubtype="0" accel="50000" decel="50000" autoRev="1" fill="hold" nodeType="withEffect">
                                  <p:stCondLst>
                                    <p:cond delay="300"/>
                                  </p:stCondLst>
                                  <p:childTnLst>
                                    <p:animScale>
                                      <p:cBhvr>
                                        <p:cTn id="23" dur="500" fill="hold"/>
                                        <p:tgtEl>
                                          <p:spTgt spid="39"/>
                                        </p:tgtEl>
                                      </p:cBhvr>
                                      <p:by x="120000" y="120000"/>
                                    </p:animScale>
                                  </p:childTnLst>
                                </p:cTn>
                              </p:par>
                              <p:par>
                                <p:cTn id="24" presetID="6" presetClass="emph" presetSubtype="0" accel="50000" decel="50000" autoRev="1" fill="hold" nodeType="withEffect">
                                  <p:stCondLst>
                                    <p:cond delay="600"/>
                                  </p:stCondLst>
                                  <p:childTnLst>
                                    <p:animScale>
                                      <p:cBhvr>
                                        <p:cTn id="25" dur="500" fill="hold"/>
                                        <p:tgtEl>
                                          <p:spTgt spid="45"/>
                                        </p:tgtEl>
                                      </p:cBhvr>
                                      <p:by x="120000" y="120000"/>
                                    </p:animScale>
                                  </p:childTnLst>
                                </p:cTn>
                              </p:par>
                              <p:par>
                                <p:cTn id="26" presetID="6" presetClass="emph" presetSubtype="0" accel="50000" decel="50000" autoRev="1" fill="hold" nodeType="withEffect">
                                  <p:stCondLst>
                                    <p:cond delay="900"/>
                                  </p:stCondLst>
                                  <p:childTnLst>
                                    <p:animScale>
                                      <p:cBhvr>
                                        <p:cTn id="27" dur="500" fill="hold"/>
                                        <p:tgtEl>
                                          <p:spTgt spid="48"/>
                                        </p:tgtEl>
                                      </p:cBhvr>
                                      <p:by x="120000" y="120000"/>
                                    </p:animScale>
                                  </p:childTnLst>
                                </p:cTn>
                              </p:par>
                              <p:par>
                                <p:cTn id="28" presetID="6" presetClass="emph" presetSubtype="0" accel="50000" decel="50000" autoRev="1" fill="hold" nodeType="withEffect">
                                  <p:stCondLst>
                                    <p:cond delay="1200"/>
                                  </p:stCondLst>
                                  <p:childTnLst>
                                    <p:animScale>
                                      <p:cBhvr>
                                        <p:cTn id="29" dur="500" fill="hold"/>
                                        <p:tgtEl>
                                          <p:spTgt spid="51"/>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3DF01F9-0940-4BA8-ABFA-4E5F25A45AF3}"/>
              </a:ext>
            </a:extLst>
          </p:cNvPr>
          <p:cNvSpPr>
            <a:spLocks noGrp="1"/>
          </p:cNvSpPr>
          <p:nvPr>
            <p:ph type="pic" sz="quarter" idx="12"/>
          </p:nvPr>
        </p:nvSpPr>
        <p:spPr/>
      </p:sp>
      <p:sp>
        <p:nvSpPr>
          <p:cNvPr id="2" name="Title 1">
            <a:extLst>
              <a:ext uri="{FF2B5EF4-FFF2-40B4-BE49-F238E27FC236}">
                <a16:creationId xmlns:a16="http://schemas.microsoft.com/office/drawing/2014/main" id="{F2D55315-18E5-4501-90A1-11387CC22075}"/>
              </a:ext>
            </a:extLst>
          </p:cNvPr>
          <p:cNvSpPr>
            <a:spLocks noGrp="1"/>
          </p:cNvSpPr>
          <p:nvPr>
            <p:ph type="title"/>
          </p:nvPr>
        </p:nvSpPr>
        <p:spPr/>
        <p:txBody>
          <a:bodyPr/>
          <a:lstStyle/>
          <a:p>
            <a:r>
              <a:rPr lang="en-US" dirty="0"/>
              <a:t>Growth</a:t>
            </a:r>
            <a:br>
              <a:rPr lang="en-US" dirty="0"/>
            </a:br>
            <a:r>
              <a:rPr lang="en-US" dirty="0">
                <a:solidFill>
                  <a:schemeClr val="accent1"/>
                </a:solidFill>
              </a:rPr>
              <a:t>Overview</a:t>
            </a:r>
          </a:p>
        </p:txBody>
      </p:sp>
      <p:grpSp>
        <p:nvGrpSpPr>
          <p:cNvPr id="31" name="Group 30">
            <a:extLst>
              <a:ext uri="{FF2B5EF4-FFF2-40B4-BE49-F238E27FC236}">
                <a16:creationId xmlns:a16="http://schemas.microsoft.com/office/drawing/2014/main" id="{12BD0B4F-3036-4C85-AD2D-0F3314A01B67}"/>
              </a:ext>
            </a:extLst>
          </p:cNvPr>
          <p:cNvGrpSpPr/>
          <p:nvPr/>
        </p:nvGrpSpPr>
        <p:grpSpPr>
          <a:xfrm>
            <a:off x="6644975" y="3421548"/>
            <a:ext cx="2231231" cy="2846031"/>
            <a:chOff x="6644975" y="3421548"/>
            <a:chExt cx="2231231" cy="2846031"/>
          </a:xfrm>
        </p:grpSpPr>
        <p:grpSp>
          <p:nvGrpSpPr>
            <p:cNvPr id="29" name="Group 28">
              <a:extLst>
                <a:ext uri="{FF2B5EF4-FFF2-40B4-BE49-F238E27FC236}">
                  <a16:creationId xmlns:a16="http://schemas.microsoft.com/office/drawing/2014/main" id="{ADFCA1B6-F128-4DFA-9C83-D8DE2650F34E}"/>
                </a:ext>
              </a:extLst>
            </p:cNvPr>
            <p:cNvGrpSpPr/>
            <p:nvPr/>
          </p:nvGrpSpPr>
          <p:grpSpPr>
            <a:xfrm>
              <a:off x="6647356" y="3421548"/>
              <a:ext cx="2228850" cy="2846031"/>
              <a:chOff x="6647356" y="3421548"/>
              <a:chExt cx="2228850" cy="2846031"/>
            </a:xfrm>
          </p:grpSpPr>
          <p:sp>
            <p:nvSpPr>
              <p:cNvPr id="13" name="Rectangle 12">
                <a:extLst>
                  <a:ext uri="{FF2B5EF4-FFF2-40B4-BE49-F238E27FC236}">
                    <a16:creationId xmlns:a16="http://schemas.microsoft.com/office/drawing/2014/main" id="{AE0E9836-2F19-4639-BB20-B39D6C15E648}"/>
                  </a:ext>
                </a:extLst>
              </p:cNvPr>
              <p:cNvSpPr/>
              <p:nvPr/>
            </p:nvSpPr>
            <p:spPr>
              <a:xfrm>
                <a:off x="6647356" y="3421548"/>
                <a:ext cx="2228850" cy="2846031"/>
              </a:xfrm>
              <a:prstGeom prst="rect">
                <a:avLst/>
              </a:prstGeom>
              <a:solidFill>
                <a:schemeClr val="accent1"/>
              </a:solidFill>
              <a:ln>
                <a:noFill/>
              </a:ln>
              <a:effectLst>
                <a:outerShdw blurRad="762000" dist="317500" dir="540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274320" rIns="182880" bIns="0" rtlCol="0" anchor="t" anchorCtr="0"/>
              <a:lstStyle/>
              <a:p>
                <a:pPr>
                  <a:lnSpc>
                    <a:spcPct val="130000"/>
                  </a:lnSpc>
                  <a:spcBef>
                    <a:spcPts val="1000"/>
                  </a:spcBef>
                </a:pPr>
                <a:r>
                  <a:rPr lang="en-US" sz="4000" dirty="0">
                    <a:solidFill>
                      <a:srgbClr val="FFFFFF"/>
                    </a:solidFill>
                    <a:latin typeface="+mj-lt"/>
                  </a:rPr>
                  <a:t>50%</a:t>
                </a:r>
                <a:br>
                  <a:rPr lang="en-US" sz="7200" dirty="0">
                    <a:solidFill>
                      <a:srgbClr val="FFFFFF"/>
                    </a:solidFill>
                  </a:rPr>
                </a:br>
                <a:r>
                  <a:rPr lang="en-US" sz="1200" dirty="0">
                    <a:solidFill>
                      <a:srgbClr val="FFFFFF"/>
                    </a:solidFill>
                    <a:latin typeface="+mj-lt"/>
                  </a:rPr>
                  <a:t>Businesses</a:t>
                </a:r>
              </a:p>
              <a:p>
                <a:pPr>
                  <a:lnSpc>
                    <a:spcPct val="130000"/>
                  </a:lnSpc>
                  <a:spcBef>
                    <a:spcPts val="1000"/>
                  </a:spcBef>
                </a:pPr>
                <a:r>
                  <a:rPr lang="en-US" sz="1000" dirty="0">
                    <a:solidFill>
                      <a:srgbClr val="FFFFFF"/>
                    </a:solidFill>
                  </a:rPr>
                  <a:t>A peep at some distant orb has power to raise</a:t>
                </a:r>
              </a:p>
              <a:p>
                <a:endParaRPr lang="en-US" dirty="0">
                  <a:solidFill>
                    <a:srgbClr val="FFFFFF"/>
                  </a:solidFill>
                </a:endParaRPr>
              </a:p>
            </p:txBody>
          </p:sp>
          <p:sp>
            <p:nvSpPr>
              <p:cNvPr id="21" name="Rectangle 20">
                <a:extLst>
                  <a:ext uri="{FF2B5EF4-FFF2-40B4-BE49-F238E27FC236}">
                    <a16:creationId xmlns:a16="http://schemas.microsoft.com/office/drawing/2014/main" id="{BEFE5C1B-2349-4AC1-865A-8CC914C59D19}"/>
                  </a:ext>
                </a:extLst>
              </p:cNvPr>
              <p:cNvSpPr/>
              <p:nvPr/>
            </p:nvSpPr>
            <p:spPr>
              <a:xfrm>
                <a:off x="7016693" y="5743502"/>
                <a:ext cx="1144544" cy="184666"/>
              </a:xfrm>
              <a:prstGeom prst="rect">
                <a:avLst/>
              </a:prstGeom>
            </p:spPr>
            <p:txBody>
              <a:bodyPr wrap="none" lIns="0" tIns="0" rIns="0" bIns="0">
                <a:spAutoFit/>
              </a:bodyPr>
              <a:lstStyle/>
              <a:p>
                <a:r>
                  <a:rPr lang="en-US" sz="1200" dirty="0">
                    <a:solidFill>
                      <a:schemeClr val="bg2"/>
                    </a:solidFill>
                    <a:latin typeface="+mj-lt"/>
                  </a:rPr>
                  <a:t>Target Market</a:t>
                </a:r>
              </a:p>
            </p:txBody>
          </p:sp>
        </p:grpSp>
        <p:cxnSp>
          <p:nvCxnSpPr>
            <p:cNvPr id="30" name="Straight Connector 29">
              <a:extLst>
                <a:ext uri="{FF2B5EF4-FFF2-40B4-BE49-F238E27FC236}">
                  <a16:creationId xmlns:a16="http://schemas.microsoft.com/office/drawing/2014/main" id="{87571322-7479-46EF-A52C-0CA24CDFB911}"/>
                </a:ext>
              </a:extLst>
            </p:cNvPr>
            <p:cNvCxnSpPr>
              <a:cxnSpLocks/>
            </p:cNvCxnSpPr>
            <p:nvPr/>
          </p:nvCxnSpPr>
          <p:spPr>
            <a:xfrm>
              <a:off x="6644975" y="3446418"/>
              <a:ext cx="1811708" cy="0"/>
            </a:xfrm>
            <a:prstGeom prst="line">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555483EF-5F49-49CB-82C6-B1D10E09AF5C}"/>
              </a:ext>
            </a:extLst>
          </p:cNvPr>
          <p:cNvSpPr/>
          <p:nvPr/>
        </p:nvSpPr>
        <p:spPr>
          <a:xfrm>
            <a:off x="2027238" y="4151838"/>
            <a:ext cx="2228850" cy="21157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274320" rIns="182880" bIns="0" rtlCol="0" anchor="t" anchorCtr="0"/>
          <a:lstStyle/>
          <a:p>
            <a:pPr>
              <a:lnSpc>
                <a:spcPct val="130000"/>
              </a:lnSpc>
              <a:spcBef>
                <a:spcPts val="1000"/>
              </a:spcBef>
            </a:pPr>
            <a:r>
              <a:rPr lang="en-US" sz="4000" dirty="0">
                <a:solidFill>
                  <a:schemeClr val="accent1"/>
                </a:solidFill>
                <a:latin typeface="+mj-lt"/>
              </a:rPr>
              <a:t>20%</a:t>
            </a:r>
            <a:br>
              <a:rPr lang="en-US" sz="4000" dirty="0">
                <a:solidFill>
                  <a:schemeClr val="accent1"/>
                </a:solidFill>
                <a:latin typeface="+mj-lt"/>
              </a:rPr>
            </a:br>
            <a:r>
              <a:rPr lang="en-US" sz="1200" dirty="0">
                <a:solidFill>
                  <a:schemeClr val="tx1"/>
                </a:solidFill>
                <a:latin typeface="+mj-lt"/>
              </a:rPr>
              <a:t>Individual</a:t>
            </a:r>
          </a:p>
          <a:p>
            <a:pPr>
              <a:lnSpc>
                <a:spcPct val="130000"/>
              </a:lnSpc>
              <a:spcBef>
                <a:spcPts val="1000"/>
              </a:spcBef>
            </a:pPr>
            <a:r>
              <a:rPr lang="en-US" sz="1000" dirty="0">
                <a:solidFill>
                  <a:schemeClr val="tx1">
                    <a:alpha val="70000"/>
                  </a:schemeClr>
                </a:solidFill>
              </a:rPr>
              <a:t>A peep at some distant orb has power to raise</a:t>
            </a:r>
          </a:p>
        </p:txBody>
      </p:sp>
      <p:sp>
        <p:nvSpPr>
          <p:cNvPr id="26" name="Rectangle 25">
            <a:extLst>
              <a:ext uri="{FF2B5EF4-FFF2-40B4-BE49-F238E27FC236}">
                <a16:creationId xmlns:a16="http://schemas.microsoft.com/office/drawing/2014/main" id="{9992EE8E-7447-405B-9556-252227828558}"/>
              </a:ext>
            </a:extLst>
          </p:cNvPr>
          <p:cNvSpPr/>
          <p:nvPr/>
        </p:nvSpPr>
        <p:spPr>
          <a:xfrm>
            <a:off x="4340418" y="2799701"/>
            <a:ext cx="2228850" cy="3474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274320" rIns="182880" bIns="0" rtlCol="0" anchor="t" anchorCtr="0"/>
          <a:lstStyle/>
          <a:p>
            <a:pPr>
              <a:lnSpc>
                <a:spcPct val="130000"/>
              </a:lnSpc>
              <a:spcBef>
                <a:spcPts val="1000"/>
              </a:spcBef>
            </a:pPr>
            <a:r>
              <a:rPr lang="en-US" sz="4000" dirty="0">
                <a:solidFill>
                  <a:schemeClr val="accent1"/>
                </a:solidFill>
                <a:latin typeface="+mj-lt"/>
              </a:rPr>
              <a:t>60%</a:t>
            </a:r>
            <a:br>
              <a:rPr lang="en-US" sz="4000" dirty="0">
                <a:solidFill>
                  <a:schemeClr val="accent1"/>
                </a:solidFill>
                <a:latin typeface="+mj-lt"/>
              </a:rPr>
            </a:br>
            <a:r>
              <a:rPr lang="en-US" sz="1200" dirty="0">
                <a:solidFill>
                  <a:schemeClr val="tx1"/>
                </a:solidFill>
                <a:latin typeface="+mj-lt"/>
              </a:rPr>
              <a:t>Businesses</a:t>
            </a:r>
          </a:p>
          <a:p>
            <a:pPr>
              <a:lnSpc>
                <a:spcPct val="130000"/>
              </a:lnSpc>
              <a:spcBef>
                <a:spcPts val="1000"/>
              </a:spcBef>
            </a:pPr>
            <a:r>
              <a:rPr lang="en-US" sz="1000" dirty="0">
                <a:solidFill>
                  <a:schemeClr val="tx1">
                    <a:alpha val="70000"/>
                  </a:schemeClr>
                </a:solidFill>
              </a:rPr>
              <a:t>A peep at some distant orb has power to raise and purify our thoughts</a:t>
            </a:r>
          </a:p>
        </p:txBody>
      </p:sp>
      <p:sp>
        <p:nvSpPr>
          <p:cNvPr id="27" name="Rectangle 26">
            <a:extLst>
              <a:ext uri="{FF2B5EF4-FFF2-40B4-BE49-F238E27FC236}">
                <a16:creationId xmlns:a16="http://schemas.microsoft.com/office/drawing/2014/main" id="{3FF7CA50-1934-4BD9-ABBC-39CB5F631532}"/>
              </a:ext>
            </a:extLst>
          </p:cNvPr>
          <p:cNvSpPr/>
          <p:nvPr/>
        </p:nvSpPr>
        <p:spPr>
          <a:xfrm>
            <a:off x="8943975" y="1933303"/>
            <a:ext cx="2228850" cy="4340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274320" rIns="182880" bIns="0" rtlCol="0" anchor="t" anchorCtr="0"/>
          <a:lstStyle/>
          <a:p>
            <a:pPr>
              <a:lnSpc>
                <a:spcPct val="130000"/>
              </a:lnSpc>
              <a:spcBef>
                <a:spcPts val="1000"/>
              </a:spcBef>
            </a:pPr>
            <a:r>
              <a:rPr lang="en-US" sz="4000" dirty="0">
                <a:solidFill>
                  <a:schemeClr val="accent1"/>
                </a:solidFill>
                <a:latin typeface="+mj-lt"/>
              </a:rPr>
              <a:t>99%</a:t>
            </a:r>
            <a:br>
              <a:rPr lang="en-US" sz="4000" dirty="0">
                <a:solidFill>
                  <a:schemeClr val="accent1"/>
                </a:solidFill>
                <a:latin typeface="+mj-lt"/>
              </a:rPr>
            </a:br>
            <a:r>
              <a:rPr lang="en-US" sz="1200" dirty="0">
                <a:solidFill>
                  <a:schemeClr val="tx1"/>
                </a:solidFill>
                <a:latin typeface="+mj-lt"/>
              </a:rPr>
              <a:t>Branding</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a:t>
            </a:r>
            <a:br>
              <a:rPr lang="en-US" sz="1000" dirty="0">
                <a:solidFill>
                  <a:schemeClr val="tx1">
                    <a:alpha val="70000"/>
                  </a:schemeClr>
                </a:solidFill>
              </a:rPr>
            </a:br>
            <a:r>
              <a:rPr lang="en-US" sz="1000" b="1" dirty="0">
                <a:solidFill>
                  <a:schemeClr val="tx1">
                    <a:alpha val="70000"/>
                  </a:schemeClr>
                </a:solidFill>
              </a:rPr>
              <a:t>It always does one good.</a:t>
            </a:r>
          </a:p>
        </p:txBody>
      </p:sp>
    </p:spTree>
    <p:extLst>
      <p:ext uri="{BB962C8B-B14F-4D97-AF65-F5344CB8AC3E}">
        <p14:creationId xmlns:p14="http://schemas.microsoft.com/office/powerpoint/2010/main" val="37757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6" presetClass="emph" presetSubtype="0" accel="50000" decel="50000" autoRev="1" fill="hold" grpId="1" nodeType="withEffect">
                                  <p:stCondLst>
                                    <p:cond delay="0"/>
                                  </p:stCondLst>
                                  <p:childTnLst>
                                    <p:animScale>
                                      <p:cBhvr>
                                        <p:cTn id="9" dur="500" fill="hold"/>
                                        <p:tgtEl>
                                          <p:spTgt spid="25"/>
                                        </p:tgtEl>
                                      </p:cBhvr>
                                      <p:by x="120000" y="120000"/>
                                    </p:animScale>
                                  </p:childTnLst>
                                </p:cTn>
                              </p:par>
                              <p:par>
                                <p:cTn id="10" presetID="22" presetClass="entr" presetSubtype="8" fill="hold" grpId="0" nodeType="withEffect">
                                  <p:stCondLst>
                                    <p:cond delay="30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6" presetClass="emph" presetSubtype="0" accel="50000" decel="50000" autoRev="1" fill="hold" grpId="1" nodeType="withEffect">
                                  <p:stCondLst>
                                    <p:cond delay="300"/>
                                  </p:stCondLst>
                                  <p:childTnLst>
                                    <p:animScale>
                                      <p:cBhvr>
                                        <p:cTn id="14" dur="500" fill="hold"/>
                                        <p:tgtEl>
                                          <p:spTgt spid="26"/>
                                        </p:tgtEl>
                                      </p:cBhvr>
                                      <p:by x="120000" y="120000"/>
                                    </p:animScale>
                                  </p:childTnLst>
                                </p:cTn>
                              </p:par>
                              <p:par>
                                <p:cTn id="15" presetID="22" presetClass="entr" presetSubtype="8" fill="hold" nodeType="withEffect">
                                  <p:stCondLst>
                                    <p:cond delay="70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par>
                                <p:cTn id="18" presetID="6" presetClass="emph" presetSubtype="0" accel="50000" decel="50000" autoRev="1" fill="hold" nodeType="withEffect">
                                  <p:stCondLst>
                                    <p:cond delay="700"/>
                                  </p:stCondLst>
                                  <p:childTnLst>
                                    <p:animScale>
                                      <p:cBhvr>
                                        <p:cTn id="19" dur="500" fill="hold"/>
                                        <p:tgtEl>
                                          <p:spTgt spid="31"/>
                                        </p:tgtEl>
                                      </p:cBhvr>
                                      <p:by x="120000" y="120000"/>
                                    </p:animScale>
                                  </p:childTnLst>
                                </p:cTn>
                              </p:par>
                              <p:par>
                                <p:cTn id="20" presetID="22" presetClass="entr" presetSubtype="8" fill="hold" grpId="0" nodeType="withEffect">
                                  <p:stCondLst>
                                    <p:cond delay="110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6" presetClass="emph" presetSubtype="0" accel="50000" decel="50000" autoRev="1" fill="hold" grpId="1" nodeType="withEffect">
                                  <p:stCondLst>
                                    <p:cond delay="1100"/>
                                  </p:stCondLst>
                                  <p:childTnLst>
                                    <p:animScale>
                                      <p:cBhvr>
                                        <p:cTn id="24" dur="500" fill="hold"/>
                                        <p:tgtEl>
                                          <p:spTgt spid="2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A324384-0C11-4473-9886-7CDB2A0FA010}"/>
              </a:ext>
            </a:extLst>
          </p:cNvPr>
          <p:cNvSpPr>
            <a:spLocks noGrp="1"/>
          </p:cNvSpPr>
          <p:nvPr>
            <p:ph type="pic" sz="quarter" idx="15"/>
          </p:nvPr>
        </p:nvSpPr>
        <p:spPr/>
      </p:sp>
      <p:sp>
        <p:nvSpPr>
          <p:cNvPr id="5" name="Rectangle 4"/>
          <p:cNvSpPr/>
          <p:nvPr/>
        </p:nvSpPr>
        <p:spPr>
          <a:xfrm>
            <a:off x="159946" y="140043"/>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Shape 3598"/>
          <p:cNvSpPr/>
          <p:nvPr/>
        </p:nvSpPr>
        <p:spPr>
          <a:xfrm>
            <a:off x="1123811" y="2103211"/>
            <a:ext cx="601449" cy="601449"/>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38100" tIns="38100" rIns="38100" bIns="38100" anchor="ctr"/>
          <a:lstStyle/>
          <a:p>
            <a:endParaRPr/>
          </a:p>
        </p:txBody>
      </p:sp>
      <p:sp>
        <p:nvSpPr>
          <p:cNvPr id="11" name="Shape 3627"/>
          <p:cNvSpPr/>
          <p:nvPr/>
        </p:nvSpPr>
        <p:spPr>
          <a:xfrm>
            <a:off x="8470061" y="2157888"/>
            <a:ext cx="601449" cy="546772"/>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4" name="Shape 3691"/>
          <p:cNvSpPr/>
          <p:nvPr/>
        </p:nvSpPr>
        <p:spPr>
          <a:xfrm>
            <a:off x="4796965" y="2103211"/>
            <a:ext cx="601391" cy="601477"/>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19"/>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3"/>
                  <a:pt x="12571" y="5401"/>
                </a:cubicBezTo>
                <a:cubicBezTo>
                  <a:pt x="12571" y="7300"/>
                  <a:pt x="14087" y="8840"/>
                  <a:pt x="15958" y="8840"/>
                </a:cubicBezTo>
                <a:cubicBezTo>
                  <a:pt x="16893" y="8840"/>
                  <a:pt x="17737" y="8453"/>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4"/>
                </a:lnTo>
                <a:cubicBezTo>
                  <a:pt x="3919" y="20399"/>
                  <a:pt x="3436" y="20618"/>
                  <a:pt x="2902" y="20618"/>
                </a:cubicBezTo>
                <a:cubicBezTo>
                  <a:pt x="1833" y="20618"/>
                  <a:pt x="967" y="19740"/>
                  <a:pt x="967" y="18655"/>
                </a:cubicBezTo>
                <a:cubicBezTo>
                  <a:pt x="967" y="18113"/>
                  <a:pt x="1184" y="17622"/>
                  <a:pt x="1534" y="17266"/>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4"/>
                </a:cubicBezTo>
                <a:lnTo>
                  <a:pt x="850" y="16572"/>
                </a:lnTo>
                <a:cubicBezTo>
                  <a:pt x="325" y="17105"/>
                  <a:pt x="0" y="17842"/>
                  <a:pt x="0" y="18655"/>
                </a:cubicBezTo>
                <a:cubicBezTo>
                  <a:pt x="0" y="20282"/>
                  <a:pt x="1299" y="21600"/>
                  <a:pt x="2902" y="21600"/>
                </a:cubicBezTo>
                <a:cubicBezTo>
                  <a:pt x="3703" y="21600"/>
                  <a:pt x="4429" y="21271"/>
                  <a:pt x="4954" y="20738"/>
                </a:cubicBezTo>
                <a:lnTo>
                  <a:pt x="12160" y="12652"/>
                </a:lnTo>
                <a:cubicBezTo>
                  <a:pt x="13800" y="13590"/>
                  <a:pt x="15363" y="13748"/>
                  <a:pt x="15606" y="13748"/>
                </a:cubicBezTo>
                <a:cubicBezTo>
                  <a:pt x="16313" y="13748"/>
                  <a:pt x="17067" y="13463"/>
                  <a:pt x="17617" y="12892"/>
                </a:cubicBezTo>
                <a:lnTo>
                  <a:pt x="20209" y="10198"/>
                </a:lnTo>
                <a:cubicBezTo>
                  <a:pt x="21560" y="8795"/>
                  <a:pt x="21600" y="6432"/>
                  <a:pt x="20499" y="4279"/>
                </a:cubicBezTo>
              </a:path>
            </a:pathLst>
          </a:custGeom>
          <a:solidFill>
            <a:schemeClr val="accent1"/>
          </a:solidFill>
          <a:ln w="12700">
            <a:miter lim="400000"/>
          </a:ln>
        </p:spPr>
        <p:txBody>
          <a:bodyPr lIns="38100" tIns="38100" rIns="38100" bIns="38100" anchor="ctr"/>
          <a:lstStyle/>
          <a:p>
            <a:endParaRPr>
              <a:solidFill>
                <a:prstClr val="black"/>
              </a:solidFill>
            </a:endParaRPr>
          </a:p>
        </p:txBody>
      </p:sp>
      <p:sp>
        <p:nvSpPr>
          <p:cNvPr id="18" name="TextBox 17"/>
          <p:cNvSpPr txBox="1"/>
          <p:nvPr/>
        </p:nvSpPr>
        <p:spPr>
          <a:xfrm>
            <a:off x="1123811" y="2838164"/>
            <a:ext cx="2917963" cy="2489775"/>
          </a:xfrm>
          <a:prstGeom prst="rect">
            <a:avLst/>
          </a:prstGeom>
          <a:noFill/>
        </p:spPr>
        <p:txBody>
          <a:bodyPr wrap="square" lIns="0" tIns="36000" rIns="216000" bIns="36000" rtlCol="0">
            <a:spAutoFit/>
          </a:bodyPr>
          <a:lstStyle/>
          <a:p>
            <a:pPr>
              <a:lnSpc>
                <a:spcPct val="130000"/>
              </a:lnSpc>
              <a:spcBef>
                <a:spcPts val="1000"/>
              </a:spcBef>
            </a:pPr>
            <a:r>
              <a:rPr lang="en-US" sz="4400" dirty="0">
                <a:latin typeface="+mj-lt"/>
                <a:ea typeface="Open Sans Light" charset="0"/>
                <a:cs typeface="Open Sans Light" charset="0"/>
              </a:rPr>
              <a:t>$34B</a:t>
            </a:r>
            <a:endParaRPr lang="en-US" sz="4400" b="1" dirty="0">
              <a:latin typeface="+mj-lt"/>
            </a:endParaRPr>
          </a:p>
          <a:p>
            <a:pPr>
              <a:lnSpc>
                <a:spcPct val="130000"/>
              </a:lnSpc>
              <a:spcBef>
                <a:spcPts val="1000"/>
              </a:spcBef>
            </a:pPr>
            <a:r>
              <a:rPr lang="en-US" sz="1400" b="1" dirty="0"/>
              <a:t>Subtitle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a:t>
            </a:r>
          </a:p>
        </p:txBody>
      </p:sp>
      <p:sp>
        <p:nvSpPr>
          <p:cNvPr id="19" name="TextBox 18"/>
          <p:cNvSpPr txBox="1"/>
          <p:nvPr/>
        </p:nvSpPr>
        <p:spPr>
          <a:xfrm>
            <a:off x="4796965" y="2838164"/>
            <a:ext cx="2917963" cy="2489775"/>
          </a:xfrm>
          <a:prstGeom prst="rect">
            <a:avLst/>
          </a:prstGeom>
          <a:noFill/>
        </p:spPr>
        <p:txBody>
          <a:bodyPr wrap="square" lIns="0" tIns="36000" rIns="216000" bIns="36000" rtlCol="0">
            <a:spAutoFit/>
          </a:bodyPr>
          <a:lstStyle/>
          <a:p>
            <a:pPr>
              <a:lnSpc>
                <a:spcPct val="130000"/>
              </a:lnSpc>
              <a:spcBef>
                <a:spcPts val="1000"/>
              </a:spcBef>
            </a:pPr>
            <a:r>
              <a:rPr lang="en-US" sz="4400" dirty="0">
                <a:solidFill>
                  <a:schemeClr val="accent1"/>
                </a:solidFill>
                <a:latin typeface="+mj-lt"/>
                <a:ea typeface="Open Sans Light" charset="0"/>
                <a:cs typeface="Open Sans Light" charset="0"/>
              </a:rPr>
              <a:t>8800</a:t>
            </a:r>
            <a:endParaRPr lang="en-US" sz="4400" b="1" dirty="0">
              <a:solidFill>
                <a:schemeClr val="accent1"/>
              </a:solidFill>
              <a:latin typeface="+mj-lt"/>
            </a:endParaRPr>
          </a:p>
          <a:p>
            <a:pPr>
              <a:lnSpc>
                <a:spcPct val="130000"/>
              </a:lnSpc>
              <a:spcBef>
                <a:spcPts val="1000"/>
              </a:spcBef>
            </a:pPr>
            <a:r>
              <a:rPr lang="en-US" sz="1400" b="1" dirty="0">
                <a:solidFill>
                  <a:schemeClr val="accent1"/>
                </a:solidFill>
              </a:rPr>
              <a:t>Subtitle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a:t>
            </a:r>
          </a:p>
        </p:txBody>
      </p:sp>
      <p:sp>
        <p:nvSpPr>
          <p:cNvPr id="20" name="TextBox 19"/>
          <p:cNvSpPr txBox="1"/>
          <p:nvPr/>
        </p:nvSpPr>
        <p:spPr>
          <a:xfrm>
            <a:off x="8470119" y="2838164"/>
            <a:ext cx="2917963" cy="2489775"/>
          </a:xfrm>
          <a:prstGeom prst="rect">
            <a:avLst/>
          </a:prstGeom>
          <a:noFill/>
        </p:spPr>
        <p:txBody>
          <a:bodyPr wrap="square" lIns="0" tIns="36000" rIns="216000" bIns="36000" rtlCol="0">
            <a:spAutoFit/>
          </a:bodyPr>
          <a:lstStyle/>
          <a:p>
            <a:pPr>
              <a:lnSpc>
                <a:spcPct val="130000"/>
              </a:lnSpc>
              <a:spcBef>
                <a:spcPts val="1000"/>
              </a:spcBef>
            </a:pPr>
            <a:r>
              <a:rPr lang="en-US" sz="4400" dirty="0">
                <a:latin typeface="+mj-lt"/>
                <a:ea typeface="Open Sans Light" charset="0"/>
                <a:cs typeface="Open Sans Light" charset="0"/>
              </a:rPr>
              <a:t>389</a:t>
            </a:r>
            <a:endParaRPr lang="en-US" sz="4400" b="1" dirty="0">
              <a:latin typeface="+mj-lt"/>
            </a:endParaRPr>
          </a:p>
          <a:p>
            <a:pPr>
              <a:lnSpc>
                <a:spcPct val="130000"/>
              </a:lnSpc>
              <a:spcBef>
                <a:spcPts val="1000"/>
              </a:spcBef>
            </a:pPr>
            <a:r>
              <a:rPr lang="en-US" sz="1400" b="1" dirty="0"/>
              <a:t>Subtitle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a:t>
            </a:r>
          </a:p>
        </p:txBody>
      </p:sp>
    </p:spTree>
    <p:extLst>
      <p:ext uri="{BB962C8B-B14F-4D97-AF65-F5344CB8AC3E}">
        <p14:creationId xmlns:p14="http://schemas.microsoft.com/office/powerpoint/2010/main" val="13202705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100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13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ppt_x"/>
                                          </p:val>
                                        </p:tav>
                                        <p:tav tm="100000">
                                          <p:val>
                                            <p:strVal val="#ppt_x"/>
                                          </p:val>
                                        </p:tav>
                                      </p:tavLst>
                                    </p:anim>
                                    <p:anim calcmode="lin" valueType="num">
                                      <p:cBhvr additive="base">
                                        <p:cTn id="12" dur="10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16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1" decel="50000" fill="hold" grpId="0" nodeType="withEffect">
                                  <p:stCondLst>
                                    <p:cond delay="10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1" decel="50000" fill="hold" grpId="0" nodeType="withEffect">
                                  <p:stCondLst>
                                    <p:cond delay="16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ppt_x"/>
                                          </p:val>
                                        </p:tav>
                                        <p:tav tm="100000">
                                          <p:val>
                                            <p:strVal val="#ppt_x"/>
                                          </p:val>
                                        </p:tav>
                                      </p:tavLst>
                                    </p:anim>
                                    <p:anim calcmode="lin" valueType="num">
                                      <p:cBhvr additive="base">
                                        <p:cTn id="24" dur="10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50000" fill="hold" grpId="0" nodeType="withEffect">
                                  <p:stCondLst>
                                    <p:cond delay="13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ppt_x"/>
                                          </p:val>
                                        </p:tav>
                                        <p:tav tm="100000">
                                          <p:val>
                                            <p:strVal val="#ppt_x"/>
                                          </p:val>
                                        </p:tav>
                                      </p:tavLst>
                                    </p:anim>
                                    <p:anim calcmode="lin" valueType="num">
                                      <p:cBhvr additive="base">
                                        <p:cTn id="2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8" grpId="0"/>
      <p:bldP spid="19" grpId="0"/>
      <p:bldP spid="20"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A76C-2C47-4756-B7FB-B94CCA2941A8}"/>
              </a:ext>
            </a:extLst>
          </p:cNvPr>
          <p:cNvSpPr>
            <a:spLocks noGrp="1"/>
          </p:cNvSpPr>
          <p:nvPr>
            <p:ph type="title"/>
          </p:nvPr>
        </p:nvSpPr>
        <p:spPr/>
        <p:txBody>
          <a:bodyPr/>
          <a:lstStyle/>
          <a:p>
            <a:r>
              <a:rPr lang="en-US" dirty="0"/>
              <a:t>Our</a:t>
            </a:r>
            <a:br>
              <a:rPr lang="en-US" dirty="0"/>
            </a:br>
            <a:r>
              <a:rPr lang="en-US" dirty="0">
                <a:solidFill>
                  <a:schemeClr val="accent1"/>
                </a:solidFill>
              </a:rPr>
              <a:t>Goals</a:t>
            </a:r>
          </a:p>
        </p:txBody>
      </p:sp>
      <p:sp>
        <p:nvSpPr>
          <p:cNvPr id="3" name="TextBox 2">
            <a:extLst>
              <a:ext uri="{FF2B5EF4-FFF2-40B4-BE49-F238E27FC236}">
                <a16:creationId xmlns:a16="http://schemas.microsoft.com/office/drawing/2014/main" id="{C7404398-4E91-4466-A0CB-E0CA0ECCD34E}"/>
              </a:ext>
            </a:extLst>
          </p:cNvPr>
          <p:cNvSpPr txBox="1"/>
          <p:nvPr/>
        </p:nvSpPr>
        <p:spPr>
          <a:xfrm>
            <a:off x="4637019" y="951659"/>
            <a:ext cx="2917963" cy="2072738"/>
          </a:xfrm>
          <a:prstGeom prst="rect">
            <a:avLst/>
          </a:prstGeom>
          <a:noFill/>
        </p:spPr>
        <p:txBody>
          <a:bodyPr wrap="square" lIns="0" tIns="36000" rIns="216000" bIns="36000" rtlCol="0">
            <a:spAutoFit/>
          </a:bodyPr>
          <a:lstStyle/>
          <a:p>
            <a:pPr>
              <a:lnSpc>
                <a:spcPct val="130000"/>
              </a:lnSpc>
              <a:spcBef>
                <a:spcPts val="1000"/>
              </a:spcBef>
            </a:pPr>
            <a:r>
              <a:rPr lang="en-US" sz="4400" dirty="0">
                <a:latin typeface="+mj-lt"/>
                <a:ea typeface="Open Sans Light" charset="0"/>
                <a:cs typeface="Open Sans Light" charset="0"/>
              </a:rPr>
              <a:t>2500+</a:t>
            </a:r>
            <a:endParaRPr lang="en-US" sz="4400" b="1" dirty="0">
              <a:latin typeface="+mj-lt"/>
            </a:endParaRPr>
          </a:p>
          <a:p>
            <a:pPr>
              <a:lnSpc>
                <a:spcPct val="130000"/>
              </a:lnSpc>
              <a:spcBef>
                <a:spcPts val="1000"/>
              </a:spcBef>
            </a:pPr>
            <a:r>
              <a:rPr lang="en-US" sz="1400" b="1" dirty="0"/>
              <a:t>Successful Project</a:t>
            </a:r>
          </a:p>
          <a:p>
            <a:pPr>
              <a:lnSpc>
                <a:spcPct val="130000"/>
              </a:lnSpc>
              <a:spcBef>
                <a:spcPts val="1000"/>
              </a:spcBef>
            </a:pPr>
            <a:r>
              <a:rPr lang="en-US" sz="1000" dirty="0"/>
              <a:t>A peep at some distant orb has power to raise and purify our thoughts like a strain of sacred music</a:t>
            </a:r>
          </a:p>
        </p:txBody>
      </p:sp>
      <p:sp>
        <p:nvSpPr>
          <p:cNvPr id="5" name="TextBox 4">
            <a:extLst>
              <a:ext uri="{FF2B5EF4-FFF2-40B4-BE49-F238E27FC236}">
                <a16:creationId xmlns:a16="http://schemas.microsoft.com/office/drawing/2014/main" id="{B73338DD-FE66-4448-BDC4-3FE9D1E1029F}"/>
              </a:ext>
            </a:extLst>
          </p:cNvPr>
          <p:cNvSpPr txBox="1"/>
          <p:nvPr/>
        </p:nvSpPr>
        <p:spPr>
          <a:xfrm>
            <a:off x="8254862" y="951659"/>
            <a:ext cx="2917963" cy="2072738"/>
          </a:xfrm>
          <a:prstGeom prst="rect">
            <a:avLst/>
          </a:prstGeom>
          <a:noFill/>
        </p:spPr>
        <p:txBody>
          <a:bodyPr wrap="square" lIns="0" tIns="36000" rIns="216000" bIns="36000" rtlCol="0">
            <a:spAutoFit/>
          </a:bodyPr>
          <a:lstStyle/>
          <a:p>
            <a:pPr>
              <a:lnSpc>
                <a:spcPct val="130000"/>
              </a:lnSpc>
              <a:spcBef>
                <a:spcPts val="1000"/>
              </a:spcBef>
            </a:pPr>
            <a:r>
              <a:rPr lang="en-US" sz="4400" dirty="0">
                <a:latin typeface="+mj-lt"/>
                <a:ea typeface="Open Sans Light" charset="0"/>
                <a:cs typeface="Open Sans Light" charset="0"/>
              </a:rPr>
              <a:t>654+</a:t>
            </a:r>
            <a:endParaRPr lang="en-US" sz="4400" b="1" dirty="0">
              <a:latin typeface="+mj-lt"/>
            </a:endParaRPr>
          </a:p>
          <a:p>
            <a:pPr>
              <a:lnSpc>
                <a:spcPct val="130000"/>
              </a:lnSpc>
              <a:spcBef>
                <a:spcPts val="1000"/>
              </a:spcBef>
            </a:pPr>
            <a:r>
              <a:rPr lang="en-US" sz="1400" b="1" dirty="0"/>
              <a:t>Partners</a:t>
            </a:r>
          </a:p>
          <a:p>
            <a:pPr>
              <a:lnSpc>
                <a:spcPct val="130000"/>
              </a:lnSpc>
              <a:spcBef>
                <a:spcPts val="1000"/>
              </a:spcBef>
            </a:pPr>
            <a:r>
              <a:rPr lang="en-US" sz="1000" dirty="0"/>
              <a:t>A peep at some distant orb has power to raise and purify our thoughts like a strain of sacred music, or a noble picture</a:t>
            </a:r>
          </a:p>
        </p:txBody>
      </p:sp>
      <p:grpSp>
        <p:nvGrpSpPr>
          <p:cNvPr id="8" name="Group 7">
            <a:extLst>
              <a:ext uri="{FF2B5EF4-FFF2-40B4-BE49-F238E27FC236}">
                <a16:creationId xmlns:a16="http://schemas.microsoft.com/office/drawing/2014/main" id="{D6191472-B7DE-4E81-9A62-FEE2EE7C0066}"/>
              </a:ext>
            </a:extLst>
          </p:cNvPr>
          <p:cNvGrpSpPr/>
          <p:nvPr/>
        </p:nvGrpSpPr>
        <p:grpSpPr>
          <a:xfrm>
            <a:off x="7753162" y="3429000"/>
            <a:ext cx="3419663" cy="2844800"/>
            <a:chOff x="1019174" y="2457449"/>
            <a:chExt cx="3414628" cy="2852725"/>
          </a:xfrm>
        </p:grpSpPr>
        <p:sp>
          <p:nvSpPr>
            <p:cNvPr id="9" name="Rectangle 8">
              <a:extLst>
                <a:ext uri="{FF2B5EF4-FFF2-40B4-BE49-F238E27FC236}">
                  <a16:creationId xmlns:a16="http://schemas.microsoft.com/office/drawing/2014/main" id="{A96A053A-4304-4579-B934-BBD75B509774}"/>
                </a:ext>
              </a:extLst>
            </p:cNvPr>
            <p:cNvSpPr/>
            <p:nvPr/>
          </p:nvSpPr>
          <p:spPr>
            <a:xfrm>
              <a:off x="1019174" y="2457449"/>
              <a:ext cx="3414628" cy="2852725"/>
            </a:xfrm>
            <a:prstGeom prst="rect">
              <a:avLst/>
            </a:prstGeom>
            <a:solidFill>
              <a:srgbClr val="FFFFFF"/>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2920" tIns="0" rtlCol="0" anchor="ctr"/>
            <a:lstStyle/>
            <a:p>
              <a:pPr lvl="0">
                <a:lnSpc>
                  <a:spcPct val="130000"/>
                </a:lnSpc>
                <a:spcBef>
                  <a:spcPts val="1000"/>
                </a:spcBef>
              </a:pPr>
              <a:r>
                <a:rPr lang="en-US" sz="4400" dirty="0">
                  <a:solidFill>
                    <a:srgbClr val="1D46F3"/>
                  </a:solidFill>
                  <a:latin typeface="Montserrat Bold"/>
                  <a:ea typeface="Open Sans Light" charset="0"/>
                  <a:cs typeface="Open Sans Light" charset="0"/>
                </a:rPr>
                <a:t>99+</a:t>
              </a:r>
              <a:endParaRPr lang="en-US" sz="4400" b="1" dirty="0">
                <a:solidFill>
                  <a:srgbClr val="1D46F3"/>
                </a:solidFill>
                <a:latin typeface="Montserrat Bold"/>
              </a:endParaRPr>
            </a:p>
            <a:p>
              <a:pPr lvl="0">
                <a:lnSpc>
                  <a:spcPct val="130000"/>
                </a:lnSpc>
                <a:spcBef>
                  <a:spcPts val="1000"/>
                </a:spcBef>
              </a:pPr>
              <a:r>
                <a:rPr lang="en-US" sz="1400" b="1" dirty="0">
                  <a:solidFill>
                    <a:srgbClr val="1D46F3"/>
                  </a:solidFill>
                </a:rPr>
                <a:t>Business model</a:t>
              </a:r>
            </a:p>
            <a:p>
              <a:pPr lvl="0">
                <a:lnSpc>
                  <a:spcPct val="130000"/>
                </a:lnSpc>
                <a:spcBef>
                  <a:spcPts val="1000"/>
                </a:spcBef>
              </a:pPr>
              <a:r>
                <a:rPr lang="en-US" sz="1000" b="1" dirty="0">
                  <a:solidFill>
                    <a:srgbClr val="222222">
                      <a:alpha val="70000"/>
                    </a:srgbClr>
                  </a:solidFill>
                </a:rPr>
                <a:t>A peep at some distant orb has power to raise and purify </a:t>
              </a:r>
              <a:r>
                <a:rPr lang="en-US" sz="1000" dirty="0">
                  <a:solidFill>
                    <a:srgbClr val="222222">
                      <a:alpha val="70000"/>
                    </a:srgbClr>
                  </a:solidFill>
                </a:rPr>
                <a:t>our thoughts like a strain of sacred music</a:t>
              </a:r>
            </a:p>
          </p:txBody>
        </p:sp>
        <p:sp>
          <p:nvSpPr>
            <p:cNvPr id="10" name="Rectangle 9">
              <a:extLst>
                <a:ext uri="{FF2B5EF4-FFF2-40B4-BE49-F238E27FC236}">
                  <a16:creationId xmlns:a16="http://schemas.microsoft.com/office/drawing/2014/main" id="{2E2D5ED9-A921-4001-8463-13D652A5BF2C}"/>
                </a:ext>
              </a:extLst>
            </p:cNvPr>
            <p:cNvSpPr/>
            <p:nvPr/>
          </p:nvSpPr>
          <p:spPr>
            <a:xfrm>
              <a:off x="1019176" y="2457449"/>
              <a:ext cx="68299" cy="2852724"/>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AEEC834D-0B6D-4752-AD9B-703B725C285A}"/>
              </a:ext>
            </a:extLst>
          </p:cNvPr>
          <p:cNvSpPr txBox="1"/>
          <p:nvPr/>
        </p:nvSpPr>
        <p:spPr>
          <a:xfrm>
            <a:off x="4637019" y="3783012"/>
            <a:ext cx="2917963" cy="2072738"/>
          </a:xfrm>
          <a:prstGeom prst="rect">
            <a:avLst/>
          </a:prstGeom>
          <a:noFill/>
        </p:spPr>
        <p:txBody>
          <a:bodyPr wrap="square" lIns="0" tIns="36000" rIns="216000" bIns="36000" rtlCol="0">
            <a:spAutoFit/>
          </a:bodyPr>
          <a:lstStyle/>
          <a:p>
            <a:pPr>
              <a:lnSpc>
                <a:spcPct val="130000"/>
              </a:lnSpc>
              <a:spcBef>
                <a:spcPts val="1000"/>
              </a:spcBef>
            </a:pPr>
            <a:r>
              <a:rPr lang="en-US" sz="4400" dirty="0">
                <a:latin typeface="+mj-lt"/>
                <a:ea typeface="Open Sans Light" charset="0"/>
                <a:cs typeface="Open Sans Light" charset="0"/>
              </a:rPr>
              <a:t>100+</a:t>
            </a:r>
            <a:endParaRPr lang="en-US" sz="4400" b="1" dirty="0">
              <a:latin typeface="+mj-lt"/>
            </a:endParaRPr>
          </a:p>
          <a:p>
            <a:pPr>
              <a:lnSpc>
                <a:spcPct val="130000"/>
              </a:lnSpc>
              <a:spcBef>
                <a:spcPts val="1000"/>
              </a:spcBef>
            </a:pPr>
            <a:r>
              <a:rPr lang="en-US" sz="1400" b="1" dirty="0"/>
              <a:t>Ready Project</a:t>
            </a:r>
          </a:p>
          <a:p>
            <a:pPr>
              <a:lnSpc>
                <a:spcPct val="130000"/>
              </a:lnSpc>
              <a:spcBef>
                <a:spcPts val="1000"/>
              </a:spcBef>
            </a:pPr>
            <a:r>
              <a:rPr lang="en-US" sz="1000" dirty="0"/>
              <a:t>A peep at some distant orb has power to raise and purify our thoughts like a strain of sacred music, or a noble picture</a:t>
            </a:r>
          </a:p>
        </p:txBody>
      </p:sp>
    </p:spTree>
    <p:extLst>
      <p:ext uri="{BB962C8B-B14F-4D97-AF65-F5344CB8AC3E}">
        <p14:creationId xmlns:p14="http://schemas.microsoft.com/office/powerpoint/2010/main" val="27153352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14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2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ppt_x"/>
                                          </p:val>
                                        </p:tav>
                                        <p:tav tm="100000">
                                          <p:val>
                                            <p:strVal val="#ppt_x"/>
                                          </p:val>
                                        </p:tav>
                                      </p:tavLst>
                                    </p:anim>
                                    <p:anim calcmode="lin" valueType="num">
                                      <p:cBhvr additive="base">
                                        <p:cTn id="16" dur="1000" fill="hold"/>
                                        <p:tgtEl>
                                          <p:spTgt spid="6"/>
                                        </p:tgtEl>
                                        <p:attrNameLst>
                                          <p:attrName>ppt_y</p:attrName>
                                        </p:attrNameLst>
                                      </p:cBhvr>
                                      <p:tavLst>
                                        <p:tav tm="0">
                                          <p:val>
                                            <p:strVal val="1+#ppt_h/2"/>
                                          </p:val>
                                        </p:tav>
                                        <p:tav tm="100000">
                                          <p:val>
                                            <p:strVal val="#ppt_y"/>
                                          </p:val>
                                        </p:tav>
                                      </p:tavLst>
                                    </p:anim>
                                  </p:childTnLst>
                                </p:cTn>
                              </p:par>
                              <p:par>
                                <p:cTn id="17" presetID="22" presetClass="entr" presetSubtype="8" repeatCount="0" fill="hold" nodeType="withEffect">
                                  <p:stCondLst>
                                    <p:cond delay="260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par>
                                <p:cTn id="20" presetID="6" presetClass="emph" presetSubtype="0" accel="50000" decel="50000" autoRev="1" fill="hold" nodeType="withEffect">
                                  <p:stCondLst>
                                    <p:cond delay="2700"/>
                                  </p:stCondLst>
                                  <p:childTnLst>
                                    <p:animScale>
                                      <p:cBhvr>
                                        <p:cTn id="21" dur="500"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Who</a:t>
            </a:r>
            <a:br>
              <a:rPr lang="en-US" dirty="0"/>
            </a:br>
            <a:r>
              <a:rPr lang="en-US" dirty="0"/>
              <a:t>we are?</a:t>
            </a:r>
          </a:p>
        </p:txBody>
      </p:sp>
      <p:sp>
        <p:nvSpPr>
          <p:cNvPr id="6" name="TextBox 5"/>
          <p:cNvSpPr txBox="1"/>
          <p:nvPr/>
        </p:nvSpPr>
        <p:spPr>
          <a:xfrm>
            <a:off x="2028824" y="2744136"/>
            <a:ext cx="6603113" cy="872922"/>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p:txBody>
      </p:sp>
      <p:sp>
        <p:nvSpPr>
          <p:cNvPr id="10" name="TextBox 9"/>
          <p:cNvSpPr txBox="1"/>
          <p:nvPr/>
        </p:nvSpPr>
        <p:spPr>
          <a:xfrm>
            <a:off x="2028824" y="5421754"/>
            <a:ext cx="6603113" cy="472813"/>
          </a:xfrm>
          <a:prstGeom prst="rect">
            <a:avLst/>
          </a:prstGeom>
          <a:noFill/>
        </p:spPr>
        <p:txBody>
          <a:bodyPr wrap="square" lIns="0" tIns="36000" rIns="216000" bIns="36000" rtlCol="0">
            <a:spAutoFit/>
          </a:bodyPr>
          <a:lstStyle/>
          <a:p>
            <a:pPr>
              <a:lnSpc>
                <a:spcPct val="130000"/>
              </a:lnSpc>
              <a:spcBef>
                <a:spcPts val="1000"/>
              </a:spcBef>
            </a:pPr>
            <a:r>
              <a:rPr lang="en-US" sz="1000">
                <a:solidFill>
                  <a:schemeClr val="tx1">
                    <a:alpha val="70000"/>
                  </a:schemeClr>
                </a:solidFill>
              </a:rPr>
              <a:t>It </a:t>
            </a:r>
            <a:r>
              <a:rPr lang="en-US" sz="1000" dirty="0">
                <a:solidFill>
                  <a:schemeClr val="tx1">
                    <a:alpha val="70000"/>
                  </a:schemeClr>
                </a:solidFill>
              </a:rPr>
              <a:t>always does one good. A peep at some distant orb has power to raise and purify our thoughts like a strain of sacred music, or a noble picture, or a passage from the grander poets. It always does one good.</a:t>
            </a:r>
          </a:p>
        </p:txBody>
      </p:sp>
      <p:sp>
        <p:nvSpPr>
          <p:cNvPr id="4" name="Picture Placeholder 3">
            <a:extLst>
              <a:ext uri="{FF2B5EF4-FFF2-40B4-BE49-F238E27FC236}">
                <a16:creationId xmlns:a16="http://schemas.microsoft.com/office/drawing/2014/main" id="{FABAD208-52BB-4176-B17C-9C7C6DF694C0}"/>
              </a:ext>
            </a:extLst>
          </p:cNvPr>
          <p:cNvSpPr>
            <a:spLocks noGrp="1"/>
          </p:cNvSpPr>
          <p:nvPr>
            <p:ph type="pic" sz="quarter" idx="12"/>
          </p:nvPr>
        </p:nvSpPr>
        <p:spPr/>
      </p:sp>
      <p:grpSp>
        <p:nvGrpSpPr>
          <p:cNvPr id="7" name="Group 6"/>
          <p:cNvGrpSpPr/>
          <p:nvPr/>
        </p:nvGrpSpPr>
        <p:grpSpPr>
          <a:xfrm>
            <a:off x="1009619" y="3998006"/>
            <a:ext cx="9282461" cy="1142706"/>
            <a:chOff x="1019174" y="2457450"/>
            <a:chExt cx="9268792" cy="1145889"/>
          </a:xfrm>
        </p:grpSpPr>
        <p:sp>
          <p:nvSpPr>
            <p:cNvPr id="8" name="Rectangle 7"/>
            <p:cNvSpPr/>
            <p:nvPr/>
          </p:nvSpPr>
          <p:spPr>
            <a:xfrm>
              <a:off x="1019174" y="2457450"/>
              <a:ext cx="9268792" cy="1145889"/>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pPr>
              <a:r>
                <a:rPr lang="en-US" sz="1400" dirty="0">
                  <a:solidFill>
                    <a:schemeClr val="accent1"/>
                  </a:solidFill>
                  <a:latin typeface="Open Sans" charset="0"/>
                  <a:ea typeface="Open Sans" charset="0"/>
                  <a:cs typeface="Open Sans" charset="0"/>
                </a:rPr>
                <a:t>A peep at some distant orb </a:t>
              </a:r>
              <a:r>
                <a:rPr lang="en-US" sz="1400" dirty="0">
                  <a:solidFill>
                    <a:schemeClr val="tx1"/>
                  </a:solidFill>
                  <a:latin typeface="Open Sans" charset="0"/>
                  <a:ea typeface="Open Sans" charset="0"/>
                  <a:cs typeface="Open Sans" charset="0"/>
                </a:rPr>
                <a:t>has power to raise and purify our thoughts like a strain of sacred music, or a noble picture, or a passage from the grander poets. It always does one good.</a:t>
              </a:r>
            </a:p>
          </p:txBody>
        </p:sp>
        <p:sp>
          <p:nvSpPr>
            <p:cNvPr id="9" name="Rectangle 8"/>
            <p:cNvSpPr/>
            <p:nvPr/>
          </p:nvSpPr>
          <p:spPr>
            <a:xfrm>
              <a:off x="1019176" y="2457450"/>
              <a:ext cx="68299" cy="114437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5436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2" presetClass="entr" presetSubtype="8" repeatCount="0" fill="hold" nodeType="withEffect">
                                  <p:stCondLst>
                                    <p:cond delay="100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6" presetClass="emph" presetSubtype="0" accel="50000" decel="50000" autoRev="1" fill="hold" nodeType="withEffect">
                                  <p:stCondLst>
                                    <p:cond delay="1000"/>
                                  </p:stCondLst>
                                  <p:childTnLst>
                                    <p:animScale>
                                      <p:cBhvr>
                                        <p:cTn id="13" dur="500" fill="hold"/>
                                        <p:tgtEl>
                                          <p:spTgt spid="7"/>
                                        </p:tgtEl>
                                      </p:cBhvr>
                                      <p:by x="105000" y="105000"/>
                                    </p:animScale>
                                  </p:childTnLst>
                                </p:cTn>
                              </p:par>
                              <p:par>
                                <p:cTn id="14" presetID="2" presetClass="entr" presetSubtype="4" decel="50000" fill="hold" grpId="0" nodeType="withEffect">
                                  <p:stCondLst>
                                    <p:cond delay="15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ppt_x"/>
                                          </p:val>
                                        </p:tav>
                                        <p:tav tm="100000">
                                          <p:val>
                                            <p:strVal val="#ppt_x"/>
                                          </p:val>
                                        </p:tav>
                                      </p:tavLst>
                                    </p:anim>
                                    <p:anim calcmode="lin" valueType="num">
                                      <p:cBhvr additive="base">
                                        <p:cTn id="17"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5A6736A-CD65-47EC-A5AE-E9AEBCBB77F3}"/>
              </a:ext>
            </a:extLst>
          </p:cNvPr>
          <p:cNvSpPr>
            <a:spLocks noGrp="1"/>
          </p:cNvSpPr>
          <p:nvPr>
            <p:ph type="pic" sz="quarter" idx="15"/>
          </p:nvPr>
        </p:nvSpPr>
        <p:spPr/>
      </p:sp>
      <p:sp>
        <p:nvSpPr>
          <p:cNvPr id="5" name="Rectangle 4"/>
          <p:cNvSpPr/>
          <p:nvPr/>
        </p:nvSpPr>
        <p:spPr>
          <a:xfrm>
            <a:off x="181232" y="230660"/>
            <a:ext cx="12192000" cy="6858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p:cNvGrpSpPr/>
          <p:nvPr/>
        </p:nvGrpSpPr>
        <p:grpSpPr>
          <a:xfrm>
            <a:off x="1876424" y="2195512"/>
            <a:ext cx="2644776" cy="2466976"/>
            <a:chOff x="2028824" y="3437889"/>
            <a:chExt cx="2644776" cy="2466976"/>
          </a:xfrm>
        </p:grpSpPr>
        <p:sp>
          <p:nvSpPr>
            <p:cNvPr id="18" name="Rectangle 17"/>
            <p:cNvSpPr/>
            <p:nvPr/>
          </p:nvSpPr>
          <p:spPr>
            <a:xfrm>
              <a:off x="2028824" y="3437889"/>
              <a:ext cx="2644776" cy="24669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216000" rtlCol="0" anchor="b"/>
            <a:lstStyle/>
            <a:p>
              <a:pPr>
                <a:lnSpc>
                  <a:spcPct val="130000"/>
                </a:lnSpc>
                <a:spcBef>
                  <a:spcPts val="1000"/>
                </a:spcBef>
              </a:pPr>
              <a:r>
                <a:rPr lang="en-US" sz="4000" dirty="0">
                  <a:solidFill>
                    <a:schemeClr val="tx1"/>
                  </a:solidFill>
                  <a:latin typeface="+mj-lt"/>
                  <a:ea typeface="Open Sans Light" charset="0"/>
                  <a:cs typeface="Open Sans Light" charset="0"/>
                </a:rPr>
                <a:t>$34B</a:t>
              </a:r>
              <a:endParaRPr lang="en-US" sz="4000" b="1" dirty="0">
                <a:solidFill>
                  <a:schemeClr val="tx1"/>
                </a:solidFill>
                <a:latin typeface="+mj-lt"/>
              </a:endParaRPr>
            </a:p>
            <a:p>
              <a:pPr>
                <a:lnSpc>
                  <a:spcPct val="130000"/>
                </a:lnSpc>
                <a:spcBef>
                  <a:spcPts val="1000"/>
                </a:spcBef>
              </a:pPr>
              <a:r>
                <a:rPr lang="en-US" sz="1400" b="1" dirty="0">
                  <a:solidFill>
                    <a:schemeClr val="tx1"/>
                  </a:solidFill>
                </a:rPr>
                <a:t>Subtitle here</a:t>
              </a:r>
            </a:p>
            <a:p>
              <a:pPr>
                <a:lnSpc>
                  <a:spcPct val="130000"/>
                </a:lnSpc>
                <a:spcBef>
                  <a:spcPts val="1000"/>
                </a:spcBef>
              </a:pPr>
              <a:r>
                <a:rPr lang="en-US" sz="1000" dirty="0">
                  <a:solidFill>
                    <a:schemeClr val="tx1">
                      <a:alpha val="70000"/>
                    </a:schemeClr>
                  </a:solidFill>
                </a:rPr>
                <a:t>Grander poets. It always does one good.</a:t>
              </a:r>
            </a:p>
          </p:txBody>
        </p:sp>
        <p:cxnSp>
          <p:nvCxnSpPr>
            <p:cNvPr id="21" name="Straight Connector 20"/>
            <p:cNvCxnSpPr/>
            <p:nvPr/>
          </p:nvCxnSpPr>
          <p:spPr>
            <a:xfrm>
              <a:off x="2028824" y="3448048"/>
              <a:ext cx="2644776"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7606664" y="2195512"/>
            <a:ext cx="2644776" cy="2466976"/>
            <a:chOff x="2028824" y="3437889"/>
            <a:chExt cx="2644776" cy="2466976"/>
          </a:xfrm>
        </p:grpSpPr>
        <p:sp>
          <p:nvSpPr>
            <p:cNvPr id="27" name="Rectangle 26"/>
            <p:cNvSpPr/>
            <p:nvPr/>
          </p:nvSpPr>
          <p:spPr>
            <a:xfrm>
              <a:off x="2028824" y="3437889"/>
              <a:ext cx="2644776" cy="24669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216000" rtlCol="0" anchor="b"/>
            <a:lstStyle/>
            <a:p>
              <a:pPr>
                <a:lnSpc>
                  <a:spcPct val="130000"/>
                </a:lnSpc>
                <a:spcBef>
                  <a:spcPts val="1000"/>
                </a:spcBef>
              </a:pPr>
              <a:r>
                <a:rPr lang="en-US" sz="4000" dirty="0">
                  <a:solidFill>
                    <a:schemeClr val="tx1"/>
                  </a:solidFill>
                  <a:latin typeface="+mj-lt"/>
                  <a:ea typeface="Open Sans Light" charset="0"/>
                  <a:cs typeface="Open Sans Light" charset="0"/>
                </a:rPr>
                <a:t>$85M</a:t>
              </a:r>
              <a:endParaRPr lang="en-US" sz="4000" b="1" dirty="0">
                <a:solidFill>
                  <a:schemeClr val="tx1"/>
                </a:solidFill>
                <a:latin typeface="+mj-lt"/>
              </a:endParaRPr>
            </a:p>
            <a:p>
              <a:pPr>
                <a:lnSpc>
                  <a:spcPct val="130000"/>
                </a:lnSpc>
                <a:spcBef>
                  <a:spcPts val="1000"/>
                </a:spcBef>
              </a:pPr>
              <a:r>
                <a:rPr lang="en-US" sz="1400" b="1" dirty="0">
                  <a:solidFill>
                    <a:schemeClr val="tx1"/>
                  </a:solidFill>
                </a:rPr>
                <a:t>Subtitle here</a:t>
              </a:r>
            </a:p>
            <a:p>
              <a:pPr>
                <a:lnSpc>
                  <a:spcPct val="130000"/>
                </a:lnSpc>
                <a:spcBef>
                  <a:spcPts val="1000"/>
                </a:spcBef>
              </a:pPr>
              <a:r>
                <a:rPr lang="en-US" sz="1000" dirty="0">
                  <a:solidFill>
                    <a:schemeClr val="tx1">
                      <a:alpha val="70000"/>
                    </a:schemeClr>
                  </a:solidFill>
                </a:rPr>
                <a:t>Grander poets. It always does one good.</a:t>
              </a:r>
            </a:p>
          </p:txBody>
        </p:sp>
        <p:cxnSp>
          <p:nvCxnSpPr>
            <p:cNvPr id="28" name="Straight Connector 27"/>
            <p:cNvCxnSpPr/>
            <p:nvPr/>
          </p:nvCxnSpPr>
          <p:spPr>
            <a:xfrm>
              <a:off x="2028824" y="3448048"/>
              <a:ext cx="2644776"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435540" y="1910080"/>
            <a:ext cx="3256784" cy="3037840"/>
            <a:chOff x="2028824" y="3437889"/>
            <a:chExt cx="2644776" cy="2466976"/>
          </a:xfrm>
          <a:effectLst>
            <a:outerShdw blurRad="1016000" dist="254000" dir="5400000" algn="t" rotWithShape="0">
              <a:prstClr val="black">
                <a:alpha val="30000"/>
              </a:prstClr>
            </a:outerShdw>
          </a:effectLst>
        </p:grpSpPr>
        <p:sp>
          <p:nvSpPr>
            <p:cNvPr id="24" name="Rectangle 23"/>
            <p:cNvSpPr/>
            <p:nvPr/>
          </p:nvSpPr>
          <p:spPr>
            <a:xfrm>
              <a:off x="2028824" y="3437889"/>
              <a:ext cx="2644776" cy="24669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216000" rtlCol="0" anchor="b"/>
            <a:lstStyle/>
            <a:p>
              <a:pPr>
                <a:lnSpc>
                  <a:spcPct val="130000"/>
                </a:lnSpc>
                <a:spcBef>
                  <a:spcPts val="1000"/>
                </a:spcBef>
              </a:pPr>
              <a:r>
                <a:rPr lang="en-US" sz="4800" dirty="0">
                  <a:solidFill>
                    <a:schemeClr val="tx1"/>
                  </a:solidFill>
                  <a:latin typeface="+mj-lt"/>
                  <a:ea typeface="Open Sans Light" charset="0"/>
                  <a:cs typeface="Open Sans Light" charset="0"/>
                </a:rPr>
                <a:t>960B</a:t>
              </a:r>
              <a:endParaRPr lang="en-US" sz="4800" b="1" dirty="0">
                <a:solidFill>
                  <a:schemeClr val="tx1"/>
                </a:solidFill>
                <a:latin typeface="+mj-lt"/>
              </a:endParaRPr>
            </a:p>
            <a:p>
              <a:pPr>
                <a:lnSpc>
                  <a:spcPct val="130000"/>
                </a:lnSpc>
                <a:spcBef>
                  <a:spcPts val="1000"/>
                </a:spcBef>
              </a:pPr>
              <a:r>
                <a:rPr lang="en-US" sz="1400" b="1" dirty="0">
                  <a:solidFill>
                    <a:schemeClr val="tx1"/>
                  </a:solidFill>
                </a:rPr>
                <a:t>Subtitle here</a:t>
              </a:r>
            </a:p>
            <a:p>
              <a:pPr>
                <a:lnSpc>
                  <a:spcPct val="130000"/>
                </a:lnSpc>
                <a:spcBef>
                  <a:spcPts val="1000"/>
                </a:spcBef>
              </a:pPr>
              <a:r>
                <a:rPr lang="en-US" sz="1000" dirty="0">
                  <a:solidFill>
                    <a:schemeClr val="tx1">
                      <a:alpha val="70000"/>
                    </a:schemeClr>
                  </a:solidFill>
                </a:rPr>
                <a:t>Grander poets. It always does one good.</a:t>
              </a:r>
            </a:p>
          </p:txBody>
        </p:sp>
        <p:cxnSp>
          <p:nvCxnSpPr>
            <p:cNvPr id="25" name="Straight Connector 24"/>
            <p:cNvCxnSpPr/>
            <p:nvPr/>
          </p:nvCxnSpPr>
          <p:spPr>
            <a:xfrm>
              <a:off x="2028824" y="3448048"/>
              <a:ext cx="2644776" cy="0"/>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08575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6" presetClass="emph" presetSubtype="0" accel="50000" decel="50000" autoRev="1" fill="hold" nodeType="withEffect">
                                  <p:stCondLst>
                                    <p:cond delay="1000"/>
                                  </p:stCondLst>
                                  <p:childTnLst>
                                    <p:animScale>
                                      <p:cBhvr>
                                        <p:cTn id="9" dur="500" fill="hold"/>
                                        <p:tgtEl>
                                          <p:spTgt spid="14"/>
                                        </p:tgtEl>
                                      </p:cBhvr>
                                      <p:by x="120000" y="120000"/>
                                    </p:animScale>
                                  </p:childTnLst>
                                </p:cTn>
                              </p:par>
                              <p:par>
                                <p:cTn id="10" presetID="22" presetClass="entr" presetSubtype="8" fill="hold" nodeType="withEffect">
                                  <p:stCondLst>
                                    <p:cond delay="170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par>
                                <p:cTn id="13" presetID="6" presetClass="emph" presetSubtype="0" accel="50000" decel="50000" autoRev="1" fill="hold" nodeType="withEffect">
                                  <p:stCondLst>
                                    <p:cond delay="1700"/>
                                  </p:stCondLst>
                                  <p:childTnLst>
                                    <p:animScale>
                                      <p:cBhvr>
                                        <p:cTn id="14" dur="500" fill="hold"/>
                                        <p:tgtEl>
                                          <p:spTgt spid="23"/>
                                        </p:tgtEl>
                                      </p:cBhvr>
                                      <p:by x="120000" y="120000"/>
                                    </p:animScale>
                                  </p:childTnLst>
                                </p:cTn>
                              </p:par>
                              <p:par>
                                <p:cTn id="15" presetID="22" presetClass="entr" presetSubtype="8" fill="hold" nodeType="withEffect">
                                  <p:stCondLst>
                                    <p:cond delay="130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par>
                                <p:cTn id="18" presetID="6" presetClass="emph" presetSubtype="0" accel="50000" decel="50000" autoRev="1" fill="hold" nodeType="withEffect">
                                  <p:stCondLst>
                                    <p:cond delay="1300"/>
                                  </p:stCondLst>
                                  <p:childTnLst>
                                    <p:animScale>
                                      <p:cBhvr>
                                        <p:cTn id="19" dur="500" fill="hold"/>
                                        <p:tgtEl>
                                          <p:spTgt spid="2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F45654-AAA5-4CA5-998A-CC50B62A5131}"/>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0F786EDF-C293-48E7-B5F2-8EA7FD372AE8}"/>
              </a:ext>
            </a:extLst>
          </p:cNvPr>
          <p:cNvSpPr>
            <a:spLocks noGrp="1"/>
          </p:cNvSpPr>
          <p:nvPr>
            <p:ph type="pic" sz="quarter" idx="13"/>
          </p:nvPr>
        </p:nvSpPr>
        <p:spPr/>
      </p:sp>
      <p:sp>
        <p:nvSpPr>
          <p:cNvPr id="8" name="Picture Placeholder 7">
            <a:extLst>
              <a:ext uri="{FF2B5EF4-FFF2-40B4-BE49-F238E27FC236}">
                <a16:creationId xmlns:a16="http://schemas.microsoft.com/office/drawing/2014/main" id="{73C7162C-B575-47C9-BE40-CACB08CEE90C}"/>
              </a:ext>
            </a:extLst>
          </p:cNvPr>
          <p:cNvSpPr>
            <a:spLocks noGrp="1"/>
          </p:cNvSpPr>
          <p:nvPr>
            <p:ph type="pic" sz="quarter" idx="14"/>
          </p:nvPr>
        </p:nvSpPr>
        <p:spPr/>
      </p:sp>
      <p:sp>
        <p:nvSpPr>
          <p:cNvPr id="10" name="Picture Placeholder 9">
            <a:extLst>
              <a:ext uri="{FF2B5EF4-FFF2-40B4-BE49-F238E27FC236}">
                <a16:creationId xmlns:a16="http://schemas.microsoft.com/office/drawing/2014/main" id="{21C5425B-BA77-4B57-B411-8C83F475F14A}"/>
              </a:ext>
            </a:extLst>
          </p:cNvPr>
          <p:cNvSpPr>
            <a:spLocks noGrp="1"/>
          </p:cNvSpPr>
          <p:nvPr>
            <p:ph type="pic" sz="quarter" idx="15"/>
          </p:nvPr>
        </p:nvSpPr>
        <p:spPr/>
      </p:sp>
      <p:sp>
        <p:nvSpPr>
          <p:cNvPr id="2" name="Title 1">
            <a:extLst>
              <a:ext uri="{FF2B5EF4-FFF2-40B4-BE49-F238E27FC236}">
                <a16:creationId xmlns:a16="http://schemas.microsoft.com/office/drawing/2014/main" id="{F287693A-B77D-4E10-9120-7716C822DCD9}"/>
              </a:ext>
            </a:extLst>
          </p:cNvPr>
          <p:cNvSpPr>
            <a:spLocks noGrp="1"/>
          </p:cNvSpPr>
          <p:nvPr>
            <p:ph type="title"/>
          </p:nvPr>
        </p:nvSpPr>
        <p:spPr/>
        <p:txBody>
          <a:bodyPr/>
          <a:lstStyle/>
          <a:p>
            <a:r>
              <a:rPr lang="en-US" dirty="0"/>
              <a:t>Image with</a:t>
            </a:r>
            <a:br>
              <a:rPr lang="en-US" dirty="0"/>
            </a:br>
            <a:r>
              <a:rPr lang="en-US" dirty="0">
                <a:solidFill>
                  <a:schemeClr val="accent1"/>
                </a:solidFill>
              </a:rPr>
              <a:t>Data</a:t>
            </a:r>
          </a:p>
        </p:txBody>
      </p:sp>
      <p:sp>
        <p:nvSpPr>
          <p:cNvPr id="19" name="Rectangle 18">
            <a:extLst>
              <a:ext uri="{FF2B5EF4-FFF2-40B4-BE49-F238E27FC236}">
                <a16:creationId xmlns:a16="http://schemas.microsoft.com/office/drawing/2014/main" id="{62802C85-0DA7-4107-94BB-D7513950D8E5}"/>
              </a:ext>
            </a:extLst>
          </p:cNvPr>
          <p:cNvSpPr/>
          <p:nvPr/>
        </p:nvSpPr>
        <p:spPr>
          <a:xfrm>
            <a:off x="2028825" y="5215869"/>
            <a:ext cx="2196552" cy="1057931"/>
          </a:xfrm>
          <a:prstGeom prst="rect">
            <a:avLst/>
          </a:prstGeom>
          <a:solidFill>
            <a:schemeClr val="accent1"/>
          </a:solidFill>
          <a:ln>
            <a:noFill/>
          </a:ln>
          <a:effectLst>
            <a:outerShdw blurRad="762000" dist="254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180000" bIns="0" rtlCol="0" anchor="ctr" anchorCtr="0"/>
          <a:lstStyle/>
          <a:p>
            <a:pPr algn="ctr">
              <a:lnSpc>
                <a:spcPct val="110000"/>
              </a:lnSpc>
              <a:spcBef>
                <a:spcPts val="1000"/>
              </a:spcBef>
            </a:pPr>
            <a:r>
              <a:rPr lang="en-US" sz="1600" b="1" dirty="0">
                <a:solidFill>
                  <a:srgbClr val="FFFFFF"/>
                </a:solidFill>
              </a:rPr>
              <a:t>UI Design</a:t>
            </a:r>
            <a:br>
              <a:rPr lang="en-US" sz="2400" b="1" dirty="0">
                <a:solidFill>
                  <a:srgbClr val="FFFFFF"/>
                </a:solidFill>
              </a:rPr>
            </a:br>
            <a:r>
              <a:rPr lang="en-US" sz="1400" dirty="0">
                <a:solidFill>
                  <a:srgbClr val="FFFFFF"/>
                </a:solidFill>
              </a:rPr>
              <a:t>100%</a:t>
            </a:r>
            <a:endParaRPr lang="en-US" sz="1200" dirty="0">
              <a:solidFill>
                <a:srgbClr val="FFFFFF"/>
              </a:solidFill>
            </a:endParaRPr>
          </a:p>
        </p:txBody>
      </p:sp>
      <p:sp>
        <p:nvSpPr>
          <p:cNvPr id="21" name="Rectangle 20">
            <a:extLst>
              <a:ext uri="{FF2B5EF4-FFF2-40B4-BE49-F238E27FC236}">
                <a16:creationId xmlns:a16="http://schemas.microsoft.com/office/drawing/2014/main" id="{828434DC-4ABB-4310-9E4A-F15BFAACBB25}"/>
              </a:ext>
            </a:extLst>
          </p:cNvPr>
          <p:cNvSpPr/>
          <p:nvPr/>
        </p:nvSpPr>
        <p:spPr>
          <a:xfrm>
            <a:off x="4343053" y="5215869"/>
            <a:ext cx="2196552" cy="1057931"/>
          </a:xfrm>
          <a:prstGeom prst="rect">
            <a:avLst/>
          </a:prstGeom>
          <a:solidFill>
            <a:schemeClr val="accent1"/>
          </a:solidFill>
          <a:ln>
            <a:noFill/>
          </a:ln>
          <a:effectLst>
            <a:outerShdw blurRad="762000" dist="254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180000" bIns="0" rtlCol="0" anchor="ctr" anchorCtr="0"/>
          <a:lstStyle/>
          <a:p>
            <a:pPr algn="ctr">
              <a:lnSpc>
                <a:spcPct val="110000"/>
              </a:lnSpc>
              <a:spcBef>
                <a:spcPts val="1000"/>
              </a:spcBef>
            </a:pPr>
            <a:r>
              <a:rPr lang="en-US" sz="1600" b="1" dirty="0">
                <a:solidFill>
                  <a:srgbClr val="FFFFFF"/>
                </a:solidFill>
              </a:rPr>
              <a:t>Graphic Design</a:t>
            </a:r>
            <a:br>
              <a:rPr lang="en-US" sz="2400" b="1" dirty="0">
                <a:solidFill>
                  <a:srgbClr val="FFFFFF"/>
                </a:solidFill>
              </a:rPr>
            </a:br>
            <a:r>
              <a:rPr lang="en-US" sz="1400" dirty="0">
                <a:solidFill>
                  <a:srgbClr val="FFFFFF"/>
                </a:solidFill>
              </a:rPr>
              <a:t>80%</a:t>
            </a:r>
            <a:endParaRPr lang="en-US" sz="1200" dirty="0">
              <a:solidFill>
                <a:srgbClr val="FFFFFF"/>
              </a:solidFill>
            </a:endParaRPr>
          </a:p>
        </p:txBody>
      </p:sp>
      <p:sp>
        <p:nvSpPr>
          <p:cNvPr id="22" name="Rectangle 21">
            <a:extLst>
              <a:ext uri="{FF2B5EF4-FFF2-40B4-BE49-F238E27FC236}">
                <a16:creationId xmlns:a16="http://schemas.microsoft.com/office/drawing/2014/main" id="{12AFDEC9-F9C7-4DE3-8D52-50163A3ACD46}"/>
              </a:ext>
            </a:extLst>
          </p:cNvPr>
          <p:cNvSpPr/>
          <p:nvPr/>
        </p:nvSpPr>
        <p:spPr>
          <a:xfrm>
            <a:off x="6657376" y="5215869"/>
            <a:ext cx="2196552" cy="1057931"/>
          </a:xfrm>
          <a:prstGeom prst="rect">
            <a:avLst/>
          </a:prstGeom>
          <a:solidFill>
            <a:schemeClr val="accent1"/>
          </a:solidFill>
          <a:ln>
            <a:noFill/>
          </a:ln>
          <a:effectLst>
            <a:outerShdw blurRad="762000" dist="254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180000" bIns="0" rtlCol="0" anchor="ctr" anchorCtr="0"/>
          <a:lstStyle/>
          <a:p>
            <a:pPr algn="ctr">
              <a:lnSpc>
                <a:spcPct val="110000"/>
              </a:lnSpc>
              <a:spcBef>
                <a:spcPts val="1000"/>
              </a:spcBef>
            </a:pPr>
            <a:r>
              <a:rPr lang="en-US" sz="1600" b="1" dirty="0">
                <a:solidFill>
                  <a:srgbClr val="FFFFFF"/>
                </a:solidFill>
              </a:rPr>
              <a:t>Web Design</a:t>
            </a:r>
            <a:br>
              <a:rPr lang="en-US" sz="2400" b="1" dirty="0">
                <a:solidFill>
                  <a:srgbClr val="FFFFFF"/>
                </a:solidFill>
              </a:rPr>
            </a:br>
            <a:r>
              <a:rPr lang="en-US" sz="1400" dirty="0">
                <a:solidFill>
                  <a:srgbClr val="FFFFFF"/>
                </a:solidFill>
              </a:rPr>
              <a:t>95%</a:t>
            </a:r>
            <a:endParaRPr lang="en-US" sz="1200" dirty="0">
              <a:solidFill>
                <a:srgbClr val="FFFFFF"/>
              </a:solidFill>
            </a:endParaRPr>
          </a:p>
        </p:txBody>
      </p:sp>
      <p:sp>
        <p:nvSpPr>
          <p:cNvPr id="23" name="Rectangle 22">
            <a:extLst>
              <a:ext uri="{FF2B5EF4-FFF2-40B4-BE49-F238E27FC236}">
                <a16:creationId xmlns:a16="http://schemas.microsoft.com/office/drawing/2014/main" id="{E289309C-FF3B-484A-B64C-53C97C9BB574}"/>
              </a:ext>
            </a:extLst>
          </p:cNvPr>
          <p:cNvSpPr/>
          <p:nvPr/>
        </p:nvSpPr>
        <p:spPr>
          <a:xfrm>
            <a:off x="8970111" y="5215869"/>
            <a:ext cx="2211410" cy="1057931"/>
          </a:xfrm>
          <a:prstGeom prst="rect">
            <a:avLst/>
          </a:prstGeom>
          <a:solidFill>
            <a:schemeClr val="accent1"/>
          </a:solidFill>
          <a:ln>
            <a:noFill/>
          </a:ln>
          <a:effectLst>
            <a:outerShdw blurRad="762000" dist="254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0" rIns="180000" bIns="0" rtlCol="0" anchor="ctr" anchorCtr="0"/>
          <a:lstStyle/>
          <a:p>
            <a:pPr algn="ctr">
              <a:lnSpc>
                <a:spcPct val="110000"/>
              </a:lnSpc>
              <a:spcBef>
                <a:spcPts val="1000"/>
              </a:spcBef>
            </a:pPr>
            <a:r>
              <a:rPr lang="en-US" sz="1600" b="1" dirty="0">
                <a:solidFill>
                  <a:srgbClr val="FFFFFF"/>
                </a:solidFill>
              </a:rPr>
              <a:t>Photography</a:t>
            </a:r>
            <a:br>
              <a:rPr lang="en-US" sz="2400" b="1" dirty="0">
                <a:solidFill>
                  <a:srgbClr val="FFFFFF"/>
                </a:solidFill>
              </a:rPr>
            </a:br>
            <a:r>
              <a:rPr lang="en-US" sz="1400" b="1" dirty="0">
                <a:solidFill>
                  <a:srgbClr val="FFFFFF"/>
                </a:solidFill>
              </a:rPr>
              <a:t>100</a:t>
            </a:r>
            <a:r>
              <a:rPr lang="en-US" sz="1400" dirty="0">
                <a:solidFill>
                  <a:srgbClr val="FFFFFF"/>
                </a:solidFill>
              </a:rPr>
              <a:t>%</a:t>
            </a:r>
            <a:endParaRPr lang="en-US" sz="1200" dirty="0">
              <a:solidFill>
                <a:srgbClr val="FFFFFF"/>
              </a:solidFill>
            </a:endParaRPr>
          </a:p>
        </p:txBody>
      </p:sp>
    </p:spTree>
    <p:extLst>
      <p:ext uri="{BB962C8B-B14F-4D97-AF65-F5344CB8AC3E}">
        <p14:creationId xmlns:p14="http://schemas.microsoft.com/office/powerpoint/2010/main" val="4250655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9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strVal val="#ppt_x"/>
                                          </p:val>
                                        </p:tav>
                                        <p:tav tm="100000">
                                          <p:val>
                                            <p:strVal val="#ppt_x"/>
                                          </p:val>
                                        </p:tav>
                                      </p:tavLst>
                                    </p:anim>
                                    <p:anim calcmode="lin" valueType="num">
                                      <p:cBhvr>
                                        <p:cTn id="14" dur="5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4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9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anim calcmode="lin" valueType="num">
                                      <p:cBhvr>
                                        <p:cTn id="23" dur="500" fill="hold"/>
                                        <p:tgtEl>
                                          <p:spTgt spid="23"/>
                                        </p:tgtEl>
                                        <p:attrNameLst>
                                          <p:attrName>ppt_x</p:attrName>
                                        </p:attrNameLst>
                                      </p:cBhvr>
                                      <p:tavLst>
                                        <p:tav tm="0">
                                          <p:val>
                                            <p:strVal val="#ppt_x"/>
                                          </p:val>
                                        </p:tav>
                                        <p:tav tm="100000">
                                          <p:val>
                                            <p:strVal val="#ppt_x"/>
                                          </p:val>
                                        </p:tav>
                                      </p:tavLst>
                                    </p:anim>
                                    <p:anim calcmode="lin" valueType="num">
                                      <p:cBhvr>
                                        <p:cTn id="2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Data chart</a:t>
            </a:r>
          </a:p>
        </p:txBody>
      </p:sp>
      <p:grpSp>
        <p:nvGrpSpPr>
          <p:cNvPr id="12" name="Group 11"/>
          <p:cNvGrpSpPr/>
          <p:nvPr/>
        </p:nvGrpSpPr>
        <p:grpSpPr>
          <a:xfrm>
            <a:off x="4093295" y="2196547"/>
            <a:ext cx="2722636" cy="2152650"/>
            <a:chOff x="4093295" y="2196547"/>
            <a:chExt cx="2722636" cy="2152650"/>
          </a:xfrm>
        </p:grpSpPr>
        <p:graphicFrame>
          <p:nvGraphicFramePr>
            <p:cNvPr id="6" name="Chart 5"/>
            <p:cNvGraphicFramePr/>
            <p:nvPr>
              <p:extLst>
                <p:ext uri="{D42A27DB-BD31-4B8C-83A1-F6EECF244321}">
                  <p14:modId xmlns:p14="http://schemas.microsoft.com/office/powerpoint/2010/main" val="256572996"/>
                </p:ext>
              </p:extLst>
            </p:nvPr>
          </p:nvGraphicFramePr>
          <p:xfrm>
            <a:off x="4093295" y="2196547"/>
            <a:ext cx="2722636" cy="2152650"/>
          </p:xfrm>
          <a:graphic>
            <a:graphicData uri="http://schemas.openxmlformats.org/drawingml/2006/chart">
              <c:chart xmlns:c="http://schemas.openxmlformats.org/drawingml/2006/chart" xmlns:r="http://schemas.openxmlformats.org/officeDocument/2006/relationships" r:id="rId2"/>
            </a:graphicData>
          </a:graphic>
        </p:graphicFrame>
        <p:sp>
          <p:nvSpPr>
            <p:cNvPr id="7" name="Текст 7"/>
            <p:cNvSpPr txBox="1">
              <a:spLocks/>
            </p:cNvSpPr>
            <p:nvPr/>
          </p:nvSpPr>
          <p:spPr>
            <a:xfrm>
              <a:off x="4859961" y="2986528"/>
              <a:ext cx="1164908"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800" b="1" dirty="0">
                  <a:latin typeface="Open Sans" charset="0"/>
                  <a:ea typeface="Open Sans" charset="0"/>
                  <a:cs typeface="Open Sans" charset="0"/>
                </a:rPr>
                <a:t>30%</a:t>
              </a:r>
            </a:p>
          </p:txBody>
        </p:sp>
      </p:grpSp>
      <p:grpSp>
        <p:nvGrpSpPr>
          <p:cNvPr id="3" name="Group 2"/>
          <p:cNvGrpSpPr/>
          <p:nvPr/>
        </p:nvGrpSpPr>
        <p:grpSpPr>
          <a:xfrm>
            <a:off x="1586584" y="2269596"/>
            <a:ext cx="2722636" cy="2152650"/>
            <a:chOff x="1582164" y="2196547"/>
            <a:chExt cx="2722636" cy="2152650"/>
          </a:xfrm>
        </p:grpSpPr>
        <p:sp>
          <p:nvSpPr>
            <p:cNvPr id="5" name="Текст 7"/>
            <p:cNvSpPr txBox="1">
              <a:spLocks/>
            </p:cNvSpPr>
            <p:nvPr/>
          </p:nvSpPr>
          <p:spPr>
            <a:xfrm>
              <a:off x="2348830" y="2986528"/>
              <a:ext cx="1164908"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800" b="1" dirty="0">
                  <a:latin typeface="Open Sans" charset="0"/>
                  <a:ea typeface="Open Sans" charset="0"/>
                  <a:cs typeface="Open Sans" charset="0"/>
                </a:rPr>
                <a:t>50%</a:t>
              </a:r>
            </a:p>
          </p:txBody>
        </p:sp>
        <p:graphicFrame>
          <p:nvGraphicFramePr>
            <p:cNvPr id="8" name="Chart 4"/>
            <p:cNvGraphicFramePr/>
            <p:nvPr>
              <p:extLst>
                <p:ext uri="{D42A27DB-BD31-4B8C-83A1-F6EECF244321}">
                  <p14:modId xmlns:p14="http://schemas.microsoft.com/office/powerpoint/2010/main" val="934548222"/>
                </p:ext>
              </p:extLst>
            </p:nvPr>
          </p:nvGraphicFramePr>
          <p:xfrm>
            <a:off x="1582164" y="2196547"/>
            <a:ext cx="2722636" cy="2152650"/>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14" name="Group 13"/>
          <p:cNvGrpSpPr/>
          <p:nvPr/>
        </p:nvGrpSpPr>
        <p:grpSpPr>
          <a:xfrm>
            <a:off x="9115556" y="2196547"/>
            <a:ext cx="2722636" cy="2152650"/>
            <a:chOff x="9115556" y="2196547"/>
            <a:chExt cx="2722636" cy="2152650"/>
          </a:xfrm>
        </p:grpSpPr>
        <p:graphicFrame>
          <p:nvGraphicFramePr>
            <p:cNvPr id="4" name="Chart 4"/>
            <p:cNvGraphicFramePr/>
            <p:nvPr>
              <p:extLst>
                <p:ext uri="{D42A27DB-BD31-4B8C-83A1-F6EECF244321}">
                  <p14:modId xmlns:p14="http://schemas.microsoft.com/office/powerpoint/2010/main" val="839892536"/>
                </p:ext>
              </p:extLst>
            </p:nvPr>
          </p:nvGraphicFramePr>
          <p:xfrm>
            <a:off x="9115556" y="2196547"/>
            <a:ext cx="2722636" cy="2152650"/>
          </p:xfrm>
          <a:graphic>
            <a:graphicData uri="http://schemas.openxmlformats.org/drawingml/2006/chart">
              <c:chart xmlns:c="http://schemas.openxmlformats.org/drawingml/2006/chart" xmlns:r="http://schemas.openxmlformats.org/officeDocument/2006/relationships" r:id="rId4"/>
            </a:graphicData>
          </a:graphic>
        </p:graphicFrame>
        <p:sp>
          <p:nvSpPr>
            <p:cNvPr id="11" name="Текст 7"/>
            <p:cNvSpPr txBox="1">
              <a:spLocks/>
            </p:cNvSpPr>
            <p:nvPr/>
          </p:nvSpPr>
          <p:spPr>
            <a:xfrm>
              <a:off x="9896542" y="2986528"/>
              <a:ext cx="1164908"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800" b="1">
                  <a:latin typeface="Open Sans" charset="0"/>
                  <a:ea typeface="Open Sans" charset="0"/>
                  <a:cs typeface="Open Sans" charset="0"/>
                </a:rPr>
                <a:t>20%</a:t>
              </a:r>
              <a:endParaRPr lang="en-US" sz="2800" b="1" dirty="0">
                <a:latin typeface="Open Sans" charset="0"/>
                <a:ea typeface="Open Sans" charset="0"/>
                <a:cs typeface="Open Sans" charset="0"/>
              </a:endParaRPr>
            </a:p>
          </p:txBody>
        </p:sp>
      </p:grpSp>
      <p:grpSp>
        <p:nvGrpSpPr>
          <p:cNvPr id="13" name="Group 12"/>
          <p:cNvGrpSpPr/>
          <p:nvPr/>
        </p:nvGrpSpPr>
        <p:grpSpPr>
          <a:xfrm>
            <a:off x="6604426" y="2196547"/>
            <a:ext cx="2722636" cy="2152650"/>
            <a:chOff x="6604426" y="2196547"/>
            <a:chExt cx="2722636" cy="2152650"/>
          </a:xfrm>
        </p:grpSpPr>
        <p:graphicFrame>
          <p:nvGraphicFramePr>
            <p:cNvPr id="10" name="Chart 4"/>
            <p:cNvGraphicFramePr/>
            <p:nvPr>
              <p:extLst>
                <p:ext uri="{D42A27DB-BD31-4B8C-83A1-F6EECF244321}">
                  <p14:modId xmlns:p14="http://schemas.microsoft.com/office/powerpoint/2010/main" val="75180596"/>
                </p:ext>
              </p:extLst>
            </p:nvPr>
          </p:nvGraphicFramePr>
          <p:xfrm>
            <a:off x="6604426" y="2196547"/>
            <a:ext cx="2722636" cy="2152650"/>
          </p:xfrm>
          <a:graphic>
            <a:graphicData uri="http://schemas.openxmlformats.org/drawingml/2006/chart">
              <c:chart xmlns:c="http://schemas.openxmlformats.org/drawingml/2006/chart" xmlns:r="http://schemas.openxmlformats.org/officeDocument/2006/relationships" r:id="rId5"/>
            </a:graphicData>
          </a:graphic>
        </p:graphicFrame>
        <p:sp>
          <p:nvSpPr>
            <p:cNvPr id="9" name="Текст 7"/>
            <p:cNvSpPr txBox="1">
              <a:spLocks/>
            </p:cNvSpPr>
            <p:nvPr/>
          </p:nvSpPr>
          <p:spPr>
            <a:xfrm>
              <a:off x="7372884" y="2986528"/>
              <a:ext cx="1164908" cy="523874"/>
            </a:xfrm>
            <a:prstGeom prst="rect">
              <a:avLst/>
            </a:prstGeom>
          </p:spPr>
          <p:txBody>
            <a:bodyPr t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800" b="1">
                  <a:latin typeface="Open Sans" charset="0"/>
                  <a:ea typeface="Open Sans" charset="0"/>
                  <a:cs typeface="Open Sans" charset="0"/>
                </a:rPr>
                <a:t>10%</a:t>
              </a:r>
              <a:endParaRPr lang="en-US" sz="2800" b="1" dirty="0">
                <a:latin typeface="Open Sans" charset="0"/>
                <a:ea typeface="Open Sans" charset="0"/>
                <a:cs typeface="Open Sans" charset="0"/>
              </a:endParaRPr>
            </a:p>
          </p:txBody>
        </p:sp>
      </p:grpSp>
      <p:sp>
        <p:nvSpPr>
          <p:cNvPr id="19" name="TextBox 18"/>
          <p:cNvSpPr txBox="1"/>
          <p:nvPr/>
        </p:nvSpPr>
        <p:spPr>
          <a:xfrm>
            <a:off x="2028825" y="4495295"/>
            <a:ext cx="2167256" cy="1321250"/>
          </a:xfrm>
          <a:prstGeom prst="rect">
            <a:avLst/>
          </a:prstGeom>
          <a:noFill/>
        </p:spPr>
        <p:txBody>
          <a:bodyPr wrap="square" lIns="0" tIns="36000" rIns="216000" bIns="36000" rtlCol="0">
            <a:spAutoFit/>
          </a:bodyPr>
          <a:lstStyle/>
          <a:p>
            <a:pPr>
              <a:lnSpc>
                <a:spcPct val="130000"/>
              </a:lnSpc>
              <a:spcBef>
                <a:spcPts val="1000"/>
              </a:spcBef>
            </a:pPr>
            <a:r>
              <a:rPr lang="en-US" sz="1600" b="1" dirty="0"/>
              <a:t>Data 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sp>
        <p:nvSpPr>
          <p:cNvPr id="20" name="TextBox 19"/>
          <p:cNvSpPr txBox="1"/>
          <p:nvPr/>
        </p:nvSpPr>
        <p:spPr>
          <a:xfrm>
            <a:off x="4535019" y="4495295"/>
            <a:ext cx="2167256" cy="1321250"/>
          </a:xfrm>
          <a:prstGeom prst="rect">
            <a:avLst/>
          </a:prstGeom>
          <a:noFill/>
        </p:spPr>
        <p:txBody>
          <a:bodyPr wrap="square" lIns="0" tIns="36000" rIns="216000" bIns="36000" rtlCol="0">
            <a:spAutoFit/>
          </a:bodyPr>
          <a:lstStyle/>
          <a:p>
            <a:pPr>
              <a:lnSpc>
                <a:spcPct val="130000"/>
              </a:lnSpc>
              <a:spcBef>
                <a:spcPts val="1000"/>
              </a:spcBef>
            </a:pPr>
            <a:r>
              <a:rPr lang="en-US" sz="1600" b="1" dirty="0"/>
              <a:t>Data 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sp>
        <p:nvSpPr>
          <p:cNvPr id="21" name="TextBox 20"/>
          <p:cNvSpPr txBox="1"/>
          <p:nvPr/>
        </p:nvSpPr>
        <p:spPr>
          <a:xfrm>
            <a:off x="7041213" y="4495295"/>
            <a:ext cx="2167256" cy="1321250"/>
          </a:xfrm>
          <a:prstGeom prst="rect">
            <a:avLst/>
          </a:prstGeom>
          <a:noFill/>
        </p:spPr>
        <p:txBody>
          <a:bodyPr wrap="square" lIns="0" tIns="36000" rIns="216000" bIns="36000" rtlCol="0">
            <a:spAutoFit/>
          </a:bodyPr>
          <a:lstStyle/>
          <a:p>
            <a:pPr>
              <a:lnSpc>
                <a:spcPct val="130000"/>
              </a:lnSpc>
              <a:spcBef>
                <a:spcPts val="1000"/>
              </a:spcBef>
            </a:pPr>
            <a:r>
              <a:rPr lang="en-US" sz="1600" b="1" dirty="0"/>
              <a:t>Data 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sp>
        <p:nvSpPr>
          <p:cNvPr id="30" name="TextBox 29"/>
          <p:cNvSpPr txBox="1"/>
          <p:nvPr/>
        </p:nvSpPr>
        <p:spPr>
          <a:xfrm>
            <a:off x="9547406" y="4495295"/>
            <a:ext cx="2167256" cy="1321250"/>
          </a:xfrm>
          <a:prstGeom prst="rect">
            <a:avLst/>
          </a:prstGeom>
          <a:noFill/>
        </p:spPr>
        <p:txBody>
          <a:bodyPr wrap="square" lIns="0" tIns="36000" rIns="216000" bIns="36000" rtlCol="0">
            <a:spAutoFit/>
          </a:bodyPr>
          <a:lstStyle/>
          <a:p>
            <a:pPr>
              <a:lnSpc>
                <a:spcPct val="130000"/>
              </a:lnSpc>
              <a:spcBef>
                <a:spcPts val="1000"/>
              </a:spcBef>
            </a:pPr>
            <a:r>
              <a:rPr lang="en-US" sz="1600" b="1" dirty="0"/>
              <a:t>Data 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spTree>
    <p:extLst>
      <p:ext uri="{BB962C8B-B14F-4D97-AF65-F5344CB8AC3E}">
        <p14:creationId xmlns:p14="http://schemas.microsoft.com/office/powerpoint/2010/main" val="10811290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5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8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11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ppt_x"/>
                                          </p:val>
                                        </p:tav>
                                        <p:tav tm="100000">
                                          <p:val>
                                            <p:strVal val="#ppt_x"/>
                                          </p:val>
                                        </p:tav>
                                      </p:tavLst>
                                    </p:anim>
                                    <p:anim calcmode="lin" valueType="num">
                                      <p:cBhvr additive="base">
                                        <p:cTn id="16" dur="10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14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par>
                                <p:cTn id="21" presetID="22" presetClass="entr" presetSubtype="8"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nodeType="withEffect">
                                  <p:stCondLst>
                                    <p:cond delay="80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nodeType="withEffect">
                                  <p:stCondLst>
                                    <p:cond delay="110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par>
                                <p:cTn id="30" presetID="22" presetClass="entr" presetSubtype="8" fill="hold" nodeType="withEffect">
                                  <p:stCondLst>
                                    <p:cond delay="140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par>
                                <p:cTn id="33" presetID="6" presetClass="emph" presetSubtype="0" accel="50000" decel="50000" autoRev="1" fill="hold" nodeType="withEffect">
                                  <p:stCondLst>
                                    <p:cond delay="500"/>
                                  </p:stCondLst>
                                  <p:childTnLst>
                                    <p:animScale>
                                      <p:cBhvr>
                                        <p:cTn id="34" dur="500" fill="hold"/>
                                        <p:tgtEl>
                                          <p:spTgt spid="3"/>
                                        </p:tgtEl>
                                      </p:cBhvr>
                                      <p:by x="110000" y="110000"/>
                                    </p:animScale>
                                  </p:childTnLst>
                                </p:cTn>
                              </p:par>
                              <p:par>
                                <p:cTn id="35" presetID="6" presetClass="emph" presetSubtype="0" accel="50000" decel="50000" autoRev="1" fill="hold" nodeType="withEffect">
                                  <p:stCondLst>
                                    <p:cond delay="800"/>
                                  </p:stCondLst>
                                  <p:childTnLst>
                                    <p:animScale>
                                      <p:cBhvr>
                                        <p:cTn id="36" dur="500" fill="hold"/>
                                        <p:tgtEl>
                                          <p:spTgt spid="12"/>
                                        </p:tgtEl>
                                      </p:cBhvr>
                                      <p:by x="110000" y="110000"/>
                                    </p:animScale>
                                  </p:childTnLst>
                                </p:cTn>
                              </p:par>
                              <p:par>
                                <p:cTn id="37" presetID="6" presetClass="emph" presetSubtype="0" accel="50000" decel="50000" autoRev="1" fill="hold" nodeType="withEffect">
                                  <p:stCondLst>
                                    <p:cond delay="1100"/>
                                  </p:stCondLst>
                                  <p:childTnLst>
                                    <p:animScale>
                                      <p:cBhvr>
                                        <p:cTn id="38" dur="500" fill="hold"/>
                                        <p:tgtEl>
                                          <p:spTgt spid="13"/>
                                        </p:tgtEl>
                                      </p:cBhvr>
                                      <p:by x="110000" y="110000"/>
                                    </p:animScale>
                                  </p:childTnLst>
                                </p:cTn>
                              </p:par>
                              <p:par>
                                <p:cTn id="39" presetID="6" presetClass="emph" presetSubtype="0" accel="50000" decel="50000" autoRev="1" fill="hold" nodeType="withEffect">
                                  <p:stCondLst>
                                    <p:cond delay="1400"/>
                                  </p:stCondLst>
                                  <p:childTnLst>
                                    <p:animScale>
                                      <p:cBhvr>
                                        <p:cTn id="40" dur="500" fill="hold"/>
                                        <p:tgtEl>
                                          <p:spTgt spid="1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30"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F4B4-6ECF-4767-A285-D301A883ED16}"/>
              </a:ext>
            </a:extLst>
          </p:cNvPr>
          <p:cNvSpPr>
            <a:spLocks noGrp="1"/>
          </p:cNvSpPr>
          <p:nvPr>
            <p:ph type="title"/>
          </p:nvPr>
        </p:nvSpPr>
        <p:spPr/>
        <p:txBody>
          <a:bodyPr/>
          <a:lstStyle/>
          <a:p>
            <a:r>
              <a:rPr lang="en-US" dirty="0"/>
              <a:t>Data </a:t>
            </a:r>
            <a:br>
              <a:rPr lang="en-US" dirty="0"/>
            </a:br>
            <a:r>
              <a:rPr lang="en-US" dirty="0">
                <a:solidFill>
                  <a:schemeClr val="accent1"/>
                </a:solidFill>
              </a:rPr>
              <a:t>Overview</a:t>
            </a:r>
          </a:p>
        </p:txBody>
      </p:sp>
      <p:sp>
        <p:nvSpPr>
          <p:cNvPr id="44" name="TextBox 43">
            <a:extLst>
              <a:ext uri="{FF2B5EF4-FFF2-40B4-BE49-F238E27FC236}">
                <a16:creationId xmlns:a16="http://schemas.microsoft.com/office/drawing/2014/main" id="{A0DD77E9-B123-4566-B0FE-3F5705853F02}"/>
              </a:ext>
            </a:extLst>
          </p:cNvPr>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Last years Value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aphicFrame>
        <p:nvGraphicFramePr>
          <p:cNvPr id="6" name="Chart 5"/>
          <p:cNvGraphicFramePr/>
          <p:nvPr/>
        </p:nvGraphicFramePr>
        <p:xfrm>
          <a:off x="6095999" y="1794026"/>
          <a:ext cx="5076825" cy="44797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158113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ppt_x"/>
                                          </p:val>
                                        </p:tav>
                                        <p:tav tm="100000">
                                          <p:val>
                                            <p:strVal val="#ppt_x"/>
                                          </p:val>
                                        </p:tav>
                                      </p:tavLst>
                                    </p:anim>
                                    <p:anim calcmode="lin" valueType="num">
                                      <p:cBhvr additive="base">
                                        <p:cTn id="8" dur="1000" fill="hold"/>
                                        <p:tgtEl>
                                          <p:spTgt spid="44"/>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6" dur="500"/>
                                        <p:tgtEl>
                                          <p:spTgt spid="6">
                                            <p:graphicEl>
                                              <a:chart seriesIdx="-3" categoryIdx="-3" bldStep="gridLegend"/>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21" dur="500"/>
                                        <p:tgtEl>
                                          <p:spTgt spid="6">
                                            <p:graphicEl>
                                              <a:chart seriesIdx="-4" categoryIdx="0"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26" dur="500"/>
                                        <p:tgtEl>
                                          <p:spTgt spid="6">
                                            <p:graphicEl>
                                              <a:chart seriesIdx="-4" categoryIdx="1"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wipe(down)">
                                      <p:cBhvr>
                                        <p:cTn id="31" dur="500"/>
                                        <p:tgtEl>
                                          <p:spTgt spid="6">
                                            <p:graphicEl>
                                              <a:chart seriesIdx="-4" categoryIdx="2"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wipe(down)">
                                      <p:cBhvr>
                                        <p:cTn id="36" dur="500"/>
                                        <p:tgtEl>
                                          <p:spTgt spid="6">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4" grpId="0"/>
      <p:bldGraphic spid="6" grpId="0">
        <p:bldSub>
          <a:bldChart bld="category"/>
        </p:bldSub>
      </p:bldGraphic>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F4B4-6ECF-4767-A285-D301A883ED16}"/>
              </a:ext>
            </a:extLst>
          </p:cNvPr>
          <p:cNvSpPr>
            <a:spLocks noGrp="1"/>
          </p:cNvSpPr>
          <p:nvPr>
            <p:ph type="title"/>
          </p:nvPr>
        </p:nvSpPr>
        <p:spPr/>
        <p:txBody>
          <a:bodyPr/>
          <a:lstStyle/>
          <a:p>
            <a:r>
              <a:rPr lang="en-US" dirty="0"/>
              <a:t>Smart </a:t>
            </a:r>
            <a:br>
              <a:rPr lang="en-US" dirty="0"/>
            </a:br>
            <a:r>
              <a:rPr lang="en-US" dirty="0">
                <a:solidFill>
                  <a:schemeClr val="accent1"/>
                </a:solidFill>
              </a:rPr>
              <a:t>Art</a:t>
            </a:r>
          </a:p>
        </p:txBody>
      </p:sp>
      <p:sp>
        <p:nvSpPr>
          <p:cNvPr id="44" name="TextBox 43">
            <a:extLst>
              <a:ext uri="{FF2B5EF4-FFF2-40B4-BE49-F238E27FC236}">
                <a16:creationId xmlns:a16="http://schemas.microsoft.com/office/drawing/2014/main" id="{A0DD77E9-B123-4566-B0FE-3F5705853F02}"/>
              </a:ext>
            </a:extLst>
          </p:cNvPr>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Last years Value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aphicFrame>
        <p:nvGraphicFramePr>
          <p:cNvPr id="9" name="Diagram 8">
            <a:extLst>
              <a:ext uri="{FF2B5EF4-FFF2-40B4-BE49-F238E27FC236}">
                <a16:creationId xmlns:a16="http://schemas.microsoft.com/office/drawing/2014/main" id="{F8C3E265-F8B8-42EE-84CF-C47FA5086C81}"/>
              </a:ext>
            </a:extLst>
          </p:cNvPr>
          <p:cNvGraphicFramePr/>
          <p:nvPr/>
        </p:nvGraphicFramePr>
        <p:xfrm>
          <a:off x="5873751" y="911498"/>
          <a:ext cx="551814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62597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ppt_x"/>
                                          </p:val>
                                        </p:tav>
                                        <p:tav tm="100000">
                                          <p:val>
                                            <p:strVal val="#ppt_x"/>
                                          </p:val>
                                        </p:tav>
                                      </p:tavLst>
                                    </p:anim>
                                    <p:anim calcmode="lin" valueType="num">
                                      <p:cBhvr additive="base">
                                        <p:cTn id="8" dur="1000" fill="hold"/>
                                        <p:tgtEl>
                                          <p:spTgt spid="44"/>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6" presetClass="emph" presetSubtype="0" accel="50000" decel="50000" autoRev="1" fill="hold" grpId="1" nodeType="withEffect">
                                  <p:stCondLst>
                                    <p:cond delay="500"/>
                                  </p:stCondLst>
                                  <p:childTnLst>
                                    <p:animScale>
                                      <p:cBhvr>
                                        <p:cTn id="13" dur="500" fill="hold"/>
                                        <p:tgtEl>
                                          <p:spTgt spid="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Graphic spid="9" grpId="0">
        <p:bldAsOne/>
      </p:bldGraphic>
      <p:bldGraphic spid="9" grpId="1">
        <p:bldAsOne/>
      </p:bldGraphic>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F4B4-6ECF-4767-A285-D301A883ED16}"/>
              </a:ext>
            </a:extLst>
          </p:cNvPr>
          <p:cNvSpPr>
            <a:spLocks noGrp="1"/>
          </p:cNvSpPr>
          <p:nvPr>
            <p:ph type="title"/>
          </p:nvPr>
        </p:nvSpPr>
        <p:spPr/>
        <p:txBody>
          <a:bodyPr/>
          <a:lstStyle/>
          <a:p>
            <a:r>
              <a:rPr lang="en-US" dirty="0"/>
              <a:t>Our Core</a:t>
            </a:r>
            <a:br>
              <a:rPr lang="en-US" dirty="0"/>
            </a:br>
            <a:r>
              <a:rPr lang="en-US" dirty="0">
                <a:solidFill>
                  <a:schemeClr val="accent1"/>
                </a:solidFill>
              </a:rPr>
              <a:t>Services</a:t>
            </a:r>
          </a:p>
        </p:txBody>
      </p:sp>
      <p:sp>
        <p:nvSpPr>
          <p:cNvPr id="44" name="TextBox 43">
            <a:extLst>
              <a:ext uri="{FF2B5EF4-FFF2-40B4-BE49-F238E27FC236}">
                <a16:creationId xmlns:a16="http://schemas.microsoft.com/office/drawing/2014/main" id="{A0DD77E9-B123-4566-B0FE-3F5705853F02}"/>
              </a:ext>
            </a:extLst>
          </p:cNvPr>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Last years Value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aphicFrame>
        <p:nvGraphicFramePr>
          <p:cNvPr id="12" name="Diagram 11">
            <a:extLst>
              <a:ext uri="{FF2B5EF4-FFF2-40B4-BE49-F238E27FC236}">
                <a16:creationId xmlns:a16="http://schemas.microsoft.com/office/drawing/2014/main" id="{BAC168DF-B3A7-4E01-B17D-1E2D38F90E4D}"/>
              </a:ext>
            </a:extLst>
          </p:cNvPr>
          <p:cNvGraphicFramePr/>
          <p:nvPr/>
        </p:nvGraphicFramePr>
        <p:xfrm>
          <a:off x="6096000" y="1125538"/>
          <a:ext cx="5055391" cy="5012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919246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ppt_x"/>
                                          </p:val>
                                        </p:tav>
                                        <p:tav tm="100000">
                                          <p:val>
                                            <p:strVal val="#ppt_x"/>
                                          </p:val>
                                        </p:tav>
                                      </p:tavLst>
                                    </p:anim>
                                    <p:anim calcmode="lin" valueType="num">
                                      <p:cBhvr additive="base">
                                        <p:cTn id="8"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F4B4-6ECF-4767-A285-D301A883ED16}"/>
              </a:ext>
            </a:extLst>
          </p:cNvPr>
          <p:cNvSpPr>
            <a:spLocks noGrp="1"/>
          </p:cNvSpPr>
          <p:nvPr>
            <p:ph type="title"/>
          </p:nvPr>
        </p:nvSpPr>
        <p:spPr/>
        <p:txBody>
          <a:bodyPr/>
          <a:lstStyle/>
          <a:p>
            <a:r>
              <a:rPr lang="en-US" dirty="0"/>
              <a:t>Our Core</a:t>
            </a:r>
            <a:br>
              <a:rPr lang="en-US" dirty="0"/>
            </a:br>
            <a:r>
              <a:rPr lang="en-US" dirty="0">
                <a:solidFill>
                  <a:schemeClr val="accent1"/>
                </a:solidFill>
              </a:rPr>
              <a:t>Services</a:t>
            </a:r>
          </a:p>
        </p:txBody>
      </p:sp>
      <p:sp>
        <p:nvSpPr>
          <p:cNvPr id="44" name="TextBox 43">
            <a:extLst>
              <a:ext uri="{FF2B5EF4-FFF2-40B4-BE49-F238E27FC236}">
                <a16:creationId xmlns:a16="http://schemas.microsoft.com/office/drawing/2014/main" id="{A0DD77E9-B123-4566-B0FE-3F5705853F02}"/>
              </a:ext>
            </a:extLst>
          </p:cNvPr>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Last years Value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aphicFrame>
        <p:nvGraphicFramePr>
          <p:cNvPr id="3" name="Diagram 2">
            <a:extLst>
              <a:ext uri="{FF2B5EF4-FFF2-40B4-BE49-F238E27FC236}">
                <a16:creationId xmlns:a16="http://schemas.microsoft.com/office/drawing/2014/main" id="{D22E3E35-3047-4FFB-8CFA-70AAF4AC3CE7}"/>
              </a:ext>
            </a:extLst>
          </p:cNvPr>
          <p:cNvGraphicFramePr/>
          <p:nvPr/>
        </p:nvGraphicFramePr>
        <p:xfrm>
          <a:off x="5270501" y="1125538"/>
          <a:ext cx="6921499" cy="4614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887190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ppt_x"/>
                                          </p:val>
                                        </p:tav>
                                        <p:tav tm="100000">
                                          <p:val>
                                            <p:strVal val="#ppt_x"/>
                                          </p:val>
                                        </p:tav>
                                      </p:tavLst>
                                    </p:anim>
                                    <p:anim calcmode="lin" valueType="num">
                                      <p:cBhvr additive="base">
                                        <p:cTn id="8"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F4B4-6ECF-4767-A285-D301A883ED16}"/>
              </a:ext>
            </a:extLst>
          </p:cNvPr>
          <p:cNvSpPr>
            <a:spLocks noGrp="1"/>
          </p:cNvSpPr>
          <p:nvPr>
            <p:ph type="title"/>
          </p:nvPr>
        </p:nvSpPr>
        <p:spPr/>
        <p:txBody>
          <a:bodyPr/>
          <a:lstStyle/>
          <a:p>
            <a:r>
              <a:rPr lang="en-US" dirty="0"/>
              <a:t>Our Core</a:t>
            </a:r>
            <a:br>
              <a:rPr lang="en-US" dirty="0"/>
            </a:br>
            <a:r>
              <a:rPr lang="en-US" dirty="0">
                <a:solidFill>
                  <a:schemeClr val="accent1"/>
                </a:solidFill>
              </a:rPr>
              <a:t>Services</a:t>
            </a:r>
          </a:p>
        </p:txBody>
      </p:sp>
      <p:sp>
        <p:nvSpPr>
          <p:cNvPr id="44" name="TextBox 43">
            <a:extLst>
              <a:ext uri="{FF2B5EF4-FFF2-40B4-BE49-F238E27FC236}">
                <a16:creationId xmlns:a16="http://schemas.microsoft.com/office/drawing/2014/main" id="{A0DD77E9-B123-4566-B0FE-3F5705853F02}"/>
              </a:ext>
            </a:extLst>
          </p:cNvPr>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Last years Value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aphicFrame>
        <p:nvGraphicFramePr>
          <p:cNvPr id="3" name="Diagram 2">
            <a:extLst>
              <a:ext uri="{FF2B5EF4-FFF2-40B4-BE49-F238E27FC236}">
                <a16:creationId xmlns:a16="http://schemas.microsoft.com/office/drawing/2014/main" id="{D22E3E35-3047-4FFB-8CFA-70AAF4AC3CE7}"/>
              </a:ext>
            </a:extLst>
          </p:cNvPr>
          <p:cNvGraphicFramePr/>
          <p:nvPr/>
        </p:nvGraphicFramePr>
        <p:xfrm>
          <a:off x="5270501" y="1125538"/>
          <a:ext cx="6921499" cy="4614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23456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000" fill="hold"/>
                                        <p:tgtEl>
                                          <p:spTgt spid="44"/>
                                        </p:tgtEl>
                                        <p:attrNameLst>
                                          <p:attrName>ppt_x</p:attrName>
                                        </p:attrNameLst>
                                      </p:cBhvr>
                                      <p:tavLst>
                                        <p:tav tm="0">
                                          <p:val>
                                            <p:strVal val="#ppt_x"/>
                                          </p:val>
                                        </p:tav>
                                        <p:tav tm="100000">
                                          <p:val>
                                            <p:strVal val="#ppt_x"/>
                                          </p:val>
                                        </p:tav>
                                      </p:tavLst>
                                    </p:anim>
                                    <p:anim calcmode="lin" valueType="num">
                                      <p:cBhvr additive="base">
                                        <p:cTn id="8"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035C3310-072A-454F-B710-A2A72948EC60}"/>
              </a:ext>
            </a:extLst>
          </p:cNvPr>
          <p:cNvSpPr/>
          <p:nvPr/>
        </p:nvSpPr>
        <p:spPr>
          <a:xfrm>
            <a:off x="4539887" y="1872887"/>
            <a:ext cx="3112226" cy="3112226"/>
          </a:xfrm>
          <a:prstGeom prst="ellipse">
            <a:avLst/>
          </a:prstGeom>
          <a:solidFill>
            <a:schemeClr val="bg2"/>
          </a:solidFill>
          <a:ln w="3175" cap="rnd" cmpd="sng">
            <a:noFill/>
            <a:prstDash val="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6" name="Oval 5">
            <a:extLst>
              <a:ext uri="{FF2B5EF4-FFF2-40B4-BE49-F238E27FC236}">
                <a16:creationId xmlns:a16="http://schemas.microsoft.com/office/drawing/2014/main" id="{5A67F3AA-27F1-413D-B565-A3FE6D170C91}"/>
              </a:ext>
            </a:extLst>
          </p:cNvPr>
          <p:cNvSpPr/>
          <p:nvPr/>
        </p:nvSpPr>
        <p:spPr>
          <a:xfrm>
            <a:off x="3720329" y="1053329"/>
            <a:ext cx="4751342" cy="4751342"/>
          </a:xfrm>
          <a:prstGeom prst="ellipse">
            <a:avLst/>
          </a:prstGeom>
          <a:noFill/>
          <a:ln w="63500" cap="rnd" cmpd="sng">
            <a:solidFill>
              <a:schemeClr val="bg2"/>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 name="Picture Placeholder 2">
            <a:extLst>
              <a:ext uri="{FF2B5EF4-FFF2-40B4-BE49-F238E27FC236}">
                <a16:creationId xmlns:a16="http://schemas.microsoft.com/office/drawing/2014/main" id="{7FDF7B13-DF9D-4F6F-91E9-D0C28A8122D8}"/>
              </a:ext>
            </a:extLst>
          </p:cNvPr>
          <p:cNvSpPr>
            <a:spLocks noGrp="1"/>
          </p:cNvSpPr>
          <p:nvPr>
            <p:ph type="pic" sz="quarter" idx="15"/>
          </p:nvPr>
        </p:nvSpPr>
        <p:spPr/>
      </p:sp>
      <p:sp>
        <p:nvSpPr>
          <p:cNvPr id="7" name="Oval 6">
            <a:extLst>
              <a:ext uri="{FF2B5EF4-FFF2-40B4-BE49-F238E27FC236}">
                <a16:creationId xmlns:a16="http://schemas.microsoft.com/office/drawing/2014/main" id="{29137313-22E0-4E02-91C0-713853C4E360}"/>
              </a:ext>
            </a:extLst>
          </p:cNvPr>
          <p:cNvSpPr/>
          <p:nvPr/>
        </p:nvSpPr>
        <p:spPr>
          <a:xfrm>
            <a:off x="4292781" y="2936694"/>
            <a:ext cx="494211" cy="494211"/>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8" name="Oval 7">
            <a:extLst>
              <a:ext uri="{FF2B5EF4-FFF2-40B4-BE49-F238E27FC236}">
                <a16:creationId xmlns:a16="http://schemas.microsoft.com/office/drawing/2014/main" id="{89EC7E4B-BFDC-43E5-BC82-98A21EC4D0DB}"/>
              </a:ext>
            </a:extLst>
          </p:cNvPr>
          <p:cNvSpPr/>
          <p:nvPr/>
        </p:nvSpPr>
        <p:spPr>
          <a:xfrm>
            <a:off x="5848894" y="1625781"/>
            <a:ext cx="494211" cy="494211"/>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9" name="Oval 8">
            <a:extLst>
              <a:ext uri="{FF2B5EF4-FFF2-40B4-BE49-F238E27FC236}">
                <a16:creationId xmlns:a16="http://schemas.microsoft.com/office/drawing/2014/main" id="{4755B73E-B8F8-4111-810A-50EBE2960C3C}"/>
              </a:ext>
            </a:extLst>
          </p:cNvPr>
          <p:cNvSpPr/>
          <p:nvPr/>
        </p:nvSpPr>
        <p:spPr>
          <a:xfrm>
            <a:off x="7405009" y="2936694"/>
            <a:ext cx="494211" cy="494211"/>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0" name="Oval 9">
            <a:extLst>
              <a:ext uri="{FF2B5EF4-FFF2-40B4-BE49-F238E27FC236}">
                <a16:creationId xmlns:a16="http://schemas.microsoft.com/office/drawing/2014/main" id="{031F8613-88C3-4E5A-BF9E-0E7648FD3895}"/>
              </a:ext>
            </a:extLst>
          </p:cNvPr>
          <p:cNvSpPr/>
          <p:nvPr/>
        </p:nvSpPr>
        <p:spPr>
          <a:xfrm>
            <a:off x="4906226" y="4494712"/>
            <a:ext cx="494211" cy="494211"/>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1" name="Oval 10">
            <a:extLst>
              <a:ext uri="{FF2B5EF4-FFF2-40B4-BE49-F238E27FC236}">
                <a16:creationId xmlns:a16="http://schemas.microsoft.com/office/drawing/2014/main" id="{DF7B2BD4-B73F-4A51-8F0C-BDFA0693AD74}"/>
              </a:ext>
            </a:extLst>
          </p:cNvPr>
          <p:cNvSpPr/>
          <p:nvPr/>
        </p:nvSpPr>
        <p:spPr>
          <a:xfrm>
            <a:off x="6791564" y="4494712"/>
            <a:ext cx="494211" cy="494211"/>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2" name="Shape 3643">
            <a:extLst>
              <a:ext uri="{FF2B5EF4-FFF2-40B4-BE49-F238E27FC236}">
                <a16:creationId xmlns:a16="http://schemas.microsoft.com/office/drawing/2014/main" id="{3601B70C-472A-4044-8172-EF8E891937C5}"/>
              </a:ext>
            </a:extLst>
          </p:cNvPr>
          <p:cNvSpPr/>
          <p:nvPr/>
        </p:nvSpPr>
        <p:spPr>
          <a:xfrm>
            <a:off x="7525431" y="3050092"/>
            <a:ext cx="250235" cy="244550"/>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rgbClr val="FFFFFF"/>
          </a:solidFill>
          <a:ln w="12700">
            <a:miter lim="400000"/>
          </a:ln>
        </p:spPr>
        <p:txBody>
          <a:bodyPr lIns="38100" tIns="38100" rIns="38100" bIns="38100" anchor="ctr"/>
          <a:lstStyle/>
          <a:p>
            <a:endParaRPr>
              <a:solidFill>
                <a:prstClr val="black"/>
              </a:solidFill>
            </a:endParaRPr>
          </a:p>
        </p:txBody>
      </p:sp>
      <p:sp>
        <p:nvSpPr>
          <p:cNvPr id="13" name="Shape 3620">
            <a:extLst>
              <a:ext uri="{FF2B5EF4-FFF2-40B4-BE49-F238E27FC236}">
                <a16:creationId xmlns:a16="http://schemas.microsoft.com/office/drawing/2014/main" id="{4CFC11B6-57CB-4890-89FE-636951276E10}"/>
              </a:ext>
            </a:extLst>
          </p:cNvPr>
          <p:cNvSpPr/>
          <p:nvPr/>
        </p:nvSpPr>
        <p:spPr>
          <a:xfrm>
            <a:off x="4401009" y="3044922"/>
            <a:ext cx="277754" cy="277754"/>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FFFFFF"/>
          </a:solidFill>
          <a:ln w="12700">
            <a:miter lim="400000"/>
          </a:ln>
        </p:spPr>
        <p:txBody>
          <a:bodyPr lIns="38100" tIns="38100" rIns="38100" bIns="38100" anchor="ctr"/>
          <a:lstStyle/>
          <a:p>
            <a:endParaRPr dirty="0">
              <a:solidFill>
                <a:prstClr val="black"/>
              </a:solidFill>
            </a:endParaRPr>
          </a:p>
        </p:txBody>
      </p:sp>
      <p:sp>
        <p:nvSpPr>
          <p:cNvPr id="14" name="Freeform 1320">
            <a:extLst>
              <a:ext uri="{FF2B5EF4-FFF2-40B4-BE49-F238E27FC236}">
                <a16:creationId xmlns:a16="http://schemas.microsoft.com/office/drawing/2014/main" id="{A8B91724-96D7-402B-9D60-319D25E58DE3}"/>
              </a:ext>
            </a:extLst>
          </p:cNvPr>
          <p:cNvSpPr>
            <a:spLocks noEditPoints="1"/>
          </p:cNvSpPr>
          <p:nvPr/>
        </p:nvSpPr>
        <p:spPr bwMode="auto">
          <a:xfrm>
            <a:off x="5973263" y="1749436"/>
            <a:ext cx="245474" cy="246901"/>
          </a:xfrm>
          <a:custGeom>
            <a:avLst/>
            <a:gdLst>
              <a:gd name="T0" fmla="*/ 467598 w 160"/>
              <a:gd name="T1" fmla="*/ 78958 h 160"/>
              <a:gd name="T2" fmla="*/ 187722 w 160"/>
              <a:gd name="T3" fmla="*/ 65226 h 160"/>
              <a:gd name="T4" fmla="*/ 0 w 160"/>
              <a:gd name="T5" fmla="*/ 274638 h 160"/>
              <a:gd name="T6" fmla="*/ 143351 w 160"/>
              <a:gd name="T7" fmla="*/ 494348 h 160"/>
              <a:gd name="T8" fmla="*/ 358378 w 160"/>
              <a:gd name="T9" fmla="*/ 484049 h 160"/>
              <a:gd name="T10" fmla="*/ 481251 w 160"/>
              <a:gd name="T11" fmla="*/ 360462 h 160"/>
              <a:gd name="T12" fmla="*/ 75089 w 160"/>
              <a:gd name="T13" fmla="*/ 202545 h 160"/>
              <a:gd name="T14" fmla="*/ 78502 w 160"/>
              <a:gd name="T15" fmla="*/ 339864 h 160"/>
              <a:gd name="T16" fmla="*/ 170656 w 160"/>
              <a:gd name="T17" fmla="*/ 274638 h 160"/>
              <a:gd name="T18" fmla="*/ 170656 w 160"/>
              <a:gd name="T19" fmla="*/ 274638 h 160"/>
              <a:gd name="T20" fmla="*/ 95568 w 160"/>
              <a:gd name="T21" fmla="*/ 346730 h 160"/>
              <a:gd name="T22" fmla="*/ 157004 w 160"/>
              <a:gd name="T23" fmla="*/ 260906 h 160"/>
              <a:gd name="T24" fmla="*/ 180896 w 160"/>
              <a:gd name="T25" fmla="*/ 236875 h 160"/>
              <a:gd name="T26" fmla="*/ 81915 w 160"/>
              <a:gd name="T27" fmla="*/ 367328 h 160"/>
              <a:gd name="T28" fmla="*/ 180896 w 160"/>
              <a:gd name="T29" fmla="*/ 456585 h 160"/>
              <a:gd name="T30" fmla="*/ 180896 w 160"/>
              <a:gd name="T31" fmla="*/ 92690 h 160"/>
              <a:gd name="T32" fmla="*/ 81915 w 160"/>
              <a:gd name="T33" fmla="*/ 181947 h 160"/>
              <a:gd name="T34" fmla="*/ 180896 w 160"/>
              <a:gd name="T35" fmla="*/ 82391 h 160"/>
              <a:gd name="T36" fmla="*/ 344726 w 160"/>
              <a:gd name="T37" fmla="*/ 75525 h 160"/>
              <a:gd name="T38" fmla="*/ 208201 w 160"/>
              <a:gd name="T39" fmla="*/ 78958 h 160"/>
              <a:gd name="T40" fmla="*/ 286703 w 160"/>
              <a:gd name="T41" fmla="*/ 181947 h 160"/>
              <a:gd name="T42" fmla="*/ 286703 w 160"/>
              <a:gd name="T43" fmla="*/ 181947 h 160"/>
              <a:gd name="T44" fmla="*/ 235506 w 160"/>
              <a:gd name="T45" fmla="*/ 181947 h 160"/>
              <a:gd name="T46" fmla="*/ 201374 w 160"/>
              <a:gd name="T47" fmla="*/ 202545 h 160"/>
              <a:gd name="T48" fmla="*/ 201374 w 160"/>
              <a:gd name="T49" fmla="*/ 202545 h 160"/>
              <a:gd name="T50" fmla="*/ 201374 w 160"/>
              <a:gd name="T51" fmla="*/ 346730 h 160"/>
              <a:gd name="T52" fmla="*/ 235506 w 160"/>
              <a:gd name="T53" fmla="*/ 367328 h 160"/>
              <a:gd name="T54" fmla="*/ 201374 w 160"/>
              <a:gd name="T55" fmla="*/ 367328 h 160"/>
              <a:gd name="T56" fmla="*/ 208201 w 160"/>
              <a:gd name="T57" fmla="*/ 470317 h 160"/>
              <a:gd name="T58" fmla="*/ 344726 w 160"/>
              <a:gd name="T59" fmla="*/ 473750 h 160"/>
              <a:gd name="T60" fmla="*/ 286703 w 160"/>
              <a:gd name="T61" fmla="*/ 367328 h 160"/>
              <a:gd name="T62" fmla="*/ 344726 w 160"/>
              <a:gd name="T63" fmla="*/ 453152 h 160"/>
              <a:gd name="T64" fmla="*/ 344726 w 160"/>
              <a:gd name="T65" fmla="*/ 367328 h 160"/>
              <a:gd name="T66" fmla="*/ 327660 w 160"/>
              <a:gd name="T67" fmla="*/ 346730 h 160"/>
              <a:gd name="T68" fmla="*/ 344726 w 160"/>
              <a:gd name="T69" fmla="*/ 305534 h 160"/>
              <a:gd name="T70" fmla="*/ 201374 w 160"/>
              <a:gd name="T71" fmla="*/ 305534 h 160"/>
              <a:gd name="T72" fmla="*/ 303768 w 160"/>
              <a:gd name="T73" fmla="*/ 202545 h 160"/>
              <a:gd name="T74" fmla="*/ 344726 w 160"/>
              <a:gd name="T75" fmla="*/ 219710 h 160"/>
              <a:gd name="T76" fmla="*/ 344726 w 160"/>
              <a:gd name="T77" fmla="*/ 219710 h 160"/>
              <a:gd name="T78" fmla="*/ 286703 w 160"/>
              <a:gd name="T79" fmla="*/ 157917 h 160"/>
              <a:gd name="T80" fmla="*/ 402749 w 160"/>
              <a:gd name="T81" fmla="*/ 72092 h 160"/>
              <a:gd name="T82" fmla="*/ 453946 w 160"/>
              <a:gd name="T83" fmla="*/ 181947 h 160"/>
              <a:gd name="T84" fmla="*/ 365204 w 160"/>
              <a:gd name="T85" fmla="*/ 82391 h 160"/>
              <a:gd name="T86" fmla="*/ 450533 w 160"/>
              <a:gd name="T87" fmla="*/ 346730 h 160"/>
              <a:gd name="T88" fmla="*/ 389096 w 160"/>
              <a:gd name="T89" fmla="*/ 288369 h 160"/>
              <a:gd name="T90" fmla="*/ 375444 w 160"/>
              <a:gd name="T91" fmla="*/ 274638 h 160"/>
              <a:gd name="T92" fmla="*/ 365204 w 160"/>
              <a:gd name="T93" fmla="*/ 202545 h 160"/>
              <a:gd name="T94" fmla="*/ 365204 w 160"/>
              <a:gd name="T95" fmla="*/ 236875 h 160"/>
              <a:gd name="T96" fmla="*/ 365204 w 160"/>
              <a:gd name="T97" fmla="*/ 456585 h 160"/>
              <a:gd name="T98" fmla="*/ 464185 w 160"/>
              <a:gd name="T99" fmla="*/ 367328 h 160"/>
              <a:gd name="T100" fmla="*/ 467598 w 160"/>
              <a:gd name="T101" fmla="*/ 339864 h 160"/>
              <a:gd name="T102" fmla="*/ 471011 w 160"/>
              <a:gd name="T103" fmla="*/ 202545 h 1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0" h="160">
                <a:moveTo>
                  <a:pt x="160" y="80"/>
                </a:moveTo>
                <a:cubicBezTo>
                  <a:pt x="160" y="68"/>
                  <a:pt x="152" y="58"/>
                  <a:pt x="141" y="55"/>
                </a:cubicBezTo>
                <a:cubicBezTo>
                  <a:pt x="147" y="45"/>
                  <a:pt x="145" y="32"/>
                  <a:pt x="137" y="23"/>
                </a:cubicBezTo>
                <a:cubicBezTo>
                  <a:pt x="128" y="15"/>
                  <a:pt x="115" y="13"/>
                  <a:pt x="105" y="19"/>
                </a:cubicBezTo>
                <a:cubicBezTo>
                  <a:pt x="102" y="8"/>
                  <a:pt x="92" y="0"/>
                  <a:pt x="80" y="0"/>
                </a:cubicBezTo>
                <a:cubicBezTo>
                  <a:pt x="68" y="0"/>
                  <a:pt x="58" y="8"/>
                  <a:pt x="55" y="19"/>
                </a:cubicBezTo>
                <a:cubicBezTo>
                  <a:pt x="45" y="13"/>
                  <a:pt x="32" y="15"/>
                  <a:pt x="23" y="23"/>
                </a:cubicBezTo>
                <a:cubicBezTo>
                  <a:pt x="15" y="32"/>
                  <a:pt x="13" y="45"/>
                  <a:pt x="19" y="55"/>
                </a:cubicBezTo>
                <a:cubicBezTo>
                  <a:pt x="8" y="58"/>
                  <a:pt x="0" y="68"/>
                  <a:pt x="0" y="80"/>
                </a:cubicBezTo>
                <a:cubicBezTo>
                  <a:pt x="0" y="92"/>
                  <a:pt x="8" y="102"/>
                  <a:pt x="19" y="105"/>
                </a:cubicBezTo>
                <a:cubicBezTo>
                  <a:pt x="13" y="115"/>
                  <a:pt x="15" y="128"/>
                  <a:pt x="23" y="137"/>
                </a:cubicBezTo>
                <a:cubicBezTo>
                  <a:pt x="29" y="142"/>
                  <a:pt x="35" y="144"/>
                  <a:pt x="42" y="144"/>
                </a:cubicBezTo>
                <a:cubicBezTo>
                  <a:pt x="47" y="144"/>
                  <a:pt x="51" y="143"/>
                  <a:pt x="55" y="141"/>
                </a:cubicBezTo>
                <a:cubicBezTo>
                  <a:pt x="58" y="152"/>
                  <a:pt x="68" y="160"/>
                  <a:pt x="80" y="160"/>
                </a:cubicBezTo>
                <a:cubicBezTo>
                  <a:pt x="92" y="160"/>
                  <a:pt x="102" y="152"/>
                  <a:pt x="105" y="141"/>
                </a:cubicBezTo>
                <a:cubicBezTo>
                  <a:pt x="109" y="143"/>
                  <a:pt x="113" y="144"/>
                  <a:pt x="118" y="144"/>
                </a:cubicBezTo>
                <a:cubicBezTo>
                  <a:pt x="125" y="144"/>
                  <a:pt x="131" y="142"/>
                  <a:pt x="137" y="137"/>
                </a:cubicBezTo>
                <a:cubicBezTo>
                  <a:pt x="145" y="128"/>
                  <a:pt x="147" y="115"/>
                  <a:pt x="141" y="105"/>
                </a:cubicBezTo>
                <a:cubicBezTo>
                  <a:pt x="152" y="102"/>
                  <a:pt x="160" y="92"/>
                  <a:pt x="160" y="80"/>
                </a:cubicBezTo>
                <a:close/>
                <a:moveTo>
                  <a:pt x="5" y="80"/>
                </a:moveTo>
                <a:cubicBezTo>
                  <a:pt x="5" y="70"/>
                  <a:pt x="12" y="62"/>
                  <a:pt x="22" y="59"/>
                </a:cubicBezTo>
                <a:cubicBezTo>
                  <a:pt x="22" y="60"/>
                  <a:pt x="23" y="61"/>
                  <a:pt x="23" y="61"/>
                </a:cubicBezTo>
                <a:cubicBezTo>
                  <a:pt x="42" y="80"/>
                  <a:pt x="42" y="80"/>
                  <a:pt x="42" y="80"/>
                </a:cubicBezTo>
                <a:cubicBezTo>
                  <a:pt x="23" y="99"/>
                  <a:pt x="23" y="99"/>
                  <a:pt x="23" y="99"/>
                </a:cubicBezTo>
                <a:cubicBezTo>
                  <a:pt x="23" y="99"/>
                  <a:pt x="22" y="100"/>
                  <a:pt x="22" y="101"/>
                </a:cubicBezTo>
                <a:cubicBezTo>
                  <a:pt x="12" y="99"/>
                  <a:pt x="5" y="90"/>
                  <a:pt x="5" y="80"/>
                </a:cubicBezTo>
                <a:close/>
                <a:moveTo>
                  <a:pt x="50" y="80"/>
                </a:moveTo>
                <a:cubicBezTo>
                  <a:pt x="53" y="77"/>
                  <a:pt x="53" y="77"/>
                  <a:pt x="53" y="77"/>
                </a:cubicBezTo>
                <a:cubicBezTo>
                  <a:pt x="53" y="84"/>
                  <a:pt x="53" y="84"/>
                  <a:pt x="53" y="84"/>
                </a:cubicBezTo>
                <a:lnTo>
                  <a:pt x="50" y="80"/>
                </a:lnTo>
                <a:close/>
                <a:moveTo>
                  <a:pt x="53" y="91"/>
                </a:moveTo>
                <a:cubicBezTo>
                  <a:pt x="53" y="101"/>
                  <a:pt x="53" y="101"/>
                  <a:pt x="53" y="101"/>
                </a:cubicBezTo>
                <a:cubicBezTo>
                  <a:pt x="28" y="101"/>
                  <a:pt x="28" y="101"/>
                  <a:pt x="28" y="101"/>
                </a:cubicBezTo>
                <a:cubicBezTo>
                  <a:pt x="46" y="84"/>
                  <a:pt x="46" y="84"/>
                  <a:pt x="46" y="84"/>
                </a:cubicBezTo>
                <a:lnTo>
                  <a:pt x="53" y="91"/>
                </a:lnTo>
                <a:close/>
                <a:moveTo>
                  <a:pt x="46" y="76"/>
                </a:moveTo>
                <a:cubicBezTo>
                  <a:pt x="28" y="59"/>
                  <a:pt x="28" y="59"/>
                  <a:pt x="28" y="59"/>
                </a:cubicBezTo>
                <a:cubicBezTo>
                  <a:pt x="53" y="59"/>
                  <a:pt x="53" y="59"/>
                  <a:pt x="53" y="59"/>
                </a:cubicBezTo>
                <a:cubicBezTo>
                  <a:pt x="53" y="69"/>
                  <a:pt x="53" y="69"/>
                  <a:pt x="53" y="69"/>
                </a:cubicBezTo>
                <a:lnTo>
                  <a:pt x="46" y="76"/>
                </a:lnTo>
                <a:close/>
                <a:moveTo>
                  <a:pt x="27" y="133"/>
                </a:moveTo>
                <a:cubicBezTo>
                  <a:pt x="20" y="126"/>
                  <a:pt x="19" y="115"/>
                  <a:pt x="24" y="107"/>
                </a:cubicBezTo>
                <a:cubicBezTo>
                  <a:pt x="25" y="107"/>
                  <a:pt x="26" y="107"/>
                  <a:pt x="27" y="107"/>
                </a:cubicBezTo>
                <a:cubicBezTo>
                  <a:pt x="53" y="107"/>
                  <a:pt x="53" y="107"/>
                  <a:pt x="53" y="107"/>
                </a:cubicBezTo>
                <a:cubicBezTo>
                  <a:pt x="53" y="133"/>
                  <a:pt x="53" y="133"/>
                  <a:pt x="53" y="133"/>
                </a:cubicBezTo>
                <a:cubicBezTo>
                  <a:pt x="53" y="134"/>
                  <a:pt x="53" y="135"/>
                  <a:pt x="53" y="136"/>
                </a:cubicBezTo>
                <a:cubicBezTo>
                  <a:pt x="45" y="141"/>
                  <a:pt x="34" y="140"/>
                  <a:pt x="27" y="133"/>
                </a:cubicBezTo>
                <a:close/>
                <a:moveTo>
                  <a:pt x="53" y="27"/>
                </a:moveTo>
                <a:cubicBezTo>
                  <a:pt x="53" y="53"/>
                  <a:pt x="53" y="53"/>
                  <a:pt x="53" y="53"/>
                </a:cubicBezTo>
                <a:cubicBezTo>
                  <a:pt x="27" y="53"/>
                  <a:pt x="27" y="53"/>
                  <a:pt x="27" y="53"/>
                </a:cubicBezTo>
                <a:cubicBezTo>
                  <a:pt x="26" y="53"/>
                  <a:pt x="25" y="53"/>
                  <a:pt x="24" y="53"/>
                </a:cubicBezTo>
                <a:cubicBezTo>
                  <a:pt x="19" y="45"/>
                  <a:pt x="20" y="34"/>
                  <a:pt x="27" y="27"/>
                </a:cubicBezTo>
                <a:cubicBezTo>
                  <a:pt x="31" y="23"/>
                  <a:pt x="37" y="21"/>
                  <a:pt x="42" y="21"/>
                </a:cubicBezTo>
                <a:cubicBezTo>
                  <a:pt x="46" y="21"/>
                  <a:pt x="50" y="22"/>
                  <a:pt x="53" y="24"/>
                </a:cubicBezTo>
                <a:cubicBezTo>
                  <a:pt x="53" y="25"/>
                  <a:pt x="53" y="26"/>
                  <a:pt x="53" y="27"/>
                </a:cubicBezTo>
                <a:close/>
                <a:moveTo>
                  <a:pt x="80" y="5"/>
                </a:moveTo>
                <a:cubicBezTo>
                  <a:pt x="90" y="5"/>
                  <a:pt x="99" y="12"/>
                  <a:pt x="101" y="22"/>
                </a:cubicBezTo>
                <a:cubicBezTo>
                  <a:pt x="100" y="22"/>
                  <a:pt x="99" y="23"/>
                  <a:pt x="99" y="23"/>
                </a:cubicBezTo>
                <a:cubicBezTo>
                  <a:pt x="80" y="42"/>
                  <a:pt x="80" y="42"/>
                  <a:pt x="80" y="42"/>
                </a:cubicBezTo>
                <a:cubicBezTo>
                  <a:pt x="61" y="23"/>
                  <a:pt x="61" y="23"/>
                  <a:pt x="61" y="23"/>
                </a:cubicBezTo>
                <a:cubicBezTo>
                  <a:pt x="61" y="23"/>
                  <a:pt x="60" y="22"/>
                  <a:pt x="59" y="22"/>
                </a:cubicBezTo>
                <a:cubicBezTo>
                  <a:pt x="61" y="12"/>
                  <a:pt x="70" y="5"/>
                  <a:pt x="80" y="5"/>
                </a:cubicBezTo>
                <a:close/>
                <a:moveTo>
                  <a:pt x="84" y="53"/>
                </a:moveTo>
                <a:cubicBezTo>
                  <a:pt x="76" y="53"/>
                  <a:pt x="76" y="53"/>
                  <a:pt x="76" y="53"/>
                </a:cubicBezTo>
                <a:cubicBezTo>
                  <a:pt x="80" y="50"/>
                  <a:pt x="80" y="50"/>
                  <a:pt x="80" y="50"/>
                </a:cubicBezTo>
                <a:lnTo>
                  <a:pt x="84" y="53"/>
                </a:lnTo>
                <a:close/>
                <a:moveTo>
                  <a:pt x="59" y="29"/>
                </a:moveTo>
                <a:cubicBezTo>
                  <a:pt x="76" y="46"/>
                  <a:pt x="76" y="46"/>
                  <a:pt x="76" y="46"/>
                </a:cubicBezTo>
                <a:cubicBezTo>
                  <a:pt x="69" y="53"/>
                  <a:pt x="69" y="53"/>
                  <a:pt x="69" y="53"/>
                </a:cubicBezTo>
                <a:cubicBezTo>
                  <a:pt x="59" y="53"/>
                  <a:pt x="59" y="53"/>
                  <a:pt x="59" y="53"/>
                </a:cubicBezTo>
                <a:lnTo>
                  <a:pt x="59" y="29"/>
                </a:lnTo>
                <a:close/>
                <a:moveTo>
                  <a:pt x="59" y="59"/>
                </a:moveTo>
                <a:cubicBezTo>
                  <a:pt x="64" y="59"/>
                  <a:pt x="64" y="59"/>
                  <a:pt x="64" y="59"/>
                </a:cubicBezTo>
                <a:cubicBezTo>
                  <a:pt x="59" y="64"/>
                  <a:pt x="59" y="64"/>
                  <a:pt x="59" y="64"/>
                </a:cubicBezTo>
                <a:lnTo>
                  <a:pt x="59" y="59"/>
                </a:lnTo>
                <a:close/>
                <a:moveTo>
                  <a:pt x="59" y="96"/>
                </a:moveTo>
                <a:cubicBezTo>
                  <a:pt x="64" y="101"/>
                  <a:pt x="64" y="101"/>
                  <a:pt x="64" y="101"/>
                </a:cubicBezTo>
                <a:cubicBezTo>
                  <a:pt x="59" y="101"/>
                  <a:pt x="59" y="101"/>
                  <a:pt x="59" y="101"/>
                </a:cubicBezTo>
                <a:lnTo>
                  <a:pt x="59" y="96"/>
                </a:lnTo>
                <a:close/>
                <a:moveTo>
                  <a:pt x="59" y="107"/>
                </a:moveTo>
                <a:cubicBezTo>
                  <a:pt x="69" y="107"/>
                  <a:pt x="69" y="107"/>
                  <a:pt x="69" y="107"/>
                </a:cubicBezTo>
                <a:cubicBezTo>
                  <a:pt x="76" y="114"/>
                  <a:pt x="76" y="114"/>
                  <a:pt x="76" y="114"/>
                </a:cubicBezTo>
                <a:cubicBezTo>
                  <a:pt x="59" y="132"/>
                  <a:pt x="59" y="132"/>
                  <a:pt x="59" y="132"/>
                </a:cubicBezTo>
                <a:lnTo>
                  <a:pt x="59" y="107"/>
                </a:lnTo>
                <a:close/>
                <a:moveTo>
                  <a:pt x="80" y="155"/>
                </a:moveTo>
                <a:cubicBezTo>
                  <a:pt x="70" y="155"/>
                  <a:pt x="61" y="148"/>
                  <a:pt x="59" y="138"/>
                </a:cubicBezTo>
                <a:cubicBezTo>
                  <a:pt x="60" y="138"/>
                  <a:pt x="61" y="137"/>
                  <a:pt x="61" y="137"/>
                </a:cubicBezTo>
                <a:cubicBezTo>
                  <a:pt x="80" y="118"/>
                  <a:pt x="80" y="118"/>
                  <a:pt x="80" y="118"/>
                </a:cubicBezTo>
                <a:cubicBezTo>
                  <a:pt x="99" y="137"/>
                  <a:pt x="99" y="137"/>
                  <a:pt x="99" y="137"/>
                </a:cubicBezTo>
                <a:cubicBezTo>
                  <a:pt x="99" y="137"/>
                  <a:pt x="100" y="138"/>
                  <a:pt x="101" y="138"/>
                </a:cubicBezTo>
                <a:cubicBezTo>
                  <a:pt x="99" y="148"/>
                  <a:pt x="90" y="155"/>
                  <a:pt x="80" y="155"/>
                </a:cubicBezTo>
                <a:close/>
                <a:moveTo>
                  <a:pt x="76" y="107"/>
                </a:moveTo>
                <a:cubicBezTo>
                  <a:pt x="84" y="107"/>
                  <a:pt x="84" y="107"/>
                  <a:pt x="84" y="107"/>
                </a:cubicBezTo>
                <a:cubicBezTo>
                  <a:pt x="80" y="110"/>
                  <a:pt x="80" y="110"/>
                  <a:pt x="80" y="110"/>
                </a:cubicBezTo>
                <a:lnTo>
                  <a:pt x="76" y="107"/>
                </a:lnTo>
                <a:close/>
                <a:moveTo>
                  <a:pt x="101" y="132"/>
                </a:moveTo>
                <a:cubicBezTo>
                  <a:pt x="84" y="114"/>
                  <a:pt x="84" y="114"/>
                  <a:pt x="84" y="114"/>
                </a:cubicBezTo>
                <a:cubicBezTo>
                  <a:pt x="91" y="107"/>
                  <a:pt x="91" y="107"/>
                  <a:pt x="91" y="107"/>
                </a:cubicBezTo>
                <a:cubicBezTo>
                  <a:pt x="101" y="107"/>
                  <a:pt x="101" y="107"/>
                  <a:pt x="101" y="107"/>
                </a:cubicBezTo>
                <a:lnTo>
                  <a:pt x="101" y="132"/>
                </a:lnTo>
                <a:close/>
                <a:moveTo>
                  <a:pt x="101" y="101"/>
                </a:moveTo>
                <a:cubicBezTo>
                  <a:pt x="96" y="101"/>
                  <a:pt x="96" y="101"/>
                  <a:pt x="96" y="101"/>
                </a:cubicBezTo>
                <a:cubicBezTo>
                  <a:pt x="101" y="96"/>
                  <a:pt x="101" y="96"/>
                  <a:pt x="101" y="96"/>
                </a:cubicBezTo>
                <a:lnTo>
                  <a:pt x="101" y="101"/>
                </a:lnTo>
                <a:close/>
                <a:moveTo>
                  <a:pt x="101" y="89"/>
                </a:moveTo>
                <a:cubicBezTo>
                  <a:pt x="89" y="101"/>
                  <a:pt x="89" y="101"/>
                  <a:pt x="89" y="101"/>
                </a:cubicBezTo>
                <a:cubicBezTo>
                  <a:pt x="71" y="101"/>
                  <a:pt x="71" y="101"/>
                  <a:pt x="71" y="101"/>
                </a:cubicBezTo>
                <a:cubicBezTo>
                  <a:pt x="59" y="89"/>
                  <a:pt x="59" y="89"/>
                  <a:pt x="59" y="89"/>
                </a:cubicBezTo>
                <a:cubicBezTo>
                  <a:pt x="59" y="71"/>
                  <a:pt x="59" y="71"/>
                  <a:pt x="59" y="71"/>
                </a:cubicBezTo>
                <a:cubicBezTo>
                  <a:pt x="71" y="59"/>
                  <a:pt x="71" y="59"/>
                  <a:pt x="71" y="59"/>
                </a:cubicBezTo>
                <a:cubicBezTo>
                  <a:pt x="89" y="59"/>
                  <a:pt x="89" y="59"/>
                  <a:pt x="89" y="59"/>
                </a:cubicBezTo>
                <a:cubicBezTo>
                  <a:pt x="101" y="71"/>
                  <a:pt x="101" y="71"/>
                  <a:pt x="101" y="71"/>
                </a:cubicBezTo>
                <a:lnTo>
                  <a:pt x="101" y="89"/>
                </a:lnTo>
                <a:close/>
                <a:moveTo>
                  <a:pt x="101" y="64"/>
                </a:moveTo>
                <a:cubicBezTo>
                  <a:pt x="96" y="59"/>
                  <a:pt x="96" y="59"/>
                  <a:pt x="96" y="59"/>
                </a:cubicBezTo>
                <a:cubicBezTo>
                  <a:pt x="101" y="59"/>
                  <a:pt x="101" y="59"/>
                  <a:pt x="101" y="59"/>
                </a:cubicBezTo>
                <a:lnTo>
                  <a:pt x="101" y="64"/>
                </a:lnTo>
                <a:close/>
                <a:moveTo>
                  <a:pt x="101" y="53"/>
                </a:moveTo>
                <a:cubicBezTo>
                  <a:pt x="91" y="53"/>
                  <a:pt x="91" y="53"/>
                  <a:pt x="91" y="53"/>
                </a:cubicBezTo>
                <a:cubicBezTo>
                  <a:pt x="84" y="46"/>
                  <a:pt x="84" y="46"/>
                  <a:pt x="84" y="46"/>
                </a:cubicBezTo>
                <a:cubicBezTo>
                  <a:pt x="101" y="29"/>
                  <a:pt x="101" y="29"/>
                  <a:pt x="101" y="29"/>
                </a:cubicBezTo>
                <a:lnTo>
                  <a:pt x="101" y="53"/>
                </a:lnTo>
                <a:close/>
                <a:moveTo>
                  <a:pt x="118" y="21"/>
                </a:moveTo>
                <a:cubicBezTo>
                  <a:pt x="123" y="21"/>
                  <a:pt x="129" y="23"/>
                  <a:pt x="133" y="27"/>
                </a:cubicBezTo>
                <a:cubicBezTo>
                  <a:pt x="140" y="34"/>
                  <a:pt x="141" y="45"/>
                  <a:pt x="136" y="53"/>
                </a:cubicBezTo>
                <a:cubicBezTo>
                  <a:pt x="135" y="53"/>
                  <a:pt x="134" y="53"/>
                  <a:pt x="133" y="53"/>
                </a:cubicBezTo>
                <a:cubicBezTo>
                  <a:pt x="107" y="53"/>
                  <a:pt x="107" y="53"/>
                  <a:pt x="107" y="53"/>
                </a:cubicBezTo>
                <a:cubicBezTo>
                  <a:pt x="107" y="27"/>
                  <a:pt x="107" y="27"/>
                  <a:pt x="107" y="27"/>
                </a:cubicBezTo>
                <a:cubicBezTo>
                  <a:pt x="107" y="26"/>
                  <a:pt x="107" y="25"/>
                  <a:pt x="107" y="24"/>
                </a:cubicBezTo>
                <a:cubicBezTo>
                  <a:pt x="110" y="22"/>
                  <a:pt x="114" y="21"/>
                  <a:pt x="118" y="21"/>
                </a:cubicBezTo>
                <a:close/>
                <a:moveTo>
                  <a:pt x="114" y="84"/>
                </a:moveTo>
                <a:cubicBezTo>
                  <a:pt x="132" y="101"/>
                  <a:pt x="132" y="101"/>
                  <a:pt x="132" y="101"/>
                </a:cubicBezTo>
                <a:cubicBezTo>
                  <a:pt x="107" y="101"/>
                  <a:pt x="107" y="101"/>
                  <a:pt x="107" y="101"/>
                </a:cubicBezTo>
                <a:cubicBezTo>
                  <a:pt x="107" y="91"/>
                  <a:pt x="107" y="91"/>
                  <a:pt x="107" y="91"/>
                </a:cubicBezTo>
                <a:lnTo>
                  <a:pt x="114" y="84"/>
                </a:lnTo>
                <a:close/>
                <a:moveTo>
                  <a:pt x="107" y="84"/>
                </a:moveTo>
                <a:cubicBezTo>
                  <a:pt x="107" y="76"/>
                  <a:pt x="107" y="76"/>
                  <a:pt x="107" y="76"/>
                </a:cubicBezTo>
                <a:cubicBezTo>
                  <a:pt x="110" y="80"/>
                  <a:pt x="110" y="80"/>
                  <a:pt x="110" y="80"/>
                </a:cubicBezTo>
                <a:lnTo>
                  <a:pt x="107" y="84"/>
                </a:lnTo>
                <a:close/>
                <a:moveTo>
                  <a:pt x="107" y="69"/>
                </a:moveTo>
                <a:cubicBezTo>
                  <a:pt x="107" y="59"/>
                  <a:pt x="107" y="59"/>
                  <a:pt x="107" y="59"/>
                </a:cubicBezTo>
                <a:cubicBezTo>
                  <a:pt x="132" y="59"/>
                  <a:pt x="132" y="59"/>
                  <a:pt x="132" y="59"/>
                </a:cubicBezTo>
                <a:cubicBezTo>
                  <a:pt x="114" y="76"/>
                  <a:pt x="114" y="76"/>
                  <a:pt x="114" y="76"/>
                </a:cubicBezTo>
                <a:lnTo>
                  <a:pt x="107" y="69"/>
                </a:lnTo>
                <a:close/>
                <a:moveTo>
                  <a:pt x="133" y="133"/>
                </a:moveTo>
                <a:cubicBezTo>
                  <a:pt x="126" y="140"/>
                  <a:pt x="115" y="141"/>
                  <a:pt x="107" y="136"/>
                </a:cubicBezTo>
                <a:cubicBezTo>
                  <a:pt x="107" y="135"/>
                  <a:pt x="107" y="134"/>
                  <a:pt x="107" y="133"/>
                </a:cubicBezTo>
                <a:cubicBezTo>
                  <a:pt x="107" y="107"/>
                  <a:pt x="107" y="107"/>
                  <a:pt x="107" y="107"/>
                </a:cubicBezTo>
                <a:cubicBezTo>
                  <a:pt x="133" y="107"/>
                  <a:pt x="133" y="107"/>
                  <a:pt x="133" y="107"/>
                </a:cubicBezTo>
                <a:cubicBezTo>
                  <a:pt x="134" y="107"/>
                  <a:pt x="135" y="107"/>
                  <a:pt x="136" y="107"/>
                </a:cubicBezTo>
                <a:cubicBezTo>
                  <a:pt x="141" y="115"/>
                  <a:pt x="140" y="126"/>
                  <a:pt x="133" y="133"/>
                </a:cubicBezTo>
                <a:close/>
                <a:moveTo>
                  <a:pt x="138" y="101"/>
                </a:moveTo>
                <a:cubicBezTo>
                  <a:pt x="138" y="100"/>
                  <a:pt x="137" y="99"/>
                  <a:pt x="137" y="99"/>
                </a:cubicBezTo>
                <a:cubicBezTo>
                  <a:pt x="118" y="80"/>
                  <a:pt x="118" y="80"/>
                  <a:pt x="118" y="80"/>
                </a:cubicBezTo>
                <a:cubicBezTo>
                  <a:pt x="137" y="61"/>
                  <a:pt x="137" y="61"/>
                  <a:pt x="137" y="61"/>
                </a:cubicBezTo>
                <a:cubicBezTo>
                  <a:pt x="137" y="61"/>
                  <a:pt x="138" y="60"/>
                  <a:pt x="138" y="59"/>
                </a:cubicBezTo>
                <a:cubicBezTo>
                  <a:pt x="148" y="62"/>
                  <a:pt x="155" y="70"/>
                  <a:pt x="155" y="80"/>
                </a:cubicBezTo>
                <a:cubicBezTo>
                  <a:pt x="155" y="90"/>
                  <a:pt x="148" y="99"/>
                  <a:pt x="138" y="101"/>
                </a:cubicBezTo>
                <a:close/>
              </a:path>
            </a:pathLst>
          </a:custGeom>
          <a:solidFill>
            <a:srgbClr val="FFFFFF"/>
          </a:solidFill>
          <a:ln>
            <a:noFill/>
          </a:ln>
        </p:spPr>
        <p:txBody>
          <a:bodyPr/>
          <a:lstStyle/>
          <a:p>
            <a:endParaRPr lang="en-US"/>
          </a:p>
        </p:txBody>
      </p:sp>
      <p:sp>
        <p:nvSpPr>
          <p:cNvPr id="15" name="Freeform 2133">
            <a:extLst>
              <a:ext uri="{FF2B5EF4-FFF2-40B4-BE49-F238E27FC236}">
                <a16:creationId xmlns:a16="http://schemas.microsoft.com/office/drawing/2014/main" id="{2DA2FFCA-F3DA-4083-AF3E-0D8869E90C5C}"/>
              </a:ext>
            </a:extLst>
          </p:cNvPr>
          <p:cNvSpPr>
            <a:spLocks noEditPoints="1"/>
          </p:cNvSpPr>
          <p:nvPr/>
        </p:nvSpPr>
        <p:spPr bwMode="auto">
          <a:xfrm>
            <a:off x="5032362" y="4650183"/>
            <a:ext cx="241937" cy="224557"/>
          </a:xfrm>
          <a:custGeom>
            <a:avLst/>
            <a:gdLst>
              <a:gd name="T0" fmla="*/ 549040 w 162"/>
              <a:gd name="T1" fmla="*/ 151420 h 149"/>
              <a:gd name="T2" fmla="*/ 398992 w 162"/>
              <a:gd name="T3" fmla="*/ 0 h 149"/>
              <a:gd name="T4" fmla="*/ 276225 w 162"/>
              <a:gd name="T5" fmla="*/ 72269 h 149"/>
              <a:gd name="T6" fmla="*/ 153458 w 162"/>
              <a:gd name="T7" fmla="*/ 0 h 149"/>
              <a:gd name="T8" fmla="*/ 3410 w 162"/>
              <a:gd name="T9" fmla="*/ 151420 h 149"/>
              <a:gd name="T10" fmla="*/ 10231 w 162"/>
              <a:gd name="T11" fmla="*/ 209923 h 149"/>
              <a:gd name="T12" fmla="*/ 85255 w 162"/>
              <a:gd name="T13" fmla="*/ 337254 h 149"/>
              <a:gd name="T14" fmla="*/ 276225 w 162"/>
              <a:gd name="T15" fmla="*/ 512763 h 149"/>
              <a:gd name="T16" fmla="*/ 467195 w 162"/>
              <a:gd name="T17" fmla="*/ 337254 h 149"/>
              <a:gd name="T18" fmla="*/ 542219 w 162"/>
              <a:gd name="T19" fmla="*/ 209923 h 149"/>
              <a:gd name="T20" fmla="*/ 549040 w 162"/>
              <a:gd name="T21" fmla="*/ 151420 h 149"/>
              <a:gd name="T22" fmla="*/ 521758 w 162"/>
              <a:gd name="T23" fmla="*/ 206482 h 149"/>
              <a:gd name="T24" fmla="*/ 453555 w 162"/>
              <a:gd name="T25" fmla="*/ 323488 h 149"/>
              <a:gd name="T26" fmla="*/ 276225 w 162"/>
              <a:gd name="T27" fmla="*/ 481791 h 149"/>
              <a:gd name="T28" fmla="*/ 98895 w 162"/>
              <a:gd name="T29" fmla="*/ 323488 h 149"/>
              <a:gd name="T30" fmla="*/ 30692 w 162"/>
              <a:gd name="T31" fmla="*/ 206482 h 149"/>
              <a:gd name="T32" fmla="*/ 23871 w 162"/>
              <a:gd name="T33" fmla="*/ 154861 h 149"/>
              <a:gd name="T34" fmla="*/ 23871 w 162"/>
              <a:gd name="T35" fmla="*/ 154861 h 149"/>
              <a:gd name="T36" fmla="*/ 153458 w 162"/>
              <a:gd name="T37" fmla="*/ 20648 h 149"/>
              <a:gd name="T38" fmla="*/ 265994 w 162"/>
              <a:gd name="T39" fmla="*/ 99800 h 149"/>
              <a:gd name="T40" fmla="*/ 276225 w 162"/>
              <a:gd name="T41" fmla="*/ 123889 h 149"/>
              <a:gd name="T42" fmla="*/ 283045 w 162"/>
              <a:gd name="T43" fmla="*/ 99800 h 149"/>
              <a:gd name="T44" fmla="*/ 398992 w 162"/>
              <a:gd name="T45" fmla="*/ 20648 h 149"/>
              <a:gd name="T46" fmla="*/ 528579 w 162"/>
              <a:gd name="T47" fmla="*/ 154861 h 149"/>
              <a:gd name="T48" fmla="*/ 521758 w 162"/>
              <a:gd name="T49" fmla="*/ 206482 h 149"/>
              <a:gd name="T50" fmla="*/ 180740 w 162"/>
              <a:gd name="T51" fmla="*/ 75710 h 149"/>
              <a:gd name="T52" fmla="*/ 170509 w 162"/>
              <a:gd name="T53" fmla="*/ 86034 h 149"/>
              <a:gd name="T54" fmla="*/ 88665 w 162"/>
              <a:gd name="T55" fmla="*/ 168627 h 149"/>
              <a:gd name="T56" fmla="*/ 78434 w 162"/>
              <a:gd name="T57" fmla="*/ 182392 h 149"/>
              <a:gd name="T58" fmla="*/ 64794 w 162"/>
              <a:gd name="T59" fmla="*/ 168627 h 149"/>
              <a:gd name="T60" fmla="*/ 170509 w 162"/>
              <a:gd name="T61" fmla="*/ 65386 h 149"/>
              <a:gd name="T62" fmla="*/ 180740 w 162"/>
              <a:gd name="T63" fmla="*/ 75710 h 14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2" h="149">
                <a:moveTo>
                  <a:pt x="161" y="44"/>
                </a:moveTo>
                <a:cubicBezTo>
                  <a:pt x="158" y="19"/>
                  <a:pt x="140" y="0"/>
                  <a:pt x="117" y="0"/>
                </a:cubicBezTo>
                <a:cubicBezTo>
                  <a:pt x="102" y="0"/>
                  <a:pt x="88" y="8"/>
                  <a:pt x="81" y="21"/>
                </a:cubicBezTo>
                <a:cubicBezTo>
                  <a:pt x="73" y="8"/>
                  <a:pt x="59" y="0"/>
                  <a:pt x="45" y="0"/>
                </a:cubicBezTo>
                <a:cubicBezTo>
                  <a:pt x="22" y="0"/>
                  <a:pt x="4" y="19"/>
                  <a:pt x="1" y="44"/>
                </a:cubicBezTo>
                <a:cubicBezTo>
                  <a:pt x="1" y="45"/>
                  <a:pt x="0" y="51"/>
                  <a:pt x="3" y="61"/>
                </a:cubicBezTo>
                <a:cubicBezTo>
                  <a:pt x="6" y="75"/>
                  <a:pt x="14" y="88"/>
                  <a:pt x="25" y="98"/>
                </a:cubicBezTo>
                <a:cubicBezTo>
                  <a:pt x="81" y="149"/>
                  <a:pt x="81" y="149"/>
                  <a:pt x="81" y="149"/>
                </a:cubicBezTo>
                <a:cubicBezTo>
                  <a:pt x="137" y="98"/>
                  <a:pt x="137" y="98"/>
                  <a:pt x="137" y="98"/>
                </a:cubicBezTo>
                <a:cubicBezTo>
                  <a:pt x="148" y="88"/>
                  <a:pt x="156" y="75"/>
                  <a:pt x="159" y="61"/>
                </a:cubicBezTo>
                <a:cubicBezTo>
                  <a:pt x="162" y="51"/>
                  <a:pt x="161" y="45"/>
                  <a:pt x="161" y="44"/>
                </a:cubicBezTo>
                <a:close/>
                <a:moveTo>
                  <a:pt x="153" y="60"/>
                </a:moveTo>
                <a:cubicBezTo>
                  <a:pt x="150" y="73"/>
                  <a:pt x="143" y="84"/>
                  <a:pt x="133" y="94"/>
                </a:cubicBezTo>
                <a:cubicBezTo>
                  <a:pt x="81" y="140"/>
                  <a:pt x="81" y="140"/>
                  <a:pt x="81" y="140"/>
                </a:cubicBezTo>
                <a:cubicBezTo>
                  <a:pt x="29" y="94"/>
                  <a:pt x="29" y="94"/>
                  <a:pt x="29" y="94"/>
                </a:cubicBezTo>
                <a:cubicBezTo>
                  <a:pt x="19" y="84"/>
                  <a:pt x="12" y="73"/>
                  <a:pt x="9" y="60"/>
                </a:cubicBezTo>
                <a:cubicBezTo>
                  <a:pt x="6" y="51"/>
                  <a:pt x="7" y="45"/>
                  <a:pt x="7" y="45"/>
                </a:cubicBezTo>
                <a:cubicBezTo>
                  <a:pt x="7" y="45"/>
                  <a:pt x="7" y="45"/>
                  <a:pt x="7" y="45"/>
                </a:cubicBezTo>
                <a:cubicBezTo>
                  <a:pt x="9" y="23"/>
                  <a:pt x="25" y="6"/>
                  <a:pt x="45" y="6"/>
                </a:cubicBezTo>
                <a:cubicBezTo>
                  <a:pt x="59" y="6"/>
                  <a:pt x="72" y="15"/>
                  <a:pt x="78" y="29"/>
                </a:cubicBezTo>
                <a:cubicBezTo>
                  <a:pt x="81" y="36"/>
                  <a:pt x="81" y="36"/>
                  <a:pt x="81" y="36"/>
                </a:cubicBezTo>
                <a:cubicBezTo>
                  <a:pt x="83" y="29"/>
                  <a:pt x="83" y="29"/>
                  <a:pt x="83" y="29"/>
                </a:cubicBezTo>
                <a:cubicBezTo>
                  <a:pt x="89" y="15"/>
                  <a:pt x="103" y="6"/>
                  <a:pt x="117" y="6"/>
                </a:cubicBezTo>
                <a:cubicBezTo>
                  <a:pt x="137" y="6"/>
                  <a:pt x="153" y="23"/>
                  <a:pt x="155" y="45"/>
                </a:cubicBezTo>
                <a:cubicBezTo>
                  <a:pt x="155" y="45"/>
                  <a:pt x="156" y="51"/>
                  <a:pt x="153" y="60"/>
                </a:cubicBezTo>
                <a:close/>
                <a:moveTo>
                  <a:pt x="53" y="22"/>
                </a:moveTo>
                <a:cubicBezTo>
                  <a:pt x="53" y="23"/>
                  <a:pt x="52" y="25"/>
                  <a:pt x="50" y="25"/>
                </a:cubicBezTo>
                <a:cubicBezTo>
                  <a:pt x="37" y="25"/>
                  <a:pt x="26" y="36"/>
                  <a:pt x="26" y="49"/>
                </a:cubicBezTo>
                <a:cubicBezTo>
                  <a:pt x="26" y="51"/>
                  <a:pt x="24" y="53"/>
                  <a:pt x="23" y="53"/>
                </a:cubicBezTo>
                <a:cubicBezTo>
                  <a:pt x="21" y="53"/>
                  <a:pt x="19" y="51"/>
                  <a:pt x="19" y="49"/>
                </a:cubicBezTo>
                <a:cubicBezTo>
                  <a:pt x="19" y="33"/>
                  <a:pt x="33" y="19"/>
                  <a:pt x="50" y="19"/>
                </a:cubicBezTo>
                <a:cubicBezTo>
                  <a:pt x="52" y="19"/>
                  <a:pt x="53" y="20"/>
                  <a:pt x="53" y="22"/>
                </a:cubicBezTo>
                <a:close/>
              </a:path>
            </a:pathLst>
          </a:custGeom>
          <a:solidFill>
            <a:srgbClr val="FFFFFF"/>
          </a:solidFill>
          <a:ln>
            <a:noFill/>
          </a:ln>
        </p:spPr>
        <p:txBody>
          <a:bodyPr/>
          <a:lstStyle/>
          <a:p>
            <a:endParaRPr lang="en-US"/>
          </a:p>
        </p:txBody>
      </p:sp>
      <p:sp>
        <p:nvSpPr>
          <p:cNvPr id="16" name="Freeform 60">
            <a:extLst>
              <a:ext uri="{FF2B5EF4-FFF2-40B4-BE49-F238E27FC236}">
                <a16:creationId xmlns:a16="http://schemas.microsoft.com/office/drawing/2014/main" id="{4D3C5AAE-B3BD-4818-8FEA-5877E91204DE}"/>
              </a:ext>
            </a:extLst>
          </p:cNvPr>
          <p:cNvSpPr>
            <a:spLocks noEditPoints="1"/>
          </p:cNvSpPr>
          <p:nvPr/>
        </p:nvSpPr>
        <p:spPr bwMode="auto">
          <a:xfrm>
            <a:off x="6916922" y="4625255"/>
            <a:ext cx="243494" cy="225506"/>
          </a:xfrm>
          <a:custGeom>
            <a:avLst/>
            <a:gdLst>
              <a:gd name="T0" fmla="*/ 458768 w 160"/>
              <a:gd name="T1" fmla="*/ 401800 h 147"/>
              <a:gd name="T2" fmla="*/ 518934 w 160"/>
              <a:gd name="T3" fmla="*/ 394219 h 147"/>
              <a:gd name="T4" fmla="*/ 582861 w 160"/>
              <a:gd name="T5" fmla="*/ 367685 h 147"/>
              <a:gd name="T6" fmla="*/ 515174 w 160"/>
              <a:gd name="T7" fmla="*/ 174366 h 147"/>
              <a:gd name="T8" fmla="*/ 345956 w 160"/>
              <a:gd name="T9" fmla="*/ 60649 h 147"/>
              <a:gd name="T10" fmla="*/ 229384 w 160"/>
              <a:gd name="T11" fmla="*/ 0 h 147"/>
              <a:gd name="T12" fmla="*/ 109051 w 160"/>
              <a:gd name="T13" fmla="*/ 102345 h 147"/>
              <a:gd name="T14" fmla="*/ 101531 w 160"/>
              <a:gd name="T15" fmla="*/ 181947 h 147"/>
              <a:gd name="T16" fmla="*/ 116572 w 160"/>
              <a:gd name="T17" fmla="*/ 253968 h 147"/>
              <a:gd name="T18" fmla="*/ 150416 w 160"/>
              <a:gd name="T19" fmla="*/ 360104 h 147"/>
              <a:gd name="T20" fmla="*/ 48885 w 160"/>
              <a:gd name="T21" fmla="*/ 432124 h 147"/>
              <a:gd name="T22" fmla="*/ 0 w 160"/>
              <a:gd name="T23" fmla="*/ 557213 h 147"/>
              <a:gd name="T24" fmla="*/ 462528 w 160"/>
              <a:gd name="T25" fmla="*/ 557213 h 147"/>
              <a:gd name="T26" fmla="*/ 601663 w 160"/>
              <a:gd name="T27" fmla="*/ 519307 h 147"/>
              <a:gd name="T28" fmla="*/ 439966 w 160"/>
              <a:gd name="T29" fmla="*/ 534470 h 147"/>
              <a:gd name="T30" fmla="*/ 18802 w 160"/>
              <a:gd name="T31" fmla="*/ 511726 h 147"/>
              <a:gd name="T32" fmla="*/ 146655 w 160"/>
              <a:gd name="T33" fmla="*/ 401800 h 147"/>
              <a:gd name="T34" fmla="*/ 169218 w 160"/>
              <a:gd name="T35" fmla="*/ 318407 h 147"/>
              <a:gd name="T36" fmla="*/ 135374 w 160"/>
              <a:gd name="T37" fmla="*/ 246387 h 147"/>
              <a:gd name="T38" fmla="*/ 127853 w 160"/>
              <a:gd name="T39" fmla="*/ 238806 h 147"/>
              <a:gd name="T40" fmla="*/ 120333 w 160"/>
              <a:gd name="T41" fmla="*/ 181947 h 147"/>
              <a:gd name="T42" fmla="*/ 131614 w 160"/>
              <a:gd name="T43" fmla="*/ 162994 h 147"/>
              <a:gd name="T44" fmla="*/ 131614 w 160"/>
              <a:gd name="T45" fmla="*/ 98555 h 147"/>
              <a:gd name="T46" fmla="*/ 229384 w 160"/>
              <a:gd name="T47" fmla="*/ 18953 h 147"/>
              <a:gd name="T48" fmla="*/ 330915 w 160"/>
              <a:gd name="T49" fmla="*/ 79602 h 147"/>
              <a:gd name="T50" fmla="*/ 330915 w 160"/>
              <a:gd name="T51" fmla="*/ 83392 h 147"/>
              <a:gd name="T52" fmla="*/ 330915 w 160"/>
              <a:gd name="T53" fmla="*/ 87183 h 147"/>
              <a:gd name="T54" fmla="*/ 330915 w 160"/>
              <a:gd name="T55" fmla="*/ 90974 h 147"/>
              <a:gd name="T56" fmla="*/ 330915 w 160"/>
              <a:gd name="T57" fmla="*/ 94764 h 147"/>
              <a:gd name="T58" fmla="*/ 330915 w 160"/>
              <a:gd name="T59" fmla="*/ 94764 h 147"/>
              <a:gd name="T60" fmla="*/ 330915 w 160"/>
              <a:gd name="T61" fmla="*/ 162994 h 147"/>
              <a:gd name="T62" fmla="*/ 342196 w 160"/>
              <a:gd name="T63" fmla="*/ 181947 h 147"/>
              <a:gd name="T64" fmla="*/ 327154 w 160"/>
              <a:gd name="T65" fmla="*/ 242596 h 147"/>
              <a:gd name="T66" fmla="*/ 319633 w 160"/>
              <a:gd name="T67" fmla="*/ 246387 h 147"/>
              <a:gd name="T68" fmla="*/ 282030 w 160"/>
              <a:gd name="T69" fmla="*/ 318407 h 147"/>
              <a:gd name="T70" fmla="*/ 282030 w 160"/>
              <a:gd name="T71" fmla="*/ 360104 h 147"/>
              <a:gd name="T72" fmla="*/ 282030 w 160"/>
              <a:gd name="T73" fmla="*/ 371475 h 147"/>
              <a:gd name="T74" fmla="*/ 282030 w 160"/>
              <a:gd name="T75" fmla="*/ 379056 h 147"/>
              <a:gd name="T76" fmla="*/ 285790 w 160"/>
              <a:gd name="T77" fmla="*/ 382847 h 147"/>
              <a:gd name="T78" fmla="*/ 293311 w 160"/>
              <a:gd name="T79" fmla="*/ 394219 h 147"/>
              <a:gd name="T80" fmla="*/ 308352 w 160"/>
              <a:gd name="T81" fmla="*/ 401800 h 147"/>
              <a:gd name="T82" fmla="*/ 439966 w 160"/>
              <a:gd name="T83" fmla="*/ 515517 h 147"/>
              <a:gd name="T84" fmla="*/ 582861 w 160"/>
              <a:gd name="T85" fmla="*/ 534470 h 147"/>
              <a:gd name="T86" fmla="*/ 462528 w 160"/>
              <a:gd name="T87" fmla="*/ 515517 h 147"/>
              <a:gd name="T88" fmla="*/ 342196 w 160"/>
              <a:gd name="T89" fmla="*/ 398009 h 147"/>
              <a:gd name="T90" fmla="*/ 327154 w 160"/>
              <a:gd name="T91" fmla="*/ 375266 h 147"/>
              <a:gd name="T92" fmla="*/ 304592 w 160"/>
              <a:gd name="T93" fmla="*/ 371475 h 147"/>
              <a:gd name="T94" fmla="*/ 300832 w 160"/>
              <a:gd name="T95" fmla="*/ 360104 h 147"/>
              <a:gd name="T96" fmla="*/ 308352 w 160"/>
              <a:gd name="T97" fmla="*/ 318407 h 147"/>
              <a:gd name="T98" fmla="*/ 360998 w 160"/>
              <a:gd name="T99" fmla="*/ 223643 h 147"/>
              <a:gd name="T100" fmla="*/ 349717 w 160"/>
              <a:gd name="T101" fmla="*/ 155413 h 147"/>
              <a:gd name="T102" fmla="*/ 349717 w 160"/>
              <a:gd name="T103" fmla="*/ 79602 h 147"/>
              <a:gd name="T104" fmla="*/ 496372 w 160"/>
              <a:gd name="T105" fmla="*/ 174366 h 147"/>
              <a:gd name="T106" fmla="*/ 564059 w 160"/>
              <a:gd name="T107" fmla="*/ 363894 h 147"/>
              <a:gd name="T108" fmla="*/ 518934 w 160"/>
              <a:gd name="T109" fmla="*/ 375266 h 147"/>
              <a:gd name="T110" fmla="*/ 432445 w 160"/>
              <a:gd name="T111" fmla="*/ 382847 h 147"/>
              <a:gd name="T112" fmla="*/ 451247 w 160"/>
              <a:gd name="T113" fmla="*/ 420753 h 147"/>
              <a:gd name="T114" fmla="*/ 582861 w 160"/>
              <a:gd name="T115" fmla="*/ 519307 h 1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0" h="147">
                <a:moveTo>
                  <a:pt x="148" y="117"/>
                </a:moveTo>
                <a:cubicBezTo>
                  <a:pt x="122" y="106"/>
                  <a:pt x="122" y="106"/>
                  <a:pt x="122" y="106"/>
                </a:cubicBezTo>
                <a:cubicBezTo>
                  <a:pt x="121" y="106"/>
                  <a:pt x="121" y="105"/>
                  <a:pt x="120" y="104"/>
                </a:cubicBezTo>
                <a:cubicBezTo>
                  <a:pt x="138" y="104"/>
                  <a:pt x="138" y="104"/>
                  <a:pt x="138" y="104"/>
                </a:cubicBezTo>
                <a:cubicBezTo>
                  <a:pt x="138" y="104"/>
                  <a:pt x="145" y="105"/>
                  <a:pt x="151" y="102"/>
                </a:cubicBezTo>
                <a:cubicBezTo>
                  <a:pt x="153" y="101"/>
                  <a:pt x="155" y="100"/>
                  <a:pt x="155" y="97"/>
                </a:cubicBezTo>
                <a:cubicBezTo>
                  <a:pt x="156" y="95"/>
                  <a:pt x="155" y="92"/>
                  <a:pt x="154" y="91"/>
                </a:cubicBezTo>
                <a:cubicBezTo>
                  <a:pt x="149" y="83"/>
                  <a:pt x="137" y="65"/>
                  <a:pt x="137" y="46"/>
                </a:cubicBezTo>
                <a:cubicBezTo>
                  <a:pt x="137" y="46"/>
                  <a:pt x="136" y="14"/>
                  <a:pt x="105" y="14"/>
                </a:cubicBezTo>
                <a:cubicBezTo>
                  <a:pt x="100" y="14"/>
                  <a:pt x="96" y="15"/>
                  <a:pt x="92" y="16"/>
                </a:cubicBezTo>
                <a:cubicBezTo>
                  <a:pt x="91" y="14"/>
                  <a:pt x="90" y="12"/>
                  <a:pt x="88" y="9"/>
                </a:cubicBezTo>
                <a:cubicBezTo>
                  <a:pt x="82" y="3"/>
                  <a:pt x="73" y="0"/>
                  <a:pt x="61" y="0"/>
                </a:cubicBezTo>
                <a:cubicBezTo>
                  <a:pt x="49" y="0"/>
                  <a:pt x="40" y="3"/>
                  <a:pt x="35" y="9"/>
                </a:cubicBezTo>
                <a:cubicBezTo>
                  <a:pt x="29" y="17"/>
                  <a:pt x="29" y="25"/>
                  <a:pt x="29" y="27"/>
                </a:cubicBezTo>
                <a:cubicBezTo>
                  <a:pt x="29" y="41"/>
                  <a:pt x="29" y="41"/>
                  <a:pt x="29" y="41"/>
                </a:cubicBezTo>
                <a:cubicBezTo>
                  <a:pt x="28" y="43"/>
                  <a:pt x="27" y="45"/>
                  <a:pt x="27" y="48"/>
                </a:cubicBezTo>
                <a:cubicBezTo>
                  <a:pt x="27" y="59"/>
                  <a:pt x="27" y="59"/>
                  <a:pt x="27" y="59"/>
                </a:cubicBezTo>
                <a:cubicBezTo>
                  <a:pt x="27" y="62"/>
                  <a:pt x="28" y="65"/>
                  <a:pt x="31" y="67"/>
                </a:cubicBezTo>
                <a:cubicBezTo>
                  <a:pt x="33" y="77"/>
                  <a:pt x="38" y="84"/>
                  <a:pt x="40" y="86"/>
                </a:cubicBezTo>
                <a:cubicBezTo>
                  <a:pt x="40" y="95"/>
                  <a:pt x="40" y="95"/>
                  <a:pt x="40" y="95"/>
                </a:cubicBezTo>
                <a:cubicBezTo>
                  <a:pt x="40" y="98"/>
                  <a:pt x="39" y="100"/>
                  <a:pt x="36" y="101"/>
                </a:cubicBezTo>
                <a:cubicBezTo>
                  <a:pt x="13" y="114"/>
                  <a:pt x="13" y="114"/>
                  <a:pt x="13" y="114"/>
                </a:cubicBezTo>
                <a:cubicBezTo>
                  <a:pt x="5" y="118"/>
                  <a:pt x="0" y="127"/>
                  <a:pt x="0" y="135"/>
                </a:cubicBezTo>
                <a:cubicBezTo>
                  <a:pt x="0" y="147"/>
                  <a:pt x="0" y="147"/>
                  <a:pt x="0" y="147"/>
                </a:cubicBezTo>
                <a:cubicBezTo>
                  <a:pt x="117" y="147"/>
                  <a:pt x="117" y="147"/>
                  <a:pt x="117" y="147"/>
                </a:cubicBezTo>
                <a:cubicBezTo>
                  <a:pt x="123" y="147"/>
                  <a:pt x="123" y="147"/>
                  <a:pt x="123" y="147"/>
                </a:cubicBezTo>
                <a:cubicBezTo>
                  <a:pt x="160" y="147"/>
                  <a:pt x="160" y="147"/>
                  <a:pt x="160" y="147"/>
                </a:cubicBezTo>
                <a:cubicBezTo>
                  <a:pt x="160" y="137"/>
                  <a:pt x="160" y="137"/>
                  <a:pt x="160" y="137"/>
                </a:cubicBezTo>
                <a:cubicBezTo>
                  <a:pt x="160" y="129"/>
                  <a:pt x="155" y="121"/>
                  <a:pt x="148" y="117"/>
                </a:cubicBezTo>
                <a:close/>
                <a:moveTo>
                  <a:pt x="117" y="141"/>
                </a:moveTo>
                <a:cubicBezTo>
                  <a:pt x="5" y="141"/>
                  <a:pt x="5" y="141"/>
                  <a:pt x="5" y="141"/>
                </a:cubicBezTo>
                <a:cubicBezTo>
                  <a:pt x="5" y="135"/>
                  <a:pt x="5" y="135"/>
                  <a:pt x="5" y="135"/>
                </a:cubicBezTo>
                <a:cubicBezTo>
                  <a:pt x="5" y="129"/>
                  <a:pt x="9" y="122"/>
                  <a:pt x="15" y="119"/>
                </a:cubicBezTo>
                <a:cubicBezTo>
                  <a:pt x="39" y="106"/>
                  <a:pt x="39" y="106"/>
                  <a:pt x="39" y="106"/>
                </a:cubicBezTo>
                <a:cubicBezTo>
                  <a:pt x="43" y="104"/>
                  <a:pt x="45" y="100"/>
                  <a:pt x="45" y="95"/>
                </a:cubicBezTo>
                <a:cubicBezTo>
                  <a:pt x="45" y="84"/>
                  <a:pt x="45" y="84"/>
                  <a:pt x="45" y="84"/>
                </a:cubicBezTo>
                <a:cubicBezTo>
                  <a:pt x="45" y="84"/>
                  <a:pt x="45" y="84"/>
                  <a:pt x="45" y="84"/>
                </a:cubicBezTo>
                <a:cubicBezTo>
                  <a:pt x="45" y="84"/>
                  <a:pt x="38" y="76"/>
                  <a:pt x="36" y="65"/>
                </a:cubicBezTo>
                <a:cubicBezTo>
                  <a:pt x="35" y="64"/>
                  <a:pt x="35" y="64"/>
                  <a:pt x="35" y="64"/>
                </a:cubicBezTo>
                <a:cubicBezTo>
                  <a:pt x="34" y="63"/>
                  <a:pt x="34" y="63"/>
                  <a:pt x="34" y="63"/>
                </a:cubicBezTo>
                <a:cubicBezTo>
                  <a:pt x="33" y="62"/>
                  <a:pt x="32" y="60"/>
                  <a:pt x="32" y="59"/>
                </a:cubicBezTo>
                <a:cubicBezTo>
                  <a:pt x="32" y="48"/>
                  <a:pt x="32" y="48"/>
                  <a:pt x="32" y="48"/>
                </a:cubicBezTo>
                <a:cubicBezTo>
                  <a:pt x="32" y="47"/>
                  <a:pt x="33" y="45"/>
                  <a:pt x="34" y="44"/>
                </a:cubicBezTo>
                <a:cubicBezTo>
                  <a:pt x="35" y="43"/>
                  <a:pt x="35" y="43"/>
                  <a:pt x="35" y="43"/>
                </a:cubicBezTo>
                <a:cubicBezTo>
                  <a:pt x="35" y="27"/>
                  <a:pt x="35" y="27"/>
                  <a:pt x="35" y="27"/>
                </a:cubicBezTo>
                <a:cubicBezTo>
                  <a:pt x="35" y="26"/>
                  <a:pt x="35" y="26"/>
                  <a:pt x="35" y="26"/>
                </a:cubicBezTo>
                <a:cubicBezTo>
                  <a:pt x="35" y="26"/>
                  <a:pt x="34" y="19"/>
                  <a:pt x="39" y="13"/>
                </a:cubicBezTo>
                <a:cubicBezTo>
                  <a:pt x="43" y="8"/>
                  <a:pt x="51" y="5"/>
                  <a:pt x="61" y="5"/>
                </a:cubicBezTo>
                <a:cubicBezTo>
                  <a:pt x="72" y="5"/>
                  <a:pt x="79" y="8"/>
                  <a:pt x="84" y="13"/>
                </a:cubicBezTo>
                <a:cubicBezTo>
                  <a:pt x="86" y="15"/>
                  <a:pt x="87" y="18"/>
                  <a:pt x="88" y="21"/>
                </a:cubicBezTo>
                <a:cubicBezTo>
                  <a:pt x="88" y="21"/>
                  <a:pt x="88" y="21"/>
                  <a:pt x="88" y="21"/>
                </a:cubicBezTo>
                <a:cubicBezTo>
                  <a:pt x="88" y="21"/>
                  <a:pt x="88" y="21"/>
                  <a:pt x="88" y="22"/>
                </a:cubicBezTo>
                <a:cubicBezTo>
                  <a:pt x="88" y="22"/>
                  <a:pt x="88" y="22"/>
                  <a:pt x="88" y="22"/>
                </a:cubicBezTo>
                <a:cubicBezTo>
                  <a:pt x="88" y="22"/>
                  <a:pt x="88" y="23"/>
                  <a:pt x="88" y="23"/>
                </a:cubicBezTo>
                <a:cubicBezTo>
                  <a:pt x="88" y="23"/>
                  <a:pt x="88" y="23"/>
                  <a:pt x="88" y="24"/>
                </a:cubicBezTo>
                <a:cubicBezTo>
                  <a:pt x="88" y="24"/>
                  <a:pt x="88" y="24"/>
                  <a:pt x="88" y="24"/>
                </a:cubicBezTo>
                <a:cubicBezTo>
                  <a:pt x="88" y="24"/>
                  <a:pt x="88" y="24"/>
                  <a:pt x="88" y="24"/>
                </a:cubicBezTo>
                <a:cubicBezTo>
                  <a:pt x="88" y="25"/>
                  <a:pt x="88" y="25"/>
                  <a:pt x="88" y="25"/>
                </a:cubicBezTo>
                <a:cubicBezTo>
                  <a:pt x="88" y="25"/>
                  <a:pt x="88" y="25"/>
                  <a:pt x="88" y="25"/>
                </a:cubicBezTo>
                <a:cubicBezTo>
                  <a:pt x="88" y="25"/>
                  <a:pt x="88" y="25"/>
                  <a:pt x="88" y="25"/>
                </a:cubicBezTo>
                <a:cubicBezTo>
                  <a:pt x="88" y="26"/>
                  <a:pt x="88" y="26"/>
                  <a:pt x="88" y="26"/>
                </a:cubicBezTo>
                <a:cubicBezTo>
                  <a:pt x="88" y="43"/>
                  <a:pt x="88" y="43"/>
                  <a:pt x="88" y="43"/>
                </a:cubicBezTo>
                <a:cubicBezTo>
                  <a:pt x="89" y="44"/>
                  <a:pt x="89" y="44"/>
                  <a:pt x="89" y="44"/>
                </a:cubicBezTo>
                <a:cubicBezTo>
                  <a:pt x="90" y="45"/>
                  <a:pt x="91" y="47"/>
                  <a:pt x="91" y="48"/>
                </a:cubicBezTo>
                <a:cubicBezTo>
                  <a:pt x="91" y="59"/>
                  <a:pt x="91" y="59"/>
                  <a:pt x="91" y="59"/>
                </a:cubicBezTo>
                <a:cubicBezTo>
                  <a:pt x="91" y="61"/>
                  <a:pt x="89" y="63"/>
                  <a:pt x="87" y="64"/>
                </a:cubicBezTo>
                <a:cubicBezTo>
                  <a:pt x="86" y="64"/>
                  <a:pt x="86" y="64"/>
                  <a:pt x="86" y="64"/>
                </a:cubicBezTo>
                <a:cubicBezTo>
                  <a:pt x="85" y="65"/>
                  <a:pt x="85" y="65"/>
                  <a:pt x="85" y="65"/>
                </a:cubicBezTo>
                <a:cubicBezTo>
                  <a:pt x="83" y="71"/>
                  <a:pt x="81" y="76"/>
                  <a:pt x="78" y="81"/>
                </a:cubicBezTo>
                <a:cubicBezTo>
                  <a:pt x="77" y="82"/>
                  <a:pt x="76" y="83"/>
                  <a:pt x="75" y="84"/>
                </a:cubicBezTo>
                <a:cubicBezTo>
                  <a:pt x="75" y="84"/>
                  <a:pt x="75" y="84"/>
                  <a:pt x="75" y="84"/>
                </a:cubicBezTo>
                <a:cubicBezTo>
                  <a:pt x="75" y="95"/>
                  <a:pt x="75" y="95"/>
                  <a:pt x="75" y="95"/>
                </a:cubicBezTo>
                <a:cubicBezTo>
                  <a:pt x="75" y="96"/>
                  <a:pt x="75" y="97"/>
                  <a:pt x="75" y="97"/>
                </a:cubicBezTo>
                <a:cubicBezTo>
                  <a:pt x="75" y="97"/>
                  <a:pt x="75" y="98"/>
                  <a:pt x="75" y="98"/>
                </a:cubicBezTo>
                <a:cubicBezTo>
                  <a:pt x="75" y="98"/>
                  <a:pt x="75" y="99"/>
                  <a:pt x="75" y="99"/>
                </a:cubicBezTo>
                <a:cubicBezTo>
                  <a:pt x="75" y="99"/>
                  <a:pt x="75" y="100"/>
                  <a:pt x="75" y="100"/>
                </a:cubicBezTo>
                <a:cubicBezTo>
                  <a:pt x="76" y="100"/>
                  <a:pt x="76" y="101"/>
                  <a:pt x="76" y="101"/>
                </a:cubicBezTo>
                <a:cubicBezTo>
                  <a:pt x="76" y="101"/>
                  <a:pt x="76" y="101"/>
                  <a:pt x="76" y="101"/>
                </a:cubicBezTo>
                <a:cubicBezTo>
                  <a:pt x="77" y="102"/>
                  <a:pt x="77" y="103"/>
                  <a:pt x="78" y="103"/>
                </a:cubicBezTo>
                <a:cubicBezTo>
                  <a:pt x="78" y="104"/>
                  <a:pt x="78" y="104"/>
                  <a:pt x="78" y="104"/>
                </a:cubicBezTo>
                <a:cubicBezTo>
                  <a:pt x="78" y="104"/>
                  <a:pt x="78" y="104"/>
                  <a:pt x="78" y="104"/>
                </a:cubicBezTo>
                <a:cubicBezTo>
                  <a:pt x="79" y="105"/>
                  <a:pt x="80" y="106"/>
                  <a:pt x="82" y="106"/>
                </a:cubicBezTo>
                <a:cubicBezTo>
                  <a:pt x="107" y="119"/>
                  <a:pt x="107" y="119"/>
                  <a:pt x="107" y="119"/>
                </a:cubicBezTo>
                <a:cubicBezTo>
                  <a:pt x="113" y="122"/>
                  <a:pt x="117" y="129"/>
                  <a:pt x="117" y="136"/>
                </a:cubicBezTo>
                <a:lnTo>
                  <a:pt x="117" y="141"/>
                </a:lnTo>
                <a:close/>
                <a:moveTo>
                  <a:pt x="155" y="141"/>
                </a:moveTo>
                <a:cubicBezTo>
                  <a:pt x="123" y="141"/>
                  <a:pt x="123" y="141"/>
                  <a:pt x="123" y="141"/>
                </a:cubicBezTo>
                <a:cubicBezTo>
                  <a:pt x="123" y="136"/>
                  <a:pt x="123" y="136"/>
                  <a:pt x="123" y="136"/>
                </a:cubicBezTo>
                <a:cubicBezTo>
                  <a:pt x="123" y="127"/>
                  <a:pt x="118" y="118"/>
                  <a:pt x="109" y="114"/>
                </a:cubicBezTo>
                <a:cubicBezTo>
                  <a:pt x="91" y="105"/>
                  <a:pt x="91" y="105"/>
                  <a:pt x="91" y="105"/>
                </a:cubicBezTo>
                <a:cubicBezTo>
                  <a:pt x="92" y="104"/>
                  <a:pt x="92" y="103"/>
                  <a:pt x="91" y="102"/>
                </a:cubicBezTo>
                <a:cubicBezTo>
                  <a:pt x="91" y="100"/>
                  <a:pt x="89" y="99"/>
                  <a:pt x="87" y="99"/>
                </a:cubicBezTo>
                <a:cubicBezTo>
                  <a:pt x="81" y="99"/>
                  <a:pt x="81" y="99"/>
                  <a:pt x="81" y="99"/>
                </a:cubicBezTo>
                <a:cubicBezTo>
                  <a:pt x="81" y="99"/>
                  <a:pt x="81" y="98"/>
                  <a:pt x="81" y="98"/>
                </a:cubicBezTo>
                <a:cubicBezTo>
                  <a:pt x="81" y="98"/>
                  <a:pt x="80" y="97"/>
                  <a:pt x="80" y="97"/>
                </a:cubicBezTo>
                <a:cubicBezTo>
                  <a:pt x="80" y="97"/>
                  <a:pt x="80" y="96"/>
                  <a:pt x="80" y="95"/>
                </a:cubicBezTo>
                <a:cubicBezTo>
                  <a:pt x="80" y="86"/>
                  <a:pt x="80" y="86"/>
                  <a:pt x="80" y="86"/>
                </a:cubicBezTo>
                <a:cubicBezTo>
                  <a:pt x="81" y="86"/>
                  <a:pt x="81" y="85"/>
                  <a:pt x="82" y="84"/>
                </a:cubicBezTo>
                <a:cubicBezTo>
                  <a:pt x="85" y="79"/>
                  <a:pt x="88" y="74"/>
                  <a:pt x="90" y="68"/>
                </a:cubicBezTo>
                <a:cubicBezTo>
                  <a:pt x="94" y="67"/>
                  <a:pt x="96" y="63"/>
                  <a:pt x="96" y="59"/>
                </a:cubicBezTo>
                <a:cubicBezTo>
                  <a:pt x="96" y="48"/>
                  <a:pt x="96" y="48"/>
                  <a:pt x="96" y="48"/>
                </a:cubicBezTo>
                <a:cubicBezTo>
                  <a:pt x="96" y="45"/>
                  <a:pt x="95" y="43"/>
                  <a:pt x="93" y="41"/>
                </a:cubicBezTo>
                <a:cubicBezTo>
                  <a:pt x="93" y="27"/>
                  <a:pt x="93" y="27"/>
                  <a:pt x="93" y="27"/>
                </a:cubicBezTo>
                <a:cubicBezTo>
                  <a:pt x="93" y="26"/>
                  <a:pt x="94" y="24"/>
                  <a:pt x="93" y="21"/>
                </a:cubicBezTo>
                <a:cubicBezTo>
                  <a:pt x="97" y="20"/>
                  <a:pt x="100" y="19"/>
                  <a:pt x="105" y="19"/>
                </a:cubicBezTo>
                <a:cubicBezTo>
                  <a:pt x="131" y="19"/>
                  <a:pt x="132" y="45"/>
                  <a:pt x="132" y="46"/>
                </a:cubicBezTo>
                <a:cubicBezTo>
                  <a:pt x="132" y="67"/>
                  <a:pt x="144" y="86"/>
                  <a:pt x="150" y="94"/>
                </a:cubicBezTo>
                <a:cubicBezTo>
                  <a:pt x="150" y="94"/>
                  <a:pt x="150" y="95"/>
                  <a:pt x="150" y="96"/>
                </a:cubicBezTo>
                <a:cubicBezTo>
                  <a:pt x="150" y="96"/>
                  <a:pt x="150" y="97"/>
                  <a:pt x="149" y="97"/>
                </a:cubicBezTo>
                <a:cubicBezTo>
                  <a:pt x="144" y="99"/>
                  <a:pt x="138" y="99"/>
                  <a:pt x="138" y="99"/>
                </a:cubicBezTo>
                <a:cubicBezTo>
                  <a:pt x="119" y="99"/>
                  <a:pt x="119" y="99"/>
                  <a:pt x="119" y="99"/>
                </a:cubicBezTo>
                <a:cubicBezTo>
                  <a:pt x="118" y="99"/>
                  <a:pt x="116" y="100"/>
                  <a:pt x="115" y="101"/>
                </a:cubicBezTo>
                <a:cubicBezTo>
                  <a:pt x="114" y="103"/>
                  <a:pt x="114" y="104"/>
                  <a:pt x="115" y="106"/>
                </a:cubicBezTo>
                <a:cubicBezTo>
                  <a:pt x="116" y="108"/>
                  <a:pt x="117" y="110"/>
                  <a:pt x="120" y="111"/>
                </a:cubicBezTo>
                <a:cubicBezTo>
                  <a:pt x="146" y="122"/>
                  <a:pt x="146" y="122"/>
                  <a:pt x="146" y="122"/>
                </a:cubicBezTo>
                <a:cubicBezTo>
                  <a:pt x="151" y="125"/>
                  <a:pt x="155" y="131"/>
                  <a:pt x="155" y="137"/>
                </a:cubicBezTo>
                <a:lnTo>
                  <a:pt x="155" y="141"/>
                </a:lnTo>
                <a:close/>
              </a:path>
            </a:pathLst>
          </a:custGeom>
          <a:solidFill>
            <a:srgbClr val="FFFFFF"/>
          </a:solidFill>
          <a:ln>
            <a:noFill/>
          </a:ln>
        </p:spPr>
        <p:txBody>
          <a:bodyPr/>
          <a:lstStyle/>
          <a:p>
            <a:endParaRPr lang="en-US" dirty="0"/>
          </a:p>
        </p:txBody>
      </p:sp>
      <p:grpSp>
        <p:nvGrpSpPr>
          <p:cNvPr id="27" name="Group 26">
            <a:extLst>
              <a:ext uri="{FF2B5EF4-FFF2-40B4-BE49-F238E27FC236}">
                <a16:creationId xmlns:a16="http://schemas.microsoft.com/office/drawing/2014/main" id="{8F96E84E-7224-44AE-B9A6-CB9B05714692}"/>
              </a:ext>
            </a:extLst>
          </p:cNvPr>
          <p:cNvGrpSpPr/>
          <p:nvPr/>
        </p:nvGrpSpPr>
        <p:grpSpPr>
          <a:xfrm>
            <a:off x="7932938" y="1872886"/>
            <a:ext cx="2456379" cy="503590"/>
            <a:chOff x="7932938" y="1872886"/>
            <a:chExt cx="2456379" cy="503590"/>
          </a:xfrm>
        </p:grpSpPr>
        <p:sp>
          <p:nvSpPr>
            <p:cNvPr id="17" name="Oval 16">
              <a:extLst>
                <a:ext uri="{FF2B5EF4-FFF2-40B4-BE49-F238E27FC236}">
                  <a16:creationId xmlns:a16="http://schemas.microsoft.com/office/drawing/2014/main" id="{00E79AF2-A709-4C43-946C-FB2A30C2EFBA}"/>
                </a:ext>
              </a:extLst>
            </p:cNvPr>
            <p:cNvSpPr/>
            <p:nvPr/>
          </p:nvSpPr>
          <p:spPr>
            <a:xfrm>
              <a:off x="7932938" y="1949653"/>
              <a:ext cx="223071" cy="22307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2" name="TextBox 21">
              <a:extLst>
                <a:ext uri="{FF2B5EF4-FFF2-40B4-BE49-F238E27FC236}">
                  <a16:creationId xmlns:a16="http://schemas.microsoft.com/office/drawing/2014/main" id="{A4014A3E-8A8E-4713-9A81-6CCAFC4D7CF7}"/>
                </a:ext>
              </a:extLst>
            </p:cNvPr>
            <p:cNvSpPr txBox="1"/>
            <p:nvPr/>
          </p:nvSpPr>
          <p:spPr>
            <a:xfrm>
              <a:off x="8718777" y="1872886"/>
              <a:ext cx="1670540" cy="503590"/>
            </a:xfrm>
            <a:prstGeom prst="rect">
              <a:avLst/>
            </a:prstGeom>
            <a:noFill/>
          </p:spPr>
          <p:txBody>
            <a:bodyPr wrap="square" lIns="0" tIns="36000" rIns="216000" bIns="36000" rtlCol="0">
              <a:spAutoFit/>
            </a:bodyPr>
            <a:lstStyle/>
            <a:p>
              <a:pPr>
                <a:spcBef>
                  <a:spcPts val="1000"/>
                </a:spcBef>
              </a:pPr>
              <a:r>
                <a:rPr lang="en-US" sz="1400" b="1" dirty="0"/>
                <a:t>Creative</a:t>
              </a:r>
              <a:br>
                <a:rPr lang="en-US" sz="1400" b="1" dirty="0"/>
              </a:br>
              <a:r>
                <a:rPr lang="en-US" sz="1400" b="1" dirty="0"/>
                <a:t>Design</a:t>
              </a:r>
              <a:endParaRPr lang="en-US" sz="1000" dirty="0">
                <a:solidFill>
                  <a:schemeClr val="tx1">
                    <a:alpha val="70000"/>
                  </a:schemeClr>
                </a:solidFill>
              </a:endParaRPr>
            </a:p>
          </p:txBody>
        </p:sp>
      </p:grpSp>
      <p:grpSp>
        <p:nvGrpSpPr>
          <p:cNvPr id="28" name="Group 27">
            <a:extLst>
              <a:ext uri="{FF2B5EF4-FFF2-40B4-BE49-F238E27FC236}">
                <a16:creationId xmlns:a16="http://schemas.microsoft.com/office/drawing/2014/main" id="{DB75170C-CAE7-4644-A07E-FF04FBF66887}"/>
              </a:ext>
            </a:extLst>
          </p:cNvPr>
          <p:cNvGrpSpPr/>
          <p:nvPr/>
        </p:nvGrpSpPr>
        <p:grpSpPr>
          <a:xfrm>
            <a:off x="7932938" y="4650183"/>
            <a:ext cx="2456379" cy="503590"/>
            <a:chOff x="7932938" y="4650183"/>
            <a:chExt cx="2456379" cy="503590"/>
          </a:xfrm>
        </p:grpSpPr>
        <p:sp>
          <p:nvSpPr>
            <p:cNvPr id="18" name="Oval 17">
              <a:extLst>
                <a:ext uri="{FF2B5EF4-FFF2-40B4-BE49-F238E27FC236}">
                  <a16:creationId xmlns:a16="http://schemas.microsoft.com/office/drawing/2014/main" id="{0524CF99-151D-46AF-AD03-81B4D452E9FC}"/>
                </a:ext>
              </a:extLst>
            </p:cNvPr>
            <p:cNvSpPr/>
            <p:nvPr/>
          </p:nvSpPr>
          <p:spPr>
            <a:xfrm>
              <a:off x="7932938" y="4685277"/>
              <a:ext cx="223071" cy="22307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3" name="TextBox 22">
              <a:extLst>
                <a:ext uri="{FF2B5EF4-FFF2-40B4-BE49-F238E27FC236}">
                  <a16:creationId xmlns:a16="http://schemas.microsoft.com/office/drawing/2014/main" id="{9E473262-D9F2-4357-87CD-D001E9BDFA3C}"/>
                </a:ext>
              </a:extLst>
            </p:cNvPr>
            <p:cNvSpPr txBox="1"/>
            <p:nvPr/>
          </p:nvSpPr>
          <p:spPr>
            <a:xfrm>
              <a:off x="8718777" y="4650183"/>
              <a:ext cx="1670540" cy="503590"/>
            </a:xfrm>
            <a:prstGeom prst="rect">
              <a:avLst/>
            </a:prstGeom>
            <a:noFill/>
          </p:spPr>
          <p:txBody>
            <a:bodyPr wrap="square" lIns="0" tIns="36000" rIns="216000" bIns="36000" rtlCol="0">
              <a:spAutoFit/>
            </a:bodyPr>
            <a:lstStyle/>
            <a:p>
              <a:pPr>
                <a:spcBef>
                  <a:spcPts val="1000"/>
                </a:spcBef>
              </a:pPr>
              <a:r>
                <a:rPr lang="en-US" sz="1400" b="1" dirty="0"/>
                <a:t>Motion &amp; Video</a:t>
              </a:r>
              <a:br>
                <a:rPr lang="en-US" sz="1400" b="1" dirty="0"/>
              </a:br>
              <a:r>
                <a:rPr lang="en-US" sz="1400" b="1" dirty="0"/>
                <a:t>Design</a:t>
              </a:r>
              <a:endParaRPr lang="en-US" sz="1000" dirty="0">
                <a:solidFill>
                  <a:schemeClr val="tx1">
                    <a:alpha val="70000"/>
                  </a:schemeClr>
                </a:solidFill>
              </a:endParaRPr>
            </a:p>
          </p:txBody>
        </p:sp>
      </p:grpSp>
      <p:grpSp>
        <p:nvGrpSpPr>
          <p:cNvPr id="30" name="Group 29">
            <a:extLst>
              <a:ext uri="{FF2B5EF4-FFF2-40B4-BE49-F238E27FC236}">
                <a16:creationId xmlns:a16="http://schemas.microsoft.com/office/drawing/2014/main" id="{6C48A157-D60E-4A62-BAAD-15757FC65E56}"/>
              </a:ext>
            </a:extLst>
          </p:cNvPr>
          <p:cNvGrpSpPr/>
          <p:nvPr/>
        </p:nvGrpSpPr>
        <p:grpSpPr>
          <a:xfrm>
            <a:off x="2129091" y="1872886"/>
            <a:ext cx="2140718" cy="503590"/>
            <a:chOff x="2129091" y="1872886"/>
            <a:chExt cx="2140718" cy="503590"/>
          </a:xfrm>
        </p:grpSpPr>
        <p:sp>
          <p:nvSpPr>
            <p:cNvPr id="19" name="Oval 18">
              <a:extLst>
                <a:ext uri="{FF2B5EF4-FFF2-40B4-BE49-F238E27FC236}">
                  <a16:creationId xmlns:a16="http://schemas.microsoft.com/office/drawing/2014/main" id="{E245F130-D683-428F-9E35-F43DDE4FCB1C}"/>
                </a:ext>
              </a:extLst>
            </p:cNvPr>
            <p:cNvSpPr/>
            <p:nvPr/>
          </p:nvSpPr>
          <p:spPr>
            <a:xfrm>
              <a:off x="4046738" y="1949653"/>
              <a:ext cx="223071" cy="22307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4" name="TextBox 23">
              <a:extLst>
                <a:ext uri="{FF2B5EF4-FFF2-40B4-BE49-F238E27FC236}">
                  <a16:creationId xmlns:a16="http://schemas.microsoft.com/office/drawing/2014/main" id="{7A735384-74AB-41E8-9D01-E1C0DDD0FE26}"/>
                </a:ext>
              </a:extLst>
            </p:cNvPr>
            <p:cNvSpPr txBox="1"/>
            <p:nvPr/>
          </p:nvSpPr>
          <p:spPr>
            <a:xfrm>
              <a:off x="2129091" y="1872886"/>
              <a:ext cx="1670540" cy="503590"/>
            </a:xfrm>
            <a:prstGeom prst="rect">
              <a:avLst/>
            </a:prstGeom>
            <a:noFill/>
          </p:spPr>
          <p:txBody>
            <a:bodyPr wrap="square" lIns="91440" tIns="36000" rIns="91440" bIns="36000" rtlCol="0">
              <a:spAutoFit/>
            </a:bodyPr>
            <a:lstStyle/>
            <a:p>
              <a:pPr algn="r">
                <a:spcBef>
                  <a:spcPts val="1000"/>
                </a:spcBef>
              </a:pPr>
              <a:r>
                <a:rPr lang="en-US" sz="1400" b="1" dirty="0"/>
                <a:t>Social media</a:t>
              </a:r>
              <a:br>
                <a:rPr lang="en-US" sz="1400" b="1" dirty="0"/>
              </a:br>
              <a:r>
                <a:rPr lang="en-US" sz="1400" b="1" dirty="0"/>
                <a:t>Design</a:t>
              </a:r>
              <a:endParaRPr lang="en-US" sz="1000" dirty="0">
                <a:solidFill>
                  <a:schemeClr val="tx1">
                    <a:alpha val="70000"/>
                  </a:schemeClr>
                </a:solidFill>
              </a:endParaRPr>
            </a:p>
          </p:txBody>
        </p:sp>
      </p:grpSp>
      <p:grpSp>
        <p:nvGrpSpPr>
          <p:cNvPr id="29" name="Group 28">
            <a:extLst>
              <a:ext uri="{FF2B5EF4-FFF2-40B4-BE49-F238E27FC236}">
                <a16:creationId xmlns:a16="http://schemas.microsoft.com/office/drawing/2014/main" id="{7A0308D8-0940-4610-9B1E-834A09B35343}"/>
              </a:ext>
            </a:extLst>
          </p:cNvPr>
          <p:cNvGrpSpPr/>
          <p:nvPr/>
        </p:nvGrpSpPr>
        <p:grpSpPr>
          <a:xfrm>
            <a:off x="2255038" y="4650183"/>
            <a:ext cx="2014771" cy="503590"/>
            <a:chOff x="2255038" y="4650183"/>
            <a:chExt cx="2014771" cy="503590"/>
          </a:xfrm>
        </p:grpSpPr>
        <p:sp>
          <p:nvSpPr>
            <p:cNvPr id="20" name="Oval 19">
              <a:extLst>
                <a:ext uri="{FF2B5EF4-FFF2-40B4-BE49-F238E27FC236}">
                  <a16:creationId xmlns:a16="http://schemas.microsoft.com/office/drawing/2014/main" id="{8344719C-8403-42AB-827F-874544B0DD4E}"/>
                </a:ext>
              </a:extLst>
            </p:cNvPr>
            <p:cNvSpPr/>
            <p:nvPr/>
          </p:nvSpPr>
          <p:spPr>
            <a:xfrm>
              <a:off x="4046738" y="4685277"/>
              <a:ext cx="223071" cy="22307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5" name="TextBox 24">
              <a:extLst>
                <a:ext uri="{FF2B5EF4-FFF2-40B4-BE49-F238E27FC236}">
                  <a16:creationId xmlns:a16="http://schemas.microsoft.com/office/drawing/2014/main" id="{89F92627-53F4-4424-9E3D-CEE2EF5387AD}"/>
                </a:ext>
              </a:extLst>
            </p:cNvPr>
            <p:cNvSpPr txBox="1"/>
            <p:nvPr/>
          </p:nvSpPr>
          <p:spPr>
            <a:xfrm>
              <a:off x="2255038" y="4650183"/>
              <a:ext cx="1670540" cy="503590"/>
            </a:xfrm>
            <a:prstGeom prst="rect">
              <a:avLst/>
            </a:prstGeom>
            <a:noFill/>
          </p:spPr>
          <p:txBody>
            <a:bodyPr wrap="square" lIns="91440" tIns="36000" rIns="91440" bIns="36000" rtlCol="0">
              <a:spAutoFit/>
            </a:bodyPr>
            <a:lstStyle/>
            <a:p>
              <a:pPr algn="r">
                <a:spcBef>
                  <a:spcPts val="1000"/>
                </a:spcBef>
              </a:pPr>
              <a:r>
                <a:rPr lang="en-US" sz="1400" b="1" dirty="0"/>
                <a:t>UI/UX</a:t>
              </a:r>
              <a:br>
                <a:rPr lang="en-US" sz="1400" b="1" dirty="0"/>
              </a:br>
              <a:r>
                <a:rPr lang="en-US" sz="1400" b="1" dirty="0"/>
                <a:t>Design</a:t>
              </a:r>
            </a:p>
          </p:txBody>
        </p:sp>
      </p:grpSp>
    </p:spTree>
    <p:extLst>
      <p:ext uri="{BB962C8B-B14F-4D97-AF65-F5344CB8AC3E}">
        <p14:creationId xmlns:p14="http://schemas.microsoft.com/office/powerpoint/2010/main" val="34572042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500"/>
                                        <p:tgtEl>
                                          <p:spTgt spid="6"/>
                                        </p:tgtEl>
                                      </p:cBhvr>
                                    </p:animEffect>
                                  </p:childTnLst>
                                </p:cTn>
                              </p:par>
                              <p:par>
                                <p:cTn id="8" presetID="6" presetClass="entr" presetSubtype="32" fill="hold" grpId="0"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500"/>
                                        <p:tgtEl>
                                          <p:spTgt spid="5"/>
                                        </p:tgtEl>
                                      </p:cBhvr>
                                    </p:animEffect>
                                  </p:childTnLst>
                                </p:cTn>
                              </p:par>
                              <p:par>
                                <p:cTn id="11" presetID="6" presetClass="entr" presetSubtype="32" fill="hold" grpId="0" nodeType="withEffect">
                                  <p:stCondLst>
                                    <p:cond delay="1500"/>
                                  </p:stCondLst>
                                  <p:childTnLst>
                                    <p:set>
                                      <p:cBhvr>
                                        <p:cTn id="12" dur="1" fill="hold">
                                          <p:stCondLst>
                                            <p:cond delay="0"/>
                                          </p:stCondLst>
                                        </p:cTn>
                                        <p:tgtEl>
                                          <p:spTgt spid="8"/>
                                        </p:tgtEl>
                                        <p:attrNameLst>
                                          <p:attrName>style.visibility</p:attrName>
                                        </p:attrNameLst>
                                      </p:cBhvr>
                                      <p:to>
                                        <p:strVal val="visible"/>
                                      </p:to>
                                    </p:set>
                                    <p:animEffect transition="in" filter="circle(out)">
                                      <p:cBhvr>
                                        <p:cTn id="13" dur="500"/>
                                        <p:tgtEl>
                                          <p:spTgt spid="8"/>
                                        </p:tgtEl>
                                      </p:cBhvr>
                                    </p:animEffect>
                                  </p:childTnLst>
                                </p:cTn>
                              </p:par>
                              <p:par>
                                <p:cTn id="14" presetID="22" presetClass="entr" presetSubtype="4" fill="hold" grpId="0" nodeType="withEffect">
                                  <p:stCondLst>
                                    <p:cond delay="170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6" presetClass="entr" presetSubtype="32" fill="hold" grpId="0" nodeType="withEffect">
                                  <p:stCondLst>
                                    <p:cond delay="1800"/>
                                  </p:stCondLst>
                                  <p:childTnLst>
                                    <p:set>
                                      <p:cBhvr>
                                        <p:cTn id="18" dur="1" fill="hold">
                                          <p:stCondLst>
                                            <p:cond delay="0"/>
                                          </p:stCondLst>
                                        </p:cTn>
                                        <p:tgtEl>
                                          <p:spTgt spid="9"/>
                                        </p:tgtEl>
                                        <p:attrNameLst>
                                          <p:attrName>style.visibility</p:attrName>
                                        </p:attrNameLst>
                                      </p:cBhvr>
                                      <p:to>
                                        <p:strVal val="visible"/>
                                      </p:to>
                                    </p:set>
                                    <p:animEffect transition="in" filter="circle(out)">
                                      <p:cBhvr>
                                        <p:cTn id="19" dur="500"/>
                                        <p:tgtEl>
                                          <p:spTgt spid="9"/>
                                        </p:tgtEl>
                                      </p:cBhvr>
                                    </p:animEffect>
                                  </p:childTnLst>
                                </p:cTn>
                              </p:par>
                              <p:par>
                                <p:cTn id="20" presetID="6" presetClass="entr" presetSubtype="32" fill="hold" grpId="0" nodeType="withEffect">
                                  <p:stCondLst>
                                    <p:cond delay="2000"/>
                                  </p:stCondLst>
                                  <p:childTnLst>
                                    <p:set>
                                      <p:cBhvr>
                                        <p:cTn id="21" dur="1" fill="hold">
                                          <p:stCondLst>
                                            <p:cond delay="0"/>
                                          </p:stCondLst>
                                        </p:cTn>
                                        <p:tgtEl>
                                          <p:spTgt spid="11"/>
                                        </p:tgtEl>
                                        <p:attrNameLst>
                                          <p:attrName>style.visibility</p:attrName>
                                        </p:attrNameLst>
                                      </p:cBhvr>
                                      <p:to>
                                        <p:strVal val="visible"/>
                                      </p:to>
                                    </p:set>
                                    <p:animEffect transition="in" filter="circle(out)">
                                      <p:cBhvr>
                                        <p:cTn id="22" dur="500"/>
                                        <p:tgtEl>
                                          <p:spTgt spid="11"/>
                                        </p:tgtEl>
                                      </p:cBhvr>
                                    </p:animEffect>
                                  </p:childTnLst>
                                </p:cTn>
                              </p:par>
                              <p:par>
                                <p:cTn id="23" presetID="6" presetClass="entr" presetSubtype="32" fill="hold" grpId="0" nodeType="withEffect">
                                  <p:stCondLst>
                                    <p:cond delay="2200"/>
                                  </p:stCondLst>
                                  <p:childTnLst>
                                    <p:set>
                                      <p:cBhvr>
                                        <p:cTn id="24" dur="1" fill="hold">
                                          <p:stCondLst>
                                            <p:cond delay="0"/>
                                          </p:stCondLst>
                                        </p:cTn>
                                        <p:tgtEl>
                                          <p:spTgt spid="10"/>
                                        </p:tgtEl>
                                        <p:attrNameLst>
                                          <p:attrName>style.visibility</p:attrName>
                                        </p:attrNameLst>
                                      </p:cBhvr>
                                      <p:to>
                                        <p:strVal val="visible"/>
                                      </p:to>
                                    </p:set>
                                    <p:animEffect transition="in" filter="circle(out)">
                                      <p:cBhvr>
                                        <p:cTn id="25" dur="500"/>
                                        <p:tgtEl>
                                          <p:spTgt spid="10"/>
                                        </p:tgtEl>
                                      </p:cBhvr>
                                    </p:animEffect>
                                  </p:childTnLst>
                                </p:cTn>
                              </p:par>
                              <p:par>
                                <p:cTn id="26" presetID="6" presetClass="entr" presetSubtype="32" fill="hold" grpId="0" nodeType="withEffect">
                                  <p:stCondLst>
                                    <p:cond delay="2500"/>
                                  </p:stCondLst>
                                  <p:childTnLst>
                                    <p:set>
                                      <p:cBhvr>
                                        <p:cTn id="27" dur="1" fill="hold">
                                          <p:stCondLst>
                                            <p:cond delay="0"/>
                                          </p:stCondLst>
                                        </p:cTn>
                                        <p:tgtEl>
                                          <p:spTgt spid="7"/>
                                        </p:tgtEl>
                                        <p:attrNameLst>
                                          <p:attrName>style.visibility</p:attrName>
                                        </p:attrNameLst>
                                      </p:cBhvr>
                                      <p:to>
                                        <p:strVal val="visible"/>
                                      </p:to>
                                    </p:set>
                                    <p:animEffect transition="in" filter="circle(out)">
                                      <p:cBhvr>
                                        <p:cTn id="28" dur="500"/>
                                        <p:tgtEl>
                                          <p:spTgt spid="7"/>
                                        </p:tgtEl>
                                      </p:cBhvr>
                                    </p:animEffect>
                                  </p:childTnLst>
                                </p:cTn>
                              </p:par>
                              <p:par>
                                <p:cTn id="29" presetID="22" presetClass="entr" presetSubtype="4" fill="hold" grpId="0" nodeType="withEffect">
                                  <p:stCondLst>
                                    <p:cond delay="210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230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par>
                                <p:cTn id="35" presetID="22" presetClass="entr" presetSubtype="4" fill="hold" grpId="0" nodeType="withEffect">
                                  <p:stCondLst>
                                    <p:cond delay="250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280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42" presetClass="entr" presetSubtype="0" fill="hold" nodeType="withEffect">
                                  <p:stCondLst>
                                    <p:cond delay="30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600"/>
                                        <p:tgtEl>
                                          <p:spTgt spid="27"/>
                                        </p:tgtEl>
                                      </p:cBhvr>
                                    </p:animEffect>
                                    <p:anim calcmode="lin" valueType="num">
                                      <p:cBhvr>
                                        <p:cTn id="44" dur="600" fill="hold"/>
                                        <p:tgtEl>
                                          <p:spTgt spid="27"/>
                                        </p:tgtEl>
                                        <p:attrNameLst>
                                          <p:attrName>ppt_x</p:attrName>
                                        </p:attrNameLst>
                                      </p:cBhvr>
                                      <p:tavLst>
                                        <p:tav tm="0">
                                          <p:val>
                                            <p:strVal val="#ppt_x"/>
                                          </p:val>
                                        </p:tav>
                                        <p:tav tm="100000">
                                          <p:val>
                                            <p:strVal val="#ppt_x"/>
                                          </p:val>
                                        </p:tav>
                                      </p:tavLst>
                                    </p:anim>
                                    <p:anim calcmode="lin" valueType="num">
                                      <p:cBhvr>
                                        <p:cTn id="45" dur="600" fill="hold"/>
                                        <p:tgtEl>
                                          <p:spTgt spid="27"/>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320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600"/>
                                        <p:tgtEl>
                                          <p:spTgt spid="28"/>
                                        </p:tgtEl>
                                      </p:cBhvr>
                                    </p:animEffect>
                                    <p:anim calcmode="lin" valueType="num">
                                      <p:cBhvr>
                                        <p:cTn id="49" dur="600" fill="hold"/>
                                        <p:tgtEl>
                                          <p:spTgt spid="28"/>
                                        </p:tgtEl>
                                        <p:attrNameLst>
                                          <p:attrName>ppt_x</p:attrName>
                                        </p:attrNameLst>
                                      </p:cBhvr>
                                      <p:tavLst>
                                        <p:tav tm="0">
                                          <p:val>
                                            <p:strVal val="#ppt_x"/>
                                          </p:val>
                                        </p:tav>
                                        <p:tav tm="100000">
                                          <p:val>
                                            <p:strVal val="#ppt_x"/>
                                          </p:val>
                                        </p:tav>
                                      </p:tavLst>
                                    </p:anim>
                                    <p:anim calcmode="lin" valueType="num">
                                      <p:cBhvr>
                                        <p:cTn id="50" dur="600" fill="hold"/>
                                        <p:tgtEl>
                                          <p:spTgt spid="2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340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600"/>
                                        <p:tgtEl>
                                          <p:spTgt spid="30"/>
                                        </p:tgtEl>
                                      </p:cBhvr>
                                    </p:animEffect>
                                    <p:anim calcmode="lin" valueType="num">
                                      <p:cBhvr>
                                        <p:cTn id="54" dur="600" fill="hold"/>
                                        <p:tgtEl>
                                          <p:spTgt spid="30"/>
                                        </p:tgtEl>
                                        <p:attrNameLst>
                                          <p:attrName>ppt_x</p:attrName>
                                        </p:attrNameLst>
                                      </p:cBhvr>
                                      <p:tavLst>
                                        <p:tav tm="0">
                                          <p:val>
                                            <p:strVal val="#ppt_x"/>
                                          </p:val>
                                        </p:tav>
                                        <p:tav tm="100000">
                                          <p:val>
                                            <p:strVal val="#ppt_x"/>
                                          </p:val>
                                        </p:tav>
                                      </p:tavLst>
                                    </p:anim>
                                    <p:anim calcmode="lin" valueType="num">
                                      <p:cBhvr>
                                        <p:cTn id="55" dur="600" fill="hold"/>
                                        <p:tgtEl>
                                          <p:spTgt spid="30"/>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370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600"/>
                                        <p:tgtEl>
                                          <p:spTgt spid="29"/>
                                        </p:tgtEl>
                                      </p:cBhvr>
                                    </p:animEffect>
                                    <p:anim calcmode="lin" valueType="num">
                                      <p:cBhvr>
                                        <p:cTn id="59" dur="600" fill="hold"/>
                                        <p:tgtEl>
                                          <p:spTgt spid="29"/>
                                        </p:tgtEl>
                                        <p:attrNameLst>
                                          <p:attrName>ppt_x</p:attrName>
                                        </p:attrNameLst>
                                      </p:cBhvr>
                                      <p:tavLst>
                                        <p:tav tm="0">
                                          <p:val>
                                            <p:strVal val="#ppt_x"/>
                                          </p:val>
                                        </p:tav>
                                        <p:tav tm="100000">
                                          <p:val>
                                            <p:strVal val="#ppt_x"/>
                                          </p:val>
                                        </p:tav>
                                      </p:tavLst>
                                    </p:anim>
                                    <p:anim calcmode="lin" valueType="num">
                                      <p:cBhvr>
                                        <p:cTn id="60" dur="6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Clustered</a:t>
            </a:r>
            <a:br>
              <a:rPr lang="en-US" dirty="0"/>
            </a:br>
            <a:r>
              <a:rPr lang="en-US" dirty="0">
                <a:solidFill>
                  <a:schemeClr val="accent1"/>
                </a:solidFill>
              </a:rPr>
              <a:t>Chart</a:t>
            </a:r>
            <a:r>
              <a:rPr lang="en-US" dirty="0"/>
              <a:t> Style</a:t>
            </a:r>
          </a:p>
        </p:txBody>
      </p:sp>
      <p:graphicFrame>
        <p:nvGraphicFramePr>
          <p:cNvPr id="6" name="Chart 5"/>
          <p:cNvGraphicFramePr/>
          <p:nvPr>
            <p:extLst>
              <p:ext uri="{D42A27DB-BD31-4B8C-83A1-F6EECF244321}">
                <p14:modId xmlns:p14="http://schemas.microsoft.com/office/powerpoint/2010/main" val="3644928950"/>
              </p:ext>
            </p:extLst>
          </p:nvPr>
        </p:nvGraphicFramePr>
        <p:xfrm>
          <a:off x="5009961" y="1178464"/>
          <a:ext cx="6171560" cy="501624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10E9E0F5-219D-754F-BAC9-F4FB836F0176}"/>
              </a:ext>
            </a:extLst>
          </p:cNvPr>
          <p:cNvSpPr txBox="1"/>
          <p:nvPr/>
        </p:nvSpPr>
        <p:spPr>
          <a:xfrm>
            <a:off x="2028824" y="2762153"/>
            <a:ext cx="2506961" cy="279293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17141470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1" dur="500"/>
                                        <p:tgtEl>
                                          <p:spTgt spid="6">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6" dur="500"/>
                                        <p:tgtEl>
                                          <p:spTgt spid="6">
                                            <p:graphicEl>
                                              <a:chart seriesIdx="0"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21" dur="500"/>
                                        <p:tgtEl>
                                          <p:spTgt spid="6">
                                            <p:graphicEl>
                                              <a:chart seriesIdx="1" categoryIdx="-4" bldStep="series"/>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6" dur="50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6FE8034-8262-4206-A7D8-59B02BDAFB7E}"/>
              </a:ext>
            </a:extLst>
          </p:cNvPr>
          <p:cNvSpPr>
            <a:spLocks noGrp="1"/>
          </p:cNvSpPr>
          <p:nvPr>
            <p:ph type="pic" sz="quarter" idx="12"/>
          </p:nvPr>
        </p:nvSpPr>
        <p:spPr/>
      </p:sp>
      <p:sp>
        <p:nvSpPr>
          <p:cNvPr id="11" name="Rectangle 10"/>
          <p:cNvSpPr/>
          <p:nvPr/>
        </p:nvSpPr>
        <p:spPr>
          <a:xfrm>
            <a:off x="11175160" y="2290030"/>
            <a:ext cx="1025180" cy="228197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12" name="Freeform 35">
            <a:extLst>
              <a:ext uri="{FF2B5EF4-FFF2-40B4-BE49-F238E27FC236}">
                <a16:creationId xmlns:a16="http://schemas.microsoft.com/office/drawing/2014/main" id="{3A26843F-2528-4C20-8A0C-A36C00DC2D7D}"/>
              </a:ext>
            </a:extLst>
          </p:cNvPr>
          <p:cNvSpPr>
            <a:spLocks/>
          </p:cNvSpPr>
          <p:nvPr/>
        </p:nvSpPr>
        <p:spPr bwMode="auto">
          <a:xfrm>
            <a:off x="11534556" y="4130872"/>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a:t>About us</a:t>
            </a:r>
          </a:p>
        </p:txBody>
      </p:sp>
      <p:grpSp>
        <p:nvGrpSpPr>
          <p:cNvPr id="6" name="Group 5"/>
          <p:cNvGrpSpPr/>
          <p:nvPr/>
        </p:nvGrpSpPr>
        <p:grpSpPr>
          <a:xfrm>
            <a:off x="1019779" y="3998006"/>
            <a:ext cx="10155380" cy="1142706"/>
            <a:chOff x="1019174" y="2457450"/>
            <a:chExt cx="10140425" cy="1145889"/>
          </a:xfrm>
        </p:grpSpPr>
        <p:sp>
          <p:nvSpPr>
            <p:cNvPr id="7" name="Rectangle 6"/>
            <p:cNvSpPr/>
            <p:nvPr/>
          </p:nvSpPr>
          <p:spPr>
            <a:xfrm>
              <a:off x="1019174" y="2457450"/>
              <a:ext cx="10140425" cy="1145889"/>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pPr>
              <a:r>
                <a:rPr lang="en-US" sz="1400" dirty="0">
                  <a:solidFill>
                    <a:schemeClr val="accent1"/>
                  </a:solidFill>
                  <a:latin typeface="Open Sans" charset="0"/>
                  <a:ea typeface="Open Sans" charset="0"/>
                  <a:cs typeface="Open Sans" charset="0"/>
                </a:rPr>
                <a:t>A peep at some distant orb </a:t>
              </a:r>
              <a:r>
                <a:rPr lang="en-US" sz="1400" dirty="0">
                  <a:solidFill>
                    <a:schemeClr val="tx1"/>
                  </a:solidFill>
                  <a:latin typeface="Open Sans" charset="0"/>
                  <a:ea typeface="Open Sans" charset="0"/>
                  <a:cs typeface="Open Sans" charset="0"/>
                </a:rPr>
                <a:t>has power to raise and purify our thoughts like a strain of sacred music, or a noble picture, or a passage from the grander poets. It always does one good.</a:t>
              </a:r>
            </a:p>
          </p:txBody>
        </p:sp>
        <p:sp>
          <p:nvSpPr>
            <p:cNvPr id="8" name="Rectangle 7"/>
            <p:cNvSpPr/>
            <p:nvPr/>
          </p:nvSpPr>
          <p:spPr>
            <a:xfrm>
              <a:off x="1019176" y="2457450"/>
              <a:ext cx="68299" cy="114437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5067300" y="2196547"/>
            <a:ext cx="5092701" cy="1481294"/>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p:txBody>
      </p:sp>
      <p:sp>
        <p:nvSpPr>
          <p:cNvPr id="10" name="TextBox 9"/>
          <p:cNvSpPr txBox="1"/>
          <p:nvPr/>
        </p:nvSpPr>
        <p:spPr>
          <a:xfrm>
            <a:off x="5067301" y="5370954"/>
            <a:ext cx="5092700" cy="672867"/>
          </a:xfrm>
          <a:prstGeom prst="rect">
            <a:avLst/>
          </a:prstGeom>
          <a:noFill/>
        </p:spPr>
        <p:txBody>
          <a:bodyPr wrap="square" lIns="0" tIns="36000" rIns="216000" bIns="36000" rtlCol="0">
            <a:spAutoFit/>
          </a:bodyPr>
          <a:lstStyle/>
          <a:p>
            <a:pPr>
              <a:lnSpc>
                <a:spcPct val="130000"/>
              </a:lnSpc>
              <a:spcBef>
                <a:spcPts val="1000"/>
              </a:spcBef>
            </a:pPr>
            <a:r>
              <a:rPr lang="en-US" sz="1000">
                <a:solidFill>
                  <a:schemeClr val="tx1">
                    <a:alpha val="70000"/>
                  </a:schemeClr>
                </a:solidFill>
              </a:rPr>
              <a:t>It </a:t>
            </a:r>
            <a:r>
              <a:rPr lang="en-US" sz="1000" dirty="0">
                <a:solidFill>
                  <a:schemeClr val="tx1">
                    <a:alpha val="70000"/>
                  </a:schemeClr>
                </a:solidFill>
              </a:rPr>
              <a:t>always does one good. 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13350778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0" fill="hold"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nodeType="withEffect">
                                  <p:stCondLst>
                                    <p:cond delay="1000"/>
                                  </p:stCondLst>
                                  <p:childTnLst>
                                    <p:animScale>
                                      <p:cBhvr>
                                        <p:cTn id="9" dur="500" fill="hold"/>
                                        <p:tgtEl>
                                          <p:spTgt spid="6"/>
                                        </p:tgtEl>
                                      </p:cBhvr>
                                      <p:by x="105000" y="105000"/>
                                    </p:animScale>
                                  </p:childTnLst>
                                </p:cTn>
                              </p:par>
                              <p:par>
                                <p:cTn id="10" presetID="2" presetClass="entr" presetSubtype="4" decel="5000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000" fill="hold"/>
                                        <p:tgtEl>
                                          <p:spTgt spid="9"/>
                                        </p:tgtEl>
                                        <p:attrNameLst>
                                          <p:attrName>ppt_x</p:attrName>
                                        </p:attrNameLst>
                                      </p:cBhvr>
                                      <p:tavLst>
                                        <p:tav tm="0">
                                          <p:val>
                                            <p:strVal val="#ppt_x"/>
                                          </p:val>
                                        </p:tav>
                                        <p:tav tm="100000">
                                          <p:val>
                                            <p:strVal val="#ppt_x"/>
                                          </p:val>
                                        </p:tav>
                                      </p:tavLst>
                                    </p:anim>
                                    <p:anim calcmode="lin" valueType="num">
                                      <p:cBhvr additive="base">
                                        <p:cTn id="13" dur="10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decel="50000" fill="hold" grpId="0" nodeType="withEffect">
                                  <p:stCondLst>
                                    <p:cond delay="15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ppt_x"/>
                                          </p:val>
                                        </p:tav>
                                        <p:tav tm="100000">
                                          <p:val>
                                            <p:strVal val="#ppt_x"/>
                                          </p:val>
                                        </p:tav>
                                      </p:tavLst>
                                    </p:anim>
                                    <p:anim calcmode="lin" valueType="num">
                                      <p:cBhvr additive="base">
                                        <p:cTn id="17" dur="1000" fill="hold"/>
                                        <p:tgtEl>
                                          <p:spTgt spid="10"/>
                                        </p:tgtEl>
                                        <p:attrNameLst>
                                          <p:attrName>ppt_y</p:attrName>
                                        </p:attrNameLst>
                                      </p:cBhvr>
                                      <p:tavLst>
                                        <p:tav tm="0">
                                          <p:val>
                                            <p:strVal val="1+#ppt_h/2"/>
                                          </p:val>
                                        </p:tav>
                                        <p:tav tm="100000">
                                          <p:val>
                                            <p:strVal val="#ppt_y"/>
                                          </p:val>
                                        </p:tav>
                                      </p:tavLst>
                                    </p:anim>
                                  </p:childTnLst>
                                </p:cTn>
                              </p:par>
                              <p:par>
                                <p:cTn id="18" presetID="2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par>
                                <p:cTn id="21" presetID="6" presetClass="emph" presetSubtype="0" accel="50000" decel="50000" autoRev="1" fill="hold" grpId="1" nodeType="withEffect">
                                  <p:stCondLst>
                                    <p:cond delay="0"/>
                                  </p:stCondLst>
                                  <p:childTnLst>
                                    <p:animScale>
                                      <p:cBhvr>
                                        <p:cTn id="22" dur="500" fill="hold"/>
                                        <p:tgtEl>
                                          <p:spTgt spid="11"/>
                                        </p:tgtEl>
                                      </p:cBhvr>
                                      <p:by x="105000" y="105000"/>
                                    </p:animScale>
                                  </p:childTnLst>
                                </p:cTn>
                              </p:par>
                              <p:par>
                                <p:cTn id="23" presetID="22" presetClass="entr" presetSubtype="8" fill="hold" grpId="0" nodeType="withEffect">
                                  <p:stCondLst>
                                    <p:cond delay="150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6" presetClass="emph" presetSubtype="0" accel="50000" decel="50000" autoRev="1" fill="hold" grpId="1" nodeType="withEffect">
                                  <p:stCondLst>
                                    <p:cond delay="1500"/>
                                  </p:stCondLst>
                                  <p:childTnLst>
                                    <p:animScale>
                                      <p:cBhvr>
                                        <p:cTn id="27" dur="500" fill="hold"/>
                                        <p:tgtEl>
                                          <p:spTgt spid="12"/>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9" grpId="0"/>
      <p:bldP spid="10"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Clustered</a:t>
            </a:r>
            <a:br>
              <a:rPr lang="en-US" dirty="0"/>
            </a:br>
            <a:r>
              <a:rPr lang="en-US" dirty="0"/>
              <a:t>Chart Style</a:t>
            </a:r>
          </a:p>
        </p:txBody>
      </p:sp>
      <p:graphicFrame>
        <p:nvGraphicFramePr>
          <p:cNvPr id="6" name="Chart 5"/>
          <p:cNvGraphicFramePr/>
          <p:nvPr>
            <p:extLst>
              <p:ext uri="{D42A27DB-BD31-4B8C-83A1-F6EECF244321}">
                <p14:modId xmlns:p14="http://schemas.microsoft.com/office/powerpoint/2010/main" val="4179509989"/>
              </p:ext>
            </p:extLst>
          </p:nvPr>
        </p:nvGraphicFramePr>
        <p:xfrm>
          <a:off x="5042780" y="1232785"/>
          <a:ext cx="6138741" cy="511784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AD91DC2-C382-CC44-B74E-ECD5ACDA10F4}"/>
              </a:ext>
            </a:extLst>
          </p:cNvPr>
          <p:cNvSpPr txBox="1"/>
          <p:nvPr/>
        </p:nvSpPr>
        <p:spPr>
          <a:xfrm>
            <a:off x="2028824" y="2762153"/>
            <a:ext cx="2506961" cy="279293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38369697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1" dur="500"/>
                                        <p:tgtEl>
                                          <p:spTgt spid="6">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6" dur="500"/>
                                        <p:tgtEl>
                                          <p:spTgt spid="6">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P spid="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Stacked</a:t>
            </a:r>
            <a:br>
              <a:rPr lang="en-US" dirty="0"/>
            </a:br>
            <a:r>
              <a:rPr lang="en-US" dirty="0"/>
              <a:t>Chart Style</a:t>
            </a:r>
          </a:p>
        </p:txBody>
      </p:sp>
      <p:graphicFrame>
        <p:nvGraphicFramePr>
          <p:cNvPr id="6" name="Chart 5"/>
          <p:cNvGraphicFramePr/>
          <p:nvPr>
            <p:extLst>
              <p:ext uri="{D42A27DB-BD31-4B8C-83A1-F6EECF244321}">
                <p14:modId xmlns:p14="http://schemas.microsoft.com/office/powerpoint/2010/main" val="230228248"/>
              </p:ext>
            </p:extLst>
          </p:nvPr>
        </p:nvGraphicFramePr>
        <p:xfrm>
          <a:off x="5142368" y="798968"/>
          <a:ext cx="6039153" cy="5715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3A1DBA8F-0A06-B54F-AF22-232B18B36E5F}"/>
              </a:ext>
            </a:extLst>
          </p:cNvPr>
          <p:cNvSpPr txBox="1"/>
          <p:nvPr/>
        </p:nvSpPr>
        <p:spPr>
          <a:xfrm>
            <a:off x="2028824" y="2762153"/>
            <a:ext cx="2506961" cy="279293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16662701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1" dur="500"/>
                                        <p:tgtEl>
                                          <p:spTgt spid="6">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6" dur="500"/>
                                        <p:tgtEl>
                                          <p:spTgt spid="6">
                                            <p:graphicEl>
                                              <a:chart seriesIdx="0"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21" dur="500"/>
                                        <p:tgtEl>
                                          <p:spTgt spid="6">
                                            <p:graphicEl>
                                              <a:chart seriesIdx="1" categoryIdx="-4" bldStep="series"/>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6" dur="50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P spid="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Stacked</a:t>
            </a:r>
            <a:br>
              <a:rPr lang="en-US" dirty="0"/>
            </a:br>
            <a:r>
              <a:rPr lang="en-US" dirty="0"/>
              <a:t>Bar Style</a:t>
            </a:r>
          </a:p>
        </p:txBody>
      </p:sp>
      <p:graphicFrame>
        <p:nvGraphicFramePr>
          <p:cNvPr id="6" name="Chart 5"/>
          <p:cNvGraphicFramePr/>
          <p:nvPr>
            <p:extLst>
              <p:ext uri="{D42A27DB-BD31-4B8C-83A1-F6EECF244321}">
                <p14:modId xmlns:p14="http://schemas.microsoft.com/office/powerpoint/2010/main" val="524159041"/>
              </p:ext>
            </p:extLst>
          </p:nvPr>
        </p:nvGraphicFramePr>
        <p:xfrm>
          <a:off x="5042780" y="837194"/>
          <a:ext cx="6138741" cy="561339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C91C715D-C0E3-5E43-94DC-D99D986A79EB}"/>
              </a:ext>
            </a:extLst>
          </p:cNvPr>
          <p:cNvSpPr txBox="1"/>
          <p:nvPr/>
        </p:nvSpPr>
        <p:spPr>
          <a:xfrm>
            <a:off x="2028824" y="2762153"/>
            <a:ext cx="2506961" cy="279293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23861235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11" dur="500"/>
                                        <p:tgtEl>
                                          <p:spTgt spid="6">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16" dur="500"/>
                                        <p:tgtEl>
                                          <p:spTgt spid="6">
                                            <p:graphicEl>
                                              <a:chart seriesIdx="0"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21" dur="500"/>
                                        <p:tgtEl>
                                          <p:spTgt spid="6">
                                            <p:graphicEl>
                                              <a:chart seriesIdx="1" categoryIdx="-4" bldStep="series"/>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left)">
                                      <p:cBhvr>
                                        <p:cTn id="26" dur="50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P spid="5"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Clustered</a:t>
            </a:r>
            <a:br>
              <a:rPr lang="en-US" dirty="0"/>
            </a:br>
            <a:r>
              <a:rPr lang="en-US" dirty="0"/>
              <a:t>Bar Style</a:t>
            </a:r>
          </a:p>
        </p:txBody>
      </p:sp>
      <p:graphicFrame>
        <p:nvGraphicFramePr>
          <p:cNvPr id="6" name="Chart 5"/>
          <p:cNvGraphicFramePr/>
          <p:nvPr>
            <p:extLst>
              <p:ext uri="{D42A27DB-BD31-4B8C-83A1-F6EECF244321}">
                <p14:modId xmlns:p14="http://schemas.microsoft.com/office/powerpoint/2010/main" val="690902961"/>
              </p:ext>
            </p:extLst>
          </p:nvPr>
        </p:nvGraphicFramePr>
        <p:xfrm>
          <a:off x="5062900" y="828140"/>
          <a:ext cx="6118621" cy="561339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FAECC1DC-65E4-4C40-909F-8E27E7F554AE}"/>
              </a:ext>
            </a:extLst>
          </p:cNvPr>
          <p:cNvSpPr txBox="1"/>
          <p:nvPr/>
        </p:nvSpPr>
        <p:spPr>
          <a:xfrm>
            <a:off x="2028824" y="2762153"/>
            <a:ext cx="2506961" cy="279293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7136128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11" dur="500"/>
                                        <p:tgtEl>
                                          <p:spTgt spid="6">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16" dur="500"/>
                                        <p:tgtEl>
                                          <p:spTgt spid="6">
                                            <p:graphicEl>
                                              <a:chart seriesIdx="0"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21" dur="500"/>
                                        <p:tgtEl>
                                          <p:spTgt spid="6">
                                            <p:graphicEl>
                                              <a:chart seriesIdx="1" categoryIdx="-4" bldStep="series"/>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left)">
                                      <p:cBhvr>
                                        <p:cTn id="26" dur="50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P spid="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61D1155-0EA0-4C4E-B687-5611323E3513}"/>
              </a:ext>
            </a:extLst>
          </p:cNvPr>
          <p:cNvGrpSpPr/>
          <p:nvPr/>
        </p:nvGrpSpPr>
        <p:grpSpPr>
          <a:xfrm>
            <a:off x="6096000" y="1801854"/>
            <a:ext cx="5110536" cy="4468439"/>
            <a:chOff x="6096000" y="1801854"/>
            <a:chExt cx="5110536" cy="4468439"/>
          </a:xfrm>
        </p:grpSpPr>
        <p:cxnSp>
          <p:nvCxnSpPr>
            <p:cNvPr id="26" name="Straight Connector 25">
              <a:extLst>
                <a:ext uri="{FF2B5EF4-FFF2-40B4-BE49-F238E27FC236}">
                  <a16:creationId xmlns:a16="http://schemas.microsoft.com/office/drawing/2014/main" id="{A6789A01-7B48-4DA3-93BF-E581093A1DE1}"/>
                </a:ext>
              </a:extLst>
            </p:cNvPr>
            <p:cNvCxnSpPr/>
            <p:nvPr/>
          </p:nvCxnSpPr>
          <p:spPr>
            <a:xfrm>
              <a:off x="6096000" y="4804959"/>
              <a:ext cx="5076825" cy="0"/>
            </a:xfrm>
            <a:prstGeom prst="line">
              <a:avLst/>
            </a:prstGeom>
            <a:ln>
              <a:solidFill>
                <a:schemeClr val="tx2">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301E2DE-B45A-4AF2-A23F-9746FFCE72A0}"/>
                </a:ext>
              </a:extLst>
            </p:cNvPr>
            <p:cNvCxnSpPr/>
            <p:nvPr/>
          </p:nvCxnSpPr>
          <p:spPr>
            <a:xfrm>
              <a:off x="6096000" y="4072292"/>
              <a:ext cx="5076825" cy="0"/>
            </a:xfrm>
            <a:prstGeom prst="line">
              <a:avLst/>
            </a:prstGeom>
            <a:ln>
              <a:solidFill>
                <a:schemeClr val="tx2">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EDD9B6-60DD-4216-95CF-F71EB5BA0DE1}"/>
                </a:ext>
              </a:extLst>
            </p:cNvPr>
            <p:cNvCxnSpPr/>
            <p:nvPr/>
          </p:nvCxnSpPr>
          <p:spPr>
            <a:xfrm>
              <a:off x="6096000" y="3339625"/>
              <a:ext cx="5076825" cy="0"/>
            </a:xfrm>
            <a:prstGeom prst="line">
              <a:avLst/>
            </a:prstGeom>
            <a:ln>
              <a:solidFill>
                <a:schemeClr val="tx2">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5B21D1A-2327-46DE-8554-ECA7BEA7F561}"/>
                </a:ext>
              </a:extLst>
            </p:cNvPr>
            <p:cNvCxnSpPr/>
            <p:nvPr/>
          </p:nvCxnSpPr>
          <p:spPr>
            <a:xfrm>
              <a:off x="6096000" y="2606958"/>
              <a:ext cx="5076825" cy="0"/>
            </a:xfrm>
            <a:prstGeom prst="line">
              <a:avLst/>
            </a:prstGeom>
            <a:ln>
              <a:solidFill>
                <a:schemeClr val="tx2">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54FDF04-6FF3-47CD-8FCA-C2CA15FBC912}"/>
                </a:ext>
              </a:extLst>
            </p:cNvPr>
            <p:cNvCxnSpPr/>
            <p:nvPr/>
          </p:nvCxnSpPr>
          <p:spPr>
            <a:xfrm>
              <a:off x="6096000" y="5537626"/>
              <a:ext cx="5076825" cy="0"/>
            </a:xfrm>
            <a:prstGeom prst="line">
              <a:avLst/>
            </a:prstGeom>
            <a:ln>
              <a:solidFill>
                <a:schemeClr val="tx2">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216906-5123-41C0-9B71-F1A0FF469275}"/>
                </a:ext>
              </a:extLst>
            </p:cNvPr>
            <p:cNvCxnSpPr/>
            <p:nvPr/>
          </p:nvCxnSpPr>
          <p:spPr>
            <a:xfrm>
              <a:off x="6096000" y="6270293"/>
              <a:ext cx="5076825" cy="0"/>
            </a:xfrm>
            <a:prstGeom prst="line">
              <a:avLst/>
            </a:prstGeom>
            <a:ln>
              <a:solidFill>
                <a:schemeClr val="tx2">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5B21D1A-2327-46DE-8554-ECA7BEA7F561}"/>
                </a:ext>
              </a:extLst>
            </p:cNvPr>
            <p:cNvCxnSpPr/>
            <p:nvPr/>
          </p:nvCxnSpPr>
          <p:spPr>
            <a:xfrm>
              <a:off x="6129711" y="1801854"/>
              <a:ext cx="5076825" cy="0"/>
            </a:xfrm>
            <a:prstGeom prst="line">
              <a:avLst/>
            </a:prstGeom>
            <a:ln>
              <a:solidFill>
                <a:schemeClr val="tx2">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50E51F6-C47A-4E7C-8496-C2895CCBA87C}"/>
              </a:ext>
            </a:extLst>
          </p:cNvPr>
          <p:cNvSpPr>
            <a:spLocks noGrp="1"/>
          </p:cNvSpPr>
          <p:nvPr>
            <p:ph type="title"/>
          </p:nvPr>
        </p:nvSpPr>
        <p:spPr/>
        <p:txBody>
          <a:bodyPr/>
          <a:lstStyle/>
          <a:p>
            <a:r>
              <a:rPr lang="en-US" dirty="0"/>
              <a:t>Across Asia</a:t>
            </a:r>
            <a:br>
              <a:rPr lang="en-US" dirty="0"/>
            </a:br>
            <a:r>
              <a:rPr lang="en-US" dirty="0">
                <a:solidFill>
                  <a:schemeClr val="accent1"/>
                </a:solidFill>
              </a:rPr>
              <a:t>Index</a:t>
            </a:r>
          </a:p>
        </p:txBody>
      </p:sp>
      <p:sp>
        <p:nvSpPr>
          <p:cNvPr id="12" name="Rectangle: Top Corners Rounded 11">
            <a:extLst>
              <a:ext uri="{FF2B5EF4-FFF2-40B4-BE49-F238E27FC236}">
                <a16:creationId xmlns:a16="http://schemas.microsoft.com/office/drawing/2014/main" id="{AE147822-F2E1-4129-8C03-7DEFCE8A87A6}"/>
              </a:ext>
            </a:extLst>
          </p:cNvPr>
          <p:cNvSpPr/>
          <p:nvPr/>
        </p:nvSpPr>
        <p:spPr>
          <a:xfrm>
            <a:off x="6436658" y="6135798"/>
            <a:ext cx="708212" cy="134497"/>
          </a:xfrm>
          <a:prstGeom prst="round2SameRect">
            <a:avLst>
              <a:gd name="adj1" fmla="val 0"/>
              <a:gd name="adj2" fmla="val 0"/>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3" name="Rectangle: Top Corners Rounded 12">
            <a:extLst>
              <a:ext uri="{FF2B5EF4-FFF2-40B4-BE49-F238E27FC236}">
                <a16:creationId xmlns:a16="http://schemas.microsoft.com/office/drawing/2014/main" id="{816D6BDE-887E-4AC6-95BF-884CB7EAB590}"/>
              </a:ext>
            </a:extLst>
          </p:cNvPr>
          <p:cNvSpPr/>
          <p:nvPr/>
        </p:nvSpPr>
        <p:spPr>
          <a:xfrm>
            <a:off x="7673977" y="3634676"/>
            <a:ext cx="708212" cy="2635620"/>
          </a:xfrm>
          <a:prstGeom prst="round2SameRect">
            <a:avLst>
              <a:gd name="adj1" fmla="val 0"/>
              <a:gd name="adj2" fmla="val 0"/>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4" name="Rectangle: Top Corners Rounded 13">
            <a:extLst>
              <a:ext uri="{FF2B5EF4-FFF2-40B4-BE49-F238E27FC236}">
                <a16:creationId xmlns:a16="http://schemas.microsoft.com/office/drawing/2014/main" id="{B588097D-B64A-4FE0-9E9C-49EF169333FF}"/>
              </a:ext>
            </a:extLst>
          </p:cNvPr>
          <p:cNvSpPr/>
          <p:nvPr/>
        </p:nvSpPr>
        <p:spPr>
          <a:xfrm>
            <a:off x="8911296" y="4513210"/>
            <a:ext cx="708212" cy="1757086"/>
          </a:xfrm>
          <a:prstGeom prst="round2SameRect">
            <a:avLst>
              <a:gd name="adj1" fmla="val 0"/>
              <a:gd name="adj2" fmla="val 0"/>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5" name="Rectangle: Top Corners Rounded 14">
            <a:extLst>
              <a:ext uri="{FF2B5EF4-FFF2-40B4-BE49-F238E27FC236}">
                <a16:creationId xmlns:a16="http://schemas.microsoft.com/office/drawing/2014/main" id="{FDEC2133-B604-4D2A-8AEE-FA95BD6F2B43}"/>
              </a:ext>
            </a:extLst>
          </p:cNvPr>
          <p:cNvSpPr/>
          <p:nvPr/>
        </p:nvSpPr>
        <p:spPr>
          <a:xfrm>
            <a:off x="10148615" y="2415474"/>
            <a:ext cx="708212" cy="3854822"/>
          </a:xfrm>
          <a:prstGeom prst="round2SameRect">
            <a:avLst>
              <a:gd name="adj1" fmla="val 0"/>
              <a:gd name="adj2" fmla="val 0"/>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1" name="Freeform: Shape 20">
            <a:extLst>
              <a:ext uri="{FF2B5EF4-FFF2-40B4-BE49-F238E27FC236}">
                <a16:creationId xmlns:a16="http://schemas.microsoft.com/office/drawing/2014/main" id="{324EA708-F1C7-40CA-8B71-4F9E3E8E3A3E}"/>
              </a:ext>
            </a:extLst>
          </p:cNvPr>
          <p:cNvSpPr/>
          <p:nvPr/>
        </p:nvSpPr>
        <p:spPr>
          <a:xfrm>
            <a:off x="6436658" y="5485050"/>
            <a:ext cx="708212" cy="478664"/>
          </a:xfrm>
          <a:custGeom>
            <a:avLst/>
            <a:gdLst>
              <a:gd name="connsiteX0" fmla="*/ 0 w 708212"/>
              <a:gd name="connsiteY0" fmla="*/ 0 h 478664"/>
              <a:gd name="connsiteX1" fmla="*/ 708212 w 708212"/>
              <a:gd name="connsiteY1" fmla="*/ 0 h 478664"/>
              <a:gd name="connsiteX2" fmla="*/ 708212 w 708212"/>
              <a:gd name="connsiteY2" fmla="*/ 425786 h 478664"/>
              <a:gd name="connsiteX3" fmla="*/ 424324 w 708212"/>
              <a:gd name="connsiteY3" fmla="*/ 425786 h 478664"/>
              <a:gd name="connsiteX4" fmla="*/ 354106 w 708212"/>
              <a:gd name="connsiteY4" fmla="*/ 478664 h 478664"/>
              <a:gd name="connsiteX5" fmla="*/ 283889 w 708212"/>
              <a:gd name="connsiteY5" fmla="*/ 425786 h 478664"/>
              <a:gd name="connsiteX6" fmla="*/ 0 w 708212"/>
              <a:gd name="connsiteY6" fmla="*/ 425786 h 47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212" h="478664">
                <a:moveTo>
                  <a:pt x="0" y="0"/>
                </a:moveTo>
                <a:lnTo>
                  <a:pt x="708212" y="0"/>
                </a:lnTo>
                <a:lnTo>
                  <a:pt x="708212" y="425786"/>
                </a:lnTo>
                <a:lnTo>
                  <a:pt x="424324" y="425786"/>
                </a:lnTo>
                <a:lnTo>
                  <a:pt x="354106" y="478664"/>
                </a:lnTo>
                <a:lnTo>
                  <a:pt x="283889" y="425786"/>
                </a:lnTo>
                <a:lnTo>
                  <a:pt x="0" y="425786"/>
                </a:lnTo>
                <a:close/>
              </a:path>
            </a:pathLst>
          </a:cu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128016" rIns="0" bIns="0" rtlCol="0" anchor="t">
            <a:noAutofit/>
          </a:bodyPr>
          <a:lstStyle/>
          <a:p>
            <a:pPr algn="ctr">
              <a:spcBef>
                <a:spcPts val="1000"/>
              </a:spcBef>
            </a:pPr>
            <a:r>
              <a:rPr lang="en-US" sz="1200" b="1" dirty="0">
                <a:solidFill>
                  <a:schemeClr val="tx1"/>
                </a:solidFill>
                <a:latin typeface="+mj-lt"/>
              </a:rPr>
              <a:t>$10M</a:t>
            </a:r>
          </a:p>
        </p:txBody>
      </p:sp>
      <p:sp>
        <p:nvSpPr>
          <p:cNvPr id="22" name="Freeform: Shape 21">
            <a:extLst>
              <a:ext uri="{FF2B5EF4-FFF2-40B4-BE49-F238E27FC236}">
                <a16:creationId xmlns:a16="http://schemas.microsoft.com/office/drawing/2014/main" id="{788456B6-3DDD-4D96-8B7D-9ABB9B44C3A3}"/>
              </a:ext>
            </a:extLst>
          </p:cNvPr>
          <p:cNvSpPr/>
          <p:nvPr/>
        </p:nvSpPr>
        <p:spPr>
          <a:xfrm>
            <a:off x="7673977" y="3002723"/>
            <a:ext cx="708212" cy="478664"/>
          </a:xfrm>
          <a:custGeom>
            <a:avLst/>
            <a:gdLst>
              <a:gd name="connsiteX0" fmla="*/ 0 w 708212"/>
              <a:gd name="connsiteY0" fmla="*/ 0 h 478664"/>
              <a:gd name="connsiteX1" fmla="*/ 708212 w 708212"/>
              <a:gd name="connsiteY1" fmla="*/ 0 h 478664"/>
              <a:gd name="connsiteX2" fmla="*/ 708212 w 708212"/>
              <a:gd name="connsiteY2" fmla="*/ 425786 h 478664"/>
              <a:gd name="connsiteX3" fmla="*/ 424324 w 708212"/>
              <a:gd name="connsiteY3" fmla="*/ 425786 h 478664"/>
              <a:gd name="connsiteX4" fmla="*/ 354106 w 708212"/>
              <a:gd name="connsiteY4" fmla="*/ 478664 h 478664"/>
              <a:gd name="connsiteX5" fmla="*/ 283889 w 708212"/>
              <a:gd name="connsiteY5" fmla="*/ 425786 h 478664"/>
              <a:gd name="connsiteX6" fmla="*/ 0 w 708212"/>
              <a:gd name="connsiteY6" fmla="*/ 425786 h 47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212" h="478664">
                <a:moveTo>
                  <a:pt x="0" y="0"/>
                </a:moveTo>
                <a:lnTo>
                  <a:pt x="708212" y="0"/>
                </a:lnTo>
                <a:lnTo>
                  <a:pt x="708212" y="425786"/>
                </a:lnTo>
                <a:lnTo>
                  <a:pt x="424324" y="425786"/>
                </a:lnTo>
                <a:lnTo>
                  <a:pt x="354106" y="478664"/>
                </a:lnTo>
                <a:lnTo>
                  <a:pt x="283889" y="425786"/>
                </a:lnTo>
                <a:lnTo>
                  <a:pt x="0" y="425786"/>
                </a:lnTo>
                <a:close/>
              </a:path>
            </a:pathLst>
          </a:cu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128016" rIns="0" bIns="0" rtlCol="0" anchor="t">
            <a:noAutofit/>
          </a:bodyPr>
          <a:lstStyle/>
          <a:p>
            <a:pPr algn="ctr">
              <a:spcBef>
                <a:spcPts val="1000"/>
              </a:spcBef>
            </a:pPr>
            <a:r>
              <a:rPr lang="en-US" sz="1200" b="1" dirty="0">
                <a:solidFill>
                  <a:schemeClr val="tx1"/>
                </a:solidFill>
                <a:latin typeface="+mj-lt"/>
              </a:rPr>
              <a:t>$60M</a:t>
            </a:r>
          </a:p>
        </p:txBody>
      </p:sp>
      <p:sp>
        <p:nvSpPr>
          <p:cNvPr id="23" name="Freeform: Shape 22">
            <a:extLst>
              <a:ext uri="{FF2B5EF4-FFF2-40B4-BE49-F238E27FC236}">
                <a16:creationId xmlns:a16="http://schemas.microsoft.com/office/drawing/2014/main" id="{D36FB3A8-15E9-4014-9C28-F8FBF8437899}"/>
              </a:ext>
            </a:extLst>
          </p:cNvPr>
          <p:cNvSpPr/>
          <p:nvPr/>
        </p:nvSpPr>
        <p:spPr>
          <a:xfrm>
            <a:off x="8911296" y="3865984"/>
            <a:ext cx="708212" cy="478664"/>
          </a:xfrm>
          <a:custGeom>
            <a:avLst/>
            <a:gdLst>
              <a:gd name="connsiteX0" fmla="*/ 0 w 708212"/>
              <a:gd name="connsiteY0" fmla="*/ 0 h 478664"/>
              <a:gd name="connsiteX1" fmla="*/ 708212 w 708212"/>
              <a:gd name="connsiteY1" fmla="*/ 0 h 478664"/>
              <a:gd name="connsiteX2" fmla="*/ 708212 w 708212"/>
              <a:gd name="connsiteY2" fmla="*/ 425786 h 478664"/>
              <a:gd name="connsiteX3" fmla="*/ 424324 w 708212"/>
              <a:gd name="connsiteY3" fmla="*/ 425786 h 478664"/>
              <a:gd name="connsiteX4" fmla="*/ 354106 w 708212"/>
              <a:gd name="connsiteY4" fmla="*/ 478664 h 478664"/>
              <a:gd name="connsiteX5" fmla="*/ 283889 w 708212"/>
              <a:gd name="connsiteY5" fmla="*/ 425786 h 478664"/>
              <a:gd name="connsiteX6" fmla="*/ 0 w 708212"/>
              <a:gd name="connsiteY6" fmla="*/ 425786 h 47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212" h="478664">
                <a:moveTo>
                  <a:pt x="0" y="0"/>
                </a:moveTo>
                <a:lnTo>
                  <a:pt x="708212" y="0"/>
                </a:lnTo>
                <a:lnTo>
                  <a:pt x="708212" y="425786"/>
                </a:lnTo>
                <a:lnTo>
                  <a:pt x="424324" y="425786"/>
                </a:lnTo>
                <a:lnTo>
                  <a:pt x="354106" y="478664"/>
                </a:lnTo>
                <a:lnTo>
                  <a:pt x="283889" y="425786"/>
                </a:lnTo>
                <a:lnTo>
                  <a:pt x="0" y="425786"/>
                </a:lnTo>
                <a:close/>
              </a:path>
            </a:pathLst>
          </a:cu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128016" rIns="0" bIns="0" rtlCol="0" anchor="t">
            <a:noAutofit/>
          </a:bodyPr>
          <a:lstStyle/>
          <a:p>
            <a:pPr algn="ctr">
              <a:spcBef>
                <a:spcPts val="1000"/>
              </a:spcBef>
            </a:pPr>
            <a:r>
              <a:rPr lang="en-US" sz="1200" b="1" dirty="0">
                <a:solidFill>
                  <a:schemeClr val="tx1"/>
                </a:solidFill>
                <a:latin typeface="+mj-lt"/>
              </a:rPr>
              <a:t>$43M</a:t>
            </a:r>
          </a:p>
        </p:txBody>
      </p:sp>
      <p:sp>
        <p:nvSpPr>
          <p:cNvPr id="24" name="Freeform: Shape 23">
            <a:extLst>
              <a:ext uri="{FF2B5EF4-FFF2-40B4-BE49-F238E27FC236}">
                <a16:creationId xmlns:a16="http://schemas.microsoft.com/office/drawing/2014/main" id="{FF197297-AF87-48CB-A19A-BEF8C2DC58A9}"/>
              </a:ext>
            </a:extLst>
          </p:cNvPr>
          <p:cNvSpPr/>
          <p:nvPr/>
        </p:nvSpPr>
        <p:spPr>
          <a:xfrm>
            <a:off x="10148615" y="1801854"/>
            <a:ext cx="708212" cy="478664"/>
          </a:xfrm>
          <a:custGeom>
            <a:avLst/>
            <a:gdLst>
              <a:gd name="connsiteX0" fmla="*/ 0 w 708212"/>
              <a:gd name="connsiteY0" fmla="*/ 0 h 478664"/>
              <a:gd name="connsiteX1" fmla="*/ 708212 w 708212"/>
              <a:gd name="connsiteY1" fmla="*/ 0 h 478664"/>
              <a:gd name="connsiteX2" fmla="*/ 708212 w 708212"/>
              <a:gd name="connsiteY2" fmla="*/ 425786 h 478664"/>
              <a:gd name="connsiteX3" fmla="*/ 424324 w 708212"/>
              <a:gd name="connsiteY3" fmla="*/ 425786 h 478664"/>
              <a:gd name="connsiteX4" fmla="*/ 354106 w 708212"/>
              <a:gd name="connsiteY4" fmla="*/ 478664 h 478664"/>
              <a:gd name="connsiteX5" fmla="*/ 283889 w 708212"/>
              <a:gd name="connsiteY5" fmla="*/ 425786 h 478664"/>
              <a:gd name="connsiteX6" fmla="*/ 0 w 708212"/>
              <a:gd name="connsiteY6" fmla="*/ 425786 h 47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212" h="478664">
                <a:moveTo>
                  <a:pt x="0" y="0"/>
                </a:moveTo>
                <a:lnTo>
                  <a:pt x="708212" y="0"/>
                </a:lnTo>
                <a:lnTo>
                  <a:pt x="708212" y="425786"/>
                </a:lnTo>
                <a:lnTo>
                  <a:pt x="424324" y="425786"/>
                </a:lnTo>
                <a:lnTo>
                  <a:pt x="354106" y="478664"/>
                </a:lnTo>
                <a:lnTo>
                  <a:pt x="283889" y="425786"/>
                </a:lnTo>
                <a:lnTo>
                  <a:pt x="0" y="425786"/>
                </a:lnTo>
                <a:close/>
              </a:path>
            </a:pathLst>
          </a:cu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128016" rIns="0" bIns="0" rtlCol="0" anchor="t">
            <a:noAutofit/>
          </a:bodyPr>
          <a:lstStyle/>
          <a:p>
            <a:pPr algn="ctr">
              <a:spcBef>
                <a:spcPts val="1000"/>
              </a:spcBef>
            </a:pPr>
            <a:r>
              <a:rPr lang="en-US" sz="1200" b="1" dirty="0">
                <a:solidFill>
                  <a:schemeClr val="tx1"/>
                </a:solidFill>
                <a:latin typeface="+mj-lt"/>
              </a:rPr>
              <a:t>$93M</a:t>
            </a:r>
          </a:p>
        </p:txBody>
      </p:sp>
      <p:grpSp>
        <p:nvGrpSpPr>
          <p:cNvPr id="6" name="Group 5">
            <a:extLst>
              <a:ext uri="{FF2B5EF4-FFF2-40B4-BE49-F238E27FC236}">
                <a16:creationId xmlns:a16="http://schemas.microsoft.com/office/drawing/2014/main" id="{5E3A60C5-32B4-43DE-B5EB-3AE21DCC28A0}"/>
              </a:ext>
            </a:extLst>
          </p:cNvPr>
          <p:cNvGrpSpPr/>
          <p:nvPr/>
        </p:nvGrpSpPr>
        <p:grpSpPr>
          <a:xfrm>
            <a:off x="2026033" y="3313582"/>
            <a:ext cx="3363047" cy="2394364"/>
            <a:chOff x="2026033" y="3313582"/>
            <a:chExt cx="3363047" cy="2394364"/>
          </a:xfrm>
        </p:grpSpPr>
        <p:sp>
          <p:nvSpPr>
            <p:cNvPr id="3" name="TextBox 2">
              <a:extLst>
                <a:ext uri="{FF2B5EF4-FFF2-40B4-BE49-F238E27FC236}">
                  <a16:creationId xmlns:a16="http://schemas.microsoft.com/office/drawing/2014/main" id="{F4876EDC-58E6-41BA-8529-58FD16DD325B}"/>
                </a:ext>
              </a:extLst>
            </p:cNvPr>
            <p:cNvSpPr txBox="1"/>
            <p:nvPr/>
          </p:nvSpPr>
          <p:spPr>
            <a:xfrm>
              <a:off x="2513172" y="3325412"/>
              <a:ext cx="1261977" cy="2370705"/>
            </a:xfrm>
            <a:prstGeom prst="rect">
              <a:avLst/>
            </a:prstGeom>
            <a:noFill/>
          </p:spPr>
          <p:txBody>
            <a:bodyPr wrap="square" lIns="0" tIns="36000" rIns="216000" bIns="36000" rtlCol="0">
              <a:spAutoFit/>
            </a:bodyPr>
            <a:lstStyle/>
            <a:p>
              <a:pPr>
                <a:lnSpc>
                  <a:spcPct val="130000"/>
                </a:lnSpc>
                <a:spcBef>
                  <a:spcPts val="1000"/>
                </a:spcBef>
              </a:pPr>
              <a:r>
                <a:rPr lang="en-US" sz="1400" b="1" dirty="0"/>
                <a:t>Malaysia</a:t>
              </a:r>
            </a:p>
            <a:p>
              <a:pPr>
                <a:lnSpc>
                  <a:spcPct val="130000"/>
                </a:lnSpc>
                <a:spcBef>
                  <a:spcPts val="1000"/>
                </a:spcBef>
              </a:pPr>
              <a:r>
                <a:rPr lang="en-US" sz="1400" b="1" dirty="0"/>
                <a:t>India</a:t>
              </a:r>
            </a:p>
            <a:p>
              <a:pPr>
                <a:lnSpc>
                  <a:spcPct val="130000"/>
                </a:lnSpc>
                <a:spcBef>
                  <a:spcPts val="1000"/>
                </a:spcBef>
              </a:pPr>
              <a:r>
                <a:rPr lang="en-US" sz="1400" b="1" dirty="0"/>
                <a:t>China</a:t>
              </a:r>
            </a:p>
            <a:p>
              <a:pPr>
                <a:lnSpc>
                  <a:spcPct val="130000"/>
                </a:lnSpc>
                <a:spcBef>
                  <a:spcPts val="1000"/>
                </a:spcBef>
              </a:pPr>
              <a:r>
                <a:rPr lang="en-US" sz="1400" b="1" dirty="0"/>
                <a:t>Indonesia</a:t>
              </a:r>
            </a:p>
            <a:p>
              <a:pPr>
                <a:lnSpc>
                  <a:spcPct val="130000"/>
                </a:lnSpc>
                <a:spcBef>
                  <a:spcPts val="1000"/>
                </a:spcBef>
              </a:pPr>
              <a:r>
                <a:rPr lang="en-US" sz="1400" b="1" dirty="0"/>
                <a:t>Thailand</a:t>
              </a:r>
            </a:p>
            <a:p>
              <a:pPr>
                <a:lnSpc>
                  <a:spcPct val="130000"/>
                </a:lnSpc>
                <a:spcBef>
                  <a:spcPts val="1000"/>
                </a:spcBef>
              </a:pPr>
              <a:r>
                <a:rPr lang="en-US" sz="1400" b="1" dirty="0"/>
                <a:t>Philippines</a:t>
              </a:r>
            </a:p>
          </p:txBody>
        </p:sp>
        <p:sp>
          <p:nvSpPr>
            <p:cNvPr id="5" name="TextBox 4">
              <a:extLst>
                <a:ext uri="{FF2B5EF4-FFF2-40B4-BE49-F238E27FC236}">
                  <a16:creationId xmlns:a16="http://schemas.microsoft.com/office/drawing/2014/main" id="{BCC7660A-11E2-4E31-9DFA-6B8B1BE3FCE8}"/>
                </a:ext>
              </a:extLst>
            </p:cNvPr>
            <p:cNvSpPr txBox="1"/>
            <p:nvPr/>
          </p:nvSpPr>
          <p:spPr>
            <a:xfrm>
              <a:off x="4477855" y="3313582"/>
              <a:ext cx="911225" cy="2394364"/>
            </a:xfrm>
            <a:prstGeom prst="rect">
              <a:avLst/>
            </a:prstGeom>
            <a:noFill/>
          </p:spPr>
          <p:txBody>
            <a:bodyPr wrap="square" lIns="0" tIns="36000" rIns="216000" bIns="36000" rtlCol="0">
              <a:spAutoFit/>
            </a:bodyPr>
            <a:lstStyle/>
            <a:p>
              <a:pPr algn="r">
                <a:lnSpc>
                  <a:spcPct val="130000"/>
                </a:lnSpc>
                <a:spcBef>
                  <a:spcPts val="1000"/>
                </a:spcBef>
              </a:pPr>
              <a:r>
                <a:rPr lang="en-US" sz="1400" b="1" dirty="0">
                  <a:solidFill>
                    <a:schemeClr val="tx1">
                      <a:alpha val="70000"/>
                    </a:schemeClr>
                  </a:solidFill>
                </a:rPr>
                <a:t>1250%</a:t>
              </a:r>
            </a:p>
            <a:p>
              <a:pPr algn="r">
                <a:lnSpc>
                  <a:spcPct val="130000"/>
                </a:lnSpc>
                <a:spcBef>
                  <a:spcPts val="1000"/>
                </a:spcBef>
              </a:pPr>
              <a:r>
                <a:rPr lang="en-US" sz="1400" b="1" dirty="0">
                  <a:solidFill>
                    <a:schemeClr val="tx1">
                      <a:alpha val="70000"/>
                    </a:schemeClr>
                  </a:solidFill>
                </a:rPr>
                <a:t>1600%</a:t>
              </a:r>
            </a:p>
            <a:p>
              <a:pPr algn="r">
                <a:lnSpc>
                  <a:spcPct val="130000"/>
                </a:lnSpc>
                <a:spcBef>
                  <a:spcPts val="1000"/>
                </a:spcBef>
              </a:pPr>
              <a:r>
                <a:rPr lang="en-US" sz="1400" b="1" dirty="0">
                  <a:solidFill>
                    <a:schemeClr val="tx1">
                      <a:alpha val="70000"/>
                    </a:schemeClr>
                  </a:solidFill>
                </a:rPr>
                <a:t>230%</a:t>
              </a:r>
            </a:p>
            <a:p>
              <a:pPr algn="r">
                <a:lnSpc>
                  <a:spcPct val="130000"/>
                </a:lnSpc>
                <a:spcBef>
                  <a:spcPts val="1000"/>
                </a:spcBef>
              </a:pPr>
              <a:r>
                <a:rPr lang="en-US" sz="1400" b="1" dirty="0">
                  <a:solidFill>
                    <a:schemeClr val="tx1">
                      <a:alpha val="70000"/>
                    </a:schemeClr>
                  </a:solidFill>
                </a:rPr>
                <a:t>850%</a:t>
              </a:r>
            </a:p>
            <a:p>
              <a:pPr algn="r">
                <a:lnSpc>
                  <a:spcPct val="130000"/>
                </a:lnSpc>
                <a:spcBef>
                  <a:spcPts val="1000"/>
                </a:spcBef>
              </a:pPr>
              <a:r>
                <a:rPr lang="en-US" sz="1400" b="1" dirty="0">
                  <a:solidFill>
                    <a:schemeClr val="tx1">
                      <a:alpha val="70000"/>
                    </a:schemeClr>
                  </a:solidFill>
                </a:rPr>
                <a:t>2500%</a:t>
              </a:r>
            </a:p>
            <a:p>
              <a:pPr algn="r">
                <a:lnSpc>
                  <a:spcPct val="130000"/>
                </a:lnSpc>
                <a:spcBef>
                  <a:spcPts val="1000"/>
                </a:spcBef>
              </a:pPr>
              <a:r>
                <a:rPr lang="en-US" sz="1400" b="1" dirty="0">
                  <a:solidFill>
                    <a:schemeClr val="tx1">
                      <a:alpha val="70000"/>
                    </a:schemeClr>
                  </a:solidFill>
                </a:rPr>
                <a:t>760%</a:t>
              </a:r>
            </a:p>
          </p:txBody>
        </p:sp>
        <p:pic>
          <p:nvPicPr>
            <p:cNvPr id="31" name="Picture 30">
              <a:extLst>
                <a:ext uri="{FF2B5EF4-FFF2-40B4-BE49-F238E27FC236}">
                  <a16:creationId xmlns:a16="http://schemas.microsoft.com/office/drawing/2014/main" id="{6E80CE64-7176-42B1-B582-7E789311B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7886" y="3439186"/>
              <a:ext cx="310897" cy="182881"/>
            </a:xfrm>
            <a:prstGeom prst="rect">
              <a:avLst/>
            </a:prstGeom>
          </p:spPr>
        </p:pic>
        <p:pic>
          <p:nvPicPr>
            <p:cNvPr id="33" name="Picture 32">
              <a:extLst>
                <a:ext uri="{FF2B5EF4-FFF2-40B4-BE49-F238E27FC236}">
                  <a16:creationId xmlns:a16="http://schemas.microsoft.com/office/drawing/2014/main" id="{74B76371-3B12-4579-A836-132763009D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997" y="3842398"/>
              <a:ext cx="310897" cy="182881"/>
            </a:xfrm>
            <a:prstGeom prst="rect">
              <a:avLst/>
            </a:prstGeom>
          </p:spPr>
        </p:pic>
        <p:pic>
          <p:nvPicPr>
            <p:cNvPr id="35" name="Picture 34">
              <a:extLst>
                <a:ext uri="{FF2B5EF4-FFF2-40B4-BE49-F238E27FC236}">
                  <a16:creationId xmlns:a16="http://schemas.microsoft.com/office/drawing/2014/main" id="{66011211-6D9B-49E8-BE32-D80CB2F2D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7886" y="4648822"/>
              <a:ext cx="310897" cy="182881"/>
            </a:xfrm>
            <a:prstGeom prst="rect">
              <a:avLst/>
            </a:prstGeom>
          </p:spPr>
        </p:pic>
        <p:pic>
          <p:nvPicPr>
            <p:cNvPr id="37" name="Picture 36">
              <a:extLst>
                <a:ext uri="{FF2B5EF4-FFF2-40B4-BE49-F238E27FC236}">
                  <a16:creationId xmlns:a16="http://schemas.microsoft.com/office/drawing/2014/main" id="{300C490C-1281-4A96-837D-D1C790D192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4996" y="5052034"/>
              <a:ext cx="310897" cy="182881"/>
            </a:xfrm>
            <a:prstGeom prst="rect">
              <a:avLst/>
            </a:prstGeom>
          </p:spPr>
        </p:pic>
        <p:pic>
          <p:nvPicPr>
            <p:cNvPr id="39" name="Picture 38">
              <a:extLst>
                <a:ext uri="{FF2B5EF4-FFF2-40B4-BE49-F238E27FC236}">
                  <a16:creationId xmlns:a16="http://schemas.microsoft.com/office/drawing/2014/main" id="{DFFF135C-E343-426F-A037-9A7BBCA39E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4995" y="5455246"/>
              <a:ext cx="310897" cy="182881"/>
            </a:xfrm>
            <a:prstGeom prst="rect">
              <a:avLst/>
            </a:prstGeom>
          </p:spPr>
        </p:pic>
        <p:pic>
          <p:nvPicPr>
            <p:cNvPr id="41" name="Picture 40">
              <a:extLst>
                <a:ext uri="{FF2B5EF4-FFF2-40B4-BE49-F238E27FC236}">
                  <a16:creationId xmlns:a16="http://schemas.microsoft.com/office/drawing/2014/main" id="{87C5AD73-A817-43EA-8568-BE25BF11C0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6033" y="4245610"/>
              <a:ext cx="310897" cy="182881"/>
            </a:xfrm>
            <a:prstGeom prst="rect">
              <a:avLst/>
            </a:prstGeom>
          </p:spPr>
        </p:pic>
      </p:grpSp>
    </p:spTree>
    <p:extLst>
      <p:ext uri="{BB962C8B-B14F-4D97-AF65-F5344CB8AC3E}">
        <p14:creationId xmlns:p14="http://schemas.microsoft.com/office/powerpoint/2010/main" val="35332221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47" presetClass="entr" presetSubtype="0" fill="hold" grpId="0"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anim calcmode="lin" valueType="num">
                                      <p:cBhvr>
                                        <p:cTn id="11" dur="500" fill="hold"/>
                                        <p:tgtEl>
                                          <p:spTgt spid="21"/>
                                        </p:tgtEl>
                                        <p:attrNameLst>
                                          <p:attrName>ppt_x</p:attrName>
                                        </p:attrNameLst>
                                      </p:cBhvr>
                                      <p:tavLst>
                                        <p:tav tm="0">
                                          <p:val>
                                            <p:strVal val="#ppt_x"/>
                                          </p:val>
                                        </p:tav>
                                        <p:tav tm="100000">
                                          <p:val>
                                            <p:strVal val="#ppt_x"/>
                                          </p:val>
                                        </p:tav>
                                      </p:tavLst>
                                    </p:anim>
                                    <p:anim calcmode="lin" valueType="num">
                                      <p:cBhvr>
                                        <p:cTn id="12" dur="500" fill="hold"/>
                                        <p:tgtEl>
                                          <p:spTgt spid="21"/>
                                        </p:tgtEl>
                                        <p:attrNameLst>
                                          <p:attrName>ppt_y</p:attrName>
                                        </p:attrNameLst>
                                      </p:cBhvr>
                                      <p:tavLst>
                                        <p:tav tm="0">
                                          <p:val>
                                            <p:strVal val="#ppt_y-.1"/>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47" presetClass="entr" presetSubtype="0" fill="hold" grpId="0" nodeType="withEffect">
                                  <p:stCondLst>
                                    <p:cond delay="8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1"/>
                                          </p:val>
                                        </p:tav>
                                        <p:tav tm="100000">
                                          <p:val>
                                            <p:strVal val="#ppt_y"/>
                                          </p:val>
                                        </p:tav>
                                      </p:tavLst>
                                    </p:anim>
                                  </p:childTnLst>
                                </p:cTn>
                              </p:par>
                              <p:par>
                                <p:cTn id="21" presetID="22" presetClass="entr" presetSubtype="4" fill="hold" grpId="0" nodeType="withEffect">
                                  <p:stCondLst>
                                    <p:cond delay="80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par>
                                <p:cTn id="24" presetID="47" presetClass="entr" presetSubtype="0" fill="hold" grpId="0" nodeType="withEffect">
                                  <p:stCondLst>
                                    <p:cond delay="11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anim calcmode="lin" valueType="num">
                                      <p:cBhvr>
                                        <p:cTn id="27" dur="500" fill="hold"/>
                                        <p:tgtEl>
                                          <p:spTgt spid="23"/>
                                        </p:tgtEl>
                                        <p:attrNameLst>
                                          <p:attrName>ppt_x</p:attrName>
                                        </p:attrNameLst>
                                      </p:cBhvr>
                                      <p:tavLst>
                                        <p:tav tm="0">
                                          <p:val>
                                            <p:strVal val="#ppt_x"/>
                                          </p:val>
                                        </p:tav>
                                        <p:tav tm="100000">
                                          <p:val>
                                            <p:strVal val="#ppt_x"/>
                                          </p:val>
                                        </p:tav>
                                      </p:tavLst>
                                    </p:anim>
                                    <p:anim calcmode="lin" valueType="num">
                                      <p:cBhvr>
                                        <p:cTn id="28" dur="500" fill="hold"/>
                                        <p:tgtEl>
                                          <p:spTgt spid="23"/>
                                        </p:tgtEl>
                                        <p:attrNameLst>
                                          <p:attrName>ppt_y</p:attrName>
                                        </p:attrNameLst>
                                      </p:cBhvr>
                                      <p:tavLst>
                                        <p:tav tm="0">
                                          <p:val>
                                            <p:strVal val="#ppt_y-.1"/>
                                          </p:val>
                                        </p:tav>
                                        <p:tav tm="100000">
                                          <p:val>
                                            <p:strVal val="#ppt_y"/>
                                          </p:val>
                                        </p:tav>
                                      </p:tavLst>
                                    </p:anim>
                                  </p:childTnLst>
                                </p:cTn>
                              </p:par>
                              <p:par>
                                <p:cTn id="29" presetID="22" presetClass="entr" presetSubtype="4" fill="hold" grpId="0" nodeType="withEffect">
                                  <p:stCondLst>
                                    <p:cond delay="130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47" presetClass="entr" presetSubtype="0" fill="hold" grpId="0" nodeType="withEffect">
                                  <p:stCondLst>
                                    <p:cond delay="16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anim calcmode="lin" valueType="num">
                                      <p:cBhvr>
                                        <p:cTn id="35" dur="500" fill="hold"/>
                                        <p:tgtEl>
                                          <p:spTgt spid="24"/>
                                        </p:tgtEl>
                                        <p:attrNameLst>
                                          <p:attrName>ppt_x</p:attrName>
                                        </p:attrNameLst>
                                      </p:cBhvr>
                                      <p:tavLst>
                                        <p:tav tm="0">
                                          <p:val>
                                            <p:strVal val="#ppt_x"/>
                                          </p:val>
                                        </p:tav>
                                        <p:tav tm="100000">
                                          <p:val>
                                            <p:strVal val="#ppt_x"/>
                                          </p:val>
                                        </p:tav>
                                      </p:tavLst>
                                    </p:anim>
                                    <p:anim calcmode="lin" valueType="num">
                                      <p:cBhvr>
                                        <p:cTn id="36" dur="500" fill="hold"/>
                                        <p:tgtEl>
                                          <p:spTgt spid="24"/>
                                        </p:tgtEl>
                                        <p:attrNameLst>
                                          <p:attrName>ppt_y</p:attrName>
                                        </p:attrNameLst>
                                      </p:cBhvr>
                                      <p:tavLst>
                                        <p:tav tm="0">
                                          <p:val>
                                            <p:strVal val="#ppt_y-.1"/>
                                          </p:val>
                                        </p:tav>
                                        <p:tav tm="100000">
                                          <p:val>
                                            <p:strVal val="#ppt_y"/>
                                          </p:val>
                                        </p:tav>
                                      </p:tavLst>
                                    </p:anim>
                                  </p:childTnLst>
                                </p:cTn>
                              </p:par>
                              <p:par>
                                <p:cTn id="37" presetID="22" presetClass="entr" presetSubtype="4"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par>
                                <p:cTn id="40" presetID="2" presetClass="entr" presetSubtype="4" decel="50000" fill="hold" nodeType="withEffect">
                                  <p:stCondLst>
                                    <p:cond delay="50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1000" fill="hold"/>
                                        <p:tgtEl>
                                          <p:spTgt spid="6"/>
                                        </p:tgtEl>
                                        <p:attrNameLst>
                                          <p:attrName>ppt_x</p:attrName>
                                        </p:attrNameLst>
                                      </p:cBhvr>
                                      <p:tavLst>
                                        <p:tav tm="0">
                                          <p:val>
                                            <p:strVal val="#ppt_x"/>
                                          </p:val>
                                        </p:tav>
                                        <p:tav tm="100000">
                                          <p:val>
                                            <p:strVal val="#ppt_x"/>
                                          </p:val>
                                        </p:tav>
                                      </p:tavLst>
                                    </p:anim>
                                    <p:anim calcmode="lin" valueType="num">
                                      <p:cBhvr additive="base">
                                        <p:cTn id="43"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21" grpId="0" animBg="1"/>
      <p:bldP spid="22" grpId="0" animBg="1"/>
      <p:bldP spid="23" grpId="0" animBg="1"/>
      <p:bldP spid="24"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F4B4-6ECF-4767-A285-D301A883ED16}"/>
              </a:ext>
            </a:extLst>
          </p:cNvPr>
          <p:cNvSpPr>
            <a:spLocks noGrp="1"/>
          </p:cNvSpPr>
          <p:nvPr>
            <p:ph type="title"/>
          </p:nvPr>
        </p:nvSpPr>
        <p:spPr/>
        <p:txBody>
          <a:bodyPr/>
          <a:lstStyle/>
          <a:p>
            <a:r>
              <a:rPr lang="en-US" dirty="0"/>
              <a:t>Data </a:t>
            </a:r>
            <a:br>
              <a:rPr lang="en-US" dirty="0"/>
            </a:br>
            <a:r>
              <a:rPr lang="en-US" dirty="0">
                <a:solidFill>
                  <a:schemeClr val="accent1"/>
                </a:solidFill>
              </a:rPr>
              <a:t>Overview</a:t>
            </a:r>
          </a:p>
        </p:txBody>
      </p:sp>
      <p:sp>
        <p:nvSpPr>
          <p:cNvPr id="88" name="TextBox 87">
            <a:extLst>
              <a:ext uri="{FF2B5EF4-FFF2-40B4-BE49-F238E27FC236}">
                <a16:creationId xmlns:a16="http://schemas.microsoft.com/office/drawing/2014/main" id="{537D4E7F-CBF5-4AE1-867D-4396B481F897}"/>
              </a:ext>
            </a:extLst>
          </p:cNvPr>
          <p:cNvSpPr txBox="1"/>
          <p:nvPr/>
        </p:nvSpPr>
        <p:spPr>
          <a:xfrm>
            <a:off x="2028825" y="2850569"/>
            <a:ext cx="2510553" cy="3073012"/>
          </a:xfrm>
          <a:prstGeom prst="rect">
            <a:avLst/>
          </a:prstGeom>
          <a:noFill/>
        </p:spPr>
        <p:txBody>
          <a:bodyPr wrap="square" lIns="0" tIns="36000" rIns="216000" bIns="36000" rtlCol="0">
            <a:spAutoFit/>
          </a:bodyPr>
          <a:lstStyle/>
          <a:p>
            <a:pPr>
              <a:lnSpc>
                <a:spcPct val="130000"/>
              </a:lnSpc>
              <a:spcBef>
                <a:spcPts val="1000"/>
              </a:spcBef>
            </a:pPr>
            <a:r>
              <a:rPr lang="en-US" sz="1400" b="1" dirty="0"/>
              <a:t>Best </a:t>
            </a:r>
            <a:r>
              <a:rPr lang="en-US" sz="1400" b="1" dirty="0" err="1"/>
              <a:t>powerpoint</a:t>
            </a:r>
            <a:r>
              <a:rPr lang="en-US" sz="1400" b="1" dirty="0"/>
              <a:t> template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pSp>
        <p:nvGrpSpPr>
          <p:cNvPr id="3" name="Group 2">
            <a:extLst>
              <a:ext uri="{FF2B5EF4-FFF2-40B4-BE49-F238E27FC236}">
                <a16:creationId xmlns:a16="http://schemas.microsoft.com/office/drawing/2014/main" id="{902A82D6-4AA2-4EC5-AC37-86C3CD44201B}"/>
              </a:ext>
            </a:extLst>
          </p:cNvPr>
          <p:cNvGrpSpPr/>
          <p:nvPr/>
        </p:nvGrpSpPr>
        <p:grpSpPr>
          <a:xfrm>
            <a:off x="5087305" y="1140719"/>
            <a:ext cx="2990083" cy="4906617"/>
            <a:chOff x="5087305" y="1140719"/>
            <a:chExt cx="2990083" cy="4906617"/>
          </a:xfrm>
        </p:grpSpPr>
        <p:sp>
          <p:nvSpPr>
            <p:cNvPr id="29" name="Rounded Rectangle 4">
              <a:extLst>
                <a:ext uri="{FF2B5EF4-FFF2-40B4-BE49-F238E27FC236}">
                  <a16:creationId xmlns:a16="http://schemas.microsoft.com/office/drawing/2014/main" id="{815A9930-E8FC-4E5F-BB27-F1FFB9318594}"/>
                </a:ext>
              </a:extLst>
            </p:cNvPr>
            <p:cNvSpPr/>
            <p:nvPr/>
          </p:nvSpPr>
          <p:spPr>
            <a:xfrm>
              <a:off x="5087305" y="1140719"/>
              <a:ext cx="2990083" cy="4906617"/>
            </a:xfrm>
            <a:prstGeom prst="roundRect">
              <a:avLst>
                <a:gd name="adj" fmla="val 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tIns="365760" rIns="0" bIns="0" rtlCol="0" anchor="t" anchorCtr="0"/>
            <a:lstStyle/>
            <a:p>
              <a:r>
                <a:rPr lang="en-US" sz="1000" dirty="0">
                  <a:solidFill>
                    <a:srgbClr val="000000"/>
                  </a:solidFill>
                </a:rPr>
                <a:t>TOTAL LIKES</a:t>
              </a:r>
              <a:br>
                <a:rPr lang="en-US" sz="1000" dirty="0">
                  <a:solidFill>
                    <a:srgbClr val="000000"/>
                  </a:solidFill>
                </a:rPr>
              </a:br>
              <a:r>
                <a:rPr lang="en-US" sz="3600" dirty="0">
                  <a:solidFill>
                    <a:srgbClr val="000000"/>
                  </a:solidFill>
                </a:rPr>
                <a:t>4.699</a:t>
              </a:r>
            </a:p>
          </p:txBody>
        </p:sp>
        <p:sp>
          <p:nvSpPr>
            <p:cNvPr id="39" name="Title 3">
              <a:extLst>
                <a:ext uri="{FF2B5EF4-FFF2-40B4-BE49-F238E27FC236}">
                  <a16:creationId xmlns:a16="http://schemas.microsoft.com/office/drawing/2014/main" id="{BE8E8601-3DF0-402C-9108-BC97638C0144}"/>
                </a:ext>
              </a:extLst>
            </p:cNvPr>
            <p:cNvSpPr txBox="1">
              <a:spLocks/>
            </p:cNvSpPr>
            <p:nvPr/>
          </p:nvSpPr>
          <p:spPr>
            <a:xfrm>
              <a:off x="5332467" y="5564362"/>
              <a:ext cx="956710" cy="238088"/>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00" dirty="0">
                  <a:solidFill>
                    <a:srgbClr val="000000"/>
                  </a:solidFill>
                  <a:latin typeface="+mn-lt"/>
                  <a:ea typeface="Roboto Medium" charset="0"/>
                  <a:cs typeface="Roboto Medium" charset="0"/>
                </a:rPr>
                <a:t>12 </a:t>
              </a:r>
              <a:r>
                <a:rPr lang="en-US" sz="800" b="0" dirty="0">
                  <a:solidFill>
                    <a:srgbClr val="000000"/>
                  </a:solidFill>
                  <a:latin typeface="+mn-lt"/>
                  <a:ea typeface="Roboto Medium" charset="0"/>
                  <a:cs typeface="Roboto Medium" charset="0"/>
                </a:rPr>
                <a:t>TODAY</a:t>
              </a:r>
            </a:p>
          </p:txBody>
        </p:sp>
        <p:sp>
          <p:nvSpPr>
            <p:cNvPr id="90" name="Title 3">
              <a:extLst>
                <a:ext uri="{FF2B5EF4-FFF2-40B4-BE49-F238E27FC236}">
                  <a16:creationId xmlns:a16="http://schemas.microsoft.com/office/drawing/2014/main" id="{B40BC67B-BE26-4467-884A-EA78AA18DCB3}"/>
                </a:ext>
              </a:extLst>
            </p:cNvPr>
            <p:cNvSpPr txBox="1">
              <a:spLocks/>
            </p:cNvSpPr>
            <p:nvPr/>
          </p:nvSpPr>
          <p:spPr>
            <a:xfrm>
              <a:off x="6226572" y="5564362"/>
              <a:ext cx="956710" cy="238088"/>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00" dirty="0">
                  <a:solidFill>
                    <a:srgbClr val="000000"/>
                  </a:solidFill>
                  <a:latin typeface="+mn-lt"/>
                  <a:ea typeface="Roboto Medium" charset="0"/>
                  <a:cs typeface="Roboto Medium" charset="0"/>
                </a:rPr>
                <a:t>24 </a:t>
              </a:r>
              <a:r>
                <a:rPr lang="en-US" sz="800" b="0" dirty="0">
                  <a:solidFill>
                    <a:srgbClr val="000000"/>
                  </a:solidFill>
                  <a:latin typeface="+mn-lt"/>
                  <a:ea typeface="Roboto Medium" charset="0"/>
                  <a:cs typeface="Roboto Medium" charset="0"/>
                </a:rPr>
                <a:t>PER SHOT</a:t>
              </a:r>
            </a:p>
          </p:txBody>
        </p:sp>
      </p:grpSp>
      <p:grpSp>
        <p:nvGrpSpPr>
          <p:cNvPr id="4" name="Group 3">
            <a:extLst>
              <a:ext uri="{FF2B5EF4-FFF2-40B4-BE49-F238E27FC236}">
                <a16:creationId xmlns:a16="http://schemas.microsoft.com/office/drawing/2014/main" id="{BE375EDE-BBBD-4A31-9CFC-B36AF1A7D616}"/>
              </a:ext>
            </a:extLst>
          </p:cNvPr>
          <p:cNvGrpSpPr/>
          <p:nvPr/>
        </p:nvGrpSpPr>
        <p:grpSpPr>
          <a:xfrm>
            <a:off x="8182742" y="1125538"/>
            <a:ext cx="2990083" cy="4906617"/>
            <a:chOff x="8182742" y="1125538"/>
            <a:chExt cx="2990083" cy="4906617"/>
          </a:xfrm>
        </p:grpSpPr>
        <p:sp>
          <p:nvSpPr>
            <p:cNvPr id="59" name="Rounded Rectangle 45">
              <a:extLst>
                <a:ext uri="{FF2B5EF4-FFF2-40B4-BE49-F238E27FC236}">
                  <a16:creationId xmlns:a16="http://schemas.microsoft.com/office/drawing/2014/main" id="{3F1F95C8-C639-42E4-A43A-323F94B8F16A}"/>
                </a:ext>
              </a:extLst>
            </p:cNvPr>
            <p:cNvSpPr/>
            <p:nvPr/>
          </p:nvSpPr>
          <p:spPr>
            <a:xfrm>
              <a:off x="8182742" y="1125538"/>
              <a:ext cx="2990083" cy="4906617"/>
            </a:xfrm>
            <a:prstGeom prst="roundRect">
              <a:avLst>
                <a:gd name="adj" fmla="val 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tIns="365760" rIns="0" bIns="0" rtlCol="0" anchor="t" anchorCtr="0"/>
            <a:lstStyle/>
            <a:p>
              <a:r>
                <a:rPr lang="en-US" sz="1000" dirty="0">
                  <a:solidFill>
                    <a:srgbClr val="000000"/>
                  </a:solidFill>
                </a:rPr>
                <a:t>TOTAL LIKES</a:t>
              </a:r>
              <a:br>
                <a:rPr lang="en-US" dirty="0">
                  <a:solidFill>
                    <a:srgbClr val="000000"/>
                  </a:solidFill>
                </a:rPr>
              </a:br>
              <a:r>
                <a:rPr lang="en-US" sz="3600" dirty="0">
                  <a:solidFill>
                    <a:srgbClr val="000000"/>
                  </a:solidFill>
                </a:rPr>
                <a:t>3.900</a:t>
              </a:r>
            </a:p>
          </p:txBody>
        </p:sp>
        <p:sp>
          <p:nvSpPr>
            <p:cNvPr id="91" name="Title 3">
              <a:extLst>
                <a:ext uri="{FF2B5EF4-FFF2-40B4-BE49-F238E27FC236}">
                  <a16:creationId xmlns:a16="http://schemas.microsoft.com/office/drawing/2014/main" id="{F5A3FAD0-96CF-4CF2-B066-53C2BF79A37F}"/>
                </a:ext>
              </a:extLst>
            </p:cNvPr>
            <p:cNvSpPr txBox="1">
              <a:spLocks/>
            </p:cNvSpPr>
            <p:nvPr/>
          </p:nvSpPr>
          <p:spPr>
            <a:xfrm>
              <a:off x="8431278" y="5564362"/>
              <a:ext cx="956710" cy="238088"/>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00" dirty="0">
                  <a:solidFill>
                    <a:srgbClr val="000000"/>
                  </a:solidFill>
                  <a:latin typeface="+mn-lt"/>
                  <a:ea typeface="Roboto Medium" charset="0"/>
                  <a:cs typeface="Roboto Medium" charset="0"/>
                </a:rPr>
                <a:t>10 </a:t>
              </a:r>
              <a:r>
                <a:rPr lang="en-US" sz="800" b="0" dirty="0">
                  <a:solidFill>
                    <a:srgbClr val="000000"/>
                  </a:solidFill>
                  <a:latin typeface="+mn-lt"/>
                  <a:ea typeface="Roboto Medium" charset="0"/>
                  <a:cs typeface="Roboto Medium" charset="0"/>
                </a:rPr>
                <a:t>TODAY</a:t>
              </a:r>
            </a:p>
          </p:txBody>
        </p:sp>
        <p:sp>
          <p:nvSpPr>
            <p:cNvPr id="92" name="Title 3">
              <a:extLst>
                <a:ext uri="{FF2B5EF4-FFF2-40B4-BE49-F238E27FC236}">
                  <a16:creationId xmlns:a16="http://schemas.microsoft.com/office/drawing/2014/main" id="{14B1C471-B26A-48A5-B25A-0C711C5D809C}"/>
                </a:ext>
              </a:extLst>
            </p:cNvPr>
            <p:cNvSpPr txBox="1">
              <a:spLocks/>
            </p:cNvSpPr>
            <p:nvPr/>
          </p:nvSpPr>
          <p:spPr>
            <a:xfrm>
              <a:off x="9325383" y="5564362"/>
              <a:ext cx="956710" cy="238088"/>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00" dirty="0">
                  <a:solidFill>
                    <a:srgbClr val="000000"/>
                  </a:solidFill>
                  <a:latin typeface="+mn-lt"/>
                  <a:ea typeface="Roboto Medium" charset="0"/>
                  <a:cs typeface="Roboto Medium" charset="0"/>
                </a:rPr>
                <a:t>18 </a:t>
              </a:r>
              <a:r>
                <a:rPr lang="en-US" sz="800" b="0" dirty="0">
                  <a:solidFill>
                    <a:srgbClr val="000000"/>
                  </a:solidFill>
                  <a:latin typeface="+mn-lt"/>
                  <a:ea typeface="Roboto Medium" charset="0"/>
                  <a:cs typeface="Roboto Medium" charset="0"/>
                </a:rPr>
                <a:t>PER SHOT</a:t>
              </a:r>
            </a:p>
          </p:txBody>
        </p:sp>
      </p:grpSp>
      <p:graphicFrame>
        <p:nvGraphicFramePr>
          <p:cNvPr id="6" name="Chart 5">
            <a:extLst>
              <a:ext uri="{FF2B5EF4-FFF2-40B4-BE49-F238E27FC236}">
                <a16:creationId xmlns:a16="http://schemas.microsoft.com/office/drawing/2014/main" id="{F662D6C4-7137-4014-8552-487A3E558B8B}"/>
              </a:ext>
            </a:extLst>
          </p:cNvPr>
          <p:cNvGraphicFramePr/>
          <p:nvPr/>
        </p:nvGraphicFramePr>
        <p:xfrm>
          <a:off x="5219021" y="2390564"/>
          <a:ext cx="2726649" cy="31900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C5E02C6E-D99B-4DC5-AF89-5A60F0A6E352}"/>
              </a:ext>
            </a:extLst>
          </p:cNvPr>
          <p:cNvGraphicFramePr/>
          <p:nvPr/>
        </p:nvGraphicFramePr>
        <p:xfrm>
          <a:off x="8314458" y="2390564"/>
          <a:ext cx="2726649" cy="31900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676502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1000" fill="hold"/>
                                        <p:tgtEl>
                                          <p:spTgt spid="88"/>
                                        </p:tgtEl>
                                        <p:attrNameLst>
                                          <p:attrName>ppt_x</p:attrName>
                                        </p:attrNameLst>
                                      </p:cBhvr>
                                      <p:tavLst>
                                        <p:tav tm="0">
                                          <p:val>
                                            <p:strVal val="#ppt_x"/>
                                          </p:val>
                                        </p:tav>
                                        <p:tav tm="100000">
                                          <p:val>
                                            <p:strVal val="#ppt_x"/>
                                          </p:val>
                                        </p:tav>
                                      </p:tavLst>
                                    </p:anim>
                                    <p:anim calcmode="lin" valueType="num">
                                      <p:cBhvr additive="base">
                                        <p:cTn id="8" dur="1000" fill="hold"/>
                                        <p:tgtEl>
                                          <p:spTgt spid="88"/>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6" presetClass="emph" presetSubtype="0" accel="50000" decel="50000" autoRev="1" fill="hold" nodeType="withEffect">
                                  <p:stCondLst>
                                    <p:cond delay="0"/>
                                  </p:stCondLst>
                                  <p:childTnLst>
                                    <p:animScale>
                                      <p:cBhvr>
                                        <p:cTn id="13" dur="500" fill="hold"/>
                                        <p:tgtEl>
                                          <p:spTgt spid="3"/>
                                        </p:tgtEl>
                                      </p:cBhvr>
                                      <p:by x="110000" y="110000"/>
                                    </p:animScale>
                                  </p:childTnLst>
                                </p:cTn>
                              </p:par>
                              <p:par>
                                <p:cTn id="14" presetID="22" presetClass="entr" presetSubtype="4" fill="hold" grpId="0" nodeType="withEffect">
                                  <p:stCondLst>
                                    <p:cond delay="700"/>
                                  </p:stCondLst>
                                  <p:childTnLst>
                                    <p:set>
                                      <p:cBhvr>
                                        <p:cTn id="15"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6" dur="500"/>
                                        <p:tgtEl>
                                          <p:spTgt spid="6">
                                            <p:graphicEl>
                                              <a:chart seriesIdx="-3" categoryIdx="-3" bldStep="gridLegend"/>
                                            </p:graphicEl>
                                          </p:spTgt>
                                        </p:tgtEl>
                                      </p:cBhvr>
                                    </p:animEffect>
                                  </p:childTnLst>
                                </p:cTn>
                              </p:par>
                              <p:par>
                                <p:cTn id="17" presetID="22" presetClass="entr" presetSubtype="4" fill="hold" grpId="0" nodeType="withEffect">
                                  <p:stCondLst>
                                    <p:cond delay="800"/>
                                  </p:stCondLst>
                                  <p:childTnLst>
                                    <p:set>
                                      <p:cBhvr>
                                        <p:cTn id="18"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9" dur="500"/>
                                        <p:tgtEl>
                                          <p:spTgt spid="6">
                                            <p:graphicEl>
                                              <a:chart seriesIdx="0" categoryIdx="-4" bldStep="series"/>
                                            </p:graphicEl>
                                          </p:spTgt>
                                        </p:tgtEl>
                                      </p:cBhvr>
                                    </p:animEffect>
                                  </p:childTnLst>
                                </p:cTn>
                              </p:par>
                              <p:par>
                                <p:cTn id="20" presetID="22" presetClass="entr" presetSubtype="4" fill="hold" grpId="0" nodeType="withEffect">
                                  <p:stCondLst>
                                    <p:cond delay="1000"/>
                                  </p:stCondLst>
                                  <p:childTnLst>
                                    <p:set>
                                      <p:cBhvr>
                                        <p:cTn id="21"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22" dur="500"/>
                                        <p:tgtEl>
                                          <p:spTgt spid="6">
                                            <p:graphicEl>
                                              <a:chart seriesIdx="1" categoryIdx="-4" bldStep="series"/>
                                            </p:graphicEl>
                                          </p:spTgt>
                                        </p:tgtEl>
                                      </p:cBhvr>
                                    </p:animEffect>
                                  </p:childTnLst>
                                </p:cTn>
                              </p:par>
                              <p:par>
                                <p:cTn id="23" presetID="22" presetClass="entr" presetSubtype="4" fill="hold" grpId="0" nodeType="withEffect">
                                  <p:stCondLst>
                                    <p:cond delay="1300"/>
                                  </p:stCondLst>
                                  <p:childTnLst>
                                    <p:set>
                                      <p:cBhvr>
                                        <p:cTn id="24"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5" dur="500"/>
                                        <p:tgtEl>
                                          <p:spTgt spid="6">
                                            <p:graphicEl>
                                              <a:chart seriesIdx="2" categoryIdx="-4" bldStep="series"/>
                                            </p:graphicEl>
                                          </p:spTgt>
                                        </p:tgtEl>
                                      </p:cBhvr>
                                    </p:animEffect>
                                  </p:childTnLst>
                                </p:cTn>
                              </p:par>
                              <p:par>
                                <p:cTn id="26" presetID="22" presetClass="entr" presetSubtype="8" fill="hold" nodeType="withEffect">
                                  <p:stCondLst>
                                    <p:cond delay="150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6" presetClass="emph" presetSubtype="0" accel="50000" decel="50000" autoRev="1" fill="hold" nodeType="withEffect">
                                  <p:stCondLst>
                                    <p:cond delay="1500"/>
                                  </p:stCondLst>
                                  <p:childTnLst>
                                    <p:animScale>
                                      <p:cBhvr>
                                        <p:cTn id="30" dur="500" fill="hold"/>
                                        <p:tgtEl>
                                          <p:spTgt spid="4"/>
                                        </p:tgtEl>
                                      </p:cBhvr>
                                      <p:by x="110000" y="110000"/>
                                    </p:animScale>
                                  </p:childTnLst>
                                </p:cTn>
                              </p:par>
                              <p:par>
                                <p:cTn id="31" presetID="22" presetClass="entr" presetSubtype="4" fill="hold" grpId="0" nodeType="withEffect">
                                  <p:stCondLst>
                                    <p:cond delay="1900"/>
                                  </p:stCondLst>
                                  <p:childTnLst>
                                    <p:set>
                                      <p:cBhvr>
                                        <p:cTn id="32"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down)">
                                      <p:cBhvr>
                                        <p:cTn id="33" dur="500"/>
                                        <p:tgtEl>
                                          <p:spTgt spid="15">
                                            <p:graphicEl>
                                              <a:chart seriesIdx="-3" categoryIdx="-3" bldStep="gridLegend"/>
                                            </p:graphicEl>
                                          </p:spTgt>
                                        </p:tgtEl>
                                      </p:cBhvr>
                                    </p:animEffect>
                                  </p:childTnLst>
                                </p:cTn>
                              </p:par>
                              <p:par>
                                <p:cTn id="34" presetID="22" presetClass="entr" presetSubtype="4" fill="hold" grpId="0" nodeType="withEffect">
                                  <p:stCondLst>
                                    <p:cond delay="1700"/>
                                  </p:stCondLst>
                                  <p:childTnLst>
                                    <p:set>
                                      <p:cBhvr>
                                        <p:cTn id="35" dur="1" fill="hold">
                                          <p:stCondLst>
                                            <p:cond delay="0"/>
                                          </p:stCondLst>
                                        </p:cTn>
                                        <p:tgtEl>
                                          <p:spTgt spid="15">
                                            <p:graphicEl>
                                              <a:chart seriesIdx="0" categoryIdx="-4" bldStep="series"/>
                                            </p:graphicEl>
                                          </p:spTgt>
                                        </p:tgtEl>
                                        <p:attrNameLst>
                                          <p:attrName>style.visibility</p:attrName>
                                        </p:attrNameLst>
                                      </p:cBhvr>
                                      <p:to>
                                        <p:strVal val="visible"/>
                                      </p:to>
                                    </p:set>
                                    <p:animEffect transition="in" filter="wipe(down)">
                                      <p:cBhvr>
                                        <p:cTn id="36" dur="500"/>
                                        <p:tgtEl>
                                          <p:spTgt spid="15">
                                            <p:graphicEl>
                                              <a:chart seriesIdx="0" categoryIdx="-4" bldStep="series"/>
                                            </p:graphicEl>
                                          </p:spTgt>
                                        </p:tgtEl>
                                      </p:cBhvr>
                                    </p:animEffect>
                                  </p:childTnLst>
                                </p:cTn>
                              </p:par>
                              <p:par>
                                <p:cTn id="37" presetID="22" presetClass="entr" presetSubtype="4" fill="hold" grpId="0" nodeType="withEffect">
                                  <p:stCondLst>
                                    <p:cond delay="2100"/>
                                  </p:stCondLst>
                                  <p:childTnLst>
                                    <p:set>
                                      <p:cBhvr>
                                        <p:cTn id="38" dur="1" fill="hold">
                                          <p:stCondLst>
                                            <p:cond delay="0"/>
                                          </p:stCondLst>
                                        </p:cTn>
                                        <p:tgtEl>
                                          <p:spTgt spid="15">
                                            <p:graphicEl>
                                              <a:chart seriesIdx="1" categoryIdx="-4" bldStep="series"/>
                                            </p:graphicEl>
                                          </p:spTgt>
                                        </p:tgtEl>
                                        <p:attrNameLst>
                                          <p:attrName>style.visibility</p:attrName>
                                        </p:attrNameLst>
                                      </p:cBhvr>
                                      <p:to>
                                        <p:strVal val="visible"/>
                                      </p:to>
                                    </p:set>
                                    <p:animEffect transition="in" filter="wipe(down)">
                                      <p:cBhvr>
                                        <p:cTn id="39" dur="500"/>
                                        <p:tgtEl>
                                          <p:spTgt spid="15">
                                            <p:graphicEl>
                                              <a:chart seriesIdx="1" categoryIdx="-4" bldStep="series"/>
                                            </p:graphicEl>
                                          </p:spTgt>
                                        </p:tgtEl>
                                      </p:cBhvr>
                                    </p:animEffect>
                                  </p:childTnLst>
                                </p:cTn>
                              </p:par>
                              <p:par>
                                <p:cTn id="40" presetID="22" presetClass="entr" presetSubtype="4" fill="hold" grpId="0" nodeType="withEffect">
                                  <p:stCondLst>
                                    <p:cond delay="2600"/>
                                  </p:stCondLst>
                                  <p:childTnLst>
                                    <p:set>
                                      <p:cBhvr>
                                        <p:cTn id="41" dur="1" fill="hold">
                                          <p:stCondLst>
                                            <p:cond delay="0"/>
                                          </p:stCondLst>
                                        </p:cTn>
                                        <p:tgtEl>
                                          <p:spTgt spid="15">
                                            <p:graphicEl>
                                              <a:chart seriesIdx="2" categoryIdx="-4" bldStep="series"/>
                                            </p:graphicEl>
                                          </p:spTgt>
                                        </p:tgtEl>
                                        <p:attrNameLst>
                                          <p:attrName>style.visibility</p:attrName>
                                        </p:attrNameLst>
                                      </p:cBhvr>
                                      <p:to>
                                        <p:strVal val="visible"/>
                                      </p:to>
                                    </p:set>
                                    <p:animEffect transition="in" filter="wipe(down)">
                                      <p:cBhvr>
                                        <p:cTn id="42" dur="500"/>
                                        <p:tgtEl>
                                          <p:spTgt spid="15">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Graphic spid="6" grpId="0">
        <p:bldSub>
          <a:bldChart bld="series"/>
        </p:bldSub>
      </p:bldGraphic>
      <p:bldGraphic spid="15" grpId="0" uiExpand="1">
        <p:bldSub>
          <a:bldChart bld="series"/>
        </p:bldSub>
      </p:bldGraphic>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Pie</a:t>
            </a:r>
            <a:r>
              <a:rPr lang="en-US" dirty="0"/>
              <a:t> Chart</a:t>
            </a:r>
            <a:br>
              <a:rPr lang="en-US" dirty="0"/>
            </a:br>
            <a:r>
              <a:rPr lang="en-US" dirty="0"/>
              <a:t>Style</a:t>
            </a:r>
          </a:p>
        </p:txBody>
      </p:sp>
      <p:graphicFrame>
        <p:nvGraphicFramePr>
          <p:cNvPr id="6" name="Chart 5"/>
          <p:cNvGraphicFramePr/>
          <p:nvPr>
            <p:extLst>
              <p:ext uri="{D42A27DB-BD31-4B8C-83A1-F6EECF244321}">
                <p14:modId xmlns:p14="http://schemas.microsoft.com/office/powerpoint/2010/main" val="1789085609"/>
              </p:ext>
            </p:extLst>
          </p:nvPr>
        </p:nvGraphicFramePr>
        <p:xfrm>
          <a:off x="4635374" y="563246"/>
          <a:ext cx="6972301" cy="593928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38CBA8AC-26B9-4247-99C0-25CFFE33B9D5}"/>
              </a:ext>
            </a:extLst>
          </p:cNvPr>
          <p:cNvSpPr txBox="1"/>
          <p:nvPr/>
        </p:nvSpPr>
        <p:spPr>
          <a:xfrm>
            <a:off x="2028824" y="2762153"/>
            <a:ext cx="2506961" cy="279293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33773628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1" dur="500"/>
                                        <p:tgtEl>
                                          <p:spTgt spid="6">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
                                            <p:graphicEl>
                                              <a:chart seriesIdx="-4" categoryIdx="0" bldStep="category"/>
                                            </p:graphicEl>
                                          </p:spTgt>
                                        </p:tgtEl>
                                        <p:attrNameLst>
                                          <p:attrName>style.visibility</p:attrName>
                                        </p:attrNameLst>
                                      </p:cBhvr>
                                      <p:to>
                                        <p:strVal val="visible"/>
                                      </p:to>
                                    </p:set>
                                    <p:animEffect transition="in" filter="wipe(down)">
                                      <p:cBhvr>
                                        <p:cTn id="16" dur="500"/>
                                        <p:tgtEl>
                                          <p:spTgt spid="6">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graphicEl>
                                              <a:chart seriesIdx="-4" categoryIdx="1" bldStep="category"/>
                                            </p:graphicEl>
                                          </p:spTgt>
                                        </p:tgtEl>
                                        <p:attrNameLst>
                                          <p:attrName>style.visibility</p:attrName>
                                        </p:attrNameLst>
                                      </p:cBhvr>
                                      <p:to>
                                        <p:strVal val="visible"/>
                                      </p:to>
                                    </p:set>
                                    <p:animEffect transition="in" filter="wipe(down)">
                                      <p:cBhvr>
                                        <p:cTn id="21" dur="500"/>
                                        <p:tgtEl>
                                          <p:spTgt spid="6">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graphicEl>
                                              <a:chart seriesIdx="-4" categoryIdx="2" bldStep="category"/>
                                            </p:graphicEl>
                                          </p:spTgt>
                                        </p:tgtEl>
                                        <p:attrNameLst>
                                          <p:attrName>style.visibility</p:attrName>
                                        </p:attrNameLst>
                                      </p:cBhvr>
                                      <p:to>
                                        <p:strVal val="visible"/>
                                      </p:to>
                                    </p:set>
                                    <p:animEffect transition="in" filter="wipe(down)">
                                      <p:cBhvr>
                                        <p:cTn id="26" dur="500"/>
                                        <p:tgtEl>
                                          <p:spTgt spid="6">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graphicEl>
                                              <a:chart seriesIdx="-4" categoryIdx="3" bldStep="category"/>
                                            </p:graphicEl>
                                          </p:spTgt>
                                        </p:tgtEl>
                                        <p:attrNameLst>
                                          <p:attrName>style.visibility</p:attrName>
                                        </p:attrNameLst>
                                      </p:cBhvr>
                                      <p:to>
                                        <p:strVal val="visible"/>
                                      </p:to>
                                    </p:set>
                                    <p:animEffect transition="in" filter="wipe(down)">
                                      <p:cBhvr>
                                        <p:cTn id="31" dur="500"/>
                                        <p:tgtEl>
                                          <p:spTgt spid="6">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category"/>
        </p:bldSub>
      </p:bldGraphic>
      <p:bldP spid="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Area</a:t>
            </a:r>
            <a:r>
              <a:rPr lang="en-US" dirty="0"/>
              <a:t> Chart</a:t>
            </a:r>
            <a:br>
              <a:rPr lang="en-US" dirty="0"/>
            </a:br>
            <a:r>
              <a:rPr lang="en-US" dirty="0"/>
              <a:t>Style</a:t>
            </a:r>
          </a:p>
        </p:txBody>
      </p:sp>
      <p:graphicFrame>
        <p:nvGraphicFramePr>
          <p:cNvPr id="6" name="Chart 5"/>
          <p:cNvGraphicFramePr/>
          <p:nvPr>
            <p:extLst>
              <p:ext uri="{D42A27DB-BD31-4B8C-83A1-F6EECF244321}">
                <p14:modId xmlns:p14="http://schemas.microsoft.com/office/powerpoint/2010/main" val="4070825130"/>
              </p:ext>
            </p:extLst>
          </p:nvPr>
        </p:nvGraphicFramePr>
        <p:xfrm>
          <a:off x="5133315" y="946702"/>
          <a:ext cx="6048206" cy="561339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CC3AC7EF-D28D-AC4E-89AE-216B27F04557}"/>
              </a:ext>
            </a:extLst>
          </p:cNvPr>
          <p:cNvSpPr txBox="1"/>
          <p:nvPr/>
        </p:nvSpPr>
        <p:spPr>
          <a:xfrm>
            <a:off x="2028824" y="2762153"/>
            <a:ext cx="2506961" cy="279293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29013138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left)">
                                      <p:cBhvr>
                                        <p:cTn id="11" dur="500"/>
                                        <p:tgtEl>
                                          <p:spTgt spid="6">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16" dur="500"/>
                                        <p:tgtEl>
                                          <p:spTgt spid="6">
                                            <p:graphicEl>
                                              <a:chart seriesIdx="0"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left)">
                                      <p:cBhvr>
                                        <p:cTn id="21" dur="500"/>
                                        <p:tgtEl>
                                          <p:spTgt spid="6">
                                            <p:graphicEl>
                                              <a:chart seriesIdx="1" categoryIdx="-4" bldStep="series"/>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left)">
                                      <p:cBhvr>
                                        <p:cTn id="26" dur="50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P spid="5"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Area</a:t>
            </a:r>
            <a:r>
              <a:rPr lang="en-US" dirty="0"/>
              <a:t> Chart</a:t>
            </a:r>
            <a:br>
              <a:rPr lang="en-US" dirty="0"/>
            </a:br>
            <a:r>
              <a:rPr lang="en-US" dirty="0"/>
              <a:t>Style</a:t>
            </a:r>
          </a:p>
        </p:txBody>
      </p:sp>
      <p:graphicFrame>
        <p:nvGraphicFramePr>
          <p:cNvPr id="6" name="Chart 5"/>
          <p:cNvGraphicFramePr/>
          <p:nvPr>
            <p:extLst>
              <p:ext uri="{D42A27DB-BD31-4B8C-83A1-F6EECF244321}">
                <p14:modId xmlns:p14="http://schemas.microsoft.com/office/powerpoint/2010/main" val="599429545"/>
              </p:ext>
            </p:extLst>
          </p:nvPr>
        </p:nvGraphicFramePr>
        <p:xfrm>
          <a:off x="4925086" y="855301"/>
          <a:ext cx="6256436" cy="561339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a:extLst>
              <a:ext uri="{FF2B5EF4-FFF2-40B4-BE49-F238E27FC236}">
                <a16:creationId xmlns:a16="http://schemas.microsoft.com/office/drawing/2014/main" id="{BAEC56A5-E858-8D49-B1C3-F38B0D0BC330}"/>
              </a:ext>
            </a:extLst>
          </p:cNvPr>
          <p:cNvSpPr txBox="1"/>
          <p:nvPr/>
        </p:nvSpPr>
        <p:spPr>
          <a:xfrm>
            <a:off x="2028824" y="2762153"/>
            <a:ext cx="2506961" cy="279293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41480285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4" fill="hold" grpId="0" nodeType="withEffect">
                                  <p:stCondLst>
                                    <p:cond delay="0"/>
                                  </p:stCondLst>
                                  <p:childTnLst>
                                    <p:set>
                                      <p:cBhvr>
                                        <p:cTn id="10"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down)">
                                      <p:cBhvr>
                                        <p:cTn id="11" dur="500"/>
                                        <p:tgtEl>
                                          <p:spTgt spid="6">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down)">
                                      <p:cBhvr>
                                        <p:cTn id="16" dur="500"/>
                                        <p:tgtEl>
                                          <p:spTgt spid="6">
                                            <p:graphicEl>
                                              <a:chart seriesIdx="0" categoryIdx="-4" bldStep="series"/>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6">
                                            <p:graphicEl>
                                              <a:chart seriesIdx="1" categoryIdx="-4" bldStep="series"/>
                                            </p:graphicEl>
                                          </p:spTgt>
                                        </p:tgtEl>
                                        <p:attrNameLst>
                                          <p:attrName>style.visibility</p:attrName>
                                        </p:attrNameLst>
                                      </p:cBhvr>
                                      <p:to>
                                        <p:strVal val="visible"/>
                                      </p:to>
                                    </p:set>
                                    <p:animEffect transition="in" filter="wipe(down)">
                                      <p:cBhvr>
                                        <p:cTn id="21" dur="500"/>
                                        <p:tgtEl>
                                          <p:spTgt spid="6">
                                            <p:graphicEl>
                                              <a:chart seriesIdx="1" categoryIdx="-4" bldStep="series"/>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6">
                                            <p:graphicEl>
                                              <a:chart seriesIdx="2" categoryIdx="-4" bldStep="series"/>
                                            </p:graphicEl>
                                          </p:spTgt>
                                        </p:tgtEl>
                                        <p:attrNameLst>
                                          <p:attrName>style.visibility</p:attrName>
                                        </p:attrNameLst>
                                      </p:cBhvr>
                                      <p:to>
                                        <p:strVal val="visible"/>
                                      </p:to>
                                    </p:set>
                                    <p:animEffect transition="in" filter="wipe(down)">
                                      <p:cBhvr>
                                        <p:cTn id="26" dur="500"/>
                                        <p:tgtEl>
                                          <p:spTgt spid="6">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Chart bld="series"/>
        </p:bldSub>
      </p:bldGraphic>
      <p:bldP spid="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F4B4-6ECF-4767-A285-D301A883ED16}"/>
              </a:ext>
            </a:extLst>
          </p:cNvPr>
          <p:cNvSpPr>
            <a:spLocks noGrp="1"/>
          </p:cNvSpPr>
          <p:nvPr>
            <p:ph type="title"/>
          </p:nvPr>
        </p:nvSpPr>
        <p:spPr/>
        <p:txBody>
          <a:bodyPr/>
          <a:lstStyle/>
          <a:p>
            <a:r>
              <a:rPr lang="en-US" dirty="0"/>
              <a:t>Data </a:t>
            </a:r>
            <a:br>
              <a:rPr lang="en-US" dirty="0"/>
            </a:br>
            <a:r>
              <a:rPr lang="en-US" dirty="0">
                <a:solidFill>
                  <a:schemeClr val="accent1"/>
                </a:solidFill>
              </a:rPr>
              <a:t>Statistic</a:t>
            </a:r>
          </a:p>
        </p:txBody>
      </p:sp>
      <p:grpSp>
        <p:nvGrpSpPr>
          <p:cNvPr id="5" name="Group 4">
            <a:extLst>
              <a:ext uri="{FF2B5EF4-FFF2-40B4-BE49-F238E27FC236}">
                <a16:creationId xmlns:a16="http://schemas.microsoft.com/office/drawing/2014/main" id="{857BA753-CB24-4D7F-920C-5C04C8A54752}"/>
              </a:ext>
            </a:extLst>
          </p:cNvPr>
          <p:cNvGrpSpPr/>
          <p:nvPr/>
        </p:nvGrpSpPr>
        <p:grpSpPr>
          <a:xfrm>
            <a:off x="6096000" y="1125538"/>
            <a:ext cx="5085521" cy="5148263"/>
            <a:chOff x="6096000" y="1125538"/>
            <a:chExt cx="5085521" cy="5148263"/>
          </a:xfrm>
        </p:grpSpPr>
        <p:grpSp>
          <p:nvGrpSpPr>
            <p:cNvPr id="4" name="Group 3">
              <a:extLst>
                <a:ext uri="{FF2B5EF4-FFF2-40B4-BE49-F238E27FC236}">
                  <a16:creationId xmlns:a16="http://schemas.microsoft.com/office/drawing/2014/main" id="{7F82C6DC-31EA-4F53-A846-4E9EE841E160}"/>
                </a:ext>
              </a:extLst>
            </p:cNvPr>
            <p:cNvGrpSpPr/>
            <p:nvPr/>
          </p:nvGrpSpPr>
          <p:grpSpPr>
            <a:xfrm>
              <a:off x="6096000" y="1125538"/>
              <a:ext cx="5085521" cy="5148263"/>
              <a:chOff x="6096000" y="1125538"/>
              <a:chExt cx="5085521" cy="5148263"/>
            </a:xfrm>
          </p:grpSpPr>
          <p:sp>
            <p:nvSpPr>
              <p:cNvPr id="89" name="Rounded Rectangle 3">
                <a:extLst>
                  <a:ext uri="{FF2B5EF4-FFF2-40B4-BE49-F238E27FC236}">
                    <a16:creationId xmlns:a16="http://schemas.microsoft.com/office/drawing/2014/main" id="{9609B990-9FEE-4C35-8C67-9E10312C17F8}"/>
                  </a:ext>
                </a:extLst>
              </p:cNvPr>
              <p:cNvSpPr/>
              <p:nvPr/>
            </p:nvSpPr>
            <p:spPr>
              <a:xfrm>
                <a:off x="6096000" y="1125538"/>
                <a:ext cx="5085521" cy="5148263"/>
              </a:xfrm>
              <a:prstGeom prst="roundRect">
                <a:avLst>
                  <a:gd name="adj" fmla="val 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548640" tIns="0" rIns="0" bIns="274320" rtlCol="0" anchor="b" anchorCtr="0"/>
              <a:lstStyle/>
              <a:p>
                <a:r>
                  <a:rPr lang="en-US" sz="1000" b="1" dirty="0" err="1">
                    <a:solidFill>
                      <a:schemeClr val="tx2"/>
                    </a:solidFill>
                    <a:ea typeface="Roboto Medium" charset="0"/>
                    <a:cs typeface="Roboto Medium" charset="0"/>
                  </a:rPr>
                  <a:t>Dribbble</a:t>
                </a:r>
                <a:r>
                  <a:rPr lang="en-US" sz="1000" b="1" dirty="0">
                    <a:solidFill>
                      <a:schemeClr val="tx2"/>
                    </a:solidFill>
                    <a:ea typeface="Roboto Medium" charset="0"/>
                    <a:cs typeface="Roboto Medium" charset="0"/>
                  </a:rPr>
                  <a:t>	</a:t>
                </a:r>
                <a:r>
                  <a:rPr lang="en-US" sz="1000" b="1" dirty="0" err="1">
                    <a:solidFill>
                      <a:schemeClr val="tx2"/>
                    </a:solidFill>
                    <a:ea typeface="Roboto Medium" charset="0"/>
                    <a:cs typeface="Roboto Medium" charset="0"/>
                  </a:rPr>
                  <a:t>Behance</a:t>
                </a:r>
                <a:endParaRPr lang="en-US" sz="1000" b="1" dirty="0">
                  <a:solidFill>
                    <a:schemeClr val="tx2"/>
                  </a:solidFill>
                  <a:ea typeface="Roboto Medium" charset="0"/>
                  <a:cs typeface="Roboto Medium" charset="0"/>
                </a:endParaRPr>
              </a:p>
            </p:txBody>
          </p:sp>
          <p:sp>
            <p:nvSpPr>
              <p:cNvPr id="95" name="Oval 94">
                <a:extLst>
                  <a:ext uri="{FF2B5EF4-FFF2-40B4-BE49-F238E27FC236}">
                    <a16:creationId xmlns:a16="http://schemas.microsoft.com/office/drawing/2014/main" id="{F190E9A5-724A-4F07-95B0-4110F7D541AF}"/>
                  </a:ext>
                </a:extLst>
              </p:cNvPr>
              <p:cNvSpPr/>
              <p:nvPr/>
            </p:nvSpPr>
            <p:spPr>
              <a:xfrm>
                <a:off x="6507309" y="5887539"/>
                <a:ext cx="80248" cy="8463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A4AB66D-2AA5-425D-AAE5-1B85E5CF22CD}"/>
                  </a:ext>
                </a:extLst>
              </p:cNvPr>
              <p:cNvSpPr/>
              <p:nvPr/>
            </p:nvSpPr>
            <p:spPr>
              <a:xfrm>
                <a:off x="7422734" y="5887539"/>
                <a:ext cx="80248" cy="8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3" name="Straight Connector 92">
              <a:extLst>
                <a:ext uri="{FF2B5EF4-FFF2-40B4-BE49-F238E27FC236}">
                  <a16:creationId xmlns:a16="http://schemas.microsoft.com/office/drawing/2014/main" id="{2257027E-5A49-46CA-95F2-C791AABEBD15}"/>
                </a:ext>
              </a:extLst>
            </p:cNvPr>
            <p:cNvCxnSpPr/>
            <p:nvPr/>
          </p:nvCxnSpPr>
          <p:spPr>
            <a:xfrm>
              <a:off x="6096000" y="5596421"/>
              <a:ext cx="508552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537D4E7F-CBF5-4AE1-867D-4396B481F897}"/>
              </a:ext>
            </a:extLst>
          </p:cNvPr>
          <p:cNvSpPr txBox="1"/>
          <p:nvPr/>
        </p:nvSpPr>
        <p:spPr>
          <a:xfrm>
            <a:off x="2028825" y="3680920"/>
            <a:ext cx="2908391" cy="2592880"/>
          </a:xfrm>
          <a:prstGeom prst="rect">
            <a:avLst/>
          </a:prstGeom>
          <a:noFill/>
        </p:spPr>
        <p:txBody>
          <a:bodyPr wrap="square" lIns="0" tIns="36000" rIns="216000" bIns="36000" rtlCol="0">
            <a:spAutoFit/>
          </a:bodyPr>
          <a:lstStyle/>
          <a:p>
            <a:pPr>
              <a:lnSpc>
                <a:spcPct val="130000"/>
              </a:lnSpc>
              <a:spcBef>
                <a:spcPts val="1000"/>
              </a:spcBef>
            </a:pPr>
            <a:r>
              <a:rPr lang="en-US" sz="1400" b="1" dirty="0"/>
              <a:t>Best </a:t>
            </a:r>
            <a:r>
              <a:rPr lang="en-US" sz="1400" b="1" dirty="0" err="1"/>
              <a:t>powerpoint</a:t>
            </a:r>
            <a:r>
              <a:rPr lang="en-US" sz="1400" b="1" dirty="0"/>
              <a:t> template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aphicFrame>
        <p:nvGraphicFramePr>
          <p:cNvPr id="90" name="Chart 89">
            <a:extLst>
              <a:ext uri="{FF2B5EF4-FFF2-40B4-BE49-F238E27FC236}">
                <a16:creationId xmlns:a16="http://schemas.microsoft.com/office/drawing/2014/main" id="{1E4F850C-12D6-4431-A983-2DAD9300E45B}"/>
              </a:ext>
            </a:extLst>
          </p:cNvPr>
          <p:cNvGraphicFramePr/>
          <p:nvPr/>
        </p:nvGraphicFramePr>
        <p:xfrm>
          <a:off x="6296689" y="1602781"/>
          <a:ext cx="4775664" cy="37141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209199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1000" fill="hold"/>
                                        <p:tgtEl>
                                          <p:spTgt spid="88"/>
                                        </p:tgtEl>
                                        <p:attrNameLst>
                                          <p:attrName>ppt_x</p:attrName>
                                        </p:attrNameLst>
                                      </p:cBhvr>
                                      <p:tavLst>
                                        <p:tav tm="0">
                                          <p:val>
                                            <p:strVal val="#ppt_x"/>
                                          </p:val>
                                        </p:tav>
                                        <p:tav tm="100000">
                                          <p:val>
                                            <p:strVal val="#ppt_x"/>
                                          </p:val>
                                        </p:tav>
                                      </p:tavLst>
                                    </p:anim>
                                    <p:anim calcmode="lin" valueType="num">
                                      <p:cBhvr additive="base">
                                        <p:cTn id="8" dur="1000" fill="hold"/>
                                        <p:tgtEl>
                                          <p:spTgt spid="88"/>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6" presetClass="emph" presetSubtype="0" accel="50000" decel="50000" autoRev="1" fill="hold" nodeType="withEffect">
                                  <p:stCondLst>
                                    <p:cond delay="300"/>
                                  </p:stCondLst>
                                  <p:childTnLst>
                                    <p:animScale>
                                      <p:cBhvr>
                                        <p:cTn id="13" dur="500" fill="hold"/>
                                        <p:tgtEl>
                                          <p:spTgt spid="5"/>
                                        </p:tgtEl>
                                      </p:cBhvr>
                                      <p:by x="110000" y="110000"/>
                                    </p:animScale>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90">
                                            <p:graphicEl>
                                              <a:chart seriesIdx="-3" categoryIdx="-3" bldStep="gridLegend"/>
                                            </p:graphicEl>
                                          </p:spTgt>
                                        </p:tgtEl>
                                        <p:attrNameLst>
                                          <p:attrName>style.visibility</p:attrName>
                                        </p:attrNameLst>
                                      </p:cBhvr>
                                      <p:to>
                                        <p:strVal val="visible"/>
                                      </p:to>
                                    </p:set>
                                    <p:animEffect transition="in" filter="wipe(left)">
                                      <p:cBhvr>
                                        <p:cTn id="18" dur="500"/>
                                        <p:tgtEl>
                                          <p:spTgt spid="90">
                                            <p:graphicEl>
                                              <a:chart seriesIdx="-3" categoryIdx="-3" bldStep="gridLegen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0">
                                            <p:graphicEl>
                                              <a:chart seriesIdx="0" categoryIdx="-4" bldStep="series"/>
                                            </p:graphicEl>
                                          </p:spTgt>
                                        </p:tgtEl>
                                        <p:attrNameLst>
                                          <p:attrName>style.visibility</p:attrName>
                                        </p:attrNameLst>
                                      </p:cBhvr>
                                      <p:to>
                                        <p:strVal val="visible"/>
                                      </p:to>
                                    </p:set>
                                    <p:animEffect transition="in" filter="wipe(left)">
                                      <p:cBhvr>
                                        <p:cTn id="23" dur="500"/>
                                        <p:tgtEl>
                                          <p:spTgt spid="90">
                                            <p:graphicEl>
                                              <a:chart seriesIdx="0" categoryIdx="-4" bldStep="series"/>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0">
                                            <p:graphicEl>
                                              <a:chart seriesIdx="1" categoryIdx="-4" bldStep="series"/>
                                            </p:graphicEl>
                                          </p:spTgt>
                                        </p:tgtEl>
                                        <p:attrNameLst>
                                          <p:attrName>style.visibility</p:attrName>
                                        </p:attrNameLst>
                                      </p:cBhvr>
                                      <p:to>
                                        <p:strVal val="visible"/>
                                      </p:to>
                                    </p:set>
                                    <p:animEffect transition="in" filter="wipe(left)">
                                      <p:cBhvr>
                                        <p:cTn id="28" dur="500"/>
                                        <p:tgtEl>
                                          <p:spTgt spid="90">
                                            <p:graphicEl>
                                              <a:chart seriesIdx="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Graphic spid="90" grpId="0" uiExpand="1">
        <p:bldSub>
          <a:bldChart bld="series"/>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Headquarters</a:t>
            </a:r>
          </a:p>
        </p:txBody>
      </p:sp>
      <p:sp>
        <p:nvSpPr>
          <p:cNvPr id="6" name="TextBox 5"/>
          <p:cNvSpPr txBox="1"/>
          <p:nvPr/>
        </p:nvSpPr>
        <p:spPr>
          <a:xfrm>
            <a:off x="7109421" y="1800726"/>
            <a:ext cx="4066580" cy="872922"/>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It always does one good. A peep at some distant orb has power to raise and purify our thoughts like a strain of sacred music, or a noble picture, or a passage from the grander poets. It always does one good.</a:t>
            </a:r>
          </a:p>
        </p:txBody>
      </p:sp>
      <p:sp>
        <p:nvSpPr>
          <p:cNvPr id="8" name="TextBox 7"/>
          <p:cNvSpPr txBox="1"/>
          <p:nvPr/>
        </p:nvSpPr>
        <p:spPr>
          <a:xfrm>
            <a:off x="8422599" y="3441355"/>
            <a:ext cx="2783882" cy="1081184"/>
          </a:xfrm>
          <a:prstGeom prst="rect">
            <a:avLst/>
          </a:prstGeom>
          <a:noFill/>
        </p:spPr>
        <p:txBody>
          <a:bodyPr wrap="square" lIns="0" tIns="36000" rIns="216000" bIns="36000" rtlCol="0">
            <a:spAutoFit/>
          </a:bodyPr>
          <a:lstStyle/>
          <a:p>
            <a:pPr>
              <a:lnSpc>
                <a:spcPct val="130000"/>
              </a:lnSpc>
              <a:spcBef>
                <a:spcPts val="1000"/>
              </a:spcBef>
            </a:pPr>
            <a:r>
              <a:rPr lang="en-US" sz="1400" b="1" dirty="0"/>
              <a:t>Title One</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a:t>
            </a:r>
          </a:p>
        </p:txBody>
      </p:sp>
      <p:sp>
        <p:nvSpPr>
          <p:cNvPr id="10" name="TextBox 9"/>
          <p:cNvSpPr txBox="1"/>
          <p:nvPr/>
        </p:nvSpPr>
        <p:spPr>
          <a:xfrm>
            <a:off x="8422599" y="4955195"/>
            <a:ext cx="2783882" cy="1081184"/>
          </a:xfrm>
          <a:prstGeom prst="rect">
            <a:avLst/>
          </a:prstGeom>
          <a:noFill/>
        </p:spPr>
        <p:txBody>
          <a:bodyPr wrap="square" lIns="0" tIns="36000" rIns="216000" bIns="36000" rtlCol="0">
            <a:spAutoFit/>
          </a:bodyPr>
          <a:lstStyle/>
          <a:p>
            <a:pPr>
              <a:lnSpc>
                <a:spcPct val="130000"/>
              </a:lnSpc>
              <a:spcBef>
                <a:spcPts val="1000"/>
              </a:spcBef>
            </a:pPr>
            <a:r>
              <a:rPr lang="en-US" sz="1400" b="1" dirty="0"/>
              <a:t>Title One</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a:t>
            </a:r>
          </a:p>
        </p:txBody>
      </p:sp>
      <p:grpSp>
        <p:nvGrpSpPr>
          <p:cNvPr id="14" name="Group 13"/>
          <p:cNvGrpSpPr/>
          <p:nvPr/>
        </p:nvGrpSpPr>
        <p:grpSpPr>
          <a:xfrm>
            <a:off x="7109420" y="3487032"/>
            <a:ext cx="1018580" cy="1018580"/>
            <a:chOff x="7109420" y="3487032"/>
            <a:chExt cx="1018580" cy="1018580"/>
          </a:xfrm>
        </p:grpSpPr>
        <p:sp>
          <p:nvSpPr>
            <p:cNvPr id="7" name="Oval 6"/>
            <p:cNvSpPr/>
            <p:nvPr/>
          </p:nvSpPr>
          <p:spPr>
            <a:xfrm>
              <a:off x="7109420" y="3487032"/>
              <a:ext cx="1018580" cy="10185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109"/>
            <p:cNvSpPr>
              <a:spLocks noEditPoints="1"/>
            </p:cNvSpPr>
            <p:nvPr/>
          </p:nvSpPr>
          <p:spPr bwMode="auto">
            <a:xfrm>
              <a:off x="7395333" y="3726343"/>
              <a:ext cx="448698" cy="455259"/>
            </a:xfrm>
            <a:custGeom>
              <a:avLst/>
              <a:gdLst>
                <a:gd name="T0" fmla="*/ 158 w 159"/>
                <a:gd name="T1" fmla="*/ 73 h 160"/>
                <a:gd name="T2" fmla="*/ 79 w 159"/>
                <a:gd name="T3" fmla="*/ 0 h 160"/>
                <a:gd name="T4" fmla="*/ 1 w 159"/>
                <a:gd name="T5" fmla="*/ 73 h 160"/>
                <a:gd name="T6" fmla="*/ 1 w 159"/>
                <a:gd name="T7" fmla="*/ 77 h 160"/>
                <a:gd name="T8" fmla="*/ 5 w 159"/>
                <a:gd name="T9" fmla="*/ 77 h 160"/>
                <a:gd name="T10" fmla="*/ 14 w 159"/>
                <a:gd name="T11" fmla="*/ 69 h 160"/>
                <a:gd name="T12" fmla="*/ 14 w 159"/>
                <a:gd name="T13" fmla="*/ 160 h 160"/>
                <a:gd name="T14" fmla="*/ 58 w 159"/>
                <a:gd name="T15" fmla="*/ 160 h 160"/>
                <a:gd name="T16" fmla="*/ 101 w 159"/>
                <a:gd name="T17" fmla="*/ 160 h 160"/>
                <a:gd name="T18" fmla="*/ 145 w 159"/>
                <a:gd name="T19" fmla="*/ 160 h 160"/>
                <a:gd name="T20" fmla="*/ 145 w 159"/>
                <a:gd name="T21" fmla="*/ 69 h 160"/>
                <a:gd name="T22" fmla="*/ 154 w 159"/>
                <a:gd name="T23" fmla="*/ 77 h 160"/>
                <a:gd name="T24" fmla="*/ 156 w 159"/>
                <a:gd name="T25" fmla="*/ 78 h 160"/>
                <a:gd name="T26" fmla="*/ 158 w 159"/>
                <a:gd name="T27" fmla="*/ 77 h 160"/>
                <a:gd name="T28" fmla="*/ 158 w 159"/>
                <a:gd name="T29" fmla="*/ 73 h 160"/>
                <a:gd name="T30" fmla="*/ 63 w 159"/>
                <a:gd name="T31" fmla="*/ 155 h 160"/>
                <a:gd name="T32" fmla="*/ 63 w 159"/>
                <a:gd name="T33" fmla="*/ 111 h 160"/>
                <a:gd name="T34" fmla="*/ 79 w 159"/>
                <a:gd name="T35" fmla="*/ 94 h 160"/>
                <a:gd name="T36" fmla="*/ 96 w 159"/>
                <a:gd name="T37" fmla="*/ 111 h 160"/>
                <a:gd name="T38" fmla="*/ 96 w 159"/>
                <a:gd name="T39" fmla="*/ 155 h 160"/>
                <a:gd name="T40" fmla="*/ 63 w 159"/>
                <a:gd name="T41" fmla="*/ 155 h 160"/>
                <a:gd name="T42" fmla="*/ 140 w 159"/>
                <a:gd name="T43" fmla="*/ 155 h 160"/>
                <a:gd name="T44" fmla="*/ 101 w 159"/>
                <a:gd name="T45" fmla="*/ 155 h 160"/>
                <a:gd name="T46" fmla="*/ 101 w 159"/>
                <a:gd name="T47" fmla="*/ 111 h 160"/>
                <a:gd name="T48" fmla="*/ 79 w 159"/>
                <a:gd name="T49" fmla="*/ 89 h 160"/>
                <a:gd name="T50" fmla="*/ 58 w 159"/>
                <a:gd name="T51" fmla="*/ 111 h 160"/>
                <a:gd name="T52" fmla="*/ 58 w 159"/>
                <a:gd name="T53" fmla="*/ 155 h 160"/>
                <a:gd name="T54" fmla="*/ 19 w 159"/>
                <a:gd name="T55" fmla="*/ 155 h 160"/>
                <a:gd name="T56" fmla="*/ 19 w 159"/>
                <a:gd name="T57" fmla="*/ 63 h 160"/>
                <a:gd name="T58" fmla="*/ 79 w 159"/>
                <a:gd name="T59" fmla="*/ 7 h 160"/>
                <a:gd name="T60" fmla="*/ 140 w 159"/>
                <a:gd name="T61" fmla="*/ 63 h 160"/>
                <a:gd name="T62" fmla="*/ 140 w 159"/>
                <a:gd name="T63"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160">
                  <a:moveTo>
                    <a:pt x="158" y="73"/>
                  </a:moveTo>
                  <a:cubicBezTo>
                    <a:pt x="79" y="0"/>
                    <a:pt x="79" y="0"/>
                    <a:pt x="79" y="0"/>
                  </a:cubicBezTo>
                  <a:cubicBezTo>
                    <a:pt x="1" y="73"/>
                    <a:pt x="1" y="73"/>
                    <a:pt x="1" y="73"/>
                  </a:cubicBezTo>
                  <a:cubicBezTo>
                    <a:pt x="0" y="74"/>
                    <a:pt x="0" y="76"/>
                    <a:pt x="1" y="77"/>
                  </a:cubicBezTo>
                  <a:cubicBezTo>
                    <a:pt x="2" y="78"/>
                    <a:pt x="3" y="78"/>
                    <a:pt x="5" y="77"/>
                  </a:cubicBezTo>
                  <a:cubicBezTo>
                    <a:pt x="14" y="69"/>
                    <a:pt x="14" y="69"/>
                    <a:pt x="14" y="69"/>
                  </a:cubicBezTo>
                  <a:cubicBezTo>
                    <a:pt x="14" y="160"/>
                    <a:pt x="14" y="160"/>
                    <a:pt x="14" y="160"/>
                  </a:cubicBezTo>
                  <a:cubicBezTo>
                    <a:pt x="58" y="160"/>
                    <a:pt x="58" y="160"/>
                    <a:pt x="58" y="160"/>
                  </a:cubicBezTo>
                  <a:cubicBezTo>
                    <a:pt x="101" y="160"/>
                    <a:pt x="101" y="160"/>
                    <a:pt x="101" y="160"/>
                  </a:cubicBezTo>
                  <a:cubicBezTo>
                    <a:pt x="145" y="160"/>
                    <a:pt x="145" y="160"/>
                    <a:pt x="145" y="160"/>
                  </a:cubicBezTo>
                  <a:cubicBezTo>
                    <a:pt x="145" y="69"/>
                    <a:pt x="145" y="69"/>
                    <a:pt x="145" y="69"/>
                  </a:cubicBezTo>
                  <a:cubicBezTo>
                    <a:pt x="154" y="77"/>
                    <a:pt x="154" y="77"/>
                    <a:pt x="154" y="77"/>
                  </a:cubicBezTo>
                  <a:cubicBezTo>
                    <a:pt x="155" y="78"/>
                    <a:pt x="156" y="78"/>
                    <a:pt x="156" y="78"/>
                  </a:cubicBezTo>
                  <a:cubicBezTo>
                    <a:pt x="157" y="78"/>
                    <a:pt x="158" y="77"/>
                    <a:pt x="158" y="77"/>
                  </a:cubicBezTo>
                  <a:cubicBezTo>
                    <a:pt x="159" y="76"/>
                    <a:pt x="159" y="74"/>
                    <a:pt x="158" y="73"/>
                  </a:cubicBezTo>
                  <a:close/>
                  <a:moveTo>
                    <a:pt x="63" y="155"/>
                  </a:moveTo>
                  <a:cubicBezTo>
                    <a:pt x="63" y="111"/>
                    <a:pt x="63" y="111"/>
                    <a:pt x="63" y="111"/>
                  </a:cubicBezTo>
                  <a:cubicBezTo>
                    <a:pt x="63" y="102"/>
                    <a:pt x="70" y="94"/>
                    <a:pt x="79" y="94"/>
                  </a:cubicBezTo>
                  <a:cubicBezTo>
                    <a:pt x="89" y="94"/>
                    <a:pt x="96" y="102"/>
                    <a:pt x="96" y="111"/>
                  </a:cubicBezTo>
                  <a:cubicBezTo>
                    <a:pt x="96" y="155"/>
                    <a:pt x="96" y="155"/>
                    <a:pt x="96" y="155"/>
                  </a:cubicBezTo>
                  <a:lnTo>
                    <a:pt x="63" y="155"/>
                  </a:lnTo>
                  <a:close/>
                  <a:moveTo>
                    <a:pt x="140" y="155"/>
                  </a:moveTo>
                  <a:cubicBezTo>
                    <a:pt x="101" y="155"/>
                    <a:pt x="101" y="155"/>
                    <a:pt x="101" y="155"/>
                  </a:cubicBezTo>
                  <a:cubicBezTo>
                    <a:pt x="101" y="111"/>
                    <a:pt x="101" y="111"/>
                    <a:pt x="101" y="111"/>
                  </a:cubicBezTo>
                  <a:cubicBezTo>
                    <a:pt x="101" y="99"/>
                    <a:pt x="92" y="89"/>
                    <a:pt x="79" y="89"/>
                  </a:cubicBezTo>
                  <a:cubicBezTo>
                    <a:pt x="67" y="89"/>
                    <a:pt x="58" y="99"/>
                    <a:pt x="58" y="111"/>
                  </a:cubicBezTo>
                  <a:cubicBezTo>
                    <a:pt x="58" y="155"/>
                    <a:pt x="58" y="155"/>
                    <a:pt x="58" y="155"/>
                  </a:cubicBezTo>
                  <a:cubicBezTo>
                    <a:pt x="19" y="155"/>
                    <a:pt x="19" y="155"/>
                    <a:pt x="19" y="155"/>
                  </a:cubicBezTo>
                  <a:cubicBezTo>
                    <a:pt x="19" y="63"/>
                    <a:pt x="19" y="63"/>
                    <a:pt x="19" y="63"/>
                  </a:cubicBezTo>
                  <a:cubicBezTo>
                    <a:pt x="79" y="7"/>
                    <a:pt x="79" y="7"/>
                    <a:pt x="79" y="7"/>
                  </a:cubicBezTo>
                  <a:cubicBezTo>
                    <a:pt x="140" y="63"/>
                    <a:pt x="140" y="63"/>
                    <a:pt x="140" y="63"/>
                  </a:cubicBezTo>
                  <a:lnTo>
                    <a:pt x="140"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p:cNvGrpSpPr/>
          <p:nvPr/>
        </p:nvGrpSpPr>
        <p:grpSpPr>
          <a:xfrm>
            <a:off x="7109420" y="5000872"/>
            <a:ext cx="1018580" cy="1018580"/>
            <a:chOff x="7109420" y="5000872"/>
            <a:chExt cx="1018580" cy="1018580"/>
          </a:xfrm>
        </p:grpSpPr>
        <p:sp>
          <p:nvSpPr>
            <p:cNvPr id="9" name="Oval 8"/>
            <p:cNvSpPr/>
            <p:nvPr/>
          </p:nvSpPr>
          <p:spPr>
            <a:xfrm>
              <a:off x="7109420" y="5000872"/>
              <a:ext cx="1018580" cy="1018580"/>
            </a:xfrm>
            <a:prstGeom prst="ellipse">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113"/>
            <p:cNvSpPr>
              <a:spLocks noEditPoints="1"/>
            </p:cNvSpPr>
            <p:nvPr/>
          </p:nvSpPr>
          <p:spPr bwMode="auto">
            <a:xfrm>
              <a:off x="7431096" y="5283189"/>
              <a:ext cx="375227" cy="453946"/>
            </a:xfrm>
            <a:custGeom>
              <a:avLst/>
              <a:gdLst>
                <a:gd name="T0" fmla="*/ 67 w 133"/>
                <a:gd name="T1" fmla="*/ 72 h 160"/>
                <a:gd name="T2" fmla="*/ 72 w 133"/>
                <a:gd name="T3" fmla="*/ 64 h 160"/>
                <a:gd name="T4" fmla="*/ 75 w 133"/>
                <a:gd name="T5" fmla="*/ 61 h 160"/>
                <a:gd name="T6" fmla="*/ 59 w 133"/>
                <a:gd name="T7" fmla="*/ 67 h 160"/>
                <a:gd name="T8" fmla="*/ 56 w 133"/>
                <a:gd name="T9" fmla="*/ 64 h 160"/>
                <a:gd name="T10" fmla="*/ 53 w 133"/>
                <a:gd name="T11" fmla="*/ 59 h 160"/>
                <a:gd name="T12" fmla="*/ 80 w 133"/>
                <a:gd name="T13" fmla="*/ 59 h 160"/>
                <a:gd name="T14" fmla="*/ 83 w 133"/>
                <a:gd name="T15" fmla="*/ 56 h 160"/>
                <a:gd name="T16" fmla="*/ 91 w 133"/>
                <a:gd name="T17" fmla="*/ 56 h 160"/>
                <a:gd name="T18" fmla="*/ 88 w 133"/>
                <a:gd name="T19" fmla="*/ 53 h 160"/>
                <a:gd name="T20" fmla="*/ 45 w 133"/>
                <a:gd name="T21" fmla="*/ 53 h 160"/>
                <a:gd name="T22" fmla="*/ 64 w 133"/>
                <a:gd name="T23" fmla="*/ 59 h 160"/>
                <a:gd name="T24" fmla="*/ 67 w 133"/>
                <a:gd name="T25" fmla="*/ 56 h 160"/>
                <a:gd name="T26" fmla="*/ 67 w 133"/>
                <a:gd name="T27" fmla="*/ 93 h 160"/>
                <a:gd name="T28" fmla="*/ 64 w 133"/>
                <a:gd name="T29" fmla="*/ 91 h 160"/>
                <a:gd name="T30" fmla="*/ 69 w 133"/>
                <a:gd name="T31" fmla="*/ 99 h 160"/>
                <a:gd name="T32" fmla="*/ 64 w 133"/>
                <a:gd name="T33" fmla="*/ 107 h 160"/>
                <a:gd name="T34" fmla="*/ 67 w 133"/>
                <a:gd name="T35" fmla="*/ 104 h 160"/>
                <a:gd name="T36" fmla="*/ 67 w 133"/>
                <a:gd name="T37" fmla="*/ 117 h 160"/>
                <a:gd name="T38" fmla="*/ 64 w 133"/>
                <a:gd name="T39" fmla="*/ 115 h 160"/>
                <a:gd name="T40" fmla="*/ 69 w 133"/>
                <a:gd name="T41" fmla="*/ 123 h 160"/>
                <a:gd name="T42" fmla="*/ 64 w 133"/>
                <a:gd name="T43" fmla="*/ 131 h 160"/>
                <a:gd name="T44" fmla="*/ 67 w 133"/>
                <a:gd name="T45" fmla="*/ 128 h 160"/>
                <a:gd name="T46" fmla="*/ 131 w 133"/>
                <a:gd name="T47" fmla="*/ 160 h 160"/>
                <a:gd name="T48" fmla="*/ 13 w 133"/>
                <a:gd name="T49" fmla="*/ 160 h 160"/>
                <a:gd name="T50" fmla="*/ 0 w 133"/>
                <a:gd name="T51" fmla="*/ 157 h 160"/>
                <a:gd name="T52" fmla="*/ 11 w 133"/>
                <a:gd name="T53" fmla="*/ 144 h 160"/>
                <a:gd name="T54" fmla="*/ 34 w 133"/>
                <a:gd name="T55" fmla="*/ 99 h 160"/>
                <a:gd name="T56" fmla="*/ 24 w 133"/>
                <a:gd name="T57" fmla="*/ 43 h 160"/>
                <a:gd name="T58" fmla="*/ 11 w 133"/>
                <a:gd name="T59" fmla="*/ 5 h 160"/>
                <a:gd name="T60" fmla="*/ 3 w 133"/>
                <a:gd name="T61" fmla="*/ 0 h 160"/>
                <a:gd name="T62" fmla="*/ 120 w 133"/>
                <a:gd name="T63" fmla="*/ 0 h 160"/>
                <a:gd name="T64" fmla="*/ 133 w 133"/>
                <a:gd name="T65" fmla="*/ 3 h 160"/>
                <a:gd name="T66" fmla="*/ 123 w 133"/>
                <a:gd name="T67" fmla="*/ 16 h 160"/>
                <a:gd name="T68" fmla="*/ 100 w 133"/>
                <a:gd name="T69" fmla="*/ 61 h 160"/>
                <a:gd name="T70" fmla="*/ 109 w 133"/>
                <a:gd name="T71" fmla="*/ 117 h 160"/>
                <a:gd name="T72" fmla="*/ 123 w 133"/>
                <a:gd name="T73" fmla="*/ 155 h 160"/>
                <a:gd name="T74" fmla="*/ 24 w 133"/>
                <a:gd name="T75" fmla="*/ 11 h 160"/>
                <a:gd name="T76" fmla="*/ 117 w 133"/>
                <a:gd name="T77" fmla="*/ 5 h 160"/>
                <a:gd name="T78" fmla="*/ 24 w 133"/>
                <a:gd name="T79" fmla="*/ 11 h 160"/>
                <a:gd name="T80" fmla="*/ 104 w 133"/>
                <a:gd name="T81" fmla="*/ 43 h 160"/>
                <a:gd name="T82" fmla="*/ 29 w 133"/>
                <a:gd name="T83" fmla="*/ 43 h 160"/>
                <a:gd name="T84" fmla="*/ 29 w 133"/>
                <a:gd name="T85" fmla="*/ 144 h 160"/>
                <a:gd name="T86" fmla="*/ 97 w 133"/>
                <a:gd name="T87" fmla="*/ 103 h 160"/>
                <a:gd name="T88" fmla="*/ 29 w 133"/>
                <a:gd name="T89" fmla="*/ 117 h 160"/>
                <a:gd name="T90" fmla="*/ 117 w 133"/>
                <a:gd name="T91" fmla="*/ 155 h 160"/>
                <a:gd name="T92" fmla="*/ 24 w 133"/>
                <a:gd name="T93"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60">
                  <a:moveTo>
                    <a:pt x="67" y="67"/>
                  </a:moveTo>
                  <a:cubicBezTo>
                    <a:pt x="68" y="67"/>
                    <a:pt x="69" y="68"/>
                    <a:pt x="69" y="69"/>
                  </a:cubicBezTo>
                  <a:cubicBezTo>
                    <a:pt x="69" y="71"/>
                    <a:pt x="68" y="72"/>
                    <a:pt x="67" y="72"/>
                  </a:cubicBezTo>
                  <a:cubicBezTo>
                    <a:pt x="65" y="72"/>
                    <a:pt x="64" y="71"/>
                    <a:pt x="64" y="69"/>
                  </a:cubicBezTo>
                  <a:cubicBezTo>
                    <a:pt x="64" y="68"/>
                    <a:pt x="65" y="67"/>
                    <a:pt x="67" y="67"/>
                  </a:cubicBezTo>
                  <a:close/>
                  <a:moveTo>
                    <a:pt x="72" y="64"/>
                  </a:moveTo>
                  <a:cubicBezTo>
                    <a:pt x="72" y="65"/>
                    <a:pt x="73" y="67"/>
                    <a:pt x="75" y="67"/>
                  </a:cubicBezTo>
                  <a:cubicBezTo>
                    <a:pt x="76" y="67"/>
                    <a:pt x="77" y="65"/>
                    <a:pt x="77" y="64"/>
                  </a:cubicBezTo>
                  <a:cubicBezTo>
                    <a:pt x="77" y="63"/>
                    <a:pt x="76" y="61"/>
                    <a:pt x="75" y="61"/>
                  </a:cubicBezTo>
                  <a:cubicBezTo>
                    <a:pt x="73" y="61"/>
                    <a:pt x="72" y="63"/>
                    <a:pt x="72" y="64"/>
                  </a:cubicBezTo>
                  <a:close/>
                  <a:moveTo>
                    <a:pt x="56" y="64"/>
                  </a:moveTo>
                  <a:cubicBezTo>
                    <a:pt x="56" y="65"/>
                    <a:pt x="57" y="67"/>
                    <a:pt x="59" y="67"/>
                  </a:cubicBezTo>
                  <a:cubicBezTo>
                    <a:pt x="60" y="67"/>
                    <a:pt x="61" y="65"/>
                    <a:pt x="61" y="64"/>
                  </a:cubicBezTo>
                  <a:cubicBezTo>
                    <a:pt x="61" y="63"/>
                    <a:pt x="60" y="61"/>
                    <a:pt x="59" y="61"/>
                  </a:cubicBezTo>
                  <a:cubicBezTo>
                    <a:pt x="57" y="61"/>
                    <a:pt x="56" y="63"/>
                    <a:pt x="56" y="64"/>
                  </a:cubicBezTo>
                  <a:close/>
                  <a:moveTo>
                    <a:pt x="48" y="59"/>
                  </a:moveTo>
                  <a:cubicBezTo>
                    <a:pt x="48" y="60"/>
                    <a:pt x="49" y="61"/>
                    <a:pt x="51" y="61"/>
                  </a:cubicBezTo>
                  <a:cubicBezTo>
                    <a:pt x="52" y="61"/>
                    <a:pt x="53" y="60"/>
                    <a:pt x="53" y="59"/>
                  </a:cubicBezTo>
                  <a:cubicBezTo>
                    <a:pt x="53" y="57"/>
                    <a:pt x="52" y="56"/>
                    <a:pt x="51" y="56"/>
                  </a:cubicBezTo>
                  <a:cubicBezTo>
                    <a:pt x="49" y="56"/>
                    <a:pt x="48" y="57"/>
                    <a:pt x="48" y="59"/>
                  </a:cubicBezTo>
                  <a:close/>
                  <a:moveTo>
                    <a:pt x="80" y="59"/>
                  </a:moveTo>
                  <a:cubicBezTo>
                    <a:pt x="80" y="60"/>
                    <a:pt x="81" y="61"/>
                    <a:pt x="83" y="61"/>
                  </a:cubicBezTo>
                  <a:cubicBezTo>
                    <a:pt x="84" y="61"/>
                    <a:pt x="85" y="60"/>
                    <a:pt x="85" y="59"/>
                  </a:cubicBezTo>
                  <a:cubicBezTo>
                    <a:pt x="85" y="57"/>
                    <a:pt x="84" y="56"/>
                    <a:pt x="83" y="56"/>
                  </a:cubicBezTo>
                  <a:cubicBezTo>
                    <a:pt x="81" y="56"/>
                    <a:pt x="80" y="57"/>
                    <a:pt x="80" y="59"/>
                  </a:cubicBezTo>
                  <a:close/>
                  <a:moveTo>
                    <a:pt x="88" y="53"/>
                  </a:moveTo>
                  <a:cubicBezTo>
                    <a:pt x="88" y="55"/>
                    <a:pt x="89" y="56"/>
                    <a:pt x="91" y="56"/>
                  </a:cubicBezTo>
                  <a:cubicBezTo>
                    <a:pt x="92" y="56"/>
                    <a:pt x="93" y="55"/>
                    <a:pt x="93" y="53"/>
                  </a:cubicBezTo>
                  <a:cubicBezTo>
                    <a:pt x="93" y="52"/>
                    <a:pt x="92" y="51"/>
                    <a:pt x="91" y="51"/>
                  </a:cubicBezTo>
                  <a:cubicBezTo>
                    <a:pt x="89" y="51"/>
                    <a:pt x="88" y="52"/>
                    <a:pt x="88" y="53"/>
                  </a:cubicBezTo>
                  <a:close/>
                  <a:moveTo>
                    <a:pt x="40" y="53"/>
                  </a:moveTo>
                  <a:cubicBezTo>
                    <a:pt x="40" y="55"/>
                    <a:pt x="41" y="56"/>
                    <a:pt x="43" y="56"/>
                  </a:cubicBezTo>
                  <a:cubicBezTo>
                    <a:pt x="44" y="56"/>
                    <a:pt x="45" y="55"/>
                    <a:pt x="45" y="53"/>
                  </a:cubicBezTo>
                  <a:cubicBezTo>
                    <a:pt x="45" y="52"/>
                    <a:pt x="44" y="51"/>
                    <a:pt x="43" y="51"/>
                  </a:cubicBezTo>
                  <a:cubicBezTo>
                    <a:pt x="41" y="51"/>
                    <a:pt x="40" y="52"/>
                    <a:pt x="40" y="53"/>
                  </a:cubicBezTo>
                  <a:close/>
                  <a:moveTo>
                    <a:pt x="64" y="59"/>
                  </a:moveTo>
                  <a:cubicBezTo>
                    <a:pt x="64" y="60"/>
                    <a:pt x="65" y="61"/>
                    <a:pt x="67" y="61"/>
                  </a:cubicBezTo>
                  <a:cubicBezTo>
                    <a:pt x="68" y="61"/>
                    <a:pt x="69" y="60"/>
                    <a:pt x="69" y="59"/>
                  </a:cubicBezTo>
                  <a:cubicBezTo>
                    <a:pt x="69" y="57"/>
                    <a:pt x="68" y="56"/>
                    <a:pt x="67" y="56"/>
                  </a:cubicBezTo>
                  <a:cubicBezTo>
                    <a:pt x="65" y="56"/>
                    <a:pt x="64" y="57"/>
                    <a:pt x="64" y="59"/>
                  </a:cubicBezTo>
                  <a:close/>
                  <a:moveTo>
                    <a:pt x="64" y="91"/>
                  </a:moveTo>
                  <a:cubicBezTo>
                    <a:pt x="64" y="92"/>
                    <a:pt x="65" y="93"/>
                    <a:pt x="67" y="93"/>
                  </a:cubicBezTo>
                  <a:cubicBezTo>
                    <a:pt x="68" y="93"/>
                    <a:pt x="69" y="92"/>
                    <a:pt x="69" y="91"/>
                  </a:cubicBezTo>
                  <a:cubicBezTo>
                    <a:pt x="69" y="89"/>
                    <a:pt x="68" y="88"/>
                    <a:pt x="67" y="88"/>
                  </a:cubicBezTo>
                  <a:cubicBezTo>
                    <a:pt x="65" y="88"/>
                    <a:pt x="64" y="89"/>
                    <a:pt x="64" y="91"/>
                  </a:cubicBezTo>
                  <a:close/>
                  <a:moveTo>
                    <a:pt x="64" y="99"/>
                  </a:moveTo>
                  <a:cubicBezTo>
                    <a:pt x="64" y="100"/>
                    <a:pt x="65" y="101"/>
                    <a:pt x="67" y="101"/>
                  </a:cubicBezTo>
                  <a:cubicBezTo>
                    <a:pt x="68" y="101"/>
                    <a:pt x="69" y="100"/>
                    <a:pt x="69" y="99"/>
                  </a:cubicBezTo>
                  <a:cubicBezTo>
                    <a:pt x="69" y="97"/>
                    <a:pt x="68" y="96"/>
                    <a:pt x="67" y="96"/>
                  </a:cubicBezTo>
                  <a:cubicBezTo>
                    <a:pt x="65" y="96"/>
                    <a:pt x="64" y="97"/>
                    <a:pt x="64" y="99"/>
                  </a:cubicBezTo>
                  <a:close/>
                  <a:moveTo>
                    <a:pt x="64" y="107"/>
                  </a:moveTo>
                  <a:cubicBezTo>
                    <a:pt x="64" y="108"/>
                    <a:pt x="65" y="109"/>
                    <a:pt x="67" y="109"/>
                  </a:cubicBezTo>
                  <a:cubicBezTo>
                    <a:pt x="68" y="109"/>
                    <a:pt x="69" y="108"/>
                    <a:pt x="69" y="107"/>
                  </a:cubicBezTo>
                  <a:cubicBezTo>
                    <a:pt x="69" y="105"/>
                    <a:pt x="68" y="104"/>
                    <a:pt x="67" y="104"/>
                  </a:cubicBezTo>
                  <a:cubicBezTo>
                    <a:pt x="65" y="104"/>
                    <a:pt x="64" y="105"/>
                    <a:pt x="64" y="107"/>
                  </a:cubicBezTo>
                  <a:close/>
                  <a:moveTo>
                    <a:pt x="64" y="115"/>
                  </a:moveTo>
                  <a:cubicBezTo>
                    <a:pt x="64" y="116"/>
                    <a:pt x="65" y="117"/>
                    <a:pt x="67" y="117"/>
                  </a:cubicBezTo>
                  <a:cubicBezTo>
                    <a:pt x="68" y="117"/>
                    <a:pt x="69" y="116"/>
                    <a:pt x="69" y="115"/>
                  </a:cubicBezTo>
                  <a:cubicBezTo>
                    <a:pt x="69" y="113"/>
                    <a:pt x="68" y="112"/>
                    <a:pt x="67" y="112"/>
                  </a:cubicBezTo>
                  <a:cubicBezTo>
                    <a:pt x="65" y="112"/>
                    <a:pt x="64" y="113"/>
                    <a:pt x="64" y="115"/>
                  </a:cubicBezTo>
                  <a:close/>
                  <a:moveTo>
                    <a:pt x="64" y="123"/>
                  </a:moveTo>
                  <a:cubicBezTo>
                    <a:pt x="64" y="124"/>
                    <a:pt x="65" y="125"/>
                    <a:pt x="67" y="125"/>
                  </a:cubicBezTo>
                  <a:cubicBezTo>
                    <a:pt x="68" y="125"/>
                    <a:pt x="69" y="124"/>
                    <a:pt x="69" y="123"/>
                  </a:cubicBezTo>
                  <a:cubicBezTo>
                    <a:pt x="69" y="121"/>
                    <a:pt x="68" y="120"/>
                    <a:pt x="67" y="120"/>
                  </a:cubicBezTo>
                  <a:cubicBezTo>
                    <a:pt x="65" y="120"/>
                    <a:pt x="64" y="121"/>
                    <a:pt x="64" y="123"/>
                  </a:cubicBezTo>
                  <a:close/>
                  <a:moveTo>
                    <a:pt x="64" y="131"/>
                  </a:moveTo>
                  <a:cubicBezTo>
                    <a:pt x="64" y="132"/>
                    <a:pt x="65" y="133"/>
                    <a:pt x="67" y="133"/>
                  </a:cubicBezTo>
                  <a:cubicBezTo>
                    <a:pt x="68" y="133"/>
                    <a:pt x="69" y="132"/>
                    <a:pt x="69" y="131"/>
                  </a:cubicBezTo>
                  <a:cubicBezTo>
                    <a:pt x="69" y="129"/>
                    <a:pt x="68" y="128"/>
                    <a:pt x="67" y="128"/>
                  </a:cubicBezTo>
                  <a:cubicBezTo>
                    <a:pt x="65" y="128"/>
                    <a:pt x="64" y="129"/>
                    <a:pt x="64" y="131"/>
                  </a:cubicBezTo>
                  <a:close/>
                  <a:moveTo>
                    <a:pt x="133" y="157"/>
                  </a:moveTo>
                  <a:cubicBezTo>
                    <a:pt x="133" y="159"/>
                    <a:pt x="132" y="160"/>
                    <a:pt x="131" y="160"/>
                  </a:cubicBezTo>
                  <a:cubicBezTo>
                    <a:pt x="123" y="160"/>
                    <a:pt x="123" y="160"/>
                    <a:pt x="123" y="160"/>
                  </a:cubicBezTo>
                  <a:cubicBezTo>
                    <a:pt x="120" y="160"/>
                    <a:pt x="120" y="160"/>
                    <a:pt x="120" y="160"/>
                  </a:cubicBezTo>
                  <a:cubicBezTo>
                    <a:pt x="13" y="160"/>
                    <a:pt x="13" y="160"/>
                    <a:pt x="13" y="160"/>
                  </a:cubicBezTo>
                  <a:cubicBezTo>
                    <a:pt x="11" y="160"/>
                    <a:pt x="11" y="160"/>
                    <a:pt x="11" y="160"/>
                  </a:cubicBezTo>
                  <a:cubicBezTo>
                    <a:pt x="3" y="160"/>
                    <a:pt x="3" y="160"/>
                    <a:pt x="3" y="160"/>
                  </a:cubicBezTo>
                  <a:cubicBezTo>
                    <a:pt x="1" y="160"/>
                    <a:pt x="0" y="159"/>
                    <a:pt x="0" y="157"/>
                  </a:cubicBezTo>
                  <a:cubicBezTo>
                    <a:pt x="0" y="156"/>
                    <a:pt x="1" y="155"/>
                    <a:pt x="3" y="155"/>
                  </a:cubicBezTo>
                  <a:cubicBezTo>
                    <a:pt x="11" y="155"/>
                    <a:pt x="11" y="155"/>
                    <a:pt x="11" y="155"/>
                  </a:cubicBezTo>
                  <a:cubicBezTo>
                    <a:pt x="11" y="144"/>
                    <a:pt x="11" y="144"/>
                    <a:pt x="11" y="144"/>
                  </a:cubicBezTo>
                  <a:cubicBezTo>
                    <a:pt x="24" y="144"/>
                    <a:pt x="24" y="144"/>
                    <a:pt x="24" y="144"/>
                  </a:cubicBezTo>
                  <a:cubicBezTo>
                    <a:pt x="24" y="117"/>
                    <a:pt x="24" y="117"/>
                    <a:pt x="24" y="117"/>
                  </a:cubicBezTo>
                  <a:cubicBezTo>
                    <a:pt x="24" y="110"/>
                    <a:pt x="28" y="103"/>
                    <a:pt x="34" y="99"/>
                  </a:cubicBezTo>
                  <a:cubicBezTo>
                    <a:pt x="62" y="80"/>
                    <a:pt x="62" y="80"/>
                    <a:pt x="62" y="80"/>
                  </a:cubicBezTo>
                  <a:cubicBezTo>
                    <a:pt x="34" y="61"/>
                    <a:pt x="34" y="61"/>
                    <a:pt x="34" y="61"/>
                  </a:cubicBezTo>
                  <a:cubicBezTo>
                    <a:pt x="28" y="57"/>
                    <a:pt x="24" y="50"/>
                    <a:pt x="24" y="43"/>
                  </a:cubicBezTo>
                  <a:cubicBezTo>
                    <a:pt x="24" y="16"/>
                    <a:pt x="24" y="16"/>
                    <a:pt x="24" y="16"/>
                  </a:cubicBezTo>
                  <a:cubicBezTo>
                    <a:pt x="11" y="16"/>
                    <a:pt x="11" y="16"/>
                    <a:pt x="11" y="16"/>
                  </a:cubicBezTo>
                  <a:cubicBezTo>
                    <a:pt x="11" y="5"/>
                    <a:pt x="11" y="5"/>
                    <a:pt x="11" y="5"/>
                  </a:cubicBezTo>
                  <a:cubicBezTo>
                    <a:pt x="3" y="5"/>
                    <a:pt x="3" y="5"/>
                    <a:pt x="3" y="5"/>
                  </a:cubicBezTo>
                  <a:cubicBezTo>
                    <a:pt x="1" y="5"/>
                    <a:pt x="0" y="4"/>
                    <a:pt x="0" y="3"/>
                  </a:cubicBezTo>
                  <a:cubicBezTo>
                    <a:pt x="0" y="1"/>
                    <a:pt x="1" y="0"/>
                    <a:pt x="3" y="0"/>
                  </a:cubicBezTo>
                  <a:cubicBezTo>
                    <a:pt x="11" y="0"/>
                    <a:pt x="11" y="0"/>
                    <a:pt x="11" y="0"/>
                  </a:cubicBezTo>
                  <a:cubicBezTo>
                    <a:pt x="13" y="0"/>
                    <a:pt x="13" y="0"/>
                    <a:pt x="13" y="0"/>
                  </a:cubicBezTo>
                  <a:cubicBezTo>
                    <a:pt x="120" y="0"/>
                    <a:pt x="120" y="0"/>
                    <a:pt x="120" y="0"/>
                  </a:cubicBezTo>
                  <a:cubicBezTo>
                    <a:pt x="123" y="0"/>
                    <a:pt x="123" y="0"/>
                    <a:pt x="123" y="0"/>
                  </a:cubicBezTo>
                  <a:cubicBezTo>
                    <a:pt x="131" y="0"/>
                    <a:pt x="131" y="0"/>
                    <a:pt x="131" y="0"/>
                  </a:cubicBezTo>
                  <a:cubicBezTo>
                    <a:pt x="132" y="0"/>
                    <a:pt x="133" y="1"/>
                    <a:pt x="133" y="3"/>
                  </a:cubicBezTo>
                  <a:cubicBezTo>
                    <a:pt x="133" y="4"/>
                    <a:pt x="132" y="5"/>
                    <a:pt x="131" y="5"/>
                  </a:cubicBezTo>
                  <a:cubicBezTo>
                    <a:pt x="123" y="5"/>
                    <a:pt x="123" y="5"/>
                    <a:pt x="123" y="5"/>
                  </a:cubicBezTo>
                  <a:cubicBezTo>
                    <a:pt x="123" y="16"/>
                    <a:pt x="123" y="16"/>
                    <a:pt x="123" y="16"/>
                  </a:cubicBezTo>
                  <a:cubicBezTo>
                    <a:pt x="109" y="16"/>
                    <a:pt x="109" y="16"/>
                    <a:pt x="109" y="16"/>
                  </a:cubicBezTo>
                  <a:cubicBezTo>
                    <a:pt x="109" y="43"/>
                    <a:pt x="109" y="43"/>
                    <a:pt x="109" y="43"/>
                  </a:cubicBezTo>
                  <a:cubicBezTo>
                    <a:pt x="109" y="50"/>
                    <a:pt x="106" y="57"/>
                    <a:pt x="100" y="61"/>
                  </a:cubicBezTo>
                  <a:cubicBezTo>
                    <a:pt x="71" y="80"/>
                    <a:pt x="71" y="80"/>
                    <a:pt x="71" y="80"/>
                  </a:cubicBezTo>
                  <a:cubicBezTo>
                    <a:pt x="100" y="99"/>
                    <a:pt x="100" y="99"/>
                    <a:pt x="100" y="99"/>
                  </a:cubicBezTo>
                  <a:cubicBezTo>
                    <a:pt x="106" y="103"/>
                    <a:pt x="109" y="110"/>
                    <a:pt x="109" y="117"/>
                  </a:cubicBezTo>
                  <a:cubicBezTo>
                    <a:pt x="109" y="144"/>
                    <a:pt x="109" y="144"/>
                    <a:pt x="109" y="144"/>
                  </a:cubicBezTo>
                  <a:cubicBezTo>
                    <a:pt x="123" y="144"/>
                    <a:pt x="123" y="144"/>
                    <a:pt x="123" y="144"/>
                  </a:cubicBezTo>
                  <a:cubicBezTo>
                    <a:pt x="123" y="155"/>
                    <a:pt x="123" y="155"/>
                    <a:pt x="123" y="155"/>
                  </a:cubicBezTo>
                  <a:cubicBezTo>
                    <a:pt x="131" y="155"/>
                    <a:pt x="131" y="155"/>
                    <a:pt x="131" y="155"/>
                  </a:cubicBezTo>
                  <a:cubicBezTo>
                    <a:pt x="132" y="155"/>
                    <a:pt x="133" y="156"/>
                    <a:pt x="133" y="157"/>
                  </a:cubicBezTo>
                  <a:close/>
                  <a:moveTo>
                    <a:pt x="24" y="11"/>
                  </a:moveTo>
                  <a:cubicBezTo>
                    <a:pt x="109" y="11"/>
                    <a:pt x="109" y="11"/>
                    <a:pt x="109" y="11"/>
                  </a:cubicBezTo>
                  <a:cubicBezTo>
                    <a:pt x="117" y="11"/>
                    <a:pt x="117" y="11"/>
                    <a:pt x="117" y="11"/>
                  </a:cubicBezTo>
                  <a:cubicBezTo>
                    <a:pt x="117" y="5"/>
                    <a:pt x="117" y="5"/>
                    <a:pt x="117" y="5"/>
                  </a:cubicBezTo>
                  <a:cubicBezTo>
                    <a:pt x="16" y="5"/>
                    <a:pt x="16" y="5"/>
                    <a:pt x="16" y="5"/>
                  </a:cubicBezTo>
                  <a:cubicBezTo>
                    <a:pt x="16" y="11"/>
                    <a:pt x="16" y="11"/>
                    <a:pt x="16" y="11"/>
                  </a:cubicBezTo>
                  <a:lnTo>
                    <a:pt x="24" y="11"/>
                  </a:lnTo>
                  <a:close/>
                  <a:moveTo>
                    <a:pt x="67" y="77"/>
                  </a:moveTo>
                  <a:cubicBezTo>
                    <a:pt x="97" y="57"/>
                    <a:pt x="97" y="57"/>
                    <a:pt x="97" y="57"/>
                  </a:cubicBezTo>
                  <a:cubicBezTo>
                    <a:pt x="101" y="54"/>
                    <a:pt x="104" y="49"/>
                    <a:pt x="104" y="43"/>
                  </a:cubicBezTo>
                  <a:cubicBezTo>
                    <a:pt x="104" y="16"/>
                    <a:pt x="104" y="16"/>
                    <a:pt x="104" y="16"/>
                  </a:cubicBezTo>
                  <a:cubicBezTo>
                    <a:pt x="29" y="16"/>
                    <a:pt x="29" y="16"/>
                    <a:pt x="29" y="16"/>
                  </a:cubicBezTo>
                  <a:cubicBezTo>
                    <a:pt x="29" y="43"/>
                    <a:pt x="29" y="43"/>
                    <a:pt x="29" y="43"/>
                  </a:cubicBezTo>
                  <a:cubicBezTo>
                    <a:pt x="29" y="49"/>
                    <a:pt x="32" y="54"/>
                    <a:pt x="37" y="57"/>
                  </a:cubicBezTo>
                  <a:lnTo>
                    <a:pt x="67" y="77"/>
                  </a:lnTo>
                  <a:close/>
                  <a:moveTo>
                    <a:pt x="29" y="144"/>
                  </a:moveTo>
                  <a:cubicBezTo>
                    <a:pt x="104" y="144"/>
                    <a:pt x="104" y="144"/>
                    <a:pt x="104" y="144"/>
                  </a:cubicBezTo>
                  <a:cubicBezTo>
                    <a:pt x="104" y="117"/>
                    <a:pt x="104" y="117"/>
                    <a:pt x="104" y="117"/>
                  </a:cubicBezTo>
                  <a:cubicBezTo>
                    <a:pt x="104" y="111"/>
                    <a:pt x="101" y="106"/>
                    <a:pt x="97" y="103"/>
                  </a:cubicBezTo>
                  <a:cubicBezTo>
                    <a:pt x="67" y="83"/>
                    <a:pt x="67" y="83"/>
                    <a:pt x="67" y="83"/>
                  </a:cubicBezTo>
                  <a:cubicBezTo>
                    <a:pt x="37" y="103"/>
                    <a:pt x="37" y="103"/>
                    <a:pt x="37" y="103"/>
                  </a:cubicBezTo>
                  <a:cubicBezTo>
                    <a:pt x="32" y="106"/>
                    <a:pt x="29" y="111"/>
                    <a:pt x="29" y="117"/>
                  </a:cubicBezTo>
                  <a:lnTo>
                    <a:pt x="29" y="144"/>
                  </a:lnTo>
                  <a:close/>
                  <a:moveTo>
                    <a:pt x="16" y="155"/>
                  </a:moveTo>
                  <a:cubicBezTo>
                    <a:pt x="117" y="155"/>
                    <a:pt x="117" y="155"/>
                    <a:pt x="117" y="155"/>
                  </a:cubicBezTo>
                  <a:cubicBezTo>
                    <a:pt x="117" y="149"/>
                    <a:pt x="117" y="149"/>
                    <a:pt x="117" y="149"/>
                  </a:cubicBezTo>
                  <a:cubicBezTo>
                    <a:pt x="109" y="149"/>
                    <a:pt x="109" y="149"/>
                    <a:pt x="109" y="149"/>
                  </a:cubicBezTo>
                  <a:cubicBezTo>
                    <a:pt x="24" y="149"/>
                    <a:pt x="24" y="149"/>
                    <a:pt x="24" y="149"/>
                  </a:cubicBezTo>
                  <a:cubicBezTo>
                    <a:pt x="16" y="149"/>
                    <a:pt x="16" y="149"/>
                    <a:pt x="16" y="149"/>
                  </a:cubicBezTo>
                  <a:lnTo>
                    <a:pt x="16" y="15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Picture Placeholder 3">
            <a:extLst>
              <a:ext uri="{FF2B5EF4-FFF2-40B4-BE49-F238E27FC236}">
                <a16:creationId xmlns:a16="http://schemas.microsoft.com/office/drawing/2014/main" id="{A59D2C1E-9B02-4CE4-BA1D-51CFDF5311CF}"/>
              </a:ext>
            </a:extLst>
          </p:cNvPr>
          <p:cNvSpPr>
            <a:spLocks noGrp="1"/>
          </p:cNvSpPr>
          <p:nvPr>
            <p:ph type="pic" sz="quarter" idx="12"/>
          </p:nvPr>
        </p:nvSpPr>
        <p:spPr/>
      </p:sp>
    </p:spTree>
    <p:extLst>
      <p:ext uri="{BB962C8B-B14F-4D97-AF65-F5344CB8AC3E}">
        <p14:creationId xmlns:p14="http://schemas.microsoft.com/office/powerpoint/2010/main" val="209913492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2" decel="5000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1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1+#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8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1+#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13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m 3">
            <a:extLst>
              <a:ext uri="{FF2B5EF4-FFF2-40B4-BE49-F238E27FC236}">
                <a16:creationId xmlns:a16="http://schemas.microsoft.com/office/drawing/2014/main" id="{C28017BE-5D78-4DE4-8B44-6391051B839E}"/>
              </a:ext>
            </a:extLst>
          </p:cNvPr>
          <p:cNvGraphicFramePr>
            <a:graphicFrameLocks/>
          </p:cNvGraphicFramePr>
          <p:nvPr/>
        </p:nvGraphicFramePr>
        <p:xfrm>
          <a:off x="-185854" y="1125539"/>
          <a:ext cx="12578575" cy="6241856"/>
        </p:xfrm>
        <a:graphic>
          <a:graphicData uri="http://schemas.openxmlformats.org/drawingml/2006/chart">
            <c:chart xmlns:c="http://schemas.openxmlformats.org/drawingml/2006/chart" xmlns:r="http://schemas.openxmlformats.org/officeDocument/2006/relationships" r:id="rId2"/>
          </a:graphicData>
        </a:graphic>
      </p:graphicFrame>
      <p:sp>
        <p:nvSpPr>
          <p:cNvPr id="19" name="Freeform: Shape 18">
            <a:extLst>
              <a:ext uri="{FF2B5EF4-FFF2-40B4-BE49-F238E27FC236}">
                <a16:creationId xmlns:a16="http://schemas.microsoft.com/office/drawing/2014/main" id="{DA1A8423-85F0-497A-BC55-92A80D7641CE}"/>
              </a:ext>
            </a:extLst>
          </p:cNvPr>
          <p:cNvSpPr/>
          <p:nvPr/>
        </p:nvSpPr>
        <p:spPr>
          <a:xfrm>
            <a:off x="3117639" y="2535043"/>
            <a:ext cx="2108566" cy="1024499"/>
          </a:xfrm>
          <a:custGeom>
            <a:avLst/>
            <a:gdLst>
              <a:gd name="connsiteX0" fmla="*/ 18433 w 2108566"/>
              <a:gd name="connsiteY0" fmla="*/ 0 h 1024499"/>
              <a:gd name="connsiteX1" fmla="*/ 2090133 w 2108566"/>
              <a:gd name="connsiteY1" fmla="*/ 0 h 1024499"/>
              <a:gd name="connsiteX2" fmla="*/ 2108566 w 2108566"/>
              <a:gd name="connsiteY2" fmla="*/ 18433 h 1024499"/>
              <a:gd name="connsiteX3" fmla="*/ 2108566 w 2108566"/>
              <a:gd name="connsiteY3" fmla="*/ 875066 h 1024499"/>
              <a:gd name="connsiteX4" fmla="*/ 2090133 w 2108566"/>
              <a:gd name="connsiteY4" fmla="*/ 893499 h 1024499"/>
              <a:gd name="connsiteX5" fmla="*/ 470447 w 2108566"/>
              <a:gd name="connsiteY5" fmla="*/ 893499 h 1024499"/>
              <a:gd name="connsiteX6" fmla="*/ 339447 w 2108566"/>
              <a:gd name="connsiteY6" fmla="*/ 1024499 h 1024499"/>
              <a:gd name="connsiteX7" fmla="*/ 208447 w 2108566"/>
              <a:gd name="connsiteY7" fmla="*/ 893499 h 1024499"/>
              <a:gd name="connsiteX8" fmla="*/ 18433 w 2108566"/>
              <a:gd name="connsiteY8" fmla="*/ 893499 h 1024499"/>
              <a:gd name="connsiteX9" fmla="*/ 0 w 2108566"/>
              <a:gd name="connsiteY9" fmla="*/ 875066 h 1024499"/>
              <a:gd name="connsiteX10" fmla="*/ 0 w 2108566"/>
              <a:gd name="connsiteY10" fmla="*/ 18433 h 1024499"/>
              <a:gd name="connsiteX11" fmla="*/ 18433 w 2108566"/>
              <a:gd name="connsiteY11" fmla="*/ 0 h 102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08566" h="1024499">
                <a:moveTo>
                  <a:pt x="18433" y="0"/>
                </a:moveTo>
                <a:lnTo>
                  <a:pt x="2090133" y="0"/>
                </a:lnTo>
                <a:cubicBezTo>
                  <a:pt x="2100313" y="0"/>
                  <a:pt x="2108566" y="8253"/>
                  <a:pt x="2108566" y="18433"/>
                </a:cubicBezTo>
                <a:lnTo>
                  <a:pt x="2108566" y="875066"/>
                </a:lnTo>
                <a:cubicBezTo>
                  <a:pt x="2108566" y="885246"/>
                  <a:pt x="2100313" y="893499"/>
                  <a:pt x="2090133" y="893499"/>
                </a:cubicBezTo>
                <a:lnTo>
                  <a:pt x="470447" y="893499"/>
                </a:lnTo>
                <a:lnTo>
                  <a:pt x="339447" y="1024499"/>
                </a:lnTo>
                <a:lnTo>
                  <a:pt x="208447" y="893499"/>
                </a:lnTo>
                <a:lnTo>
                  <a:pt x="18433" y="893499"/>
                </a:lnTo>
                <a:cubicBezTo>
                  <a:pt x="8253" y="893499"/>
                  <a:pt x="0" y="885246"/>
                  <a:pt x="0" y="875066"/>
                </a:cubicBezTo>
                <a:lnTo>
                  <a:pt x="0" y="18433"/>
                </a:lnTo>
                <a:cubicBezTo>
                  <a:pt x="0" y="8253"/>
                  <a:pt x="8253" y="0"/>
                  <a:pt x="18433" y="0"/>
                </a:cubicBezTo>
                <a:close/>
              </a:path>
            </a:pathLst>
          </a:custGeom>
          <a:solidFill>
            <a:srgbClr val="FFFFFF"/>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0" rtlCol="0" anchor="t" anchorCtr="0">
            <a:noAutofit/>
          </a:bodyPr>
          <a:lstStyle/>
          <a:p>
            <a:pPr>
              <a:lnSpc>
                <a:spcPct val="130000"/>
              </a:lnSpc>
              <a:spcBef>
                <a:spcPts val="1000"/>
              </a:spcBef>
            </a:pPr>
            <a:r>
              <a:rPr lang="en-US" dirty="0">
                <a:solidFill>
                  <a:srgbClr val="262626"/>
                </a:solidFill>
                <a:latin typeface="+mj-lt"/>
                <a:ea typeface="Roboto Light" charset="0"/>
                <a:cs typeface="Roboto Light" charset="0"/>
              </a:rPr>
              <a:t>$ 234,200.00</a:t>
            </a:r>
            <a:br>
              <a:rPr lang="en-US" dirty="0">
                <a:solidFill>
                  <a:srgbClr val="262626"/>
                </a:solidFill>
                <a:latin typeface="+mj-lt"/>
                <a:ea typeface="Roboto Light" charset="0"/>
                <a:cs typeface="Roboto Light" charset="0"/>
              </a:rPr>
            </a:br>
            <a:r>
              <a:rPr lang="en-US" sz="1000" dirty="0">
                <a:solidFill>
                  <a:srgbClr val="262626">
                    <a:alpha val="70000"/>
                  </a:srgbClr>
                </a:solidFill>
                <a:ea typeface="Roboto Light" charset="0"/>
                <a:cs typeface="Roboto Light" charset="0"/>
              </a:rPr>
              <a:t>Small title here</a:t>
            </a:r>
          </a:p>
        </p:txBody>
      </p:sp>
      <p:grpSp>
        <p:nvGrpSpPr>
          <p:cNvPr id="31" name="Group 30">
            <a:extLst>
              <a:ext uri="{FF2B5EF4-FFF2-40B4-BE49-F238E27FC236}">
                <a16:creationId xmlns:a16="http://schemas.microsoft.com/office/drawing/2014/main" id="{3F5AE463-13AA-481D-BE6E-D39B21C88C75}"/>
              </a:ext>
            </a:extLst>
          </p:cNvPr>
          <p:cNvGrpSpPr/>
          <p:nvPr/>
        </p:nvGrpSpPr>
        <p:grpSpPr>
          <a:xfrm>
            <a:off x="7485358" y="2592284"/>
            <a:ext cx="2590906" cy="2270049"/>
            <a:chOff x="7485358" y="2592284"/>
            <a:chExt cx="2590906" cy="2270049"/>
          </a:xfrm>
        </p:grpSpPr>
        <p:grpSp>
          <p:nvGrpSpPr>
            <p:cNvPr id="21" name="Group 20">
              <a:extLst>
                <a:ext uri="{FF2B5EF4-FFF2-40B4-BE49-F238E27FC236}">
                  <a16:creationId xmlns:a16="http://schemas.microsoft.com/office/drawing/2014/main" id="{D48EF2C1-49F7-44D1-B0FD-283F52E3D07B}"/>
                </a:ext>
              </a:extLst>
            </p:cNvPr>
            <p:cNvGrpSpPr/>
            <p:nvPr/>
          </p:nvGrpSpPr>
          <p:grpSpPr>
            <a:xfrm>
              <a:off x="7485358" y="2592284"/>
              <a:ext cx="2590906" cy="2270049"/>
              <a:chOff x="7485358" y="2592284"/>
              <a:chExt cx="2590906" cy="2270049"/>
            </a:xfrm>
          </p:grpSpPr>
          <p:sp>
            <p:nvSpPr>
              <p:cNvPr id="20" name="Freeform: Shape 19">
                <a:extLst>
                  <a:ext uri="{FF2B5EF4-FFF2-40B4-BE49-F238E27FC236}">
                    <a16:creationId xmlns:a16="http://schemas.microsoft.com/office/drawing/2014/main" id="{E0F9A38B-7EB3-4B64-9A87-18BD345D90DE}"/>
                  </a:ext>
                </a:extLst>
              </p:cNvPr>
              <p:cNvSpPr/>
              <p:nvPr/>
            </p:nvSpPr>
            <p:spPr>
              <a:xfrm>
                <a:off x="7485358" y="2592284"/>
                <a:ext cx="2589152" cy="2270049"/>
              </a:xfrm>
              <a:custGeom>
                <a:avLst/>
                <a:gdLst>
                  <a:gd name="connsiteX0" fmla="*/ 0 w 2589152"/>
                  <a:gd name="connsiteY0" fmla="*/ 0 h 2270049"/>
                  <a:gd name="connsiteX1" fmla="*/ 2589152 w 2589152"/>
                  <a:gd name="connsiteY1" fmla="*/ 0 h 2270049"/>
                  <a:gd name="connsiteX2" fmla="*/ 2589152 w 2589152"/>
                  <a:gd name="connsiteY2" fmla="*/ 2139050 h 2270049"/>
                  <a:gd name="connsiteX3" fmla="*/ 470446 w 2589152"/>
                  <a:gd name="connsiteY3" fmla="*/ 2139050 h 2270049"/>
                  <a:gd name="connsiteX4" fmla="*/ 339447 w 2589152"/>
                  <a:gd name="connsiteY4" fmla="*/ 2270049 h 2270049"/>
                  <a:gd name="connsiteX5" fmla="*/ 208448 w 2589152"/>
                  <a:gd name="connsiteY5" fmla="*/ 2139050 h 2270049"/>
                  <a:gd name="connsiteX6" fmla="*/ 0 w 2589152"/>
                  <a:gd name="connsiteY6" fmla="*/ 2139050 h 227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152" h="2270049">
                    <a:moveTo>
                      <a:pt x="0" y="0"/>
                    </a:moveTo>
                    <a:lnTo>
                      <a:pt x="2589152" y="0"/>
                    </a:lnTo>
                    <a:lnTo>
                      <a:pt x="2589152" y="2139050"/>
                    </a:lnTo>
                    <a:lnTo>
                      <a:pt x="470446" y="2139050"/>
                    </a:lnTo>
                    <a:lnTo>
                      <a:pt x="339447" y="2270049"/>
                    </a:lnTo>
                    <a:lnTo>
                      <a:pt x="208448" y="2139050"/>
                    </a:lnTo>
                    <a:lnTo>
                      <a:pt x="0" y="2139050"/>
                    </a:lnTo>
                    <a:close/>
                  </a:path>
                </a:pathLst>
              </a:custGeom>
              <a:solidFill>
                <a:srgbClr val="FFFFFF"/>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182880" tIns="0" rIns="182880" bIns="365760" rtlCol="0" anchor="b" anchorCtr="0">
                <a:noAutofit/>
              </a:bodyPr>
              <a:lstStyle/>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like a strain of sacred music, or a noble picture, or a passage. </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It always does one good.</a:t>
                </a:r>
              </a:p>
            </p:txBody>
          </p:sp>
          <p:grpSp>
            <p:nvGrpSpPr>
              <p:cNvPr id="17" name="Group 16">
                <a:extLst>
                  <a:ext uri="{FF2B5EF4-FFF2-40B4-BE49-F238E27FC236}">
                    <a16:creationId xmlns:a16="http://schemas.microsoft.com/office/drawing/2014/main" id="{223FFF51-5A44-4D0E-9598-CCA60EC0F295}"/>
                  </a:ext>
                </a:extLst>
              </p:cNvPr>
              <p:cNvGrpSpPr/>
              <p:nvPr/>
            </p:nvGrpSpPr>
            <p:grpSpPr>
              <a:xfrm>
                <a:off x="8290827" y="2760735"/>
                <a:ext cx="1785437" cy="612821"/>
                <a:chOff x="8290827" y="2760735"/>
                <a:chExt cx="1785437" cy="612821"/>
              </a:xfrm>
            </p:grpSpPr>
            <p:sp>
              <p:nvSpPr>
                <p:cNvPr id="5" name="Title 3">
                  <a:extLst>
                    <a:ext uri="{FF2B5EF4-FFF2-40B4-BE49-F238E27FC236}">
                      <a16:creationId xmlns:a16="http://schemas.microsoft.com/office/drawing/2014/main" id="{05E92E9F-D0D0-4F3C-905F-5155E21ADD52}"/>
                    </a:ext>
                  </a:extLst>
                </p:cNvPr>
                <p:cNvSpPr txBox="1">
                  <a:spLocks/>
                </p:cNvSpPr>
                <p:nvPr/>
              </p:nvSpPr>
              <p:spPr>
                <a:xfrm>
                  <a:off x="8290827" y="2760735"/>
                  <a:ext cx="1785437" cy="385008"/>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400" b="0" dirty="0">
                      <a:solidFill>
                        <a:srgbClr val="000000"/>
                      </a:solidFill>
                      <a:latin typeface="+mn-lt"/>
                      <a:ea typeface="Roboto Light" charset="0"/>
                      <a:cs typeface="Roboto Light" charset="0"/>
                    </a:rPr>
                    <a:t>Achievement</a:t>
                  </a:r>
                </a:p>
                <a:p>
                  <a:pPr>
                    <a:lnSpc>
                      <a:spcPct val="80000"/>
                    </a:lnSpc>
                  </a:pPr>
                  <a:r>
                    <a:rPr lang="en-US" sz="1400" b="0" dirty="0">
                      <a:solidFill>
                        <a:srgbClr val="000000"/>
                      </a:solidFill>
                      <a:latin typeface="+mn-lt"/>
                      <a:ea typeface="Roboto Light" charset="0"/>
                      <a:cs typeface="Roboto Light" charset="0"/>
                    </a:rPr>
                    <a:t>Complete!</a:t>
                  </a:r>
                  <a:endParaRPr lang="en-US" sz="700" b="0" dirty="0">
                    <a:solidFill>
                      <a:srgbClr val="000000"/>
                    </a:solidFill>
                    <a:latin typeface="+mn-lt"/>
                    <a:ea typeface="Roboto Light" charset="0"/>
                    <a:cs typeface="Roboto Light" charset="0"/>
                  </a:endParaRPr>
                </a:p>
              </p:txBody>
            </p:sp>
            <p:sp>
              <p:nvSpPr>
                <p:cNvPr id="6" name="Title 3">
                  <a:extLst>
                    <a:ext uri="{FF2B5EF4-FFF2-40B4-BE49-F238E27FC236}">
                      <a16:creationId xmlns:a16="http://schemas.microsoft.com/office/drawing/2014/main" id="{2396C512-0C91-4B39-AFE3-7C04121B3E12}"/>
                    </a:ext>
                  </a:extLst>
                </p:cNvPr>
                <p:cNvSpPr txBox="1">
                  <a:spLocks/>
                </p:cNvSpPr>
                <p:nvPr/>
              </p:nvSpPr>
              <p:spPr>
                <a:xfrm>
                  <a:off x="8290827" y="3191416"/>
                  <a:ext cx="1785437" cy="182140"/>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00" b="0" dirty="0">
                      <a:solidFill>
                        <a:srgbClr val="000000"/>
                      </a:solidFill>
                      <a:latin typeface="+mn-lt"/>
                      <a:ea typeface="Roboto Light" charset="0"/>
                      <a:cs typeface="Roboto Light" charset="0"/>
                    </a:rPr>
                    <a:t>Maps small title here</a:t>
                  </a:r>
                  <a:endParaRPr lang="en-US" sz="300" b="0" dirty="0">
                    <a:solidFill>
                      <a:srgbClr val="000000"/>
                    </a:solidFill>
                    <a:latin typeface="+mn-lt"/>
                    <a:ea typeface="Roboto Light" charset="0"/>
                    <a:cs typeface="Roboto Light" charset="0"/>
                  </a:endParaRPr>
                </a:p>
              </p:txBody>
            </p:sp>
          </p:grpSp>
          <p:sp>
            <p:nvSpPr>
              <p:cNvPr id="8" name="Oval 7">
                <a:extLst>
                  <a:ext uri="{FF2B5EF4-FFF2-40B4-BE49-F238E27FC236}">
                    <a16:creationId xmlns:a16="http://schemas.microsoft.com/office/drawing/2014/main" id="{E2B448C0-BF5E-49FC-AF83-EDE2EBAC667E}"/>
                  </a:ext>
                </a:extLst>
              </p:cNvPr>
              <p:cNvSpPr/>
              <p:nvPr/>
            </p:nvSpPr>
            <p:spPr>
              <a:xfrm>
                <a:off x="7651855" y="2795570"/>
                <a:ext cx="558923" cy="5589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3200" dirty="0"/>
              </a:p>
            </p:txBody>
          </p:sp>
        </p:grpSp>
        <p:cxnSp>
          <p:nvCxnSpPr>
            <p:cNvPr id="7" name="Straight Connector 6">
              <a:extLst>
                <a:ext uri="{FF2B5EF4-FFF2-40B4-BE49-F238E27FC236}">
                  <a16:creationId xmlns:a16="http://schemas.microsoft.com/office/drawing/2014/main" id="{26B3CA14-C927-48BA-90F7-D2289A86DACB}"/>
                </a:ext>
              </a:extLst>
            </p:cNvPr>
            <p:cNvCxnSpPr/>
            <p:nvPr/>
          </p:nvCxnSpPr>
          <p:spPr>
            <a:xfrm>
              <a:off x="7487112" y="3597661"/>
              <a:ext cx="2589152"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sp>
        <p:nvSpPr>
          <p:cNvPr id="18" name="Freeform 2113">
            <a:extLst>
              <a:ext uri="{FF2B5EF4-FFF2-40B4-BE49-F238E27FC236}">
                <a16:creationId xmlns:a16="http://schemas.microsoft.com/office/drawing/2014/main" id="{803B5FEC-2316-488F-B3DB-F3C7E7DF7D2C}"/>
              </a:ext>
            </a:extLst>
          </p:cNvPr>
          <p:cNvSpPr>
            <a:spLocks noEditPoints="1"/>
          </p:cNvSpPr>
          <p:nvPr/>
        </p:nvSpPr>
        <p:spPr bwMode="auto">
          <a:xfrm>
            <a:off x="7805260" y="2930906"/>
            <a:ext cx="252112" cy="305003"/>
          </a:xfrm>
          <a:custGeom>
            <a:avLst/>
            <a:gdLst>
              <a:gd name="T0" fmla="*/ 67 w 133"/>
              <a:gd name="T1" fmla="*/ 72 h 160"/>
              <a:gd name="T2" fmla="*/ 72 w 133"/>
              <a:gd name="T3" fmla="*/ 64 h 160"/>
              <a:gd name="T4" fmla="*/ 75 w 133"/>
              <a:gd name="T5" fmla="*/ 61 h 160"/>
              <a:gd name="T6" fmla="*/ 59 w 133"/>
              <a:gd name="T7" fmla="*/ 67 h 160"/>
              <a:gd name="T8" fmla="*/ 56 w 133"/>
              <a:gd name="T9" fmla="*/ 64 h 160"/>
              <a:gd name="T10" fmla="*/ 53 w 133"/>
              <a:gd name="T11" fmla="*/ 59 h 160"/>
              <a:gd name="T12" fmla="*/ 80 w 133"/>
              <a:gd name="T13" fmla="*/ 59 h 160"/>
              <a:gd name="T14" fmla="*/ 83 w 133"/>
              <a:gd name="T15" fmla="*/ 56 h 160"/>
              <a:gd name="T16" fmla="*/ 91 w 133"/>
              <a:gd name="T17" fmla="*/ 56 h 160"/>
              <a:gd name="T18" fmla="*/ 88 w 133"/>
              <a:gd name="T19" fmla="*/ 53 h 160"/>
              <a:gd name="T20" fmla="*/ 45 w 133"/>
              <a:gd name="T21" fmla="*/ 53 h 160"/>
              <a:gd name="T22" fmla="*/ 64 w 133"/>
              <a:gd name="T23" fmla="*/ 59 h 160"/>
              <a:gd name="T24" fmla="*/ 67 w 133"/>
              <a:gd name="T25" fmla="*/ 56 h 160"/>
              <a:gd name="T26" fmla="*/ 67 w 133"/>
              <a:gd name="T27" fmla="*/ 93 h 160"/>
              <a:gd name="T28" fmla="*/ 64 w 133"/>
              <a:gd name="T29" fmla="*/ 91 h 160"/>
              <a:gd name="T30" fmla="*/ 69 w 133"/>
              <a:gd name="T31" fmla="*/ 99 h 160"/>
              <a:gd name="T32" fmla="*/ 64 w 133"/>
              <a:gd name="T33" fmla="*/ 107 h 160"/>
              <a:gd name="T34" fmla="*/ 67 w 133"/>
              <a:gd name="T35" fmla="*/ 104 h 160"/>
              <a:gd name="T36" fmla="*/ 67 w 133"/>
              <a:gd name="T37" fmla="*/ 117 h 160"/>
              <a:gd name="T38" fmla="*/ 64 w 133"/>
              <a:gd name="T39" fmla="*/ 115 h 160"/>
              <a:gd name="T40" fmla="*/ 69 w 133"/>
              <a:gd name="T41" fmla="*/ 123 h 160"/>
              <a:gd name="T42" fmla="*/ 64 w 133"/>
              <a:gd name="T43" fmla="*/ 131 h 160"/>
              <a:gd name="T44" fmla="*/ 67 w 133"/>
              <a:gd name="T45" fmla="*/ 128 h 160"/>
              <a:gd name="T46" fmla="*/ 131 w 133"/>
              <a:gd name="T47" fmla="*/ 160 h 160"/>
              <a:gd name="T48" fmla="*/ 13 w 133"/>
              <a:gd name="T49" fmla="*/ 160 h 160"/>
              <a:gd name="T50" fmla="*/ 0 w 133"/>
              <a:gd name="T51" fmla="*/ 157 h 160"/>
              <a:gd name="T52" fmla="*/ 11 w 133"/>
              <a:gd name="T53" fmla="*/ 144 h 160"/>
              <a:gd name="T54" fmla="*/ 34 w 133"/>
              <a:gd name="T55" fmla="*/ 99 h 160"/>
              <a:gd name="T56" fmla="*/ 24 w 133"/>
              <a:gd name="T57" fmla="*/ 43 h 160"/>
              <a:gd name="T58" fmla="*/ 11 w 133"/>
              <a:gd name="T59" fmla="*/ 5 h 160"/>
              <a:gd name="T60" fmla="*/ 3 w 133"/>
              <a:gd name="T61" fmla="*/ 0 h 160"/>
              <a:gd name="T62" fmla="*/ 120 w 133"/>
              <a:gd name="T63" fmla="*/ 0 h 160"/>
              <a:gd name="T64" fmla="*/ 133 w 133"/>
              <a:gd name="T65" fmla="*/ 3 h 160"/>
              <a:gd name="T66" fmla="*/ 123 w 133"/>
              <a:gd name="T67" fmla="*/ 16 h 160"/>
              <a:gd name="T68" fmla="*/ 100 w 133"/>
              <a:gd name="T69" fmla="*/ 61 h 160"/>
              <a:gd name="T70" fmla="*/ 109 w 133"/>
              <a:gd name="T71" fmla="*/ 117 h 160"/>
              <a:gd name="T72" fmla="*/ 123 w 133"/>
              <a:gd name="T73" fmla="*/ 155 h 160"/>
              <a:gd name="T74" fmla="*/ 24 w 133"/>
              <a:gd name="T75" fmla="*/ 11 h 160"/>
              <a:gd name="T76" fmla="*/ 117 w 133"/>
              <a:gd name="T77" fmla="*/ 5 h 160"/>
              <a:gd name="T78" fmla="*/ 24 w 133"/>
              <a:gd name="T79" fmla="*/ 11 h 160"/>
              <a:gd name="T80" fmla="*/ 104 w 133"/>
              <a:gd name="T81" fmla="*/ 43 h 160"/>
              <a:gd name="T82" fmla="*/ 29 w 133"/>
              <a:gd name="T83" fmla="*/ 43 h 160"/>
              <a:gd name="T84" fmla="*/ 29 w 133"/>
              <a:gd name="T85" fmla="*/ 144 h 160"/>
              <a:gd name="T86" fmla="*/ 97 w 133"/>
              <a:gd name="T87" fmla="*/ 103 h 160"/>
              <a:gd name="T88" fmla="*/ 29 w 133"/>
              <a:gd name="T89" fmla="*/ 117 h 160"/>
              <a:gd name="T90" fmla="*/ 117 w 133"/>
              <a:gd name="T91" fmla="*/ 155 h 160"/>
              <a:gd name="T92" fmla="*/ 24 w 133"/>
              <a:gd name="T93"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60">
                <a:moveTo>
                  <a:pt x="67" y="67"/>
                </a:moveTo>
                <a:cubicBezTo>
                  <a:pt x="68" y="67"/>
                  <a:pt x="69" y="68"/>
                  <a:pt x="69" y="69"/>
                </a:cubicBezTo>
                <a:cubicBezTo>
                  <a:pt x="69" y="71"/>
                  <a:pt x="68" y="72"/>
                  <a:pt x="67" y="72"/>
                </a:cubicBezTo>
                <a:cubicBezTo>
                  <a:pt x="65" y="72"/>
                  <a:pt x="64" y="71"/>
                  <a:pt x="64" y="69"/>
                </a:cubicBezTo>
                <a:cubicBezTo>
                  <a:pt x="64" y="68"/>
                  <a:pt x="65" y="67"/>
                  <a:pt x="67" y="67"/>
                </a:cubicBezTo>
                <a:close/>
                <a:moveTo>
                  <a:pt x="72" y="64"/>
                </a:moveTo>
                <a:cubicBezTo>
                  <a:pt x="72" y="65"/>
                  <a:pt x="73" y="67"/>
                  <a:pt x="75" y="67"/>
                </a:cubicBezTo>
                <a:cubicBezTo>
                  <a:pt x="76" y="67"/>
                  <a:pt x="77" y="65"/>
                  <a:pt x="77" y="64"/>
                </a:cubicBezTo>
                <a:cubicBezTo>
                  <a:pt x="77" y="63"/>
                  <a:pt x="76" y="61"/>
                  <a:pt x="75" y="61"/>
                </a:cubicBezTo>
                <a:cubicBezTo>
                  <a:pt x="73" y="61"/>
                  <a:pt x="72" y="63"/>
                  <a:pt x="72" y="64"/>
                </a:cubicBezTo>
                <a:close/>
                <a:moveTo>
                  <a:pt x="56" y="64"/>
                </a:moveTo>
                <a:cubicBezTo>
                  <a:pt x="56" y="65"/>
                  <a:pt x="57" y="67"/>
                  <a:pt x="59" y="67"/>
                </a:cubicBezTo>
                <a:cubicBezTo>
                  <a:pt x="60" y="67"/>
                  <a:pt x="61" y="65"/>
                  <a:pt x="61" y="64"/>
                </a:cubicBezTo>
                <a:cubicBezTo>
                  <a:pt x="61" y="63"/>
                  <a:pt x="60" y="61"/>
                  <a:pt x="59" y="61"/>
                </a:cubicBezTo>
                <a:cubicBezTo>
                  <a:pt x="57" y="61"/>
                  <a:pt x="56" y="63"/>
                  <a:pt x="56" y="64"/>
                </a:cubicBezTo>
                <a:close/>
                <a:moveTo>
                  <a:pt x="48" y="59"/>
                </a:moveTo>
                <a:cubicBezTo>
                  <a:pt x="48" y="60"/>
                  <a:pt x="49" y="61"/>
                  <a:pt x="51" y="61"/>
                </a:cubicBezTo>
                <a:cubicBezTo>
                  <a:pt x="52" y="61"/>
                  <a:pt x="53" y="60"/>
                  <a:pt x="53" y="59"/>
                </a:cubicBezTo>
                <a:cubicBezTo>
                  <a:pt x="53" y="57"/>
                  <a:pt x="52" y="56"/>
                  <a:pt x="51" y="56"/>
                </a:cubicBezTo>
                <a:cubicBezTo>
                  <a:pt x="49" y="56"/>
                  <a:pt x="48" y="57"/>
                  <a:pt x="48" y="59"/>
                </a:cubicBezTo>
                <a:close/>
                <a:moveTo>
                  <a:pt x="80" y="59"/>
                </a:moveTo>
                <a:cubicBezTo>
                  <a:pt x="80" y="60"/>
                  <a:pt x="81" y="61"/>
                  <a:pt x="83" y="61"/>
                </a:cubicBezTo>
                <a:cubicBezTo>
                  <a:pt x="84" y="61"/>
                  <a:pt x="85" y="60"/>
                  <a:pt x="85" y="59"/>
                </a:cubicBezTo>
                <a:cubicBezTo>
                  <a:pt x="85" y="57"/>
                  <a:pt x="84" y="56"/>
                  <a:pt x="83" y="56"/>
                </a:cubicBezTo>
                <a:cubicBezTo>
                  <a:pt x="81" y="56"/>
                  <a:pt x="80" y="57"/>
                  <a:pt x="80" y="59"/>
                </a:cubicBezTo>
                <a:close/>
                <a:moveTo>
                  <a:pt x="88" y="53"/>
                </a:moveTo>
                <a:cubicBezTo>
                  <a:pt x="88" y="55"/>
                  <a:pt x="89" y="56"/>
                  <a:pt x="91" y="56"/>
                </a:cubicBezTo>
                <a:cubicBezTo>
                  <a:pt x="92" y="56"/>
                  <a:pt x="93" y="55"/>
                  <a:pt x="93" y="53"/>
                </a:cubicBezTo>
                <a:cubicBezTo>
                  <a:pt x="93" y="52"/>
                  <a:pt x="92" y="51"/>
                  <a:pt x="91" y="51"/>
                </a:cubicBezTo>
                <a:cubicBezTo>
                  <a:pt x="89" y="51"/>
                  <a:pt x="88" y="52"/>
                  <a:pt x="88" y="53"/>
                </a:cubicBezTo>
                <a:close/>
                <a:moveTo>
                  <a:pt x="40" y="53"/>
                </a:moveTo>
                <a:cubicBezTo>
                  <a:pt x="40" y="55"/>
                  <a:pt x="41" y="56"/>
                  <a:pt x="43" y="56"/>
                </a:cubicBezTo>
                <a:cubicBezTo>
                  <a:pt x="44" y="56"/>
                  <a:pt x="45" y="55"/>
                  <a:pt x="45" y="53"/>
                </a:cubicBezTo>
                <a:cubicBezTo>
                  <a:pt x="45" y="52"/>
                  <a:pt x="44" y="51"/>
                  <a:pt x="43" y="51"/>
                </a:cubicBezTo>
                <a:cubicBezTo>
                  <a:pt x="41" y="51"/>
                  <a:pt x="40" y="52"/>
                  <a:pt x="40" y="53"/>
                </a:cubicBezTo>
                <a:close/>
                <a:moveTo>
                  <a:pt x="64" y="59"/>
                </a:moveTo>
                <a:cubicBezTo>
                  <a:pt x="64" y="60"/>
                  <a:pt x="65" y="61"/>
                  <a:pt x="67" y="61"/>
                </a:cubicBezTo>
                <a:cubicBezTo>
                  <a:pt x="68" y="61"/>
                  <a:pt x="69" y="60"/>
                  <a:pt x="69" y="59"/>
                </a:cubicBezTo>
                <a:cubicBezTo>
                  <a:pt x="69" y="57"/>
                  <a:pt x="68" y="56"/>
                  <a:pt x="67" y="56"/>
                </a:cubicBezTo>
                <a:cubicBezTo>
                  <a:pt x="65" y="56"/>
                  <a:pt x="64" y="57"/>
                  <a:pt x="64" y="59"/>
                </a:cubicBezTo>
                <a:close/>
                <a:moveTo>
                  <a:pt x="64" y="91"/>
                </a:moveTo>
                <a:cubicBezTo>
                  <a:pt x="64" y="92"/>
                  <a:pt x="65" y="93"/>
                  <a:pt x="67" y="93"/>
                </a:cubicBezTo>
                <a:cubicBezTo>
                  <a:pt x="68" y="93"/>
                  <a:pt x="69" y="92"/>
                  <a:pt x="69" y="91"/>
                </a:cubicBezTo>
                <a:cubicBezTo>
                  <a:pt x="69" y="89"/>
                  <a:pt x="68" y="88"/>
                  <a:pt x="67" y="88"/>
                </a:cubicBezTo>
                <a:cubicBezTo>
                  <a:pt x="65" y="88"/>
                  <a:pt x="64" y="89"/>
                  <a:pt x="64" y="91"/>
                </a:cubicBezTo>
                <a:close/>
                <a:moveTo>
                  <a:pt x="64" y="99"/>
                </a:moveTo>
                <a:cubicBezTo>
                  <a:pt x="64" y="100"/>
                  <a:pt x="65" y="101"/>
                  <a:pt x="67" y="101"/>
                </a:cubicBezTo>
                <a:cubicBezTo>
                  <a:pt x="68" y="101"/>
                  <a:pt x="69" y="100"/>
                  <a:pt x="69" y="99"/>
                </a:cubicBezTo>
                <a:cubicBezTo>
                  <a:pt x="69" y="97"/>
                  <a:pt x="68" y="96"/>
                  <a:pt x="67" y="96"/>
                </a:cubicBezTo>
                <a:cubicBezTo>
                  <a:pt x="65" y="96"/>
                  <a:pt x="64" y="97"/>
                  <a:pt x="64" y="99"/>
                </a:cubicBezTo>
                <a:close/>
                <a:moveTo>
                  <a:pt x="64" y="107"/>
                </a:moveTo>
                <a:cubicBezTo>
                  <a:pt x="64" y="108"/>
                  <a:pt x="65" y="109"/>
                  <a:pt x="67" y="109"/>
                </a:cubicBezTo>
                <a:cubicBezTo>
                  <a:pt x="68" y="109"/>
                  <a:pt x="69" y="108"/>
                  <a:pt x="69" y="107"/>
                </a:cubicBezTo>
                <a:cubicBezTo>
                  <a:pt x="69" y="105"/>
                  <a:pt x="68" y="104"/>
                  <a:pt x="67" y="104"/>
                </a:cubicBezTo>
                <a:cubicBezTo>
                  <a:pt x="65" y="104"/>
                  <a:pt x="64" y="105"/>
                  <a:pt x="64" y="107"/>
                </a:cubicBezTo>
                <a:close/>
                <a:moveTo>
                  <a:pt x="64" y="115"/>
                </a:moveTo>
                <a:cubicBezTo>
                  <a:pt x="64" y="116"/>
                  <a:pt x="65" y="117"/>
                  <a:pt x="67" y="117"/>
                </a:cubicBezTo>
                <a:cubicBezTo>
                  <a:pt x="68" y="117"/>
                  <a:pt x="69" y="116"/>
                  <a:pt x="69" y="115"/>
                </a:cubicBezTo>
                <a:cubicBezTo>
                  <a:pt x="69" y="113"/>
                  <a:pt x="68" y="112"/>
                  <a:pt x="67" y="112"/>
                </a:cubicBezTo>
                <a:cubicBezTo>
                  <a:pt x="65" y="112"/>
                  <a:pt x="64" y="113"/>
                  <a:pt x="64" y="115"/>
                </a:cubicBezTo>
                <a:close/>
                <a:moveTo>
                  <a:pt x="64" y="123"/>
                </a:moveTo>
                <a:cubicBezTo>
                  <a:pt x="64" y="124"/>
                  <a:pt x="65" y="125"/>
                  <a:pt x="67" y="125"/>
                </a:cubicBezTo>
                <a:cubicBezTo>
                  <a:pt x="68" y="125"/>
                  <a:pt x="69" y="124"/>
                  <a:pt x="69" y="123"/>
                </a:cubicBezTo>
                <a:cubicBezTo>
                  <a:pt x="69" y="121"/>
                  <a:pt x="68" y="120"/>
                  <a:pt x="67" y="120"/>
                </a:cubicBezTo>
                <a:cubicBezTo>
                  <a:pt x="65" y="120"/>
                  <a:pt x="64" y="121"/>
                  <a:pt x="64" y="123"/>
                </a:cubicBezTo>
                <a:close/>
                <a:moveTo>
                  <a:pt x="64" y="131"/>
                </a:moveTo>
                <a:cubicBezTo>
                  <a:pt x="64" y="132"/>
                  <a:pt x="65" y="133"/>
                  <a:pt x="67" y="133"/>
                </a:cubicBezTo>
                <a:cubicBezTo>
                  <a:pt x="68" y="133"/>
                  <a:pt x="69" y="132"/>
                  <a:pt x="69" y="131"/>
                </a:cubicBezTo>
                <a:cubicBezTo>
                  <a:pt x="69" y="129"/>
                  <a:pt x="68" y="128"/>
                  <a:pt x="67" y="128"/>
                </a:cubicBezTo>
                <a:cubicBezTo>
                  <a:pt x="65" y="128"/>
                  <a:pt x="64" y="129"/>
                  <a:pt x="64" y="131"/>
                </a:cubicBezTo>
                <a:close/>
                <a:moveTo>
                  <a:pt x="133" y="157"/>
                </a:moveTo>
                <a:cubicBezTo>
                  <a:pt x="133" y="159"/>
                  <a:pt x="132" y="160"/>
                  <a:pt x="131" y="160"/>
                </a:cubicBezTo>
                <a:cubicBezTo>
                  <a:pt x="123" y="160"/>
                  <a:pt x="123" y="160"/>
                  <a:pt x="123" y="160"/>
                </a:cubicBezTo>
                <a:cubicBezTo>
                  <a:pt x="120" y="160"/>
                  <a:pt x="120" y="160"/>
                  <a:pt x="120" y="160"/>
                </a:cubicBezTo>
                <a:cubicBezTo>
                  <a:pt x="13" y="160"/>
                  <a:pt x="13" y="160"/>
                  <a:pt x="13" y="160"/>
                </a:cubicBezTo>
                <a:cubicBezTo>
                  <a:pt x="11" y="160"/>
                  <a:pt x="11" y="160"/>
                  <a:pt x="11" y="160"/>
                </a:cubicBezTo>
                <a:cubicBezTo>
                  <a:pt x="3" y="160"/>
                  <a:pt x="3" y="160"/>
                  <a:pt x="3" y="160"/>
                </a:cubicBezTo>
                <a:cubicBezTo>
                  <a:pt x="1" y="160"/>
                  <a:pt x="0" y="159"/>
                  <a:pt x="0" y="157"/>
                </a:cubicBezTo>
                <a:cubicBezTo>
                  <a:pt x="0" y="156"/>
                  <a:pt x="1" y="155"/>
                  <a:pt x="3" y="155"/>
                </a:cubicBezTo>
                <a:cubicBezTo>
                  <a:pt x="11" y="155"/>
                  <a:pt x="11" y="155"/>
                  <a:pt x="11" y="155"/>
                </a:cubicBezTo>
                <a:cubicBezTo>
                  <a:pt x="11" y="144"/>
                  <a:pt x="11" y="144"/>
                  <a:pt x="11" y="144"/>
                </a:cubicBezTo>
                <a:cubicBezTo>
                  <a:pt x="24" y="144"/>
                  <a:pt x="24" y="144"/>
                  <a:pt x="24" y="144"/>
                </a:cubicBezTo>
                <a:cubicBezTo>
                  <a:pt x="24" y="117"/>
                  <a:pt x="24" y="117"/>
                  <a:pt x="24" y="117"/>
                </a:cubicBezTo>
                <a:cubicBezTo>
                  <a:pt x="24" y="110"/>
                  <a:pt x="28" y="103"/>
                  <a:pt x="34" y="99"/>
                </a:cubicBezTo>
                <a:cubicBezTo>
                  <a:pt x="62" y="80"/>
                  <a:pt x="62" y="80"/>
                  <a:pt x="62" y="80"/>
                </a:cubicBezTo>
                <a:cubicBezTo>
                  <a:pt x="34" y="61"/>
                  <a:pt x="34" y="61"/>
                  <a:pt x="34" y="61"/>
                </a:cubicBezTo>
                <a:cubicBezTo>
                  <a:pt x="28" y="57"/>
                  <a:pt x="24" y="50"/>
                  <a:pt x="24" y="43"/>
                </a:cubicBezTo>
                <a:cubicBezTo>
                  <a:pt x="24" y="16"/>
                  <a:pt x="24" y="16"/>
                  <a:pt x="24" y="16"/>
                </a:cubicBezTo>
                <a:cubicBezTo>
                  <a:pt x="11" y="16"/>
                  <a:pt x="11" y="16"/>
                  <a:pt x="11" y="16"/>
                </a:cubicBezTo>
                <a:cubicBezTo>
                  <a:pt x="11" y="5"/>
                  <a:pt x="11" y="5"/>
                  <a:pt x="11" y="5"/>
                </a:cubicBezTo>
                <a:cubicBezTo>
                  <a:pt x="3" y="5"/>
                  <a:pt x="3" y="5"/>
                  <a:pt x="3" y="5"/>
                </a:cubicBezTo>
                <a:cubicBezTo>
                  <a:pt x="1" y="5"/>
                  <a:pt x="0" y="4"/>
                  <a:pt x="0" y="3"/>
                </a:cubicBezTo>
                <a:cubicBezTo>
                  <a:pt x="0" y="1"/>
                  <a:pt x="1" y="0"/>
                  <a:pt x="3" y="0"/>
                </a:cubicBezTo>
                <a:cubicBezTo>
                  <a:pt x="11" y="0"/>
                  <a:pt x="11" y="0"/>
                  <a:pt x="11" y="0"/>
                </a:cubicBezTo>
                <a:cubicBezTo>
                  <a:pt x="13" y="0"/>
                  <a:pt x="13" y="0"/>
                  <a:pt x="13" y="0"/>
                </a:cubicBezTo>
                <a:cubicBezTo>
                  <a:pt x="120" y="0"/>
                  <a:pt x="120" y="0"/>
                  <a:pt x="120" y="0"/>
                </a:cubicBezTo>
                <a:cubicBezTo>
                  <a:pt x="123" y="0"/>
                  <a:pt x="123" y="0"/>
                  <a:pt x="123" y="0"/>
                </a:cubicBezTo>
                <a:cubicBezTo>
                  <a:pt x="131" y="0"/>
                  <a:pt x="131" y="0"/>
                  <a:pt x="131" y="0"/>
                </a:cubicBezTo>
                <a:cubicBezTo>
                  <a:pt x="132" y="0"/>
                  <a:pt x="133" y="1"/>
                  <a:pt x="133" y="3"/>
                </a:cubicBezTo>
                <a:cubicBezTo>
                  <a:pt x="133" y="4"/>
                  <a:pt x="132" y="5"/>
                  <a:pt x="131" y="5"/>
                </a:cubicBezTo>
                <a:cubicBezTo>
                  <a:pt x="123" y="5"/>
                  <a:pt x="123" y="5"/>
                  <a:pt x="123" y="5"/>
                </a:cubicBezTo>
                <a:cubicBezTo>
                  <a:pt x="123" y="16"/>
                  <a:pt x="123" y="16"/>
                  <a:pt x="123" y="16"/>
                </a:cubicBezTo>
                <a:cubicBezTo>
                  <a:pt x="109" y="16"/>
                  <a:pt x="109" y="16"/>
                  <a:pt x="109" y="16"/>
                </a:cubicBezTo>
                <a:cubicBezTo>
                  <a:pt x="109" y="43"/>
                  <a:pt x="109" y="43"/>
                  <a:pt x="109" y="43"/>
                </a:cubicBezTo>
                <a:cubicBezTo>
                  <a:pt x="109" y="50"/>
                  <a:pt x="106" y="57"/>
                  <a:pt x="100" y="61"/>
                </a:cubicBezTo>
                <a:cubicBezTo>
                  <a:pt x="71" y="80"/>
                  <a:pt x="71" y="80"/>
                  <a:pt x="71" y="80"/>
                </a:cubicBezTo>
                <a:cubicBezTo>
                  <a:pt x="100" y="99"/>
                  <a:pt x="100" y="99"/>
                  <a:pt x="100" y="99"/>
                </a:cubicBezTo>
                <a:cubicBezTo>
                  <a:pt x="106" y="103"/>
                  <a:pt x="109" y="110"/>
                  <a:pt x="109" y="117"/>
                </a:cubicBezTo>
                <a:cubicBezTo>
                  <a:pt x="109" y="144"/>
                  <a:pt x="109" y="144"/>
                  <a:pt x="109" y="144"/>
                </a:cubicBezTo>
                <a:cubicBezTo>
                  <a:pt x="123" y="144"/>
                  <a:pt x="123" y="144"/>
                  <a:pt x="123" y="144"/>
                </a:cubicBezTo>
                <a:cubicBezTo>
                  <a:pt x="123" y="155"/>
                  <a:pt x="123" y="155"/>
                  <a:pt x="123" y="155"/>
                </a:cubicBezTo>
                <a:cubicBezTo>
                  <a:pt x="131" y="155"/>
                  <a:pt x="131" y="155"/>
                  <a:pt x="131" y="155"/>
                </a:cubicBezTo>
                <a:cubicBezTo>
                  <a:pt x="132" y="155"/>
                  <a:pt x="133" y="156"/>
                  <a:pt x="133" y="157"/>
                </a:cubicBezTo>
                <a:close/>
                <a:moveTo>
                  <a:pt x="24" y="11"/>
                </a:moveTo>
                <a:cubicBezTo>
                  <a:pt x="109" y="11"/>
                  <a:pt x="109" y="11"/>
                  <a:pt x="109" y="11"/>
                </a:cubicBezTo>
                <a:cubicBezTo>
                  <a:pt x="117" y="11"/>
                  <a:pt x="117" y="11"/>
                  <a:pt x="117" y="11"/>
                </a:cubicBezTo>
                <a:cubicBezTo>
                  <a:pt x="117" y="5"/>
                  <a:pt x="117" y="5"/>
                  <a:pt x="117" y="5"/>
                </a:cubicBezTo>
                <a:cubicBezTo>
                  <a:pt x="16" y="5"/>
                  <a:pt x="16" y="5"/>
                  <a:pt x="16" y="5"/>
                </a:cubicBezTo>
                <a:cubicBezTo>
                  <a:pt x="16" y="11"/>
                  <a:pt x="16" y="11"/>
                  <a:pt x="16" y="11"/>
                </a:cubicBezTo>
                <a:lnTo>
                  <a:pt x="24" y="11"/>
                </a:lnTo>
                <a:close/>
                <a:moveTo>
                  <a:pt x="67" y="77"/>
                </a:moveTo>
                <a:cubicBezTo>
                  <a:pt x="97" y="57"/>
                  <a:pt x="97" y="57"/>
                  <a:pt x="97" y="57"/>
                </a:cubicBezTo>
                <a:cubicBezTo>
                  <a:pt x="101" y="54"/>
                  <a:pt x="104" y="49"/>
                  <a:pt x="104" y="43"/>
                </a:cubicBezTo>
                <a:cubicBezTo>
                  <a:pt x="104" y="16"/>
                  <a:pt x="104" y="16"/>
                  <a:pt x="104" y="16"/>
                </a:cubicBezTo>
                <a:cubicBezTo>
                  <a:pt x="29" y="16"/>
                  <a:pt x="29" y="16"/>
                  <a:pt x="29" y="16"/>
                </a:cubicBezTo>
                <a:cubicBezTo>
                  <a:pt x="29" y="43"/>
                  <a:pt x="29" y="43"/>
                  <a:pt x="29" y="43"/>
                </a:cubicBezTo>
                <a:cubicBezTo>
                  <a:pt x="29" y="49"/>
                  <a:pt x="32" y="54"/>
                  <a:pt x="37" y="57"/>
                </a:cubicBezTo>
                <a:lnTo>
                  <a:pt x="67" y="77"/>
                </a:lnTo>
                <a:close/>
                <a:moveTo>
                  <a:pt x="29" y="144"/>
                </a:moveTo>
                <a:cubicBezTo>
                  <a:pt x="104" y="144"/>
                  <a:pt x="104" y="144"/>
                  <a:pt x="104" y="144"/>
                </a:cubicBezTo>
                <a:cubicBezTo>
                  <a:pt x="104" y="117"/>
                  <a:pt x="104" y="117"/>
                  <a:pt x="104" y="117"/>
                </a:cubicBezTo>
                <a:cubicBezTo>
                  <a:pt x="104" y="111"/>
                  <a:pt x="101" y="106"/>
                  <a:pt x="97" y="103"/>
                </a:cubicBezTo>
                <a:cubicBezTo>
                  <a:pt x="67" y="83"/>
                  <a:pt x="67" y="83"/>
                  <a:pt x="67" y="83"/>
                </a:cubicBezTo>
                <a:cubicBezTo>
                  <a:pt x="37" y="103"/>
                  <a:pt x="37" y="103"/>
                  <a:pt x="37" y="103"/>
                </a:cubicBezTo>
                <a:cubicBezTo>
                  <a:pt x="32" y="106"/>
                  <a:pt x="29" y="111"/>
                  <a:pt x="29" y="117"/>
                </a:cubicBezTo>
                <a:lnTo>
                  <a:pt x="29" y="144"/>
                </a:lnTo>
                <a:close/>
                <a:moveTo>
                  <a:pt x="16" y="155"/>
                </a:moveTo>
                <a:cubicBezTo>
                  <a:pt x="117" y="155"/>
                  <a:pt x="117" y="155"/>
                  <a:pt x="117" y="155"/>
                </a:cubicBezTo>
                <a:cubicBezTo>
                  <a:pt x="117" y="149"/>
                  <a:pt x="117" y="149"/>
                  <a:pt x="117" y="149"/>
                </a:cubicBezTo>
                <a:cubicBezTo>
                  <a:pt x="109" y="149"/>
                  <a:pt x="109" y="149"/>
                  <a:pt x="109" y="149"/>
                </a:cubicBezTo>
                <a:cubicBezTo>
                  <a:pt x="24" y="149"/>
                  <a:pt x="24" y="149"/>
                  <a:pt x="24" y="149"/>
                </a:cubicBezTo>
                <a:cubicBezTo>
                  <a:pt x="16" y="149"/>
                  <a:pt x="16" y="149"/>
                  <a:pt x="16" y="149"/>
                </a:cubicBezTo>
                <a:lnTo>
                  <a:pt x="16" y="15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275341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8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500" fill="hold"/>
                                        <p:tgtEl>
                                          <p:spTgt spid="31"/>
                                        </p:tgtEl>
                                        <p:attrNameLst>
                                          <p:attrName>ppt_x</p:attrName>
                                        </p:attrNameLst>
                                      </p:cBhvr>
                                      <p:tavLst>
                                        <p:tav tm="0">
                                          <p:val>
                                            <p:strVal val="#ppt_x"/>
                                          </p:val>
                                        </p:tav>
                                        <p:tav tm="100000">
                                          <p:val>
                                            <p:strVal val="#ppt_x"/>
                                          </p:val>
                                        </p:tav>
                                      </p:tavLst>
                                    </p:anim>
                                    <p:anim calcmode="lin" valueType="num">
                                      <p:cBhvr additive="base">
                                        <p:cTn id="12" dur="1500" fill="hold"/>
                                        <p:tgtEl>
                                          <p:spTgt spid="31"/>
                                        </p:tgtEl>
                                        <p:attrNameLst>
                                          <p:attrName>ppt_y</p:attrName>
                                        </p:attrNameLst>
                                      </p:cBhvr>
                                      <p:tavLst>
                                        <p:tav tm="0">
                                          <p:val>
                                            <p:strVal val="1+#ppt_h/2"/>
                                          </p:val>
                                        </p:tav>
                                        <p:tav tm="100000">
                                          <p:val>
                                            <p:strVal val="#ppt_y"/>
                                          </p:val>
                                        </p:tav>
                                      </p:tavLst>
                                    </p:anim>
                                  </p:childTnLst>
                                </p:cTn>
                              </p:par>
                              <p:par>
                                <p:cTn id="13" presetID="22" presetClass="entr" presetSubtype="4" fill="hold" grpId="0" nodeType="withEffect">
                                  <p:stCondLst>
                                    <p:cond delay="200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1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19" grpId="0" animBg="1"/>
      <p:bldP spid="18"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CAC-8F95-48CB-A6FF-3E5048148637}"/>
              </a:ext>
            </a:extLst>
          </p:cNvPr>
          <p:cNvSpPr>
            <a:spLocks noGrp="1"/>
          </p:cNvSpPr>
          <p:nvPr>
            <p:ph type="title"/>
          </p:nvPr>
        </p:nvSpPr>
        <p:spPr/>
        <p:txBody>
          <a:bodyPr/>
          <a:lstStyle/>
          <a:p>
            <a:r>
              <a:rPr lang="en-US" dirty="0"/>
              <a:t>Information </a:t>
            </a:r>
            <a:br>
              <a:rPr lang="en-US" dirty="0"/>
            </a:br>
            <a:r>
              <a:rPr lang="en-US" dirty="0">
                <a:solidFill>
                  <a:schemeClr val="accent1"/>
                </a:solidFill>
              </a:rPr>
              <a:t>data info</a:t>
            </a:r>
          </a:p>
        </p:txBody>
      </p:sp>
      <p:sp>
        <p:nvSpPr>
          <p:cNvPr id="3" name="Rectangle 2">
            <a:extLst>
              <a:ext uri="{FF2B5EF4-FFF2-40B4-BE49-F238E27FC236}">
                <a16:creationId xmlns:a16="http://schemas.microsoft.com/office/drawing/2014/main" id="{09979A70-8AA3-4A61-91B7-92A9A9AB5E2A}"/>
              </a:ext>
            </a:extLst>
          </p:cNvPr>
          <p:cNvSpPr/>
          <p:nvPr/>
        </p:nvSpPr>
        <p:spPr>
          <a:xfrm>
            <a:off x="6012220" y="2525080"/>
            <a:ext cx="5593218" cy="4355038"/>
          </a:xfrm>
          <a:prstGeom prst="rect">
            <a:avLst/>
          </a:prstGeom>
        </p:spPr>
        <p:txBody>
          <a:bodyPr wrap="square" lIns="0" tIns="0" rIns="0" bIns="0">
            <a:spAutoFit/>
          </a:bodyPr>
          <a:lstStyle/>
          <a:p>
            <a:r>
              <a:rPr lang="en-US" sz="28300" spc="-300" dirty="0">
                <a:solidFill>
                  <a:schemeClr val="accent1"/>
                </a:solidFill>
                <a:latin typeface="+mj-lt"/>
              </a:rPr>
              <a:t>75</a:t>
            </a:r>
            <a:r>
              <a:rPr lang="en-US" sz="8800" spc="-300" dirty="0">
                <a:solidFill>
                  <a:schemeClr val="accent1"/>
                </a:solidFill>
                <a:latin typeface="+mj-lt"/>
              </a:rPr>
              <a:t>%</a:t>
            </a:r>
          </a:p>
        </p:txBody>
      </p:sp>
      <p:sp>
        <p:nvSpPr>
          <p:cNvPr id="10" name="TextBox 9">
            <a:extLst>
              <a:ext uri="{FF2B5EF4-FFF2-40B4-BE49-F238E27FC236}">
                <a16:creationId xmlns:a16="http://schemas.microsoft.com/office/drawing/2014/main" id="{36628214-54D6-4A45-B277-75228BCFFADB}"/>
              </a:ext>
            </a:extLst>
          </p:cNvPr>
          <p:cNvSpPr txBox="1"/>
          <p:nvPr/>
        </p:nvSpPr>
        <p:spPr>
          <a:xfrm>
            <a:off x="2028825" y="4358640"/>
            <a:ext cx="2734763" cy="1464366"/>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Tree>
    <p:extLst>
      <p:ext uri="{BB962C8B-B14F-4D97-AF65-F5344CB8AC3E}">
        <p14:creationId xmlns:p14="http://schemas.microsoft.com/office/powerpoint/2010/main" val="27047814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8" repeatCount="0"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6" presetClass="emph" presetSubtype="0" accel="50000" decel="50000" autoRev="1" fill="hold" grpId="1" nodeType="withEffect">
                                  <p:stCondLst>
                                    <p:cond delay="1000"/>
                                  </p:stCondLst>
                                  <p:childTnLst>
                                    <p:animScale>
                                      <p:cBhvr>
                                        <p:cTn id="13" dur="500"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CAC-8F95-48CB-A6FF-3E5048148637}"/>
              </a:ext>
            </a:extLst>
          </p:cNvPr>
          <p:cNvSpPr>
            <a:spLocks noGrp="1"/>
          </p:cNvSpPr>
          <p:nvPr>
            <p:ph type="title"/>
          </p:nvPr>
        </p:nvSpPr>
        <p:spPr/>
        <p:txBody>
          <a:bodyPr/>
          <a:lstStyle/>
          <a:p>
            <a:r>
              <a:rPr lang="en-US" dirty="0"/>
              <a:t>Data </a:t>
            </a:r>
            <a:br>
              <a:rPr lang="en-US" dirty="0"/>
            </a:br>
            <a:r>
              <a:rPr lang="en-US" dirty="0">
                <a:solidFill>
                  <a:schemeClr val="accent1"/>
                </a:solidFill>
              </a:rPr>
              <a:t>Overview</a:t>
            </a:r>
          </a:p>
        </p:txBody>
      </p:sp>
      <p:grpSp>
        <p:nvGrpSpPr>
          <p:cNvPr id="143" name="Group 142">
            <a:extLst>
              <a:ext uri="{FF2B5EF4-FFF2-40B4-BE49-F238E27FC236}">
                <a16:creationId xmlns:a16="http://schemas.microsoft.com/office/drawing/2014/main" id="{700D3DF9-1504-4041-A73B-96DA513F1A51}"/>
              </a:ext>
            </a:extLst>
          </p:cNvPr>
          <p:cNvGrpSpPr/>
          <p:nvPr/>
        </p:nvGrpSpPr>
        <p:grpSpPr>
          <a:xfrm>
            <a:off x="4827095" y="3002280"/>
            <a:ext cx="6281483" cy="426720"/>
            <a:chOff x="4846924" y="3002280"/>
            <a:chExt cx="6281483" cy="426720"/>
          </a:xfrm>
        </p:grpSpPr>
        <p:sp>
          <p:nvSpPr>
            <p:cNvPr id="16" name="Freeform: Shape 15">
              <a:extLst>
                <a:ext uri="{FF2B5EF4-FFF2-40B4-BE49-F238E27FC236}">
                  <a16:creationId xmlns:a16="http://schemas.microsoft.com/office/drawing/2014/main" id="{82FF5F02-86C3-4B2E-A3B0-FA2C1D9656E7}"/>
                </a:ext>
              </a:extLst>
            </p:cNvPr>
            <p:cNvSpPr>
              <a:spLocks/>
            </p:cNvSpPr>
            <p:nvPr/>
          </p:nvSpPr>
          <p:spPr bwMode="auto">
            <a:xfrm>
              <a:off x="4846924"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37DF72C3-A6DD-4113-8659-09520367F112}"/>
                </a:ext>
              </a:extLst>
            </p:cNvPr>
            <p:cNvSpPr>
              <a:spLocks/>
            </p:cNvSpPr>
            <p:nvPr/>
          </p:nvSpPr>
          <p:spPr bwMode="auto">
            <a:xfrm>
              <a:off x="5105997"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AD25C59D-98BF-468F-9968-67B87ABBA980}"/>
                </a:ext>
              </a:extLst>
            </p:cNvPr>
            <p:cNvSpPr>
              <a:spLocks/>
            </p:cNvSpPr>
            <p:nvPr/>
          </p:nvSpPr>
          <p:spPr bwMode="auto">
            <a:xfrm>
              <a:off x="5373408"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0AF34DE5-1561-4BC8-80F9-31F08B7804FF}"/>
                </a:ext>
              </a:extLst>
            </p:cNvPr>
            <p:cNvSpPr>
              <a:spLocks/>
            </p:cNvSpPr>
            <p:nvPr/>
          </p:nvSpPr>
          <p:spPr bwMode="auto">
            <a:xfrm>
              <a:off x="5640819"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78DEE8C5-3D9F-4CAB-A593-1EC619970806}"/>
                </a:ext>
              </a:extLst>
            </p:cNvPr>
            <p:cNvSpPr>
              <a:spLocks/>
            </p:cNvSpPr>
            <p:nvPr/>
          </p:nvSpPr>
          <p:spPr bwMode="auto">
            <a:xfrm>
              <a:off x="5908231"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CC1D205F-47DC-4E91-AC60-E8272EA7FC7D}"/>
                </a:ext>
              </a:extLst>
            </p:cNvPr>
            <p:cNvSpPr>
              <a:spLocks/>
            </p:cNvSpPr>
            <p:nvPr/>
          </p:nvSpPr>
          <p:spPr bwMode="auto">
            <a:xfrm>
              <a:off x="6167304"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6CC81FB3-910F-4E3E-8791-7A800B2B2701}"/>
                </a:ext>
              </a:extLst>
            </p:cNvPr>
            <p:cNvSpPr>
              <a:spLocks/>
            </p:cNvSpPr>
            <p:nvPr/>
          </p:nvSpPr>
          <p:spPr bwMode="auto">
            <a:xfrm>
              <a:off x="6434715"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 name="Freeform: Shape 22">
              <a:extLst>
                <a:ext uri="{FF2B5EF4-FFF2-40B4-BE49-F238E27FC236}">
                  <a16:creationId xmlns:a16="http://schemas.microsoft.com/office/drawing/2014/main" id="{6E364B58-56C7-4C1C-80E7-C794839E922C}"/>
                </a:ext>
              </a:extLst>
            </p:cNvPr>
            <p:cNvSpPr>
              <a:spLocks/>
            </p:cNvSpPr>
            <p:nvPr/>
          </p:nvSpPr>
          <p:spPr bwMode="auto">
            <a:xfrm>
              <a:off x="6702126"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BE9325F5-9398-47F7-A273-404DCE17A3CB}"/>
                </a:ext>
              </a:extLst>
            </p:cNvPr>
            <p:cNvSpPr>
              <a:spLocks/>
            </p:cNvSpPr>
            <p:nvPr/>
          </p:nvSpPr>
          <p:spPr bwMode="auto">
            <a:xfrm>
              <a:off x="6969537"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1AB4B7BE-8CD7-4548-AEC6-6A6F060CDAD7}"/>
                </a:ext>
              </a:extLst>
            </p:cNvPr>
            <p:cNvSpPr>
              <a:spLocks/>
            </p:cNvSpPr>
            <p:nvPr/>
          </p:nvSpPr>
          <p:spPr bwMode="auto">
            <a:xfrm>
              <a:off x="7228610"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B95B01CF-2217-4436-97DF-8E33E0FF3C00}"/>
                </a:ext>
              </a:extLst>
            </p:cNvPr>
            <p:cNvSpPr>
              <a:spLocks/>
            </p:cNvSpPr>
            <p:nvPr/>
          </p:nvSpPr>
          <p:spPr bwMode="auto">
            <a:xfrm>
              <a:off x="7496022"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7" name="Freeform: Shape 26">
              <a:extLst>
                <a:ext uri="{FF2B5EF4-FFF2-40B4-BE49-F238E27FC236}">
                  <a16:creationId xmlns:a16="http://schemas.microsoft.com/office/drawing/2014/main" id="{EC60AA54-453D-4149-A3C7-54AC7C95C6CF}"/>
                </a:ext>
              </a:extLst>
            </p:cNvPr>
            <p:cNvSpPr>
              <a:spLocks/>
            </p:cNvSpPr>
            <p:nvPr/>
          </p:nvSpPr>
          <p:spPr bwMode="auto">
            <a:xfrm>
              <a:off x="7763433"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3FA29A63-DA06-4997-AB4A-BFD8D354F194}"/>
                </a:ext>
              </a:extLst>
            </p:cNvPr>
            <p:cNvSpPr>
              <a:spLocks/>
            </p:cNvSpPr>
            <p:nvPr/>
          </p:nvSpPr>
          <p:spPr bwMode="auto">
            <a:xfrm>
              <a:off x="8030844"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9" name="Freeform: Shape 28">
              <a:extLst>
                <a:ext uri="{FF2B5EF4-FFF2-40B4-BE49-F238E27FC236}">
                  <a16:creationId xmlns:a16="http://schemas.microsoft.com/office/drawing/2014/main" id="{DFA06176-7E32-4C52-8A92-B0165C90C1B8}"/>
                </a:ext>
              </a:extLst>
            </p:cNvPr>
            <p:cNvSpPr>
              <a:spLocks/>
            </p:cNvSpPr>
            <p:nvPr/>
          </p:nvSpPr>
          <p:spPr bwMode="auto">
            <a:xfrm>
              <a:off x="8289917"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C9894225-1A6C-48C6-AACC-513D034069AB}"/>
                </a:ext>
              </a:extLst>
            </p:cNvPr>
            <p:cNvSpPr>
              <a:spLocks/>
            </p:cNvSpPr>
            <p:nvPr/>
          </p:nvSpPr>
          <p:spPr bwMode="auto">
            <a:xfrm>
              <a:off x="8557328"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411A245E-2A5C-4371-9B82-19971EFA833D}"/>
                </a:ext>
              </a:extLst>
            </p:cNvPr>
            <p:cNvSpPr>
              <a:spLocks/>
            </p:cNvSpPr>
            <p:nvPr/>
          </p:nvSpPr>
          <p:spPr bwMode="auto">
            <a:xfrm>
              <a:off x="8824739"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CBC871C6-6930-4AF3-83D9-3FA22F8CF63C}"/>
                </a:ext>
              </a:extLst>
            </p:cNvPr>
            <p:cNvSpPr>
              <a:spLocks/>
            </p:cNvSpPr>
            <p:nvPr/>
          </p:nvSpPr>
          <p:spPr bwMode="auto">
            <a:xfrm>
              <a:off x="9092151"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4" name="Freeform: Shape 33">
              <a:extLst>
                <a:ext uri="{FF2B5EF4-FFF2-40B4-BE49-F238E27FC236}">
                  <a16:creationId xmlns:a16="http://schemas.microsoft.com/office/drawing/2014/main" id="{01BD30BF-497C-41B4-AAAF-1F9D4ED92C1B}"/>
                </a:ext>
              </a:extLst>
            </p:cNvPr>
            <p:cNvSpPr>
              <a:spLocks/>
            </p:cNvSpPr>
            <p:nvPr/>
          </p:nvSpPr>
          <p:spPr bwMode="auto">
            <a:xfrm>
              <a:off x="9359562"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5" name="Freeform: Shape 34">
              <a:extLst>
                <a:ext uri="{FF2B5EF4-FFF2-40B4-BE49-F238E27FC236}">
                  <a16:creationId xmlns:a16="http://schemas.microsoft.com/office/drawing/2014/main" id="{52073410-31CF-4CC2-8D4E-E9BF69ADF2CB}"/>
                </a:ext>
              </a:extLst>
            </p:cNvPr>
            <p:cNvSpPr>
              <a:spLocks/>
            </p:cNvSpPr>
            <p:nvPr/>
          </p:nvSpPr>
          <p:spPr bwMode="auto">
            <a:xfrm>
              <a:off x="9626973"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6" name="Freeform: Shape 35">
              <a:extLst>
                <a:ext uri="{FF2B5EF4-FFF2-40B4-BE49-F238E27FC236}">
                  <a16:creationId xmlns:a16="http://schemas.microsoft.com/office/drawing/2014/main" id="{9630C33E-92F0-40CB-B6C2-B34684A3125E}"/>
                </a:ext>
              </a:extLst>
            </p:cNvPr>
            <p:cNvSpPr>
              <a:spLocks/>
            </p:cNvSpPr>
            <p:nvPr/>
          </p:nvSpPr>
          <p:spPr bwMode="auto">
            <a:xfrm>
              <a:off x="9894385"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7" name="Freeform: Shape 36">
              <a:extLst>
                <a:ext uri="{FF2B5EF4-FFF2-40B4-BE49-F238E27FC236}">
                  <a16:creationId xmlns:a16="http://schemas.microsoft.com/office/drawing/2014/main" id="{AEF68D69-94BF-4D7F-A934-27124299C22A}"/>
                </a:ext>
              </a:extLst>
            </p:cNvPr>
            <p:cNvSpPr>
              <a:spLocks/>
            </p:cNvSpPr>
            <p:nvPr/>
          </p:nvSpPr>
          <p:spPr bwMode="auto">
            <a:xfrm>
              <a:off x="10153457"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8" name="Freeform: Shape 37">
              <a:extLst>
                <a:ext uri="{FF2B5EF4-FFF2-40B4-BE49-F238E27FC236}">
                  <a16:creationId xmlns:a16="http://schemas.microsoft.com/office/drawing/2014/main" id="{340D8C84-314A-4473-AE6E-CCDC311D66FC}"/>
                </a:ext>
              </a:extLst>
            </p:cNvPr>
            <p:cNvSpPr>
              <a:spLocks/>
            </p:cNvSpPr>
            <p:nvPr/>
          </p:nvSpPr>
          <p:spPr bwMode="auto">
            <a:xfrm>
              <a:off x="10420869"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9" name="Freeform: Shape 38">
              <a:extLst>
                <a:ext uri="{FF2B5EF4-FFF2-40B4-BE49-F238E27FC236}">
                  <a16:creationId xmlns:a16="http://schemas.microsoft.com/office/drawing/2014/main" id="{F8D81BDC-72F0-4116-9BCC-DB595A5574D1}"/>
                </a:ext>
              </a:extLst>
            </p:cNvPr>
            <p:cNvSpPr>
              <a:spLocks/>
            </p:cNvSpPr>
            <p:nvPr/>
          </p:nvSpPr>
          <p:spPr bwMode="auto">
            <a:xfrm>
              <a:off x="10688280"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0" name="Freeform: Shape 39">
              <a:extLst>
                <a:ext uri="{FF2B5EF4-FFF2-40B4-BE49-F238E27FC236}">
                  <a16:creationId xmlns:a16="http://schemas.microsoft.com/office/drawing/2014/main" id="{24A8521B-7313-4D12-B3DD-0FCED193FD0E}"/>
                </a:ext>
              </a:extLst>
            </p:cNvPr>
            <p:cNvSpPr>
              <a:spLocks/>
            </p:cNvSpPr>
            <p:nvPr/>
          </p:nvSpPr>
          <p:spPr bwMode="auto">
            <a:xfrm>
              <a:off x="10955691" y="3002280"/>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42" name="Group 141">
            <a:extLst>
              <a:ext uri="{FF2B5EF4-FFF2-40B4-BE49-F238E27FC236}">
                <a16:creationId xmlns:a16="http://schemas.microsoft.com/office/drawing/2014/main" id="{94CEABD4-20E3-49C2-BFEA-DAC57E49462D}"/>
              </a:ext>
            </a:extLst>
          </p:cNvPr>
          <p:cNvGrpSpPr/>
          <p:nvPr/>
        </p:nvGrpSpPr>
        <p:grpSpPr>
          <a:xfrm>
            <a:off x="4846924" y="3768634"/>
            <a:ext cx="6281483" cy="426720"/>
            <a:chOff x="4846924" y="3768634"/>
            <a:chExt cx="6281483" cy="426720"/>
          </a:xfrm>
        </p:grpSpPr>
        <p:sp>
          <p:nvSpPr>
            <p:cNvPr id="43" name="Freeform: Shape 42">
              <a:extLst>
                <a:ext uri="{FF2B5EF4-FFF2-40B4-BE49-F238E27FC236}">
                  <a16:creationId xmlns:a16="http://schemas.microsoft.com/office/drawing/2014/main" id="{F984FCDB-9DE4-431D-9769-40BE26E23EE2}"/>
                </a:ext>
              </a:extLst>
            </p:cNvPr>
            <p:cNvSpPr>
              <a:spLocks/>
            </p:cNvSpPr>
            <p:nvPr/>
          </p:nvSpPr>
          <p:spPr bwMode="auto">
            <a:xfrm>
              <a:off x="4846924"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4" name="Freeform: Shape 43">
              <a:extLst>
                <a:ext uri="{FF2B5EF4-FFF2-40B4-BE49-F238E27FC236}">
                  <a16:creationId xmlns:a16="http://schemas.microsoft.com/office/drawing/2014/main" id="{09736CFE-2904-4B48-9C9E-7BB5FC9CE2F5}"/>
                </a:ext>
              </a:extLst>
            </p:cNvPr>
            <p:cNvSpPr>
              <a:spLocks/>
            </p:cNvSpPr>
            <p:nvPr/>
          </p:nvSpPr>
          <p:spPr bwMode="auto">
            <a:xfrm>
              <a:off x="5105997"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5" name="Freeform: Shape 44">
              <a:extLst>
                <a:ext uri="{FF2B5EF4-FFF2-40B4-BE49-F238E27FC236}">
                  <a16:creationId xmlns:a16="http://schemas.microsoft.com/office/drawing/2014/main" id="{7F8A1BBC-F937-483B-8865-F8D7F1FFDE7C}"/>
                </a:ext>
              </a:extLst>
            </p:cNvPr>
            <p:cNvSpPr>
              <a:spLocks/>
            </p:cNvSpPr>
            <p:nvPr/>
          </p:nvSpPr>
          <p:spPr bwMode="auto">
            <a:xfrm>
              <a:off x="5373408"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6" name="Freeform: Shape 45">
              <a:extLst>
                <a:ext uri="{FF2B5EF4-FFF2-40B4-BE49-F238E27FC236}">
                  <a16:creationId xmlns:a16="http://schemas.microsoft.com/office/drawing/2014/main" id="{A6D19522-DF2A-466A-A9CF-FB374ACF3256}"/>
                </a:ext>
              </a:extLst>
            </p:cNvPr>
            <p:cNvSpPr>
              <a:spLocks/>
            </p:cNvSpPr>
            <p:nvPr/>
          </p:nvSpPr>
          <p:spPr bwMode="auto">
            <a:xfrm>
              <a:off x="5640819"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7" name="Freeform: Shape 46">
              <a:extLst>
                <a:ext uri="{FF2B5EF4-FFF2-40B4-BE49-F238E27FC236}">
                  <a16:creationId xmlns:a16="http://schemas.microsoft.com/office/drawing/2014/main" id="{F7B507C6-0C18-4780-8FEA-C01694329ABA}"/>
                </a:ext>
              </a:extLst>
            </p:cNvPr>
            <p:cNvSpPr>
              <a:spLocks/>
            </p:cNvSpPr>
            <p:nvPr/>
          </p:nvSpPr>
          <p:spPr bwMode="auto">
            <a:xfrm>
              <a:off x="5908231"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8" name="Freeform: Shape 47">
              <a:extLst>
                <a:ext uri="{FF2B5EF4-FFF2-40B4-BE49-F238E27FC236}">
                  <a16:creationId xmlns:a16="http://schemas.microsoft.com/office/drawing/2014/main" id="{062FEE0B-2BD6-43FE-B097-1594BE57FBF6}"/>
                </a:ext>
              </a:extLst>
            </p:cNvPr>
            <p:cNvSpPr>
              <a:spLocks/>
            </p:cNvSpPr>
            <p:nvPr/>
          </p:nvSpPr>
          <p:spPr bwMode="auto">
            <a:xfrm>
              <a:off x="6167304"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9" name="Freeform: Shape 48">
              <a:extLst>
                <a:ext uri="{FF2B5EF4-FFF2-40B4-BE49-F238E27FC236}">
                  <a16:creationId xmlns:a16="http://schemas.microsoft.com/office/drawing/2014/main" id="{7AA972E8-14D9-491A-BCD0-69107702106F}"/>
                </a:ext>
              </a:extLst>
            </p:cNvPr>
            <p:cNvSpPr>
              <a:spLocks/>
            </p:cNvSpPr>
            <p:nvPr/>
          </p:nvSpPr>
          <p:spPr bwMode="auto">
            <a:xfrm>
              <a:off x="6434715"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FA1A2659-0E56-497A-A8E8-E8F4FAB0F8F5}"/>
                </a:ext>
              </a:extLst>
            </p:cNvPr>
            <p:cNvSpPr>
              <a:spLocks/>
            </p:cNvSpPr>
            <p:nvPr/>
          </p:nvSpPr>
          <p:spPr bwMode="auto">
            <a:xfrm>
              <a:off x="6702126"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27D0DCC9-3FDE-49BB-A1B3-50580DF36827}"/>
                </a:ext>
              </a:extLst>
            </p:cNvPr>
            <p:cNvSpPr>
              <a:spLocks/>
            </p:cNvSpPr>
            <p:nvPr/>
          </p:nvSpPr>
          <p:spPr bwMode="auto">
            <a:xfrm>
              <a:off x="6969537"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2" name="Freeform: Shape 51">
              <a:extLst>
                <a:ext uri="{FF2B5EF4-FFF2-40B4-BE49-F238E27FC236}">
                  <a16:creationId xmlns:a16="http://schemas.microsoft.com/office/drawing/2014/main" id="{1E47677C-46A6-4FEB-BCC0-6B92F96125BA}"/>
                </a:ext>
              </a:extLst>
            </p:cNvPr>
            <p:cNvSpPr>
              <a:spLocks/>
            </p:cNvSpPr>
            <p:nvPr/>
          </p:nvSpPr>
          <p:spPr bwMode="auto">
            <a:xfrm>
              <a:off x="7228610"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3" name="Freeform: Shape 52">
              <a:extLst>
                <a:ext uri="{FF2B5EF4-FFF2-40B4-BE49-F238E27FC236}">
                  <a16:creationId xmlns:a16="http://schemas.microsoft.com/office/drawing/2014/main" id="{D8AE94F4-8A85-4DD8-8A44-10A2D3F1CB72}"/>
                </a:ext>
              </a:extLst>
            </p:cNvPr>
            <p:cNvSpPr>
              <a:spLocks/>
            </p:cNvSpPr>
            <p:nvPr/>
          </p:nvSpPr>
          <p:spPr bwMode="auto">
            <a:xfrm>
              <a:off x="7496022"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4" name="Freeform: Shape 53">
              <a:extLst>
                <a:ext uri="{FF2B5EF4-FFF2-40B4-BE49-F238E27FC236}">
                  <a16:creationId xmlns:a16="http://schemas.microsoft.com/office/drawing/2014/main" id="{57F0303A-DD9E-49E4-BA18-D85F2FC913A9}"/>
                </a:ext>
              </a:extLst>
            </p:cNvPr>
            <p:cNvSpPr>
              <a:spLocks/>
            </p:cNvSpPr>
            <p:nvPr/>
          </p:nvSpPr>
          <p:spPr bwMode="auto">
            <a:xfrm>
              <a:off x="7763433"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5" name="Freeform: Shape 54">
              <a:extLst>
                <a:ext uri="{FF2B5EF4-FFF2-40B4-BE49-F238E27FC236}">
                  <a16:creationId xmlns:a16="http://schemas.microsoft.com/office/drawing/2014/main" id="{5D44E1BE-A50F-4253-8E21-C3BE1F4367BF}"/>
                </a:ext>
              </a:extLst>
            </p:cNvPr>
            <p:cNvSpPr>
              <a:spLocks/>
            </p:cNvSpPr>
            <p:nvPr/>
          </p:nvSpPr>
          <p:spPr bwMode="auto">
            <a:xfrm>
              <a:off x="8030844"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6" name="Freeform: Shape 55">
              <a:extLst>
                <a:ext uri="{FF2B5EF4-FFF2-40B4-BE49-F238E27FC236}">
                  <a16:creationId xmlns:a16="http://schemas.microsoft.com/office/drawing/2014/main" id="{F2A8DDC0-7B7D-4F57-9D96-039CB2C5D977}"/>
                </a:ext>
              </a:extLst>
            </p:cNvPr>
            <p:cNvSpPr>
              <a:spLocks/>
            </p:cNvSpPr>
            <p:nvPr/>
          </p:nvSpPr>
          <p:spPr bwMode="auto">
            <a:xfrm>
              <a:off x="8289917"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7" name="Freeform: Shape 56">
              <a:extLst>
                <a:ext uri="{FF2B5EF4-FFF2-40B4-BE49-F238E27FC236}">
                  <a16:creationId xmlns:a16="http://schemas.microsoft.com/office/drawing/2014/main" id="{DD9E1AC8-9D78-49D3-B31B-BE930F7F122A}"/>
                </a:ext>
              </a:extLst>
            </p:cNvPr>
            <p:cNvSpPr>
              <a:spLocks/>
            </p:cNvSpPr>
            <p:nvPr/>
          </p:nvSpPr>
          <p:spPr bwMode="auto">
            <a:xfrm>
              <a:off x="8557328"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8" name="Freeform: Shape 57">
              <a:extLst>
                <a:ext uri="{FF2B5EF4-FFF2-40B4-BE49-F238E27FC236}">
                  <a16:creationId xmlns:a16="http://schemas.microsoft.com/office/drawing/2014/main" id="{6E36CBF9-5F0D-4E58-96D1-301E33F58543}"/>
                </a:ext>
              </a:extLst>
            </p:cNvPr>
            <p:cNvSpPr>
              <a:spLocks/>
            </p:cNvSpPr>
            <p:nvPr/>
          </p:nvSpPr>
          <p:spPr bwMode="auto">
            <a:xfrm>
              <a:off x="8824739"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E42E678C-A3D3-4F19-8693-84587EC75156}"/>
                </a:ext>
              </a:extLst>
            </p:cNvPr>
            <p:cNvSpPr>
              <a:spLocks/>
            </p:cNvSpPr>
            <p:nvPr/>
          </p:nvSpPr>
          <p:spPr bwMode="auto">
            <a:xfrm>
              <a:off x="9092151"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0" name="Freeform: Shape 59">
              <a:extLst>
                <a:ext uri="{FF2B5EF4-FFF2-40B4-BE49-F238E27FC236}">
                  <a16:creationId xmlns:a16="http://schemas.microsoft.com/office/drawing/2014/main" id="{C9033765-2396-4591-94D3-AEADE919BEDA}"/>
                </a:ext>
              </a:extLst>
            </p:cNvPr>
            <p:cNvSpPr>
              <a:spLocks/>
            </p:cNvSpPr>
            <p:nvPr/>
          </p:nvSpPr>
          <p:spPr bwMode="auto">
            <a:xfrm>
              <a:off x="9359562"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1" name="Freeform: Shape 60">
              <a:extLst>
                <a:ext uri="{FF2B5EF4-FFF2-40B4-BE49-F238E27FC236}">
                  <a16:creationId xmlns:a16="http://schemas.microsoft.com/office/drawing/2014/main" id="{ED599865-725F-4011-8701-34E76366C35F}"/>
                </a:ext>
              </a:extLst>
            </p:cNvPr>
            <p:cNvSpPr>
              <a:spLocks/>
            </p:cNvSpPr>
            <p:nvPr/>
          </p:nvSpPr>
          <p:spPr bwMode="auto">
            <a:xfrm>
              <a:off x="9626973"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2" name="Freeform: Shape 61">
              <a:extLst>
                <a:ext uri="{FF2B5EF4-FFF2-40B4-BE49-F238E27FC236}">
                  <a16:creationId xmlns:a16="http://schemas.microsoft.com/office/drawing/2014/main" id="{FA8A2BF5-67F5-44B3-9529-D4C884DE26B1}"/>
                </a:ext>
              </a:extLst>
            </p:cNvPr>
            <p:cNvSpPr>
              <a:spLocks/>
            </p:cNvSpPr>
            <p:nvPr/>
          </p:nvSpPr>
          <p:spPr bwMode="auto">
            <a:xfrm>
              <a:off x="9894385"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57810211-E64C-43CF-8072-5571004F0C8C}"/>
                </a:ext>
              </a:extLst>
            </p:cNvPr>
            <p:cNvSpPr>
              <a:spLocks/>
            </p:cNvSpPr>
            <p:nvPr/>
          </p:nvSpPr>
          <p:spPr bwMode="auto">
            <a:xfrm>
              <a:off x="10153457"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9FF2B53E-A921-4FA1-8716-E4706CF9F2AF}"/>
                </a:ext>
              </a:extLst>
            </p:cNvPr>
            <p:cNvSpPr>
              <a:spLocks/>
            </p:cNvSpPr>
            <p:nvPr/>
          </p:nvSpPr>
          <p:spPr bwMode="auto">
            <a:xfrm>
              <a:off x="10420869"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E0F36068-2606-4ECE-9EF9-B9BD67332B09}"/>
                </a:ext>
              </a:extLst>
            </p:cNvPr>
            <p:cNvSpPr>
              <a:spLocks/>
            </p:cNvSpPr>
            <p:nvPr/>
          </p:nvSpPr>
          <p:spPr bwMode="auto">
            <a:xfrm>
              <a:off x="10688280"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05E12FDE-B737-47A7-8A6B-765095EEE92B}"/>
                </a:ext>
              </a:extLst>
            </p:cNvPr>
            <p:cNvSpPr>
              <a:spLocks/>
            </p:cNvSpPr>
            <p:nvPr/>
          </p:nvSpPr>
          <p:spPr bwMode="auto">
            <a:xfrm>
              <a:off x="10955691" y="3768634"/>
              <a:ext cx="172716" cy="426720"/>
            </a:xfrm>
            <a:custGeom>
              <a:avLst/>
              <a:gdLst>
                <a:gd name="connsiteX0" fmla="*/ 258102 w 1090873"/>
                <a:gd name="connsiteY0" fmla="*/ 514607 h 2695168"/>
                <a:gd name="connsiteX1" fmla="*/ 837049 w 1090873"/>
                <a:gd name="connsiteY1" fmla="*/ 514607 h 2695168"/>
                <a:gd name="connsiteX2" fmla="*/ 1090873 w 1090873"/>
                <a:gd name="connsiteY2" fmla="*/ 767302 h 2695168"/>
                <a:gd name="connsiteX3" fmla="*/ 1089447 w 1090873"/>
                <a:gd name="connsiteY3" fmla="*/ 1553781 h 2695168"/>
                <a:gd name="connsiteX4" fmla="*/ 982499 w 1090873"/>
                <a:gd name="connsiteY4" fmla="*/ 1660253 h 2695168"/>
                <a:gd name="connsiteX5" fmla="*/ 875551 w 1090873"/>
                <a:gd name="connsiteY5" fmla="*/ 1553781 h 2695168"/>
                <a:gd name="connsiteX6" fmla="*/ 875551 w 1090873"/>
                <a:gd name="connsiteY6" fmla="*/ 767302 h 2695168"/>
                <a:gd name="connsiteX7" fmla="*/ 852735 w 1090873"/>
                <a:gd name="connsiteY7" fmla="*/ 747428 h 2695168"/>
                <a:gd name="connsiteX8" fmla="*/ 831345 w 1090873"/>
                <a:gd name="connsiteY8" fmla="*/ 770142 h 2695168"/>
                <a:gd name="connsiteX9" fmla="*/ 832771 w 1090873"/>
                <a:gd name="connsiteY9" fmla="*/ 2565981 h 2695168"/>
                <a:gd name="connsiteX10" fmla="*/ 704433 w 1090873"/>
                <a:gd name="connsiteY10" fmla="*/ 2695168 h 2695168"/>
                <a:gd name="connsiteX11" fmla="*/ 574669 w 1090873"/>
                <a:gd name="connsiteY11" fmla="*/ 2565981 h 2695168"/>
                <a:gd name="connsiteX12" fmla="*/ 574669 w 1090873"/>
                <a:gd name="connsiteY12" fmla="*/ 1541004 h 2695168"/>
                <a:gd name="connsiteX13" fmla="*/ 519056 w 1090873"/>
                <a:gd name="connsiteY13" fmla="*/ 1541004 h 2695168"/>
                <a:gd name="connsiteX14" fmla="*/ 519056 w 1090873"/>
                <a:gd name="connsiteY14" fmla="*/ 2565981 h 2695168"/>
                <a:gd name="connsiteX15" fmla="*/ 390718 w 1090873"/>
                <a:gd name="connsiteY15" fmla="*/ 2695168 h 2695168"/>
                <a:gd name="connsiteX16" fmla="*/ 260954 w 1090873"/>
                <a:gd name="connsiteY16" fmla="*/ 2565981 h 2695168"/>
                <a:gd name="connsiteX17" fmla="*/ 260954 w 1090873"/>
                <a:gd name="connsiteY17" fmla="*/ 767302 h 2695168"/>
                <a:gd name="connsiteX18" fmla="*/ 240990 w 1090873"/>
                <a:gd name="connsiteY18" fmla="*/ 747428 h 2695168"/>
                <a:gd name="connsiteX19" fmla="*/ 219601 w 1090873"/>
                <a:gd name="connsiteY19" fmla="*/ 767302 h 2695168"/>
                <a:gd name="connsiteX20" fmla="*/ 215323 w 1090873"/>
                <a:gd name="connsiteY20" fmla="*/ 1553781 h 2695168"/>
                <a:gd name="connsiteX21" fmla="*/ 106949 w 1090873"/>
                <a:gd name="connsiteY21" fmla="*/ 1660253 h 2695168"/>
                <a:gd name="connsiteX22" fmla="*/ 0 w 1090873"/>
                <a:gd name="connsiteY22" fmla="*/ 1552361 h 2695168"/>
                <a:gd name="connsiteX23" fmla="*/ 4278 w 1090873"/>
                <a:gd name="connsiteY23" fmla="*/ 767302 h 2695168"/>
                <a:gd name="connsiteX24" fmla="*/ 258102 w 1090873"/>
                <a:gd name="connsiteY24" fmla="*/ 514607 h 2695168"/>
                <a:gd name="connsiteX25" fmla="*/ 547215 w 1090873"/>
                <a:gd name="connsiteY25" fmla="*/ 0 h 2695168"/>
                <a:gd name="connsiteX26" fmla="*/ 769540 w 1090873"/>
                <a:gd name="connsiteY26" fmla="*/ 221732 h 2695168"/>
                <a:gd name="connsiteX27" fmla="*/ 547215 w 1090873"/>
                <a:gd name="connsiteY27" fmla="*/ 443464 h 2695168"/>
                <a:gd name="connsiteX28" fmla="*/ 324890 w 1090873"/>
                <a:gd name="connsiteY28" fmla="*/ 221732 h 2695168"/>
                <a:gd name="connsiteX29" fmla="*/ 547215 w 1090873"/>
                <a:gd name="connsiteY29" fmla="*/ 0 h 2695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73" h="2695168">
                  <a:moveTo>
                    <a:pt x="258102" y="514607"/>
                  </a:moveTo>
                  <a:cubicBezTo>
                    <a:pt x="519056" y="514607"/>
                    <a:pt x="523334" y="514607"/>
                    <a:pt x="837049" y="514607"/>
                  </a:cubicBezTo>
                  <a:cubicBezTo>
                    <a:pt x="975369" y="514607"/>
                    <a:pt x="1089447" y="628178"/>
                    <a:pt x="1090873" y="767302"/>
                  </a:cubicBezTo>
                  <a:cubicBezTo>
                    <a:pt x="1090873" y="767302"/>
                    <a:pt x="1090873" y="767302"/>
                    <a:pt x="1089447" y="1553781"/>
                  </a:cubicBezTo>
                  <a:cubicBezTo>
                    <a:pt x="1089447" y="1611986"/>
                    <a:pt x="1042390" y="1660253"/>
                    <a:pt x="982499" y="1660253"/>
                  </a:cubicBezTo>
                  <a:cubicBezTo>
                    <a:pt x="922608" y="1660253"/>
                    <a:pt x="875551" y="1611986"/>
                    <a:pt x="875551" y="1553781"/>
                  </a:cubicBezTo>
                  <a:cubicBezTo>
                    <a:pt x="875551" y="1553781"/>
                    <a:pt x="875551" y="1553781"/>
                    <a:pt x="875551" y="767302"/>
                  </a:cubicBezTo>
                  <a:cubicBezTo>
                    <a:pt x="875551" y="755945"/>
                    <a:pt x="864143" y="746008"/>
                    <a:pt x="852735" y="747428"/>
                  </a:cubicBezTo>
                  <a:cubicBezTo>
                    <a:pt x="839901" y="747428"/>
                    <a:pt x="831345" y="757365"/>
                    <a:pt x="831345" y="770142"/>
                  </a:cubicBezTo>
                  <a:cubicBezTo>
                    <a:pt x="831345" y="1840547"/>
                    <a:pt x="832771" y="869516"/>
                    <a:pt x="832771" y="2565981"/>
                  </a:cubicBezTo>
                  <a:cubicBezTo>
                    <a:pt x="832771" y="2636963"/>
                    <a:pt x="775732" y="2695168"/>
                    <a:pt x="704433" y="2695168"/>
                  </a:cubicBezTo>
                  <a:cubicBezTo>
                    <a:pt x="633134" y="2695168"/>
                    <a:pt x="574669" y="2636963"/>
                    <a:pt x="574669" y="2565981"/>
                  </a:cubicBezTo>
                  <a:cubicBezTo>
                    <a:pt x="574669" y="2565981"/>
                    <a:pt x="574669" y="2565981"/>
                    <a:pt x="574669" y="1541004"/>
                  </a:cubicBezTo>
                  <a:cubicBezTo>
                    <a:pt x="574669" y="1541004"/>
                    <a:pt x="574669" y="1541004"/>
                    <a:pt x="519056" y="1541004"/>
                  </a:cubicBezTo>
                  <a:cubicBezTo>
                    <a:pt x="519056" y="1541004"/>
                    <a:pt x="519056" y="1541004"/>
                    <a:pt x="519056" y="2565981"/>
                  </a:cubicBezTo>
                  <a:cubicBezTo>
                    <a:pt x="519056" y="2636963"/>
                    <a:pt x="462017" y="2695168"/>
                    <a:pt x="390718" y="2695168"/>
                  </a:cubicBezTo>
                  <a:cubicBezTo>
                    <a:pt x="319419" y="2695168"/>
                    <a:pt x="260954" y="2636963"/>
                    <a:pt x="260954" y="2565981"/>
                  </a:cubicBezTo>
                  <a:cubicBezTo>
                    <a:pt x="260954" y="2565981"/>
                    <a:pt x="260954" y="2565981"/>
                    <a:pt x="260954" y="767302"/>
                  </a:cubicBezTo>
                  <a:cubicBezTo>
                    <a:pt x="260954" y="755945"/>
                    <a:pt x="252398" y="747428"/>
                    <a:pt x="240990" y="747428"/>
                  </a:cubicBezTo>
                  <a:cubicBezTo>
                    <a:pt x="228157" y="746008"/>
                    <a:pt x="219601" y="755945"/>
                    <a:pt x="219601" y="767302"/>
                  </a:cubicBezTo>
                  <a:cubicBezTo>
                    <a:pt x="219601" y="767302"/>
                    <a:pt x="219601" y="767302"/>
                    <a:pt x="215323" y="1553781"/>
                  </a:cubicBezTo>
                  <a:cubicBezTo>
                    <a:pt x="215323" y="1613406"/>
                    <a:pt x="166840" y="1660253"/>
                    <a:pt x="106949" y="1660253"/>
                  </a:cubicBezTo>
                  <a:cubicBezTo>
                    <a:pt x="47058" y="1660253"/>
                    <a:pt x="0" y="1611986"/>
                    <a:pt x="0" y="1552361"/>
                  </a:cubicBezTo>
                  <a:cubicBezTo>
                    <a:pt x="0" y="1552361"/>
                    <a:pt x="0" y="1552361"/>
                    <a:pt x="4278" y="767302"/>
                  </a:cubicBezTo>
                  <a:cubicBezTo>
                    <a:pt x="4278" y="628178"/>
                    <a:pt x="118356" y="514607"/>
                    <a:pt x="258102" y="514607"/>
                  </a:cubicBezTo>
                  <a:close/>
                  <a:moveTo>
                    <a:pt x="547215" y="0"/>
                  </a:moveTo>
                  <a:cubicBezTo>
                    <a:pt x="670002" y="0"/>
                    <a:pt x="769540" y="99273"/>
                    <a:pt x="769540" y="221732"/>
                  </a:cubicBezTo>
                  <a:cubicBezTo>
                    <a:pt x="769540" y="344191"/>
                    <a:pt x="670002" y="443464"/>
                    <a:pt x="547215" y="443464"/>
                  </a:cubicBezTo>
                  <a:cubicBezTo>
                    <a:pt x="424428" y="443464"/>
                    <a:pt x="324890" y="344191"/>
                    <a:pt x="324890" y="221732"/>
                  </a:cubicBezTo>
                  <a:cubicBezTo>
                    <a:pt x="324890" y="99273"/>
                    <a:pt x="424428" y="0"/>
                    <a:pt x="547215" y="0"/>
                  </a:cubicBezTo>
                  <a:close/>
                </a:path>
              </a:pathLst>
            </a:custGeom>
            <a:solidFill>
              <a:schemeClr val="accent1">
                <a:alpha val="20000"/>
              </a:schemeClr>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79" name="Group 178">
            <a:extLst>
              <a:ext uri="{FF2B5EF4-FFF2-40B4-BE49-F238E27FC236}">
                <a16:creationId xmlns:a16="http://schemas.microsoft.com/office/drawing/2014/main" id="{DF0335D5-5704-4CB5-A5E9-57B6E6FF28F5}"/>
              </a:ext>
            </a:extLst>
          </p:cNvPr>
          <p:cNvGrpSpPr/>
          <p:nvPr/>
        </p:nvGrpSpPr>
        <p:grpSpPr>
          <a:xfrm>
            <a:off x="4827095" y="5301342"/>
            <a:ext cx="6325400" cy="426720"/>
            <a:chOff x="4827095" y="5301342"/>
            <a:chExt cx="6325400" cy="426720"/>
          </a:xfrm>
        </p:grpSpPr>
        <p:sp>
          <p:nvSpPr>
            <p:cNvPr id="152" name="Freeform: Shape 151">
              <a:extLst>
                <a:ext uri="{FF2B5EF4-FFF2-40B4-BE49-F238E27FC236}">
                  <a16:creationId xmlns:a16="http://schemas.microsoft.com/office/drawing/2014/main" id="{7D7619C3-B377-4D91-83AE-34695C1859CC}"/>
                </a:ext>
              </a:extLst>
            </p:cNvPr>
            <p:cNvSpPr>
              <a:spLocks/>
            </p:cNvSpPr>
            <p:nvPr/>
          </p:nvSpPr>
          <p:spPr bwMode="auto">
            <a:xfrm>
              <a:off x="4827095"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3" name="Freeform: Shape 152">
              <a:extLst>
                <a:ext uri="{FF2B5EF4-FFF2-40B4-BE49-F238E27FC236}">
                  <a16:creationId xmlns:a16="http://schemas.microsoft.com/office/drawing/2014/main" id="{D58F097C-11BD-4FFF-993F-65AAE9DB60D1}"/>
                </a:ext>
              </a:extLst>
            </p:cNvPr>
            <p:cNvSpPr>
              <a:spLocks/>
            </p:cNvSpPr>
            <p:nvPr/>
          </p:nvSpPr>
          <p:spPr bwMode="auto">
            <a:xfrm>
              <a:off x="5086168"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4" name="Freeform: Shape 153">
              <a:extLst>
                <a:ext uri="{FF2B5EF4-FFF2-40B4-BE49-F238E27FC236}">
                  <a16:creationId xmlns:a16="http://schemas.microsoft.com/office/drawing/2014/main" id="{E03D1974-3743-49D8-B6A3-B77FEA5F6F22}"/>
                </a:ext>
              </a:extLst>
            </p:cNvPr>
            <p:cNvSpPr>
              <a:spLocks/>
            </p:cNvSpPr>
            <p:nvPr/>
          </p:nvSpPr>
          <p:spPr bwMode="auto">
            <a:xfrm>
              <a:off x="5353579"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5" name="Freeform: Shape 154">
              <a:extLst>
                <a:ext uri="{FF2B5EF4-FFF2-40B4-BE49-F238E27FC236}">
                  <a16:creationId xmlns:a16="http://schemas.microsoft.com/office/drawing/2014/main" id="{81CC3F50-9B9C-42E9-B5B3-F96EA7829438}"/>
                </a:ext>
              </a:extLst>
            </p:cNvPr>
            <p:cNvSpPr>
              <a:spLocks/>
            </p:cNvSpPr>
            <p:nvPr/>
          </p:nvSpPr>
          <p:spPr bwMode="auto">
            <a:xfrm>
              <a:off x="5618070"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56" name="Freeform: Shape 155">
              <a:extLst>
                <a:ext uri="{FF2B5EF4-FFF2-40B4-BE49-F238E27FC236}">
                  <a16:creationId xmlns:a16="http://schemas.microsoft.com/office/drawing/2014/main" id="{D8B90C88-B56E-4F04-836E-E83BB22D1052}"/>
                </a:ext>
              </a:extLst>
            </p:cNvPr>
            <p:cNvSpPr>
              <a:spLocks/>
            </p:cNvSpPr>
            <p:nvPr/>
          </p:nvSpPr>
          <p:spPr bwMode="auto">
            <a:xfrm>
              <a:off x="5886081"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60" name="Freeform: Shape 159">
              <a:extLst>
                <a:ext uri="{FF2B5EF4-FFF2-40B4-BE49-F238E27FC236}">
                  <a16:creationId xmlns:a16="http://schemas.microsoft.com/office/drawing/2014/main" id="{64907C4C-7D90-4F07-9E2D-8891E2A2D186}"/>
                </a:ext>
              </a:extLst>
            </p:cNvPr>
            <p:cNvSpPr>
              <a:spLocks/>
            </p:cNvSpPr>
            <p:nvPr/>
          </p:nvSpPr>
          <p:spPr bwMode="auto">
            <a:xfrm>
              <a:off x="6142653"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61" name="Freeform: Shape 160">
              <a:extLst>
                <a:ext uri="{FF2B5EF4-FFF2-40B4-BE49-F238E27FC236}">
                  <a16:creationId xmlns:a16="http://schemas.microsoft.com/office/drawing/2014/main" id="{79B1AC12-7CA6-4E45-9493-970DFDE22119}"/>
                </a:ext>
              </a:extLst>
            </p:cNvPr>
            <p:cNvSpPr>
              <a:spLocks/>
            </p:cNvSpPr>
            <p:nvPr/>
          </p:nvSpPr>
          <p:spPr bwMode="auto">
            <a:xfrm>
              <a:off x="6419649"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62" name="Freeform: Shape 161">
              <a:extLst>
                <a:ext uri="{FF2B5EF4-FFF2-40B4-BE49-F238E27FC236}">
                  <a16:creationId xmlns:a16="http://schemas.microsoft.com/office/drawing/2014/main" id="{AEE32A56-E81B-497A-BDC5-ED374B96715F}"/>
                </a:ext>
              </a:extLst>
            </p:cNvPr>
            <p:cNvSpPr>
              <a:spLocks/>
            </p:cNvSpPr>
            <p:nvPr/>
          </p:nvSpPr>
          <p:spPr bwMode="auto">
            <a:xfrm>
              <a:off x="6682297"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63" name="Freeform: Shape 162">
              <a:extLst>
                <a:ext uri="{FF2B5EF4-FFF2-40B4-BE49-F238E27FC236}">
                  <a16:creationId xmlns:a16="http://schemas.microsoft.com/office/drawing/2014/main" id="{1CECB727-E442-4735-8A67-981B10AEECF7}"/>
                </a:ext>
              </a:extLst>
            </p:cNvPr>
            <p:cNvSpPr>
              <a:spLocks/>
            </p:cNvSpPr>
            <p:nvPr/>
          </p:nvSpPr>
          <p:spPr bwMode="auto">
            <a:xfrm>
              <a:off x="6949708"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64" name="Freeform: Shape 163">
              <a:extLst>
                <a:ext uri="{FF2B5EF4-FFF2-40B4-BE49-F238E27FC236}">
                  <a16:creationId xmlns:a16="http://schemas.microsoft.com/office/drawing/2014/main" id="{CCBCCE0E-88A4-4B40-BDFD-C7B89C6F0F1C}"/>
                </a:ext>
              </a:extLst>
            </p:cNvPr>
            <p:cNvSpPr>
              <a:spLocks/>
            </p:cNvSpPr>
            <p:nvPr/>
          </p:nvSpPr>
          <p:spPr bwMode="auto">
            <a:xfrm>
              <a:off x="7211036"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65" name="Freeform: Shape 164">
              <a:extLst>
                <a:ext uri="{FF2B5EF4-FFF2-40B4-BE49-F238E27FC236}">
                  <a16:creationId xmlns:a16="http://schemas.microsoft.com/office/drawing/2014/main" id="{71379A8B-265B-4AB6-846D-260E4A7D527D}"/>
                </a:ext>
              </a:extLst>
            </p:cNvPr>
            <p:cNvSpPr>
              <a:spLocks/>
            </p:cNvSpPr>
            <p:nvPr/>
          </p:nvSpPr>
          <p:spPr bwMode="auto">
            <a:xfrm>
              <a:off x="7472364"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66" name="Freeform: Shape 165">
              <a:extLst>
                <a:ext uri="{FF2B5EF4-FFF2-40B4-BE49-F238E27FC236}">
                  <a16:creationId xmlns:a16="http://schemas.microsoft.com/office/drawing/2014/main" id="{F215FD3B-6A63-4835-85A9-E882ED5BF4E7}"/>
                </a:ext>
              </a:extLst>
            </p:cNvPr>
            <p:cNvSpPr>
              <a:spLocks/>
            </p:cNvSpPr>
            <p:nvPr/>
          </p:nvSpPr>
          <p:spPr bwMode="auto">
            <a:xfrm>
              <a:off x="7743604"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67" name="Freeform: Shape 166">
              <a:extLst>
                <a:ext uri="{FF2B5EF4-FFF2-40B4-BE49-F238E27FC236}">
                  <a16:creationId xmlns:a16="http://schemas.microsoft.com/office/drawing/2014/main" id="{9F8A3899-B35D-4058-AA95-3EC6D50A8CD7}"/>
                </a:ext>
              </a:extLst>
            </p:cNvPr>
            <p:cNvSpPr>
              <a:spLocks/>
            </p:cNvSpPr>
            <p:nvPr/>
          </p:nvSpPr>
          <p:spPr bwMode="auto">
            <a:xfrm>
              <a:off x="8011015"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68" name="Freeform: Shape 167">
              <a:extLst>
                <a:ext uri="{FF2B5EF4-FFF2-40B4-BE49-F238E27FC236}">
                  <a16:creationId xmlns:a16="http://schemas.microsoft.com/office/drawing/2014/main" id="{2A220778-328E-4CB3-B75A-1E14C97D765D}"/>
                </a:ext>
              </a:extLst>
            </p:cNvPr>
            <p:cNvSpPr>
              <a:spLocks/>
            </p:cNvSpPr>
            <p:nvPr/>
          </p:nvSpPr>
          <p:spPr bwMode="auto">
            <a:xfrm>
              <a:off x="8270088"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69" name="Freeform: Shape 168">
              <a:extLst>
                <a:ext uri="{FF2B5EF4-FFF2-40B4-BE49-F238E27FC236}">
                  <a16:creationId xmlns:a16="http://schemas.microsoft.com/office/drawing/2014/main" id="{EA7EF150-2E25-429F-82D3-2C0384A96CE5}"/>
                </a:ext>
              </a:extLst>
            </p:cNvPr>
            <p:cNvSpPr>
              <a:spLocks/>
            </p:cNvSpPr>
            <p:nvPr/>
          </p:nvSpPr>
          <p:spPr bwMode="auto">
            <a:xfrm>
              <a:off x="8537344"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70" name="Freeform: Shape 169">
              <a:extLst>
                <a:ext uri="{FF2B5EF4-FFF2-40B4-BE49-F238E27FC236}">
                  <a16:creationId xmlns:a16="http://schemas.microsoft.com/office/drawing/2014/main" id="{D9E8620A-FA12-4691-851F-5F6D7399C693}"/>
                </a:ext>
              </a:extLst>
            </p:cNvPr>
            <p:cNvSpPr>
              <a:spLocks/>
            </p:cNvSpPr>
            <p:nvPr/>
          </p:nvSpPr>
          <p:spPr bwMode="auto">
            <a:xfrm>
              <a:off x="8803354"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71" name="Freeform: Shape 170">
              <a:extLst>
                <a:ext uri="{FF2B5EF4-FFF2-40B4-BE49-F238E27FC236}">
                  <a16:creationId xmlns:a16="http://schemas.microsoft.com/office/drawing/2014/main" id="{45DC4656-540C-412B-ADD4-4C3988CFF630}"/>
                </a:ext>
              </a:extLst>
            </p:cNvPr>
            <p:cNvSpPr>
              <a:spLocks/>
            </p:cNvSpPr>
            <p:nvPr/>
          </p:nvSpPr>
          <p:spPr bwMode="auto">
            <a:xfrm>
              <a:off x="9070765"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72" name="Freeform: Shape 171">
              <a:extLst>
                <a:ext uri="{FF2B5EF4-FFF2-40B4-BE49-F238E27FC236}">
                  <a16:creationId xmlns:a16="http://schemas.microsoft.com/office/drawing/2014/main" id="{4A865702-C67C-4157-8764-8F22B7E0CBE7}"/>
                </a:ext>
              </a:extLst>
            </p:cNvPr>
            <p:cNvSpPr>
              <a:spLocks/>
            </p:cNvSpPr>
            <p:nvPr/>
          </p:nvSpPr>
          <p:spPr bwMode="auto">
            <a:xfrm>
              <a:off x="9329838"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73" name="Freeform: Shape 172">
              <a:extLst>
                <a:ext uri="{FF2B5EF4-FFF2-40B4-BE49-F238E27FC236}">
                  <a16:creationId xmlns:a16="http://schemas.microsoft.com/office/drawing/2014/main" id="{A9F73146-B9E3-4F1C-BEA5-EB31BC382B97}"/>
                </a:ext>
              </a:extLst>
            </p:cNvPr>
            <p:cNvSpPr>
              <a:spLocks/>
            </p:cNvSpPr>
            <p:nvPr/>
          </p:nvSpPr>
          <p:spPr bwMode="auto">
            <a:xfrm>
              <a:off x="9597094"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74" name="Freeform: Shape 173">
              <a:extLst>
                <a:ext uri="{FF2B5EF4-FFF2-40B4-BE49-F238E27FC236}">
                  <a16:creationId xmlns:a16="http://schemas.microsoft.com/office/drawing/2014/main" id="{FB27A131-E436-45A0-8AD3-7135C74FD169}"/>
                </a:ext>
              </a:extLst>
            </p:cNvPr>
            <p:cNvSpPr>
              <a:spLocks/>
            </p:cNvSpPr>
            <p:nvPr/>
          </p:nvSpPr>
          <p:spPr bwMode="auto">
            <a:xfrm>
              <a:off x="9874556"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75" name="Freeform: Shape 174">
              <a:extLst>
                <a:ext uri="{FF2B5EF4-FFF2-40B4-BE49-F238E27FC236}">
                  <a16:creationId xmlns:a16="http://schemas.microsoft.com/office/drawing/2014/main" id="{DAEA2C27-848E-4D11-B8BC-DDE41F7B8762}"/>
                </a:ext>
              </a:extLst>
            </p:cNvPr>
            <p:cNvSpPr>
              <a:spLocks/>
            </p:cNvSpPr>
            <p:nvPr/>
          </p:nvSpPr>
          <p:spPr bwMode="auto">
            <a:xfrm>
              <a:off x="10133628"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76" name="Freeform: Shape 175">
              <a:extLst>
                <a:ext uri="{FF2B5EF4-FFF2-40B4-BE49-F238E27FC236}">
                  <a16:creationId xmlns:a16="http://schemas.microsoft.com/office/drawing/2014/main" id="{CBC3776B-5FC2-49CD-9BFD-ABB47F755B70}"/>
                </a:ext>
              </a:extLst>
            </p:cNvPr>
            <p:cNvSpPr>
              <a:spLocks/>
            </p:cNvSpPr>
            <p:nvPr/>
          </p:nvSpPr>
          <p:spPr bwMode="auto">
            <a:xfrm>
              <a:off x="10401040"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77" name="Freeform: Shape 176">
              <a:extLst>
                <a:ext uri="{FF2B5EF4-FFF2-40B4-BE49-F238E27FC236}">
                  <a16:creationId xmlns:a16="http://schemas.microsoft.com/office/drawing/2014/main" id="{BCFFB94C-C5DC-44D9-8AA5-5955CA9ED97C}"/>
                </a:ext>
              </a:extLst>
            </p:cNvPr>
            <p:cNvSpPr>
              <a:spLocks/>
            </p:cNvSpPr>
            <p:nvPr/>
          </p:nvSpPr>
          <p:spPr bwMode="auto">
            <a:xfrm>
              <a:off x="10668451"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78" name="Freeform: Shape 177">
              <a:extLst>
                <a:ext uri="{FF2B5EF4-FFF2-40B4-BE49-F238E27FC236}">
                  <a16:creationId xmlns:a16="http://schemas.microsoft.com/office/drawing/2014/main" id="{AE31BB6B-BE6F-4360-8BEB-7FEFD2E3E6BC}"/>
                </a:ext>
              </a:extLst>
            </p:cNvPr>
            <p:cNvSpPr>
              <a:spLocks/>
            </p:cNvSpPr>
            <p:nvPr/>
          </p:nvSpPr>
          <p:spPr bwMode="auto">
            <a:xfrm>
              <a:off x="10940121" y="5301342"/>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05" name="Group 204">
            <a:extLst>
              <a:ext uri="{FF2B5EF4-FFF2-40B4-BE49-F238E27FC236}">
                <a16:creationId xmlns:a16="http://schemas.microsoft.com/office/drawing/2014/main" id="{1683CC0A-533A-4F6D-BC48-F80CFB0E4F4E}"/>
              </a:ext>
            </a:extLst>
          </p:cNvPr>
          <p:cNvGrpSpPr/>
          <p:nvPr/>
        </p:nvGrpSpPr>
        <p:grpSpPr>
          <a:xfrm>
            <a:off x="4827095" y="4534988"/>
            <a:ext cx="6325400" cy="426720"/>
            <a:chOff x="4827095" y="4534988"/>
            <a:chExt cx="6325400" cy="426720"/>
          </a:xfrm>
        </p:grpSpPr>
        <p:sp>
          <p:nvSpPr>
            <p:cNvPr id="181" name="Freeform: Shape 180">
              <a:extLst>
                <a:ext uri="{FF2B5EF4-FFF2-40B4-BE49-F238E27FC236}">
                  <a16:creationId xmlns:a16="http://schemas.microsoft.com/office/drawing/2014/main" id="{82856E30-6D36-4590-AB94-8D830FD254C1}"/>
                </a:ext>
              </a:extLst>
            </p:cNvPr>
            <p:cNvSpPr>
              <a:spLocks/>
            </p:cNvSpPr>
            <p:nvPr/>
          </p:nvSpPr>
          <p:spPr bwMode="auto">
            <a:xfrm>
              <a:off x="4827095"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82" name="Freeform: Shape 181">
              <a:extLst>
                <a:ext uri="{FF2B5EF4-FFF2-40B4-BE49-F238E27FC236}">
                  <a16:creationId xmlns:a16="http://schemas.microsoft.com/office/drawing/2014/main" id="{C72B4C3B-A2A9-436D-BE1F-1E52BCEB487F}"/>
                </a:ext>
              </a:extLst>
            </p:cNvPr>
            <p:cNvSpPr>
              <a:spLocks/>
            </p:cNvSpPr>
            <p:nvPr/>
          </p:nvSpPr>
          <p:spPr bwMode="auto">
            <a:xfrm>
              <a:off x="5086168"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83" name="Freeform: Shape 182">
              <a:extLst>
                <a:ext uri="{FF2B5EF4-FFF2-40B4-BE49-F238E27FC236}">
                  <a16:creationId xmlns:a16="http://schemas.microsoft.com/office/drawing/2014/main" id="{4B8CF927-745F-4E59-846E-E9FC9F1EDF36}"/>
                </a:ext>
              </a:extLst>
            </p:cNvPr>
            <p:cNvSpPr>
              <a:spLocks/>
            </p:cNvSpPr>
            <p:nvPr/>
          </p:nvSpPr>
          <p:spPr bwMode="auto">
            <a:xfrm>
              <a:off x="5353579"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84" name="Freeform: Shape 183">
              <a:extLst>
                <a:ext uri="{FF2B5EF4-FFF2-40B4-BE49-F238E27FC236}">
                  <a16:creationId xmlns:a16="http://schemas.microsoft.com/office/drawing/2014/main" id="{A47A9CDB-BF32-4165-80BC-CA4D4044CC45}"/>
                </a:ext>
              </a:extLst>
            </p:cNvPr>
            <p:cNvSpPr>
              <a:spLocks/>
            </p:cNvSpPr>
            <p:nvPr/>
          </p:nvSpPr>
          <p:spPr bwMode="auto">
            <a:xfrm>
              <a:off x="5618070"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85" name="Freeform: Shape 184">
              <a:extLst>
                <a:ext uri="{FF2B5EF4-FFF2-40B4-BE49-F238E27FC236}">
                  <a16:creationId xmlns:a16="http://schemas.microsoft.com/office/drawing/2014/main" id="{FA973149-7272-4F16-82D8-1BB35B4BF2F2}"/>
                </a:ext>
              </a:extLst>
            </p:cNvPr>
            <p:cNvSpPr>
              <a:spLocks/>
            </p:cNvSpPr>
            <p:nvPr/>
          </p:nvSpPr>
          <p:spPr bwMode="auto">
            <a:xfrm>
              <a:off x="5886081"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86" name="Freeform: Shape 185">
              <a:extLst>
                <a:ext uri="{FF2B5EF4-FFF2-40B4-BE49-F238E27FC236}">
                  <a16:creationId xmlns:a16="http://schemas.microsoft.com/office/drawing/2014/main" id="{1D1C6322-0848-4D63-B24A-1BD414EBBD49}"/>
                </a:ext>
              </a:extLst>
            </p:cNvPr>
            <p:cNvSpPr>
              <a:spLocks/>
            </p:cNvSpPr>
            <p:nvPr/>
          </p:nvSpPr>
          <p:spPr bwMode="auto">
            <a:xfrm>
              <a:off x="6142653"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87" name="Freeform: Shape 186">
              <a:extLst>
                <a:ext uri="{FF2B5EF4-FFF2-40B4-BE49-F238E27FC236}">
                  <a16:creationId xmlns:a16="http://schemas.microsoft.com/office/drawing/2014/main" id="{53CE27B0-B44B-449D-90A9-99BE26DA8720}"/>
                </a:ext>
              </a:extLst>
            </p:cNvPr>
            <p:cNvSpPr>
              <a:spLocks/>
            </p:cNvSpPr>
            <p:nvPr/>
          </p:nvSpPr>
          <p:spPr bwMode="auto">
            <a:xfrm>
              <a:off x="6419649"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88" name="Freeform: Shape 187">
              <a:extLst>
                <a:ext uri="{FF2B5EF4-FFF2-40B4-BE49-F238E27FC236}">
                  <a16:creationId xmlns:a16="http://schemas.microsoft.com/office/drawing/2014/main" id="{3C2D26C0-0991-4F4C-8EAE-130F52757BEF}"/>
                </a:ext>
              </a:extLst>
            </p:cNvPr>
            <p:cNvSpPr>
              <a:spLocks/>
            </p:cNvSpPr>
            <p:nvPr/>
          </p:nvSpPr>
          <p:spPr bwMode="auto">
            <a:xfrm>
              <a:off x="6682297"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89" name="Freeform: Shape 188">
              <a:extLst>
                <a:ext uri="{FF2B5EF4-FFF2-40B4-BE49-F238E27FC236}">
                  <a16:creationId xmlns:a16="http://schemas.microsoft.com/office/drawing/2014/main" id="{2F3B44CD-1557-4E43-AB66-8A8B94789C71}"/>
                </a:ext>
              </a:extLst>
            </p:cNvPr>
            <p:cNvSpPr>
              <a:spLocks/>
            </p:cNvSpPr>
            <p:nvPr/>
          </p:nvSpPr>
          <p:spPr bwMode="auto">
            <a:xfrm>
              <a:off x="6949708"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0" name="Freeform: Shape 189">
              <a:extLst>
                <a:ext uri="{FF2B5EF4-FFF2-40B4-BE49-F238E27FC236}">
                  <a16:creationId xmlns:a16="http://schemas.microsoft.com/office/drawing/2014/main" id="{1DD97AAF-C31F-405C-A5A5-B56826F7DDAD}"/>
                </a:ext>
              </a:extLst>
            </p:cNvPr>
            <p:cNvSpPr>
              <a:spLocks/>
            </p:cNvSpPr>
            <p:nvPr/>
          </p:nvSpPr>
          <p:spPr bwMode="auto">
            <a:xfrm>
              <a:off x="7211036"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1" name="Freeform: Shape 190">
              <a:extLst>
                <a:ext uri="{FF2B5EF4-FFF2-40B4-BE49-F238E27FC236}">
                  <a16:creationId xmlns:a16="http://schemas.microsoft.com/office/drawing/2014/main" id="{263964A2-C525-47A2-81FD-F42F2720B744}"/>
                </a:ext>
              </a:extLst>
            </p:cNvPr>
            <p:cNvSpPr>
              <a:spLocks/>
            </p:cNvSpPr>
            <p:nvPr/>
          </p:nvSpPr>
          <p:spPr bwMode="auto">
            <a:xfrm>
              <a:off x="7472364"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2" name="Freeform: Shape 191">
              <a:extLst>
                <a:ext uri="{FF2B5EF4-FFF2-40B4-BE49-F238E27FC236}">
                  <a16:creationId xmlns:a16="http://schemas.microsoft.com/office/drawing/2014/main" id="{EA13B85F-DB37-48D2-A9C6-FD0C1A33C4BA}"/>
                </a:ext>
              </a:extLst>
            </p:cNvPr>
            <p:cNvSpPr>
              <a:spLocks/>
            </p:cNvSpPr>
            <p:nvPr/>
          </p:nvSpPr>
          <p:spPr bwMode="auto">
            <a:xfrm>
              <a:off x="7743604"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3" name="Freeform: Shape 192">
              <a:extLst>
                <a:ext uri="{FF2B5EF4-FFF2-40B4-BE49-F238E27FC236}">
                  <a16:creationId xmlns:a16="http://schemas.microsoft.com/office/drawing/2014/main" id="{5DF38838-8E47-42A5-B082-393FF58C7E50}"/>
                </a:ext>
              </a:extLst>
            </p:cNvPr>
            <p:cNvSpPr>
              <a:spLocks/>
            </p:cNvSpPr>
            <p:nvPr/>
          </p:nvSpPr>
          <p:spPr bwMode="auto">
            <a:xfrm>
              <a:off x="8011015"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4" name="Freeform: Shape 193">
              <a:extLst>
                <a:ext uri="{FF2B5EF4-FFF2-40B4-BE49-F238E27FC236}">
                  <a16:creationId xmlns:a16="http://schemas.microsoft.com/office/drawing/2014/main" id="{6F97D0E0-4D69-4015-8E9F-3BE9834075B8}"/>
                </a:ext>
              </a:extLst>
            </p:cNvPr>
            <p:cNvSpPr>
              <a:spLocks/>
            </p:cNvSpPr>
            <p:nvPr/>
          </p:nvSpPr>
          <p:spPr bwMode="auto">
            <a:xfrm>
              <a:off x="8270088"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5" name="Freeform: Shape 194">
              <a:extLst>
                <a:ext uri="{FF2B5EF4-FFF2-40B4-BE49-F238E27FC236}">
                  <a16:creationId xmlns:a16="http://schemas.microsoft.com/office/drawing/2014/main" id="{B3B26B1F-AEFD-4329-8BBD-F76A035EE099}"/>
                </a:ext>
              </a:extLst>
            </p:cNvPr>
            <p:cNvSpPr>
              <a:spLocks/>
            </p:cNvSpPr>
            <p:nvPr/>
          </p:nvSpPr>
          <p:spPr bwMode="auto">
            <a:xfrm>
              <a:off x="8537344"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6" name="Freeform: Shape 195">
              <a:extLst>
                <a:ext uri="{FF2B5EF4-FFF2-40B4-BE49-F238E27FC236}">
                  <a16:creationId xmlns:a16="http://schemas.microsoft.com/office/drawing/2014/main" id="{D9566620-EA79-4A37-B014-3D75582283CE}"/>
                </a:ext>
              </a:extLst>
            </p:cNvPr>
            <p:cNvSpPr>
              <a:spLocks/>
            </p:cNvSpPr>
            <p:nvPr/>
          </p:nvSpPr>
          <p:spPr bwMode="auto">
            <a:xfrm>
              <a:off x="8803354"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7" name="Freeform: Shape 196">
              <a:extLst>
                <a:ext uri="{FF2B5EF4-FFF2-40B4-BE49-F238E27FC236}">
                  <a16:creationId xmlns:a16="http://schemas.microsoft.com/office/drawing/2014/main" id="{6CA8E8C7-8E40-4D00-AEE0-36565B809074}"/>
                </a:ext>
              </a:extLst>
            </p:cNvPr>
            <p:cNvSpPr>
              <a:spLocks/>
            </p:cNvSpPr>
            <p:nvPr/>
          </p:nvSpPr>
          <p:spPr bwMode="auto">
            <a:xfrm>
              <a:off x="9070765"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8" name="Freeform: Shape 197">
              <a:extLst>
                <a:ext uri="{FF2B5EF4-FFF2-40B4-BE49-F238E27FC236}">
                  <a16:creationId xmlns:a16="http://schemas.microsoft.com/office/drawing/2014/main" id="{CAE19183-4EB2-4B94-8F19-15392A57BA8B}"/>
                </a:ext>
              </a:extLst>
            </p:cNvPr>
            <p:cNvSpPr>
              <a:spLocks/>
            </p:cNvSpPr>
            <p:nvPr/>
          </p:nvSpPr>
          <p:spPr bwMode="auto">
            <a:xfrm>
              <a:off x="9329838"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99" name="Freeform: Shape 198">
              <a:extLst>
                <a:ext uri="{FF2B5EF4-FFF2-40B4-BE49-F238E27FC236}">
                  <a16:creationId xmlns:a16="http://schemas.microsoft.com/office/drawing/2014/main" id="{7C7559D9-AFB4-4A01-8FFA-7CF65D3AAD3B}"/>
                </a:ext>
              </a:extLst>
            </p:cNvPr>
            <p:cNvSpPr>
              <a:spLocks/>
            </p:cNvSpPr>
            <p:nvPr/>
          </p:nvSpPr>
          <p:spPr bwMode="auto">
            <a:xfrm>
              <a:off x="9597094"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00" name="Freeform: Shape 199">
              <a:extLst>
                <a:ext uri="{FF2B5EF4-FFF2-40B4-BE49-F238E27FC236}">
                  <a16:creationId xmlns:a16="http://schemas.microsoft.com/office/drawing/2014/main" id="{38160ED7-E838-4C99-9F25-791DDD37D85F}"/>
                </a:ext>
              </a:extLst>
            </p:cNvPr>
            <p:cNvSpPr>
              <a:spLocks/>
            </p:cNvSpPr>
            <p:nvPr/>
          </p:nvSpPr>
          <p:spPr bwMode="auto">
            <a:xfrm>
              <a:off x="9874556"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01" name="Freeform: Shape 200">
              <a:extLst>
                <a:ext uri="{FF2B5EF4-FFF2-40B4-BE49-F238E27FC236}">
                  <a16:creationId xmlns:a16="http://schemas.microsoft.com/office/drawing/2014/main" id="{43BB74CC-3C2F-4BE9-8118-DA9422DA8967}"/>
                </a:ext>
              </a:extLst>
            </p:cNvPr>
            <p:cNvSpPr>
              <a:spLocks/>
            </p:cNvSpPr>
            <p:nvPr/>
          </p:nvSpPr>
          <p:spPr bwMode="auto">
            <a:xfrm>
              <a:off x="10133628"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02" name="Freeform: Shape 201">
              <a:extLst>
                <a:ext uri="{FF2B5EF4-FFF2-40B4-BE49-F238E27FC236}">
                  <a16:creationId xmlns:a16="http://schemas.microsoft.com/office/drawing/2014/main" id="{57BD8E88-FE72-42BC-9AFB-A77F4C30762A}"/>
                </a:ext>
              </a:extLst>
            </p:cNvPr>
            <p:cNvSpPr>
              <a:spLocks/>
            </p:cNvSpPr>
            <p:nvPr/>
          </p:nvSpPr>
          <p:spPr bwMode="auto">
            <a:xfrm>
              <a:off x="10401040"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03" name="Freeform: Shape 202">
              <a:extLst>
                <a:ext uri="{FF2B5EF4-FFF2-40B4-BE49-F238E27FC236}">
                  <a16:creationId xmlns:a16="http://schemas.microsoft.com/office/drawing/2014/main" id="{8C894746-FD62-4FC0-8901-E61F7AD78479}"/>
                </a:ext>
              </a:extLst>
            </p:cNvPr>
            <p:cNvSpPr>
              <a:spLocks/>
            </p:cNvSpPr>
            <p:nvPr/>
          </p:nvSpPr>
          <p:spPr bwMode="auto">
            <a:xfrm>
              <a:off x="10668451"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04" name="Freeform: Shape 203">
              <a:extLst>
                <a:ext uri="{FF2B5EF4-FFF2-40B4-BE49-F238E27FC236}">
                  <a16:creationId xmlns:a16="http://schemas.microsoft.com/office/drawing/2014/main" id="{35A72641-7969-476A-9367-F9111AB1A705}"/>
                </a:ext>
              </a:extLst>
            </p:cNvPr>
            <p:cNvSpPr>
              <a:spLocks/>
            </p:cNvSpPr>
            <p:nvPr/>
          </p:nvSpPr>
          <p:spPr bwMode="auto">
            <a:xfrm>
              <a:off x="10940121" y="4534988"/>
              <a:ext cx="212374" cy="426720"/>
            </a:xfrm>
            <a:custGeom>
              <a:avLst/>
              <a:gdLst>
                <a:gd name="connsiteX0" fmla="*/ 1231065 w 3413155"/>
                <a:gd name="connsiteY0" fmla="*/ 1309688 h 6858001"/>
                <a:gd name="connsiteX1" fmla="*/ 2183520 w 3413155"/>
                <a:gd name="connsiteY1" fmla="*/ 1309688 h 6858001"/>
                <a:gd name="connsiteX2" fmla="*/ 2814841 w 3413155"/>
                <a:gd name="connsiteY2" fmla="*/ 1863063 h 6858001"/>
                <a:gd name="connsiteX3" fmla="*/ 3398722 w 3413155"/>
                <a:gd name="connsiteY3" fmla="*/ 3526829 h 6858001"/>
                <a:gd name="connsiteX4" fmla="*/ 3230856 w 3413155"/>
                <a:gd name="connsiteY4" fmla="*/ 3876329 h 6858001"/>
                <a:gd name="connsiteX5" fmla="*/ 2884177 w 3413155"/>
                <a:gd name="connsiteY5" fmla="*/ 3708860 h 6858001"/>
                <a:gd name="connsiteX6" fmla="*/ 2406125 w 3413155"/>
                <a:gd name="connsiteY6" fmla="*/ 2347266 h 6858001"/>
                <a:gd name="connsiteX7" fmla="*/ 2792946 w 3413155"/>
                <a:gd name="connsiteY7" fmla="*/ 4375095 h 6858001"/>
                <a:gd name="connsiteX8" fmla="*/ 2643326 w 3413155"/>
                <a:gd name="connsiteY8" fmla="*/ 4553485 h 6858001"/>
                <a:gd name="connsiteX9" fmla="*/ 2435319 w 3413155"/>
                <a:gd name="connsiteY9" fmla="*/ 4553485 h 6858001"/>
                <a:gd name="connsiteX10" fmla="*/ 2435319 w 3413155"/>
                <a:gd name="connsiteY10" fmla="*/ 6530345 h 6858001"/>
                <a:gd name="connsiteX11" fmla="*/ 2106886 w 3413155"/>
                <a:gd name="connsiteY11" fmla="*/ 6858001 h 6858001"/>
                <a:gd name="connsiteX12" fmla="*/ 1782103 w 3413155"/>
                <a:gd name="connsiteY12" fmla="*/ 6530345 h 6858001"/>
                <a:gd name="connsiteX13" fmla="*/ 1782103 w 3413155"/>
                <a:gd name="connsiteY13" fmla="*/ 4553485 h 6858001"/>
                <a:gd name="connsiteX14" fmla="*/ 1639782 w 3413155"/>
                <a:gd name="connsiteY14" fmla="*/ 4553485 h 6858001"/>
                <a:gd name="connsiteX15" fmla="*/ 1639782 w 3413155"/>
                <a:gd name="connsiteY15" fmla="*/ 6530345 h 6858001"/>
                <a:gd name="connsiteX16" fmla="*/ 1311349 w 3413155"/>
                <a:gd name="connsiteY16" fmla="*/ 6858001 h 6858001"/>
                <a:gd name="connsiteX17" fmla="*/ 982916 w 3413155"/>
                <a:gd name="connsiteY17" fmla="*/ 6530345 h 6858001"/>
                <a:gd name="connsiteX18" fmla="*/ 982916 w 3413155"/>
                <a:gd name="connsiteY18" fmla="*/ 4553485 h 6858001"/>
                <a:gd name="connsiteX19" fmla="*/ 774909 w 3413155"/>
                <a:gd name="connsiteY19" fmla="*/ 4553485 h 6858001"/>
                <a:gd name="connsiteX20" fmla="*/ 625289 w 3413155"/>
                <a:gd name="connsiteY20" fmla="*/ 4375095 h 6858001"/>
                <a:gd name="connsiteX21" fmla="*/ 1015759 w 3413155"/>
                <a:gd name="connsiteY21" fmla="*/ 2347266 h 6858001"/>
                <a:gd name="connsiteX22" fmla="*/ 530409 w 3413155"/>
                <a:gd name="connsiteY22" fmla="*/ 3708860 h 6858001"/>
                <a:gd name="connsiteX23" fmla="*/ 183729 w 3413155"/>
                <a:gd name="connsiteY23" fmla="*/ 3876329 h 6858001"/>
                <a:gd name="connsiteX24" fmla="*/ 15864 w 3413155"/>
                <a:gd name="connsiteY24" fmla="*/ 3526829 h 6858001"/>
                <a:gd name="connsiteX25" fmla="*/ 599744 w 3413155"/>
                <a:gd name="connsiteY25" fmla="*/ 1863063 h 6858001"/>
                <a:gd name="connsiteX26" fmla="*/ 1231065 w 3413155"/>
                <a:gd name="connsiteY26" fmla="*/ 1309688 h 6858001"/>
                <a:gd name="connsiteX27" fmla="*/ 1709436 w 3413155"/>
                <a:gd name="connsiteY27" fmla="*/ 0 h 6858001"/>
                <a:gd name="connsiteX28" fmla="*/ 2274586 w 3413155"/>
                <a:gd name="connsiteY28" fmla="*/ 564357 h 6858001"/>
                <a:gd name="connsiteX29" fmla="*/ 1709436 w 3413155"/>
                <a:gd name="connsiteY29" fmla="*/ 1128714 h 6858001"/>
                <a:gd name="connsiteX30" fmla="*/ 1144286 w 3413155"/>
                <a:gd name="connsiteY30" fmla="*/ 564357 h 6858001"/>
                <a:gd name="connsiteX31" fmla="*/ 1709436 w 3413155"/>
                <a:gd name="connsiteY31"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13155" h="6858001">
                  <a:moveTo>
                    <a:pt x="1231065" y="1309688"/>
                  </a:moveTo>
                  <a:cubicBezTo>
                    <a:pt x="1639782" y="1309688"/>
                    <a:pt x="1774804" y="1309688"/>
                    <a:pt x="2183520" y="1309688"/>
                  </a:cubicBezTo>
                  <a:cubicBezTo>
                    <a:pt x="2475461" y="1309688"/>
                    <a:pt x="2687117" y="1495360"/>
                    <a:pt x="2814841" y="1863063"/>
                  </a:cubicBezTo>
                  <a:cubicBezTo>
                    <a:pt x="2891476" y="2092423"/>
                    <a:pt x="3391423" y="3512266"/>
                    <a:pt x="3398722" y="3526829"/>
                  </a:cubicBezTo>
                  <a:cubicBezTo>
                    <a:pt x="3446162" y="3668813"/>
                    <a:pt x="3373177" y="3825360"/>
                    <a:pt x="3230856" y="3876329"/>
                  </a:cubicBezTo>
                  <a:cubicBezTo>
                    <a:pt x="3088535" y="3923657"/>
                    <a:pt x="2931617" y="3850845"/>
                    <a:pt x="2884177" y="3708860"/>
                  </a:cubicBezTo>
                  <a:cubicBezTo>
                    <a:pt x="2865931" y="3661532"/>
                    <a:pt x="2573990" y="2831470"/>
                    <a:pt x="2406125" y="2347266"/>
                  </a:cubicBezTo>
                  <a:cubicBezTo>
                    <a:pt x="2420722" y="2463766"/>
                    <a:pt x="2373282" y="2212563"/>
                    <a:pt x="2792946" y="4375095"/>
                  </a:cubicBezTo>
                  <a:cubicBezTo>
                    <a:pt x="2811192" y="4469751"/>
                    <a:pt x="2738207" y="4553485"/>
                    <a:pt x="2643326" y="4553485"/>
                  </a:cubicBezTo>
                  <a:cubicBezTo>
                    <a:pt x="2584938" y="4553485"/>
                    <a:pt x="2515602" y="4553485"/>
                    <a:pt x="2435319" y="4553485"/>
                  </a:cubicBezTo>
                  <a:cubicBezTo>
                    <a:pt x="2435319" y="4553485"/>
                    <a:pt x="2435319" y="4553485"/>
                    <a:pt x="2435319" y="6530345"/>
                  </a:cubicBezTo>
                  <a:cubicBezTo>
                    <a:pt x="2435319" y="6712376"/>
                    <a:pt x="2289349" y="6858001"/>
                    <a:pt x="2106886" y="6858001"/>
                  </a:cubicBezTo>
                  <a:cubicBezTo>
                    <a:pt x="1928073" y="6858001"/>
                    <a:pt x="1782103" y="6712376"/>
                    <a:pt x="1782103" y="6530345"/>
                  </a:cubicBezTo>
                  <a:cubicBezTo>
                    <a:pt x="1782103" y="6530345"/>
                    <a:pt x="1782103" y="6530345"/>
                    <a:pt x="1782103" y="4553485"/>
                  </a:cubicBezTo>
                  <a:cubicBezTo>
                    <a:pt x="1734662" y="4553485"/>
                    <a:pt x="1687222" y="4553485"/>
                    <a:pt x="1639782" y="4553485"/>
                  </a:cubicBezTo>
                  <a:cubicBezTo>
                    <a:pt x="1639782" y="4553485"/>
                    <a:pt x="1639782" y="4553485"/>
                    <a:pt x="1639782" y="6530345"/>
                  </a:cubicBezTo>
                  <a:cubicBezTo>
                    <a:pt x="1639782" y="6712376"/>
                    <a:pt x="1493811" y="6858001"/>
                    <a:pt x="1311349" y="6858001"/>
                  </a:cubicBezTo>
                  <a:cubicBezTo>
                    <a:pt x="1128886" y="6858001"/>
                    <a:pt x="982916" y="6712376"/>
                    <a:pt x="982916" y="6530345"/>
                  </a:cubicBezTo>
                  <a:cubicBezTo>
                    <a:pt x="982916" y="6530345"/>
                    <a:pt x="982916" y="6530345"/>
                    <a:pt x="982916" y="4553485"/>
                  </a:cubicBezTo>
                  <a:cubicBezTo>
                    <a:pt x="906282" y="4553485"/>
                    <a:pt x="833297" y="4553485"/>
                    <a:pt x="774909" y="4553485"/>
                  </a:cubicBezTo>
                  <a:cubicBezTo>
                    <a:pt x="680028" y="4553485"/>
                    <a:pt x="607043" y="4469751"/>
                    <a:pt x="625289" y="4375095"/>
                  </a:cubicBezTo>
                  <a:cubicBezTo>
                    <a:pt x="1048603" y="2194360"/>
                    <a:pt x="997513" y="2492891"/>
                    <a:pt x="1015759" y="2347266"/>
                  </a:cubicBezTo>
                  <a:cubicBezTo>
                    <a:pt x="847894" y="2827829"/>
                    <a:pt x="548655" y="3661532"/>
                    <a:pt x="530409" y="3708860"/>
                  </a:cubicBezTo>
                  <a:cubicBezTo>
                    <a:pt x="482968" y="3850845"/>
                    <a:pt x="326050" y="3923657"/>
                    <a:pt x="183729" y="3876329"/>
                  </a:cubicBezTo>
                  <a:cubicBezTo>
                    <a:pt x="41409" y="3825360"/>
                    <a:pt x="-35226" y="3668813"/>
                    <a:pt x="15864" y="3526829"/>
                  </a:cubicBezTo>
                  <a:cubicBezTo>
                    <a:pt x="23162" y="3512266"/>
                    <a:pt x="523110" y="2092423"/>
                    <a:pt x="599744" y="1863063"/>
                  </a:cubicBezTo>
                  <a:cubicBezTo>
                    <a:pt x="727468" y="1495360"/>
                    <a:pt x="939125" y="1309688"/>
                    <a:pt x="1231065" y="1309688"/>
                  </a:cubicBezTo>
                  <a:close/>
                  <a:moveTo>
                    <a:pt x="1709436" y="0"/>
                  </a:moveTo>
                  <a:cubicBezTo>
                    <a:pt x="2021560" y="0"/>
                    <a:pt x="2274586" y="252671"/>
                    <a:pt x="2274586" y="564357"/>
                  </a:cubicBezTo>
                  <a:cubicBezTo>
                    <a:pt x="2274586" y="876043"/>
                    <a:pt x="2021560" y="1128714"/>
                    <a:pt x="1709436" y="1128714"/>
                  </a:cubicBezTo>
                  <a:cubicBezTo>
                    <a:pt x="1397312" y="1128714"/>
                    <a:pt x="1144286" y="876043"/>
                    <a:pt x="1144286" y="564357"/>
                  </a:cubicBezTo>
                  <a:cubicBezTo>
                    <a:pt x="1144286" y="252671"/>
                    <a:pt x="1397312" y="0"/>
                    <a:pt x="1709436" y="0"/>
                  </a:cubicBezTo>
                  <a:close/>
                </a:path>
              </a:pathLst>
            </a:custGeom>
            <a:solidFill>
              <a:schemeClr val="accent2">
                <a:alpha val="2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216" name="Group 215">
            <a:extLst>
              <a:ext uri="{FF2B5EF4-FFF2-40B4-BE49-F238E27FC236}">
                <a16:creationId xmlns:a16="http://schemas.microsoft.com/office/drawing/2014/main" id="{6387B7DA-18C9-40D6-9B36-423AF750C478}"/>
              </a:ext>
            </a:extLst>
          </p:cNvPr>
          <p:cNvGrpSpPr/>
          <p:nvPr/>
        </p:nvGrpSpPr>
        <p:grpSpPr>
          <a:xfrm>
            <a:off x="2028824" y="2934994"/>
            <a:ext cx="2456089" cy="524321"/>
            <a:chOff x="2028824" y="2934994"/>
            <a:chExt cx="2456089" cy="524321"/>
          </a:xfrm>
        </p:grpSpPr>
        <p:sp>
          <p:nvSpPr>
            <p:cNvPr id="145" name="TextBox 144">
              <a:extLst>
                <a:ext uri="{FF2B5EF4-FFF2-40B4-BE49-F238E27FC236}">
                  <a16:creationId xmlns:a16="http://schemas.microsoft.com/office/drawing/2014/main" id="{7349EB26-07F1-4D11-A434-A3AC8DA4B479}"/>
                </a:ext>
              </a:extLst>
            </p:cNvPr>
            <p:cNvSpPr txBox="1"/>
            <p:nvPr/>
          </p:nvSpPr>
          <p:spPr>
            <a:xfrm>
              <a:off x="2028824" y="2934994"/>
              <a:ext cx="2456089" cy="329120"/>
            </a:xfrm>
            <a:prstGeom prst="rect">
              <a:avLst/>
            </a:prstGeom>
            <a:noFill/>
          </p:spPr>
          <p:txBody>
            <a:bodyPr wrap="square" lIns="0" tIns="36000" rIns="216000" bIns="36000" rtlCol="0">
              <a:spAutoFit/>
            </a:bodyPr>
            <a:lstStyle/>
            <a:p>
              <a:pPr>
                <a:lnSpc>
                  <a:spcPct val="130000"/>
                </a:lnSpc>
                <a:spcBef>
                  <a:spcPts val="1000"/>
                </a:spcBef>
              </a:pPr>
              <a:r>
                <a:rPr lang="en-US" sz="1400" b="1" dirty="0">
                  <a:solidFill>
                    <a:schemeClr val="accent1"/>
                  </a:solidFill>
                </a:rPr>
                <a:t>25.000 Million</a:t>
              </a:r>
            </a:p>
          </p:txBody>
        </p:sp>
        <p:sp>
          <p:nvSpPr>
            <p:cNvPr id="206" name="TextBox 205">
              <a:extLst>
                <a:ext uri="{FF2B5EF4-FFF2-40B4-BE49-F238E27FC236}">
                  <a16:creationId xmlns:a16="http://schemas.microsoft.com/office/drawing/2014/main" id="{A1A33021-D285-491D-B8F2-2E85E431BB82}"/>
                </a:ext>
              </a:extLst>
            </p:cNvPr>
            <p:cNvSpPr txBox="1"/>
            <p:nvPr/>
          </p:nvSpPr>
          <p:spPr>
            <a:xfrm>
              <a:off x="2028824" y="3203485"/>
              <a:ext cx="2456089" cy="255830"/>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Most population city in America</a:t>
              </a:r>
            </a:p>
          </p:txBody>
        </p:sp>
      </p:grpSp>
      <p:grpSp>
        <p:nvGrpSpPr>
          <p:cNvPr id="215" name="Group 214">
            <a:extLst>
              <a:ext uri="{FF2B5EF4-FFF2-40B4-BE49-F238E27FC236}">
                <a16:creationId xmlns:a16="http://schemas.microsoft.com/office/drawing/2014/main" id="{FBB6047B-D6A5-43D5-94DB-7213159CF8DB}"/>
              </a:ext>
            </a:extLst>
          </p:cNvPr>
          <p:cNvGrpSpPr/>
          <p:nvPr/>
        </p:nvGrpSpPr>
        <p:grpSpPr>
          <a:xfrm>
            <a:off x="2028824" y="3733674"/>
            <a:ext cx="2456089" cy="524321"/>
            <a:chOff x="2028824" y="3733674"/>
            <a:chExt cx="2456089" cy="524321"/>
          </a:xfrm>
        </p:grpSpPr>
        <p:sp>
          <p:nvSpPr>
            <p:cNvPr id="207" name="TextBox 206">
              <a:extLst>
                <a:ext uri="{FF2B5EF4-FFF2-40B4-BE49-F238E27FC236}">
                  <a16:creationId xmlns:a16="http://schemas.microsoft.com/office/drawing/2014/main" id="{C9A6427F-569B-4A7B-A8F3-7B217508CF8D}"/>
                </a:ext>
              </a:extLst>
            </p:cNvPr>
            <p:cNvSpPr txBox="1"/>
            <p:nvPr/>
          </p:nvSpPr>
          <p:spPr>
            <a:xfrm>
              <a:off x="2028824" y="3733674"/>
              <a:ext cx="2456089" cy="329120"/>
            </a:xfrm>
            <a:prstGeom prst="rect">
              <a:avLst/>
            </a:prstGeom>
            <a:noFill/>
          </p:spPr>
          <p:txBody>
            <a:bodyPr wrap="square" lIns="0" tIns="36000" rIns="216000" bIns="36000" rtlCol="0">
              <a:spAutoFit/>
            </a:bodyPr>
            <a:lstStyle/>
            <a:p>
              <a:pPr>
                <a:lnSpc>
                  <a:spcPct val="130000"/>
                </a:lnSpc>
                <a:spcBef>
                  <a:spcPts val="1000"/>
                </a:spcBef>
              </a:pPr>
              <a:r>
                <a:rPr lang="en-US" sz="1400" b="1" dirty="0">
                  <a:solidFill>
                    <a:schemeClr val="accent1"/>
                  </a:solidFill>
                </a:rPr>
                <a:t>54.200 Million</a:t>
              </a:r>
            </a:p>
          </p:txBody>
        </p:sp>
        <p:sp>
          <p:nvSpPr>
            <p:cNvPr id="208" name="TextBox 207">
              <a:extLst>
                <a:ext uri="{FF2B5EF4-FFF2-40B4-BE49-F238E27FC236}">
                  <a16:creationId xmlns:a16="http://schemas.microsoft.com/office/drawing/2014/main" id="{0BD517D8-8792-4DAA-9843-2E21AA68E172}"/>
                </a:ext>
              </a:extLst>
            </p:cNvPr>
            <p:cNvSpPr txBox="1"/>
            <p:nvPr/>
          </p:nvSpPr>
          <p:spPr>
            <a:xfrm>
              <a:off x="2028824" y="4002165"/>
              <a:ext cx="2456089" cy="255830"/>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Most population city in America</a:t>
              </a:r>
            </a:p>
          </p:txBody>
        </p:sp>
      </p:grpSp>
      <p:grpSp>
        <p:nvGrpSpPr>
          <p:cNvPr id="214" name="Group 213">
            <a:extLst>
              <a:ext uri="{FF2B5EF4-FFF2-40B4-BE49-F238E27FC236}">
                <a16:creationId xmlns:a16="http://schemas.microsoft.com/office/drawing/2014/main" id="{0DA2458B-5ABC-4AFB-93CC-09A41EB95A00}"/>
              </a:ext>
            </a:extLst>
          </p:cNvPr>
          <p:cNvGrpSpPr/>
          <p:nvPr/>
        </p:nvGrpSpPr>
        <p:grpSpPr>
          <a:xfrm>
            <a:off x="2028824" y="4525990"/>
            <a:ext cx="2456089" cy="524321"/>
            <a:chOff x="2028824" y="4525990"/>
            <a:chExt cx="2456089" cy="524321"/>
          </a:xfrm>
        </p:grpSpPr>
        <p:sp>
          <p:nvSpPr>
            <p:cNvPr id="209" name="TextBox 208">
              <a:extLst>
                <a:ext uri="{FF2B5EF4-FFF2-40B4-BE49-F238E27FC236}">
                  <a16:creationId xmlns:a16="http://schemas.microsoft.com/office/drawing/2014/main" id="{02FDCA04-2485-4981-A035-84D8709560A1}"/>
                </a:ext>
              </a:extLst>
            </p:cNvPr>
            <p:cNvSpPr txBox="1"/>
            <p:nvPr/>
          </p:nvSpPr>
          <p:spPr>
            <a:xfrm>
              <a:off x="2028824" y="4525990"/>
              <a:ext cx="2456089" cy="329120"/>
            </a:xfrm>
            <a:prstGeom prst="rect">
              <a:avLst/>
            </a:prstGeom>
            <a:noFill/>
          </p:spPr>
          <p:txBody>
            <a:bodyPr wrap="square" lIns="0" tIns="36000" rIns="216000" bIns="36000" rtlCol="0">
              <a:spAutoFit/>
            </a:bodyPr>
            <a:lstStyle/>
            <a:p>
              <a:pPr>
                <a:lnSpc>
                  <a:spcPct val="130000"/>
                </a:lnSpc>
                <a:spcBef>
                  <a:spcPts val="1000"/>
                </a:spcBef>
              </a:pPr>
              <a:r>
                <a:rPr lang="en-US" sz="1400" b="1" dirty="0">
                  <a:solidFill>
                    <a:schemeClr val="accent2"/>
                  </a:solidFill>
                </a:rPr>
                <a:t>16.800 Million</a:t>
              </a:r>
            </a:p>
          </p:txBody>
        </p:sp>
        <p:sp>
          <p:nvSpPr>
            <p:cNvPr id="210" name="TextBox 209">
              <a:extLst>
                <a:ext uri="{FF2B5EF4-FFF2-40B4-BE49-F238E27FC236}">
                  <a16:creationId xmlns:a16="http://schemas.microsoft.com/office/drawing/2014/main" id="{AE0DFCA2-5321-438A-834E-C2BE1798CE95}"/>
                </a:ext>
              </a:extLst>
            </p:cNvPr>
            <p:cNvSpPr txBox="1"/>
            <p:nvPr/>
          </p:nvSpPr>
          <p:spPr>
            <a:xfrm>
              <a:off x="2028824" y="4794481"/>
              <a:ext cx="2456089" cy="255830"/>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Most population city in America</a:t>
              </a:r>
            </a:p>
          </p:txBody>
        </p:sp>
      </p:grpSp>
      <p:grpSp>
        <p:nvGrpSpPr>
          <p:cNvPr id="213" name="Group 212">
            <a:extLst>
              <a:ext uri="{FF2B5EF4-FFF2-40B4-BE49-F238E27FC236}">
                <a16:creationId xmlns:a16="http://schemas.microsoft.com/office/drawing/2014/main" id="{38655591-2019-46B5-B261-53DF3284C3F0}"/>
              </a:ext>
            </a:extLst>
          </p:cNvPr>
          <p:cNvGrpSpPr/>
          <p:nvPr/>
        </p:nvGrpSpPr>
        <p:grpSpPr>
          <a:xfrm>
            <a:off x="2028824" y="5265847"/>
            <a:ext cx="2456089" cy="524321"/>
            <a:chOff x="2028824" y="5265847"/>
            <a:chExt cx="2456089" cy="524321"/>
          </a:xfrm>
        </p:grpSpPr>
        <p:sp>
          <p:nvSpPr>
            <p:cNvPr id="211" name="TextBox 210">
              <a:extLst>
                <a:ext uri="{FF2B5EF4-FFF2-40B4-BE49-F238E27FC236}">
                  <a16:creationId xmlns:a16="http://schemas.microsoft.com/office/drawing/2014/main" id="{C4C8AC6A-F3F7-4D19-AB0A-34BB32C964D3}"/>
                </a:ext>
              </a:extLst>
            </p:cNvPr>
            <p:cNvSpPr txBox="1"/>
            <p:nvPr/>
          </p:nvSpPr>
          <p:spPr>
            <a:xfrm>
              <a:off x="2028824" y="5265847"/>
              <a:ext cx="2456089" cy="329120"/>
            </a:xfrm>
            <a:prstGeom prst="rect">
              <a:avLst/>
            </a:prstGeom>
            <a:noFill/>
          </p:spPr>
          <p:txBody>
            <a:bodyPr wrap="square" lIns="0" tIns="36000" rIns="216000" bIns="36000" rtlCol="0">
              <a:spAutoFit/>
            </a:bodyPr>
            <a:lstStyle/>
            <a:p>
              <a:pPr>
                <a:lnSpc>
                  <a:spcPct val="130000"/>
                </a:lnSpc>
                <a:spcBef>
                  <a:spcPts val="1000"/>
                </a:spcBef>
              </a:pPr>
              <a:r>
                <a:rPr lang="en-US" sz="1400" b="1" dirty="0">
                  <a:solidFill>
                    <a:schemeClr val="accent2"/>
                  </a:solidFill>
                </a:rPr>
                <a:t>43.600 Million</a:t>
              </a:r>
            </a:p>
          </p:txBody>
        </p:sp>
        <p:sp>
          <p:nvSpPr>
            <p:cNvPr id="212" name="TextBox 211">
              <a:extLst>
                <a:ext uri="{FF2B5EF4-FFF2-40B4-BE49-F238E27FC236}">
                  <a16:creationId xmlns:a16="http://schemas.microsoft.com/office/drawing/2014/main" id="{90C66CD5-5820-44EC-8505-4D13ABF73F8B}"/>
                </a:ext>
              </a:extLst>
            </p:cNvPr>
            <p:cNvSpPr txBox="1"/>
            <p:nvPr/>
          </p:nvSpPr>
          <p:spPr>
            <a:xfrm>
              <a:off x="2028824" y="5534338"/>
              <a:ext cx="2456089" cy="255830"/>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Most population city in America</a:t>
              </a:r>
            </a:p>
          </p:txBody>
        </p:sp>
      </p:grpSp>
    </p:spTree>
    <p:extLst>
      <p:ext uri="{BB962C8B-B14F-4D97-AF65-F5344CB8AC3E}">
        <p14:creationId xmlns:p14="http://schemas.microsoft.com/office/powerpoint/2010/main" val="15975130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1000"/>
                                        <p:tgtEl>
                                          <p:spTgt spid="216"/>
                                        </p:tgtEl>
                                      </p:cBhvr>
                                    </p:animEffect>
                                    <p:anim calcmode="lin" valueType="num">
                                      <p:cBhvr>
                                        <p:cTn id="8" dur="1000" fill="hold"/>
                                        <p:tgtEl>
                                          <p:spTgt spid="216"/>
                                        </p:tgtEl>
                                        <p:attrNameLst>
                                          <p:attrName>ppt_x</p:attrName>
                                        </p:attrNameLst>
                                      </p:cBhvr>
                                      <p:tavLst>
                                        <p:tav tm="0">
                                          <p:val>
                                            <p:strVal val="#ppt_x"/>
                                          </p:val>
                                        </p:tav>
                                        <p:tav tm="100000">
                                          <p:val>
                                            <p:strVal val="#ppt_x"/>
                                          </p:val>
                                        </p:tav>
                                      </p:tavLst>
                                    </p:anim>
                                    <p:anim calcmode="lin" valueType="num">
                                      <p:cBhvr>
                                        <p:cTn id="9" dur="1000" fill="hold"/>
                                        <p:tgtEl>
                                          <p:spTgt spid="2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1000"/>
                                        <p:tgtEl>
                                          <p:spTgt spid="215"/>
                                        </p:tgtEl>
                                      </p:cBhvr>
                                    </p:animEffect>
                                    <p:anim calcmode="lin" valueType="num">
                                      <p:cBhvr>
                                        <p:cTn id="13" dur="1000" fill="hold"/>
                                        <p:tgtEl>
                                          <p:spTgt spid="215"/>
                                        </p:tgtEl>
                                        <p:attrNameLst>
                                          <p:attrName>ppt_x</p:attrName>
                                        </p:attrNameLst>
                                      </p:cBhvr>
                                      <p:tavLst>
                                        <p:tav tm="0">
                                          <p:val>
                                            <p:strVal val="#ppt_x"/>
                                          </p:val>
                                        </p:tav>
                                        <p:tav tm="100000">
                                          <p:val>
                                            <p:strVal val="#ppt_x"/>
                                          </p:val>
                                        </p:tav>
                                      </p:tavLst>
                                    </p:anim>
                                    <p:anim calcmode="lin" valueType="num">
                                      <p:cBhvr>
                                        <p:cTn id="14" dur="1000" fill="hold"/>
                                        <p:tgtEl>
                                          <p:spTgt spid="2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600"/>
                                  </p:stCondLst>
                                  <p:childTnLst>
                                    <p:set>
                                      <p:cBhvr>
                                        <p:cTn id="16" dur="1" fill="hold">
                                          <p:stCondLst>
                                            <p:cond delay="0"/>
                                          </p:stCondLst>
                                        </p:cTn>
                                        <p:tgtEl>
                                          <p:spTgt spid="214"/>
                                        </p:tgtEl>
                                        <p:attrNameLst>
                                          <p:attrName>style.visibility</p:attrName>
                                        </p:attrNameLst>
                                      </p:cBhvr>
                                      <p:to>
                                        <p:strVal val="visible"/>
                                      </p:to>
                                    </p:set>
                                    <p:animEffect transition="in" filter="fade">
                                      <p:cBhvr>
                                        <p:cTn id="17" dur="1000"/>
                                        <p:tgtEl>
                                          <p:spTgt spid="214"/>
                                        </p:tgtEl>
                                      </p:cBhvr>
                                    </p:animEffect>
                                    <p:anim calcmode="lin" valueType="num">
                                      <p:cBhvr>
                                        <p:cTn id="18" dur="1000" fill="hold"/>
                                        <p:tgtEl>
                                          <p:spTgt spid="214"/>
                                        </p:tgtEl>
                                        <p:attrNameLst>
                                          <p:attrName>ppt_x</p:attrName>
                                        </p:attrNameLst>
                                      </p:cBhvr>
                                      <p:tavLst>
                                        <p:tav tm="0">
                                          <p:val>
                                            <p:strVal val="#ppt_x"/>
                                          </p:val>
                                        </p:tav>
                                        <p:tav tm="100000">
                                          <p:val>
                                            <p:strVal val="#ppt_x"/>
                                          </p:val>
                                        </p:tav>
                                      </p:tavLst>
                                    </p:anim>
                                    <p:anim calcmode="lin" valueType="num">
                                      <p:cBhvr>
                                        <p:cTn id="19" dur="1000" fill="hold"/>
                                        <p:tgtEl>
                                          <p:spTgt spid="2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900"/>
                                  </p:stCondLst>
                                  <p:childTnLst>
                                    <p:set>
                                      <p:cBhvr>
                                        <p:cTn id="21" dur="1" fill="hold">
                                          <p:stCondLst>
                                            <p:cond delay="0"/>
                                          </p:stCondLst>
                                        </p:cTn>
                                        <p:tgtEl>
                                          <p:spTgt spid="213"/>
                                        </p:tgtEl>
                                        <p:attrNameLst>
                                          <p:attrName>style.visibility</p:attrName>
                                        </p:attrNameLst>
                                      </p:cBhvr>
                                      <p:to>
                                        <p:strVal val="visible"/>
                                      </p:to>
                                    </p:set>
                                    <p:animEffect transition="in" filter="fade">
                                      <p:cBhvr>
                                        <p:cTn id="22" dur="1000"/>
                                        <p:tgtEl>
                                          <p:spTgt spid="213"/>
                                        </p:tgtEl>
                                      </p:cBhvr>
                                    </p:animEffect>
                                    <p:anim calcmode="lin" valueType="num">
                                      <p:cBhvr>
                                        <p:cTn id="23" dur="1000" fill="hold"/>
                                        <p:tgtEl>
                                          <p:spTgt spid="213"/>
                                        </p:tgtEl>
                                        <p:attrNameLst>
                                          <p:attrName>ppt_x</p:attrName>
                                        </p:attrNameLst>
                                      </p:cBhvr>
                                      <p:tavLst>
                                        <p:tav tm="0">
                                          <p:val>
                                            <p:strVal val="#ppt_x"/>
                                          </p:val>
                                        </p:tav>
                                        <p:tav tm="100000">
                                          <p:val>
                                            <p:strVal val="#ppt_x"/>
                                          </p:val>
                                        </p:tav>
                                      </p:tavLst>
                                    </p:anim>
                                    <p:anim calcmode="lin" valueType="num">
                                      <p:cBhvr>
                                        <p:cTn id="24" dur="1000" fill="hold"/>
                                        <p:tgtEl>
                                          <p:spTgt spid="213"/>
                                        </p:tgtEl>
                                        <p:attrNameLst>
                                          <p:attrName>ppt_y</p:attrName>
                                        </p:attrNameLst>
                                      </p:cBhvr>
                                      <p:tavLst>
                                        <p:tav tm="0">
                                          <p:val>
                                            <p:strVal val="#ppt_y+.1"/>
                                          </p:val>
                                        </p:tav>
                                        <p:tav tm="100000">
                                          <p:val>
                                            <p:strVal val="#ppt_y"/>
                                          </p:val>
                                        </p:tav>
                                      </p:tavLst>
                                    </p:anim>
                                  </p:childTnLst>
                                </p:cTn>
                              </p:par>
                              <p:par>
                                <p:cTn id="25" presetID="22" presetClass="entr" presetSubtype="8" fill="hold" nodeType="withEffect">
                                  <p:stCondLst>
                                    <p:cond delay="700"/>
                                  </p:stCondLst>
                                  <p:childTnLst>
                                    <p:set>
                                      <p:cBhvr>
                                        <p:cTn id="26" dur="1" fill="hold">
                                          <p:stCondLst>
                                            <p:cond delay="0"/>
                                          </p:stCondLst>
                                        </p:cTn>
                                        <p:tgtEl>
                                          <p:spTgt spid="143"/>
                                        </p:tgtEl>
                                        <p:attrNameLst>
                                          <p:attrName>style.visibility</p:attrName>
                                        </p:attrNameLst>
                                      </p:cBhvr>
                                      <p:to>
                                        <p:strVal val="visible"/>
                                      </p:to>
                                    </p:set>
                                    <p:animEffect transition="in" filter="wipe(left)">
                                      <p:cBhvr>
                                        <p:cTn id="27" dur="1000"/>
                                        <p:tgtEl>
                                          <p:spTgt spid="143"/>
                                        </p:tgtEl>
                                      </p:cBhvr>
                                    </p:animEffect>
                                  </p:childTnLst>
                                </p:cTn>
                              </p:par>
                              <p:par>
                                <p:cTn id="28" presetID="22" presetClass="entr" presetSubtype="8" fill="hold" nodeType="withEffect">
                                  <p:stCondLst>
                                    <p:cond delay="1100"/>
                                  </p:stCondLst>
                                  <p:childTnLst>
                                    <p:set>
                                      <p:cBhvr>
                                        <p:cTn id="29" dur="1" fill="hold">
                                          <p:stCondLst>
                                            <p:cond delay="0"/>
                                          </p:stCondLst>
                                        </p:cTn>
                                        <p:tgtEl>
                                          <p:spTgt spid="142"/>
                                        </p:tgtEl>
                                        <p:attrNameLst>
                                          <p:attrName>style.visibility</p:attrName>
                                        </p:attrNameLst>
                                      </p:cBhvr>
                                      <p:to>
                                        <p:strVal val="visible"/>
                                      </p:to>
                                    </p:set>
                                    <p:animEffect transition="in" filter="wipe(left)">
                                      <p:cBhvr>
                                        <p:cTn id="30" dur="1000"/>
                                        <p:tgtEl>
                                          <p:spTgt spid="142"/>
                                        </p:tgtEl>
                                      </p:cBhvr>
                                    </p:animEffect>
                                  </p:childTnLst>
                                </p:cTn>
                              </p:par>
                              <p:par>
                                <p:cTn id="31" presetID="22" presetClass="entr" presetSubtype="8" fill="hold" nodeType="withEffect">
                                  <p:stCondLst>
                                    <p:cond delay="1500"/>
                                  </p:stCondLst>
                                  <p:childTnLst>
                                    <p:set>
                                      <p:cBhvr>
                                        <p:cTn id="32" dur="1" fill="hold">
                                          <p:stCondLst>
                                            <p:cond delay="0"/>
                                          </p:stCondLst>
                                        </p:cTn>
                                        <p:tgtEl>
                                          <p:spTgt spid="205"/>
                                        </p:tgtEl>
                                        <p:attrNameLst>
                                          <p:attrName>style.visibility</p:attrName>
                                        </p:attrNameLst>
                                      </p:cBhvr>
                                      <p:to>
                                        <p:strVal val="visible"/>
                                      </p:to>
                                    </p:set>
                                    <p:animEffect transition="in" filter="wipe(left)">
                                      <p:cBhvr>
                                        <p:cTn id="33" dur="1000"/>
                                        <p:tgtEl>
                                          <p:spTgt spid="205"/>
                                        </p:tgtEl>
                                      </p:cBhvr>
                                    </p:animEffect>
                                  </p:childTnLst>
                                </p:cTn>
                              </p:par>
                              <p:par>
                                <p:cTn id="34" presetID="22" presetClass="entr" presetSubtype="8" fill="hold" nodeType="withEffect">
                                  <p:stCondLst>
                                    <p:cond delay="1800"/>
                                  </p:stCondLst>
                                  <p:childTnLst>
                                    <p:set>
                                      <p:cBhvr>
                                        <p:cTn id="35" dur="1" fill="hold">
                                          <p:stCondLst>
                                            <p:cond delay="0"/>
                                          </p:stCondLst>
                                        </p:cTn>
                                        <p:tgtEl>
                                          <p:spTgt spid="179"/>
                                        </p:tgtEl>
                                        <p:attrNameLst>
                                          <p:attrName>style.visibility</p:attrName>
                                        </p:attrNameLst>
                                      </p:cBhvr>
                                      <p:to>
                                        <p:strVal val="visible"/>
                                      </p:to>
                                    </p:set>
                                    <p:animEffect transition="in" filter="wipe(left)">
                                      <p:cBhvr>
                                        <p:cTn id="36"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02CAC-8F95-48CB-A6FF-3E5048148637}"/>
              </a:ext>
            </a:extLst>
          </p:cNvPr>
          <p:cNvSpPr>
            <a:spLocks noGrp="1"/>
          </p:cNvSpPr>
          <p:nvPr>
            <p:ph type="title"/>
          </p:nvPr>
        </p:nvSpPr>
        <p:spPr/>
        <p:txBody>
          <a:bodyPr/>
          <a:lstStyle/>
          <a:p>
            <a:r>
              <a:rPr lang="en-US" dirty="0"/>
              <a:t>Information </a:t>
            </a:r>
            <a:br>
              <a:rPr lang="en-US" dirty="0"/>
            </a:br>
            <a:r>
              <a:rPr lang="en-US" dirty="0">
                <a:solidFill>
                  <a:schemeClr val="accent1"/>
                </a:solidFill>
              </a:rPr>
              <a:t>data info</a:t>
            </a:r>
          </a:p>
        </p:txBody>
      </p:sp>
      <p:graphicFrame>
        <p:nvGraphicFramePr>
          <p:cNvPr id="5" name="Chart 4">
            <a:extLst>
              <a:ext uri="{FF2B5EF4-FFF2-40B4-BE49-F238E27FC236}">
                <a16:creationId xmlns:a16="http://schemas.microsoft.com/office/drawing/2014/main" id="{0BEDCD3C-9AF7-4569-8C98-024D822DC301}"/>
              </a:ext>
            </a:extLst>
          </p:cNvPr>
          <p:cNvGraphicFramePr/>
          <p:nvPr/>
        </p:nvGraphicFramePr>
        <p:xfrm>
          <a:off x="2028824" y="3429000"/>
          <a:ext cx="2689516" cy="257694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8400E436-3A04-42A5-B92C-8F66E2FB2B49}"/>
              </a:ext>
            </a:extLst>
          </p:cNvPr>
          <p:cNvGraphicFramePr/>
          <p:nvPr/>
        </p:nvGraphicFramePr>
        <p:xfrm>
          <a:off x="5256066" y="3429000"/>
          <a:ext cx="2689516" cy="2576942"/>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a:extLst>
              <a:ext uri="{FF2B5EF4-FFF2-40B4-BE49-F238E27FC236}">
                <a16:creationId xmlns:a16="http://schemas.microsoft.com/office/drawing/2014/main" id="{51F6C458-73D2-472B-8419-F0A95573B93B}"/>
              </a:ext>
            </a:extLst>
          </p:cNvPr>
          <p:cNvGrpSpPr/>
          <p:nvPr/>
        </p:nvGrpSpPr>
        <p:grpSpPr>
          <a:xfrm>
            <a:off x="8290560" y="2532235"/>
            <a:ext cx="3009256" cy="3162662"/>
            <a:chOff x="8290560" y="2532235"/>
            <a:chExt cx="3009256" cy="3162662"/>
          </a:xfrm>
        </p:grpSpPr>
        <p:sp>
          <p:nvSpPr>
            <p:cNvPr id="8" name="Rectangle 7">
              <a:extLst>
                <a:ext uri="{FF2B5EF4-FFF2-40B4-BE49-F238E27FC236}">
                  <a16:creationId xmlns:a16="http://schemas.microsoft.com/office/drawing/2014/main" id="{7199609A-5889-4140-9CF7-530101F8421A}"/>
                </a:ext>
              </a:extLst>
            </p:cNvPr>
            <p:cNvSpPr/>
            <p:nvPr/>
          </p:nvSpPr>
          <p:spPr>
            <a:xfrm>
              <a:off x="8290560" y="2532235"/>
              <a:ext cx="3009256" cy="3162662"/>
            </a:xfrm>
            <a:prstGeom prst="rect">
              <a:avLst/>
            </a:prstGeom>
            <a:solidFill>
              <a:srgbClr val="FFFFFF"/>
            </a:solidFill>
            <a:ln>
              <a:noFill/>
            </a:ln>
            <a:effectLst>
              <a:outerShdw blurRad="762000" dist="254000" dir="5400000" algn="ctr"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914400" rtlCol="0" anchor="b" anchorCtr="0"/>
            <a:lstStyle/>
            <a:p>
              <a:pPr algn="ctr">
                <a:lnSpc>
                  <a:spcPct val="110000"/>
                </a:lnSpc>
                <a:spcBef>
                  <a:spcPts val="1000"/>
                </a:spcBef>
              </a:pPr>
              <a:endParaRPr lang="en-US" sz="1200" dirty="0">
                <a:solidFill>
                  <a:schemeClr val="tx1">
                    <a:alpha val="70000"/>
                  </a:schemeClr>
                </a:solidFill>
              </a:endParaRPr>
            </a:p>
          </p:txBody>
        </p:sp>
        <p:graphicFrame>
          <p:nvGraphicFramePr>
            <p:cNvPr id="7" name="Chart 6">
              <a:extLst>
                <a:ext uri="{FF2B5EF4-FFF2-40B4-BE49-F238E27FC236}">
                  <a16:creationId xmlns:a16="http://schemas.microsoft.com/office/drawing/2014/main" id="{22E925F6-1078-4772-8F1F-F143A7C9531C}"/>
                </a:ext>
              </a:extLst>
            </p:cNvPr>
            <p:cNvGraphicFramePr/>
            <p:nvPr/>
          </p:nvGraphicFramePr>
          <p:xfrm>
            <a:off x="8483309" y="2834858"/>
            <a:ext cx="2689516" cy="2576942"/>
          </p:xfrm>
          <a:graphic>
            <a:graphicData uri="http://schemas.openxmlformats.org/drawingml/2006/chart">
              <c:chart xmlns:c="http://schemas.openxmlformats.org/drawingml/2006/chart" xmlns:r="http://schemas.openxmlformats.org/officeDocument/2006/relationships" r:id="rId4"/>
            </a:graphicData>
          </a:graphic>
        </p:graphicFrame>
      </p:grpSp>
    </p:spTree>
    <p:extLst>
      <p:ext uri="{BB962C8B-B14F-4D97-AF65-F5344CB8AC3E}">
        <p14:creationId xmlns:p14="http://schemas.microsoft.com/office/powerpoint/2010/main" val="10887134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5"/>
                                        </p:tgtEl>
                                      </p:cBhvr>
                                      <p:by x="110000" y="110000"/>
                                    </p:animScale>
                                  </p:childTnLst>
                                </p:cTn>
                              </p:par>
                              <p:par>
                                <p:cTn id="10" presetID="22" presetClass="entr" presetSubtype="8" fill="hold" grpId="0" nodeType="withEffect">
                                  <p:stCondLst>
                                    <p:cond delay="11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1100"/>
                                  </p:stCondLst>
                                  <p:childTnLst>
                                    <p:animScale>
                                      <p:cBhvr>
                                        <p:cTn id="14" dur="500" fill="hold"/>
                                        <p:tgtEl>
                                          <p:spTgt spid="6"/>
                                        </p:tgtEl>
                                      </p:cBhvr>
                                      <p:by x="110000" y="110000"/>
                                    </p:animScale>
                                  </p:childTnLst>
                                </p:cTn>
                              </p:par>
                              <p:par>
                                <p:cTn id="15" presetID="22" presetClass="entr" presetSubtype="8" fill="hold" nodeType="withEffect">
                                  <p:stCondLst>
                                    <p:cond delay="170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6" presetClass="emph" presetSubtype="0" accel="50000" decel="50000" autoRev="1" fill="hold" nodeType="withEffect">
                                  <p:stCondLst>
                                    <p:cond delay="1800"/>
                                  </p:stCondLst>
                                  <p:childTnLst>
                                    <p:animScale>
                                      <p:cBhvr>
                                        <p:cTn id="19" dur="500" fill="hold"/>
                                        <p:tgtEl>
                                          <p:spTgt spid="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Graphic spid="6" grpId="0">
        <p:bldAsOne/>
      </p:bldGraphic>
      <p:bldGraphic spid="6" grpId="1">
        <p:bldAsOne/>
      </p:bldGraphic>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F4B4-6ECF-4767-A285-D301A883ED16}"/>
              </a:ext>
            </a:extLst>
          </p:cNvPr>
          <p:cNvSpPr>
            <a:spLocks noGrp="1"/>
          </p:cNvSpPr>
          <p:nvPr>
            <p:ph type="title"/>
          </p:nvPr>
        </p:nvSpPr>
        <p:spPr/>
        <p:txBody>
          <a:bodyPr/>
          <a:lstStyle/>
          <a:p>
            <a:r>
              <a:rPr lang="en-US" dirty="0"/>
              <a:t>Data </a:t>
            </a:r>
            <a:br>
              <a:rPr lang="en-US" dirty="0"/>
            </a:br>
            <a:r>
              <a:rPr lang="en-US" dirty="0">
                <a:solidFill>
                  <a:schemeClr val="accent1"/>
                </a:solidFill>
              </a:rPr>
              <a:t>Overview</a:t>
            </a:r>
          </a:p>
        </p:txBody>
      </p:sp>
      <p:graphicFrame>
        <p:nvGraphicFramePr>
          <p:cNvPr id="8" name="Chart 7">
            <a:extLst>
              <a:ext uri="{FF2B5EF4-FFF2-40B4-BE49-F238E27FC236}">
                <a16:creationId xmlns:a16="http://schemas.microsoft.com/office/drawing/2014/main" id="{E46FC823-6308-451C-9955-1B55C5E1A626}"/>
              </a:ext>
            </a:extLst>
          </p:cNvPr>
          <p:cNvGraphicFramePr/>
          <p:nvPr/>
        </p:nvGraphicFramePr>
        <p:xfrm>
          <a:off x="5838080" y="2264229"/>
          <a:ext cx="5340865" cy="3729353"/>
        </p:xfrm>
        <a:graphic>
          <a:graphicData uri="http://schemas.openxmlformats.org/drawingml/2006/chart">
            <c:chart xmlns:c="http://schemas.openxmlformats.org/drawingml/2006/chart" xmlns:r="http://schemas.openxmlformats.org/officeDocument/2006/relationships" r:id="rId2"/>
          </a:graphicData>
        </a:graphic>
      </p:graphicFrame>
      <p:grpSp>
        <p:nvGrpSpPr>
          <p:cNvPr id="23" name="Group 22">
            <a:extLst>
              <a:ext uri="{FF2B5EF4-FFF2-40B4-BE49-F238E27FC236}">
                <a16:creationId xmlns:a16="http://schemas.microsoft.com/office/drawing/2014/main" id="{E688544E-95AF-4820-9779-CC5CF2176E4E}"/>
              </a:ext>
            </a:extLst>
          </p:cNvPr>
          <p:cNvGrpSpPr/>
          <p:nvPr/>
        </p:nvGrpSpPr>
        <p:grpSpPr>
          <a:xfrm>
            <a:off x="5118972" y="3991987"/>
            <a:ext cx="1595338" cy="256417"/>
            <a:chOff x="5118972" y="3991987"/>
            <a:chExt cx="1595338" cy="256417"/>
          </a:xfrm>
        </p:grpSpPr>
        <p:cxnSp>
          <p:nvCxnSpPr>
            <p:cNvPr id="10" name="Straight Connector 9">
              <a:extLst>
                <a:ext uri="{FF2B5EF4-FFF2-40B4-BE49-F238E27FC236}">
                  <a16:creationId xmlns:a16="http://schemas.microsoft.com/office/drawing/2014/main" id="{E724DD71-569F-4577-A7EB-D16F47D86E10}"/>
                </a:ext>
              </a:extLst>
            </p:cNvPr>
            <p:cNvCxnSpPr>
              <a:cxnSpLocks/>
            </p:cNvCxnSpPr>
            <p:nvPr/>
          </p:nvCxnSpPr>
          <p:spPr>
            <a:xfrm flipH="1">
              <a:off x="6096000" y="4128905"/>
              <a:ext cx="618310"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D62575-2A31-49EE-ACD0-BA63E68E393A}"/>
                </a:ext>
              </a:extLst>
            </p:cNvPr>
            <p:cNvSpPr txBox="1"/>
            <p:nvPr/>
          </p:nvSpPr>
          <p:spPr>
            <a:xfrm>
              <a:off x="5118972" y="3991987"/>
              <a:ext cx="848068" cy="256417"/>
            </a:xfrm>
            <a:prstGeom prst="rect">
              <a:avLst/>
            </a:prstGeom>
            <a:noFill/>
          </p:spPr>
          <p:txBody>
            <a:bodyPr wrap="square" lIns="0" tIns="0" rIns="0" bIns="0" rtlCol="0">
              <a:spAutoFit/>
            </a:bodyPr>
            <a:lstStyle/>
            <a:p>
              <a:pPr algn="r">
                <a:lnSpc>
                  <a:spcPct val="130000"/>
                </a:lnSpc>
                <a:spcBef>
                  <a:spcPts val="1000"/>
                </a:spcBef>
              </a:pPr>
              <a:r>
                <a:rPr lang="en-US" sz="1400" b="1" dirty="0"/>
                <a:t>$95.000</a:t>
              </a:r>
            </a:p>
          </p:txBody>
        </p:sp>
      </p:grpSp>
      <p:grpSp>
        <p:nvGrpSpPr>
          <p:cNvPr id="22" name="Group 21">
            <a:extLst>
              <a:ext uri="{FF2B5EF4-FFF2-40B4-BE49-F238E27FC236}">
                <a16:creationId xmlns:a16="http://schemas.microsoft.com/office/drawing/2014/main" id="{EE37E37A-780A-466E-BAB4-8DB3FC4D2C5E}"/>
              </a:ext>
            </a:extLst>
          </p:cNvPr>
          <p:cNvGrpSpPr/>
          <p:nvPr/>
        </p:nvGrpSpPr>
        <p:grpSpPr>
          <a:xfrm>
            <a:off x="5414046" y="2398319"/>
            <a:ext cx="1413476" cy="256417"/>
            <a:chOff x="5414046" y="2398319"/>
            <a:chExt cx="1413476" cy="256417"/>
          </a:xfrm>
        </p:grpSpPr>
        <p:cxnSp>
          <p:nvCxnSpPr>
            <p:cNvPr id="12" name="Straight Connector 11">
              <a:extLst>
                <a:ext uri="{FF2B5EF4-FFF2-40B4-BE49-F238E27FC236}">
                  <a16:creationId xmlns:a16="http://schemas.microsoft.com/office/drawing/2014/main" id="{70CA2ABA-A1BF-49BC-B097-486E06D726F4}"/>
                </a:ext>
              </a:extLst>
            </p:cNvPr>
            <p:cNvCxnSpPr>
              <a:cxnSpLocks/>
            </p:cNvCxnSpPr>
            <p:nvPr/>
          </p:nvCxnSpPr>
          <p:spPr>
            <a:xfrm flipH="1">
              <a:off x="6383383" y="2535237"/>
              <a:ext cx="444139"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A0CBFA6-0882-4866-A403-02AAC8CF4E66}"/>
                </a:ext>
              </a:extLst>
            </p:cNvPr>
            <p:cNvSpPr txBox="1"/>
            <p:nvPr/>
          </p:nvSpPr>
          <p:spPr>
            <a:xfrm>
              <a:off x="5414046" y="2398319"/>
              <a:ext cx="848068" cy="256417"/>
            </a:xfrm>
            <a:prstGeom prst="rect">
              <a:avLst/>
            </a:prstGeom>
            <a:noFill/>
          </p:spPr>
          <p:txBody>
            <a:bodyPr wrap="square" lIns="0" tIns="0" rIns="0" bIns="0" rtlCol="0">
              <a:spAutoFit/>
            </a:bodyPr>
            <a:lstStyle/>
            <a:p>
              <a:pPr algn="r">
                <a:lnSpc>
                  <a:spcPct val="130000"/>
                </a:lnSpc>
                <a:spcBef>
                  <a:spcPts val="1000"/>
                </a:spcBef>
              </a:pPr>
              <a:r>
                <a:rPr lang="en-US" sz="1400" b="1" dirty="0"/>
                <a:t>$32.000</a:t>
              </a:r>
            </a:p>
          </p:txBody>
        </p:sp>
      </p:grpSp>
      <p:grpSp>
        <p:nvGrpSpPr>
          <p:cNvPr id="21" name="Group 20">
            <a:extLst>
              <a:ext uri="{FF2B5EF4-FFF2-40B4-BE49-F238E27FC236}">
                <a16:creationId xmlns:a16="http://schemas.microsoft.com/office/drawing/2014/main" id="{1A5387F9-7D01-432B-9F46-E23AC1A494E0}"/>
              </a:ext>
            </a:extLst>
          </p:cNvPr>
          <p:cNvGrpSpPr/>
          <p:nvPr/>
        </p:nvGrpSpPr>
        <p:grpSpPr>
          <a:xfrm>
            <a:off x="5866241" y="1585112"/>
            <a:ext cx="2075976" cy="679117"/>
            <a:chOff x="5866241" y="1585112"/>
            <a:chExt cx="2075976" cy="679117"/>
          </a:xfrm>
        </p:grpSpPr>
        <p:cxnSp>
          <p:nvCxnSpPr>
            <p:cNvPr id="15" name="Straight Connector 14">
              <a:extLst>
                <a:ext uri="{FF2B5EF4-FFF2-40B4-BE49-F238E27FC236}">
                  <a16:creationId xmlns:a16="http://schemas.microsoft.com/office/drawing/2014/main" id="{AE38A511-A3A5-4A1F-99AF-4ED95393B400}"/>
                </a:ext>
              </a:extLst>
            </p:cNvPr>
            <p:cNvCxnSpPr>
              <a:cxnSpLocks/>
            </p:cNvCxnSpPr>
            <p:nvPr/>
          </p:nvCxnSpPr>
          <p:spPr>
            <a:xfrm flipH="1">
              <a:off x="6835578" y="1722030"/>
              <a:ext cx="444139"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10F0657-918A-4CB0-B41E-877E1D3A7279}"/>
                </a:ext>
              </a:extLst>
            </p:cNvPr>
            <p:cNvSpPr txBox="1"/>
            <p:nvPr/>
          </p:nvSpPr>
          <p:spPr>
            <a:xfrm>
              <a:off x="5866241" y="1585112"/>
              <a:ext cx="848068" cy="256417"/>
            </a:xfrm>
            <a:prstGeom prst="rect">
              <a:avLst/>
            </a:prstGeom>
            <a:noFill/>
          </p:spPr>
          <p:txBody>
            <a:bodyPr wrap="square" lIns="0" tIns="0" rIns="0" bIns="0" rtlCol="0">
              <a:spAutoFit/>
            </a:bodyPr>
            <a:lstStyle/>
            <a:p>
              <a:pPr algn="r">
                <a:lnSpc>
                  <a:spcPct val="130000"/>
                </a:lnSpc>
                <a:spcBef>
                  <a:spcPts val="1000"/>
                </a:spcBef>
              </a:pPr>
              <a:r>
                <a:rPr lang="en-US" sz="1400" b="1" dirty="0"/>
                <a:t>$28.000</a:t>
              </a:r>
            </a:p>
          </p:txBody>
        </p:sp>
        <p:cxnSp>
          <p:nvCxnSpPr>
            <p:cNvPr id="20" name="Straight Connector 19">
              <a:extLst>
                <a:ext uri="{FF2B5EF4-FFF2-40B4-BE49-F238E27FC236}">
                  <a16:creationId xmlns:a16="http://schemas.microsoft.com/office/drawing/2014/main" id="{FAE93FDD-C454-4B07-A4E4-72D679E20381}"/>
                </a:ext>
              </a:extLst>
            </p:cNvPr>
            <p:cNvCxnSpPr/>
            <p:nvPr/>
          </p:nvCxnSpPr>
          <p:spPr>
            <a:xfrm>
              <a:off x="7279717" y="1722030"/>
              <a:ext cx="662500" cy="542199"/>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0BE85BF5-288C-4B8B-99A7-DCFF7CB3B56D}"/>
              </a:ext>
            </a:extLst>
          </p:cNvPr>
          <p:cNvGrpSpPr/>
          <p:nvPr/>
        </p:nvGrpSpPr>
        <p:grpSpPr>
          <a:xfrm>
            <a:off x="9759349" y="2837849"/>
            <a:ext cx="1211143" cy="256417"/>
            <a:chOff x="5050971" y="2398319"/>
            <a:chExt cx="1211143" cy="256417"/>
          </a:xfrm>
        </p:grpSpPr>
        <p:cxnSp>
          <p:nvCxnSpPr>
            <p:cNvPr id="25" name="Straight Connector 24">
              <a:extLst>
                <a:ext uri="{FF2B5EF4-FFF2-40B4-BE49-F238E27FC236}">
                  <a16:creationId xmlns:a16="http://schemas.microsoft.com/office/drawing/2014/main" id="{85C21C81-63CB-4401-836A-D763161B7197}"/>
                </a:ext>
              </a:extLst>
            </p:cNvPr>
            <p:cNvCxnSpPr>
              <a:cxnSpLocks/>
            </p:cNvCxnSpPr>
            <p:nvPr/>
          </p:nvCxnSpPr>
          <p:spPr>
            <a:xfrm flipH="1">
              <a:off x="5050971" y="2535237"/>
              <a:ext cx="444139" cy="0"/>
            </a:xfrm>
            <a:prstGeom prst="line">
              <a:avLst/>
            </a:prstGeom>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025513-0793-472B-B3E6-F160AD48DF94}"/>
                </a:ext>
              </a:extLst>
            </p:cNvPr>
            <p:cNvSpPr txBox="1"/>
            <p:nvPr/>
          </p:nvSpPr>
          <p:spPr>
            <a:xfrm>
              <a:off x="5414046" y="2398319"/>
              <a:ext cx="848068" cy="256417"/>
            </a:xfrm>
            <a:prstGeom prst="rect">
              <a:avLst/>
            </a:prstGeom>
            <a:noFill/>
          </p:spPr>
          <p:txBody>
            <a:bodyPr wrap="square" lIns="0" tIns="0" rIns="0" bIns="0" rtlCol="0">
              <a:spAutoFit/>
            </a:bodyPr>
            <a:lstStyle/>
            <a:p>
              <a:pPr algn="r">
                <a:lnSpc>
                  <a:spcPct val="130000"/>
                </a:lnSpc>
                <a:spcBef>
                  <a:spcPts val="1000"/>
                </a:spcBef>
              </a:pPr>
              <a:r>
                <a:rPr lang="en-US" sz="1400" b="1" dirty="0"/>
                <a:t>$180.000</a:t>
              </a:r>
            </a:p>
          </p:txBody>
        </p:sp>
      </p:grpSp>
      <p:sp>
        <p:nvSpPr>
          <p:cNvPr id="27" name="TextBox 26">
            <a:extLst>
              <a:ext uri="{FF2B5EF4-FFF2-40B4-BE49-F238E27FC236}">
                <a16:creationId xmlns:a16="http://schemas.microsoft.com/office/drawing/2014/main" id="{242ED343-C5EC-4652-BCD0-E8BF35E77E47}"/>
              </a:ext>
            </a:extLst>
          </p:cNvPr>
          <p:cNvSpPr txBox="1"/>
          <p:nvPr/>
        </p:nvSpPr>
        <p:spPr>
          <a:xfrm>
            <a:off x="2028825" y="4358640"/>
            <a:ext cx="2734763" cy="1464366"/>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28" name="Rectangle 27">
            <a:extLst>
              <a:ext uri="{FF2B5EF4-FFF2-40B4-BE49-F238E27FC236}">
                <a16:creationId xmlns:a16="http://schemas.microsoft.com/office/drawing/2014/main" id="{CB06DF6D-4AE0-4ADB-BC7C-C234FE79AAA2}"/>
              </a:ext>
            </a:extLst>
          </p:cNvPr>
          <p:cNvSpPr/>
          <p:nvPr/>
        </p:nvSpPr>
        <p:spPr>
          <a:xfrm>
            <a:off x="7942217" y="3667240"/>
            <a:ext cx="889987" cy="461665"/>
          </a:xfrm>
          <a:prstGeom prst="rect">
            <a:avLst/>
          </a:prstGeom>
        </p:spPr>
        <p:txBody>
          <a:bodyPr wrap="none">
            <a:spAutoFit/>
          </a:bodyPr>
          <a:lstStyle/>
          <a:p>
            <a:pPr algn="ctr">
              <a:spcBef>
                <a:spcPts val="1000"/>
              </a:spcBef>
            </a:pPr>
            <a:r>
              <a:rPr lang="en-US" sz="2400" b="1" dirty="0">
                <a:solidFill>
                  <a:schemeClr val="tx2"/>
                </a:solidFill>
              </a:rPr>
              <a:t>2019</a:t>
            </a:r>
          </a:p>
        </p:txBody>
      </p:sp>
    </p:spTree>
    <p:extLst>
      <p:ext uri="{BB962C8B-B14F-4D97-AF65-F5344CB8AC3E}">
        <p14:creationId xmlns:p14="http://schemas.microsoft.com/office/powerpoint/2010/main" val="32978283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80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6" presetClass="emph" presetSubtype="0" accel="50000" decel="50000" autoRev="1" fill="hold" grpId="1" nodeType="withEffect">
                                  <p:stCondLst>
                                    <p:cond delay="800"/>
                                  </p:stCondLst>
                                  <p:childTnLst>
                                    <p:animScale>
                                      <p:cBhvr>
                                        <p:cTn id="13" dur="500" fill="hold"/>
                                        <p:tgtEl>
                                          <p:spTgt spid="8"/>
                                        </p:tgtEl>
                                      </p:cBhvr>
                                      <p:by x="110000" y="110000"/>
                                    </p:animScale>
                                  </p:childTnLst>
                                </p:cTn>
                              </p:par>
                              <p:par>
                                <p:cTn id="14" presetID="22" presetClass="entr" presetSubtype="8" fill="hold" grpId="0" nodeType="withEffect">
                                  <p:stCondLst>
                                    <p:cond delay="100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2" fill="hold" nodeType="withEffect">
                                  <p:stCondLst>
                                    <p:cond delay="1100"/>
                                  </p:stCondLst>
                                  <p:childTnLst>
                                    <p:set>
                                      <p:cBhvr>
                                        <p:cTn id="18" dur="1" fill="hold">
                                          <p:stCondLst>
                                            <p:cond delay="0"/>
                                          </p:stCondLst>
                                        </p:cTn>
                                        <p:tgtEl>
                                          <p:spTgt spid="21"/>
                                        </p:tgtEl>
                                        <p:attrNameLst>
                                          <p:attrName>style.visibility</p:attrName>
                                        </p:attrNameLst>
                                      </p:cBhvr>
                                      <p:to>
                                        <p:strVal val="visible"/>
                                      </p:to>
                                    </p:set>
                                    <p:animEffect transition="in" filter="wipe(right)">
                                      <p:cBhvr>
                                        <p:cTn id="19" dur="1000"/>
                                        <p:tgtEl>
                                          <p:spTgt spid="21"/>
                                        </p:tgtEl>
                                      </p:cBhvr>
                                    </p:animEffect>
                                  </p:childTnLst>
                                </p:cTn>
                              </p:par>
                              <p:par>
                                <p:cTn id="20" presetID="22" presetClass="entr" presetSubtype="2" fill="hold" nodeType="withEffect">
                                  <p:stCondLst>
                                    <p:cond delay="140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1000"/>
                                        <p:tgtEl>
                                          <p:spTgt spid="22"/>
                                        </p:tgtEl>
                                      </p:cBhvr>
                                    </p:animEffect>
                                  </p:childTnLst>
                                </p:cTn>
                              </p:par>
                              <p:par>
                                <p:cTn id="23" presetID="22" presetClass="entr" presetSubtype="2" fill="hold" nodeType="withEffect">
                                  <p:stCondLst>
                                    <p:cond delay="1800"/>
                                  </p:stCondLst>
                                  <p:childTnLst>
                                    <p:set>
                                      <p:cBhvr>
                                        <p:cTn id="24" dur="1" fill="hold">
                                          <p:stCondLst>
                                            <p:cond delay="0"/>
                                          </p:stCondLst>
                                        </p:cTn>
                                        <p:tgtEl>
                                          <p:spTgt spid="23"/>
                                        </p:tgtEl>
                                        <p:attrNameLst>
                                          <p:attrName>style.visibility</p:attrName>
                                        </p:attrNameLst>
                                      </p:cBhvr>
                                      <p:to>
                                        <p:strVal val="visible"/>
                                      </p:to>
                                    </p:set>
                                    <p:animEffect transition="in" filter="wipe(right)">
                                      <p:cBhvr>
                                        <p:cTn id="25" dur="1000"/>
                                        <p:tgtEl>
                                          <p:spTgt spid="23"/>
                                        </p:tgtEl>
                                      </p:cBhvr>
                                    </p:animEffect>
                                  </p:childTnLst>
                                </p:cTn>
                              </p:par>
                              <p:par>
                                <p:cTn id="26" presetID="22" presetClass="entr" presetSubtype="8" fill="hold" nodeType="withEffect">
                                  <p:stCondLst>
                                    <p:cond delay="160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8" grpId="1">
        <p:bldAsOne/>
      </p:bldGraphic>
      <p:bldP spid="27" grpId="0"/>
      <p:bldP spid="28"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F4B4-6ECF-4767-A285-D301A883ED16}"/>
              </a:ext>
            </a:extLst>
          </p:cNvPr>
          <p:cNvSpPr>
            <a:spLocks noGrp="1"/>
          </p:cNvSpPr>
          <p:nvPr>
            <p:ph type="title"/>
          </p:nvPr>
        </p:nvSpPr>
        <p:spPr/>
        <p:txBody>
          <a:bodyPr/>
          <a:lstStyle/>
          <a:p>
            <a:r>
              <a:rPr lang="en-US" dirty="0"/>
              <a:t>Area </a:t>
            </a:r>
            <a:br>
              <a:rPr lang="en-US" dirty="0"/>
            </a:br>
            <a:r>
              <a:rPr lang="en-US" dirty="0">
                <a:solidFill>
                  <a:schemeClr val="accent1"/>
                </a:solidFill>
              </a:rPr>
              <a:t>Chart</a:t>
            </a:r>
            <a:br>
              <a:rPr lang="en-US" dirty="0"/>
            </a:br>
            <a:endParaRPr lang="en-US" dirty="0">
              <a:solidFill>
                <a:schemeClr val="accent1"/>
              </a:solidFill>
            </a:endParaRPr>
          </a:p>
        </p:txBody>
      </p:sp>
      <p:graphicFrame>
        <p:nvGraphicFramePr>
          <p:cNvPr id="29" name="Diagramm 3">
            <a:extLst>
              <a:ext uri="{FF2B5EF4-FFF2-40B4-BE49-F238E27FC236}">
                <a16:creationId xmlns:a16="http://schemas.microsoft.com/office/drawing/2014/main" id="{03595CEB-F598-4FFF-88E5-1F613F0B079F}"/>
              </a:ext>
            </a:extLst>
          </p:cNvPr>
          <p:cNvGraphicFramePr>
            <a:graphicFrameLocks/>
          </p:cNvGraphicFramePr>
          <p:nvPr/>
        </p:nvGraphicFramePr>
        <p:xfrm>
          <a:off x="1132197" y="2033836"/>
          <a:ext cx="10945950" cy="481748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093937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wipe(left)">
                                      <p:cBhvr>
                                        <p:cTn id="7" dur="500"/>
                                        <p:tgtEl>
                                          <p:spTgt spid="29">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graphicEl>
                                              <a:chart seriesIdx="0" categoryIdx="-4" bldStep="series"/>
                                            </p:graphicEl>
                                          </p:spTgt>
                                        </p:tgtEl>
                                        <p:attrNameLst>
                                          <p:attrName>style.visibility</p:attrName>
                                        </p:attrNameLst>
                                      </p:cBhvr>
                                      <p:to>
                                        <p:strVal val="visible"/>
                                      </p:to>
                                    </p:set>
                                    <p:animEffect transition="in" filter="wipe(left)">
                                      <p:cBhvr>
                                        <p:cTn id="12" dur="500"/>
                                        <p:tgtEl>
                                          <p:spTgt spid="29">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graphicEl>
                                              <a:chart seriesIdx="1" categoryIdx="-4" bldStep="series"/>
                                            </p:graphicEl>
                                          </p:spTgt>
                                        </p:tgtEl>
                                        <p:attrNameLst>
                                          <p:attrName>style.visibility</p:attrName>
                                        </p:attrNameLst>
                                      </p:cBhvr>
                                      <p:to>
                                        <p:strVal val="visible"/>
                                      </p:to>
                                    </p:set>
                                    <p:animEffect transition="in" filter="wipe(left)">
                                      <p:cBhvr>
                                        <p:cTn id="17" dur="500"/>
                                        <p:tgtEl>
                                          <p:spTgt spid="29">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graphicEl>
                                              <a:chart seriesIdx="2" categoryIdx="-4" bldStep="series"/>
                                            </p:graphicEl>
                                          </p:spTgt>
                                        </p:tgtEl>
                                        <p:attrNameLst>
                                          <p:attrName>style.visibility</p:attrName>
                                        </p:attrNameLst>
                                      </p:cBhvr>
                                      <p:to>
                                        <p:strVal val="visible"/>
                                      </p:to>
                                    </p:set>
                                    <p:animEffect transition="in" filter="wipe(left)">
                                      <p:cBhvr>
                                        <p:cTn id="22" dur="500"/>
                                        <p:tgtEl>
                                          <p:spTgt spid="29">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graphicEl>
                                              <a:chart seriesIdx="3" categoryIdx="-4" bldStep="series"/>
                                            </p:graphicEl>
                                          </p:spTgt>
                                        </p:tgtEl>
                                        <p:attrNameLst>
                                          <p:attrName>style.visibility</p:attrName>
                                        </p:attrNameLst>
                                      </p:cBhvr>
                                      <p:to>
                                        <p:strVal val="visible"/>
                                      </p:to>
                                    </p:set>
                                    <p:animEffect transition="in" filter="wipe(left)">
                                      <p:cBhvr>
                                        <p:cTn id="27" dur="500"/>
                                        <p:tgtEl>
                                          <p:spTgt spid="29">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uiExpand="1">
        <p:bldSub>
          <a:bldChart bld="series"/>
        </p:bldSub>
      </p:bldGraphic>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F4B4-6ECF-4767-A285-D301A883ED16}"/>
              </a:ext>
            </a:extLst>
          </p:cNvPr>
          <p:cNvSpPr>
            <a:spLocks noGrp="1"/>
          </p:cNvSpPr>
          <p:nvPr>
            <p:ph type="title"/>
          </p:nvPr>
        </p:nvSpPr>
        <p:spPr>
          <a:xfrm>
            <a:off x="2028824" y="946702"/>
            <a:ext cx="9152697" cy="1249845"/>
          </a:xfrm>
        </p:spPr>
        <p:txBody>
          <a:bodyPr/>
          <a:lstStyle/>
          <a:p>
            <a:r>
              <a:rPr lang="en-US" dirty="0"/>
              <a:t>Simply </a:t>
            </a:r>
            <a:r>
              <a:rPr lang="en-US" dirty="0">
                <a:solidFill>
                  <a:schemeClr val="accent1"/>
                </a:solidFill>
              </a:rPr>
              <a:t>Data</a:t>
            </a:r>
            <a:br>
              <a:rPr lang="en-US" dirty="0"/>
            </a:br>
            <a:endParaRPr lang="en-US" dirty="0">
              <a:solidFill>
                <a:schemeClr val="accent1"/>
              </a:solidFill>
            </a:endParaRPr>
          </a:p>
        </p:txBody>
      </p:sp>
      <p:grpSp>
        <p:nvGrpSpPr>
          <p:cNvPr id="3" name="Group 2">
            <a:extLst>
              <a:ext uri="{FF2B5EF4-FFF2-40B4-BE49-F238E27FC236}">
                <a16:creationId xmlns:a16="http://schemas.microsoft.com/office/drawing/2014/main" id="{B22690EB-5908-4B2C-B02D-C0C30DDAD1B4}"/>
              </a:ext>
            </a:extLst>
          </p:cNvPr>
          <p:cNvGrpSpPr/>
          <p:nvPr/>
        </p:nvGrpSpPr>
        <p:grpSpPr>
          <a:xfrm>
            <a:off x="2028824" y="2460676"/>
            <a:ext cx="2778623" cy="3813124"/>
            <a:chOff x="2028824" y="2460676"/>
            <a:chExt cx="2778623" cy="3813124"/>
          </a:xfrm>
        </p:grpSpPr>
        <p:sp>
          <p:nvSpPr>
            <p:cNvPr id="5" name="Rounded Rectangle 12">
              <a:extLst>
                <a:ext uri="{FF2B5EF4-FFF2-40B4-BE49-F238E27FC236}">
                  <a16:creationId xmlns:a16="http://schemas.microsoft.com/office/drawing/2014/main" id="{57D173AF-4209-4D43-9F90-93BAC545807E}"/>
                </a:ext>
              </a:extLst>
            </p:cNvPr>
            <p:cNvSpPr/>
            <p:nvPr/>
          </p:nvSpPr>
          <p:spPr>
            <a:xfrm>
              <a:off x="2028824" y="2460676"/>
              <a:ext cx="2778623" cy="3813124"/>
            </a:xfrm>
            <a:prstGeom prst="roundRect">
              <a:avLst>
                <a:gd name="adj" fmla="val 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tIns="0" bIns="274320" rtlCol="0" anchor="b" anchorCtr="0"/>
            <a:lstStyle/>
            <a:p>
              <a:pPr>
                <a:lnSpc>
                  <a:spcPct val="130000"/>
                </a:lnSpc>
                <a:spcBef>
                  <a:spcPts val="1000"/>
                </a:spcBef>
              </a:pPr>
              <a:r>
                <a:rPr lang="en-US" b="1" dirty="0">
                  <a:solidFill>
                    <a:srgbClr val="000000"/>
                  </a:solidFill>
                </a:rPr>
                <a:t>Repeat</a:t>
              </a:r>
              <a:br>
                <a:rPr lang="en-US" dirty="0">
                  <a:solidFill>
                    <a:srgbClr val="000000"/>
                  </a:solidFill>
                </a:rPr>
              </a:br>
              <a:r>
                <a:rPr lang="en-US" sz="1000" dirty="0">
                  <a:solidFill>
                    <a:srgbClr val="000000"/>
                  </a:solidFill>
                </a:rPr>
                <a:t>Featured Service slogan</a:t>
              </a:r>
            </a:p>
            <a:p>
              <a:pPr>
                <a:lnSpc>
                  <a:spcPct val="130000"/>
                </a:lnSpc>
                <a:spcBef>
                  <a:spcPts val="1000"/>
                </a:spcBef>
              </a:pPr>
              <a:r>
                <a:rPr lang="en-US" sz="1000" dirty="0">
                  <a:solidFill>
                    <a:srgbClr val="000000"/>
                  </a:solidFill>
                </a:rPr>
                <a:t>     Good Feedback</a:t>
              </a:r>
            </a:p>
          </p:txBody>
        </p:sp>
        <p:sp>
          <p:nvSpPr>
            <p:cNvPr id="6" name="Donut 4">
              <a:extLst>
                <a:ext uri="{FF2B5EF4-FFF2-40B4-BE49-F238E27FC236}">
                  <a16:creationId xmlns:a16="http://schemas.microsoft.com/office/drawing/2014/main" id="{2E0BFB3C-4EB0-458F-9D6F-59DE918A4984}"/>
                </a:ext>
              </a:extLst>
            </p:cNvPr>
            <p:cNvSpPr/>
            <p:nvPr/>
          </p:nvSpPr>
          <p:spPr>
            <a:xfrm>
              <a:off x="2497492" y="2875187"/>
              <a:ext cx="1869474" cy="1869474"/>
            </a:xfrm>
            <a:prstGeom prst="donut">
              <a:avLst>
                <a:gd name="adj" fmla="val 2735"/>
              </a:avLst>
            </a:prstGeom>
            <a:solidFill>
              <a:schemeClr val="tx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0" bIns="0" rtlCol="0" anchor="ctr"/>
            <a:lstStyle/>
            <a:p>
              <a:pPr algn="ctr"/>
              <a:r>
                <a:rPr lang="en-US" sz="4600" dirty="0">
                  <a:solidFill>
                    <a:srgbClr val="000000"/>
                  </a:solidFill>
                  <a:ea typeface="Roboto Light" charset="0"/>
                  <a:cs typeface="Roboto Light" charset="0"/>
                </a:rPr>
                <a:t>75</a:t>
              </a:r>
              <a:r>
                <a:rPr lang="en-US" sz="4600" baseline="30000" dirty="0">
                  <a:solidFill>
                    <a:srgbClr val="000000"/>
                  </a:solidFill>
                  <a:ea typeface="Roboto Light" charset="0"/>
                  <a:cs typeface="Roboto Light" charset="0"/>
                </a:rPr>
                <a:t>%</a:t>
              </a:r>
            </a:p>
          </p:txBody>
        </p:sp>
        <p:sp>
          <p:nvSpPr>
            <p:cNvPr id="7" name="Block Arc 6">
              <a:extLst>
                <a:ext uri="{FF2B5EF4-FFF2-40B4-BE49-F238E27FC236}">
                  <a16:creationId xmlns:a16="http://schemas.microsoft.com/office/drawing/2014/main" id="{DFF28E82-2A11-462F-B19B-FAF987363B3F}"/>
                </a:ext>
              </a:extLst>
            </p:cNvPr>
            <p:cNvSpPr/>
            <p:nvPr/>
          </p:nvSpPr>
          <p:spPr>
            <a:xfrm>
              <a:off x="2497492" y="2875186"/>
              <a:ext cx="1869474" cy="1869474"/>
            </a:xfrm>
            <a:prstGeom prst="blockArc">
              <a:avLst>
                <a:gd name="adj1" fmla="val 2558249"/>
                <a:gd name="adj2" fmla="val 16132490"/>
                <a:gd name="adj3" fmla="val 285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8" name="Oval 7">
              <a:extLst>
                <a:ext uri="{FF2B5EF4-FFF2-40B4-BE49-F238E27FC236}">
                  <a16:creationId xmlns:a16="http://schemas.microsoft.com/office/drawing/2014/main" id="{6DB40AFF-0E7F-4ECE-BDED-E9F96EFA208C}"/>
                </a:ext>
              </a:extLst>
            </p:cNvPr>
            <p:cNvSpPr/>
            <p:nvPr/>
          </p:nvSpPr>
          <p:spPr>
            <a:xfrm>
              <a:off x="4050665" y="4303542"/>
              <a:ext cx="173637" cy="173637"/>
            </a:xfrm>
            <a:prstGeom prst="ellipse">
              <a:avLst/>
            </a:prstGeom>
            <a:solidFill>
              <a:schemeClr val="accent1"/>
            </a:solidFill>
            <a:ln>
              <a:noFill/>
            </a:ln>
            <a:effectLst>
              <a:outerShdw blurRad="1016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0753B05-9268-45BB-B533-6C0A145BE86A}"/>
                </a:ext>
              </a:extLst>
            </p:cNvPr>
            <p:cNvSpPr/>
            <p:nvPr/>
          </p:nvSpPr>
          <p:spPr>
            <a:xfrm>
              <a:off x="2310427" y="5877252"/>
              <a:ext cx="93591" cy="935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3C563179-1AF8-49A7-90AF-E2CDA451FEE1}"/>
              </a:ext>
            </a:extLst>
          </p:cNvPr>
          <p:cNvGrpSpPr/>
          <p:nvPr/>
        </p:nvGrpSpPr>
        <p:grpSpPr>
          <a:xfrm>
            <a:off x="5215860" y="2460676"/>
            <a:ext cx="2778623" cy="3813124"/>
            <a:chOff x="2028824" y="2460676"/>
            <a:chExt cx="2778623" cy="3813124"/>
          </a:xfrm>
        </p:grpSpPr>
        <p:sp>
          <p:nvSpPr>
            <p:cNvPr id="39" name="Rounded Rectangle 12">
              <a:extLst>
                <a:ext uri="{FF2B5EF4-FFF2-40B4-BE49-F238E27FC236}">
                  <a16:creationId xmlns:a16="http://schemas.microsoft.com/office/drawing/2014/main" id="{A98810B4-1434-4F20-ADEA-BC19EE749A24}"/>
                </a:ext>
              </a:extLst>
            </p:cNvPr>
            <p:cNvSpPr/>
            <p:nvPr/>
          </p:nvSpPr>
          <p:spPr>
            <a:xfrm>
              <a:off x="2028824" y="2460676"/>
              <a:ext cx="2778623" cy="3813124"/>
            </a:xfrm>
            <a:prstGeom prst="roundRect">
              <a:avLst>
                <a:gd name="adj" fmla="val 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tIns="0" bIns="274320" rtlCol="0" anchor="b" anchorCtr="0"/>
            <a:lstStyle/>
            <a:p>
              <a:pPr>
                <a:lnSpc>
                  <a:spcPct val="130000"/>
                </a:lnSpc>
                <a:spcBef>
                  <a:spcPts val="1000"/>
                </a:spcBef>
              </a:pPr>
              <a:r>
                <a:rPr lang="en-US" b="1" dirty="0">
                  <a:solidFill>
                    <a:srgbClr val="000000"/>
                  </a:solidFill>
                </a:rPr>
                <a:t>Revenue</a:t>
              </a:r>
              <a:br>
                <a:rPr lang="en-US" dirty="0">
                  <a:solidFill>
                    <a:srgbClr val="000000"/>
                  </a:solidFill>
                </a:rPr>
              </a:br>
              <a:r>
                <a:rPr lang="en-US" sz="1000" dirty="0">
                  <a:solidFill>
                    <a:srgbClr val="000000"/>
                  </a:solidFill>
                </a:rPr>
                <a:t>Featured Service slogan</a:t>
              </a:r>
            </a:p>
            <a:p>
              <a:pPr>
                <a:lnSpc>
                  <a:spcPct val="130000"/>
                </a:lnSpc>
                <a:spcBef>
                  <a:spcPts val="1000"/>
                </a:spcBef>
              </a:pPr>
              <a:r>
                <a:rPr lang="en-US" sz="1000" dirty="0">
                  <a:solidFill>
                    <a:srgbClr val="000000"/>
                  </a:solidFill>
                </a:rPr>
                <a:t>     Good Feedback</a:t>
              </a:r>
            </a:p>
          </p:txBody>
        </p:sp>
        <p:sp>
          <p:nvSpPr>
            <p:cNvPr id="40" name="Donut 4">
              <a:extLst>
                <a:ext uri="{FF2B5EF4-FFF2-40B4-BE49-F238E27FC236}">
                  <a16:creationId xmlns:a16="http://schemas.microsoft.com/office/drawing/2014/main" id="{F8C2E605-5A45-4DFC-94A5-0189B6163D63}"/>
                </a:ext>
              </a:extLst>
            </p:cNvPr>
            <p:cNvSpPr/>
            <p:nvPr/>
          </p:nvSpPr>
          <p:spPr>
            <a:xfrm>
              <a:off x="2497492" y="2875187"/>
              <a:ext cx="1869474" cy="1869474"/>
            </a:xfrm>
            <a:prstGeom prst="donut">
              <a:avLst>
                <a:gd name="adj" fmla="val 2735"/>
              </a:avLst>
            </a:prstGeom>
            <a:solidFill>
              <a:schemeClr val="tx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0" bIns="0" rtlCol="0" anchor="ctr"/>
            <a:lstStyle/>
            <a:p>
              <a:pPr algn="ctr"/>
              <a:r>
                <a:rPr lang="en-US" sz="4600" dirty="0">
                  <a:solidFill>
                    <a:srgbClr val="000000"/>
                  </a:solidFill>
                  <a:ea typeface="Roboto Light" charset="0"/>
                  <a:cs typeface="Roboto Light" charset="0"/>
                </a:rPr>
                <a:t>60</a:t>
              </a:r>
              <a:r>
                <a:rPr lang="en-US" sz="4600" baseline="30000" dirty="0">
                  <a:solidFill>
                    <a:srgbClr val="000000"/>
                  </a:solidFill>
                  <a:ea typeface="Roboto Light" charset="0"/>
                  <a:cs typeface="Roboto Light" charset="0"/>
                </a:rPr>
                <a:t>%</a:t>
              </a:r>
            </a:p>
          </p:txBody>
        </p:sp>
        <p:sp>
          <p:nvSpPr>
            <p:cNvPr id="41" name="Block Arc 40">
              <a:extLst>
                <a:ext uri="{FF2B5EF4-FFF2-40B4-BE49-F238E27FC236}">
                  <a16:creationId xmlns:a16="http://schemas.microsoft.com/office/drawing/2014/main" id="{A4D20BF6-48E8-4A89-A092-F86A50BA0216}"/>
                </a:ext>
              </a:extLst>
            </p:cNvPr>
            <p:cNvSpPr/>
            <p:nvPr/>
          </p:nvSpPr>
          <p:spPr>
            <a:xfrm>
              <a:off x="2497492" y="2875186"/>
              <a:ext cx="1869474" cy="1869474"/>
            </a:xfrm>
            <a:prstGeom prst="blockArc">
              <a:avLst>
                <a:gd name="adj1" fmla="val 3835952"/>
                <a:gd name="adj2" fmla="val 16132490"/>
                <a:gd name="adj3" fmla="val 28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42" name="Oval 41">
              <a:extLst>
                <a:ext uri="{FF2B5EF4-FFF2-40B4-BE49-F238E27FC236}">
                  <a16:creationId xmlns:a16="http://schemas.microsoft.com/office/drawing/2014/main" id="{BA5EA448-C78E-4DFA-83EB-DD69476843C5}"/>
                </a:ext>
              </a:extLst>
            </p:cNvPr>
            <p:cNvSpPr/>
            <p:nvPr/>
          </p:nvSpPr>
          <p:spPr>
            <a:xfrm>
              <a:off x="3783965" y="4512115"/>
              <a:ext cx="173637" cy="173637"/>
            </a:xfrm>
            <a:prstGeom prst="ellipse">
              <a:avLst/>
            </a:prstGeom>
            <a:solidFill>
              <a:schemeClr val="accent2"/>
            </a:solidFill>
            <a:ln>
              <a:noFill/>
            </a:ln>
            <a:effectLst>
              <a:outerShdw blurRad="1016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64131C8-1F28-490A-8C31-BB2E2502302A}"/>
                </a:ext>
              </a:extLst>
            </p:cNvPr>
            <p:cNvSpPr/>
            <p:nvPr/>
          </p:nvSpPr>
          <p:spPr>
            <a:xfrm>
              <a:off x="2310427" y="5877252"/>
              <a:ext cx="93591" cy="9359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3C32C0C5-3963-4B8A-8A26-ADE8DC76267C}"/>
              </a:ext>
            </a:extLst>
          </p:cNvPr>
          <p:cNvGrpSpPr/>
          <p:nvPr/>
        </p:nvGrpSpPr>
        <p:grpSpPr>
          <a:xfrm>
            <a:off x="8394202" y="2460676"/>
            <a:ext cx="2778623" cy="3813124"/>
            <a:chOff x="2028824" y="2460676"/>
            <a:chExt cx="2778623" cy="3813124"/>
          </a:xfrm>
        </p:grpSpPr>
        <p:sp>
          <p:nvSpPr>
            <p:cNvPr id="45" name="Rounded Rectangle 12">
              <a:extLst>
                <a:ext uri="{FF2B5EF4-FFF2-40B4-BE49-F238E27FC236}">
                  <a16:creationId xmlns:a16="http://schemas.microsoft.com/office/drawing/2014/main" id="{D11ECACA-6A42-4918-89C8-4BD939C292FB}"/>
                </a:ext>
              </a:extLst>
            </p:cNvPr>
            <p:cNvSpPr/>
            <p:nvPr/>
          </p:nvSpPr>
          <p:spPr>
            <a:xfrm>
              <a:off x="2028824" y="2460676"/>
              <a:ext cx="2778623" cy="3813124"/>
            </a:xfrm>
            <a:prstGeom prst="roundRect">
              <a:avLst>
                <a:gd name="adj" fmla="val 0"/>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74320" tIns="0" bIns="274320" rtlCol="0" anchor="b" anchorCtr="0"/>
            <a:lstStyle/>
            <a:p>
              <a:pPr>
                <a:lnSpc>
                  <a:spcPct val="130000"/>
                </a:lnSpc>
                <a:spcBef>
                  <a:spcPts val="1000"/>
                </a:spcBef>
              </a:pPr>
              <a:r>
                <a:rPr lang="en-US" b="1" dirty="0" err="1">
                  <a:solidFill>
                    <a:srgbClr val="000000"/>
                  </a:solidFill>
                </a:rPr>
                <a:t>Refferals</a:t>
              </a:r>
              <a:br>
                <a:rPr lang="en-US" dirty="0">
                  <a:solidFill>
                    <a:srgbClr val="000000"/>
                  </a:solidFill>
                </a:rPr>
              </a:br>
              <a:r>
                <a:rPr lang="en-US" sz="1000" dirty="0">
                  <a:solidFill>
                    <a:srgbClr val="000000"/>
                  </a:solidFill>
                </a:rPr>
                <a:t>Featured Service slogan</a:t>
              </a:r>
            </a:p>
            <a:p>
              <a:pPr>
                <a:lnSpc>
                  <a:spcPct val="130000"/>
                </a:lnSpc>
                <a:spcBef>
                  <a:spcPts val="1000"/>
                </a:spcBef>
              </a:pPr>
              <a:r>
                <a:rPr lang="en-US" sz="1000" dirty="0">
                  <a:solidFill>
                    <a:srgbClr val="000000"/>
                  </a:solidFill>
                </a:rPr>
                <a:t>     Good Feedback</a:t>
              </a:r>
            </a:p>
          </p:txBody>
        </p:sp>
        <p:sp>
          <p:nvSpPr>
            <p:cNvPr id="46" name="Donut 4">
              <a:extLst>
                <a:ext uri="{FF2B5EF4-FFF2-40B4-BE49-F238E27FC236}">
                  <a16:creationId xmlns:a16="http://schemas.microsoft.com/office/drawing/2014/main" id="{AACDACDC-1CE1-4AB7-911D-CCBC6753879A}"/>
                </a:ext>
              </a:extLst>
            </p:cNvPr>
            <p:cNvSpPr/>
            <p:nvPr/>
          </p:nvSpPr>
          <p:spPr>
            <a:xfrm>
              <a:off x="2497492" y="2875187"/>
              <a:ext cx="1869474" cy="1869474"/>
            </a:xfrm>
            <a:prstGeom prst="donut">
              <a:avLst>
                <a:gd name="adj" fmla="val 2735"/>
              </a:avLst>
            </a:prstGeom>
            <a:solidFill>
              <a:schemeClr val="tx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0" bIns="0" rtlCol="0" anchor="ctr"/>
            <a:lstStyle/>
            <a:p>
              <a:pPr algn="ctr"/>
              <a:r>
                <a:rPr lang="en-US" sz="4600" dirty="0">
                  <a:solidFill>
                    <a:srgbClr val="000000"/>
                  </a:solidFill>
                  <a:ea typeface="Roboto Light" charset="0"/>
                  <a:cs typeface="Roboto Light" charset="0"/>
                </a:rPr>
                <a:t>25</a:t>
              </a:r>
              <a:r>
                <a:rPr lang="en-US" sz="4600" baseline="30000" dirty="0">
                  <a:solidFill>
                    <a:srgbClr val="000000"/>
                  </a:solidFill>
                  <a:ea typeface="Roboto Light" charset="0"/>
                  <a:cs typeface="Roboto Light" charset="0"/>
                </a:rPr>
                <a:t>%</a:t>
              </a:r>
            </a:p>
          </p:txBody>
        </p:sp>
        <p:sp>
          <p:nvSpPr>
            <p:cNvPr id="47" name="Block Arc 46">
              <a:extLst>
                <a:ext uri="{FF2B5EF4-FFF2-40B4-BE49-F238E27FC236}">
                  <a16:creationId xmlns:a16="http://schemas.microsoft.com/office/drawing/2014/main" id="{DDB15455-E55D-4363-9ED1-51AA20D17F0A}"/>
                </a:ext>
              </a:extLst>
            </p:cNvPr>
            <p:cNvSpPr/>
            <p:nvPr/>
          </p:nvSpPr>
          <p:spPr>
            <a:xfrm>
              <a:off x="2497492" y="2875186"/>
              <a:ext cx="1869474" cy="1869474"/>
            </a:xfrm>
            <a:prstGeom prst="blockArc">
              <a:avLst>
                <a:gd name="adj1" fmla="val 11195478"/>
                <a:gd name="adj2" fmla="val 16132490"/>
                <a:gd name="adj3" fmla="val 285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48" name="Oval 47">
              <a:extLst>
                <a:ext uri="{FF2B5EF4-FFF2-40B4-BE49-F238E27FC236}">
                  <a16:creationId xmlns:a16="http://schemas.microsoft.com/office/drawing/2014/main" id="{4FA6B909-F432-4BD8-A704-EA01F6FE465B}"/>
                </a:ext>
              </a:extLst>
            </p:cNvPr>
            <p:cNvSpPr/>
            <p:nvPr/>
          </p:nvSpPr>
          <p:spPr>
            <a:xfrm>
              <a:off x="2438904" y="3675479"/>
              <a:ext cx="173637" cy="173637"/>
            </a:xfrm>
            <a:prstGeom prst="ellipse">
              <a:avLst/>
            </a:prstGeom>
            <a:solidFill>
              <a:schemeClr val="accent3"/>
            </a:solidFill>
            <a:ln>
              <a:noFill/>
            </a:ln>
            <a:effectLst>
              <a:outerShdw blurRad="1016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9B813D47-653C-4FD6-B410-B46438C8F8AF}"/>
                </a:ext>
              </a:extLst>
            </p:cNvPr>
            <p:cNvSpPr/>
            <p:nvPr/>
          </p:nvSpPr>
          <p:spPr>
            <a:xfrm>
              <a:off x="2310427" y="5877252"/>
              <a:ext cx="93591" cy="935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32481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nodeType="withEffect">
                                  <p:stCondLst>
                                    <p:cond delay="500"/>
                                  </p:stCondLst>
                                  <p:childTnLst>
                                    <p:animScale>
                                      <p:cBhvr>
                                        <p:cTn id="9" dur="500" fill="hold"/>
                                        <p:tgtEl>
                                          <p:spTgt spid="3"/>
                                        </p:tgtEl>
                                      </p:cBhvr>
                                      <p:by x="110000" y="110000"/>
                                    </p:animScale>
                                  </p:childTnLst>
                                </p:cTn>
                              </p:par>
                              <p:par>
                                <p:cTn id="10" presetID="22" presetClass="entr" presetSubtype="8" fill="hold" nodeType="withEffect">
                                  <p:stCondLst>
                                    <p:cond delay="90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par>
                                <p:cTn id="13" presetID="6" presetClass="emph" presetSubtype="0" accel="50000" decel="50000" autoRev="1" fill="hold" nodeType="withEffect">
                                  <p:stCondLst>
                                    <p:cond delay="900"/>
                                  </p:stCondLst>
                                  <p:childTnLst>
                                    <p:animScale>
                                      <p:cBhvr>
                                        <p:cTn id="14" dur="500" fill="hold"/>
                                        <p:tgtEl>
                                          <p:spTgt spid="38"/>
                                        </p:tgtEl>
                                      </p:cBhvr>
                                      <p:by x="110000" y="110000"/>
                                    </p:animScale>
                                  </p:childTnLst>
                                </p:cTn>
                              </p:par>
                              <p:par>
                                <p:cTn id="15" presetID="22" presetClass="entr" presetSubtype="8" fill="hold" nodeType="withEffect">
                                  <p:stCondLst>
                                    <p:cond delay="130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par>
                                <p:cTn id="18" presetID="6" presetClass="emph" presetSubtype="0" accel="50000" decel="50000" autoRev="1" fill="hold" nodeType="withEffect">
                                  <p:stCondLst>
                                    <p:cond delay="1300"/>
                                  </p:stCondLst>
                                  <p:childTnLst>
                                    <p:animScale>
                                      <p:cBhvr>
                                        <p:cTn id="19" dur="500" fill="hold"/>
                                        <p:tgtEl>
                                          <p:spTgt spid="4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1F4B4-6ECF-4767-A285-D301A883ED16}"/>
              </a:ext>
            </a:extLst>
          </p:cNvPr>
          <p:cNvSpPr>
            <a:spLocks noGrp="1"/>
          </p:cNvSpPr>
          <p:nvPr>
            <p:ph type="title"/>
          </p:nvPr>
        </p:nvSpPr>
        <p:spPr/>
        <p:txBody>
          <a:bodyPr/>
          <a:lstStyle/>
          <a:p>
            <a:r>
              <a:rPr lang="en-US" dirty="0"/>
              <a:t>Data </a:t>
            </a:r>
            <a:br>
              <a:rPr lang="en-US" dirty="0"/>
            </a:br>
            <a:r>
              <a:rPr lang="en-US" dirty="0">
                <a:solidFill>
                  <a:schemeClr val="accent1"/>
                </a:solidFill>
              </a:rPr>
              <a:t>Statistic</a:t>
            </a:r>
          </a:p>
        </p:txBody>
      </p:sp>
      <p:sp>
        <p:nvSpPr>
          <p:cNvPr id="88" name="TextBox 87">
            <a:extLst>
              <a:ext uri="{FF2B5EF4-FFF2-40B4-BE49-F238E27FC236}">
                <a16:creationId xmlns:a16="http://schemas.microsoft.com/office/drawing/2014/main" id="{537D4E7F-CBF5-4AE1-867D-4396B481F897}"/>
              </a:ext>
            </a:extLst>
          </p:cNvPr>
          <p:cNvSpPr txBox="1"/>
          <p:nvPr/>
        </p:nvSpPr>
        <p:spPr>
          <a:xfrm>
            <a:off x="2028825" y="3680920"/>
            <a:ext cx="2908391" cy="2592880"/>
          </a:xfrm>
          <a:prstGeom prst="rect">
            <a:avLst/>
          </a:prstGeom>
          <a:noFill/>
        </p:spPr>
        <p:txBody>
          <a:bodyPr wrap="square" lIns="0" tIns="36000" rIns="216000" bIns="36000" rtlCol="0">
            <a:spAutoFit/>
          </a:bodyPr>
          <a:lstStyle/>
          <a:p>
            <a:pPr>
              <a:lnSpc>
                <a:spcPct val="130000"/>
              </a:lnSpc>
              <a:spcBef>
                <a:spcPts val="1000"/>
              </a:spcBef>
            </a:pPr>
            <a:r>
              <a:rPr lang="en-US" sz="1400" b="1" dirty="0"/>
              <a:t>Best </a:t>
            </a:r>
            <a:r>
              <a:rPr lang="en-US" sz="1400" b="1" dirty="0" err="1"/>
              <a:t>powerpoint</a:t>
            </a:r>
            <a:r>
              <a:rPr lang="en-US" sz="1400" b="1" dirty="0"/>
              <a:t> template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12" name="Rounded Rectangle 6">
            <a:extLst>
              <a:ext uri="{FF2B5EF4-FFF2-40B4-BE49-F238E27FC236}">
                <a16:creationId xmlns:a16="http://schemas.microsoft.com/office/drawing/2014/main" id="{099CA013-1FEE-417F-99EA-F0353D9A1BB6}"/>
              </a:ext>
            </a:extLst>
          </p:cNvPr>
          <p:cNvSpPr/>
          <p:nvPr/>
        </p:nvSpPr>
        <p:spPr>
          <a:xfrm>
            <a:off x="6095999" y="1125538"/>
            <a:ext cx="5085521" cy="5148262"/>
          </a:xfrm>
          <a:prstGeom prst="roundRect">
            <a:avLst>
              <a:gd name="adj" fmla="val 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Content Placeholder 4">
            <a:extLst>
              <a:ext uri="{FF2B5EF4-FFF2-40B4-BE49-F238E27FC236}">
                <a16:creationId xmlns:a16="http://schemas.microsoft.com/office/drawing/2014/main" id="{96D1E046-AE39-4CD4-A148-AB30B96EC167}"/>
              </a:ext>
            </a:extLst>
          </p:cNvPr>
          <p:cNvGraphicFramePr>
            <a:graphicFrameLocks/>
          </p:cNvGraphicFramePr>
          <p:nvPr/>
        </p:nvGraphicFramePr>
        <p:xfrm>
          <a:off x="6399038" y="1409856"/>
          <a:ext cx="4569974" cy="50402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523429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1000" fill="hold"/>
                                        <p:tgtEl>
                                          <p:spTgt spid="88"/>
                                        </p:tgtEl>
                                        <p:attrNameLst>
                                          <p:attrName>ppt_x</p:attrName>
                                        </p:attrNameLst>
                                      </p:cBhvr>
                                      <p:tavLst>
                                        <p:tav tm="0">
                                          <p:val>
                                            <p:strVal val="#ppt_x"/>
                                          </p:val>
                                        </p:tav>
                                        <p:tav tm="100000">
                                          <p:val>
                                            <p:strVal val="#ppt_x"/>
                                          </p:val>
                                        </p:tav>
                                      </p:tavLst>
                                    </p:anim>
                                    <p:anim calcmode="lin" valueType="num">
                                      <p:cBhvr additive="base">
                                        <p:cTn id="8" dur="1000" fill="hold"/>
                                        <p:tgtEl>
                                          <p:spTgt spid="88"/>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6" presetClass="emph" presetSubtype="0" accel="50000" decel="50000" autoRev="1" fill="hold" grpId="1" nodeType="withEffect">
                                  <p:stCondLst>
                                    <p:cond delay="300"/>
                                  </p:stCondLst>
                                  <p:childTnLst>
                                    <p:animScale>
                                      <p:cBhvr>
                                        <p:cTn id="13" dur="500" fill="hold"/>
                                        <p:tgtEl>
                                          <p:spTgt spid="12"/>
                                        </p:tgtEl>
                                      </p:cBhvr>
                                      <p:by x="110000" y="110000"/>
                                    </p:animScale>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
                                            <p:graphicEl>
                                              <a:chart seriesIdx="-3" categoryIdx="-3" bldStep="gridLegend"/>
                                            </p:graphicEl>
                                          </p:spTgt>
                                        </p:tgtEl>
                                        <p:attrNameLst>
                                          <p:attrName>style.visibility</p:attrName>
                                        </p:attrNameLst>
                                      </p:cBhvr>
                                      <p:to>
                                        <p:strVal val="visible"/>
                                      </p:to>
                                    </p:set>
                                    <p:animEffect transition="in" filter="wipe(left)">
                                      <p:cBhvr>
                                        <p:cTn id="18" dur="500"/>
                                        <p:tgtEl>
                                          <p:spTgt spid="15">
                                            <p:graphicEl>
                                              <a:chart seriesIdx="-3" categoryIdx="-3" bldStep="gridLegen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graphicEl>
                                              <a:chart seriesIdx="0" categoryIdx="-4" bldStep="series"/>
                                            </p:graphicEl>
                                          </p:spTgt>
                                        </p:tgtEl>
                                        <p:attrNameLst>
                                          <p:attrName>style.visibility</p:attrName>
                                        </p:attrNameLst>
                                      </p:cBhvr>
                                      <p:to>
                                        <p:strVal val="visible"/>
                                      </p:to>
                                    </p:set>
                                    <p:animEffect transition="in" filter="wipe(left)">
                                      <p:cBhvr>
                                        <p:cTn id="23" dur="500"/>
                                        <p:tgtEl>
                                          <p:spTgt spid="15">
                                            <p:graphicEl>
                                              <a:chart seriesIdx="0" categoryIdx="-4" bldStep="series"/>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5">
                                            <p:graphicEl>
                                              <a:chart seriesIdx="1" categoryIdx="-4" bldStep="series"/>
                                            </p:graphicEl>
                                          </p:spTgt>
                                        </p:tgtEl>
                                        <p:attrNameLst>
                                          <p:attrName>style.visibility</p:attrName>
                                        </p:attrNameLst>
                                      </p:cBhvr>
                                      <p:to>
                                        <p:strVal val="visible"/>
                                      </p:to>
                                    </p:set>
                                    <p:animEffect transition="in" filter="wipe(left)">
                                      <p:cBhvr>
                                        <p:cTn id="28" dur="500"/>
                                        <p:tgtEl>
                                          <p:spTgt spid="15">
                                            <p:graphicEl>
                                              <a:chart seriesIdx="1" categoryIdx="-4" bldStep="series"/>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5">
                                            <p:graphicEl>
                                              <a:chart seriesIdx="2" categoryIdx="-4" bldStep="series"/>
                                            </p:graphicEl>
                                          </p:spTgt>
                                        </p:tgtEl>
                                        <p:attrNameLst>
                                          <p:attrName>style.visibility</p:attrName>
                                        </p:attrNameLst>
                                      </p:cBhvr>
                                      <p:to>
                                        <p:strVal val="visible"/>
                                      </p:to>
                                    </p:set>
                                    <p:animEffect transition="in" filter="wipe(left)">
                                      <p:cBhvr>
                                        <p:cTn id="33" dur="500"/>
                                        <p:tgtEl>
                                          <p:spTgt spid="15">
                                            <p:graphicEl>
                                              <a:chart seriesIdx="2" categoryIdx="-4" bldStep="series"/>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5">
                                            <p:graphicEl>
                                              <a:chart seriesIdx="3" categoryIdx="-4" bldStep="series"/>
                                            </p:graphicEl>
                                          </p:spTgt>
                                        </p:tgtEl>
                                        <p:attrNameLst>
                                          <p:attrName>style.visibility</p:attrName>
                                        </p:attrNameLst>
                                      </p:cBhvr>
                                      <p:to>
                                        <p:strVal val="visible"/>
                                      </p:to>
                                    </p:set>
                                    <p:animEffect transition="in" filter="wipe(left)">
                                      <p:cBhvr>
                                        <p:cTn id="38" dur="500"/>
                                        <p:tgtEl>
                                          <p:spTgt spid="15">
                                            <p:graphicEl>
                                              <a:chart seriesIdx="3" categoryIdx="-4" bldStep="series"/>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graphicEl>
                                              <a:chart seriesIdx="4" categoryIdx="-4" bldStep="series"/>
                                            </p:graphicEl>
                                          </p:spTgt>
                                        </p:tgtEl>
                                        <p:attrNameLst>
                                          <p:attrName>style.visibility</p:attrName>
                                        </p:attrNameLst>
                                      </p:cBhvr>
                                      <p:to>
                                        <p:strVal val="visible"/>
                                      </p:to>
                                    </p:set>
                                    <p:animEffect transition="in" filter="wipe(left)">
                                      <p:cBhvr>
                                        <p:cTn id="43" dur="500"/>
                                        <p:tgtEl>
                                          <p:spTgt spid="15">
                                            <p:graphicEl>
                                              <a:chart seriesIdx="4"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12" grpId="0" animBg="1"/>
      <p:bldP spid="12" grpId="1" animBg="1"/>
      <p:bldGraphic spid="15" grpId="0">
        <p:bldSub>
          <a:bldChart bld="series"/>
        </p:bldSub>
      </p:bldGraphic>
    </p:bld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Rectangle 16"/>
          <p:cNvSpPr/>
          <p:nvPr/>
        </p:nvSpPr>
        <p:spPr>
          <a:xfrm>
            <a:off x="4199861" y="214184"/>
            <a:ext cx="8140995" cy="6858000"/>
          </a:xfrm>
          <a:prstGeom prst="rect">
            <a:avLst/>
          </a:prstGeom>
          <a:solidFill>
            <a:schemeClr val="accent1">
              <a:alpha val="6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1" name="Title 30">
            <a:extLst>
              <a:ext uri="{FF2B5EF4-FFF2-40B4-BE49-F238E27FC236}">
                <a16:creationId xmlns:a16="http://schemas.microsoft.com/office/drawing/2014/main" id="{8C315AA8-1B9A-4432-B1A2-08FF0900C145}"/>
              </a:ext>
            </a:extLst>
          </p:cNvPr>
          <p:cNvSpPr>
            <a:spLocks noGrp="1"/>
          </p:cNvSpPr>
          <p:nvPr>
            <p:ph type="title"/>
          </p:nvPr>
        </p:nvSpPr>
        <p:spPr/>
        <p:txBody>
          <a:bodyPr/>
          <a:lstStyle/>
          <a:p>
            <a:r>
              <a:rPr lang="en-US" dirty="0">
                <a:solidFill>
                  <a:srgbClr val="FFFFFF"/>
                </a:solidFill>
              </a:rPr>
              <a:t>CONFERENCE</a:t>
            </a:r>
            <a:br>
              <a:rPr lang="en-US" dirty="0">
                <a:solidFill>
                  <a:srgbClr val="FFFFFF"/>
                </a:solidFill>
              </a:rPr>
            </a:br>
            <a:r>
              <a:rPr lang="en-US" dirty="0">
                <a:solidFill>
                  <a:srgbClr val="FFFFFF"/>
                </a:solidFill>
              </a:rPr>
              <a:t>RESULT</a:t>
            </a:r>
          </a:p>
        </p:txBody>
      </p:sp>
      <p:cxnSp>
        <p:nvCxnSpPr>
          <p:cNvPr id="5" name="Straight Connector 4">
            <a:extLst>
              <a:ext uri="{FF2B5EF4-FFF2-40B4-BE49-F238E27FC236}">
                <a16:creationId xmlns:a16="http://schemas.microsoft.com/office/drawing/2014/main" id="{780D2777-B769-44EC-886A-635CDD2D5CE4}"/>
              </a:ext>
            </a:extLst>
          </p:cNvPr>
          <p:cNvCxnSpPr/>
          <p:nvPr/>
        </p:nvCxnSpPr>
        <p:spPr>
          <a:xfrm>
            <a:off x="1019175" y="3436133"/>
            <a:ext cx="2548048" cy="0"/>
          </a:xfrm>
          <a:prstGeom prst="line">
            <a:avLst/>
          </a:prstGeom>
          <a:ln>
            <a:solidFill>
              <a:srgbClr val="FFFFFF">
                <a:alpha val="20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D28B8D3-B84C-49AD-94EE-FC6C9A252495}"/>
              </a:ext>
            </a:extLst>
          </p:cNvPr>
          <p:cNvSpPr txBox="1"/>
          <p:nvPr/>
        </p:nvSpPr>
        <p:spPr>
          <a:xfrm>
            <a:off x="5067301" y="3156356"/>
            <a:ext cx="2923066" cy="2252787"/>
          </a:xfrm>
          <a:prstGeom prst="rect">
            <a:avLst/>
          </a:prstGeom>
          <a:noFill/>
        </p:spPr>
        <p:txBody>
          <a:bodyPr wrap="square" lIns="0" tIns="36000" rIns="216000" bIns="36000" rtlCol="0">
            <a:spAutoFit/>
          </a:bodyPr>
          <a:lstStyle/>
          <a:p>
            <a:pPr>
              <a:spcBef>
                <a:spcPts val="1000"/>
              </a:spcBef>
            </a:pPr>
            <a:r>
              <a:rPr lang="en-US" sz="7200" dirty="0">
                <a:solidFill>
                  <a:srgbClr val="FFFFFF"/>
                </a:solidFill>
                <a:latin typeface="+mj-lt"/>
                <a:ea typeface="Open Sans Light" charset="0"/>
                <a:cs typeface="Open Sans Light" charset="0"/>
              </a:rPr>
              <a:t>120K</a:t>
            </a:r>
            <a:endParaRPr lang="en-US" sz="8000" b="1" dirty="0">
              <a:solidFill>
                <a:srgbClr val="FFFFFF"/>
              </a:solidFill>
              <a:latin typeface="+mj-lt"/>
            </a:endParaRPr>
          </a:p>
          <a:p>
            <a:pPr>
              <a:spcBef>
                <a:spcPts val="1000"/>
              </a:spcBef>
            </a:pPr>
            <a:r>
              <a:rPr lang="en-US" sz="1400" b="1" dirty="0">
                <a:solidFill>
                  <a:srgbClr val="FFFFFF"/>
                </a:solidFill>
              </a:rPr>
              <a:t>Earn money</a:t>
            </a:r>
          </a:p>
          <a:p>
            <a:pPr>
              <a:lnSpc>
                <a:spcPct val="130000"/>
              </a:lnSpc>
              <a:spcBef>
                <a:spcPts val="1000"/>
              </a:spcBef>
            </a:pPr>
            <a:r>
              <a:rPr lang="en-US" sz="1000" dirty="0">
                <a:solidFill>
                  <a:srgbClr val="FFFFFF"/>
                </a:solidFill>
              </a:rPr>
              <a:t>A peep at some distant orb has power to raise and purify our thoughts like a strain of sacred music.</a:t>
            </a:r>
          </a:p>
        </p:txBody>
      </p:sp>
      <p:grpSp>
        <p:nvGrpSpPr>
          <p:cNvPr id="2" name="Group 1">
            <a:extLst>
              <a:ext uri="{FF2B5EF4-FFF2-40B4-BE49-F238E27FC236}">
                <a16:creationId xmlns:a16="http://schemas.microsoft.com/office/drawing/2014/main" id="{B83CC2D9-9C16-4A08-B39E-E66BF2DE660E}"/>
              </a:ext>
            </a:extLst>
          </p:cNvPr>
          <p:cNvGrpSpPr/>
          <p:nvPr/>
        </p:nvGrpSpPr>
        <p:grpSpPr>
          <a:xfrm>
            <a:off x="1019175" y="945954"/>
            <a:ext cx="2696904" cy="617917"/>
            <a:chOff x="1019175" y="945954"/>
            <a:chExt cx="2696904" cy="617917"/>
          </a:xfrm>
        </p:grpSpPr>
        <p:sp>
          <p:nvSpPr>
            <p:cNvPr id="7" name="TextBox 6">
              <a:extLst>
                <a:ext uri="{FF2B5EF4-FFF2-40B4-BE49-F238E27FC236}">
                  <a16:creationId xmlns:a16="http://schemas.microsoft.com/office/drawing/2014/main" id="{25038201-1E25-408E-B2E5-77CD610FB5FF}"/>
                </a:ext>
              </a:extLst>
            </p:cNvPr>
            <p:cNvSpPr txBox="1"/>
            <p:nvPr/>
          </p:nvSpPr>
          <p:spPr>
            <a:xfrm>
              <a:off x="1019175" y="945954"/>
              <a:ext cx="1042599" cy="617917"/>
            </a:xfrm>
            <a:prstGeom prst="rect">
              <a:avLst/>
            </a:prstGeom>
            <a:noFill/>
          </p:spPr>
          <p:txBody>
            <a:bodyPr wrap="square" lIns="0" tIns="36000" rIns="0" bIns="36000" rtlCol="0">
              <a:spAutoFit/>
            </a:bodyPr>
            <a:lstStyle/>
            <a:p>
              <a:pPr>
                <a:lnSpc>
                  <a:spcPct val="130000"/>
                </a:lnSpc>
                <a:spcBef>
                  <a:spcPts val="1000"/>
                </a:spcBef>
              </a:pPr>
              <a:r>
                <a:rPr lang="en-US" sz="3000" dirty="0">
                  <a:solidFill>
                    <a:srgbClr val="FFFFFF"/>
                  </a:solidFill>
                  <a:latin typeface="+mj-lt"/>
                  <a:ea typeface="Open Sans Light" charset="0"/>
                  <a:cs typeface="Open Sans Light" charset="0"/>
                </a:rPr>
                <a:t>250+</a:t>
              </a:r>
              <a:endParaRPr lang="en-US" sz="3000" b="1" dirty="0">
                <a:solidFill>
                  <a:srgbClr val="FFFFFF"/>
                </a:solidFill>
                <a:latin typeface="+mj-lt"/>
              </a:endParaRPr>
            </a:p>
          </p:txBody>
        </p:sp>
        <p:sp>
          <p:nvSpPr>
            <p:cNvPr id="9" name="TextBox 8">
              <a:extLst>
                <a:ext uri="{FF2B5EF4-FFF2-40B4-BE49-F238E27FC236}">
                  <a16:creationId xmlns:a16="http://schemas.microsoft.com/office/drawing/2014/main" id="{86B12FAE-2353-4261-9A5B-8D626247F6CE}"/>
                </a:ext>
              </a:extLst>
            </p:cNvPr>
            <p:cNvSpPr txBox="1"/>
            <p:nvPr/>
          </p:nvSpPr>
          <p:spPr>
            <a:xfrm>
              <a:off x="2130887" y="1046081"/>
              <a:ext cx="1585192" cy="472813"/>
            </a:xfrm>
            <a:prstGeom prst="rect">
              <a:avLst/>
            </a:prstGeom>
            <a:noFill/>
          </p:spPr>
          <p:txBody>
            <a:bodyPr wrap="square" lIns="0" tIns="36000" rIns="216000" bIns="36000" rtlCol="0">
              <a:spAutoFit/>
            </a:bodyPr>
            <a:lstStyle/>
            <a:p>
              <a:pPr>
                <a:lnSpc>
                  <a:spcPct val="130000"/>
                </a:lnSpc>
                <a:spcBef>
                  <a:spcPts val="1000"/>
                </a:spcBef>
              </a:pPr>
              <a:r>
                <a:rPr lang="en-US" sz="1000" dirty="0">
                  <a:solidFill>
                    <a:srgbClr val="FFFFFF"/>
                  </a:solidFill>
                </a:rPr>
                <a:t>A peep at some distant orb has.</a:t>
              </a:r>
            </a:p>
          </p:txBody>
        </p:sp>
      </p:grpSp>
      <p:grpSp>
        <p:nvGrpSpPr>
          <p:cNvPr id="3" name="Group 2">
            <a:extLst>
              <a:ext uri="{FF2B5EF4-FFF2-40B4-BE49-F238E27FC236}">
                <a16:creationId xmlns:a16="http://schemas.microsoft.com/office/drawing/2014/main" id="{065D3844-6963-48BF-9B13-E546624753B5}"/>
              </a:ext>
            </a:extLst>
          </p:cNvPr>
          <p:cNvGrpSpPr/>
          <p:nvPr/>
        </p:nvGrpSpPr>
        <p:grpSpPr>
          <a:xfrm>
            <a:off x="1019175" y="1715977"/>
            <a:ext cx="2696904" cy="617917"/>
            <a:chOff x="1019175" y="1715977"/>
            <a:chExt cx="2696904" cy="617917"/>
          </a:xfrm>
        </p:grpSpPr>
        <p:sp>
          <p:nvSpPr>
            <p:cNvPr id="10" name="TextBox 9">
              <a:extLst>
                <a:ext uri="{FF2B5EF4-FFF2-40B4-BE49-F238E27FC236}">
                  <a16:creationId xmlns:a16="http://schemas.microsoft.com/office/drawing/2014/main" id="{7B4A34AD-CBD0-410C-920D-E1C0F3FD16C0}"/>
                </a:ext>
              </a:extLst>
            </p:cNvPr>
            <p:cNvSpPr txBox="1"/>
            <p:nvPr/>
          </p:nvSpPr>
          <p:spPr>
            <a:xfrm>
              <a:off x="1019175" y="1715977"/>
              <a:ext cx="1042600" cy="617917"/>
            </a:xfrm>
            <a:prstGeom prst="rect">
              <a:avLst/>
            </a:prstGeom>
            <a:noFill/>
          </p:spPr>
          <p:txBody>
            <a:bodyPr wrap="square" lIns="0" tIns="36000" rIns="0" bIns="36000" rtlCol="0">
              <a:spAutoFit/>
            </a:bodyPr>
            <a:lstStyle/>
            <a:p>
              <a:pPr>
                <a:lnSpc>
                  <a:spcPct val="130000"/>
                </a:lnSpc>
                <a:spcBef>
                  <a:spcPts val="1000"/>
                </a:spcBef>
              </a:pPr>
              <a:r>
                <a:rPr lang="en-US" sz="3000" dirty="0">
                  <a:solidFill>
                    <a:srgbClr val="FFFFFF"/>
                  </a:solidFill>
                  <a:latin typeface="+mj-lt"/>
                  <a:ea typeface="Open Sans Light" charset="0"/>
                  <a:cs typeface="Open Sans Light" charset="0"/>
                </a:rPr>
                <a:t>100+</a:t>
              </a:r>
              <a:endParaRPr lang="en-US" sz="3000" b="1" dirty="0">
                <a:solidFill>
                  <a:srgbClr val="FFFFFF"/>
                </a:solidFill>
                <a:latin typeface="+mj-lt"/>
              </a:endParaRPr>
            </a:p>
          </p:txBody>
        </p:sp>
        <p:sp>
          <p:nvSpPr>
            <p:cNvPr id="11" name="TextBox 10">
              <a:extLst>
                <a:ext uri="{FF2B5EF4-FFF2-40B4-BE49-F238E27FC236}">
                  <a16:creationId xmlns:a16="http://schemas.microsoft.com/office/drawing/2014/main" id="{0DBA8A00-7BB0-4B00-A243-E8D8514820E2}"/>
                </a:ext>
              </a:extLst>
            </p:cNvPr>
            <p:cNvSpPr txBox="1"/>
            <p:nvPr/>
          </p:nvSpPr>
          <p:spPr>
            <a:xfrm>
              <a:off x="2130887" y="1816104"/>
              <a:ext cx="1585192" cy="472813"/>
            </a:xfrm>
            <a:prstGeom prst="rect">
              <a:avLst/>
            </a:prstGeom>
            <a:noFill/>
          </p:spPr>
          <p:txBody>
            <a:bodyPr wrap="square" lIns="0" tIns="36000" rIns="216000" bIns="36000" rtlCol="0">
              <a:spAutoFit/>
            </a:bodyPr>
            <a:lstStyle/>
            <a:p>
              <a:pPr>
                <a:lnSpc>
                  <a:spcPct val="130000"/>
                </a:lnSpc>
                <a:spcBef>
                  <a:spcPts val="1000"/>
                </a:spcBef>
              </a:pPr>
              <a:r>
                <a:rPr lang="en-US" sz="1000" dirty="0">
                  <a:solidFill>
                    <a:srgbClr val="FFFFFF"/>
                  </a:solidFill>
                </a:rPr>
                <a:t>Some distant orb has power to raise</a:t>
              </a:r>
            </a:p>
          </p:txBody>
        </p:sp>
      </p:grpSp>
      <p:sp>
        <p:nvSpPr>
          <p:cNvPr id="15" name="TextBox 14">
            <a:extLst>
              <a:ext uri="{FF2B5EF4-FFF2-40B4-BE49-F238E27FC236}">
                <a16:creationId xmlns:a16="http://schemas.microsoft.com/office/drawing/2014/main" id="{641B221B-B585-4D53-BE31-1B7534357ECB}"/>
              </a:ext>
            </a:extLst>
          </p:cNvPr>
          <p:cNvSpPr txBox="1"/>
          <p:nvPr/>
        </p:nvSpPr>
        <p:spPr>
          <a:xfrm>
            <a:off x="1019175" y="3758957"/>
            <a:ext cx="2193764" cy="1163066"/>
          </a:xfrm>
          <a:prstGeom prst="rect">
            <a:avLst/>
          </a:prstGeom>
          <a:noFill/>
        </p:spPr>
        <p:txBody>
          <a:bodyPr wrap="square" lIns="0" tIns="36000" rIns="0" bIns="36000" rtlCol="0">
            <a:spAutoFit/>
          </a:bodyPr>
          <a:lstStyle/>
          <a:p>
            <a:pPr>
              <a:lnSpc>
                <a:spcPct val="130000"/>
              </a:lnSpc>
              <a:spcBef>
                <a:spcPts val="1000"/>
              </a:spcBef>
            </a:pPr>
            <a:r>
              <a:rPr lang="en-US" sz="6000" dirty="0">
                <a:solidFill>
                  <a:srgbClr val="FFFFFF"/>
                </a:solidFill>
                <a:latin typeface="+mj-lt"/>
                <a:ea typeface="Open Sans Light" charset="0"/>
                <a:cs typeface="Open Sans Light" charset="0"/>
              </a:rPr>
              <a:t>2100</a:t>
            </a:r>
            <a:endParaRPr lang="en-US" sz="6000" b="1" dirty="0">
              <a:solidFill>
                <a:srgbClr val="FFFFFF"/>
              </a:solidFill>
              <a:latin typeface="+mj-lt"/>
            </a:endParaRPr>
          </a:p>
        </p:txBody>
      </p:sp>
      <p:sp>
        <p:nvSpPr>
          <p:cNvPr id="16" name="TextBox 15">
            <a:extLst>
              <a:ext uri="{FF2B5EF4-FFF2-40B4-BE49-F238E27FC236}">
                <a16:creationId xmlns:a16="http://schemas.microsoft.com/office/drawing/2014/main" id="{B5573232-5FEB-483A-97A1-FA08EC9B952D}"/>
              </a:ext>
            </a:extLst>
          </p:cNvPr>
          <p:cNvSpPr txBox="1"/>
          <p:nvPr/>
        </p:nvSpPr>
        <p:spPr>
          <a:xfrm>
            <a:off x="1019175" y="4981146"/>
            <a:ext cx="2696904" cy="672867"/>
          </a:xfrm>
          <a:prstGeom prst="rect">
            <a:avLst/>
          </a:prstGeom>
          <a:noFill/>
        </p:spPr>
        <p:txBody>
          <a:bodyPr wrap="square" lIns="0" tIns="36000" rIns="216000" bIns="36000" rtlCol="0">
            <a:spAutoFit/>
          </a:bodyPr>
          <a:lstStyle/>
          <a:p>
            <a:pPr>
              <a:lnSpc>
                <a:spcPct val="130000"/>
              </a:lnSpc>
              <a:spcBef>
                <a:spcPts val="1000"/>
              </a:spcBef>
            </a:pPr>
            <a:r>
              <a:rPr lang="en-US" sz="1000" dirty="0">
                <a:solidFill>
                  <a:srgbClr val="FFFFFF"/>
                </a:solidFill>
              </a:rPr>
              <a:t>A peep at some distant orb has power to raise and purify our thoughts like a strain of sacred music.</a:t>
            </a:r>
          </a:p>
        </p:txBody>
      </p:sp>
      <p:sp>
        <p:nvSpPr>
          <p:cNvPr id="29" name="TextBox 28">
            <a:extLst>
              <a:ext uri="{FF2B5EF4-FFF2-40B4-BE49-F238E27FC236}">
                <a16:creationId xmlns:a16="http://schemas.microsoft.com/office/drawing/2014/main" id="{FB0A477C-5F59-40A8-BA5C-807C22ACEA68}"/>
              </a:ext>
            </a:extLst>
          </p:cNvPr>
          <p:cNvSpPr txBox="1"/>
          <p:nvPr/>
        </p:nvSpPr>
        <p:spPr>
          <a:xfrm>
            <a:off x="8259397" y="3156356"/>
            <a:ext cx="2913428" cy="2052732"/>
          </a:xfrm>
          <a:prstGeom prst="rect">
            <a:avLst/>
          </a:prstGeom>
          <a:noFill/>
        </p:spPr>
        <p:txBody>
          <a:bodyPr wrap="square" lIns="0" tIns="36000" rIns="216000" bIns="36000" rtlCol="0">
            <a:spAutoFit/>
          </a:bodyPr>
          <a:lstStyle/>
          <a:p>
            <a:pPr>
              <a:spcBef>
                <a:spcPts val="1000"/>
              </a:spcBef>
            </a:pPr>
            <a:r>
              <a:rPr lang="en-US" sz="7200" dirty="0">
                <a:solidFill>
                  <a:srgbClr val="FFFFFF"/>
                </a:solidFill>
                <a:latin typeface="+mj-lt"/>
                <a:ea typeface="Open Sans Light" charset="0"/>
                <a:cs typeface="Open Sans Light" charset="0"/>
              </a:rPr>
              <a:t>500K</a:t>
            </a:r>
            <a:endParaRPr lang="en-US" sz="7200" b="1" dirty="0">
              <a:solidFill>
                <a:srgbClr val="FFFFFF"/>
              </a:solidFill>
              <a:latin typeface="+mj-lt"/>
            </a:endParaRPr>
          </a:p>
          <a:p>
            <a:pPr>
              <a:spcBef>
                <a:spcPts val="1000"/>
              </a:spcBef>
            </a:pPr>
            <a:r>
              <a:rPr lang="en-US" sz="1400" b="1" dirty="0">
                <a:solidFill>
                  <a:srgbClr val="FFFFFF"/>
                </a:solidFill>
              </a:rPr>
              <a:t>Earn money</a:t>
            </a:r>
          </a:p>
          <a:p>
            <a:pPr>
              <a:lnSpc>
                <a:spcPct val="130000"/>
              </a:lnSpc>
              <a:spcBef>
                <a:spcPts val="1000"/>
              </a:spcBef>
            </a:pPr>
            <a:r>
              <a:rPr lang="en-US" sz="1000" dirty="0">
                <a:solidFill>
                  <a:srgbClr val="FFFFFF"/>
                </a:solidFill>
              </a:rPr>
              <a:t>A peep at some distant orb has power to raise and purify our thoughts.</a:t>
            </a:r>
          </a:p>
        </p:txBody>
      </p:sp>
      <p:sp>
        <p:nvSpPr>
          <p:cNvPr id="12" name="Picture Placeholder 11">
            <a:extLst>
              <a:ext uri="{FF2B5EF4-FFF2-40B4-BE49-F238E27FC236}">
                <a16:creationId xmlns:a16="http://schemas.microsoft.com/office/drawing/2014/main" id="{6C6282EA-4859-4769-9964-701F75136301}"/>
              </a:ext>
            </a:extLst>
          </p:cNvPr>
          <p:cNvSpPr>
            <a:spLocks noGrp="1"/>
          </p:cNvSpPr>
          <p:nvPr>
            <p:ph type="pic" sz="quarter" idx="15"/>
          </p:nvPr>
        </p:nvSpPr>
        <p:spPr>
          <a:xfrm>
            <a:off x="4051005" y="0"/>
            <a:ext cx="8140995" cy="6858000"/>
          </a:xfrm>
        </p:spPr>
      </p:sp>
    </p:spTree>
    <p:extLst>
      <p:ext uri="{BB962C8B-B14F-4D97-AF65-F5344CB8AC3E}">
        <p14:creationId xmlns:p14="http://schemas.microsoft.com/office/powerpoint/2010/main" val="25761251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6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2" decel="50000" fill="hold" grpId="0" nodeType="withEffect">
                                  <p:stCondLst>
                                    <p:cond delay="8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fill="hold"/>
                                        <p:tgtEl>
                                          <p:spTgt spid="6"/>
                                        </p:tgtEl>
                                        <p:attrNameLst>
                                          <p:attrName>ppt_x</p:attrName>
                                        </p:attrNameLst>
                                      </p:cBhvr>
                                      <p:tavLst>
                                        <p:tav tm="0">
                                          <p:val>
                                            <p:strVal val="1+#ppt_w/2"/>
                                          </p:val>
                                        </p:tav>
                                        <p:tav tm="100000">
                                          <p:val>
                                            <p:strVal val="#ppt_x"/>
                                          </p:val>
                                        </p:tav>
                                      </p:tavLst>
                                    </p:anim>
                                    <p:anim calcmode="lin" valueType="num">
                                      <p:cBhvr additive="base">
                                        <p:cTn id="16" dur="10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50000" fill="hold" grpId="0" nodeType="withEffect">
                                  <p:stCondLst>
                                    <p:cond delay="12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1000" fill="hold"/>
                                        <p:tgtEl>
                                          <p:spTgt spid="29"/>
                                        </p:tgtEl>
                                        <p:attrNameLst>
                                          <p:attrName>ppt_x</p:attrName>
                                        </p:attrNameLst>
                                      </p:cBhvr>
                                      <p:tavLst>
                                        <p:tav tm="0">
                                          <p:val>
                                            <p:strVal val="1+#ppt_w/2"/>
                                          </p:val>
                                        </p:tav>
                                        <p:tav tm="100000">
                                          <p:val>
                                            <p:strVal val="#ppt_x"/>
                                          </p:val>
                                        </p:tav>
                                      </p:tavLst>
                                    </p:anim>
                                    <p:anim calcmode="lin" valueType="num">
                                      <p:cBhvr additive="base">
                                        <p:cTn id="20" dur="1000" fill="hold"/>
                                        <p:tgtEl>
                                          <p:spTgt spid="29"/>
                                        </p:tgtEl>
                                        <p:attrNameLst>
                                          <p:attrName>ppt_y</p:attrName>
                                        </p:attrNameLst>
                                      </p:cBhvr>
                                      <p:tavLst>
                                        <p:tav tm="0">
                                          <p:val>
                                            <p:strVal val="#ppt_y"/>
                                          </p:val>
                                        </p:tav>
                                        <p:tav tm="100000">
                                          <p:val>
                                            <p:strVal val="#ppt_y"/>
                                          </p:val>
                                        </p:tav>
                                      </p:tavLst>
                                    </p:anim>
                                  </p:childTnLst>
                                </p:cTn>
                              </p:par>
                              <p:par>
                                <p:cTn id="21" presetID="42" presetClass="entr" presetSubtype="0" fill="hold" nodeType="withEffect">
                                  <p:stCondLst>
                                    <p:cond delay="4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8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9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29"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B183-04B1-4684-825F-25CBC27D82F4}"/>
              </a:ext>
            </a:extLst>
          </p:cNvPr>
          <p:cNvSpPr>
            <a:spLocks noGrp="1"/>
          </p:cNvSpPr>
          <p:nvPr>
            <p:ph type="title"/>
          </p:nvPr>
        </p:nvSpPr>
        <p:spPr>
          <a:xfrm>
            <a:off x="2028825" y="946702"/>
            <a:ext cx="4067176" cy="1715816"/>
          </a:xfrm>
        </p:spPr>
        <p:txBody>
          <a:bodyPr/>
          <a:lstStyle/>
          <a:p>
            <a:r>
              <a:rPr lang="en-US" dirty="0"/>
              <a:t>Right</a:t>
            </a:r>
            <a:br>
              <a:rPr lang="en-US" dirty="0"/>
            </a:br>
            <a:r>
              <a:rPr lang="en-US" dirty="0"/>
              <a:t>Creative</a:t>
            </a:r>
            <a:br>
              <a:rPr lang="en-US" dirty="0"/>
            </a:br>
            <a:r>
              <a:rPr lang="en-US" dirty="0">
                <a:solidFill>
                  <a:schemeClr val="accent1"/>
                </a:solidFill>
              </a:rPr>
              <a:t>Slides</a:t>
            </a:r>
          </a:p>
        </p:txBody>
      </p:sp>
      <p:sp>
        <p:nvSpPr>
          <p:cNvPr id="3" name="TextBox 2">
            <a:extLst>
              <a:ext uri="{FF2B5EF4-FFF2-40B4-BE49-F238E27FC236}">
                <a16:creationId xmlns:a16="http://schemas.microsoft.com/office/drawing/2014/main" id="{CAF8E4D9-8429-4744-8793-E4985E5785C4}"/>
              </a:ext>
            </a:extLst>
          </p:cNvPr>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Best </a:t>
            </a:r>
            <a:r>
              <a:rPr lang="en-US" sz="1400" b="1" dirty="0" err="1"/>
              <a:t>powerpoint</a:t>
            </a:r>
            <a:r>
              <a:rPr lang="en-US" sz="1400" b="1" dirty="0"/>
              <a:t> template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16" name="Rounded Rectangle 28">
            <a:extLst>
              <a:ext uri="{FF2B5EF4-FFF2-40B4-BE49-F238E27FC236}">
                <a16:creationId xmlns:a16="http://schemas.microsoft.com/office/drawing/2014/main" id="{78A6E38D-CF07-45B0-8B86-E41F28ADB427}"/>
              </a:ext>
            </a:extLst>
          </p:cNvPr>
          <p:cNvSpPr/>
          <p:nvPr/>
        </p:nvSpPr>
        <p:spPr>
          <a:xfrm>
            <a:off x="6677789" y="3959269"/>
            <a:ext cx="2197510" cy="2197510"/>
          </a:xfrm>
          <a:prstGeom prst="roundRect">
            <a:avLst>
              <a:gd name="adj" fmla="val 0"/>
            </a:avLst>
          </a:prstGeom>
          <a:solidFill>
            <a:schemeClr val="accent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365760" rIns="0" bIns="0" rtlCol="0" anchor="t" anchorCtr="0"/>
          <a:lstStyle/>
          <a:p>
            <a:r>
              <a:rPr lang="en-US" sz="4800" dirty="0"/>
              <a:t>92</a:t>
            </a:r>
            <a:r>
              <a:rPr lang="en-US" sz="2000" dirty="0"/>
              <a:t>%</a:t>
            </a:r>
            <a:br>
              <a:rPr lang="en-US" sz="2000" dirty="0"/>
            </a:br>
            <a:r>
              <a:rPr lang="en-US" sz="1000" dirty="0"/>
              <a:t>+0.16(2.16%)</a:t>
            </a:r>
          </a:p>
          <a:p>
            <a:endParaRPr lang="en-US" sz="1000" dirty="0"/>
          </a:p>
          <a:p>
            <a:endParaRPr lang="en-US" sz="1000" dirty="0"/>
          </a:p>
          <a:p>
            <a:endParaRPr lang="en-US" sz="1000" dirty="0"/>
          </a:p>
          <a:p>
            <a:r>
              <a:rPr lang="en-US" sz="1100" dirty="0"/>
              <a:t>Good Feedback</a:t>
            </a:r>
          </a:p>
        </p:txBody>
      </p:sp>
      <p:sp>
        <p:nvSpPr>
          <p:cNvPr id="23" name="Rounded Rectangle 28">
            <a:extLst>
              <a:ext uri="{FF2B5EF4-FFF2-40B4-BE49-F238E27FC236}">
                <a16:creationId xmlns:a16="http://schemas.microsoft.com/office/drawing/2014/main" id="{50B96815-8C70-4C88-82C9-86B8639A2B63}"/>
              </a:ext>
            </a:extLst>
          </p:cNvPr>
          <p:cNvSpPr/>
          <p:nvPr/>
        </p:nvSpPr>
        <p:spPr>
          <a:xfrm>
            <a:off x="8975315" y="3959269"/>
            <a:ext cx="2197510" cy="2197510"/>
          </a:xfrm>
          <a:prstGeom prst="roundRect">
            <a:avLst>
              <a:gd name="adj" fmla="val 0"/>
            </a:avLst>
          </a:prstGeom>
          <a:solidFill>
            <a:schemeClr val="accent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365760" rIns="0" bIns="0" rtlCol="0" anchor="t" anchorCtr="0"/>
          <a:lstStyle/>
          <a:p>
            <a:r>
              <a:rPr lang="en-US" sz="4800" dirty="0"/>
              <a:t>45</a:t>
            </a:r>
            <a:r>
              <a:rPr lang="en-US" sz="2000" dirty="0"/>
              <a:t>%</a:t>
            </a:r>
            <a:br>
              <a:rPr lang="en-US" sz="2000" dirty="0"/>
            </a:br>
            <a:r>
              <a:rPr lang="en-US" sz="1000" dirty="0"/>
              <a:t>+0.10(1.12%)</a:t>
            </a:r>
          </a:p>
          <a:p>
            <a:endParaRPr lang="en-US" sz="1000" dirty="0"/>
          </a:p>
          <a:p>
            <a:endParaRPr lang="en-US" sz="1000" dirty="0"/>
          </a:p>
          <a:p>
            <a:endParaRPr lang="en-US" sz="1000" dirty="0"/>
          </a:p>
          <a:p>
            <a:r>
              <a:rPr lang="en-US" sz="1100" dirty="0"/>
              <a:t>Good Feedback</a:t>
            </a:r>
          </a:p>
        </p:txBody>
      </p:sp>
      <p:sp>
        <p:nvSpPr>
          <p:cNvPr id="24" name="Rounded Rectangle 28">
            <a:extLst>
              <a:ext uri="{FF2B5EF4-FFF2-40B4-BE49-F238E27FC236}">
                <a16:creationId xmlns:a16="http://schemas.microsoft.com/office/drawing/2014/main" id="{2A19B5B2-B16F-410A-AC06-D5C31C9437E3}"/>
              </a:ext>
            </a:extLst>
          </p:cNvPr>
          <p:cNvSpPr/>
          <p:nvPr/>
        </p:nvSpPr>
        <p:spPr>
          <a:xfrm>
            <a:off x="8975315" y="1660206"/>
            <a:ext cx="2197510" cy="2197510"/>
          </a:xfrm>
          <a:prstGeom prst="roundRect">
            <a:avLst>
              <a:gd name="adj" fmla="val 0"/>
            </a:avLst>
          </a:prstGeom>
          <a:solidFill>
            <a:schemeClr val="accent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365760" rIns="0" bIns="0" rtlCol="0" anchor="t" anchorCtr="0"/>
          <a:lstStyle/>
          <a:p>
            <a:r>
              <a:rPr lang="en-US" sz="4800" dirty="0"/>
              <a:t>80</a:t>
            </a:r>
            <a:r>
              <a:rPr lang="en-US" sz="2000" dirty="0"/>
              <a:t>%</a:t>
            </a:r>
            <a:br>
              <a:rPr lang="en-US" sz="2000" dirty="0"/>
            </a:br>
            <a:r>
              <a:rPr lang="en-US" sz="1000" dirty="0"/>
              <a:t>+0.56(4.00%)</a:t>
            </a:r>
          </a:p>
          <a:p>
            <a:endParaRPr lang="en-US" sz="1000" dirty="0"/>
          </a:p>
          <a:p>
            <a:endParaRPr lang="en-US" sz="1000" dirty="0"/>
          </a:p>
          <a:p>
            <a:endParaRPr lang="en-US" sz="1000" dirty="0"/>
          </a:p>
          <a:p>
            <a:r>
              <a:rPr lang="en-US" sz="1100" dirty="0"/>
              <a:t>Good Feedback</a:t>
            </a:r>
          </a:p>
        </p:txBody>
      </p:sp>
    </p:spTree>
    <p:extLst>
      <p:ext uri="{BB962C8B-B14F-4D97-AF65-F5344CB8AC3E}">
        <p14:creationId xmlns:p14="http://schemas.microsoft.com/office/powerpoint/2010/main" val="1281385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6" presetClass="emph" presetSubtype="0" accel="50000" decel="50000" autoRev="1" fill="hold" grpId="1" nodeType="withEffect">
                                  <p:stCondLst>
                                    <p:cond delay="500"/>
                                  </p:stCondLst>
                                  <p:childTnLst>
                                    <p:animScale>
                                      <p:cBhvr>
                                        <p:cTn id="13" dur="500" fill="hold"/>
                                        <p:tgtEl>
                                          <p:spTgt spid="24"/>
                                        </p:tgtEl>
                                      </p:cBhvr>
                                      <p:by x="105000" y="105000"/>
                                    </p:animScale>
                                  </p:childTnLst>
                                </p:cTn>
                              </p:par>
                              <p:par>
                                <p:cTn id="14" presetID="22" presetClass="entr" presetSubtype="8" fill="hold" grpId="0" nodeType="withEffect">
                                  <p:stCondLst>
                                    <p:cond delay="90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6" presetClass="emph" presetSubtype="0" accel="50000" decel="50000" autoRev="1" fill="hold" grpId="1" nodeType="withEffect">
                                  <p:stCondLst>
                                    <p:cond delay="900"/>
                                  </p:stCondLst>
                                  <p:childTnLst>
                                    <p:animScale>
                                      <p:cBhvr>
                                        <p:cTn id="18" dur="500" fill="hold"/>
                                        <p:tgtEl>
                                          <p:spTgt spid="16"/>
                                        </p:tgtEl>
                                      </p:cBhvr>
                                      <p:by x="105000" y="105000"/>
                                    </p:animScale>
                                  </p:childTnLst>
                                </p:cTn>
                              </p:par>
                              <p:par>
                                <p:cTn id="19" presetID="22" presetClass="entr" presetSubtype="8" fill="hold" grpId="0" nodeType="withEffect">
                                  <p:stCondLst>
                                    <p:cond delay="130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par>
                                <p:cTn id="22" presetID="6" presetClass="emph" presetSubtype="0" accel="50000" decel="50000" autoRev="1" fill="hold" grpId="1" nodeType="withEffect">
                                  <p:stCondLst>
                                    <p:cond delay="1400"/>
                                  </p:stCondLst>
                                  <p:childTnLst>
                                    <p:animScale>
                                      <p:cBhvr>
                                        <p:cTn id="23" dur="500"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animBg="1"/>
      <p:bldP spid="16" grpId="1" animBg="1"/>
      <p:bldP spid="23" grpId="0" animBg="1"/>
      <p:bldP spid="23" grpId="1" animBg="1"/>
      <p:bldP spid="24" grpId="0" animBg="1"/>
      <p:bldP spid="2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019779" y="3713526"/>
            <a:ext cx="10161742" cy="1142706"/>
            <a:chOff x="1019779" y="3713526"/>
            <a:chExt cx="10161742" cy="1142706"/>
          </a:xfrm>
        </p:grpSpPr>
        <p:sp>
          <p:nvSpPr>
            <p:cNvPr id="12" name="Rectangle 11"/>
            <p:cNvSpPr/>
            <p:nvPr/>
          </p:nvSpPr>
          <p:spPr>
            <a:xfrm>
              <a:off x="1019779" y="3713526"/>
              <a:ext cx="10161742" cy="114270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2000" tIns="0" rtlCol="0" anchor="ctr"/>
            <a:lstStyle/>
            <a:p>
              <a:pPr>
                <a:lnSpc>
                  <a:spcPct val="130000"/>
                </a:lnSpc>
                <a:spcBef>
                  <a:spcPts val="1000"/>
                </a:spcBef>
              </a:pPr>
              <a:r>
                <a:rPr lang="en-US" sz="1400" b="1">
                  <a:solidFill>
                    <a:schemeClr val="tx1"/>
                  </a:solidFill>
                </a:rPr>
                <a:t>Reports</a:t>
              </a:r>
              <a:endParaRPr lang="en-US" sz="1400" b="1" dirty="0">
                <a:solidFill>
                  <a:schemeClr val="tx1"/>
                </a:solidFill>
              </a:endParaRP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 . A peep at some distant orb has power to raise and purify our thoughts like a strain</a:t>
              </a:r>
            </a:p>
          </p:txBody>
        </p:sp>
        <p:sp>
          <p:nvSpPr>
            <p:cNvPr id="13" name="Rectangle 12"/>
            <p:cNvSpPr/>
            <p:nvPr/>
          </p:nvSpPr>
          <p:spPr>
            <a:xfrm>
              <a:off x="1019781" y="3715032"/>
              <a:ext cx="68400" cy="1141200"/>
            </a:xfrm>
            <a:prstGeom prst="rect">
              <a:avLst/>
            </a:prstGeom>
            <a:solidFill>
              <a:schemeClr val="tx1">
                <a:lumMod val="25000"/>
                <a:lumOff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07923" y="3863978"/>
              <a:ext cx="841802" cy="841802"/>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297"/>
            <p:cNvSpPr>
              <a:spLocks noEditPoints="1"/>
            </p:cNvSpPr>
            <p:nvPr/>
          </p:nvSpPr>
          <p:spPr bwMode="auto">
            <a:xfrm>
              <a:off x="1815924" y="4077943"/>
              <a:ext cx="410294" cy="413872"/>
            </a:xfrm>
            <a:custGeom>
              <a:avLst/>
              <a:gdLst>
                <a:gd name="T0" fmla="*/ 125 w 160"/>
                <a:gd name="T1" fmla="*/ 17 h 160"/>
                <a:gd name="T2" fmla="*/ 99 w 160"/>
                <a:gd name="T3" fmla="*/ 54 h 160"/>
                <a:gd name="T4" fmla="*/ 70 w 160"/>
                <a:gd name="T5" fmla="*/ 54 h 160"/>
                <a:gd name="T6" fmla="*/ 49 w 160"/>
                <a:gd name="T7" fmla="*/ 26 h 160"/>
                <a:gd name="T8" fmla="*/ 26 w 160"/>
                <a:gd name="T9" fmla="*/ 26 h 160"/>
                <a:gd name="T10" fmla="*/ 44 w 160"/>
                <a:gd name="T11" fmla="*/ 36 h 160"/>
                <a:gd name="T12" fmla="*/ 61 w 160"/>
                <a:gd name="T13" fmla="*/ 73 h 160"/>
                <a:gd name="T14" fmla="*/ 29 w 160"/>
                <a:gd name="T15" fmla="*/ 124 h 160"/>
                <a:gd name="T16" fmla="*/ 0 w 160"/>
                <a:gd name="T17" fmla="*/ 137 h 160"/>
                <a:gd name="T18" fmla="*/ 35 w 160"/>
                <a:gd name="T19" fmla="*/ 137 h 160"/>
                <a:gd name="T20" fmla="*/ 70 w 160"/>
                <a:gd name="T21" fmla="*/ 91 h 160"/>
                <a:gd name="T22" fmla="*/ 81 w 160"/>
                <a:gd name="T23" fmla="*/ 125 h 160"/>
                <a:gd name="T24" fmla="*/ 84 w 160"/>
                <a:gd name="T25" fmla="*/ 160 h 160"/>
                <a:gd name="T26" fmla="*/ 87 w 160"/>
                <a:gd name="T27" fmla="*/ 125 h 160"/>
                <a:gd name="T28" fmla="*/ 99 w 160"/>
                <a:gd name="T29" fmla="*/ 91 h 160"/>
                <a:gd name="T30" fmla="*/ 119 w 160"/>
                <a:gd name="T31" fmla="*/ 119 h 160"/>
                <a:gd name="T32" fmla="*/ 143 w 160"/>
                <a:gd name="T33" fmla="*/ 119 h 160"/>
                <a:gd name="T34" fmla="*/ 125 w 160"/>
                <a:gd name="T35" fmla="*/ 109 h 160"/>
                <a:gd name="T36" fmla="*/ 108 w 160"/>
                <a:gd name="T37" fmla="*/ 73 h 160"/>
                <a:gd name="T38" fmla="*/ 131 w 160"/>
                <a:gd name="T39" fmla="*/ 30 h 160"/>
                <a:gd name="T40" fmla="*/ 160 w 160"/>
                <a:gd name="T41" fmla="*/ 17 h 160"/>
                <a:gd name="T42" fmla="*/ 32 w 160"/>
                <a:gd name="T43" fmla="*/ 26 h 160"/>
                <a:gd name="T44" fmla="*/ 44 w 160"/>
                <a:gd name="T45" fmla="*/ 26 h 160"/>
                <a:gd name="T46" fmla="*/ 32 w 160"/>
                <a:gd name="T47" fmla="*/ 26 h 160"/>
                <a:gd name="T48" fmla="*/ 6 w 160"/>
                <a:gd name="T49" fmla="*/ 137 h 160"/>
                <a:gd name="T50" fmla="*/ 29 w 160"/>
                <a:gd name="T51" fmla="*/ 137 h 160"/>
                <a:gd name="T52" fmla="*/ 96 w 160"/>
                <a:gd name="T53" fmla="*/ 143 h 160"/>
                <a:gd name="T54" fmla="*/ 73 w 160"/>
                <a:gd name="T55" fmla="*/ 143 h 160"/>
                <a:gd name="T56" fmla="*/ 96 w 160"/>
                <a:gd name="T57" fmla="*/ 143 h 160"/>
                <a:gd name="T58" fmla="*/ 67 w 160"/>
                <a:gd name="T59" fmla="*/ 73 h 160"/>
                <a:gd name="T60" fmla="*/ 102 w 160"/>
                <a:gd name="T61" fmla="*/ 73 h 160"/>
                <a:gd name="T62" fmla="*/ 137 w 160"/>
                <a:gd name="T63" fmla="*/ 119 h 160"/>
                <a:gd name="T64" fmla="*/ 125 w 160"/>
                <a:gd name="T65" fmla="*/ 119 h 160"/>
                <a:gd name="T66" fmla="*/ 137 w 160"/>
                <a:gd name="T67" fmla="*/ 119 h 160"/>
                <a:gd name="T68" fmla="*/ 131 w 160"/>
                <a:gd name="T69" fmla="*/ 17 h 160"/>
                <a:gd name="T70" fmla="*/ 154 w 160"/>
                <a:gd name="T71" fmla="*/ 1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60">
                  <a:moveTo>
                    <a:pt x="143" y="0"/>
                  </a:moveTo>
                  <a:cubicBezTo>
                    <a:pt x="133" y="0"/>
                    <a:pt x="125" y="8"/>
                    <a:pt x="125" y="17"/>
                  </a:cubicBezTo>
                  <a:cubicBezTo>
                    <a:pt x="125" y="20"/>
                    <a:pt x="126" y="23"/>
                    <a:pt x="127" y="26"/>
                  </a:cubicBezTo>
                  <a:cubicBezTo>
                    <a:pt x="99" y="54"/>
                    <a:pt x="99" y="54"/>
                    <a:pt x="99" y="54"/>
                  </a:cubicBezTo>
                  <a:cubicBezTo>
                    <a:pt x="95" y="51"/>
                    <a:pt x="90" y="49"/>
                    <a:pt x="84" y="49"/>
                  </a:cubicBezTo>
                  <a:cubicBezTo>
                    <a:pt x="79" y="49"/>
                    <a:pt x="74" y="51"/>
                    <a:pt x="70" y="54"/>
                  </a:cubicBezTo>
                  <a:cubicBezTo>
                    <a:pt x="48" y="32"/>
                    <a:pt x="48" y="32"/>
                    <a:pt x="48" y="32"/>
                  </a:cubicBezTo>
                  <a:cubicBezTo>
                    <a:pt x="49" y="30"/>
                    <a:pt x="49" y="28"/>
                    <a:pt x="49" y="26"/>
                  </a:cubicBezTo>
                  <a:cubicBezTo>
                    <a:pt x="49" y="20"/>
                    <a:pt x="44" y="15"/>
                    <a:pt x="38" y="15"/>
                  </a:cubicBezTo>
                  <a:cubicBezTo>
                    <a:pt x="31" y="15"/>
                    <a:pt x="26" y="20"/>
                    <a:pt x="26" y="26"/>
                  </a:cubicBezTo>
                  <a:cubicBezTo>
                    <a:pt x="26" y="33"/>
                    <a:pt x="31" y="38"/>
                    <a:pt x="38" y="38"/>
                  </a:cubicBezTo>
                  <a:cubicBezTo>
                    <a:pt x="40" y="38"/>
                    <a:pt x="42" y="37"/>
                    <a:pt x="44" y="36"/>
                  </a:cubicBezTo>
                  <a:cubicBezTo>
                    <a:pt x="66" y="58"/>
                    <a:pt x="66" y="58"/>
                    <a:pt x="66" y="58"/>
                  </a:cubicBezTo>
                  <a:cubicBezTo>
                    <a:pt x="63" y="62"/>
                    <a:pt x="61" y="67"/>
                    <a:pt x="61" y="73"/>
                  </a:cubicBezTo>
                  <a:cubicBezTo>
                    <a:pt x="61" y="78"/>
                    <a:pt x="63" y="83"/>
                    <a:pt x="66" y="87"/>
                  </a:cubicBezTo>
                  <a:cubicBezTo>
                    <a:pt x="29" y="124"/>
                    <a:pt x="29" y="124"/>
                    <a:pt x="29" y="124"/>
                  </a:cubicBezTo>
                  <a:cubicBezTo>
                    <a:pt x="26" y="121"/>
                    <a:pt x="22" y="119"/>
                    <a:pt x="17" y="119"/>
                  </a:cubicBezTo>
                  <a:cubicBezTo>
                    <a:pt x="8" y="119"/>
                    <a:pt x="0" y="127"/>
                    <a:pt x="0" y="137"/>
                  </a:cubicBezTo>
                  <a:cubicBezTo>
                    <a:pt x="0" y="146"/>
                    <a:pt x="8" y="154"/>
                    <a:pt x="17" y="154"/>
                  </a:cubicBezTo>
                  <a:cubicBezTo>
                    <a:pt x="27" y="154"/>
                    <a:pt x="35" y="146"/>
                    <a:pt x="35" y="137"/>
                  </a:cubicBezTo>
                  <a:cubicBezTo>
                    <a:pt x="35" y="134"/>
                    <a:pt x="34" y="131"/>
                    <a:pt x="33" y="128"/>
                  </a:cubicBezTo>
                  <a:cubicBezTo>
                    <a:pt x="70" y="91"/>
                    <a:pt x="70" y="91"/>
                    <a:pt x="70" y="91"/>
                  </a:cubicBezTo>
                  <a:cubicBezTo>
                    <a:pt x="73" y="94"/>
                    <a:pt x="77" y="95"/>
                    <a:pt x="81" y="96"/>
                  </a:cubicBezTo>
                  <a:cubicBezTo>
                    <a:pt x="81" y="125"/>
                    <a:pt x="81" y="125"/>
                    <a:pt x="81" y="125"/>
                  </a:cubicBezTo>
                  <a:cubicBezTo>
                    <a:pt x="73" y="127"/>
                    <a:pt x="67" y="134"/>
                    <a:pt x="67" y="143"/>
                  </a:cubicBezTo>
                  <a:cubicBezTo>
                    <a:pt x="67" y="152"/>
                    <a:pt x="75" y="160"/>
                    <a:pt x="84" y="160"/>
                  </a:cubicBezTo>
                  <a:cubicBezTo>
                    <a:pt x="94" y="160"/>
                    <a:pt x="102" y="152"/>
                    <a:pt x="102" y="143"/>
                  </a:cubicBezTo>
                  <a:cubicBezTo>
                    <a:pt x="102" y="134"/>
                    <a:pt x="96" y="127"/>
                    <a:pt x="87" y="125"/>
                  </a:cubicBezTo>
                  <a:cubicBezTo>
                    <a:pt x="87" y="96"/>
                    <a:pt x="87" y="96"/>
                    <a:pt x="87" y="96"/>
                  </a:cubicBezTo>
                  <a:cubicBezTo>
                    <a:pt x="92" y="95"/>
                    <a:pt x="95" y="94"/>
                    <a:pt x="99" y="91"/>
                  </a:cubicBezTo>
                  <a:cubicBezTo>
                    <a:pt x="121" y="113"/>
                    <a:pt x="121" y="113"/>
                    <a:pt x="121" y="113"/>
                  </a:cubicBezTo>
                  <a:cubicBezTo>
                    <a:pt x="120" y="115"/>
                    <a:pt x="119" y="117"/>
                    <a:pt x="119" y="119"/>
                  </a:cubicBezTo>
                  <a:cubicBezTo>
                    <a:pt x="119" y="126"/>
                    <a:pt x="124" y="131"/>
                    <a:pt x="131" y="131"/>
                  </a:cubicBezTo>
                  <a:cubicBezTo>
                    <a:pt x="137" y="131"/>
                    <a:pt x="143" y="126"/>
                    <a:pt x="143" y="119"/>
                  </a:cubicBezTo>
                  <a:cubicBezTo>
                    <a:pt x="143" y="113"/>
                    <a:pt x="137" y="108"/>
                    <a:pt x="131" y="108"/>
                  </a:cubicBezTo>
                  <a:cubicBezTo>
                    <a:pt x="129" y="108"/>
                    <a:pt x="127" y="108"/>
                    <a:pt x="125" y="109"/>
                  </a:cubicBezTo>
                  <a:cubicBezTo>
                    <a:pt x="103" y="87"/>
                    <a:pt x="103" y="87"/>
                    <a:pt x="103" y="87"/>
                  </a:cubicBezTo>
                  <a:cubicBezTo>
                    <a:pt x="106" y="83"/>
                    <a:pt x="108" y="78"/>
                    <a:pt x="108" y="73"/>
                  </a:cubicBezTo>
                  <a:cubicBezTo>
                    <a:pt x="108" y="67"/>
                    <a:pt x="106" y="62"/>
                    <a:pt x="103" y="58"/>
                  </a:cubicBezTo>
                  <a:cubicBezTo>
                    <a:pt x="131" y="30"/>
                    <a:pt x="131" y="30"/>
                    <a:pt x="131" y="30"/>
                  </a:cubicBezTo>
                  <a:cubicBezTo>
                    <a:pt x="134" y="33"/>
                    <a:pt x="138" y="35"/>
                    <a:pt x="143" y="35"/>
                  </a:cubicBezTo>
                  <a:cubicBezTo>
                    <a:pt x="152" y="35"/>
                    <a:pt x="160" y="27"/>
                    <a:pt x="160" y="17"/>
                  </a:cubicBezTo>
                  <a:cubicBezTo>
                    <a:pt x="160" y="8"/>
                    <a:pt x="152" y="0"/>
                    <a:pt x="143" y="0"/>
                  </a:cubicBezTo>
                  <a:close/>
                  <a:moveTo>
                    <a:pt x="32" y="26"/>
                  </a:moveTo>
                  <a:cubicBezTo>
                    <a:pt x="32" y="23"/>
                    <a:pt x="35" y="20"/>
                    <a:pt x="38" y="20"/>
                  </a:cubicBezTo>
                  <a:cubicBezTo>
                    <a:pt x="41" y="20"/>
                    <a:pt x="44" y="23"/>
                    <a:pt x="44" y="26"/>
                  </a:cubicBezTo>
                  <a:cubicBezTo>
                    <a:pt x="44" y="29"/>
                    <a:pt x="41" y="32"/>
                    <a:pt x="38" y="32"/>
                  </a:cubicBezTo>
                  <a:cubicBezTo>
                    <a:pt x="35" y="32"/>
                    <a:pt x="32" y="29"/>
                    <a:pt x="32" y="26"/>
                  </a:cubicBezTo>
                  <a:close/>
                  <a:moveTo>
                    <a:pt x="17" y="148"/>
                  </a:moveTo>
                  <a:cubicBezTo>
                    <a:pt x="11" y="148"/>
                    <a:pt x="6" y="143"/>
                    <a:pt x="6" y="137"/>
                  </a:cubicBezTo>
                  <a:cubicBezTo>
                    <a:pt x="6" y="130"/>
                    <a:pt x="11" y="125"/>
                    <a:pt x="17" y="125"/>
                  </a:cubicBezTo>
                  <a:cubicBezTo>
                    <a:pt x="24" y="125"/>
                    <a:pt x="29" y="130"/>
                    <a:pt x="29" y="137"/>
                  </a:cubicBezTo>
                  <a:cubicBezTo>
                    <a:pt x="29" y="143"/>
                    <a:pt x="24" y="148"/>
                    <a:pt x="17" y="148"/>
                  </a:cubicBezTo>
                  <a:close/>
                  <a:moveTo>
                    <a:pt x="96" y="143"/>
                  </a:moveTo>
                  <a:cubicBezTo>
                    <a:pt x="96" y="149"/>
                    <a:pt x="91" y="154"/>
                    <a:pt x="84" y="154"/>
                  </a:cubicBezTo>
                  <a:cubicBezTo>
                    <a:pt x="78" y="154"/>
                    <a:pt x="73" y="149"/>
                    <a:pt x="73" y="143"/>
                  </a:cubicBezTo>
                  <a:cubicBezTo>
                    <a:pt x="73" y="136"/>
                    <a:pt x="78" y="131"/>
                    <a:pt x="84" y="131"/>
                  </a:cubicBezTo>
                  <a:cubicBezTo>
                    <a:pt x="91" y="131"/>
                    <a:pt x="96" y="136"/>
                    <a:pt x="96" y="143"/>
                  </a:cubicBezTo>
                  <a:close/>
                  <a:moveTo>
                    <a:pt x="84" y="90"/>
                  </a:moveTo>
                  <a:cubicBezTo>
                    <a:pt x="75" y="90"/>
                    <a:pt x="67" y="82"/>
                    <a:pt x="67" y="73"/>
                  </a:cubicBezTo>
                  <a:cubicBezTo>
                    <a:pt x="67" y="63"/>
                    <a:pt x="75" y="55"/>
                    <a:pt x="84" y="55"/>
                  </a:cubicBezTo>
                  <a:cubicBezTo>
                    <a:pt x="94" y="55"/>
                    <a:pt x="102" y="63"/>
                    <a:pt x="102" y="73"/>
                  </a:cubicBezTo>
                  <a:cubicBezTo>
                    <a:pt x="102" y="82"/>
                    <a:pt x="94" y="90"/>
                    <a:pt x="84" y="90"/>
                  </a:cubicBezTo>
                  <a:close/>
                  <a:moveTo>
                    <a:pt x="137" y="119"/>
                  </a:moveTo>
                  <a:cubicBezTo>
                    <a:pt x="137" y="122"/>
                    <a:pt x="134" y="125"/>
                    <a:pt x="131" y="125"/>
                  </a:cubicBezTo>
                  <a:cubicBezTo>
                    <a:pt x="128" y="125"/>
                    <a:pt x="125" y="122"/>
                    <a:pt x="125" y="119"/>
                  </a:cubicBezTo>
                  <a:cubicBezTo>
                    <a:pt x="125" y="116"/>
                    <a:pt x="128" y="113"/>
                    <a:pt x="131" y="113"/>
                  </a:cubicBezTo>
                  <a:cubicBezTo>
                    <a:pt x="134" y="113"/>
                    <a:pt x="137" y="116"/>
                    <a:pt x="137" y="119"/>
                  </a:cubicBezTo>
                  <a:close/>
                  <a:moveTo>
                    <a:pt x="143" y="29"/>
                  </a:moveTo>
                  <a:cubicBezTo>
                    <a:pt x="136" y="29"/>
                    <a:pt x="131" y="24"/>
                    <a:pt x="131" y="17"/>
                  </a:cubicBezTo>
                  <a:cubicBezTo>
                    <a:pt x="131" y="11"/>
                    <a:pt x="136" y="6"/>
                    <a:pt x="143" y="6"/>
                  </a:cubicBezTo>
                  <a:cubicBezTo>
                    <a:pt x="149" y="6"/>
                    <a:pt x="154" y="11"/>
                    <a:pt x="154" y="17"/>
                  </a:cubicBezTo>
                  <a:cubicBezTo>
                    <a:pt x="154" y="24"/>
                    <a:pt x="149" y="29"/>
                    <a:pt x="143"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23"/>
          <p:cNvGrpSpPr/>
          <p:nvPr/>
        </p:nvGrpSpPr>
        <p:grpSpPr>
          <a:xfrm>
            <a:off x="1019779" y="5146086"/>
            <a:ext cx="10161742" cy="1142706"/>
            <a:chOff x="1019779" y="5135926"/>
            <a:chExt cx="10161742" cy="1142706"/>
          </a:xfrm>
        </p:grpSpPr>
        <p:sp>
          <p:nvSpPr>
            <p:cNvPr id="16" name="Rectangle 15"/>
            <p:cNvSpPr/>
            <p:nvPr/>
          </p:nvSpPr>
          <p:spPr>
            <a:xfrm>
              <a:off x="1019779" y="5135926"/>
              <a:ext cx="10161742" cy="114270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2000" tIns="0" rtlCol="0" anchor="ctr"/>
            <a:lstStyle/>
            <a:p>
              <a:pPr>
                <a:lnSpc>
                  <a:spcPct val="130000"/>
                </a:lnSpc>
                <a:spcBef>
                  <a:spcPts val="1000"/>
                </a:spcBef>
              </a:pPr>
              <a:r>
                <a:rPr lang="en-US" sz="1400" b="1" dirty="0">
                  <a:solidFill>
                    <a:schemeClr val="tx1"/>
                  </a:solidFill>
                </a:rPr>
                <a:t>Projections</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 . A peep at some distant orb has power to raise and purify our thoughts like a strain</a:t>
              </a:r>
            </a:p>
          </p:txBody>
        </p:sp>
        <p:sp>
          <p:nvSpPr>
            <p:cNvPr id="17" name="Rectangle 16"/>
            <p:cNvSpPr/>
            <p:nvPr/>
          </p:nvSpPr>
          <p:spPr>
            <a:xfrm>
              <a:off x="1019781" y="5137432"/>
              <a:ext cx="68400" cy="1141200"/>
            </a:xfrm>
            <a:prstGeom prst="rect">
              <a:avLst/>
            </a:prstGeom>
            <a:solidFill>
              <a:schemeClr val="tx1">
                <a:lumMod val="25000"/>
                <a:lumOff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607923" y="5286378"/>
              <a:ext cx="841802" cy="841802"/>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361"/>
            <p:cNvSpPr>
              <a:spLocks noEditPoints="1"/>
            </p:cNvSpPr>
            <p:nvPr/>
          </p:nvSpPr>
          <p:spPr bwMode="auto">
            <a:xfrm>
              <a:off x="1815924" y="5500343"/>
              <a:ext cx="410294" cy="413872"/>
            </a:xfrm>
            <a:custGeom>
              <a:avLst/>
              <a:gdLst>
                <a:gd name="T0" fmla="*/ 80 w 160"/>
                <a:gd name="T1" fmla="*/ 121 h 160"/>
                <a:gd name="T2" fmla="*/ 80 w 160"/>
                <a:gd name="T3" fmla="*/ 116 h 160"/>
                <a:gd name="T4" fmla="*/ 116 w 160"/>
                <a:gd name="T5" fmla="*/ 80 h 160"/>
                <a:gd name="T6" fmla="*/ 146 w 160"/>
                <a:gd name="T7" fmla="*/ 62 h 160"/>
                <a:gd name="T8" fmla="*/ 146 w 160"/>
                <a:gd name="T9" fmla="*/ 36 h 160"/>
                <a:gd name="T10" fmla="*/ 118 w 160"/>
                <a:gd name="T11" fmla="*/ 17 h 160"/>
                <a:gd name="T12" fmla="*/ 98 w 160"/>
                <a:gd name="T13" fmla="*/ 8 h 160"/>
                <a:gd name="T14" fmla="*/ 62 w 160"/>
                <a:gd name="T15" fmla="*/ 8 h 160"/>
                <a:gd name="T16" fmla="*/ 42 w 160"/>
                <a:gd name="T17" fmla="*/ 17 h 160"/>
                <a:gd name="T18" fmla="*/ 14 w 160"/>
                <a:gd name="T19" fmla="*/ 36 h 160"/>
                <a:gd name="T20" fmla="*/ 14 w 160"/>
                <a:gd name="T21" fmla="*/ 62 h 160"/>
                <a:gd name="T22" fmla="*/ 0 w 160"/>
                <a:gd name="T23" fmla="*/ 90 h 160"/>
                <a:gd name="T24" fmla="*/ 21 w 160"/>
                <a:gd name="T25" fmla="*/ 114 h 160"/>
                <a:gd name="T26" fmla="*/ 17 w 160"/>
                <a:gd name="T27" fmla="*/ 130 h 160"/>
                <a:gd name="T28" fmla="*/ 46 w 160"/>
                <a:gd name="T29" fmla="*/ 139 h 160"/>
                <a:gd name="T30" fmla="*/ 70 w 160"/>
                <a:gd name="T31" fmla="*/ 160 h 160"/>
                <a:gd name="T32" fmla="*/ 98 w 160"/>
                <a:gd name="T33" fmla="*/ 146 h 160"/>
                <a:gd name="T34" fmla="*/ 130 w 160"/>
                <a:gd name="T35" fmla="*/ 143 h 160"/>
                <a:gd name="T36" fmla="*/ 143 w 160"/>
                <a:gd name="T37" fmla="*/ 118 h 160"/>
                <a:gd name="T38" fmla="*/ 152 w 160"/>
                <a:gd name="T39" fmla="*/ 98 h 160"/>
                <a:gd name="T40" fmla="*/ 152 w 160"/>
                <a:gd name="T41" fmla="*/ 62 h 160"/>
                <a:gd name="T42" fmla="*/ 141 w 160"/>
                <a:gd name="T43" fmla="*/ 92 h 160"/>
                <a:gd name="T44" fmla="*/ 132 w 160"/>
                <a:gd name="T45" fmla="*/ 115 h 160"/>
                <a:gd name="T46" fmla="*/ 126 w 160"/>
                <a:gd name="T47" fmla="*/ 139 h 160"/>
                <a:gd name="T48" fmla="*/ 113 w 160"/>
                <a:gd name="T49" fmla="*/ 133 h 160"/>
                <a:gd name="T50" fmla="*/ 92 w 160"/>
                <a:gd name="T51" fmla="*/ 152 h 160"/>
                <a:gd name="T52" fmla="*/ 68 w 160"/>
                <a:gd name="T53" fmla="*/ 152 h 160"/>
                <a:gd name="T54" fmla="*/ 47 w 160"/>
                <a:gd name="T55" fmla="*/ 133 h 160"/>
                <a:gd name="T56" fmla="*/ 34 w 160"/>
                <a:gd name="T57" fmla="*/ 139 h 160"/>
                <a:gd name="T58" fmla="*/ 28 w 160"/>
                <a:gd name="T59" fmla="*/ 115 h 160"/>
                <a:gd name="T60" fmla="*/ 19 w 160"/>
                <a:gd name="T61" fmla="*/ 92 h 160"/>
                <a:gd name="T62" fmla="*/ 6 w 160"/>
                <a:gd name="T63" fmla="*/ 70 h 160"/>
                <a:gd name="T64" fmla="*/ 19 w 160"/>
                <a:gd name="T65" fmla="*/ 66 h 160"/>
                <a:gd name="T66" fmla="*/ 21 w 160"/>
                <a:gd name="T67" fmla="*/ 38 h 160"/>
                <a:gd name="T68" fmla="*/ 38 w 160"/>
                <a:gd name="T69" fmla="*/ 21 h 160"/>
                <a:gd name="T70" fmla="*/ 66 w 160"/>
                <a:gd name="T71" fmla="*/ 19 h 160"/>
                <a:gd name="T72" fmla="*/ 70 w 160"/>
                <a:gd name="T73" fmla="*/ 6 h 160"/>
                <a:gd name="T74" fmla="*/ 92 w 160"/>
                <a:gd name="T75" fmla="*/ 19 h 160"/>
                <a:gd name="T76" fmla="*/ 115 w 160"/>
                <a:gd name="T77" fmla="*/ 28 h 160"/>
                <a:gd name="T78" fmla="*/ 139 w 160"/>
                <a:gd name="T79" fmla="*/ 34 h 160"/>
                <a:gd name="T80" fmla="*/ 133 w 160"/>
                <a:gd name="T81" fmla="*/ 47 h 160"/>
                <a:gd name="T82" fmla="*/ 152 w 160"/>
                <a:gd name="T83" fmla="*/ 68 h 160"/>
                <a:gd name="T84" fmla="*/ 80 w 160"/>
                <a:gd name="T85" fmla="*/ 50 h 160"/>
                <a:gd name="T86" fmla="*/ 110 w 160"/>
                <a:gd name="T87" fmla="*/ 80 h 160"/>
                <a:gd name="T88" fmla="*/ 56 w 160"/>
                <a:gd name="T89" fmla="*/ 80 h 160"/>
                <a:gd name="T90" fmla="*/ 80 w 160"/>
                <a:gd name="T91"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60">
                  <a:moveTo>
                    <a:pt x="80" y="39"/>
                  </a:moveTo>
                  <a:cubicBezTo>
                    <a:pt x="57" y="39"/>
                    <a:pt x="39" y="57"/>
                    <a:pt x="39" y="80"/>
                  </a:cubicBezTo>
                  <a:cubicBezTo>
                    <a:pt x="39" y="103"/>
                    <a:pt x="57" y="121"/>
                    <a:pt x="80" y="121"/>
                  </a:cubicBezTo>
                  <a:cubicBezTo>
                    <a:pt x="103" y="121"/>
                    <a:pt x="121" y="103"/>
                    <a:pt x="121" y="80"/>
                  </a:cubicBezTo>
                  <a:cubicBezTo>
                    <a:pt x="121" y="57"/>
                    <a:pt x="103" y="39"/>
                    <a:pt x="80" y="39"/>
                  </a:cubicBezTo>
                  <a:close/>
                  <a:moveTo>
                    <a:pt x="80" y="116"/>
                  </a:moveTo>
                  <a:cubicBezTo>
                    <a:pt x="60" y="116"/>
                    <a:pt x="44" y="100"/>
                    <a:pt x="44" y="80"/>
                  </a:cubicBezTo>
                  <a:cubicBezTo>
                    <a:pt x="44" y="60"/>
                    <a:pt x="60" y="44"/>
                    <a:pt x="80" y="44"/>
                  </a:cubicBezTo>
                  <a:cubicBezTo>
                    <a:pt x="100" y="44"/>
                    <a:pt x="116" y="60"/>
                    <a:pt x="116" y="80"/>
                  </a:cubicBezTo>
                  <a:cubicBezTo>
                    <a:pt x="116" y="100"/>
                    <a:pt x="100" y="116"/>
                    <a:pt x="80" y="116"/>
                  </a:cubicBezTo>
                  <a:close/>
                  <a:moveTo>
                    <a:pt x="152" y="62"/>
                  </a:moveTo>
                  <a:cubicBezTo>
                    <a:pt x="146" y="62"/>
                    <a:pt x="146" y="62"/>
                    <a:pt x="146" y="62"/>
                  </a:cubicBezTo>
                  <a:cubicBezTo>
                    <a:pt x="144" y="57"/>
                    <a:pt x="142" y="51"/>
                    <a:pt x="139" y="46"/>
                  </a:cubicBezTo>
                  <a:cubicBezTo>
                    <a:pt x="143" y="42"/>
                    <a:pt x="143" y="42"/>
                    <a:pt x="143" y="42"/>
                  </a:cubicBezTo>
                  <a:cubicBezTo>
                    <a:pt x="145" y="40"/>
                    <a:pt x="146" y="38"/>
                    <a:pt x="146" y="36"/>
                  </a:cubicBezTo>
                  <a:cubicBezTo>
                    <a:pt x="146" y="34"/>
                    <a:pt x="145" y="32"/>
                    <a:pt x="143" y="30"/>
                  </a:cubicBezTo>
                  <a:cubicBezTo>
                    <a:pt x="130" y="17"/>
                    <a:pt x="130" y="17"/>
                    <a:pt x="130" y="17"/>
                  </a:cubicBezTo>
                  <a:cubicBezTo>
                    <a:pt x="127" y="14"/>
                    <a:pt x="121" y="14"/>
                    <a:pt x="118" y="17"/>
                  </a:cubicBezTo>
                  <a:cubicBezTo>
                    <a:pt x="114" y="21"/>
                    <a:pt x="114" y="21"/>
                    <a:pt x="114" y="21"/>
                  </a:cubicBezTo>
                  <a:cubicBezTo>
                    <a:pt x="109" y="18"/>
                    <a:pt x="103" y="16"/>
                    <a:pt x="98" y="14"/>
                  </a:cubicBezTo>
                  <a:cubicBezTo>
                    <a:pt x="98" y="8"/>
                    <a:pt x="98" y="8"/>
                    <a:pt x="98" y="8"/>
                  </a:cubicBezTo>
                  <a:cubicBezTo>
                    <a:pt x="98" y="4"/>
                    <a:pt x="94" y="0"/>
                    <a:pt x="90" y="0"/>
                  </a:cubicBezTo>
                  <a:cubicBezTo>
                    <a:pt x="70" y="0"/>
                    <a:pt x="70" y="0"/>
                    <a:pt x="70" y="0"/>
                  </a:cubicBezTo>
                  <a:cubicBezTo>
                    <a:pt x="66" y="0"/>
                    <a:pt x="62" y="4"/>
                    <a:pt x="62" y="8"/>
                  </a:cubicBezTo>
                  <a:cubicBezTo>
                    <a:pt x="62" y="14"/>
                    <a:pt x="62" y="14"/>
                    <a:pt x="62" y="14"/>
                  </a:cubicBezTo>
                  <a:cubicBezTo>
                    <a:pt x="57" y="16"/>
                    <a:pt x="51" y="18"/>
                    <a:pt x="46" y="21"/>
                  </a:cubicBezTo>
                  <a:cubicBezTo>
                    <a:pt x="42" y="17"/>
                    <a:pt x="42" y="17"/>
                    <a:pt x="42" y="17"/>
                  </a:cubicBezTo>
                  <a:cubicBezTo>
                    <a:pt x="39" y="14"/>
                    <a:pt x="33" y="14"/>
                    <a:pt x="30" y="17"/>
                  </a:cubicBezTo>
                  <a:cubicBezTo>
                    <a:pt x="17" y="30"/>
                    <a:pt x="17" y="30"/>
                    <a:pt x="17" y="30"/>
                  </a:cubicBezTo>
                  <a:cubicBezTo>
                    <a:pt x="15" y="32"/>
                    <a:pt x="14" y="34"/>
                    <a:pt x="14" y="36"/>
                  </a:cubicBezTo>
                  <a:cubicBezTo>
                    <a:pt x="14" y="38"/>
                    <a:pt x="15" y="40"/>
                    <a:pt x="17" y="42"/>
                  </a:cubicBezTo>
                  <a:cubicBezTo>
                    <a:pt x="21" y="46"/>
                    <a:pt x="21" y="46"/>
                    <a:pt x="21" y="46"/>
                  </a:cubicBezTo>
                  <a:cubicBezTo>
                    <a:pt x="18" y="51"/>
                    <a:pt x="16" y="57"/>
                    <a:pt x="14" y="62"/>
                  </a:cubicBezTo>
                  <a:cubicBezTo>
                    <a:pt x="8" y="62"/>
                    <a:pt x="8" y="62"/>
                    <a:pt x="8" y="62"/>
                  </a:cubicBezTo>
                  <a:cubicBezTo>
                    <a:pt x="4" y="62"/>
                    <a:pt x="0" y="66"/>
                    <a:pt x="0" y="70"/>
                  </a:cubicBezTo>
                  <a:cubicBezTo>
                    <a:pt x="0" y="90"/>
                    <a:pt x="0" y="90"/>
                    <a:pt x="0" y="90"/>
                  </a:cubicBezTo>
                  <a:cubicBezTo>
                    <a:pt x="0" y="94"/>
                    <a:pt x="4" y="98"/>
                    <a:pt x="8" y="98"/>
                  </a:cubicBezTo>
                  <a:cubicBezTo>
                    <a:pt x="14" y="98"/>
                    <a:pt x="14" y="98"/>
                    <a:pt x="14" y="98"/>
                  </a:cubicBezTo>
                  <a:cubicBezTo>
                    <a:pt x="16" y="103"/>
                    <a:pt x="18" y="109"/>
                    <a:pt x="21" y="114"/>
                  </a:cubicBezTo>
                  <a:cubicBezTo>
                    <a:pt x="17" y="118"/>
                    <a:pt x="17" y="118"/>
                    <a:pt x="17" y="118"/>
                  </a:cubicBezTo>
                  <a:cubicBezTo>
                    <a:pt x="15" y="120"/>
                    <a:pt x="14" y="122"/>
                    <a:pt x="14" y="124"/>
                  </a:cubicBezTo>
                  <a:cubicBezTo>
                    <a:pt x="14" y="126"/>
                    <a:pt x="15" y="128"/>
                    <a:pt x="17" y="130"/>
                  </a:cubicBezTo>
                  <a:cubicBezTo>
                    <a:pt x="30" y="143"/>
                    <a:pt x="30" y="143"/>
                    <a:pt x="30" y="143"/>
                  </a:cubicBezTo>
                  <a:cubicBezTo>
                    <a:pt x="33" y="146"/>
                    <a:pt x="39" y="146"/>
                    <a:pt x="42" y="143"/>
                  </a:cubicBezTo>
                  <a:cubicBezTo>
                    <a:pt x="46" y="139"/>
                    <a:pt x="46" y="139"/>
                    <a:pt x="46" y="139"/>
                  </a:cubicBezTo>
                  <a:cubicBezTo>
                    <a:pt x="51" y="142"/>
                    <a:pt x="57" y="144"/>
                    <a:pt x="62" y="146"/>
                  </a:cubicBezTo>
                  <a:cubicBezTo>
                    <a:pt x="62" y="152"/>
                    <a:pt x="62" y="152"/>
                    <a:pt x="62" y="152"/>
                  </a:cubicBezTo>
                  <a:cubicBezTo>
                    <a:pt x="62" y="156"/>
                    <a:pt x="66" y="160"/>
                    <a:pt x="70" y="160"/>
                  </a:cubicBezTo>
                  <a:cubicBezTo>
                    <a:pt x="90" y="160"/>
                    <a:pt x="90" y="160"/>
                    <a:pt x="90" y="160"/>
                  </a:cubicBezTo>
                  <a:cubicBezTo>
                    <a:pt x="94" y="160"/>
                    <a:pt x="98" y="156"/>
                    <a:pt x="98" y="152"/>
                  </a:cubicBezTo>
                  <a:cubicBezTo>
                    <a:pt x="98" y="146"/>
                    <a:pt x="98" y="146"/>
                    <a:pt x="98" y="146"/>
                  </a:cubicBezTo>
                  <a:cubicBezTo>
                    <a:pt x="103" y="144"/>
                    <a:pt x="109" y="142"/>
                    <a:pt x="114" y="139"/>
                  </a:cubicBezTo>
                  <a:cubicBezTo>
                    <a:pt x="118" y="143"/>
                    <a:pt x="118" y="143"/>
                    <a:pt x="118" y="143"/>
                  </a:cubicBezTo>
                  <a:cubicBezTo>
                    <a:pt x="121" y="146"/>
                    <a:pt x="127" y="146"/>
                    <a:pt x="130" y="143"/>
                  </a:cubicBezTo>
                  <a:cubicBezTo>
                    <a:pt x="143" y="130"/>
                    <a:pt x="143" y="130"/>
                    <a:pt x="143" y="130"/>
                  </a:cubicBezTo>
                  <a:cubicBezTo>
                    <a:pt x="145" y="128"/>
                    <a:pt x="146" y="126"/>
                    <a:pt x="146" y="124"/>
                  </a:cubicBezTo>
                  <a:cubicBezTo>
                    <a:pt x="146" y="122"/>
                    <a:pt x="145" y="120"/>
                    <a:pt x="143" y="118"/>
                  </a:cubicBezTo>
                  <a:cubicBezTo>
                    <a:pt x="139" y="114"/>
                    <a:pt x="139" y="114"/>
                    <a:pt x="139" y="114"/>
                  </a:cubicBezTo>
                  <a:cubicBezTo>
                    <a:pt x="142" y="109"/>
                    <a:pt x="144" y="103"/>
                    <a:pt x="146" y="98"/>
                  </a:cubicBezTo>
                  <a:cubicBezTo>
                    <a:pt x="152" y="98"/>
                    <a:pt x="152" y="98"/>
                    <a:pt x="152" y="98"/>
                  </a:cubicBezTo>
                  <a:cubicBezTo>
                    <a:pt x="156" y="98"/>
                    <a:pt x="160" y="94"/>
                    <a:pt x="160" y="90"/>
                  </a:cubicBezTo>
                  <a:cubicBezTo>
                    <a:pt x="160" y="70"/>
                    <a:pt x="160" y="70"/>
                    <a:pt x="160" y="70"/>
                  </a:cubicBezTo>
                  <a:cubicBezTo>
                    <a:pt x="160" y="66"/>
                    <a:pt x="156" y="62"/>
                    <a:pt x="152" y="62"/>
                  </a:cubicBezTo>
                  <a:close/>
                  <a:moveTo>
                    <a:pt x="154" y="90"/>
                  </a:moveTo>
                  <a:cubicBezTo>
                    <a:pt x="154" y="91"/>
                    <a:pt x="153" y="92"/>
                    <a:pt x="152" y="92"/>
                  </a:cubicBezTo>
                  <a:cubicBezTo>
                    <a:pt x="141" y="92"/>
                    <a:pt x="141" y="92"/>
                    <a:pt x="141" y="92"/>
                  </a:cubicBezTo>
                  <a:cubicBezTo>
                    <a:pt x="141" y="94"/>
                    <a:pt x="141" y="94"/>
                    <a:pt x="141" y="94"/>
                  </a:cubicBezTo>
                  <a:cubicBezTo>
                    <a:pt x="139" y="101"/>
                    <a:pt x="136" y="107"/>
                    <a:pt x="133" y="113"/>
                  </a:cubicBezTo>
                  <a:cubicBezTo>
                    <a:pt x="132" y="115"/>
                    <a:pt x="132" y="115"/>
                    <a:pt x="132" y="115"/>
                  </a:cubicBezTo>
                  <a:cubicBezTo>
                    <a:pt x="139" y="122"/>
                    <a:pt x="139" y="122"/>
                    <a:pt x="139" y="122"/>
                  </a:cubicBezTo>
                  <a:cubicBezTo>
                    <a:pt x="140" y="123"/>
                    <a:pt x="140" y="125"/>
                    <a:pt x="139" y="126"/>
                  </a:cubicBezTo>
                  <a:cubicBezTo>
                    <a:pt x="126" y="139"/>
                    <a:pt x="126" y="139"/>
                    <a:pt x="126" y="139"/>
                  </a:cubicBezTo>
                  <a:cubicBezTo>
                    <a:pt x="125" y="140"/>
                    <a:pt x="123" y="140"/>
                    <a:pt x="122" y="139"/>
                  </a:cubicBezTo>
                  <a:cubicBezTo>
                    <a:pt x="115" y="132"/>
                    <a:pt x="115" y="132"/>
                    <a:pt x="115" y="132"/>
                  </a:cubicBezTo>
                  <a:cubicBezTo>
                    <a:pt x="113" y="133"/>
                    <a:pt x="113" y="133"/>
                    <a:pt x="113" y="133"/>
                  </a:cubicBezTo>
                  <a:cubicBezTo>
                    <a:pt x="107" y="136"/>
                    <a:pt x="101" y="139"/>
                    <a:pt x="94" y="141"/>
                  </a:cubicBezTo>
                  <a:cubicBezTo>
                    <a:pt x="92" y="141"/>
                    <a:pt x="92" y="141"/>
                    <a:pt x="92" y="141"/>
                  </a:cubicBezTo>
                  <a:cubicBezTo>
                    <a:pt x="92" y="152"/>
                    <a:pt x="92" y="152"/>
                    <a:pt x="92" y="152"/>
                  </a:cubicBezTo>
                  <a:cubicBezTo>
                    <a:pt x="92" y="153"/>
                    <a:pt x="91" y="154"/>
                    <a:pt x="90" y="154"/>
                  </a:cubicBezTo>
                  <a:cubicBezTo>
                    <a:pt x="70" y="154"/>
                    <a:pt x="70" y="154"/>
                    <a:pt x="70" y="154"/>
                  </a:cubicBezTo>
                  <a:cubicBezTo>
                    <a:pt x="69" y="154"/>
                    <a:pt x="68" y="153"/>
                    <a:pt x="68" y="152"/>
                  </a:cubicBezTo>
                  <a:cubicBezTo>
                    <a:pt x="68" y="141"/>
                    <a:pt x="68" y="141"/>
                    <a:pt x="68" y="141"/>
                  </a:cubicBezTo>
                  <a:cubicBezTo>
                    <a:pt x="66" y="141"/>
                    <a:pt x="66" y="141"/>
                    <a:pt x="66" y="141"/>
                  </a:cubicBezTo>
                  <a:cubicBezTo>
                    <a:pt x="59" y="139"/>
                    <a:pt x="53" y="136"/>
                    <a:pt x="47" y="133"/>
                  </a:cubicBezTo>
                  <a:cubicBezTo>
                    <a:pt x="45" y="132"/>
                    <a:pt x="45" y="132"/>
                    <a:pt x="45" y="132"/>
                  </a:cubicBezTo>
                  <a:cubicBezTo>
                    <a:pt x="38" y="139"/>
                    <a:pt x="38" y="139"/>
                    <a:pt x="38" y="139"/>
                  </a:cubicBezTo>
                  <a:cubicBezTo>
                    <a:pt x="37" y="140"/>
                    <a:pt x="35" y="140"/>
                    <a:pt x="34" y="139"/>
                  </a:cubicBezTo>
                  <a:cubicBezTo>
                    <a:pt x="21" y="126"/>
                    <a:pt x="21" y="126"/>
                    <a:pt x="21" y="126"/>
                  </a:cubicBezTo>
                  <a:cubicBezTo>
                    <a:pt x="20" y="125"/>
                    <a:pt x="20" y="123"/>
                    <a:pt x="21" y="122"/>
                  </a:cubicBezTo>
                  <a:cubicBezTo>
                    <a:pt x="28" y="115"/>
                    <a:pt x="28" y="115"/>
                    <a:pt x="28" y="115"/>
                  </a:cubicBezTo>
                  <a:cubicBezTo>
                    <a:pt x="27" y="113"/>
                    <a:pt x="27" y="113"/>
                    <a:pt x="27" y="113"/>
                  </a:cubicBezTo>
                  <a:cubicBezTo>
                    <a:pt x="24" y="107"/>
                    <a:pt x="21" y="101"/>
                    <a:pt x="19" y="94"/>
                  </a:cubicBezTo>
                  <a:cubicBezTo>
                    <a:pt x="19" y="92"/>
                    <a:pt x="19" y="92"/>
                    <a:pt x="19" y="92"/>
                  </a:cubicBezTo>
                  <a:cubicBezTo>
                    <a:pt x="8" y="92"/>
                    <a:pt x="8" y="92"/>
                    <a:pt x="8" y="92"/>
                  </a:cubicBezTo>
                  <a:cubicBezTo>
                    <a:pt x="7" y="92"/>
                    <a:pt x="6" y="91"/>
                    <a:pt x="6" y="90"/>
                  </a:cubicBezTo>
                  <a:cubicBezTo>
                    <a:pt x="6" y="70"/>
                    <a:pt x="6" y="70"/>
                    <a:pt x="6" y="70"/>
                  </a:cubicBezTo>
                  <a:cubicBezTo>
                    <a:pt x="6" y="69"/>
                    <a:pt x="7" y="68"/>
                    <a:pt x="8" y="68"/>
                  </a:cubicBezTo>
                  <a:cubicBezTo>
                    <a:pt x="19" y="68"/>
                    <a:pt x="19" y="68"/>
                    <a:pt x="19" y="68"/>
                  </a:cubicBezTo>
                  <a:cubicBezTo>
                    <a:pt x="19" y="66"/>
                    <a:pt x="19" y="66"/>
                    <a:pt x="19" y="66"/>
                  </a:cubicBezTo>
                  <a:cubicBezTo>
                    <a:pt x="21" y="59"/>
                    <a:pt x="24" y="53"/>
                    <a:pt x="27" y="47"/>
                  </a:cubicBezTo>
                  <a:cubicBezTo>
                    <a:pt x="28" y="45"/>
                    <a:pt x="28" y="45"/>
                    <a:pt x="28" y="45"/>
                  </a:cubicBezTo>
                  <a:cubicBezTo>
                    <a:pt x="21" y="38"/>
                    <a:pt x="21" y="38"/>
                    <a:pt x="21" y="38"/>
                  </a:cubicBezTo>
                  <a:cubicBezTo>
                    <a:pt x="20" y="37"/>
                    <a:pt x="20" y="35"/>
                    <a:pt x="21" y="34"/>
                  </a:cubicBezTo>
                  <a:cubicBezTo>
                    <a:pt x="34" y="21"/>
                    <a:pt x="34" y="21"/>
                    <a:pt x="34" y="21"/>
                  </a:cubicBezTo>
                  <a:cubicBezTo>
                    <a:pt x="35" y="20"/>
                    <a:pt x="37" y="20"/>
                    <a:pt x="38" y="21"/>
                  </a:cubicBezTo>
                  <a:cubicBezTo>
                    <a:pt x="45" y="28"/>
                    <a:pt x="45" y="28"/>
                    <a:pt x="45" y="28"/>
                  </a:cubicBezTo>
                  <a:cubicBezTo>
                    <a:pt x="47" y="27"/>
                    <a:pt x="47" y="27"/>
                    <a:pt x="47" y="27"/>
                  </a:cubicBezTo>
                  <a:cubicBezTo>
                    <a:pt x="53" y="24"/>
                    <a:pt x="59" y="21"/>
                    <a:pt x="66" y="19"/>
                  </a:cubicBezTo>
                  <a:cubicBezTo>
                    <a:pt x="68" y="19"/>
                    <a:pt x="68" y="19"/>
                    <a:pt x="68" y="19"/>
                  </a:cubicBezTo>
                  <a:cubicBezTo>
                    <a:pt x="68" y="8"/>
                    <a:pt x="68" y="8"/>
                    <a:pt x="68" y="8"/>
                  </a:cubicBezTo>
                  <a:cubicBezTo>
                    <a:pt x="68" y="7"/>
                    <a:pt x="69" y="6"/>
                    <a:pt x="70" y="6"/>
                  </a:cubicBezTo>
                  <a:cubicBezTo>
                    <a:pt x="90" y="6"/>
                    <a:pt x="90" y="6"/>
                    <a:pt x="90" y="6"/>
                  </a:cubicBezTo>
                  <a:cubicBezTo>
                    <a:pt x="91" y="6"/>
                    <a:pt x="92" y="7"/>
                    <a:pt x="92" y="8"/>
                  </a:cubicBezTo>
                  <a:cubicBezTo>
                    <a:pt x="92" y="19"/>
                    <a:pt x="92" y="19"/>
                    <a:pt x="92" y="19"/>
                  </a:cubicBezTo>
                  <a:cubicBezTo>
                    <a:pt x="94" y="19"/>
                    <a:pt x="94" y="19"/>
                    <a:pt x="94" y="19"/>
                  </a:cubicBezTo>
                  <a:cubicBezTo>
                    <a:pt x="101" y="21"/>
                    <a:pt x="107" y="24"/>
                    <a:pt x="113" y="27"/>
                  </a:cubicBezTo>
                  <a:cubicBezTo>
                    <a:pt x="115" y="28"/>
                    <a:pt x="115" y="28"/>
                    <a:pt x="115" y="28"/>
                  </a:cubicBezTo>
                  <a:cubicBezTo>
                    <a:pt x="122" y="21"/>
                    <a:pt x="122" y="21"/>
                    <a:pt x="122" y="21"/>
                  </a:cubicBezTo>
                  <a:cubicBezTo>
                    <a:pt x="123" y="20"/>
                    <a:pt x="125" y="20"/>
                    <a:pt x="126" y="21"/>
                  </a:cubicBezTo>
                  <a:cubicBezTo>
                    <a:pt x="139" y="34"/>
                    <a:pt x="139" y="34"/>
                    <a:pt x="139" y="34"/>
                  </a:cubicBezTo>
                  <a:cubicBezTo>
                    <a:pt x="140" y="35"/>
                    <a:pt x="140" y="37"/>
                    <a:pt x="139" y="38"/>
                  </a:cubicBezTo>
                  <a:cubicBezTo>
                    <a:pt x="132" y="45"/>
                    <a:pt x="132" y="45"/>
                    <a:pt x="132" y="45"/>
                  </a:cubicBezTo>
                  <a:cubicBezTo>
                    <a:pt x="133" y="47"/>
                    <a:pt x="133" y="47"/>
                    <a:pt x="133" y="47"/>
                  </a:cubicBezTo>
                  <a:cubicBezTo>
                    <a:pt x="136" y="53"/>
                    <a:pt x="139" y="59"/>
                    <a:pt x="141" y="66"/>
                  </a:cubicBezTo>
                  <a:cubicBezTo>
                    <a:pt x="141" y="68"/>
                    <a:pt x="141" y="68"/>
                    <a:pt x="141" y="68"/>
                  </a:cubicBezTo>
                  <a:cubicBezTo>
                    <a:pt x="152" y="68"/>
                    <a:pt x="152" y="68"/>
                    <a:pt x="152" y="68"/>
                  </a:cubicBezTo>
                  <a:cubicBezTo>
                    <a:pt x="153" y="68"/>
                    <a:pt x="154" y="69"/>
                    <a:pt x="154" y="70"/>
                  </a:cubicBezTo>
                  <a:lnTo>
                    <a:pt x="154" y="90"/>
                  </a:lnTo>
                  <a:close/>
                  <a:moveTo>
                    <a:pt x="80" y="50"/>
                  </a:moveTo>
                  <a:cubicBezTo>
                    <a:pt x="64" y="50"/>
                    <a:pt x="50" y="64"/>
                    <a:pt x="50" y="80"/>
                  </a:cubicBezTo>
                  <a:cubicBezTo>
                    <a:pt x="50" y="96"/>
                    <a:pt x="64" y="110"/>
                    <a:pt x="80" y="110"/>
                  </a:cubicBezTo>
                  <a:cubicBezTo>
                    <a:pt x="96" y="110"/>
                    <a:pt x="110" y="96"/>
                    <a:pt x="110" y="80"/>
                  </a:cubicBezTo>
                  <a:cubicBezTo>
                    <a:pt x="110" y="64"/>
                    <a:pt x="96" y="50"/>
                    <a:pt x="80" y="50"/>
                  </a:cubicBezTo>
                  <a:close/>
                  <a:moveTo>
                    <a:pt x="80" y="104"/>
                  </a:moveTo>
                  <a:cubicBezTo>
                    <a:pt x="67" y="104"/>
                    <a:pt x="56" y="93"/>
                    <a:pt x="56" y="80"/>
                  </a:cubicBezTo>
                  <a:cubicBezTo>
                    <a:pt x="56" y="67"/>
                    <a:pt x="67" y="56"/>
                    <a:pt x="80" y="56"/>
                  </a:cubicBezTo>
                  <a:cubicBezTo>
                    <a:pt x="93" y="56"/>
                    <a:pt x="104" y="67"/>
                    <a:pt x="104" y="80"/>
                  </a:cubicBezTo>
                  <a:cubicBezTo>
                    <a:pt x="104" y="93"/>
                    <a:pt x="93" y="104"/>
                    <a:pt x="80" y="10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p:txBody>
          <a:bodyPr/>
          <a:lstStyle/>
          <a:p>
            <a:r>
              <a:rPr lang="en-US" dirty="0">
                <a:solidFill>
                  <a:schemeClr val="accent1"/>
                </a:solidFill>
              </a:rPr>
              <a:t>Our</a:t>
            </a:r>
            <a:r>
              <a:rPr lang="en-US" dirty="0"/>
              <a:t> Values</a:t>
            </a:r>
          </a:p>
        </p:txBody>
      </p:sp>
      <p:grpSp>
        <p:nvGrpSpPr>
          <p:cNvPr id="10" name="Group 9"/>
          <p:cNvGrpSpPr/>
          <p:nvPr/>
        </p:nvGrpSpPr>
        <p:grpSpPr>
          <a:xfrm>
            <a:off x="1019779" y="2280966"/>
            <a:ext cx="10161742" cy="1142706"/>
            <a:chOff x="1019779" y="2280966"/>
            <a:chExt cx="10161742" cy="1142706"/>
          </a:xfrm>
        </p:grpSpPr>
        <p:sp>
          <p:nvSpPr>
            <p:cNvPr id="4" name="Rectangle 3"/>
            <p:cNvSpPr/>
            <p:nvPr/>
          </p:nvSpPr>
          <p:spPr>
            <a:xfrm>
              <a:off x="1019779" y="2280966"/>
              <a:ext cx="10161742" cy="1142706"/>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052000" tIns="0" rtlCol="0" anchor="ctr"/>
            <a:lstStyle/>
            <a:p>
              <a:pPr>
                <a:lnSpc>
                  <a:spcPct val="130000"/>
                </a:lnSpc>
                <a:spcBef>
                  <a:spcPts val="1000"/>
                </a:spcBef>
              </a:pPr>
              <a:r>
                <a:rPr lang="en-US" sz="1400" b="1" dirty="0">
                  <a:solidFill>
                    <a:schemeClr val="tx1"/>
                  </a:solidFill>
                </a:rPr>
                <a:t>Overview</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 . A peep at some distant orb has power to raise and purify our thoughts like a strain</a:t>
              </a:r>
            </a:p>
          </p:txBody>
        </p:sp>
        <p:sp>
          <p:nvSpPr>
            <p:cNvPr id="5" name="Rectangle 4"/>
            <p:cNvSpPr/>
            <p:nvPr/>
          </p:nvSpPr>
          <p:spPr>
            <a:xfrm>
              <a:off x="1019781" y="2282472"/>
              <a:ext cx="68400" cy="11412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607923" y="2431418"/>
              <a:ext cx="841802" cy="841802"/>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101"/>
            <p:cNvSpPr>
              <a:spLocks noEditPoints="1"/>
            </p:cNvSpPr>
            <p:nvPr/>
          </p:nvSpPr>
          <p:spPr bwMode="auto">
            <a:xfrm>
              <a:off x="1831430" y="2645383"/>
              <a:ext cx="394788" cy="413872"/>
            </a:xfrm>
            <a:custGeom>
              <a:avLst/>
              <a:gdLst>
                <a:gd name="T0" fmla="*/ 154 w 154"/>
                <a:gd name="T1" fmla="*/ 22 h 160"/>
                <a:gd name="T2" fmla="*/ 77 w 154"/>
                <a:gd name="T3" fmla="*/ 0 h 160"/>
                <a:gd name="T4" fmla="*/ 0 w 154"/>
                <a:gd name="T5" fmla="*/ 22 h 160"/>
                <a:gd name="T6" fmla="*/ 6 w 154"/>
                <a:gd name="T7" fmla="*/ 30 h 160"/>
                <a:gd name="T8" fmla="*/ 58 w 154"/>
                <a:gd name="T9" fmla="*/ 102 h 160"/>
                <a:gd name="T10" fmla="*/ 58 w 154"/>
                <a:gd name="T11" fmla="*/ 156 h 160"/>
                <a:gd name="T12" fmla="*/ 60 w 154"/>
                <a:gd name="T13" fmla="*/ 159 h 160"/>
                <a:gd name="T14" fmla="*/ 62 w 154"/>
                <a:gd name="T15" fmla="*/ 160 h 160"/>
                <a:gd name="T16" fmla="*/ 95 w 154"/>
                <a:gd name="T17" fmla="*/ 127 h 160"/>
                <a:gd name="T18" fmla="*/ 95 w 154"/>
                <a:gd name="T19" fmla="*/ 102 h 160"/>
                <a:gd name="T20" fmla="*/ 148 w 154"/>
                <a:gd name="T21" fmla="*/ 30 h 160"/>
                <a:gd name="T22" fmla="*/ 148 w 154"/>
                <a:gd name="T23" fmla="*/ 30 h 160"/>
                <a:gd name="T24" fmla="*/ 154 w 154"/>
                <a:gd name="T25" fmla="*/ 22 h 160"/>
                <a:gd name="T26" fmla="*/ 77 w 154"/>
                <a:gd name="T27" fmla="*/ 6 h 160"/>
                <a:gd name="T28" fmla="*/ 147 w 154"/>
                <a:gd name="T29" fmla="*/ 22 h 160"/>
                <a:gd name="T30" fmla="*/ 144 w 154"/>
                <a:gd name="T31" fmla="*/ 26 h 160"/>
                <a:gd name="T32" fmla="*/ 144 w 154"/>
                <a:gd name="T33" fmla="*/ 26 h 160"/>
                <a:gd name="T34" fmla="*/ 144 w 154"/>
                <a:gd name="T35" fmla="*/ 26 h 160"/>
                <a:gd name="T36" fmla="*/ 77 w 154"/>
                <a:gd name="T37" fmla="*/ 37 h 160"/>
                <a:gd name="T38" fmla="*/ 10 w 154"/>
                <a:gd name="T39" fmla="*/ 26 h 160"/>
                <a:gd name="T40" fmla="*/ 10 w 154"/>
                <a:gd name="T41" fmla="*/ 26 h 160"/>
                <a:gd name="T42" fmla="*/ 8 w 154"/>
                <a:gd name="T43" fmla="*/ 25 h 160"/>
                <a:gd name="T44" fmla="*/ 6 w 154"/>
                <a:gd name="T45" fmla="*/ 22 h 160"/>
                <a:gd name="T46" fmla="*/ 77 w 154"/>
                <a:gd name="T47" fmla="*/ 6 h 160"/>
                <a:gd name="T48" fmla="*/ 89 w 154"/>
                <a:gd name="T49" fmla="*/ 125 h 160"/>
                <a:gd name="T50" fmla="*/ 65 w 154"/>
                <a:gd name="T51" fmla="*/ 149 h 160"/>
                <a:gd name="T52" fmla="*/ 65 w 154"/>
                <a:gd name="T53" fmla="*/ 104 h 160"/>
                <a:gd name="T54" fmla="*/ 89 w 154"/>
                <a:gd name="T55" fmla="*/ 104 h 160"/>
                <a:gd name="T56" fmla="*/ 89 w 154"/>
                <a:gd name="T57" fmla="*/ 125 h 160"/>
                <a:gd name="T58" fmla="*/ 91 w 154"/>
                <a:gd name="T59" fmla="*/ 98 h 160"/>
                <a:gd name="T60" fmla="*/ 63 w 154"/>
                <a:gd name="T61" fmla="*/ 98 h 160"/>
                <a:gd name="T62" fmla="*/ 17 w 154"/>
                <a:gd name="T63" fmla="*/ 36 h 160"/>
                <a:gd name="T64" fmla="*/ 77 w 154"/>
                <a:gd name="T65" fmla="*/ 43 h 160"/>
                <a:gd name="T66" fmla="*/ 136 w 154"/>
                <a:gd name="T67" fmla="*/ 36 h 160"/>
                <a:gd name="T68" fmla="*/ 91 w 154"/>
                <a:gd name="T69"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160">
                  <a:moveTo>
                    <a:pt x="154" y="22"/>
                  </a:moveTo>
                  <a:cubicBezTo>
                    <a:pt x="154" y="7"/>
                    <a:pt x="115" y="0"/>
                    <a:pt x="77" y="0"/>
                  </a:cubicBezTo>
                  <a:cubicBezTo>
                    <a:pt x="39" y="0"/>
                    <a:pt x="0" y="7"/>
                    <a:pt x="0" y="22"/>
                  </a:cubicBezTo>
                  <a:cubicBezTo>
                    <a:pt x="0" y="25"/>
                    <a:pt x="2" y="28"/>
                    <a:pt x="6" y="30"/>
                  </a:cubicBezTo>
                  <a:cubicBezTo>
                    <a:pt x="58" y="102"/>
                    <a:pt x="58" y="102"/>
                    <a:pt x="58" y="102"/>
                  </a:cubicBezTo>
                  <a:cubicBezTo>
                    <a:pt x="58" y="156"/>
                    <a:pt x="58" y="156"/>
                    <a:pt x="58" y="156"/>
                  </a:cubicBezTo>
                  <a:cubicBezTo>
                    <a:pt x="58" y="158"/>
                    <a:pt x="59" y="159"/>
                    <a:pt x="60" y="159"/>
                  </a:cubicBezTo>
                  <a:cubicBezTo>
                    <a:pt x="62" y="160"/>
                    <a:pt x="62" y="160"/>
                    <a:pt x="62" y="160"/>
                  </a:cubicBezTo>
                  <a:cubicBezTo>
                    <a:pt x="95" y="127"/>
                    <a:pt x="95" y="127"/>
                    <a:pt x="95" y="127"/>
                  </a:cubicBezTo>
                  <a:cubicBezTo>
                    <a:pt x="95" y="102"/>
                    <a:pt x="95" y="102"/>
                    <a:pt x="95" y="102"/>
                  </a:cubicBezTo>
                  <a:cubicBezTo>
                    <a:pt x="148" y="30"/>
                    <a:pt x="148" y="30"/>
                    <a:pt x="148" y="30"/>
                  </a:cubicBezTo>
                  <a:cubicBezTo>
                    <a:pt x="148" y="30"/>
                    <a:pt x="148" y="30"/>
                    <a:pt x="148" y="30"/>
                  </a:cubicBezTo>
                  <a:cubicBezTo>
                    <a:pt x="152" y="28"/>
                    <a:pt x="154" y="25"/>
                    <a:pt x="154" y="22"/>
                  </a:cubicBezTo>
                  <a:close/>
                  <a:moveTo>
                    <a:pt x="77" y="6"/>
                  </a:moveTo>
                  <a:cubicBezTo>
                    <a:pt x="120" y="6"/>
                    <a:pt x="147" y="15"/>
                    <a:pt x="147" y="22"/>
                  </a:cubicBezTo>
                  <a:cubicBezTo>
                    <a:pt x="147" y="23"/>
                    <a:pt x="146" y="24"/>
                    <a:pt x="144" y="26"/>
                  </a:cubicBezTo>
                  <a:cubicBezTo>
                    <a:pt x="144" y="26"/>
                    <a:pt x="144" y="26"/>
                    <a:pt x="144" y="26"/>
                  </a:cubicBezTo>
                  <a:cubicBezTo>
                    <a:pt x="144" y="26"/>
                    <a:pt x="144" y="26"/>
                    <a:pt x="144" y="26"/>
                  </a:cubicBezTo>
                  <a:cubicBezTo>
                    <a:pt x="135" y="31"/>
                    <a:pt x="111" y="37"/>
                    <a:pt x="77" y="37"/>
                  </a:cubicBezTo>
                  <a:cubicBezTo>
                    <a:pt x="43" y="37"/>
                    <a:pt x="18" y="31"/>
                    <a:pt x="10" y="26"/>
                  </a:cubicBezTo>
                  <a:cubicBezTo>
                    <a:pt x="10" y="26"/>
                    <a:pt x="10" y="26"/>
                    <a:pt x="10" y="26"/>
                  </a:cubicBezTo>
                  <a:cubicBezTo>
                    <a:pt x="8" y="25"/>
                    <a:pt x="8" y="25"/>
                    <a:pt x="8" y="25"/>
                  </a:cubicBezTo>
                  <a:cubicBezTo>
                    <a:pt x="7" y="24"/>
                    <a:pt x="6" y="23"/>
                    <a:pt x="6" y="22"/>
                  </a:cubicBezTo>
                  <a:cubicBezTo>
                    <a:pt x="6" y="15"/>
                    <a:pt x="34" y="6"/>
                    <a:pt x="77" y="6"/>
                  </a:cubicBezTo>
                  <a:close/>
                  <a:moveTo>
                    <a:pt x="89" y="125"/>
                  </a:moveTo>
                  <a:cubicBezTo>
                    <a:pt x="65" y="149"/>
                    <a:pt x="65" y="149"/>
                    <a:pt x="65" y="149"/>
                  </a:cubicBezTo>
                  <a:cubicBezTo>
                    <a:pt x="65" y="104"/>
                    <a:pt x="65" y="104"/>
                    <a:pt x="65" y="104"/>
                  </a:cubicBezTo>
                  <a:cubicBezTo>
                    <a:pt x="89" y="104"/>
                    <a:pt x="89" y="104"/>
                    <a:pt x="89" y="104"/>
                  </a:cubicBezTo>
                  <a:lnTo>
                    <a:pt x="89" y="125"/>
                  </a:lnTo>
                  <a:close/>
                  <a:moveTo>
                    <a:pt x="91" y="98"/>
                  </a:moveTo>
                  <a:cubicBezTo>
                    <a:pt x="63" y="98"/>
                    <a:pt x="63" y="98"/>
                    <a:pt x="63" y="98"/>
                  </a:cubicBezTo>
                  <a:cubicBezTo>
                    <a:pt x="17" y="36"/>
                    <a:pt x="17" y="36"/>
                    <a:pt x="17" y="36"/>
                  </a:cubicBezTo>
                  <a:cubicBezTo>
                    <a:pt x="32" y="40"/>
                    <a:pt x="54" y="43"/>
                    <a:pt x="77" y="43"/>
                  </a:cubicBezTo>
                  <a:cubicBezTo>
                    <a:pt x="99" y="43"/>
                    <a:pt x="122" y="40"/>
                    <a:pt x="136" y="36"/>
                  </a:cubicBezTo>
                  <a:lnTo>
                    <a:pt x="91" y="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70242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80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22" presetClass="entr" presetSubtype="8" fill="hold" nodeType="withEffect">
                                  <p:stCondLst>
                                    <p:cond delay="110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6" presetClass="emph" presetSubtype="0" accel="50000" decel="50000" autoRev="1" fill="hold" nodeType="withEffect">
                                  <p:stCondLst>
                                    <p:cond delay="500"/>
                                  </p:stCondLst>
                                  <p:childTnLst>
                                    <p:animScale>
                                      <p:cBhvr>
                                        <p:cTn id="15" dur="500" fill="hold"/>
                                        <p:tgtEl>
                                          <p:spTgt spid="10"/>
                                        </p:tgtEl>
                                      </p:cBhvr>
                                      <p:by x="110000" y="110000"/>
                                    </p:animScale>
                                  </p:childTnLst>
                                </p:cTn>
                              </p:par>
                              <p:par>
                                <p:cTn id="16" presetID="6" presetClass="emph" presetSubtype="0" accel="50000" decel="50000" autoRev="1" fill="hold" nodeType="withEffect">
                                  <p:stCondLst>
                                    <p:cond delay="800"/>
                                  </p:stCondLst>
                                  <p:childTnLst>
                                    <p:animScale>
                                      <p:cBhvr>
                                        <p:cTn id="17" dur="500" fill="hold"/>
                                        <p:tgtEl>
                                          <p:spTgt spid="23"/>
                                        </p:tgtEl>
                                      </p:cBhvr>
                                      <p:by x="110000" y="110000"/>
                                    </p:animScale>
                                  </p:childTnLst>
                                </p:cTn>
                              </p:par>
                              <p:par>
                                <p:cTn id="18" presetID="6" presetClass="emph" presetSubtype="0" accel="50000" decel="50000" autoRev="1" fill="hold" nodeType="withEffect">
                                  <p:stCondLst>
                                    <p:cond delay="1100"/>
                                  </p:stCondLst>
                                  <p:childTnLst>
                                    <p:animScale>
                                      <p:cBhvr>
                                        <p:cTn id="19" dur="500" fill="hold"/>
                                        <p:tgtEl>
                                          <p:spTgt spid="2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F46E4-C2E3-4985-A353-38065FDB193D}"/>
              </a:ext>
            </a:extLst>
          </p:cNvPr>
          <p:cNvSpPr>
            <a:spLocks noGrp="1"/>
          </p:cNvSpPr>
          <p:nvPr>
            <p:ph type="title"/>
          </p:nvPr>
        </p:nvSpPr>
        <p:spPr>
          <a:xfrm>
            <a:off x="2028824" y="946702"/>
            <a:ext cx="9152697" cy="1249845"/>
          </a:xfrm>
        </p:spPr>
        <p:txBody>
          <a:bodyPr/>
          <a:lstStyle/>
          <a:p>
            <a:r>
              <a:rPr lang="en-US" dirty="0"/>
              <a:t>Company</a:t>
            </a:r>
            <a:br>
              <a:rPr lang="en-US" dirty="0"/>
            </a:br>
            <a:r>
              <a:rPr lang="en-US" dirty="0">
                <a:solidFill>
                  <a:schemeClr val="accent1"/>
                </a:solidFill>
              </a:rPr>
              <a:t>data</a:t>
            </a:r>
          </a:p>
        </p:txBody>
      </p:sp>
      <p:sp>
        <p:nvSpPr>
          <p:cNvPr id="4" name="Rectangle 3">
            <a:extLst>
              <a:ext uri="{FF2B5EF4-FFF2-40B4-BE49-F238E27FC236}">
                <a16:creationId xmlns:a16="http://schemas.microsoft.com/office/drawing/2014/main" id="{259BA1B9-6650-4068-A379-21C9143F4399}"/>
              </a:ext>
            </a:extLst>
          </p:cNvPr>
          <p:cNvSpPr/>
          <p:nvPr/>
        </p:nvSpPr>
        <p:spPr>
          <a:xfrm>
            <a:off x="2028824" y="3428999"/>
            <a:ext cx="2331715" cy="2860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914400" rtlCol="0" anchor="b" anchorCtr="0"/>
          <a:lstStyle/>
          <a:p>
            <a:pPr algn="ctr">
              <a:lnSpc>
                <a:spcPct val="110000"/>
              </a:lnSpc>
              <a:spcBef>
                <a:spcPts val="1000"/>
              </a:spcBef>
            </a:pPr>
            <a:r>
              <a:rPr lang="en-US" sz="2400" b="1" dirty="0">
                <a:solidFill>
                  <a:schemeClr val="accent1"/>
                </a:solidFill>
              </a:rPr>
              <a:t>210+</a:t>
            </a:r>
            <a:br>
              <a:rPr lang="en-US" sz="2400" b="1" dirty="0">
                <a:solidFill>
                  <a:schemeClr val="accent1"/>
                </a:solidFill>
              </a:rPr>
            </a:br>
            <a:r>
              <a:rPr lang="en-US" sz="1200" dirty="0">
                <a:solidFill>
                  <a:srgbClr val="000000">
                    <a:alpha val="70000"/>
                  </a:srgbClr>
                </a:solidFill>
              </a:rPr>
              <a:t>Partners</a:t>
            </a:r>
          </a:p>
        </p:txBody>
      </p:sp>
      <p:sp>
        <p:nvSpPr>
          <p:cNvPr id="8" name="Rectangle 7">
            <a:extLst>
              <a:ext uri="{FF2B5EF4-FFF2-40B4-BE49-F238E27FC236}">
                <a16:creationId xmlns:a16="http://schemas.microsoft.com/office/drawing/2014/main" id="{F2ECCBEA-ABE9-4FA8-9890-BDFE686D9697}"/>
              </a:ext>
            </a:extLst>
          </p:cNvPr>
          <p:cNvSpPr/>
          <p:nvPr/>
        </p:nvSpPr>
        <p:spPr>
          <a:xfrm>
            <a:off x="4554310" y="3428999"/>
            <a:ext cx="2331715" cy="2860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914400" rtlCol="0" anchor="b" anchorCtr="0"/>
          <a:lstStyle/>
          <a:p>
            <a:pPr algn="ctr">
              <a:lnSpc>
                <a:spcPct val="110000"/>
              </a:lnSpc>
              <a:spcBef>
                <a:spcPts val="1000"/>
              </a:spcBef>
            </a:pPr>
            <a:r>
              <a:rPr lang="en-US" sz="2400" b="1" dirty="0">
                <a:solidFill>
                  <a:schemeClr val="accent1"/>
                </a:solidFill>
              </a:rPr>
              <a:t>5000+</a:t>
            </a:r>
            <a:br>
              <a:rPr lang="en-US" sz="2400" b="1" dirty="0">
                <a:solidFill>
                  <a:schemeClr val="accent1"/>
                </a:solidFill>
              </a:rPr>
            </a:br>
            <a:r>
              <a:rPr lang="en-US" sz="1200" dirty="0">
                <a:solidFill>
                  <a:srgbClr val="000000">
                    <a:alpha val="70000"/>
                  </a:srgbClr>
                </a:solidFill>
              </a:rPr>
              <a:t>Happy clients</a:t>
            </a:r>
          </a:p>
        </p:txBody>
      </p:sp>
      <p:sp>
        <p:nvSpPr>
          <p:cNvPr id="10" name="Rectangle 9">
            <a:extLst>
              <a:ext uri="{FF2B5EF4-FFF2-40B4-BE49-F238E27FC236}">
                <a16:creationId xmlns:a16="http://schemas.microsoft.com/office/drawing/2014/main" id="{62802C85-0DA7-4107-94BB-D7513950D8E5}"/>
              </a:ext>
            </a:extLst>
          </p:cNvPr>
          <p:cNvSpPr/>
          <p:nvPr/>
        </p:nvSpPr>
        <p:spPr>
          <a:xfrm>
            <a:off x="7079796" y="3246119"/>
            <a:ext cx="2331715" cy="2860039"/>
          </a:xfrm>
          <a:prstGeom prst="rect">
            <a:avLst/>
          </a:prstGeom>
          <a:solidFill>
            <a:schemeClr val="accent1"/>
          </a:solidFill>
          <a:ln>
            <a:noFill/>
          </a:ln>
          <a:effectLst>
            <a:outerShdw blurRad="762000" dist="254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914400" rtlCol="0" anchor="b" anchorCtr="0"/>
          <a:lstStyle/>
          <a:p>
            <a:pPr algn="ctr">
              <a:lnSpc>
                <a:spcPct val="110000"/>
              </a:lnSpc>
              <a:spcBef>
                <a:spcPts val="1000"/>
              </a:spcBef>
            </a:pPr>
            <a:r>
              <a:rPr lang="en-US" sz="2400" b="1" dirty="0">
                <a:solidFill>
                  <a:srgbClr val="FFFFFF"/>
                </a:solidFill>
              </a:rPr>
              <a:t>2600+</a:t>
            </a:r>
            <a:br>
              <a:rPr lang="en-US" sz="2400" b="1" dirty="0">
                <a:solidFill>
                  <a:srgbClr val="FFFFFF"/>
                </a:solidFill>
              </a:rPr>
            </a:br>
            <a:r>
              <a:rPr lang="en-US" sz="1200" dirty="0">
                <a:solidFill>
                  <a:srgbClr val="FFFFFF"/>
                </a:solidFill>
              </a:rPr>
              <a:t>Successful project</a:t>
            </a:r>
          </a:p>
        </p:txBody>
      </p:sp>
      <p:sp>
        <p:nvSpPr>
          <p:cNvPr id="12" name="Rectangle 11">
            <a:extLst>
              <a:ext uri="{FF2B5EF4-FFF2-40B4-BE49-F238E27FC236}">
                <a16:creationId xmlns:a16="http://schemas.microsoft.com/office/drawing/2014/main" id="{6BFCD98D-729A-4F56-9E34-B0F1F6DFFF08}"/>
              </a:ext>
            </a:extLst>
          </p:cNvPr>
          <p:cNvSpPr/>
          <p:nvPr/>
        </p:nvSpPr>
        <p:spPr>
          <a:xfrm>
            <a:off x="9605282" y="3428999"/>
            <a:ext cx="2331715" cy="2860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914400" rtlCol="0" anchor="b" anchorCtr="0"/>
          <a:lstStyle/>
          <a:p>
            <a:pPr algn="ctr">
              <a:lnSpc>
                <a:spcPct val="110000"/>
              </a:lnSpc>
              <a:spcBef>
                <a:spcPts val="1000"/>
              </a:spcBef>
            </a:pPr>
            <a:r>
              <a:rPr lang="en-US" sz="2400" b="1" dirty="0">
                <a:solidFill>
                  <a:schemeClr val="accent1"/>
                </a:solidFill>
              </a:rPr>
              <a:t>180+</a:t>
            </a:r>
            <a:br>
              <a:rPr lang="en-US" sz="2400" b="1" dirty="0">
                <a:solidFill>
                  <a:schemeClr val="accent1"/>
                </a:solidFill>
              </a:rPr>
            </a:br>
            <a:r>
              <a:rPr lang="en-US" sz="1200" dirty="0">
                <a:solidFill>
                  <a:srgbClr val="000000">
                    <a:alpha val="70000"/>
                  </a:srgbClr>
                </a:solidFill>
              </a:rPr>
              <a:t>Team members</a:t>
            </a:r>
          </a:p>
        </p:txBody>
      </p:sp>
      <p:sp>
        <p:nvSpPr>
          <p:cNvPr id="21" name="Freeform 2133">
            <a:extLst>
              <a:ext uri="{FF2B5EF4-FFF2-40B4-BE49-F238E27FC236}">
                <a16:creationId xmlns:a16="http://schemas.microsoft.com/office/drawing/2014/main" id="{6F4997E7-F537-426B-A2D2-527460FD8657}"/>
              </a:ext>
            </a:extLst>
          </p:cNvPr>
          <p:cNvSpPr>
            <a:spLocks noEditPoints="1"/>
          </p:cNvSpPr>
          <p:nvPr/>
        </p:nvSpPr>
        <p:spPr bwMode="auto">
          <a:xfrm>
            <a:off x="5443942" y="4066973"/>
            <a:ext cx="552450" cy="512762"/>
          </a:xfrm>
          <a:custGeom>
            <a:avLst/>
            <a:gdLst>
              <a:gd name="T0" fmla="*/ 549040 w 162"/>
              <a:gd name="T1" fmla="*/ 151420 h 149"/>
              <a:gd name="T2" fmla="*/ 398992 w 162"/>
              <a:gd name="T3" fmla="*/ 0 h 149"/>
              <a:gd name="T4" fmla="*/ 276225 w 162"/>
              <a:gd name="T5" fmla="*/ 72269 h 149"/>
              <a:gd name="T6" fmla="*/ 153458 w 162"/>
              <a:gd name="T7" fmla="*/ 0 h 149"/>
              <a:gd name="T8" fmla="*/ 3410 w 162"/>
              <a:gd name="T9" fmla="*/ 151420 h 149"/>
              <a:gd name="T10" fmla="*/ 10231 w 162"/>
              <a:gd name="T11" fmla="*/ 209923 h 149"/>
              <a:gd name="T12" fmla="*/ 85255 w 162"/>
              <a:gd name="T13" fmla="*/ 337254 h 149"/>
              <a:gd name="T14" fmla="*/ 276225 w 162"/>
              <a:gd name="T15" fmla="*/ 512763 h 149"/>
              <a:gd name="T16" fmla="*/ 467195 w 162"/>
              <a:gd name="T17" fmla="*/ 337254 h 149"/>
              <a:gd name="T18" fmla="*/ 542219 w 162"/>
              <a:gd name="T19" fmla="*/ 209923 h 149"/>
              <a:gd name="T20" fmla="*/ 549040 w 162"/>
              <a:gd name="T21" fmla="*/ 151420 h 149"/>
              <a:gd name="T22" fmla="*/ 521758 w 162"/>
              <a:gd name="T23" fmla="*/ 206482 h 149"/>
              <a:gd name="T24" fmla="*/ 453555 w 162"/>
              <a:gd name="T25" fmla="*/ 323488 h 149"/>
              <a:gd name="T26" fmla="*/ 276225 w 162"/>
              <a:gd name="T27" fmla="*/ 481791 h 149"/>
              <a:gd name="T28" fmla="*/ 98895 w 162"/>
              <a:gd name="T29" fmla="*/ 323488 h 149"/>
              <a:gd name="T30" fmla="*/ 30692 w 162"/>
              <a:gd name="T31" fmla="*/ 206482 h 149"/>
              <a:gd name="T32" fmla="*/ 23871 w 162"/>
              <a:gd name="T33" fmla="*/ 154861 h 149"/>
              <a:gd name="T34" fmla="*/ 23871 w 162"/>
              <a:gd name="T35" fmla="*/ 154861 h 149"/>
              <a:gd name="T36" fmla="*/ 153458 w 162"/>
              <a:gd name="T37" fmla="*/ 20648 h 149"/>
              <a:gd name="T38" fmla="*/ 265994 w 162"/>
              <a:gd name="T39" fmla="*/ 99800 h 149"/>
              <a:gd name="T40" fmla="*/ 276225 w 162"/>
              <a:gd name="T41" fmla="*/ 123889 h 149"/>
              <a:gd name="T42" fmla="*/ 283045 w 162"/>
              <a:gd name="T43" fmla="*/ 99800 h 149"/>
              <a:gd name="T44" fmla="*/ 398992 w 162"/>
              <a:gd name="T45" fmla="*/ 20648 h 149"/>
              <a:gd name="T46" fmla="*/ 528579 w 162"/>
              <a:gd name="T47" fmla="*/ 154861 h 149"/>
              <a:gd name="T48" fmla="*/ 521758 w 162"/>
              <a:gd name="T49" fmla="*/ 206482 h 149"/>
              <a:gd name="T50" fmla="*/ 180740 w 162"/>
              <a:gd name="T51" fmla="*/ 75710 h 149"/>
              <a:gd name="T52" fmla="*/ 170509 w 162"/>
              <a:gd name="T53" fmla="*/ 86034 h 149"/>
              <a:gd name="T54" fmla="*/ 88665 w 162"/>
              <a:gd name="T55" fmla="*/ 168627 h 149"/>
              <a:gd name="T56" fmla="*/ 78434 w 162"/>
              <a:gd name="T57" fmla="*/ 182392 h 149"/>
              <a:gd name="T58" fmla="*/ 64794 w 162"/>
              <a:gd name="T59" fmla="*/ 168627 h 149"/>
              <a:gd name="T60" fmla="*/ 170509 w 162"/>
              <a:gd name="T61" fmla="*/ 65386 h 149"/>
              <a:gd name="T62" fmla="*/ 180740 w 162"/>
              <a:gd name="T63" fmla="*/ 75710 h 14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62" h="149">
                <a:moveTo>
                  <a:pt x="161" y="44"/>
                </a:moveTo>
                <a:cubicBezTo>
                  <a:pt x="158" y="19"/>
                  <a:pt x="140" y="0"/>
                  <a:pt x="117" y="0"/>
                </a:cubicBezTo>
                <a:cubicBezTo>
                  <a:pt x="102" y="0"/>
                  <a:pt x="88" y="8"/>
                  <a:pt x="81" y="21"/>
                </a:cubicBezTo>
                <a:cubicBezTo>
                  <a:pt x="73" y="8"/>
                  <a:pt x="59" y="0"/>
                  <a:pt x="45" y="0"/>
                </a:cubicBezTo>
                <a:cubicBezTo>
                  <a:pt x="22" y="0"/>
                  <a:pt x="4" y="19"/>
                  <a:pt x="1" y="44"/>
                </a:cubicBezTo>
                <a:cubicBezTo>
                  <a:pt x="1" y="45"/>
                  <a:pt x="0" y="51"/>
                  <a:pt x="3" y="61"/>
                </a:cubicBezTo>
                <a:cubicBezTo>
                  <a:pt x="6" y="75"/>
                  <a:pt x="14" y="88"/>
                  <a:pt x="25" y="98"/>
                </a:cubicBezTo>
                <a:cubicBezTo>
                  <a:pt x="81" y="149"/>
                  <a:pt x="81" y="149"/>
                  <a:pt x="81" y="149"/>
                </a:cubicBezTo>
                <a:cubicBezTo>
                  <a:pt x="137" y="98"/>
                  <a:pt x="137" y="98"/>
                  <a:pt x="137" y="98"/>
                </a:cubicBezTo>
                <a:cubicBezTo>
                  <a:pt x="148" y="88"/>
                  <a:pt x="156" y="75"/>
                  <a:pt x="159" y="61"/>
                </a:cubicBezTo>
                <a:cubicBezTo>
                  <a:pt x="162" y="51"/>
                  <a:pt x="161" y="45"/>
                  <a:pt x="161" y="44"/>
                </a:cubicBezTo>
                <a:close/>
                <a:moveTo>
                  <a:pt x="153" y="60"/>
                </a:moveTo>
                <a:cubicBezTo>
                  <a:pt x="150" y="73"/>
                  <a:pt x="143" y="84"/>
                  <a:pt x="133" y="94"/>
                </a:cubicBezTo>
                <a:cubicBezTo>
                  <a:pt x="81" y="140"/>
                  <a:pt x="81" y="140"/>
                  <a:pt x="81" y="140"/>
                </a:cubicBezTo>
                <a:cubicBezTo>
                  <a:pt x="29" y="94"/>
                  <a:pt x="29" y="94"/>
                  <a:pt x="29" y="94"/>
                </a:cubicBezTo>
                <a:cubicBezTo>
                  <a:pt x="19" y="84"/>
                  <a:pt x="12" y="73"/>
                  <a:pt x="9" y="60"/>
                </a:cubicBezTo>
                <a:cubicBezTo>
                  <a:pt x="6" y="51"/>
                  <a:pt x="7" y="45"/>
                  <a:pt x="7" y="45"/>
                </a:cubicBezTo>
                <a:cubicBezTo>
                  <a:pt x="7" y="45"/>
                  <a:pt x="7" y="45"/>
                  <a:pt x="7" y="45"/>
                </a:cubicBezTo>
                <a:cubicBezTo>
                  <a:pt x="9" y="23"/>
                  <a:pt x="25" y="6"/>
                  <a:pt x="45" y="6"/>
                </a:cubicBezTo>
                <a:cubicBezTo>
                  <a:pt x="59" y="6"/>
                  <a:pt x="72" y="15"/>
                  <a:pt x="78" y="29"/>
                </a:cubicBezTo>
                <a:cubicBezTo>
                  <a:pt x="81" y="36"/>
                  <a:pt x="81" y="36"/>
                  <a:pt x="81" y="36"/>
                </a:cubicBezTo>
                <a:cubicBezTo>
                  <a:pt x="83" y="29"/>
                  <a:pt x="83" y="29"/>
                  <a:pt x="83" y="29"/>
                </a:cubicBezTo>
                <a:cubicBezTo>
                  <a:pt x="89" y="15"/>
                  <a:pt x="103" y="6"/>
                  <a:pt x="117" y="6"/>
                </a:cubicBezTo>
                <a:cubicBezTo>
                  <a:pt x="137" y="6"/>
                  <a:pt x="153" y="23"/>
                  <a:pt x="155" y="45"/>
                </a:cubicBezTo>
                <a:cubicBezTo>
                  <a:pt x="155" y="45"/>
                  <a:pt x="156" y="51"/>
                  <a:pt x="153" y="60"/>
                </a:cubicBezTo>
                <a:close/>
                <a:moveTo>
                  <a:pt x="53" y="22"/>
                </a:moveTo>
                <a:cubicBezTo>
                  <a:pt x="53" y="23"/>
                  <a:pt x="52" y="25"/>
                  <a:pt x="50" y="25"/>
                </a:cubicBezTo>
                <a:cubicBezTo>
                  <a:pt x="37" y="25"/>
                  <a:pt x="26" y="36"/>
                  <a:pt x="26" y="49"/>
                </a:cubicBezTo>
                <a:cubicBezTo>
                  <a:pt x="26" y="51"/>
                  <a:pt x="24" y="53"/>
                  <a:pt x="23" y="53"/>
                </a:cubicBezTo>
                <a:cubicBezTo>
                  <a:pt x="21" y="53"/>
                  <a:pt x="19" y="51"/>
                  <a:pt x="19" y="49"/>
                </a:cubicBezTo>
                <a:cubicBezTo>
                  <a:pt x="19" y="33"/>
                  <a:pt x="33" y="19"/>
                  <a:pt x="50" y="19"/>
                </a:cubicBezTo>
                <a:cubicBezTo>
                  <a:pt x="52" y="19"/>
                  <a:pt x="53" y="20"/>
                  <a:pt x="53" y="22"/>
                </a:cubicBezTo>
                <a:close/>
              </a:path>
            </a:pathLst>
          </a:custGeom>
          <a:solidFill>
            <a:schemeClr val="accent1"/>
          </a:solidFill>
          <a:ln>
            <a:noFill/>
          </a:ln>
        </p:spPr>
        <p:txBody>
          <a:bodyPr/>
          <a:lstStyle/>
          <a:p>
            <a:endParaRPr lang="en-US"/>
          </a:p>
        </p:txBody>
      </p:sp>
      <p:sp>
        <p:nvSpPr>
          <p:cNvPr id="22" name="Freeform 1320">
            <a:extLst>
              <a:ext uri="{FF2B5EF4-FFF2-40B4-BE49-F238E27FC236}">
                <a16:creationId xmlns:a16="http://schemas.microsoft.com/office/drawing/2014/main" id="{7A3B2C30-ED5E-43E8-8B0D-DCA4440B4AA6}"/>
              </a:ext>
            </a:extLst>
          </p:cNvPr>
          <p:cNvSpPr>
            <a:spLocks noEditPoints="1"/>
          </p:cNvSpPr>
          <p:nvPr/>
        </p:nvSpPr>
        <p:spPr bwMode="auto">
          <a:xfrm>
            <a:off x="7972603" y="3747884"/>
            <a:ext cx="546100" cy="549275"/>
          </a:xfrm>
          <a:custGeom>
            <a:avLst/>
            <a:gdLst>
              <a:gd name="T0" fmla="*/ 467598 w 160"/>
              <a:gd name="T1" fmla="*/ 78958 h 160"/>
              <a:gd name="T2" fmla="*/ 187722 w 160"/>
              <a:gd name="T3" fmla="*/ 65226 h 160"/>
              <a:gd name="T4" fmla="*/ 0 w 160"/>
              <a:gd name="T5" fmla="*/ 274638 h 160"/>
              <a:gd name="T6" fmla="*/ 143351 w 160"/>
              <a:gd name="T7" fmla="*/ 494348 h 160"/>
              <a:gd name="T8" fmla="*/ 358378 w 160"/>
              <a:gd name="T9" fmla="*/ 484049 h 160"/>
              <a:gd name="T10" fmla="*/ 481251 w 160"/>
              <a:gd name="T11" fmla="*/ 360462 h 160"/>
              <a:gd name="T12" fmla="*/ 75089 w 160"/>
              <a:gd name="T13" fmla="*/ 202545 h 160"/>
              <a:gd name="T14" fmla="*/ 78502 w 160"/>
              <a:gd name="T15" fmla="*/ 339864 h 160"/>
              <a:gd name="T16" fmla="*/ 170656 w 160"/>
              <a:gd name="T17" fmla="*/ 274638 h 160"/>
              <a:gd name="T18" fmla="*/ 170656 w 160"/>
              <a:gd name="T19" fmla="*/ 274638 h 160"/>
              <a:gd name="T20" fmla="*/ 95568 w 160"/>
              <a:gd name="T21" fmla="*/ 346730 h 160"/>
              <a:gd name="T22" fmla="*/ 157004 w 160"/>
              <a:gd name="T23" fmla="*/ 260906 h 160"/>
              <a:gd name="T24" fmla="*/ 180896 w 160"/>
              <a:gd name="T25" fmla="*/ 236875 h 160"/>
              <a:gd name="T26" fmla="*/ 81915 w 160"/>
              <a:gd name="T27" fmla="*/ 367328 h 160"/>
              <a:gd name="T28" fmla="*/ 180896 w 160"/>
              <a:gd name="T29" fmla="*/ 456585 h 160"/>
              <a:gd name="T30" fmla="*/ 180896 w 160"/>
              <a:gd name="T31" fmla="*/ 92690 h 160"/>
              <a:gd name="T32" fmla="*/ 81915 w 160"/>
              <a:gd name="T33" fmla="*/ 181947 h 160"/>
              <a:gd name="T34" fmla="*/ 180896 w 160"/>
              <a:gd name="T35" fmla="*/ 82391 h 160"/>
              <a:gd name="T36" fmla="*/ 344726 w 160"/>
              <a:gd name="T37" fmla="*/ 75525 h 160"/>
              <a:gd name="T38" fmla="*/ 208201 w 160"/>
              <a:gd name="T39" fmla="*/ 78958 h 160"/>
              <a:gd name="T40" fmla="*/ 286703 w 160"/>
              <a:gd name="T41" fmla="*/ 181947 h 160"/>
              <a:gd name="T42" fmla="*/ 286703 w 160"/>
              <a:gd name="T43" fmla="*/ 181947 h 160"/>
              <a:gd name="T44" fmla="*/ 235506 w 160"/>
              <a:gd name="T45" fmla="*/ 181947 h 160"/>
              <a:gd name="T46" fmla="*/ 201374 w 160"/>
              <a:gd name="T47" fmla="*/ 202545 h 160"/>
              <a:gd name="T48" fmla="*/ 201374 w 160"/>
              <a:gd name="T49" fmla="*/ 202545 h 160"/>
              <a:gd name="T50" fmla="*/ 201374 w 160"/>
              <a:gd name="T51" fmla="*/ 346730 h 160"/>
              <a:gd name="T52" fmla="*/ 235506 w 160"/>
              <a:gd name="T53" fmla="*/ 367328 h 160"/>
              <a:gd name="T54" fmla="*/ 201374 w 160"/>
              <a:gd name="T55" fmla="*/ 367328 h 160"/>
              <a:gd name="T56" fmla="*/ 208201 w 160"/>
              <a:gd name="T57" fmla="*/ 470317 h 160"/>
              <a:gd name="T58" fmla="*/ 344726 w 160"/>
              <a:gd name="T59" fmla="*/ 473750 h 160"/>
              <a:gd name="T60" fmla="*/ 286703 w 160"/>
              <a:gd name="T61" fmla="*/ 367328 h 160"/>
              <a:gd name="T62" fmla="*/ 344726 w 160"/>
              <a:gd name="T63" fmla="*/ 453152 h 160"/>
              <a:gd name="T64" fmla="*/ 344726 w 160"/>
              <a:gd name="T65" fmla="*/ 367328 h 160"/>
              <a:gd name="T66" fmla="*/ 327660 w 160"/>
              <a:gd name="T67" fmla="*/ 346730 h 160"/>
              <a:gd name="T68" fmla="*/ 344726 w 160"/>
              <a:gd name="T69" fmla="*/ 305534 h 160"/>
              <a:gd name="T70" fmla="*/ 201374 w 160"/>
              <a:gd name="T71" fmla="*/ 305534 h 160"/>
              <a:gd name="T72" fmla="*/ 303768 w 160"/>
              <a:gd name="T73" fmla="*/ 202545 h 160"/>
              <a:gd name="T74" fmla="*/ 344726 w 160"/>
              <a:gd name="T75" fmla="*/ 219710 h 160"/>
              <a:gd name="T76" fmla="*/ 344726 w 160"/>
              <a:gd name="T77" fmla="*/ 219710 h 160"/>
              <a:gd name="T78" fmla="*/ 286703 w 160"/>
              <a:gd name="T79" fmla="*/ 157917 h 160"/>
              <a:gd name="T80" fmla="*/ 402749 w 160"/>
              <a:gd name="T81" fmla="*/ 72092 h 160"/>
              <a:gd name="T82" fmla="*/ 453946 w 160"/>
              <a:gd name="T83" fmla="*/ 181947 h 160"/>
              <a:gd name="T84" fmla="*/ 365204 w 160"/>
              <a:gd name="T85" fmla="*/ 82391 h 160"/>
              <a:gd name="T86" fmla="*/ 450533 w 160"/>
              <a:gd name="T87" fmla="*/ 346730 h 160"/>
              <a:gd name="T88" fmla="*/ 389096 w 160"/>
              <a:gd name="T89" fmla="*/ 288369 h 160"/>
              <a:gd name="T90" fmla="*/ 375444 w 160"/>
              <a:gd name="T91" fmla="*/ 274638 h 160"/>
              <a:gd name="T92" fmla="*/ 365204 w 160"/>
              <a:gd name="T93" fmla="*/ 202545 h 160"/>
              <a:gd name="T94" fmla="*/ 365204 w 160"/>
              <a:gd name="T95" fmla="*/ 236875 h 160"/>
              <a:gd name="T96" fmla="*/ 365204 w 160"/>
              <a:gd name="T97" fmla="*/ 456585 h 160"/>
              <a:gd name="T98" fmla="*/ 464185 w 160"/>
              <a:gd name="T99" fmla="*/ 367328 h 160"/>
              <a:gd name="T100" fmla="*/ 467598 w 160"/>
              <a:gd name="T101" fmla="*/ 339864 h 160"/>
              <a:gd name="T102" fmla="*/ 471011 w 160"/>
              <a:gd name="T103" fmla="*/ 202545 h 1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60" h="160">
                <a:moveTo>
                  <a:pt x="160" y="80"/>
                </a:moveTo>
                <a:cubicBezTo>
                  <a:pt x="160" y="68"/>
                  <a:pt x="152" y="58"/>
                  <a:pt x="141" y="55"/>
                </a:cubicBezTo>
                <a:cubicBezTo>
                  <a:pt x="147" y="45"/>
                  <a:pt x="145" y="32"/>
                  <a:pt x="137" y="23"/>
                </a:cubicBezTo>
                <a:cubicBezTo>
                  <a:pt x="128" y="15"/>
                  <a:pt x="115" y="13"/>
                  <a:pt x="105" y="19"/>
                </a:cubicBezTo>
                <a:cubicBezTo>
                  <a:pt x="102" y="8"/>
                  <a:pt x="92" y="0"/>
                  <a:pt x="80" y="0"/>
                </a:cubicBezTo>
                <a:cubicBezTo>
                  <a:pt x="68" y="0"/>
                  <a:pt x="58" y="8"/>
                  <a:pt x="55" y="19"/>
                </a:cubicBezTo>
                <a:cubicBezTo>
                  <a:pt x="45" y="13"/>
                  <a:pt x="32" y="15"/>
                  <a:pt x="23" y="23"/>
                </a:cubicBezTo>
                <a:cubicBezTo>
                  <a:pt x="15" y="32"/>
                  <a:pt x="13" y="45"/>
                  <a:pt x="19" y="55"/>
                </a:cubicBezTo>
                <a:cubicBezTo>
                  <a:pt x="8" y="58"/>
                  <a:pt x="0" y="68"/>
                  <a:pt x="0" y="80"/>
                </a:cubicBezTo>
                <a:cubicBezTo>
                  <a:pt x="0" y="92"/>
                  <a:pt x="8" y="102"/>
                  <a:pt x="19" y="105"/>
                </a:cubicBezTo>
                <a:cubicBezTo>
                  <a:pt x="13" y="115"/>
                  <a:pt x="15" y="128"/>
                  <a:pt x="23" y="137"/>
                </a:cubicBezTo>
                <a:cubicBezTo>
                  <a:pt x="29" y="142"/>
                  <a:pt x="35" y="144"/>
                  <a:pt x="42" y="144"/>
                </a:cubicBezTo>
                <a:cubicBezTo>
                  <a:pt x="47" y="144"/>
                  <a:pt x="51" y="143"/>
                  <a:pt x="55" y="141"/>
                </a:cubicBezTo>
                <a:cubicBezTo>
                  <a:pt x="58" y="152"/>
                  <a:pt x="68" y="160"/>
                  <a:pt x="80" y="160"/>
                </a:cubicBezTo>
                <a:cubicBezTo>
                  <a:pt x="92" y="160"/>
                  <a:pt x="102" y="152"/>
                  <a:pt x="105" y="141"/>
                </a:cubicBezTo>
                <a:cubicBezTo>
                  <a:pt x="109" y="143"/>
                  <a:pt x="113" y="144"/>
                  <a:pt x="118" y="144"/>
                </a:cubicBezTo>
                <a:cubicBezTo>
                  <a:pt x="125" y="144"/>
                  <a:pt x="131" y="142"/>
                  <a:pt x="137" y="137"/>
                </a:cubicBezTo>
                <a:cubicBezTo>
                  <a:pt x="145" y="128"/>
                  <a:pt x="147" y="115"/>
                  <a:pt x="141" y="105"/>
                </a:cubicBezTo>
                <a:cubicBezTo>
                  <a:pt x="152" y="102"/>
                  <a:pt x="160" y="92"/>
                  <a:pt x="160" y="80"/>
                </a:cubicBezTo>
                <a:close/>
                <a:moveTo>
                  <a:pt x="5" y="80"/>
                </a:moveTo>
                <a:cubicBezTo>
                  <a:pt x="5" y="70"/>
                  <a:pt x="12" y="62"/>
                  <a:pt x="22" y="59"/>
                </a:cubicBezTo>
                <a:cubicBezTo>
                  <a:pt x="22" y="60"/>
                  <a:pt x="23" y="61"/>
                  <a:pt x="23" y="61"/>
                </a:cubicBezTo>
                <a:cubicBezTo>
                  <a:pt x="42" y="80"/>
                  <a:pt x="42" y="80"/>
                  <a:pt x="42" y="80"/>
                </a:cubicBezTo>
                <a:cubicBezTo>
                  <a:pt x="23" y="99"/>
                  <a:pt x="23" y="99"/>
                  <a:pt x="23" y="99"/>
                </a:cubicBezTo>
                <a:cubicBezTo>
                  <a:pt x="23" y="99"/>
                  <a:pt x="22" y="100"/>
                  <a:pt x="22" y="101"/>
                </a:cubicBezTo>
                <a:cubicBezTo>
                  <a:pt x="12" y="99"/>
                  <a:pt x="5" y="90"/>
                  <a:pt x="5" y="80"/>
                </a:cubicBezTo>
                <a:close/>
                <a:moveTo>
                  <a:pt x="50" y="80"/>
                </a:moveTo>
                <a:cubicBezTo>
                  <a:pt x="53" y="77"/>
                  <a:pt x="53" y="77"/>
                  <a:pt x="53" y="77"/>
                </a:cubicBezTo>
                <a:cubicBezTo>
                  <a:pt x="53" y="84"/>
                  <a:pt x="53" y="84"/>
                  <a:pt x="53" y="84"/>
                </a:cubicBezTo>
                <a:lnTo>
                  <a:pt x="50" y="80"/>
                </a:lnTo>
                <a:close/>
                <a:moveTo>
                  <a:pt x="53" y="91"/>
                </a:moveTo>
                <a:cubicBezTo>
                  <a:pt x="53" y="101"/>
                  <a:pt x="53" y="101"/>
                  <a:pt x="53" y="101"/>
                </a:cubicBezTo>
                <a:cubicBezTo>
                  <a:pt x="28" y="101"/>
                  <a:pt x="28" y="101"/>
                  <a:pt x="28" y="101"/>
                </a:cubicBezTo>
                <a:cubicBezTo>
                  <a:pt x="46" y="84"/>
                  <a:pt x="46" y="84"/>
                  <a:pt x="46" y="84"/>
                </a:cubicBezTo>
                <a:lnTo>
                  <a:pt x="53" y="91"/>
                </a:lnTo>
                <a:close/>
                <a:moveTo>
                  <a:pt x="46" y="76"/>
                </a:moveTo>
                <a:cubicBezTo>
                  <a:pt x="28" y="59"/>
                  <a:pt x="28" y="59"/>
                  <a:pt x="28" y="59"/>
                </a:cubicBezTo>
                <a:cubicBezTo>
                  <a:pt x="53" y="59"/>
                  <a:pt x="53" y="59"/>
                  <a:pt x="53" y="59"/>
                </a:cubicBezTo>
                <a:cubicBezTo>
                  <a:pt x="53" y="69"/>
                  <a:pt x="53" y="69"/>
                  <a:pt x="53" y="69"/>
                </a:cubicBezTo>
                <a:lnTo>
                  <a:pt x="46" y="76"/>
                </a:lnTo>
                <a:close/>
                <a:moveTo>
                  <a:pt x="27" y="133"/>
                </a:moveTo>
                <a:cubicBezTo>
                  <a:pt x="20" y="126"/>
                  <a:pt x="19" y="115"/>
                  <a:pt x="24" y="107"/>
                </a:cubicBezTo>
                <a:cubicBezTo>
                  <a:pt x="25" y="107"/>
                  <a:pt x="26" y="107"/>
                  <a:pt x="27" y="107"/>
                </a:cubicBezTo>
                <a:cubicBezTo>
                  <a:pt x="53" y="107"/>
                  <a:pt x="53" y="107"/>
                  <a:pt x="53" y="107"/>
                </a:cubicBezTo>
                <a:cubicBezTo>
                  <a:pt x="53" y="133"/>
                  <a:pt x="53" y="133"/>
                  <a:pt x="53" y="133"/>
                </a:cubicBezTo>
                <a:cubicBezTo>
                  <a:pt x="53" y="134"/>
                  <a:pt x="53" y="135"/>
                  <a:pt x="53" y="136"/>
                </a:cubicBezTo>
                <a:cubicBezTo>
                  <a:pt x="45" y="141"/>
                  <a:pt x="34" y="140"/>
                  <a:pt x="27" y="133"/>
                </a:cubicBezTo>
                <a:close/>
                <a:moveTo>
                  <a:pt x="53" y="27"/>
                </a:moveTo>
                <a:cubicBezTo>
                  <a:pt x="53" y="53"/>
                  <a:pt x="53" y="53"/>
                  <a:pt x="53" y="53"/>
                </a:cubicBezTo>
                <a:cubicBezTo>
                  <a:pt x="27" y="53"/>
                  <a:pt x="27" y="53"/>
                  <a:pt x="27" y="53"/>
                </a:cubicBezTo>
                <a:cubicBezTo>
                  <a:pt x="26" y="53"/>
                  <a:pt x="25" y="53"/>
                  <a:pt x="24" y="53"/>
                </a:cubicBezTo>
                <a:cubicBezTo>
                  <a:pt x="19" y="45"/>
                  <a:pt x="20" y="34"/>
                  <a:pt x="27" y="27"/>
                </a:cubicBezTo>
                <a:cubicBezTo>
                  <a:pt x="31" y="23"/>
                  <a:pt x="37" y="21"/>
                  <a:pt x="42" y="21"/>
                </a:cubicBezTo>
                <a:cubicBezTo>
                  <a:pt x="46" y="21"/>
                  <a:pt x="50" y="22"/>
                  <a:pt x="53" y="24"/>
                </a:cubicBezTo>
                <a:cubicBezTo>
                  <a:pt x="53" y="25"/>
                  <a:pt x="53" y="26"/>
                  <a:pt x="53" y="27"/>
                </a:cubicBezTo>
                <a:close/>
                <a:moveTo>
                  <a:pt x="80" y="5"/>
                </a:moveTo>
                <a:cubicBezTo>
                  <a:pt x="90" y="5"/>
                  <a:pt x="99" y="12"/>
                  <a:pt x="101" y="22"/>
                </a:cubicBezTo>
                <a:cubicBezTo>
                  <a:pt x="100" y="22"/>
                  <a:pt x="99" y="23"/>
                  <a:pt x="99" y="23"/>
                </a:cubicBezTo>
                <a:cubicBezTo>
                  <a:pt x="80" y="42"/>
                  <a:pt x="80" y="42"/>
                  <a:pt x="80" y="42"/>
                </a:cubicBezTo>
                <a:cubicBezTo>
                  <a:pt x="61" y="23"/>
                  <a:pt x="61" y="23"/>
                  <a:pt x="61" y="23"/>
                </a:cubicBezTo>
                <a:cubicBezTo>
                  <a:pt x="61" y="23"/>
                  <a:pt x="60" y="22"/>
                  <a:pt x="59" y="22"/>
                </a:cubicBezTo>
                <a:cubicBezTo>
                  <a:pt x="61" y="12"/>
                  <a:pt x="70" y="5"/>
                  <a:pt x="80" y="5"/>
                </a:cubicBezTo>
                <a:close/>
                <a:moveTo>
                  <a:pt x="84" y="53"/>
                </a:moveTo>
                <a:cubicBezTo>
                  <a:pt x="76" y="53"/>
                  <a:pt x="76" y="53"/>
                  <a:pt x="76" y="53"/>
                </a:cubicBezTo>
                <a:cubicBezTo>
                  <a:pt x="80" y="50"/>
                  <a:pt x="80" y="50"/>
                  <a:pt x="80" y="50"/>
                </a:cubicBezTo>
                <a:lnTo>
                  <a:pt x="84" y="53"/>
                </a:lnTo>
                <a:close/>
                <a:moveTo>
                  <a:pt x="59" y="29"/>
                </a:moveTo>
                <a:cubicBezTo>
                  <a:pt x="76" y="46"/>
                  <a:pt x="76" y="46"/>
                  <a:pt x="76" y="46"/>
                </a:cubicBezTo>
                <a:cubicBezTo>
                  <a:pt x="69" y="53"/>
                  <a:pt x="69" y="53"/>
                  <a:pt x="69" y="53"/>
                </a:cubicBezTo>
                <a:cubicBezTo>
                  <a:pt x="59" y="53"/>
                  <a:pt x="59" y="53"/>
                  <a:pt x="59" y="53"/>
                </a:cubicBezTo>
                <a:lnTo>
                  <a:pt x="59" y="29"/>
                </a:lnTo>
                <a:close/>
                <a:moveTo>
                  <a:pt x="59" y="59"/>
                </a:moveTo>
                <a:cubicBezTo>
                  <a:pt x="64" y="59"/>
                  <a:pt x="64" y="59"/>
                  <a:pt x="64" y="59"/>
                </a:cubicBezTo>
                <a:cubicBezTo>
                  <a:pt x="59" y="64"/>
                  <a:pt x="59" y="64"/>
                  <a:pt x="59" y="64"/>
                </a:cubicBezTo>
                <a:lnTo>
                  <a:pt x="59" y="59"/>
                </a:lnTo>
                <a:close/>
                <a:moveTo>
                  <a:pt x="59" y="96"/>
                </a:moveTo>
                <a:cubicBezTo>
                  <a:pt x="64" y="101"/>
                  <a:pt x="64" y="101"/>
                  <a:pt x="64" y="101"/>
                </a:cubicBezTo>
                <a:cubicBezTo>
                  <a:pt x="59" y="101"/>
                  <a:pt x="59" y="101"/>
                  <a:pt x="59" y="101"/>
                </a:cubicBezTo>
                <a:lnTo>
                  <a:pt x="59" y="96"/>
                </a:lnTo>
                <a:close/>
                <a:moveTo>
                  <a:pt x="59" y="107"/>
                </a:moveTo>
                <a:cubicBezTo>
                  <a:pt x="69" y="107"/>
                  <a:pt x="69" y="107"/>
                  <a:pt x="69" y="107"/>
                </a:cubicBezTo>
                <a:cubicBezTo>
                  <a:pt x="76" y="114"/>
                  <a:pt x="76" y="114"/>
                  <a:pt x="76" y="114"/>
                </a:cubicBezTo>
                <a:cubicBezTo>
                  <a:pt x="59" y="132"/>
                  <a:pt x="59" y="132"/>
                  <a:pt x="59" y="132"/>
                </a:cubicBezTo>
                <a:lnTo>
                  <a:pt x="59" y="107"/>
                </a:lnTo>
                <a:close/>
                <a:moveTo>
                  <a:pt x="80" y="155"/>
                </a:moveTo>
                <a:cubicBezTo>
                  <a:pt x="70" y="155"/>
                  <a:pt x="61" y="148"/>
                  <a:pt x="59" y="138"/>
                </a:cubicBezTo>
                <a:cubicBezTo>
                  <a:pt x="60" y="138"/>
                  <a:pt x="61" y="137"/>
                  <a:pt x="61" y="137"/>
                </a:cubicBezTo>
                <a:cubicBezTo>
                  <a:pt x="80" y="118"/>
                  <a:pt x="80" y="118"/>
                  <a:pt x="80" y="118"/>
                </a:cubicBezTo>
                <a:cubicBezTo>
                  <a:pt x="99" y="137"/>
                  <a:pt x="99" y="137"/>
                  <a:pt x="99" y="137"/>
                </a:cubicBezTo>
                <a:cubicBezTo>
                  <a:pt x="99" y="137"/>
                  <a:pt x="100" y="138"/>
                  <a:pt x="101" y="138"/>
                </a:cubicBezTo>
                <a:cubicBezTo>
                  <a:pt x="99" y="148"/>
                  <a:pt x="90" y="155"/>
                  <a:pt x="80" y="155"/>
                </a:cubicBezTo>
                <a:close/>
                <a:moveTo>
                  <a:pt x="76" y="107"/>
                </a:moveTo>
                <a:cubicBezTo>
                  <a:pt x="84" y="107"/>
                  <a:pt x="84" y="107"/>
                  <a:pt x="84" y="107"/>
                </a:cubicBezTo>
                <a:cubicBezTo>
                  <a:pt x="80" y="110"/>
                  <a:pt x="80" y="110"/>
                  <a:pt x="80" y="110"/>
                </a:cubicBezTo>
                <a:lnTo>
                  <a:pt x="76" y="107"/>
                </a:lnTo>
                <a:close/>
                <a:moveTo>
                  <a:pt x="101" y="132"/>
                </a:moveTo>
                <a:cubicBezTo>
                  <a:pt x="84" y="114"/>
                  <a:pt x="84" y="114"/>
                  <a:pt x="84" y="114"/>
                </a:cubicBezTo>
                <a:cubicBezTo>
                  <a:pt x="91" y="107"/>
                  <a:pt x="91" y="107"/>
                  <a:pt x="91" y="107"/>
                </a:cubicBezTo>
                <a:cubicBezTo>
                  <a:pt x="101" y="107"/>
                  <a:pt x="101" y="107"/>
                  <a:pt x="101" y="107"/>
                </a:cubicBezTo>
                <a:lnTo>
                  <a:pt x="101" y="132"/>
                </a:lnTo>
                <a:close/>
                <a:moveTo>
                  <a:pt x="101" y="101"/>
                </a:moveTo>
                <a:cubicBezTo>
                  <a:pt x="96" y="101"/>
                  <a:pt x="96" y="101"/>
                  <a:pt x="96" y="101"/>
                </a:cubicBezTo>
                <a:cubicBezTo>
                  <a:pt x="101" y="96"/>
                  <a:pt x="101" y="96"/>
                  <a:pt x="101" y="96"/>
                </a:cubicBezTo>
                <a:lnTo>
                  <a:pt x="101" y="101"/>
                </a:lnTo>
                <a:close/>
                <a:moveTo>
                  <a:pt x="101" y="89"/>
                </a:moveTo>
                <a:cubicBezTo>
                  <a:pt x="89" y="101"/>
                  <a:pt x="89" y="101"/>
                  <a:pt x="89" y="101"/>
                </a:cubicBezTo>
                <a:cubicBezTo>
                  <a:pt x="71" y="101"/>
                  <a:pt x="71" y="101"/>
                  <a:pt x="71" y="101"/>
                </a:cubicBezTo>
                <a:cubicBezTo>
                  <a:pt x="59" y="89"/>
                  <a:pt x="59" y="89"/>
                  <a:pt x="59" y="89"/>
                </a:cubicBezTo>
                <a:cubicBezTo>
                  <a:pt x="59" y="71"/>
                  <a:pt x="59" y="71"/>
                  <a:pt x="59" y="71"/>
                </a:cubicBezTo>
                <a:cubicBezTo>
                  <a:pt x="71" y="59"/>
                  <a:pt x="71" y="59"/>
                  <a:pt x="71" y="59"/>
                </a:cubicBezTo>
                <a:cubicBezTo>
                  <a:pt x="89" y="59"/>
                  <a:pt x="89" y="59"/>
                  <a:pt x="89" y="59"/>
                </a:cubicBezTo>
                <a:cubicBezTo>
                  <a:pt x="101" y="71"/>
                  <a:pt x="101" y="71"/>
                  <a:pt x="101" y="71"/>
                </a:cubicBezTo>
                <a:lnTo>
                  <a:pt x="101" y="89"/>
                </a:lnTo>
                <a:close/>
                <a:moveTo>
                  <a:pt x="101" y="64"/>
                </a:moveTo>
                <a:cubicBezTo>
                  <a:pt x="96" y="59"/>
                  <a:pt x="96" y="59"/>
                  <a:pt x="96" y="59"/>
                </a:cubicBezTo>
                <a:cubicBezTo>
                  <a:pt x="101" y="59"/>
                  <a:pt x="101" y="59"/>
                  <a:pt x="101" y="59"/>
                </a:cubicBezTo>
                <a:lnTo>
                  <a:pt x="101" y="64"/>
                </a:lnTo>
                <a:close/>
                <a:moveTo>
                  <a:pt x="101" y="53"/>
                </a:moveTo>
                <a:cubicBezTo>
                  <a:pt x="91" y="53"/>
                  <a:pt x="91" y="53"/>
                  <a:pt x="91" y="53"/>
                </a:cubicBezTo>
                <a:cubicBezTo>
                  <a:pt x="84" y="46"/>
                  <a:pt x="84" y="46"/>
                  <a:pt x="84" y="46"/>
                </a:cubicBezTo>
                <a:cubicBezTo>
                  <a:pt x="101" y="29"/>
                  <a:pt x="101" y="29"/>
                  <a:pt x="101" y="29"/>
                </a:cubicBezTo>
                <a:lnTo>
                  <a:pt x="101" y="53"/>
                </a:lnTo>
                <a:close/>
                <a:moveTo>
                  <a:pt x="118" y="21"/>
                </a:moveTo>
                <a:cubicBezTo>
                  <a:pt x="123" y="21"/>
                  <a:pt x="129" y="23"/>
                  <a:pt x="133" y="27"/>
                </a:cubicBezTo>
                <a:cubicBezTo>
                  <a:pt x="140" y="34"/>
                  <a:pt x="141" y="45"/>
                  <a:pt x="136" y="53"/>
                </a:cubicBezTo>
                <a:cubicBezTo>
                  <a:pt x="135" y="53"/>
                  <a:pt x="134" y="53"/>
                  <a:pt x="133" y="53"/>
                </a:cubicBezTo>
                <a:cubicBezTo>
                  <a:pt x="107" y="53"/>
                  <a:pt x="107" y="53"/>
                  <a:pt x="107" y="53"/>
                </a:cubicBezTo>
                <a:cubicBezTo>
                  <a:pt x="107" y="27"/>
                  <a:pt x="107" y="27"/>
                  <a:pt x="107" y="27"/>
                </a:cubicBezTo>
                <a:cubicBezTo>
                  <a:pt x="107" y="26"/>
                  <a:pt x="107" y="25"/>
                  <a:pt x="107" y="24"/>
                </a:cubicBezTo>
                <a:cubicBezTo>
                  <a:pt x="110" y="22"/>
                  <a:pt x="114" y="21"/>
                  <a:pt x="118" y="21"/>
                </a:cubicBezTo>
                <a:close/>
                <a:moveTo>
                  <a:pt x="114" y="84"/>
                </a:moveTo>
                <a:cubicBezTo>
                  <a:pt x="132" y="101"/>
                  <a:pt x="132" y="101"/>
                  <a:pt x="132" y="101"/>
                </a:cubicBezTo>
                <a:cubicBezTo>
                  <a:pt x="107" y="101"/>
                  <a:pt x="107" y="101"/>
                  <a:pt x="107" y="101"/>
                </a:cubicBezTo>
                <a:cubicBezTo>
                  <a:pt x="107" y="91"/>
                  <a:pt x="107" y="91"/>
                  <a:pt x="107" y="91"/>
                </a:cubicBezTo>
                <a:lnTo>
                  <a:pt x="114" y="84"/>
                </a:lnTo>
                <a:close/>
                <a:moveTo>
                  <a:pt x="107" y="84"/>
                </a:moveTo>
                <a:cubicBezTo>
                  <a:pt x="107" y="76"/>
                  <a:pt x="107" y="76"/>
                  <a:pt x="107" y="76"/>
                </a:cubicBezTo>
                <a:cubicBezTo>
                  <a:pt x="110" y="80"/>
                  <a:pt x="110" y="80"/>
                  <a:pt x="110" y="80"/>
                </a:cubicBezTo>
                <a:lnTo>
                  <a:pt x="107" y="84"/>
                </a:lnTo>
                <a:close/>
                <a:moveTo>
                  <a:pt x="107" y="69"/>
                </a:moveTo>
                <a:cubicBezTo>
                  <a:pt x="107" y="59"/>
                  <a:pt x="107" y="59"/>
                  <a:pt x="107" y="59"/>
                </a:cubicBezTo>
                <a:cubicBezTo>
                  <a:pt x="132" y="59"/>
                  <a:pt x="132" y="59"/>
                  <a:pt x="132" y="59"/>
                </a:cubicBezTo>
                <a:cubicBezTo>
                  <a:pt x="114" y="76"/>
                  <a:pt x="114" y="76"/>
                  <a:pt x="114" y="76"/>
                </a:cubicBezTo>
                <a:lnTo>
                  <a:pt x="107" y="69"/>
                </a:lnTo>
                <a:close/>
                <a:moveTo>
                  <a:pt x="133" y="133"/>
                </a:moveTo>
                <a:cubicBezTo>
                  <a:pt x="126" y="140"/>
                  <a:pt x="115" y="141"/>
                  <a:pt x="107" y="136"/>
                </a:cubicBezTo>
                <a:cubicBezTo>
                  <a:pt x="107" y="135"/>
                  <a:pt x="107" y="134"/>
                  <a:pt x="107" y="133"/>
                </a:cubicBezTo>
                <a:cubicBezTo>
                  <a:pt x="107" y="107"/>
                  <a:pt x="107" y="107"/>
                  <a:pt x="107" y="107"/>
                </a:cubicBezTo>
                <a:cubicBezTo>
                  <a:pt x="133" y="107"/>
                  <a:pt x="133" y="107"/>
                  <a:pt x="133" y="107"/>
                </a:cubicBezTo>
                <a:cubicBezTo>
                  <a:pt x="134" y="107"/>
                  <a:pt x="135" y="107"/>
                  <a:pt x="136" y="107"/>
                </a:cubicBezTo>
                <a:cubicBezTo>
                  <a:pt x="141" y="115"/>
                  <a:pt x="140" y="126"/>
                  <a:pt x="133" y="133"/>
                </a:cubicBezTo>
                <a:close/>
                <a:moveTo>
                  <a:pt x="138" y="101"/>
                </a:moveTo>
                <a:cubicBezTo>
                  <a:pt x="138" y="100"/>
                  <a:pt x="137" y="99"/>
                  <a:pt x="137" y="99"/>
                </a:cubicBezTo>
                <a:cubicBezTo>
                  <a:pt x="118" y="80"/>
                  <a:pt x="118" y="80"/>
                  <a:pt x="118" y="80"/>
                </a:cubicBezTo>
                <a:cubicBezTo>
                  <a:pt x="137" y="61"/>
                  <a:pt x="137" y="61"/>
                  <a:pt x="137" y="61"/>
                </a:cubicBezTo>
                <a:cubicBezTo>
                  <a:pt x="137" y="61"/>
                  <a:pt x="138" y="60"/>
                  <a:pt x="138" y="59"/>
                </a:cubicBezTo>
                <a:cubicBezTo>
                  <a:pt x="148" y="62"/>
                  <a:pt x="155" y="70"/>
                  <a:pt x="155" y="80"/>
                </a:cubicBezTo>
                <a:cubicBezTo>
                  <a:pt x="155" y="90"/>
                  <a:pt x="148" y="99"/>
                  <a:pt x="138" y="101"/>
                </a:cubicBezTo>
                <a:close/>
              </a:path>
            </a:pathLst>
          </a:custGeom>
          <a:solidFill>
            <a:srgbClr val="FFFFFF"/>
          </a:solidFill>
          <a:ln>
            <a:noFill/>
          </a:ln>
        </p:spPr>
        <p:txBody>
          <a:bodyPr/>
          <a:lstStyle/>
          <a:p>
            <a:endParaRPr lang="en-US"/>
          </a:p>
        </p:txBody>
      </p:sp>
      <p:sp>
        <p:nvSpPr>
          <p:cNvPr id="23" name="Freeform 60">
            <a:extLst>
              <a:ext uri="{FF2B5EF4-FFF2-40B4-BE49-F238E27FC236}">
                <a16:creationId xmlns:a16="http://schemas.microsoft.com/office/drawing/2014/main" id="{B08FC9DE-3E84-4542-B87C-25D0153949C6}"/>
              </a:ext>
            </a:extLst>
          </p:cNvPr>
          <p:cNvSpPr>
            <a:spLocks noEditPoints="1"/>
          </p:cNvSpPr>
          <p:nvPr/>
        </p:nvSpPr>
        <p:spPr bwMode="auto">
          <a:xfrm>
            <a:off x="10470308" y="4022522"/>
            <a:ext cx="601662" cy="557213"/>
          </a:xfrm>
          <a:custGeom>
            <a:avLst/>
            <a:gdLst>
              <a:gd name="T0" fmla="*/ 458768 w 160"/>
              <a:gd name="T1" fmla="*/ 401800 h 147"/>
              <a:gd name="T2" fmla="*/ 518934 w 160"/>
              <a:gd name="T3" fmla="*/ 394219 h 147"/>
              <a:gd name="T4" fmla="*/ 582861 w 160"/>
              <a:gd name="T5" fmla="*/ 367685 h 147"/>
              <a:gd name="T6" fmla="*/ 515174 w 160"/>
              <a:gd name="T7" fmla="*/ 174366 h 147"/>
              <a:gd name="T8" fmla="*/ 345956 w 160"/>
              <a:gd name="T9" fmla="*/ 60649 h 147"/>
              <a:gd name="T10" fmla="*/ 229384 w 160"/>
              <a:gd name="T11" fmla="*/ 0 h 147"/>
              <a:gd name="T12" fmla="*/ 109051 w 160"/>
              <a:gd name="T13" fmla="*/ 102345 h 147"/>
              <a:gd name="T14" fmla="*/ 101531 w 160"/>
              <a:gd name="T15" fmla="*/ 181947 h 147"/>
              <a:gd name="T16" fmla="*/ 116572 w 160"/>
              <a:gd name="T17" fmla="*/ 253968 h 147"/>
              <a:gd name="T18" fmla="*/ 150416 w 160"/>
              <a:gd name="T19" fmla="*/ 360104 h 147"/>
              <a:gd name="T20" fmla="*/ 48885 w 160"/>
              <a:gd name="T21" fmla="*/ 432124 h 147"/>
              <a:gd name="T22" fmla="*/ 0 w 160"/>
              <a:gd name="T23" fmla="*/ 557213 h 147"/>
              <a:gd name="T24" fmla="*/ 462528 w 160"/>
              <a:gd name="T25" fmla="*/ 557213 h 147"/>
              <a:gd name="T26" fmla="*/ 601663 w 160"/>
              <a:gd name="T27" fmla="*/ 519307 h 147"/>
              <a:gd name="T28" fmla="*/ 439966 w 160"/>
              <a:gd name="T29" fmla="*/ 534470 h 147"/>
              <a:gd name="T30" fmla="*/ 18802 w 160"/>
              <a:gd name="T31" fmla="*/ 511726 h 147"/>
              <a:gd name="T32" fmla="*/ 146655 w 160"/>
              <a:gd name="T33" fmla="*/ 401800 h 147"/>
              <a:gd name="T34" fmla="*/ 169218 w 160"/>
              <a:gd name="T35" fmla="*/ 318407 h 147"/>
              <a:gd name="T36" fmla="*/ 135374 w 160"/>
              <a:gd name="T37" fmla="*/ 246387 h 147"/>
              <a:gd name="T38" fmla="*/ 127853 w 160"/>
              <a:gd name="T39" fmla="*/ 238806 h 147"/>
              <a:gd name="T40" fmla="*/ 120333 w 160"/>
              <a:gd name="T41" fmla="*/ 181947 h 147"/>
              <a:gd name="T42" fmla="*/ 131614 w 160"/>
              <a:gd name="T43" fmla="*/ 162994 h 147"/>
              <a:gd name="T44" fmla="*/ 131614 w 160"/>
              <a:gd name="T45" fmla="*/ 98555 h 147"/>
              <a:gd name="T46" fmla="*/ 229384 w 160"/>
              <a:gd name="T47" fmla="*/ 18953 h 147"/>
              <a:gd name="T48" fmla="*/ 330915 w 160"/>
              <a:gd name="T49" fmla="*/ 79602 h 147"/>
              <a:gd name="T50" fmla="*/ 330915 w 160"/>
              <a:gd name="T51" fmla="*/ 83392 h 147"/>
              <a:gd name="T52" fmla="*/ 330915 w 160"/>
              <a:gd name="T53" fmla="*/ 87183 h 147"/>
              <a:gd name="T54" fmla="*/ 330915 w 160"/>
              <a:gd name="T55" fmla="*/ 90974 h 147"/>
              <a:gd name="T56" fmla="*/ 330915 w 160"/>
              <a:gd name="T57" fmla="*/ 94764 h 147"/>
              <a:gd name="T58" fmla="*/ 330915 w 160"/>
              <a:gd name="T59" fmla="*/ 94764 h 147"/>
              <a:gd name="T60" fmla="*/ 330915 w 160"/>
              <a:gd name="T61" fmla="*/ 162994 h 147"/>
              <a:gd name="T62" fmla="*/ 342196 w 160"/>
              <a:gd name="T63" fmla="*/ 181947 h 147"/>
              <a:gd name="T64" fmla="*/ 327154 w 160"/>
              <a:gd name="T65" fmla="*/ 242596 h 147"/>
              <a:gd name="T66" fmla="*/ 319633 w 160"/>
              <a:gd name="T67" fmla="*/ 246387 h 147"/>
              <a:gd name="T68" fmla="*/ 282030 w 160"/>
              <a:gd name="T69" fmla="*/ 318407 h 147"/>
              <a:gd name="T70" fmla="*/ 282030 w 160"/>
              <a:gd name="T71" fmla="*/ 360104 h 147"/>
              <a:gd name="T72" fmla="*/ 282030 w 160"/>
              <a:gd name="T73" fmla="*/ 371475 h 147"/>
              <a:gd name="T74" fmla="*/ 282030 w 160"/>
              <a:gd name="T75" fmla="*/ 379056 h 147"/>
              <a:gd name="T76" fmla="*/ 285790 w 160"/>
              <a:gd name="T77" fmla="*/ 382847 h 147"/>
              <a:gd name="T78" fmla="*/ 293311 w 160"/>
              <a:gd name="T79" fmla="*/ 394219 h 147"/>
              <a:gd name="T80" fmla="*/ 308352 w 160"/>
              <a:gd name="T81" fmla="*/ 401800 h 147"/>
              <a:gd name="T82" fmla="*/ 439966 w 160"/>
              <a:gd name="T83" fmla="*/ 515517 h 147"/>
              <a:gd name="T84" fmla="*/ 582861 w 160"/>
              <a:gd name="T85" fmla="*/ 534470 h 147"/>
              <a:gd name="T86" fmla="*/ 462528 w 160"/>
              <a:gd name="T87" fmla="*/ 515517 h 147"/>
              <a:gd name="T88" fmla="*/ 342196 w 160"/>
              <a:gd name="T89" fmla="*/ 398009 h 147"/>
              <a:gd name="T90" fmla="*/ 327154 w 160"/>
              <a:gd name="T91" fmla="*/ 375266 h 147"/>
              <a:gd name="T92" fmla="*/ 304592 w 160"/>
              <a:gd name="T93" fmla="*/ 371475 h 147"/>
              <a:gd name="T94" fmla="*/ 300832 w 160"/>
              <a:gd name="T95" fmla="*/ 360104 h 147"/>
              <a:gd name="T96" fmla="*/ 308352 w 160"/>
              <a:gd name="T97" fmla="*/ 318407 h 147"/>
              <a:gd name="T98" fmla="*/ 360998 w 160"/>
              <a:gd name="T99" fmla="*/ 223643 h 147"/>
              <a:gd name="T100" fmla="*/ 349717 w 160"/>
              <a:gd name="T101" fmla="*/ 155413 h 147"/>
              <a:gd name="T102" fmla="*/ 349717 w 160"/>
              <a:gd name="T103" fmla="*/ 79602 h 147"/>
              <a:gd name="T104" fmla="*/ 496372 w 160"/>
              <a:gd name="T105" fmla="*/ 174366 h 147"/>
              <a:gd name="T106" fmla="*/ 564059 w 160"/>
              <a:gd name="T107" fmla="*/ 363894 h 147"/>
              <a:gd name="T108" fmla="*/ 518934 w 160"/>
              <a:gd name="T109" fmla="*/ 375266 h 147"/>
              <a:gd name="T110" fmla="*/ 432445 w 160"/>
              <a:gd name="T111" fmla="*/ 382847 h 147"/>
              <a:gd name="T112" fmla="*/ 451247 w 160"/>
              <a:gd name="T113" fmla="*/ 420753 h 147"/>
              <a:gd name="T114" fmla="*/ 582861 w 160"/>
              <a:gd name="T115" fmla="*/ 519307 h 1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0" h="147">
                <a:moveTo>
                  <a:pt x="148" y="117"/>
                </a:moveTo>
                <a:cubicBezTo>
                  <a:pt x="122" y="106"/>
                  <a:pt x="122" y="106"/>
                  <a:pt x="122" y="106"/>
                </a:cubicBezTo>
                <a:cubicBezTo>
                  <a:pt x="121" y="106"/>
                  <a:pt x="121" y="105"/>
                  <a:pt x="120" y="104"/>
                </a:cubicBezTo>
                <a:cubicBezTo>
                  <a:pt x="138" y="104"/>
                  <a:pt x="138" y="104"/>
                  <a:pt x="138" y="104"/>
                </a:cubicBezTo>
                <a:cubicBezTo>
                  <a:pt x="138" y="104"/>
                  <a:pt x="145" y="105"/>
                  <a:pt x="151" y="102"/>
                </a:cubicBezTo>
                <a:cubicBezTo>
                  <a:pt x="153" y="101"/>
                  <a:pt x="155" y="100"/>
                  <a:pt x="155" y="97"/>
                </a:cubicBezTo>
                <a:cubicBezTo>
                  <a:pt x="156" y="95"/>
                  <a:pt x="155" y="92"/>
                  <a:pt x="154" y="91"/>
                </a:cubicBezTo>
                <a:cubicBezTo>
                  <a:pt x="149" y="83"/>
                  <a:pt x="137" y="65"/>
                  <a:pt x="137" y="46"/>
                </a:cubicBezTo>
                <a:cubicBezTo>
                  <a:pt x="137" y="46"/>
                  <a:pt x="136" y="14"/>
                  <a:pt x="105" y="14"/>
                </a:cubicBezTo>
                <a:cubicBezTo>
                  <a:pt x="100" y="14"/>
                  <a:pt x="96" y="15"/>
                  <a:pt x="92" y="16"/>
                </a:cubicBezTo>
                <a:cubicBezTo>
                  <a:pt x="91" y="14"/>
                  <a:pt x="90" y="12"/>
                  <a:pt x="88" y="9"/>
                </a:cubicBezTo>
                <a:cubicBezTo>
                  <a:pt x="82" y="3"/>
                  <a:pt x="73" y="0"/>
                  <a:pt x="61" y="0"/>
                </a:cubicBezTo>
                <a:cubicBezTo>
                  <a:pt x="49" y="0"/>
                  <a:pt x="40" y="3"/>
                  <a:pt x="35" y="9"/>
                </a:cubicBezTo>
                <a:cubicBezTo>
                  <a:pt x="29" y="17"/>
                  <a:pt x="29" y="25"/>
                  <a:pt x="29" y="27"/>
                </a:cubicBezTo>
                <a:cubicBezTo>
                  <a:pt x="29" y="41"/>
                  <a:pt x="29" y="41"/>
                  <a:pt x="29" y="41"/>
                </a:cubicBezTo>
                <a:cubicBezTo>
                  <a:pt x="28" y="43"/>
                  <a:pt x="27" y="45"/>
                  <a:pt x="27" y="48"/>
                </a:cubicBezTo>
                <a:cubicBezTo>
                  <a:pt x="27" y="59"/>
                  <a:pt x="27" y="59"/>
                  <a:pt x="27" y="59"/>
                </a:cubicBezTo>
                <a:cubicBezTo>
                  <a:pt x="27" y="62"/>
                  <a:pt x="28" y="65"/>
                  <a:pt x="31" y="67"/>
                </a:cubicBezTo>
                <a:cubicBezTo>
                  <a:pt x="33" y="77"/>
                  <a:pt x="38" y="84"/>
                  <a:pt x="40" y="86"/>
                </a:cubicBezTo>
                <a:cubicBezTo>
                  <a:pt x="40" y="95"/>
                  <a:pt x="40" y="95"/>
                  <a:pt x="40" y="95"/>
                </a:cubicBezTo>
                <a:cubicBezTo>
                  <a:pt x="40" y="98"/>
                  <a:pt x="39" y="100"/>
                  <a:pt x="36" y="101"/>
                </a:cubicBezTo>
                <a:cubicBezTo>
                  <a:pt x="13" y="114"/>
                  <a:pt x="13" y="114"/>
                  <a:pt x="13" y="114"/>
                </a:cubicBezTo>
                <a:cubicBezTo>
                  <a:pt x="5" y="118"/>
                  <a:pt x="0" y="127"/>
                  <a:pt x="0" y="135"/>
                </a:cubicBezTo>
                <a:cubicBezTo>
                  <a:pt x="0" y="147"/>
                  <a:pt x="0" y="147"/>
                  <a:pt x="0" y="147"/>
                </a:cubicBezTo>
                <a:cubicBezTo>
                  <a:pt x="117" y="147"/>
                  <a:pt x="117" y="147"/>
                  <a:pt x="117" y="147"/>
                </a:cubicBezTo>
                <a:cubicBezTo>
                  <a:pt x="123" y="147"/>
                  <a:pt x="123" y="147"/>
                  <a:pt x="123" y="147"/>
                </a:cubicBezTo>
                <a:cubicBezTo>
                  <a:pt x="160" y="147"/>
                  <a:pt x="160" y="147"/>
                  <a:pt x="160" y="147"/>
                </a:cubicBezTo>
                <a:cubicBezTo>
                  <a:pt x="160" y="137"/>
                  <a:pt x="160" y="137"/>
                  <a:pt x="160" y="137"/>
                </a:cubicBezTo>
                <a:cubicBezTo>
                  <a:pt x="160" y="129"/>
                  <a:pt x="155" y="121"/>
                  <a:pt x="148" y="117"/>
                </a:cubicBezTo>
                <a:close/>
                <a:moveTo>
                  <a:pt x="117" y="141"/>
                </a:moveTo>
                <a:cubicBezTo>
                  <a:pt x="5" y="141"/>
                  <a:pt x="5" y="141"/>
                  <a:pt x="5" y="141"/>
                </a:cubicBezTo>
                <a:cubicBezTo>
                  <a:pt x="5" y="135"/>
                  <a:pt x="5" y="135"/>
                  <a:pt x="5" y="135"/>
                </a:cubicBezTo>
                <a:cubicBezTo>
                  <a:pt x="5" y="129"/>
                  <a:pt x="9" y="122"/>
                  <a:pt x="15" y="119"/>
                </a:cubicBezTo>
                <a:cubicBezTo>
                  <a:pt x="39" y="106"/>
                  <a:pt x="39" y="106"/>
                  <a:pt x="39" y="106"/>
                </a:cubicBezTo>
                <a:cubicBezTo>
                  <a:pt x="43" y="104"/>
                  <a:pt x="45" y="100"/>
                  <a:pt x="45" y="95"/>
                </a:cubicBezTo>
                <a:cubicBezTo>
                  <a:pt x="45" y="84"/>
                  <a:pt x="45" y="84"/>
                  <a:pt x="45" y="84"/>
                </a:cubicBezTo>
                <a:cubicBezTo>
                  <a:pt x="45" y="84"/>
                  <a:pt x="45" y="84"/>
                  <a:pt x="45" y="84"/>
                </a:cubicBezTo>
                <a:cubicBezTo>
                  <a:pt x="45" y="84"/>
                  <a:pt x="38" y="76"/>
                  <a:pt x="36" y="65"/>
                </a:cubicBezTo>
                <a:cubicBezTo>
                  <a:pt x="35" y="64"/>
                  <a:pt x="35" y="64"/>
                  <a:pt x="35" y="64"/>
                </a:cubicBezTo>
                <a:cubicBezTo>
                  <a:pt x="34" y="63"/>
                  <a:pt x="34" y="63"/>
                  <a:pt x="34" y="63"/>
                </a:cubicBezTo>
                <a:cubicBezTo>
                  <a:pt x="33" y="62"/>
                  <a:pt x="32" y="60"/>
                  <a:pt x="32" y="59"/>
                </a:cubicBezTo>
                <a:cubicBezTo>
                  <a:pt x="32" y="48"/>
                  <a:pt x="32" y="48"/>
                  <a:pt x="32" y="48"/>
                </a:cubicBezTo>
                <a:cubicBezTo>
                  <a:pt x="32" y="47"/>
                  <a:pt x="33" y="45"/>
                  <a:pt x="34" y="44"/>
                </a:cubicBezTo>
                <a:cubicBezTo>
                  <a:pt x="35" y="43"/>
                  <a:pt x="35" y="43"/>
                  <a:pt x="35" y="43"/>
                </a:cubicBezTo>
                <a:cubicBezTo>
                  <a:pt x="35" y="27"/>
                  <a:pt x="35" y="27"/>
                  <a:pt x="35" y="27"/>
                </a:cubicBezTo>
                <a:cubicBezTo>
                  <a:pt x="35" y="26"/>
                  <a:pt x="35" y="26"/>
                  <a:pt x="35" y="26"/>
                </a:cubicBezTo>
                <a:cubicBezTo>
                  <a:pt x="35" y="26"/>
                  <a:pt x="34" y="19"/>
                  <a:pt x="39" y="13"/>
                </a:cubicBezTo>
                <a:cubicBezTo>
                  <a:pt x="43" y="8"/>
                  <a:pt x="51" y="5"/>
                  <a:pt x="61" y="5"/>
                </a:cubicBezTo>
                <a:cubicBezTo>
                  <a:pt x="72" y="5"/>
                  <a:pt x="79" y="8"/>
                  <a:pt x="84" y="13"/>
                </a:cubicBezTo>
                <a:cubicBezTo>
                  <a:pt x="86" y="15"/>
                  <a:pt x="87" y="18"/>
                  <a:pt x="88" y="21"/>
                </a:cubicBezTo>
                <a:cubicBezTo>
                  <a:pt x="88" y="21"/>
                  <a:pt x="88" y="21"/>
                  <a:pt x="88" y="21"/>
                </a:cubicBezTo>
                <a:cubicBezTo>
                  <a:pt x="88" y="21"/>
                  <a:pt x="88" y="21"/>
                  <a:pt x="88" y="22"/>
                </a:cubicBezTo>
                <a:cubicBezTo>
                  <a:pt x="88" y="22"/>
                  <a:pt x="88" y="22"/>
                  <a:pt x="88" y="22"/>
                </a:cubicBezTo>
                <a:cubicBezTo>
                  <a:pt x="88" y="22"/>
                  <a:pt x="88" y="23"/>
                  <a:pt x="88" y="23"/>
                </a:cubicBezTo>
                <a:cubicBezTo>
                  <a:pt x="88" y="23"/>
                  <a:pt x="88" y="23"/>
                  <a:pt x="88" y="24"/>
                </a:cubicBezTo>
                <a:cubicBezTo>
                  <a:pt x="88" y="24"/>
                  <a:pt x="88" y="24"/>
                  <a:pt x="88" y="24"/>
                </a:cubicBezTo>
                <a:cubicBezTo>
                  <a:pt x="88" y="24"/>
                  <a:pt x="88" y="24"/>
                  <a:pt x="88" y="24"/>
                </a:cubicBezTo>
                <a:cubicBezTo>
                  <a:pt x="88" y="25"/>
                  <a:pt x="88" y="25"/>
                  <a:pt x="88" y="25"/>
                </a:cubicBezTo>
                <a:cubicBezTo>
                  <a:pt x="88" y="25"/>
                  <a:pt x="88" y="25"/>
                  <a:pt x="88" y="25"/>
                </a:cubicBezTo>
                <a:cubicBezTo>
                  <a:pt x="88" y="25"/>
                  <a:pt x="88" y="25"/>
                  <a:pt x="88" y="25"/>
                </a:cubicBezTo>
                <a:cubicBezTo>
                  <a:pt x="88" y="26"/>
                  <a:pt x="88" y="26"/>
                  <a:pt x="88" y="26"/>
                </a:cubicBezTo>
                <a:cubicBezTo>
                  <a:pt x="88" y="43"/>
                  <a:pt x="88" y="43"/>
                  <a:pt x="88" y="43"/>
                </a:cubicBezTo>
                <a:cubicBezTo>
                  <a:pt x="89" y="44"/>
                  <a:pt x="89" y="44"/>
                  <a:pt x="89" y="44"/>
                </a:cubicBezTo>
                <a:cubicBezTo>
                  <a:pt x="90" y="45"/>
                  <a:pt x="91" y="47"/>
                  <a:pt x="91" y="48"/>
                </a:cubicBezTo>
                <a:cubicBezTo>
                  <a:pt x="91" y="59"/>
                  <a:pt x="91" y="59"/>
                  <a:pt x="91" y="59"/>
                </a:cubicBezTo>
                <a:cubicBezTo>
                  <a:pt x="91" y="61"/>
                  <a:pt x="89" y="63"/>
                  <a:pt x="87" y="64"/>
                </a:cubicBezTo>
                <a:cubicBezTo>
                  <a:pt x="86" y="64"/>
                  <a:pt x="86" y="64"/>
                  <a:pt x="86" y="64"/>
                </a:cubicBezTo>
                <a:cubicBezTo>
                  <a:pt x="85" y="65"/>
                  <a:pt x="85" y="65"/>
                  <a:pt x="85" y="65"/>
                </a:cubicBezTo>
                <a:cubicBezTo>
                  <a:pt x="83" y="71"/>
                  <a:pt x="81" y="76"/>
                  <a:pt x="78" y="81"/>
                </a:cubicBezTo>
                <a:cubicBezTo>
                  <a:pt x="77" y="82"/>
                  <a:pt x="76" y="83"/>
                  <a:pt x="75" y="84"/>
                </a:cubicBezTo>
                <a:cubicBezTo>
                  <a:pt x="75" y="84"/>
                  <a:pt x="75" y="84"/>
                  <a:pt x="75" y="84"/>
                </a:cubicBezTo>
                <a:cubicBezTo>
                  <a:pt x="75" y="95"/>
                  <a:pt x="75" y="95"/>
                  <a:pt x="75" y="95"/>
                </a:cubicBezTo>
                <a:cubicBezTo>
                  <a:pt x="75" y="96"/>
                  <a:pt x="75" y="97"/>
                  <a:pt x="75" y="97"/>
                </a:cubicBezTo>
                <a:cubicBezTo>
                  <a:pt x="75" y="97"/>
                  <a:pt x="75" y="98"/>
                  <a:pt x="75" y="98"/>
                </a:cubicBezTo>
                <a:cubicBezTo>
                  <a:pt x="75" y="98"/>
                  <a:pt x="75" y="99"/>
                  <a:pt x="75" y="99"/>
                </a:cubicBezTo>
                <a:cubicBezTo>
                  <a:pt x="75" y="99"/>
                  <a:pt x="75" y="100"/>
                  <a:pt x="75" y="100"/>
                </a:cubicBezTo>
                <a:cubicBezTo>
                  <a:pt x="76" y="100"/>
                  <a:pt x="76" y="101"/>
                  <a:pt x="76" y="101"/>
                </a:cubicBezTo>
                <a:cubicBezTo>
                  <a:pt x="76" y="101"/>
                  <a:pt x="76" y="101"/>
                  <a:pt x="76" y="101"/>
                </a:cubicBezTo>
                <a:cubicBezTo>
                  <a:pt x="77" y="102"/>
                  <a:pt x="77" y="103"/>
                  <a:pt x="78" y="103"/>
                </a:cubicBezTo>
                <a:cubicBezTo>
                  <a:pt x="78" y="104"/>
                  <a:pt x="78" y="104"/>
                  <a:pt x="78" y="104"/>
                </a:cubicBezTo>
                <a:cubicBezTo>
                  <a:pt x="78" y="104"/>
                  <a:pt x="78" y="104"/>
                  <a:pt x="78" y="104"/>
                </a:cubicBezTo>
                <a:cubicBezTo>
                  <a:pt x="79" y="105"/>
                  <a:pt x="80" y="106"/>
                  <a:pt x="82" y="106"/>
                </a:cubicBezTo>
                <a:cubicBezTo>
                  <a:pt x="107" y="119"/>
                  <a:pt x="107" y="119"/>
                  <a:pt x="107" y="119"/>
                </a:cubicBezTo>
                <a:cubicBezTo>
                  <a:pt x="113" y="122"/>
                  <a:pt x="117" y="129"/>
                  <a:pt x="117" y="136"/>
                </a:cubicBezTo>
                <a:lnTo>
                  <a:pt x="117" y="141"/>
                </a:lnTo>
                <a:close/>
                <a:moveTo>
                  <a:pt x="155" y="141"/>
                </a:moveTo>
                <a:cubicBezTo>
                  <a:pt x="123" y="141"/>
                  <a:pt x="123" y="141"/>
                  <a:pt x="123" y="141"/>
                </a:cubicBezTo>
                <a:cubicBezTo>
                  <a:pt x="123" y="136"/>
                  <a:pt x="123" y="136"/>
                  <a:pt x="123" y="136"/>
                </a:cubicBezTo>
                <a:cubicBezTo>
                  <a:pt x="123" y="127"/>
                  <a:pt x="118" y="118"/>
                  <a:pt x="109" y="114"/>
                </a:cubicBezTo>
                <a:cubicBezTo>
                  <a:pt x="91" y="105"/>
                  <a:pt x="91" y="105"/>
                  <a:pt x="91" y="105"/>
                </a:cubicBezTo>
                <a:cubicBezTo>
                  <a:pt x="92" y="104"/>
                  <a:pt x="92" y="103"/>
                  <a:pt x="91" y="102"/>
                </a:cubicBezTo>
                <a:cubicBezTo>
                  <a:pt x="91" y="100"/>
                  <a:pt x="89" y="99"/>
                  <a:pt x="87" y="99"/>
                </a:cubicBezTo>
                <a:cubicBezTo>
                  <a:pt x="81" y="99"/>
                  <a:pt x="81" y="99"/>
                  <a:pt x="81" y="99"/>
                </a:cubicBezTo>
                <a:cubicBezTo>
                  <a:pt x="81" y="99"/>
                  <a:pt x="81" y="98"/>
                  <a:pt x="81" y="98"/>
                </a:cubicBezTo>
                <a:cubicBezTo>
                  <a:pt x="81" y="98"/>
                  <a:pt x="80" y="97"/>
                  <a:pt x="80" y="97"/>
                </a:cubicBezTo>
                <a:cubicBezTo>
                  <a:pt x="80" y="97"/>
                  <a:pt x="80" y="96"/>
                  <a:pt x="80" y="95"/>
                </a:cubicBezTo>
                <a:cubicBezTo>
                  <a:pt x="80" y="86"/>
                  <a:pt x="80" y="86"/>
                  <a:pt x="80" y="86"/>
                </a:cubicBezTo>
                <a:cubicBezTo>
                  <a:pt x="81" y="86"/>
                  <a:pt x="81" y="85"/>
                  <a:pt x="82" y="84"/>
                </a:cubicBezTo>
                <a:cubicBezTo>
                  <a:pt x="85" y="79"/>
                  <a:pt x="88" y="74"/>
                  <a:pt x="90" y="68"/>
                </a:cubicBezTo>
                <a:cubicBezTo>
                  <a:pt x="94" y="67"/>
                  <a:pt x="96" y="63"/>
                  <a:pt x="96" y="59"/>
                </a:cubicBezTo>
                <a:cubicBezTo>
                  <a:pt x="96" y="48"/>
                  <a:pt x="96" y="48"/>
                  <a:pt x="96" y="48"/>
                </a:cubicBezTo>
                <a:cubicBezTo>
                  <a:pt x="96" y="45"/>
                  <a:pt x="95" y="43"/>
                  <a:pt x="93" y="41"/>
                </a:cubicBezTo>
                <a:cubicBezTo>
                  <a:pt x="93" y="27"/>
                  <a:pt x="93" y="27"/>
                  <a:pt x="93" y="27"/>
                </a:cubicBezTo>
                <a:cubicBezTo>
                  <a:pt x="93" y="26"/>
                  <a:pt x="94" y="24"/>
                  <a:pt x="93" y="21"/>
                </a:cubicBezTo>
                <a:cubicBezTo>
                  <a:pt x="97" y="20"/>
                  <a:pt x="100" y="19"/>
                  <a:pt x="105" y="19"/>
                </a:cubicBezTo>
                <a:cubicBezTo>
                  <a:pt x="131" y="19"/>
                  <a:pt x="132" y="45"/>
                  <a:pt x="132" y="46"/>
                </a:cubicBezTo>
                <a:cubicBezTo>
                  <a:pt x="132" y="67"/>
                  <a:pt x="144" y="86"/>
                  <a:pt x="150" y="94"/>
                </a:cubicBezTo>
                <a:cubicBezTo>
                  <a:pt x="150" y="94"/>
                  <a:pt x="150" y="95"/>
                  <a:pt x="150" y="96"/>
                </a:cubicBezTo>
                <a:cubicBezTo>
                  <a:pt x="150" y="96"/>
                  <a:pt x="150" y="97"/>
                  <a:pt x="149" y="97"/>
                </a:cubicBezTo>
                <a:cubicBezTo>
                  <a:pt x="144" y="99"/>
                  <a:pt x="138" y="99"/>
                  <a:pt x="138" y="99"/>
                </a:cubicBezTo>
                <a:cubicBezTo>
                  <a:pt x="119" y="99"/>
                  <a:pt x="119" y="99"/>
                  <a:pt x="119" y="99"/>
                </a:cubicBezTo>
                <a:cubicBezTo>
                  <a:pt x="118" y="99"/>
                  <a:pt x="116" y="100"/>
                  <a:pt x="115" y="101"/>
                </a:cubicBezTo>
                <a:cubicBezTo>
                  <a:pt x="114" y="103"/>
                  <a:pt x="114" y="104"/>
                  <a:pt x="115" y="106"/>
                </a:cubicBezTo>
                <a:cubicBezTo>
                  <a:pt x="116" y="108"/>
                  <a:pt x="117" y="110"/>
                  <a:pt x="120" y="111"/>
                </a:cubicBezTo>
                <a:cubicBezTo>
                  <a:pt x="146" y="122"/>
                  <a:pt x="146" y="122"/>
                  <a:pt x="146" y="122"/>
                </a:cubicBezTo>
                <a:cubicBezTo>
                  <a:pt x="151" y="125"/>
                  <a:pt x="155" y="131"/>
                  <a:pt x="155" y="137"/>
                </a:cubicBezTo>
                <a:lnTo>
                  <a:pt x="155" y="141"/>
                </a:lnTo>
                <a:close/>
              </a:path>
            </a:pathLst>
          </a:custGeom>
          <a:solidFill>
            <a:schemeClr val="accent1"/>
          </a:solidFill>
          <a:ln>
            <a:noFill/>
          </a:ln>
        </p:spPr>
        <p:txBody>
          <a:bodyPr/>
          <a:lstStyle/>
          <a:p>
            <a:endParaRPr lang="en-US" dirty="0"/>
          </a:p>
        </p:txBody>
      </p:sp>
      <p:sp>
        <p:nvSpPr>
          <p:cNvPr id="24" name="Freeform 2134">
            <a:extLst>
              <a:ext uri="{FF2B5EF4-FFF2-40B4-BE49-F238E27FC236}">
                <a16:creationId xmlns:a16="http://schemas.microsoft.com/office/drawing/2014/main" id="{818A5182-BB34-423F-9453-BCF0628A9733}"/>
              </a:ext>
            </a:extLst>
          </p:cNvPr>
          <p:cNvSpPr>
            <a:spLocks noEditPoints="1"/>
          </p:cNvSpPr>
          <p:nvPr/>
        </p:nvSpPr>
        <p:spPr bwMode="auto">
          <a:xfrm>
            <a:off x="2935126" y="4028873"/>
            <a:ext cx="519112" cy="550862"/>
          </a:xfrm>
          <a:custGeom>
            <a:avLst/>
            <a:gdLst>
              <a:gd name="T0" fmla="*/ 27322 w 152"/>
              <a:gd name="T1" fmla="*/ 454462 h 160"/>
              <a:gd name="T2" fmla="*/ 122948 w 152"/>
              <a:gd name="T3" fmla="*/ 454462 h 160"/>
              <a:gd name="T4" fmla="*/ 75135 w 152"/>
              <a:gd name="T5" fmla="*/ 485448 h 160"/>
              <a:gd name="T6" fmla="*/ 75135 w 152"/>
              <a:gd name="T7" fmla="*/ 426919 h 160"/>
              <a:gd name="T8" fmla="*/ 75135 w 152"/>
              <a:gd name="T9" fmla="*/ 485448 h 160"/>
              <a:gd name="T10" fmla="*/ 491791 w 152"/>
              <a:gd name="T11" fmla="*/ 292646 h 160"/>
              <a:gd name="T12" fmla="*/ 461054 w 152"/>
              <a:gd name="T13" fmla="*/ 210017 h 160"/>
              <a:gd name="T14" fmla="*/ 334691 w 152"/>
              <a:gd name="T15" fmla="*/ 175588 h 160"/>
              <a:gd name="T16" fmla="*/ 269802 w 152"/>
              <a:gd name="T17" fmla="*/ 0 h 160"/>
              <a:gd name="T18" fmla="*/ 225404 w 152"/>
              <a:gd name="T19" fmla="*/ 65415 h 160"/>
              <a:gd name="T20" fmla="*/ 160515 w 152"/>
              <a:gd name="T21" fmla="*/ 210017 h 160"/>
              <a:gd name="T22" fmla="*/ 150270 w 152"/>
              <a:gd name="T23" fmla="*/ 189359 h 160"/>
              <a:gd name="T24" fmla="*/ 0 w 152"/>
              <a:gd name="T25" fmla="*/ 550863 h 160"/>
              <a:gd name="T26" fmla="*/ 150270 w 152"/>
              <a:gd name="T27" fmla="*/ 530206 h 160"/>
              <a:gd name="T28" fmla="*/ 461054 w 152"/>
              <a:gd name="T29" fmla="*/ 485448 h 160"/>
              <a:gd name="T30" fmla="*/ 488376 w 152"/>
              <a:gd name="T31" fmla="*/ 409704 h 160"/>
              <a:gd name="T32" fmla="*/ 519113 w 152"/>
              <a:gd name="T33" fmla="*/ 333961 h 160"/>
              <a:gd name="T34" fmla="*/ 20491 w 152"/>
              <a:gd name="T35" fmla="*/ 210017 h 160"/>
              <a:gd name="T36" fmla="*/ 133193 w 152"/>
              <a:gd name="T37" fmla="*/ 530206 h 160"/>
              <a:gd name="T38" fmla="*/ 471300 w 152"/>
              <a:gd name="T39" fmla="*/ 361504 h 160"/>
              <a:gd name="T40" fmla="*/ 368843 w 152"/>
              <a:gd name="T41" fmla="*/ 361504 h 160"/>
              <a:gd name="T42" fmla="*/ 368843 w 152"/>
              <a:gd name="T43" fmla="*/ 378718 h 160"/>
              <a:gd name="T44" fmla="*/ 471300 w 152"/>
              <a:gd name="T45" fmla="*/ 409704 h 160"/>
              <a:gd name="T46" fmla="*/ 423487 w 152"/>
              <a:gd name="T47" fmla="*/ 437248 h 160"/>
              <a:gd name="T48" fmla="*/ 348352 w 152"/>
              <a:gd name="T49" fmla="*/ 437248 h 160"/>
              <a:gd name="T50" fmla="*/ 348352 w 152"/>
              <a:gd name="T51" fmla="*/ 454462 h 160"/>
              <a:gd name="T52" fmla="*/ 443978 w 152"/>
              <a:gd name="T53" fmla="*/ 485448 h 160"/>
              <a:gd name="T54" fmla="*/ 150270 w 152"/>
              <a:gd name="T55" fmla="*/ 512991 h 160"/>
              <a:gd name="T56" fmla="*/ 160515 w 152"/>
              <a:gd name="T57" fmla="*/ 227231 h 160"/>
              <a:gd name="T58" fmla="*/ 245896 w 152"/>
              <a:gd name="T59" fmla="*/ 65415 h 160"/>
              <a:gd name="T60" fmla="*/ 269802 w 152"/>
              <a:gd name="T61" fmla="*/ 20657 h 160"/>
              <a:gd name="T62" fmla="*/ 314200 w 152"/>
              <a:gd name="T63" fmla="*/ 172145 h 160"/>
              <a:gd name="T64" fmla="*/ 461054 w 152"/>
              <a:gd name="T65" fmla="*/ 227231 h 160"/>
              <a:gd name="T66" fmla="*/ 461054 w 152"/>
              <a:gd name="T67" fmla="*/ 285760 h 160"/>
              <a:gd name="T68" fmla="*/ 433733 w 152"/>
              <a:gd name="T69" fmla="*/ 285760 h 160"/>
              <a:gd name="T70" fmla="*/ 358598 w 152"/>
              <a:gd name="T71" fmla="*/ 296089 h 160"/>
              <a:gd name="T72" fmla="*/ 433733 w 152"/>
              <a:gd name="T73" fmla="*/ 302975 h 160"/>
              <a:gd name="T74" fmla="*/ 498622 w 152"/>
              <a:gd name="T75" fmla="*/ 333961 h 1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2" h="160">
                <a:moveTo>
                  <a:pt x="22" y="119"/>
                </a:moveTo>
                <a:cubicBezTo>
                  <a:pt x="14" y="119"/>
                  <a:pt x="8" y="125"/>
                  <a:pt x="8" y="132"/>
                </a:cubicBezTo>
                <a:cubicBezTo>
                  <a:pt x="8" y="140"/>
                  <a:pt x="14" y="146"/>
                  <a:pt x="22" y="146"/>
                </a:cubicBezTo>
                <a:cubicBezTo>
                  <a:pt x="30" y="146"/>
                  <a:pt x="36" y="140"/>
                  <a:pt x="36" y="132"/>
                </a:cubicBezTo>
                <a:cubicBezTo>
                  <a:pt x="36" y="125"/>
                  <a:pt x="30" y="119"/>
                  <a:pt x="22" y="119"/>
                </a:cubicBezTo>
                <a:close/>
                <a:moveTo>
                  <a:pt x="22" y="141"/>
                </a:moveTo>
                <a:cubicBezTo>
                  <a:pt x="18" y="141"/>
                  <a:pt x="14" y="137"/>
                  <a:pt x="14" y="132"/>
                </a:cubicBezTo>
                <a:cubicBezTo>
                  <a:pt x="14" y="128"/>
                  <a:pt x="18" y="124"/>
                  <a:pt x="22" y="124"/>
                </a:cubicBezTo>
                <a:cubicBezTo>
                  <a:pt x="27" y="124"/>
                  <a:pt x="30" y="128"/>
                  <a:pt x="30" y="132"/>
                </a:cubicBezTo>
                <a:cubicBezTo>
                  <a:pt x="30" y="137"/>
                  <a:pt x="27" y="141"/>
                  <a:pt x="22" y="141"/>
                </a:cubicBezTo>
                <a:close/>
                <a:moveTo>
                  <a:pt x="152" y="97"/>
                </a:moveTo>
                <a:cubicBezTo>
                  <a:pt x="152" y="90"/>
                  <a:pt x="148" y="86"/>
                  <a:pt x="144" y="85"/>
                </a:cubicBezTo>
                <a:cubicBezTo>
                  <a:pt x="147" y="82"/>
                  <a:pt x="149" y="79"/>
                  <a:pt x="149" y="74"/>
                </a:cubicBezTo>
                <a:cubicBezTo>
                  <a:pt x="149" y="67"/>
                  <a:pt x="143" y="61"/>
                  <a:pt x="135" y="61"/>
                </a:cubicBezTo>
                <a:cubicBezTo>
                  <a:pt x="96" y="61"/>
                  <a:pt x="96" y="61"/>
                  <a:pt x="96" y="61"/>
                </a:cubicBezTo>
                <a:cubicBezTo>
                  <a:pt x="98" y="51"/>
                  <a:pt x="98" y="51"/>
                  <a:pt x="98" y="51"/>
                </a:cubicBezTo>
                <a:cubicBezTo>
                  <a:pt x="100" y="39"/>
                  <a:pt x="98" y="24"/>
                  <a:pt x="98" y="20"/>
                </a:cubicBezTo>
                <a:cubicBezTo>
                  <a:pt x="96" y="11"/>
                  <a:pt x="88" y="0"/>
                  <a:pt x="79" y="0"/>
                </a:cubicBezTo>
                <a:cubicBezTo>
                  <a:pt x="78" y="0"/>
                  <a:pt x="78" y="0"/>
                  <a:pt x="78" y="0"/>
                </a:cubicBezTo>
                <a:cubicBezTo>
                  <a:pt x="74" y="0"/>
                  <a:pt x="66" y="3"/>
                  <a:pt x="66" y="19"/>
                </a:cubicBezTo>
                <a:cubicBezTo>
                  <a:pt x="66" y="41"/>
                  <a:pt x="61" y="52"/>
                  <a:pt x="56" y="56"/>
                </a:cubicBezTo>
                <a:cubicBezTo>
                  <a:pt x="52" y="61"/>
                  <a:pt x="47" y="61"/>
                  <a:pt x="47" y="61"/>
                </a:cubicBezTo>
                <a:cubicBezTo>
                  <a:pt x="44" y="61"/>
                  <a:pt x="44" y="61"/>
                  <a:pt x="44" y="61"/>
                </a:cubicBezTo>
                <a:cubicBezTo>
                  <a:pt x="44" y="55"/>
                  <a:pt x="44" y="55"/>
                  <a:pt x="44" y="55"/>
                </a:cubicBezTo>
                <a:cubicBezTo>
                  <a:pt x="0" y="55"/>
                  <a:pt x="0" y="55"/>
                  <a:pt x="0" y="55"/>
                </a:cubicBezTo>
                <a:cubicBezTo>
                  <a:pt x="0" y="160"/>
                  <a:pt x="0" y="160"/>
                  <a:pt x="0" y="160"/>
                </a:cubicBezTo>
                <a:cubicBezTo>
                  <a:pt x="44" y="160"/>
                  <a:pt x="44" y="160"/>
                  <a:pt x="44" y="160"/>
                </a:cubicBezTo>
                <a:cubicBezTo>
                  <a:pt x="44" y="154"/>
                  <a:pt x="44" y="154"/>
                  <a:pt x="44" y="154"/>
                </a:cubicBezTo>
                <a:cubicBezTo>
                  <a:pt x="121" y="154"/>
                  <a:pt x="121" y="154"/>
                  <a:pt x="121" y="154"/>
                </a:cubicBezTo>
                <a:cubicBezTo>
                  <a:pt x="129" y="154"/>
                  <a:pt x="135" y="148"/>
                  <a:pt x="135" y="141"/>
                </a:cubicBezTo>
                <a:cubicBezTo>
                  <a:pt x="135" y="137"/>
                  <a:pt x="134" y="135"/>
                  <a:pt x="132" y="132"/>
                </a:cubicBezTo>
                <a:cubicBezTo>
                  <a:pt x="139" y="131"/>
                  <a:pt x="143" y="125"/>
                  <a:pt x="143" y="119"/>
                </a:cubicBezTo>
                <a:cubicBezTo>
                  <a:pt x="143" y="115"/>
                  <a:pt x="142" y="112"/>
                  <a:pt x="141" y="110"/>
                </a:cubicBezTo>
                <a:cubicBezTo>
                  <a:pt x="147" y="109"/>
                  <a:pt x="152" y="103"/>
                  <a:pt x="152" y="97"/>
                </a:cubicBezTo>
                <a:close/>
                <a:moveTo>
                  <a:pt x="6" y="154"/>
                </a:moveTo>
                <a:cubicBezTo>
                  <a:pt x="6" y="61"/>
                  <a:pt x="6" y="61"/>
                  <a:pt x="6" y="61"/>
                </a:cubicBezTo>
                <a:cubicBezTo>
                  <a:pt x="39" y="61"/>
                  <a:pt x="39" y="61"/>
                  <a:pt x="39" y="61"/>
                </a:cubicBezTo>
                <a:cubicBezTo>
                  <a:pt x="39" y="154"/>
                  <a:pt x="39" y="154"/>
                  <a:pt x="39" y="154"/>
                </a:cubicBezTo>
                <a:lnTo>
                  <a:pt x="6" y="154"/>
                </a:lnTo>
                <a:close/>
                <a:moveTo>
                  <a:pt x="138" y="105"/>
                </a:moveTo>
                <a:cubicBezTo>
                  <a:pt x="130" y="105"/>
                  <a:pt x="130" y="105"/>
                  <a:pt x="130" y="105"/>
                </a:cubicBezTo>
                <a:cubicBezTo>
                  <a:pt x="108" y="105"/>
                  <a:pt x="108" y="105"/>
                  <a:pt x="108" y="105"/>
                </a:cubicBezTo>
                <a:cubicBezTo>
                  <a:pt x="106" y="105"/>
                  <a:pt x="105" y="106"/>
                  <a:pt x="105" y="108"/>
                </a:cubicBezTo>
                <a:cubicBezTo>
                  <a:pt x="105" y="109"/>
                  <a:pt x="106" y="110"/>
                  <a:pt x="108" y="110"/>
                </a:cubicBezTo>
                <a:cubicBezTo>
                  <a:pt x="130" y="110"/>
                  <a:pt x="130" y="110"/>
                  <a:pt x="130" y="110"/>
                </a:cubicBezTo>
                <a:cubicBezTo>
                  <a:pt x="134" y="110"/>
                  <a:pt x="138" y="114"/>
                  <a:pt x="138" y="119"/>
                </a:cubicBezTo>
                <a:cubicBezTo>
                  <a:pt x="138" y="123"/>
                  <a:pt x="134" y="127"/>
                  <a:pt x="130" y="127"/>
                </a:cubicBezTo>
                <a:cubicBezTo>
                  <a:pt x="124" y="127"/>
                  <a:pt x="124" y="127"/>
                  <a:pt x="124" y="127"/>
                </a:cubicBezTo>
                <a:cubicBezTo>
                  <a:pt x="121" y="127"/>
                  <a:pt x="121" y="127"/>
                  <a:pt x="121" y="127"/>
                </a:cubicBezTo>
                <a:cubicBezTo>
                  <a:pt x="102" y="127"/>
                  <a:pt x="102" y="127"/>
                  <a:pt x="102" y="127"/>
                </a:cubicBezTo>
                <a:cubicBezTo>
                  <a:pt x="101" y="127"/>
                  <a:pt x="99" y="128"/>
                  <a:pt x="99" y="130"/>
                </a:cubicBezTo>
                <a:cubicBezTo>
                  <a:pt x="99" y="131"/>
                  <a:pt x="101" y="132"/>
                  <a:pt x="102" y="132"/>
                </a:cubicBezTo>
                <a:cubicBezTo>
                  <a:pt x="121" y="132"/>
                  <a:pt x="121" y="132"/>
                  <a:pt x="121" y="132"/>
                </a:cubicBezTo>
                <a:cubicBezTo>
                  <a:pt x="126" y="132"/>
                  <a:pt x="130" y="136"/>
                  <a:pt x="130" y="141"/>
                </a:cubicBezTo>
                <a:cubicBezTo>
                  <a:pt x="130" y="145"/>
                  <a:pt x="126" y="149"/>
                  <a:pt x="121" y="149"/>
                </a:cubicBezTo>
                <a:cubicBezTo>
                  <a:pt x="44" y="149"/>
                  <a:pt x="44" y="149"/>
                  <a:pt x="44" y="149"/>
                </a:cubicBezTo>
                <a:cubicBezTo>
                  <a:pt x="44" y="66"/>
                  <a:pt x="44" y="66"/>
                  <a:pt x="44" y="66"/>
                </a:cubicBezTo>
                <a:cubicBezTo>
                  <a:pt x="47" y="66"/>
                  <a:pt x="47" y="66"/>
                  <a:pt x="47" y="66"/>
                </a:cubicBezTo>
                <a:cubicBezTo>
                  <a:pt x="47" y="66"/>
                  <a:pt x="53" y="66"/>
                  <a:pt x="60" y="60"/>
                </a:cubicBezTo>
                <a:cubicBezTo>
                  <a:pt x="68" y="53"/>
                  <a:pt x="72" y="39"/>
                  <a:pt x="72" y="19"/>
                </a:cubicBezTo>
                <a:cubicBezTo>
                  <a:pt x="72" y="14"/>
                  <a:pt x="73" y="6"/>
                  <a:pt x="78" y="6"/>
                </a:cubicBezTo>
                <a:cubicBezTo>
                  <a:pt x="79" y="6"/>
                  <a:pt x="79" y="6"/>
                  <a:pt x="79" y="6"/>
                </a:cubicBezTo>
                <a:cubicBezTo>
                  <a:pt x="85" y="6"/>
                  <a:pt x="91" y="14"/>
                  <a:pt x="92" y="21"/>
                </a:cubicBezTo>
                <a:cubicBezTo>
                  <a:pt x="93" y="25"/>
                  <a:pt x="95" y="38"/>
                  <a:pt x="92" y="50"/>
                </a:cubicBezTo>
                <a:cubicBezTo>
                  <a:pt x="89" y="66"/>
                  <a:pt x="89" y="66"/>
                  <a:pt x="89" y="66"/>
                </a:cubicBezTo>
                <a:cubicBezTo>
                  <a:pt x="135" y="66"/>
                  <a:pt x="135" y="66"/>
                  <a:pt x="135" y="66"/>
                </a:cubicBezTo>
                <a:cubicBezTo>
                  <a:pt x="140" y="66"/>
                  <a:pt x="143" y="70"/>
                  <a:pt x="143" y="74"/>
                </a:cubicBezTo>
                <a:cubicBezTo>
                  <a:pt x="143" y="79"/>
                  <a:pt x="140" y="83"/>
                  <a:pt x="135" y="83"/>
                </a:cubicBezTo>
                <a:cubicBezTo>
                  <a:pt x="130" y="83"/>
                  <a:pt x="130" y="83"/>
                  <a:pt x="130" y="83"/>
                </a:cubicBezTo>
                <a:cubicBezTo>
                  <a:pt x="127" y="83"/>
                  <a:pt x="127" y="83"/>
                  <a:pt x="127" y="83"/>
                </a:cubicBezTo>
                <a:cubicBezTo>
                  <a:pt x="108" y="83"/>
                  <a:pt x="108" y="83"/>
                  <a:pt x="108" y="83"/>
                </a:cubicBezTo>
                <a:cubicBezTo>
                  <a:pt x="106" y="83"/>
                  <a:pt x="105" y="84"/>
                  <a:pt x="105" y="86"/>
                </a:cubicBezTo>
                <a:cubicBezTo>
                  <a:pt x="105" y="87"/>
                  <a:pt x="106" y="88"/>
                  <a:pt x="108" y="88"/>
                </a:cubicBezTo>
                <a:cubicBezTo>
                  <a:pt x="127" y="88"/>
                  <a:pt x="127" y="88"/>
                  <a:pt x="127" y="88"/>
                </a:cubicBezTo>
                <a:cubicBezTo>
                  <a:pt x="129" y="88"/>
                  <a:pt x="135" y="88"/>
                  <a:pt x="138" y="89"/>
                </a:cubicBezTo>
                <a:cubicBezTo>
                  <a:pt x="145" y="90"/>
                  <a:pt x="146" y="93"/>
                  <a:pt x="146" y="97"/>
                </a:cubicBezTo>
                <a:cubicBezTo>
                  <a:pt x="146" y="101"/>
                  <a:pt x="142" y="105"/>
                  <a:pt x="138" y="105"/>
                </a:cubicBezTo>
                <a:close/>
              </a:path>
            </a:pathLst>
          </a:custGeom>
          <a:solidFill>
            <a:schemeClr val="accent1"/>
          </a:solidFill>
          <a:ln>
            <a:noFill/>
          </a:ln>
        </p:spPr>
        <p:txBody>
          <a:bodyPr/>
          <a:lstStyle/>
          <a:p>
            <a:endParaRPr lang="en-US" dirty="0"/>
          </a:p>
        </p:txBody>
      </p:sp>
      <p:sp>
        <p:nvSpPr>
          <p:cNvPr id="11" name="TextBox 10">
            <a:extLst>
              <a:ext uri="{FF2B5EF4-FFF2-40B4-BE49-F238E27FC236}">
                <a16:creationId xmlns:a16="http://schemas.microsoft.com/office/drawing/2014/main" id="{B9034CCC-5D46-41AC-9145-1F54FBEE604E}"/>
              </a:ext>
            </a:extLst>
          </p:cNvPr>
          <p:cNvSpPr txBox="1"/>
          <p:nvPr/>
        </p:nvSpPr>
        <p:spPr>
          <a:xfrm>
            <a:off x="6095999" y="1125098"/>
            <a:ext cx="5076825" cy="472813"/>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a:t>
            </a:r>
          </a:p>
        </p:txBody>
      </p:sp>
    </p:spTree>
    <p:extLst>
      <p:ext uri="{BB962C8B-B14F-4D97-AF65-F5344CB8AC3E}">
        <p14:creationId xmlns:p14="http://schemas.microsoft.com/office/powerpoint/2010/main" val="5923581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decel="7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ppt_x"/>
                                          </p:val>
                                        </p:tav>
                                        <p:tav tm="100000">
                                          <p:val>
                                            <p:strVal val="#ppt_x"/>
                                          </p:val>
                                        </p:tav>
                                      </p:tavLst>
                                    </p:anim>
                                    <p:anim calcmode="lin" valueType="num">
                                      <p:cBhvr additive="base">
                                        <p:cTn id="12" dur="10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decel="70000" fill="hold" grpId="0" nodeType="withEffect">
                                  <p:stCondLst>
                                    <p:cond delay="8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70000" fill="hold" grpId="0" nodeType="withEffect">
                                  <p:stCondLst>
                                    <p:cond delay="12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decel="70000" fill="hold" grpId="0" nodeType="withEffect">
                                  <p:stCondLst>
                                    <p:cond delay="17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1000" fill="hold"/>
                                        <p:tgtEl>
                                          <p:spTgt spid="12"/>
                                        </p:tgtEl>
                                        <p:attrNameLst>
                                          <p:attrName>ppt_x</p:attrName>
                                        </p:attrNameLst>
                                      </p:cBhvr>
                                      <p:tavLst>
                                        <p:tav tm="0">
                                          <p:val>
                                            <p:strVal val="#ppt_x"/>
                                          </p:val>
                                        </p:tav>
                                        <p:tav tm="100000">
                                          <p:val>
                                            <p:strVal val="#ppt_x"/>
                                          </p:val>
                                        </p:tav>
                                      </p:tavLst>
                                    </p:anim>
                                    <p:anim calcmode="lin" valueType="num">
                                      <p:cBhvr additive="base">
                                        <p:cTn id="24" dur="1000" fill="hold"/>
                                        <p:tgtEl>
                                          <p:spTgt spid="12"/>
                                        </p:tgtEl>
                                        <p:attrNameLst>
                                          <p:attrName>ppt_y</p:attrName>
                                        </p:attrNameLst>
                                      </p:cBhvr>
                                      <p:tavLst>
                                        <p:tav tm="0">
                                          <p:val>
                                            <p:strVal val="1+#ppt_h/2"/>
                                          </p:val>
                                        </p:tav>
                                        <p:tav tm="100000">
                                          <p:val>
                                            <p:strVal val="#ppt_y"/>
                                          </p:val>
                                        </p:tav>
                                      </p:tavLst>
                                    </p:anim>
                                  </p:childTnLst>
                                </p:cTn>
                              </p:par>
                              <p:par>
                                <p:cTn id="25" presetID="10" presetClass="entr" presetSubtype="0" fill="hold" grpId="0" nodeType="withEffect">
                                  <p:stCondLst>
                                    <p:cond delay="10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160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210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260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2" grpId="0" animBg="1"/>
      <p:bldP spid="21" grpId="0" animBg="1"/>
      <p:bldP spid="22" grpId="0" animBg="1"/>
      <p:bldP spid="23" grpId="0" animBg="1"/>
      <p:bldP spid="24" grpId="0" animBg="1"/>
      <p:bldP spid="11" grpId="0"/>
    </p:bld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CC3A9AA-CBF9-4D57-A7DE-D6EC5422E98E}"/>
              </a:ext>
            </a:extLst>
          </p:cNvPr>
          <p:cNvSpPr/>
          <p:nvPr/>
        </p:nvSpPr>
        <p:spPr>
          <a:xfrm>
            <a:off x="-1" y="0"/>
            <a:ext cx="4650378" cy="6858000"/>
          </a:xfrm>
          <a:prstGeom prst="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 name="Title 2">
            <a:extLst>
              <a:ext uri="{FF2B5EF4-FFF2-40B4-BE49-F238E27FC236}">
                <a16:creationId xmlns:a16="http://schemas.microsoft.com/office/drawing/2014/main" id="{3F8DB7FB-055C-4887-B80A-DCB8EFA77B26}"/>
              </a:ext>
            </a:extLst>
          </p:cNvPr>
          <p:cNvSpPr>
            <a:spLocks noGrp="1"/>
          </p:cNvSpPr>
          <p:nvPr>
            <p:ph type="title"/>
          </p:nvPr>
        </p:nvSpPr>
        <p:spPr/>
        <p:txBody>
          <a:bodyPr/>
          <a:lstStyle/>
          <a:p>
            <a:r>
              <a:rPr lang="en-US" dirty="0"/>
              <a:t>Customer</a:t>
            </a:r>
            <a:br>
              <a:rPr lang="en-US" dirty="0"/>
            </a:br>
            <a:r>
              <a:rPr lang="en-US" dirty="0"/>
              <a:t>Satisfaction</a:t>
            </a:r>
          </a:p>
        </p:txBody>
      </p:sp>
      <p:sp>
        <p:nvSpPr>
          <p:cNvPr id="18" name="TextBox 17">
            <a:extLst>
              <a:ext uri="{FF2B5EF4-FFF2-40B4-BE49-F238E27FC236}">
                <a16:creationId xmlns:a16="http://schemas.microsoft.com/office/drawing/2014/main" id="{0504D343-CA88-43FA-AA6E-FA7DCD7FD055}"/>
              </a:ext>
            </a:extLst>
          </p:cNvPr>
          <p:cNvSpPr txBox="1"/>
          <p:nvPr/>
        </p:nvSpPr>
        <p:spPr>
          <a:xfrm>
            <a:off x="5423737" y="1125538"/>
            <a:ext cx="2923066" cy="1527973"/>
          </a:xfrm>
          <a:prstGeom prst="rect">
            <a:avLst/>
          </a:prstGeom>
          <a:noFill/>
        </p:spPr>
        <p:txBody>
          <a:bodyPr wrap="square" lIns="0" tIns="36000" rIns="216000" bIns="36000" rtlCol="0">
            <a:spAutoFit/>
          </a:bodyPr>
          <a:lstStyle/>
          <a:p>
            <a:pPr>
              <a:spcBef>
                <a:spcPts val="1000"/>
              </a:spcBef>
            </a:pPr>
            <a:r>
              <a:rPr lang="en-US" sz="2600" dirty="0">
                <a:solidFill>
                  <a:srgbClr val="FFFFFF"/>
                </a:solidFill>
                <a:latin typeface="+mj-lt"/>
                <a:ea typeface="Open Sans Light" charset="0"/>
                <a:cs typeface="Open Sans Light" charset="0"/>
              </a:rPr>
              <a:t>+210%</a:t>
            </a:r>
            <a:endParaRPr lang="en-US" sz="2600" b="1" dirty="0">
              <a:solidFill>
                <a:srgbClr val="FFFFFF"/>
              </a:solidFill>
              <a:latin typeface="+mj-lt"/>
            </a:endParaRPr>
          </a:p>
          <a:p>
            <a:pPr>
              <a:spcBef>
                <a:spcPts val="1000"/>
              </a:spcBef>
            </a:pPr>
            <a:r>
              <a:rPr lang="en-US" sz="1400" b="1" dirty="0">
                <a:solidFill>
                  <a:srgbClr val="FFFFFF"/>
                </a:solidFill>
              </a:rPr>
              <a:t>Growth of Solar</a:t>
            </a:r>
          </a:p>
          <a:p>
            <a:pPr>
              <a:lnSpc>
                <a:spcPct val="130000"/>
              </a:lnSpc>
              <a:spcBef>
                <a:spcPts val="1000"/>
              </a:spcBef>
            </a:pPr>
            <a:r>
              <a:rPr lang="en-US" sz="1000" dirty="0">
                <a:solidFill>
                  <a:srgbClr val="FFFFFF">
                    <a:alpha val="70000"/>
                  </a:srgbClr>
                </a:solidFill>
              </a:rPr>
              <a:t>A peep at some distant orb has power to raise and purify our thoughts like a strain of sacred music.</a:t>
            </a:r>
          </a:p>
        </p:txBody>
      </p:sp>
      <p:sp>
        <p:nvSpPr>
          <p:cNvPr id="19" name="TextBox 18">
            <a:extLst>
              <a:ext uri="{FF2B5EF4-FFF2-40B4-BE49-F238E27FC236}">
                <a16:creationId xmlns:a16="http://schemas.microsoft.com/office/drawing/2014/main" id="{52E12088-B013-4AFC-B87D-2E9C41750E50}"/>
              </a:ext>
            </a:extLst>
          </p:cNvPr>
          <p:cNvSpPr txBox="1"/>
          <p:nvPr/>
        </p:nvSpPr>
        <p:spPr>
          <a:xfrm>
            <a:off x="5423737" y="2945629"/>
            <a:ext cx="2923066" cy="1527973"/>
          </a:xfrm>
          <a:prstGeom prst="rect">
            <a:avLst/>
          </a:prstGeom>
          <a:noFill/>
        </p:spPr>
        <p:txBody>
          <a:bodyPr wrap="square" lIns="0" tIns="36000" rIns="216000" bIns="36000" rtlCol="0">
            <a:spAutoFit/>
          </a:bodyPr>
          <a:lstStyle/>
          <a:p>
            <a:pPr>
              <a:spcBef>
                <a:spcPts val="1000"/>
              </a:spcBef>
            </a:pPr>
            <a:r>
              <a:rPr lang="en-US" sz="2600" dirty="0">
                <a:solidFill>
                  <a:srgbClr val="FFFFFF"/>
                </a:solidFill>
                <a:latin typeface="+mj-lt"/>
                <a:ea typeface="Open Sans Light" charset="0"/>
                <a:cs typeface="Open Sans Light" charset="0"/>
              </a:rPr>
              <a:t>+80%</a:t>
            </a:r>
            <a:endParaRPr lang="en-US" sz="2600" b="1" dirty="0">
              <a:solidFill>
                <a:srgbClr val="FFFFFF"/>
              </a:solidFill>
              <a:latin typeface="+mj-lt"/>
            </a:endParaRPr>
          </a:p>
          <a:p>
            <a:pPr>
              <a:spcBef>
                <a:spcPts val="1000"/>
              </a:spcBef>
            </a:pPr>
            <a:r>
              <a:rPr lang="en-US" sz="1400" b="1" dirty="0">
                <a:solidFill>
                  <a:srgbClr val="FFFFFF"/>
                </a:solidFill>
              </a:rPr>
              <a:t>Management State</a:t>
            </a:r>
          </a:p>
          <a:p>
            <a:pPr>
              <a:lnSpc>
                <a:spcPct val="130000"/>
              </a:lnSpc>
              <a:spcBef>
                <a:spcPts val="1000"/>
              </a:spcBef>
            </a:pPr>
            <a:r>
              <a:rPr lang="en-US" sz="1000" dirty="0">
                <a:solidFill>
                  <a:srgbClr val="FFFFFF">
                    <a:alpha val="70000"/>
                  </a:srgbClr>
                </a:solidFill>
              </a:rPr>
              <a:t>A peep at some distant orb has power to raise and purify our sacred music, or a noble picture, or a passage from.</a:t>
            </a:r>
          </a:p>
        </p:txBody>
      </p:sp>
      <p:sp>
        <p:nvSpPr>
          <p:cNvPr id="20" name="TextBox 19">
            <a:extLst>
              <a:ext uri="{FF2B5EF4-FFF2-40B4-BE49-F238E27FC236}">
                <a16:creationId xmlns:a16="http://schemas.microsoft.com/office/drawing/2014/main" id="{98C45B35-8E89-41F0-A897-2BCACFF8A908}"/>
              </a:ext>
            </a:extLst>
          </p:cNvPr>
          <p:cNvSpPr txBox="1"/>
          <p:nvPr/>
        </p:nvSpPr>
        <p:spPr>
          <a:xfrm>
            <a:off x="5423737" y="4771825"/>
            <a:ext cx="2923066" cy="1527973"/>
          </a:xfrm>
          <a:prstGeom prst="rect">
            <a:avLst/>
          </a:prstGeom>
          <a:noFill/>
        </p:spPr>
        <p:txBody>
          <a:bodyPr wrap="square" lIns="0" tIns="36000" rIns="216000" bIns="36000" rtlCol="0">
            <a:spAutoFit/>
          </a:bodyPr>
          <a:lstStyle/>
          <a:p>
            <a:pPr>
              <a:spcBef>
                <a:spcPts val="1000"/>
              </a:spcBef>
            </a:pPr>
            <a:r>
              <a:rPr lang="en-US" sz="2600" dirty="0">
                <a:solidFill>
                  <a:srgbClr val="FFFFFF"/>
                </a:solidFill>
                <a:latin typeface="+mj-lt"/>
                <a:ea typeface="Open Sans Light" charset="0"/>
                <a:cs typeface="Open Sans Light" charset="0"/>
              </a:rPr>
              <a:t>+25%</a:t>
            </a:r>
            <a:endParaRPr lang="en-US" sz="2600" b="1" dirty="0">
              <a:solidFill>
                <a:srgbClr val="FFFFFF"/>
              </a:solidFill>
              <a:latin typeface="+mj-lt"/>
            </a:endParaRPr>
          </a:p>
          <a:p>
            <a:pPr>
              <a:spcBef>
                <a:spcPts val="1000"/>
              </a:spcBef>
            </a:pPr>
            <a:r>
              <a:rPr lang="en-US" sz="1400" b="1" dirty="0">
                <a:solidFill>
                  <a:srgbClr val="FFFFFF"/>
                </a:solidFill>
              </a:rPr>
              <a:t>Rating</a:t>
            </a:r>
          </a:p>
          <a:p>
            <a:pPr>
              <a:lnSpc>
                <a:spcPct val="130000"/>
              </a:lnSpc>
              <a:spcBef>
                <a:spcPts val="1000"/>
              </a:spcBef>
            </a:pPr>
            <a:r>
              <a:rPr lang="en-US" sz="1000" dirty="0">
                <a:solidFill>
                  <a:srgbClr val="FFFFFF">
                    <a:alpha val="70000"/>
                  </a:srgbClr>
                </a:solidFill>
              </a:rPr>
              <a:t>Our thoughts like a strain of sacred music, or a able picture, or a passage from the grander poets. It always does one good.</a:t>
            </a:r>
          </a:p>
        </p:txBody>
      </p:sp>
      <p:sp>
        <p:nvSpPr>
          <p:cNvPr id="23" name="TextBox 22">
            <a:extLst>
              <a:ext uri="{FF2B5EF4-FFF2-40B4-BE49-F238E27FC236}">
                <a16:creationId xmlns:a16="http://schemas.microsoft.com/office/drawing/2014/main" id="{086607AB-0BA5-4801-A76D-A01E6CDCA4F0}"/>
              </a:ext>
            </a:extLst>
          </p:cNvPr>
          <p:cNvSpPr txBox="1"/>
          <p:nvPr/>
        </p:nvSpPr>
        <p:spPr>
          <a:xfrm>
            <a:off x="1019175" y="3339738"/>
            <a:ext cx="2821305" cy="2184563"/>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rgbClr val="FFFFFF"/>
                </a:solidFill>
              </a:rPr>
              <a:t>A peep at some distant orb has power to raise and purify </a:t>
            </a:r>
            <a:r>
              <a:rPr lang="en-US" sz="1000" dirty="0">
                <a:solidFill>
                  <a:srgbClr val="FFFFFF">
                    <a:alpha val="70000"/>
                  </a:srgbClr>
                </a:solidFill>
              </a:rPr>
              <a:t>our thoughts like a strain of sacred music, or a noble picture, or a passage from the grander poets. It always does one good. </a:t>
            </a:r>
          </a:p>
          <a:p>
            <a:pPr>
              <a:lnSpc>
                <a:spcPct val="130000"/>
              </a:lnSpc>
              <a:spcBef>
                <a:spcPts val="1000"/>
              </a:spcBef>
            </a:pPr>
            <a:r>
              <a:rPr lang="en-US" sz="1000" dirty="0">
                <a:solidFill>
                  <a:srgbClr val="FFFFFF">
                    <a:alpha val="70000"/>
                  </a:srgbClr>
                </a:solidFill>
              </a:rPr>
              <a:t>A peep at some distant orb has power to raise and purify our thoughts like a strain of sacred music, or a noble picture, or a passage from the grander poets. It always does one good.</a:t>
            </a:r>
          </a:p>
        </p:txBody>
      </p:sp>
      <p:sp>
        <p:nvSpPr>
          <p:cNvPr id="4" name="Picture Placeholder 3">
            <a:extLst>
              <a:ext uri="{FF2B5EF4-FFF2-40B4-BE49-F238E27FC236}">
                <a16:creationId xmlns:a16="http://schemas.microsoft.com/office/drawing/2014/main" id="{0A7E175D-763C-4DEF-A80D-456FF9BA0A0D}"/>
              </a:ext>
            </a:extLst>
          </p:cNvPr>
          <p:cNvSpPr>
            <a:spLocks noGrp="1"/>
          </p:cNvSpPr>
          <p:nvPr>
            <p:ph type="pic" sz="quarter" idx="15"/>
          </p:nvPr>
        </p:nvSpPr>
        <p:spPr/>
      </p:sp>
    </p:spTree>
    <p:extLst>
      <p:ext uri="{BB962C8B-B14F-4D97-AF65-F5344CB8AC3E}">
        <p14:creationId xmlns:p14="http://schemas.microsoft.com/office/powerpoint/2010/main" val="21978263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4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anim calcmode="lin" valueType="num">
                                      <p:cBhvr>
                                        <p:cTn id="13" dur="500" fill="hold"/>
                                        <p:tgtEl>
                                          <p:spTgt spid="19"/>
                                        </p:tgtEl>
                                        <p:attrNameLst>
                                          <p:attrName>ppt_x</p:attrName>
                                        </p:attrNameLst>
                                      </p:cBhvr>
                                      <p:tavLst>
                                        <p:tav tm="0">
                                          <p:val>
                                            <p:strVal val="#ppt_x"/>
                                          </p:val>
                                        </p:tav>
                                        <p:tav tm="100000">
                                          <p:val>
                                            <p:strVal val="#ppt_x"/>
                                          </p:val>
                                        </p:tav>
                                      </p:tavLst>
                                    </p:anim>
                                    <p:anim calcmode="lin" valueType="num">
                                      <p:cBhvr>
                                        <p:cTn id="14" dur="5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7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anim calcmode="lin" valueType="num">
                                      <p:cBhvr>
                                        <p:cTn id="18" dur="500" fill="hold"/>
                                        <p:tgtEl>
                                          <p:spTgt spid="20"/>
                                        </p:tgtEl>
                                        <p:attrNameLst>
                                          <p:attrName>ppt_x</p:attrName>
                                        </p:attrNameLst>
                                      </p:cBhvr>
                                      <p:tavLst>
                                        <p:tav tm="0">
                                          <p:val>
                                            <p:strVal val="#ppt_x"/>
                                          </p:val>
                                        </p:tav>
                                        <p:tav tm="100000">
                                          <p:val>
                                            <p:strVal val="#ppt_x"/>
                                          </p:val>
                                        </p:tav>
                                      </p:tavLst>
                                    </p:anim>
                                    <p:anim calcmode="lin" valueType="num">
                                      <p:cBhvr>
                                        <p:cTn id="19" dur="500" fill="hold"/>
                                        <p:tgtEl>
                                          <p:spTgt spid="20"/>
                                        </p:tgtEl>
                                        <p:attrNameLst>
                                          <p:attrName>ppt_y</p:attrName>
                                        </p:attrNameLst>
                                      </p:cBhvr>
                                      <p:tavLst>
                                        <p:tav tm="0">
                                          <p:val>
                                            <p:strVal val="#ppt_y+.1"/>
                                          </p:val>
                                        </p:tav>
                                        <p:tav tm="100000">
                                          <p:val>
                                            <p:strVal val="#ppt_y"/>
                                          </p:val>
                                        </p:tav>
                                      </p:tavLst>
                                    </p:anim>
                                  </p:childTnLst>
                                </p:cTn>
                              </p:par>
                              <p:par>
                                <p:cTn id="20" presetID="2" presetClass="entr" presetSubtype="4" decel="5000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1000" fill="hold"/>
                                        <p:tgtEl>
                                          <p:spTgt spid="23"/>
                                        </p:tgtEl>
                                        <p:attrNameLst>
                                          <p:attrName>ppt_x</p:attrName>
                                        </p:attrNameLst>
                                      </p:cBhvr>
                                      <p:tavLst>
                                        <p:tav tm="0">
                                          <p:val>
                                            <p:strVal val="#ppt_x"/>
                                          </p:val>
                                        </p:tav>
                                        <p:tav tm="100000">
                                          <p:val>
                                            <p:strVal val="#ppt_x"/>
                                          </p:val>
                                        </p:tav>
                                      </p:tavLst>
                                    </p:anim>
                                    <p:anim calcmode="lin" valueType="num">
                                      <p:cBhvr additive="base">
                                        <p:cTn id="23"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8EFD2-772E-415B-B954-9B0F00DD8AAB}"/>
              </a:ext>
            </a:extLst>
          </p:cNvPr>
          <p:cNvSpPr>
            <a:spLocks noGrp="1"/>
          </p:cNvSpPr>
          <p:nvPr>
            <p:ph type="title"/>
          </p:nvPr>
        </p:nvSpPr>
        <p:spPr/>
        <p:txBody>
          <a:bodyPr/>
          <a:lstStyle/>
          <a:p>
            <a:r>
              <a:rPr lang="en-US" dirty="0"/>
              <a:t>Core focus</a:t>
            </a:r>
            <a:br>
              <a:rPr lang="en-US" dirty="0"/>
            </a:br>
            <a:r>
              <a:rPr lang="en-US" dirty="0">
                <a:solidFill>
                  <a:schemeClr val="accent1"/>
                </a:solidFill>
              </a:rPr>
              <a:t>Startup</a:t>
            </a:r>
          </a:p>
        </p:txBody>
      </p:sp>
      <p:sp>
        <p:nvSpPr>
          <p:cNvPr id="3" name="TextBox 2">
            <a:extLst>
              <a:ext uri="{FF2B5EF4-FFF2-40B4-BE49-F238E27FC236}">
                <a16:creationId xmlns:a16="http://schemas.microsoft.com/office/drawing/2014/main" id="{76BDD36A-BD1B-4F9A-AA2D-816BD2C7084C}"/>
              </a:ext>
            </a:extLst>
          </p:cNvPr>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Startup-Statistics</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4" name="Rectangle 3">
            <a:extLst>
              <a:ext uri="{FF2B5EF4-FFF2-40B4-BE49-F238E27FC236}">
                <a16:creationId xmlns:a16="http://schemas.microsoft.com/office/drawing/2014/main" id="{6A2FA753-D7F1-4EFA-BB95-E2E2BE318C0E}"/>
              </a:ext>
            </a:extLst>
          </p:cNvPr>
          <p:cNvSpPr/>
          <p:nvPr/>
        </p:nvSpPr>
        <p:spPr>
          <a:xfrm>
            <a:off x="6096000" y="0"/>
            <a:ext cx="6096000"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097280" tIns="2286000" rIns="1645920" bIns="0" rtlCol="0" anchor="t">
            <a:noAutofit/>
          </a:bodyPr>
          <a:lstStyle/>
          <a:p>
            <a:pPr>
              <a:lnSpc>
                <a:spcPct val="130000"/>
              </a:lnSpc>
              <a:spcBef>
                <a:spcPts val="1000"/>
              </a:spcBef>
            </a:pPr>
            <a:r>
              <a:rPr lang="en-US" sz="1000" dirty="0">
                <a:solidFill>
                  <a:srgbClr val="FFFFFF">
                    <a:alpha val="70000"/>
                  </a:srgbClr>
                </a:solidFill>
              </a:rPr>
              <a:t>Strain of sacred music, or a noble picture, or a passage from the grander poets. It always does one good. </a:t>
            </a:r>
            <a:br>
              <a:rPr lang="en-US" sz="1000" dirty="0">
                <a:solidFill>
                  <a:srgbClr val="FFFFFF">
                    <a:alpha val="70000"/>
                  </a:srgbClr>
                </a:solidFill>
              </a:rPr>
            </a:br>
            <a:r>
              <a:rPr lang="en-US" sz="2800" dirty="0">
                <a:solidFill>
                  <a:srgbClr val="FFFFFF"/>
                </a:solidFill>
                <a:latin typeface="+mj-lt"/>
              </a:rPr>
              <a:t>+80% - 210%</a:t>
            </a:r>
            <a:br>
              <a:rPr lang="en-US" sz="1000" dirty="0">
                <a:solidFill>
                  <a:srgbClr val="FFFFFF"/>
                </a:solidFill>
              </a:rPr>
            </a:br>
            <a:r>
              <a:rPr lang="en-US" sz="1000" dirty="0">
                <a:solidFill>
                  <a:srgbClr val="FFFFFF"/>
                </a:solidFill>
              </a:rPr>
              <a:t>A peep at some distant orb has power to raise and purify our thoughts like.</a:t>
            </a:r>
          </a:p>
          <a:p>
            <a:pPr>
              <a:lnSpc>
                <a:spcPct val="130000"/>
              </a:lnSpc>
              <a:spcBef>
                <a:spcPts val="1000"/>
              </a:spcBef>
            </a:pPr>
            <a:endParaRPr lang="en-US" sz="1000" dirty="0">
              <a:solidFill>
                <a:srgbClr val="FFFFFF"/>
              </a:solidFill>
            </a:endParaRPr>
          </a:p>
          <a:p>
            <a:pPr>
              <a:lnSpc>
                <a:spcPct val="130000"/>
              </a:lnSpc>
              <a:spcBef>
                <a:spcPts val="1000"/>
              </a:spcBef>
            </a:pPr>
            <a:endParaRPr lang="en-US" sz="1000" dirty="0">
              <a:solidFill>
                <a:srgbClr val="FFFFFF"/>
              </a:solidFill>
            </a:endParaRPr>
          </a:p>
          <a:p>
            <a:pPr>
              <a:lnSpc>
                <a:spcPct val="130000"/>
              </a:lnSpc>
              <a:spcBef>
                <a:spcPts val="1000"/>
              </a:spcBef>
            </a:pPr>
            <a:r>
              <a:rPr lang="en-US" sz="2800" dirty="0">
                <a:solidFill>
                  <a:srgbClr val="FFFFFF"/>
                </a:solidFill>
                <a:latin typeface="+mj-lt"/>
              </a:rPr>
              <a:t>250K Earn money</a:t>
            </a:r>
            <a:br>
              <a:rPr lang="en-US" sz="1000" dirty="0">
                <a:solidFill>
                  <a:srgbClr val="FFFFFF"/>
                </a:solidFill>
              </a:rPr>
            </a:br>
            <a:r>
              <a:rPr lang="en-US" sz="1000" dirty="0">
                <a:solidFill>
                  <a:srgbClr val="FFFFFF"/>
                </a:solidFill>
              </a:rPr>
              <a:t>A peep at some distant orb has power to raise and purify our thoughts like.</a:t>
            </a:r>
          </a:p>
        </p:txBody>
      </p:sp>
      <p:sp>
        <p:nvSpPr>
          <p:cNvPr id="7" name="Freeform 60">
            <a:extLst>
              <a:ext uri="{FF2B5EF4-FFF2-40B4-BE49-F238E27FC236}">
                <a16:creationId xmlns:a16="http://schemas.microsoft.com/office/drawing/2014/main" id="{697E22FC-D52B-4E85-934B-9A19350975E8}"/>
              </a:ext>
            </a:extLst>
          </p:cNvPr>
          <p:cNvSpPr>
            <a:spLocks noEditPoints="1"/>
          </p:cNvSpPr>
          <p:nvPr/>
        </p:nvSpPr>
        <p:spPr bwMode="auto">
          <a:xfrm>
            <a:off x="7213303" y="1307445"/>
            <a:ext cx="807428" cy="747778"/>
          </a:xfrm>
          <a:custGeom>
            <a:avLst/>
            <a:gdLst>
              <a:gd name="T0" fmla="*/ 458768 w 160"/>
              <a:gd name="T1" fmla="*/ 401800 h 147"/>
              <a:gd name="T2" fmla="*/ 518934 w 160"/>
              <a:gd name="T3" fmla="*/ 394219 h 147"/>
              <a:gd name="T4" fmla="*/ 582861 w 160"/>
              <a:gd name="T5" fmla="*/ 367685 h 147"/>
              <a:gd name="T6" fmla="*/ 515174 w 160"/>
              <a:gd name="T7" fmla="*/ 174366 h 147"/>
              <a:gd name="T8" fmla="*/ 345956 w 160"/>
              <a:gd name="T9" fmla="*/ 60649 h 147"/>
              <a:gd name="T10" fmla="*/ 229384 w 160"/>
              <a:gd name="T11" fmla="*/ 0 h 147"/>
              <a:gd name="T12" fmla="*/ 109051 w 160"/>
              <a:gd name="T13" fmla="*/ 102345 h 147"/>
              <a:gd name="T14" fmla="*/ 101531 w 160"/>
              <a:gd name="T15" fmla="*/ 181947 h 147"/>
              <a:gd name="T16" fmla="*/ 116572 w 160"/>
              <a:gd name="T17" fmla="*/ 253968 h 147"/>
              <a:gd name="T18" fmla="*/ 150416 w 160"/>
              <a:gd name="T19" fmla="*/ 360104 h 147"/>
              <a:gd name="T20" fmla="*/ 48885 w 160"/>
              <a:gd name="T21" fmla="*/ 432124 h 147"/>
              <a:gd name="T22" fmla="*/ 0 w 160"/>
              <a:gd name="T23" fmla="*/ 557213 h 147"/>
              <a:gd name="T24" fmla="*/ 462528 w 160"/>
              <a:gd name="T25" fmla="*/ 557213 h 147"/>
              <a:gd name="T26" fmla="*/ 601663 w 160"/>
              <a:gd name="T27" fmla="*/ 519307 h 147"/>
              <a:gd name="T28" fmla="*/ 439966 w 160"/>
              <a:gd name="T29" fmla="*/ 534470 h 147"/>
              <a:gd name="T30" fmla="*/ 18802 w 160"/>
              <a:gd name="T31" fmla="*/ 511726 h 147"/>
              <a:gd name="T32" fmla="*/ 146655 w 160"/>
              <a:gd name="T33" fmla="*/ 401800 h 147"/>
              <a:gd name="T34" fmla="*/ 169218 w 160"/>
              <a:gd name="T35" fmla="*/ 318407 h 147"/>
              <a:gd name="T36" fmla="*/ 135374 w 160"/>
              <a:gd name="T37" fmla="*/ 246387 h 147"/>
              <a:gd name="T38" fmla="*/ 127853 w 160"/>
              <a:gd name="T39" fmla="*/ 238806 h 147"/>
              <a:gd name="T40" fmla="*/ 120333 w 160"/>
              <a:gd name="T41" fmla="*/ 181947 h 147"/>
              <a:gd name="T42" fmla="*/ 131614 w 160"/>
              <a:gd name="T43" fmla="*/ 162994 h 147"/>
              <a:gd name="T44" fmla="*/ 131614 w 160"/>
              <a:gd name="T45" fmla="*/ 98555 h 147"/>
              <a:gd name="T46" fmla="*/ 229384 w 160"/>
              <a:gd name="T47" fmla="*/ 18953 h 147"/>
              <a:gd name="T48" fmla="*/ 330915 w 160"/>
              <a:gd name="T49" fmla="*/ 79602 h 147"/>
              <a:gd name="T50" fmla="*/ 330915 w 160"/>
              <a:gd name="T51" fmla="*/ 83392 h 147"/>
              <a:gd name="T52" fmla="*/ 330915 w 160"/>
              <a:gd name="T53" fmla="*/ 87183 h 147"/>
              <a:gd name="T54" fmla="*/ 330915 w 160"/>
              <a:gd name="T55" fmla="*/ 90974 h 147"/>
              <a:gd name="T56" fmla="*/ 330915 w 160"/>
              <a:gd name="T57" fmla="*/ 94764 h 147"/>
              <a:gd name="T58" fmla="*/ 330915 w 160"/>
              <a:gd name="T59" fmla="*/ 94764 h 147"/>
              <a:gd name="T60" fmla="*/ 330915 w 160"/>
              <a:gd name="T61" fmla="*/ 162994 h 147"/>
              <a:gd name="T62" fmla="*/ 342196 w 160"/>
              <a:gd name="T63" fmla="*/ 181947 h 147"/>
              <a:gd name="T64" fmla="*/ 327154 w 160"/>
              <a:gd name="T65" fmla="*/ 242596 h 147"/>
              <a:gd name="T66" fmla="*/ 319633 w 160"/>
              <a:gd name="T67" fmla="*/ 246387 h 147"/>
              <a:gd name="T68" fmla="*/ 282030 w 160"/>
              <a:gd name="T69" fmla="*/ 318407 h 147"/>
              <a:gd name="T70" fmla="*/ 282030 w 160"/>
              <a:gd name="T71" fmla="*/ 360104 h 147"/>
              <a:gd name="T72" fmla="*/ 282030 w 160"/>
              <a:gd name="T73" fmla="*/ 371475 h 147"/>
              <a:gd name="T74" fmla="*/ 282030 w 160"/>
              <a:gd name="T75" fmla="*/ 379056 h 147"/>
              <a:gd name="T76" fmla="*/ 285790 w 160"/>
              <a:gd name="T77" fmla="*/ 382847 h 147"/>
              <a:gd name="T78" fmla="*/ 293311 w 160"/>
              <a:gd name="T79" fmla="*/ 394219 h 147"/>
              <a:gd name="T80" fmla="*/ 308352 w 160"/>
              <a:gd name="T81" fmla="*/ 401800 h 147"/>
              <a:gd name="T82" fmla="*/ 439966 w 160"/>
              <a:gd name="T83" fmla="*/ 515517 h 147"/>
              <a:gd name="T84" fmla="*/ 582861 w 160"/>
              <a:gd name="T85" fmla="*/ 534470 h 147"/>
              <a:gd name="T86" fmla="*/ 462528 w 160"/>
              <a:gd name="T87" fmla="*/ 515517 h 147"/>
              <a:gd name="T88" fmla="*/ 342196 w 160"/>
              <a:gd name="T89" fmla="*/ 398009 h 147"/>
              <a:gd name="T90" fmla="*/ 327154 w 160"/>
              <a:gd name="T91" fmla="*/ 375266 h 147"/>
              <a:gd name="T92" fmla="*/ 304592 w 160"/>
              <a:gd name="T93" fmla="*/ 371475 h 147"/>
              <a:gd name="T94" fmla="*/ 300832 w 160"/>
              <a:gd name="T95" fmla="*/ 360104 h 147"/>
              <a:gd name="T96" fmla="*/ 308352 w 160"/>
              <a:gd name="T97" fmla="*/ 318407 h 147"/>
              <a:gd name="T98" fmla="*/ 360998 w 160"/>
              <a:gd name="T99" fmla="*/ 223643 h 147"/>
              <a:gd name="T100" fmla="*/ 349717 w 160"/>
              <a:gd name="T101" fmla="*/ 155413 h 147"/>
              <a:gd name="T102" fmla="*/ 349717 w 160"/>
              <a:gd name="T103" fmla="*/ 79602 h 147"/>
              <a:gd name="T104" fmla="*/ 496372 w 160"/>
              <a:gd name="T105" fmla="*/ 174366 h 147"/>
              <a:gd name="T106" fmla="*/ 564059 w 160"/>
              <a:gd name="T107" fmla="*/ 363894 h 147"/>
              <a:gd name="T108" fmla="*/ 518934 w 160"/>
              <a:gd name="T109" fmla="*/ 375266 h 147"/>
              <a:gd name="T110" fmla="*/ 432445 w 160"/>
              <a:gd name="T111" fmla="*/ 382847 h 147"/>
              <a:gd name="T112" fmla="*/ 451247 w 160"/>
              <a:gd name="T113" fmla="*/ 420753 h 147"/>
              <a:gd name="T114" fmla="*/ 582861 w 160"/>
              <a:gd name="T115" fmla="*/ 519307 h 1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0" h="147">
                <a:moveTo>
                  <a:pt x="148" y="117"/>
                </a:moveTo>
                <a:cubicBezTo>
                  <a:pt x="122" y="106"/>
                  <a:pt x="122" y="106"/>
                  <a:pt x="122" y="106"/>
                </a:cubicBezTo>
                <a:cubicBezTo>
                  <a:pt x="121" y="106"/>
                  <a:pt x="121" y="105"/>
                  <a:pt x="120" y="104"/>
                </a:cubicBezTo>
                <a:cubicBezTo>
                  <a:pt x="138" y="104"/>
                  <a:pt x="138" y="104"/>
                  <a:pt x="138" y="104"/>
                </a:cubicBezTo>
                <a:cubicBezTo>
                  <a:pt x="138" y="104"/>
                  <a:pt x="145" y="105"/>
                  <a:pt x="151" y="102"/>
                </a:cubicBezTo>
                <a:cubicBezTo>
                  <a:pt x="153" y="101"/>
                  <a:pt x="155" y="100"/>
                  <a:pt x="155" y="97"/>
                </a:cubicBezTo>
                <a:cubicBezTo>
                  <a:pt x="156" y="95"/>
                  <a:pt x="155" y="92"/>
                  <a:pt x="154" y="91"/>
                </a:cubicBezTo>
                <a:cubicBezTo>
                  <a:pt x="149" y="83"/>
                  <a:pt x="137" y="65"/>
                  <a:pt x="137" y="46"/>
                </a:cubicBezTo>
                <a:cubicBezTo>
                  <a:pt x="137" y="46"/>
                  <a:pt x="136" y="14"/>
                  <a:pt x="105" y="14"/>
                </a:cubicBezTo>
                <a:cubicBezTo>
                  <a:pt x="100" y="14"/>
                  <a:pt x="96" y="15"/>
                  <a:pt x="92" y="16"/>
                </a:cubicBezTo>
                <a:cubicBezTo>
                  <a:pt x="91" y="14"/>
                  <a:pt x="90" y="12"/>
                  <a:pt x="88" y="9"/>
                </a:cubicBezTo>
                <a:cubicBezTo>
                  <a:pt x="82" y="3"/>
                  <a:pt x="73" y="0"/>
                  <a:pt x="61" y="0"/>
                </a:cubicBezTo>
                <a:cubicBezTo>
                  <a:pt x="49" y="0"/>
                  <a:pt x="40" y="3"/>
                  <a:pt x="35" y="9"/>
                </a:cubicBezTo>
                <a:cubicBezTo>
                  <a:pt x="29" y="17"/>
                  <a:pt x="29" y="25"/>
                  <a:pt x="29" y="27"/>
                </a:cubicBezTo>
                <a:cubicBezTo>
                  <a:pt x="29" y="41"/>
                  <a:pt x="29" y="41"/>
                  <a:pt x="29" y="41"/>
                </a:cubicBezTo>
                <a:cubicBezTo>
                  <a:pt x="28" y="43"/>
                  <a:pt x="27" y="45"/>
                  <a:pt x="27" y="48"/>
                </a:cubicBezTo>
                <a:cubicBezTo>
                  <a:pt x="27" y="59"/>
                  <a:pt x="27" y="59"/>
                  <a:pt x="27" y="59"/>
                </a:cubicBezTo>
                <a:cubicBezTo>
                  <a:pt x="27" y="62"/>
                  <a:pt x="28" y="65"/>
                  <a:pt x="31" y="67"/>
                </a:cubicBezTo>
                <a:cubicBezTo>
                  <a:pt x="33" y="77"/>
                  <a:pt x="38" y="84"/>
                  <a:pt x="40" y="86"/>
                </a:cubicBezTo>
                <a:cubicBezTo>
                  <a:pt x="40" y="95"/>
                  <a:pt x="40" y="95"/>
                  <a:pt x="40" y="95"/>
                </a:cubicBezTo>
                <a:cubicBezTo>
                  <a:pt x="40" y="98"/>
                  <a:pt x="39" y="100"/>
                  <a:pt x="36" y="101"/>
                </a:cubicBezTo>
                <a:cubicBezTo>
                  <a:pt x="13" y="114"/>
                  <a:pt x="13" y="114"/>
                  <a:pt x="13" y="114"/>
                </a:cubicBezTo>
                <a:cubicBezTo>
                  <a:pt x="5" y="118"/>
                  <a:pt x="0" y="127"/>
                  <a:pt x="0" y="135"/>
                </a:cubicBezTo>
                <a:cubicBezTo>
                  <a:pt x="0" y="147"/>
                  <a:pt x="0" y="147"/>
                  <a:pt x="0" y="147"/>
                </a:cubicBezTo>
                <a:cubicBezTo>
                  <a:pt x="117" y="147"/>
                  <a:pt x="117" y="147"/>
                  <a:pt x="117" y="147"/>
                </a:cubicBezTo>
                <a:cubicBezTo>
                  <a:pt x="123" y="147"/>
                  <a:pt x="123" y="147"/>
                  <a:pt x="123" y="147"/>
                </a:cubicBezTo>
                <a:cubicBezTo>
                  <a:pt x="160" y="147"/>
                  <a:pt x="160" y="147"/>
                  <a:pt x="160" y="147"/>
                </a:cubicBezTo>
                <a:cubicBezTo>
                  <a:pt x="160" y="137"/>
                  <a:pt x="160" y="137"/>
                  <a:pt x="160" y="137"/>
                </a:cubicBezTo>
                <a:cubicBezTo>
                  <a:pt x="160" y="129"/>
                  <a:pt x="155" y="121"/>
                  <a:pt x="148" y="117"/>
                </a:cubicBezTo>
                <a:close/>
                <a:moveTo>
                  <a:pt x="117" y="141"/>
                </a:moveTo>
                <a:cubicBezTo>
                  <a:pt x="5" y="141"/>
                  <a:pt x="5" y="141"/>
                  <a:pt x="5" y="141"/>
                </a:cubicBezTo>
                <a:cubicBezTo>
                  <a:pt x="5" y="135"/>
                  <a:pt x="5" y="135"/>
                  <a:pt x="5" y="135"/>
                </a:cubicBezTo>
                <a:cubicBezTo>
                  <a:pt x="5" y="129"/>
                  <a:pt x="9" y="122"/>
                  <a:pt x="15" y="119"/>
                </a:cubicBezTo>
                <a:cubicBezTo>
                  <a:pt x="39" y="106"/>
                  <a:pt x="39" y="106"/>
                  <a:pt x="39" y="106"/>
                </a:cubicBezTo>
                <a:cubicBezTo>
                  <a:pt x="43" y="104"/>
                  <a:pt x="45" y="100"/>
                  <a:pt x="45" y="95"/>
                </a:cubicBezTo>
                <a:cubicBezTo>
                  <a:pt x="45" y="84"/>
                  <a:pt x="45" y="84"/>
                  <a:pt x="45" y="84"/>
                </a:cubicBezTo>
                <a:cubicBezTo>
                  <a:pt x="45" y="84"/>
                  <a:pt x="45" y="84"/>
                  <a:pt x="45" y="84"/>
                </a:cubicBezTo>
                <a:cubicBezTo>
                  <a:pt x="45" y="84"/>
                  <a:pt x="38" y="76"/>
                  <a:pt x="36" y="65"/>
                </a:cubicBezTo>
                <a:cubicBezTo>
                  <a:pt x="35" y="64"/>
                  <a:pt x="35" y="64"/>
                  <a:pt x="35" y="64"/>
                </a:cubicBezTo>
                <a:cubicBezTo>
                  <a:pt x="34" y="63"/>
                  <a:pt x="34" y="63"/>
                  <a:pt x="34" y="63"/>
                </a:cubicBezTo>
                <a:cubicBezTo>
                  <a:pt x="33" y="62"/>
                  <a:pt x="32" y="60"/>
                  <a:pt x="32" y="59"/>
                </a:cubicBezTo>
                <a:cubicBezTo>
                  <a:pt x="32" y="48"/>
                  <a:pt x="32" y="48"/>
                  <a:pt x="32" y="48"/>
                </a:cubicBezTo>
                <a:cubicBezTo>
                  <a:pt x="32" y="47"/>
                  <a:pt x="33" y="45"/>
                  <a:pt x="34" y="44"/>
                </a:cubicBezTo>
                <a:cubicBezTo>
                  <a:pt x="35" y="43"/>
                  <a:pt x="35" y="43"/>
                  <a:pt x="35" y="43"/>
                </a:cubicBezTo>
                <a:cubicBezTo>
                  <a:pt x="35" y="27"/>
                  <a:pt x="35" y="27"/>
                  <a:pt x="35" y="27"/>
                </a:cubicBezTo>
                <a:cubicBezTo>
                  <a:pt x="35" y="26"/>
                  <a:pt x="35" y="26"/>
                  <a:pt x="35" y="26"/>
                </a:cubicBezTo>
                <a:cubicBezTo>
                  <a:pt x="35" y="26"/>
                  <a:pt x="34" y="19"/>
                  <a:pt x="39" y="13"/>
                </a:cubicBezTo>
                <a:cubicBezTo>
                  <a:pt x="43" y="8"/>
                  <a:pt x="51" y="5"/>
                  <a:pt x="61" y="5"/>
                </a:cubicBezTo>
                <a:cubicBezTo>
                  <a:pt x="72" y="5"/>
                  <a:pt x="79" y="8"/>
                  <a:pt x="84" y="13"/>
                </a:cubicBezTo>
                <a:cubicBezTo>
                  <a:pt x="86" y="15"/>
                  <a:pt x="87" y="18"/>
                  <a:pt x="88" y="21"/>
                </a:cubicBezTo>
                <a:cubicBezTo>
                  <a:pt x="88" y="21"/>
                  <a:pt x="88" y="21"/>
                  <a:pt x="88" y="21"/>
                </a:cubicBezTo>
                <a:cubicBezTo>
                  <a:pt x="88" y="21"/>
                  <a:pt x="88" y="21"/>
                  <a:pt x="88" y="22"/>
                </a:cubicBezTo>
                <a:cubicBezTo>
                  <a:pt x="88" y="22"/>
                  <a:pt x="88" y="22"/>
                  <a:pt x="88" y="22"/>
                </a:cubicBezTo>
                <a:cubicBezTo>
                  <a:pt x="88" y="22"/>
                  <a:pt x="88" y="23"/>
                  <a:pt x="88" y="23"/>
                </a:cubicBezTo>
                <a:cubicBezTo>
                  <a:pt x="88" y="23"/>
                  <a:pt x="88" y="23"/>
                  <a:pt x="88" y="24"/>
                </a:cubicBezTo>
                <a:cubicBezTo>
                  <a:pt x="88" y="24"/>
                  <a:pt x="88" y="24"/>
                  <a:pt x="88" y="24"/>
                </a:cubicBezTo>
                <a:cubicBezTo>
                  <a:pt x="88" y="24"/>
                  <a:pt x="88" y="24"/>
                  <a:pt x="88" y="24"/>
                </a:cubicBezTo>
                <a:cubicBezTo>
                  <a:pt x="88" y="25"/>
                  <a:pt x="88" y="25"/>
                  <a:pt x="88" y="25"/>
                </a:cubicBezTo>
                <a:cubicBezTo>
                  <a:pt x="88" y="25"/>
                  <a:pt x="88" y="25"/>
                  <a:pt x="88" y="25"/>
                </a:cubicBezTo>
                <a:cubicBezTo>
                  <a:pt x="88" y="25"/>
                  <a:pt x="88" y="25"/>
                  <a:pt x="88" y="25"/>
                </a:cubicBezTo>
                <a:cubicBezTo>
                  <a:pt x="88" y="26"/>
                  <a:pt x="88" y="26"/>
                  <a:pt x="88" y="26"/>
                </a:cubicBezTo>
                <a:cubicBezTo>
                  <a:pt x="88" y="43"/>
                  <a:pt x="88" y="43"/>
                  <a:pt x="88" y="43"/>
                </a:cubicBezTo>
                <a:cubicBezTo>
                  <a:pt x="89" y="44"/>
                  <a:pt x="89" y="44"/>
                  <a:pt x="89" y="44"/>
                </a:cubicBezTo>
                <a:cubicBezTo>
                  <a:pt x="90" y="45"/>
                  <a:pt x="91" y="47"/>
                  <a:pt x="91" y="48"/>
                </a:cubicBezTo>
                <a:cubicBezTo>
                  <a:pt x="91" y="59"/>
                  <a:pt x="91" y="59"/>
                  <a:pt x="91" y="59"/>
                </a:cubicBezTo>
                <a:cubicBezTo>
                  <a:pt x="91" y="61"/>
                  <a:pt x="89" y="63"/>
                  <a:pt x="87" y="64"/>
                </a:cubicBezTo>
                <a:cubicBezTo>
                  <a:pt x="86" y="64"/>
                  <a:pt x="86" y="64"/>
                  <a:pt x="86" y="64"/>
                </a:cubicBezTo>
                <a:cubicBezTo>
                  <a:pt x="85" y="65"/>
                  <a:pt x="85" y="65"/>
                  <a:pt x="85" y="65"/>
                </a:cubicBezTo>
                <a:cubicBezTo>
                  <a:pt x="83" y="71"/>
                  <a:pt x="81" y="76"/>
                  <a:pt x="78" y="81"/>
                </a:cubicBezTo>
                <a:cubicBezTo>
                  <a:pt x="77" y="82"/>
                  <a:pt x="76" y="83"/>
                  <a:pt x="75" y="84"/>
                </a:cubicBezTo>
                <a:cubicBezTo>
                  <a:pt x="75" y="84"/>
                  <a:pt x="75" y="84"/>
                  <a:pt x="75" y="84"/>
                </a:cubicBezTo>
                <a:cubicBezTo>
                  <a:pt x="75" y="95"/>
                  <a:pt x="75" y="95"/>
                  <a:pt x="75" y="95"/>
                </a:cubicBezTo>
                <a:cubicBezTo>
                  <a:pt x="75" y="96"/>
                  <a:pt x="75" y="97"/>
                  <a:pt x="75" y="97"/>
                </a:cubicBezTo>
                <a:cubicBezTo>
                  <a:pt x="75" y="97"/>
                  <a:pt x="75" y="98"/>
                  <a:pt x="75" y="98"/>
                </a:cubicBezTo>
                <a:cubicBezTo>
                  <a:pt x="75" y="98"/>
                  <a:pt x="75" y="99"/>
                  <a:pt x="75" y="99"/>
                </a:cubicBezTo>
                <a:cubicBezTo>
                  <a:pt x="75" y="99"/>
                  <a:pt x="75" y="100"/>
                  <a:pt x="75" y="100"/>
                </a:cubicBezTo>
                <a:cubicBezTo>
                  <a:pt x="76" y="100"/>
                  <a:pt x="76" y="101"/>
                  <a:pt x="76" y="101"/>
                </a:cubicBezTo>
                <a:cubicBezTo>
                  <a:pt x="76" y="101"/>
                  <a:pt x="76" y="101"/>
                  <a:pt x="76" y="101"/>
                </a:cubicBezTo>
                <a:cubicBezTo>
                  <a:pt x="77" y="102"/>
                  <a:pt x="77" y="103"/>
                  <a:pt x="78" y="103"/>
                </a:cubicBezTo>
                <a:cubicBezTo>
                  <a:pt x="78" y="104"/>
                  <a:pt x="78" y="104"/>
                  <a:pt x="78" y="104"/>
                </a:cubicBezTo>
                <a:cubicBezTo>
                  <a:pt x="78" y="104"/>
                  <a:pt x="78" y="104"/>
                  <a:pt x="78" y="104"/>
                </a:cubicBezTo>
                <a:cubicBezTo>
                  <a:pt x="79" y="105"/>
                  <a:pt x="80" y="106"/>
                  <a:pt x="82" y="106"/>
                </a:cubicBezTo>
                <a:cubicBezTo>
                  <a:pt x="107" y="119"/>
                  <a:pt x="107" y="119"/>
                  <a:pt x="107" y="119"/>
                </a:cubicBezTo>
                <a:cubicBezTo>
                  <a:pt x="113" y="122"/>
                  <a:pt x="117" y="129"/>
                  <a:pt x="117" y="136"/>
                </a:cubicBezTo>
                <a:lnTo>
                  <a:pt x="117" y="141"/>
                </a:lnTo>
                <a:close/>
                <a:moveTo>
                  <a:pt x="155" y="141"/>
                </a:moveTo>
                <a:cubicBezTo>
                  <a:pt x="123" y="141"/>
                  <a:pt x="123" y="141"/>
                  <a:pt x="123" y="141"/>
                </a:cubicBezTo>
                <a:cubicBezTo>
                  <a:pt x="123" y="136"/>
                  <a:pt x="123" y="136"/>
                  <a:pt x="123" y="136"/>
                </a:cubicBezTo>
                <a:cubicBezTo>
                  <a:pt x="123" y="127"/>
                  <a:pt x="118" y="118"/>
                  <a:pt x="109" y="114"/>
                </a:cubicBezTo>
                <a:cubicBezTo>
                  <a:pt x="91" y="105"/>
                  <a:pt x="91" y="105"/>
                  <a:pt x="91" y="105"/>
                </a:cubicBezTo>
                <a:cubicBezTo>
                  <a:pt x="92" y="104"/>
                  <a:pt x="92" y="103"/>
                  <a:pt x="91" y="102"/>
                </a:cubicBezTo>
                <a:cubicBezTo>
                  <a:pt x="91" y="100"/>
                  <a:pt x="89" y="99"/>
                  <a:pt x="87" y="99"/>
                </a:cubicBezTo>
                <a:cubicBezTo>
                  <a:pt x="81" y="99"/>
                  <a:pt x="81" y="99"/>
                  <a:pt x="81" y="99"/>
                </a:cubicBezTo>
                <a:cubicBezTo>
                  <a:pt x="81" y="99"/>
                  <a:pt x="81" y="98"/>
                  <a:pt x="81" y="98"/>
                </a:cubicBezTo>
                <a:cubicBezTo>
                  <a:pt x="81" y="98"/>
                  <a:pt x="80" y="97"/>
                  <a:pt x="80" y="97"/>
                </a:cubicBezTo>
                <a:cubicBezTo>
                  <a:pt x="80" y="97"/>
                  <a:pt x="80" y="96"/>
                  <a:pt x="80" y="95"/>
                </a:cubicBezTo>
                <a:cubicBezTo>
                  <a:pt x="80" y="86"/>
                  <a:pt x="80" y="86"/>
                  <a:pt x="80" y="86"/>
                </a:cubicBezTo>
                <a:cubicBezTo>
                  <a:pt x="81" y="86"/>
                  <a:pt x="81" y="85"/>
                  <a:pt x="82" y="84"/>
                </a:cubicBezTo>
                <a:cubicBezTo>
                  <a:pt x="85" y="79"/>
                  <a:pt x="88" y="74"/>
                  <a:pt x="90" y="68"/>
                </a:cubicBezTo>
                <a:cubicBezTo>
                  <a:pt x="94" y="67"/>
                  <a:pt x="96" y="63"/>
                  <a:pt x="96" y="59"/>
                </a:cubicBezTo>
                <a:cubicBezTo>
                  <a:pt x="96" y="48"/>
                  <a:pt x="96" y="48"/>
                  <a:pt x="96" y="48"/>
                </a:cubicBezTo>
                <a:cubicBezTo>
                  <a:pt x="96" y="45"/>
                  <a:pt x="95" y="43"/>
                  <a:pt x="93" y="41"/>
                </a:cubicBezTo>
                <a:cubicBezTo>
                  <a:pt x="93" y="27"/>
                  <a:pt x="93" y="27"/>
                  <a:pt x="93" y="27"/>
                </a:cubicBezTo>
                <a:cubicBezTo>
                  <a:pt x="93" y="26"/>
                  <a:pt x="94" y="24"/>
                  <a:pt x="93" y="21"/>
                </a:cubicBezTo>
                <a:cubicBezTo>
                  <a:pt x="97" y="20"/>
                  <a:pt x="100" y="19"/>
                  <a:pt x="105" y="19"/>
                </a:cubicBezTo>
                <a:cubicBezTo>
                  <a:pt x="131" y="19"/>
                  <a:pt x="132" y="45"/>
                  <a:pt x="132" y="46"/>
                </a:cubicBezTo>
                <a:cubicBezTo>
                  <a:pt x="132" y="67"/>
                  <a:pt x="144" y="86"/>
                  <a:pt x="150" y="94"/>
                </a:cubicBezTo>
                <a:cubicBezTo>
                  <a:pt x="150" y="94"/>
                  <a:pt x="150" y="95"/>
                  <a:pt x="150" y="96"/>
                </a:cubicBezTo>
                <a:cubicBezTo>
                  <a:pt x="150" y="96"/>
                  <a:pt x="150" y="97"/>
                  <a:pt x="149" y="97"/>
                </a:cubicBezTo>
                <a:cubicBezTo>
                  <a:pt x="144" y="99"/>
                  <a:pt x="138" y="99"/>
                  <a:pt x="138" y="99"/>
                </a:cubicBezTo>
                <a:cubicBezTo>
                  <a:pt x="119" y="99"/>
                  <a:pt x="119" y="99"/>
                  <a:pt x="119" y="99"/>
                </a:cubicBezTo>
                <a:cubicBezTo>
                  <a:pt x="118" y="99"/>
                  <a:pt x="116" y="100"/>
                  <a:pt x="115" y="101"/>
                </a:cubicBezTo>
                <a:cubicBezTo>
                  <a:pt x="114" y="103"/>
                  <a:pt x="114" y="104"/>
                  <a:pt x="115" y="106"/>
                </a:cubicBezTo>
                <a:cubicBezTo>
                  <a:pt x="116" y="108"/>
                  <a:pt x="117" y="110"/>
                  <a:pt x="120" y="111"/>
                </a:cubicBezTo>
                <a:cubicBezTo>
                  <a:pt x="146" y="122"/>
                  <a:pt x="146" y="122"/>
                  <a:pt x="146" y="122"/>
                </a:cubicBezTo>
                <a:cubicBezTo>
                  <a:pt x="151" y="125"/>
                  <a:pt x="155" y="131"/>
                  <a:pt x="155" y="137"/>
                </a:cubicBezTo>
                <a:lnTo>
                  <a:pt x="155" y="141"/>
                </a:lnTo>
                <a:close/>
              </a:path>
            </a:pathLst>
          </a:custGeom>
          <a:solidFill>
            <a:srgbClr val="FFFFFF"/>
          </a:solidFill>
          <a:ln>
            <a:noFill/>
          </a:ln>
        </p:spPr>
        <p:txBody>
          <a:bodyPr/>
          <a:lstStyle/>
          <a:p>
            <a:endParaRPr lang="en-US" dirty="0"/>
          </a:p>
        </p:txBody>
      </p:sp>
    </p:spTree>
    <p:extLst>
      <p:ext uri="{BB962C8B-B14F-4D97-AF65-F5344CB8AC3E}">
        <p14:creationId xmlns:p14="http://schemas.microsoft.com/office/powerpoint/2010/main" val="20738114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6" presetClass="emph" presetSubtype="0" accel="50000" decel="50000" autoRev="1" fill="hold" grpId="1" nodeType="withEffect">
                                  <p:stCondLst>
                                    <p:cond delay="500"/>
                                  </p:stCondLst>
                                  <p:childTnLst>
                                    <p:animScale>
                                      <p:cBhvr>
                                        <p:cTn id="13" dur="500" fill="hold"/>
                                        <p:tgtEl>
                                          <p:spTgt spid="4"/>
                                        </p:tgtEl>
                                      </p:cBhvr>
                                      <p:by x="110000" y="110000"/>
                                    </p:animScale>
                                  </p:childTnLst>
                                </p:cTn>
                              </p:par>
                              <p:par>
                                <p:cTn id="14" presetID="22" presetClass="entr" presetSubtype="1"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4" grpId="1" animBg="1"/>
      <p:bldP spid="7"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9E29C8E6-166C-4FF9-B7AA-7AA5076F3D48}"/>
              </a:ext>
            </a:extLst>
          </p:cNvPr>
          <p:cNvSpPr>
            <a:spLocks noGrp="1"/>
          </p:cNvSpPr>
          <p:nvPr>
            <p:ph type="title"/>
          </p:nvPr>
        </p:nvSpPr>
        <p:spPr>
          <a:xfrm>
            <a:off x="7101840" y="946702"/>
            <a:ext cx="4079681" cy="1683663"/>
          </a:xfrm>
        </p:spPr>
        <p:txBody>
          <a:bodyPr/>
          <a:lstStyle/>
          <a:p>
            <a:r>
              <a:rPr lang="en-US" dirty="0"/>
              <a:t>World </a:t>
            </a:r>
            <a:br>
              <a:rPr lang="en-US" dirty="0"/>
            </a:br>
            <a:r>
              <a:rPr lang="en-US" dirty="0"/>
              <a:t>economic forum </a:t>
            </a:r>
            <a:br>
              <a:rPr lang="en-US" dirty="0"/>
            </a:br>
            <a:r>
              <a:rPr lang="en-US" dirty="0">
                <a:solidFill>
                  <a:schemeClr val="accent1"/>
                </a:solidFill>
              </a:rPr>
              <a:t>statistics</a:t>
            </a:r>
          </a:p>
        </p:txBody>
      </p:sp>
      <p:grpSp>
        <p:nvGrpSpPr>
          <p:cNvPr id="2" name="Group 1">
            <a:extLst>
              <a:ext uri="{FF2B5EF4-FFF2-40B4-BE49-F238E27FC236}">
                <a16:creationId xmlns:a16="http://schemas.microsoft.com/office/drawing/2014/main" id="{3F40592E-ABD7-4E97-A84A-8E1214851E58}"/>
              </a:ext>
            </a:extLst>
          </p:cNvPr>
          <p:cNvGrpSpPr/>
          <p:nvPr/>
        </p:nvGrpSpPr>
        <p:grpSpPr>
          <a:xfrm>
            <a:off x="3035300" y="0"/>
            <a:ext cx="3060700" cy="6858000"/>
            <a:chOff x="3035300" y="0"/>
            <a:chExt cx="3060700" cy="6858000"/>
          </a:xfrm>
        </p:grpSpPr>
        <p:cxnSp>
          <p:nvCxnSpPr>
            <p:cNvPr id="32" name="Straight Connector 31">
              <a:extLst>
                <a:ext uri="{FF2B5EF4-FFF2-40B4-BE49-F238E27FC236}">
                  <a16:creationId xmlns:a16="http://schemas.microsoft.com/office/drawing/2014/main" id="{46393DE4-8E88-47E6-A8AC-B589C7F35AC6}"/>
                </a:ext>
              </a:extLst>
            </p:cNvPr>
            <p:cNvCxnSpPr/>
            <p:nvPr/>
          </p:nvCxnSpPr>
          <p:spPr>
            <a:xfrm>
              <a:off x="3035300" y="3429000"/>
              <a:ext cx="3060700" cy="0"/>
            </a:xfrm>
            <a:prstGeom prst="line">
              <a:avLst/>
            </a:prstGeom>
            <a:ln>
              <a:solidFill>
                <a:schemeClr val="tx2">
                  <a:alpha val="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860F4EC-5465-417A-9C44-76781E35810A}"/>
                </a:ext>
              </a:extLst>
            </p:cNvPr>
            <p:cNvCxnSpPr>
              <a:cxnSpLocks/>
            </p:cNvCxnSpPr>
            <p:nvPr/>
          </p:nvCxnSpPr>
          <p:spPr>
            <a:xfrm>
              <a:off x="6096000" y="0"/>
              <a:ext cx="0" cy="6858000"/>
            </a:xfrm>
            <a:prstGeom prst="line">
              <a:avLst/>
            </a:prstGeom>
            <a:ln>
              <a:solidFill>
                <a:schemeClr val="tx2">
                  <a:alpha val="5000"/>
                </a:schemeClr>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C93E1505-09E2-4CBE-B648-391552468213}"/>
              </a:ext>
            </a:extLst>
          </p:cNvPr>
          <p:cNvSpPr/>
          <p:nvPr/>
        </p:nvSpPr>
        <p:spPr>
          <a:xfrm>
            <a:off x="3633443" y="998608"/>
            <a:ext cx="819134" cy="584775"/>
          </a:xfrm>
          <a:prstGeom prst="rect">
            <a:avLst/>
          </a:prstGeom>
        </p:spPr>
        <p:txBody>
          <a:bodyPr wrap="none" lIns="0" rIns="0">
            <a:spAutoFit/>
          </a:bodyPr>
          <a:lstStyle/>
          <a:p>
            <a:pPr algn="ctr">
              <a:spcBef>
                <a:spcPts val="1200"/>
              </a:spcBef>
            </a:pPr>
            <a:r>
              <a:rPr lang="en-US" sz="3200" b="1" spc="-50" dirty="0">
                <a:solidFill>
                  <a:schemeClr val="accent1"/>
                </a:solidFill>
              </a:rPr>
              <a:t>90%</a:t>
            </a:r>
          </a:p>
        </p:txBody>
      </p:sp>
      <p:sp>
        <p:nvSpPr>
          <p:cNvPr id="38" name="TextBox 37">
            <a:extLst>
              <a:ext uri="{FF2B5EF4-FFF2-40B4-BE49-F238E27FC236}">
                <a16:creationId xmlns:a16="http://schemas.microsoft.com/office/drawing/2014/main" id="{A0325F3F-1FBC-4AE9-858C-E48AC6778255}"/>
              </a:ext>
            </a:extLst>
          </p:cNvPr>
          <p:cNvSpPr txBox="1"/>
          <p:nvPr/>
        </p:nvSpPr>
        <p:spPr>
          <a:xfrm>
            <a:off x="3633443" y="1583383"/>
            <a:ext cx="2148792" cy="655940"/>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a:t>
            </a:r>
            <a:r>
              <a:rPr lang="en-US" sz="1000" dirty="0">
                <a:solidFill>
                  <a:schemeClr val="tx1">
                    <a:alpha val="70000"/>
                  </a:schemeClr>
                </a:solidFill>
              </a:rPr>
              <a:t>purify our thoughts like.</a:t>
            </a:r>
          </a:p>
        </p:txBody>
      </p:sp>
      <p:sp>
        <p:nvSpPr>
          <p:cNvPr id="39" name="Rectangle 38">
            <a:extLst>
              <a:ext uri="{FF2B5EF4-FFF2-40B4-BE49-F238E27FC236}">
                <a16:creationId xmlns:a16="http://schemas.microsoft.com/office/drawing/2014/main" id="{842A2D92-592D-4404-8E3B-453E6FA0FD5D}"/>
              </a:ext>
            </a:extLst>
          </p:cNvPr>
          <p:cNvSpPr/>
          <p:nvPr/>
        </p:nvSpPr>
        <p:spPr>
          <a:xfrm>
            <a:off x="3633443" y="4351495"/>
            <a:ext cx="819135" cy="584775"/>
          </a:xfrm>
          <a:prstGeom prst="rect">
            <a:avLst/>
          </a:prstGeom>
        </p:spPr>
        <p:txBody>
          <a:bodyPr wrap="none" lIns="0" rIns="0">
            <a:spAutoFit/>
          </a:bodyPr>
          <a:lstStyle/>
          <a:p>
            <a:pPr algn="ctr">
              <a:spcBef>
                <a:spcPts val="1200"/>
              </a:spcBef>
            </a:pPr>
            <a:r>
              <a:rPr lang="en-US" sz="3200" b="1" spc="-50" dirty="0">
                <a:solidFill>
                  <a:schemeClr val="accent1"/>
                </a:solidFill>
              </a:rPr>
              <a:t>65%</a:t>
            </a:r>
          </a:p>
        </p:txBody>
      </p:sp>
      <p:sp>
        <p:nvSpPr>
          <p:cNvPr id="40" name="TextBox 39">
            <a:extLst>
              <a:ext uri="{FF2B5EF4-FFF2-40B4-BE49-F238E27FC236}">
                <a16:creationId xmlns:a16="http://schemas.microsoft.com/office/drawing/2014/main" id="{4739F01D-0E67-43F9-8D15-7E3A4FC9490B}"/>
              </a:ext>
            </a:extLst>
          </p:cNvPr>
          <p:cNvSpPr txBox="1"/>
          <p:nvPr/>
        </p:nvSpPr>
        <p:spPr>
          <a:xfrm>
            <a:off x="3633443" y="4936270"/>
            <a:ext cx="2148792" cy="85599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a:t>
            </a:r>
            <a:r>
              <a:rPr lang="en-US" sz="1000" dirty="0">
                <a:solidFill>
                  <a:schemeClr val="tx1">
                    <a:alpha val="70000"/>
                  </a:schemeClr>
                </a:solidFill>
              </a:rPr>
              <a:t>purify our thoughts like a strain of sacred music.</a:t>
            </a:r>
          </a:p>
        </p:txBody>
      </p:sp>
      <p:sp>
        <p:nvSpPr>
          <p:cNvPr id="50" name="TextBox 49">
            <a:extLst>
              <a:ext uri="{FF2B5EF4-FFF2-40B4-BE49-F238E27FC236}">
                <a16:creationId xmlns:a16="http://schemas.microsoft.com/office/drawing/2014/main" id="{E8F55610-A20A-466C-AC7F-83A4ECB063D0}"/>
              </a:ext>
            </a:extLst>
          </p:cNvPr>
          <p:cNvSpPr txBox="1"/>
          <p:nvPr/>
        </p:nvSpPr>
        <p:spPr>
          <a:xfrm>
            <a:off x="7101839" y="3431073"/>
            <a:ext cx="4070985" cy="1801381"/>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a:t>
            </a:r>
          </a:p>
        </p:txBody>
      </p:sp>
      <p:sp>
        <p:nvSpPr>
          <p:cNvPr id="3" name="Picture Placeholder 2"/>
          <p:cNvSpPr>
            <a:spLocks noGrp="1"/>
          </p:cNvSpPr>
          <p:nvPr>
            <p:ph type="pic" sz="quarter" idx="12"/>
          </p:nvPr>
        </p:nvSpPr>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189350221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ppt_x"/>
                                          </p:val>
                                        </p:tav>
                                        <p:tav tm="100000">
                                          <p:val>
                                            <p:strVal val="#ppt_x"/>
                                          </p:val>
                                        </p:tav>
                                      </p:tavLst>
                                    </p:anim>
                                    <p:anim calcmode="lin" valueType="num">
                                      <p:cBhvr additive="base">
                                        <p:cTn id="8" dur="1000" fill="hold"/>
                                        <p:tgtEl>
                                          <p:spTgt spid="50"/>
                                        </p:tgtEl>
                                        <p:attrNameLst>
                                          <p:attrName>ppt_y</p:attrName>
                                        </p:attrNameLst>
                                      </p:cBhvr>
                                      <p:tavLst>
                                        <p:tav tm="0">
                                          <p:val>
                                            <p:strVal val="1+#ppt_h/2"/>
                                          </p:val>
                                        </p:tav>
                                        <p:tav tm="100000">
                                          <p:val>
                                            <p:strVal val="#ppt_y"/>
                                          </p:val>
                                        </p:tav>
                                      </p:tavLst>
                                    </p:anim>
                                  </p:childTnLst>
                                </p:cTn>
                              </p:par>
                              <p:par>
                                <p:cTn id="9" presetID="47" presetClass="entr" presetSubtype="0"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anim calcmode="lin" valueType="num">
                                      <p:cBhvr>
                                        <p:cTn id="12" dur="500" fill="hold"/>
                                        <p:tgtEl>
                                          <p:spTgt spid="37"/>
                                        </p:tgtEl>
                                        <p:attrNameLst>
                                          <p:attrName>ppt_x</p:attrName>
                                        </p:attrNameLst>
                                      </p:cBhvr>
                                      <p:tavLst>
                                        <p:tav tm="0">
                                          <p:val>
                                            <p:strVal val="#ppt_x"/>
                                          </p:val>
                                        </p:tav>
                                        <p:tav tm="100000">
                                          <p:val>
                                            <p:strVal val="#ppt_x"/>
                                          </p:val>
                                        </p:tav>
                                      </p:tavLst>
                                    </p:anim>
                                    <p:anim calcmode="lin" valueType="num">
                                      <p:cBhvr>
                                        <p:cTn id="13" dur="500" fill="hold"/>
                                        <p:tgtEl>
                                          <p:spTgt spid="37"/>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8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anim calcmode="lin" valueType="num">
                                      <p:cBhvr>
                                        <p:cTn id="17" dur="500" fill="hold"/>
                                        <p:tgtEl>
                                          <p:spTgt spid="39"/>
                                        </p:tgtEl>
                                        <p:attrNameLst>
                                          <p:attrName>ppt_x</p:attrName>
                                        </p:attrNameLst>
                                      </p:cBhvr>
                                      <p:tavLst>
                                        <p:tav tm="0">
                                          <p:val>
                                            <p:strVal val="#ppt_x"/>
                                          </p:val>
                                        </p:tav>
                                        <p:tav tm="100000">
                                          <p:val>
                                            <p:strVal val="#ppt_x"/>
                                          </p:val>
                                        </p:tav>
                                      </p:tavLst>
                                    </p:anim>
                                    <p:anim calcmode="lin" valueType="num">
                                      <p:cBhvr>
                                        <p:cTn id="18" dur="500" fill="hold"/>
                                        <p:tgtEl>
                                          <p:spTgt spid="39"/>
                                        </p:tgtEl>
                                        <p:attrNameLst>
                                          <p:attrName>ppt_y</p:attrName>
                                        </p:attrNameLst>
                                      </p:cBhvr>
                                      <p:tavLst>
                                        <p:tav tm="0">
                                          <p:val>
                                            <p:strVal val="#ppt_y-.1"/>
                                          </p:val>
                                        </p:tav>
                                        <p:tav tm="100000">
                                          <p:val>
                                            <p:strVal val="#ppt_y"/>
                                          </p:val>
                                        </p:tav>
                                      </p:tavLst>
                                    </p:anim>
                                  </p:childTnLst>
                                </p:cTn>
                              </p:par>
                              <p:par>
                                <p:cTn id="19" presetID="22" presetClass="entr" presetSubtype="8" fill="hold" grpId="0" nodeType="withEffect">
                                  <p:stCondLst>
                                    <p:cond delay="100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00"/>
                                        <p:tgtEl>
                                          <p:spTgt spid="38"/>
                                        </p:tgtEl>
                                      </p:cBhvr>
                                    </p:animEffect>
                                  </p:childTnLst>
                                </p:cTn>
                              </p:par>
                              <p:par>
                                <p:cTn id="22" presetID="22" presetClass="entr" presetSubtype="8" fill="hold" grpId="0" nodeType="withEffect">
                                  <p:stCondLst>
                                    <p:cond delay="1300"/>
                                  </p:stCondLst>
                                  <p:childTnLst>
                                    <p:set>
                                      <p:cBhvr>
                                        <p:cTn id="23" dur="1" fill="hold">
                                          <p:stCondLst>
                                            <p:cond delay="0"/>
                                          </p:stCondLst>
                                        </p:cTn>
                                        <p:tgtEl>
                                          <p:spTgt spid="40"/>
                                        </p:tgtEl>
                                        <p:attrNameLst>
                                          <p:attrName>style.visibility</p:attrName>
                                        </p:attrNameLst>
                                      </p:cBhvr>
                                      <p:to>
                                        <p:strVal val="visible"/>
                                      </p:to>
                                    </p:set>
                                    <p:animEffect transition="in" filter="wipe(left)">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9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50"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6B69EBE-E29A-4988-AAD2-F625FCB082BA}"/>
              </a:ext>
            </a:extLst>
          </p:cNvPr>
          <p:cNvSpPr txBox="1"/>
          <p:nvPr/>
        </p:nvSpPr>
        <p:spPr>
          <a:xfrm>
            <a:off x="2028825" y="4648807"/>
            <a:ext cx="2167256" cy="1321250"/>
          </a:xfrm>
          <a:prstGeom prst="rect">
            <a:avLst/>
          </a:prstGeom>
          <a:noFill/>
        </p:spPr>
        <p:txBody>
          <a:bodyPr wrap="square" lIns="0" tIns="36000" rIns="216000" bIns="36000" rtlCol="0">
            <a:spAutoFit/>
          </a:bodyPr>
          <a:lstStyle/>
          <a:p>
            <a:pPr>
              <a:lnSpc>
                <a:spcPct val="130000"/>
              </a:lnSpc>
              <a:spcBef>
                <a:spcPts val="1000"/>
              </a:spcBef>
            </a:pPr>
            <a:r>
              <a:rPr lang="en-US" sz="1600" b="1" dirty="0"/>
              <a:t>Data 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sp>
        <p:nvSpPr>
          <p:cNvPr id="12" name="TextBox 11">
            <a:extLst>
              <a:ext uri="{FF2B5EF4-FFF2-40B4-BE49-F238E27FC236}">
                <a16:creationId xmlns:a16="http://schemas.microsoft.com/office/drawing/2014/main" id="{01980CAE-6DA4-46E4-BBD7-1B4AC00B9988}"/>
              </a:ext>
            </a:extLst>
          </p:cNvPr>
          <p:cNvSpPr txBox="1"/>
          <p:nvPr/>
        </p:nvSpPr>
        <p:spPr>
          <a:xfrm>
            <a:off x="5176923" y="4648807"/>
            <a:ext cx="2167256" cy="1321250"/>
          </a:xfrm>
          <a:prstGeom prst="rect">
            <a:avLst/>
          </a:prstGeom>
          <a:noFill/>
        </p:spPr>
        <p:txBody>
          <a:bodyPr wrap="square" lIns="0" tIns="36000" rIns="216000" bIns="36000" rtlCol="0">
            <a:spAutoFit/>
          </a:bodyPr>
          <a:lstStyle/>
          <a:p>
            <a:pPr>
              <a:lnSpc>
                <a:spcPct val="130000"/>
              </a:lnSpc>
              <a:spcBef>
                <a:spcPts val="1000"/>
              </a:spcBef>
            </a:pPr>
            <a:r>
              <a:rPr lang="en-US" sz="1600" b="1" dirty="0"/>
              <a:t>Data 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sp>
        <p:nvSpPr>
          <p:cNvPr id="15" name="TextBox 14">
            <a:extLst>
              <a:ext uri="{FF2B5EF4-FFF2-40B4-BE49-F238E27FC236}">
                <a16:creationId xmlns:a16="http://schemas.microsoft.com/office/drawing/2014/main" id="{581DE068-08DB-4F76-9C7C-02A027CDAF62}"/>
              </a:ext>
            </a:extLst>
          </p:cNvPr>
          <p:cNvSpPr txBox="1"/>
          <p:nvPr/>
        </p:nvSpPr>
        <p:spPr>
          <a:xfrm>
            <a:off x="8763018" y="4648807"/>
            <a:ext cx="2167256" cy="1321250"/>
          </a:xfrm>
          <a:prstGeom prst="rect">
            <a:avLst/>
          </a:prstGeom>
          <a:noFill/>
        </p:spPr>
        <p:txBody>
          <a:bodyPr wrap="square" lIns="0" tIns="36000" rIns="216000" bIns="36000" rtlCol="0">
            <a:spAutoFit/>
          </a:bodyPr>
          <a:lstStyle/>
          <a:p>
            <a:pPr>
              <a:lnSpc>
                <a:spcPct val="130000"/>
              </a:lnSpc>
              <a:spcBef>
                <a:spcPts val="1000"/>
              </a:spcBef>
            </a:pPr>
            <a:r>
              <a:rPr lang="en-US" sz="1600" b="1" dirty="0"/>
              <a:t>Data 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grpSp>
        <p:nvGrpSpPr>
          <p:cNvPr id="2" name="Group 1">
            <a:extLst>
              <a:ext uri="{FF2B5EF4-FFF2-40B4-BE49-F238E27FC236}">
                <a16:creationId xmlns:a16="http://schemas.microsoft.com/office/drawing/2014/main" id="{954418BB-4E7C-49FD-BFA8-51B727E45065}"/>
              </a:ext>
            </a:extLst>
          </p:cNvPr>
          <p:cNvGrpSpPr/>
          <p:nvPr/>
        </p:nvGrpSpPr>
        <p:grpSpPr>
          <a:xfrm>
            <a:off x="1016000" y="3429000"/>
            <a:ext cx="11176000" cy="895866"/>
            <a:chOff x="1016000" y="3429000"/>
            <a:chExt cx="11176000" cy="895866"/>
          </a:xfrm>
        </p:grpSpPr>
        <p:sp>
          <p:nvSpPr>
            <p:cNvPr id="5" name="Rectangle 4">
              <a:extLst>
                <a:ext uri="{FF2B5EF4-FFF2-40B4-BE49-F238E27FC236}">
                  <a16:creationId xmlns:a16="http://schemas.microsoft.com/office/drawing/2014/main" id="{C4856408-4547-4242-9ACE-578815C19B87}"/>
                </a:ext>
              </a:extLst>
            </p:cNvPr>
            <p:cNvSpPr/>
            <p:nvPr/>
          </p:nvSpPr>
          <p:spPr>
            <a:xfrm>
              <a:off x="1016000" y="3429000"/>
              <a:ext cx="11176000" cy="895866"/>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endParaRPr lang="en-US" sz="2400" dirty="0">
                <a:solidFill>
                  <a:srgbClr val="FFFFFF"/>
                </a:solidFill>
                <a:latin typeface="+mj-lt"/>
              </a:endParaRPr>
            </a:p>
          </p:txBody>
        </p:sp>
        <p:sp>
          <p:nvSpPr>
            <p:cNvPr id="7" name="Текст 7">
              <a:extLst>
                <a:ext uri="{FF2B5EF4-FFF2-40B4-BE49-F238E27FC236}">
                  <a16:creationId xmlns:a16="http://schemas.microsoft.com/office/drawing/2014/main" id="{63659C26-B532-49FF-939F-0C0C89B63729}"/>
                </a:ext>
              </a:extLst>
            </p:cNvPr>
            <p:cNvSpPr txBox="1">
              <a:spLocks/>
            </p:cNvSpPr>
            <p:nvPr/>
          </p:nvSpPr>
          <p:spPr>
            <a:xfrm>
              <a:off x="2365448" y="3567347"/>
              <a:ext cx="1164908" cy="523874"/>
            </a:xfrm>
            <a:prstGeom prst="rect">
              <a:avLst/>
            </a:prstGeom>
          </p:spPr>
          <p:txBody>
            <a:bodyPr tIns="0" b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800" b="1" dirty="0">
                  <a:solidFill>
                    <a:srgbClr val="FFFFFF"/>
                  </a:solidFill>
                  <a:latin typeface="Open Sans" charset="0"/>
                  <a:ea typeface="Open Sans" charset="0"/>
                  <a:cs typeface="Open Sans" charset="0"/>
                </a:rPr>
                <a:t>5000</a:t>
              </a:r>
            </a:p>
          </p:txBody>
        </p:sp>
        <p:sp>
          <p:nvSpPr>
            <p:cNvPr id="16" name="Shape 3620">
              <a:extLst>
                <a:ext uri="{FF2B5EF4-FFF2-40B4-BE49-F238E27FC236}">
                  <a16:creationId xmlns:a16="http://schemas.microsoft.com/office/drawing/2014/main" id="{C638D76F-737C-4437-B38C-0DFBF458A944}"/>
                </a:ext>
              </a:extLst>
            </p:cNvPr>
            <p:cNvSpPr/>
            <p:nvPr/>
          </p:nvSpPr>
          <p:spPr>
            <a:xfrm>
              <a:off x="2028825" y="3671534"/>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FFFFFF"/>
            </a:solidFill>
            <a:ln w="12700">
              <a:miter lim="400000"/>
            </a:ln>
          </p:spPr>
          <p:txBody>
            <a:bodyPr lIns="38100" tIns="38100" rIns="38100" bIns="38100" anchor="ctr"/>
            <a:lstStyle/>
            <a:p>
              <a:endParaRPr>
                <a:solidFill>
                  <a:prstClr val="black"/>
                </a:solidFill>
              </a:endParaRPr>
            </a:p>
          </p:txBody>
        </p:sp>
        <p:sp>
          <p:nvSpPr>
            <p:cNvPr id="17" name="Текст 7">
              <a:extLst>
                <a:ext uri="{FF2B5EF4-FFF2-40B4-BE49-F238E27FC236}">
                  <a16:creationId xmlns:a16="http://schemas.microsoft.com/office/drawing/2014/main" id="{E76B9840-C6FA-4169-8F62-B3A1BC675E2F}"/>
                </a:ext>
              </a:extLst>
            </p:cNvPr>
            <p:cNvSpPr txBox="1">
              <a:spLocks/>
            </p:cNvSpPr>
            <p:nvPr/>
          </p:nvSpPr>
          <p:spPr>
            <a:xfrm>
              <a:off x="5605581" y="3567347"/>
              <a:ext cx="1164908" cy="523874"/>
            </a:xfrm>
            <a:prstGeom prst="rect">
              <a:avLst/>
            </a:prstGeom>
          </p:spPr>
          <p:txBody>
            <a:bodyPr tIns="0" b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defRPr/>
              </a:pPr>
              <a:r>
                <a:rPr lang="en-US" sz="2800" b="1" dirty="0">
                  <a:solidFill>
                    <a:srgbClr val="FFFFFF"/>
                  </a:solidFill>
                  <a:latin typeface="Open Sans" charset="0"/>
                  <a:ea typeface="Open Sans" charset="0"/>
                  <a:cs typeface="Open Sans" charset="0"/>
                </a:rPr>
                <a:t>56</a:t>
              </a:r>
            </a:p>
          </p:txBody>
        </p:sp>
        <p:sp>
          <p:nvSpPr>
            <p:cNvPr id="19" name="Shape 3624">
              <a:extLst>
                <a:ext uri="{FF2B5EF4-FFF2-40B4-BE49-F238E27FC236}">
                  <a16:creationId xmlns:a16="http://schemas.microsoft.com/office/drawing/2014/main" id="{26D87E6C-C2B5-42B1-894A-EBE37D5E83CB}"/>
                </a:ext>
              </a:extLst>
            </p:cNvPr>
            <p:cNvSpPr/>
            <p:nvPr/>
          </p:nvSpPr>
          <p:spPr>
            <a:xfrm>
              <a:off x="5176923" y="3671459"/>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rgbClr val="FFFFFF"/>
            </a:solidFill>
            <a:ln w="12700">
              <a:miter lim="400000"/>
            </a:ln>
          </p:spPr>
          <p:txBody>
            <a:bodyPr lIns="38100" tIns="38100" rIns="38100" bIns="38100" anchor="ctr"/>
            <a:lstStyle/>
            <a:p>
              <a:endParaRPr>
                <a:solidFill>
                  <a:prstClr val="black"/>
                </a:solidFill>
              </a:endParaRPr>
            </a:p>
          </p:txBody>
        </p:sp>
        <p:sp>
          <p:nvSpPr>
            <p:cNvPr id="20" name="Текст 7">
              <a:extLst>
                <a:ext uri="{FF2B5EF4-FFF2-40B4-BE49-F238E27FC236}">
                  <a16:creationId xmlns:a16="http://schemas.microsoft.com/office/drawing/2014/main" id="{C73E8DE5-80A1-4ECE-8E74-2649E4BAD20C}"/>
                </a:ext>
              </a:extLst>
            </p:cNvPr>
            <p:cNvSpPr txBox="1">
              <a:spLocks/>
            </p:cNvSpPr>
            <p:nvPr/>
          </p:nvSpPr>
          <p:spPr>
            <a:xfrm>
              <a:off x="9102829" y="3567347"/>
              <a:ext cx="1164908" cy="523874"/>
            </a:xfrm>
            <a:prstGeom prst="rect">
              <a:avLst/>
            </a:prstGeom>
          </p:spPr>
          <p:txBody>
            <a:bodyPr tIns="0" bIns="0" anchor="ctr" anchorCtr="0">
              <a:noAutofit/>
            </a:bodyPr>
            <a:lstStyle>
              <a:lvl1pPr marL="0" marR="0" indent="0" algn="ctr" defTabSz="914318" rtl="0" eaLnBrk="1" fontAlgn="auto" latinLnBrk="0" hangingPunct="1">
                <a:lnSpc>
                  <a:spcPct val="145000"/>
                </a:lnSpc>
                <a:spcBef>
                  <a:spcPts val="0"/>
                </a:spcBef>
                <a:spcAft>
                  <a:spcPts val="0"/>
                </a:spcAft>
                <a:buClrTx/>
                <a:buSzTx/>
                <a:buFont typeface="Arial" panose="020B0604020202020204" pitchFamily="34" charset="0"/>
                <a:buNone/>
                <a:tabLst/>
                <a:defRPr sz="1800" b="0" i="0" kern="1200" baseline="0">
                  <a:solidFill>
                    <a:schemeClr val="tx1"/>
                  </a:solidFill>
                  <a:latin typeface="+mj-lt"/>
                  <a:ea typeface="Source Sans Pro" charset="0"/>
                  <a:cs typeface="Source Sans Pro" charset="0"/>
                </a:defRPr>
              </a:lvl1pPr>
              <a:lvl2pPr marL="685800" indent="-228600" algn="ctr" defTabSz="914400" rtl="0" eaLnBrk="1" latinLnBrk="0" hangingPunct="1">
                <a:lnSpc>
                  <a:spcPct val="90000"/>
                </a:lnSpc>
                <a:spcBef>
                  <a:spcPts val="500"/>
                </a:spcBef>
                <a:buFont typeface="Arial"/>
                <a:buChar char="•"/>
                <a:defRPr sz="2400" b="0" i="0" kern="1200">
                  <a:solidFill>
                    <a:schemeClr val="tx1">
                      <a:alpha val="60000"/>
                    </a:schemeClr>
                  </a:solidFill>
                  <a:latin typeface="Source Sans Pro" charset="0"/>
                  <a:ea typeface="Source Sans Pro" charset="0"/>
                  <a:cs typeface="Source Sans Pro" charset="0"/>
                </a:defRPr>
              </a:lvl2pPr>
              <a:lvl3pPr marL="1143000" indent="-228600" algn="ctr" defTabSz="914400" rtl="0" eaLnBrk="1" latinLnBrk="0" hangingPunct="1">
                <a:lnSpc>
                  <a:spcPct val="90000"/>
                </a:lnSpc>
                <a:spcBef>
                  <a:spcPts val="500"/>
                </a:spcBef>
                <a:buFont typeface="Arial"/>
                <a:buChar char="•"/>
                <a:defRPr sz="2000" b="0" i="0" kern="1200">
                  <a:solidFill>
                    <a:schemeClr val="tx1">
                      <a:alpha val="60000"/>
                    </a:schemeClr>
                  </a:solidFill>
                  <a:latin typeface="Source Sans Pro" charset="0"/>
                  <a:ea typeface="Source Sans Pro" charset="0"/>
                  <a:cs typeface="Source Sans Pro" charset="0"/>
                </a:defRPr>
              </a:lvl3pPr>
              <a:lvl4pPr marL="1600200" indent="-228600" algn="ctr" defTabSz="914400" rtl="0" eaLnBrk="1" latinLnBrk="0" hangingPunct="1">
                <a:lnSpc>
                  <a:spcPct val="15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4pPr>
              <a:lvl5pPr marL="2057400" indent="-228600" algn="ctr" defTabSz="914400" rtl="0" eaLnBrk="1" latinLnBrk="0" hangingPunct="1">
                <a:lnSpc>
                  <a:spcPct val="90000"/>
                </a:lnSpc>
                <a:spcBef>
                  <a:spcPts val="500"/>
                </a:spcBef>
                <a:buFont typeface="Arial"/>
                <a:buChar char="•"/>
                <a:defRPr sz="1800" b="0" i="0" kern="1200">
                  <a:solidFill>
                    <a:schemeClr val="tx1">
                      <a:alpha val="60000"/>
                    </a:schemeClr>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800" b="1" dirty="0">
                  <a:solidFill>
                    <a:srgbClr val="FFFFFF"/>
                  </a:solidFill>
                  <a:latin typeface="Open Sans" charset="0"/>
                  <a:ea typeface="Open Sans" charset="0"/>
                  <a:cs typeface="Open Sans" charset="0"/>
                </a:rPr>
                <a:t>2200</a:t>
              </a:r>
            </a:p>
          </p:txBody>
        </p:sp>
        <p:sp>
          <p:nvSpPr>
            <p:cNvPr id="22" name="Shape 3759">
              <a:extLst>
                <a:ext uri="{FF2B5EF4-FFF2-40B4-BE49-F238E27FC236}">
                  <a16:creationId xmlns:a16="http://schemas.microsoft.com/office/drawing/2014/main" id="{83AD3504-6917-4CD2-A98B-67B9EF7ECE8A}"/>
                </a:ext>
              </a:extLst>
            </p:cNvPr>
            <p:cNvSpPr/>
            <p:nvPr/>
          </p:nvSpPr>
          <p:spPr>
            <a:xfrm>
              <a:off x="8763018" y="3680424"/>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FFFFFF"/>
            </a:solidFill>
            <a:ln w="12700">
              <a:miter lim="400000"/>
            </a:ln>
          </p:spPr>
          <p:txBody>
            <a:bodyPr lIns="38100" tIns="38100" rIns="38100" bIns="38100" anchor="ctr"/>
            <a:lstStyle/>
            <a:p>
              <a:endParaRPr>
                <a:solidFill>
                  <a:prstClr val="black"/>
                </a:solidFill>
              </a:endParaRPr>
            </a:p>
          </p:txBody>
        </p:sp>
      </p:grpSp>
      <p:sp>
        <p:nvSpPr>
          <p:cNvPr id="4" name="Picture Placeholder 3">
            <a:extLst>
              <a:ext uri="{FF2B5EF4-FFF2-40B4-BE49-F238E27FC236}">
                <a16:creationId xmlns:a16="http://schemas.microsoft.com/office/drawing/2014/main" id="{C8C4A65F-63A1-4A00-BEF6-29DE8D092D0C}"/>
              </a:ext>
            </a:extLst>
          </p:cNvPr>
          <p:cNvSpPr>
            <a:spLocks noGrp="1"/>
          </p:cNvSpPr>
          <p:nvPr>
            <p:ph type="pic" sz="quarter" idx="15"/>
          </p:nvPr>
        </p:nvSpPr>
        <p:spPr/>
      </p:sp>
    </p:spTree>
    <p:extLst>
      <p:ext uri="{BB962C8B-B14F-4D97-AF65-F5344CB8AC3E}">
        <p14:creationId xmlns:p14="http://schemas.microsoft.com/office/powerpoint/2010/main" val="29383464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9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14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2" presetClass="entr" presetSubtype="8" fill="hold" nodeType="withEffect">
                                  <p:stCondLst>
                                    <p:cond delay="90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1100"/>
                                        <p:tgtEl>
                                          <p:spTgt spid="2"/>
                                        </p:tgtEl>
                                      </p:cBhvr>
                                    </p:animEffect>
                                  </p:childTnLst>
                                </p:cTn>
                              </p:par>
                              <p:par>
                                <p:cTn id="20" presetID="6" presetClass="emph" presetSubtype="0" accel="50000" decel="50000" autoRev="1" fill="hold" nodeType="withEffect">
                                  <p:stCondLst>
                                    <p:cond delay="900"/>
                                  </p:stCondLst>
                                  <p:childTnLst>
                                    <p:animScale>
                                      <p:cBhvr>
                                        <p:cTn id="21"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C9D7300-ECC4-49E4-A47C-8122DFD7F2EF}"/>
              </a:ext>
            </a:extLst>
          </p:cNvPr>
          <p:cNvSpPr>
            <a:spLocks noGrp="1"/>
          </p:cNvSpPr>
          <p:nvPr>
            <p:ph type="pic" sz="quarter" idx="12"/>
          </p:nvPr>
        </p:nvSpPr>
        <p:spPr/>
      </p:sp>
      <p:sp>
        <p:nvSpPr>
          <p:cNvPr id="8" name="Rectangle 7"/>
          <p:cNvSpPr/>
          <p:nvPr/>
        </p:nvSpPr>
        <p:spPr>
          <a:xfrm>
            <a:off x="4324350" y="0"/>
            <a:ext cx="1771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7">
            <a:extLst>
              <a:ext uri="{FF2B5EF4-FFF2-40B4-BE49-F238E27FC236}">
                <a16:creationId xmlns:a16="http://schemas.microsoft.com/office/drawing/2014/main" id="{DA65DC47-EC3A-42E5-B755-5572959A05A2}"/>
              </a:ext>
            </a:extLst>
          </p:cNvPr>
          <p:cNvSpPr>
            <a:spLocks noEditPoints="1"/>
          </p:cNvSpPr>
          <p:nvPr/>
        </p:nvSpPr>
        <p:spPr bwMode="auto">
          <a:xfrm>
            <a:off x="5876458" y="5505451"/>
            <a:ext cx="439084" cy="442912"/>
          </a:xfrm>
          <a:custGeom>
            <a:avLst/>
            <a:gdLst>
              <a:gd name="T0" fmla="*/ 160 w 160"/>
              <a:gd name="T1" fmla="*/ 80 h 160"/>
              <a:gd name="T2" fmla="*/ 80 w 160"/>
              <a:gd name="T3" fmla="*/ 0 h 160"/>
              <a:gd name="T4" fmla="*/ 0 w 160"/>
              <a:gd name="T5" fmla="*/ 80 h 160"/>
              <a:gd name="T6" fmla="*/ 80 w 160"/>
              <a:gd name="T7" fmla="*/ 160 h 160"/>
              <a:gd name="T8" fmla="*/ 160 w 160"/>
              <a:gd name="T9" fmla="*/ 80 h 160"/>
              <a:gd name="T10" fmla="*/ 8 w 160"/>
              <a:gd name="T11" fmla="*/ 80 h 160"/>
              <a:gd name="T12" fmla="*/ 80 w 160"/>
              <a:gd name="T13" fmla="*/ 8 h 160"/>
              <a:gd name="T14" fmla="*/ 152 w 160"/>
              <a:gd name="T15" fmla="*/ 80 h 160"/>
              <a:gd name="T16" fmla="*/ 80 w 160"/>
              <a:gd name="T17" fmla="*/ 152 h 160"/>
              <a:gd name="T18" fmla="*/ 8 w 160"/>
              <a:gd name="T19" fmla="*/ 80 h 160"/>
              <a:gd name="T20" fmla="*/ 83 w 160"/>
              <a:gd name="T21" fmla="*/ 118 h 160"/>
              <a:gd name="T22" fmla="*/ 105 w 160"/>
              <a:gd name="T23" fmla="*/ 95 h 160"/>
              <a:gd name="T24" fmla="*/ 105 w 160"/>
              <a:gd name="T25" fmla="*/ 89 h 160"/>
              <a:gd name="T26" fmla="*/ 100 w 160"/>
              <a:gd name="T27" fmla="*/ 89 h 160"/>
              <a:gd name="T28" fmla="*/ 84 w 160"/>
              <a:gd name="T29" fmla="*/ 105 h 160"/>
              <a:gd name="T30" fmla="*/ 84 w 160"/>
              <a:gd name="T31" fmla="*/ 45 h 160"/>
              <a:gd name="T32" fmla="*/ 80 w 160"/>
              <a:gd name="T33" fmla="*/ 41 h 160"/>
              <a:gd name="T34" fmla="*/ 76 w 160"/>
              <a:gd name="T35" fmla="*/ 45 h 160"/>
              <a:gd name="T36" fmla="*/ 76 w 160"/>
              <a:gd name="T37" fmla="*/ 105 h 160"/>
              <a:gd name="T38" fmla="*/ 60 w 160"/>
              <a:gd name="T39" fmla="*/ 89 h 160"/>
              <a:gd name="T40" fmla="*/ 55 w 160"/>
              <a:gd name="T41" fmla="*/ 89 h 160"/>
              <a:gd name="T42" fmla="*/ 55 w 160"/>
              <a:gd name="T43" fmla="*/ 95 h 160"/>
              <a:gd name="T44" fmla="*/ 77 w 160"/>
              <a:gd name="T45" fmla="*/ 118 h 160"/>
              <a:gd name="T46" fmla="*/ 80 w 160"/>
              <a:gd name="T47" fmla="*/ 119 h 160"/>
              <a:gd name="T48" fmla="*/ 83 w 160"/>
              <a:gd name="T49"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80"/>
                </a:moveTo>
                <a:cubicBezTo>
                  <a:pt x="160" y="36"/>
                  <a:pt x="124" y="0"/>
                  <a:pt x="80" y="0"/>
                </a:cubicBezTo>
                <a:cubicBezTo>
                  <a:pt x="36" y="0"/>
                  <a:pt x="0" y="36"/>
                  <a:pt x="0" y="80"/>
                </a:cubicBezTo>
                <a:cubicBezTo>
                  <a:pt x="0" y="124"/>
                  <a:pt x="36" y="160"/>
                  <a:pt x="80" y="160"/>
                </a:cubicBezTo>
                <a:cubicBezTo>
                  <a:pt x="124" y="160"/>
                  <a:pt x="160" y="124"/>
                  <a:pt x="160" y="80"/>
                </a:cubicBezTo>
                <a:close/>
                <a:moveTo>
                  <a:pt x="8" y="80"/>
                </a:moveTo>
                <a:cubicBezTo>
                  <a:pt x="8" y="40"/>
                  <a:pt x="40" y="8"/>
                  <a:pt x="80" y="8"/>
                </a:cubicBezTo>
                <a:cubicBezTo>
                  <a:pt x="120" y="8"/>
                  <a:pt x="152" y="40"/>
                  <a:pt x="152" y="80"/>
                </a:cubicBezTo>
                <a:cubicBezTo>
                  <a:pt x="152" y="120"/>
                  <a:pt x="120" y="152"/>
                  <a:pt x="80" y="152"/>
                </a:cubicBezTo>
                <a:cubicBezTo>
                  <a:pt x="40" y="152"/>
                  <a:pt x="8" y="120"/>
                  <a:pt x="8" y="80"/>
                </a:cubicBezTo>
                <a:close/>
                <a:moveTo>
                  <a:pt x="83" y="118"/>
                </a:moveTo>
                <a:cubicBezTo>
                  <a:pt x="105" y="95"/>
                  <a:pt x="105" y="95"/>
                  <a:pt x="105" y="95"/>
                </a:cubicBezTo>
                <a:cubicBezTo>
                  <a:pt x="107" y="94"/>
                  <a:pt x="107" y="91"/>
                  <a:pt x="105" y="89"/>
                </a:cubicBezTo>
                <a:cubicBezTo>
                  <a:pt x="104" y="88"/>
                  <a:pt x="101" y="88"/>
                  <a:pt x="100" y="89"/>
                </a:cubicBezTo>
                <a:cubicBezTo>
                  <a:pt x="84" y="105"/>
                  <a:pt x="84" y="105"/>
                  <a:pt x="84" y="105"/>
                </a:cubicBezTo>
                <a:cubicBezTo>
                  <a:pt x="84" y="45"/>
                  <a:pt x="84" y="45"/>
                  <a:pt x="84" y="45"/>
                </a:cubicBezTo>
                <a:cubicBezTo>
                  <a:pt x="84" y="43"/>
                  <a:pt x="82" y="41"/>
                  <a:pt x="80" y="41"/>
                </a:cubicBezTo>
                <a:cubicBezTo>
                  <a:pt x="78" y="41"/>
                  <a:pt x="76" y="43"/>
                  <a:pt x="76" y="45"/>
                </a:cubicBezTo>
                <a:cubicBezTo>
                  <a:pt x="76" y="105"/>
                  <a:pt x="76" y="105"/>
                  <a:pt x="76" y="105"/>
                </a:cubicBezTo>
                <a:cubicBezTo>
                  <a:pt x="60" y="89"/>
                  <a:pt x="60" y="89"/>
                  <a:pt x="60" y="89"/>
                </a:cubicBezTo>
                <a:cubicBezTo>
                  <a:pt x="59" y="88"/>
                  <a:pt x="56" y="88"/>
                  <a:pt x="55" y="89"/>
                </a:cubicBezTo>
                <a:cubicBezTo>
                  <a:pt x="53" y="91"/>
                  <a:pt x="53" y="94"/>
                  <a:pt x="55" y="95"/>
                </a:cubicBezTo>
                <a:cubicBezTo>
                  <a:pt x="77" y="118"/>
                  <a:pt x="77" y="118"/>
                  <a:pt x="77" y="118"/>
                </a:cubicBezTo>
                <a:cubicBezTo>
                  <a:pt x="78" y="118"/>
                  <a:pt x="79" y="119"/>
                  <a:pt x="80" y="119"/>
                </a:cubicBezTo>
                <a:cubicBezTo>
                  <a:pt x="81" y="119"/>
                  <a:pt x="82" y="118"/>
                  <a:pt x="83" y="118"/>
                </a:cubicBezTo>
                <a:close/>
              </a:path>
            </a:pathLst>
          </a:custGeom>
          <a:solidFill>
            <a:schemeClr val="accent1"/>
          </a:solidFill>
          <a:ln>
            <a:noFill/>
          </a:ln>
          <a:effectLst>
            <a:outerShdw blurRad="254000" dist="1524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a:xfrm>
            <a:off x="1024971" y="2757694"/>
            <a:ext cx="10146612" cy="1647411"/>
          </a:xfrm>
        </p:spPr>
        <p:txBody>
          <a:bodyPr/>
          <a:lstStyle/>
          <a:p>
            <a:r>
              <a:rPr lang="en-US" sz="7200" dirty="0">
                <a:solidFill>
                  <a:schemeClr val="accent1"/>
                </a:solidFill>
              </a:rPr>
              <a:t>World </a:t>
            </a:r>
            <a:r>
              <a:rPr lang="en-US" sz="7200" dirty="0"/>
              <a:t>Map</a:t>
            </a:r>
          </a:p>
        </p:txBody>
      </p:sp>
    </p:spTree>
    <p:extLst>
      <p:ext uri="{BB962C8B-B14F-4D97-AF65-F5344CB8AC3E}">
        <p14:creationId xmlns:p14="http://schemas.microsoft.com/office/powerpoint/2010/main" val="140569622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B09D42-1F8E-F24A-A9E1-EEA4DAA93D66}"/>
              </a:ext>
            </a:extLst>
          </p:cNvPr>
          <p:cNvGrpSpPr/>
          <p:nvPr/>
        </p:nvGrpSpPr>
        <p:grpSpPr>
          <a:xfrm>
            <a:off x="1628597" y="515384"/>
            <a:ext cx="9349368" cy="5973611"/>
            <a:chOff x="-341709" y="-621042"/>
            <a:chExt cx="9985772" cy="6380228"/>
          </a:xfrm>
          <a:solidFill>
            <a:schemeClr val="tx1">
              <a:alpha val="20000"/>
            </a:schemeClr>
          </a:solidFill>
        </p:grpSpPr>
        <p:sp>
          <p:nvSpPr>
            <p:cNvPr id="3" name="Freeform 2">
              <a:extLst>
                <a:ext uri="{FF2B5EF4-FFF2-40B4-BE49-F238E27FC236}">
                  <a16:creationId xmlns:a16="http://schemas.microsoft.com/office/drawing/2014/main" id="{C351B73D-65CE-C54D-9B8C-01AC751B8F50}"/>
                </a:ext>
              </a:extLst>
            </p:cNvPr>
            <p:cNvSpPr>
              <a:spLocks/>
            </p:cNvSpPr>
            <p:nvPr/>
          </p:nvSpPr>
          <p:spPr bwMode="auto">
            <a:xfrm>
              <a:off x="7160829" y="3288732"/>
              <a:ext cx="211665" cy="250784"/>
            </a:xfrm>
            <a:custGeom>
              <a:avLst/>
              <a:gdLst>
                <a:gd name="connsiteX0" fmla="*/ 74991 w 282220"/>
                <a:gd name="connsiteY0" fmla="*/ 0 h 334378"/>
                <a:gd name="connsiteX1" fmla="*/ 80892 w 282220"/>
                <a:gd name="connsiteY1" fmla="*/ 7868 h 334378"/>
                <a:gd name="connsiteX2" fmla="*/ 84515 w 282220"/>
                <a:gd name="connsiteY2" fmla="*/ 7143 h 334378"/>
                <a:gd name="connsiteX3" fmla="*/ 104968 w 282220"/>
                <a:gd name="connsiteY3" fmla="*/ 34413 h 334378"/>
                <a:gd name="connsiteX4" fmla="*/ 117750 w 282220"/>
                <a:gd name="connsiteY4" fmla="*/ 63629 h 334378"/>
                <a:gd name="connsiteX5" fmla="*/ 154528 w 282220"/>
                <a:gd name="connsiteY5" fmla="*/ 63629 h 334378"/>
                <a:gd name="connsiteX6" fmla="*/ 157469 w 282220"/>
                <a:gd name="connsiteY6" fmla="*/ 70772 h 334378"/>
                <a:gd name="connsiteX7" fmla="*/ 164052 w 282220"/>
                <a:gd name="connsiteY7" fmla="*/ 70772 h 334378"/>
                <a:gd name="connsiteX8" fmla="*/ 179959 w 282220"/>
                <a:gd name="connsiteY8" fmla="*/ 109404 h 334378"/>
                <a:gd name="connsiteX9" fmla="*/ 154962 w 282220"/>
                <a:gd name="connsiteY9" fmla="*/ 113949 h 334378"/>
                <a:gd name="connsiteX10" fmla="*/ 148982 w 282220"/>
                <a:gd name="connsiteY10" fmla="*/ 129894 h 334378"/>
                <a:gd name="connsiteX11" fmla="*/ 181797 w 282220"/>
                <a:gd name="connsiteY11" fmla="*/ 145438 h 334378"/>
                <a:gd name="connsiteX12" fmla="*/ 184776 w 282220"/>
                <a:gd name="connsiteY12" fmla="*/ 149481 h 334378"/>
                <a:gd name="connsiteX13" fmla="*/ 191321 w 282220"/>
                <a:gd name="connsiteY13" fmla="*/ 152581 h 334378"/>
                <a:gd name="connsiteX14" fmla="*/ 223136 w 282220"/>
                <a:gd name="connsiteY14" fmla="*/ 195758 h 334378"/>
                <a:gd name="connsiteX15" fmla="*/ 245861 w 282220"/>
                <a:gd name="connsiteY15" fmla="*/ 234390 h 334378"/>
                <a:gd name="connsiteX16" fmla="*/ 273130 w 282220"/>
                <a:gd name="connsiteY16" fmla="*/ 259387 h 334378"/>
                <a:gd name="connsiteX17" fmla="*/ 282220 w 282220"/>
                <a:gd name="connsiteY17" fmla="*/ 286656 h 334378"/>
                <a:gd name="connsiteX18" fmla="*/ 277675 w 282220"/>
                <a:gd name="connsiteY18" fmla="*/ 325288 h 334378"/>
                <a:gd name="connsiteX19" fmla="*/ 239043 w 282220"/>
                <a:gd name="connsiteY19" fmla="*/ 309381 h 334378"/>
                <a:gd name="connsiteX20" fmla="*/ 223136 w 282220"/>
                <a:gd name="connsiteY20" fmla="*/ 334378 h 334378"/>
                <a:gd name="connsiteX21" fmla="*/ 195866 w 282220"/>
                <a:gd name="connsiteY21" fmla="*/ 318471 h 334378"/>
                <a:gd name="connsiteX22" fmla="*/ 196666 w 282220"/>
                <a:gd name="connsiteY22" fmla="*/ 317351 h 334378"/>
                <a:gd name="connsiteX23" fmla="*/ 186342 w 282220"/>
                <a:gd name="connsiteY23" fmla="*/ 311328 h 334378"/>
                <a:gd name="connsiteX24" fmla="*/ 197705 w 282220"/>
                <a:gd name="connsiteY24" fmla="*/ 295421 h 334378"/>
                <a:gd name="connsiteX25" fmla="*/ 197705 w 282220"/>
                <a:gd name="connsiteY25" fmla="*/ 263606 h 334378"/>
                <a:gd name="connsiteX26" fmla="*/ 170435 w 282220"/>
                <a:gd name="connsiteY26" fmla="*/ 231792 h 334378"/>
                <a:gd name="connsiteX27" fmla="*/ 165890 w 282220"/>
                <a:gd name="connsiteY27" fmla="*/ 193160 h 334378"/>
                <a:gd name="connsiteX28" fmla="*/ 144743 w 282220"/>
                <a:gd name="connsiteY28" fmla="*/ 168488 h 334378"/>
                <a:gd name="connsiteX29" fmla="*/ 120875 w 282220"/>
                <a:gd name="connsiteY29" fmla="*/ 168488 h 334378"/>
                <a:gd name="connsiteX30" fmla="*/ 116330 w 282220"/>
                <a:gd name="connsiteY30" fmla="*/ 179851 h 334378"/>
                <a:gd name="connsiteX31" fmla="*/ 89060 w 282220"/>
                <a:gd name="connsiteY31" fmla="*/ 184396 h 334378"/>
                <a:gd name="connsiteX32" fmla="*/ 85786 w 282220"/>
                <a:gd name="connsiteY32" fmla="*/ 176211 h 334378"/>
                <a:gd name="connsiteX33" fmla="*/ 79536 w 282220"/>
                <a:gd name="connsiteY33" fmla="*/ 177253 h 334378"/>
                <a:gd name="connsiteX34" fmla="*/ 79008 w 282220"/>
                <a:gd name="connsiteY34" fmla="*/ 175932 h 334378"/>
                <a:gd name="connsiteX35" fmla="*/ 41339 w 282220"/>
                <a:gd name="connsiteY35" fmla="*/ 195758 h 334378"/>
                <a:gd name="connsiteX36" fmla="*/ 41339 w 282220"/>
                <a:gd name="connsiteY36" fmla="*/ 183602 h 334378"/>
                <a:gd name="connsiteX37" fmla="*/ 31815 w 282220"/>
                <a:gd name="connsiteY37" fmla="*/ 188615 h 334378"/>
                <a:gd name="connsiteX38" fmla="*/ 31815 w 282220"/>
                <a:gd name="connsiteY38" fmla="*/ 156800 h 334378"/>
                <a:gd name="connsiteX39" fmla="*/ 41619 w 282220"/>
                <a:gd name="connsiteY39" fmla="*/ 123465 h 334378"/>
                <a:gd name="connsiteX40" fmla="*/ 25431 w 282220"/>
                <a:gd name="connsiteY40" fmla="*/ 120767 h 334378"/>
                <a:gd name="connsiteX41" fmla="*/ 25431 w 282220"/>
                <a:gd name="connsiteY41" fmla="*/ 115211 h 334378"/>
                <a:gd name="connsiteX42" fmla="*/ 15907 w 282220"/>
                <a:gd name="connsiteY42" fmla="*/ 113624 h 334378"/>
                <a:gd name="connsiteX43" fmla="*/ 15907 w 282220"/>
                <a:gd name="connsiteY43" fmla="*/ 92600 h 334378"/>
                <a:gd name="connsiteX44" fmla="*/ 9524 w 282220"/>
                <a:gd name="connsiteY44" fmla="*/ 88952 h 334378"/>
                <a:gd name="connsiteX45" fmla="*/ 9896 w 282220"/>
                <a:gd name="connsiteY45" fmla="*/ 87464 h 334378"/>
                <a:gd name="connsiteX46" fmla="*/ 0 w 282220"/>
                <a:gd name="connsiteY46" fmla="*/ 81809 h 334378"/>
                <a:gd name="connsiteX47" fmla="*/ 4545 w 282220"/>
                <a:gd name="connsiteY47" fmla="*/ 63629 h 334378"/>
                <a:gd name="connsiteX48" fmla="*/ 36359 w 282220"/>
                <a:gd name="connsiteY48" fmla="*/ 38632 h 334378"/>
                <a:gd name="connsiteX49" fmla="*/ 43177 w 282220"/>
                <a:gd name="connsiteY49" fmla="*/ 47722 h 334378"/>
                <a:gd name="connsiteX50" fmla="*/ 43405 w 282220"/>
                <a:gd name="connsiteY50" fmla="*/ 47722 h 334378"/>
                <a:gd name="connsiteX51" fmla="*/ 45883 w 282220"/>
                <a:gd name="connsiteY51" fmla="*/ 45775 h 334378"/>
                <a:gd name="connsiteX52" fmla="*/ 47343 w 282220"/>
                <a:gd name="connsiteY52" fmla="*/ 47722 h 334378"/>
                <a:gd name="connsiteX53" fmla="*/ 59084 w 282220"/>
                <a:gd name="connsiteY53" fmla="*/ 47722 h 334378"/>
                <a:gd name="connsiteX54" fmla="*/ 52267 w 282220"/>
                <a:gd name="connsiteY54" fmla="*/ 4545 h 33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2220" h="334378">
                  <a:moveTo>
                    <a:pt x="74991" y="0"/>
                  </a:moveTo>
                  <a:lnTo>
                    <a:pt x="80892" y="7868"/>
                  </a:lnTo>
                  <a:lnTo>
                    <a:pt x="84515" y="7143"/>
                  </a:lnTo>
                  <a:lnTo>
                    <a:pt x="104968" y="34413"/>
                  </a:lnTo>
                  <a:lnTo>
                    <a:pt x="117750" y="63629"/>
                  </a:lnTo>
                  <a:lnTo>
                    <a:pt x="154528" y="63629"/>
                  </a:lnTo>
                  <a:lnTo>
                    <a:pt x="157469" y="70772"/>
                  </a:lnTo>
                  <a:lnTo>
                    <a:pt x="164052" y="70772"/>
                  </a:lnTo>
                  <a:lnTo>
                    <a:pt x="179959" y="109404"/>
                  </a:lnTo>
                  <a:lnTo>
                    <a:pt x="154962" y="113949"/>
                  </a:lnTo>
                  <a:lnTo>
                    <a:pt x="148982" y="129894"/>
                  </a:lnTo>
                  <a:lnTo>
                    <a:pt x="181797" y="145438"/>
                  </a:lnTo>
                  <a:lnTo>
                    <a:pt x="184776" y="149481"/>
                  </a:lnTo>
                  <a:lnTo>
                    <a:pt x="191321" y="152581"/>
                  </a:lnTo>
                  <a:lnTo>
                    <a:pt x="223136" y="195758"/>
                  </a:lnTo>
                  <a:lnTo>
                    <a:pt x="245861" y="234390"/>
                  </a:lnTo>
                  <a:lnTo>
                    <a:pt x="273130" y="259387"/>
                  </a:lnTo>
                  <a:lnTo>
                    <a:pt x="282220" y="286656"/>
                  </a:lnTo>
                  <a:lnTo>
                    <a:pt x="277675" y="325288"/>
                  </a:lnTo>
                  <a:lnTo>
                    <a:pt x="239043" y="309381"/>
                  </a:lnTo>
                  <a:lnTo>
                    <a:pt x="223136" y="334378"/>
                  </a:lnTo>
                  <a:lnTo>
                    <a:pt x="195866" y="318471"/>
                  </a:lnTo>
                  <a:lnTo>
                    <a:pt x="196666" y="317351"/>
                  </a:lnTo>
                  <a:lnTo>
                    <a:pt x="186342" y="311328"/>
                  </a:lnTo>
                  <a:lnTo>
                    <a:pt x="197705" y="295421"/>
                  </a:lnTo>
                  <a:lnTo>
                    <a:pt x="197705" y="263606"/>
                  </a:lnTo>
                  <a:lnTo>
                    <a:pt x="170435" y="231792"/>
                  </a:lnTo>
                  <a:lnTo>
                    <a:pt x="165890" y="193160"/>
                  </a:lnTo>
                  <a:lnTo>
                    <a:pt x="144743" y="168488"/>
                  </a:lnTo>
                  <a:lnTo>
                    <a:pt x="120875" y="168488"/>
                  </a:lnTo>
                  <a:lnTo>
                    <a:pt x="116330" y="179851"/>
                  </a:lnTo>
                  <a:lnTo>
                    <a:pt x="89060" y="184396"/>
                  </a:lnTo>
                  <a:lnTo>
                    <a:pt x="85786" y="176211"/>
                  </a:lnTo>
                  <a:lnTo>
                    <a:pt x="79536" y="177253"/>
                  </a:lnTo>
                  <a:lnTo>
                    <a:pt x="79008" y="175932"/>
                  </a:lnTo>
                  <a:lnTo>
                    <a:pt x="41339" y="195758"/>
                  </a:lnTo>
                  <a:lnTo>
                    <a:pt x="41339" y="183602"/>
                  </a:lnTo>
                  <a:lnTo>
                    <a:pt x="31815" y="188615"/>
                  </a:lnTo>
                  <a:lnTo>
                    <a:pt x="31815" y="156800"/>
                  </a:lnTo>
                  <a:lnTo>
                    <a:pt x="41619" y="123465"/>
                  </a:lnTo>
                  <a:lnTo>
                    <a:pt x="25431" y="120767"/>
                  </a:lnTo>
                  <a:lnTo>
                    <a:pt x="25431" y="115211"/>
                  </a:lnTo>
                  <a:lnTo>
                    <a:pt x="15907" y="113624"/>
                  </a:lnTo>
                  <a:lnTo>
                    <a:pt x="15907" y="92600"/>
                  </a:lnTo>
                  <a:lnTo>
                    <a:pt x="9524" y="88952"/>
                  </a:lnTo>
                  <a:lnTo>
                    <a:pt x="9896" y="87464"/>
                  </a:lnTo>
                  <a:lnTo>
                    <a:pt x="0" y="81809"/>
                  </a:lnTo>
                  <a:lnTo>
                    <a:pt x="4545" y="63629"/>
                  </a:lnTo>
                  <a:lnTo>
                    <a:pt x="36359" y="38632"/>
                  </a:lnTo>
                  <a:lnTo>
                    <a:pt x="43177" y="47722"/>
                  </a:lnTo>
                  <a:lnTo>
                    <a:pt x="43405" y="47722"/>
                  </a:lnTo>
                  <a:lnTo>
                    <a:pt x="45883" y="45775"/>
                  </a:lnTo>
                  <a:lnTo>
                    <a:pt x="47343" y="47722"/>
                  </a:lnTo>
                  <a:lnTo>
                    <a:pt x="59084" y="47722"/>
                  </a:lnTo>
                  <a:lnTo>
                    <a:pt x="52267"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 name="Freeform 3">
              <a:extLst>
                <a:ext uri="{FF2B5EF4-FFF2-40B4-BE49-F238E27FC236}">
                  <a16:creationId xmlns:a16="http://schemas.microsoft.com/office/drawing/2014/main" id="{FF462C5F-9FFA-2D42-8D71-6C5B44298F12}"/>
                </a:ext>
              </a:extLst>
            </p:cNvPr>
            <p:cNvSpPr>
              <a:spLocks/>
            </p:cNvSpPr>
            <p:nvPr/>
          </p:nvSpPr>
          <p:spPr bwMode="auto">
            <a:xfrm>
              <a:off x="7082346" y="3341404"/>
              <a:ext cx="226760" cy="426413"/>
            </a:xfrm>
            <a:custGeom>
              <a:avLst/>
              <a:gdLst>
                <a:gd name="connsiteX0" fmla="*/ 102261 w 302346"/>
                <a:gd name="connsiteY0" fmla="*/ 0 h 568550"/>
                <a:gd name="connsiteX1" fmla="*/ 118168 w 302346"/>
                <a:gd name="connsiteY1" fmla="*/ 15907 h 568550"/>
                <a:gd name="connsiteX2" fmla="*/ 118168 w 302346"/>
                <a:gd name="connsiteY2" fmla="*/ 23050 h 568550"/>
                <a:gd name="connsiteX3" fmla="*/ 120549 w 302346"/>
                <a:gd name="connsiteY3" fmla="*/ 25431 h 568550"/>
                <a:gd name="connsiteX4" fmla="*/ 120549 w 302346"/>
                <a:gd name="connsiteY4" fmla="*/ 39029 h 568550"/>
                <a:gd name="connsiteX5" fmla="*/ 145438 w 302346"/>
                <a:gd name="connsiteY5" fmla="*/ 43177 h 568550"/>
                <a:gd name="connsiteX6" fmla="*/ 142879 w 302346"/>
                <a:gd name="connsiteY6" fmla="*/ 51878 h 568550"/>
                <a:gd name="connsiteX7" fmla="*/ 147819 w 302346"/>
                <a:gd name="connsiteY7" fmla="*/ 52701 h 568550"/>
                <a:gd name="connsiteX8" fmla="*/ 136456 w 302346"/>
                <a:gd name="connsiteY8" fmla="*/ 91333 h 568550"/>
                <a:gd name="connsiteX9" fmla="*/ 139561 w 302346"/>
                <a:gd name="connsiteY9" fmla="*/ 113070 h 568550"/>
                <a:gd name="connsiteX10" fmla="*/ 177252 w 302346"/>
                <a:gd name="connsiteY10" fmla="*/ 90899 h 568550"/>
                <a:gd name="connsiteX11" fmla="*/ 188614 w 302346"/>
                <a:gd name="connsiteY11" fmla="*/ 97716 h 568550"/>
                <a:gd name="connsiteX12" fmla="*/ 209067 w 302346"/>
                <a:gd name="connsiteY12" fmla="*/ 97716 h 568550"/>
                <a:gd name="connsiteX13" fmla="*/ 213611 w 302346"/>
                <a:gd name="connsiteY13" fmla="*/ 86354 h 568550"/>
                <a:gd name="connsiteX14" fmla="*/ 240881 w 302346"/>
                <a:gd name="connsiteY14" fmla="*/ 86354 h 568550"/>
                <a:gd name="connsiteX15" fmla="*/ 272695 w 302346"/>
                <a:gd name="connsiteY15" fmla="*/ 118168 h 568550"/>
                <a:gd name="connsiteX16" fmla="*/ 272695 w 302346"/>
                <a:gd name="connsiteY16" fmla="*/ 125311 h 568550"/>
                <a:gd name="connsiteX17" fmla="*/ 275076 w 302346"/>
                <a:gd name="connsiteY17" fmla="*/ 127692 h 568550"/>
                <a:gd name="connsiteX18" fmla="*/ 275076 w 302346"/>
                <a:gd name="connsiteY18" fmla="*/ 159578 h 568550"/>
                <a:gd name="connsiteX19" fmla="*/ 299965 w 302346"/>
                <a:gd name="connsiteY19" fmla="*/ 188615 h 568550"/>
                <a:gd name="connsiteX20" fmla="*/ 299965 w 302346"/>
                <a:gd name="connsiteY20" fmla="*/ 195361 h 568550"/>
                <a:gd name="connsiteX21" fmla="*/ 302346 w 302346"/>
                <a:gd name="connsiteY21" fmla="*/ 198139 h 568550"/>
                <a:gd name="connsiteX22" fmla="*/ 302346 w 302346"/>
                <a:gd name="connsiteY22" fmla="*/ 229953 h 568550"/>
                <a:gd name="connsiteX23" fmla="*/ 290984 w 302346"/>
                <a:gd name="connsiteY23" fmla="*/ 245860 h 568550"/>
                <a:gd name="connsiteX24" fmla="*/ 259169 w 302346"/>
                <a:gd name="connsiteY24" fmla="*/ 241316 h 568550"/>
                <a:gd name="connsiteX25" fmla="*/ 211448 w 302346"/>
                <a:gd name="connsiteY25" fmla="*/ 252678 h 568550"/>
                <a:gd name="connsiteX26" fmla="*/ 184178 w 302346"/>
                <a:gd name="connsiteY26" fmla="*/ 279947 h 568550"/>
                <a:gd name="connsiteX27" fmla="*/ 195540 w 302346"/>
                <a:gd name="connsiteY27" fmla="*/ 327669 h 568550"/>
                <a:gd name="connsiteX28" fmla="*/ 163726 w 302346"/>
                <a:gd name="connsiteY28" fmla="*/ 311762 h 568550"/>
                <a:gd name="connsiteX29" fmla="*/ 129639 w 302346"/>
                <a:gd name="connsiteY29" fmla="*/ 311762 h 568550"/>
                <a:gd name="connsiteX30" fmla="*/ 131680 w 302346"/>
                <a:gd name="connsiteY30" fmla="*/ 302238 h 568550"/>
                <a:gd name="connsiteX31" fmla="*/ 127258 w 302346"/>
                <a:gd name="connsiteY31" fmla="*/ 302238 h 568550"/>
                <a:gd name="connsiteX32" fmla="*/ 132034 w 302346"/>
                <a:gd name="connsiteY32" fmla="*/ 279947 h 568550"/>
                <a:gd name="connsiteX33" fmla="*/ 104642 w 302346"/>
                <a:gd name="connsiteY33" fmla="*/ 279947 h 568550"/>
                <a:gd name="connsiteX34" fmla="*/ 97824 w 302346"/>
                <a:gd name="connsiteY34" fmla="*/ 323124 h 568550"/>
                <a:gd name="connsiteX35" fmla="*/ 81917 w 302346"/>
                <a:gd name="connsiteY35" fmla="*/ 375391 h 568550"/>
                <a:gd name="connsiteX36" fmla="*/ 66010 w 302346"/>
                <a:gd name="connsiteY36" fmla="*/ 407205 h 568550"/>
                <a:gd name="connsiteX37" fmla="*/ 68968 w 302346"/>
                <a:gd name="connsiteY37" fmla="*/ 424951 h 568550"/>
                <a:gd name="connsiteX38" fmla="*/ 90898 w 302346"/>
                <a:gd name="connsiteY38" fmla="*/ 424951 h 568550"/>
                <a:gd name="connsiteX39" fmla="*/ 106806 w 302346"/>
                <a:gd name="connsiteY39" fmla="*/ 463583 h 568550"/>
                <a:gd name="connsiteX40" fmla="*/ 107854 w 302346"/>
                <a:gd name="connsiteY40" fmla="*/ 469869 h 568550"/>
                <a:gd name="connsiteX41" fmla="*/ 109187 w 302346"/>
                <a:gd name="connsiteY41" fmla="*/ 473107 h 568550"/>
                <a:gd name="connsiteX42" fmla="*/ 112323 w 302346"/>
                <a:gd name="connsiteY42" fmla="*/ 491921 h 568550"/>
                <a:gd name="connsiteX43" fmla="*/ 134075 w 302346"/>
                <a:gd name="connsiteY43" fmla="*/ 515849 h 568550"/>
                <a:gd name="connsiteX44" fmla="*/ 154527 w 302346"/>
                <a:gd name="connsiteY44" fmla="*/ 515849 h 568550"/>
                <a:gd name="connsiteX45" fmla="*/ 177252 w 302346"/>
                <a:gd name="connsiteY45" fmla="*/ 538574 h 568550"/>
                <a:gd name="connsiteX46" fmla="*/ 174276 w 302346"/>
                <a:gd name="connsiteY46" fmla="*/ 542741 h 568550"/>
                <a:gd name="connsiteX47" fmla="*/ 179633 w 302346"/>
                <a:gd name="connsiteY47" fmla="*/ 548098 h 568550"/>
                <a:gd name="connsiteX48" fmla="*/ 168271 w 302346"/>
                <a:gd name="connsiteY48" fmla="*/ 564005 h 568550"/>
                <a:gd name="connsiteX49" fmla="*/ 141001 w 302346"/>
                <a:gd name="connsiteY49" fmla="*/ 568550 h 568550"/>
                <a:gd name="connsiteX50" fmla="*/ 141001 w 302346"/>
                <a:gd name="connsiteY50" fmla="*/ 558629 h 568550"/>
                <a:gd name="connsiteX51" fmla="*/ 138620 w 302346"/>
                <a:gd name="connsiteY51" fmla="*/ 559026 h 568550"/>
                <a:gd name="connsiteX52" fmla="*/ 138620 w 302346"/>
                <a:gd name="connsiteY52" fmla="*/ 546908 h 568550"/>
                <a:gd name="connsiteX53" fmla="*/ 109187 w 302346"/>
                <a:gd name="connsiteY53" fmla="*/ 532191 h 568550"/>
                <a:gd name="connsiteX54" fmla="*/ 104642 w 302346"/>
                <a:gd name="connsiteY54" fmla="*/ 536736 h 568550"/>
                <a:gd name="connsiteX55" fmla="*/ 88735 w 302346"/>
                <a:gd name="connsiteY55" fmla="*/ 525373 h 568550"/>
                <a:gd name="connsiteX56" fmla="*/ 81917 w 302346"/>
                <a:gd name="connsiteY56" fmla="*/ 504921 h 568550"/>
                <a:gd name="connsiteX57" fmla="*/ 61465 w 302346"/>
                <a:gd name="connsiteY57" fmla="*/ 484469 h 568550"/>
                <a:gd name="connsiteX58" fmla="*/ 45558 w 302346"/>
                <a:gd name="connsiteY58" fmla="*/ 466289 h 568550"/>
                <a:gd name="connsiteX59" fmla="*/ 38740 w 302346"/>
                <a:gd name="connsiteY59" fmla="*/ 489014 h 568550"/>
                <a:gd name="connsiteX60" fmla="*/ 29651 w 302346"/>
                <a:gd name="connsiteY60" fmla="*/ 466289 h 568550"/>
                <a:gd name="connsiteX61" fmla="*/ 30161 w 302346"/>
                <a:gd name="connsiteY61" fmla="*/ 463994 h 568550"/>
                <a:gd name="connsiteX62" fmla="*/ 27270 w 302346"/>
                <a:gd name="connsiteY62" fmla="*/ 456765 h 568550"/>
                <a:gd name="connsiteX63" fmla="*/ 31814 w 302346"/>
                <a:gd name="connsiteY63" fmla="*/ 436313 h 568550"/>
                <a:gd name="connsiteX64" fmla="*/ 43177 w 302346"/>
                <a:gd name="connsiteY64" fmla="*/ 397681 h 568550"/>
                <a:gd name="connsiteX65" fmla="*/ 63629 w 302346"/>
                <a:gd name="connsiteY65" fmla="*/ 361322 h 568550"/>
                <a:gd name="connsiteX66" fmla="*/ 79271 w 302346"/>
                <a:gd name="connsiteY66" fmla="*/ 330036 h 568550"/>
                <a:gd name="connsiteX67" fmla="*/ 70555 w 302346"/>
                <a:gd name="connsiteY67" fmla="*/ 300400 h 568550"/>
                <a:gd name="connsiteX68" fmla="*/ 70555 w 302346"/>
                <a:gd name="connsiteY68" fmla="*/ 298971 h 568550"/>
                <a:gd name="connsiteX69" fmla="*/ 68174 w 302346"/>
                <a:gd name="connsiteY69" fmla="*/ 290876 h 568550"/>
                <a:gd name="connsiteX70" fmla="*/ 68174 w 302346"/>
                <a:gd name="connsiteY70" fmla="*/ 274968 h 568550"/>
                <a:gd name="connsiteX71" fmla="*/ 65427 w 302346"/>
                <a:gd name="connsiteY71" fmla="*/ 261233 h 568550"/>
                <a:gd name="connsiteX72" fmla="*/ 38740 w 302346"/>
                <a:gd name="connsiteY72" fmla="*/ 236771 h 568550"/>
                <a:gd name="connsiteX73" fmla="*/ 36942 w 302346"/>
                <a:gd name="connsiteY73" fmla="*/ 227781 h 568550"/>
                <a:gd name="connsiteX74" fmla="*/ 36359 w 302346"/>
                <a:gd name="connsiteY74" fmla="*/ 227247 h 568550"/>
                <a:gd name="connsiteX75" fmla="*/ 31814 w 302346"/>
                <a:gd name="connsiteY75" fmla="*/ 204522 h 568550"/>
                <a:gd name="connsiteX76" fmla="*/ 43177 w 302346"/>
                <a:gd name="connsiteY76" fmla="*/ 199977 h 568550"/>
                <a:gd name="connsiteX77" fmla="*/ 57619 w 302346"/>
                <a:gd name="connsiteY77" fmla="*/ 171093 h 568550"/>
                <a:gd name="connsiteX78" fmla="*/ 45558 w 302346"/>
                <a:gd name="connsiteY78" fmla="*/ 150417 h 568550"/>
                <a:gd name="connsiteX79" fmla="*/ 22833 w 302346"/>
                <a:gd name="connsiteY79" fmla="*/ 123147 h 568550"/>
                <a:gd name="connsiteX80" fmla="*/ 2381 w 302346"/>
                <a:gd name="connsiteY80" fmla="*/ 91333 h 568550"/>
                <a:gd name="connsiteX81" fmla="*/ 4945 w 302346"/>
                <a:gd name="connsiteY81" fmla="*/ 89501 h 568550"/>
                <a:gd name="connsiteX82" fmla="*/ 0 w 302346"/>
                <a:gd name="connsiteY82" fmla="*/ 81809 h 568550"/>
                <a:gd name="connsiteX83" fmla="*/ 15907 w 302346"/>
                <a:gd name="connsiteY83" fmla="*/ 70447 h 568550"/>
                <a:gd name="connsiteX84" fmla="*/ 31814 w 302346"/>
                <a:gd name="connsiteY84" fmla="*/ 31815 h 568550"/>
                <a:gd name="connsiteX85" fmla="*/ 59084 w 302346"/>
                <a:gd name="connsiteY85" fmla="*/ 27270 h 568550"/>
                <a:gd name="connsiteX86" fmla="*/ 79536 w 302346"/>
                <a:gd name="connsiteY86" fmla="*/ 11363 h 56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02346" h="568550">
                  <a:moveTo>
                    <a:pt x="102261" y="0"/>
                  </a:moveTo>
                  <a:lnTo>
                    <a:pt x="118168" y="15907"/>
                  </a:lnTo>
                  <a:lnTo>
                    <a:pt x="118168" y="23050"/>
                  </a:lnTo>
                  <a:lnTo>
                    <a:pt x="120549" y="25431"/>
                  </a:lnTo>
                  <a:lnTo>
                    <a:pt x="120549" y="39029"/>
                  </a:lnTo>
                  <a:lnTo>
                    <a:pt x="145438" y="43177"/>
                  </a:lnTo>
                  <a:lnTo>
                    <a:pt x="142879" y="51878"/>
                  </a:lnTo>
                  <a:lnTo>
                    <a:pt x="147819" y="52701"/>
                  </a:lnTo>
                  <a:lnTo>
                    <a:pt x="136456" y="91333"/>
                  </a:lnTo>
                  <a:lnTo>
                    <a:pt x="139561" y="113070"/>
                  </a:lnTo>
                  <a:lnTo>
                    <a:pt x="177252" y="90899"/>
                  </a:lnTo>
                  <a:lnTo>
                    <a:pt x="188614" y="97716"/>
                  </a:lnTo>
                  <a:lnTo>
                    <a:pt x="209067" y="97716"/>
                  </a:lnTo>
                  <a:lnTo>
                    <a:pt x="213611" y="86354"/>
                  </a:lnTo>
                  <a:lnTo>
                    <a:pt x="240881" y="86354"/>
                  </a:lnTo>
                  <a:lnTo>
                    <a:pt x="272695" y="118168"/>
                  </a:lnTo>
                  <a:lnTo>
                    <a:pt x="272695" y="125311"/>
                  </a:lnTo>
                  <a:lnTo>
                    <a:pt x="275076" y="127692"/>
                  </a:lnTo>
                  <a:lnTo>
                    <a:pt x="275076" y="159578"/>
                  </a:lnTo>
                  <a:lnTo>
                    <a:pt x="299965" y="188615"/>
                  </a:lnTo>
                  <a:lnTo>
                    <a:pt x="299965" y="195361"/>
                  </a:lnTo>
                  <a:lnTo>
                    <a:pt x="302346" y="198139"/>
                  </a:lnTo>
                  <a:lnTo>
                    <a:pt x="302346" y="229953"/>
                  </a:lnTo>
                  <a:lnTo>
                    <a:pt x="290984" y="245860"/>
                  </a:lnTo>
                  <a:lnTo>
                    <a:pt x="259169" y="241316"/>
                  </a:lnTo>
                  <a:lnTo>
                    <a:pt x="211448" y="252678"/>
                  </a:lnTo>
                  <a:lnTo>
                    <a:pt x="184178" y="279947"/>
                  </a:lnTo>
                  <a:lnTo>
                    <a:pt x="195540" y="327669"/>
                  </a:lnTo>
                  <a:lnTo>
                    <a:pt x="163726" y="311762"/>
                  </a:lnTo>
                  <a:lnTo>
                    <a:pt x="129639" y="311762"/>
                  </a:lnTo>
                  <a:lnTo>
                    <a:pt x="131680" y="302238"/>
                  </a:lnTo>
                  <a:lnTo>
                    <a:pt x="127258" y="302238"/>
                  </a:lnTo>
                  <a:lnTo>
                    <a:pt x="132034" y="279947"/>
                  </a:lnTo>
                  <a:lnTo>
                    <a:pt x="104642" y="279947"/>
                  </a:lnTo>
                  <a:lnTo>
                    <a:pt x="97824" y="323124"/>
                  </a:lnTo>
                  <a:lnTo>
                    <a:pt x="81917" y="375391"/>
                  </a:lnTo>
                  <a:lnTo>
                    <a:pt x="66010" y="407205"/>
                  </a:lnTo>
                  <a:lnTo>
                    <a:pt x="68968" y="424951"/>
                  </a:lnTo>
                  <a:lnTo>
                    <a:pt x="90898" y="424951"/>
                  </a:lnTo>
                  <a:lnTo>
                    <a:pt x="106806" y="463583"/>
                  </a:lnTo>
                  <a:lnTo>
                    <a:pt x="107854" y="469869"/>
                  </a:lnTo>
                  <a:lnTo>
                    <a:pt x="109187" y="473107"/>
                  </a:lnTo>
                  <a:lnTo>
                    <a:pt x="112323" y="491921"/>
                  </a:lnTo>
                  <a:lnTo>
                    <a:pt x="134075" y="515849"/>
                  </a:lnTo>
                  <a:lnTo>
                    <a:pt x="154527" y="515849"/>
                  </a:lnTo>
                  <a:lnTo>
                    <a:pt x="177252" y="538574"/>
                  </a:lnTo>
                  <a:lnTo>
                    <a:pt x="174276" y="542741"/>
                  </a:lnTo>
                  <a:lnTo>
                    <a:pt x="179633" y="548098"/>
                  </a:lnTo>
                  <a:lnTo>
                    <a:pt x="168271" y="564005"/>
                  </a:lnTo>
                  <a:lnTo>
                    <a:pt x="141001" y="568550"/>
                  </a:lnTo>
                  <a:lnTo>
                    <a:pt x="141001" y="558629"/>
                  </a:lnTo>
                  <a:lnTo>
                    <a:pt x="138620" y="559026"/>
                  </a:lnTo>
                  <a:lnTo>
                    <a:pt x="138620" y="546908"/>
                  </a:lnTo>
                  <a:lnTo>
                    <a:pt x="109187" y="532191"/>
                  </a:lnTo>
                  <a:lnTo>
                    <a:pt x="104642" y="536736"/>
                  </a:lnTo>
                  <a:lnTo>
                    <a:pt x="88735" y="525373"/>
                  </a:lnTo>
                  <a:lnTo>
                    <a:pt x="81917" y="504921"/>
                  </a:lnTo>
                  <a:lnTo>
                    <a:pt x="61465" y="484469"/>
                  </a:lnTo>
                  <a:lnTo>
                    <a:pt x="45558" y="466289"/>
                  </a:lnTo>
                  <a:lnTo>
                    <a:pt x="38740" y="489014"/>
                  </a:lnTo>
                  <a:lnTo>
                    <a:pt x="29651" y="466289"/>
                  </a:lnTo>
                  <a:lnTo>
                    <a:pt x="30161" y="463994"/>
                  </a:lnTo>
                  <a:lnTo>
                    <a:pt x="27270" y="456765"/>
                  </a:lnTo>
                  <a:lnTo>
                    <a:pt x="31814" y="436313"/>
                  </a:lnTo>
                  <a:lnTo>
                    <a:pt x="43177" y="397681"/>
                  </a:lnTo>
                  <a:lnTo>
                    <a:pt x="63629" y="361322"/>
                  </a:lnTo>
                  <a:lnTo>
                    <a:pt x="79271" y="330036"/>
                  </a:lnTo>
                  <a:lnTo>
                    <a:pt x="70555" y="300400"/>
                  </a:lnTo>
                  <a:lnTo>
                    <a:pt x="70555" y="298971"/>
                  </a:lnTo>
                  <a:lnTo>
                    <a:pt x="68174" y="290876"/>
                  </a:lnTo>
                  <a:lnTo>
                    <a:pt x="68174" y="274968"/>
                  </a:lnTo>
                  <a:lnTo>
                    <a:pt x="65427" y="261233"/>
                  </a:lnTo>
                  <a:lnTo>
                    <a:pt x="38740" y="236771"/>
                  </a:lnTo>
                  <a:lnTo>
                    <a:pt x="36942" y="227781"/>
                  </a:lnTo>
                  <a:lnTo>
                    <a:pt x="36359" y="227247"/>
                  </a:lnTo>
                  <a:lnTo>
                    <a:pt x="31814" y="204522"/>
                  </a:lnTo>
                  <a:lnTo>
                    <a:pt x="43177" y="199977"/>
                  </a:lnTo>
                  <a:lnTo>
                    <a:pt x="57619" y="171093"/>
                  </a:lnTo>
                  <a:lnTo>
                    <a:pt x="45558" y="150417"/>
                  </a:lnTo>
                  <a:lnTo>
                    <a:pt x="22833" y="123147"/>
                  </a:lnTo>
                  <a:lnTo>
                    <a:pt x="2381" y="91333"/>
                  </a:lnTo>
                  <a:lnTo>
                    <a:pt x="4945" y="89501"/>
                  </a:lnTo>
                  <a:lnTo>
                    <a:pt x="0" y="81809"/>
                  </a:lnTo>
                  <a:lnTo>
                    <a:pt x="15907" y="70447"/>
                  </a:lnTo>
                  <a:lnTo>
                    <a:pt x="31814" y="31815"/>
                  </a:lnTo>
                  <a:lnTo>
                    <a:pt x="59084" y="27270"/>
                  </a:lnTo>
                  <a:lnTo>
                    <a:pt x="79536"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5" name="Freeform 4">
              <a:extLst>
                <a:ext uri="{FF2B5EF4-FFF2-40B4-BE49-F238E27FC236}">
                  <a16:creationId xmlns:a16="http://schemas.microsoft.com/office/drawing/2014/main" id="{0C5030DD-BC49-E34A-8E95-6F00D4396B60}"/>
                </a:ext>
              </a:extLst>
            </p:cNvPr>
            <p:cNvSpPr>
              <a:spLocks/>
            </p:cNvSpPr>
            <p:nvPr/>
          </p:nvSpPr>
          <p:spPr bwMode="auto">
            <a:xfrm>
              <a:off x="6850638" y="3109694"/>
              <a:ext cx="88626" cy="53079"/>
            </a:xfrm>
            <a:custGeom>
              <a:avLst/>
              <a:gdLst>
                <a:gd name="connsiteX0" fmla="*/ 40904 w 118168"/>
                <a:gd name="connsiteY0" fmla="*/ 0 h 70772"/>
                <a:gd name="connsiteX1" fmla="*/ 68174 w 118168"/>
                <a:gd name="connsiteY1" fmla="*/ 4545 h 70772"/>
                <a:gd name="connsiteX2" fmla="*/ 84081 w 118168"/>
                <a:gd name="connsiteY2" fmla="*/ 11362 h 70772"/>
                <a:gd name="connsiteX3" fmla="*/ 99988 w 118168"/>
                <a:gd name="connsiteY3" fmla="*/ 20452 h 70772"/>
                <a:gd name="connsiteX4" fmla="*/ 118168 w 118168"/>
                <a:gd name="connsiteY4" fmla="*/ 31815 h 70772"/>
                <a:gd name="connsiteX5" fmla="*/ 118168 w 118168"/>
                <a:gd name="connsiteY5" fmla="*/ 38958 h 70772"/>
                <a:gd name="connsiteX6" fmla="*/ 118168 w 118168"/>
                <a:gd name="connsiteY6" fmla="*/ 59084 h 70772"/>
                <a:gd name="connsiteX7" fmla="*/ 118168 w 118168"/>
                <a:gd name="connsiteY7" fmla="*/ 66227 h 70772"/>
                <a:gd name="connsiteX8" fmla="*/ 84081 w 118168"/>
                <a:gd name="connsiteY8" fmla="*/ 66227 h 70772"/>
                <a:gd name="connsiteX9" fmla="*/ 52267 w 118168"/>
                <a:gd name="connsiteY9" fmla="*/ 66227 h 70772"/>
                <a:gd name="connsiteX10" fmla="*/ 31814 w 118168"/>
                <a:gd name="connsiteY10" fmla="*/ 70772 h 70772"/>
                <a:gd name="connsiteX11" fmla="*/ 0 w 118168"/>
                <a:gd name="connsiteY11" fmla="*/ 54865 h 70772"/>
                <a:gd name="connsiteX12" fmla="*/ 0 w 118168"/>
                <a:gd name="connsiteY12" fmla="*/ 47722 h 70772"/>
                <a:gd name="connsiteX13" fmla="*/ 0 w 118168"/>
                <a:gd name="connsiteY13" fmla="*/ 45775 h 70772"/>
                <a:gd name="connsiteX14" fmla="*/ 0 w 118168"/>
                <a:gd name="connsiteY14" fmla="*/ 38632 h 70772"/>
                <a:gd name="connsiteX15" fmla="*/ 20452 w 118168"/>
                <a:gd name="connsiteY15" fmla="*/ 11362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68" h="70772">
                  <a:moveTo>
                    <a:pt x="40904" y="0"/>
                  </a:moveTo>
                  <a:lnTo>
                    <a:pt x="68174" y="4545"/>
                  </a:lnTo>
                  <a:lnTo>
                    <a:pt x="84081" y="11362"/>
                  </a:lnTo>
                  <a:lnTo>
                    <a:pt x="99988" y="20452"/>
                  </a:lnTo>
                  <a:lnTo>
                    <a:pt x="118168" y="31815"/>
                  </a:lnTo>
                  <a:lnTo>
                    <a:pt x="118168" y="38958"/>
                  </a:lnTo>
                  <a:lnTo>
                    <a:pt x="118168" y="59084"/>
                  </a:lnTo>
                  <a:lnTo>
                    <a:pt x="118168" y="66227"/>
                  </a:lnTo>
                  <a:lnTo>
                    <a:pt x="84081" y="66227"/>
                  </a:lnTo>
                  <a:lnTo>
                    <a:pt x="52267" y="66227"/>
                  </a:lnTo>
                  <a:lnTo>
                    <a:pt x="31814" y="70772"/>
                  </a:lnTo>
                  <a:lnTo>
                    <a:pt x="0" y="54865"/>
                  </a:lnTo>
                  <a:lnTo>
                    <a:pt x="0" y="47722"/>
                  </a:lnTo>
                  <a:lnTo>
                    <a:pt x="0" y="45775"/>
                  </a:lnTo>
                  <a:lnTo>
                    <a:pt x="0" y="38632"/>
                  </a:lnTo>
                  <a:lnTo>
                    <a:pt x="20452"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6" name="Freeform 5">
              <a:extLst>
                <a:ext uri="{FF2B5EF4-FFF2-40B4-BE49-F238E27FC236}">
                  <a16:creationId xmlns:a16="http://schemas.microsoft.com/office/drawing/2014/main" id="{397AF30E-A655-B14D-9719-2E8760F9F6DD}"/>
                </a:ext>
              </a:extLst>
            </p:cNvPr>
            <p:cNvSpPr>
              <a:spLocks/>
            </p:cNvSpPr>
            <p:nvPr/>
          </p:nvSpPr>
          <p:spPr bwMode="auto">
            <a:xfrm>
              <a:off x="6823287" y="3164152"/>
              <a:ext cx="133102" cy="179201"/>
            </a:xfrm>
            <a:custGeom>
              <a:avLst/>
              <a:gdLst>
                <a:gd name="connsiteX0" fmla="*/ 27487 w 177469"/>
                <a:gd name="connsiteY0" fmla="*/ 0 h 238934"/>
                <a:gd name="connsiteX1" fmla="*/ 54756 w 177469"/>
                <a:gd name="connsiteY1" fmla="*/ 15907 h 238934"/>
                <a:gd name="connsiteX2" fmla="*/ 70663 w 177469"/>
                <a:gd name="connsiteY2" fmla="*/ 15907 h 238934"/>
                <a:gd name="connsiteX3" fmla="*/ 75208 w 177469"/>
                <a:gd name="connsiteY3" fmla="*/ 47722 h 238934"/>
                <a:gd name="connsiteX4" fmla="*/ 107023 w 177469"/>
                <a:gd name="connsiteY4" fmla="*/ 54539 h 238934"/>
                <a:gd name="connsiteX5" fmla="*/ 145655 w 177469"/>
                <a:gd name="connsiteY5" fmla="*/ 54539 h 238934"/>
                <a:gd name="connsiteX6" fmla="*/ 166107 w 177469"/>
                <a:gd name="connsiteY6" fmla="*/ 59084 h 238934"/>
                <a:gd name="connsiteX7" fmla="*/ 150199 w 177469"/>
                <a:gd name="connsiteY7" fmla="*/ 90899 h 238934"/>
                <a:gd name="connsiteX8" fmla="*/ 148684 w 177469"/>
                <a:gd name="connsiteY8" fmla="*/ 91548 h 238934"/>
                <a:gd name="connsiteX9" fmla="*/ 145437 w 177469"/>
                <a:gd name="connsiteY9" fmla="*/ 98042 h 238934"/>
                <a:gd name="connsiteX10" fmla="*/ 129530 w 177469"/>
                <a:gd name="connsiteY10" fmla="*/ 104859 h 238934"/>
                <a:gd name="connsiteX11" fmla="*/ 118811 w 177469"/>
                <a:gd name="connsiteY11" fmla="*/ 118641 h 238934"/>
                <a:gd name="connsiteX12" fmla="*/ 136508 w 177469"/>
                <a:gd name="connsiteY12" fmla="*/ 138305 h 238934"/>
                <a:gd name="connsiteX13" fmla="*/ 140893 w 177469"/>
                <a:gd name="connsiteY13" fmla="*/ 120766 h 238934"/>
                <a:gd name="connsiteX14" fmla="*/ 143869 w 177469"/>
                <a:gd name="connsiteY14" fmla="*/ 120766 h 238934"/>
                <a:gd name="connsiteX15" fmla="*/ 145655 w 177469"/>
                <a:gd name="connsiteY15" fmla="*/ 113623 h 238934"/>
                <a:gd name="connsiteX16" fmla="*/ 157017 w 177469"/>
                <a:gd name="connsiteY16" fmla="*/ 113623 h 238934"/>
                <a:gd name="connsiteX17" fmla="*/ 177469 w 177469"/>
                <a:gd name="connsiteY17" fmla="*/ 177252 h 238934"/>
                <a:gd name="connsiteX18" fmla="*/ 177469 w 177469"/>
                <a:gd name="connsiteY18" fmla="*/ 204522 h 238934"/>
                <a:gd name="connsiteX19" fmla="*/ 172707 w 177469"/>
                <a:gd name="connsiteY19" fmla="*/ 203161 h 238934"/>
                <a:gd name="connsiteX20" fmla="*/ 172707 w 177469"/>
                <a:gd name="connsiteY20" fmla="*/ 211665 h 238934"/>
                <a:gd name="connsiteX21" fmla="*/ 162829 w 177469"/>
                <a:gd name="connsiteY21" fmla="*/ 208842 h 238934"/>
                <a:gd name="connsiteX22" fmla="*/ 166107 w 177469"/>
                <a:gd name="connsiteY22" fmla="*/ 231791 h 238934"/>
                <a:gd name="connsiteX23" fmla="*/ 157112 w 177469"/>
                <a:gd name="connsiteY23" fmla="*/ 209305 h 238934"/>
                <a:gd name="connsiteX24" fmla="*/ 161345 w 177469"/>
                <a:gd name="connsiteY24" fmla="*/ 238934 h 238934"/>
                <a:gd name="connsiteX25" fmla="*/ 152255 w 177469"/>
                <a:gd name="connsiteY25" fmla="*/ 216210 h 238934"/>
                <a:gd name="connsiteX26" fmla="*/ 145437 w 177469"/>
                <a:gd name="connsiteY26" fmla="*/ 195757 h 238934"/>
                <a:gd name="connsiteX27" fmla="*/ 140893 w 177469"/>
                <a:gd name="connsiteY27" fmla="*/ 179850 h 238934"/>
                <a:gd name="connsiteX28" fmla="*/ 124985 w 177469"/>
                <a:gd name="connsiteY28" fmla="*/ 152581 h 238934"/>
                <a:gd name="connsiteX29" fmla="*/ 99974 w 177469"/>
                <a:gd name="connsiteY29" fmla="*/ 152581 h 238934"/>
                <a:gd name="connsiteX30" fmla="*/ 102478 w 177469"/>
                <a:gd name="connsiteY30" fmla="*/ 161345 h 238934"/>
                <a:gd name="connsiteX31" fmla="*/ 97647 w 177469"/>
                <a:gd name="connsiteY31" fmla="*/ 168246 h 238934"/>
                <a:gd name="connsiteX32" fmla="*/ 97716 w 177469"/>
                <a:gd name="connsiteY32" fmla="*/ 168488 h 238934"/>
                <a:gd name="connsiteX33" fmla="*/ 81809 w 177469"/>
                <a:gd name="connsiteY33" fmla="*/ 191213 h 238934"/>
                <a:gd name="connsiteX34" fmla="*/ 70446 w 177469"/>
                <a:gd name="connsiteY34" fmla="*/ 184395 h 238934"/>
                <a:gd name="connsiteX35" fmla="*/ 65901 w 177469"/>
                <a:gd name="connsiteY35" fmla="*/ 191213 h 238934"/>
                <a:gd name="connsiteX36" fmla="*/ 49994 w 177469"/>
                <a:gd name="connsiteY36" fmla="*/ 184395 h 238934"/>
                <a:gd name="connsiteX37" fmla="*/ 38632 w 177469"/>
                <a:gd name="connsiteY37" fmla="*/ 179850 h 238934"/>
                <a:gd name="connsiteX38" fmla="*/ 34087 w 177469"/>
                <a:gd name="connsiteY38" fmla="*/ 152581 h 238934"/>
                <a:gd name="connsiteX39" fmla="*/ 22725 w 177469"/>
                <a:gd name="connsiteY39" fmla="*/ 120766 h 238934"/>
                <a:gd name="connsiteX40" fmla="*/ 27270 w 177469"/>
                <a:gd name="connsiteY40" fmla="*/ 98042 h 238934"/>
                <a:gd name="connsiteX41" fmla="*/ 0 w 177469"/>
                <a:gd name="connsiteY41" fmla="*/ 82134 h 238934"/>
                <a:gd name="connsiteX42" fmla="*/ 6266 w 177469"/>
                <a:gd name="connsiteY42" fmla="*/ 75868 h 238934"/>
                <a:gd name="connsiteX43" fmla="*/ 4762 w 177469"/>
                <a:gd name="connsiteY43" fmla="*/ 74991 h 238934"/>
                <a:gd name="connsiteX44" fmla="*/ 16124 w 177469"/>
                <a:gd name="connsiteY44" fmla="*/ 63629 h 238934"/>
                <a:gd name="connsiteX45" fmla="*/ 31460 w 177469"/>
                <a:gd name="connsiteY45" fmla="*/ 52894 h 238934"/>
                <a:gd name="connsiteX46" fmla="*/ 6817 w 177469"/>
                <a:gd name="connsiteY46" fmla="*/ 34413 h 238934"/>
                <a:gd name="connsiteX47" fmla="*/ 22725 w 177469"/>
                <a:gd name="connsiteY47" fmla="*/ 7143 h 238934"/>
                <a:gd name="connsiteX48" fmla="*/ 23169 w 177469"/>
                <a:gd name="connsiteY48" fmla="*/ 7402 h 23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7469" h="238934">
                  <a:moveTo>
                    <a:pt x="27487" y="0"/>
                  </a:moveTo>
                  <a:lnTo>
                    <a:pt x="54756" y="15907"/>
                  </a:lnTo>
                  <a:lnTo>
                    <a:pt x="70663" y="15907"/>
                  </a:lnTo>
                  <a:lnTo>
                    <a:pt x="75208" y="47722"/>
                  </a:lnTo>
                  <a:lnTo>
                    <a:pt x="107023" y="54539"/>
                  </a:lnTo>
                  <a:lnTo>
                    <a:pt x="145655" y="54539"/>
                  </a:lnTo>
                  <a:lnTo>
                    <a:pt x="166107" y="59084"/>
                  </a:lnTo>
                  <a:lnTo>
                    <a:pt x="150199" y="90899"/>
                  </a:lnTo>
                  <a:lnTo>
                    <a:pt x="148684" y="91548"/>
                  </a:lnTo>
                  <a:lnTo>
                    <a:pt x="145437" y="98042"/>
                  </a:lnTo>
                  <a:lnTo>
                    <a:pt x="129530" y="104859"/>
                  </a:lnTo>
                  <a:lnTo>
                    <a:pt x="118811" y="118641"/>
                  </a:lnTo>
                  <a:lnTo>
                    <a:pt x="136508" y="138305"/>
                  </a:lnTo>
                  <a:lnTo>
                    <a:pt x="140893" y="120766"/>
                  </a:lnTo>
                  <a:lnTo>
                    <a:pt x="143869" y="120766"/>
                  </a:lnTo>
                  <a:lnTo>
                    <a:pt x="145655" y="113623"/>
                  </a:lnTo>
                  <a:lnTo>
                    <a:pt x="157017" y="113623"/>
                  </a:lnTo>
                  <a:lnTo>
                    <a:pt x="177469" y="177252"/>
                  </a:lnTo>
                  <a:lnTo>
                    <a:pt x="177469" y="204522"/>
                  </a:lnTo>
                  <a:lnTo>
                    <a:pt x="172707" y="203161"/>
                  </a:lnTo>
                  <a:lnTo>
                    <a:pt x="172707" y="211665"/>
                  </a:lnTo>
                  <a:lnTo>
                    <a:pt x="162829" y="208842"/>
                  </a:lnTo>
                  <a:lnTo>
                    <a:pt x="166107" y="231791"/>
                  </a:lnTo>
                  <a:lnTo>
                    <a:pt x="157112" y="209305"/>
                  </a:lnTo>
                  <a:lnTo>
                    <a:pt x="161345" y="238934"/>
                  </a:lnTo>
                  <a:lnTo>
                    <a:pt x="152255" y="216210"/>
                  </a:lnTo>
                  <a:lnTo>
                    <a:pt x="145437" y="195757"/>
                  </a:lnTo>
                  <a:lnTo>
                    <a:pt x="140893" y="179850"/>
                  </a:lnTo>
                  <a:lnTo>
                    <a:pt x="124985" y="152581"/>
                  </a:lnTo>
                  <a:lnTo>
                    <a:pt x="99974" y="152581"/>
                  </a:lnTo>
                  <a:lnTo>
                    <a:pt x="102478" y="161345"/>
                  </a:lnTo>
                  <a:lnTo>
                    <a:pt x="97647" y="168246"/>
                  </a:lnTo>
                  <a:lnTo>
                    <a:pt x="97716" y="168488"/>
                  </a:lnTo>
                  <a:lnTo>
                    <a:pt x="81809" y="191213"/>
                  </a:lnTo>
                  <a:lnTo>
                    <a:pt x="70446" y="184395"/>
                  </a:lnTo>
                  <a:lnTo>
                    <a:pt x="65901" y="191213"/>
                  </a:lnTo>
                  <a:lnTo>
                    <a:pt x="49994" y="184395"/>
                  </a:lnTo>
                  <a:lnTo>
                    <a:pt x="38632" y="179850"/>
                  </a:lnTo>
                  <a:lnTo>
                    <a:pt x="34087" y="152581"/>
                  </a:lnTo>
                  <a:lnTo>
                    <a:pt x="22725" y="120766"/>
                  </a:lnTo>
                  <a:lnTo>
                    <a:pt x="27270" y="98042"/>
                  </a:lnTo>
                  <a:lnTo>
                    <a:pt x="0" y="82134"/>
                  </a:lnTo>
                  <a:lnTo>
                    <a:pt x="6266" y="75868"/>
                  </a:lnTo>
                  <a:lnTo>
                    <a:pt x="4762" y="74991"/>
                  </a:lnTo>
                  <a:lnTo>
                    <a:pt x="16124" y="63629"/>
                  </a:lnTo>
                  <a:lnTo>
                    <a:pt x="31460" y="52894"/>
                  </a:lnTo>
                  <a:lnTo>
                    <a:pt x="6817" y="34413"/>
                  </a:lnTo>
                  <a:lnTo>
                    <a:pt x="22725" y="7143"/>
                  </a:lnTo>
                  <a:lnTo>
                    <a:pt x="23169" y="740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7" name="Freeform 59">
              <a:extLst>
                <a:ext uri="{FF2B5EF4-FFF2-40B4-BE49-F238E27FC236}">
                  <a16:creationId xmlns:a16="http://schemas.microsoft.com/office/drawing/2014/main" id="{67639F57-DAC2-CA4C-975B-730F60E6781D}"/>
                </a:ext>
              </a:extLst>
            </p:cNvPr>
            <p:cNvSpPr>
              <a:spLocks noEditPoints="1"/>
            </p:cNvSpPr>
            <p:nvPr/>
          </p:nvSpPr>
          <p:spPr bwMode="auto">
            <a:xfrm>
              <a:off x="6431368" y="2179202"/>
              <a:ext cx="1692418" cy="1233948"/>
            </a:xfrm>
            <a:custGeom>
              <a:avLst/>
              <a:gdLst>
                <a:gd name="T0" fmla="*/ 565 w 993"/>
                <a:gd name="T1" fmla="*/ 720 h 724"/>
                <a:gd name="T2" fmla="*/ 600 w 993"/>
                <a:gd name="T3" fmla="*/ 691 h 724"/>
                <a:gd name="T4" fmla="*/ 872 w 993"/>
                <a:gd name="T5" fmla="*/ 97 h 724"/>
                <a:gd name="T6" fmla="*/ 927 w 993"/>
                <a:gd name="T7" fmla="*/ 145 h 724"/>
                <a:gd name="T8" fmla="*/ 984 w 993"/>
                <a:gd name="T9" fmla="*/ 149 h 724"/>
                <a:gd name="T10" fmla="*/ 941 w 993"/>
                <a:gd name="T11" fmla="*/ 201 h 724"/>
                <a:gd name="T12" fmla="*/ 922 w 993"/>
                <a:gd name="T13" fmla="*/ 256 h 724"/>
                <a:gd name="T14" fmla="*/ 879 w 993"/>
                <a:gd name="T15" fmla="*/ 275 h 724"/>
                <a:gd name="T16" fmla="*/ 849 w 993"/>
                <a:gd name="T17" fmla="*/ 294 h 724"/>
                <a:gd name="T18" fmla="*/ 785 w 993"/>
                <a:gd name="T19" fmla="*/ 334 h 724"/>
                <a:gd name="T20" fmla="*/ 785 w 993"/>
                <a:gd name="T21" fmla="*/ 310 h 724"/>
                <a:gd name="T22" fmla="*/ 733 w 993"/>
                <a:gd name="T23" fmla="*/ 334 h 724"/>
                <a:gd name="T24" fmla="*/ 730 w 993"/>
                <a:gd name="T25" fmla="*/ 362 h 724"/>
                <a:gd name="T26" fmla="*/ 778 w 993"/>
                <a:gd name="T27" fmla="*/ 369 h 724"/>
                <a:gd name="T28" fmla="*/ 759 w 993"/>
                <a:gd name="T29" fmla="*/ 398 h 724"/>
                <a:gd name="T30" fmla="*/ 759 w 993"/>
                <a:gd name="T31" fmla="*/ 452 h 724"/>
                <a:gd name="T32" fmla="*/ 768 w 993"/>
                <a:gd name="T33" fmla="*/ 502 h 724"/>
                <a:gd name="T34" fmla="*/ 775 w 993"/>
                <a:gd name="T35" fmla="*/ 549 h 724"/>
                <a:gd name="T36" fmla="*/ 728 w 993"/>
                <a:gd name="T37" fmla="*/ 613 h 724"/>
                <a:gd name="T38" fmla="*/ 655 w 993"/>
                <a:gd name="T39" fmla="*/ 656 h 724"/>
                <a:gd name="T40" fmla="*/ 600 w 993"/>
                <a:gd name="T41" fmla="*/ 670 h 724"/>
                <a:gd name="T42" fmla="*/ 586 w 993"/>
                <a:gd name="T43" fmla="*/ 670 h 724"/>
                <a:gd name="T44" fmla="*/ 532 w 993"/>
                <a:gd name="T45" fmla="*/ 656 h 724"/>
                <a:gd name="T46" fmla="*/ 499 w 993"/>
                <a:gd name="T47" fmla="*/ 644 h 724"/>
                <a:gd name="T48" fmla="*/ 451 w 993"/>
                <a:gd name="T49" fmla="*/ 653 h 724"/>
                <a:gd name="T50" fmla="*/ 444 w 993"/>
                <a:gd name="T51" fmla="*/ 661 h 724"/>
                <a:gd name="T52" fmla="*/ 418 w 993"/>
                <a:gd name="T53" fmla="*/ 642 h 724"/>
                <a:gd name="T54" fmla="*/ 390 w 993"/>
                <a:gd name="T55" fmla="*/ 604 h 724"/>
                <a:gd name="T56" fmla="*/ 397 w 993"/>
                <a:gd name="T57" fmla="*/ 556 h 724"/>
                <a:gd name="T58" fmla="*/ 371 w 993"/>
                <a:gd name="T59" fmla="*/ 537 h 724"/>
                <a:gd name="T60" fmla="*/ 319 w 993"/>
                <a:gd name="T61" fmla="*/ 540 h 724"/>
                <a:gd name="T62" fmla="*/ 276 w 993"/>
                <a:gd name="T63" fmla="*/ 549 h 724"/>
                <a:gd name="T64" fmla="*/ 243 w 993"/>
                <a:gd name="T65" fmla="*/ 549 h 724"/>
                <a:gd name="T66" fmla="*/ 184 w 993"/>
                <a:gd name="T67" fmla="*/ 540 h 724"/>
                <a:gd name="T68" fmla="*/ 139 w 993"/>
                <a:gd name="T69" fmla="*/ 514 h 724"/>
                <a:gd name="T70" fmla="*/ 82 w 993"/>
                <a:gd name="T71" fmla="*/ 488 h 724"/>
                <a:gd name="T72" fmla="*/ 82 w 993"/>
                <a:gd name="T73" fmla="*/ 448 h 724"/>
                <a:gd name="T74" fmla="*/ 35 w 993"/>
                <a:gd name="T75" fmla="*/ 386 h 724"/>
                <a:gd name="T76" fmla="*/ 18 w 993"/>
                <a:gd name="T77" fmla="*/ 353 h 724"/>
                <a:gd name="T78" fmla="*/ 4 w 993"/>
                <a:gd name="T79" fmla="*/ 324 h 724"/>
                <a:gd name="T80" fmla="*/ 44 w 993"/>
                <a:gd name="T81" fmla="*/ 310 h 724"/>
                <a:gd name="T82" fmla="*/ 104 w 993"/>
                <a:gd name="T83" fmla="*/ 272 h 724"/>
                <a:gd name="T84" fmla="*/ 101 w 993"/>
                <a:gd name="T85" fmla="*/ 211 h 724"/>
                <a:gd name="T86" fmla="*/ 184 w 993"/>
                <a:gd name="T87" fmla="*/ 163 h 724"/>
                <a:gd name="T88" fmla="*/ 222 w 993"/>
                <a:gd name="T89" fmla="*/ 109 h 724"/>
                <a:gd name="T90" fmla="*/ 267 w 993"/>
                <a:gd name="T91" fmla="*/ 147 h 724"/>
                <a:gd name="T92" fmla="*/ 298 w 993"/>
                <a:gd name="T93" fmla="*/ 206 h 724"/>
                <a:gd name="T94" fmla="*/ 357 w 993"/>
                <a:gd name="T95" fmla="*/ 246 h 724"/>
                <a:gd name="T96" fmla="*/ 439 w 993"/>
                <a:gd name="T97" fmla="*/ 261 h 724"/>
                <a:gd name="T98" fmla="*/ 506 w 993"/>
                <a:gd name="T99" fmla="*/ 284 h 724"/>
                <a:gd name="T100" fmla="*/ 593 w 993"/>
                <a:gd name="T101" fmla="*/ 256 h 724"/>
                <a:gd name="T102" fmla="*/ 610 w 993"/>
                <a:gd name="T103" fmla="*/ 223 h 724"/>
                <a:gd name="T104" fmla="*/ 659 w 993"/>
                <a:gd name="T105" fmla="*/ 201 h 724"/>
                <a:gd name="T106" fmla="*/ 730 w 993"/>
                <a:gd name="T107" fmla="*/ 166 h 724"/>
                <a:gd name="T108" fmla="*/ 719 w 993"/>
                <a:gd name="T109" fmla="*/ 137 h 724"/>
                <a:gd name="T110" fmla="*/ 676 w 993"/>
                <a:gd name="T111" fmla="*/ 135 h 724"/>
                <a:gd name="T112" fmla="*/ 738 w 993"/>
                <a:gd name="T113" fmla="*/ 85 h 724"/>
                <a:gd name="T114" fmla="*/ 761 w 993"/>
                <a:gd name="T115" fmla="*/ 26 h 724"/>
                <a:gd name="T116" fmla="*/ 806 w 993"/>
                <a:gd name="T117" fmla="*/ 0 h 724"/>
                <a:gd name="T118" fmla="*/ 863 w 993"/>
                <a:gd name="T119" fmla="*/ 55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3" h="724">
                  <a:moveTo>
                    <a:pt x="593" y="715"/>
                  </a:moveTo>
                  <a:lnTo>
                    <a:pt x="593" y="715"/>
                  </a:lnTo>
                  <a:lnTo>
                    <a:pt x="579" y="724"/>
                  </a:lnTo>
                  <a:lnTo>
                    <a:pt x="565" y="720"/>
                  </a:lnTo>
                  <a:lnTo>
                    <a:pt x="565" y="703"/>
                  </a:lnTo>
                  <a:lnTo>
                    <a:pt x="574" y="696"/>
                  </a:lnTo>
                  <a:lnTo>
                    <a:pt x="591" y="691"/>
                  </a:lnTo>
                  <a:lnTo>
                    <a:pt x="600" y="691"/>
                  </a:lnTo>
                  <a:lnTo>
                    <a:pt x="603" y="698"/>
                  </a:lnTo>
                  <a:lnTo>
                    <a:pt x="596" y="706"/>
                  </a:lnTo>
                  <a:lnTo>
                    <a:pt x="593" y="715"/>
                  </a:lnTo>
                  <a:moveTo>
                    <a:pt x="872" y="97"/>
                  </a:moveTo>
                  <a:lnTo>
                    <a:pt x="872" y="97"/>
                  </a:lnTo>
                  <a:lnTo>
                    <a:pt x="901" y="104"/>
                  </a:lnTo>
                  <a:lnTo>
                    <a:pt x="920" y="121"/>
                  </a:lnTo>
                  <a:lnTo>
                    <a:pt x="927" y="145"/>
                  </a:lnTo>
                  <a:lnTo>
                    <a:pt x="950" y="145"/>
                  </a:lnTo>
                  <a:lnTo>
                    <a:pt x="965" y="135"/>
                  </a:lnTo>
                  <a:lnTo>
                    <a:pt x="993" y="128"/>
                  </a:lnTo>
                  <a:lnTo>
                    <a:pt x="984" y="149"/>
                  </a:lnTo>
                  <a:lnTo>
                    <a:pt x="976" y="159"/>
                  </a:lnTo>
                  <a:lnTo>
                    <a:pt x="972" y="185"/>
                  </a:lnTo>
                  <a:lnTo>
                    <a:pt x="960" y="206"/>
                  </a:lnTo>
                  <a:lnTo>
                    <a:pt x="941" y="201"/>
                  </a:lnTo>
                  <a:lnTo>
                    <a:pt x="927" y="211"/>
                  </a:lnTo>
                  <a:lnTo>
                    <a:pt x="931" y="230"/>
                  </a:lnTo>
                  <a:lnTo>
                    <a:pt x="929" y="256"/>
                  </a:lnTo>
                  <a:lnTo>
                    <a:pt x="922" y="256"/>
                  </a:lnTo>
                  <a:lnTo>
                    <a:pt x="922" y="268"/>
                  </a:lnTo>
                  <a:lnTo>
                    <a:pt x="910" y="253"/>
                  </a:lnTo>
                  <a:lnTo>
                    <a:pt x="905" y="268"/>
                  </a:lnTo>
                  <a:lnTo>
                    <a:pt x="879" y="275"/>
                  </a:lnTo>
                  <a:lnTo>
                    <a:pt x="882" y="287"/>
                  </a:lnTo>
                  <a:lnTo>
                    <a:pt x="868" y="287"/>
                  </a:lnTo>
                  <a:lnTo>
                    <a:pt x="861" y="279"/>
                  </a:lnTo>
                  <a:lnTo>
                    <a:pt x="849" y="294"/>
                  </a:lnTo>
                  <a:lnTo>
                    <a:pt x="832" y="308"/>
                  </a:lnTo>
                  <a:lnTo>
                    <a:pt x="818" y="320"/>
                  </a:lnTo>
                  <a:lnTo>
                    <a:pt x="797" y="327"/>
                  </a:lnTo>
                  <a:lnTo>
                    <a:pt x="785" y="334"/>
                  </a:lnTo>
                  <a:lnTo>
                    <a:pt x="766" y="341"/>
                  </a:lnTo>
                  <a:lnTo>
                    <a:pt x="775" y="332"/>
                  </a:lnTo>
                  <a:lnTo>
                    <a:pt x="771" y="324"/>
                  </a:lnTo>
                  <a:lnTo>
                    <a:pt x="785" y="310"/>
                  </a:lnTo>
                  <a:lnTo>
                    <a:pt x="775" y="298"/>
                  </a:lnTo>
                  <a:lnTo>
                    <a:pt x="761" y="306"/>
                  </a:lnTo>
                  <a:lnTo>
                    <a:pt x="742" y="320"/>
                  </a:lnTo>
                  <a:lnTo>
                    <a:pt x="733" y="334"/>
                  </a:lnTo>
                  <a:lnTo>
                    <a:pt x="719" y="334"/>
                  </a:lnTo>
                  <a:lnTo>
                    <a:pt x="709" y="346"/>
                  </a:lnTo>
                  <a:lnTo>
                    <a:pt x="719" y="358"/>
                  </a:lnTo>
                  <a:lnTo>
                    <a:pt x="730" y="362"/>
                  </a:lnTo>
                  <a:lnTo>
                    <a:pt x="733" y="372"/>
                  </a:lnTo>
                  <a:lnTo>
                    <a:pt x="745" y="377"/>
                  </a:lnTo>
                  <a:lnTo>
                    <a:pt x="761" y="362"/>
                  </a:lnTo>
                  <a:lnTo>
                    <a:pt x="778" y="369"/>
                  </a:lnTo>
                  <a:lnTo>
                    <a:pt x="787" y="372"/>
                  </a:lnTo>
                  <a:lnTo>
                    <a:pt x="790" y="381"/>
                  </a:lnTo>
                  <a:lnTo>
                    <a:pt x="766" y="386"/>
                  </a:lnTo>
                  <a:lnTo>
                    <a:pt x="759" y="398"/>
                  </a:lnTo>
                  <a:lnTo>
                    <a:pt x="745" y="407"/>
                  </a:lnTo>
                  <a:lnTo>
                    <a:pt x="735" y="421"/>
                  </a:lnTo>
                  <a:lnTo>
                    <a:pt x="752" y="433"/>
                  </a:lnTo>
                  <a:lnTo>
                    <a:pt x="759" y="452"/>
                  </a:lnTo>
                  <a:lnTo>
                    <a:pt x="768" y="469"/>
                  </a:lnTo>
                  <a:lnTo>
                    <a:pt x="780" y="483"/>
                  </a:lnTo>
                  <a:lnTo>
                    <a:pt x="780" y="497"/>
                  </a:lnTo>
                  <a:lnTo>
                    <a:pt x="768" y="502"/>
                  </a:lnTo>
                  <a:lnTo>
                    <a:pt x="773" y="511"/>
                  </a:lnTo>
                  <a:lnTo>
                    <a:pt x="782" y="519"/>
                  </a:lnTo>
                  <a:lnTo>
                    <a:pt x="780" y="533"/>
                  </a:lnTo>
                  <a:lnTo>
                    <a:pt x="775" y="549"/>
                  </a:lnTo>
                  <a:lnTo>
                    <a:pt x="766" y="549"/>
                  </a:lnTo>
                  <a:lnTo>
                    <a:pt x="756" y="571"/>
                  </a:lnTo>
                  <a:lnTo>
                    <a:pt x="742" y="592"/>
                  </a:lnTo>
                  <a:lnTo>
                    <a:pt x="728" y="613"/>
                  </a:lnTo>
                  <a:lnTo>
                    <a:pt x="704" y="630"/>
                  </a:lnTo>
                  <a:lnTo>
                    <a:pt x="683" y="644"/>
                  </a:lnTo>
                  <a:lnTo>
                    <a:pt x="664" y="646"/>
                  </a:lnTo>
                  <a:lnTo>
                    <a:pt x="655" y="656"/>
                  </a:lnTo>
                  <a:lnTo>
                    <a:pt x="650" y="649"/>
                  </a:lnTo>
                  <a:lnTo>
                    <a:pt x="641" y="658"/>
                  </a:lnTo>
                  <a:lnTo>
                    <a:pt x="617" y="665"/>
                  </a:lnTo>
                  <a:lnTo>
                    <a:pt x="600" y="670"/>
                  </a:lnTo>
                  <a:lnTo>
                    <a:pt x="596" y="687"/>
                  </a:lnTo>
                  <a:lnTo>
                    <a:pt x="586" y="689"/>
                  </a:lnTo>
                  <a:lnTo>
                    <a:pt x="581" y="677"/>
                  </a:lnTo>
                  <a:lnTo>
                    <a:pt x="586" y="670"/>
                  </a:lnTo>
                  <a:lnTo>
                    <a:pt x="562" y="663"/>
                  </a:lnTo>
                  <a:lnTo>
                    <a:pt x="555" y="665"/>
                  </a:lnTo>
                  <a:lnTo>
                    <a:pt x="539" y="661"/>
                  </a:lnTo>
                  <a:lnTo>
                    <a:pt x="532" y="656"/>
                  </a:lnTo>
                  <a:lnTo>
                    <a:pt x="534" y="644"/>
                  </a:lnTo>
                  <a:lnTo>
                    <a:pt x="520" y="642"/>
                  </a:lnTo>
                  <a:lnTo>
                    <a:pt x="510" y="635"/>
                  </a:lnTo>
                  <a:lnTo>
                    <a:pt x="499" y="644"/>
                  </a:lnTo>
                  <a:lnTo>
                    <a:pt x="482" y="646"/>
                  </a:lnTo>
                  <a:lnTo>
                    <a:pt x="468" y="646"/>
                  </a:lnTo>
                  <a:lnTo>
                    <a:pt x="461" y="651"/>
                  </a:lnTo>
                  <a:lnTo>
                    <a:pt x="451" y="653"/>
                  </a:lnTo>
                  <a:lnTo>
                    <a:pt x="454" y="672"/>
                  </a:lnTo>
                  <a:lnTo>
                    <a:pt x="447" y="672"/>
                  </a:lnTo>
                  <a:lnTo>
                    <a:pt x="444" y="668"/>
                  </a:lnTo>
                  <a:lnTo>
                    <a:pt x="444" y="661"/>
                  </a:lnTo>
                  <a:lnTo>
                    <a:pt x="432" y="665"/>
                  </a:lnTo>
                  <a:lnTo>
                    <a:pt x="425" y="663"/>
                  </a:lnTo>
                  <a:lnTo>
                    <a:pt x="413" y="656"/>
                  </a:lnTo>
                  <a:lnTo>
                    <a:pt x="418" y="642"/>
                  </a:lnTo>
                  <a:lnTo>
                    <a:pt x="409" y="639"/>
                  </a:lnTo>
                  <a:lnTo>
                    <a:pt x="404" y="623"/>
                  </a:lnTo>
                  <a:lnTo>
                    <a:pt x="387" y="625"/>
                  </a:lnTo>
                  <a:lnTo>
                    <a:pt x="390" y="604"/>
                  </a:lnTo>
                  <a:lnTo>
                    <a:pt x="404" y="590"/>
                  </a:lnTo>
                  <a:lnTo>
                    <a:pt x="404" y="575"/>
                  </a:lnTo>
                  <a:lnTo>
                    <a:pt x="404" y="561"/>
                  </a:lnTo>
                  <a:lnTo>
                    <a:pt x="397" y="556"/>
                  </a:lnTo>
                  <a:lnTo>
                    <a:pt x="392" y="547"/>
                  </a:lnTo>
                  <a:lnTo>
                    <a:pt x="383" y="547"/>
                  </a:lnTo>
                  <a:lnTo>
                    <a:pt x="364" y="545"/>
                  </a:lnTo>
                  <a:lnTo>
                    <a:pt x="371" y="537"/>
                  </a:lnTo>
                  <a:lnTo>
                    <a:pt x="361" y="526"/>
                  </a:lnTo>
                  <a:lnTo>
                    <a:pt x="352" y="533"/>
                  </a:lnTo>
                  <a:lnTo>
                    <a:pt x="338" y="528"/>
                  </a:lnTo>
                  <a:lnTo>
                    <a:pt x="319" y="540"/>
                  </a:lnTo>
                  <a:lnTo>
                    <a:pt x="305" y="554"/>
                  </a:lnTo>
                  <a:lnTo>
                    <a:pt x="290" y="556"/>
                  </a:lnTo>
                  <a:lnTo>
                    <a:pt x="283" y="552"/>
                  </a:lnTo>
                  <a:lnTo>
                    <a:pt x="276" y="549"/>
                  </a:lnTo>
                  <a:lnTo>
                    <a:pt x="264" y="547"/>
                  </a:lnTo>
                  <a:lnTo>
                    <a:pt x="255" y="552"/>
                  </a:lnTo>
                  <a:lnTo>
                    <a:pt x="246" y="566"/>
                  </a:lnTo>
                  <a:lnTo>
                    <a:pt x="243" y="549"/>
                  </a:lnTo>
                  <a:lnTo>
                    <a:pt x="234" y="554"/>
                  </a:lnTo>
                  <a:lnTo>
                    <a:pt x="215" y="552"/>
                  </a:lnTo>
                  <a:lnTo>
                    <a:pt x="196" y="549"/>
                  </a:lnTo>
                  <a:lnTo>
                    <a:pt x="184" y="540"/>
                  </a:lnTo>
                  <a:lnTo>
                    <a:pt x="170" y="537"/>
                  </a:lnTo>
                  <a:lnTo>
                    <a:pt x="165" y="528"/>
                  </a:lnTo>
                  <a:lnTo>
                    <a:pt x="156" y="526"/>
                  </a:lnTo>
                  <a:lnTo>
                    <a:pt x="139" y="514"/>
                  </a:lnTo>
                  <a:lnTo>
                    <a:pt x="127" y="507"/>
                  </a:lnTo>
                  <a:lnTo>
                    <a:pt x="120" y="511"/>
                  </a:lnTo>
                  <a:lnTo>
                    <a:pt x="97" y="500"/>
                  </a:lnTo>
                  <a:lnTo>
                    <a:pt x="82" y="488"/>
                  </a:lnTo>
                  <a:lnTo>
                    <a:pt x="78" y="466"/>
                  </a:lnTo>
                  <a:lnTo>
                    <a:pt x="89" y="469"/>
                  </a:lnTo>
                  <a:lnTo>
                    <a:pt x="89" y="459"/>
                  </a:lnTo>
                  <a:lnTo>
                    <a:pt x="82" y="448"/>
                  </a:lnTo>
                  <a:lnTo>
                    <a:pt x="85" y="433"/>
                  </a:lnTo>
                  <a:lnTo>
                    <a:pt x="68" y="410"/>
                  </a:lnTo>
                  <a:lnTo>
                    <a:pt x="40" y="403"/>
                  </a:lnTo>
                  <a:lnTo>
                    <a:pt x="35" y="386"/>
                  </a:lnTo>
                  <a:lnTo>
                    <a:pt x="23" y="377"/>
                  </a:lnTo>
                  <a:lnTo>
                    <a:pt x="21" y="372"/>
                  </a:lnTo>
                  <a:lnTo>
                    <a:pt x="18" y="360"/>
                  </a:lnTo>
                  <a:lnTo>
                    <a:pt x="18" y="353"/>
                  </a:lnTo>
                  <a:lnTo>
                    <a:pt x="9" y="348"/>
                  </a:lnTo>
                  <a:lnTo>
                    <a:pt x="4" y="350"/>
                  </a:lnTo>
                  <a:lnTo>
                    <a:pt x="0" y="332"/>
                  </a:lnTo>
                  <a:lnTo>
                    <a:pt x="4" y="324"/>
                  </a:lnTo>
                  <a:lnTo>
                    <a:pt x="2" y="320"/>
                  </a:lnTo>
                  <a:lnTo>
                    <a:pt x="18" y="310"/>
                  </a:lnTo>
                  <a:lnTo>
                    <a:pt x="28" y="308"/>
                  </a:lnTo>
                  <a:lnTo>
                    <a:pt x="44" y="310"/>
                  </a:lnTo>
                  <a:lnTo>
                    <a:pt x="52" y="296"/>
                  </a:lnTo>
                  <a:lnTo>
                    <a:pt x="73" y="294"/>
                  </a:lnTo>
                  <a:lnTo>
                    <a:pt x="78" y="284"/>
                  </a:lnTo>
                  <a:lnTo>
                    <a:pt x="104" y="272"/>
                  </a:lnTo>
                  <a:lnTo>
                    <a:pt x="106" y="268"/>
                  </a:lnTo>
                  <a:lnTo>
                    <a:pt x="104" y="256"/>
                  </a:lnTo>
                  <a:lnTo>
                    <a:pt x="115" y="249"/>
                  </a:lnTo>
                  <a:lnTo>
                    <a:pt x="101" y="211"/>
                  </a:lnTo>
                  <a:lnTo>
                    <a:pt x="134" y="201"/>
                  </a:lnTo>
                  <a:lnTo>
                    <a:pt x="141" y="197"/>
                  </a:lnTo>
                  <a:lnTo>
                    <a:pt x="153" y="154"/>
                  </a:lnTo>
                  <a:lnTo>
                    <a:pt x="184" y="163"/>
                  </a:lnTo>
                  <a:lnTo>
                    <a:pt x="193" y="152"/>
                  </a:lnTo>
                  <a:lnTo>
                    <a:pt x="196" y="128"/>
                  </a:lnTo>
                  <a:lnTo>
                    <a:pt x="208" y="126"/>
                  </a:lnTo>
                  <a:lnTo>
                    <a:pt x="222" y="109"/>
                  </a:lnTo>
                  <a:lnTo>
                    <a:pt x="227" y="107"/>
                  </a:lnTo>
                  <a:lnTo>
                    <a:pt x="231" y="123"/>
                  </a:lnTo>
                  <a:lnTo>
                    <a:pt x="246" y="137"/>
                  </a:lnTo>
                  <a:lnTo>
                    <a:pt x="267" y="147"/>
                  </a:lnTo>
                  <a:lnTo>
                    <a:pt x="279" y="166"/>
                  </a:lnTo>
                  <a:lnTo>
                    <a:pt x="274" y="192"/>
                  </a:lnTo>
                  <a:lnTo>
                    <a:pt x="279" y="204"/>
                  </a:lnTo>
                  <a:lnTo>
                    <a:pt x="298" y="206"/>
                  </a:lnTo>
                  <a:lnTo>
                    <a:pt x="319" y="211"/>
                  </a:lnTo>
                  <a:lnTo>
                    <a:pt x="340" y="225"/>
                  </a:lnTo>
                  <a:lnTo>
                    <a:pt x="350" y="227"/>
                  </a:lnTo>
                  <a:lnTo>
                    <a:pt x="357" y="246"/>
                  </a:lnTo>
                  <a:lnTo>
                    <a:pt x="366" y="261"/>
                  </a:lnTo>
                  <a:lnTo>
                    <a:pt x="385" y="261"/>
                  </a:lnTo>
                  <a:lnTo>
                    <a:pt x="418" y="265"/>
                  </a:lnTo>
                  <a:lnTo>
                    <a:pt x="439" y="261"/>
                  </a:lnTo>
                  <a:lnTo>
                    <a:pt x="456" y="265"/>
                  </a:lnTo>
                  <a:lnTo>
                    <a:pt x="480" y="277"/>
                  </a:lnTo>
                  <a:lnTo>
                    <a:pt x="499" y="277"/>
                  </a:lnTo>
                  <a:lnTo>
                    <a:pt x="506" y="284"/>
                  </a:lnTo>
                  <a:lnTo>
                    <a:pt x="525" y="272"/>
                  </a:lnTo>
                  <a:lnTo>
                    <a:pt x="551" y="265"/>
                  </a:lnTo>
                  <a:lnTo>
                    <a:pt x="574" y="265"/>
                  </a:lnTo>
                  <a:lnTo>
                    <a:pt x="593" y="256"/>
                  </a:lnTo>
                  <a:lnTo>
                    <a:pt x="605" y="246"/>
                  </a:lnTo>
                  <a:lnTo>
                    <a:pt x="617" y="237"/>
                  </a:lnTo>
                  <a:lnTo>
                    <a:pt x="615" y="230"/>
                  </a:lnTo>
                  <a:lnTo>
                    <a:pt x="610" y="223"/>
                  </a:lnTo>
                  <a:lnTo>
                    <a:pt x="617" y="206"/>
                  </a:lnTo>
                  <a:lnTo>
                    <a:pt x="626" y="208"/>
                  </a:lnTo>
                  <a:lnTo>
                    <a:pt x="643" y="213"/>
                  </a:lnTo>
                  <a:lnTo>
                    <a:pt x="659" y="201"/>
                  </a:lnTo>
                  <a:lnTo>
                    <a:pt x="683" y="192"/>
                  </a:lnTo>
                  <a:lnTo>
                    <a:pt x="695" y="178"/>
                  </a:lnTo>
                  <a:lnTo>
                    <a:pt x="707" y="171"/>
                  </a:lnTo>
                  <a:lnTo>
                    <a:pt x="730" y="166"/>
                  </a:lnTo>
                  <a:lnTo>
                    <a:pt x="745" y="171"/>
                  </a:lnTo>
                  <a:lnTo>
                    <a:pt x="745" y="161"/>
                  </a:lnTo>
                  <a:lnTo>
                    <a:pt x="730" y="145"/>
                  </a:lnTo>
                  <a:lnTo>
                    <a:pt x="719" y="137"/>
                  </a:lnTo>
                  <a:lnTo>
                    <a:pt x="704" y="147"/>
                  </a:lnTo>
                  <a:lnTo>
                    <a:pt x="690" y="142"/>
                  </a:lnTo>
                  <a:lnTo>
                    <a:pt x="681" y="145"/>
                  </a:lnTo>
                  <a:lnTo>
                    <a:pt x="676" y="135"/>
                  </a:lnTo>
                  <a:lnTo>
                    <a:pt x="688" y="111"/>
                  </a:lnTo>
                  <a:lnTo>
                    <a:pt x="695" y="92"/>
                  </a:lnTo>
                  <a:lnTo>
                    <a:pt x="714" y="102"/>
                  </a:lnTo>
                  <a:lnTo>
                    <a:pt x="738" y="85"/>
                  </a:lnTo>
                  <a:lnTo>
                    <a:pt x="738" y="76"/>
                  </a:lnTo>
                  <a:lnTo>
                    <a:pt x="752" y="48"/>
                  </a:lnTo>
                  <a:lnTo>
                    <a:pt x="761" y="40"/>
                  </a:lnTo>
                  <a:lnTo>
                    <a:pt x="761" y="26"/>
                  </a:lnTo>
                  <a:lnTo>
                    <a:pt x="752" y="19"/>
                  </a:lnTo>
                  <a:lnTo>
                    <a:pt x="766" y="5"/>
                  </a:lnTo>
                  <a:lnTo>
                    <a:pt x="785" y="0"/>
                  </a:lnTo>
                  <a:lnTo>
                    <a:pt x="806" y="0"/>
                  </a:lnTo>
                  <a:lnTo>
                    <a:pt x="832" y="7"/>
                  </a:lnTo>
                  <a:lnTo>
                    <a:pt x="846" y="17"/>
                  </a:lnTo>
                  <a:lnTo>
                    <a:pt x="856" y="45"/>
                  </a:lnTo>
                  <a:lnTo>
                    <a:pt x="863" y="55"/>
                  </a:lnTo>
                  <a:lnTo>
                    <a:pt x="868" y="71"/>
                  </a:lnTo>
                  <a:lnTo>
                    <a:pt x="872" y="97"/>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8" name="Freeform 7">
              <a:extLst>
                <a:ext uri="{FF2B5EF4-FFF2-40B4-BE49-F238E27FC236}">
                  <a16:creationId xmlns:a16="http://schemas.microsoft.com/office/drawing/2014/main" id="{741F297D-C088-DB49-9F18-3B961D96D070}"/>
                </a:ext>
              </a:extLst>
            </p:cNvPr>
            <p:cNvSpPr>
              <a:spLocks/>
            </p:cNvSpPr>
            <p:nvPr/>
          </p:nvSpPr>
          <p:spPr bwMode="auto">
            <a:xfrm>
              <a:off x="7213500" y="3257892"/>
              <a:ext cx="203062" cy="429821"/>
            </a:xfrm>
            <a:custGeom>
              <a:avLst/>
              <a:gdLst>
                <a:gd name="connsiteX0" fmla="*/ 118494 w 270749"/>
                <a:gd name="connsiteY0" fmla="*/ 0 h 573095"/>
                <a:gd name="connsiteX1" fmla="*/ 141218 w 270749"/>
                <a:gd name="connsiteY1" fmla="*/ 15907 h 573095"/>
                <a:gd name="connsiteX2" fmla="*/ 173033 w 270749"/>
                <a:gd name="connsiteY2" fmla="*/ 24997 h 573095"/>
                <a:gd name="connsiteX3" fmla="*/ 168488 w 270749"/>
                <a:gd name="connsiteY3" fmla="*/ 47722 h 573095"/>
                <a:gd name="connsiteX4" fmla="*/ 184395 w 270749"/>
                <a:gd name="connsiteY4" fmla="*/ 63629 h 573095"/>
                <a:gd name="connsiteX5" fmla="*/ 220755 w 270749"/>
                <a:gd name="connsiteY5" fmla="*/ 74992 h 573095"/>
                <a:gd name="connsiteX6" fmla="*/ 208749 w 270749"/>
                <a:gd name="connsiteY6" fmla="*/ 82996 h 573095"/>
                <a:gd name="connsiteX7" fmla="*/ 213612 w 270749"/>
                <a:gd name="connsiteY7" fmla="*/ 84516 h 573095"/>
                <a:gd name="connsiteX8" fmla="*/ 165890 w 270749"/>
                <a:gd name="connsiteY8" fmla="*/ 116330 h 573095"/>
                <a:gd name="connsiteX9" fmla="*/ 140865 w 270749"/>
                <a:gd name="connsiteY9" fmla="*/ 144929 h 573095"/>
                <a:gd name="connsiteX10" fmla="*/ 136674 w 270749"/>
                <a:gd name="connsiteY10" fmla="*/ 165890 h 573095"/>
                <a:gd name="connsiteX11" fmla="*/ 161671 w 270749"/>
                <a:gd name="connsiteY11" fmla="*/ 209067 h 573095"/>
                <a:gd name="connsiteX12" fmla="*/ 195758 w 270749"/>
                <a:gd name="connsiteY12" fmla="*/ 256789 h 573095"/>
                <a:gd name="connsiteX13" fmla="*/ 232117 w 270749"/>
                <a:gd name="connsiteY13" fmla="*/ 284058 h 573095"/>
                <a:gd name="connsiteX14" fmla="*/ 254842 w 270749"/>
                <a:gd name="connsiteY14" fmla="*/ 311328 h 573095"/>
                <a:gd name="connsiteX15" fmla="*/ 270749 w 270749"/>
                <a:gd name="connsiteY15" fmla="*/ 381774 h 573095"/>
                <a:gd name="connsiteX16" fmla="*/ 263932 w 270749"/>
                <a:gd name="connsiteY16" fmla="*/ 449948 h 573095"/>
                <a:gd name="connsiteX17" fmla="*/ 257265 w 270749"/>
                <a:gd name="connsiteY17" fmla="*/ 454710 h 573095"/>
                <a:gd name="connsiteX18" fmla="*/ 256789 w 270749"/>
                <a:gd name="connsiteY18" fmla="*/ 459472 h 573095"/>
                <a:gd name="connsiteX19" fmla="*/ 224974 w 270749"/>
                <a:gd name="connsiteY19" fmla="*/ 482197 h 573095"/>
                <a:gd name="connsiteX20" fmla="*/ 188615 w 270749"/>
                <a:gd name="connsiteY20" fmla="*/ 509466 h 573095"/>
                <a:gd name="connsiteX21" fmla="*/ 154528 w 270749"/>
                <a:gd name="connsiteY21" fmla="*/ 541281 h 573095"/>
                <a:gd name="connsiteX22" fmla="*/ 106806 w 270749"/>
                <a:gd name="connsiteY22" fmla="*/ 573095 h 573095"/>
                <a:gd name="connsiteX23" fmla="*/ 95444 w 270749"/>
                <a:gd name="connsiteY23" fmla="*/ 545826 h 573095"/>
                <a:gd name="connsiteX24" fmla="*/ 106806 w 270749"/>
                <a:gd name="connsiteY24" fmla="*/ 525373 h 573095"/>
                <a:gd name="connsiteX25" fmla="*/ 79536 w 270749"/>
                <a:gd name="connsiteY25" fmla="*/ 502649 h 573095"/>
                <a:gd name="connsiteX26" fmla="*/ 91144 w 270749"/>
                <a:gd name="connsiteY26" fmla="*/ 496845 h 573095"/>
                <a:gd name="connsiteX27" fmla="*/ 86679 w 270749"/>
                <a:gd name="connsiteY27" fmla="*/ 493125 h 573095"/>
                <a:gd name="connsiteX28" fmla="*/ 118494 w 270749"/>
                <a:gd name="connsiteY28" fmla="*/ 477218 h 573095"/>
                <a:gd name="connsiteX29" fmla="*/ 144427 w 270749"/>
                <a:gd name="connsiteY29" fmla="*/ 477218 h 573095"/>
                <a:gd name="connsiteX30" fmla="*/ 134075 w 270749"/>
                <a:gd name="connsiteY30" fmla="*/ 459472 h 573095"/>
                <a:gd name="connsiteX31" fmla="*/ 144260 w 270749"/>
                <a:gd name="connsiteY31" fmla="*/ 455163 h 573095"/>
                <a:gd name="connsiteX32" fmla="*/ 141218 w 270749"/>
                <a:gd name="connsiteY32" fmla="*/ 449948 h 573095"/>
                <a:gd name="connsiteX33" fmla="*/ 193876 w 270749"/>
                <a:gd name="connsiteY33" fmla="*/ 427670 h 573095"/>
                <a:gd name="connsiteX34" fmla="*/ 197704 w 270749"/>
                <a:gd name="connsiteY34" fmla="*/ 391298 h 573095"/>
                <a:gd name="connsiteX35" fmla="*/ 193160 w 270749"/>
                <a:gd name="connsiteY35" fmla="*/ 364029 h 573095"/>
                <a:gd name="connsiteX36" fmla="*/ 197704 w 270749"/>
                <a:gd name="connsiteY36" fmla="*/ 325397 h 573095"/>
                <a:gd name="connsiteX37" fmla="*/ 188615 w 270749"/>
                <a:gd name="connsiteY37" fmla="*/ 298127 h 573095"/>
                <a:gd name="connsiteX38" fmla="*/ 161345 w 270749"/>
                <a:gd name="connsiteY38" fmla="*/ 273130 h 573095"/>
                <a:gd name="connsiteX39" fmla="*/ 138620 w 270749"/>
                <a:gd name="connsiteY39" fmla="*/ 239043 h 573095"/>
                <a:gd name="connsiteX40" fmla="*/ 106806 w 270749"/>
                <a:gd name="connsiteY40" fmla="*/ 191321 h 573095"/>
                <a:gd name="connsiteX41" fmla="*/ 63629 w 270749"/>
                <a:gd name="connsiteY41" fmla="*/ 170869 h 573095"/>
                <a:gd name="connsiteX42" fmla="*/ 72387 w 270749"/>
                <a:gd name="connsiteY42" fmla="*/ 162110 h 573095"/>
                <a:gd name="connsiteX43" fmla="*/ 70772 w 270749"/>
                <a:gd name="connsiteY43" fmla="*/ 161345 h 573095"/>
                <a:gd name="connsiteX44" fmla="*/ 82134 w 270749"/>
                <a:gd name="connsiteY44" fmla="*/ 149983 h 573095"/>
                <a:gd name="connsiteX45" fmla="*/ 93582 w 270749"/>
                <a:gd name="connsiteY45" fmla="*/ 143623 h 573095"/>
                <a:gd name="connsiteX46" fmla="*/ 79536 w 270749"/>
                <a:gd name="connsiteY46" fmla="*/ 109513 h 573095"/>
                <a:gd name="connsiteX47" fmla="*/ 36359 w 270749"/>
                <a:gd name="connsiteY47" fmla="*/ 109513 h 573095"/>
                <a:gd name="connsiteX48" fmla="*/ 20452 w 270749"/>
                <a:gd name="connsiteY48" fmla="*/ 77698 h 573095"/>
                <a:gd name="connsiteX49" fmla="*/ 0 w 270749"/>
                <a:gd name="connsiteY49" fmla="*/ 45884 h 573095"/>
                <a:gd name="connsiteX50" fmla="*/ 9775 w 270749"/>
                <a:gd name="connsiteY50" fmla="*/ 40453 h 573095"/>
                <a:gd name="connsiteX51" fmla="*/ 7143 w 270749"/>
                <a:gd name="connsiteY51" fmla="*/ 36360 h 573095"/>
                <a:gd name="connsiteX52" fmla="*/ 27595 w 270749"/>
                <a:gd name="connsiteY52" fmla="*/ 24997 h 573095"/>
                <a:gd name="connsiteX53" fmla="*/ 54865 w 270749"/>
                <a:gd name="connsiteY53" fmla="*/ 24997 h 573095"/>
                <a:gd name="connsiteX54" fmla="*/ 93497 w 270749"/>
                <a:gd name="connsiteY54" fmla="*/ 24997 h 57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0749" h="573095">
                  <a:moveTo>
                    <a:pt x="118494" y="0"/>
                  </a:moveTo>
                  <a:lnTo>
                    <a:pt x="141218" y="15907"/>
                  </a:lnTo>
                  <a:lnTo>
                    <a:pt x="173033" y="24997"/>
                  </a:lnTo>
                  <a:lnTo>
                    <a:pt x="168488" y="47722"/>
                  </a:lnTo>
                  <a:lnTo>
                    <a:pt x="184395" y="63629"/>
                  </a:lnTo>
                  <a:lnTo>
                    <a:pt x="220755" y="74992"/>
                  </a:lnTo>
                  <a:lnTo>
                    <a:pt x="208749" y="82996"/>
                  </a:lnTo>
                  <a:lnTo>
                    <a:pt x="213612" y="84516"/>
                  </a:lnTo>
                  <a:lnTo>
                    <a:pt x="165890" y="116330"/>
                  </a:lnTo>
                  <a:lnTo>
                    <a:pt x="140865" y="144929"/>
                  </a:lnTo>
                  <a:lnTo>
                    <a:pt x="136674" y="165890"/>
                  </a:lnTo>
                  <a:lnTo>
                    <a:pt x="161671" y="209067"/>
                  </a:lnTo>
                  <a:lnTo>
                    <a:pt x="195758" y="256789"/>
                  </a:lnTo>
                  <a:lnTo>
                    <a:pt x="232117" y="284058"/>
                  </a:lnTo>
                  <a:lnTo>
                    <a:pt x="254842" y="311328"/>
                  </a:lnTo>
                  <a:lnTo>
                    <a:pt x="270749" y="381774"/>
                  </a:lnTo>
                  <a:lnTo>
                    <a:pt x="263932" y="449948"/>
                  </a:lnTo>
                  <a:lnTo>
                    <a:pt x="257265" y="454710"/>
                  </a:lnTo>
                  <a:lnTo>
                    <a:pt x="256789" y="459472"/>
                  </a:lnTo>
                  <a:lnTo>
                    <a:pt x="224974" y="482197"/>
                  </a:lnTo>
                  <a:lnTo>
                    <a:pt x="188615" y="509466"/>
                  </a:lnTo>
                  <a:lnTo>
                    <a:pt x="154528" y="541281"/>
                  </a:lnTo>
                  <a:lnTo>
                    <a:pt x="106806" y="573095"/>
                  </a:lnTo>
                  <a:lnTo>
                    <a:pt x="95444" y="545826"/>
                  </a:lnTo>
                  <a:lnTo>
                    <a:pt x="106806" y="525373"/>
                  </a:lnTo>
                  <a:lnTo>
                    <a:pt x="79536" y="502649"/>
                  </a:lnTo>
                  <a:lnTo>
                    <a:pt x="91144" y="496845"/>
                  </a:lnTo>
                  <a:lnTo>
                    <a:pt x="86679" y="493125"/>
                  </a:lnTo>
                  <a:lnTo>
                    <a:pt x="118494" y="477218"/>
                  </a:lnTo>
                  <a:lnTo>
                    <a:pt x="144427" y="477218"/>
                  </a:lnTo>
                  <a:lnTo>
                    <a:pt x="134075" y="459472"/>
                  </a:lnTo>
                  <a:lnTo>
                    <a:pt x="144260" y="455163"/>
                  </a:lnTo>
                  <a:lnTo>
                    <a:pt x="141218" y="449948"/>
                  </a:lnTo>
                  <a:lnTo>
                    <a:pt x="193876" y="427670"/>
                  </a:lnTo>
                  <a:lnTo>
                    <a:pt x="197704" y="391298"/>
                  </a:lnTo>
                  <a:lnTo>
                    <a:pt x="193160" y="364029"/>
                  </a:lnTo>
                  <a:lnTo>
                    <a:pt x="197704" y="325397"/>
                  </a:lnTo>
                  <a:lnTo>
                    <a:pt x="188615" y="298127"/>
                  </a:lnTo>
                  <a:lnTo>
                    <a:pt x="161345" y="273130"/>
                  </a:lnTo>
                  <a:lnTo>
                    <a:pt x="138620" y="239043"/>
                  </a:lnTo>
                  <a:lnTo>
                    <a:pt x="106806" y="191321"/>
                  </a:lnTo>
                  <a:lnTo>
                    <a:pt x="63629" y="170869"/>
                  </a:lnTo>
                  <a:lnTo>
                    <a:pt x="72387" y="162110"/>
                  </a:lnTo>
                  <a:lnTo>
                    <a:pt x="70772" y="161345"/>
                  </a:lnTo>
                  <a:lnTo>
                    <a:pt x="82134" y="149983"/>
                  </a:lnTo>
                  <a:lnTo>
                    <a:pt x="93582" y="143623"/>
                  </a:lnTo>
                  <a:lnTo>
                    <a:pt x="79536" y="109513"/>
                  </a:lnTo>
                  <a:lnTo>
                    <a:pt x="36359" y="109513"/>
                  </a:lnTo>
                  <a:lnTo>
                    <a:pt x="20452" y="77698"/>
                  </a:lnTo>
                  <a:lnTo>
                    <a:pt x="0" y="45884"/>
                  </a:lnTo>
                  <a:lnTo>
                    <a:pt x="9775" y="40453"/>
                  </a:lnTo>
                  <a:lnTo>
                    <a:pt x="7143" y="36360"/>
                  </a:lnTo>
                  <a:lnTo>
                    <a:pt x="27595" y="24997"/>
                  </a:lnTo>
                  <a:lnTo>
                    <a:pt x="54865" y="24997"/>
                  </a:lnTo>
                  <a:lnTo>
                    <a:pt x="93497" y="2499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 name="Freeform 8">
              <a:extLst>
                <a:ext uri="{FF2B5EF4-FFF2-40B4-BE49-F238E27FC236}">
                  <a16:creationId xmlns:a16="http://schemas.microsoft.com/office/drawing/2014/main" id="{BAA5EFE4-F0B2-DB41-8340-2C8A9B0A08DA}"/>
                </a:ext>
              </a:extLst>
            </p:cNvPr>
            <p:cNvSpPr>
              <a:spLocks/>
            </p:cNvSpPr>
            <p:nvPr/>
          </p:nvSpPr>
          <p:spPr bwMode="auto">
            <a:xfrm>
              <a:off x="5360955" y="2973428"/>
              <a:ext cx="17126" cy="40904"/>
            </a:xfrm>
            <a:custGeom>
              <a:avLst/>
              <a:gdLst>
                <a:gd name="connsiteX0" fmla="*/ 4545 w 22834"/>
                <a:gd name="connsiteY0" fmla="*/ 0 h 54539"/>
                <a:gd name="connsiteX1" fmla="*/ 6719 w 22834"/>
                <a:gd name="connsiteY1" fmla="*/ 1553 h 54539"/>
                <a:gd name="connsiteX2" fmla="*/ 6926 w 22834"/>
                <a:gd name="connsiteY2" fmla="*/ 0 h 54539"/>
                <a:gd name="connsiteX3" fmla="*/ 22834 w 22834"/>
                <a:gd name="connsiteY3" fmla="*/ 11362 h 54539"/>
                <a:gd name="connsiteX4" fmla="*/ 22834 w 22834"/>
                <a:gd name="connsiteY4" fmla="*/ 38632 h 54539"/>
                <a:gd name="connsiteX5" fmla="*/ 18289 w 22834"/>
                <a:gd name="connsiteY5" fmla="*/ 49994 h 54539"/>
                <a:gd name="connsiteX6" fmla="*/ 2381 w 22834"/>
                <a:gd name="connsiteY6" fmla="*/ 54539 h 54539"/>
                <a:gd name="connsiteX7" fmla="*/ 2381 w 22834"/>
                <a:gd name="connsiteY7" fmla="*/ 53859 h 54539"/>
                <a:gd name="connsiteX8" fmla="*/ 0 w 22834"/>
                <a:gd name="connsiteY8" fmla="*/ 54539 h 54539"/>
                <a:gd name="connsiteX9" fmla="*/ 0 w 22834"/>
                <a:gd name="connsiteY9" fmla="*/ 43177 h 54539"/>
                <a:gd name="connsiteX10" fmla="*/ 9090 w 22834"/>
                <a:gd name="connsiteY10" fmla="*/ 38632 h 54539"/>
                <a:gd name="connsiteX11" fmla="*/ 0 w 22834"/>
                <a:gd name="connsiteY11" fmla="*/ 34087 h 5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34" h="54539">
                  <a:moveTo>
                    <a:pt x="4545" y="0"/>
                  </a:moveTo>
                  <a:lnTo>
                    <a:pt x="6719" y="1553"/>
                  </a:lnTo>
                  <a:lnTo>
                    <a:pt x="6926" y="0"/>
                  </a:lnTo>
                  <a:lnTo>
                    <a:pt x="22834" y="11362"/>
                  </a:lnTo>
                  <a:lnTo>
                    <a:pt x="22834" y="38632"/>
                  </a:lnTo>
                  <a:lnTo>
                    <a:pt x="18289" y="49994"/>
                  </a:lnTo>
                  <a:lnTo>
                    <a:pt x="2381" y="54539"/>
                  </a:lnTo>
                  <a:lnTo>
                    <a:pt x="2381" y="53859"/>
                  </a:lnTo>
                  <a:lnTo>
                    <a:pt x="0" y="54539"/>
                  </a:lnTo>
                  <a:lnTo>
                    <a:pt x="0" y="43177"/>
                  </a:lnTo>
                  <a:lnTo>
                    <a:pt x="9090" y="38632"/>
                  </a:lnTo>
                  <a:lnTo>
                    <a:pt x="0" y="3408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 name="Freeform 9">
              <a:extLst>
                <a:ext uri="{FF2B5EF4-FFF2-40B4-BE49-F238E27FC236}">
                  <a16:creationId xmlns:a16="http://schemas.microsoft.com/office/drawing/2014/main" id="{3BA2537C-6303-CC4F-A3E1-4AF944091E28}"/>
                </a:ext>
              </a:extLst>
            </p:cNvPr>
            <p:cNvSpPr>
              <a:spLocks/>
            </p:cNvSpPr>
            <p:nvPr/>
          </p:nvSpPr>
          <p:spPr bwMode="auto">
            <a:xfrm>
              <a:off x="5359170" y="2947782"/>
              <a:ext cx="121253" cy="138296"/>
            </a:xfrm>
            <a:custGeom>
              <a:avLst/>
              <a:gdLst>
                <a:gd name="connsiteX0" fmla="*/ 138621 w 161671"/>
                <a:gd name="connsiteY0" fmla="*/ 0 h 184395"/>
                <a:gd name="connsiteX1" fmla="*/ 141471 w 161671"/>
                <a:gd name="connsiteY1" fmla="*/ 9774 h 184395"/>
                <a:gd name="connsiteX2" fmla="*/ 145764 w 161671"/>
                <a:gd name="connsiteY2" fmla="*/ 7143 h 184395"/>
                <a:gd name="connsiteX3" fmla="*/ 161671 w 161671"/>
                <a:gd name="connsiteY3" fmla="*/ 61682 h 184395"/>
                <a:gd name="connsiteX4" fmla="*/ 157126 w 161671"/>
                <a:gd name="connsiteY4" fmla="*/ 66227 h 184395"/>
                <a:gd name="connsiteX5" fmla="*/ 82135 w 161671"/>
                <a:gd name="connsiteY5" fmla="*/ 88952 h 184395"/>
                <a:gd name="connsiteX6" fmla="*/ 104227 w 161671"/>
                <a:gd name="connsiteY6" fmla="*/ 111044 h 184395"/>
                <a:gd name="connsiteX7" fmla="*/ 118494 w 161671"/>
                <a:gd name="connsiteY7" fmla="*/ 125311 h 184395"/>
                <a:gd name="connsiteX8" fmla="*/ 102587 w 161671"/>
                <a:gd name="connsiteY8" fmla="*/ 136673 h 184395"/>
                <a:gd name="connsiteX9" fmla="*/ 98042 w 161671"/>
                <a:gd name="connsiteY9" fmla="*/ 152581 h 184395"/>
                <a:gd name="connsiteX10" fmla="*/ 70772 w 161671"/>
                <a:gd name="connsiteY10" fmla="*/ 159398 h 184395"/>
                <a:gd name="connsiteX11" fmla="*/ 59410 w 161671"/>
                <a:gd name="connsiteY11" fmla="*/ 168488 h 184395"/>
                <a:gd name="connsiteX12" fmla="*/ 43503 w 161671"/>
                <a:gd name="connsiteY12" fmla="*/ 184395 h 184395"/>
                <a:gd name="connsiteX13" fmla="*/ 7143 w 161671"/>
                <a:gd name="connsiteY13" fmla="*/ 175305 h 184395"/>
                <a:gd name="connsiteX14" fmla="*/ 7143 w 161671"/>
                <a:gd name="connsiteY14" fmla="*/ 169948 h 184395"/>
                <a:gd name="connsiteX15" fmla="*/ 0 w 161671"/>
                <a:gd name="connsiteY15" fmla="*/ 168162 h 184395"/>
                <a:gd name="connsiteX16" fmla="*/ 0 w 161671"/>
                <a:gd name="connsiteY16" fmla="*/ 161345 h 184395"/>
                <a:gd name="connsiteX17" fmla="*/ 15908 w 161671"/>
                <a:gd name="connsiteY17" fmla="*/ 97716 h 184395"/>
                <a:gd name="connsiteX18" fmla="*/ 15908 w 161671"/>
                <a:gd name="connsiteY18" fmla="*/ 81809 h 184395"/>
                <a:gd name="connsiteX19" fmla="*/ 20452 w 161671"/>
                <a:gd name="connsiteY19" fmla="*/ 65902 h 184395"/>
                <a:gd name="connsiteX20" fmla="*/ 20452 w 161671"/>
                <a:gd name="connsiteY20" fmla="*/ 43177 h 184395"/>
                <a:gd name="connsiteX21" fmla="*/ 27270 w 161671"/>
                <a:gd name="connsiteY21" fmla="*/ 27270 h 184395"/>
                <a:gd name="connsiteX22" fmla="*/ 68174 w 161671"/>
                <a:gd name="connsiteY22" fmla="*/ 43177 h 18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1671" h="184395">
                  <a:moveTo>
                    <a:pt x="138621" y="0"/>
                  </a:moveTo>
                  <a:lnTo>
                    <a:pt x="141471" y="9774"/>
                  </a:lnTo>
                  <a:lnTo>
                    <a:pt x="145764" y="7143"/>
                  </a:lnTo>
                  <a:lnTo>
                    <a:pt x="161671" y="61682"/>
                  </a:lnTo>
                  <a:lnTo>
                    <a:pt x="157126" y="66227"/>
                  </a:lnTo>
                  <a:lnTo>
                    <a:pt x="82135" y="88952"/>
                  </a:lnTo>
                  <a:lnTo>
                    <a:pt x="104227" y="111044"/>
                  </a:lnTo>
                  <a:lnTo>
                    <a:pt x="118494" y="125311"/>
                  </a:lnTo>
                  <a:lnTo>
                    <a:pt x="102587" y="136673"/>
                  </a:lnTo>
                  <a:lnTo>
                    <a:pt x="98042" y="152581"/>
                  </a:lnTo>
                  <a:lnTo>
                    <a:pt x="70772" y="159398"/>
                  </a:lnTo>
                  <a:lnTo>
                    <a:pt x="59410" y="168488"/>
                  </a:lnTo>
                  <a:lnTo>
                    <a:pt x="43503" y="184395"/>
                  </a:lnTo>
                  <a:lnTo>
                    <a:pt x="7143" y="175305"/>
                  </a:lnTo>
                  <a:lnTo>
                    <a:pt x="7143" y="169948"/>
                  </a:lnTo>
                  <a:lnTo>
                    <a:pt x="0" y="168162"/>
                  </a:lnTo>
                  <a:lnTo>
                    <a:pt x="0" y="161345"/>
                  </a:lnTo>
                  <a:lnTo>
                    <a:pt x="15908" y="97716"/>
                  </a:lnTo>
                  <a:lnTo>
                    <a:pt x="15908" y="81809"/>
                  </a:lnTo>
                  <a:lnTo>
                    <a:pt x="20452" y="65902"/>
                  </a:lnTo>
                  <a:lnTo>
                    <a:pt x="20452" y="43177"/>
                  </a:lnTo>
                  <a:lnTo>
                    <a:pt x="27270" y="27270"/>
                  </a:lnTo>
                  <a:lnTo>
                    <a:pt x="68174" y="4317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1" name="Freeform 10">
              <a:extLst>
                <a:ext uri="{FF2B5EF4-FFF2-40B4-BE49-F238E27FC236}">
                  <a16:creationId xmlns:a16="http://schemas.microsoft.com/office/drawing/2014/main" id="{680FD3A6-E00B-3444-8F21-998B037586C2}"/>
                </a:ext>
              </a:extLst>
            </p:cNvPr>
            <p:cNvSpPr>
              <a:spLocks/>
            </p:cNvSpPr>
            <p:nvPr/>
          </p:nvSpPr>
          <p:spPr bwMode="auto">
            <a:xfrm>
              <a:off x="5366150" y="2910367"/>
              <a:ext cx="42690" cy="51293"/>
            </a:xfrm>
            <a:custGeom>
              <a:avLst/>
              <a:gdLst>
                <a:gd name="connsiteX0" fmla="*/ 31815 w 56920"/>
                <a:gd name="connsiteY0" fmla="*/ 0 h 68391"/>
                <a:gd name="connsiteX1" fmla="*/ 47722 w 56920"/>
                <a:gd name="connsiteY1" fmla="*/ 0 h 68391"/>
                <a:gd name="connsiteX2" fmla="*/ 49763 w 56920"/>
                <a:gd name="connsiteY2" fmla="*/ 4762 h 68391"/>
                <a:gd name="connsiteX3" fmla="*/ 50103 w 56920"/>
                <a:gd name="connsiteY3" fmla="*/ 4762 h 68391"/>
                <a:gd name="connsiteX4" fmla="*/ 56920 w 56920"/>
                <a:gd name="connsiteY4" fmla="*/ 20669 h 68391"/>
                <a:gd name="connsiteX5" fmla="*/ 41013 w 56920"/>
                <a:gd name="connsiteY5" fmla="*/ 36577 h 68391"/>
                <a:gd name="connsiteX6" fmla="*/ 29651 w 56920"/>
                <a:gd name="connsiteY6" fmla="*/ 57029 h 68391"/>
                <a:gd name="connsiteX7" fmla="*/ 18288 w 56920"/>
                <a:gd name="connsiteY7" fmla="*/ 63846 h 68391"/>
                <a:gd name="connsiteX8" fmla="*/ 13744 w 56920"/>
                <a:gd name="connsiteY8" fmla="*/ 68391 h 68391"/>
                <a:gd name="connsiteX9" fmla="*/ 2381 w 56920"/>
                <a:gd name="connsiteY9" fmla="*/ 68391 h 68391"/>
                <a:gd name="connsiteX10" fmla="*/ 4082 w 56920"/>
                <a:gd name="connsiteY10" fmla="*/ 63629 h 68391"/>
                <a:gd name="connsiteX11" fmla="*/ 0 w 56920"/>
                <a:gd name="connsiteY11" fmla="*/ 63629 h 68391"/>
                <a:gd name="connsiteX12" fmla="*/ 11363 w 56920"/>
                <a:gd name="connsiteY12" fmla="*/ 31815 h 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920" h="68391">
                  <a:moveTo>
                    <a:pt x="31815" y="0"/>
                  </a:moveTo>
                  <a:lnTo>
                    <a:pt x="47722" y="0"/>
                  </a:lnTo>
                  <a:lnTo>
                    <a:pt x="49763" y="4762"/>
                  </a:lnTo>
                  <a:lnTo>
                    <a:pt x="50103" y="4762"/>
                  </a:lnTo>
                  <a:lnTo>
                    <a:pt x="56920" y="20669"/>
                  </a:lnTo>
                  <a:lnTo>
                    <a:pt x="41013" y="36577"/>
                  </a:lnTo>
                  <a:lnTo>
                    <a:pt x="29651" y="57029"/>
                  </a:lnTo>
                  <a:lnTo>
                    <a:pt x="18288" y="63846"/>
                  </a:lnTo>
                  <a:lnTo>
                    <a:pt x="13744" y="68391"/>
                  </a:lnTo>
                  <a:lnTo>
                    <a:pt x="2381" y="68391"/>
                  </a:lnTo>
                  <a:lnTo>
                    <a:pt x="4082" y="63629"/>
                  </a:lnTo>
                  <a:lnTo>
                    <a:pt x="0" y="63629"/>
                  </a:lnTo>
                  <a:lnTo>
                    <a:pt x="11363" y="3181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 name="Freeform 11">
              <a:extLst>
                <a:ext uri="{FF2B5EF4-FFF2-40B4-BE49-F238E27FC236}">
                  <a16:creationId xmlns:a16="http://schemas.microsoft.com/office/drawing/2014/main" id="{861417E7-A476-EB46-ABA1-79BD4BBA1108}"/>
                </a:ext>
              </a:extLst>
            </p:cNvPr>
            <p:cNvSpPr>
              <a:spLocks/>
            </p:cNvSpPr>
            <p:nvPr/>
          </p:nvSpPr>
          <p:spPr bwMode="auto">
            <a:xfrm>
              <a:off x="5383194" y="2814842"/>
              <a:ext cx="180661" cy="170680"/>
            </a:xfrm>
            <a:custGeom>
              <a:avLst/>
              <a:gdLst>
                <a:gd name="connsiteX0" fmla="*/ 240881 w 240881"/>
                <a:gd name="connsiteY0" fmla="*/ 0 h 227573"/>
                <a:gd name="connsiteX1" fmla="*/ 235354 w 240881"/>
                <a:gd name="connsiteY1" fmla="*/ 8598 h 227573"/>
                <a:gd name="connsiteX2" fmla="*/ 240881 w 240881"/>
                <a:gd name="connsiteY2" fmla="*/ 7143 h 227573"/>
                <a:gd name="connsiteX3" fmla="*/ 220429 w 240881"/>
                <a:gd name="connsiteY3" fmla="*/ 38958 h 227573"/>
                <a:gd name="connsiteX4" fmla="*/ 203599 w 240881"/>
                <a:gd name="connsiteY4" fmla="*/ 49476 h 227573"/>
                <a:gd name="connsiteX5" fmla="*/ 209067 w 240881"/>
                <a:gd name="connsiteY5" fmla="*/ 74992 h 227573"/>
                <a:gd name="connsiteX6" fmla="*/ 208184 w 240881"/>
                <a:gd name="connsiteY6" fmla="*/ 78017 h 227573"/>
                <a:gd name="connsiteX7" fmla="*/ 209067 w 240881"/>
                <a:gd name="connsiteY7" fmla="*/ 82135 h 227573"/>
                <a:gd name="connsiteX8" fmla="*/ 193160 w 240881"/>
                <a:gd name="connsiteY8" fmla="*/ 136674 h 227573"/>
                <a:gd name="connsiteX9" fmla="*/ 111351 w 240881"/>
                <a:gd name="connsiteY9" fmla="*/ 184396 h 227573"/>
                <a:gd name="connsiteX10" fmla="*/ 40905 w 240881"/>
                <a:gd name="connsiteY10" fmla="*/ 227573 h 227573"/>
                <a:gd name="connsiteX11" fmla="*/ 0 w 240881"/>
                <a:gd name="connsiteY11" fmla="*/ 211666 h 227573"/>
                <a:gd name="connsiteX12" fmla="*/ 4545 w 240881"/>
                <a:gd name="connsiteY12" fmla="*/ 207121 h 227573"/>
                <a:gd name="connsiteX13" fmla="*/ 4545 w 240881"/>
                <a:gd name="connsiteY13" fmla="*/ 206290 h 227573"/>
                <a:gd name="connsiteX14" fmla="*/ 0 w 240881"/>
                <a:gd name="connsiteY14" fmla="*/ 204523 h 227573"/>
                <a:gd name="connsiteX15" fmla="*/ 4545 w 240881"/>
                <a:gd name="connsiteY15" fmla="*/ 199978 h 227573"/>
                <a:gd name="connsiteX16" fmla="*/ 4545 w 240881"/>
                <a:gd name="connsiteY16" fmla="*/ 184396 h 227573"/>
                <a:gd name="connsiteX17" fmla="*/ 4545 w 240881"/>
                <a:gd name="connsiteY17" fmla="*/ 177253 h 227573"/>
                <a:gd name="connsiteX18" fmla="*/ 9090 w 240881"/>
                <a:gd name="connsiteY18" fmla="*/ 156801 h 227573"/>
                <a:gd name="connsiteX19" fmla="*/ 29460 w 240881"/>
                <a:gd name="connsiteY19" fmla="*/ 142542 h 227573"/>
                <a:gd name="connsiteX20" fmla="*/ 24997 w 240881"/>
                <a:gd name="connsiteY20" fmla="*/ 132129 h 227573"/>
                <a:gd name="connsiteX21" fmla="*/ 9090 w 240881"/>
                <a:gd name="connsiteY21" fmla="*/ 125312 h 227573"/>
                <a:gd name="connsiteX22" fmla="*/ 9090 w 240881"/>
                <a:gd name="connsiteY22" fmla="*/ 118169 h 227573"/>
                <a:gd name="connsiteX23" fmla="*/ 9090 w 240881"/>
                <a:gd name="connsiteY23" fmla="*/ 93497 h 227573"/>
                <a:gd name="connsiteX24" fmla="*/ 9090 w 240881"/>
                <a:gd name="connsiteY24" fmla="*/ 86354 h 227573"/>
                <a:gd name="connsiteX25" fmla="*/ 15907 w 240881"/>
                <a:gd name="connsiteY25" fmla="*/ 65902 h 227573"/>
                <a:gd name="connsiteX26" fmla="*/ 24997 w 240881"/>
                <a:gd name="connsiteY26" fmla="*/ 54540 h 227573"/>
                <a:gd name="connsiteX27" fmla="*/ 36360 w 240881"/>
                <a:gd name="connsiteY27" fmla="*/ 47722 h 227573"/>
                <a:gd name="connsiteX28" fmla="*/ 36360 w 240881"/>
                <a:gd name="connsiteY28" fmla="*/ 29868 h 227573"/>
                <a:gd name="connsiteX29" fmla="*/ 36360 w 240881"/>
                <a:gd name="connsiteY29" fmla="*/ 22725 h 227573"/>
                <a:gd name="connsiteX30" fmla="*/ 47722 w 240881"/>
                <a:gd name="connsiteY30" fmla="*/ 31815 h 227573"/>
                <a:gd name="connsiteX31" fmla="*/ 90899 w 240881"/>
                <a:gd name="connsiteY31" fmla="*/ 15907 h 227573"/>
                <a:gd name="connsiteX32" fmla="*/ 111351 w 240881"/>
                <a:gd name="connsiteY32" fmla="*/ 27270 h 227573"/>
                <a:gd name="connsiteX33" fmla="*/ 138620 w 240881"/>
                <a:gd name="connsiteY33" fmla="*/ 27270 h 227573"/>
                <a:gd name="connsiteX34" fmla="*/ 181797 w 240881"/>
                <a:gd name="connsiteY34" fmla="*/ 11362 h 227573"/>
                <a:gd name="connsiteX35" fmla="*/ 197704 w 240881"/>
                <a:gd name="connsiteY35" fmla="*/ 11362 h 22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0881" h="227573">
                  <a:moveTo>
                    <a:pt x="240881" y="0"/>
                  </a:moveTo>
                  <a:lnTo>
                    <a:pt x="235354" y="8598"/>
                  </a:lnTo>
                  <a:lnTo>
                    <a:pt x="240881" y="7143"/>
                  </a:lnTo>
                  <a:lnTo>
                    <a:pt x="220429" y="38958"/>
                  </a:lnTo>
                  <a:lnTo>
                    <a:pt x="203599" y="49476"/>
                  </a:lnTo>
                  <a:lnTo>
                    <a:pt x="209067" y="74992"/>
                  </a:lnTo>
                  <a:lnTo>
                    <a:pt x="208184" y="78017"/>
                  </a:lnTo>
                  <a:lnTo>
                    <a:pt x="209067" y="82135"/>
                  </a:lnTo>
                  <a:lnTo>
                    <a:pt x="193160" y="136674"/>
                  </a:lnTo>
                  <a:lnTo>
                    <a:pt x="111351" y="184396"/>
                  </a:lnTo>
                  <a:lnTo>
                    <a:pt x="40905" y="227573"/>
                  </a:lnTo>
                  <a:lnTo>
                    <a:pt x="0" y="211666"/>
                  </a:lnTo>
                  <a:lnTo>
                    <a:pt x="4545" y="207121"/>
                  </a:lnTo>
                  <a:lnTo>
                    <a:pt x="4545" y="206290"/>
                  </a:lnTo>
                  <a:lnTo>
                    <a:pt x="0" y="204523"/>
                  </a:lnTo>
                  <a:lnTo>
                    <a:pt x="4545" y="199978"/>
                  </a:lnTo>
                  <a:lnTo>
                    <a:pt x="4545" y="184396"/>
                  </a:lnTo>
                  <a:lnTo>
                    <a:pt x="4545" y="177253"/>
                  </a:lnTo>
                  <a:lnTo>
                    <a:pt x="9090" y="156801"/>
                  </a:lnTo>
                  <a:lnTo>
                    <a:pt x="29460" y="142542"/>
                  </a:lnTo>
                  <a:lnTo>
                    <a:pt x="24997" y="132129"/>
                  </a:lnTo>
                  <a:lnTo>
                    <a:pt x="9090" y="125312"/>
                  </a:lnTo>
                  <a:lnTo>
                    <a:pt x="9090" y="118169"/>
                  </a:lnTo>
                  <a:lnTo>
                    <a:pt x="9090" y="93497"/>
                  </a:lnTo>
                  <a:lnTo>
                    <a:pt x="9090" y="86354"/>
                  </a:lnTo>
                  <a:lnTo>
                    <a:pt x="15907" y="65902"/>
                  </a:lnTo>
                  <a:lnTo>
                    <a:pt x="24997" y="54540"/>
                  </a:lnTo>
                  <a:lnTo>
                    <a:pt x="36360" y="47722"/>
                  </a:lnTo>
                  <a:lnTo>
                    <a:pt x="36360" y="29868"/>
                  </a:lnTo>
                  <a:lnTo>
                    <a:pt x="36360" y="22725"/>
                  </a:lnTo>
                  <a:lnTo>
                    <a:pt x="47722" y="31815"/>
                  </a:lnTo>
                  <a:lnTo>
                    <a:pt x="90899" y="15907"/>
                  </a:lnTo>
                  <a:lnTo>
                    <a:pt x="111351" y="27270"/>
                  </a:lnTo>
                  <a:lnTo>
                    <a:pt x="138620" y="27270"/>
                  </a:lnTo>
                  <a:lnTo>
                    <a:pt x="181797" y="11362"/>
                  </a:lnTo>
                  <a:lnTo>
                    <a:pt x="197704"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3" name="Freeform 12">
              <a:extLst>
                <a:ext uri="{FF2B5EF4-FFF2-40B4-BE49-F238E27FC236}">
                  <a16:creationId xmlns:a16="http://schemas.microsoft.com/office/drawing/2014/main" id="{29FD1D2E-8838-074A-A5A4-99A59556AF6A}"/>
                </a:ext>
              </a:extLst>
            </p:cNvPr>
            <p:cNvSpPr>
              <a:spLocks/>
            </p:cNvSpPr>
            <p:nvPr/>
          </p:nvSpPr>
          <p:spPr bwMode="auto">
            <a:xfrm>
              <a:off x="5461350" y="2811434"/>
              <a:ext cx="279920" cy="276186"/>
            </a:xfrm>
            <a:custGeom>
              <a:avLst/>
              <a:gdLst>
                <a:gd name="connsiteX0" fmla="*/ 145438 w 373227"/>
                <a:gd name="connsiteY0" fmla="*/ 0 h 368248"/>
                <a:gd name="connsiteX1" fmla="*/ 188615 w 373227"/>
                <a:gd name="connsiteY1" fmla="*/ 4545 h 368248"/>
                <a:gd name="connsiteX2" fmla="*/ 189875 w 373227"/>
                <a:gd name="connsiteY2" fmla="*/ 5806 h 368248"/>
                <a:gd name="connsiteX3" fmla="*/ 200520 w 373227"/>
                <a:gd name="connsiteY3" fmla="*/ 6926 h 368248"/>
                <a:gd name="connsiteX4" fmla="*/ 210583 w 373227"/>
                <a:gd name="connsiteY4" fmla="*/ 16989 h 368248"/>
                <a:gd name="connsiteX5" fmla="*/ 220429 w 373227"/>
                <a:gd name="connsiteY5" fmla="*/ 11362 h 368248"/>
                <a:gd name="connsiteX6" fmla="*/ 223628 w 373227"/>
                <a:gd name="connsiteY6" fmla="*/ 18719 h 368248"/>
                <a:gd name="connsiteX7" fmla="*/ 232334 w 373227"/>
                <a:gd name="connsiteY7" fmla="*/ 13743 h 368248"/>
                <a:gd name="connsiteX8" fmla="*/ 255059 w 373227"/>
                <a:gd name="connsiteY8" fmla="*/ 66010 h 368248"/>
                <a:gd name="connsiteX9" fmla="*/ 280056 w 373227"/>
                <a:gd name="connsiteY9" fmla="*/ 81917 h 368248"/>
                <a:gd name="connsiteX10" fmla="*/ 280056 w 373227"/>
                <a:gd name="connsiteY10" fmla="*/ 109187 h 368248"/>
                <a:gd name="connsiteX11" fmla="*/ 264149 w 373227"/>
                <a:gd name="connsiteY11" fmla="*/ 125094 h 368248"/>
                <a:gd name="connsiteX12" fmla="*/ 255059 w 373227"/>
                <a:gd name="connsiteY12" fmla="*/ 156909 h 368248"/>
                <a:gd name="connsiteX13" fmla="*/ 280056 w 373227"/>
                <a:gd name="connsiteY13" fmla="*/ 200086 h 368248"/>
                <a:gd name="connsiteX14" fmla="*/ 323233 w 373227"/>
                <a:gd name="connsiteY14" fmla="*/ 222810 h 368248"/>
                <a:gd name="connsiteX15" fmla="*/ 345958 w 373227"/>
                <a:gd name="connsiteY15" fmla="*/ 254625 h 368248"/>
                <a:gd name="connsiteX16" fmla="*/ 341413 w 373227"/>
                <a:gd name="connsiteY16" fmla="*/ 286439 h 368248"/>
                <a:gd name="connsiteX17" fmla="*/ 350503 w 373227"/>
                <a:gd name="connsiteY17" fmla="*/ 286439 h 368248"/>
                <a:gd name="connsiteX18" fmla="*/ 350503 w 373227"/>
                <a:gd name="connsiteY18" fmla="*/ 309164 h 368248"/>
                <a:gd name="connsiteX19" fmla="*/ 373227 w 373227"/>
                <a:gd name="connsiteY19" fmla="*/ 329616 h 368248"/>
                <a:gd name="connsiteX20" fmla="*/ 350503 w 373227"/>
                <a:gd name="connsiteY20" fmla="*/ 329616 h 368248"/>
                <a:gd name="connsiteX21" fmla="*/ 323233 w 373227"/>
                <a:gd name="connsiteY21" fmla="*/ 325071 h 368248"/>
                <a:gd name="connsiteX22" fmla="*/ 298236 w 373227"/>
                <a:gd name="connsiteY22" fmla="*/ 368248 h 368248"/>
                <a:gd name="connsiteX23" fmla="*/ 232334 w 373227"/>
                <a:gd name="connsiteY23" fmla="*/ 361431 h 368248"/>
                <a:gd name="connsiteX24" fmla="*/ 230653 w 373227"/>
                <a:gd name="connsiteY24" fmla="*/ 360107 h 368248"/>
                <a:gd name="connsiteX25" fmla="*/ 220429 w 373227"/>
                <a:gd name="connsiteY25" fmla="*/ 359050 h 368248"/>
                <a:gd name="connsiteX26" fmla="*/ 113624 w 373227"/>
                <a:gd name="connsiteY26" fmla="*/ 274969 h 368248"/>
                <a:gd name="connsiteX27" fmla="*/ 59084 w 373227"/>
                <a:gd name="connsiteY27" fmla="*/ 247699 h 368248"/>
                <a:gd name="connsiteX28" fmla="*/ 15908 w 373227"/>
                <a:gd name="connsiteY28" fmla="*/ 236337 h 368248"/>
                <a:gd name="connsiteX29" fmla="*/ 0 w 373227"/>
                <a:gd name="connsiteY29" fmla="*/ 181797 h 368248"/>
                <a:gd name="connsiteX30" fmla="*/ 81809 w 373227"/>
                <a:gd name="connsiteY30" fmla="*/ 134076 h 368248"/>
                <a:gd name="connsiteX31" fmla="*/ 97716 w 373227"/>
                <a:gd name="connsiteY31" fmla="*/ 79536 h 368248"/>
                <a:gd name="connsiteX32" fmla="*/ 90899 w 373227"/>
                <a:gd name="connsiteY32" fmla="*/ 47722 h 368248"/>
                <a:gd name="connsiteX33" fmla="*/ 113624 w 373227"/>
                <a:gd name="connsiteY33" fmla="*/ 36360 h 368248"/>
                <a:gd name="connsiteX34" fmla="*/ 129531 w 373227"/>
                <a:gd name="connsiteY34" fmla="*/ 11362 h 36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3227" h="368248">
                  <a:moveTo>
                    <a:pt x="145438" y="0"/>
                  </a:moveTo>
                  <a:lnTo>
                    <a:pt x="188615" y="4545"/>
                  </a:lnTo>
                  <a:lnTo>
                    <a:pt x="189875" y="5806"/>
                  </a:lnTo>
                  <a:lnTo>
                    <a:pt x="200520" y="6926"/>
                  </a:lnTo>
                  <a:lnTo>
                    <a:pt x="210583" y="16989"/>
                  </a:lnTo>
                  <a:lnTo>
                    <a:pt x="220429" y="11362"/>
                  </a:lnTo>
                  <a:lnTo>
                    <a:pt x="223628" y="18719"/>
                  </a:lnTo>
                  <a:lnTo>
                    <a:pt x="232334" y="13743"/>
                  </a:lnTo>
                  <a:lnTo>
                    <a:pt x="255059" y="66010"/>
                  </a:lnTo>
                  <a:lnTo>
                    <a:pt x="280056" y="81917"/>
                  </a:lnTo>
                  <a:lnTo>
                    <a:pt x="280056" y="109187"/>
                  </a:lnTo>
                  <a:lnTo>
                    <a:pt x="264149" y="125094"/>
                  </a:lnTo>
                  <a:lnTo>
                    <a:pt x="255059" y="156909"/>
                  </a:lnTo>
                  <a:lnTo>
                    <a:pt x="280056" y="200086"/>
                  </a:lnTo>
                  <a:lnTo>
                    <a:pt x="323233" y="222810"/>
                  </a:lnTo>
                  <a:lnTo>
                    <a:pt x="345958" y="254625"/>
                  </a:lnTo>
                  <a:lnTo>
                    <a:pt x="341413" y="286439"/>
                  </a:lnTo>
                  <a:lnTo>
                    <a:pt x="350503" y="286439"/>
                  </a:lnTo>
                  <a:lnTo>
                    <a:pt x="350503" y="309164"/>
                  </a:lnTo>
                  <a:lnTo>
                    <a:pt x="373227" y="329616"/>
                  </a:lnTo>
                  <a:lnTo>
                    <a:pt x="350503" y="329616"/>
                  </a:lnTo>
                  <a:lnTo>
                    <a:pt x="323233" y="325071"/>
                  </a:lnTo>
                  <a:lnTo>
                    <a:pt x="298236" y="368248"/>
                  </a:lnTo>
                  <a:lnTo>
                    <a:pt x="232334" y="361431"/>
                  </a:lnTo>
                  <a:lnTo>
                    <a:pt x="230653" y="360107"/>
                  </a:lnTo>
                  <a:lnTo>
                    <a:pt x="220429" y="359050"/>
                  </a:lnTo>
                  <a:lnTo>
                    <a:pt x="113624" y="274969"/>
                  </a:lnTo>
                  <a:lnTo>
                    <a:pt x="59084" y="247699"/>
                  </a:lnTo>
                  <a:lnTo>
                    <a:pt x="15908" y="236337"/>
                  </a:lnTo>
                  <a:lnTo>
                    <a:pt x="0" y="181797"/>
                  </a:lnTo>
                  <a:lnTo>
                    <a:pt x="81809" y="134076"/>
                  </a:lnTo>
                  <a:lnTo>
                    <a:pt x="97716" y="79536"/>
                  </a:lnTo>
                  <a:lnTo>
                    <a:pt x="90899" y="47722"/>
                  </a:lnTo>
                  <a:lnTo>
                    <a:pt x="113624" y="36360"/>
                  </a:lnTo>
                  <a:lnTo>
                    <a:pt x="129531"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4" name="Freeform 13">
              <a:extLst>
                <a:ext uri="{FF2B5EF4-FFF2-40B4-BE49-F238E27FC236}">
                  <a16:creationId xmlns:a16="http://schemas.microsoft.com/office/drawing/2014/main" id="{87AA0D9D-FB60-E44D-ACA3-63CCC27579F0}"/>
                </a:ext>
              </a:extLst>
            </p:cNvPr>
            <p:cNvSpPr>
              <a:spLocks/>
            </p:cNvSpPr>
            <p:nvPr/>
          </p:nvSpPr>
          <p:spPr bwMode="auto">
            <a:xfrm>
              <a:off x="5611333" y="2726054"/>
              <a:ext cx="539063" cy="484361"/>
            </a:xfrm>
            <a:custGeom>
              <a:avLst/>
              <a:gdLst>
                <a:gd name="connsiteX0" fmla="*/ 20452 w 718750"/>
                <a:gd name="connsiteY0" fmla="*/ 0 h 645814"/>
                <a:gd name="connsiteX1" fmla="*/ 25871 w 718750"/>
                <a:gd name="connsiteY1" fmla="*/ 14450 h 645814"/>
                <a:gd name="connsiteX2" fmla="*/ 34738 w 718750"/>
                <a:gd name="connsiteY2" fmla="*/ 9524 h 645814"/>
                <a:gd name="connsiteX3" fmla="*/ 41556 w 718750"/>
                <a:gd name="connsiteY3" fmla="*/ 27704 h 645814"/>
                <a:gd name="connsiteX4" fmla="*/ 53845 w 718750"/>
                <a:gd name="connsiteY4" fmla="*/ 39993 h 645814"/>
                <a:gd name="connsiteX5" fmla="*/ 68174 w 718750"/>
                <a:gd name="connsiteY5" fmla="*/ 43177 h 645814"/>
                <a:gd name="connsiteX6" fmla="*/ 86354 w 718750"/>
                <a:gd name="connsiteY6" fmla="*/ 43177 h 645814"/>
                <a:gd name="connsiteX7" fmla="*/ 129531 w 718750"/>
                <a:gd name="connsiteY7" fmla="*/ 11362 h 645814"/>
                <a:gd name="connsiteX8" fmla="*/ 138621 w 718750"/>
                <a:gd name="connsiteY8" fmla="*/ 6818 h 645814"/>
                <a:gd name="connsiteX9" fmla="*/ 147393 w 718750"/>
                <a:gd name="connsiteY9" fmla="*/ 19099 h 645814"/>
                <a:gd name="connsiteX10" fmla="*/ 152907 w 718750"/>
                <a:gd name="connsiteY10" fmla="*/ 16342 h 645814"/>
                <a:gd name="connsiteX11" fmla="*/ 164269 w 718750"/>
                <a:gd name="connsiteY11" fmla="*/ 32249 h 645814"/>
                <a:gd name="connsiteX12" fmla="*/ 152907 w 718750"/>
                <a:gd name="connsiteY12" fmla="*/ 52701 h 645814"/>
                <a:gd name="connsiteX13" fmla="*/ 166107 w 718750"/>
                <a:gd name="connsiteY13" fmla="*/ 65902 h 645814"/>
                <a:gd name="connsiteX14" fmla="*/ 170435 w 718750"/>
                <a:gd name="connsiteY14" fmla="*/ 65902 h 645814"/>
                <a:gd name="connsiteX15" fmla="*/ 172840 w 718750"/>
                <a:gd name="connsiteY15" fmla="*/ 72634 h 645814"/>
                <a:gd name="connsiteX16" fmla="*/ 175631 w 718750"/>
                <a:gd name="connsiteY16" fmla="*/ 75426 h 645814"/>
                <a:gd name="connsiteX17" fmla="*/ 184721 w 718750"/>
                <a:gd name="connsiteY17" fmla="*/ 75426 h 645814"/>
                <a:gd name="connsiteX18" fmla="*/ 193959 w 718750"/>
                <a:gd name="connsiteY18" fmla="*/ 101293 h 645814"/>
                <a:gd name="connsiteX19" fmla="*/ 220429 w 718750"/>
                <a:gd name="connsiteY19" fmla="*/ 109078 h 645814"/>
                <a:gd name="connsiteX20" fmla="*/ 232104 w 718750"/>
                <a:gd name="connsiteY20" fmla="*/ 117834 h 645814"/>
                <a:gd name="connsiteX21" fmla="*/ 234715 w 718750"/>
                <a:gd name="connsiteY21" fmla="*/ 118602 h 645814"/>
                <a:gd name="connsiteX22" fmla="*/ 250024 w 718750"/>
                <a:gd name="connsiteY22" fmla="*/ 130084 h 645814"/>
                <a:gd name="connsiteX23" fmla="*/ 295421 w 718750"/>
                <a:gd name="connsiteY23" fmla="*/ 140893 h 645814"/>
                <a:gd name="connsiteX24" fmla="*/ 354505 w 718750"/>
                <a:gd name="connsiteY24" fmla="*/ 129531 h 645814"/>
                <a:gd name="connsiteX25" fmla="*/ 359050 w 718750"/>
                <a:gd name="connsiteY25" fmla="*/ 120441 h 645814"/>
                <a:gd name="connsiteX26" fmla="*/ 390864 w 718750"/>
                <a:gd name="connsiteY26" fmla="*/ 109078 h 645814"/>
                <a:gd name="connsiteX27" fmla="*/ 418134 w 718750"/>
                <a:gd name="connsiteY27" fmla="*/ 81809 h 645814"/>
                <a:gd name="connsiteX28" fmla="*/ 440858 w 718750"/>
                <a:gd name="connsiteY28" fmla="*/ 81809 h 645814"/>
                <a:gd name="connsiteX29" fmla="*/ 456766 w 718750"/>
                <a:gd name="connsiteY29" fmla="*/ 77264 h 645814"/>
                <a:gd name="connsiteX30" fmla="*/ 484035 w 718750"/>
                <a:gd name="connsiteY30" fmla="*/ 81809 h 645814"/>
                <a:gd name="connsiteX31" fmla="*/ 520395 w 718750"/>
                <a:gd name="connsiteY31" fmla="*/ 102261 h 645814"/>
                <a:gd name="connsiteX32" fmla="*/ 552209 w 718750"/>
                <a:gd name="connsiteY32" fmla="*/ 109078 h 645814"/>
                <a:gd name="connsiteX33" fmla="*/ 562503 w 718750"/>
                <a:gd name="connsiteY33" fmla="*/ 117747 h 645814"/>
                <a:gd name="connsiteX34" fmla="*/ 566495 w 718750"/>
                <a:gd name="connsiteY34" fmla="*/ 118602 h 645814"/>
                <a:gd name="connsiteX35" fmla="*/ 599619 w 718750"/>
                <a:gd name="connsiteY35" fmla="*/ 146496 h 645814"/>
                <a:gd name="connsiteX36" fmla="*/ 622655 w 718750"/>
                <a:gd name="connsiteY36" fmla="*/ 152255 h 645814"/>
                <a:gd name="connsiteX37" fmla="*/ 622655 w 718750"/>
                <a:gd name="connsiteY37" fmla="*/ 158208 h 645814"/>
                <a:gd name="connsiteX38" fmla="*/ 636941 w 718750"/>
                <a:gd name="connsiteY38" fmla="*/ 161779 h 645814"/>
                <a:gd name="connsiteX39" fmla="*/ 636941 w 718750"/>
                <a:gd name="connsiteY39" fmla="*/ 198139 h 645814"/>
                <a:gd name="connsiteX40" fmla="*/ 625579 w 718750"/>
                <a:gd name="connsiteY40" fmla="*/ 252678 h 645814"/>
                <a:gd name="connsiteX41" fmla="*/ 617355 w 718750"/>
                <a:gd name="connsiteY41" fmla="*/ 281462 h 645814"/>
                <a:gd name="connsiteX42" fmla="*/ 618111 w 718750"/>
                <a:gd name="connsiteY42" fmla="*/ 281786 h 645814"/>
                <a:gd name="connsiteX43" fmla="*/ 616572 w 718750"/>
                <a:gd name="connsiteY43" fmla="*/ 284204 h 645814"/>
                <a:gd name="connsiteX44" fmla="*/ 616489 w 718750"/>
                <a:gd name="connsiteY44" fmla="*/ 284492 h 645814"/>
                <a:gd name="connsiteX45" fmla="*/ 632397 w 718750"/>
                <a:gd name="connsiteY45" fmla="*/ 291310 h 645814"/>
                <a:gd name="connsiteX46" fmla="*/ 616489 w 718750"/>
                <a:gd name="connsiteY46" fmla="*/ 316307 h 645814"/>
                <a:gd name="connsiteX47" fmla="*/ 625579 w 718750"/>
                <a:gd name="connsiteY47" fmla="*/ 350394 h 645814"/>
                <a:gd name="connsiteX48" fmla="*/ 630655 w 718750"/>
                <a:gd name="connsiteY48" fmla="*/ 369003 h 645814"/>
                <a:gd name="connsiteX49" fmla="*/ 645380 w 718750"/>
                <a:gd name="connsiteY49" fmla="*/ 372684 h 645814"/>
                <a:gd name="connsiteX50" fmla="*/ 645380 w 718750"/>
                <a:gd name="connsiteY50" fmla="*/ 378637 h 645814"/>
                <a:gd name="connsiteX51" fmla="*/ 659666 w 718750"/>
                <a:gd name="connsiteY51" fmla="*/ 382208 h 645814"/>
                <a:gd name="connsiteX52" fmla="*/ 659666 w 718750"/>
                <a:gd name="connsiteY52" fmla="*/ 414023 h 645814"/>
                <a:gd name="connsiteX53" fmla="*/ 625579 w 718750"/>
                <a:gd name="connsiteY53" fmla="*/ 452655 h 645814"/>
                <a:gd name="connsiteX54" fmla="*/ 641486 w 718750"/>
                <a:gd name="connsiteY54" fmla="*/ 473107 h 645814"/>
                <a:gd name="connsiteX55" fmla="*/ 656585 w 718750"/>
                <a:gd name="connsiteY55" fmla="*/ 495754 h 645814"/>
                <a:gd name="connsiteX56" fmla="*/ 681740 w 718750"/>
                <a:gd name="connsiteY56" fmla="*/ 506760 h 645814"/>
                <a:gd name="connsiteX57" fmla="*/ 681740 w 718750"/>
                <a:gd name="connsiteY57" fmla="*/ 510034 h 645814"/>
                <a:gd name="connsiteX58" fmla="*/ 696026 w 718750"/>
                <a:gd name="connsiteY58" fmla="*/ 516284 h 645814"/>
                <a:gd name="connsiteX59" fmla="*/ 696026 w 718750"/>
                <a:gd name="connsiteY59" fmla="*/ 549473 h 645814"/>
                <a:gd name="connsiteX60" fmla="*/ 697647 w 718750"/>
                <a:gd name="connsiteY60" fmla="*/ 549937 h 645814"/>
                <a:gd name="connsiteX61" fmla="*/ 699652 w 718750"/>
                <a:gd name="connsiteY61" fmla="*/ 555952 h 645814"/>
                <a:gd name="connsiteX62" fmla="*/ 711933 w 718750"/>
                <a:gd name="connsiteY62" fmla="*/ 559461 h 645814"/>
                <a:gd name="connsiteX63" fmla="*/ 718750 w 718750"/>
                <a:gd name="connsiteY63" fmla="*/ 579913 h 645814"/>
                <a:gd name="connsiteX64" fmla="*/ 664211 w 718750"/>
                <a:gd name="connsiteY64" fmla="*/ 602637 h 645814"/>
                <a:gd name="connsiteX65" fmla="*/ 648304 w 718750"/>
                <a:gd name="connsiteY65" fmla="*/ 645814 h 645814"/>
                <a:gd name="connsiteX66" fmla="*/ 582402 w 718750"/>
                <a:gd name="connsiteY66" fmla="*/ 634452 h 645814"/>
                <a:gd name="connsiteX67" fmla="*/ 541498 w 718750"/>
                <a:gd name="connsiteY67" fmla="*/ 629907 h 645814"/>
                <a:gd name="connsiteX68" fmla="*/ 498321 w 718750"/>
                <a:gd name="connsiteY68" fmla="*/ 623090 h 645814"/>
                <a:gd name="connsiteX69" fmla="*/ 496685 w 718750"/>
                <a:gd name="connsiteY69" fmla="*/ 615563 h 645814"/>
                <a:gd name="connsiteX70" fmla="*/ 484035 w 718750"/>
                <a:gd name="connsiteY70" fmla="*/ 613566 h 645814"/>
                <a:gd name="connsiteX71" fmla="*/ 473891 w 718750"/>
                <a:gd name="connsiteY71" fmla="*/ 566903 h 645814"/>
                <a:gd name="connsiteX72" fmla="*/ 464234 w 718750"/>
                <a:gd name="connsiteY72" fmla="*/ 564006 h 645814"/>
                <a:gd name="connsiteX73" fmla="*/ 439237 w 718750"/>
                <a:gd name="connsiteY73" fmla="*/ 570823 h 645814"/>
                <a:gd name="connsiteX74" fmla="*/ 400605 w 718750"/>
                <a:gd name="connsiteY74" fmla="*/ 591275 h 645814"/>
                <a:gd name="connsiteX75" fmla="*/ 357428 w 718750"/>
                <a:gd name="connsiteY75" fmla="*/ 575368 h 645814"/>
                <a:gd name="connsiteX76" fmla="*/ 349017 w 718750"/>
                <a:gd name="connsiteY76" fmla="*/ 568008 h 645814"/>
                <a:gd name="connsiteX77" fmla="*/ 343142 w 718750"/>
                <a:gd name="connsiteY77" fmla="*/ 565844 h 645814"/>
                <a:gd name="connsiteX78" fmla="*/ 315945 w 718750"/>
                <a:gd name="connsiteY78" fmla="*/ 542046 h 645814"/>
                <a:gd name="connsiteX79" fmla="*/ 282437 w 718750"/>
                <a:gd name="connsiteY79" fmla="*/ 532191 h 645814"/>
                <a:gd name="connsiteX80" fmla="*/ 279100 w 718750"/>
                <a:gd name="connsiteY80" fmla="*/ 525887 h 645814"/>
                <a:gd name="connsiteX81" fmla="*/ 268151 w 718750"/>
                <a:gd name="connsiteY81" fmla="*/ 522667 h 645814"/>
                <a:gd name="connsiteX82" fmla="*/ 247699 w 718750"/>
                <a:gd name="connsiteY82" fmla="*/ 484035 h 645814"/>
                <a:gd name="connsiteX83" fmla="*/ 226679 w 718750"/>
                <a:gd name="connsiteY83" fmla="*/ 438493 h 645814"/>
                <a:gd name="connsiteX84" fmla="*/ 211991 w 718750"/>
                <a:gd name="connsiteY84" fmla="*/ 445837 h 645814"/>
                <a:gd name="connsiteX85" fmla="*/ 198947 w 718750"/>
                <a:gd name="connsiteY85" fmla="*/ 435692 h 645814"/>
                <a:gd name="connsiteX86" fmla="*/ 197705 w 718750"/>
                <a:gd name="connsiteY86" fmla="*/ 436313 h 645814"/>
                <a:gd name="connsiteX87" fmla="*/ 190645 w 718750"/>
                <a:gd name="connsiteY87" fmla="*/ 430823 h 645814"/>
                <a:gd name="connsiteX88" fmla="*/ 175631 w 718750"/>
                <a:gd name="connsiteY88" fmla="*/ 445837 h 645814"/>
                <a:gd name="connsiteX89" fmla="*/ 163100 w 718750"/>
                <a:gd name="connsiteY89" fmla="*/ 434559 h 645814"/>
                <a:gd name="connsiteX90" fmla="*/ 161345 w 718750"/>
                <a:gd name="connsiteY90" fmla="*/ 436313 h 645814"/>
                <a:gd name="connsiteX91" fmla="*/ 138621 w 718750"/>
                <a:gd name="connsiteY91" fmla="*/ 415861 h 645814"/>
                <a:gd name="connsiteX92" fmla="*/ 138621 w 718750"/>
                <a:gd name="connsiteY92" fmla="*/ 393136 h 645814"/>
                <a:gd name="connsiteX93" fmla="*/ 129531 w 718750"/>
                <a:gd name="connsiteY93" fmla="*/ 393136 h 645814"/>
                <a:gd name="connsiteX94" fmla="*/ 134076 w 718750"/>
                <a:gd name="connsiteY94" fmla="*/ 361322 h 645814"/>
                <a:gd name="connsiteX95" fmla="*/ 120129 w 718750"/>
                <a:gd name="connsiteY95" fmla="*/ 333429 h 645814"/>
                <a:gd name="connsiteX96" fmla="*/ 82460 w 718750"/>
                <a:gd name="connsiteY96" fmla="*/ 316307 h 645814"/>
                <a:gd name="connsiteX97" fmla="*/ 80079 w 718750"/>
                <a:gd name="connsiteY97" fmla="*/ 312194 h 645814"/>
                <a:gd name="connsiteX98" fmla="*/ 68174 w 718750"/>
                <a:gd name="connsiteY98" fmla="*/ 306783 h 645814"/>
                <a:gd name="connsiteX99" fmla="*/ 43177 w 718750"/>
                <a:gd name="connsiteY99" fmla="*/ 263606 h 645814"/>
                <a:gd name="connsiteX100" fmla="*/ 52267 w 718750"/>
                <a:gd name="connsiteY100" fmla="*/ 227247 h 645814"/>
                <a:gd name="connsiteX101" fmla="*/ 68174 w 718750"/>
                <a:gd name="connsiteY101" fmla="*/ 211339 h 645814"/>
                <a:gd name="connsiteX102" fmla="*/ 68174 w 718750"/>
                <a:gd name="connsiteY102" fmla="*/ 189048 h 645814"/>
                <a:gd name="connsiteX103" fmla="*/ 57463 w 718750"/>
                <a:gd name="connsiteY103" fmla="*/ 182231 h 645814"/>
                <a:gd name="connsiteX104" fmla="*/ 57203 w 718750"/>
                <a:gd name="connsiteY104" fmla="*/ 181633 h 645814"/>
                <a:gd name="connsiteX105" fmla="*/ 43177 w 718750"/>
                <a:gd name="connsiteY105" fmla="*/ 172707 h 645814"/>
                <a:gd name="connsiteX106" fmla="*/ 20452 w 718750"/>
                <a:gd name="connsiteY106" fmla="*/ 120441 h 645814"/>
                <a:gd name="connsiteX107" fmla="*/ 0 w 718750"/>
                <a:gd name="connsiteY107" fmla="*/ 81809 h 645814"/>
                <a:gd name="connsiteX108" fmla="*/ 4545 w 718750"/>
                <a:gd name="connsiteY108" fmla="*/ 65902 h 645814"/>
                <a:gd name="connsiteX109" fmla="*/ 0 w 718750"/>
                <a:gd name="connsiteY109" fmla="*/ 11362 h 64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718750" h="645814">
                  <a:moveTo>
                    <a:pt x="20452" y="0"/>
                  </a:moveTo>
                  <a:lnTo>
                    <a:pt x="25871" y="14450"/>
                  </a:lnTo>
                  <a:lnTo>
                    <a:pt x="34738" y="9524"/>
                  </a:lnTo>
                  <a:lnTo>
                    <a:pt x="41556" y="27704"/>
                  </a:lnTo>
                  <a:lnTo>
                    <a:pt x="53845" y="39993"/>
                  </a:lnTo>
                  <a:lnTo>
                    <a:pt x="68174" y="43177"/>
                  </a:lnTo>
                  <a:lnTo>
                    <a:pt x="86354" y="43177"/>
                  </a:lnTo>
                  <a:lnTo>
                    <a:pt x="129531" y="11362"/>
                  </a:lnTo>
                  <a:lnTo>
                    <a:pt x="138621" y="6818"/>
                  </a:lnTo>
                  <a:lnTo>
                    <a:pt x="147393" y="19099"/>
                  </a:lnTo>
                  <a:lnTo>
                    <a:pt x="152907" y="16342"/>
                  </a:lnTo>
                  <a:lnTo>
                    <a:pt x="164269" y="32249"/>
                  </a:lnTo>
                  <a:lnTo>
                    <a:pt x="152907" y="52701"/>
                  </a:lnTo>
                  <a:lnTo>
                    <a:pt x="166107" y="65902"/>
                  </a:lnTo>
                  <a:lnTo>
                    <a:pt x="170435" y="65902"/>
                  </a:lnTo>
                  <a:lnTo>
                    <a:pt x="172840" y="72634"/>
                  </a:lnTo>
                  <a:lnTo>
                    <a:pt x="175631" y="75426"/>
                  </a:lnTo>
                  <a:lnTo>
                    <a:pt x="184721" y="75426"/>
                  </a:lnTo>
                  <a:lnTo>
                    <a:pt x="193959" y="101293"/>
                  </a:lnTo>
                  <a:lnTo>
                    <a:pt x="220429" y="109078"/>
                  </a:lnTo>
                  <a:lnTo>
                    <a:pt x="232104" y="117834"/>
                  </a:lnTo>
                  <a:lnTo>
                    <a:pt x="234715" y="118602"/>
                  </a:lnTo>
                  <a:lnTo>
                    <a:pt x="250024" y="130084"/>
                  </a:lnTo>
                  <a:lnTo>
                    <a:pt x="295421" y="140893"/>
                  </a:lnTo>
                  <a:lnTo>
                    <a:pt x="354505" y="129531"/>
                  </a:lnTo>
                  <a:lnTo>
                    <a:pt x="359050" y="120441"/>
                  </a:lnTo>
                  <a:lnTo>
                    <a:pt x="390864" y="109078"/>
                  </a:lnTo>
                  <a:lnTo>
                    <a:pt x="418134" y="81809"/>
                  </a:lnTo>
                  <a:lnTo>
                    <a:pt x="440858" y="81809"/>
                  </a:lnTo>
                  <a:lnTo>
                    <a:pt x="456766" y="77264"/>
                  </a:lnTo>
                  <a:lnTo>
                    <a:pt x="484035" y="81809"/>
                  </a:lnTo>
                  <a:lnTo>
                    <a:pt x="520395" y="102261"/>
                  </a:lnTo>
                  <a:lnTo>
                    <a:pt x="552209" y="109078"/>
                  </a:lnTo>
                  <a:lnTo>
                    <a:pt x="562503" y="117747"/>
                  </a:lnTo>
                  <a:lnTo>
                    <a:pt x="566495" y="118602"/>
                  </a:lnTo>
                  <a:lnTo>
                    <a:pt x="599619" y="146496"/>
                  </a:lnTo>
                  <a:lnTo>
                    <a:pt x="622655" y="152255"/>
                  </a:lnTo>
                  <a:lnTo>
                    <a:pt x="622655" y="158208"/>
                  </a:lnTo>
                  <a:lnTo>
                    <a:pt x="636941" y="161779"/>
                  </a:lnTo>
                  <a:lnTo>
                    <a:pt x="636941" y="198139"/>
                  </a:lnTo>
                  <a:lnTo>
                    <a:pt x="625579" y="252678"/>
                  </a:lnTo>
                  <a:lnTo>
                    <a:pt x="617355" y="281462"/>
                  </a:lnTo>
                  <a:lnTo>
                    <a:pt x="618111" y="281786"/>
                  </a:lnTo>
                  <a:lnTo>
                    <a:pt x="616572" y="284204"/>
                  </a:lnTo>
                  <a:lnTo>
                    <a:pt x="616489" y="284492"/>
                  </a:lnTo>
                  <a:lnTo>
                    <a:pt x="632397" y="291310"/>
                  </a:lnTo>
                  <a:lnTo>
                    <a:pt x="616489" y="316307"/>
                  </a:lnTo>
                  <a:lnTo>
                    <a:pt x="625579" y="350394"/>
                  </a:lnTo>
                  <a:lnTo>
                    <a:pt x="630655" y="369003"/>
                  </a:lnTo>
                  <a:lnTo>
                    <a:pt x="645380" y="372684"/>
                  </a:lnTo>
                  <a:lnTo>
                    <a:pt x="645380" y="378637"/>
                  </a:lnTo>
                  <a:lnTo>
                    <a:pt x="659666" y="382208"/>
                  </a:lnTo>
                  <a:lnTo>
                    <a:pt x="659666" y="414023"/>
                  </a:lnTo>
                  <a:lnTo>
                    <a:pt x="625579" y="452655"/>
                  </a:lnTo>
                  <a:lnTo>
                    <a:pt x="641486" y="473107"/>
                  </a:lnTo>
                  <a:lnTo>
                    <a:pt x="656585" y="495754"/>
                  </a:lnTo>
                  <a:lnTo>
                    <a:pt x="681740" y="506760"/>
                  </a:lnTo>
                  <a:lnTo>
                    <a:pt x="681740" y="510034"/>
                  </a:lnTo>
                  <a:lnTo>
                    <a:pt x="696026" y="516284"/>
                  </a:lnTo>
                  <a:lnTo>
                    <a:pt x="696026" y="549473"/>
                  </a:lnTo>
                  <a:lnTo>
                    <a:pt x="697647" y="549937"/>
                  </a:lnTo>
                  <a:lnTo>
                    <a:pt x="699652" y="555952"/>
                  </a:lnTo>
                  <a:lnTo>
                    <a:pt x="711933" y="559461"/>
                  </a:lnTo>
                  <a:lnTo>
                    <a:pt x="718750" y="579913"/>
                  </a:lnTo>
                  <a:lnTo>
                    <a:pt x="664211" y="602637"/>
                  </a:lnTo>
                  <a:lnTo>
                    <a:pt x="648304" y="645814"/>
                  </a:lnTo>
                  <a:lnTo>
                    <a:pt x="582402" y="634452"/>
                  </a:lnTo>
                  <a:lnTo>
                    <a:pt x="541498" y="629907"/>
                  </a:lnTo>
                  <a:lnTo>
                    <a:pt x="498321" y="623090"/>
                  </a:lnTo>
                  <a:lnTo>
                    <a:pt x="496685" y="615563"/>
                  </a:lnTo>
                  <a:lnTo>
                    <a:pt x="484035" y="613566"/>
                  </a:lnTo>
                  <a:lnTo>
                    <a:pt x="473891" y="566903"/>
                  </a:lnTo>
                  <a:lnTo>
                    <a:pt x="464234" y="564006"/>
                  </a:lnTo>
                  <a:lnTo>
                    <a:pt x="439237" y="570823"/>
                  </a:lnTo>
                  <a:lnTo>
                    <a:pt x="400605" y="591275"/>
                  </a:lnTo>
                  <a:lnTo>
                    <a:pt x="357428" y="575368"/>
                  </a:lnTo>
                  <a:lnTo>
                    <a:pt x="349017" y="568008"/>
                  </a:lnTo>
                  <a:lnTo>
                    <a:pt x="343142" y="565844"/>
                  </a:lnTo>
                  <a:lnTo>
                    <a:pt x="315945" y="542046"/>
                  </a:lnTo>
                  <a:lnTo>
                    <a:pt x="282437" y="532191"/>
                  </a:lnTo>
                  <a:lnTo>
                    <a:pt x="279100" y="525887"/>
                  </a:lnTo>
                  <a:lnTo>
                    <a:pt x="268151" y="522667"/>
                  </a:lnTo>
                  <a:lnTo>
                    <a:pt x="247699" y="484035"/>
                  </a:lnTo>
                  <a:lnTo>
                    <a:pt x="226679" y="438493"/>
                  </a:lnTo>
                  <a:lnTo>
                    <a:pt x="211991" y="445837"/>
                  </a:lnTo>
                  <a:lnTo>
                    <a:pt x="198947" y="435692"/>
                  </a:lnTo>
                  <a:lnTo>
                    <a:pt x="197705" y="436313"/>
                  </a:lnTo>
                  <a:lnTo>
                    <a:pt x="190645" y="430823"/>
                  </a:lnTo>
                  <a:lnTo>
                    <a:pt x="175631" y="445837"/>
                  </a:lnTo>
                  <a:lnTo>
                    <a:pt x="163100" y="434559"/>
                  </a:lnTo>
                  <a:lnTo>
                    <a:pt x="161345" y="436313"/>
                  </a:lnTo>
                  <a:lnTo>
                    <a:pt x="138621" y="415861"/>
                  </a:lnTo>
                  <a:lnTo>
                    <a:pt x="138621" y="393136"/>
                  </a:lnTo>
                  <a:lnTo>
                    <a:pt x="129531" y="393136"/>
                  </a:lnTo>
                  <a:lnTo>
                    <a:pt x="134076" y="361322"/>
                  </a:lnTo>
                  <a:lnTo>
                    <a:pt x="120129" y="333429"/>
                  </a:lnTo>
                  <a:lnTo>
                    <a:pt x="82460" y="316307"/>
                  </a:lnTo>
                  <a:lnTo>
                    <a:pt x="80079" y="312194"/>
                  </a:lnTo>
                  <a:lnTo>
                    <a:pt x="68174" y="306783"/>
                  </a:lnTo>
                  <a:lnTo>
                    <a:pt x="43177" y="263606"/>
                  </a:lnTo>
                  <a:lnTo>
                    <a:pt x="52267" y="227247"/>
                  </a:lnTo>
                  <a:lnTo>
                    <a:pt x="68174" y="211339"/>
                  </a:lnTo>
                  <a:lnTo>
                    <a:pt x="68174" y="189048"/>
                  </a:lnTo>
                  <a:lnTo>
                    <a:pt x="57463" y="182231"/>
                  </a:lnTo>
                  <a:lnTo>
                    <a:pt x="57203" y="181633"/>
                  </a:lnTo>
                  <a:lnTo>
                    <a:pt x="43177" y="172707"/>
                  </a:lnTo>
                  <a:lnTo>
                    <a:pt x="20452" y="120441"/>
                  </a:lnTo>
                  <a:lnTo>
                    <a:pt x="0" y="81809"/>
                  </a:lnTo>
                  <a:lnTo>
                    <a:pt x="4545" y="65902"/>
                  </a:lnTo>
                  <a:lnTo>
                    <a:pt x="0"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5" name="Freeform 22">
              <a:extLst>
                <a:ext uri="{FF2B5EF4-FFF2-40B4-BE49-F238E27FC236}">
                  <a16:creationId xmlns:a16="http://schemas.microsoft.com/office/drawing/2014/main" id="{852C038D-26E3-AA43-AEC5-025735A3A805}"/>
                </a:ext>
              </a:extLst>
            </p:cNvPr>
            <p:cNvSpPr>
              <a:spLocks noEditPoints="1"/>
            </p:cNvSpPr>
            <p:nvPr/>
          </p:nvSpPr>
          <p:spPr bwMode="auto">
            <a:xfrm>
              <a:off x="5632029" y="2654715"/>
              <a:ext cx="153392" cy="129530"/>
            </a:xfrm>
            <a:custGeom>
              <a:avLst/>
              <a:gdLst>
                <a:gd name="T0" fmla="*/ 3 w 90"/>
                <a:gd name="T1" fmla="*/ 45 h 76"/>
                <a:gd name="T2" fmla="*/ 3 w 90"/>
                <a:gd name="T3" fmla="*/ 45 h 76"/>
                <a:gd name="T4" fmla="*/ 7 w 90"/>
                <a:gd name="T5" fmla="*/ 50 h 76"/>
                <a:gd name="T6" fmla="*/ 17 w 90"/>
                <a:gd name="T7" fmla="*/ 50 h 76"/>
                <a:gd name="T8" fmla="*/ 14 w 90"/>
                <a:gd name="T9" fmla="*/ 55 h 76"/>
                <a:gd name="T10" fmla="*/ 21 w 90"/>
                <a:gd name="T11" fmla="*/ 67 h 76"/>
                <a:gd name="T12" fmla="*/ 10 w 90"/>
                <a:gd name="T13" fmla="*/ 64 h 76"/>
                <a:gd name="T14" fmla="*/ 3 w 90"/>
                <a:gd name="T15" fmla="*/ 53 h 76"/>
                <a:gd name="T16" fmla="*/ 0 w 90"/>
                <a:gd name="T17" fmla="*/ 45 h 76"/>
                <a:gd name="T18" fmla="*/ 3 w 90"/>
                <a:gd name="T19" fmla="*/ 45 h 76"/>
                <a:gd name="T20" fmla="*/ 43 w 90"/>
                <a:gd name="T21" fmla="*/ 12 h 76"/>
                <a:gd name="T22" fmla="*/ 43 w 90"/>
                <a:gd name="T23" fmla="*/ 12 h 76"/>
                <a:gd name="T24" fmla="*/ 50 w 90"/>
                <a:gd name="T25" fmla="*/ 15 h 76"/>
                <a:gd name="T26" fmla="*/ 52 w 90"/>
                <a:gd name="T27" fmla="*/ 10 h 76"/>
                <a:gd name="T28" fmla="*/ 62 w 90"/>
                <a:gd name="T29" fmla="*/ 0 h 76"/>
                <a:gd name="T30" fmla="*/ 69 w 90"/>
                <a:gd name="T31" fmla="*/ 12 h 76"/>
                <a:gd name="T32" fmla="*/ 78 w 90"/>
                <a:gd name="T33" fmla="*/ 29 h 76"/>
                <a:gd name="T34" fmla="*/ 85 w 90"/>
                <a:gd name="T35" fmla="*/ 29 h 76"/>
                <a:gd name="T36" fmla="*/ 90 w 90"/>
                <a:gd name="T37" fmla="*/ 34 h 76"/>
                <a:gd name="T38" fmla="*/ 78 w 90"/>
                <a:gd name="T39" fmla="*/ 36 h 76"/>
                <a:gd name="T40" fmla="*/ 74 w 90"/>
                <a:gd name="T41" fmla="*/ 53 h 76"/>
                <a:gd name="T42" fmla="*/ 71 w 90"/>
                <a:gd name="T43" fmla="*/ 60 h 76"/>
                <a:gd name="T44" fmla="*/ 66 w 90"/>
                <a:gd name="T45" fmla="*/ 64 h 76"/>
                <a:gd name="T46" fmla="*/ 66 w 90"/>
                <a:gd name="T47" fmla="*/ 74 h 76"/>
                <a:gd name="T48" fmla="*/ 62 w 90"/>
                <a:gd name="T49" fmla="*/ 76 h 76"/>
                <a:gd name="T50" fmla="*/ 52 w 90"/>
                <a:gd name="T51" fmla="*/ 64 h 76"/>
                <a:gd name="T52" fmla="*/ 57 w 90"/>
                <a:gd name="T53" fmla="*/ 55 h 76"/>
                <a:gd name="T54" fmla="*/ 52 w 90"/>
                <a:gd name="T55" fmla="*/ 48 h 76"/>
                <a:gd name="T56" fmla="*/ 48 w 90"/>
                <a:gd name="T57" fmla="*/ 50 h 76"/>
                <a:gd name="T58" fmla="*/ 29 w 90"/>
                <a:gd name="T59" fmla="*/ 64 h 76"/>
                <a:gd name="T60" fmla="*/ 29 w 90"/>
                <a:gd name="T61" fmla="*/ 50 h 76"/>
                <a:gd name="T62" fmla="*/ 19 w 90"/>
                <a:gd name="T63" fmla="*/ 48 h 76"/>
                <a:gd name="T64" fmla="*/ 14 w 90"/>
                <a:gd name="T65" fmla="*/ 41 h 76"/>
                <a:gd name="T66" fmla="*/ 19 w 90"/>
                <a:gd name="T67" fmla="*/ 36 h 76"/>
                <a:gd name="T68" fmla="*/ 10 w 90"/>
                <a:gd name="T69" fmla="*/ 29 h 76"/>
                <a:gd name="T70" fmla="*/ 12 w 90"/>
                <a:gd name="T71" fmla="*/ 22 h 76"/>
                <a:gd name="T72" fmla="*/ 5 w 90"/>
                <a:gd name="T73" fmla="*/ 19 h 76"/>
                <a:gd name="T74" fmla="*/ 3 w 90"/>
                <a:gd name="T75" fmla="*/ 12 h 76"/>
                <a:gd name="T76" fmla="*/ 7 w 90"/>
                <a:gd name="T77" fmla="*/ 10 h 76"/>
                <a:gd name="T78" fmla="*/ 19 w 90"/>
                <a:gd name="T79" fmla="*/ 15 h 76"/>
                <a:gd name="T80" fmla="*/ 29 w 90"/>
                <a:gd name="T81" fmla="*/ 17 h 76"/>
                <a:gd name="T82" fmla="*/ 31 w 90"/>
                <a:gd name="T83" fmla="*/ 15 h 76"/>
                <a:gd name="T84" fmla="*/ 21 w 90"/>
                <a:gd name="T85" fmla="*/ 3 h 76"/>
                <a:gd name="T86" fmla="*/ 26 w 90"/>
                <a:gd name="T87" fmla="*/ 0 h 76"/>
                <a:gd name="T88" fmla="*/ 31 w 90"/>
                <a:gd name="T89" fmla="*/ 0 h 76"/>
                <a:gd name="T90" fmla="*/ 43 w 90"/>
                <a:gd name="T91"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0" h="76">
                  <a:moveTo>
                    <a:pt x="3" y="45"/>
                  </a:moveTo>
                  <a:lnTo>
                    <a:pt x="3" y="45"/>
                  </a:lnTo>
                  <a:lnTo>
                    <a:pt x="7" y="50"/>
                  </a:lnTo>
                  <a:lnTo>
                    <a:pt x="17" y="50"/>
                  </a:lnTo>
                  <a:lnTo>
                    <a:pt x="14" y="55"/>
                  </a:lnTo>
                  <a:lnTo>
                    <a:pt x="21" y="67"/>
                  </a:lnTo>
                  <a:lnTo>
                    <a:pt x="10" y="64"/>
                  </a:lnTo>
                  <a:lnTo>
                    <a:pt x="3" y="53"/>
                  </a:lnTo>
                  <a:lnTo>
                    <a:pt x="0" y="45"/>
                  </a:lnTo>
                  <a:lnTo>
                    <a:pt x="3" y="45"/>
                  </a:lnTo>
                  <a:close/>
                  <a:moveTo>
                    <a:pt x="43" y="12"/>
                  </a:moveTo>
                  <a:lnTo>
                    <a:pt x="43" y="12"/>
                  </a:lnTo>
                  <a:lnTo>
                    <a:pt x="50" y="15"/>
                  </a:lnTo>
                  <a:lnTo>
                    <a:pt x="52" y="10"/>
                  </a:lnTo>
                  <a:lnTo>
                    <a:pt x="62" y="0"/>
                  </a:lnTo>
                  <a:lnTo>
                    <a:pt x="69" y="12"/>
                  </a:lnTo>
                  <a:lnTo>
                    <a:pt x="78" y="29"/>
                  </a:lnTo>
                  <a:lnTo>
                    <a:pt x="85" y="29"/>
                  </a:lnTo>
                  <a:lnTo>
                    <a:pt x="90" y="34"/>
                  </a:lnTo>
                  <a:lnTo>
                    <a:pt x="78" y="36"/>
                  </a:lnTo>
                  <a:lnTo>
                    <a:pt x="74" y="53"/>
                  </a:lnTo>
                  <a:lnTo>
                    <a:pt x="71" y="60"/>
                  </a:lnTo>
                  <a:lnTo>
                    <a:pt x="66" y="64"/>
                  </a:lnTo>
                  <a:lnTo>
                    <a:pt x="66" y="74"/>
                  </a:lnTo>
                  <a:lnTo>
                    <a:pt x="62" y="76"/>
                  </a:lnTo>
                  <a:lnTo>
                    <a:pt x="52" y="64"/>
                  </a:lnTo>
                  <a:lnTo>
                    <a:pt x="57" y="55"/>
                  </a:lnTo>
                  <a:lnTo>
                    <a:pt x="52" y="48"/>
                  </a:lnTo>
                  <a:lnTo>
                    <a:pt x="48" y="50"/>
                  </a:lnTo>
                  <a:lnTo>
                    <a:pt x="29" y="64"/>
                  </a:lnTo>
                  <a:lnTo>
                    <a:pt x="29" y="50"/>
                  </a:lnTo>
                  <a:lnTo>
                    <a:pt x="19" y="48"/>
                  </a:lnTo>
                  <a:lnTo>
                    <a:pt x="14" y="41"/>
                  </a:lnTo>
                  <a:lnTo>
                    <a:pt x="19" y="36"/>
                  </a:lnTo>
                  <a:lnTo>
                    <a:pt x="10" y="29"/>
                  </a:lnTo>
                  <a:lnTo>
                    <a:pt x="12" y="22"/>
                  </a:lnTo>
                  <a:lnTo>
                    <a:pt x="5" y="19"/>
                  </a:lnTo>
                  <a:lnTo>
                    <a:pt x="3" y="12"/>
                  </a:lnTo>
                  <a:lnTo>
                    <a:pt x="7" y="10"/>
                  </a:lnTo>
                  <a:lnTo>
                    <a:pt x="19" y="15"/>
                  </a:lnTo>
                  <a:lnTo>
                    <a:pt x="29" y="17"/>
                  </a:lnTo>
                  <a:lnTo>
                    <a:pt x="31" y="15"/>
                  </a:lnTo>
                  <a:lnTo>
                    <a:pt x="21" y="3"/>
                  </a:lnTo>
                  <a:lnTo>
                    <a:pt x="26" y="0"/>
                  </a:lnTo>
                  <a:lnTo>
                    <a:pt x="31" y="0"/>
                  </a:lnTo>
                  <a:lnTo>
                    <a:pt x="43"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6" name="Freeform 15">
              <a:extLst>
                <a:ext uri="{FF2B5EF4-FFF2-40B4-BE49-F238E27FC236}">
                  <a16:creationId xmlns:a16="http://schemas.microsoft.com/office/drawing/2014/main" id="{CC750308-3351-7842-83EA-4F41C00F475B}"/>
                </a:ext>
              </a:extLst>
            </p:cNvPr>
            <p:cNvSpPr>
              <a:spLocks/>
            </p:cNvSpPr>
            <p:nvPr/>
          </p:nvSpPr>
          <p:spPr bwMode="auto">
            <a:xfrm>
              <a:off x="5596075" y="2673381"/>
              <a:ext cx="90737" cy="93983"/>
            </a:xfrm>
            <a:custGeom>
              <a:avLst/>
              <a:gdLst>
                <a:gd name="connsiteX0" fmla="*/ 84498 w 120983"/>
                <a:gd name="connsiteY0" fmla="*/ 86354 h 125311"/>
                <a:gd name="connsiteX1" fmla="*/ 86354 w 120983"/>
                <a:gd name="connsiteY1" fmla="*/ 88952 h 125311"/>
                <a:gd name="connsiteX2" fmla="*/ 91533 w 120983"/>
                <a:gd name="connsiteY2" fmla="*/ 89988 h 125311"/>
                <a:gd name="connsiteX3" fmla="*/ 93714 w 120983"/>
                <a:gd name="connsiteY3" fmla="*/ 86354 h 125311"/>
                <a:gd name="connsiteX4" fmla="*/ 61899 w 120983"/>
                <a:gd name="connsiteY4" fmla="*/ 0 h 125311"/>
                <a:gd name="connsiteX5" fmla="*/ 70989 w 120983"/>
                <a:gd name="connsiteY5" fmla="*/ 15907 h 125311"/>
                <a:gd name="connsiteX6" fmla="*/ 82351 w 120983"/>
                <a:gd name="connsiteY6" fmla="*/ 22725 h 125311"/>
                <a:gd name="connsiteX7" fmla="*/ 77807 w 120983"/>
                <a:gd name="connsiteY7" fmla="*/ 38632 h 125311"/>
                <a:gd name="connsiteX8" fmla="*/ 98259 w 120983"/>
                <a:gd name="connsiteY8" fmla="*/ 49994 h 125311"/>
                <a:gd name="connsiteX9" fmla="*/ 86896 w 120983"/>
                <a:gd name="connsiteY9" fmla="*/ 65902 h 125311"/>
                <a:gd name="connsiteX10" fmla="*/ 98259 w 120983"/>
                <a:gd name="connsiteY10" fmla="*/ 81809 h 125311"/>
                <a:gd name="connsiteX11" fmla="*/ 120983 w 120983"/>
                <a:gd name="connsiteY11" fmla="*/ 86354 h 125311"/>
                <a:gd name="connsiteX12" fmla="*/ 120983 w 120983"/>
                <a:gd name="connsiteY12" fmla="*/ 118168 h 125311"/>
                <a:gd name="connsiteX13" fmla="*/ 109078 w 120983"/>
                <a:gd name="connsiteY13" fmla="*/ 118168 h 125311"/>
                <a:gd name="connsiteX14" fmla="*/ 109078 w 120983"/>
                <a:gd name="connsiteY14" fmla="*/ 125311 h 125311"/>
                <a:gd name="connsiteX15" fmla="*/ 90899 w 120983"/>
                <a:gd name="connsiteY15" fmla="*/ 125311 h 125311"/>
                <a:gd name="connsiteX16" fmla="*/ 74991 w 120983"/>
                <a:gd name="connsiteY16" fmla="*/ 104859 h 125311"/>
                <a:gd name="connsiteX17" fmla="*/ 81809 w 120983"/>
                <a:gd name="connsiteY17" fmla="*/ 93497 h 125311"/>
                <a:gd name="connsiteX18" fmla="*/ 65902 w 120983"/>
                <a:gd name="connsiteY18" fmla="*/ 93497 h 125311"/>
                <a:gd name="connsiteX19" fmla="*/ 54539 w 120983"/>
                <a:gd name="connsiteY19" fmla="*/ 82134 h 125311"/>
                <a:gd name="connsiteX20" fmla="*/ 43177 w 120983"/>
                <a:gd name="connsiteY20" fmla="*/ 82134 h 125311"/>
                <a:gd name="connsiteX21" fmla="*/ 31815 w 120983"/>
                <a:gd name="connsiteY21" fmla="*/ 66227 h 125311"/>
                <a:gd name="connsiteX22" fmla="*/ 0 w 120983"/>
                <a:gd name="connsiteY22" fmla="*/ 57137 h 125311"/>
                <a:gd name="connsiteX23" fmla="*/ 6818 w 120983"/>
                <a:gd name="connsiteY23" fmla="*/ 34413 h 125311"/>
                <a:gd name="connsiteX24" fmla="*/ 0 w 120983"/>
                <a:gd name="connsiteY24" fmla="*/ 18505 h 125311"/>
                <a:gd name="connsiteX25" fmla="*/ 13638 w 120983"/>
                <a:gd name="connsiteY25" fmla="*/ 15406 h 125311"/>
                <a:gd name="connsiteX26" fmla="*/ 11905 w 120983"/>
                <a:gd name="connsiteY26" fmla="*/ 11362 h 12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0983" h="125311">
                  <a:moveTo>
                    <a:pt x="84498" y="86354"/>
                  </a:moveTo>
                  <a:lnTo>
                    <a:pt x="86354" y="88952"/>
                  </a:lnTo>
                  <a:lnTo>
                    <a:pt x="91533" y="89988"/>
                  </a:lnTo>
                  <a:lnTo>
                    <a:pt x="93714" y="86354"/>
                  </a:lnTo>
                  <a:close/>
                  <a:moveTo>
                    <a:pt x="61899" y="0"/>
                  </a:moveTo>
                  <a:lnTo>
                    <a:pt x="70989" y="15907"/>
                  </a:lnTo>
                  <a:lnTo>
                    <a:pt x="82351" y="22725"/>
                  </a:lnTo>
                  <a:lnTo>
                    <a:pt x="77807" y="38632"/>
                  </a:lnTo>
                  <a:lnTo>
                    <a:pt x="98259" y="49994"/>
                  </a:lnTo>
                  <a:lnTo>
                    <a:pt x="86896" y="65902"/>
                  </a:lnTo>
                  <a:lnTo>
                    <a:pt x="98259" y="81809"/>
                  </a:lnTo>
                  <a:lnTo>
                    <a:pt x="120983" y="86354"/>
                  </a:lnTo>
                  <a:lnTo>
                    <a:pt x="120983" y="118168"/>
                  </a:lnTo>
                  <a:lnTo>
                    <a:pt x="109078" y="118168"/>
                  </a:lnTo>
                  <a:lnTo>
                    <a:pt x="109078" y="125311"/>
                  </a:lnTo>
                  <a:lnTo>
                    <a:pt x="90899" y="125311"/>
                  </a:lnTo>
                  <a:lnTo>
                    <a:pt x="74991" y="104859"/>
                  </a:lnTo>
                  <a:lnTo>
                    <a:pt x="81809" y="93497"/>
                  </a:lnTo>
                  <a:lnTo>
                    <a:pt x="65902" y="93497"/>
                  </a:lnTo>
                  <a:lnTo>
                    <a:pt x="54539" y="82134"/>
                  </a:lnTo>
                  <a:lnTo>
                    <a:pt x="43177" y="82134"/>
                  </a:lnTo>
                  <a:lnTo>
                    <a:pt x="31815" y="66227"/>
                  </a:lnTo>
                  <a:lnTo>
                    <a:pt x="0" y="57137"/>
                  </a:lnTo>
                  <a:lnTo>
                    <a:pt x="6818" y="34413"/>
                  </a:lnTo>
                  <a:lnTo>
                    <a:pt x="0" y="18505"/>
                  </a:lnTo>
                  <a:lnTo>
                    <a:pt x="13638" y="15406"/>
                  </a:lnTo>
                  <a:lnTo>
                    <a:pt x="11905"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7" name="Freeform 16">
              <a:extLst>
                <a:ext uri="{FF2B5EF4-FFF2-40B4-BE49-F238E27FC236}">
                  <a16:creationId xmlns:a16="http://schemas.microsoft.com/office/drawing/2014/main" id="{B24F16D9-D3C1-4E48-863A-809A69C8D89E}"/>
                </a:ext>
              </a:extLst>
            </p:cNvPr>
            <p:cNvSpPr>
              <a:spLocks/>
            </p:cNvSpPr>
            <p:nvPr/>
          </p:nvSpPr>
          <p:spPr bwMode="auto">
            <a:xfrm>
              <a:off x="5500875" y="2588083"/>
              <a:ext cx="186370" cy="100369"/>
            </a:xfrm>
            <a:custGeom>
              <a:avLst/>
              <a:gdLst>
                <a:gd name="connsiteX0" fmla="*/ 6818 w 248493"/>
                <a:gd name="connsiteY0" fmla="*/ 0 h 133825"/>
                <a:gd name="connsiteX1" fmla="*/ 38632 w 248493"/>
                <a:gd name="connsiteY1" fmla="*/ 9090 h 133825"/>
                <a:gd name="connsiteX2" fmla="*/ 90899 w 248493"/>
                <a:gd name="connsiteY2" fmla="*/ 15907 h 133825"/>
                <a:gd name="connsiteX3" fmla="*/ 140893 w 248493"/>
                <a:gd name="connsiteY3" fmla="*/ 43177 h 133825"/>
                <a:gd name="connsiteX4" fmla="*/ 145438 w 248493"/>
                <a:gd name="connsiteY4" fmla="*/ 52267 h 133825"/>
                <a:gd name="connsiteX5" fmla="*/ 165890 w 248493"/>
                <a:gd name="connsiteY5" fmla="*/ 43177 h 133825"/>
                <a:gd name="connsiteX6" fmla="*/ 204522 w 248493"/>
                <a:gd name="connsiteY6" fmla="*/ 52267 h 133825"/>
                <a:gd name="connsiteX7" fmla="*/ 215885 w 248493"/>
                <a:gd name="connsiteY7" fmla="*/ 74991 h 133825"/>
                <a:gd name="connsiteX8" fmla="*/ 236337 w 248493"/>
                <a:gd name="connsiteY8" fmla="*/ 84081 h 133825"/>
                <a:gd name="connsiteX9" fmla="*/ 226036 w 248493"/>
                <a:gd name="connsiteY9" fmla="*/ 90262 h 133825"/>
                <a:gd name="connsiteX10" fmla="*/ 237131 w 248493"/>
                <a:gd name="connsiteY10" fmla="*/ 95193 h 133825"/>
                <a:gd name="connsiteX11" fmla="*/ 231413 w 248493"/>
                <a:gd name="connsiteY11" fmla="*/ 98624 h 133825"/>
                <a:gd name="connsiteX12" fmla="*/ 247699 w 248493"/>
                <a:gd name="connsiteY12" fmla="*/ 118168 h 133825"/>
                <a:gd name="connsiteX13" fmla="*/ 243154 w 248493"/>
                <a:gd name="connsiteY13" fmla="*/ 122713 h 133825"/>
                <a:gd name="connsiteX14" fmla="*/ 242994 w 248493"/>
                <a:gd name="connsiteY14" fmla="*/ 122681 h 133825"/>
                <a:gd name="connsiteX15" fmla="*/ 248493 w 248493"/>
                <a:gd name="connsiteY15" fmla="*/ 129280 h 133825"/>
                <a:gd name="connsiteX16" fmla="*/ 243948 w 248493"/>
                <a:gd name="connsiteY16" fmla="*/ 133825 h 133825"/>
                <a:gd name="connsiteX17" fmla="*/ 221224 w 248493"/>
                <a:gd name="connsiteY17" fmla="*/ 129280 h 133825"/>
                <a:gd name="connsiteX18" fmla="*/ 193954 w 248493"/>
                <a:gd name="connsiteY18" fmla="*/ 117918 h 133825"/>
                <a:gd name="connsiteX19" fmla="*/ 184864 w 248493"/>
                <a:gd name="connsiteY19" fmla="*/ 129280 h 133825"/>
                <a:gd name="connsiteX20" fmla="*/ 134870 w 248493"/>
                <a:gd name="connsiteY20" fmla="*/ 133825 h 133825"/>
                <a:gd name="connsiteX21" fmla="*/ 98510 w 248493"/>
                <a:gd name="connsiteY21" fmla="*/ 113373 h 133825"/>
                <a:gd name="connsiteX22" fmla="*/ 59878 w 248493"/>
                <a:gd name="connsiteY22" fmla="*/ 113373 h 133825"/>
                <a:gd name="connsiteX23" fmla="*/ 63212 w 248493"/>
                <a:gd name="connsiteY23" fmla="*/ 102261 h 133825"/>
                <a:gd name="connsiteX24" fmla="*/ 59084 w 248493"/>
                <a:gd name="connsiteY24" fmla="*/ 102261 h 133825"/>
                <a:gd name="connsiteX25" fmla="*/ 64452 w 248493"/>
                <a:gd name="connsiteY25" fmla="*/ 84367 h 133825"/>
                <a:gd name="connsiteX26" fmla="*/ 55333 w 248493"/>
                <a:gd name="connsiteY26" fmla="*/ 58834 h 133825"/>
                <a:gd name="connsiteX27" fmla="*/ 39426 w 248493"/>
                <a:gd name="connsiteY27" fmla="*/ 36109 h 133825"/>
                <a:gd name="connsiteX28" fmla="*/ 16702 w 248493"/>
                <a:gd name="connsiteY28" fmla="*/ 31564 h 133825"/>
                <a:gd name="connsiteX29" fmla="*/ 794 w 248493"/>
                <a:gd name="connsiteY29" fmla="*/ 20202 h 133825"/>
                <a:gd name="connsiteX30" fmla="*/ 5944 w 248493"/>
                <a:gd name="connsiteY30" fmla="*/ 13336 h 133825"/>
                <a:gd name="connsiteX31" fmla="*/ 0 w 248493"/>
                <a:gd name="connsiteY31" fmla="*/ 9090 h 13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8493" h="133825">
                  <a:moveTo>
                    <a:pt x="6818" y="0"/>
                  </a:moveTo>
                  <a:lnTo>
                    <a:pt x="38632" y="9090"/>
                  </a:lnTo>
                  <a:lnTo>
                    <a:pt x="90899" y="15907"/>
                  </a:lnTo>
                  <a:lnTo>
                    <a:pt x="140893" y="43177"/>
                  </a:lnTo>
                  <a:lnTo>
                    <a:pt x="145438" y="52267"/>
                  </a:lnTo>
                  <a:lnTo>
                    <a:pt x="165890" y="43177"/>
                  </a:lnTo>
                  <a:lnTo>
                    <a:pt x="204522" y="52267"/>
                  </a:lnTo>
                  <a:lnTo>
                    <a:pt x="215885" y="74991"/>
                  </a:lnTo>
                  <a:lnTo>
                    <a:pt x="236337" y="84081"/>
                  </a:lnTo>
                  <a:lnTo>
                    <a:pt x="226036" y="90262"/>
                  </a:lnTo>
                  <a:lnTo>
                    <a:pt x="237131" y="95193"/>
                  </a:lnTo>
                  <a:lnTo>
                    <a:pt x="231413" y="98624"/>
                  </a:lnTo>
                  <a:lnTo>
                    <a:pt x="247699" y="118168"/>
                  </a:lnTo>
                  <a:lnTo>
                    <a:pt x="243154" y="122713"/>
                  </a:lnTo>
                  <a:lnTo>
                    <a:pt x="242994" y="122681"/>
                  </a:lnTo>
                  <a:lnTo>
                    <a:pt x="248493" y="129280"/>
                  </a:lnTo>
                  <a:lnTo>
                    <a:pt x="243948" y="133825"/>
                  </a:lnTo>
                  <a:lnTo>
                    <a:pt x="221224" y="129280"/>
                  </a:lnTo>
                  <a:lnTo>
                    <a:pt x="193954" y="117918"/>
                  </a:lnTo>
                  <a:lnTo>
                    <a:pt x="184864" y="129280"/>
                  </a:lnTo>
                  <a:lnTo>
                    <a:pt x="134870" y="133825"/>
                  </a:lnTo>
                  <a:lnTo>
                    <a:pt x="98510" y="113373"/>
                  </a:lnTo>
                  <a:lnTo>
                    <a:pt x="59878" y="113373"/>
                  </a:lnTo>
                  <a:lnTo>
                    <a:pt x="63212" y="102261"/>
                  </a:lnTo>
                  <a:lnTo>
                    <a:pt x="59084" y="102261"/>
                  </a:lnTo>
                  <a:lnTo>
                    <a:pt x="64452" y="84367"/>
                  </a:lnTo>
                  <a:lnTo>
                    <a:pt x="55333" y="58834"/>
                  </a:lnTo>
                  <a:lnTo>
                    <a:pt x="39426" y="36109"/>
                  </a:lnTo>
                  <a:lnTo>
                    <a:pt x="16702" y="31564"/>
                  </a:lnTo>
                  <a:lnTo>
                    <a:pt x="794" y="20202"/>
                  </a:lnTo>
                  <a:lnTo>
                    <a:pt x="5944" y="13336"/>
                  </a:lnTo>
                  <a:lnTo>
                    <a:pt x="0" y="909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8" name="Freeform 17">
              <a:extLst>
                <a:ext uri="{FF2B5EF4-FFF2-40B4-BE49-F238E27FC236}">
                  <a16:creationId xmlns:a16="http://schemas.microsoft.com/office/drawing/2014/main" id="{1643355D-0C03-034B-9115-55E9E8627357}"/>
                </a:ext>
              </a:extLst>
            </p:cNvPr>
            <p:cNvSpPr>
              <a:spLocks/>
            </p:cNvSpPr>
            <p:nvPr/>
          </p:nvSpPr>
          <p:spPr bwMode="auto">
            <a:xfrm>
              <a:off x="5846777" y="2620465"/>
              <a:ext cx="386888" cy="269695"/>
            </a:xfrm>
            <a:custGeom>
              <a:avLst/>
              <a:gdLst>
                <a:gd name="connsiteX0" fmla="*/ 40905 w 515850"/>
                <a:gd name="connsiteY0" fmla="*/ 31815 h 359593"/>
                <a:gd name="connsiteX1" fmla="*/ 15908 w 515850"/>
                <a:gd name="connsiteY1" fmla="*/ 40905 h 359593"/>
                <a:gd name="connsiteX2" fmla="*/ 15204 w 515850"/>
                <a:gd name="connsiteY2" fmla="*/ 44423 h 359593"/>
                <a:gd name="connsiteX3" fmla="*/ 15908 w 515850"/>
                <a:gd name="connsiteY3" fmla="*/ 43720 h 359593"/>
                <a:gd name="connsiteX4" fmla="*/ 42414 w 515850"/>
                <a:gd name="connsiteY4" fmla="*/ 35436 h 359593"/>
                <a:gd name="connsiteX5" fmla="*/ 224974 w 515850"/>
                <a:gd name="connsiteY5" fmla="*/ 0 h 359593"/>
                <a:gd name="connsiteX6" fmla="*/ 272696 w 515850"/>
                <a:gd name="connsiteY6" fmla="*/ 24997 h 359593"/>
                <a:gd name="connsiteX7" fmla="*/ 279514 w 515850"/>
                <a:gd name="connsiteY7" fmla="*/ 63629 h 359593"/>
                <a:gd name="connsiteX8" fmla="*/ 288604 w 515850"/>
                <a:gd name="connsiteY8" fmla="*/ 74992 h 359593"/>
                <a:gd name="connsiteX9" fmla="*/ 331780 w 515850"/>
                <a:gd name="connsiteY9" fmla="*/ 68174 h 359593"/>
                <a:gd name="connsiteX10" fmla="*/ 343143 w 515850"/>
                <a:gd name="connsiteY10" fmla="*/ 79537 h 359593"/>
                <a:gd name="connsiteX11" fmla="*/ 363595 w 515850"/>
                <a:gd name="connsiteY11" fmla="*/ 127258 h 359593"/>
                <a:gd name="connsiteX12" fmla="*/ 402227 w 515850"/>
                <a:gd name="connsiteY12" fmla="*/ 161346 h 359593"/>
                <a:gd name="connsiteX13" fmla="*/ 429496 w 515850"/>
                <a:gd name="connsiteY13" fmla="*/ 181798 h 359593"/>
                <a:gd name="connsiteX14" fmla="*/ 465856 w 515850"/>
                <a:gd name="connsiteY14" fmla="*/ 209067 h 359593"/>
                <a:gd name="connsiteX15" fmla="*/ 515850 w 515850"/>
                <a:gd name="connsiteY15" fmla="*/ 224975 h 359593"/>
                <a:gd name="connsiteX16" fmla="*/ 515850 w 515850"/>
                <a:gd name="connsiteY16" fmla="*/ 236880 h 359593"/>
                <a:gd name="connsiteX17" fmla="*/ 515850 w 515850"/>
                <a:gd name="connsiteY17" fmla="*/ 252244 h 359593"/>
                <a:gd name="connsiteX18" fmla="*/ 515850 w 515850"/>
                <a:gd name="connsiteY18" fmla="*/ 264149 h 359593"/>
                <a:gd name="connsiteX19" fmla="*/ 504488 w 515850"/>
                <a:gd name="connsiteY19" fmla="*/ 264149 h 359593"/>
                <a:gd name="connsiteX20" fmla="*/ 488581 w 515850"/>
                <a:gd name="connsiteY20" fmla="*/ 252787 h 359593"/>
                <a:gd name="connsiteX21" fmla="*/ 481763 w 515850"/>
                <a:gd name="connsiteY21" fmla="*/ 268694 h 359593"/>
                <a:gd name="connsiteX22" fmla="*/ 449949 w 515850"/>
                <a:gd name="connsiteY22" fmla="*/ 275512 h 359593"/>
                <a:gd name="connsiteX23" fmla="*/ 440859 w 515850"/>
                <a:gd name="connsiteY23" fmla="*/ 311871 h 359593"/>
                <a:gd name="connsiteX24" fmla="*/ 422679 w 515850"/>
                <a:gd name="connsiteY24" fmla="*/ 327779 h 359593"/>
                <a:gd name="connsiteX25" fmla="*/ 390865 w 515850"/>
                <a:gd name="connsiteY25" fmla="*/ 334596 h 359593"/>
                <a:gd name="connsiteX26" fmla="*/ 386320 w 515850"/>
                <a:gd name="connsiteY26" fmla="*/ 355048 h 359593"/>
                <a:gd name="connsiteX27" fmla="*/ 354505 w 515850"/>
                <a:gd name="connsiteY27" fmla="*/ 359593 h 359593"/>
                <a:gd name="connsiteX28" fmla="*/ 315873 w 515850"/>
                <a:gd name="connsiteY28" fmla="*/ 343686 h 359593"/>
                <a:gd name="connsiteX29" fmla="*/ 315873 w 515850"/>
                <a:gd name="connsiteY29" fmla="*/ 331781 h 359593"/>
                <a:gd name="connsiteX30" fmla="*/ 315873 w 515850"/>
                <a:gd name="connsiteY30" fmla="*/ 307326 h 359593"/>
                <a:gd name="connsiteX31" fmla="*/ 288604 w 515850"/>
                <a:gd name="connsiteY31" fmla="*/ 300509 h 359593"/>
                <a:gd name="connsiteX32" fmla="*/ 245427 w 515850"/>
                <a:gd name="connsiteY32" fmla="*/ 264149 h 359593"/>
                <a:gd name="connsiteX33" fmla="*/ 213612 w 515850"/>
                <a:gd name="connsiteY33" fmla="*/ 257332 h 359593"/>
                <a:gd name="connsiteX34" fmla="*/ 177253 w 515850"/>
                <a:gd name="connsiteY34" fmla="*/ 236880 h 359593"/>
                <a:gd name="connsiteX35" fmla="*/ 149983 w 515850"/>
                <a:gd name="connsiteY35" fmla="*/ 232335 h 359593"/>
                <a:gd name="connsiteX36" fmla="*/ 134076 w 515850"/>
                <a:gd name="connsiteY36" fmla="*/ 236880 h 359593"/>
                <a:gd name="connsiteX37" fmla="*/ 111351 w 515850"/>
                <a:gd name="connsiteY37" fmla="*/ 236880 h 359593"/>
                <a:gd name="connsiteX38" fmla="*/ 84082 w 515850"/>
                <a:gd name="connsiteY38" fmla="*/ 264149 h 359593"/>
                <a:gd name="connsiteX39" fmla="*/ 52267 w 515850"/>
                <a:gd name="connsiteY39" fmla="*/ 275512 h 359593"/>
                <a:gd name="connsiteX40" fmla="*/ 40905 w 515850"/>
                <a:gd name="connsiteY40" fmla="*/ 241425 h 359593"/>
                <a:gd name="connsiteX41" fmla="*/ 42095 w 515850"/>
                <a:gd name="connsiteY41" fmla="*/ 233091 h 359593"/>
                <a:gd name="connsiteX42" fmla="*/ 40905 w 515850"/>
                <a:gd name="connsiteY42" fmla="*/ 229520 h 359593"/>
                <a:gd name="connsiteX43" fmla="*/ 46152 w 515850"/>
                <a:gd name="connsiteY43" fmla="*/ 192787 h 359593"/>
                <a:gd name="connsiteX44" fmla="*/ 20452 w 515850"/>
                <a:gd name="connsiteY44" fmla="*/ 177795 h 359593"/>
                <a:gd name="connsiteX45" fmla="*/ 23971 w 515850"/>
                <a:gd name="connsiteY45" fmla="*/ 167943 h 359593"/>
                <a:gd name="connsiteX46" fmla="*/ 20452 w 515850"/>
                <a:gd name="connsiteY46" fmla="*/ 165890 h 359593"/>
                <a:gd name="connsiteX47" fmla="*/ 27911 w 515850"/>
                <a:gd name="connsiteY47" fmla="*/ 145005 h 359593"/>
                <a:gd name="connsiteX48" fmla="*/ 4545 w 515850"/>
                <a:gd name="connsiteY48" fmla="*/ 139163 h 359593"/>
                <a:gd name="connsiteX49" fmla="*/ 7996 w 515850"/>
                <a:gd name="connsiteY49" fmla="*/ 128121 h 359593"/>
                <a:gd name="connsiteX50" fmla="*/ 4545 w 515850"/>
                <a:gd name="connsiteY50" fmla="*/ 127258 h 359593"/>
                <a:gd name="connsiteX51" fmla="*/ 15908 w 515850"/>
                <a:gd name="connsiteY51" fmla="*/ 90899 h 359593"/>
                <a:gd name="connsiteX52" fmla="*/ 47722 w 515850"/>
                <a:gd name="connsiteY52" fmla="*/ 102261 h 359593"/>
                <a:gd name="connsiteX53" fmla="*/ 71537 w 515850"/>
                <a:gd name="connsiteY53" fmla="*/ 88653 h 359593"/>
                <a:gd name="connsiteX54" fmla="*/ 52267 w 515850"/>
                <a:gd name="connsiteY54" fmla="*/ 70989 h 359593"/>
                <a:gd name="connsiteX55" fmla="*/ 40905 w 515850"/>
                <a:gd name="connsiteY55" fmla="*/ 43720 h 359593"/>
                <a:gd name="connsiteX56" fmla="*/ 15908 w 515850"/>
                <a:gd name="connsiteY56" fmla="*/ 52810 h 359593"/>
                <a:gd name="connsiteX57" fmla="*/ 9090 w 515850"/>
                <a:gd name="connsiteY57" fmla="*/ 86897 h 359593"/>
                <a:gd name="connsiteX58" fmla="*/ 0 w 515850"/>
                <a:gd name="connsiteY58" fmla="*/ 59627 h 359593"/>
                <a:gd name="connsiteX59" fmla="*/ 2977 w 515850"/>
                <a:gd name="connsiteY59" fmla="*/ 56651 h 359593"/>
                <a:gd name="connsiteX60" fmla="*/ 0 w 515850"/>
                <a:gd name="connsiteY60" fmla="*/ 47722 h 359593"/>
                <a:gd name="connsiteX61" fmla="*/ 15908 w 515850"/>
                <a:gd name="connsiteY61" fmla="*/ 31815 h 359593"/>
                <a:gd name="connsiteX62" fmla="*/ 52267 w 515850"/>
                <a:gd name="connsiteY62" fmla="*/ 20452 h 359593"/>
                <a:gd name="connsiteX63" fmla="*/ 79537 w 515850"/>
                <a:gd name="connsiteY63" fmla="*/ 31815 h 359593"/>
                <a:gd name="connsiteX64" fmla="*/ 106806 w 515850"/>
                <a:gd name="connsiteY64" fmla="*/ 68174 h 359593"/>
                <a:gd name="connsiteX65" fmla="*/ 122713 w 515850"/>
                <a:gd name="connsiteY65" fmla="*/ 68174 h 359593"/>
                <a:gd name="connsiteX66" fmla="*/ 166467 w 515850"/>
                <a:gd name="connsiteY66" fmla="*/ 68174 h 359593"/>
                <a:gd name="connsiteX67" fmla="*/ 161345 w 515850"/>
                <a:gd name="connsiteY67" fmla="*/ 52810 h 359593"/>
                <a:gd name="connsiteX68" fmla="*/ 164747 w 515850"/>
                <a:gd name="connsiteY68" fmla="*/ 51109 h 359593"/>
                <a:gd name="connsiteX69" fmla="*/ 161345 w 515850"/>
                <a:gd name="connsiteY69" fmla="*/ 40905 h 359593"/>
                <a:gd name="connsiteX70" fmla="*/ 193160 w 515850"/>
                <a:gd name="connsiteY70" fmla="*/ 24997 h 35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15850" h="359593">
                  <a:moveTo>
                    <a:pt x="40905" y="31815"/>
                  </a:moveTo>
                  <a:lnTo>
                    <a:pt x="15908" y="40905"/>
                  </a:lnTo>
                  <a:lnTo>
                    <a:pt x="15204" y="44423"/>
                  </a:lnTo>
                  <a:lnTo>
                    <a:pt x="15908" y="43720"/>
                  </a:lnTo>
                  <a:lnTo>
                    <a:pt x="42414" y="35436"/>
                  </a:lnTo>
                  <a:close/>
                  <a:moveTo>
                    <a:pt x="224974" y="0"/>
                  </a:moveTo>
                  <a:lnTo>
                    <a:pt x="272696" y="24997"/>
                  </a:lnTo>
                  <a:lnTo>
                    <a:pt x="279514" y="63629"/>
                  </a:lnTo>
                  <a:lnTo>
                    <a:pt x="288604" y="74992"/>
                  </a:lnTo>
                  <a:lnTo>
                    <a:pt x="331780" y="68174"/>
                  </a:lnTo>
                  <a:lnTo>
                    <a:pt x="343143" y="79537"/>
                  </a:lnTo>
                  <a:lnTo>
                    <a:pt x="363595" y="127258"/>
                  </a:lnTo>
                  <a:lnTo>
                    <a:pt x="402227" y="161346"/>
                  </a:lnTo>
                  <a:lnTo>
                    <a:pt x="429496" y="181798"/>
                  </a:lnTo>
                  <a:lnTo>
                    <a:pt x="465856" y="209067"/>
                  </a:lnTo>
                  <a:lnTo>
                    <a:pt x="515850" y="224975"/>
                  </a:lnTo>
                  <a:lnTo>
                    <a:pt x="515850" y="236880"/>
                  </a:lnTo>
                  <a:lnTo>
                    <a:pt x="515850" y="252244"/>
                  </a:lnTo>
                  <a:lnTo>
                    <a:pt x="515850" y="264149"/>
                  </a:lnTo>
                  <a:lnTo>
                    <a:pt x="504488" y="264149"/>
                  </a:lnTo>
                  <a:lnTo>
                    <a:pt x="488581" y="252787"/>
                  </a:lnTo>
                  <a:lnTo>
                    <a:pt x="481763" y="268694"/>
                  </a:lnTo>
                  <a:lnTo>
                    <a:pt x="449949" y="275512"/>
                  </a:lnTo>
                  <a:lnTo>
                    <a:pt x="440859" y="311871"/>
                  </a:lnTo>
                  <a:lnTo>
                    <a:pt x="422679" y="327779"/>
                  </a:lnTo>
                  <a:lnTo>
                    <a:pt x="390865" y="334596"/>
                  </a:lnTo>
                  <a:lnTo>
                    <a:pt x="386320" y="355048"/>
                  </a:lnTo>
                  <a:lnTo>
                    <a:pt x="354505" y="359593"/>
                  </a:lnTo>
                  <a:lnTo>
                    <a:pt x="315873" y="343686"/>
                  </a:lnTo>
                  <a:lnTo>
                    <a:pt x="315873" y="331781"/>
                  </a:lnTo>
                  <a:lnTo>
                    <a:pt x="315873" y="307326"/>
                  </a:lnTo>
                  <a:lnTo>
                    <a:pt x="288604" y="300509"/>
                  </a:lnTo>
                  <a:lnTo>
                    <a:pt x="245427" y="264149"/>
                  </a:lnTo>
                  <a:lnTo>
                    <a:pt x="213612" y="257332"/>
                  </a:lnTo>
                  <a:lnTo>
                    <a:pt x="177253" y="236880"/>
                  </a:lnTo>
                  <a:lnTo>
                    <a:pt x="149983" y="232335"/>
                  </a:lnTo>
                  <a:lnTo>
                    <a:pt x="134076" y="236880"/>
                  </a:lnTo>
                  <a:lnTo>
                    <a:pt x="111351" y="236880"/>
                  </a:lnTo>
                  <a:lnTo>
                    <a:pt x="84082" y="264149"/>
                  </a:lnTo>
                  <a:lnTo>
                    <a:pt x="52267" y="275512"/>
                  </a:lnTo>
                  <a:lnTo>
                    <a:pt x="40905" y="241425"/>
                  </a:lnTo>
                  <a:lnTo>
                    <a:pt x="42095" y="233091"/>
                  </a:lnTo>
                  <a:lnTo>
                    <a:pt x="40905" y="229520"/>
                  </a:lnTo>
                  <a:lnTo>
                    <a:pt x="46152" y="192787"/>
                  </a:lnTo>
                  <a:lnTo>
                    <a:pt x="20452" y="177795"/>
                  </a:lnTo>
                  <a:lnTo>
                    <a:pt x="23971" y="167943"/>
                  </a:lnTo>
                  <a:lnTo>
                    <a:pt x="20452" y="165890"/>
                  </a:lnTo>
                  <a:lnTo>
                    <a:pt x="27911" y="145005"/>
                  </a:lnTo>
                  <a:lnTo>
                    <a:pt x="4545" y="139163"/>
                  </a:lnTo>
                  <a:lnTo>
                    <a:pt x="7996" y="128121"/>
                  </a:lnTo>
                  <a:lnTo>
                    <a:pt x="4545" y="127258"/>
                  </a:lnTo>
                  <a:lnTo>
                    <a:pt x="15908" y="90899"/>
                  </a:lnTo>
                  <a:lnTo>
                    <a:pt x="47722" y="102261"/>
                  </a:lnTo>
                  <a:lnTo>
                    <a:pt x="71537" y="88653"/>
                  </a:lnTo>
                  <a:lnTo>
                    <a:pt x="52267" y="70989"/>
                  </a:lnTo>
                  <a:lnTo>
                    <a:pt x="40905" y="43720"/>
                  </a:lnTo>
                  <a:lnTo>
                    <a:pt x="15908" y="52810"/>
                  </a:lnTo>
                  <a:lnTo>
                    <a:pt x="9090" y="86897"/>
                  </a:lnTo>
                  <a:lnTo>
                    <a:pt x="0" y="59627"/>
                  </a:lnTo>
                  <a:lnTo>
                    <a:pt x="2977" y="56651"/>
                  </a:lnTo>
                  <a:lnTo>
                    <a:pt x="0" y="47722"/>
                  </a:lnTo>
                  <a:lnTo>
                    <a:pt x="15908" y="31815"/>
                  </a:lnTo>
                  <a:lnTo>
                    <a:pt x="52267" y="20452"/>
                  </a:lnTo>
                  <a:lnTo>
                    <a:pt x="79537" y="31815"/>
                  </a:lnTo>
                  <a:lnTo>
                    <a:pt x="106806" y="68174"/>
                  </a:lnTo>
                  <a:lnTo>
                    <a:pt x="122713" y="68174"/>
                  </a:lnTo>
                  <a:lnTo>
                    <a:pt x="166467" y="68174"/>
                  </a:lnTo>
                  <a:lnTo>
                    <a:pt x="161345" y="52810"/>
                  </a:lnTo>
                  <a:lnTo>
                    <a:pt x="164747" y="51109"/>
                  </a:lnTo>
                  <a:lnTo>
                    <a:pt x="161345" y="40905"/>
                  </a:lnTo>
                  <a:lnTo>
                    <a:pt x="193160" y="2499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9" name="Freeform 18">
              <a:extLst>
                <a:ext uri="{FF2B5EF4-FFF2-40B4-BE49-F238E27FC236}">
                  <a16:creationId xmlns:a16="http://schemas.microsoft.com/office/drawing/2014/main" id="{9109540E-7C91-D745-A825-4F9E26FCACCB}"/>
                </a:ext>
              </a:extLst>
            </p:cNvPr>
            <p:cNvSpPr>
              <a:spLocks/>
            </p:cNvSpPr>
            <p:nvPr/>
          </p:nvSpPr>
          <p:spPr bwMode="auto">
            <a:xfrm>
              <a:off x="6068342" y="2770367"/>
              <a:ext cx="402226" cy="314089"/>
            </a:xfrm>
            <a:custGeom>
              <a:avLst/>
              <a:gdLst>
                <a:gd name="connsiteX0" fmla="*/ 420069 w 536301"/>
                <a:gd name="connsiteY0" fmla="*/ 91466 h 418785"/>
                <a:gd name="connsiteX1" fmla="*/ 413588 w 536301"/>
                <a:gd name="connsiteY1" fmla="*/ 93171 h 418785"/>
                <a:gd name="connsiteX2" fmla="*/ 412499 w 536301"/>
                <a:gd name="connsiteY2" fmla="*/ 94571 h 418785"/>
                <a:gd name="connsiteX3" fmla="*/ 413588 w 536301"/>
                <a:gd name="connsiteY3" fmla="*/ 96095 h 418785"/>
                <a:gd name="connsiteX4" fmla="*/ 374956 w 536301"/>
                <a:gd name="connsiteY4" fmla="*/ 0 h 418785"/>
                <a:gd name="connsiteX5" fmla="*/ 397681 w 536301"/>
                <a:gd name="connsiteY5" fmla="*/ 11362 h 418785"/>
                <a:gd name="connsiteX6" fmla="*/ 392638 w 536301"/>
                <a:gd name="connsiteY6" fmla="*/ 23127 h 418785"/>
                <a:gd name="connsiteX7" fmla="*/ 397681 w 536301"/>
                <a:gd name="connsiteY7" fmla="*/ 25648 h 418785"/>
                <a:gd name="connsiteX8" fmla="*/ 396986 w 536301"/>
                <a:gd name="connsiteY8" fmla="*/ 27270 h 418785"/>
                <a:gd name="connsiteX9" fmla="*/ 402226 w 536301"/>
                <a:gd name="connsiteY9" fmla="*/ 27270 h 418785"/>
                <a:gd name="connsiteX10" fmla="*/ 402226 w 536301"/>
                <a:gd name="connsiteY10" fmla="*/ 41556 h 418785"/>
                <a:gd name="connsiteX11" fmla="*/ 402226 w 536301"/>
                <a:gd name="connsiteY11" fmla="*/ 65902 h 418785"/>
                <a:gd name="connsiteX12" fmla="*/ 413588 w 536301"/>
                <a:gd name="connsiteY12" fmla="*/ 81809 h 418785"/>
                <a:gd name="connsiteX13" fmla="*/ 429495 w 536301"/>
                <a:gd name="connsiteY13" fmla="*/ 70447 h 418785"/>
                <a:gd name="connsiteX14" fmla="*/ 445403 w 536301"/>
                <a:gd name="connsiteY14" fmla="*/ 65902 h 418785"/>
                <a:gd name="connsiteX15" fmla="*/ 465855 w 536301"/>
                <a:gd name="connsiteY15" fmla="*/ 49994 h 418785"/>
                <a:gd name="connsiteX16" fmla="*/ 493124 w 536301"/>
                <a:gd name="connsiteY16" fmla="*/ 49994 h 418785"/>
                <a:gd name="connsiteX17" fmla="*/ 531756 w 536301"/>
                <a:gd name="connsiteY17" fmla="*/ 49994 h 418785"/>
                <a:gd name="connsiteX18" fmla="*/ 536301 w 536301"/>
                <a:gd name="connsiteY18" fmla="*/ 65902 h 418785"/>
                <a:gd name="connsiteX19" fmla="*/ 532463 w 536301"/>
                <a:gd name="connsiteY19" fmla="*/ 66755 h 418785"/>
                <a:gd name="connsiteX20" fmla="*/ 536301 w 536301"/>
                <a:gd name="connsiteY20" fmla="*/ 80188 h 418785"/>
                <a:gd name="connsiteX21" fmla="*/ 515849 w 536301"/>
                <a:gd name="connsiteY21" fmla="*/ 84733 h 418785"/>
                <a:gd name="connsiteX22" fmla="*/ 499942 w 536301"/>
                <a:gd name="connsiteY22" fmla="*/ 91550 h 418785"/>
                <a:gd name="connsiteX23" fmla="*/ 456765 w 536301"/>
                <a:gd name="connsiteY23" fmla="*/ 96095 h 418785"/>
                <a:gd name="connsiteX24" fmla="*/ 413588 w 536301"/>
                <a:gd name="connsiteY24" fmla="*/ 107457 h 418785"/>
                <a:gd name="connsiteX25" fmla="*/ 400666 w 536301"/>
                <a:gd name="connsiteY25" fmla="*/ 124071 h 418785"/>
                <a:gd name="connsiteX26" fmla="*/ 402226 w 536301"/>
                <a:gd name="connsiteY26" fmla="*/ 129531 h 418785"/>
                <a:gd name="connsiteX27" fmla="*/ 406771 w 536301"/>
                <a:gd name="connsiteY27" fmla="*/ 152255 h 418785"/>
                <a:gd name="connsiteX28" fmla="*/ 404498 w 536301"/>
                <a:gd name="connsiteY28" fmla="*/ 155177 h 418785"/>
                <a:gd name="connsiteX29" fmla="*/ 406771 w 536301"/>
                <a:gd name="connsiteY29" fmla="*/ 166541 h 418785"/>
                <a:gd name="connsiteX30" fmla="*/ 390863 w 536301"/>
                <a:gd name="connsiteY30" fmla="*/ 186994 h 418785"/>
                <a:gd name="connsiteX31" fmla="*/ 390863 w 536301"/>
                <a:gd name="connsiteY31" fmla="*/ 188615 h 418785"/>
                <a:gd name="connsiteX32" fmla="*/ 390863 w 536301"/>
                <a:gd name="connsiteY32" fmla="*/ 202901 h 418785"/>
                <a:gd name="connsiteX33" fmla="*/ 381774 w 536301"/>
                <a:gd name="connsiteY33" fmla="*/ 218808 h 418785"/>
                <a:gd name="connsiteX34" fmla="*/ 350731 w 536301"/>
                <a:gd name="connsiteY34" fmla="*/ 215156 h 418785"/>
                <a:gd name="connsiteX35" fmla="*/ 359049 w 536301"/>
                <a:gd name="connsiteY35" fmla="*/ 231792 h 418785"/>
                <a:gd name="connsiteX36" fmla="*/ 353459 w 536301"/>
                <a:gd name="connsiteY36" fmla="*/ 234897 h 418785"/>
                <a:gd name="connsiteX37" fmla="*/ 359049 w 536301"/>
                <a:gd name="connsiteY37" fmla="*/ 246078 h 418785"/>
                <a:gd name="connsiteX38" fmla="*/ 338597 w 536301"/>
                <a:gd name="connsiteY38" fmla="*/ 257440 h 418785"/>
                <a:gd name="connsiteX39" fmla="*/ 322690 w 536301"/>
                <a:gd name="connsiteY39" fmla="*/ 284710 h 418785"/>
                <a:gd name="connsiteX40" fmla="*/ 322690 w 536301"/>
                <a:gd name="connsiteY40" fmla="*/ 297693 h 418785"/>
                <a:gd name="connsiteX41" fmla="*/ 322690 w 536301"/>
                <a:gd name="connsiteY41" fmla="*/ 311979 h 418785"/>
                <a:gd name="connsiteX42" fmla="*/ 304510 w 536301"/>
                <a:gd name="connsiteY42" fmla="*/ 321069 h 418785"/>
                <a:gd name="connsiteX43" fmla="*/ 295420 w 536301"/>
                <a:gd name="connsiteY43" fmla="*/ 316524 h 418785"/>
                <a:gd name="connsiteX44" fmla="*/ 268151 w 536301"/>
                <a:gd name="connsiteY44" fmla="*/ 321069 h 418785"/>
                <a:gd name="connsiteX45" fmla="*/ 263606 w 536301"/>
                <a:gd name="connsiteY45" fmla="*/ 339249 h 418785"/>
                <a:gd name="connsiteX46" fmla="*/ 236336 w 536301"/>
                <a:gd name="connsiteY46" fmla="*/ 339249 h 418785"/>
                <a:gd name="connsiteX47" fmla="*/ 213612 w 536301"/>
                <a:gd name="connsiteY47" fmla="*/ 359701 h 418785"/>
                <a:gd name="connsiteX48" fmla="*/ 213612 w 536301"/>
                <a:gd name="connsiteY48" fmla="*/ 384047 h 418785"/>
                <a:gd name="connsiteX49" fmla="*/ 213612 w 536301"/>
                <a:gd name="connsiteY49" fmla="*/ 398333 h 418785"/>
                <a:gd name="connsiteX50" fmla="*/ 165890 w 536301"/>
                <a:gd name="connsiteY50" fmla="*/ 414240 h 418785"/>
                <a:gd name="connsiteX51" fmla="*/ 138620 w 536301"/>
                <a:gd name="connsiteY51" fmla="*/ 407423 h 418785"/>
                <a:gd name="connsiteX52" fmla="*/ 127258 w 536301"/>
                <a:gd name="connsiteY52" fmla="*/ 418785 h 418785"/>
                <a:gd name="connsiteX53" fmla="*/ 111351 w 536301"/>
                <a:gd name="connsiteY53" fmla="*/ 414240 h 418785"/>
                <a:gd name="connsiteX54" fmla="*/ 74991 w 536301"/>
                <a:gd name="connsiteY54" fmla="*/ 418785 h 418785"/>
                <a:gd name="connsiteX55" fmla="*/ 9090 w 536301"/>
                <a:gd name="connsiteY55" fmla="*/ 398333 h 418785"/>
                <a:gd name="connsiteX56" fmla="*/ 18986 w 536301"/>
                <a:gd name="connsiteY56" fmla="*/ 387118 h 418785"/>
                <a:gd name="connsiteX57" fmla="*/ 9090 w 536301"/>
                <a:gd name="connsiteY57" fmla="*/ 384047 h 418785"/>
                <a:gd name="connsiteX58" fmla="*/ 43177 w 536301"/>
                <a:gd name="connsiteY58" fmla="*/ 345415 h 418785"/>
                <a:gd name="connsiteX59" fmla="*/ 43177 w 536301"/>
                <a:gd name="connsiteY59" fmla="*/ 332431 h 418785"/>
                <a:gd name="connsiteX60" fmla="*/ 15907 w 536301"/>
                <a:gd name="connsiteY60" fmla="*/ 327886 h 418785"/>
                <a:gd name="connsiteX61" fmla="*/ 9090 w 536301"/>
                <a:gd name="connsiteY61" fmla="*/ 296072 h 418785"/>
                <a:gd name="connsiteX62" fmla="*/ 0 w 536301"/>
                <a:gd name="connsiteY62" fmla="*/ 261985 h 418785"/>
                <a:gd name="connsiteX63" fmla="*/ 2837 w 536301"/>
                <a:gd name="connsiteY63" fmla="*/ 258337 h 418785"/>
                <a:gd name="connsiteX64" fmla="*/ 0 w 536301"/>
                <a:gd name="connsiteY64" fmla="*/ 247699 h 418785"/>
                <a:gd name="connsiteX65" fmla="*/ 8764 w 536301"/>
                <a:gd name="connsiteY65" fmla="*/ 236431 h 418785"/>
                <a:gd name="connsiteX66" fmla="*/ 0 w 536301"/>
                <a:gd name="connsiteY66" fmla="*/ 230170 h 418785"/>
                <a:gd name="connsiteX67" fmla="*/ 3390 w 536301"/>
                <a:gd name="connsiteY67" fmla="*/ 218306 h 418785"/>
                <a:gd name="connsiteX68" fmla="*/ 0 w 536301"/>
                <a:gd name="connsiteY68" fmla="*/ 215884 h 418785"/>
                <a:gd name="connsiteX69" fmla="*/ 9090 w 536301"/>
                <a:gd name="connsiteY69" fmla="*/ 184070 h 418785"/>
                <a:gd name="connsiteX70" fmla="*/ 20452 w 536301"/>
                <a:gd name="connsiteY70" fmla="*/ 129531 h 418785"/>
                <a:gd name="connsiteX71" fmla="*/ 59084 w 536301"/>
                <a:gd name="connsiteY71" fmla="*/ 145438 h 418785"/>
                <a:gd name="connsiteX72" fmla="*/ 90899 w 536301"/>
                <a:gd name="connsiteY72" fmla="*/ 140893 h 418785"/>
                <a:gd name="connsiteX73" fmla="*/ 95444 w 536301"/>
                <a:gd name="connsiteY73" fmla="*/ 120441 h 418785"/>
                <a:gd name="connsiteX74" fmla="*/ 127258 w 536301"/>
                <a:gd name="connsiteY74" fmla="*/ 113623 h 418785"/>
                <a:gd name="connsiteX75" fmla="*/ 145438 w 536301"/>
                <a:gd name="connsiteY75" fmla="*/ 97716 h 418785"/>
                <a:gd name="connsiteX76" fmla="*/ 154528 w 536301"/>
                <a:gd name="connsiteY76" fmla="*/ 65902 h 418785"/>
                <a:gd name="connsiteX77" fmla="*/ 186342 w 536301"/>
                <a:gd name="connsiteY77" fmla="*/ 54539 h 418785"/>
                <a:gd name="connsiteX78" fmla="*/ 193160 w 536301"/>
                <a:gd name="connsiteY78" fmla="*/ 38632 h 418785"/>
                <a:gd name="connsiteX79" fmla="*/ 209067 w 536301"/>
                <a:gd name="connsiteY79" fmla="*/ 49994 h 418785"/>
                <a:gd name="connsiteX80" fmla="*/ 220429 w 536301"/>
                <a:gd name="connsiteY80" fmla="*/ 49994 h 418785"/>
                <a:gd name="connsiteX81" fmla="*/ 240881 w 536301"/>
                <a:gd name="connsiteY81" fmla="*/ 49994 h 418785"/>
                <a:gd name="connsiteX82" fmla="*/ 268151 w 536301"/>
                <a:gd name="connsiteY82" fmla="*/ 61357 h 418785"/>
                <a:gd name="connsiteX83" fmla="*/ 279513 w 536301"/>
                <a:gd name="connsiteY83" fmla="*/ 70447 h 418785"/>
                <a:gd name="connsiteX84" fmla="*/ 304510 w 536301"/>
                <a:gd name="connsiteY84" fmla="*/ 54539 h 418785"/>
                <a:gd name="connsiteX85" fmla="*/ 315872 w 536301"/>
                <a:gd name="connsiteY85" fmla="*/ 61357 h 418785"/>
                <a:gd name="connsiteX86" fmla="*/ 331779 w 536301"/>
                <a:gd name="connsiteY86" fmla="*/ 43177 h 418785"/>
                <a:gd name="connsiteX87" fmla="*/ 354504 w 536301"/>
                <a:gd name="connsiteY87" fmla="*/ 43177 h 418785"/>
                <a:gd name="connsiteX88" fmla="*/ 354504 w 536301"/>
                <a:gd name="connsiteY88" fmla="*/ 38632 h 418785"/>
                <a:gd name="connsiteX89" fmla="*/ 359049 w 536301"/>
                <a:gd name="connsiteY89" fmla="*/ 18180 h 41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36301" h="418785">
                  <a:moveTo>
                    <a:pt x="420069" y="91466"/>
                  </a:moveTo>
                  <a:lnTo>
                    <a:pt x="413588" y="93171"/>
                  </a:lnTo>
                  <a:lnTo>
                    <a:pt x="412499" y="94571"/>
                  </a:lnTo>
                  <a:lnTo>
                    <a:pt x="413588" y="96095"/>
                  </a:lnTo>
                  <a:close/>
                  <a:moveTo>
                    <a:pt x="374956" y="0"/>
                  </a:moveTo>
                  <a:lnTo>
                    <a:pt x="397681" y="11362"/>
                  </a:lnTo>
                  <a:lnTo>
                    <a:pt x="392638" y="23127"/>
                  </a:lnTo>
                  <a:lnTo>
                    <a:pt x="397681" y="25648"/>
                  </a:lnTo>
                  <a:lnTo>
                    <a:pt x="396986" y="27270"/>
                  </a:lnTo>
                  <a:lnTo>
                    <a:pt x="402226" y="27270"/>
                  </a:lnTo>
                  <a:lnTo>
                    <a:pt x="402226" y="41556"/>
                  </a:lnTo>
                  <a:lnTo>
                    <a:pt x="402226" y="65902"/>
                  </a:lnTo>
                  <a:lnTo>
                    <a:pt x="413588" y="81809"/>
                  </a:lnTo>
                  <a:lnTo>
                    <a:pt x="429495" y="70447"/>
                  </a:lnTo>
                  <a:lnTo>
                    <a:pt x="445403" y="65902"/>
                  </a:lnTo>
                  <a:lnTo>
                    <a:pt x="465855" y="49994"/>
                  </a:lnTo>
                  <a:lnTo>
                    <a:pt x="493124" y="49994"/>
                  </a:lnTo>
                  <a:lnTo>
                    <a:pt x="531756" y="49994"/>
                  </a:lnTo>
                  <a:lnTo>
                    <a:pt x="536301" y="65902"/>
                  </a:lnTo>
                  <a:lnTo>
                    <a:pt x="532463" y="66755"/>
                  </a:lnTo>
                  <a:lnTo>
                    <a:pt x="536301" y="80188"/>
                  </a:lnTo>
                  <a:lnTo>
                    <a:pt x="515849" y="84733"/>
                  </a:lnTo>
                  <a:lnTo>
                    <a:pt x="499942" y="91550"/>
                  </a:lnTo>
                  <a:lnTo>
                    <a:pt x="456765" y="96095"/>
                  </a:lnTo>
                  <a:lnTo>
                    <a:pt x="413588" y="107457"/>
                  </a:lnTo>
                  <a:lnTo>
                    <a:pt x="400666" y="124071"/>
                  </a:lnTo>
                  <a:lnTo>
                    <a:pt x="402226" y="129531"/>
                  </a:lnTo>
                  <a:lnTo>
                    <a:pt x="406771" y="152255"/>
                  </a:lnTo>
                  <a:lnTo>
                    <a:pt x="404498" y="155177"/>
                  </a:lnTo>
                  <a:lnTo>
                    <a:pt x="406771" y="166541"/>
                  </a:lnTo>
                  <a:lnTo>
                    <a:pt x="390863" y="186994"/>
                  </a:lnTo>
                  <a:lnTo>
                    <a:pt x="390863" y="188615"/>
                  </a:lnTo>
                  <a:lnTo>
                    <a:pt x="390863" y="202901"/>
                  </a:lnTo>
                  <a:lnTo>
                    <a:pt x="381774" y="218808"/>
                  </a:lnTo>
                  <a:lnTo>
                    <a:pt x="350731" y="215156"/>
                  </a:lnTo>
                  <a:lnTo>
                    <a:pt x="359049" y="231792"/>
                  </a:lnTo>
                  <a:lnTo>
                    <a:pt x="353459" y="234897"/>
                  </a:lnTo>
                  <a:lnTo>
                    <a:pt x="359049" y="246078"/>
                  </a:lnTo>
                  <a:lnTo>
                    <a:pt x="338597" y="257440"/>
                  </a:lnTo>
                  <a:lnTo>
                    <a:pt x="322690" y="284710"/>
                  </a:lnTo>
                  <a:lnTo>
                    <a:pt x="322690" y="297693"/>
                  </a:lnTo>
                  <a:lnTo>
                    <a:pt x="322690" y="311979"/>
                  </a:lnTo>
                  <a:lnTo>
                    <a:pt x="304510" y="321069"/>
                  </a:lnTo>
                  <a:lnTo>
                    <a:pt x="295420" y="316524"/>
                  </a:lnTo>
                  <a:lnTo>
                    <a:pt x="268151" y="321069"/>
                  </a:lnTo>
                  <a:lnTo>
                    <a:pt x="263606" y="339249"/>
                  </a:lnTo>
                  <a:lnTo>
                    <a:pt x="236336" y="339249"/>
                  </a:lnTo>
                  <a:lnTo>
                    <a:pt x="213612" y="359701"/>
                  </a:lnTo>
                  <a:lnTo>
                    <a:pt x="213612" y="384047"/>
                  </a:lnTo>
                  <a:lnTo>
                    <a:pt x="213612" y="398333"/>
                  </a:lnTo>
                  <a:lnTo>
                    <a:pt x="165890" y="414240"/>
                  </a:lnTo>
                  <a:lnTo>
                    <a:pt x="138620" y="407423"/>
                  </a:lnTo>
                  <a:lnTo>
                    <a:pt x="127258" y="418785"/>
                  </a:lnTo>
                  <a:lnTo>
                    <a:pt x="111351" y="414240"/>
                  </a:lnTo>
                  <a:lnTo>
                    <a:pt x="74991" y="418785"/>
                  </a:lnTo>
                  <a:lnTo>
                    <a:pt x="9090" y="398333"/>
                  </a:lnTo>
                  <a:lnTo>
                    <a:pt x="18986" y="387118"/>
                  </a:lnTo>
                  <a:lnTo>
                    <a:pt x="9090" y="384047"/>
                  </a:lnTo>
                  <a:lnTo>
                    <a:pt x="43177" y="345415"/>
                  </a:lnTo>
                  <a:lnTo>
                    <a:pt x="43177" y="332431"/>
                  </a:lnTo>
                  <a:lnTo>
                    <a:pt x="15907" y="327886"/>
                  </a:lnTo>
                  <a:lnTo>
                    <a:pt x="9090" y="296072"/>
                  </a:lnTo>
                  <a:lnTo>
                    <a:pt x="0" y="261985"/>
                  </a:lnTo>
                  <a:lnTo>
                    <a:pt x="2837" y="258337"/>
                  </a:lnTo>
                  <a:lnTo>
                    <a:pt x="0" y="247699"/>
                  </a:lnTo>
                  <a:lnTo>
                    <a:pt x="8764" y="236431"/>
                  </a:lnTo>
                  <a:lnTo>
                    <a:pt x="0" y="230170"/>
                  </a:lnTo>
                  <a:lnTo>
                    <a:pt x="3390" y="218306"/>
                  </a:lnTo>
                  <a:lnTo>
                    <a:pt x="0" y="215884"/>
                  </a:lnTo>
                  <a:lnTo>
                    <a:pt x="9090" y="184070"/>
                  </a:lnTo>
                  <a:lnTo>
                    <a:pt x="20452" y="129531"/>
                  </a:lnTo>
                  <a:lnTo>
                    <a:pt x="59084" y="145438"/>
                  </a:lnTo>
                  <a:lnTo>
                    <a:pt x="90899" y="140893"/>
                  </a:lnTo>
                  <a:lnTo>
                    <a:pt x="95444" y="120441"/>
                  </a:lnTo>
                  <a:lnTo>
                    <a:pt x="127258" y="113623"/>
                  </a:lnTo>
                  <a:lnTo>
                    <a:pt x="145438" y="97716"/>
                  </a:lnTo>
                  <a:lnTo>
                    <a:pt x="154528" y="65902"/>
                  </a:lnTo>
                  <a:lnTo>
                    <a:pt x="186342" y="54539"/>
                  </a:lnTo>
                  <a:lnTo>
                    <a:pt x="193160" y="38632"/>
                  </a:lnTo>
                  <a:lnTo>
                    <a:pt x="209067" y="49994"/>
                  </a:lnTo>
                  <a:lnTo>
                    <a:pt x="220429" y="49994"/>
                  </a:lnTo>
                  <a:lnTo>
                    <a:pt x="240881" y="49994"/>
                  </a:lnTo>
                  <a:lnTo>
                    <a:pt x="268151" y="61357"/>
                  </a:lnTo>
                  <a:lnTo>
                    <a:pt x="279513" y="70447"/>
                  </a:lnTo>
                  <a:lnTo>
                    <a:pt x="304510" y="54539"/>
                  </a:lnTo>
                  <a:lnTo>
                    <a:pt x="315872" y="61357"/>
                  </a:lnTo>
                  <a:lnTo>
                    <a:pt x="331779" y="43177"/>
                  </a:lnTo>
                  <a:lnTo>
                    <a:pt x="354504" y="43177"/>
                  </a:lnTo>
                  <a:lnTo>
                    <a:pt x="354504" y="38632"/>
                  </a:lnTo>
                  <a:lnTo>
                    <a:pt x="359049" y="1818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0" name="Freeform 19">
              <a:extLst>
                <a:ext uri="{FF2B5EF4-FFF2-40B4-BE49-F238E27FC236}">
                  <a16:creationId xmlns:a16="http://schemas.microsoft.com/office/drawing/2014/main" id="{E1782B6C-0BB0-824D-8053-65667F34F9A7}"/>
                </a:ext>
              </a:extLst>
            </p:cNvPr>
            <p:cNvSpPr>
              <a:spLocks/>
            </p:cNvSpPr>
            <p:nvPr/>
          </p:nvSpPr>
          <p:spPr bwMode="auto">
            <a:xfrm>
              <a:off x="6257525" y="2683526"/>
              <a:ext cx="209636" cy="160697"/>
            </a:xfrm>
            <a:custGeom>
              <a:avLst/>
              <a:gdLst>
                <a:gd name="connsiteX0" fmla="*/ 118169 w 279514"/>
                <a:gd name="connsiteY0" fmla="*/ 0 h 214263"/>
                <a:gd name="connsiteX1" fmla="*/ 115169 w 279514"/>
                <a:gd name="connsiteY1" fmla="*/ 15000 h 214263"/>
                <a:gd name="connsiteX2" fmla="*/ 118169 w 279514"/>
                <a:gd name="connsiteY2" fmla="*/ 14286 h 214263"/>
                <a:gd name="connsiteX3" fmla="*/ 115305 w 279514"/>
                <a:gd name="connsiteY3" fmla="*/ 28607 h 214263"/>
                <a:gd name="connsiteX4" fmla="*/ 118169 w 279514"/>
                <a:gd name="connsiteY4" fmla="*/ 38632 h 214263"/>
                <a:gd name="connsiteX5" fmla="*/ 134076 w 279514"/>
                <a:gd name="connsiteY5" fmla="*/ 34087 h 214263"/>
                <a:gd name="connsiteX6" fmla="*/ 118169 w 279514"/>
                <a:gd name="connsiteY6" fmla="*/ 49994 h 214263"/>
                <a:gd name="connsiteX7" fmla="*/ 117289 w 279514"/>
                <a:gd name="connsiteY7" fmla="*/ 49839 h 214263"/>
                <a:gd name="connsiteX8" fmla="*/ 118169 w 279514"/>
                <a:gd name="connsiteY8" fmla="*/ 52918 h 214263"/>
                <a:gd name="connsiteX9" fmla="*/ 134076 w 279514"/>
                <a:gd name="connsiteY9" fmla="*/ 48373 h 214263"/>
                <a:gd name="connsiteX10" fmla="*/ 118169 w 279514"/>
                <a:gd name="connsiteY10" fmla="*/ 64280 h 214263"/>
                <a:gd name="connsiteX11" fmla="*/ 79537 w 279514"/>
                <a:gd name="connsiteY11" fmla="*/ 57463 h 214263"/>
                <a:gd name="connsiteX12" fmla="*/ 77421 w 279514"/>
                <a:gd name="connsiteY12" fmla="*/ 70161 h 214263"/>
                <a:gd name="connsiteX13" fmla="*/ 113624 w 279514"/>
                <a:gd name="connsiteY13" fmla="*/ 65902 h 214263"/>
                <a:gd name="connsiteX14" fmla="*/ 161345 w 279514"/>
                <a:gd name="connsiteY14" fmla="*/ 81809 h 214263"/>
                <a:gd name="connsiteX15" fmla="*/ 231792 w 279514"/>
                <a:gd name="connsiteY15" fmla="*/ 77264 h 214263"/>
                <a:gd name="connsiteX16" fmla="*/ 240882 w 279514"/>
                <a:gd name="connsiteY16" fmla="*/ 118168 h 214263"/>
                <a:gd name="connsiteX17" fmla="*/ 252244 w 279514"/>
                <a:gd name="connsiteY17" fmla="*/ 113623 h 214263"/>
                <a:gd name="connsiteX18" fmla="*/ 272697 w 279514"/>
                <a:gd name="connsiteY18" fmla="*/ 124986 h 214263"/>
                <a:gd name="connsiteX19" fmla="*/ 272697 w 279514"/>
                <a:gd name="connsiteY19" fmla="*/ 139272 h 214263"/>
                <a:gd name="connsiteX20" fmla="*/ 272697 w 279514"/>
                <a:gd name="connsiteY20" fmla="*/ 140893 h 214263"/>
                <a:gd name="connsiteX21" fmla="*/ 279514 w 279514"/>
                <a:gd name="connsiteY21" fmla="*/ 168163 h 214263"/>
                <a:gd name="connsiteX22" fmla="*/ 275943 w 279514"/>
                <a:gd name="connsiteY22" fmla="*/ 168163 h 214263"/>
                <a:gd name="connsiteX23" fmla="*/ 279514 w 279514"/>
                <a:gd name="connsiteY23" fmla="*/ 182449 h 214263"/>
                <a:gd name="connsiteX24" fmla="*/ 240882 w 279514"/>
                <a:gd name="connsiteY24" fmla="*/ 182449 h 214263"/>
                <a:gd name="connsiteX25" fmla="*/ 213612 w 279514"/>
                <a:gd name="connsiteY25" fmla="*/ 175631 h 214263"/>
                <a:gd name="connsiteX26" fmla="*/ 193160 w 279514"/>
                <a:gd name="connsiteY26" fmla="*/ 198356 h 214263"/>
                <a:gd name="connsiteX27" fmla="*/ 177253 w 279514"/>
                <a:gd name="connsiteY27" fmla="*/ 202901 h 214263"/>
                <a:gd name="connsiteX28" fmla="*/ 161345 w 279514"/>
                <a:gd name="connsiteY28" fmla="*/ 214263 h 214263"/>
                <a:gd name="connsiteX29" fmla="*/ 149983 w 279514"/>
                <a:gd name="connsiteY29" fmla="*/ 198356 h 214263"/>
                <a:gd name="connsiteX30" fmla="*/ 149983 w 279514"/>
                <a:gd name="connsiteY30" fmla="*/ 184070 h 214263"/>
                <a:gd name="connsiteX31" fmla="*/ 149983 w 279514"/>
                <a:gd name="connsiteY31" fmla="*/ 159724 h 214263"/>
                <a:gd name="connsiteX32" fmla="*/ 138621 w 279514"/>
                <a:gd name="connsiteY32" fmla="*/ 159724 h 214263"/>
                <a:gd name="connsiteX33" fmla="*/ 144743 w 279514"/>
                <a:gd name="connsiteY33" fmla="*/ 145438 h 214263"/>
                <a:gd name="connsiteX34" fmla="*/ 138621 w 279514"/>
                <a:gd name="connsiteY34" fmla="*/ 145438 h 214263"/>
                <a:gd name="connsiteX35" fmla="*/ 140396 w 279514"/>
                <a:gd name="connsiteY35" fmla="*/ 141296 h 214263"/>
                <a:gd name="connsiteX36" fmla="*/ 122713 w 279514"/>
                <a:gd name="connsiteY36" fmla="*/ 132454 h 214263"/>
                <a:gd name="connsiteX37" fmla="*/ 106806 w 279514"/>
                <a:gd name="connsiteY37" fmla="*/ 150634 h 214263"/>
                <a:gd name="connsiteX38" fmla="*/ 102261 w 279514"/>
                <a:gd name="connsiteY38" fmla="*/ 166541 h 214263"/>
                <a:gd name="connsiteX39" fmla="*/ 102261 w 279514"/>
                <a:gd name="connsiteY39" fmla="*/ 171086 h 214263"/>
                <a:gd name="connsiteX40" fmla="*/ 79537 w 279514"/>
                <a:gd name="connsiteY40" fmla="*/ 171086 h 214263"/>
                <a:gd name="connsiteX41" fmla="*/ 63629 w 279514"/>
                <a:gd name="connsiteY41" fmla="*/ 193811 h 214263"/>
                <a:gd name="connsiteX42" fmla="*/ 52267 w 279514"/>
                <a:gd name="connsiteY42" fmla="*/ 186994 h 214263"/>
                <a:gd name="connsiteX43" fmla="*/ 27270 w 279514"/>
                <a:gd name="connsiteY43" fmla="*/ 202901 h 214263"/>
                <a:gd name="connsiteX44" fmla="*/ 15908 w 279514"/>
                <a:gd name="connsiteY44" fmla="*/ 193811 h 214263"/>
                <a:gd name="connsiteX45" fmla="*/ 20815 w 279514"/>
                <a:gd name="connsiteY45" fmla="*/ 183451 h 214263"/>
                <a:gd name="connsiteX46" fmla="*/ 15908 w 279514"/>
                <a:gd name="connsiteY46" fmla="*/ 179525 h 214263"/>
                <a:gd name="connsiteX47" fmla="*/ 35013 w 279514"/>
                <a:gd name="connsiteY47" fmla="*/ 139190 h 214263"/>
                <a:gd name="connsiteX48" fmla="*/ 31815 w 279514"/>
                <a:gd name="connsiteY48" fmla="*/ 112002 h 214263"/>
                <a:gd name="connsiteX49" fmla="*/ 0 w 279514"/>
                <a:gd name="connsiteY49" fmla="*/ 100640 h 214263"/>
                <a:gd name="connsiteX50" fmla="*/ 6623 w 279514"/>
                <a:gd name="connsiteY50" fmla="*/ 88719 h 214263"/>
                <a:gd name="connsiteX51" fmla="*/ 0 w 279514"/>
                <a:gd name="connsiteY51" fmla="*/ 86354 h 214263"/>
                <a:gd name="connsiteX52" fmla="*/ 11363 w 279514"/>
                <a:gd name="connsiteY52" fmla="*/ 65902 h 214263"/>
                <a:gd name="connsiteX53" fmla="*/ 43177 w 279514"/>
                <a:gd name="connsiteY53" fmla="*/ 70447 h 214263"/>
                <a:gd name="connsiteX54" fmla="*/ 59084 w 279514"/>
                <a:gd name="connsiteY54" fmla="*/ 43177 h 214263"/>
                <a:gd name="connsiteX55" fmla="*/ 70447 w 279514"/>
                <a:gd name="connsiteY55"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14" h="214263">
                  <a:moveTo>
                    <a:pt x="118169" y="0"/>
                  </a:moveTo>
                  <a:lnTo>
                    <a:pt x="115169" y="15000"/>
                  </a:lnTo>
                  <a:lnTo>
                    <a:pt x="118169" y="14286"/>
                  </a:lnTo>
                  <a:lnTo>
                    <a:pt x="115305" y="28607"/>
                  </a:lnTo>
                  <a:lnTo>
                    <a:pt x="118169" y="38632"/>
                  </a:lnTo>
                  <a:lnTo>
                    <a:pt x="134076" y="34087"/>
                  </a:lnTo>
                  <a:lnTo>
                    <a:pt x="118169" y="49994"/>
                  </a:lnTo>
                  <a:lnTo>
                    <a:pt x="117289" y="49839"/>
                  </a:lnTo>
                  <a:lnTo>
                    <a:pt x="118169" y="52918"/>
                  </a:lnTo>
                  <a:lnTo>
                    <a:pt x="134076" y="48373"/>
                  </a:lnTo>
                  <a:lnTo>
                    <a:pt x="118169" y="64280"/>
                  </a:lnTo>
                  <a:lnTo>
                    <a:pt x="79537" y="57463"/>
                  </a:lnTo>
                  <a:lnTo>
                    <a:pt x="77421" y="70161"/>
                  </a:lnTo>
                  <a:lnTo>
                    <a:pt x="113624" y="65902"/>
                  </a:lnTo>
                  <a:lnTo>
                    <a:pt x="161345" y="81809"/>
                  </a:lnTo>
                  <a:lnTo>
                    <a:pt x="231792" y="77264"/>
                  </a:lnTo>
                  <a:lnTo>
                    <a:pt x="240882" y="118168"/>
                  </a:lnTo>
                  <a:lnTo>
                    <a:pt x="252244" y="113623"/>
                  </a:lnTo>
                  <a:lnTo>
                    <a:pt x="272697" y="124986"/>
                  </a:lnTo>
                  <a:lnTo>
                    <a:pt x="272697" y="139272"/>
                  </a:lnTo>
                  <a:lnTo>
                    <a:pt x="272697" y="140893"/>
                  </a:lnTo>
                  <a:lnTo>
                    <a:pt x="279514" y="168163"/>
                  </a:lnTo>
                  <a:lnTo>
                    <a:pt x="275943" y="168163"/>
                  </a:lnTo>
                  <a:lnTo>
                    <a:pt x="279514" y="182449"/>
                  </a:lnTo>
                  <a:lnTo>
                    <a:pt x="240882" y="182449"/>
                  </a:lnTo>
                  <a:lnTo>
                    <a:pt x="213612" y="175631"/>
                  </a:lnTo>
                  <a:lnTo>
                    <a:pt x="193160" y="198356"/>
                  </a:lnTo>
                  <a:lnTo>
                    <a:pt x="177253" y="202901"/>
                  </a:lnTo>
                  <a:lnTo>
                    <a:pt x="161345" y="214263"/>
                  </a:lnTo>
                  <a:lnTo>
                    <a:pt x="149983" y="198356"/>
                  </a:lnTo>
                  <a:lnTo>
                    <a:pt x="149983" y="184070"/>
                  </a:lnTo>
                  <a:lnTo>
                    <a:pt x="149983" y="159724"/>
                  </a:lnTo>
                  <a:lnTo>
                    <a:pt x="138621" y="159724"/>
                  </a:lnTo>
                  <a:lnTo>
                    <a:pt x="144743" y="145438"/>
                  </a:lnTo>
                  <a:lnTo>
                    <a:pt x="138621" y="145438"/>
                  </a:lnTo>
                  <a:lnTo>
                    <a:pt x="140396" y="141296"/>
                  </a:lnTo>
                  <a:lnTo>
                    <a:pt x="122713" y="132454"/>
                  </a:lnTo>
                  <a:lnTo>
                    <a:pt x="106806" y="150634"/>
                  </a:lnTo>
                  <a:lnTo>
                    <a:pt x="102261" y="166541"/>
                  </a:lnTo>
                  <a:lnTo>
                    <a:pt x="102261" y="171086"/>
                  </a:lnTo>
                  <a:lnTo>
                    <a:pt x="79537" y="171086"/>
                  </a:lnTo>
                  <a:lnTo>
                    <a:pt x="63629" y="193811"/>
                  </a:lnTo>
                  <a:lnTo>
                    <a:pt x="52267" y="186994"/>
                  </a:lnTo>
                  <a:lnTo>
                    <a:pt x="27270" y="202901"/>
                  </a:lnTo>
                  <a:lnTo>
                    <a:pt x="15908" y="193811"/>
                  </a:lnTo>
                  <a:lnTo>
                    <a:pt x="20815" y="183451"/>
                  </a:lnTo>
                  <a:lnTo>
                    <a:pt x="15908" y="179525"/>
                  </a:lnTo>
                  <a:lnTo>
                    <a:pt x="35013" y="139190"/>
                  </a:lnTo>
                  <a:lnTo>
                    <a:pt x="31815" y="112002"/>
                  </a:lnTo>
                  <a:lnTo>
                    <a:pt x="0" y="100640"/>
                  </a:lnTo>
                  <a:lnTo>
                    <a:pt x="6623" y="88719"/>
                  </a:lnTo>
                  <a:lnTo>
                    <a:pt x="0" y="86354"/>
                  </a:lnTo>
                  <a:lnTo>
                    <a:pt x="11363" y="65902"/>
                  </a:lnTo>
                  <a:lnTo>
                    <a:pt x="43177" y="70447"/>
                  </a:lnTo>
                  <a:lnTo>
                    <a:pt x="59084" y="43177"/>
                  </a:lnTo>
                  <a:lnTo>
                    <a:pt x="70447"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1" name="Freeform 20">
              <a:extLst>
                <a:ext uri="{FF2B5EF4-FFF2-40B4-BE49-F238E27FC236}">
                  <a16:creationId xmlns:a16="http://schemas.microsoft.com/office/drawing/2014/main" id="{6F5B0DD0-1C1D-B940-8709-4D249255A886}"/>
                </a:ext>
              </a:extLst>
            </p:cNvPr>
            <p:cNvSpPr>
              <a:spLocks/>
            </p:cNvSpPr>
            <p:nvPr/>
          </p:nvSpPr>
          <p:spPr bwMode="auto">
            <a:xfrm>
              <a:off x="6311982" y="2596686"/>
              <a:ext cx="305405" cy="160697"/>
            </a:xfrm>
            <a:custGeom>
              <a:avLst/>
              <a:gdLst>
                <a:gd name="connsiteX0" fmla="*/ 177253 w 407206"/>
                <a:gd name="connsiteY0" fmla="*/ 0 h 214263"/>
                <a:gd name="connsiteX1" fmla="*/ 224974 w 407206"/>
                <a:gd name="connsiteY1" fmla="*/ 22725 h 214263"/>
                <a:gd name="connsiteX2" fmla="*/ 240882 w 407206"/>
                <a:gd name="connsiteY2" fmla="*/ 15907 h 214263"/>
                <a:gd name="connsiteX3" fmla="*/ 299966 w 407206"/>
                <a:gd name="connsiteY3" fmla="*/ 22725 h 214263"/>
                <a:gd name="connsiteX4" fmla="*/ 359050 w 407206"/>
                <a:gd name="connsiteY4" fmla="*/ 27270 h 214263"/>
                <a:gd name="connsiteX5" fmla="*/ 377230 w 407206"/>
                <a:gd name="connsiteY5" fmla="*/ 43177 h 214263"/>
                <a:gd name="connsiteX6" fmla="*/ 397682 w 407206"/>
                <a:gd name="connsiteY6" fmla="*/ 49994 h 214263"/>
                <a:gd name="connsiteX7" fmla="*/ 393137 w 407206"/>
                <a:gd name="connsiteY7" fmla="*/ 59084 h 214263"/>
                <a:gd name="connsiteX8" fmla="*/ 392500 w 407206"/>
                <a:gd name="connsiteY8" fmla="*/ 59378 h 214263"/>
                <a:gd name="connsiteX9" fmla="*/ 407206 w 407206"/>
                <a:gd name="connsiteY9" fmla="*/ 64280 h 214263"/>
                <a:gd name="connsiteX10" fmla="*/ 402661 w 407206"/>
                <a:gd name="connsiteY10" fmla="*/ 73370 h 214263"/>
                <a:gd name="connsiteX11" fmla="*/ 343577 w 407206"/>
                <a:gd name="connsiteY11" fmla="*/ 100640 h 214263"/>
                <a:gd name="connsiteX12" fmla="*/ 332215 w 407206"/>
                <a:gd name="connsiteY12" fmla="*/ 123364 h 214263"/>
                <a:gd name="connsiteX13" fmla="*/ 284493 w 407206"/>
                <a:gd name="connsiteY13" fmla="*/ 127909 h 214263"/>
                <a:gd name="connsiteX14" fmla="*/ 273130 w 407206"/>
                <a:gd name="connsiteY14" fmla="*/ 155179 h 214263"/>
                <a:gd name="connsiteX15" fmla="*/ 229953 w 407206"/>
                <a:gd name="connsiteY15" fmla="*/ 150634 h 214263"/>
                <a:gd name="connsiteX16" fmla="*/ 207229 w 407206"/>
                <a:gd name="connsiteY16" fmla="*/ 159724 h 214263"/>
                <a:gd name="connsiteX17" fmla="*/ 170869 w 407206"/>
                <a:gd name="connsiteY17" fmla="*/ 182449 h 214263"/>
                <a:gd name="connsiteX18" fmla="*/ 175414 w 407206"/>
                <a:gd name="connsiteY18" fmla="*/ 191538 h 214263"/>
                <a:gd name="connsiteX19" fmla="*/ 166324 w 407206"/>
                <a:gd name="connsiteY19" fmla="*/ 202901 h 214263"/>
                <a:gd name="connsiteX20" fmla="*/ 95878 w 407206"/>
                <a:gd name="connsiteY20" fmla="*/ 214263 h 214263"/>
                <a:gd name="connsiteX21" fmla="*/ 48156 w 407206"/>
                <a:gd name="connsiteY21" fmla="*/ 198356 h 214263"/>
                <a:gd name="connsiteX22" fmla="*/ 9524 w 407206"/>
                <a:gd name="connsiteY22" fmla="*/ 198356 h 214263"/>
                <a:gd name="connsiteX23" fmla="*/ 11905 w 407206"/>
                <a:gd name="connsiteY23" fmla="*/ 184070 h 214263"/>
                <a:gd name="connsiteX24" fmla="*/ 0 w 407206"/>
                <a:gd name="connsiteY24" fmla="*/ 184070 h 214263"/>
                <a:gd name="connsiteX25" fmla="*/ 4545 w 407206"/>
                <a:gd name="connsiteY25" fmla="*/ 156800 h 214263"/>
                <a:gd name="connsiteX26" fmla="*/ 43177 w 407206"/>
                <a:gd name="connsiteY26" fmla="*/ 168163 h 214263"/>
                <a:gd name="connsiteX27" fmla="*/ 59084 w 407206"/>
                <a:gd name="connsiteY27" fmla="*/ 152255 h 214263"/>
                <a:gd name="connsiteX28" fmla="*/ 86354 w 407206"/>
                <a:gd name="connsiteY28" fmla="*/ 156800 h 214263"/>
                <a:gd name="connsiteX29" fmla="*/ 127705 w 407206"/>
                <a:gd name="connsiteY29" fmla="*/ 129233 h 214263"/>
                <a:gd name="connsiteX30" fmla="*/ 100423 w 407206"/>
                <a:gd name="connsiteY30" fmla="*/ 112002 h 214263"/>
                <a:gd name="connsiteX31" fmla="*/ 73153 w 407206"/>
                <a:gd name="connsiteY31" fmla="*/ 123364 h 214263"/>
                <a:gd name="connsiteX32" fmla="*/ 48156 w 407206"/>
                <a:gd name="connsiteY32" fmla="*/ 107457 h 214263"/>
                <a:gd name="connsiteX33" fmla="*/ 52972 w 407206"/>
                <a:gd name="connsiteY33" fmla="*/ 102297 h 214263"/>
                <a:gd name="connsiteX34" fmla="*/ 38632 w 407206"/>
                <a:gd name="connsiteY34" fmla="*/ 93171 h 214263"/>
                <a:gd name="connsiteX35" fmla="*/ 66525 w 407206"/>
                <a:gd name="connsiteY35" fmla="*/ 63286 h 214263"/>
                <a:gd name="connsiteX36" fmla="*/ 68624 w 407206"/>
                <a:gd name="connsiteY36" fmla="*/ 58563 h 214263"/>
                <a:gd name="connsiteX37" fmla="*/ 54539 w 407206"/>
                <a:gd name="connsiteY37" fmla="*/ 54539 h 214263"/>
                <a:gd name="connsiteX38" fmla="*/ 63629 w 407206"/>
                <a:gd name="connsiteY38" fmla="*/ 34087 h 214263"/>
                <a:gd name="connsiteX39" fmla="*/ 86354 w 407206"/>
                <a:gd name="connsiteY39" fmla="*/ 27270 h 214263"/>
                <a:gd name="connsiteX40" fmla="*/ 149983 w 407206"/>
                <a:gd name="connsiteY40" fmla="*/ 43177 h 214263"/>
                <a:gd name="connsiteX41" fmla="*/ 156800 w 407206"/>
                <a:gd name="connsiteY41" fmla="*/ 11362 h 2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07206" h="214263">
                  <a:moveTo>
                    <a:pt x="177253" y="0"/>
                  </a:moveTo>
                  <a:lnTo>
                    <a:pt x="224974" y="22725"/>
                  </a:lnTo>
                  <a:lnTo>
                    <a:pt x="240882" y="15907"/>
                  </a:lnTo>
                  <a:lnTo>
                    <a:pt x="299966" y="22725"/>
                  </a:lnTo>
                  <a:lnTo>
                    <a:pt x="359050" y="27270"/>
                  </a:lnTo>
                  <a:lnTo>
                    <a:pt x="377230" y="43177"/>
                  </a:lnTo>
                  <a:lnTo>
                    <a:pt x="397682" y="49994"/>
                  </a:lnTo>
                  <a:lnTo>
                    <a:pt x="393137" y="59084"/>
                  </a:lnTo>
                  <a:lnTo>
                    <a:pt x="392500" y="59378"/>
                  </a:lnTo>
                  <a:lnTo>
                    <a:pt x="407206" y="64280"/>
                  </a:lnTo>
                  <a:lnTo>
                    <a:pt x="402661" y="73370"/>
                  </a:lnTo>
                  <a:lnTo>
                    <a:pt x="343577" y="100640"/>
                  </a:lnTo>
                  <a:lnTo>
                    <a:pt x="332215" y="123364"/>
                  </a:lnTo>
                  <a:lnTo>
                    <a:pt x="284493" y="127909"/>
                  </a:lnTo>
                  <a:lnTo>
                    <a:pt x="273130" y="155179"/>
                  </a:lnTo>
                  <a:lnTo>
                    <a:pt x="229953" y="150634"/>
                  </a:lnTo>
                  <a:lnTo>
                    <a:pt x="207229" y="159724"/>
                  </a:lnTo>
                  <a:lnTo>
                    <a:pt x="170869" y="182449"/>
                  </a:lnTo>
                  <a:lnTo>
                    <a:pt x="175414" y="191538"/>
                  </a:lnTo>
                  <a:lnTo>
                    <a:pt x="166324" y="202901"/>
                  </a:lnTo>
                  <a:lnTo>
                    <a:pt x="95878" y="214263"/>
                  </a:lnTo>
                  <a:lnTo>
                    <a:pt x="48156" y="198356"/>
                  </a:lnTo>
                  <a:lnTo>
                    <a:pt x="9524" y="198356"/>
                  </a:lnTo>
                  <a:lnTo>
                    <a:pt x="11905" y="184070"/>
                  </a:lnTo>
                  <a:lnTo>
                    <a:pt x="0" y="184070"/>
                  </a:lnTo>
                  <a:lnTo>
                    <a:pt x="4545" y="156800"/>
                  </a:lnTo>
                  <a:lnTo>
                    <a:pt x="43177" y="168163"/>
                  </a:lnTo>
                  <a:lnTo>
                    <a:pt x="59084" y="152255"/>
                  </a:lnTo>
                  <a:lnTo>
                    <a:pt x="86354" y="156800"/>
                  </a:lnTo>
                  <a:lnTo>
                    <a:pt x="127705" y="129233"/>
                  </a:lnTo>
                  <a:lnTo>
                    <a:pt x="100423" y="112002"/>
                  </a:lnTo>
                  <a:lnTo>
                    <a:pt x="73153" y="123364"/>
                  </a:lnTo>
                  <a:lnTo>
                    <a:pt x="48156" y="107457"/>
                  </a:lnTo>
                  <a:lnTo>
                    <a:pt x="52972" y="102297"/>
                  </a:lnTo>
                  <a:lnTo>
                    <a:pt x="38632" y="93171"/>
                  </a:lnTo>
                  <a:lnTo>
                    <a:pt x="66525" y="63286"/>
                  </a:lnTo>
                  <a:lnTo>
                    <a:pt x="68624" y="58563"/>
                  </a:lnTo>
                  <a:lnTo>
                    <a:pt x="54539" y="54539"/>
                  </a:lnTo>
                  <a:lnTo>
                    <a:pt x="63629" y="34087"/>
                  </a:lnTo>
                  <a:lnTo>
                    <a:pt x="86354" y="27270"/>
                  </a:lnTo>
                  <a:lnTo>
                    <a:pt x="149983" y="43177"/>
                  </a:lnTo>
                  <a:lnTo>
                    <a:pt x="156800"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2" name="Freeform 21">
              <a:extLst>
                <a:ext uri="{FF2B5EF4-FFF2-40B4-BE49-F238E27FC236}">
                  <a16:creationId xmlns:a16="http://schemas.microsoft.com/office/drawing/2014/main" id="{DD0FFD75-17F0-D349-8CAE-E531CA975A75}"/>
                </a:ext>
              </a:extLst>
            </p:cNvPr>
            <p:cNvSpPr>
              <a:spLocks/>
            </p:cNvSpPr>
            <p:nvPr/>
          </p:nvSpPr>
          <p:spPr bwMode="auto">
            <a:xfrm>
              <a:off x="5940435" y="2514959"/>
              <a:ext cx="479248" cy="310355"/>
            </a:xfrm>
            <a:custGeom>
              <a:avLst/>
              <a:gdLst>
                <a:gd name="connsiteX0" fmla="*/ 102695 w 638997"/>
                <a:gd name="connsiteY0" fmla="*/ 0 h 413806"/>
                <a:gd name="connsiteX1" fmla="*/ 107240 w 638997"/>
                <a:gd name="connsiteY1" fmla="*/ 4545 h 413806"/>
                <a:gd name="connsiteX2" fmla="*/ 166324 w 638997"/>
                <a:gd name="connsiteY2" fmla="*/ 36360 h 413806"/>
                <a:gd name="connsiteX3" fmla="*/ 198139 w 638997"/>
                <a:gd name="connsiteY3" fmla="*/ 59084 h 413806"/>
                <a:gd name="connsiteX4" fmla="*/ 229953 w 638997"/>
                <a:gd name="connsiteY4" fmla="*/ 106806 h 413806"/>
                <a:gd name="connsiteX5" fmla="*/ 273130 w 638997"/>
                <a:gd name="connsiteY5" fmla="*/ 95444 h 413806"/>
                <a:gd name="connsiteX6" fmla="*/ 339032 w 638997"/>
                <a:gd name="connsiteY6" fmla="*/ 90899 h 413806"/>
                <a:gd name="connsiteX7" fmla="*/ 382209 w 638997"/>
                <a:gd name="connsiteY7" fmla="*/ 127258 h 413806"/>
                <a:gd name="connsiteX8" fmla="*/ 382209 w 638997"/>
                <a:gd name="connsiteY8" fmla="*/ 177253 h 413806"/>
                <a:gd name="connsiteX9" fmla="*/ 398116 w 638997"/>
                <a:gd name="connsiteY9" fmla="*/ 177253 h 413806"/>
                <a:gd name="connsiteX10" fmla="*/ 402661 w 638997"/>
                <a:gd name="connsiteY10" fmla="*/ 220429 h 413806"/>
                <a:gd name="connsiteX11" fmla="*/ 450383 w 638997"/>
                <a:gd name="connsiteY11" fmla="*/ 220429 h 413806"/>
                <a:gd name="connsiteX12" fmla="*/ 461745 w 638997"/>
                <a:gd name="connsiteY12" fmla="*/ 247699 h 413806"/>
                <a:gd name="connsiteX13" fmla="*/ 466104 w 638997"/>
                <a:gd name="connsiteY13" fmla="*/ 247699 h 413806"/>
                <a:gd name="connsiteX14" fmla="*/ 484035 w 638997"/>
                <a:gd name="connsiteY14" fmla="*/ 213829 h 413806"/>
                <a:gd name="connsiteX15" fmla="*/ 527212 w 638997"/>
                <a:gd name="connsiteY15" fmla="*/ 182015 h 413806"/>
                <a:gd name="connsiteX16" fmla="*/ 536736 w 638997"/>
                <a:gd name="connsiteY16" fmla="*/ 177253 h 413806"/>
                <a:gd name="connsiteX17" fmla="*/ 536736 w 638997"/>
                <a:gd name="connsiteY17" fmla="*/ 177253 h 413806"/>
                <a:gd name="connsiteX18" fmla="*/ 544525 w 638997"/>
                <a:gd name="connsiteY18" fmla="*/ 173358 h 413806"/>
                <a:gd name="connsiteX19" fmla="*/ 549937 w 638997"/>
                <a:gd name="connsiteY19" fmla="*/ 170652 h 413806"/>
                <a:gd name="connsiteX20" fmla="*/ 549937 w 638997"/>
                <a:gd name="connsiteY20" fmla="*/ 170652 h 413806"/>
                <a:gd name="connsiteX21" fmla="*/ 559461 w 638997"/>
                <a:gd name="connsiteY21" fmla="*/ 165890 h 413806"/>
                <a:gd name="connsiteX22" fmla="*/ 568551 w 638997"/>
                <a:gd name="connsiteY22" fmla="*/ 170435 h 413806"/>
                <a:gd name="connsiteX23" fmla="*/ 543553 w 638997"/>
                <a:gd name="connsiteY23" fmla="*/ 204522 h 413806"/>
                <a:gd name="connsiteX24" fmla="*/ 564006 w 638997"/>
                <a:gd name="connsiteY24" fmla="*/ 220429 h 413806"/>
                <a:gd name="connsiteX25" fmla="*/ 595820 w 638997"/>
                <a:gd name="connsiteY25" fmla="*/ 209067 h 413806"/>
                <a:gd name="connsiteX26" fmla="*/ 638997 w 638997"/>
                <a:gd name="connsiteY26" fmla="*/ 236337 h 413806"/>
                <a:gd name="connsiteX27" fmla="*/ 591275 w 638997"/>
                <a:gd name="connsiteY27" fmla="*/ 268151 h 413806"/>
                <a:gd name="connsiteX28" fmla="*/ 589370 w 638997"/>
                <a:gd name="connsiteY28" fmla="*/ 267834 h 413806"/>
                <a:gd name="connsiteX29" fmla="*/ 581751 w 638997"/>
                <a:gd name="connsiteY29" fmla="*/ 272913 h 413806"/>
                <a:gd name="connsiteX30" fmla="*/ 554482 w 638997"/>
                <a:gd name="connsiteY30" fmla="*/ 268368 h 413806"/>
                <a:gd name="connsiteX31" fmla="*/ 538574 w 638997"/>
                <a:gd name="connsiteY31" fmla="*/ 272913 h 413806"/>
                <a:gd name="connsiteX32" fmla="*/ 534029 w 638997"/>
                <a:gd name="connsiteY32" fmla="*/ 257006 h 413806"/>
                <a:gd name="connsiteX33" fmla="*/ 538574 w 638997"/>
                <a:gd name="connsiteY33" fmla="*/ 234281 h 413806"/>
                <a:gd name="connsiteX34" fmla="*/ 499403 w 638997"/>
                <a:gd name="connsiteY34" fmla="*/ 243608 h 413806"/>
                <a:gd name="connsiteX35" fmla="*/ 489014 w 638997"/>
                <a:gd name="connsiteY35" fmla="*/ 272696 h 413806"/>
                <a:gd name="connsiteX36" fmla="*/ 473107 w 638997"/>
                <a:gd name="connsiteY36" fmla="*/ 299966 h 413806"/>
                <a:gd name="connsiteX37" fmla="*/ 466880 w 638997"/>
                <a:gd name="connsiteY37" fmla="*/ 299076 h 413806"/>
                <a:gd name="connsiteX38" fmla="*/ 463583 w 638997"/>
                <a:gd name="connsiteY38" fmla="*/ 304728 h 413806"/>
                <a:gd name="connsiteX39" fmla="*/ 438141 w 638997"/>
                <a:gd name="connsiteY39" fmla="*/ 301093 h 413806"/>
                <a:gd name="connsiteX40" fmla="*/ 429930 w 638997"/>
                <a:gd name="connsiteY40" fmla="*/ 315873 h 413806"/>
                <a:gd name="connsiteX41" fmla="*/ 457200 w 638997"/>
                <a:gd name="connsiteY41" fmla="*/ 327235 h 413806"/>
                <a:gd name="connsiteX42" fmla="*/ 466290 w 638997"/>
                <a:gd name="connsiteY42" fmla="*/ 365867 h 413806"/>
                <a:gd name="connsiteX43" fmla="*/ 445838 w 638997"/>
                <a:gd name="connsiteY43" fmla="*/ 409044 h 413806"/>
                <a:gd name="connsiteX44" fmla="*/ 439767 w 638997"/>
                <a:gd name="connsiteY44" fmla="*/ 406515 h 413806"/>
                <a:gd name="connsiteX45" fmla="*/ 436314 w 638997"/>
                <a:gd name="connsiteY45" fmla="*/ 413806 h 413806"/>
                <a:gd name="connsiteX46" fmla="*/ 409044 w 638997"/>
                <a:gd name="connsiteY46" fmla="*/ 402444 h 413806"/>
                <a:gd name="connsiteX47" fmla="*/ 388592 w 638997"/>
                <a:gd name="connsiteY47" fmla="*/ 402444 h 413806"/>
                <a:gd name="connsiteX48" fmla="*/ 388592 w 638997"/>
                <a:gd name="connsiteY48" fmla="*/ 375174 h 413806"/>
                <a:gd name="connsiteX49" fmla="*/ 338598 w 638997"/>
                <a:gd name="connsiteY49" fmla="*/ 359267 h 413806"/>
                <a:gd name="connsiteX50" fmla="*/ 302238 w 638997"/>
                <a:gd name="connsiteY50" fmla="*/ 331997 h 413806"/>
                <a:gd name="connsiteX51" fmla="*/ 274969 w 638997"/>
                <a:gd name="connsiteY51" fmla="*/ 311545 h 413806"/>
                <a:gd name="connsiteX52" fmla="*/ 236337 w 638997"/>
                <a:gd name="connsiteY52" fmla="*/ 277458 h 413806"/>
                <a:gd name="connsiteX53" fmla="*/ 215884 w 638997"/>
                <a:gd name="connsiteY53" fmla="*/ 229736 h 413806"/>
                <a:gd name="connsiteX54" fmla="*/ 204522 w 638997"/>
                <a:gd name="connsiteY54" fmla="*/ 218374 h 413806"/>
                <a:gd name="connsiteX55" fmla="*/ 161345 w 638997"/>
                <a:gd name="connsiteY55" fmla="*/ 225191 h 413806"/>
                <a:gd name="connsiteX56" fmla="*/ 152255 w 638997"/>
                <a:gd name="connsiteY56" fmla="*/ 213829 h 413806"/>
                <a:gd name="connsiteX57" fmla="*/ 145438 w 638997"/>
                <a:gd name="connsiteY57" fmla="*/ 175197 h 413806"/>
                <a:gd name="connsiteX58" fmla="*/ 99794 w 638997"/>
                <a:gd name="connsiteY58" fmla="*/ 151288 h 413806"/>
                <a:gd name="connsiteX59" fmla="*/ 75426 w 638997"/>
                <a:gd name="connsiteY59" fmla="*/ 170435 h 413806"/>
                <a:gd name="connsiteX60" fmla="*/ 59298 w 638997"/>
                <a:gd name="connsiteY60" fmla="*/ 178499 h 413806"/>
                <a:gd name="connsiteX61" fmla="*/ 43611 w 638997"/>
                <a:gd name="connsiteY61" fmla="*/ 186342 h 413806"/>
                <a:gd name="connsiteX62" fmla="*/ 52701 w 638997"/>
                <a:gd name="connsiteY62" fmla="*/ 213612 h 413806"/>
                <a:gd name="connsiteX63" fmla="*/ 41590 w 638997"/>
                <a:gd name="connsiteY63" fmla="*/ 213612 h 413806"/>
                <a:gd name="connsiteX64" fmla="*/ 43177 w 638997"/>
                <a:gd name="connsiteY64" fmla="*/ 218374 h 413806"/>
                <a:gd name="connsiteX65" fmla="*/ 0 w 638997"/>
                <a:gd name="connsiteY65" fmla="*/ 218374 h 413806"/>
                <a:gd name="connsiteX66" fmla="*/ 0 w 638997"/>
                <a:gd name="connsiteY66" fmla="*/ 29759 h 413806"/>
                <a:gd name="connsiteX67" fmla="*/ 9524 w 638997"/>
                <a:gd name="connsiteY67" fmla="*/ 27204 h 413806"/>
                <a:gd name="connsiteX68" fmla="*/ 9524 w 638997"/>
                <a:gd name="connsiteY68" fmla="*/ 24997 h 41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38997" h="413806">
                  <a:moveTo>
                    <a:pt x="102695" y="0"/>
                  </a:moveTo>
                  <a:lnTo>
                    <a:pt x="107240" y="4545"/>
                  </a:lnTo>
                  <a:lnTo>
                    <a:pt x="166324" y="36360"/>
                  </a:lnTo>
                  <a:lnTo>
                    <a:pt x="198139" y="59084"/>
                  </a:lnTo>
                  <a:lnTo>
                    <a:pt x="229953" y="106806"/>
                  </a:lnTo>
                  <a:lnTo>
                    <a:pt x="273130" y="95444"/>
                  </a:lnTo>
                  <a:lnTo>
                    <a:pt x="339032" y="90899"/>
                  </a:lnTo>
                  <a:lnTo>
                    <a:pt x="382209" y="127258"/>
                  </a:lnTo>
                  <a:lnTo>
                    <a:pt x="382209" y="177253"/>
                  </a:lnTo>
                  <a:lnTo>
                    <a:pt x="398116" y="177253"/>
                  </a:lnTo>
                  <a:lnTo>
                    <a:pt x="402661" y="220429"/>
                  </a:lnTo>
                  <a:lnTo>
                    <a:pt x="450383" y="220429"/>
                  </a:lnTo>
                  <a:lnTo>
                    <a:pt x="461745" y="247699"/>
                  </a:lnTo>
                  <a:lnTo>
                    <a:pt x="466104" y="247699"/>
                  </a:lnTo>
                  <a:lnTo>
                    <a:pt x="484035" y="213829"/>
                  </a:lnTo>
                  <a:lnTo>
                    <a:pt x="527212" y="182015"/>
                  </a:lnTo>
                  <a:lnTo>
                    <a:pt x="536736" y="177253"/>
                  </a:lnTo>
                  <a:lnTo>
                    <a:pt x="536736" y="177253"/>
                  </a:lnTo>
                  <a:lnTo>
                    <a:pt x="544525" y="173358"/>
                  </a:lnTo>
                  <a:lnTo>
                    <a:pt x="549937" y="170652"/>
                  </a:lnTo>
                  <a:lnTo>
                    <a:pt x="549937" y="170652"/>
                  </a:lnTo>
                  <a:lnTo>
                    <a:pt x="559461" y="165890"/>
                  </a:lnTo>
                  <a:lnTo>
                    <a:pt x="568551" y="170435"/>
                  </a:lnTo>
                  <a:lnTo>
                    <a:pt x="543553" y="204522"/>
                  </a:lnTo>
                  <a:lnTo>
                    <a:pt x="564006" y="220429"/>
                  </a:lnTo>
                  <a:lnTo>
                    <a:pt x="595820" y="209067"/>
                  </a:lnTo>
                  <a:lnTo>
                    <a:pt x="638997" y="236337"/>
                  </a:lnTo>
                  <a:lnTo>
                    <a:pt x="591275" y="268151"/>
                  </a:lnTo>
                  <a:lnTo>
                    <a:pt x="589370" y="267834"/>
                  </a:lnTo>
                  <a:lnTo>
                    <a:pt x="581751" y="272913"/>
                  </a:lnTo>
                  <a:lnTo>
                    <a:pt x="554482" y="268368"/>
                  </a:lnTo>
                  <a:lnTo>
                    <a:pt x="538574" y="272913"/>
                  </a:lnTo>
                  <a:lnTo>
                    <a:pt x="534029" y="257006"/>
                  </a:lnTo>
                  <a:lnTo>
                    <a:pt x="538574" y="234281"/>
                  </a:lnTo>
                  <a:lnTo>
                    <a:pt x="499403" y="243608"/>
                  </a:lnTo>
                  <a:lnTo>
                    <a:pt x="489014" y="272696"/>
                  </a:lnTo>
                  <a:lnTo>
                    <a:pt x="473107" y="299966"/>
                  </a:lnTo>
                  <a:lnTo>
                    <a:pt x="466880" y="299076"/>
                  </a:lnTo>
                  <a:lnTo>
                    <a:pt x="463583" y="304728"/>
                  </a:lnTo>
                  <a:lnTo>
                    <a:pt x="438141" y="301093"/>
                  </a:lnTo>
                  <a:lnTo>
                    <a:pt x="429930" y="315873"/>
                  </a:lnTo>
                  <a:lnTo>
                    <a:pt x="457200" y="327235"/>
                  </a:lnTo>
                  <a:lnTo>
                    <a:pt x="466290" y="365867"/>
                  </a:lnTo>
                  <a:lnTo>
                    <a:pt x="445838" y="409044"/>
                  </a:lnTo>
                  <a:lnTo>
                    <a:pt x="439767" y="406515"/>
                  </a:lnTo>
                  <a:lnTo>
                    <a:pt x="436314" y="413806"/>
                  </a:lnTo>
                  <a:lnTo>
                    <a:pt x="409044" y="402444"/>
                  </a:lnTo>
                  <a:lnTo>
                    <a:pt x="388592" y="402444"/>
                  </a:lnTo>
                  <a:lnTo>
                    <a:pt x="388592" y="375174"/>
                  </a:lnTo>
                  <a:lnTo>
                    <a:pt x="338598" y="359267"/>
                  </a:lnTo>
                  <a:lnTo>
                    <a:pt x="302238" y="331997"/>
                  </a:lnTo>
                  <a:lnTo>
                    <a:pt x="274969" y="311545"/>
                  </a:lnTo>
                  <a:lnTo>
                    <a:pt x="236337" y="277458"/>
                  </a:lnTo>
                  <a:lnTo>
                    <a:pt x="215884" y="229736"/>
                  </a:lnTo>
                  <a:lnTo>
                    <a:pt x="204522" y="218374"/>
                  </a:lnTo>
                  <a:lnTo>
                    <a:pt x="161345" y="225191"/>
                  </a:lnTo>
                  <a:lnTo>
                    <a:pt x="152255" y="213829"/>
                  </a:lnTo>
                  <a:lnTo>
                    <a:pt x="145438" y="175197"/>
                  </a:lnTo>
                  <a:lnTo>
                    <a:pt x="99794" y="151288"/>
                  </a:lnTo>
                  <a:lnTo>
                    <a:pt x="75426" y="170435"/>
                  </a:lnTo>
                  <a:lnTo>
                    <a:pt x="59298" y="178499"/>
                  </a:lnTo>
                  <a:lnTo>
                    <a:pt x="43611" y="186342"/>
                  </a:lnTo>
                  <a:lnTo>
                    <a:pt x="52701" y="213612"/>
                  </a:lnTo>
                  <a:lnTo>
                    <a:pt x="41590" y="213612"/>
                  </a:lnTo>
                  <a:lnTo>
                    <a:pt x="43177" y="218374"/>
                  </a:lnTo>
                  <a:lnTo>
                    <a:pt x="0" y="218374"/>
                  </a:lnTo>
                  <a:lnTo>
                    <a:pt x="0" y="29759"/>
                  </a:lnTo>
                  <a:lnTo>
                    <a:pt x="9524" y="27204"/>
                  </a:lnTo>
                  <a:lnTo>
                    <a:pt x="9524" y="2499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3" name="Freeform 22">
              <a:extLst>
                <a:ext uri="{FF2B5EF4-FFF2-40B4-BE49-F238E27FC236}">
                  <a16:creationId xmlns:a16="http://schemas.microsoft.com/office/drawing/2014/main" id="{03624FE1-7BCE-B843-82B3-AB957263C759}"/>
                </a:ext>
              </a:extLst>
            </p:cNvPr>
            <p:cNvSpPr>
              <a:spLocks/>
            </p:cNvSpPr>
            <p:nvPr/>
          </p:nvSpPr>
          <p:spPr bwMode="auto">
            <a:xfrm>
              <a:off x="5674311" y="2085382"/>
              <a:ext cx="1137207" cy="620708"/>
            </a:xfrm>
            <a:custGeom>
              <a:avLst/>
              <a:gdLst>
                <a:gd name="connsiteX0" fmla="*/ 831722 w 1516276"/>
                <a:gd name="connsiteY0" fmla="*/ 0 h 827611"/>
                <a:gd name="connsiteX1" fmla="*/ 897623 w 1516276"/>
                <a:gd name="connsiteY1" fmla="*/ 15907 h 827611"/>
                <a:gd name="connsiteX2" fmla="*/ 898607 w 1516276"/>
                <a:gd name="connsiteY2" fmla="*/ 22795 h 827611"/>
                <a:gd name="connsiteX3" fmla="*/ 909528 w 1516276"/>
                <a:gd name="connsiteY3" fmla="*/ 25431 h 827611"/>
                <a:gd name="connsiteX4" fmla="*/ 916672 w 1516276"/>
                <a:gd name="connsiteY4" fmla="*/ 75436 h 827611"/>
                <a:gd name="connsiteX5" fmla="*/ 945345 w 1516276"/>
                <a:gd name="connsiteY5" fmla="*/ 63629 h 827611"/>
                <a:gd name="connsiteX6" fmla="*/ 993067 w 1516276"/>
                <a:gd name="connsiteY6" fmla="*/ 90899 h 827611"/>
                <a:gd name="connsiteX7" fmla="*/ 992653 w 1516276"/>
                <a:gd name="connsiteY7" fmla="*/ 93383 h 827611"/>
                <a:gd name="connsiteX8" fmla="*/ 1004972 w 1516276"/>
                <a:gd name="connsiteY8" fmla="*/ 100423 h 827611"/>
                <a:gd name="connsiteX9" fmla="*/ 1002014 w 1516276"/>
                <a:gd name="connsiteY9" fmla="*/ 118168 h 827611"/>
                <a:gd name="connsiteX10" fmla="*/ 1024881 w 1516276"/>
                <a:gd name="connsiteY10" fmla="*/ 118168 h 827611"/>
                <a:gd name="connsiteX11" fmla="*/ 1118052 w 1516276"/>
                <a:gd name="connsiteY11" fmla="*/ 59084 h 827611"/>
                <a:gd name="connsiteX12" fmla="*/ 1099873 w 1516276"/>
                <a:gd name="connsiteY12" fmla="*/ 79536 h 827611"/>
                <a:gd name="connsiteX13" fmla="*/ 1104860 w 1516276"/>
                <a:gd name="connsiteY13" fmla="*/ 84523 h 827611"/>
                <a:gd name="connsiteX14" fmla="*/ 1129957 w 1516276"/>
                <a:gd name="connsiteY14" fmla="*/ 68608 h 827611"/>
                <a:gd name="connsiteX15" fmla="*/ 1111777 w 1516276"/>
                <a:gd name="connsiteY15" fmla="*/ 89060 h 827611"/>
                <a:gd name="connsiteX16" fmla="*/ 1161772 w 1516276"/>
                <a:gd name="connsiteY16" fmla="*/ 139055 h 827611"/>
                <a:gd name="connsiteX17" fmla="*/ 1233337 w 1516276"/>
                <a:gd name="connsiteY17" fmla="*/ 274006 h 827611"/>
                <a:gd name="connsiteX18" fmla="*/ 1252127 w 1516276"/>
                <a:gd name="connsiteY18" fmla="*/ 247699 h 827611"/>
                <a:gd name="connsiteX19" fmla="*/ 1304394 w 1516276"/>
                <a:gd name="connsiteY19" fmla="*/ 279513 h 827611"/>
                <a:gd name="connsiteX20" fmla="*/ 1354388 w 1516276"/>
                <a:gd name="connsiteY20" fmla="*/ 263606 h 827611"/>
                <a:gd name="connsiteX21" fmla="*/ 1374841 w 1516276"/>
                <a:gd name="connsiteY21" fmla="*/ 272696 h 827611"/>
                <a:gd name="connsiteX22" fmla="*/ 1376974 w 1516276"/>
                <a:gd name="connsiteY22" fmla="*/ 277877 h 827611"/>
                <a:gd name="connsiteX23" fmla="*/ 1386746 w 1516276"/>
                <a:gd name="connsiteY23" fmla="*/ 282220 h 827611"/>
                <a:gd name="connsiteX24" fmla="*/ 1400385 w 1516276"/>
                <a:gd name="connsiteY24" fmla="*/ 315343 h 827611"/>
                <a:gd name="connsiteX25" fmla="*/ 1418017 w 1516276"/>
                <a:gd name="connsiteY25" fmla="*/ 322690 h 827611"/>
                <a:gd name="connsiteX26" fmla="*/ 1423269 w 1516276"/>
                <a:gd name="connsiteY26" fmla="*/ 329442 h 827611"/>
                <a:gd name="connsiteX27" fmla="*/ 1429922 w 1516276"/>
                <a:gd name="connsiteY27" fmla="*/ 332214 h 827611"/>
                <a:gd name="connsiteX28" fmla="*/ 1438112 w 1516276"/>
                <a:gd name="connsiteY28" fmla="*/ 342743 h 827611"/>
                <a:gd name="connsiteX29" fmla="*/ 1481646 w 1516276"/>
                <a:gd name="connsiteY29" fmla="*/ 338597 h 827611"/>
                <a:gd name="connsiteX30" fmla="*/ 1488774 w 1516276"/>
                <a:gd name="connsiteY30" fmla="*/ 348576 h 827611"/>
                <a:gd name="connsiteX31" fmla="*/ 1493551 w 1516276"/>
                <a:gd name="connsiteY31" fmla="*/ 348121 h 827611"/>
                <a:gd name="connsiteX32" fmla="*/ 1516276 w 1516276"/>
                <a:gd name="connsiteY32" fmla="*/ 379936 h 827611"/>
                <a:gd name="connsiteX33" fmla="*/ 1484461 w 1516276"/>
                <a:gd name="connsiteY33" fmla="*/ 418568 h 827611"/>
                <a:gd name="connsiteX34" fmla="*/ 1457192 w 1516276"/>
                <a:gd name="connsiteY34" fmla="*/ 423113 h 827611"/>
                <a:gd name="connsiteX35" fmla="*/ 1450375 w 1516276"/>
                <a:gd name="connsiteY35" fmla="*/ 477652 h 827611"/>
                <a:gd name="connsiteX36" fmla="*/ 1429922 w 1516276"/>
                <a:gd name="connsiteY36" fmla="*/ 502649 h 827611"/>
                <a:gd name="connsiteX37" fmla="*/ 1359476 w 1516276"/>
                <a:gd name="connsiteY37" fmla="*/ 482197 h 827611"/>
                <a:gd name="connsiteX38" fmla="*/ 1332206 w 1516276"/>
                <a:gd name="connsiteY38" fmla="*/ 579913 h 827611"/>
                <a:gd name="connsiteX39" fmla="*/ 1316299 w 1516276"/>
                <a:gd name="connsiteY39" fmla="*/ 589002 h 827611"/>
                <a:gd name="connsiteX40" fmla="*/ 1241308 w 1516276"/>
                <a:gd name="connsiteY40" fmla="*/ 611727 h 827611"/>
                <a:gd name="connsiteX41" fmla="*/ 1273122 w 1516276"/>
                <a:gd name="connsiteY41" fmla="*/ 698081 h 827611"/>
                <a:gd name="connsiteX42" fmla="*/ 1248125 w 1516276"/>
                <a:gd name="connsiteY42" fmla="*/ 713988 h 827611"/>
                <a:gd name="connsiteX43" fmla="*/ 1252670 w 1516276"/>
                <a:gd name="connsiteY43" fmla="*/ 741258 h 827611"/>
                <a:gd name="connsiteX44" fmla="*/ 1232218 w 1516276"/>
                <a:gd name="connsiteY44" fmla="*/ 734440 h 827611"/>
                <a:gd name="connsiteX45" fmla="*/ 1221961 w 1516276"/>
                <a:gd name="connsiteY45" fmla="*/ 725466 h 827611"/>
                <a:gd name="connsiteX46" fmla="*/ 1220313 w 1516276"/>
                <a:gd name="connsiteY46" fmla="*/ 724916 h 827611"/>
                <a:gd name="connsiteX47" fmla="*/ 1212919 w 1516276"/>
                <a:gd name="connsiteY47" fmla="*/ 718447 h 827611"/>
                <a:gd name="connsiteX48" fmla="*/ 1154954 w 1516276"/>
                <a:gd name="connsiteY48" fmla="*/ 713988 h 827611"/>
                <a:gd name="connsiteX49" fmla="*/ 1095870 w 1516276"/>
                <a:gd name="connsiteY49" fmla="*/ 707171 h 827611"/>
                <a:gd name="connsiteX50" fmla="*/ 1079963 w 1516276"/>
                <a:gd name="connsiteY50" fmla="*/ 713988 h 827611"/>
                <a:gd name="connsiteX51" fmla="*/ 1032241 w 1516276"/>
                <a:gd name="connsiteY51" fmla="*/ 691263 h 827611"/>
                <a:gd name="connsiteX52" fmla="*/ 1011789 w 1516276"/>
                <a:gd name="connsiteY52" fmla="*/ 702626 h 827611"/>
                <a:gd name="connsiteX53" fmla="*/ 1004972 w 1516276"/>
                <a:gd name="connsiteY53" fmla="*/ 734440 h 827611"/>
                <a:gd name="connsiteX54" fmla="*/ 941343 w 1516276"/>
                <a:gd name="connsiteY54" fmla="*/ 718533 h 827611"/>
                <a:gd name="connsiteX55" fmla="*/ 918618 w 1516276"/>
                <a:gd name="connsiteY55" fmla="*/ 725350 h 827611"/>
                <a:gd name="connsiteX56" fmla="*/ 909528 w 1516276"/>
                <a:gd name="connsiteY56" fmla="*/ 745802 h 827611"/>
                <a:gd name="connsiteX57" fmla="*/ 886804 w 1516276"/>
                <a:gd name="connsiteY57" fmla="*/ 757165 h 827611"/>
                <a:gd name="connsiteX58" fmla="*/ 843627 w 1516276"/>
                <a:gd name="connsiteY58" fmla="*/ 788979 h 827611"/>
                <a:gd name="connsiteX59" fmla="*/ 823175 w 1516276"/>
                <a:gd name="connsiteY59" fmla="*/ 827611 h 827611"/>
                <a:gd name="connsiteX60" fmla="*/ 811812 w 1516276"/>
                <a:gd name="connsiteY60" fmla="*/ 827611 h 827611"/>
                <a:gd name="connsiteX61" fmla="*/ 807844 w 1516276"/>
                <a:gd name="connsiteY61" fmla="*/ 818087 h 827611"/>
                <a:gd name="connsiteX62" fmla="*/ 799907 w 1516276"/>
                <a:gd name="connsiteY62" fmla="*/ 818087 h 827611"/>
                <a:gd name="connsiteX63" fmla="*/ 792513 w 1516276"/>
                <a:gd name="connsiteY63" fmla="*/ 800342 h 827611"/>
                <a:gd name="connsiteX64" fmla="*/ 752728 w 1516276"/>
                <a:gd name="connsiteY64" fmla="*/ 800342 h 827611"/>
                <a:gd name="connsiteX65" fmla="*/ 751726 w 1516276"/>
                <a:gd name="connsiteY65" fmla="*/ 790818 h 827611"/>
                <a:gd name="connsiteX66" fmla="*/ 740823 w 1516276"/>
                <a:gd name="connsiteY66" fmla="*/ 790818 h 827611"/>
                <a:gd name="connsiteX67" fmla="*/ 737281 w 1516276"/>
                <a:gd name="connsiteY67" fmla="*/ 757165 h 827611"/>
                <a:gd name="connsiteX68" fmla="*/ 732276 w 1516276"/>
                <a:gd name="connsiteY68" fmla="*/ 757165 h 827611"/>
                <a:gd name="connsiteX69" fmla="*/ 732276 w 1516276"/>
                <a:gd name="connsiteY69" fmla="*/ 747641 h 827611"/>
                <a:gd name="connsiteX70" fmla="*/ 720371 w 1516276"/>
                <a:gd name="connsiteY70" fmla="*/ 747641 h 827611"/>
                <a:gd name="connsiteX71" fmla="*/ 720371 w 1516276"/>
                <a:gd name="connsiteY71" fmla="*/ 697647 h 827611"/>
                <a:gd name="connsiteX72" fmla="*/ 688549 w 1516276"/>
                <a:gd name="connsiteY72" fmla="*/ 670849 h 827611"/>
                <a:gd name="connsiteX73" fmla="*/ 623198 w 1516276"/>
                <a:gd name="connsiteY73" fmla="*/ 675356 h 827611"/>
                <a:gd name="connsiteX74" fmla="*/ 580021 w 1516276"/>
                <a:gd name="connsiteY74" fmla="*/ 686718 h 827611"/>
                <a:gd name="connsiteX75" fmla="*/ 572843 w 1516276"/>
                <a:gd name="connsiteY75" fmla="*/ 675951 h 827611"/>
                <a:gd name="connsiteX76" fmla="*/ 568116 w 1516276"/>
                <a:gd name="connsiteY76" fmla="*/ 677194 h 827611"/>
                <a:gd name="connsiteX77" fmla="*/ 537601 w 1516276"/>
                <a:gd name="connsiteY77" fmla="*/ 631421 h 827611"/>
                <a:gd name="connsiteX78" fmla="*/ 516392 w 1516276"/>
                <a:gd name="connsiteY78" fmla="*/ 616272 h 827611"/>
                <a:gd name="connsiteX79" fmla="*/ 457308 w 1516276"/>
                <a:gd name="connsiteY79" fmla="*/ 584458 h 827611"/>
                <a:gd name="connsiteX80" fmla="*/ 452763 w 1516276"/>
                <a:gd name="connsiteY80" fmla="*/ 579913 h 827611"/>
                <a:gd name="connsiteX81" fmla="*/ 359592 w 1516276"/>
                <a:gd name="connsiteY81" fmla="*/ 604910 h 827611"/>
                <a:gd name="connsiteX82" fmla="*/ 359592 w 1516276"/>
                <a:gd name="connsiteY82" fmla="*/ 793524 h 827611"/>
                <a:gd name="connsiteX83" fmla="*/ 339140 w 1516276"/>
                <a:gd name="connsiteY83" fmla="*/ 793524 h 827611"/>
                <a:gd name="connsiteX84" fmla="*/ 333188 w 1516276"/>
                <a:gd name="connsiteY84" fmla="*/ 784000 h 827611"/>
                <a:gd name="connsiteX85" fmla="*/ 327235 w 1516276"/>
                <a:gd name="connsiteY85" fmla="*/ 784000 h 827611"/>
                <a:gd name="connsiteX86" fmla="*/ 308101 w 1516276"/>
                <a:gd name="connsiteY86" fmla="*/ 753385 h 827611"/>
                <a:gd name="connsiteX87" fmla="*/ 291418 w 1516276"/>
                <a:gd name="connsiteY87" fmla="*/ 745802 h 827611"/>
                <a:gd name="connsiteX88" fmla="*/ 248241 w 1516276"/>
                <a:gd name="connsiteY88" fmla="*/ 750347 h 827611"/>
                <a:gd name="connsiteX89" fmla="*/ 232334 w 1516276"/>
                <a:gd name="connsiteY89" fmla="*/ 766255 h 827611"/>
                <a:gd name="connsiteX90" fmla="*/ 232334 w 1516276"/>
                <a:gd name="connsiteY90" fmla="*/ 757165 h 827611"/>
                <a:gd name="connsiteX91" fmla="*/ 235419 w 1516276"/>
                <a:gd name="connsiteY91" fmla="*/ 741740 h 827611"/>
                <a:gd name="connsiteX92" fmla="*/ 220429 w 1516276"/>
                <a:gd name="connsiteY92" fmla="*/ 756731 h 827611"/>
                <a:gd name="connsiteX93" fmla="*/ 220429 w 1516276"/>
                <a:gd name="connsiteY93" fmla="*/ 747641 h 827611"/>
                <a:gd name="connsiteX94" fmla="*/ 224974 w 1516276"/>
                <a:gd name="connsiteY94" fmla="*/ 724916 h 827611"/>
                <a:gd name="connsiteX95" fmla="*/ 222070 w 1516276"/>
                <a:gd name="connsiteY95" fmla="*/ 714751 h 827611"/>
                <a:gd name="connsiteX96" fmla="*/ 189157 w 1516276"/>
                <a:gd name="connsiteY96" fmla="*/ 702626 h 827611"/>
                <a:gd name="connsiteX97" fmla="*/ 187205 w 1516276"/>
                <a:gd name="connsiteY97" fmla="*/ 696768 h 827611"/>
                <a:gd name="connsiteX98" fmla="*/ 177252 w 1516276"/>
                <a:gd name="connsiteY98" fmla="*/ 693102 h 827611"/>
                <a:gd name="connsiteX99" fmla="*/ 162774 w 1516276"/>
                <a:gd name="connsiteY99" fmla="*/ 649666 h 827611"/>
                <a:gd name="connsiteX100" fmla="*/ 150526 w 1516276"/>
                <a:gd name="connsiteY100" fmla="*/ 643542 h 827611"/>
                <a:gd name="connsiteX101" fmla="*/ 150526 w 1516276"/>
                <a:gd name="connsiteY101" fmla="*/ 639970 h 827611"/>
                <a:gd name="connsiteX102" fmla="*/ 138621 w 1516276"/>
                <a:gd name="connsiteY102" fmla="*/ 634018 h 827611"/>
                <a:gd name="connsiteX103" fmla="*/ 138621 w 1516276"/>
                <a:gd name="connsiteY103" fmla="*/ 618110 h 827611"/>
                <a:gd name="connsiteX104" fmla="*/ 177252 w 1516276"/>
                <a:gd name="connsiteY104" fmla="*/ 622655 h 827611"/>
                <a:gd name="connsiteX105" fmla="*/ 177252 w 1516276"/>
                <a:gd name="connsiteY105" fmla="*/ 586296 h 827611"/>
                <a:gd name="connsiteX106" fmla="*/ 209067 w 1516276"/>
                <a:gd name="connsiteY106" fmla="*/ 579478 h 827611"/>
                <a:gd name="connsiteX107" fmla="*/ 240881 w 1516276"/>
                <a:gd name="connsiteY107" fmla="*/ 586296 h 827611"/>
                <a:gd name="connsiteX108" fmla="*/ 245426 w 1516276"/>
                <a:gd name="connsiteY108" fmla="*/ 531757 h 827611"/>
                <a:gd name="connsiteX109" fmla="*/ 242242 w 1516276"/>
                <a:gd name="connsiteY109" fmla="*/ 509466 h 827611"/>
                <a:gd name="connsiteX110" fmla="*/ 214155 w 1516276"/>
                <a:gd name="connsiteY110" fmla="*/ 509466 h 827611"/>
                <a:gd name="connsiteX111" fmla="*/ 182340 w 1516276"/>
                <a:gd name="connsiteY111" fmla="*/ 498104 h 827611"/>
                <a:gd name="connsiteX112" fmla="*/ 139163 w 1516276"/>
                <a:gd name="connsiteY112" fmla="*/ 525373 h 827611"/>
                <a:gd name="connsiteX113" fmla="*/ 107349 w 1516276"/>
                <a:gd name="connsiteY113" fmla="*/ 536736 h 827611"/>
                <a:gd name="connsiteX114" fmla="*/ 86897 w 1516276"/>
                <a:gd name="connsiteY114" fmla="*/ 525373 h 827611"/>
                <a:gd name="connsiteX115" fmla="*/ 87341 w 1516276"/>
                <a:gd name="connsiteY115" fmla="*/ 522710 h 827611"/>
                <a:gd name="connsiteX116" fmla="*/ 74992 w 1516276"/>
                <a:gd name="connsiteY116" fmla="*/ 515849 h 827611"/>
                <a:gd name="connsiteX117" fmla="*/ 79536 w 1516276"/>
                <a:gd name="connsiteY117" fmla="*/ 488580 h 827611"/>
                <a:gd name="connsiteX118" fmla="*/ 64441 w 1516276"/>
                <a:gd name="connsiteY118" fmla="*/ 461744 h 827611"/>
                <a:gd name="connsiteX119" fmla="*/ 36902 w 1516276"/>
                <a:gd name="connsiteY119" fmla="*/ 461744 h 827611"/>
                <a:gd name="connsiteX120" fmla="*/ 29918 w 1516276"/>
                <a:gd name="connsiteY120" fmla="*/ 452220 h 827611"/>
                <a:gd name="connsiteX121" fmla="*/ 24997 w 1516276"/>
                <a:gd name="connsiteY121" fmla="*/ 452220 h 827611"/>
                <a:gd name="connsiteX122" fmla="*/ 0 w 1516276"/>
                <a:gd name="connsiteY122" fmla="*/ 418133 h 827611"/>
                <a:gd name="connsiteX123" fmla="*/ 20452 w 1516276"/>
                <a:gd name="connsiteY123" fmla="*/ 374957 h 827611"/>
                <a:gd name="connsiteX124" fmla="*/ 9090 w 1516276"/>
                <a:gd name="connsiteY124" fmla="*/ 365867 h 827611"/>
                <a:gd name="connsiteX125" fmla="*/ 36360 w 1516276"/>
                <a:gd name="connsiteY125" fmla="*/ 299965 h 827611"/>
                <a:gd name="connsiteX126" fmla="*/ 48178 w 1516276"/>
                <a:gd name="connsiteY126" fmla="*/ 309698 h 827611"/>
                <a:gd name="connsiteX127" fmla="*/ 48265 w 1516276"/>
                <a:gd name="connsiteY127" fmla="*/ 309489 h 827611"/>
                <a:gd name="connsiteX128" fmla="*/ 75024 w 1516276"/>
                <a:gd name="connsiteY128" fmla="*/ 331526 h 827611"/>
                <a:gd name="connsiteX129" fmla="*/ 79536 w 1516276"/>
                <a:gd name="connsiteY129" fmla="*/ 295420 h 827611"/>
                <a:gd name="connsiteX130" fmla="*/ 154528 w 1516276"/>
                <a:gd name="connsiteY130" fmla="*/ 231791 h 827611"/>
                <a:gd name="connsiteX131" fmla="*/ 213612 w 1516276"/>
                <a:gd name="connsiteY131" fmla="*/ 224974 h 827611"/>
                <a:gd name="connsiteX132" fmla="*/ 295421 w 1516276"/>
                <a:gd name="connsiteY132" fmla="*/ 268151 h 827611"/>
                <a:gd name="connsiteX133" fmla="*/ 338597 w 1516276"/>
                <a:gd name="connsiteY133" fmla="*/ 295420 h 827611"/>
                <a:gd name="connsiteX134" fmla="*/ 374957 w 1516276"/>
                <a:gd name="connsiteY134" fmla="*/ 268151 h 827611"/>
                <a:gd name="connsiteX135" fmla="*/ 434041 w 1516276"/>
                <a:gd name="connsiteY135" fmla="*/ 263606 h 827611"/>
                <a:gd name="connsiteX136" fmla="*/ 481763 w 1516276"/>
                <a:gd name="connsiteY136" fmla="*/ 295420 h 827611"/>
                <a:gd name="connsiteX137" fmla="*/ 493125 w 1516276"/>
                <a:gd name="connsiteY137" fmla="*/ 279513 h 827611"/>
                <a:gd name="connsiteX138" fmla="*/ 547664 w 1516276"/>
                <a:gd name="connsiteY138" fmla="*/ 284058 h 827611"/>
                <a:gd name="connsiteX139" fmla="*/ 551981 w 1516276"/>
                <a:gd name="connsiteY139" fmla="*/ 253835 h 827611"/>
                <a:gd name="connsiteX140" fmla="*/ 505030 w 1516276"/>
                <a:gd name="connsiteY140" fmla="*/ 223136 h 827611"/>
                <a:gd name="connsiteX141" fmla="*/ 506367 w 1516276"/>
                <a:gd name="connsiteY141" fmla="*/ 222270 h 827611"/>
                <a:gd name="connsiteX142" fmla="*/ 493125 w 1516276"/>
                <a:gd name="connsiteY142" fmla="*/ 213612 h 827611"/>
                <a:gd name="connsiteX143" fmla="*/ 531757 w 1516276"/>
                <a:gd name="connsiteY143" fmla="*/ 188615 h 827611"/>
                <a:gd name="connsiteX144" fmla="*/ 520394 w 1516276"/>
                <a:gd name="connsiteY144" fmla="*/ 165890 h 827611"/>
                <a:gd name="connsiteX145" fmla="*/ 559026 w 1516276"/>
                <a:gd name="connsiteY145" fmla="*/ 149983 h 827611"/>
                <a:gd name="connsiteX146" fmla="*/ 531757 w 1516276"/>
                <a:gd name="connsiteY146" fmla="*/ 111351 h 827611"/>
                <a:gd name="connsiteX147" fmla="*/ 547664 w 1516276"/>
                <a:gd name="connsiteY147" fmla="*/ 90899 h 827611"/>
                <a:gd name="connsiteX148" fmla="*/ 686284 w 1516276"/>
                <a:gd name="connsiteY148" fmla="*/ 70447 h 827611"/>
                <a:gd name="connsiteX149" fmla="*/ 702192 w 1516276"/>
                <a:gd name="connsiteY149" fmla="*/ 52267 h 827611"/>
                <a:gd name="connsiteX150" fmla="*/ 795363 w 1516276"/>
                <a:gd name="connsiteY150" fmla="*/ 27270 h 82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516276" h="827611">
                  <a:moveTo>
                    <a:pt x="831722" y="0"/>
                  </a:moveTo>
                  <a:lnTo>
                    <a:pt x="897623" y="15907"/>
                  </a:lnTo>
                  <a:lnTo>
                    <a:pt x="898607" y="22795"/>
                  </a:lnTo>
                  <a:lnTo>
                    <a:pt x="909528" y="25431"/>
                  </a:lnTo>
                  <a:lnTo>
                    <a:pt x="916672" y="75436"/>
                  </a:lnTo>
                  <a:lnTo>
                    <a:pt x="945345" y="63629"/>
                  </a:lnTo>
                  <a:lnTo>
                    <a:pt x="993067" y="90899"/>
                  </a:lnTo>
                  <a:lnTo>
                    <a:pt x="992653" y="93383"/>
                  </a:lnTo>
                  <a:lnTo>
                    <a:pt x="1004972" y="100423"/>
                  </a:lnTo>
                  <a:lnTo>
                    <a:pt x="1002014" y="118168"/>
                  </a:lnTo>
                  <a:lnTo>
                    <a:pt x="1024881" y="118168"/>
                  </a:lnTo>
                  <a:lnTo>
                    <a:pt x="1118052" y="59084"/>
                  </a:lnTo>
                  <a:lnTo>
                    <a:pt x="1099873" y="79536"/>
                  </a:lnTo>
                  <a:lnTo>
                    <a:pt x="1104860" y="84523"/>
                  </a:lnTo>
                  <a:lnTo>
                    <a:pt x="1129957" y="68608"/>
                  </a:lnTo>
                  <a:lnTo>
                    <a:pt x="1111777" y="89060"/>
                  </a:lnTo>
                  <a:lnTo>
                    <a:pt x="1161772" y="139055"/>
                  </a:lnTo>
                  <a:lnTo>
                    <a:pt x="1233337" y="274006"/>
                  </a:lnTo>
                  <a:lnTo>
                    <a:pt x="1252127" y="247699"/>
                  </a:lnTo>
                  <a:lnTo>
                    <a:pt x="1304394" y="279513"/>
                  </a:lnTo>
                  <a:lnTo>
                    <a:pt x="1354388" y="263606"/>
                  </a:lnTo>
                  <a:lnTo>
                    <a:pt x="1374841" y="272696"/>
                  </a:lnTo>
                  <a:lnTo>
                    <a:pt x="1376974" y="277877"/>
                  </a:lnTo>
                  <a:lnTo>
                    <a:pt x="1386746" y="282220"/>
                  </a:lnTo>
                  <a:lnTo>
                    <a:pt x="1400385" y="315343"/>
                  </a:lnTo>
                  <a:lnTo>
                    <a:pt x="1418017" y="322690"/>
                  </a:lnTo>
                  <a:lnTo>
                    <a:pt x="1423269" y="329442"/>
                  </a:lnTo>
                  <a:lnTo>
                    <a:pt x="1429922" y="332214"/>
                  </a:lnTo>
                  <a:lnTo>
                    <a:pt x="1438112" y="342743"/>
                  </a:lnTo>
                  <a:lnTo>
                    <a:pt x="1481646" y="338597"/>
                  </a:lnTo>
                  <a:lnTo>
                    <a:pt x="1488774" y="348576"/>
                  </a:lnTo>
                  <a:lnTo>
                    <a:pt x="1493551" y="348121"/>
                  </a:lnTo>
                  <a:lnTo>
                    <a:pt x="1516276" y="379936"/>
                  </a:lnTo>
                  <a:lnTo>
                    <a:pt x="1484461" y="418568"/>
                  </a:lnTo>
                  <a:lnTo>
                    <a:pt x="1457192" y="423113"/>
                  </a:lnTo>
                  <a:lnTo>
                    <a:pt x="1450375" y="477652"/>
                  </a:lnTo>
                  <a:lnTo>
                    <a:pt x="1429922" y="502649"/>
                  </a:lnTo>
                  <a:lnTo>
                    <a:pt x="1359476" y="482197"/>
                  </a:lnTo>
                  <a:lnTo>
                    <a:pt x="1332206" y="579913"/>
                  </a:lnTo>
                  <a:lnTo>
                    <a:pt x="1316299" y="589002"/>
                  </a:lnTo>
                  <a:lnTo>
                    <a:pt x="1241308" y="611727"/>
                  </a:lnTo>
                  <a:lnTo>
                    <a:pt x="1273122" y="698081"/>
                  </a:lnTo>
                  <a:lnTo>
                    <a:pt x="1248125" y="713988"/>
                  </a:lnTo>
                  <a:lnTo>
                    <a:pt x="1252670" y="741258"/>
                  </a:lnTo>
                  <a:lnTo>
                    <a:pt x="1232218" y="734440"/>
                  </a:lnTo>
                  <a:lnTo>
                    <a:pt x="1221961" y="725466"/>
                  </a:lnTo>
                  <a:lnTo>
                    <a:pt x="1220313" y="724916"/>
                  </a:lnTo>
                  <a:lnTo>
                    <a:pt x="1212919" y="718447"/>
                  </a:lnTo>
                  <a:lnTo>
                    <a:pt x="1154954" y="713988"/>
                  </a:lnTo>
                  <a:lnTo>
                    <a:pt x="1095870" y="707171"/>
                  </a:lnTo>
                  <a:lnTo>
                    <a:pt x="1079963" y="713988"/>
                  </a:lnTo>
                  <a:lnTo>
                    <a:pt x="1032241" y="691263"/>
                  </a:lnTo>
                  <a:lnTo>
                    <a:pt x="1011789" y="702626"/>
                  </a:lnTo>
                  <a:lnTo>
                    <a:pt x="1004972" y="734440"/>
                  </a:lnTo>
                  <a:lnTo>
                    <a:pt x="941343" y="718533"/>
                  </a:lnTo>
                  <a:lnTo>
                    <a:pt x="918618" y="725350"/>
                  </a:lnTo>
                  <a:lnTo>
                    <a:pt x="909528" y="745802"/>
                  </a:lnTo>
                  <a:lnTo>
                    <a:pt x="886804" y="757165"/>
                  </a:lnTo>
                  <a:lnTo>
                    <a:pt x="843627" y="788979"/>
                  </a:lnTo>
                  <a:lnTo>
                    <a:pt x="823175" y="827611"/>
                  </a:lnTo>
                  <a:lnTo>
                    <a:pt x="811812" y="827611"/>
                  </a:lnTo>
                  <a:lnTo>
                    <a:pt x="807844" y="818087"/>
                  </a:lnTo>
                  <a:lnTo>
                    <a:pt x="799907" y="818087"/>
                  </a:lnTo>
                  <a:lnTo>
                    <a:pt x="792513" y="800342"/>
                  </a:lnTo>
                  <a:lnTo>
                    <a:pt x="752728" y="800342"/>
                  </a:lnTo>
                  <a:lnTo>
                    <a:pt x="751726" y="790818"/>
                  </a:lnTo>
                  <a:lnTo>
                    <a:pt x="740823" y="790818"/>
                  </a:lnTo>
                  <a:lnTo>
                    <a:pt x="737281" y="757165"/>
                  </a:lnTo>
                  <a:lnTo>
                    <a:pt x="732276" y="757165"/>
                  </a:lnTo>
                  <a:lnTo>
                    <a:pt x="732276" y="747641"/>
                  </a:lnTo>
                  <a:lnTo>
                    <a:pt x="720371" y="747641"/>
                  </a:lnTo>
                  <a:lnTo>
                    <a:pt x="720371" y="697647"/>
                  </a:lnTo>
                  <a:lnTo>
                    <a:pt x="688549" y="670849"/>
                  </a:lnTo>
                  <a:lnTo>
                    <a:pt x="623198" y="675356"/>
                  </a:lnTo>
                  <a:lnTo>
                    <a:pt x="580021" y="686718"/>
                  </a:lnTo>
                  <a:lnTo>
                    <a:pt x="572843" y="675951"/>
                  </a:lnTo>
                  <a:lnTo>
                    <a:pt x="568116" y="677194"/>
                  </a:lnTo>
                  <a:lnTo>
                    <a:pt x="537601" y="631421"/>
                  </a:lnTo>
                  <a:lnTo>
                    <a:pt x="516392" y="616272"/>
                  </a:lnTo>
                  <a:lnTo>
                    <a:pt x="457308" y="584458"/>
                  </a:lnTo>
                  <a:lnTo>
                    <a:pt x="452763" y="579913"/>
                  </a:lnTo>
                  <a:lnTo>
                    <a:pt x="359592" y="604910"/>
                  </a:lnTo>
                  <a:lnTo>
                    <a:pt x="359592" y="793524"/>
                  </a:lnTo>
                  <a:lnTo>
                    <a:pt x="339140" y="793524"/>
                  </a:lnTo>
                  <a:lnTo>
                    <a:pt x="333188" y="784000"/>
                  </a:lnTo>
                  <a:lnTo>
                    <a:pt x="327235" y="784000"/>
                  </a:lnTo>
                  <a:lnTo>
                    <a:pt x="308101" y="753385"/>
                  </a:lnTo>
                  <a:lnTo>
                    <a:pt x="291418" y="745802"/>
                  </a:lnTo>
                  <a:lnTo>
                    <a:pt x="248241" y="750347"/>
                  </a:lnTo>
                  <a:lnTo>
                    <a:pt x="232334" y="766255"/>
                  </a:lnTo>
                  <a:lnTo>
                    <a:pt x="232334" y="757165"/>
                  </a:lnTo>
                  <a:lnTo>
                    <a:pt x="235419" y="741740"/>
                  </a:lnTo>
                  <a:lnTo>
                    <a:pt x="220429" y="756731"/>
                  </a:lnTo>
                  <a:lnTo>
                    <a:pt x="220429" y="747641"/>
                  </a:lnTo>
                  <a:lnTo>
                    <a:pt x="224974" y="724916"/>
                  </a:lnTo>
                  <a:lnTo>
                    <a:pt x="222070" y="714751"/>
                  </a:lnTo>
                  <a:lnTo>
                    <a:pt x="189157" y="702626"/>
                  </a:lnTo>
                  <a:lnTo>
                    <a:pt x="187205" y="696768"/>
                  </a:lnTo>
                  <a:lnTo>
                    <a:pt x="177252" y="693102"/>
                  </a:lnTo>
                  <a:lnTo>
                    <a:pt x="162774" y="649666"/>
                  </a:lnTo>
                  <a:lnTo>
                    <a:pt x="150526" y="643542"/>
                  </a:lnTo>
                  <a:lnTo>
                    <a:pt x="150526" y="639970"/>
                  </a:lnTo>
                  <a:lnTo>
                    <a:pt x="138621" y="634018"/>
                  </a:lnTo>
                  <a:lnTo>
                    <a:pt x="138621" y="618110"/>
                  </a:lnTo>
                  <a:lnTo>
                    <a:pt x="177252" y="622655"/>
                  </a:lnTo>
                  <a:lnTo>
                    <a:pt x="177252" y="586296"/>
                  </a:lnTo>
                  <a:lnTo>
                    <a:pt x="209067" y="579478"/>
                  </a:lnTo>
                  <a:lnTo>
                    <a:pt x="240881" y="586296"/>
                  </a:lnTo>
                  <a:lnTo>
                    <a:pt x="245426" y="531757"/>
                  </a:lnTo>
                  <a:lnTo>
                    <a:pt x="242242" y="509466"/>
                  </a:lnTo>
                  <a:lnTo>
                    <a:pt x="214155" y="509466"/>
                  </a:lnTo>
                  <a:lnTo>
                    <a:pt x="182340" y="498104"/>
                  </a:lnTo>
                  <a:lnTo>
                    <a:pt x="139163" y="525373"/>
                  </a:lnTo>
                  <a:lnTo>
                    <a:pt x="107349" y="536736"/>
                  </a:lnTo>
                  <a:lnTo>
                    <a:pt x="86897" y="525373"/>
                  </a:lnTo>
                  <a:lnTo>
                    <a:pt x="87341" y="522710"/>
                  </a:lnTo>
                  <a:lnTo>
                    <a:pt x="74992" y="515849"/>
                  </a:lnTo>
                  <a:lnTo>
                    <a:pt x="79536" y="488580"/>
                  </a:lnTo>
                  <a:lnTo>
                    <a:pt x="64441" y="461744"/>
                  </a:lnTo>
                  <a:lnTo>
                    <a:pt x="36902" y="461744"/>
                  </a:lnTo>
                  <a:lnTo>
                    <a:pt x="29918" y="452220"/>
                  </a:lnTo>
                  <a:lnTo>
                    <a:pt x="24997" y="452220"/>
                  </a:lnTo>
                  <a:lnTo>
                    <a:pt x="0" y="418133"/>
                  </a:lnTo>
                  <a:lnTo>
                    <a:pt x="20452" y="374957"/>
                  </a:lnTo>
                  <a:lnTo>
                    <a:pt x="9090" y="365867"/>
                  </a:lnTo>
                  <a:lnTo>
                    <a:pt x="36360" y="299965"/>
                  </a:lnTo>
                  <a:lnTo>
                    <a:pt x="48178" y="309698"/>
                  </a:lnTo>
                  <a:lnTo>
                    <a:pt x="48265" y="309489"/>
                  </a:lnTo>
                  <a:lnTo>
                    <a:pt x="75024" y="331526"/>
                  </a:lnTo>
                  <a:lnTo>
                    <a:pt x="79536" y="295420"/>
                  </a:lnTo>
                  <a:lnTo>
                    <a:pt x="154528" y="231791"/>
                  </a:lnTo>
                  <a:lnTo>
                    <a:pt x="213612" y="224974"/>
                  </a:lnTo>
                  <a:lnTo>
                    <a:pt x="295421" y="268151"/>
                  </a:lnTo>
                  <a:lnTo>
                    <a:pt x="338597" y="295420"/>
                  </a:lnTo>
                  <a:lnTo>
                    <a:pt x="374957" y="268151"/>
                  </a:lnTo>
                  <a:lnTo>
                    <a:pt x="434041" y="263606"/>
                  </a:lnTo>
                  <a:lnTo>
                    <a:pt x="481763" y="295420"/>
                  </a:lnTo>
                  <a:lnTo>
                    <a:pt x="493125" y="279513"/>
                  </a:lnTo>
                  <a:lnTo>
                    <a:pt x="547664" y="284058"/>
                  </a:lnTo>
                  <a:lnTo>
                    <a:pt x="551981" y="253835"/>
                  </a:lnTo>
                  <a:lnTo>
                    <a:pt x="505030" y="223136"/>
                  </a:lnTo>
                  <a:lnTo>
                    <a:pt x="506367" y="222270"/>
                  </a:lnTo>
                  <a:lnTo>
                    <a:pt x="493125" y="213612"/>
                  </a:lnTo>
                  <a:lnTo>
                    <a:pt x="531757" y="188615"/>
                  </a:lnTo>
                  <a:lnTo>
                    <a:pt x="520394" y="165890"/>
                  </a:lnTo>
                  <a:lnTo>
                    <a:pt x="559026" y="149983"/>
                  </a:lnTo>
                  <a:lnTo>
                    <a:pt x="531757" y="111351"/>
                  </a:lnTo>
                  <a:lnTo>
                    <a:pt x="547664" y="90899"/>
                  </a:lnTo>
                  <a:lnTo>
                    <a:pt x="686284" y="70447"/>
                  </a:lnTo>
                  <a:lnTo>
                    <a:pt x="702192" y="52267"/>
                  </a:lnTo>
                  <a:lnTo>
                    <a:pt x="795363" y="2727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4" name="Freeform 23">
              <a:extLst>
                <a:ext uri="{FF2B5EF4-FFF2-40B4-BE49-F238E27FC236}">
                  <a16:creationId xmlns:a16="http://schemas.microsoft.com/office/drawing/2014/main" id="{54F8999B-0446-444B-8CD3-55F6A8A70597}"/>
                </a:ext>
              </a:extLst>
            </p:cNvPr>
            <p:cNvSpPr>
              <a:spLocks/>
            </p:cNvSpPr>
            <p:nvPr/>
          </p:nvSpPr>
          <p:spPr bwMode="auto">
            <a:xfrm>
              <a:off x="6816469" y="2238609"/>
              <a:ext cx="888209" cy="431770"/>
            </a:xfrm>
            <a:custGeom>
              <a:avLst/>
              <a:gdLst>
                <a:gd name="connsiteX0" fmla="*/ 406771 w 1184279"/>
                <a:gd name="connsiteY0" fmla="*/ 0 h 575693"/>
                <a:gd name="connsiteX1" fmla="*/ 449948 w 1184279"/>
                <a:gd name="connsiteY1" fmla="*/ 27270 h 575693"/>
                <a:gd name="connsiteX2" fmla="*/ 481762 w 1184279"/>
                <a:gd name="connsiteY2" fmla="*/ 31815 h 575693"/>
                <a:gd name="connsiteX3" fmla="*/ 524939 w 1184279"/>
                <a:gd name="connsiteY3" fmla="*/ 47722 h 575693"/>
                <a:gd name="connsiteX4" fmla="*/ 527292 w 1184279"/>
                <a:gd name="connsiteY4" fmla="*/ 62624 h 575693"/>
                <a:gd name="connsiteX5" fmla="*/ 532082 w 1184279"/>
                <a:gd name="connsiteY5" fmla="*/ 64389 h 575693"/>
                <a:gd name="connsiteX6" fmla="*/ 536600 w 1184279"/>
                <a:gd name="connsiteY6" fmla="*/ 93005 h 575693"/>
                <a:gd name="connsiteX7" fmla="*/ 584023 w 1184279"/>
                <a:gd name="connsiteY7" fmla="*/ 113623 h 575693"/>
                <a:gd name="connsiteX8" fmla="*/ 622655 w 1184279"/>
                <a:gd name="connsiteY8" fmla="*/ 102261 h 575693"/>
                <a:gd name="connsiteX9" fmla="*/ 665832 w 1184279"/>
                <a:gd name="connsiteY9" fmla="*/ 97716 h 575693"/>
                <a:gd name="connsiteX10" fmla="*/ 702191 w 1184279"/>
                <a:gd name="connsiteY10" fmla="*/ 102261 h 575693"/>
                <a:gd name="connsiteX11" fmla="*/ 740823 w 1184279"/>
                <a:gd name="connsiteY11" fmla="*/ 129531 h 575693"/>
                <a:gd name="connsiteX12" fmla="*/ 761275 w 1184279"/>
                <a:gd name="connsiteY12" fmla="*/ 161345 h 575693"/>
                <a:gd name="connsiteX13" fmla="*/ 795362 w 1184279"/>
                <a:gd name="connsiteY13" fmla="*/ 161345 h 575693"/>
                <a:gd name="connsiteX14" fmla="*/ 843084 w 1184279"/>
                <a:gd name="connsiteY14" fmla="*/ 165890 h 575693"/>
                <a:gd name="connsiteX15" fmla="*/ 874898 w 1184279"/>
                <a:gd name="connsiteY15" fmla="*/ 156800 h 575693"/>
                <a:gd name="connsiteX16" fmla="*/ 922620 w 1184279"/>
                <a:gd name="connsiteY16" fmla="*/ 145438 h 575693"/>
                <a:gd name="connsiteX17" fmla="*/ 977159 w 1184279"/>
                <a:gd name="connsiteY17" fmla="*/ 106806 h 575693"/>
                <a:gd name="connsiteX18" fmla="*/ 1004429 w 1184279"/>
                <a:gd name="connsiteY18" fmla="*/ 113623 h 575693"/>
                <a:gd name="connsiteX19" fmla="*/ 1020336 w 1184279"/>
                <a:gd name="connsiteY19" fmla="*/ 129531 h 575693"/>
                <a:gd name="connsiteX20" fmla="*/ 1063513 w 1184279"/>
                <a:gd name="connsiteY20" fmla="*/ 122713 h 575693"/>
                <a:gd name="connsiteX21" fmla="*/ 1056552 w 1184279"/>
                <a:gd name="connsiteY21" fmla="*/ 141607 h 575693"/>
                <a:gd name="connsiteX22" fmla="*/ 1070656 w 1184279"/>
                <a:gd name="connsiteY22" fmla="*/ 139380 h 575693"/>
                <a:gd name="connsiteX23" fmla="*/ 1054749 w 1184279"/>
                <a:gd name="connsiteY23" fmla="*/ 182557 h 575693"/>
                <a:gd name="connsiteX24" fmla="*/ 1027479 w 1184279"/>
                <a:gd name="connsiteY24" fmla="*/ 237096 h 575693"/>
                <a:gd name="connsiteX25" fmla="*/ 1031859 w 1184279"/>
                <a:gd name="connsiteY25" fmla="*/ 247609 h 575693"/>
                <a:gd name="connsiteX26" fmla="*/ 1052151 w 1184279"/>
                <a:gd name="connsiteY26" fmla="*/ 236336 h 575693"/>
                <a:gd name="connsiteX27" fmla="*/ 1083965 w 1184279"/>
                <a:gd name="connsiteY27" fmla="*/ 247699 h 575693"/>
                <a:gd name="connsiteX28" fmla="*/ 1118052 w 1184279"/>
                <a:gd name="connsiteY28" fmla="*/ 224974 h 575693"/>
                <a:gd name="connsiteX29" fmla="*/ 1143049 w 1184279"/>
                <a:gd name="connsiteY29" fmla="*/ 243154 h 575693"/>
                <a:gd name="connsiteX30" fmla="*/ 1177136 w 1184279"/>
                <a:gd name="connsiteY30" fmla="*/ 279513 h 575693"/>
                <a:gd name="connsiteX31" fmla="*/ 1177136 w 1184279"/>
                <a:gd name="connsiteY31" fmla="*/ 288561 h 575693"/>
                <a:gd name="connsiteX32" fmla="*/ 1184279 w 1184279"/>
                <a:gd name="connsiteY32" fmla="*/ 296180 h 575693"/>
                <a:gd name="connsiteX33" fmla="*/ 1184279 w 1184279"/>
                <a:gd name="connsiteY33" fmla="*/ 318905 h 575693"/>
                <a:gd name="connsiteX34" fmla="*/ 1150192 w 1184279"/>
                <a:gd name="connsiteY34" fmla="*/ 312087 h 575693"/>
                <a:gd name="connsiteX35" fmla="*/ 1097925 w 1184279"/>
                <a:gd name="connsiteY35" fmla="*/ 318905 h 575693"/>
                <a:gd name="connsiteX36" fmla="*/ 1070656 w 1184279"/>
                <a:gd name="connsiteY36" fmla="*/ 334812 h 575693"/>
                <a:gd name="connsiteX37" fmla="*/ 1047931 w 1184279"/>
                <a:gd name="connsiteY37" fmla="*/ 371171 h 575693"/>
                <a:gd name="connsiteX38" fmla="*/ 988847 w 1184279"/>
                <a:gd name="connsiteY38" fmla="*/ 387079 h 575693"/>
                <a:gd name="connsiteX39" fmla="*/ 952488 w 1184279"/>
                <a:gd name="connsiteY39" fmla="*/ 414348 h 575693"/>
                <a:gd name="connsiteX40" fmla="*/ 913856 w 1184279"/>
                <a:gd name="connsiteY40" fmla="*/ 402986 h 575693"/>
                <a:gd name="connsiteX41" fmla="*/ 893404 w 1184279"/>
                <a:gd name="connsiteY41" fmla="*/ 398441 h 575693"/>
                <a:gd name="connsiteX42" fmla="*/ 879238 w 1184279"/>
                <a:gd name="connsiteY42" fmla="*/ 432844 h 575693"/>
                <a:gd name="connsiteX43" fmla="*/ 881716 w 1184279"/>
                <a:gd name="connsiteY43" fmla="*/ 436313 h 575693"/>
                <a:gd name="connsiteX44" fmla="*/ 884891 w 1184279"/>
                <a:gd name="connsiteY44" fmla="*/ 447425 h 575693"/>
                <a:gd name="connsiteX45" fmla="*/ 888859 w 1184279"/>
                <a:gd name="connsiteY45" fmla="*/ 452980 h 575693"/>
                <a:gd name="connsiteX46" fmla="*/ 893404 w 1184279"/>
                <a:gd name="connsiteY46" fmla="*/ 468887 h 575693"/>
                <a:gd name="connsiteX47" fmla="*/ 866134 w 1184279"/>
                <a:gd name="connsiteY47" fmla="*/ 489340 h 575693"/>
                <a:gd name="connsiteX48" fmla="*/ 838865 w 1184279"/>
                <a:gd name="connsiteY48" fmla="*/ 512064 h 575693"/>
                <a:gd name="connsiteX49" fmla="*/ 795688 w 1184279"/>
                <a:gd name="connsiteY49" fmla="*/ 532516 h 575693"/>
                <a:gd name="connsiteX50" fmla="*/ 743421 w 1184279"/>
                <a:gd name="connsiteY50" fmla="*/ 532516 h 575693"/>
                <a:gd name="connsiteX51" fmla="*/ 684337 w 1184279"/>
                <a:gd name="connsiteY51" fmla="*/ 548424 h 575693"/>
                <a:gd name="connsiteX52" fmla="*/ 641160 w 1184279"/>
                <a:gd name="connsiteY52" fmla="*/ 575693 h 575693"/>
                <a:gd name="connsiteX53" fmla="*/ 625253 w 1184279"/>
                <a:gd name="connsiteY53" fmla="*/ 559786 h 575693"/>
                <a:gd name="connsiteX54" fmla="*/ 582076 w 1184279"/>
                <a:gd name="connsiteY54" fmla="*/ 559786 h 575693"/>
                <a:gd name="connsiteX55" fmla="*/ 527537 w 1184279"/>
                <a:gd name="connsiteY55" fmla="*/ 532516 h 575693"/>
                <a:gd name="connsiteX56" fmla="*/ 488905 w 1184279"/>
                <a:gd name="connsiteY56" fmla="*/ 523426 h 575693"/>
                <a:gd name="connsiteX57" fmla="*/ 441183 w 1184279"/>
                <a:gd name="connsiteY57" fmla="*/ 532516 h 575693"/>
                <a:gd name="connsiteX58" fmla="*/ 361647 w 1184279"/>
                <a:gd name="connsiteY58" fmla="*/ 523426 h 575693"/>
                <a:gd name="connsiteX59" fmla="*/ 323015 w 1184279"/>
                <a:gd name="connsiteY59" fmla="*/ 523426 h 575693"/>
                <a:gd name="connsiteX60" fmla="*/ 302563 w 1184279"/>
                <a:gd name="connsiteY60" fmla="*/ 489340 h 575693"/>
                <a:gd name="connsiteX61" fmla="*/ 298018 w 1184279"/>
                <a:gd name="connsiteY61" fmla="*/ 477002 h 575693"/>
                <a:gd name="connsiteX62" fmla="*/ 295420 w 1184279"/>
                <a:gd name="connsiteY62" fmla="*/ 472673 h 575693"/>
                <a:gd name="connsiteX63" fmla="*/ 285574 w 1184279"/>
                <a:gd name="connsiteY63" fmla="*/ 445946 h 575693"/>
                <a:gd name="connsiteX64" fmla="*/ 263931 w 1184279"/>
                <a:gd name="connsiteY64" fmla="*/ 441618 h 575693"/>
                <a:gd name="connsiteX65" fmla="*/ 216210 w 1184279"/>
                <a:gd name="connsiteY65" fmla="*/ 409803 h 575693"/>
                <a:gd name="connsiteX66" fmla="*/ 168488 w 1184279"/>
                <a:gd name="connsiteY66" fmla="*/ 398441 h 575693"/>
                <a:gd name="connsiteX67" fmla="*/ 125311 w 1184279"/>
                <a:gd name="connsiteY67" fmla="*/ 393896 h 575693"/>
                <a:gd name="connsiteX68" fmla="*/ 113949 w 1184279"/>
                <a:gd name="connsiteY68" fmla="*/ 371171 h 575693"/>
                <a:gd name="connsiteX69" fmla="*/ 114262 w 1184279"/>
                <a:gd name="connsiteY69" fmla="*/ 369417 h 575693"/>
                <a:gd name="connsiteX70" fmla="*/ 106806 w 1184279"/>
                <a:gd name="connsiteY70" fmla="*/ 354504 h 575693"/>
                <a:gd name="connsiteX71" fmla="*/ 117422 w 1184279"/>
                <a:gd name="connsiteY71" fmla="*/ 295052 h 575693"/>
                <a:gd name="connsiteX72" fmla="*/ 98042 w 1184279"/>
                <a:gd name="connsiteY72" fmla="*/ 264366 h 575693"/>
                <a:gd name="connsiteX73" fmla="*/ 50320 w 1184279"/>
                <a:gd name="connsiteY73" fmla="*/ 241641 h 575693"/>
                <a:gd name="connsiteX74" fmla="*/ 16233 w 1184279"/>
                <a:gd name="connsiteY74" fmla="*/ 216644 h 575693"/>
                <a:gd name="connsiteX75" fmla="*/ 12983 w 1184279"/>
                <a:gd name="connsiteY75" fmla="*/ 202832 h 575693"/>
                <a:gd name="connsiteX76" fmla="*/ 9090 w 1184279"/>
                <a:gd name="connsiteY76" fmla="*/ 199977 h 575693"/>
                <a:gd name="connsiteX77" fmla="*/ 0 w 1184279"/>
                <a:gd name="connsiteY77" fmla="*/ 161345 h 575693"/>
                <a:gd name="connsiteX78" fmla="*/ 43177 w 1184279"/>
                <a:gd name="connsiteY78" fmla="*/ 149983 h 575693"/>
                <a:gd name="connsiteX79" fmla="*/ 106806 w 1184279"/>
                <a:gd name="connsiteY79" fmla="*/ 102261 h 575693"/>
                <a:gd name="connsiteX80" fmla="*/ 165890 w 1184279"/>
                <a:gd name="connsiteY80" fmla="*/ 74991 h 575693"/>
                <a:gd name="connsiteX81" fmla="*/ 197704 w 1184279"/>
                <a:gd name="connsiteY81" fmla="*/ 90899 h 575693"/>
                <a:gd name="connsiteX82" fmla="*/ 236336 w 1184279"/>
                <a:gd name="connsiteY82" fmla="*/ 90899 h 575693"/>
                <a:gd name="connsiteX83" fmla="*/ 263606 w 1184279"/>
                <a:gd name="connsiteY83" fmla="*/ 118168 h 575693"/>
                <a:gd name="connsiteX84" fmla="*/ 295420 w 1184279"/>
                <a:gd name="connsiteY84" fmla="*/ 118168 h 575693"/>
                <a:gd name="connsiteX85" fmla="*/ 347687 w 1184279"/>
                <a:gd name="connsiteY85" fmla="*/ 134075 h 575693"/>
                <a:gd name="connsiteX86" fmla="*/ 385878 w 1184279"/>
                <a:gd name="connsiteY86" fmla="*/ 98131 h 575693"/>
                <a:gd name="connsiteX87" fmla="*/ 377555 w 1184279"/>
                <a:gd name="connsiteY87" fmla="*/ 80296 h 575693"/>
                <a:gd name="connsiteX88" fmla="*/ 377904 w 1184279"/>
                <a:gd name="connsiteY88" fmla="*/ 79685 h 575693"/>
                <a:gd name="connsiteX89" fmla="*/ 370412 w 1184279"/>
                <a:gd name="connsiteY89" fmla="*/ 63629 h 57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84279" h="575693">
                  <a:moveTo>
                    <a:pt x="406771" y="0"/>
                  </a:moveTo>
                  <a:lnTo>
                    <a:pt x="449948" y="27270"/>
                  </a:lnTo>
                  <a:lnTo>
                    <a:pt x="481762" y="31815"/>
                  </a:lnTo>
                  <a:lnTo>
                    <a:pt x="524939" y="47722"/>
                  </a:lnTo>
                  <a:lnTo>
                    <a:pt x="527292" y="62624"/>
                  </a:lnTo>
                  <a:lnTo>
                    <a:pt x="532082" y="64389"/>
                  </a:lnTo>
                  <a:lnTo>
                    <a:pt x="536600" y="93005"/>
                  </a:lnTo>
                  <a:lnTo>
                    <a:pt x="584023" y="113623"/>
                  </a:lnTo>
                  <a:lnTo>
                    <a:pt x="622655" y="102261"/>
                  </a:lnTo>
                  <a:lnTo>
                    <a:pt x="665832" y="97716"/>
                  </a:lnTo>
                  <a:lnTo>
                    <a:pt x="702191" y="102261"/>
                  </a:lnTo>
                  <a:lnTo>
                    <a:pt x="740823" y="129531"/>
                  </a:lnTo>
                  <a:lnTo>
                    <a:pt x="761275" y="161345"/>
                  </a:lnTo>
                  <a:lnTo>
                    <a:pt x="795362" y="161345"/>
                  </a:lnTo>
                  <a:lnTo>
                    <a:pt x="843084" y="165890"/>
                  </a:lnTo>
                  <a:lnTo>
                    <a:pt x="874898" y="156800"/>
                  </a:lnTo>
                  <a:lnTo>
                    <a:pt x="922620" y="145438"/>
                  </a:lnTo>
                  <a:lnTo>
                    <a:pt x="977159" y="106806"/>
                  </a:lnTo>
                  <a:lnTo>
                    <a:pt x="1004429" y="113623"/>
                  </a:lnTo>
                  <a:lnTo>
                    <a:pt x="1020336" y="129531"/>
                  </a:lnTo>
                  <a:lnTo>
                    <a:pt x="1063513" y="122713"/>
                  </a:lnTo>
                  <a:lnTo>
                    <a:pt x="1056552" y="141607"/>
                  </a:lnTo>
                  <a:lnTo>
                    <a:pt x="1070656" y="139380"/>
                  </a:lnTo>
                  <a:lnTo>
                    <a:pt x="1054749" y="182557"/>
                  </a:lnTo>
                  <a:lnTo>
                    <a:pt x="1027479" y="237096"/>
                  </a:lnTo>
                  <a:lnTo>
                    <a:pt x="1031859" y="247609"/>
                  </a:lnTo>
                  <a:lnTo>
                    <a:pt x="1052151" y="236336"/>
                  </a:lnTo>
                  <a:lnTo>
                    <a:pt x="1083965" y="247699"/>
                  </a:lnTo>
                  <a:lnTo>
                    <a:pt x="1118052" y="224974"/>
                  </a:lnTo>
                  <a:lnTo>
                    <a:pt x="1143049" y="243154"/>
                  </a:lnTo>
                  <a:lnTo>
                    <a:pt x="1177136" y="279513"/>
                  </a:lnTo>
                  <a:lnTo>
                    <a:pt x="1177136" y="288561"/>
                  </a:lnTo>
                  <a:lnTo>
                    <a:pt x="1184279" y="296180"/>
                  </a:lnTo>
                  <a:lnTo>
                    <a:pt x="1184279" y="318905"/>
                  </a:lnTo>
                  <a:lnTo>
                    <a:pt x="1150192" y="312087"/>
                  </a:lnTo>
                  <a:lnTo>
                    <a:pt x="1097925" y="318905"/>
                  </a:lnTo>
                  <a:lnTo>
                    <a:pt x="1070656" y="334812"/>
                  </a:lnTo>
                  <a:lnTo>
                    <a:pt x="1047931" y="371171"/>
                  </a:lnTo>
                  <a:lnTo>
                    <a:pt x="988847" y="387079"/>
                  </a:lnTo>
                  <a:lnTo>
                    <a:pt x="952488" y="414348"/>
                  </a:lnTo>
                  <a:lnTo>
                    <a:pt x="913856" y="402986"/>
                  </a:lnTo>
                  <a:lnTo>
                    <a:pt x="893404" y="398441"/>
                  </a:lnTo>
                  <a:lnTo>
                    <a:pt x="879238" y="432844"/>
                  </a:lnTo>
                  <a:lnTo>
                    <a:pt x="881716" y="436313"/>
                  </a:lnTo>
                  <a:lnTo>
                    <a:pt x="884891" y="447425"/>
                  </a:lnTo>
                  <a:lnTo>
                    <a:pt x="888859" y="452980"/>
                  </a:lnTo>
                  <a:lnTo>
                    <a:pt x="893404" y="468887"/>
                  </a:lnTo>
                  <a:lnTo>
                    <a:pt x="866134" y="489340"/>
                  </a:lnTo>
                  <a:lnTo>
                    <a:pt x="838865" y="512064"/>
                  </a:lnTo>
                  <a:lnTo>
                    <a:pt x="795688" y="532516"/>
                  </a:lnTo>
                  <a:lnTo>
                    <a:pt x="743421" y="532516"/>
                  </a:lnTo>
                  <a:lnTo>
                    <a:pt x="684337" y="548424"/>
                  </a:lnTo>
                  <a:lnTo>
                    <a:pt x="641160" y="575693"/>
                  </a:lnTo>
                  <a:lnTo>
                    <a:pt x="625253" y="559786"/>
                  </a:lnTo>
                  <a:lnTo>
                    <a:pt x="582076" y="559786"/>
                  </a:lnTo>
                  <a:lnTo>
                    <a:pt x="527537" y="532516"/>
                  </a:lnTo>
                  <a:lnTo>
                    <a:pt x="488905" y="523426"/>
                  </a:lnTo>
                  <a:lnTo>
                    <a:pt x="441183" y="532516"/>
                  </a:lnTo>
                  <a:lnTo>
                    <a:pt x="361647" y="523426"/>
                  </a:lnTo>
                  <a:lnTo>
                    <a:pt x="323015" y="523426"/>
                  </a:lnTo>
                  <a:lnTo>
                    <a:pt x="302563" y="489340"/>
                  </a:lnTo>
                  <a:lnTo>
                    <a:pt x="298018" y="477002"/>
                  </a:lnTo>
                  <a:lnTo>
                    <a:pt x="295420" y="472673"/>
                  </a:lnTo>
                  <a:lnTo>
                    <a:pt x="285574" y="445946"/>
                  </a:lnTo>
                  <a:lnTo>
                    <a:pt x="263931" y="441618"/>
                  </a:lnTo>
                  <a:lnTo>
                    <a:pt x="216210" y="409803"/>
                  </a:lnTo>
                  <a:lnTo>
                    <a:pt x="168488" y="398441"/>
                  </a:lnTo>
                  <a:lnTo>
                    <a:pt x="125311" y="393896"/>
                  </a:lnTo>
                  <a:lnTo>
                    <a:pt x="113949" y="371171"/>
                  </a:lnTo>
                  <a:lnTo>
                    <a:pt x="114262" y="369417"/>
                  </a:lnTo>
                  <a:lnTo>
                    <a:pt x="106806" y="354504"/>
                  </a:lnTo>
                  <a:lnTo>
                    <a:pt x="117422" y="295052"/>
                  </a:lnTo>
                  <a:lnTo>
                    <a:pt x="98042" y="264366"/>
                  </a:lnTo>
                  <a:lnTo>
                    <a:pt x="50320" y="241641"/>
                  </a:lnTo>
                  <a:lnTo>
                    <a:pt x="16233" y="216644"/>
                  </a:lnTo>
                  <a:lnTo>
                    <a:pt x="12983" y="202832"/>
                  </a:lnTo>
                  <a:lnTo>
                    <a:pt x="9090" y="199977"/>
                  </a:lnTo>
                  <a:lnTo>
                    <a:pt x="0" y="161345"/>
                  </a:lnTo>
                  <a:lnTo>
                    <a:pt x="43177" y="149983"/>
                  </a:lnTo>
                  <a:lnTo>
                    <a:pt x="106806" y="102261"/>
                  </a:lnTo>
                  <a:lnTo>
                    <a:pt x="165890" y="74991"/>
                  </a:lnTo>
                  <a:lnTo>
                    <a:pt x="197704" y="90899"/>
                  </a:lnTo>
                  <a:lnTo>
                    <a:pt x="236336" y="90899"/>
                  </a:lnTo>
                  <a:lnTo>
                    <a:pt x="263606" y="118168"/>
                  </a:lnTo>
                  <a:lnTo>
                    <a:pt x="295420" y="118168"/>
                  </a:lnTo>
                  <a:lnTo>
                    <a:pt x="347687" y="134075"/>
                  </a:lnTo>
                  <a:lnTo>
                    <a:pt x="385878" y="98131"/>
                  </a:lnTo>
                  <a:lnTo>
                    <a:pt x="377555" y="80296"/>
                  </a:lnTo>
                  <a:lnTo>
                    <a:pt x="377904" y="79685"/>
                  </a:lnTo>
                  <a:lnTo>
                    <a:pt x="370412" y="6362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5" name="Freeform 24">
              <a:extLst>
                <a:ext uri="{FF2B5EF4-FFF2-40B4-BE49-F238E27FC236}">
                  <a16:creationId xmlns:a16="http://schemas.microsoft.com/office/drawing/2014/main" id="{495E6246-A184-DC44-A03B-819A509365DE}"/>
                </a:ext>
              </a:extLst>
            </p:cNvPr>
            <p:cNvSpPr>
              <a:spLocks/>
            </p:cNvSpPr>
            <p:nvPr/>
          </p:nvSpPr>
          <p:spPr bwMode="auto">
            <a:xfrm>
              <a:off x="6606835" y="3041358"/>
              <a:ext cx="228708" cy="126367"/>
            </a:xfrm>
            <a:custGeom>
              <a:avLst/>
              <a:gdLst>
                <a:gd name="connsiteX0" fmla="*/ 61791 w 304944"/>
                <a:gd name="connsiteY0" fmla="*/ 0 h 168489"/>
                <a:gd name="connsiteX1" fmla="*/ 89060 w 304944"/>
                <a:gd name="connsiteY1" fmla="*/ 11363 h 168489"/>
                <a:gd name="connsiteX2" fmla="*/ 127692 w 304944"/>
                <a:gd name="connsiteY2" fmla="*/ 38632 h 168489"/>
                <a:gd name="connsiteX3" fmla="*/ 148144 w 304944"/>
                <a:gd name="connsiteY3" fmla="*/ 43177 h 168489"/>
                <a:gd name="connsiteX4" fmla="*/ 159506 w 304944"/>
                <a:gd name="connsiteY4" fmla="*/ 63630 h 168489"/>
                <a:gd name="connsiteX5" fmla="*/ 191321 w 304944"/>
                <a:gd name="connsiteY5" fmla="*/ 70447 h 168489"/>
                <a:gd name="connsiteX6" fmla="*/ 218590 w 304944"/>
                <a:gd name="connsiteY6" fmla="*/ 90899 h 168489"/>
                <a:gd name="connsiteX7" fmla="*/ 261767 w 304944"/>
                <a:gd name="connsiteY7" fmla="*/ 97717 h 168489"/>
                <a:gd name="connsiteX8" fmla="*/ 304944 w 304944"/>
                <a:gd name="connsiteY8" fmla="*/ 102262 h 168489"/>
                <a:gd name="connsiteX9" fmla="*/ 298127 w 304944"/>
                <a:gd name="connsiteY9" fmla="*/ 118169 h 168489"/>
                <a:gd name="connsiteX10" fmla="*/ 304944 w 304944"/>
                <a:gd name="connsiteY10" fmla="*/ 145439 h 168489"/>
                <a:gd name="connsiteX11" fmla="*/ 298127 w 304944"/>
                <a:gd name="connsiteY11" fmla="*/ 161346 h 168489"/>
                <a:gd name="connsiteX12" fmla="*/ 291664 w 304944"/>
                <a:gd name="connsiteY12" fmla="*/ 161346 h 168489"/>
                <a:gd name="connsiteX13" fmla="*/ 288603 w 304944"/>
                <a:gd name="connsiteY13" fmla="*/ 168489 h 168489"/>
                <a:gd name="connsiteX14" fmla="*/ 256788 w 304944"/>
                <a:gd name="connsiteY14" fmla="*/ 168489 h 168489"/>
                <a:gd name="connsiteX15" fmla="*/ 213611 w 304944"/>
                <a:gd name="connsiteY15" fmla="*/ 163944 h 168489"/>
                <a:gd name="connsiteX16" fmla="*/ 186342 w 304944"/>
                <a:gd name="connsiteY16" fmla="*/ 157127 h 168489"/>
                <a:gd name="connsiteX17" fmla="*/ 165890 w 304944"/>
                <a:gd name="connsiteY17" fmla="*/ 136674 h 168489"/>
                <a:gd name="connsiteX18" fmla="*/ 118168 w 304944"/>
                <a:gd name="connsiteY18" fmla="*/ 132129 h 168489"/>
                <a:gd name="connsiteX19" fmla="*/ 68174 w 304944"/>
                <a:gd name="connsiteY19" fmla="*/ 109405 h 168489"/>
                <a:gd name="connsiteX20" fmla="*/ 36359 w 304944"/>
                <a:gd name="connsiteY20" fmla="*/ 88952 h 168489"/>
                <a:gd name="connsiteX21" fmla="*/ 0 w 304944"/>
                <a:gd name="connsiteY21" fmla="*/ 70773 h 168489"/>
                <a:gd name="connsiteX22" fmla="*/ 9090 w 304944"/>
                <a:gd name="connsiteY22" fmla="*/ 34413 h 168489"/>
                <a:gd name="connsiteX23" fmla="*/ 36359 w 304944"/>
                <a:gd name="connsiteY23" fmla="*/ 11688 h 168489"/>
                <a:gd name="connsiteX24" fmla="*/ 37809 w 304944"/>
                <a:gd name="connsiteY24" fmla="*/ 11274 h 168489"/>
                <a:gd name="connsiteX25" fmla="*/ 45883 w 304944"/>
                <a:gd name="connsiteY25" fmla="*/ 4545 h 1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4944" h="168489">
                  <a:moveTo>
                    <a:pt x="61791" y="0"/>
                  </a:moveTo>
                  <a:lnTo>
                    <a:pt x="89060" y="11363"/>
                  </a:lnTo>
                  <a:lnTo>
                    <a:pt x="127692" y="38632"/>
                  </a:lnTo>
                  <a:lnTo>
                    <a:pt x="148144" y="43177"/>
                  </a:lnTo>
                  <a:lnTo>
                    <a:pt x="159506" y="63630"/>
                  </a:lnTo>
                  <a:lnTo>
                    <a:pt x="191321" y="70447"/>
                  </a:lnTo>
                  <a:lnTo>
                    <a:pt x="218590" y="90899"/>
                  </a:lnTo>
                  <a:lnTo>
                    <a:pt x="261767" y="97717"/>
                  </a:lnTo>
                  <a:lnTo>
                    <a:pt x="304944" y="102262"/>
                  </a:lnTo>
                  <a:lnTo>
                    <a:pt x="298127" y="118169"/>
                  </a:lnTo>
                  <a:lnTo>
                    <a:pt x="304944" y="145439"/>
                  </a:lnTo>
                  <a:lnTo>
                    <a:pt x="298127" y="161346"/>
                  </a:lnTo>
                  <a:lnTo>
                    <a:pt x="291664" y="161346"/>
                  </a:lnTo>
                  <a:lnTo>
                    <a:pt x="288603" y="168489"/>
                  </a:lnTo>
                  <a:lnTo>
                    <a:pt x="256788" y="168489"/>
                  </a:lnTo>
                  <a:lnTo>
                    <a:pt x="213611" y="163944"/>
                  </a:lnTo>
                  <a:lnTo>
                    <a:pt x="186342" y="157127"/>
                  </a:lnTo>
                  <a:lnTo>
                    <a:pt x="165890" y="136674"/>
                  </a:lnTo>
                  <a:lnTo>
                    <a:pt x="118168" y="132129"/>
                  </a:lnTo>
                  <a:lnTo>
                    <a:pt x="68174" y="109405"/>
                  </a:lnTo>
                  <a:lnTo>
                    <a:pt x="36359" y="88952"/>
                  </a:lnTo>
                  <a:lnTo>
                    <a:pt x="0" y="70773"/>
                  </a:lnTo>
                  <a:lnTo>
                    <a:pt x="9090" y="34413"/>
                  </a:lnTo>
                  <a:lnTo>
                    <a:pt x="36359" y="11688"/>
                  </a:lnTo>
                  <a:lnTo>
                    <a:pt x="37809" y="11274"/>
                  </a:lnTo>
                  <a:lnTo>
                    <a:pt x="45883"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6" name="Freeform 25">
              <a:extLst>
                <a:ext uri="{FF2B5EF4-FFF2-40B4-BE49-F238E27FC236}">
                  <a16:creationId xmlns:a16="http://schemas.microsoft.com/office/drawing/2014/main" id="{81237706-85D5-5543-ABCB-F9B8B965E6E7}"/>
                </a:ext>
              </a:extLst>
            </p:cNvPr>
            <p:cNvSpPr>
              <a:spLocks/>
            </p:cNvSpPr>
            <p:nvPr/>
          </p:nvSpPr>
          <p:spPr bwMode="auto">
            <a:xfrm>
              <a:off x="6277977" y="2871437"/>
              <a:ext cx="813301" cy="827963"/>
            </a:xfrm>
            <a:custGeom>
              <a:avLst/>
              <a:gdLst>
                <a:gd name="connsiteX0" fmla="*/ 364030 w 1084401"/>
                <a:gd name="connsiteY0" fmla="*/ 0 h 1103951"/>
                <a:gd name="connsiteX1" fmla="*/ 400389 w 1084401"/>
                <a:gd name="connsiteY1" fmla="*/ 52267 h 1103951"/>
                <a:gd name="connsiteX2" fmla="*/ 400389 w 1084401"/>
                <a:gd name="connsiteY2" fmla="*/ 86354 h 1103951"/>
                <a:gd name="connsiteX3" fmla="*/ 411751 w 1084401"/>
                <a:gd name="connsiteY3" fmla="*/ 111351 h 1103951"/>
                <a:gd name="connsiteX4" fmla="*/ 411751 w 1084401"/>
                <a:gd name="connsiteY4" fmla="*/ 134076 h 1103951"/>
                <a:gd name="connsiteX5" fmla="*/ 402226 w 1084401"/>
                <a:gd name="connsiteY5" fmla="*/ 130901 h 1103951"/>
                <a:gd name="connsiteX6" fmla="*/ 402226 w 1084401"/>
                <a:gd name="connsiteY6" fmla="*/ 140426 h 1103951"/>
                <a:gd name="connsiteX7" fmla="*/ 392192 w 1084401"/>
                <a:gd name="connsiteY7" fmla="*/ 137081 h 1103951"/>
                <a:gd name="connsiteX8" fmla="*/ 395844 w 1084401"/>
                <a:gd name="connsiteY8" fmla="*/ 177252 h 1103951"/>
                <a:gd name="connsiteX9" fmla="*/ 434476 w 1084401"/>
                <a:gd name="connsiteY9" fmla="*/ 204522 h 1103951"/>
                <a:gd name="connsiteX10" fmla="*/ 486743 w 1084401"/>
                <a:gd name="connsiteY10" fmla="*/ 229519 h 1103951"/>
                <a:gd name="connsiteX11" fmla="*/ 459473 w 1084401"/>
                <a:gd name="connsiteY11" fmla="*/ 252244 h 1103951"/>
                <a:gd name="connsiteX12" fmla="*/ 450383 w 1084401"/>
                <a:gd name="connsiteY12" fmla="*/ 288603 h 1103951"/>
                <a:gd name="connsiteX13" fmla="*/ 482198 w 1084401"/>
                <a:gd name="connsiteY13" fmla="*/ 306783 h 1103951"/>
                <a:gd name="connsiteX14" fmla="*/ 518557 w 1084401"/>
                <a:gd name="connsiteY14" fmla="*/ 327235 h 1103951"/>
                <a:gd name="connsiteX15" fmla="*/ 568551 w 1084401"/>
                <a:gd name="connsiteY15" fmla="*/ 349960 h 1103951"/>
                <a:gd name="connsiteX16" fmla="*/ 616273 w 1084401"/>
                <a:gd name="connsiteY16" fmla="*/ 354505 h 1103951"/>
                <a:gd name="connsiteX17" fmla="*/ 636725 w 1084401"/>
                <a:gd name="connsiteY17" fmla="*/ 374957 h 1103951"/>
                <a:gd name="connsiteX18" fmla="*/ 663995 w 1084401"/>
                <a:gd name="connsiteY18" fmla="*/ 381774 h 1103951"/>
                <a:gd name="connsiteX19" fmla="*/ 713989 w 1084401"/>
                <a:gd name="connsiteY19" fmla="*/ 386319 h 1103951"/>
                <a:gd name="connsiteX20" fmla="*/ 732183 w 1084401"/>
                <a:gd name="connsiteY20" fmla="*/ 386319 h 1103951"/>
                <a:gd name="connsiteX21" fmla="*/ 736279 w 1084401"/>
                <a:gd name="connsiteY21" fmla="*/ 376762 h 1103951"/>
                <a:gd name="connsiteX22" fmla="*/ 729461 w 1084401"/>
                <a:gd name="connsiteY22" fmla="*/ 349492 h 1103951"/>
                <a:gd name="connsiteX23" fmla="*/ 736279 w 1084401"/>
                <a:gd name="connsiteY23" fmla="*/ 333585 h 1103951"/>
                <a:gd name="connsiteX24" fmla="*/ 745209 w 1084401"/>
                <a:gd name="connsiteY24" fmla="*/ 328624 h 1103951"/>
                <a:gd name="connsiteX25" fmla="*/ 745804 w 1084401"/>
                <a:gd name="connsiteY25" fmla="*/ 327235 h 1103951"/>
                <a:gd name="connsiteX26" fmla="*/ 766256 w 1084401"/>
                <a:gd name="connsiteY26" fmla="*/ 315873 h 1103951"/>
                <a:gd name="connsiteX27" fmla="*/ 773073 w 1084401"/>
                <a:gd name="connsiteY27" fmla="*/ 349960 h 1103951"/>
                <a:gd name="connsiteX28" fmla="*/ 773073 w 1084401"/>
                <a:gd name="connsiteY28" fmla="*/ 359050 h 1103951"/>
                <a:gd name="connsiteX29" fmla="*/ 804888 w 1084401"/>
                <a:gd name="connsiteY29" fmla="*/ 374957 h 1103951"/>
                <a:gd name="connsiteX30" fmla="*/ 825340 w 1084401"/>
                <a:gd name="connsiteY30" fmla="*/ 370412 h 1103951"/>
                <a:gd name="connsiteX31" fmla="*/ 857154 w 1084401"/>
                <a:gd name="connsiteY31" fmla="*/ 370412 h 1103951"/>
                <a:gd name="connsiteX32" fmla="*/ 881716 w 1084401"/>
                <a:gd name="connsiteY32" fmla="*/ 370412 h 1103951"/>
                <a:gd name="connsiteX33" fmla="*/ 881716 w 1084401"/>
                <a:gd name="connsiteY33" fmla="*/ 349492 h 1103951"/>
                <a:gd name="connsiteX34" fmla="*/ 863537 w 1084401"/>
                <a:gd name="connsiteY34" fmla="*/ 338130 h 1103951"/>
                <a:gd name="connsiteX35" fmla="*/ 879761 w 1084401"/>
                <a:gd name="connsiteY35" fmla="*/ 335967 h 1103951"/>
                <a:gd name="connsiteX36" fmla="*/ 873062 w 1084401"/>
                <a:gd name="connsiteY36" fmla="*/ 331780 h 1103951"/>
                <a:gd name="connsiteX37" fmla="*/ 903485 w 1084401"/>
                <a:gd name="connsiteY37" fmla="*/ 327724 h 1103951"/>
                <a:gd name="connsiteX38" fmla="*/ 929438 w 1084401"/>
                <a:gd name="connsiteY38" fmla="*/ 301771 h 1103951"/>
                <a:gd name="connsiteX39" fmla="*/ 938056 w 1084401"/>
                <a:gd name="connsiteY39" fmla="*/ 296328 h 1103951"/>
                <a:gd name="connsiteX40" fmla="*/ 938963 w 1084401"/>
                <a:gd name="connsiteY40" fmla="*/ 295421 h 1103951"/>
                <a:gd name="connsiteX41" fmla="*/ 982140 w 1084401"/>
                <a:gd name="connsiteY41" fmla="*/ 268151 h 1103951"/>
                <a:gd name="connsiteX42" fmla="*/ 1013955 w 1084401"/>
                <a:gd name="connsiteY42" fmla="*/ 279513 h 1103951"/>
                <a:gd name="connsiteX43" fmla="*/ 1041224 w 1084401"/>
                <a:gd name="connsiteY43" fmla="*/ 263606 h 1103951"/>
                <a:gd name="connsiteX44" fmla="*/ 1057131 w 1084401"/>
                <a:gd name="connsiteY44" fmla="*/ 288603 h 1103951"/>
                <a:gd name="connsiteX45" fmla="*/ 1045769 w 1084401"/>
                <a:gd name="connsiteY45" fmla="*/ 306783 h 1103951"/>
                <a:gd name="connsiteX46" fmla="*/ 1084401 w 1084401"/>
                <a:gd name="connsiteY46" fmla="*/ 311328 h 1103951"/>
                <a:gd name="connsiteX47" fmla="*/ 1084401 w 1084401"/>
                <a:gd name="connsiteY47" fmla="*/ 327235 h 1103951"/>
                <a:gd name="connsiteX48" fmla="*/ 1074876 w 1084401"/>
                <a:gd name="connsiteY48" fmla="*/ 331045 h 1103951"/>
                <a:gd name="connsiteX49" fmla="*/ 1074876 w 1084401"/>
                <a:gd name="connsiteY49" fmla="*/ 333585 h 1103951"/>
                <a:gd name="connsiteX50" fmla="*/ 1073436 w 1084401"/>
                <a:gd name="connsiteY50" fmla="*/ 334161 h 1103951"/>
                <a:gd name="connsiteX51" fmla="*/ 1077584 w 1084401"/>
                <a:gd name="connsiteY51" fmla="*/ 359050 h 1103951"/>
                <a:gd name="connsiteX52" fmla="*/ 1066471 w 1084401"/>
                <a:gd name="connsiteY52" fmla="*/ 355875 h 1103951"/>
                <a:gd name="connsiteX53" fmla="*/ 1068059 w 1084401"/>
                <a:gd name="connsiteY53" fmla="*/ 365400 h 1103951"/>
                <a:gd name="connsiteX54" fmla="*/ 1036898 w 1084401"/>
                <a:gd name="connsiteY54" fmla="*/ 356497 h 1103951"/>
                <a:gd name="connsiteX55" fmla="*/ 1002592 w 1084401"/>
                <a:gd name="connsiteY55" fmla="*/ 381774 h 1103951"/>
                <a:gd name="connsiteX56" fmla="*/ 1002592 w 1084401"/>
                <a:gd name="connsiteY56" fmla="*/ 402227 h 1103951"/>
                <a:gd name="connsiteX57" fmla="*/ 982140 w 1084401"/>
                <a:gd name="connsiteY57" fmla="*/ 440859 h 1103951"/>
                <a:gd name="connsiteX58" fmla="*/ 982140 w 1084401"/>
                <a:gd name="connsiteY58" fmla="*/ 456766 h 1103951"/>
                <a:gd name="connsiteX59" fmla="*/ 966233 w 1084401"/>
                <a:gd name="connsiteY59" fmla="*/ 488580 h 1103951"/>
                <a:gd name="connsiteX60" fmla="*/ 960280 w 1084401"/>
                <a:gd name="connsiteY60" fmla="*/ 487786 h 1103951"/>
                <a:gd name="connsiteX61" fmla="*/ 956708 w 1084401"/>
                <a:gd name="connsiteY61" fmla="*/ 494930 h 1103951"/>
                <a:gd name="connsiteX62" fmla="*/ 932146 w 1084401"/>
                <a:gd name="connsiteY62" fmla="*/ 491655 h 1103951"/>
                <a:gd name="connsiteX63" fmla="*/ 932146 w 1084401"/>
                <a:gd name="connsiteY63" fmla="*/ 520395 h 1103951"/>
                <a:gd name="connsiteX64" fmla="*/ 923056 w 1084401"/>
                <a:gd name="connsiteY64" fmla="*/ 536302 h 1103951"/>
                <a:gd name="connsiteX65" fmla="*/ 927601 w 1084401"/>
                <a:gd name="connsiteY65" fmla="*/ 552209 h 1103951"/>
                <a:gd name="connsiteX66" fmla="*/ 911694 w 1084401"/>
                <a:gd name="connsiteY66" fmla="*/ 563572 h 1103951"/>
                <a:gd name="connsiteX67" fmla="*/ 911575 w 1084401"/>
                <a:gd name="connsiteY67" fmla="*/ 563203 h 1103951"/>
                <a:gd name="connsiteX68" fmla="*/ 902169 w 1084401"/>
                <a:gd name="connsiteY68" fmla="*/ 569922 h 1103951"/>
                <a:gd name="connsiteX69" fmla="*/ 881716 w 1084401"/>
                <a:gd name="connsiteY69" fmla="*/ 506293 h 1103951"/>
                <a:gd name="connsiteX70" fmla="*/ 878292 w 1084401"/>
                <a:gd name="connsiteY70" fmla="*/ 506293 h 1103951"/>
                <a:gd name="connsiteX71" fmla="*/ 873062 w 1084401"/>
                <a:gd name="connsiteY71" fmla="*/ 527212 h 1103951"/>
                <a:gd name="connsiteX72" fmla="*/ 866850 w 1084401"/>
                <a:gd name="connsiteY72" fmla="*/ 520310 h 1103951"/>
                <a:gd name="connsiteX73" fmla="*/ 863537 w 1084401"/>
                <a:gd name="connsiteY73" fmla="*/ 533562 h 1103951"/>
                <a:gd name="connsiteX74" fmla="*/ 843085 w 1084401"/>
                <a:gd name="connsiteY74" fmla="*/ 510838 h 1103951"/>
                <a:gd name="connsiteX75" fmla="*/ 858992 w 1084401"/>
                <a:gd name="connsiteY75" fmla="*/ 490385 h 1103951"/>
                <a:gd name="connsiteX76" fmla="*/ 865871 w 1084401"/>
                <a:gd name="connsiteY76" fmla="*/ 487437 h 1103951"/>
                <a:gd name="connsiteX77" fmla="*/ 868517 w 1084401"/>
                <a:gd name="connsiteY77" fmla="*/ 484035 h 1103951"/>
                <a:gd name="connsiteX78" fmla="*/ 876342 w 1084401"/>
                <a:gd name="connsiteY78" fmla="*/ 480682 h 1103951"/>
                <a:gd name="connsiteX79" fmla="*/ 890806 w 1084401"/>
                <a:gd name="connsiteY79" fmla="*/ 451754 h 1103951"/>
                <a:gd name="connsiteX80" fmla="*/ 870354 w 1084401"/>
                <a:gd name="connsiteY80" fmla="*/ 447209 h 1103951"/>
                <a:gd name="connsiteX81" fmla="*/ 838540 w 1084401"/>
                <a:gd name="connsiteY81" fmla="*/ 447209 h 1103951"/>
                <a:gd name="connsiteX82" fmla="*/ 799908 w 1084401"/>
                <a:gd name="connsiteY82" fmla="*/ 440391 h 1103951"/>
                <a:gd name="connsiteX83" fmla="*/ 795363 w 1084401"/>
                <a:gd name="connsiteY83" fmla="*/ 408577 h 1103951"/>
                <a:gd name="connsiteX84" fmla="*/ 779456 w 1084401"/>
                <a:gd name="connsiteY84" fmla="*/ 408577 h 1103951"/>
                <a:gd name="connsiteX85" fmla="*/ 756529 w 1084401"/>
                <a:gd name="connsiteY85" fmla="*/ 395203 h 1103951"/>
                <a:gd name="connsiteX86" fmla="*/ 745804 w 1084401"/>
                <a:gd name="connsiteY86" fmla="*/ 413589 h 1103951"/>
                <a:gd name="connsiteX87" fmla="*/ 773073 w 1084401"/>
                <a:gd name="connsiteY87" fmla="*/ 434041 h 1103951"/>
                <a:gd name="connsiteX88" fmla="*/ 750349 w 1084401"/>
                <a:gd name="connsiteY88" fmla="*/ 449948 h 1103951"/>
                <a:gd name="connsiteX89" fmla="*/ 738986 w 1084401"/>
                <a:gd name="connsiteY89" fmla="*/ 461311 h 1103951"/>
                <a:gd name="connsiteX90" fmla="*/ 766256 w 1084401"/>
                <a:gd name="connsiteY90" fmla="*/ 477218 h 1103951"/>
                <a:gd name="connsiteX91" fmla="*/ 761711 w 1084401"/>
                <a:gd name="connsiteY91" fmla="*/ 499943 h 1103951"/>
                <a:gd name="connsiteX92" fmla="*/ 773073 w 1084401"/>
                <a:gd name="connsiteY92" fmla="*/ 531757 h 1103951"/>
                <a:gd name="connsiteX93" fmla="*/ 777618 w 1084401"/>
                <a:gd name="connsiteY93" fmla="*/ 559027 h 1103951"/>
                <a:gd name="connsiteX94" fmla="*/ 773073 w 1084401"/>
                <a:gd name="connsiteY94" fmla="*/ 574934 h 1103951"/>
                <a:gd name="connsiteX95" fmla="*/ 765362 w 1084401"/>
                <a:gd name="connsiteY95" fmla="*/ 574934 h 1103951"/>
                <a:gd name="connsiteX96" fmla="*/ 763548 w 1084401"/>
                <a:gd name="connsiteY96" fmla="*/ 581284 h 1103951"/>
                <a:gd name="connsiteX97" fmla="*/ 736279 w 1084401"/>
                <a:gd name="connsiteY97" fmla="*/ 581284 h 1103951"/>
                <a:gd name="connsiteX98" fmla="*/ 702627 w 1084401"/>
                <a:gd name="connsiteY98" fmla="*/ 590140 h 1103951"/>
                <a:gd name="connsiteX99" fmla="*/ 702627 w 1084401"/>
                <a:gd name="connsiteY99" fmla="*/ 611294 h 1103951"/>
                <a:gd name="connsiteX100" fmla="*/ 686720 w 1084401"/>
                <a:gd name="connsiteY100" fmla="*/ 634018 h 1103951"/>
                <a:gd name="connsiteX101" fmla="*/ 678905 w 1084401"/>
                <a:gd name="connsiteY101" fmla="*/ 637926 h 1103951"/>
                <a:gd name="connsiteX102" fmla="*/ 677195 w 1084401"/>
                <a:gd name="connsiteY102" fmla="*/ 640368 h 1103951"/>
                <a:gd name="connsiteX103" fmla="*/ 629557 w 1084401"/>
                <a:gd name="connsiteY103" fmla="*/ 664187 h 1103951"/>
                <a:gd name="connsiteX104" fmla="*/ 589004 w 1084401"/>
                <a:gd name="connsiteY104" fmla="*/ 709010 h 1103951"/>
                <a:gd name="connsiteX105" fmla="*/ 561734 w 1084401"/>
                <a:gd name="connsiteY105" fmla="*/ 731734 h 1103951"/>
                <a:gd name="connsiteX106" fmla="*/ 525375 w 1084401"/>
                <a:gd name="connsiteY106" fmla="*/ 756731 h 1103951"/>
                <a:gd name="connsiteX107" fmla="*/ 525375 w 1084401"/>
                <a:gd name="connsiteY107" fmla="*/ 774911 h 1103951"/>
                <a:gd name="connsiteX108" fmla="*/ 515850 w 1084401"/>
                <a:gd name="connsiteY108" fmla="*/ 780354 h 1103951"/>
                <a:gd name="connsiteX109" fmla="*/ 515850 w 1084401"/>
                <a:gd name="connsiteY109" fmla="*/ 781261 h 1103951"/>
                <a:gd name="connsiteX110" fmla="*/ 499942 w 1084401"/>
                <a:gd name="connsiteY110" fmla="*/ 790351 h 1103951"/>
                <a:gd name="connsiteX111" fmla="*/ 461310 w 1084401"/>
                <a:gd name="connsiteY111" fmla="*/ 806258 h 1103951"/>
                <a:gd name="connsiteX112" fmla="*/ 452282 w 1084401"/>
                <a:gd name="connsiteY112" fmla="*/ 806258 h 1103951"/>
                <a:gd name="connsiteX113" fmla="*/ 443566 w 1084401"/>
                <a:gd name="connsiteY113" fmla="*/ 827178 h 1103951"/>
                <a:gd name="connsiteX114" fmla="*/ 454928 w 1084401"/>
                <a:gd name="connsiteY114" fmla="*/ 874900 h 1103951"/>
                <a:gd name="connsiteX115" fmla="*/ 454928 w 1084401"/>
                <a:gd name="connsiteY115" fmla="*/ 908987 h 1103951"/>
                <a:gd name="connsiteX116" fmla="*/ 439021 w 1084401"/>
                <a:gd name="connsiteY116" fmla="*/ 945346 h 1103951"/>
                <a:gd name="connsiteX117" fmla="*/ 439021 w 1084401"/>
                <a:gd name="connsiteY117" fmla="*/ 1004430 h 1103951"/>
                <a:gd name="connsiteX118" fmla="*/ 429496 w 1084401"/>
                <a:gd name="connsiteY118" fmla="*/ 1007288 h 1103951"/>
                <a:gd name="connsiteX119" fmla="*/ 429496 w 1084401"/>
                <a:gd name="connsiteY119" fmla="*/ 1010780 h 1103951"/>
                <a:gd name="connsiteX120" fmla="*/ 413549 w 1084401"/>
                <a:gd name="connsiteY120" fmla="*/ 1015564 h 1103951"/>
                <a:gd name="connsiteX121" fmla="*/ 400389 w 1084401"/>
                <a:gd name="connsiteY121" fmla="*/ 1036245 h 1103951"/>
                <a:gd name="connsiteX122" fmla="*/ 411751 w 1084401"/>
                <a:gd name="connsiteY122" fmla="*/ 1047607 h 1103951"/>
                <a:gd name="connsiteX123" fmla="*/ 400054 w 1084401"/>
                <a:gd name="connsiteY123" fmla="*/ 1051785 h 1103951"/>
                <a:gd name="connsiteX124" fmla="*/ 402226 w 1084401"/>
                <a:gd name="connsiteY124" fmla="*/ 1053957 h 1103951"/>
                <a:gd name="connsiteX125" fmla="*/ 378494 w 1084401"/>
                <a:gd name="connsiteY125" fmla="*/ 1062433 h 1103951"/>
                <a:gd name="connsiteX126" fmla="*/ 368574 w 1084401"/>
                <a:gd name="connsiteY126" fmla="*/ 1086239 h 1103951"/>
                <a:gd name="connsiteX127" fmla="*/ 352667 w 1084401"/>
                <a:gd name="connsiteY127" fmla="*/ 1097601 h 1103951"/>
                <a:gd name="connsiteX128" fmla="*/ 352432 w 1084401"/>
                <a:gd name="connsiteY128" fmla="*/ 1097316 h 1103951"/>
                <a:gd name="connsiteX129" fmla="*/ 343142 w 1084401"/>
                <a:gd name="connsiteY129" fmla="*/ 1103951 h 1103951"/>
                <a:gd name="connsiteX130" fmla="*/ 311328 w 1084401"/>
                <a:gd name="connsiteY130" fmla="*/ 1065319 h 1103951"/>
                <a:gd name="connsiteX131" fmla="*/ 288603 w 1084401"/>
                <a:gd name="connsiteY131" fmla="*/ 1017598 h 1103951"/>
                <a:gd name="connsiteX132" fmla="*/ 279513 w 1084401"/>
                <a:gd name="connsiteY132" fmla="*/ 978966 h 1103951"/>
                <a:gd name="connsiteX133" fmla="*/ 263606 w 1084401"/>
                <a:gd name="connsiteY133" fmla="*/ 958513 h 1103951"/>
                <a:gd name="connsiteX134" fmla="*/ 245426 w 1084401"/>
                <a:gd name="connsiteY134" fmla="*/ 924426 h 1103951"/>
                <a:gd name="connsiteX135" fmla="*/ 236336 w 1084401"/>
                <a:gd name="connsiteY135" fmla="*/ 876705 h 1103951"/>
                <a:gd name="connsiteX136" fmla="*/ 229519 w 1084401"/>
                <a:gd name="connsiteY136" fmla="*/ 856252 h 1103951"/>
                <a:gd name="connsiteX137" fmla="*/ 197704 w 1084401"/>
                <a:gd name="connsiteY137" fmla="*/ 801713 h 1103951"/>
                <a:gd name="connsiteX138" fmla="*/ 181797 w 1084401"/>
                <a:gd name="connsiteY138" fmla="*/ 726722 h 1103951"/>
                <a:gd name="connsiteX139" fmla="*/ 170435 w 1084401"/>
                <a:gd name="connsiteY139" fmla="*/ 679000 h 1103951"/>
                <a:gd name="connsiteX140" fmla="*/ 170435 w 1084401"/>
                <a:gd name="connsiteY140" fmla="*/ 635823 h 1103951"/>
                <a:gd name="connsiteX141" fmla="*/ 165890 w 1084401"/>
                <a:gd name="connsiteY141" fmla="*/ 597191 h 1103951"/>
                <a:gd name="connsiteX142" fmla="*/ 111351 w 1084401"/>
                <a:gd name="connsiteY142" fmla="*/ 617644 h 1103951"/>
                <a:gd name="connsiteX143" fmla="*/ 86354 w 1084401"/>
                <a:gd name="connsiteY143" fmla="*/ 613099 h 1103951"/>
                <a:gd name="connsiteX144" fmla="*/ 36359 w 1084401"/>
                <a:gd name="connsiteY144" fmla="*/ 565377 h 1103951"/>
                <a:gd name="connsiteX145" fmla="*/ 52267 w 1084401"/>
                <a:gd name="connsiteY145" fmla="*/ 554014 h 1103951"/>
                <a:gd name="connsiteX146" fmla="*/ 43177 w 1084401"/>
                <a:gd name="connsiteY146" fmla="*/ 538107 h 1103951"/>
                <a:gd name="connsiteX147" fmla="*/ 0 w 1084401"/>
                <a:gd name="connsiteY147" fmla="*/ 499475 h 1103951"/>
                <a:gd name="connsiteX148" fmla="*/ 24997 w 1084401"/>
                <a:gd name="connsiteY148" fmla="*/ 479023 h 1103951"/>
                <a:gd name="connsiteX149" fmla="*/ 26761 w 1084401"/>
                <a:gd name="connsiteY149" fmla="*/ 479023 h 1103951"/>
                <a:gd name="connsiteX150" fmla="*/ 34522 w 1084401"/>
                <a:gd name="connsiteY150" fmla="*/ 472673 h 1103951"/>
                <a:gd name="connsiteX151" fmla="*/ 104938 w 1084401"/>
                <a:gd name="connsiteY151" fmla="*/ 472673 h 1103951"/>
                <a:gd name="connsiteX152" fmla="*/ 95444 w 1084401"/>
                <a:gd name="connsiteY152" fmla="*/ 440391 h 1103951"/>
                <a:gd name="connsiteX153" fmla="*/ 74991 w 1084401"/>
                <a:gd name="connsiteY153" fmla="*/ 419939 h 1103951"/>
                <a:gd name="connsiteX154" fmla="*/ 68174 w 1084401"/>
                <a:gd name="connsiteY154" fmla="*/ 392669 h 1103951"/>
                <a:gd name="connsiteX155" fmla="*/ 47722 w 1084401"/>
                <a:gd name="connsiteY155" fmla="*/ 372217 h 1103951"/>
                <a:gd name="connsiteX156" fmla="*/ 90899 w 1084401"/>
                <a:gd name="connsiteY156" fmla="*/ 329040 h 1103951"/>
                <a:gd name="connsiteX157" fmla="*/ 93772 w 1084401"/>
                <a:gd name="connsiteY157" fmla="*/ 329343 h 1103951"/>
                <a:gd name="connsiteX158" fmla="*/ 100424 w 1084401"/>
                <a:gd name="connsiteY158" fmla="*/ 322690 h 1103951"/>
                <a:gd name="connsiteX159" fmla="*/ 139763 w 1084401"/>
                <a:gd name="connsiteY159" fmla="*/ 326831 h 1103951"/>
                <a:gd name="connsiteX160" fmla="*/ 170435 w 1084401"/>
                <a:gd name="connsiteY160" fmla="*/ 290408 h 1103951"/>
                <a:gd name="connsiteX161" fmla="*/ 193160 w 1084401"/>
                <a:gd name="connsiteY161" fmla="*/ 247232 h 1103951"/>
                <a:gd name="connsiteX162" fmla="*/ 229519 w 1084401"/>
                <a:gd name="connsiteY162" fmla="*/ 204055 h 1103951"/>
                <a:gd name="connsiteX163" fmla="*/ 229519 w 1084401"/>
                <a:gd name="connsiteY163" fmla="*/ 172240 h 1103951"/>
                <a:gd name="connsiteX164" fmla="*/ 256789 w 1084401"/>
                <a:gd name="connsiteY164" fmla="*/ 151788 h 1103951"/>
                <a:gd name="connsiteX165" fmla="*/ 229519 w 1084401"/>
                <a:gd name="connsiteY165" fmla="*/ 124518 h 1103951"/>
                <a:gd name="connsiteX166" fmla="*/ 220429 w 1084401"/>
                <a:gd name="connsiteY166" fmla="*/ 97249 h 1103951"/>
                <a:gd name="connsiteX167" fmla="*/ 204522 w 1084401"/>
                <a:gd name="connsiteY167" fmla="*/ 58617 h 1103951"/>
                <a:gd name="connsiteX168" fmla="*/ 220429 w 1084401"/>
                <a:gd name="connsiteY168" fmla="*/ 38165 h 1103951"/>
                <a:gd name="connsiteX169" fmla="*/ 224419 w 1084401"/>
                <a:gd name="connsiteY169" fmla="*/ 38932 h 1103951"/>
                <a:gd name="connsiteX170" fmla="*/ 229954 w 1084401"/>
                <a:gd name="connsiteY170" fmla="*/ 31815 h 1103951"/>
                <a:gd name="connsiteX171" fmla="*/ 289038 w 1084401"/>
                <a:gd name="connsiteY171" fmla="*/ 43177 h 1103951"/>
                <a:gd name="connsiteX172" fmla="*/ 327610 w 1084401"/>
                <a:gd name="connsiteY172" fmla="*/ 37087 h 1103951"/>
                <a:gd name="connsiteX173" fmla="*/ 354505 w 1084401"/>
                <a:gd name="connsiteY173" fmla="*/ 6350 h 1103951"/>
                <a:gd name="connsiteX174" fmla="*/ 356263 w 1084401"/>
                <a:gd name="connsiteY174" fmla="*/ 8877 h 110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084401" h="1103951">
                  <a:moveTo>
                    <a:pt x="364030" y="0"/>
                  </a:moveTo>
                  <a:lnTo>
                    <a:pt x="400389" y="52267"/>
                  </a:lnTo>
                  <a:lnTo>
                    <a:pt x="400389" y="86354"/>
                  </a:lnTo>
                  <a:lnTo>
                    <a:pt x="411751" y="111351"/>
                  </a:lnTo>
                  <a:lnTo>
                    <a:pt x="411751" y="134076"/>
                  </a:lnTo>
                  <a:lnTo>
                    <a:pt x="402226" y="130901"/>
                  </a:lnTo>
                  <a:lnTo>
                    <a:pt x="402226" y="140426"/>
                  </a:lnTo>
                  <a:lnTo>
                    <a:pt x="392192" y="137081"/>
                  </a:lnTo>
                  <a:lnTo>
                    <a:pt x="395844" y="177252"/>
                  </a:lnTo>
                  <a:lnTo>
                    <a:pt x="434476" y="204522"/>
                  </a:lnTo>
                  <a:lnTo>
                    <a:pt x="486743" y="229519"/>
                  </a:lnTo>
                  <a:lnTo>
                    <a:pt x="459473" y="252244"/>
                  </a:lnTo>
                  <a:lnTo>
                    <a:pt x="450383" y="288603"/>
                  </a:lnTo>
                  <a:lnTo>
                    <a:pt x="482198" y="306783"/>
                  </a:lnTo>
                  <a:lnTo>
                    <a:pt x="518557" y="327235"/>
                  </a:lnTo>
                  <a:lnTo>
                    <a:pt x="568551" y="349960"/>
                  </a:lnTo>
                  <a:lnTo>
                    <a:pt x="616273" y="354505"/>
                  </a:lnTo>
                  <a:lnTo>
                    <a:pt x="636725" y="374957"/>
                  </a:lnTo>
                  <a:lnTo>
                    <a:pt x="663995" y="381774"/>
                  </a:lnTo>
                  <a:lnTo>
                    <a:pt x="713989" y="386319"/>
                  </a:lnTo>
                  <a:lnTo>
                    <a:pt x="732183" y="386319"/>
                  </a:lnTo>
                  <a:lnTo>
                    <a:pt x="736279" y="376762"/>
                  </a:lnTo>
                  <a:lnTo>
                    <a:pt x="729461" y="349492"/>
                  </a:lnTo>
                  <a:lnTo>
                    <a:pt x="736279" y="333585"/>
                  </a:lnTo>
                  <a:lnTo>
                    <a:pt x="745209" y="328624"/>
                  </a:lnTo>
                  <a:lnTo>
                    <a:pt x="745804" y="327235"/>
                  </a:lnTo>
                  <a:lnTo>
                    <a:pt x="766256" y="315873"/>
                  </a:lnTo>
                  <a:lnTo>
                    <a:pt x="773073" y="349960"/>
                  </a:lnTo>
                  <a:lnTo>
                    <a:pt x="773073" y="359050"/>
                  </a:lnTo>
                  <a:lnTo>
                    <a:pt x="804888" y="374957"/>
                  </a:lnTo>
                  <a:lnTo>
                    <a:pt x="825340" y="370412"/>
                  </a:lnTo>
                  <a:lnTo>
                    <a:pt x="857154" y="370412"/>
                  </a:lnTo>
                  <a:lnTo>
                    <a:pt x="881716" y="370412"/>
                  </a:lnTo>
                  <a:lnTo>
                    <a:pt x="881716" y="349492"/>
                  </a:lnTo>
                  <a:lnTo>
                    <a:pt x="863537" y="338130"/>
                  </a:lnTo>
                  <a:lnTo>
                    <a:pt x="879761" y="335967"/>
                  </a:lnTo>
                  <a:lnTo>
                    <a:pt x="873062" y="331780"/>
                  </a:lnTo>
                  <a:lnTo>
                    <a:pt x="903485" y="327724"/>
                  </a:lnTo>
                  <a:lnTo>
                    <a:pt x="929438" y="301771"/>
                  </a:lnTo>
                  <a:lnTo>
                    <a:pt x="938056" y="296328"/>
                  </a:lnTo>
                  <a:lnTo>
                    <a:pt x="938963" y="295421"/>
                  </a:lnTo>
                  <a:lnTo>
                    <a:pt x="982140" y="268151"/>
                  </a:lnTo>
                  <a:lnTo>
                    <a:pt x="1013955" y="279513"/>
                  </a:lnTo>
                  <a:lnTo>
                    <a:pt x="1041224" y="263606"/>
                  </a:lnTo>
                  <a:lnTo>
                    <a:pt x="1057131" y="288603"/>
                  </a:lnTo>
                  <a:lnTo>
                    <a:pt x="1045769" y="306783"/>
                  </a:lnTo>
                  <a:lnTo>
                    <a:pt x="1084401" y="311328"/>
                  </a:lnTo>
                  <a:lnTo>
                    <a:pt x="1084401" y="327235"/>
                  </a:lnTo>
                  <a:lnTo>
                    <a:pt x="1074876" y="331045"/>
                  </a:lnTo>
                  <a:lnTo>
                    <a:pt x="1074876" y="333585"/>
                  </a:lnTo>
                  <a:lnTo>
                    <a:pt x="1073436" y="334161"/>
                  </a:lnTo>
                  <a:lnTo>
                    <a:pt x="1077584" y="359050"/>
                  </a:lnTo>
                  <a:lnTo>
                    <a:pt x="1066471" y="355875"/>
                  </a:lnTo>
                  <a:lnTo>
                    <a:pt x="1068059" y="365400"/>
                  </a:lnTo>
                  <a:lnTo>
                    <a:pt x="1036898" y="356497"/>
                  </a:lnTo>
                  <a:lnTo>
                    <a:pt x="1002592" y="381774"/>
                  </a:lnTo>
                  <a:lnTo>
                    <a:pt x="1002592" y="402227"/>
                  </a:lnTo>
                  <a:lnTo>
                    <a:pt x="982140" y="440859"/>
                  </a:lnTo>
                  <a:lnTo>
                    <a:pt x="982140" y="456766"/>
                  </a:lnTo>
                  <a:lnTo>
                    <a:pt x="966233" y="488580"/>
                  </a:lnTo>
                  <a:lnTo>
                    <a:pt x="960280" y="487786"/>
                  </a:lnTo>
                  <a:lnTo>
                    <a:pt x="956708" y="494930"/>
                  </a:lnTo>
                  <a:lnTo>
                    <a:pt x="932146" y="491655"/>
                  </a:lnTo>
                  <a:lnTo>
                    <a:pt x="932146" y="520395"/>
                  </a:lnTo>
                  <a:lnTo>
                    <a:pt x="923056" y="536302"/>
                  </a:lnTo>
                  <a:lnTo>
                    <a:pt x="927601" y="552209"/>
                  </a:lnTo>
                  <a:lnTo>
                    <a:pt x="911694" y="563572"/>
                  </a:lnTo>
                  <a:lnTo>
                    <a:pt x="911575" y="563203"/>
                  </a:lnTo>
                  <a:lnTo>
                    <a:pt x="902169" y="569922"/>
                  </a:lnTo>
                  <a:lnTo>
                    <a:pt x="881716" y="506293"/>
                  </a:lnTo>
                  <a:lnTo>
                    <a:pt x="878292" y="506293"/>
                  </a:lnTo>
                  <a:lnTo>
                    <a:pt x="873062" y="527212"/>
                  </a:lnTo>
                  <a:lnTo>
                    <a:pt x="866850" y="520310"/>
                  </a:lnTo>
                  <a:lnTo>
                    <a:pt x="863537" y="533562"/>
                  </a:lnTo>
                  <a:lnTo>
                    <a:pt x="843085" y="510838"/>
                  </a:lnTo>
                  <a:lnTo>
                    <a:pt x="858992" y="490385"/>
                  </a:lnTo>
                  <a:lnTo>
                    <a:pt x="865871" y="487437"/>
                  </a:lnTo>
                  <a:lnTo>
                    <a:pt x="868517" y="484035"/>
                  </a:lnTo>
                  <a:lnTo>
                    <a:pt x="876342" y="480682"/>
                  </a:lnTo>
                  <a:lnTo>
                    <a:pt x="890806" y="451754"/>
                  </a:lnTo>
                  <a:lnTo>
                    <a:pt x="870354" y="447209"/>
                  </a:lnTo>
                  <a:lnTo>
                    <a:pt x="838540" y="447209"/>
                  </a:lnTo>
                  <a:lnTo>
                    <a:pt x="799908" y="440391"/>
                  </a:lnTo>
                  <a:lnTo>
                    <a:pt x="795363" y="408577"/>
                  </a:lnTo>
                  <a:lnTo>
                    <a:pt x="779456" y="408577"/>
                  </a:lnTo>
                  <a:lnTo>
                    <a:pt x="756529" y="395203"/>
                  </a:lnTo>
                  <a:lnTo>
                    <a:pt x="745804" y="413589"/>
                  </a:lnTo>
                  <a:lnTo>
                    <a:pt x="773073" y="434041"/>
                  </a:lnTo>
                  <a:lnTo>
                    <a:pt x="750349" y="449948"/>
                  </a:lnTo>
                  <a:lnTo>
                    <a:pt x="738986" y="461311"/>
                  </a:lnTo>
                  <a:lnTo>
                    <a:pt x="766256" y="477218"/>
                  </a:lnTo>
                  <a:lnTo>
                    <a:pt x="761711" y="499943"/>
                  </a:lnTo>
                  <a:lnTo>
                    <a:pt x="773073" y="531757"/>
                  </a:lnTo>
                  <a:lnTo>
                    <a:pt x="777618" y="559027"/>
                  </a:lnTo>
                  <a:lnTo>
                    <a:pt x="773073" y="574934"/>
                  </a:lnTo>
                  <a:lnTo>
                    <a:pt x="765362" y="574934"/>
                  </a:lnTo>
                  <a:lnTo>
                    <a:pt x="763548" y="581284"/>
                  </a:lnTo>
                  <a:lnTo>
                    <a:pt x="736279" y="581284"/>
                  </a:lnTo>
                  <a:lnTo>
                    <a:pt x="702627" y="590140"/>
                  </a:lnTo>
                  <a:lnTo>
                    <a:pt x="702627" y="611294"/>
                  </a:lnTo>
                  <a:lnTo>
                    <a:pt x="686720" y="634018"/>
                  </a:lnTo>
                  <a:lnTo>
                    <a:pt x="678905" y="637926"/>
                  </a:lnTo>
                  <a:lnTo>
                    <a:pt x="677195" y="640368"/>
                  </a:lnTo>
                  <a:lnTo>
                    <a:pt x="629557" y="664187"/>
                  </a:lnTo>
                  <a:lnTo>
                    <a:pt x="589004" y="709010"/>
                  </a:lnTo>
                  <a:lnTo>
                    <a:pt x="561734" y="731734"/>
                  </a:lnTo>
                  <a:lnTo>
                    <a:pt x="525375" y="756731"/>
                  </a:lnTo>
                  <a:lnTo>
                    <a:pt x="525375" y="774911"/>
                  </a:lnTo>
                  <a:lnTo>
                    <a:pt x="515850" y="780354"/>
                  </a:lnTo>
                  <a:lnTo>
                    <a:pt x="515850" y="781261"/>
                  </a:lnTo>
                  <a:lnTo>
                    <a:pt x="499942" y="790351"/>
                  </a:lnTo>
                  <a:lnTo>
                    <a:pt x="461310" y="806258"/>
                  </a:lnTo>
                  <a:lnTo>
                    <a:pt x="452282" y="806258"/>
                  </a:lnTo>
                  <a:lnTo>
                    <a:pt x="443566" y="827178"/>
                  </a:lnTo>
                  <a:lnTo>
                    <a:pt x="454928" y="874900"/>
                  </a:lnTo>
                  <a:lnTo>
                    <a:pt x="454928" y="908987"/>
                  </a:lnTo>
                  <a:lnTo>
                    <a:pt x="439021" y="945346"/>
                  </a:lnTo>
                  <a:lnTo>
                    <a:pt x="439021" y="1004430"/>
                  </a:lnTo>
                  <a:lnTo>
                    <a:pt x="429496" y="1007288"/>
                  </a:lnTo>
                  <a:lnTo>
                    <a:pt x="429496" y="1010780"/>
                  </a:lnTo>
                  <a:lnTo>
                    <a:pt x="413549" y="1015564"/>
                  </a:lnTo>
                  <a:lnTo>
                    <a:pt x="400389" y="1036245"/>
                  </a:lnTo>
                  <a:lnTo>
                    <a:pt x="411751" y="1047607"/>
                  </a:lnTo>
                  <a:lnTo>
                    <a:pt x="400054" y="1051785"/>
                  </a:lnTo>
                  <a:lnTo>
                    <a:pt x="402226" y="1053957"/>
                  </a:lnTo>
                  <a:lnTo>
                    <a:pt x="378494" y="1062433"/>
                  </a:lnTo>
                  <a:lnTo>
                    <a:pt x="368574" y="1086239"/>
                  </a:lnTo>
                  <a:lnTo>
                    <a:pt x="352667" y="1097601"/>
                  </a:lnTo>
                  <a:lnTo>
                    <a:pt x="352432" y="1097316"/>
                  </a:lnTo>
                  <a:lnTo>
                    <a:pt x="343142" y="1103951"/>
                  </a:lnTo>
                  <a:lnTo>
                    <a:pt x="311328" y="1065319"/>
                  </a:lnTo>
                  <a:lnTo>
                    <a:pt x="288603" y="1017598"/>
                  </a:lnTo>
                  <a:lnTo>
                    <a:pt x="279513" y="978966"/>
                  </a:lnTo>
                  <a:lnTo>
                    <a:pt x="263606" y="958513"/>
                  </a:lnTo>
                  <a:lnTo>
                    <a:pt x="245426" y="924426"/>
                  </a:lnTo>
                  <a:lnTo>
                    <a:pt x="236336" y="876705"/>
                  </a:lnTo>
                  <a:lnTo>
                    <a:pt x="229519" y="856252"/>
                  </a:lnTo>
                  <a:lnTo>
                    <a:pt x="197704" y="801713"/>
                  </a:lnTo>
                  <a:lnTo>
                    <a:pt x="181797" y="726722"/>
                  </a:lnTo>
                  <a:lnTo>
                    <a:pt x="170435" y="679000"/>
                  </a:lnTo>
                  <a:lnTo>
                    <a:pt x="170435" y="635823"/>
                  </a:lnTo>
                  <a:lnTo>
                    <a:pt x="165890" y="597191"/>
                  </a:lnTo>
                  <a:lnTo>
                    <a:pt x="111351" y="617644"/>
                  </a:lnTo>
                  <a:lnTo>
                    <a:pt x="86354" y="613099"/>
                  </a:lnTo>
                  <a:lnTo>
                    <a:pt x="36359" y="565377"/>
                  </a:lnTo>
                  <a:lnTo>
                    <a:pt x="52267" y="554014"/>
                  </a:lnTo>
                  <a:lnTo>
                    <a:pt x="43177" y="538107"/>
                  </a:lnTo>
                  <a:lnTo>
                    <a:pt x="0" y="499475"/>
                  </a:lnTo>
                  <a:lnTo>
                    <a:pt x="24997" y="479023"/>
                  </a:lnTo>
                  <a:lnTo>
                    <a:pt x="26761" y="479023"/>
                  </a:lnTo>
                  <a:lnTo>
                    <a:pt x="34522" y="472673"/>
                  </a:lnTo>
                  <a:lnTo>
                    <a:pt x="104938" y="472673"/>
                  </a:lnTo>
                  <a:lnTo>
                    <a:pt x="95444" y="440391"/>
                  </a:lnTo>
                  <a:lnTo>
                    <a:pt x="74991" y="419939"/>
                  </a:lnTo>
                  <a:lnTo>
                    <a:pt x="68174" y="392669"/>
                  </a:lnTo>
                  <a:lnTo>
                    <a:pt x="47722" y="372217"/>
                  </a:lnTo>
                  <a:lnTo>
                    <a:pt x="90899" y="329040"/>
                  </a:lnTo>
                  <a:lnTo>
                    <a:pt x="93772" y="329343"/>
                  </a:lnTo>
                  <a:lnTo>
                    <a:pt x="100424" y="322690"/>
                  </a:lnTo>
                  <a:lnTo>
                    <a:pt x="139763" y="326831"/>
                  </a:lnTo>
                  <a:lnTo>
                    <a:pt x="170435" y="290408"/>
                  </a:lnTo>
                  <a:lnTo>
                    <a:pt x="193160" y="247232"/>
                  </a:lnTo>
                  <a:lnTo>
                    <a:pt x="229519" y="204055"/>
                  </a:lnTo>
                  <a:lnTo>
                    <a:pt x="229519" y="172240"/>
                  </a:lnTo>
                  <a:lnTo>
                    <a:pt x="256789" y="151788"/>
                  </a:lnTo>
                  <a:lnTo>
                    <a:pt x="229519" y="124518"/>
                  </a:lnTo>
                  <a:lnTo>
                    <a:pt x="220429" y="97249"/>
                  </a:lnTo>
                  <a:lnTo>
                    <a:pt x="204522" y="58617"/>
                  </a:lnTo>
                  <a:lnTo>
                    <a:pt x="220429" y="38165"/>
                  </a:lnTo>
                  <a:lnTo>
                    <a:pt x="224419" y="38932"/>
                  </a:lnTo>
                  <a:lnTo>
                    <a:pt x="229954" y="31815"/>
                  </a:lnTo>
                  <a:lnTo>
                    <a:pt x="289038" y="43177"/>
                  </a:lnTo>
                  <a:lnTo>
                    <a:pt x="327610" y="37087"/>
                  </a:lnTo>
                  <a:lnTo>
                    <a:pt x="354505" y="6350"/>
                  </a:lnTo>
                  <a:lnTo>
                    <a:pt x="356263" y="887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27" name="Freeform 26">
              <a:extLst>
                <a:ext uri="{FF2B5EF4-FFF2-40B4-BE49-F238E27FC236}">
                  <a16:creationId xmlns:a16="http://schemas.microsoft.com/office/drawing/2014/main" id="{8F04CE8E-25B2-714B-8C14-6B2256B73188}"/>
                </a:ext>
              </a:extLst>
            </p:cNvPr>
            <p:cNvSpPr>
              <a:spLocks/>
            </p:cNvSpPr>
            <p:nvPr/>
          </p:nvSpPr>
          <p:spPr bwMode="auto">
            <a:xfrm>
              <a:off x="5821212" y="3179655"/>
              <a:ext cx="136511" cy="112650"/>
            </a:xfrm>
            <a:custGeom>
              <a:avLst/>
              <a:gdLst>
                <a:gd name="connsiteX0" fmla="*/ 168162 w 182014"/>
                <a:gd name="connsiteY0" fmla="*/ 0 h 150200"/>
                <a:gd name="connsiteX1" fmla="*/ 170781 w 182014"/>
                <a:gd name="connsiteY1" fmla="*/ 6548 h 150200"/>
                <a:gd name="connsiteX2" fmla="*/ 172924 w 182014"/>
                <a:gd name="connsiteY2" fmla="*/ 4762 h 150200"/>
                <a:gd name="connsiteX3" fmla="*/ 177469 w 182014"/>
                <a:gd name="connsiteY3" fmla="*/ 16125 h 150200"/>
                <a:gd name="connsiteX4" fmla="*/ 182014 w 182014"/>
                <a:gd name="connsiteY4" fmla="*/ 47939 h 150200"/>
                <a:gd name="connsiteX5" fmla="*/ 161562 w 182014"/>
                <a:gd name="connsiteY5" fmla="*/ 47939 h 150200"/>
                <a:gd name="connsiteX6" fmla="*/ 161562 w 182014"/>
                <a:gd name="connsiteY6" fmla="*/ 75209 h 150200"/>
                <a:gd name="connsiteX7" fmla="*/ 166107 w 182014"/>
                <a:gd name="connsiteY7" fmla="*/ 79754 h 150200"/>
                <a:gd name="connsiteX8" fmla="*/ 150200 w 182014"/>
                <a:gd name="connsiteY8" fmla="*/ 91116 h 150200"/>
                <a:gd name="connsiteX9" fmla="*/ 150200 w 182014"/>
                <a:gd name="connsiteY9" fmla="*/ 107023 h 150200"/>
                <a:gd name="connsiteX10" fmla="*/ 141110 w 182014"/>
                <a:gd name="connsiteY10" fmla="*/ 122931 h 150200"/>
                <a:gd name="connsiteX11" fmla="*/ 134293 w 182014"/>
                <a:gd name="connsiteY11" fmla="*/ 138838 h 150200"/>
                <a:gd name="connsiteX12" fmla="*/ 129748 w 182014"/>
                <a:gd name="connsiteY12" fmla="*/ 150200 h 150200"/>
                <a:gd name="connsiteX13" fmla="*/ 20669 w 182014"/>
                <a:gd name="connsiteY13" fmla="*/ 129748 h 150200"/>
                <a:gd name="connsiteX14" fmla="*/ 19138 w 182014"/>
                <a:gd name="connsiteY14" fmla="*/ 125592 h 150200"/>
                <a:gd name="connsiteX15" fmla="*/ 15907 w 182014"/>
                <a:gd name="connsiteY15" fmla="*/ 124986 h 150200"/>
                <a:gd name="connsiteX16" fmla="*/ 0 w 182014"/>
                <a:gd name="connsiteY16" fmla="*/ 81809 h 150200"/>
                <a:gd name="connsiteX17" fmla="*/ 0 w 182014"/>
                <a:gd name="connsiteY17" fmla="*/ 70447 h 150200"/>
                <a:gd name="connsiteX18" fmla="*/ 6818 w 182014"/>
                <a:gd name="connsiteY18" fmla="*/ 70447 h 150200"/>
                <a:gd name="connsiteX19" fmla="*/ 6818 w 182014"/>
                <a:gd name="connsiteY19" fmla="*/ 75209 h 150200"/>
                <a:gd name="connsiteX20" fmla="*/ 11580 w 182014"/>
                <a:gd name="connsiteY20" fmla="*/ 75209 h 150200"/>
                <a:gd name="connsiteX21" fmla="*/ 11580 w 182014"/>
                <a:gd name="connsiteY21" fmla="*/ 80789 h 150200"/>
                <a:gd name="connsiteX22" fmla="*/ 38632 w 182014"/>
                <a:gd name="connsiteY22" fmla="*/ 74992 h 150200"/>
                <a:gd name="connsiteX23" fmla="*/ 65902 w 182014"/>
                <a:gd name="connsiteY23" fmla="*/ 74992 h 150200"/>
                <a:gd name="connsiteX24" fmla="*/ 86354 w 182014"/>
                <a:gd name="connsiteY24" fmla="*/ 74992 h 150200"/>
                <a:gd name="connsiteX25" fmla="*/ 113623 w 182014"/>
                <a:gd name="connsiteY25" fmla="*/ 47722 h 150200"/>
                <a:gd name="connsiteX26" fmla="*/ 140893 w 182014"/>
                <a:gd name="connsiteY26" fmla="*/ 22725 h 1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2014" h="150200">
                  <a:moveTo>
                    <a:pt x="168162" y="0"/>
                  </a:moveTo>
                  <a:lnTo>
                    <a:pt x="170781" y="6548"/>
                  </a:lnTo>
                  <a:lnTo>
                    <a:pt x="172924" y="4762"/>
                  </a:lnTo>
                  <a:lnTo>
                    <a:pt x="177469" y="16125"/>
                  </a:lnTo>
                  <a:lnTo>
                    <a:pt x="182014" y="47939"/>
                  </a:lnTo>
                  <a:lnTo>
                    <a:pt x="161562" y="47939"/>
                  </a:lnTo>
                  <a:lnTo>
                    <a:pt x="161562" y="75209"/>
                  </a:lnTo>
                  <a:lnTo>
                    <a:pt x="166107" y="79754"/>
                  </a:lnTo>
                  <a:lnTo>
                    <a:pt x="150200" y="91116"/>
                  </a:lnTo>
                  <a:lnTo>
                    <a:pt x="150200" y="107023"/>
                  </a:lnTo>
                  <a:lnTo>
                    <a:pt x="141110" y="122931"/>
                  </a:lnTo>
                  <a:lnTo>
                    <a:pt x="134293" y="138838"/>
                  </a:lnTo>
                  <a:lnTo>
                    <a:pt x="129748" y="150200"/>
                  </a:lnTo>
                  <a:lnTo>
                    <a:pt x="20669" y="129748"/>
                  </a:lnTo>
                  <a:lnTo>
                    <a:pt x="19138" y="125592"/>
                  </a:lnTo>
                  <a:lnTo>
                    <a:pt x="15907" y="124986"/>
                  </a:lnTo>
                  <a:lnTo>
                    <a:pt x="0" y="81809"/>
                  </a:lnTo>
                  <a:lnTo>
                    <a:pt x="0" y="70447"/>
                  </a:lnTo>
                  <a:lnTo>
                    <a:pt x="6818" y="70447"/>
                  </a:lnTo>
                  <a:lnTo>
                    <a:pt x="6818" y="75209"/>
                  </a:lnTo>
                  <a:lnTo>
                    <a:pt x="11580" y="75209"/>
                  </a:lnTo>
                  <a:lnTo>
                    <a:pt x="11580" y="80789"/>
                  </a:lnTo>
                  <a:lnTo>
                    <a:pt x="38632" y="74992"/>
                  </a:lnTo>
                  <a:lnTo>
                    <a:pt x="65902" y="74992"/>
                  </a:lnTo>
                  <a:lnTo>
                    <a:pt x="86354" y="74992"/>
                  </a:lnTo>
                  <a:lnTo>
                    <a:pt x="113623" y="47722"/>
                  </a:lnTo>
                  <a:lnTo>
                    <a:pt x="140893" y="2272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28" name="Freeform 241">
              <a:extLst>
                <a:ext uri="{FF2B5EF4-FFF2-40B4-BE49-F238E27FC236}">
                  <a16:creationId xmlns:a16="http://schemas.microsoft.com/office/drawing/2014/main" id="{E8D2BF35-3238-8F40-BADA-3DBEF946FA73}"/>
                </a:ext>
              </a:extLst>
            </p:cNvPr>
            <p:cNvSpPr>
              <a:spLocks noEditPoints="1"/>
            </p:cNvSpPr>
            <p:nvPr/>
          </p:nvSpPr>
          <p:spPr bwMode="auto">
            <a:xfrm>
              <a:off x="5833142" y="3167724"/>
              <a:ext cx="214748" cy="291444"/>
            </a:xfrm>
            <a:custGeom>
              <a:avLst/>
              <a:gdLst>
                <a:gd name="T0" fmla="*/ 109 w 126"/>
                <a:gd name="T1" fmla="*/ 95 h 171"/>
                <a:gd name="T2" fmla="*/ 109 w 126"/>
                <a:gd name="T3" fmla="*/ 95 h 171"/>
                <a:gd name="T4" fmla="*/ 105 w 126"/>
                <a:gd name="T5" fmla="*/ 107 h 171"/>
                <a:gd name="T6" fmla="*/ 97 w 126"/>
                <a:gd name="T7" fmla="*/ 104 h 171"/>
                <a:gd name="T8" fmla="*/ 93 w 126"/>
                <a:gd name="T9" fmla="*/ 109 h 171"/>
                <a:gd name="T10" fmla="*/ 90 w 126"/>
                <a:gd name="T11" fmla="*/ 118 h 171"/>
                <a:gd name="T12" fmla="*/ 93 w 126"/>
                <a:gd name="T13" fmla="*/ 128 h 171"/>
                <a:gd name="T14" fmla="*/ 90 w 126"/>
                <a:gd name="T15" fmla="*/ 130 h 171"/>
                <a:gd name="T16" fmla="*/ 83 w 126"/>
                <a:gd name="T17" fmla="*/ 130 h 171"/>
                <a:gd name="T18" fmla="*/ 74 w 126"/>
                <a:gd name="T19" fmla="*/ 137 h 171"/>
                <a:gd name="T20" fmla="*/ 71 w 126"/>
                <a:gd name="T21" fmla="*/ 147 h 171"/>
                <a:gd name="T22" fmla="*/ 69 w 126"/>
                <a:gd name="T23" fmla="*/ 149 h 171"/>
                <a:gd name="T24" fmla="*/ 60 w 126"/>
                <a:gd name="T25" fmla="*/ 149 h 171"/>
                <a:gd name="T26" fmla="*/ 53 w 126"/>
                <a:gd name="T27" fmla="*/ 154 h 171"/>
                <a:gd name="T28" fmla="*/ 53 w 126"/>
                <a:gd name="T29" fmla="*/ 161 h 171"/>
                <a:gd name="T30" fmla="*/ 45 w 126"/>
                <a:gd name="T31" fmla="*/ 166 h 171"/>
                <a:gd name="T32" fmla="*/ 36 w 126"/>
                <a:gd name="T33" fmla="*/ 163 h 171"/>
                <a:gd name="T34" fmla="*/ 24 w 126"/>
                <a:gd name="T35" fmla="*/ 168 h 171"/>
                <a:gd name="T36" fmla="*/ 17 w 126"/>
                <a:gd name="T37" fmla="*/ 171 h 171"/>
                <a:gd name="T38" fmla="*/ 12 w 126"/>
                <a:gd name="T39" fmla="*/ 159 h 171"/>
                <a:gd name="T40" fmla="*/ 0 w 126"/>
                <a:gd name="T41" fmla="*/ 130 h 171"/>
                <a:gd name="T42" fmla="*/ 48 w 126"/>
                <a:gd name="T43" fmla="*/ 114 h 171"/>
                <a:gd name="T44" fmla="*/ 60 w 126"/>
                <a:gd name="T45" fmla="*/ 78 h 171"/>
                <a:gd name="T46" fmla="*/ 50 w 126"/>
                <a:gd name="T47" fmla="*/ 66 h 171"/>
                <a:gd name="T48" fmla="*/ 53 w 126"/>
                <a:gd name="T49" fmla="*/ 59 h 171"/>
                <a:gd name="T50" fmla="*/ 57 w 126"/>
                <a:gd name="T51" fmla="*/ 52 h 171"/>
                <a:gd name="T52" fmla="*/ 57 w 126"/>
                <a:gd name="T53" fmla="*/ 45 h 171"/>
                <a:gd name="T54" fmla="*/ 62 w 126"/>
                <a:gd name="T55" fmla="*/ 40 h 171"/>
                <a:gd name="T56" fmla="*/ 60 w 126"/>
                <a:gd name="T57" fmla="*/ 38 h 171"/>
                <a:gd name="T58" fmla="*/ 62 w 126"/>
                <a:gd name="T59" fmla="*/ 28 h 171"/>
                <a:gd name="T60" fmla="*/ 69 w 126"/>
                <a:gd name="T61" fmla="*/ 28 h 171"/>
                <a:gd name="T62" fmla="*/ 79 w 126"/>
                <a:gd name="T63" fmla="*/ 40 h 171"/>
                <a:gd name="T64" fmla="*/ 86 w 126"/>
                <a:gd name="T65" fmla="*/ 45 h 171"/>
                <a:gd name="T66" fmla="*/ 97 w 126"/>
                <a:gd name="T67" fmla="*/ 47 h 171"/>
                <a:gd name="T68" fmla="*/ 107 w 126"/>
                <a:gd name="T69" fmla="*/ 52 h 171"/>
                <a:gd name="T70" fmla="*/ 114 w 126"/>
                <a:gd name="T71" fmla="*/ 62 h 171"/>
                <a:gd name="T72" fmla="*/ 119 w 126"/>
                <a:gd name="T73" fmla="*/ 66 h 171"/>
                <a:gd name="T74" fmla="*/ 126 w 126"/>
                <a:gd name="T75" fmla="*/ 69 h 171"/>
                <a:gd name="T76" fmla="*/ 126 w 126"/>
                <a:gd name="T77" fmla="*/ 73 h 171"/>
                <a:gd name="T78" fmla="*/ 119 w 126"/>
                <a:gd name="T79" fmla="*/ 83 h 171"/>
                <a:gd name="T80" fmla="*/ 116 w 126"/>
                <a:gd name="T81" fmla="*/ 88 h 171"/>
                <a:gd name="T82" fmla="*/ 109 w 126"/>
                <a:gd name="T83" fmla="*/ 95 h 171"/>
                <a:gd name="T84" fmla="*/ 69 w 126"/>
                <a:gd name="T85" fmla="*/ 10 h 171"/>
                <a:gd name="T86" fmla="*/ 69 w 126"/>
                <a:gd name="T87" fmla="*/ 10 h 171"/>
                <a:gd name="T88" fmla="*/ 67 w 126"/>
                <a:gd name="T89" fmla="*/ 12 h 171"/>
                <a:gd name="T90" fmla="*/ 64 w 126"/>
                <a:gd name="T91" fmla="*/ 7 h 171"/>
                <a:gd name="T92" fmla="*/ 69 w 126"/>
                <a:gd name="T93" fmla="*/ 0 h 171"/>
                <a:gd name="T94" fmla="*/ 71 w 126"/>
                <a:gd name="T95" fmla="*/ 2 h 171"/>
                <a:gd name="T96" fmla="*/ 69 w 126"/>
                <a:gd name="T97" fmla="*/ 1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6" h="171">
                  <a:moveTo>
                    <a:pt x="109" y="95"/>
                  </a:moveTo>
                  <a:lnTo>
                    <a:pt x="109" y="95"/>
                  </a:lnTo>
                  <a:lnTo>
                    <a:pt x="105" y="107"/>
                  </a:lnTo>
                  <a:lnTo>
                    <a:pt x="97" y="104"/>
                  </a:lnTo>
                  <a:lnTo>
                    <a:pt x="93" y="109"/>
                  </a:lnTo>
                  <a:lnTo>
                    <a:pt x="90" y="118"/>
                  </a:lnTo>
                  <a:lnTo>
                    <a:pt x="93" y="128"/>
                  </a:lnTo>
                  <a:lnTo>
                    <a:pt x="90" y="130"/>
                  </a:lnTo>
                  <a:lnTo>
                    <a:pt x="83" y="130"/>
                  </a:lnTo>
                  <a:lnTo>
                    <a:pt x="74" y="137"/>
                  </a:lnTo>
                  <a:lnTo>
                    <a:pt x="71" y="147"/>
                  </a:lnTo>
                  <a:lnTo>
                    <a:pt x="69" y="149"/>
                  </a:lnTo>
                  <a:lnTo>
                    <a:pt x="60" y="149"/>
                  </a:lnTo>
                  <a:lnTo>
                    <a:pt x="53" y="154"/>
                  </a:lnTo>
                  <a:lnTo>
                    <a:pt x="53" y="161"/>
                  </a:lnTo>
                  <a:lnTo>
                    <a:pt x="45" y="166"/>
                  </a:lnTo>
                  <a:lnTo>
                    <a:pt x="36" y="163"/>
                  </a:lnTo>
                  <a:lnTo>
                    <a:pt x="24" y="168"/>
                  </a:lnTo>
                  <a:lnTo>
                    <a:pt x="17" y="171"/>
                  </a:lnTo>
                  <a:lnTo>
                    <a:pt x="12" y="159"/>
                  </a:lnTo>
                  <a:lnTo>
                    <a:pt x="0" y="130"/>
                  </a:lnTo>
                  <a:lnTo>
                    <a:pt x="48" y="114"/>
                  </a:lnTo>
                  <a:lnTo>
                    <a:pt x="60" y="78"/>
                  </a:lnTo>
                  <a:lnTo>
                    <a:pt x="50" y="66"/>
                  </a:lnTo>
                  <a:lnTo>
                    <a:pt x="53" y="59"/>
                  </a:lnTo>
                  <a:lnTo>
                    <a:pt x="57" y="52"/>
                  </a:lnTo>
                  <a:lnTo>
                    <a:pt x="57" y="45"/>
                  </a:lnTo>
                  <a:lnTo>
                    <a:pt x="62" y="40"/>
                  </a:lnTo>
                  <a:lnTo>
                    <a:pt x="60" y="38"/>
                  </a:lnTo>
                  <a:lnTo>
                    <a:pt x="62" y="28"/>
                  </a:lnTo>
                  <a:lnTo>
                    <a:pt x="69" y="28"/>
                  </a:lnTo>
                  <a:lnTo>
                    <a:pt x="79" y="40"/>
                  </a:lnTo>
                  <a:lnTo>
                    <a:pt x="86" y="45"/>
                  </a:lnTo>
                  <a:lnTo>
                    <a:pt x="97" y="47"/>
                  </a:lnTo>
                  <a:lnTo>
                    <a:pt x="107" y="52"/>
                  </a:lnTo>
                  <a:lnTo>
                    <a:pt x="114" y="62"/>
                  </a:lnTo>
                  <a:lnTo>
                    <a:pt x="119" y="66"/>
                  </a:lnTo>
                  <a:lnTo>
                    <a:pt x="126" y="69"/>
                  </a:lnTo>
                  <a:lnTo>
                    <a:pt x="126" y="73"/>
                  </a:lnTo>
                  <a:lnTo>
                    <a:pt x="119" y="83"/>
                  </a:lnTo>
                  <a:lnTo>
                    <a:pt x="116" y="88"/>
                  </a:lnTo>
                  <a:lnTo>
                    <a:pt x="109" y="95"/>
                  </a:lnTo>
                  <a:moveTo>
                    <a:pt x="69" y="10"/>
                  </a:moveTo>
                  <a:lnTo>
                    <a:pt x="69" y="10"/>
                  </a:lnTo>
                  <a:lnTo>
                    <a:pt x="67" y="12"/>
                  </a:lnTo>
                  <a:lnTo>
                    <a:pt x="64" y="7"/>
                  </a:lnTo>
                  <a:lnTo>
                    <a:pt x="69" y="0"/>
                  </a:lnTo>
                  <a:lnTo>
                    <a:pt x="71" y="2"/>
                  </a:lnTo>
                  <a:lnTo>
                    <a:pt x="69" y="10"/>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9" name="Freeform 28">
              <a:extLst>
                <a:ext uri="{FF2B5EF4-FFF2-40B4-BE49-F238E27FC236}">
                  <a16:creationId xmlns:a16="http://schemas.microsoft.com/office/drawing/2014/main" id="{7D8FA4C4-2441-E940-98B7-9C3E7500AF95}"/>
                </a:ext>
              </a:extLst>
            </p:cNvPr>
            <p:cNvSpPr>
              <a:spLocks/>
            </p:cNvSpPr>
            <p:nvPr/>
          </p:nvSpPr>
          <p:spPr bwMode="auto">
            <a:xfrm>
              <a:off x="5572377" y="3387503"/>
              <a:ext cx="295097" cy="184151"/>
            </a:xfrm>
            <a:custGeom>
              <a:avLst/>
              <a:gdLst>
                <a:gd name="connsiteX0" fmla="*/ 350285 w 393462"/>
                <a:gd name="connsiteY0" fmla="*/ 0 h 245535"/>
                <a:gd name="connsiteX1" fmla="*/ 382100 w 393462"/>
                <a:gd name="connsiteY1" fmla="*/ 65902 h 245535"/>
                <a:gd name="connsiteX2" fmla="*/ 393462 w 393462"/>
                <a:gd name="connsiteY2" fmla="*/ 93171 h 245535"/>
                <a:gd name="connsiteX3" fmla="*/ 366193 w 393462"/>
                <a:gd name="connsiteY3" fmla="*/ 102261 h 245535"/>
                <a:gd name="connsiteX4" fmla="*/ 354830 w 393462"/>
                <a:gd name="connsiteY4" fmla="*/ 118169 h 245535"/>
                <a:gd name="connsiteX5" fmla="*/ 354830 w 393462"/>
                <a:gd name="connsiteY5" fmla="*/ 129531 h 245535"/>
                <a:gd name="connsiteX6" fmla="*/ 323016 w 393462"/>
                <a:gd name="connsiteY6" fmla="*/ 145438 h 245535"/>
                <a:gd name="connsiteX7" fmla="*/ 317857 w 393462"/>
                <a:gd name="connsiteY7" fmla="*/ 146827 h 245535"/>
                <a:gd name="connsiteX8" fmla="*/ 315873 w 393462"/>
                <a:gd name="connsiteY8" fmla="*/ 147819 h 245535"/>
                <a:gd name="connsiteX9" fmla="*/ 263153 w 393462"/>
                <a:gd name="connsiteY9" fmla="*/ 162013 h 245535"/>
                <a:gd name="connsiteX10" fmla="*/ 232117 w 393462"/>
                <a:gd name="connsiteY10" fmla="*/ 188615 h 245535"/>
                <a:gd name="connsiteX11" fmla="*/ 225570 w 393462"/>
                <a:gd name="connsiteY11" fmla="*/ 190486 h 245535"/>
                <a:gd name="connsiteX12" fmla="*/ 224974 w 393462"/>
                <a:gd name="connsiteY12" fmla="*/ 190996 h 245535"/>
                <a:gd name="connsiteX13" fmla="*/ 209067 w 393462"/>
                <a:gd name="connsiteY13" fmla="*/ 195541 h 245535"/>
                <a:gd name="connsiteX14" fmla="*/ 199521 w 393462"/>
                <a:gd name="connsiteY14" fmla="*/ 191723 h 245535"/>
                <a:gd name="connsiteX15" fmla="*/ 177578 w 393462"/>
                <a:gd name="connsiteY15" fmla="*/ 204522 h 245535"/>
                <a:gd name="connsiteX16" fmla="*/ 170435 w 393462"/>
                <a:gd name="connsiteY16" fmla="*/ 206903 h 245535"/>
                <a:gd name="connsiteX17" fmla="*/ 170435 w 393462"/>
                <a:gd name="connsiteY17" fmla="*/ 206903 h 245535"/>
                <a:gd name="connsiteX18" fmla="*/ 149983 w 393462"/>
                <a:gd name="connsiteY18" fmla="*/ 213721 h 245535"/>
                <a:gd name="connsiteX19" fmla="*/ 122713 w 393462"/>
                <a:gd name="connsiteY19" fmla="*/ 218266 h 245535"/>
                <a:gd name="connsiteX20" fmla="*/ 116589 w 393462"/>
                <a:gd name="connsiteY20" fmla="*/ 218266 h 245535"/>
                <a:gd name="connsiteX21" fmla="*/ 109404 w 393462"/>
                <a:gd name="connsiteY21" fmla="*/ 227247 h 245535"/>
                <a:gd name="connsiteX22" fmla="*/ 98042 w 393462"/>
                <a:gd name="connsiteY22" fmla="*/ 231792 h 245535"/>
                <a:gd name="connsiteX23" fmla="*/ 93497 w 393462"/>
                <a:gd name="connsiteY23" fmla="*/ 236337 h 245535"/>
                <a:gd name="connsiteX24" fmla="*/ 88735 w 393462"/>
                <a:gd name="connsiteY24" fmla="*/ 236337 h 245535"/>
                <a:gd name="connsiteX25" fmla="*/ 86354 w 393462"/>
                <a:gd name="connsiteY25" fmla="*/ 238718 h 245535"/>
                <a:gd name="connsiteX26" fmla="*/ 72143 w 393462"/>
                <a:gd name="connsiteY26" fmla="*/ 238718 h 245535"/>
                <a:gd name="connsiteX27" fmla="*/ 66227 w 393462"/>
                <a:gd name="connsiteY27" fmla="*/ 243154 h 245535"/>
                <a:gd name="connsiteX28" fmla="*/ 62259 w 393462"/>
                <a:gd name="connsiteY28" fmla="*/ 243154 h 245535"/>
                <a:gd name="connsiteX29" fmla="*/ 59084 w 393462"/>
                <a:gd name="connsiteY29" fmla="*/ 245535 h 245535"/>
                <a:gd name="connsiteX30" fmla="*/ 31815 w 393462"/>
                <a:gd name="connsiteY30" fmla="*/ 245535 h 245535"/>
                <a:gd name="connsiteX31" fmla="*/ 20452 w 393462"/>
                <a:gd name="connsiteY31" fmla="*/ 222811 h 245535"/>
                <a:gd name="connsiteX32" fmla="*/ 20452 w 393462"/>
                <a:gd name="connsiteY32" fmla="*/ 202358 h 245535"/>
                <a:gd name="connsiteX33" fmla="*/ 15908 w 393462"/>
                <a:gd name="connsiteY33" fmla="*/ 190996 h 245535"/>
                <a:gd name="connsiteX34" fmla="*/ 9090 w 393462"/>
                <a:gd name="connsiteY34" fmla="*/ 159181 h 245535"/>
                <a:gd name="connsiteX35" fmla="*/ 0 w 393462"/>
                <a:gd name="connsiteY35" fmla="*/ 147819 h 245535"/>
                <a:gd name="connsiteX36" fmla="*/ 4545 w 393462"/>
                <a:gd name="connsiteY36" fmla="*/ 143274 h 245535"/>
                <a:gd name="connsiteX37" fmla="*/ 4545 w 393462"/>
                <a:gd name="connsiteY37" fmla="*/ 127367 h 245535"/>
                <a:gd name="connsiteX38" fmla="*/ 9090 w 393462"/>
                <a:gd name="connsiteY38" fmla="*/ 120550 h 245535"/>
                <a:gd name="connsiteX39" fmla="*/ 4545 w 393462"/>
                <a:gd name="connsiteY39" fmla="*/ 104642 h 245535"/>
                <a:gd name="connsiteX40" fmla="*/ 20452 w 393462"/>
                <a:gd name="connsiteY40" fmla="*/ 95552 h 245535"/>
                <a:gd name="connsiteX41" fmla="*/ 15908 w 393462"/>
                <a:gd name="connsiteY41" fmla="*/ 72828 h 245535"/>
                <a:gd name="connsiteX42" fmla="*/ 27270 w 393462"/>
                <a:gd name="connsiteY42" fmla="*/ 56920 h 245535"/>
                <a:gd name="connsiteX43" fmla="*/ 30874 w 393462"/>
                <a:gd name="connsiteY43" fmla="*/ 59494 h 245535"/>
                <a:gd name="connsiteX44" fmla="*/ 34413 w 393462"/>
                <a:gd name="connsiteY44" fmla="*/ 54539 h 245535"/>
                <a:gd name="connsiteX45" fmla="*/ 50320 w 393462"/>
                <a:gd name="connsiteY45" fmla="*/ 65902 h 245535"/>
                <a:gd name="connsiteX46" fmla="*/ 59410 w 393462"/>
                <a:gd name="connsiteY46" fmla="*/ 65902 h 245535"/>
                <a:gd name="connsiteX47" fmla="*/ 102587 w 393462"/>
                <a:gd name="connsiteY47" fmla="*/ 59084 h 245535"/>
                <a:gd name="connsiteX48" fmla="*/ 109404 w 393462"/>
                <a:gd name="connsiteY48" fmla="*/ 65902 h 245535"/>
                <a:gd name="connsiteX49" fmla="*/ 144856 w 393462"/>
                <a:gd name="connsiteY49" fmla="*/ 70333 h 245535"/>
                <a:gd name="connsiteX50" fmla="*/ 149983 w 393462"/>
                <a:gd name="connsiteY50" fmla="*/ 68283 h 245535"/>
                <a:gd name="connsiteX51" fmla="*/ 150380 w 393462"/>
                <a:gd name="connsiteY51" fmla="*/ 68600 h 245535"/>
                <a:gd name="connsiteX52" fmla="*/ 157126 w 393462"/>
                <a:gd name="connsiteY52" fmla="*/ 65902 h 245535"/>
                <a:gd name="connsiteX53" fmla="*/ 168488 w 393462"/>
                <a:gd name="connsiteY53" fmla="*/ 74992 h 245535"/>
                <a:gd name="connsiteX54" fmla="*/ 177553 w 393462"/>
                <a:gd name="connsiteY54" fmla="*/ 72402 h 245535"/>
                <a:gd name="connsiteX55" fmla="*/ 204522 w 393462"/>
                <a:gd name="connsiteY55" fmla="*/ 34196 h 245535"/>
                <a:gd name="connsiteX56" fmla="*/ 236337 w 393462"/>
                <a:gd name="connsiteY56" fmla="*/ 18289 h 245535"/>
                <a:gd name="connsiteX57" fmla="*/ 239728 w 393462"/>
                <a:gd name="connsiteY57" fmla="*/ 17784 h 245535"/>
                <a:gd name="connsiteX58" fmla="*/ 243480 w 393462"/>
                <a:gd name="connsiteY58" fmla="*/ 15908 h 24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93462" h="245535">
                  <a:moveTo>
                    <a:pt x="350285" y="0"/>
                  </a:moveTo>
                  <a:lnTo>
                    <a:pt x="382100" y="65902"/>
                  </a:lnTo>
                  <a:lnTo>
                    <a:pt x="393462" y="93171"/>
                  </a:lnTo>
                  <a:lnTo>
                    <a:pt x="366193" y="102261"/>
                  </a:lnTo>
                  <a:lnTo>
                    <a:pt x="354830" y="118169"/>
                  </a:lnTo>
                  <a:lnTo>
                    <a:pt x="354830" y="129531"/>
                  </a:lnTo>
                  <a:lnTo>
                    <a:pt x="323016" y="145438"/>
                  </a:lnTo>
                  <a:lnTo>
                    <a:pt x="317857" y="146827"/>
                  </a:lnTo>
                  <a:lnTo>
                    <a:pt x="315873" y="147819"/>
                  </a:lnTo>
                  <a:lnTo>
                    <a:pt x="263153" y="162013"/>
                  </a:lnTo>
                  <a:lnTo>
                    <a:pt x="232117" y="188615"/>
                  </a:lnTo>
                  <a:lnTo>
                    <a:pt x="225570" y="190486"/>
                  </a:lnTo>
                  <a:lnTo>
                    <a:pt x="224974" y="190996"/>
                  </a:lnTo>
                  <a:lnTo>
                    <a:pt x="209067" y="195541"/>
                  </a:lnTo>
                  <a:lnTo>
                    <a:pt x="199521" y="191723"/>
                  </a:lnTo>
                  <a:lnTo>
                    <a:pt x="177578" y="204522"/>
                  </a:lnTo>
                  <a:lnTo>
                    <a:pt x="170435" y="206903"/>
                  </a:lnTo>
                  <a:lnTo>
                    <a:pt x="170435" y="206903"/>
                  </a:lnTo>
                  <a:lnTo>
                    <a:pt x="149983" y="213721"/>
                  </a:lnTo>
                  <a:lnTo>
                    <a:pt x="122713" y="218266"/>
                  </a:lnTo>
                  <a:lnTo>
                    <a:pt x="116589" y="218266"/>
                  </a:lnTo>
                  <a:lnTo>
                    <a:pt x="109404" y="227247"/>
                  </a:lnTo>
                  <a:lnTo>
                    <a:pt x="98042" y="231792"/>
                  </a:lnTo>
                  <a:lnTo>
                    <a:pt x="93497" y="236337"/>
                  </a:lnTo>
                  <a:lnTo>
                    <a:pt x="88735" y="236337"/>
                  </a:lnTo>
                  <a:lnTo>
                    <a:pt x="86354" y="238718"/>
                  </a:lnTo>
                  <a:lnTo>
                    <a:pt x="72143" y="238718"/>
                  </a:lnTo>
                  <a:lnTo>
                    <a:pt x="66227" y="243154"/>
                  </a:lnTo>
                  <a:lnTo>
                    <a:pt x="62259" y="243154"/>
                  </a:lnTo>
                  <a:lnTo>
                    <a:pt x="59084" y="245535"/>
                  </a:lnTo>
                  <a:lnTo>
                    <a:pt x="31815" y="245535"/>
                  </a:lnTo>
                  <a:lnTo>
                    <a:pt x="20452" y="222811"/>
                  </a:lnTo>
                  <a:lnTo>
                    <a:pt x="20452" y="202358"/>
                  </a:lnTo>
                  <a:lnTo>
                    <a:pt x="15908" y="190996"/>
                  </a:lnTo>
                  <a:lnTo>
                    <a:pt x="9090" y="159181"/>
                  </a:lnTo>
                  <a:lnTo>
                    <a:pt x="0" y="147819"/>
                  </a:lnTo>
                  <a:lnTo>
                    <a:pt x="4545" y="143274"/>
                  </a:lnTo>
                  <a:lnTo>
                    <a:pt x="4545" y="127367"/>
                  </a:lnTo>
                  <a:lnTo>
                    <a:pt x="9090" y="120550"/>
                  </a:lnTo>
                  <a:lnTo>
                    <a:pt x="4545" y="104642"/>
                  </a:lnTo>
                  <a:lnTo>
                    <a:pt x="20452" y="95552"/>
                  </a:lnTo>
                  <a:lnTo>
                    <a:pt x="15908" y="72828"/>
                  </a:lnTo>
                  <a:lnTo>
                    <a:pt x="27270" y="56920"/>
                  </a:lnTo>
                  <a:lnTo>
                    <a:pt x="30874" y="59494"/>
                  </a:lnTo>
                  <a:lnTo>
                    <a:pt x="34413" y="54539"/>
                  </a:lnTo>
                  <a:lnTo>
                    <a:pt x="50320" y="65902"/>
                  </a:lnTo>
                  <a:lnTo>
                    <a:pt x="59410" y="65902"/>
                  </a:lnTo>
                  <a:lnTo>
                    <a:pt x="102587" y="59084"/>
                  </a:lnTo>
                  <a:lnTo>
                    <a:pt x="109404" y="65902"/>
                  </a:lnTo>
                  <a:lnTo>
                    <a:pt x="144856" y="70333"/>
                  </a:lnTo>
                  <a:lnTo>
                    <a:pt x="149983" y="68283"/>
                  </a:lnTo>
                  <a:lnTo>
                    <a:pt x="150380" y="68600"/>
                  </a:lnTo>
                  <a:lnTo>
                    <a:pt x="157126" y="65902"/>
                  </a:lnTo>
                  <a:lnTo>
                    <a:pt x="168488" y="74992"/>
                  </a:lnTo>
                  <a:lnTo>
                    <a:pt x="177553" y="72402"/>
                  </a:lnTo>
                  <a:lnTo>
                    <a:pt x="204522" y="34196"/>
                  </a:lnTo>
                  <a:lnTo>
                    <a:pt x="236337" y="18289"/>
                  </a:lnTo>
                  <a:lnTo>
                    <a:pt x="239728" y="17784"/>
                  </a:lnTo>
                  <a:lnTo>
                    <a:pt x="243480" y="1590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0" name="Freeform 29">
              <a:extLst>
                <a:ext uri="{FF2B5EF4-FFF2-40B4-BE49-F238E27FC236}">
                  <a16:creationId xmlns:a16="http://schemas.microsoft.com/office/drawing/2014/main" id="{0A007906-C872-3946-B1D9-5A390368671E}"/>
                </a:ext>
              </a:extLst>
            </p:cNvPr>
            <p:cNvSpPr>
              <a:spLocks/>
            </p:cNvSpPr>
            <p:nvPr/>
          </p:nvSpPr>
          <p:spPr bwMode="auto">
            <a:xfrm>
              <a:off x="5350648" y="2986899"/>
              <a:ext cx="586541" cy="482657"/>
            </a:xfrm>
            <a:custGeom>
              <a:avLst/>
              <a:gdLst>
                <a:gd name="connsiteX0" fmla="*/ 165890 w 782054"/>
                <a:gd name="connsiteY0" fmla="*/ 0 h 643542"/>
                <a:gd name="connsiteX1" fmla="*/ 209067 w 782054"/>
                <a:gd name="connsiteY1" fmla="*/ 11362 h 643542"/>
                <a:gd name="connsiteX2" fmla="*/ 263606 w 782054"/>
                <a:gd name="connsiteY2" fmla="*/ 38632 h 643542"/>
                <a:gd name="connsiteX3" fmla="*/ 370412 w 782054"/>
                <a:gd name="connsiteY3" fmla="*/ 122713 h 643542"/>
                <a:gd name="connsiteX4" fmla="*/ 436314 w 782054"/>
                <a:gd name="connsiteY4" fmla="*/ 129531 h 643542"/>
                <a:gd name="connsiteX5" fmla="*/ 468128 w 782054"/>
                <a:gd name="connsiteY5" fmla="*/ 129531 h 643542"/>
                <a:gd name="connsiteX6" fmla="*/ 473419 w 782054"/>
                <a:gd name="connsiteY6" fmla="*/ 139055 h 643542"/>
                <a:gd name="connsiteX7" fmla="*/ 475271 w 782054"/>
                <a:gd name="connsiteY7" fmla="*/ 139055 h 643542"/>
                <a:gd name="connsiteX8" fmla="*/ 481343 w 782054"/>
                <a:gd name="connsiteY8" fmla="*/ 149983 h 643542"/>
                <a:gd name="connsiteX9" fmla="*/ 504488 w 782054"/>
                <a:gd name="connsiteY9" fmla="*/ 149983 h 643542"/>
                <a:gd name="connsiteX10" fmla="*/ 509250 w 782054"/>
                <a:gd name="connsiteY10" fmla="*/ 159507 h 643542"/>
                <a:gd name="connsiteX11" fmla="*/ 511631 w 782054"/>
                <a:gd name="connsiteY11" fmla="*/ 159507 h 643542"/>
                <a:gd name="connsiteX12" fmla="*/ 523858 w 782054"/>
                <a:gd name="connsiteY12" fmla="*/ 183962 h 643542"/>
                <a:gd name="connsiteX13" fmla="*/ 538575 w 782054"/>
                <a:gd name="connsiteY13" fmla="*/ 193160 h 643542"/>
                <a:gd name="connsiteX14" fmla="*/ 540335 w 782054"/>
                <a:gd name="connsiteY14" fmla="*/ 199319 h 643542"/>
                <a:gd name="connsiteX15" fmla="*/ 545718 w 782054"/>
                <a:gd name="connsiteY15" fmla="*/ 202684 h 643542"/>
                <a:gd name="connsiteX16" fmla="*/ 548426 w 782054"/>
                <a:gd name="connsiteY16" fmla="*/ 212163 h 643542"/>
                <a:gd name="connsiteX17" fmla="*/ 570389 w 782054"/>
                <a:gd name="connsiteY17" fmla="*/ 224974 h 643542"/>
                <a:gd name="connsiteX18" fmla="*/ 570389 w 782054"/>
                <a:gd name="connsiteY18" fmla="*/ 230332 h 643542"/>
                <a:gd name="connsiteX19" fmla="*/ 577532 w 782054"/>
                <a:gd name="connsiteY19" fmla="*/ 234498 h 643542"/>
                <a:gd name="connsiteX20" fmla="*/ 577532 w 782054"/>
                <a:gd name="connsiteY20" fmla="*/ 250406 h 643542"/>
                <a:gd name="connsiteX21" fmla="*/ 577532 w 782054"/>
                <a:gd name="connsiteY21" fmla="*/ 268585 h 643542"/>
                <a:gd name="connsiteX22" fmla="*/ 577532 w 782054"/>
                <a:gd name="connsiteY22" fmla="*/ 277080 h 643542"/>
                <a:gd name="connsiteX23" fmla="*/ 579479 w 782054"/>
                <a:gd name="connsiteY23" fmla="*/ 279514 h 643542"/>
                <a:gd name="connsiteX24" fmla="*/ 580029 w 782054"/>
                <a:gd name="connsiteY24" fmla="*/ 280796 h 643542"/>
                <a:gd name="connsiteX25" fmla="*/ 586622 w 782054"/>
                <a:gd name="connsiteY25" fmla="*/ 289038 h 643542"/>
                <a:gd name="connsiteX26" fmla="*/ 591511 w 782054"/>
                <a:gd name="connsiteY26" fmla="*/ 300444 h 643542"/>
                <a:gd name="connsiteX27" fmla="*/ 606749 w 782054"/>
                <a:gd name="connsiteY27" fmla="*/ 311328 h 643542"/>
                <a:gd name="connsiteX28" fmla="*/ 613566 w 782054"/>
                <a:gd name="connsiteY28" fmla="*/ 306783 h 643542"/>
                <a:gd name="connsiteX29" fmla="*/ 619478 w 782054"/>
                <a:gd name="connsiteY29" fmla="*/ 317128 h 643542"/>
                <a:gd name="connsiteX30" fmla="*/ 620709 w 782054"/>
                <a:gd name="connsiteY30" fmla="*/ 316307 h 643542"/>
                <a:gd name="connsiteX31" fmla="*/ 629799 w 782054"/>
                <a:gd name="connsiteY31" fmla="*/ 332214 h 643542"/>
                <a:gd name="connsiteX32" fmla="*/ 629799 w 782054"/>
                <a:gd name="connsiteY32" fmla="*/ 343577 h 643542"/>
                <a:gd name="connsiteX33" fmla="*/ 642404 w 782054"/>
                <a:gd name="connsiteY33" fmla="*/ 377790 h 643542"/>
                <a:gd name="connsiteX34" fmla="*/ 747642 w 782054"/>
                <a:gd name="connsiteY34" fmla="*/ 393137 h 643542"/>
                <a:gd name="connsiteX35" fmla="*/ 752187 w 782054"/>
                <a:gd name="connsiteY35" fmla="*/ 386319 h 643542"/>
                <a:gd name="connsiteX36" fmla="*/ 774911 w 782054"/>
                <a:gd name="connsiteY36" fmla="*/ 413589 h 643542"/>
                <a:gd name="connsiteX37" fmla="*/ 774670 w 782054"/>
                <a:gd name="connsiteY37" fmla="*/ 414252 h 643542"/>
                <a:gd name="connsiteX38" fmla="*/ 782054 w 782054"/>
                <a:gd name="connsiteY38" fmla="*/ 423113 h 643542"/>
                <a:gd name="connsiteX39" fmla="*/ 754785 w 782054"/>
                <a:gd name="connsiteY39" fmla="*/ 498104 h 643542"/>
                <a:gd name="connsiteX40" fmla="*/ 645706 w 782054"/>
                <a:gd name="connsiteY40" fmla="*/ 541281 h 643542"/>
                <a:gd name="connsiteX41" fmla="*/ 538900 w 782054"/>
                <a:gd name="connsiteY41" fmla="*/ 557189 h 643542"/>
                <a:gd name="connsiteX42" fmla="*/ 502541 w 782054"/>
                <a:gd name="connsiteY42" fmla="*/ 573096 h 643542"/>
                <a:gd name="connsiteX43" fmla="*/ 479816 w 782054"/>
                <a:gd name="connsiteY43" fmla="*/ 611728 h 643542"/>
                <a:gd name="connsiteX44" fmla="*/ 459364 w 782054"/>
                <a:gd name="connsiteY44" fmla="*/ 616273 h 643542"/>
                <a:gd name="connsiteX45" fmla="*/ 452547 w 782054"/>
                <a:gd name="connsiteY45" fmla="*/ 607183 h 643542"/>
                <a:gd name="connsiteX46" fmla="*/ 436639 w 782054"/>
                <a:gd name="connsiteY46" fmla="*/ 607183 h 643542"/>
                <a:gd name="connsiteX47" fmla="*/ 400280 w 782054"/>
                <a:gd name="connsiteY47" fmla="*/ 607183 h 643542"/>
                <a:gd name="connsiteX48" fmla="*/ 393463 w 782054"/>
                <a:gd name="connsiteY48" fmla="*/ 600365 h 643542"/>
                <a:gd name="connsiteX49" fmla="*/ 350286 w 782054"/>
                <a:gd name="connsiteY49" fmla="*/ 600365 h 643542"/>
                <a:gd name="connsiteX50" fmla="*/ 341196 w 782054"/>
                <a:gd name="connsiteY50" fmla="*/ 607183 h 643542"/>
                <a:gd name="connsiteX51" fmla="*/ 325289 w 782054"/>
                <a:gd name="connsiteY51" fmla="*/ 595820 h 643542"/>
                <a:gd name="connsiteX52" fmla="*/ 313926 w 782054"/>
                <a:gd name="connsiteY52" fmla="*/ 611728 h 643542"/>
                <a:gd name="connsiteX53" fmla="*/ 318471 w 782054"/>
                <a:gd name="connsiteY53" fmla="*/ 627635 h 643542"/>
                <a:gd name="connsiteX54" fmla="*/ 302564 w 782054"/>
                <a:gd name="connsiteY54" fmla="*/ 643542 h 643542"/>
                <a:gd name="connsiteX55" fmla="*/ 302564 w 782054"/>
                <a:gd name="connsiteY55" fmla="*/ 627635 h 643542"/>
                <a:gd name="connsiteX56" fmla="*/ 302121 w 782054"/>
                <a:gd name="connsiteY56" fmla="*/ 627319 h 643542"/>
                <a:gd name="connsiteX57" fmla="*/ 295421 w 782054"/>
                <a:gd name="connsiteY57" fmla="*/ 634018 h 643542"/>
                <a:gd name="connsiteX58" fmla="*/ 295421 w 782054"/>
                <a:gd name="connsiteY58" fmla="*/ 622533 h 643542"/>
                <a:gd name="connsiteX59" fmla="*/ 286657 w 782054"/>
                <a:gd name="connsiteY59" fmla="*/ 616273 h 643542"/>
                <a:gd name="connsiteX60" fmla="*/ 286657 w 782054"/>
                <a:gd name="connsiteY60" fmla="*/ 611851 h 643542"/>
                <a:gd name="connsiteX61" fmla="*/ 279514 w 782054"/>
                <a:gd name="connsiteY61" fmla="*/ 606749 h 643542"/>
                <a:gd name="connsiteX62" fmla="*/ 279514 w 782054"/>
                <a:gd name="connsiteY62" fmla="*/ 594810 h 643542"/>
                <a:gd name="connsiteX63" fmla="*/ 266204 w 782054"/>
                <a:gd name="connsiteY63" fmla="*/ 584458 h 643542"/>
                <a:gd name="connsiteX64" fmla="*/ 262123 w 782054"/>
                <a:gd name="connsiteY64" fmla="*/ 577315 h 643542"/>
                <a:gd name="connsiteX65" fmla="*/ 259061 w 782054"/>
                <a:gd name="connsiteY65" fmla="*/ 574934 h 643542"/>
                <a:gd name="connsiteX66" fmla="*/ 240882 w 782054"/>
                <a:gd name="connsiteY66" fmla="*/ 543120 h 643542"/>
                <a:gd name="connsiteX67" fmla="*/ 232744 w 782054"/>
                <a:gd name="connsiteY67" fmla="*/ 514639 h 643542"/>
                <a:gd name="connsiteX68" fmla="*/ 211665 w 782054"/>
                <a:gd name="connsiteY68" fmla="*/ 493559 h 643542"/>
                <a:gd name="connsiteX69" fmla="*/ 195758 w 782054"/>
                <a:gd name="connsiteY69" fmla="*/ 489015 h 643542"/>
                <a:gd name="connsiteX70" fmla="*/ 190467 w 782054"/>
                <a:gd name="connsiteY70" fmla="*/ 480020 h 643542"/>
                <a:gd name="connsiteX71" fmla="*/ 188615 w 782054"/>
                <a:gd name="connsiteY71" fmla="*/ 479491 h 643542"/>
                <a:gd name="connsiteX72" fmla="*/ 165890 w 782054"/>
                <a:gd name="connsiteY72" fmla="*/ 440859 h 643542"/>
                <a:gd name="connsiteX73" fmla="*/ 161345 w 782054"/>
                <a:gd name="connsiteY73" fmla="*/ 413589 h 643542"/>
                <a:gd name="connsiteX74" fmla="*/ 161345 w 782054"/>
                <a:gd name="connsiteY74" fmla="*/ 393137 h 643542"/>
                <a:gd name="connsiteX75" fmla="*/ 141963 w 782054"/>
                <a:gd name="connsiteY75" fmla="*/ 350495 h 643542"/>
                <a:gd name="connsiteX76" fmla="*/ 129856 w 782054"/>
                <a:gd name="connsiteY76" fmla="*/ 343577 h 643542"/>
                <a:gd name="connsiteX77" fmla="*/ 109404 w 782054"/>
                <a:gd name="connsiteY77" fmla="*/ 332214 h 643542"/>
                <a:gd name="connsiteX78" fmla="*/ 105558 w 782054"/>
                <a:gd name="connsiteY78" fmla="*/ 324522 h 643542"/>
                <a:gd name="connsiteX79" fmla="*/ 102261 w 782054"/>
                <a:gd name="connsiteY79" fmla="*/ 322690 h 643542"/>
                <a:gd name="connsiteX80" fmla="*/ 90899 w 782054"/>
                <a:gd name="connsiteY80" fmla="*/ 299966 h 643542"/>
                <a:gd name="connsiteX81" fmla="*/ 90899 w 782054"/>
                <a:gd name="connsiteY81" fmla="*/ 290876 h 643542"/>
                <a:gd name="connsiteX82" fmla="*/ 83505 w 782054"/>
                <a:gd name="connsiteY82" fmla="*/ 276088 h 643542"/>
                <a:gd name="connsiteX83" fmla="*/ 77590 w 782054"/>
                <a:gd name="connsiteY83" fmla="*/ 273130 h 643542"/>
                <a:gd name="connsiteX84" fmla="*/ 73621 w 782054"/>
                <a:gd name="connsiteY84" fmla="*/ 265194 h 643542"/>
                <a:gd name="connsiteX85" fmla="*/ 70447 w 782054"/>
                <a:gd name="connsiteY85" fmla="*/ 263606 h 643542"/>
                <a:gd name="connsiteX86" fmla="*/ 54539 w 782054"/>
                <a:gd name="connsiteY86" fmla="*/ 231792 h 643542"/>
                <a:gd name="connsiteX87" fmla="*/ 38632 w 782054"/>
                <a:gd name="connsiteY87" fmla="*/ 199977 h 643542"/>
                <a:gd name="connsiteX88" fmla="*/ 22257 w 782054"/>
                <a:gd name="connsiteY88" fmla="*/ 175414 h 643542"/>
                <a:gd name="connsiteX89" fmla="*/ 7143 w 782054"/>
                <a:gd name="connsiteY89" fmla="*/ 175414 h 643542"/>
                <a:gd name="connsiteX90" fmla="*/ 9260 w 782054"/>
                <a:gd name="connsiteY90" fmla="*/ 165890 h 643542"/>
                <a:gd name="connsiteX91" fmla="*/ 0 w 782054"/>
                <a:gd name="connsiteY91" fmla="*/ 165890 h 643542"/>
                <a:gd name="connsiteX92" fmla="*/ 4545 w 782054"/>
                <a:gd name="connsiteY92" fmla="*/ 145438 h 643542"/>
                <a:gd name="connsiteX93" fmla="*/ 4545 w 782054"/>
                <a:gd name="connsiteY93" fmla="*/ 134076 h 643542"/>
                <a:gd name="connsiteX94" fmla="*/ 11363 w 782054"/>
                <a:gd name="connsiteY94" fmla="*/ 113623 h 643542"/>
                <a:gd name="connsiteX95" fmla="*/ 47722 w 782054"/>
                <a:gd name="connsiteY95" fmla="*/ 122713 h 643542"/>
                <a:gd name="connsiteX96" fmla="*/ 63629 w 782054"/>
                <a:gd name="connsiteY96" fmla="*/ 106806 h 643542"/>
                <a:gd name="connsiteX97" fmla="*/ 74992 w 782054"/>
                <a:gd name="connsiteY97" fmla="*/ 97716 h 643542"/>
                <a:gd name="connsiteX98" fmla="*/ 102261 w 782054"/>
                <a:gd name="connsiteY98" fmla="*/ 90899 h 643542"/>
                <a:gd name="connsiteX99" fmla="*/ 106806 w 782054"/>
                <a:gd name="connsiteY99" fmla="*/ 74992 h 643542"/>
                <a:gd name="connsiteX100" fmla="*/ 121324 w 782054"/>
                <a:gd name="connsiteY100" fmla="*/ 64621 h 643542"/>
                <a:gd name="connsiteX101" fmla="*/ 93497 w 782054"/>
                <a:gd name="connsiteY101" fmla="*/ 36794 h 643542"/>
                <a:gd name="connsiteX102" fmla="*/ 95324 w 782054"/>
                <a:gd name="connsiteY102" fmla="*/ 36240 h 643542"/>
                <a:gd name="connsiteX103" fmla="*/ 86354 w 782054"/>
                <a:gd name="connsiteY103" fmla="*/ 27270 h 643542"/>
                <a:gd name="connsiteX104" fmla="*/ 161345 w 782054"/>
                <a:gd name="connsiteY104" fmla="*/ 4545 h 64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782054" h="643542">
                  <a:moveTo>
                    <a:pt x="165890" y="0"/>
                  </a:moveTo>
                  <a:lnTo>
                    <a:pt x="209067" y="11362"/>
                  </a:lnTo>
                  <a:lnTo>
                    <a:pt x="263606" y="38632"/>
                  </a:lnTo>
                  <a:lnTo>
                    <a:pt x="370412" y="122713"/>
                  </a:lnTo>
                  <a:lnTo>
                    <a:pt x="436314" y="129531"/>
                  </a:lnTo>
                  <a:lnTo>
                    <a:pt x="468128" y="129531"/>
                  </a:lnTo>
                  <a:lnTo>
                    <a:pt x="473419" y="139055"/>
                  </a:lnTo>
                  <a:lnTo>
                    <a:pt x="475271" y="139055"/>
                  </a:lnTo>
                  <a:lnTo>
                    <a:pt x="481343" y="149983"/>
                  </a:lnTo>
                  <a:lnTo>
                    <a:pt x="504488" y="149983"/>
                  </a:lnTo>
                  <a:lnTo>
                    <a:pt x="509250" y="159507"/>
                  </a:lnTo>
                  <a:lnTo>
                    <a:pt x="511631" y="159507"/>
                  </a:lnTo>
                  <a:lnTo>
                    <a:pt x="523858" y="183962"/>
                  </a:lnTo>
                  <a:lnTo>
                    <a:pt x="538575" y="193160"/>
                  </a:lnTo>
                  <a:lnTo>
                    <a:pt x="540335" y="199319"/>
                  </a:lnTo>
                  <a:lnTo>
                    <a:pt x="545718" y="202684"/>
                  </a:lnTo>
                  <a:lnTo>
                    <a:pt x="548426" y="212163"/>
                  </a:lnTo>
                  <a:lnTo>
                    <a:pt x="570389" y="224974"/>
                  </a:lnTo>
                  <a:lnTo>
                    <a:pt x="570389" y="230332"/>
                  </a:lnTo>
                  <a:lnTo>
                    <a:pt x="577532" y="234498"/>
                  </a:lnTo>
                  <a:lnTo>
                    <a:pt x="577532" y="250406"/>
                  </a:lnTo>
                  <a:lnTo>
                    <a:pt x="577532" y="268585"/>
                  </a:lnTo>
                  <a:lnTo>
                    <a:pt x="577532" y="277080"/>
                  </a:lnTo>
                  <a:lnTo>
                    <a:pt x="579479" y="279514"/>
                  </a:lnTo>
                  <a:lnTo>
                    <a:pt x="580029" y="280796"/>
                  </a:lnTo>
                  <a:lnTo>
                    <a:pt x="586622" y="289038"/>
                  </a:lnTo>
                  <a:lnTo>
                    <a:pt x="591511" y="300444"/>
                  </a:lnTo>
                  <a:lnTo>
                    <a:pt x="606749" y="311328"/>
                  </a:lnTo>
                  <a:lnTo>
                    <a:pt x="613566" y="306783"/>
                  </a:lnTo>
                  <a:lnTo>
                    <a:pt x="619478" y="317128"/>
                  </a:lnTo>
                  <a:lnTo>
                    <a:pt x="620709" y="316307"/>
                  </a:lnTo>
                  <a:lnTo>
                    <a:pt x="629799" y="332214"/>
                  </a:lnTo>
                  <a:lnTo>
                    <a:pt x="629799" y="343577"/>
                  </a:lnTo>
                  <a:lnTo>
                    <a:pt x="642404" y="377790"/>
                  </a:lnTo>
                  <a:lnTo>
                    <a:pt x="747642" y="393137"/>
                  </a:lnTo>
                  <a:lnTo>
                    <a:pt x="752187" y="386319"/>
                  </a:lnTo>
                  <a:lnTo>
                    <a:pt x="774911" y="413589"/>
                  </a:lnTo>
                  <a:lnTo>
                    <a:pt x="774670" y="414252"/>
                  </a:lnTo>
                  <a:lnTo>
                    <a:pt x="782054" y="423113"/>
                  </a:lnTo>
                  <a:lnTo>
                    <a:pt x="754785" y="498104"/>
                  </a:lnTo>
                  <a:lnTo>
                    <a:pt x="645706" y="541281"/>
                  </a:lnTo>
                  <a:lnTo>
                    <a:pt x="538900" y="557189"/>
                  </a:lnTo>
                  <a:lnTo>
                    <a:pt x="502541" y="573096"/>
                  </a:lnTo>
                  <a:lnTo>
                    <a:pt x="479816" y="611728"/>
                  </a:lnTo>
                  <a:lnTo>
                    <a:pt x="459364" y="616273"/>
                  </a:lnTo>
                  <a:lnTo>
                    <a:pt x="452547" y="607183"/>
                  </a:lnTo>
                  <a:lnTo>
                    <a:pt x="436639" y="607183"/>
                  </a:lnTo>
                  <a:lnTo>
                    <a:pt x="400280" y="607183"/>
                  </a:lnTo>
                  <a:lnTo>
                    <a:pt x="393463" y="600365"/>
                  </a:lnTo>
                  <a:lnTo>
                    <a:pt x="350286" y="600365"/>
                  </a:lnTo>
                  <a:lnTo>
                    <a:pt x="341196" y="607183"/>
                  </a:lnTo>
                  <a:lnTo>
                    <a:pt x="325289" y="595820"/>
                  </a:lnTo>
                  <a:lnTo>
                    <a:pt x="313926" y="611728"/>
                  </a:lnTo>
                  <a:lnTo>
                    <a:pt x="318471" y="627635"/>
                  </a:lnTo>
                  <a:lnTo>
                    <a:pt x="302564" y="643542"/>
                  </a:lnTo>
                  <a:lnTo>
                    <a:pt x="302564" y="627635"/>
                  </a:lnTo>
                  <a:lnTo>
                    <a:pt x="302121" y="627319"/>
                  </a:lnTo>
                  <a:lnTo>
                    <a:pt x="295421" y="634018"/>
                  </a:lnTo>
                  <a:lnTo>
                    <a:pt x="295421" y="622533"/>
                  </a:lnTo>
                  <a:lnTo>
                    <a:pt x="286657" y="616273"/>
                  </a:lnTo>
                  <a:lnTo>
                    <a:pt x="286657" y="611851"/>
                  </a:lnTo>
                  <a:lnTo>
                    <a:pt x="279514" y="606749"/>
                  </a:lnTo>
                  <a:lnTo>
                    <a:pt x="279514" y="594810"/>
                  </a:lnTo>
                  <a:lnTo>
                    <a:pt x="266204" y="584458"/>
                  </a:lnTo>
                  <a:lnTo>
                    <a:pt x="262123" y="577315"/>
                  </a:lnTo>
                  <a:lnTo>
                    <a:pt x="259061" y="574934"/>
                  </a:lnTo>
                  <a:lnTo>
                    <a:pt x="240882" y="543120"/>
                  </a:lnTo>
                  <a:lnTo>
                    <a:pt x="232744" y="514639"/>
                  </a:lnTo>
                  <a:lnTo>
                    <a:pt x="211665" y="493559"/>
                  </a:lnTo>
                  <a:lnTo>
                    <a:pt x="195758" y="489015"/>
                  </a:lnTo>
                  <a:lnTo>
                    <a:pt x="190467" y="480020"/>
                  </a:lnTo>
                  <a:lnTo>
                    <a:pt x="188615" y="479491"/>
                  </a:lnTo>
                  <a:lnTo>
                    <a:pt x="165890" y="440859"/>
                  </a:lnTo>
                  <a:lnTo>
                    <a:pt x="161345" y="413589"/>
                  </a:lnTo>
                  <a:lnTo>
                    <a:pt x="161345" y="393137"/>
                  </a:lnTo>
                  <a:lnTo>
                    <a:pt x="141963" y="350495"/>
                  </a:lnTo>
                  <a:lnTo>
                    <a:pt x="129856" y="343577"/>
                  </a:lnTo>
                  <a:lnTo>
                    <a:pt x="109404" y="332214"/>
                  </a:lnTo>
                  <a:lnTo>
                    <a:pt x="105558" y="324522"/>
                  </a:lnTo>
                  <a:lnTo>
                    <a:pt x="102261" y="322690"/>
                  </a:lnTo>
                  <a:lnTo>
                    <a:pt x="90899" y="299966"/>
                  </a:lnTo>
                  <a:lnTo>
                    <a:pt x="90899" y="290876"/>
                  </a:lnTo>
                  <a:lnTo>
                    <a:pt x="83505" y="276088"/>
                  </a:lnTo>
                  <a:lnTo>
                    <a:pt x="77590" y="273130"/>
                  </a:lnTo>
                  <a:lnTo>
                    <a:pt x="73621" y="265194"/>
                  </a:lnTo>
                  <a:lnTo>
                    <a:pt x="70447" y="263606"/>
                  </a:lnTo>
                  <a:lnTo>
                    <a:pt x="54539" y="231792"/>
                  </a:lnTo>
                  <a:lnTo>
                    <a:pt x="38632" y="199977"/>
                  </a:lnTo>
                  <a:lnTo>
                    <a:pt x="22257" y="175414"/>
                  </a:lnTo>
                  <a:lnTo>
                    <a:pt x="7143" y="175414"/>
                  </a:lnTo>
                  <a:lnTo>
                    <a:pt x="9260" y="165890"/>
                  </a:lnTo>
                  <a:lnTo>
                    <a:pt x="0" y="165890"/>
                  </a:lnTo>
                  <a:lnTo>
                    <a:pt x="4545" y="145438"/>
                  </a:lnTo>
                  <a:lnTo>
                    <a:pt x="4545" y="134076"/>
                  </a:lnTo>
                  <a:lnTo>
                    <a:pt x="11363" y="113623"/>
                  </a:lnTo>
                  <a:lnTo>
                    <a:pt x="47722" y="122713"/>
                  </a:lnTo>
                  <a:lnTo>
                    <a:pt x="63629" y="106806"/>
                  </a:lnTo>
                  <a:lnTo>
                    <a:pt x="74992" y="97716"/>
                  </a:lnTo>
                  <a:lnTo>
                    <a:pt x="102261" y="90899"/>
                  </a:lnTo>
                  <a:lnTo>
                    <a:pt x="106806" y="74992"/>
                  </a:lnTo>
                  <a:lnTo>
                    <a:pt x="121324" y="64621"/>
                  </a:lnTo>
                  <a:lnTo>
                    <a:pt x="93497" y="36794"/>
                  </a:lnTo>
                  <a:lnTo>
                    <a:pt x="95324" y="36240"/>
                  </a:lnTo>
                  <a:lnTo>
                    <a:pt x="86354" y="27270"/>
                  </a:lnTo>
                  <a:lnTo>
                    <a:pt x="161345"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1" name="Freeform 30">
              <a:extLst>
                <a:ext uri="{FF2B5EF4-FFF2-40B4-BE49-F238E27FC236}">
                  <a16:creationId xmlns:a16="http://schemas.microsoft.com/office/drawing/2014/main" id="{1837B3E0-45F7-A842-B3D4-7695A7BA9A70}"/>
                </a:ext>
              </a:extLst>
            </p:cNvPr>
            <p:cNvSpPr>
              <a:spLocks/>
            </p:cNvSpPr>
            <p:nvPr/>
          </p:nvSpPr>
          <p:spPr bwMode="auto">
            <a:xfrm>
              <a:off x="5548516" y="3566541"/>
              <a:ext cx="46099" cy="54621"/>
            </a:xfrm>
            <a:custGeom>
              <a:avLst/>
              <a:gdLst>
                <a:gd name="connsiteX0" fmla="*/ 47722 w 61465"/>
                <a:gd name="connsiteY0" fmla="*/ 0 h 72828"/>
                <a:gd name="connsiteX1" fmla="*/ 50103 w 61465"/>
                <a:gd name="connsiteY1" fmla="*/ 2381 h 72828"/>
                <a:gd name="connsiteX2" fmla="*/ 50103 w 61465"/>
                <a:gd name="connsiteY2" fmla="*/ 2381 h 72828"/>
                <a:gd name="connsiteX3" fmla="*/ 61465 w 61465"/>
                <a:gd name="connsiteY3" fmla="*/ 13744 h 72828"/>
                <a:gd name="connsiteX4" fmla="*/ 54648 w 61465"/>
                <a:gd name="connsiteY4" fmla="*/ 29651 h 72828"/>
                <a:gd name="connsiteX5" fmla="*/ 38741 w 61465"/>
                <a:gd name="connsiteY5" fmla="*/ 41013 h 72828"/>
                <a:gd name="connsiteX6" fmla="*/ 50103 w 61465"/>
                <a:gd name="connsiteY6" fmla="*/ 52376 h 72828"/>
                <a:gd name="connsiteX7" fmla="*/ 38741 w 61465"/>
                <a:gd name="connsiteY7" fmla="*/ 72828 h 72828"/>
                <a:gd name="connsiteX8" fmla="*/ 35320 w 61465"/>
                <a:gd name="connsiteY8" fmla="*/ 69407 h 72828"/>
                <a:gd name="connsiteX9" fmla="*/ 34196 w 61465"/>
                <a:gd name="connsiteY9" fmla="*/ 68283 h 72828"/>
                <a:gd name="connsiteX10" fmla="*/ 22833 w 61465"/>
                <a:gd name="connsiteY10" fmla="*/ 68283 h 72828"/>
                <a:gd name="connsiteX11" fmla="*/ 2381 w 61465"/>
                <a:gd name="connsiteY11" fmla="*/ 68283 h 72828"/>
                <a:gd name="connsiteX12" fmla="*/ 2381 w 61465"/>
                <a:gd name="connsiteY12" fmla="*/ 65902 h 72828"/>
                <a:gd name="connsiteX13" fmla="*/ 0 w 61465"/>
                <a:gd name="connsiteY13" fmla="*/ 65902 h 72828"/>
                <a:gd name="connsiteX14" fmla="*/ 0 w 61465"/>
                <a:gd name="connsiteY14" fmla="*/ 54540 h 72828"/>
                <a:gd name="connsiteX15" fmla="*/ 0 w 61465"/>
                <a:gd name="connsiteY15" fmla="*/ 43177 h 72828"/>
                <a:gd name="connsiteX16" fmla="*/ 9090 w 61465"/>
                <a:gd name="connsiteY16" fmla="*/ 22725 h 72828"/>
                <a:gd name="connsiteX17" fmla="*/ 20452 w 61465"/>
                <a:gd name="connsiteY17" fmla="*/ 6818 h 72828"/>
                <a:gd name="connsiteX18" fmla="*/ 36360 w 61465"/>
                <a:gd name="connsiteY18" fmla="*/ 11363 h 72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465" h="72828">
                  <a:moveTo>
                    <a:pt x="47722" y="0"/>
                  </a:moveTo>
                  <a:lnTo>
                    <a:pt x="50103" y="2381"/>
                  </a:lnTo>
                  <a:lnTo>
                    <a:pt x="50103" y="2381"/>
                  </a:lnTo>
                  <a:lnTo>
                    <a:pt x="61465" y="13744"/>
                  </a:lnTo>
                  <a:lnTo>
                    <a:pt x="54648" y="29651"/>
                  </a:lnTo>
                  <a:lnTo>
                    <a:pt x="38741" y="41013"/>
                  </a:lnTo>
                  <a:lnTo>
                    <a:pt x="50103" y="52376"/>
                  </a:lnTo>
                  <a:lnTo>
                    <a:pt x="38741" y="72828"/>
                  </a:lnTo>
                  <a:lnTo>
                    <a:pt x="35320" y="69407"/>
                  </a:lnTo>
                  <a:lnTo>
                    <a:pt x="34196" y="68283"/>
                  </a:lnTo>
                  <a:lnTo>
                    <a:pt x="22833" y="68283"/>
                  </a:lnTo>
                  <a:lnTo>
                    <a:pt x="2381" y="68283"/>
                  </a:lnTo>
                  <a:lnTo>
                    <a:pt x="2381" y="65902"/>
                  </a:lnTo>
                  <a:lnTo>
                    <a:pt x="0" y="65902"/>
                  </a:lnTo>
                  <a:lnTo>
                    <a:pt x="0" y="54540"/>
                  </a:lnTo>
                  <a:lnTo>
                    <a:pt x="0" y="43177"/>
                  </a:lnTo>
                  <a:lnTo>
                    <a:pt x="9090" y="22725"/>
                  </a:lnTo>
                  <a:lnTo>
                    <a:pt x="20452" y="6818"/>
                  </a:lnTo>
                  <a:lnTo>
                    <a:pt x="36360"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2" name="Freeform 31">
              <a:extLst>
                <a:ext uri="{FF2B5EF4-FFF2-40B4-BE49-F238E27FC236}">
                  <a16:creationId xmlns:a16="http://schemas.microsoft.com/office/drawing/2014/main" id="{2C6656FA-AA2F-5046-A9D9-13F6C1CB29D3}"/>
                </a:ext>
              </a:extLst>
            </p:cNvPr>
            <p:cNvSpPr>
              <a:spLocks/>
            </p:cNvSpPr>
            <p:nvPr/>
          </p:nvSpPr>
          <p:spPr bwMode="auto">
            <a:xfrm>
              <a:off x="5568806" y="3604037"/>
              <a:ext cx="184395" cy="100720"/>
            </a:xfrm>
            <a:custGeom>
              <a:avLst/>
              <a:gdLst>
                <a:gd name="connsiteX0" fmla="*/ 20452 w 245860"/>
                <a:gd name="connsiteY0" fmla="*/ 0 h 134293"/>
                <a:gd name="connsiteX1" fmla="*/ 31815 w 245860"/>
                <a:gd name="connsiteY1" fmla="*/ 4545 h 134293"/>
                <a:gd name="connsiteX2" fmla="*/ 32122 w 245860"/>
                <a:gd name="connsiteY2" fmla="*/ 5621 h 134293"/>
                <a:gd name="connsiteX3" fmla="*/ 41339 w 245860"/>
                <a:gd name="connsiteY3" fmla="*/ 9307 h 134293"/>
                <a:gd name="connsiteX4" fmla="*/ 45884 w 245860"/>
                <a:gd name="connsiteY4" fmla="*/ 25215 h 134293"/>
                <a:gd name="connsiteX5" fmla="*/ 61805 w 245860"/>
                <a:gd name="connsiteY5" fmla="*/ 36360 h 134293"/>
                <a:gd name="connsiteX6" fmla="*/ 74991 w 245860"/>
                <a:gd name="connsiteY6" fmla="*/ 36360 h 134293"/>
                <a:gd name="connsiteX7" fmla="*/ 106806 w 245860"/>
                <a:gd name="connsiteY7" fmla="*/ 27270 h 134293"/>
                <a:gd name="connsiteX8" fmla="*/ 149983 w 245860"/>
                <a:gd name="connsiteY8" fmla="*/ 20453 h 134293"/>
                <a:gd name="connsiteX9" fmla="*/ 181797 w 245860"/>
                <a:gd name="connsiteY9" fmla="*/ 9090 h 134293"/>
                <a:gd name="connsiteX10" fmla="*/ 197704 w 245860"/>
                <a:gd name="connsiteY10" fmla="*/ 9090 h 134293"/>
                <a:gd name="connsiteX11" fmla="*/ 213612 w 245860"/>
                <a:gd name="connsiteY11" fmla="*/ 0 h 134293"/>
                <a:gd name="connsiteX12" fmla="*/ 236336 w 245860"/>
                <a:gd name="connsiteY12" fmla="*/ 0 h 134293"/>
                <a:gd name="connsiteX13" fmla="*/ 236336 w 245860"/>
                <a:gd name="connsiteY13" fmla="*/ 4762 h 134293"/>
                <a:gd name="connsiteX14" fmla="*/ 245860 w 245860"/>
                <a:gd name="connsiteY14" fmla="*/ 4762 h 134293"/>
                <a:gd name="connsiteX15" fmla="*/ 245860 w 245860"/>
                <a:gd name="connsiteY15" fmla="*/ 20670 h 134293"/>
                <a:gd name="connsiteX16" fmla="*/ 245860 w 245860"/>
                <a:gd name="connsiteY16" fmla="*/ 57029 h 134293"/>
                <a:gd name="connsiteX17" fmla="*/ 245860 w 245860"/>
                <a:gd name="connsiteY17" fmla="*/ 79754 h 134293"/>
                <a:gd name="connsiteX18" fmla="*/ 223136 w 245860"/>
                <a:gd name="connsiteY18" fmla="*/ 100206 h 134293"/>
                <a:gd name="connsiteX19" fmla="*/ 202683 w 245860"/>
                <a:gd name="connsiteY19" fmla="*/ 134293 h 134293"/>
                <a:gd name="connsiteX20" fmla="*/ 170869 w 245860"/>
                <a:gd name="connsiteY20" fmla="*/ 134293 h 134293"/>
                <a:gd name="connsiteX21" fmla="*/ 52701 w 245860"/>
                <a:gd name="connsiteY21" fmla="*/ 91116 h 134293"/>
                <a:gd name="connsiteX22" fmla="*/ 51052 w 245860"/>
                <a:gd name="connsiteY22" fmla="*/ 89232 h 134293"/>
                <a:gd name="connsiteX23" fmla="*/ 43177 w 245860"/>
                <a:gd name="connsiteY23" fmla="*/ 86354 h 134293"/>
                <a:gd name="connsiteX24" fmla="*/ 27270 w 245860"/>
                <a:gd name="connsiteY24" fmla="*/ 68174 h 134293"/>
                <a:gd name="connsiteX25" fmla="*/ 15907 w 245860"/>
                <a:gd name="connsiteY25" fmla="*/ 52267 h 134293"/>
                <a:gd name="connsiteX26" fmla="*/ 0 w 245860"/>
                <a:gd name="connsiteY26" fmla="*/ 31815 h 134293"/>
                <a:gd name="connsiteX27" fmla="*/ 9090 w 245860"/>
                <a:gd name="connsiteY27" fmla="*/ 15908 h 1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5860" h="134293">
                  <a:moveTo>
                    <a:pt x="20452" y="0"/>
                  </a:moveTo>
                  <a:lnTo>
                    <a:pt x="31815" y="4545"/>
                  </a:lnTo>
                  <a:lnTo>
                    <a:pt x="32122" y="5621"/>
                  </a:lnTo>
                  <a:lnTo>
                    <a:pt x="41339" y="9307"/>
                  </a:lnTo>
                  <a:lnTo>
                    <a:pt x="45884" y="25215"/>
                  </a:lnTo>
                  <a:lnTo>
                    <a:pt x="61805" y="36360"/>
                  </a:lnTo>
                  <a:lnTo>
                    <a:pt x="74991" y="36360"/>
                  </a:lnTo>
                  <a:lnTo>
                    <a:pt x="106806" y="27270"/>
                  </a:lnTo>
                  <a:lnTo>
                    <a:pt x="149983" y="20453"/>
                  </a:lnTo>
                  <a:lnTo>
                    <a:pt x="181797" y="9090"/>
                  </a:lnTo>
                  <a:lnTo>
                    <a:pt x="197704" y="9090"/>
                  </a:lnTo>
                  <a:lnTo>
                    <a:pt x="213612" y="0"/>
                  </a:lnTo>
                  <a:lnTo>
                    <a:pt x="236336" y="0"/>
                  </a:lnTo>
                  <a:lnTo>
                    <a:pt x="236336" y="4762"/>
                  </a:lnTo>
                  <a:lnTo>
                    <a:pt x="245860" y="4762"/>
                  </a:lnTo>
                  <a:lnTo>
                    <a:pt x="245860" y="20670"/>
                  </a:lnTo>
                  <a:lnTo>
                    <a:pt x="245860" y="57029"/>
                  </a:lnTo>
                  <a:lnTo>
                    <a:pt x="245860" y="79754"/>
                  </a:lnTo>
                  <a:lnTo>
                    <a:pt x="223136" y="100206"/>
                  </a:lnTo>
                  <a:lnTo>
                    <a:pt x="202683" y="134293"/>
                  </a:lnTo>
                  <a:lnTo>
                    <a:pt x="170869" y="134293"/>
                  </a:lnTo>
                  <a:lnTo>
                    <a:pt x="52701" y="91116"/>
                  </a:lnTo>
                  <a:lnTo>
                    <a:pt x="51052" y="89232"/>
                  </a:lnTo>
                  <a:lnTo>
                    <a:pt x="43177" y="86354"/>
                  </a:lnTo>
                  <a:lnTo>
                    <a:pt x="27270" y="68174"/>
                  </a:lnTo>
                  <a:lnTo>
                    <a:pt x="15907" y="52267"/>
                  </a:lnTo>
                  <a:lnTo>
                    <a:pt x="0" y="31815"/>
                  </a:lnTo>
                  <a:lnTo>
                    <a:pt x="9090" y="1590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3" name="Freeform 32">
              <a:extLst>
                <a:ext uri="{FF2B5EF4-FFF2-40B4-BE49-F238E27FC236}">
                  <a16:creationId xmlns:a16="http://schemas.microsoft.com/office/drawing/2014/main" id="{9D411125-83F6-0E4E-AB1D-B54FAF7A602F}"/>
                </a:ext>
              </a:extLst>
            </p:cNvPr>
            <p:cNvSpPr>
              <a:spLocks/>
            </p:cNvSpPr>
            <p:nvPr/>
          </p:nvSpPr>
          <p:spPr bwMode="auto">
            <a:xfrm>
              <a:off x="5396748" y="3418263"/>
              <a:ext cx="187560" cy="162158"/>
            </a:xfrm>
            <a:custGeom>
              <a:avLst/>
              <a:gdLst>
                <a:gd name="connsiteX0" fmla="*/ 77373 w 250080"/>
                <a:gd name="connsiteY0" fmla="*/ 0 h 216210"/>
                <a:gd name="connsiteX1" fmla="*/ 100097 w 250080"/>
                <a:gd name="connsiteY1" fmla="*/ 47722 h 216210"/>
                <a:gd name="connsiteX2" fmla="*/ 109187 w 250080"/>
                <a:gd name="connsiteY2" fmla="*/ 79537 h 216210"/>
                <a:gd name="connsiteX3" fmla="*/ 131912 w 250080"/>
                <a:gd name="connsiteY3" fmla="*/ 102261 h 216210"/>
                <a:gd name="connsiteX4" fmla="*/ 179634 w 250080"/>
                <a:gd name="connsiteY4" fmla="*/ 134076 h 216210"/>
                <a:gd name="connsiteX5" fmla="*/ 202358 w 250080"/>
                <a:gd name="connsiteY5" fmla="*/ 154528 h 216210"/>
                <a:gd name="connsiteX6" fmla="*/ 222811 w 250080"/>
                <a:gd name="connsiteY6" fmla="*/ 177253 h 216210"/>
                <a:gd name="connsiteX7" fmla="*/ 234173 w 250080"/>
                <a:gd name="connsiteY7" fmla="*/ 193160 h 216210"/>
                <a:gd name="connsiteX8" fmla="*/ 250080 w 250080"/>
                <a:gd name="connsiteY8" fmla="*/ 197705 h 216210"/>
                <a:gd name="connsiteX9" fmla="*/ 243995 w 250080"/>
                <a:gd name="connsiteY9" fmla="*/ 203790 h 216210"/>
                <a:gd name="connsiteX10" fmla="*/ 247699 w 250080"/>
                <a:gd name="connsiteY10" fmla="*/ 204848 h 216210"/>
                <a:gd name="connsiteX11" fmla="*/ 236337 w 250080"/>
                <a:gd name="connsiteY11" fmla="*/ 216210 h 216210"/>
                <a:gd name="connsiteX12" fmla="*/ 220430 w 250080"/>
                <a:gd name="connsiteY12" fmla="*/ 216210 h 216210"/>
                <a:gd name="connsiteX13" fmla="*/ 209067 w 250080"/>
                <a:gd name="connsiteY13" fmla="*/ 204848 h 216210"/>
                <a:gd name="connsiteX14" fmla="*/ 193160 w 250080"/>
                <a:gd name="connsiteY14" fmla="*/ 179851 h 216210"/>
                <a:gd name="connsiteX15" fmla="*/ 177253 w 250080"/>
                <a:gd name="connsiteY15" fmla="*/ 168488 h 216210"/>
                <a:gd name="connsiteX16" fmla="*/ 165890 w 250080"/>
                <a:gd name="connsiteY16" fmla="*/ 157126 h 216210"/>
                <a:gd name="connsiteX17" fmla="*/ 140893 w 250080"/>
                <a:gd name="connsiteY17" fmla="*/ 141219 h 216210"/>
                <a:gd name="connsiteX18" fmla="*/ 113624 w 250080"/>
                <a:gd name="connsiteY18" fmla="*/ 141219 h 216210"/>
                <a:gd name="connsiteX19" fmla="*/ 102261 w 250080"/>
                <a:gd name="connsiteY19" fmla="*/ 129856 h 216210"/>
                <a:gd name="connsiteX20" fmla="*/ 79537 w 250080"/>
                <a:gd name="connsiteY20" fmla="*/ 141219 h 216210"/>
                <a:gd name="connsiteX21" fmla="*/ 59084 w 250080"/>
                <a:gd name="connsiteY21" fmla="*/ 125312 h 216210"/>
                <a:gd name="connsiteX22" fmla="*/ 47722 w 250080"/>
                <a:gd name="connsiteY22" fmla="*/ 152581 h 216210"/>
                <a:gd name="connsiteX23" fmla="*/ 4545 w 250080"/>
                <a:gd name="connsiteY23" fmla="*/ 145764 h 216210"/>
                <a:gd name="connsiteX24" fmla="*/ 0 w 250080"/>
                <a:gd name="connsiteY24" fmla="*/ 129856 h 216210"/>
                <a:gd name="connsiteX25" fmla="*/ 15908 w 250080"/>
                <a:gd name="connsiteY25" fmla="*/ 70772 h 216210"/>
                <a:gd name="connsiteX26" fmla="*/ 15908 w 250080"/>
                <a:gd name="connsiteY26" fmla="*/ 50320 h 216210"/>
                <a:gd name="connsiteX27" fmla="*/ 18289 w 250080"/>
                <a:gd name="connsiteY27" fmla="*/ 47939 h 216210"/>
                <a:gd name="connsiteX28" fmla="*/ 18289 w 250080"/>
                <a:gd name="connsiteY28" fmla="*/ 43177 h 216210"/>
                <a:gd name="connsiteX29" fmla="*/ 34196 w 250080"/>
                <a:gd name="connsiteY29" fmla="*/ 27270 h 216210"/>
                <a:gd name="connsiteX30" fmla="*/ 61465 w 250080"/>
                <a:gd name="connsiteY30" fmla="*/ 20452 h 2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0080" h="216210">
                  <a:moveTo>
                    <a:pt x="77373" y="0"/>
                  </a:moveTo>
                  <a:lnTo>
                    <a:pt x="100097" y="47722"/>
                  </a:lnTo>
                  <a:lnTo>
                    <a:pt x="109187" y="79537"/>
                  </a:lnTo>
                  <a:lnTo>
                    <a:pt x="131912" y="102261"/>
                  </a:lnTo>
                  <a:lnTo>
                    <a:pt x="179634" y="134076"/>
                  </a:lnTo>
                  <a:lnTo>
                    <a:pt x="202358" y="154528"/>
                  </a:lnTo>
                  <a:lnTo>
                    <a:pt x="222811" y="177253"/>
                  </a:lnTo>
                  <a:lnTo>
                    <a:pt x="234173" y="193160"/>
                  </a:lnTo>
                  <a:lnTo>
                    <a:pt x="250080" y="197705"/>
                  </a:lnTo>
                  <a:lnTo>
                    <a:pt x="243995" y="203790"/>
                  </a:lnTo>
                  <a:lnTo>
                    <a:pt x="247699" y="204848"/>
                  </a:lnTo>
                  <a:lnTo>
                    <a:pt x="236337" y="216210"/>
                  </a:lnTo>
                  <a:lnTo>
                    <a:pt x="220430" y="216210"/>
                  </a:lnTo>
                  <a:lnTo>
                    <a:pt x="209067" y="204848"/>
                  </a:lnTo>
                  <a:lnTo>
                    <a:pt x="193160" y="179851"/>
                  </a:lnTo>
                  <a:lnTo>
                    <a:pt x="177253" y="168488"/>
                  </a:lnTo>
                  <a:lnTo>
                    <a:pt x="165890" y="157126"/>
                  </a:lnTo>
                  <a:lnTo>
                    <a:pt x="140893" y="141219"/>
                  </a:lnTo>
                  <a:lnTo>
                    <a:pt x="113624" y="141219"/>
                  </a:lnTo>
                  <a:lnTo>
                    <a:pt x="102261" y="129856"/>
                  </a:lnTo>
                  <a:lnTo>
                    <a:pt x="79537" y="141219"/>
                  </a:lnTo>
                  <a:lnTo>
                    <a:pt x="59084" y="125312"/>
                  </a:lnTo>
                  <a:lnTo>
                    <a:pt x="47722" y="152581"/>
                  </a:lnTo>
                  <a:lnTo>
                    <a:pt x="4545" y="145764"/>
                  </a:lnTo>
                  <a:lnTo>
                    <a:pt x="0" y="129856"/>
                  </a:lnTo>
                  <a:lnTo>
                    <a:pt x="15908" y="70772"/>
                  </a:lnTo>
                  <a:lnTo>
                    <a:pt x="15908" y="50320"/>
                  </a:lnTo>
                  <a:lnTo>
                    <a:pt x="18289" y="47939"/>
                  </a:lnTo>
                  <a:lnTo>
                    <a:pt x="18289" y="43177"/>
                  </a:lnTo>
                  <a:lnTo>
                    <a:pt x="34196" y="27270"/>
                  </a:lnTo>
                  <a:lnTo>
                    <a:pt x="61465" y="204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4" name="Freeform 33">
              <a:extLst>
                <a:ext uri="{FF2B5EF4-FFF2-40B4-BE49-F238E27FC236}">
                  <a16:creationId xmlns:a16="http://schemas.microsoft.com/office/drawing/2014/main" id="{9EC35AC4-5E2E-CB4D-82AF-8928D664F1B3}"/>
                </a:ext>
              </a:extLst>
            </p:cNvPr>
            <p:cNvSpPr>
              <a:spLocks/>
            </p:cNvSpPr>
            <p:nvPr/>
          </p:nvSpPr>
          <p:spPr bwMode="auto">
            <a:xfrm>
              <a:off x="5302928" y="3503481"/>
              <a:ext cx="414320" cy="329265"/>
            </a:xfrm>
            <a:custGeom>
              <a:avLst/>
              <a:gdLst>
                <a:gd name="connsiteX0" fmla="*/ 186559 w 552426"/>
                <a:gd name="connsiteY0" fmla="*/ 0 h 439020"/>
                <a:gd name="connsiteX1" fmla="*/ 207012 w 552426"/>
                <a:gd name="connsiteY1" fmla="*/ 20452 h 439020"/>
                <a:gd name="connsiteX2" fmla="*/ 229736 w 552426"/>
                <a:gd name="connsiteY2" fmla="*/ 9090 h 439020"/>
                <a:gd name="connsiteX3" fmla="*/ 241099 w 552426"/>
                <a:gd name="connsiteY3" fmla="*/ 15908 h 439020"/>
                <a:gd name="connsiteX4" fmla="*/ 268368 w 552426"/>
                <a:gd name="connsiteY4" fmla="*/ 20452 h 439020"/>
                <a:gd name="connsiteX5" fmla="*/ 300183 w 552426"/>
                <a:gd name="connsiteY5" fmla="*/ 31815 h 439020"/>
                <a:gd name="connsiteX6" fmla="*/ 309273 w 552426"/>
                <a:gd name="connsiteY6" fmla="*/ 47722 h 439020"/>
                <a:gd name="connsiteX7" fmla="*/ 320635 w 552426"/>
                <a:gd name="connsiteY7" fmla="*/ 59084 h 439020"/>
                <a:gd name="connsiteX8" fmla="*/ 336542 w 552426"/>
                <a:gd name="connsiteY8" fmla="*/ 79537 h 439020"/>
                <a:gd name="connsiteX9" fmla="*/ 347904 w 552426"/>
                <a:gd name="connsiteY9" fmla="*/ 90899 h 439020"/>
                <a:gd name="connsiteX10" fmla="*/ 341952 w 552426"/>
                <a:gd name="connsiteY10" fmla="*/ 99232 h 439020"/>
                <a:gd name="connsiteX11" fmla="*/ 343142 w 552426"/>
                <a:gd name="connsiteY11" fmla="*/ 100423 h 439020"/>
                <a:gd name="connsiteX12" fmla="*/ 333181 w 552426"/>
                <a:gd name="connsiteY12" fmla="*/ 114370 h 439020"/>
                <a:gd name="connsiteX13" fmla="*/ 327452 w 552426"/>
                <a:gd name="connsiteY13" fmla="*/ 127258 h 439020"/>
                <a:gd name="connsiteX14" fmla="*/ 327452 w 552426"/>
                <a:gd name="connsiteY14" fmla="*/ 138621 h 439020"/>
                <a:gd name="connsiteX15" fmla="*/ 327452 w 552426"/>
                <a:gd name="connsiteY15" fmla="*/ 149983 h 439020"/>
                <a:gd name="connsiteX16" fmla="*/ 347904 w 552426"/>
                <a:gd name="connsiteY16" fmla="*/ 149983 h 439020"/>
                <a:gd name="connsiteX17" fmla="*/ 359267 w 552426"/>
                <a:gd name="connsiteY17" fmla="*/ 143166 h 439020"/>
                <a:gd name="connsiteX18" fmla="*/ 368357 w 552426"/>
                <a:gd name="connsiteY18" fmla="*/ 149983 h 439020"/>
                <a:gd name="connsiteX19" fmla="*/ 363119 w 552426"/>
                <a:gd name="connsiteY19" fmla="*/ 159150 h 439020"/>
                <a:gd name="connsiteX20" fmla="*/ 363595 w 552426"/>
                <a:gd name="connsiteY20" fmla="*/ 159507 h 439020"/>
                <a:gd name="connsiteX21" fmla="*/ 359659 w 552426"/>
                <a:gd name="connsiteY21" fmla="*/ 166394 h 439020"/>
                <a:gd name="connsiteX22" fmla="*/ 375174 w 552426"/>
                <a:gd name="connsiteY22" fmla="*/ 186342 h 439020"/>
                <a:gd name="connsiteX23" fmla="*/ 386536 w 552426"/>
                <a:gd name="connsiteY23" fmla="*/ 202250 h 439020"/>
                <a:gd name="connsiteX24" fmla="*/ 402444 w 552426"/>
                <a:gd name="connsiteY24" fmla="*/ 220429 h 439020"/>
                <a:gd name="connsiteX25" fmla="*/ 520612 w 552426"/>
                <a:gd name="connsiteY25" fmla="*/ 263606 h 439020"/>
                <a:gd name="connsiteX26" fmla="*/ 552426 w 552426"/>
                <a:gd name="connsiteY26" fmla="*/ 263606 h 439020"/>
                <a:gd name="connsiteX27" fmla="*/ 542902 w 552426"/>
                <a:gd name="connsiteY27" fmla="*/ 273130 h 439020"/>
                <a:gd name="connsiteX28" fmla="*/ 547664 w 552426"/>
                <a:gd name="connsiteY28" fmla="*/ 273130 h 439020"/>
                <a:gd name="connsiteX29" fmla="*/ 440858 w 552426"/>
                <a:gd name="connsiteY29" fmla="*/ 379936 h 439020"/>
                <a:gd name="connsiteX30" fmla="*/ 390864 w 552426"/>
                <a:gd name="connsiteY30" fmla="*/ 379936 h 439020"/>
                <a:gd name="connsiteX31" fmla="*/ 359050 w 552426"/>
                <a:gd name="connsiteY31" fmla="*/ 407206 h 439020"/>
                <a:gd name="connsiteX32" fmla="*/ 338597 w 552426"/>
                <a:gd name="connsiteY32" fmla="*/ 407206 h 439020"/>
                <a:gd name="connsiteX33" fmla="*/ 327235 w 552426"/>
                <a:gd name="connsiteY33" fmla="*/ 416296 h 439020"/>
                <a:gd name="connsiteX34" fmla="*/ 304511 w 552426"/>
                <a:gd name="connsiteY34" fmla="*/ 416296 h 439020"/>
                <a:gd name="connsiteX35" fmla="*/ 288603 w 552426"/>
                <a:gd name="connsiteY35" fmla="*/ 407206 h 439020"/>
                <a:gd name="connsiteX36" fmla="*/ 252244 w 552426"/>
                <a:gd name="connsiteY36" fmla="*/ 423113 h 439020"/>
                <a:gd name="connsiteX37" fmla="*/ 240882 w 552426"/>
                <a:gd name="connsiteY37" fmla="*/ 439020 h 439020"/>
                <a:gd name="connsiteX38" fmla="*/ 220429 w 552426"/>
                <a:gd name="connsiteY38" fmla="*/ 434475 h 439020"/>
                <a:gd name="connsiteX39" fmla="*/ 209067 w 552426"/>
                <a:gd name="connsiteY39" fmla="*/ 427658 h 439020"/>
                <a:gd name="connsiteX40" fmla="*/ 202250 w 552426"/>
                <a:gd name="connsiteY40" fmla="*/ 434475 h 439020"/>
                <a:gd name="connsiteX41" fmla="*/ 193160 w 552426"/>
                <a:gd name="connsiteY41" fmla="*/ 434475 h 439020"/>
                <a:gd name="connsiteX42" fmla="*/ 143166 w 552426"/>
                <a:gd name="connsiteY42" fmla="*/ 400388 h 439020"/>
                <a:gd name="connsiteX43" fmla="*/ 118168 w 552426"/>
                <a:gd name="connsiteY43" fmla="*/ 400388 h 439020"/>
                <a:gd name="connsiteX44" fmla="*/ 106806 w 552426"/>
                <a:gd name="connsiteY44" fmla="*/ 391298 h 439020"/>
                <a:gd name="connsiteX45" fmla="*/ 106806 w 552426"/>
                <a:gd name="connsiteY45" fmla="*/ 368574 h 439020"/>
                <a:gd name="connsiteX46" fmla="*/ 84081 w 552426"/>
                <a:gd name="connsiteY46" fmla="*/ 364029 h 439020"/>
                <a:gd name="connsiteX47" fmla="*/ 63629 w 552426"/>
                <a:gd name="connsiteY47" fmla="*/ 320852 h 439020"/>
                <a:gd name="connsiteX48" fmla="*/ 47722 w 552426"/>
                <a:gd name="connsiteY48" fmla="*/ 314035 h 439020"/>
                <a:gd name="connsiteX49" fmla="*/ 43177 w 552426"/>
                <a:gd name="connsiteY49" fmla="*/ 298127 h 439020"/>
                <a:gd name="connsiteX50" fmla="*/ 20452 w 552426"/>
                <a:gd name="connsiteY50" fmla="*/ 282220 h 439020"/>
                <a:gd name="connsiteX51" fmla="*/ 0 w 552426"/>
                <a:gd name="connsiteY51" fmla="*/ 277675 h 439020"/>
                <a:gd name="connsiteX52" fmla="*/ 9090 w 552426"/>
                <a:gd name="connsiteY52" fmla="*/ 254951 h 439020"/>
                <a:gd name="connsiteX53" fmla="*/ 10043 w 552426"/>
                <a:gd name="connsiteY53" fmla="*/ 254951 h 439020"/>
                <a:gd name="connsiteX54" fmla="*/ 13852 w 552426"/>
                <a:gd name="connsiteY54" fmla="*/ 245427 h 439020"/>
                <a:gd name="connsiteX55" fmla="*/ 36360 w 552426"/>
                <a:gd name="connsiteY55" fmla="*/ 245427 h 439020"/>
                <a:gd name="connsiteX56" fmla="*/ 36360 w 552426"/>
                <a:gd name="connsiteY56" fmla="*/ 211774 h 439020"/>
                <a:gd name="connsiteX57" fmla="*/ 47722 w 552426"/>
                <a:gd name="connsiteY57" fmla="*/ 175414 h 439020"/>
                <a:gd name="connsiteX58" fmla="*/ 50021 w 552426"/>
                <a:gd name="connsiteY58" fmla="*/ 173772 h 439020"/>
                <a:gd name="connsiteX59" fmla="*/ 52484 w 552426"/>
                <a:gd name="connsiteY59" fmla="*/ 165890 h 439020"/>
                <a:gd name="connsiteX60" fmla="*/ 65827 w 552426"/>
                <a:gd name="connsiteY60" fmla="*/ 156359 h 439020"/>
                <a:gd name="connsiteX61" fmla="*/ 68174 w 552426"/>
                <a:gd name="connsiteY61" fmla="*/ 148145 h 439020"/>
                <a:gd name="connsiteX62" fmla="*/ 84081 w 552426"/>
                <a:gd name="connsiteY62" fmla="*/ 116330 h 439020"/>
                <a:gd name="connsiteX63" fmla="*/ 84081 w 552426"/>
                <a:gd name="connsiteY63" fmla="*/ 116330 h 439020"/>
                <a:gd name="connsiteX64" fmla="*/ 88843 w 552426"/>
                <a:gd name="connsiteY64" fmla="*/ 106806 h 439020"/>
                <a:gd name="connsiteX65" fmla="*/ 110388 w 552426"/>
                <a:gd name="connsiteY65" fmla="*/ 91725 h 439020"/>
                <a:gd name="connsiteX66" fmla="*/ 122713 w 552426"/>
                <a:gd name="connsiteY66" fmla="*/ 61791 h 439020"/>
                <a:gd name="connsiteX67" fmla="*/ 127258 w 552426"/>
                <a:gd name="connsiteY67" fmla="*/ 29976 h 439020"/>
                <a:gd name="connsiteX68" fmla="*/ 130536 w 552426"/>
                <a:gd name="connsiteY68" fmla="*/ 30839 h 439020"/>
                <a:gd name="connsiteX69" fmla="*/ 132020 w 552426"/>
                <a:gd name="connsiteY69" fmla="*/ 20452 h 439020"/>
                <a:gd name="connsiteX70" fmla="*/ 173953 w 552426"/>
                <a:gd name="connsiteY70" fmla="*/ 31487 h 439020"/>
                <a:gd name="connsiteX71" fmla="*/ 181797 w 552426"/>
                <a:gd name="connsiteY71" fmla="*/ 9524 h 439020"/>
                <a:gd name="connsiteX72" fmla="*/ 182800 w 552426"/>
                <a:gd name="connsiteY72" fmla="*/ 10527 h 43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2426" h="439020">
                  <a:moveTo>
                    <a:pt x="186559" y="0"/>
                  </a:moveTo>
                  <a:lnTo>
                    <a:pt x="207012" y="20452"/>
                  </a:lnTo>
                  <a:lnTo>
                    <a:pt x="229736" y="9090"/>
                  </a:lnTo>
                  <a:lnTo>
                    <a:pt x="241099" y="15908"/>
                  </a:lnTo>
                  <a:lnTo>
                    <a:pt x="268368" y="20452"/>
                  </a:lnTo>
                  <a:lnTo>
                    <a:pt x="300183" y="31815"/>
                  </a:lnTo>
                  <a:lnTo>
                    <a:pt x="309273" y="47722"/>
                  </a:lnTo>
                  <a:lnTo>
                    <a:pt x="320635" y="59084"/>
                  </a:lnTo>
                  <a:lnTo>
                    <a:pt x="336542" y="79537"/>
                  </a:lnTo>
                  <a:lnTo>
                    <a:pt x="347904" y="90899"/>
                  </a:lnTo>
                  <a:lnTo>
                    <a:pt x="341952" y="99232"/>
                  </a:lnTo>
                  <a:lnTo>
                    <a:pt x="343142" y="100423"/>
                  </a:lnTo>
                  <a:lnTo>
                    <a:pt x="333181" y="114370"/>
                  </a:lnTo>
                  <a:lnTo>
                    <a:pt x="327452" y="127258"/>
                  </a:lnTo>
                  <a:lnTo>
                    <a:pt x="327452" y="138621"/>
                  </a:lnTo>
                  <a:lnTo>
                    <a:pt x="327452" y="149983"/>
                  </a:lnTo>
                  <a:lnTo>
                    <a:pt x="347904" y="149983"/>
                  </a:lnTo>
                  <a:lnTo>
                    <a:pt x="359267" y="143166"/>
                  </a:lnTo>
                  <a:lnTo>
                    <a:pt x="368357" y="149983"/>
                  </a:lnTo>
                  <a:lnTo>
                    <a:pt x="363119" y="159150"/>
                  </a:lnTo>
                  <a:lnTo>
                    <a:pt x="363595" y="159507"/>
                  </a:lnTo>
                  <a:lnTo>
                    <a:pt x="359659" y="166394"/>
                  </a:lnTo>
                  <a:lnTo>
                    <a:pt x="375174" y="186342"/>
                  </a:lnTo>
                  <a:lnTo>
                    <a:pt x="386536" y="202250"/>
                  </a:lnTo>
                  <a:lnTo>
                    <a:pt x="402444" y="220429"/>
                  </a:lnTo>
                  <a:lnTo>
                    <a:pt x="520612" y="263606"/>
                  </a:lnTo>
                  <a:lnTo>
                    <a:pt x="552426" y="263606"/>
                  </a:lnTo>
                  <a:lnTo>
                    <a:pt x="542902" y="273130"/>
                  </a:lnTo>
                  <a:lnTo>
                    <a:pt x="547664" y="273130"/>
                  </a:lnTo>
                  <a:lnTo>
                    <a:pt x="440858" y="379936"/>
                  </a:lnTo>
                  <a:lnTo>
                    <a:pt x="390864" y="379936"/>
                  </a:lnTo>
                  <a:lnTo>
                    <a:pt x="359050" y="407206"/>
                  </a:lnTo>
                  <a:lnTo>
                    <a:pt x="338597" y="407206"/>
                  </a:lnTo>
                  <a:lnTo>
                    <a:pt x="327235" y="416296"/>
                  </a:lnTo>
                  <a:lnTo>
                    <a:pt x="304511" y="416296"/>
                  </a:lnTo>
                  <a:lnTo>
                    <a:pt x="288603" y="407206"/>
                  </a:lnTo>
                  <a:lnTo>
                    <a:pt x="252244" y="423113"/>
                  </a:lnTo>
                  <a:lnTo>
                    <a:pt x="240882" y="439020"/>
                  </a:lnTo>
                  <a:lnTo>
                    <a:pt x="220429" y="434475"/>
                  </a:lnTo>
                  <a:lnTo>
                    <a:pt x="209067" y="427658"/>
                  </a:lnTo>
                  <a:lnTo>
                    <a:pt x="202250" y="434475"/>
                  </a:lnTo>
                  <a:lnTo>
                    <a:pt x="193160" y="434475"/>
                  </a:lnTo>
                  <a:lnTo>
                    <a:pt x="143166" y="400388"/>
                  </a:lnTo>
                  <a:lnTo>
                    <a:pt x="118168" y="400388"/>
                  </a:lnTo>
                  <a:lnTo>
                    <a:pt x="106806" y="391298"/>
                  </a:lnTo>
                  <a:lnTo>
                    <a:pt x="106806" y="368574"/>
                  </a:lnTo>
                  <a:lnTo>
                    <a:pt x="84081" y="364029"/>
                  </a:lnTo>
                  <a:lnTo>
                    <a:pt x="63629" y="320852"/>
                  </a:lnTo>
                  <a:lnTo>
                    <a:pt x="47722" y="314035"/>
                  </a:lnTo>
                  <a:lnTo>
                    <a:pt x="43177" y="298127"/>
                  </a:lnTo>
                  <a:lnTo>
                    <a:pt x="20452" y="282220"/>
                  </a:lnTo>
                  <a:lnTo>
                    <a:pt x="0" y="277675"/>
                  </a:lnTo>
                  <a:lnTo>
                    <a:pt x="9090" y="254951"/>
                  </a:lnTo>
                  <a:lnTo>
                    <a:pt x="10043" y="254951"/>
                  </a:lnTo>
                  <a:lnTo>
                    <a:pt x="13852" y="245427"/>
                  </a:lnTo>
                  <a:lnTo>
                    <a:pt x="36360" y="245427"/>
                  </a:lnTo>
                  <a:lnTo>
                    <a:pt x="36360" y="211774"/>
                  </a:lnTo>
                  <a:lnTo>
                    <a:pt x="47722" y="175414"/>
                  </a:lnTo>
                  <a:lnTo>
                    <a:pt x="50021" y="173772"/>
                  </a:lnTo>
                  <a:lnTo>
                    <a:pt x="52484" y="165890"/>
                  </a:lnTo>
                  <a:lnTo>
                    <a:pt x="65827" y="156359"/>
                  </a:lnTo>
                  <a:lnTo>
                    <a:pt x="68174" y="148145"/>
                  </a:lnTo>
                  <a:lnTo>
                    <a:pt x="84081" y="116330"/>
                  </a:lnTo>
                  <a:lnTo>
                    <a:pt x="84081" y="116330"/>
                  </a:lnTo>
                  <a:lnTo>
                    <a:pt x="88843" y="106806"/>
                  </a:lnTo>
                  <a:lnTo>
                    <a:pt x="110388" y="91725"/>
                  </a:lnTo>
                  <a:lnTo>
                    <a:pt x="122713" y="61791"/>
                  </a:lnTo>
                  <a:lnTo>
                    <a:pt x="127258" y="29976"/>
                  </a:lnTo>
                  <a:lnTo>
                    <a:pt x="130536" y="30839"/>
                  </a:lnTo>
                  <a:lnTo>
                    <a:pt x="132020" y="20452"/>
                  </a:lnTo>
                  <a:lnTo>
                    <a:pt x="173953" y="31487"/>
                  </a:lnTo>
                  <a:lnTo>
                    <a:pt x="181797" y="9524"/>
                  </a:lnTo>
                  <a:lnTo>
                    <a:pt x="182800" y="1052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5" name="Freeform 34">
              <a:extLst>
                <a:ext uri="{FF2B5EF4-FFF2-40B4-BE49-F238E27FC236}">
                  <a16:creationId xmlns:a16="http://schemas.microsoft.com/office/drawing/2014/main" id="{465F21A2-4B7B-8F43-B86C-BC2CD952A875}"/>
                </a:ext>
              </a:extLst>
            </p:cNvPr>
            <p:cNvSpPr>
              <a:spLocks/>
            </p:cNvSpPr>
            <p:nvPr/>
          </p:nvSpPr>
          <p:spPr bwMode="auto">
            <a:xfrm>
              <a:off x="4999716" y="3300663"/>
              <a:ext cx="455061" cy="528511"/>
            </a:xfrm>
            <a:custGeom>
              <a:avLst/>
              <a:gdLst>
                <a:gd name="connsiteX0" fmla="*/ 113623 w 606748"/>
                <a:gd name="connsiteY0" fmla="*/ 0 h 704681"/>
                <a:gd name="connsiteX1" fmla="*/ 263606 w 606748"/>
                <a:gd name="connsiteY1" fmla="*/ 0 h 704681"/>
                <a:gd name="connsiteX2" fmla="*/ 409044 w 606748"/>
                <a:gd name="connsiteY2" fmla="*/ 0 h 704681"/>
                <a:gd name="connsiteX3" fmla="*/ 547664 w 606748"/>
                <a:gd name="connsiteY3" fmla="*/ 0 h 704681"/>
                <a:gd name="connsiteX4" fmla="*/ 563571 w 606748"/>
                <a:gd name="connsiteY4" fmla="*/ 38632 h 704681"/>
                <a:gd name="connsiteX5" fmla="*/ 561888 w 606748"/>
                <a:gd name="connsiteY5" fmla="*/ 39306 h 704681"/>
                <a:gd name="connsiteX6" fmla="*/ 563571 w 606748"/>
                <a:gd name="connsiteY6" fmla="*/ 43394 h 704681"/>
                <a:gd name="connsiteX7" fmla="*/ 552916 w 606748"/>
                <a:gd name="connsiteY7" fmla="*/ 47656 h 704681"/>
                <a:gd name="connsiteX8" fmla="*/ 559026 w 606748"/>
                <a:gd name="connsiteY8" fmla="*/ 86354 h 704681"/>
                <a:gd name="connsiteX9" fmla="*/ 574934 w 606748"/>
                <a:gd name="connsiteY9" fmla="*/ 134076 h 704681"/>
                <a:gd name="connsiteX10" fmla="*/ 590841 w 606748"/>
                <a:gd name="connsiteY10" fmla="*/ 140893 h 704681"/>
                <a:gd name="connsiteX11" fmla="*/ 606748 w 606748"/>
                <a:gd name="connsiteY11" fmla="*/ 156800 h 704681"/>
                <a:gd name="connsiteX12" fmla="*/ 604665 w 606748"/>
                <a:gd name="connsiteY12" fmla="*/ 159479 h 704681"/>
                <a:gd name="connsiteX13" fmla="*/ 606748 w 606748"/>
                <a:gd name="connsiteY13" fmla="*/ 161562 h 704681"/>
                <a:gd name="connsiteX14" fmla="*/ 590841 w 606748"/>
                <a:gd name="connsiteY14" fmla="*/ 182014 h 704681"/>
                <a:gd name="connsiteX15" fmla="*/ 563571 w 606748"/>
                <a:gd name="connsiteY15" fmla="*/ 188832 h 704681"/>
                <a:gd name="connsiteX16" fmla="*/ 547664 w 606748"/>
                <a:gd name="connsiteY16" fmla="*/ 197922 h 704681"/>
                <a:gd name="connsiteX17" fmla="*/ 547664 w 606748"/>
                <a:gd name="connsiteY17" fmla="*/ 220429 h 704681"/>
                <a:gd name="connsiteX18" fmla="*/ 547664 w 606748"/>
                <a:gd name="connsiteY18" fmla="*/ 225191 h 704681"/>
                <a:gd name="connsiteX19" fmla="*/ 532444 w 606748"/>
                <a:gd name="connsiteY19" fmla="*/ 277374 h 704681"/>
                <a:gd name="connsiteX20" fmla="*/ 536302 w 606748"/>
                <a:gd name="connsiteY20" fmla="*/ 290876 h 704681"/>
                <a:gd name="connsiteX21" fmla="*/ 535848 w 606748"/>
                <a:gd name="connsiteY21" fmla="*/ 294050 h 704681"/>
                <a:gd name="connsiteX22" fmla="*/ 536302 w 606748"/>
                <a:gd name="connsiteY22" fmla="*/ 295638 h 704681"/>
                <a:gd name="connsiteX23" fmla="*/ 531757 w 606748"/>
                <a:gd name="connsiteY23" fmla="*/ 327452 h 704681"/>
                <a:gd name="connsiteX24" fmla="*/ 515850 w 606748"/>
                <a:gd name="connsiteY24" fmla="*/ 366084 h 704681"/>
                <a:gd name="connsiteX25" fmla="*/ 493125 w 606748"/>
                <a:gd name="connsiteY25" fmla="*/ 381991 h 704681"/>
                <a:gd name="connsiteX26" fmla="*/ 477218 w 606748"/>
                <a:gd name="connsiteY26" fmla="*/ 413806 h 704681"/>
                <a:gd name="connsiteX27" fmla="*/ 472673 w 606748"/>
                <a:gd name="connsiteY27" fmla="*/ 429713 h 704681"/>
                <a:gd name="connsiteX28" fmla="*/ 456766 w 606748"/>
                <a:gd name="connsiteY28" fmla="*/ 441075 h 704681"/>
                <a:gd name="connsiteX29" fmla="*/ 445403 w 606748"/>
                <a:gd name="connsiteY29" fmla="*/ 477435 h 704681"/>
                <a:gd name="connsiteX30" fmla="*/ 445403 w 606748"/>
                <a:gd name="connsiteY30" fmla="*/ 506760 h 704681"/>
                <a:gd name="connsiteX31" fmla="*/ 445403 w 606748"/>
                <a:gd name="connsiteY31" fmla="*/ 511522 h 704681"/>
                <a:gd name="connsiteX32" fmla="*/ 440858 w 606748"/>
                <a:gd name="connsiteY32" fmla="*/ 520612 h 704681"/>
                <a:gd name="connsiteX33" fmla="*/ 418134 w 606748"/>
                <a:gd name="connsiteY33" fmla="*/ 520612 h 704681"/>
                <a:gd name="connsiteX34" fmla="*/ 410793 w 606748"/>
                <a:gd name="connsiteY34" fmla="*/ 538963 h 704681"/>
                <a:gd name="connsiteX35" fmla="*/ 429496 w 606748"/>
                <a:gd name="connsiteY35" fmla="*/ 543119 h 704681"/>
                <a:gd name="connsiteX36" fmla="*/ 445403 w 606748"/>
                <a:gd name="connsiteY36" fmla="*/ 559026 h 704681"/>
                <a:gd name="connsiteX37" fmla="*/ 456766 w 606748"/>
                <a:gd name="connsiteY37" fmla="*/ 574934 h 704681"/>
                <a:gd name="connsiteX38" fmla="*/ 472673 w 606748"/>
                <a:gd name="connsiteY38" fmla="*/ 581751 h 704681"/>
                <a:gd name="connsiteX39" fmla="*/ 493125 w 606748"/>
                <a:gd name="connsiteY39" fmla="*/ 624928 h 704681"/>
                <a:gd name="connsiteX40" fmla="*/ 491500 w 606748"/>
                <a:gd name="connsiteY40" fmla="*/ 626258 h 704681"/>
                <a:gd name="connsiteX41" fmla="*/ 493125 w 606748"/>
                <a:gd name="connsiteY41" fmla="*/ 629690 h 704681"/>
                <a:gd name="connsiteX42" fmla="*/ 468128 w 606748"/>
                <a:gd name="connsiteY42" fmla="*/ 650142 h 704681"/>
                <a:gd name="connsiteX43" fmla="*/ 445403 w 606748"/>
                <a:gd name="connsiteY43" fmla="*/ 672867 h 704681"/>
                <a:gd name="connsiteX44" fmla="*/ 424951 w 606748"/>
                <a:gd name="connsiteY44" fmla="*/ 693319 h 704681"/>
                <a:gd name="connsiteX45" fmla="*/ 397682 w 606748"/>
                <a:gd name="connsiteY45" fmla="*/ 693319 h 704681"/>
                <a:gd name="connsiteX46" fmla="*/ 365867 w 606748"/>
                <a:gd name="connsiteY46" fmla="*/ 700136 h 704681"/>
                <a:gd name="connsiteX47" fmla="*/ 343142 w 606748"/>
                <a:gd name="connsiteY47" fmla="*/ 693319 h 704681"/>
                <a:gd name="connsiteX48" fmla="*/ 334053 w 606748"/>
                <a:gd name="connsiteY48" fmla="*/ 704681 h 704681"/>
                <a:gd name="connsiteX49" fmla="*/ 295421 w 606748"/>
                <a:gd name="connsiteY49" fmla="*/ 677412 h 704681"/>
                <a:gd name="connsiteX50" fmla="*/ 290876 w 606748"/>
                <a:gd name="connsiteY50" fmla="*/ 661504 h 704681"/>
                <a:gd name="connsiteX51" fmla="*/ 268151 w 606748"/>
                <a:gd name="connsiteY51" fmla="*/ 666049 h 704681"/>
                <a:gd name="connsiteX52" fmla="*/ 252244 w 606748"/>
                <a:gd name="connsiteY52" fmla="*/ 666049 h 704681"/>
                <a:gd name="connsiteX53" fmla="*/ 240881 w 606748"/>
                <a:gd name="connsiteY53" fmla="*/ 672867 h 704681"/>
                <a:gd name="connsiteX54" fmla="*/ 224974 w 606748"/>
                <a:gd name="connsiteY54" fmla="*/ 666049 h 704681"/>
                <a:gd name="connsiteX55" fmla="*/ 204522 w 606748"/>
                <a:gd name="connsiteY55" fmla="*/ 638780 h 704681"/>
                <a:gd name="connsiteX56" fmla="*/ 197705 w 606748"/>
                <a:gd name="connsiteY56" fmla="*/ 629690 h 704681"/>
                <a:gd name="connsiteX57" fmla="*/ 165890 w 606748"/>
                <a:gd name="connsiteY57" fmla="*/ 613783 h 704681"/>
                <a:gd name="connsiteX58" fmla="*/ 161345 w 606748"/>
                <a:gd name="connsiteY58" fmla="*/ 591058 h 704681"/>
                <a:gd name="connsiteX59" fmla="*/ 145438 w 606748"/>
                <a:gd name="connsiteY59" fmla="*/ 575151 h 704681"/>
                <a:gd name="connsiteX60" fmla="*/ 118168 w 606748"/>
                <a:gd name="connsiteY60" fmla="*/ 554699 h 704681"/>
                <a:gd name="connsiteX61" fmla="*/ 118168 w 606748"/>
                <a:gd name="connsiteY61" fmla="*/ 549937 h 704681"/>
                <a:gd name="connsiteX62" fmla="*/ 118168 w 606748"/>
                <a:gd name="connsiteY62" fmla="*/ 543336 h 704681"/>
                <a:gd name="connsiteX63" fmla="*/ 95444 w 606748"/>
                <a:gd name="connsiteY63" fmla="*/ 527429 h 704681"/>
                <a:gd name="connsiteX64" fmla="*/ 70447 w 606748"/>
                <a:gd name="connsiteY64" fmla="*/ 511522 h 704681"/>
                <a:gd name="connsiteX65" fmla="*/ 59084 w 606748"/>
                <a:gd name="connsiteY65" fmla="*/ 500159 h 704681"/>
                <a:gd name="connsiteX66" fmla="*/ 54539 w 606748"/>
                <a:gd name="connsiteY66" fmla="*/ 488797 h 704681"/>
                <a:gd name="connsiteX67" fmla="*/ 55660 w 606748"/>
                <a:gd name="connsiteY67" fmla="*/ 486836 h 704681"/>
                <a:gd name="connsiteX68" fmla="*/ 54539 w 606748"/>
                <a:gd name="connsiteY68" fmla="*/ 484035 h 704681"/>
                <a:gd name="connsiteX69" fmla="*/ 63629 w 606748"/>
                <a:gd name="connsiteY69" fmla="*/ 468128 h 704681"/>
                <a:gd name="connsiteX70" fmla="*/ 63629 w 606748"/>
                <a:gd name="connsiteY70" fmla="*/ 461528 h 704681"/>
                <a:gd name="connsiteX71" fmla="*/ 36360 w 606748"/>
                <a:gd name="connsiteY71" fmla="*/ 436530 h 704681"/>
                <a:gd name="connsiteX72" fmla="*/ 36360 w 606748"/>
                <a:gd name="connsiteY72" fmla="*/ 431768 h 704681"/>
                <a:gd name="connsiteX73" fmla="*/ 36360 w 606748"/>
                <a:gd name="connsiteY73" fmla="*/ 418351 h 704681"/>
                <a:gd name="connsiteX74" fmla="*/ 36360 w 606748"/>
                <a:gd name="connsiteY74" fmla="*/ 413806 h 704681"/>
                <a:gd name="connsiteX75" fmla="*/ 20452 w 606748"/>
                <a:gd name="connsiteY75" fmla="*/ 397899 h 704681"/>
                <a:gd name="connsiteX76" fmla="*/ 20452 w 606748"/>
                <a:gd name="connsiteY76" fmla="*/ 393137 h 704681"/>
                <a:gd name="connsiteX77" fmla="*/ 20452 w 606748"/>
                <a:gd name="connsiteY77" fmla="*/ 377446 h 704681"/>
                <a:gd name="connsiteX78" fmla="*/ 15908 w 606748"/>
                <a:gd name="connsiteY78" fmla="*/ 366084 h 704681"/>
                <a:gd name="connsiteX79" fmla="*/ 0 w 606748"/>
                <a:gd name="connsiteY79" fmla="*/ 366084 h 704681"/>
                <a:gd name="connsiteX80" fmla="*/ 1905 w 606748"/>
                <a:gd name="connsiteY80" fmla="*/ 361322 h 704681"/>
                <a:gd name="connsiteX81" fmla="*/ 0 w 606748"/>
                <a:gd name="connsiteY81" fmla="*/ 361322 h 704681"/>
                <a:gd name="connsiteX82" fmla="*/ 4545 w 606748"/>
                <a:gd name="connsiteY82" fmla="*/ 349960 h 704681"/>
                <a:gd name="connsiteX83" fmla="*/ 14936 w 606748"/>
                <a:gd name="connsiteY83" fmla="*/ 335413 h 704681"/>
                <a:gd name="connsiteX84" fmla="*/ 11363 w 606748"/>
                <a:gd name="connsiteY84" fmla="*/ 322907 h 704681"/>
                <a:gd name="connsiteX85" fmla="*/ 12365 w 606748"/>
                <a:gd name="connsiteY85" fmla="*/ 321654 h 704681"/>
                <a:gd name="connsiteX86" fmla="*/ 11363 w 606748"/>
                <a:gd name="connsiteY86" fmla="*/ 318145 h 704681"/>
                <a:gd name="connsiteX87" fmla="*/ 19182 w 606748"/>
                <a:gd name="connsiteY87" fmla="*/ 308370 h 704681"/>
                <a:gd name="connsiteX88" fmla="*/ 15908 w 606748"/>
                <a:gd name="connsiteY88" fmla="*/ 300183 h 704681"/>
                <a:gd name="connsiteX89" fmla="*/ 16921 w 606748"/>
                <a:gd name="connsiteY89" fmla="*/ 297954 h 704681"/>
                <a:gd name="connsiteX90" fmla="*/ 15908 w 606748"/>
                <a:gd name="connsiteY90" fmla="*/ 295421 h 704681"/>
                <a:gd name="connsiteX91" fmla="*/ 27270 w 606748"/>
                <a:gd name="connsiteY91" fmla="*/ 270423 h 704681"/>
                <a:gd name="connsiteX92" fmla="*/ 43177 w 606748"/>
                <a:gd name="connsiteY92" fmla="*/ 243154 h 704681"/>
                <a:gd name="connsiteX93" fmla="*/ 74992 w 606748"/>
                <a:gd name="connsiteY93" fmla="*/ 247699 h 704681"/>
                <a:gd name="connsiteX94" fmla="*/ 74992 w 606748"/>
                <a:gd name="connsiteY94" fmla="*/ 102478 h 704681"/>
                <a:gd name="connsiteX95" fmla="*/ 74992 w 606748"/>
                <a:gd name="connsiteY95" fmla="*/ 97716 h 704681"/>
                <a:gd name="connsiteX96" fmla="*/ 74992 w 606748"/>
                <a:gd name="connsiteY96" fmla="*/ 79754 h 704681"/>
                <a:gd name="connsiteX97" fmla="*/ 74992 w 606748"/>
                <a:gd name="connsiteY97" fmla="*/ 74992 h 704681"/>
                <a:gd name="connsiteX98" fmla="*/ 113623 w 606748"/>
                <a:gd name="connsiteY98" fmla="*/ 74992 h 704681"/>
                <a:gd name="connsiteX99" fmla="*/ 113623 w 606748"/>
                <a:gd name="connsiteY99" fmla="*/ 4762 h 70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6748" h="704681">
                  <a:moveTo>
                    <a:pt x="113623" y="0"/>
                  </a:moveTo>
                  <a:lnTo>
                    <a:pt x="263606" y="0"/>
                  </a:lnTo>
                  <a:lnTo>
                    <a:pt x="409044" y="0"/>
                  </a:lnTo>
                  <a:lnTo>
                    <a:pt x="547664" y="0"/>
                  </a:lnTo>
                  <a:lnTo>
                    <a:pt x="563571" y="38632"/>
                  </a:lnTo>
                  <a:lnTo>
                    <a:pt x="561888" y="39306"/>
                  </a:lnTo>
                  <a:lnTo>
                    <a:pt x="563571" y="43394"/>
                  </a:lnTo>
                  <a:lnTo>
                    <a:pt x="552916" y="47656"/>
                  </a:lnTo>
                  <a:lnTo>
                    <a:pt x="559026" y="86354"/>
                  </a:lnTo>
                  <a:lnTo>
                    <a:pt x="574934" y="134076"/>
                  </a:lnTo>
                  <a:lnTo>
                    <a:pt x="590841" y="140893"/>
                  </a:lnTo>
                  <a:lnTo>
                    <a:pt x="606748" y="156800"/>
                  </a:lnTo>
                  <a:lnTo>
                    <a:pt x="604665" y="159479"/>
                  </a:lnTo>
                  <a:lnTo>
                    <a:pt x="606748" y="161562"/>
                  </a:lnTo>
                  <a:lnTo>
                    <a:pt x="590841" y="182014"/>
                  </a:lnTo>
                  <a:lnTo>
                    <a:pt x="563571" y="188832"/>
                  </a:lnTo>
                  <a:lnTo>
                    <a:pt x="547664" y="197922"/>
                  </a:lnTo>
                  <a:lnTo>
                    <a:pt x="547664" y="220429"/>
                  </a:lnTo>
                  <a:lnTo>
                    <a:pt x="547664" y="225191"/>
                  </a:lnTo>
                  <a:lnTo>
                    <a:pt x="532444" y="277374"/>
                  </a:lnTo>
                  <a:lnTo>
                    <a:pt x="536302" y="290876"/>
                  </a:lnTo>
                  <a:lnTo>
                    <a:pt x="535848" y="294050"/>
                  </a:lnTo>
                  <a:lnTo>
                    <a:pt x="536302" y="295638"/>
                  </a:lnTo>
                  <a:lnTo>
                    <a:pt x="531757" y="327452"/>
                  </a:lnTo>
                  <a:lnTo>
                    <a:pt x="515850" y="366084"/>
                  </a:lnTo>
                  <a:lnTo>
                    <a:pt x="493125" y="381991"/>
                  </a:lnTo>
                  <a:lnTo>
                    <a:pt x="477218" y="413806"/>
                  </a:lnTo>
                  <a:lnTo>
                    <a:pt x="472673" y="429713"/>
                  </a:lnTo>
                  <a:lnTo>
                    <a:pt x="456766" y="441075"/>
                  </a:lnTo>
                  <a:lnTo>
                    <a:pt x="445403" y="477435"/>
                  </a:lnTo>
                  <a:lnTo>
                    <a:pt x="445403" y="506760"/>
                  </a:lnTo>
                  <a:lnTo>
                    <a:pt x="445403" y="511522"/>
                  </a:lnTo>
                  <a:lnTo>
                    <a:pt x="440858" y="520612"/>
                  </a:lnTo>
                  <a:lnTo>
                    <a:pt x="418134" y="520612"/>
                  </a:lnTo>
                  <a:lnTo>
                    <a:pt x="410793" y="538963"/>
                  </a:lnTo>
                  <a:lnTo>
                    <a:pt x="429496" y="543119"/>
                  </a:lnTo>
                  <a:lnTo>
                    <a:pt x="445403" y="559026"/>
                  </a:lnTo>
                  <a:lnTo>
                    <a:pt x="456766" y="574934"/>
                  </a:lnTo>
                  <a:lnTo>
                    <a:pt x="472673" y="581751"/>
                  </a:lnTo>
                  <a:lnTo>
                    <a:pt x="493125" y="624928"/>
                  </a:lnTo>
                  <a:lnTo>
                    <a:pt x="491500" y="626258"/>
                  </a:lnTo>
                  <a:lnTo>
                    <a:pt x="493125" y="629690"/>
                  </a:lnTo>
                  <a:lnTo>
                    <a:pt x="468128" y="650142"/>
                  </a:lnTo>
                  <a:lnTo>
                    <a:pt x="445403" y="672867"/>
                  </a:lnTo>
                  <a:lnTo>
                    <a:pt x="424951" y="693319"/>
                  </a:lnTo>
                  <a:lnTo>
                    <a:pt x="397682" y="693319"/>
                  </a:lnTo>
                  <a:lnTo>
                    <a:pt x="365867" y="700136"/>
                  </a:lnTo>
                  <a:lnTo>
                    <a:pt x="343142" y="693319"/>
                  </a:lnTo>
                  <a:lnTo>
                    <a:pt x="334053" y="704681"/>
                  </a:lnTo>
                  <a:lnTo>
                    <a:pt x="295421" y="677412"/>
                  </a:lnTo>
                  <a:lnTo>
                    <a:pt x="290876" y="661504"/>
                  </a:lnTo>
                  <a:lnTo>
                    <a:pt x="268151" y="666049"/>
                  </a:lnTo>
                  <a:lnTo>
                    <a:pt x="252244" y="666049"/>
                  </a:lnTo>
                  <a:lnTo>
                    <a:pt x="240881" y="672867"/>
                  </a:lnTo>
                  <a:lnTo>
                    <a:pt x="224974" y="666049"/>
                  </a:lnTo>
                  <a:lnTo>
                    <a:pt x="204522" y="638780"/>
                  </a:lnTo>
                  <a:lnTo>
                    <a:pt x="197705" y="629690"/>
                  </a:lnTo>
                  <a:lnTo>
                    <a:pt x="165890" y="613783"/>
                  </a:lnTo>
                  <a:lnTo>
                    <a:pt x="161345" y="591058"/>
                  </a:lnTo>
                  <a:lnTo>
                    <a:pt x="145438" y="575151"/>
                  </a:lnTo>
                  <a:lnTo>
                    <a:pt x="118168" y="554699"/>
                  </a:lnTo>
                  <a:lnTo>
                    <a:pt x="118168" y="549937"/>
                  </a:lnTo>
                  <a:lnTo>
                    <a:pt x="118168" y="543336"/>
                  </a:lnTo>
                  <a:lnTo>
                    <a:pt x="95444" y="527429"/>
                  </a:lnTo>
                  <a:lnTo>
                    <a:pt x="70447" y="511522"/>
                  </a:lnTo>
                  <a:lnTo>
                    <a:pt x="59084" y="500159"/>
                  </a:lnTo>
                  <a:lnTo>
                    <a:pt x="54539" y="488797"/>
                  </a:lnTo>
                  <a:lnTo>
                    <a:pt x="55660" y="486836"/>
                  </a:lnTo>
                  <a:lnTo>
                    <a:pt x="54539" y="484035"/>
                  </a:lnTo>
                  <a:lnTo>
                    <a:pt x="63629" y="468128"/>
                  </a:lnTo>
                  <a:lnTo>
                    <a:pt x="63629" y="461528"/>
                  </a:lnTo>
                  <a:lnTo>
                    <a:pt x="36360" y="436530"/>
                  </a:lnTo>
                  <a:lnTo>
                    <a:pt x="36360" y="431768"/>
                  </a:lnTo>
                  <a:lnTo>
                    <a:pt x="36360" y="418351"/>
                  </a:lnTo>
                  <a:lnTo>
                    <a:pt x="36360" y="413806"/>
                  </a:lnTo>
                  <a:lnTo>
                    <a:pt x="20452" y="397899"/>
                  </a:lnTo>
                  <a:lnTo>
                    <a:pt x="20452" y="393137"/>
                  </a:lnTo>
                  <a:lnTo>
                    <a:pt x="20452" y="377446"/>
                  </a:lnTo>
                  <a:lnTo>
                    <a:pt x="15908" y="366084"/>
                  </a:lnTo>
                  <a:lnTo>
                    <a:pt x="0" y="366084"/>
                  </a:lnTo>
                  <a:lnTo>
                    <a:pt x="1905" y="361322"/>
                  </a:lnTo>
                  <a:lnTo>
                    <a:pt x="0" y="361322"/>
                  </a:lnTo>
                  <a:lnTo>
                    <a:pt x="4545" y="349960"/>
                  </a:lnTo>
                  <a:lnTo>
                    <a:pt x="14936" y="335413"/>
                  </a:lnTo>
                  <a:lnTo>
                    <a:pt x="11363" y="322907"/>
                  </a:lnTo>
                  <a:lnTo>
                    <a:pt x="12365" y="321654"/>
                  </a:lnTo>
                  <a:lnTo>
                    <a:pt x="11363" y="318145"/>
                  </a:lnTo>
                  <a:lnTo>
                    <a:pt x="19182" y="308370"/>
                  </a:lnTo>
                  <a:lnTo>
                    <a:pt x="15908" y="300183"/>
                  </a:lnTo>
                  <a:lnTo>
                    <a:pt x="16921" y="297954"/>
                  </a:lnTo>
                  <a:lnTo>
                    <a:pt x="15908" y="295421"/>
                  </a:lnTo>
                  <a:lnTo>
                    <a:pt x="27270" y="270423"/>
                  </a:lnTo>
                  <a:lnTo>
                    <a:pt x="43177" y="243154"/>
                  </a:lnTo>
                  <a:lnTo>
                    <a:pt x="74992" y="247699"/>
                  </a:lnTo>
                  <a:lnTo>
                    <a:pt x="74992" y="102478"/>
                  </a:lnTo>
                  <a:lnTo>
                    <a:pt x="74992" y="97716"/>
                  </a:lnTo>
                  <a:lnTo>
                    <a:pt x="74992" y="79754"/>
                  </a:lnTo>
                  <a:lnTo>
                    <a:pt x="74992" y="74992"/>
                  </a:lnTo>
                  <a:lnTo>
                    <a:pt x="113623" y="74992"/>
                  </a:lnTo>
                  <a:lnTo>
                    <a:pt x="113623" y="47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6" name="Freeform 35">
              <a:extLst>
                <a:ext uri="{FF2B5EF4-FFF2-40B4-BE49-F238E27FC236}">
                  <a16:creationId xmlns:a16="http://schemas.microsoft.com/office/drawing/2014/main" id="{58DA6DEF-F0B5-EB42-88B1-5419D09F830C}"/>
                </a:ext>
              </a:extLst>
            </p:cNvPr>
            <p:cNvSpPr>
              <a:spLocks/>
            </p:cNvSpPr>
            <p:nvPr/>
          </p:nvSpPr>
          <p:spPr bwMode="auto">
            <a:xfrm>
              <a:off x="5212758" y="3798169"/>
              <a:ext cx="151769" cy="160372"/>
            </a:xfrm>
            <a:custGeom>
              <a:avLst/>
              <a:gdLst>
                <a:gd name="connsiteX0" fmla="*/ 163726 w 202358"/>
                <a:gd name="connsiteY0" fmla="*/ 0 h 213829"/>
                <a:gd name="connsiteX1" fmla="*/ 179634 w 202358"/>
                <a:gd name="connsiteY1" fmla="*/ 27270 h 213829"/>
                <a:gd name="connsiteX2" fmla="*/ 186451 w 202358"/>
                <a:gd name="connsiteY2" fmla="*/ 43177 h 213829"/>
                <a:gd name="connsiteX3" fmla="*/ 202358 w 202358"/>
                <a:gd name="connsiteY3" fmla="*/ 86354 h 213829"/>
                <a:gd name="connsiteX4" fmla="*/ 190996 w 202358"/>
                <a:gd name="connsiteY4" fmla="*/ 111351 h 213829"/>
                <a:gd name="connsiteX5" fmla="*/ 190446 w 202358"/>
                <a:gd name="connsiteY5" fmla="*/ 112084 h 213829"/>
                <a:gd name="connsiteX6" fmla="*/ 188615 w 202358"/>
                <a:gd name="connsiteY6" fmla="*/ 116113 h 213829"/>
                <a:gd name="connsiteX7" fmla="*/ 168163 w 202358"/>
                <a:gd name="connsiteY7" fmla="*/ 143383 h 213829"/>
                <a:gd name="connsiteX8" fmla="*/ 159181 w 202358"/>
                <a:gd name="connsiteY8" fmla="*/ 155957 h 213829"/>
                <a:gd name="connsiteX9" fmla="*/ 159181 w 202358"/>
                <a:gd name="connsiteY9" fmla="*/ 193160 h 213829"/>
                <a:gd name="connsiteX10" fmla="*/ 156800 w 202358"/>
                <a:gd name="connsiteY10" fmla="*/ 193160 h 213829"/>
                <a:gd name="connsiteX11" fmla="*/ 156800 w 202358"/>
                <a:gd name="connsiteY11" fmla="*/ 197922 h 213829"/>
                <a:gd name="connsiteX12" fmla="*/ 86354 w 202358"/>
                <a:gd name="connsiteY12" fmla="*/ 197922 h 213829"/>
                <a:gd name="connsiteX13" fmla="*/ 43177 w 202358"/>
                <a:gd name="connsiteY13" fmla="*/ 197922 h 213829"/>
                <a:gd name="connsiteX14" fmla="*/ 31815 w 202358"/>
                <a:gd name="connsiteY14" fmla="*/ 202467 h 213829"/>
                <a:gd name="connsiteX15" fmla="*/ 11363 w 202358"/>
                <a:gd name="connsiteY15" fmla="*/ 213829 h 213829"/>
                <a:gd name="connsiteX16" fmla="*/ 0 w 202358"/>
                <a:gd name="connsiteY16" fmla="*/ 209284 h 213829"/>
                <a:gd name="connsiteX17" fmla="*/ 0 w 202358"/>
                <a:gd name="connsiteY17" fmla="*/ 182015 h 213829"/>
                <a:gd name="connsiteX18" fmla="*/ 2381 w 202358"/>
                <a:gd name="connsiteY18" fmla="*/ 178681 h 213829"/>
                <a:gd name="connsiteX19" fmla="*/ 2381 w 202358"/>
                <a:gd name="connsiteY19" fmla="*/ 177253 h 213829"/>
                <a:gd name="connsiteX20" fmla="*/ 11363 w 202358"/>
                <a:gd name="connsiteY20" fmla="*/ 164679 h 213829"/>
                <a:gd name="connsiteX21" fmla="*/ 11363 w 202358"/>
                <a:gd name="connsiteY21" fmla="*/ 138838 h 213829"/>
                <a:gd name="connsiteX22" fmla="*/ 13744 w 202358"/>
                <a:gd name="connsiteY22" fmla="*/ 135504 h 213829"/>
                <a:gd name="connsiteX23" fmla="*/ 13744 w 202358"/>
                <a:gd name="connsiteY23" fmla="*/ 134076 h 213829"/>
                <a:gd name="connsiteX24" fmla="*/ 24023 w 202358"/>
                <a:gd name="connsiteY24" fmla="*/ 119684 h 213829"/>
                <a:gd name="connsiteX25" fmla="*/ 31815 w 202358"/>
                <a:gd name="connsiteY25" fmla="*/ 100206 h 213829"/>
                <a:gd name="connsiteX26" fmla="*/ 32344 w 202358"/>
                <a:gd name="connsiteY26" fmla="*/ 100073 h 213829"/>
                <a:gd name="connsiteX27" fmla="*/ 34196 w 202358"/>
                <a:gd name="connsiteY27" fmla="*/ 95444 h 213829"/>
                <a:gd name="connsiteX28" fmla="*/ 52375 w 202358"/>
                <a:gd name="connsiteY28" fmla="*/ 90899 h 213829"/>
                <a:gd name="connsiteX29" fmla="*/ 58811 w 202358"/>
                <a:gd name="connsiteY29" fmla="*/ 79637 h 213829"/>
                <a:gd name="connsiteX30" fmla="*/ 43177 w 202358"/>
                <a:gd name="connsiteY30" fmla="*/ 72936 h 213829"/>
                <a:gd name="connsiteX31" fmla="*/ 49994 w 202358"/>
                <a:gd name="connsiteY31" fmla="*/ 32032 h 213829"/>
                <a:gd name="connsiteX32" fmla="*/ 51999 w 202358"/>
                <a:gd name="connsiteY32" fmla="*/ 29526 h 213829"/>
                <a:gd name="connsiteX33" fmla="*/ 52375 w 202358"/>
                <a:gd name="connsiteY33" fmla="*/ 27270 h 213829"/>
                <a:gd name="connsiteX34" fmla="*/ 61465 w 202358"/>
                <a:gd name="connsiteY34" fmla="*/ 15908 h 213829"/>
                <a:gd name="connsiteX35" fmla="*/ 88735 w 202358"/>
                <a:gd name="connsiteY35" fmla="*/ 27270 h 213829"/>
                <a:gd name="connsiteX36" fmla="*/ 116005 w 202358"/>
                <a:gd name="connsiteY36" fmla="*/ 15908 h 213829"/>
                <a:gd name="connsiteX37" fmla="*/ 143274 w 202358"/>
                <a:gd name="connsiteY37" fmla="*/ 15908 h 21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2358" h="213829">
                  <a:moveTo>
                    <a:pt x="163726" y="0"/>
                  </a:moveTo>
                  <a:lnTo>
                    <a:pt x="179634" y="27270"/>
                  </a:lnTo>
                  <a:lnTo>
                    <a:pt x="186451" y="43177"/>
                  </a:lnTo>
                  <a:lnTo>
                    <a:pt x="202358" y="86354"/>
                  </a:lnTo>
                  <a:lnTo>
                    <a:pt x="190996" y="111351"/>
                  </a:lnTo>
                  <a:lnTo>
                    <a:pt x="190446" y="112084"/>
                  </a:lnTo>
                  <a:lnTo>
                    <a:pt x="188615" y="116113"/>
                  </a:lnTo>
                  <a:lnTo>
                    <a:pt x="168163" y="143383"/>
                  </a:lnTo>
                  <a:lnTo>
                    <a:pt x="159181" y="155957"/>
                  </a:lnTo>
                  <a:lnTo>
                    <a:pt x="159181" y="193160"/>
                  </a:lnTo>
                  <a:lnTo>
                    <a:pt x="156800" y="193160"/>
                  </a:lnTo>
                  <a:lnTo>
                    <a:pt x="156800" y="197922"/>
                  </a:lnTo>
                  <a:lnTo>
                    <a:pt x="86354" y="197922"/>
                  </a:lnTo>
                  <a:lnTo>
                    <a:pt x="43177" y="197922"/>
                  </a:lnTo>
                  <a:lnTo>
                    <a:pt x="31815" y="202467"/>
                  </a:lnTo>
                  <a:lnTo>
                    <a:pt x="11363" y="213829"/>
                  </a:lnTo>
                  <a:lnTo>
                    <a:pt x="0" y="209284"/>
                  </a:lnTo>
                  <a:lnTo>
                    <a:pt x="0" y="182015"/>
                  </a:lnTo>
                  <a:lnTo>
                    <a:pt x="2381" y="178681"/>
                  </a:lnTo>
                  <a:lnTo>
                    <a:pt x="2381" y="177253"/>
                  </a:lnTo>
                  <a:lnTo>
                    <a:pt x="11363" y="164679"/>
                  </a:lnTo>
                  <a:lnTo>
                    <a:pt x="11363" y="138838"/>
                  </a:lnTo>
                  <a:lnTo>
                    <a:pt x="13744" y="135504"/>
                  </a:lnTo>
                  <a:lnTo>
                    <a:pt x="13744" y="134076"/>
                  </a:lnTo>
                  <a:lnTo>
                    <a:pt x="24023" y="119684"/>
                  </a:lnTo>
                  <a:lnTo>
                    <a:pt x="31815" y="100206"/>
                  </a:lnTo>
                  <a:lnTo>
                    <a:pt x="32344" y="100073"/>
                  </a:lnTo>
                  <a:lnTo>
                    <a:pt x="34196" y="95444"/>
                  </a:lnTo>
                  <a:lnTo>
                    <a:pt x="52375" y="90899"/>
                  </a:lnTo>
                  <a:lnTo>
                    <a:pt x="58811" y="79637"/>
                  </a:lnTo>
                  <a:lnTo>
                    <a:pt x="43177" y="72936"/>
                  </a:lnTo>
                  <a:lnTo>
                    <a:pt x="49994" y="32032"/>
                  </a:lnTo>
                  <a:lnTo>
                    <a:pt x="51999" y="29526"/>
                  </a:lnTo>
                  <a:lnTo>
                    <a:pt x="52375" y="27270"/>
                  </a:lnTo>
                  <a:lnTo>
                    <a:pt x="61465" y="15908"/>
                  </a:lnTo>
                  <a:lnTo>
                    <a:pt x="88735" y="27270"/>
                  </a:lnTo>
                  <a:lnTo>
                    <a:pt x="116005" y="15908"/>
                  </a:lnTo>
                  <a:lnTo>
                    <a:pt x="143274" y="1590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7" name="Freeform 36">
              <a:extLst>
                <a:ext uri="{FF2B5EF4-FFF2-40B4-BE49-F238E27FC236}">
                  <a16:creationId xmlns:a16="http://schemas.microsoft.com/office/drawing/2014/main" id="{69B2BC50-3DBE-764C-B9BE-5EB2B51391AC}"/>
                </a:ext>
              </a:extLst>
            </p:cNvPr>
            <p:cNvSpPr>
              <a:spLocks/>
            </p:cNvSpPr>
            <p:nvPr/>
          </p:nvSpPr>
          <p:spPr bwMode="auto">
            <a:xfrm>
              <a:off x="5326788" y="3760430"/>
              <a:ext cx="226922" cy="288524"/>
            </a:xfrm>
            <a:custGeom>
              <a:avLst/>
              <a:gdLst>
                <a:gd name="connsiteX0" fmla="*/ 59410 w 302563"/>
                <a:gd name="connsiteY0" fmla="*/ 0 h 384698"/>
                <a:gd name="connsiteX1" fmla="*/ 82134 w 302563"/>
                <a:gd name="connsiteY1" fmla="*/ 4545 h 384698"/>
                <a:gd name="connsiteX2" fmla="*/ 82134 w 302563"/>
                <a:gd name="connsiteY2" fmla="*/ 27270 h 384698"/>
                <a:gd name="connsiteX3" fmla="*/ 93497 w 302563"/>
                <a:gd name="connsiteY3" fmla="*/ 36360 h 384698"/>
                <a:gd name="connsiteX4" fmla="*/ 118494 w 302563"/>
                <a:gd name="connsiteY4" fmla="*/ 36360 h 384698"/>
                <a:gd name="connsiteX5" fmla="*/ 161671 w 302563"/>
                <a:gd name="connsiteY5" fmla="*/ 70447 h 384698"/>
                <a:gd name="connsiteX6" fmla="*/ 177578 w 302563"/>
                <a:gd name="connsiteY6" fmla="*/ 70447 h 384698"/>
                <a:gd name="connsiteX7" fmla="*/ 184395 w 302563"/>
                <a:gd name="connsiteY7" fmla="*/ 70447 h 384698"/>
                <a:gd name="connsiteX8" fmla="*/ 195758 w 302563"/>
                <a:gd name="connsiteY8" fmla="*/ 70447 h 384698"/>
                <a:gd name="connsiteX9" fmla="*/ 216210 w 302563"/>
                <a:gd name="connsiteY9" fmla="*/ 74992 h 384698"/>
                <a:gd name="connsiteX10" fmla="*/ 227572 w 302563"/>
                <a:gd name="connsiteY10" fmla="*/ 59084 h 384698"/>
                <a:gd name="connsiteX11" fmla="*/ 263931 w 302563"/>
                <a:gd name="connsiteY11" fmla="*/ 43177 h 384698"/>
                <a:gd name="connsiteX12" fmla="*/ 279839 w 302563"/>
                <a:gd name="connsiteY12" fmla="*/ 59084 h 384698"/>
                <a:gd name="connsiteX13" fmla="*/ 302563 w 302563"/>
                <a:gd name="connsiteY13" fmla="*/ 59084 h 384698"/>
                <a:gd name="connsiteX14" fmla="*/ 290063 w 302563"/>
                <a:gd name="connsiteY14" fmla="*/ 73370 h 384698"/>
                <a:gd name="connsiteX15" fmla="*/ 295420 w 302563"/>
                <a:gd name="connsiteY15" fmla="*/ 73370 h 384698"/>
                <a:gd name="connsiteX16" fmla="*/ 270749 w 302563"/>
                <a:gd name="connsiteY16" fmla="*/ 101566 h 384698"/>
                <a:gd name="connsiteX17" fmla="*/ 270749 w 302563"/>
                <a:gd name="connsiteY17" fmla="*/ 231792 h 384698"/>
                <a:gd name="connsiteX18" fmla="*/ 291201 w 302563"/>
                <a:gd name="connsiteY18" fmla="*/ 263606 h 384698"/>
                <a:gd name="connsiteX19" fmla="*/ 278502 w 302563"/>
                <a:gd name="connsiteY19" fmla="*/ 269250 h 384698"/>
                <a:gd name="connsiteX20" fmla="*/ 284058 w 302563"/>
                <a:gd name="connsiteY20" fmla="*/ 277892 h 384698"/>
                <a:gd name="connsiteX21" fmla="*/ 263606 w 302563"/>
                <a:gd name="connsiteY21" fmla="*/ 286982 h 384698"/>
                <a:gd name="connsiteX22" fmla="*/ 252243 w 302563"/>
                <a:gd name="connsiteY22" fmla="*/ 305162 h 384698"/>
                <a:gd name="connsiteX23" fmla="*/ 241336 w 302563"/>
                <a:gd name="connsiteY23" fmla="*/ 308278 h 384698"/>
                <a:gd name="connsiteX24" fmla="*/ 238934 w 302563"/>
                <a:gd name="connsiteY24" fmla="*/ 322690 h 384698"/>
                <a:gd name="connsiteX25" fmla="*/ 233220 w 302563"/>
                <a:gd name="connsiteY25" fmla="*/ 328405 h 384698"/>
                <a:gd name="connsiteX26" fmla="*/ 231791 w 302563"/>
                <a:gd name="connsiteY26" fmla="*/ 336976 h 384698"/>
                <a:gd name="connsiteX27" fmla="*/ 224894 w 302563"/>
                <a:gd name="connsiteY27" fmla="*/ 343874 h 384698"/>
                <a:gd name="connsiteX28" fmla="*/ 220755 w 302563"/>
                <a:gd name="connsiteY28" fmla="*/ 359050 h 384698"/>
                <a:gd name="connsiteX29" fmla="*/ 216722 w 302563"/>
                <a:gd name="connsiteY29" fmla="*/ 361930 h 384698"/>
                <a:gd name="connsiteX30" fmla="*/ 213612 w 302563"/>
                <a:gd name="connsiteY30" fmla="*/ 373336 h 384698"/>
                <a:gd name="connsiteX31" fmla="*/ 197704 w 302563"/>
                <a:gd name="connsiteY31" fmla="*/ 384698 h 384698"/>
                <a:gd name="connsiteX32" fmla="*/ 145438 w 302563"/>
                <a:gd name="connsiteY32" fmla="*/ 348339 h 384698"/>
                <a:gd name="connsiteX33" fmla="*/ 138620 w 302563"/>
                <a:gd name="connsiteY33" fmla="*/ 330159 h 384698"/>
                <a:gd name="connsiteX34" fmla="*/ 4545 w 302563"/>
                <a:gd name="connsiteY34" fmla="*/ 255168 h 384698"/>
                <a:gd name="connsiteX35" fmla="*/ 0 w 302563"/>
                <a:gd name="connsiteY35" fmla="*/ 250623 h 384698"/>
                <a:gd name="connsiteX36" fmla="*/ 0 w 302563"/>
                <a:gd name="connsiteY36" fmla="*/ 211991 h 384698"/>
                <a:gd name="connsiteX37" fmla="*/ 7143 w 302563"/>
                <a:gd name="connsiteY37" fmla="*/ 201991 h 384698"/>
                <a:gd name="connsiteX38" fmla="*/ 7143 w 302563"/>
                <a:gd name="connsiteY38" fmla="*/ 197705 h 384698"/>
                <a:gd name="connsiteX39" fmla="*/ 18506 w 302563"/>
                <a:gd name="connsiteY39" fmla="*/ 181798 h 384698"/>
                <a:gd name="connsiteX40" fmla="*/ 37310 w 302563"/>
                <a:gd name="connsiteY40" fmla="*/ 156725 h 384698"/>
                <a:gd name="connsiteX41" fmla="*/ 43177 w 302563"/>
                <a:gd name="connsiteY41" fmla="*/ 143817 h 384698"/>
                <a:gd name="connsiteX42" fmla="*/ 27270 w 302563"/>
                <a:gd name="connsiteY42" fmla="*/ 100640 h 384698"/>
                <a:gd name="connsiteX43" fmla="*/ 20452 w 302563"/>
                <a:gd name="connsiteY43" fmla="*/ 84733 h 384698"/>
                <a:gd name="connsiteX44" fmla="*/ 4545 w 302563"/>
                <a:gd name="connsiteY44" fmla="*/ 57463 h 384698"/>
                <a:gd name="connsiteX45" fmla="*/ 14320 w 302563"/>
                <a:gd name="connsiteY45" fmla="*/ 47689 h 384698"/>
                <a:gd name="connsiteX46" fmla="*/ 11688 w 302563"/>
                <a:gd name="connsiteY46" fmla="*/ 43177 h 384698"/>
                <a:gd name="connsiteX47" fmla="*/ 34413 w 302563"/>
                <a:gd name="connsiteY47" fmla="*/ 20452 h 38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563" h="384698">
                  <a:moveTo>
                    <a:pt x="59410" y="0"/>
                  </a:moveTo>
                  <a:lnTo>
                    <a:pt x="82134" y="4545"/>
                  </a:lnTo>
                  <a:lnTo>
                    <a:pt x="82134" y="27270"/>
                  </a:lnTo>
                  <a:lnTo>
                    <a:pt x="93497" y="36360"/>
                  </a:lnTo>
                  <a:lnTo>
                    <a:pt x="118494" y="36360"/>
                  </a:lnTo>
                  <a:lnTo>
                    <a:pt x="161671" y="70447"/>
                  </a:lnTo>
                  <a:lnTo>
                    <a:pt x="177578" y="70447"/>
                  </a:lnTo>
                  <a:lnTo>
                    <a:pt x="184395" y="70447"/>
                  </a:lnTo>
                  <a:lnTo>
                    <a:pt x="195758" y="70447"/>
                  </a:lnTo>
                  <a:lnTo>
                    <a:pt x="216210" y="74992"/>
                  </a:lnTo>
                  <a:lnTo>
                    <a:pt x="227572" y="59084"/>
                  </a:lnTo>
                  <a:lnTo>
                    <a:pt x="263931" y="43177"/>
                  </a:lnTo>
                  <a:lnTo>
                    <a:pt x="279839" y="59084"/>
                  </a:lnTo>
                  <a:lnTo>
                    <a:pt x="302563" y="59084"/>
                  </a:lnTo>
                  <a:lnTo>
                    <a:pt x="290063" y="73370"/>
                  </a:lnTo>
                  <a:lnTo>
                    <a:pt x="295420" y="73370"/>
                  </a:lnTo>
                  <a:lnTo>
                    <a:pt x="270749" y="101566"/>
                  </a:lnTo>
                  <a:lnTo>
                    <a:pt x="270749" y="231792"/>
                  </a:lnTo>
                  <a:lnTo>
                    <a:pt x="291201" y="263606"/>
                  </a:lnTo>
                  <a:lnTo>
                    <a:pt x="278502" y="269250"/>
                  </a:lnTo>
                  <a:lnTo>
                    <a:pt x="284058" y="277892"/>
                  </a:lnTo>
                  <a:lnTo>
                    <a:pt x="263606" y="286982"/>
                  </a:lnTo>
                  <a:lnTo>
                    <a:pt x="252243" y="305162"/>
                  </a:lnTo>
                  <a:lnTo>
                    <a:pt x="241336" y="308278"/>
                  </a:lnTo>
                  <a:lnTo>
                    <a:pt x="238934" y="322690"/>
                  </a:lnTo>
                  <a:lnTo>
                    <a:pt x="233220" y="328405"/>
                  </a:lnTo>
                  <a:lnTo>
                    <a:pt x="231791" y="336976"/>
                  </a:lnTo>
                  <a:lnTo>
                    <a:pt x="224894" y="343874"/>
                  </a:lnTo>
                  <a:lnTo>
                    <a:pt x="220755" y="359050"/>
                  </a:lnTo>
                  <a:lnTo>
                    <a:pt x="216722" y="361930"/>
                  </a:lnTo>
                  <a:lnTo>
                    <a:pt x="213612" y="373336"/>
                  </a:lnTo>
                  <a:lnTo>
                    <a:pt x="197704" y="384698"/>
                  </a:lnTo>
                  <a:lnTo>
                    <a:pt x="145438" y="348339"/>
                  </a:lnTo>
                  <a:lnTo>
                    <a:pt x="138620" y="330159"/>
                  </a:lnTo>
                  <a:lnTo>
                    <a:pt x="4545" y="255168"/>
                  </a:lnTo>
                  <a:lnTo>
                    <a:pt x="0" y="250623"/>
                  </a:lnTo>
                  <a:lnTo>
                    <a:pt x="0" y="211991"/>
                  </a:lnTo>
                  <a:lnTo>
                    <a:pt x="7143" y="201991"/>
                  </a:lnTo>
                  <a:lnTo>
                    <a:pt x="7143" y="197705"/>
                  </a:lnTo>
                  <a:lnTo>
                    <a:pt x="18506" y="181798"/>
                  </a:lnTo>
                  <a:lnTo>
                    <a:pt x="37310" y="156725"/>
                  </a:lnTo>
                  <a:lnTo>
                    <a:pt x="43177" y="143817"/>
                  </a:lnTo>
                  <a:lnTo>
                    <a:pt x="27270" y="100640"/>
                  </a:lnTo>
                  <a:lnTo>
                    <a:pt x="20452" y="84733"/>
                  </a:lnTo>
                  <a:lnTo>
                    <a:pt x="4545" y="57463"/>
                  </a:lnTo>
                  <a:lnTo>
                    <a:pt x="14320" y="47689"/>
                  </a:lnTo>
                  <a:lnTo>
                    <a:pt x="11688" y="43177"/>
                  </a:lnTo>
                  <a:lnTo>
                    <a:pt x="34413" y="204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8" name="Freeform 37">
              <a:extLst>
                <a:ext uri="{FF2B5EF4-FFF2-40B4-BE49-F238E27FC236}">
                  <a16:creationId xmlns:a16="http://schemas.microsoft.com/office/drawing/2014/main" id="{FACF9A99-0409-C14E-BEAF-6E1FB4E61128}"/>
                </a:ext>
              </a:extLst>
            </p:cNvPr>
            <p:cNvSpPr>
              <a:spLocks/>
            </p:cNvSpPr>
            <p:nvPr/>
          </p:nvSpPr>
          <p:spPr bwMode="auto">
            <a:xfrm>
              <a:off x="5197421" y="3948234"/>
              <a:ext cx="51293" cy="54784"/>
            </a:xfrm>
            <a:custGeom>
              <a:avLst/>
              <a:gdLst>
                <a:gd name="connsiteX0" fmla="*/ 57029 w 68391"/>
                <a:gd name="connsiteY0" fmla="*/ 0 h 73045"/>
                <a:gd name="connsiteX1" fmla="*/ 68391 w 68391"/>
                <a:gd name="connsiteY1" fmla="*/ 22725 h 73045"/>
                <a:gd name="connsiteX2" fmla="*/ 68391 w 68391"/>
                <a:gd name="connsiteY2" fmla="*/ 43177 h 73045"/>
                <a:gd name="connsiteX3" fmla="*/ 63629 w 68391"/>
                <a:gd name="connsiteY3" fmla="*/ 46034 h 73045"/>
                <a:gd name="connsiteX4" fmla="*/ 63629 w 68391"/>
                <a:gd name="connsiteY4" fmla="*/ 50320 h 73045"/>
                <a:gd name="connsiteX5" fmla="*/ 52267 w 68391"/>
                <a:gd name="connsiteY5" fmla="*/ 57138 h 73045"/>
                <a:gd name="connsiteX6" fmla="*/ 36360 w 68391"/>
                <a:gd name="connsiteY6" fmla="*/ 50320 h 73045"/>
                <a:gd name="connsiteX7" fmla="*/ 20452 w 68391"/>
                <a:gd name="connsiteY7" fmla="*/ 73045 h 73045"/>
                <a:gd name="connsiteX8" fmla="*/ 0 w 68391"/>
                <a:gd name="connsiteY8" fmla="*/ 73045 h 73045"/>
                <a:gd name="connsiteX9" fmla="*/ 4545 w 68391"/>
                <a:gd name="connsiteY9" fmla="*/ 50320 h 73045"/>
                <a:gd name="connsiteX10" fmla="*/ 8712 w 68391"/>
                <a:gd name="connsiteY10" fmla="*/ 46153 h 73045"/>
                <a:gd name="connsiteX11" fmla="*/ 9090 w 68391"/>
                <a:gd name="connsiteY11" fmla="*/ 44262 h 73045"/>
                <a:gd name="connsiteX12" fmla="*/ 9090 w 68391"/>
                <a:gd name="connsiteY12" fmla="*/ 23051 h 73045"/>
                <a:gd name="connsiteX13" fmla="*/ 13852 w 68391"/>
                <a:gd name="connsiteY13" fmla="*/ 19241 h 73045"/>
                <a:gd name="connsiteX14" fmla="*/ 13852 w 68391"/>
                <a:gd name="connsiteY14" fmla="*/ 15908 h 73045"/>
                <a:gd name="connsiteX15" fmla="*/ 25214 w 68391"/>
                <a:gd name="connsiteY15" fmla="*/ 6817 h 73045"/>
                <a:gd name="connsiteX16" fmla="*/ 36577 w 68391"/>
                <a:gd name="connsiteY16" fmla="*/ 11363 h 73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391" h="73045">
                  <a:moveTo>
                    <a:pt x="57029" y="0"/>
                  </a:moveTo>
                  <a:lnTo>
                    <a:pt x="68391" y="22725"/>
                  </a:lnTo>
                  <a:lnTo>
                    <a:pt x="68391" y="43177"/>
                  </a:lnTo>
                  <a:lnTo>
                    <a:pt x="63629" y="46034"/>
                  </a:lnTo>
                  <a:lnTo>
                    <a:pt x="63629" y="50320"/>
                  </a:lnTo>
                  <a:lnTo>
                    <a:pt x="52267" y="57138"/>
                  </a:lnTo>
                  <a:lnTo>
                    <a:pt x="36360" y="50320"/>
                  </a:lnTo>
                  <a:lnTo>
                    <a:pt x="20452" y="73045"/>
                  </a:lnTo>
                  <a:lnTo>
                    <a:pt x="0" y="73045"/>
                  </a:lnTo>
                  <a:lnTo>
                    <a:pt x="4545" y="50320"/>
                  </a:lnTo>
                  <a:lnTo>
                    <a:pt x="8712" y="46153"/>
                  </a:lnTo>
                  <a:lnTo>
                    <a:pt x="9090" y="44262"/>
                  </a:lnTo>
                  <a:lnTo>
                    <a:pt x="9090" y="23051"/>
                  </a:lnTo>
                  <a:lnTo>
                    <a:pt x="13852" y="19241"/>
                  </a:lnTo>
                  <a:lnTo>
                    <a:pt x="13852" y="15908"/>
                  </a:lnTo>
                  <a:lnTo>
                    <a:pt x="25214" y="6817"/>
                  </a:lnTo>
                  <a:lnTo>
                    <a:pt x="36577"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39" name="Freeform 38">
              <a:extLst>
                <a:ext uri="{FF2B5EF4-FFF2-40B4-BE49-F238E27FC236}">
                  <a16:creationId xmlns:a16="http://schemas.microsoft.com/office/drawing/2014/main" id="{2D37B46E-D6E3-AE41-9831-1AABACA1D8D0}"/>
                </a:ext>
              </a:extLst>
            </p:cNvPr>
            <p:cNvSpPr>
              <a:spLocks/>
            </p:cNvSpPr>
            <p:nvPr/>
          </p:nvSpPr>
          <p:spPr bwMode="auto">
            <a:xfrm>
              <a:off x="5200667" y="3943039"/>
              <a:ext cx="310517" cy="301996"/>
            </a:xfrm>
            <a:custGeom>
              <a:avLst/>
              <a:gdLst>
                <a:gd name="connsiteX0" fmla="*/ 54539 w 414022"/>
                <a:gd name="connsiteY0" fmla="*/ 0 h 402661"/>
                <a:gd name="connsiteX1" fmla="*/ 97716 w 414022"/>
                <a:gd name="connsiteY1" fmla="*/ 0 h 402661"/>
                <a:gd name="connsiteX2" fmla="*/ 172707 w 414022"/>
                <a:gd name="connsiteY2" fmla="*/ 0 h 402661"/>
                <a:gd name="connsiteX3" fmla="*/ 172707 w 414022"/>
                <a:gd name="connsiteY3" fmla="*/ 4545 h 402661"/>
                <a:gd name="connsiteX4" fmla="*/ 181609 w 414022"/>
                <a:gd name="connsiteY4" fmla="*/ 9524 h 402661"/>
                <a:gd name="connsiteX5" fmla="*/ 182231 w 414022"/>
                <a:gd name="connsiteY5" fmla="*/ 9524 h 402661"/>
                <a:gd name="connsiteX6" fmla="*/ 182231 w 414022"/>
                <a:gd name="connsiteY6" fmla="*/ 9872 h 402661"/>
                <a:gd name="connsiteX7" fmla="*/ 306782 w 414022"/>
                <a:gd name="connsiteY7" fmla="*/ 79537 h 402661"/>
                <a:gd name="connsiteX8" fmla="*/ 308774 w 414022"/>
                <a:gd name="connsiteY8" fmla="*/ 84848 h 402661"/>
                <a:gd name="connsiteX9" fmla="*/ 316306 w 414022"/>
                <a:gd name="connsiteY9" fmla="*/ 89061 h 402661"/>
                <a:gd name="connsiteX10" fmla="*/ 321653 w 414022"/>
                <a:gd name="connsiteY10" fmla="*/ 103319 h 402661"/>
                <a:gd name="connsiteX11" fmla="*/ 365866 w 414022"/>
                <a:gd name="connsiteY11" fmla="*/ 134076 h 402661"/>
                <a:gd name="connsiteX12" fmla="*/ 365016 w 414022"/>
                <a:gd name="connsiteY12" fmla="*/ 136383 h 402661"/>
                <a:gd name="connsiteX13" fmla="*/ 375390 w 414022"/>
                <a:gd name="connsiteY13" fmla="*/ 143600 h 402661"/>
                <a:gd name="connsiteX14" fmla="*/ 359483 w 414022"/>
                <a:gd name="connsiteY14" fmla="*/ 186777 h 402661"/>
                <a:gd name="connsiteX15" fmla="*/ 359483 w 414022"/>
                <a:gd name="connsiteY15" fmla="*/ 205324 h 402661"/>
                <a:gd name="connsiteX16" fmla="*/ 372684 w 414022"/>
                <a:gd name="connsiteY16" fmla="*/ 215885 h 402661"/>
                <a:gd name="connsiteX17" fmla="*/ 377229 w 414022"/>
                <a:gd name="connsiteY17" fmla="*/ 220430 h 402661"/>
                <a:gd name="connsiteX18" fmla="*/ 376918 w 414022"/>
                <a:gd name="connsiteY18" fmla="*/ 221177 h 402661"/>
                <a:gd name="connsiteX19" fmla="*/ 382208 w 414022"/>
                <a:gd name="connsiteY19" fmla="*/ 225409 h 402661"/>
                <a:gd name="connsiteX20" fmla="*/ 386753 w 414022"/>
                <a:gd name="connsiteY20" fmla="*/ 229954 h 402661"/>
                <a:gd name="connsiteX21" fmla="*/ 375390 w 414022"/>
                <a:gd name="connsiteY21" fmla="*/ 257223 h 402661"/>
                <a:gd name="connsiteX22" fmla="*/ 375390 w 414022"/>
                <a:gd name="connsiteY22" fmla="*/ 268586 h 402661"/>
                <a:gd name="connsiteX23" fmla="*/ 375390 w 414022"/>
                <a:gd name="connsiteY23" fmla="*/ 284493 h 402661"/>
                <a:gd name="connsiteX24" fmla="*/ 386753 w 414022"/>
                <a:gd name="connsiteY24" fmla="*/ 304945 h 402661"/>
                <a:gd name="connsiteX25" fmla="*/ 401490 w 414022"/>
                <a:gd name="connsiteY25" fmla="*/ 340736 h 402661"/>
                <a:gd name="connsiteX26" fmla="*/ 404498 w 414022"/>
                <a:gd name="connsiteY26" fmla="*/ 343143 h 402661"/>
                <a:gd name="connsiteX27" fmla="*/ 403332 w 414022"/>
                <a:gd name="connsiteY27" fmla="*/ 344115 h 402661"/>
                <a:gd name="connsiteX28" fmla="*/ 414022 w 414022"/>
                <a:gd name="connsiteY28" fmla="*/ 352667 h 402661"/>
                <a:gd name="connsiteX29" fmla="*/ 386753 w 414022"/>
                <a:gd name="connsiteY29" fmla="*/ 375392 h 402661"/>
                <a:gd name="connsiteX30" fmla="*/ 348121 w 414022"/>
                <a:gd name="connsiteY30" fmla="*/ 386754 h 402661"/>
                <a:gd name="connsiteX31" fmla="*/ 323124 w 414022"/>
                <a:gd name="connsiteY31" fmla="*/ 386754 h 402661"/>
                <a:gd name="connsiteX32" fmla="*/ 311762 w 414022"/>
                <a:gd name="connsiteY32" fmla="*/ 395844 h 402661"/>
                <a:gd name="connsiteX33" fmla="*/ 284492 w 414022"/>
                <a:gd name="connsiteY33" fmla="*/ 395844 h 402661"/>
                <a:gd name="connsiteX34" fmla="*/ 273130 w 414022"/>
                <a:gd name="connsiteY34" fmla="*/ 402661 h 402661"/>
                <a:gd name="connsiteX35" fmla="*/ 229953 w 414022"/>
                <a:gd name="connsiteY35" fmla="*/ 395844 h 402661"/>
                <a:gd name="connsiteX36" fmla="*/ 204956 w 414022"/>
                <a:gd name="connsiteY36" fmla="*/ 395844 h 402661"/>
                <a:gd name="connsiteX37" fmla="*/ 202688 w 414022"/>
                <a:gd name="connsiteY37" fmla="*/ 386320 h 402661"/>
                <a:gd name="connsiteX38" fmla="*/ 195432 w 414022"/>
                <a:gd name="connsiteY38" fmla="*/ 386320 h 402661"/>
                <a:gd name="connsiteX39" fmla="*/ 184070 w 414022"/>
                <a:gd name="connsiteY39" fmla="*/ 338598 h 402661"/>
                <a:gd name="connsiteX40" fmla="*/ 173532 w 414022"/>
                <a:gd name="connsiteY40" fmla="*/ 319630 h 402661"/>
                <a:gd name="connsiteX41" fmla="*/ 139055 w 414022"/>
                <a:gd name="connsiteY41" fmla="*/ 309490 h 402661"/>
                <a:gd name="connsiteX42" fmla="*/ 118602 w 414022"/>
                <a:gd name="connsiteY42" fmla="*/ 300400 h 402661"/>
                <a:gd name="connsiteX43" fmla="*/ 91333 w 414022"/>
                <a:gd name="connsiteY43" fmla="*/ 293583 h 402661"/>
                <a:gd name="connsiteX44" fmla="*/ 79971 w 414022"/>
                <a:gd name="connsiteY44" fmla="*/ 289038 h 402661"/>
                <a:gd name="connsiteX45" fmla="*/ 64063 w 414022"/>
                <a:gd name="connsiteY45" fmla="*/ 277675 h 402661"/>
                <a:gd name="connsiteX46" fmla="*/ 62383 w 414022"/>
                <a:gd name="connsiteY46" fmla="*/ 273754 h 402661"/>
                <a:gd name="connsiteX47" fmla="*/ 54539 w 414022"/>
                <a:gd name="connsiteY47" fmla="*/ 268151 h 402661"/>
                <a:gd name="connsiteX48" fmla="*/ 35836 w 414022"/>
                <a:gd name="connsiteY48" fmla="*/ 224511 h 402661"/>
                <a:gd name="connsiteX49" fmla="*/ 20887 w 414022"/>
                <a:gd name="connsiteY49" fmla="*/ 214046 h 402661"/>
                <a:gd name="connsiteX50" fmla="*/ 20348 w 414022"/>
                <a:gd name="connsiteY50" fmla="*/ 210812 h 402661"/>
                <a:gd name="connsiteX51" fmla="*/ 11363 w 414022"/>
                <a:gd name="connsiteY51" fmla="*/ 204522 h 402661"/>
                <a:gd name="connsiteX52" fmla="*/ 6817 w 414022"/>
                <a:gd name="connsiteY52" fmla="*/ 177253 h 402661"/>
                <a:gd name="connsiteX53" fmla="*/ 11363 w 414022"/>
                <a:gd name="connsiteY53" fmla="*/ 161345 h 402661"/>
                <a:gd name="connsiteX54" fmla="*/ 0 w 414022"/>
                <a:gd name="connsiteY54" fmla="*/ 129531 h 402661"/>
                <a:gd name="connsiteX55" fmla="*/ 18180 w 414022"/>
                <a:gd name="connsiteY55" fmla="*/ 129531 h 402661"/>
                <a:gd name="connsiteX56" fmla="*/ 34087 w 414022"/>
                <a:gd name="connsiteY56" fmla="*/ 113624 h 402661"/>
                <a:gd name="connsiteX57" fmla="*/ 43177 w 414022"/>
                <a:gd name="connsiteY57" fmla="*/ 90899 h 402661"/>
                <a:gd name="connsiteX58" fmla="*/ 54539 w 414022"/>
                <a:gd name="connsiteY58" fmla="*/ 86354 h 402661"/>
                <a:gd name="connsiteX59" fmla="*/ 54539 w 414022"/>
                <a:gd name="connsiteY59" fmla="*/ 74992 h 402661"/>
                <a:gd name="connsiteX60" fmla="*/ 49994 w 414022"/>
                <a:gd name="connsiteY60" fmla="*/ 63629 h 402661"/>
                <a:gd name="connsiteX61" fmla="*/ 43177 w 414022"/>
                <a:gd name="connsiteY61" fmla="*/ 54539 h 402661"/>
                <a:gd name="connsiteX62" fmla="*/ 54539 w 414022"/>
                <a:gd name="connsiteY62" fmla="*/ 47722 h 402661"/>
                <a:gd name="connsiteX63" fmla="*/ 61357 w 414022"/>
                <a:gd name="connsiteY63" fmla="*/ 27270 h 402661"/>
                <a:gd name="connsiteX64" fmla="*/ 43177 w 414022"/>
                <a:gd name="connsiteY64" fmla="*/ 4545 h 40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14022" h="402661">
                  <a:moveTo>
                    <a:pt x="54539" y="0"/>
                  </a:moveTo>
                  <a:lnTo>
                    <a:pt x="97716" y="0"/>
                  </a:lnTo>
                  <a:lnTo>
                    <a:pt x="172707" y="0"/>
                  </a:lnTo>
                  <a:lnTo>
                    <a:pt x="172707" y="4545"/>
                  </a:lnTo>
                  <a:lnTo>
                    <a:pt x="181609" y="9524"/>
                  </a:lnTo>
                  <a:lnTo>
                    <a:pt x="182231" y="9524"/>
                  </a:lnTo>
                  <a:lnTo>
                    <a:pt x="182231" y="9872"/>
                  </a:lnTo>
                  <a:lnTo>
                    <a:pt x="306782" y="79537"/>
                  </a:lnTo>
                  <a:lnTo>
                    <a:pt x="308774" y="84848"/>
                  </a:lnTo>
                  <a:lnTo>
                    <a:pt x="316306" y="89061"/>
                  </a:lnTo>
                  <a:lnTo>
                    <a:pt x="321653" y="103319"/>
                  </a:lnTo>
                  <a:lnTo>
                    <a:pt x="365866" y="134076"/>
                  </a:lnTo>
                  <a:lnTo>
                    <a:pt x="365016" y="136383"/>
                  </a:lnTo>
                  <a:lnTo>
                    <a:pt x="375390" y="143600"/>
                  </a:lnTo>
                  <a:lnTo>
                    <a:pt x="359483" y="186777"/>
                  </a:lnTo>
                  <a:lnTo>
                    <a:pt x="359483" y="205324"/>
                  </a:lnTo>
                  <a:lnTo>
                    <a:pt x="372684" y="215885"/>
                  </a:lnTo>
                  <a:lnTo>
                    <a:pt x="377229" y="220430"/>
                  </a:lnTo>
                  <a:lnTo>
                    <a:pt x="376918" y="221177"/>
                  </a:lnTo>
                  <a:lnTo>
                    <a:pt x="382208" y="225409"/>
                  </a:lnTo>
                  <a:lnTo>
                    <a:pt x="386753" y="229954"/>
                  </a:lnTo>
                  <a:lnTo>
                    <a:pt x="375390" y="257223"/>
                  </a:lnTo>
                  <a:lnTo>
                    <a:pt x="375390" y="268586"/>
                  </a:lnTo>
                  <a:lnTo>
                    <a:pt x="375390" y="284493"/>
                  </a:lnTo>
                  <a:lnTo>
                    <a:pt x="386753" y="304945"/>
                  </a:lnTo>
                  <a:lnTo>
                    <a:pt x="401490" y="340736"/>
                  </a:lnTo>
                  <a:lnTo>
                    <a:pt x="404498" y="343143"/>
                  </a:lnTo>
                  <a:lnTo>
                    <a:pt x="403332" y="344115"/>
                  </a:lnTo>
                  <a:lnTo>
                    <a:pt x="414022" y="352667"/>
                  </a:lnTo>
                  <a:lnTo>
                    <a:pt x="386753" y="375392"/>
                  </a:lnTo>
                  <a:lnTo>
                    <a:pt x="348121" y="386754"/>
                  </a:lnTo>
                  <a:lnTo>
                    <a:pt x="323124" y="386754"/>
                  </a:lnTo>
                  <a:lnTo>
                    <a:pt x="311762" y="395844"/>
                  </a:lnTo>
                  <a:lnTo>
                    <a:pt x="284492" y="395844"/>
                  </a:lnTo>
                  <a:lnTo>
                    <a:pt x="273130" y="402661"/>
                  </a:lnTo>
                  <a:lnTo>
                    <a:pt x="229953" y="395844"/>
                  </a:lnTo>
                  <a:lnTo>
                    <a:pt x="204956" y="395844"/>
                  </a:lnTo>
                  <a:lnTo>
                    <a:pt x="202688" y="386320"/>
                  </a:lnTo>
                  <a:lnTo>
                    <a:pt x="195432" y="386320"/>
                  </a:lnTo>
                  <a:lnTo>
                    <a:pt x="184070" y="338598"/>
                  </a:lnTo>
                  <a:lnTo>
                    <a:pt x="173532" y="319630"/>
                  </a:lnTo>
                  <a:lnTo>
                    <a:pt x="139055" y="309490"/>
                  </a:lnTo>
                  <a:lnTo>
                    <a:pt x="118602" y="300400"/>
                  </a:lnTo>
                  <a:lnTo>
                    <a:pt x="91333" y="293583"/>
                  </a:lnTo>
                  <a:lnTo>
                    <a:pt x="79971" y="289038"/>
                  </a:lnTo>
                  <a:lnTo>
                    <a:pt x="64063" y="277675"/>
                  </a:lnTo>
                  <a:lnTo>
                    <a:pt x="62383" y="273754"/>
                  </a:lnTo>
                  <a:lnTo>
                    <a:pt x="54539" y="268151"/>
                  </a:lnTo>
                  <a:lnTo>
                    <a:pt x="35836" y="224511"/>
                  </a:lnTo>
                  <a:lnTo>
                    <a:pt x="20887" y="214046"/>
                  </a:lnTo>
                  <a:lnTo>
                    <a:pt x="20348" y="210812"/>
                  </a:lnTo>
                  <a:lnTo>
                    <a:pt x="11363" y="204522"/>
                  </a:lnTo>
                  <a:lnTo>
                    <a:pt x="6817" y="177253"/>
                  </a:lnTo>
                  <a:lnTo>
                    <a:pt x="11363" y="161345"/>
                  </a:lnTo>
                  <a:lnTo>
                    <a:pt x="0" y="129531"/>
                  </a:lnTo>
                  <a:lnTo>
                    <a:pt x="18180" y="129531"/>
                  </a:lnTo>
                  <a:lnTo>
                    <a:pt x="34087" y="113624"/>
                  </a:lnTo>
                  <a:lnTo>
                    <a:pt x="43177" y="90899"/>
                  </a:lnTo>
                  <a:lnTo>
                    <a:pt x="54539" y="86354"/>
                  </a:lnTo>
                  <a:lnTo>
                    <a:pt x="54539" y="74992"/>
                  </a:lnTo>
                  <a:lnTo>
                    <a:pt x="49994" y="63629"/>
                  </a:lnTo>
                  <a:lnTo>
                    <a:pt x="43177" y="54539"/>
                  </a:lnTo>
                  <a:lnTo>
                    <a:pt x="54539" y="47722"/>
                  </a:lnTo>
                  <a:lnTo>
                    <a:pt x="61357" y="27270"/>
                  </a:lnTo>
                  <a:lnTo>
                    <a:pt x="43177"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0" name="Freeform 39">
              <a:extLst>
                <a:ext uri="{FF2B5EF4-FFF2-40B4-BE49-F238E27FC236}">
                  <a16:creationId xmlns:a16="http://schemas.microsoft.com/office/drawing/2014/main" id="{99A97108-2BB5-5948-A010-1C8C5BD21D39}"/>
                </a:ext>
              </a:extLst>
            </p:cNvPr>
            <p:cNvSpPr>
              <a:spLocks/>
            </p:cNvSpPr>
            <p:nvPr/>
          </p:nvSpPr>
          <p:spPr bwMode="auto">
            <a:xfrm>
              <a:off x="5297976" y="4166228"/>
              <a:ext cx="88789" cy="220105"/>
            </a:xfrm>
            <a:custGeom>
              <a:avLst/>
              <a:gdLst>
                <a:gd name="connsiteX0" fmla="*/ 9307 w 118385"/>
                <a:gd name="connsiteY0" fmla="*/ 0 h 293473"/>
                <a:gd name="connsiteX1" fmla="*/ 47939 w 118385"/>
                <a:gd name="connsiteY1" fmla="*/ 11363 h 293473"/>
                <a:gd name="connsiteX2" fmla="*/ 52484 w 118385"/>
                <a:gd name="connsiteY2" fmla="*/ 22725 h 293473"/>
                <a:gd name="connsiteX3" fmla="*/ 63846 w 118385"/>
                <a:gd name="connsiteY3" fmla="*/ 38632 h 293473"/>
                <a:gd name="connsiteX4" fmla="*/ 75209 w 118385"/>
                <a:gd name="connsiteY4" fmla="*/ 86354 h 293473"/>
                <a:gd name="connsiteX5" fmla="*/ 63846 w 118385"/>
                <a:gd name="connsiteY5" fmla="*/ 120441 h 293473"/>
                <a:gd name="connsiteX6" fmla="*/ 75209 w 118385"/>
                <a:gd name="connsiteY6" fmla="*/ 161345 h 293473"/>
                <a:gd name="connsiteX7" fmla="*/ 91116 w 118385"/>
                <a:gd name="connsiteY7" fmla="*/ 161345 h 293473"/>
                <a:gd name="connsiteX8" fmla="*/ 100206 w 118385"/>
                <a:gd name="connsiteY8" fmla="*/ 179525 h 293473"/>
                <a:gd name="connsiteX9" fmla="*/ 118385 w 118385"/>
                <a:gd name="connsiteY9" fmla="*/ 204522 h 293473"/>
                <a:gd name="connsiteX10" fmla="*/ 118385 w 118385"/>
                <a:gd name="connsiteY10" fmla="*/ 254516 h 293473"/>
                <a:gd name="connsiteX11" fmla="*/ 113623 w 118385"/>
                <a:gd name="connsiteY11" fmla="*/ 255706 h 293473"/>
                <a:gd name="connsiteX12" fmla="*/ 113623 w 118385"/>
                <a:gd name="connsiteY12" fmla="*/ 261659 h 293473"/>
                <a:gd name="connsiteX13" fmla="*/ 98041 w 118385"/>
                <a:gd name="connsiteY13" fmla="*/ 265554 h 293473"/>
                <a:gd name="connsiteX14" fmla="*/ 91116 w 118385"/>
                <a:gd name="connsiteY14" fmla="*/ 286330 h 293473"/>
                <a:gd name="connsiteX15" fmla="*/ 89330 w 118385"/>
                <a:gd name="connsiteY15" fmla="*/ 284545 h 293473"/>
                <a:gd name="connsiteX16" fmla="*/ 86354 w 118385"/>
                <a:gd name="connsiteY16" fmla="*/ 293473 h 293473"/>
                <a:gd name="connsiteX17" fmla="*/ 63629 w 118385"/>
                <a:gd name="connsiteY17" fmla="*/ 270749 h 293473"/>
                <a:gd name="connsiteX18" fmla="*/ 59084 w 118385"/>
                <a:gd name="connsiteY18" fmla="*/ 245752 h 293473"/>
                <a:gd name="connsiteX19" fmla="*/ 70447 w 118385"/>
                <a:gd name="connsiteY19" fmla="*/ 227572 h 293473"/>
                <a:gd name="connsiteX20" fmla="*/ 63629 w 118385"/>
                <a:gd name="connsiteY20" fmla="*/ 211665 h 293473"/>
                <a:gd name="connsiteX21" fmla="*/ 54539 w 118385"/>
                <a:gd name="connsiteY21" fmla="*/ 202575 h 293473"/>
                <a:gd name="connsiteX22" fmla="*/ 43177 w 118385"/>
                <a:gd name="connsiteY22" fmla="*/ 202575 h 293473"/>
                <a:gd name="connsiteX23" fmla="*/ 20452 w 118385"/>
                <a:gd name="connsiteY23" fmla="*/ 186668 h 293473"/>
                <a:gd name="connsiteX24" fmla="*/ 0 w 118385"/>
                <a:gd name="connsiteY24" fmla="*/ 175305 h 293473"/>
                <a:gd name="connsiteX25" fmla="*/ 15907 w 118385"/>
                <a:gd name="connsiteY25" fmla="*/ 143491 h 293473"/>
                <a:gd name="connsiteX26" fmla="*/ 20452 w 118385"/>
                <a:gd name="connsiteY26" fmla="*/ 132129 h 293473"/>
                <a:gd name="connsiteX27" fmla="*/ 15907 w 118385"/>
                <a:gd name="connsiteY27" fmla="*/ 100314 h 293473"/>
                <a:gd name="connsiteX28" fmla="*/ 20452 w 118385"/>
                <a:gd name="connsiteY28" fmla="*/ 66227 h 293473"/>
                <a:gd name="connsiteX29" fmla="*/ 24717 w 118385"/>
                <a:gd name="connsiteY29" fmla="*/ 62816 h 293473"/>
                <a:gd name="connsiteX30" fmla="*/ 25214 w 118385"/>
                <a:gd name="connsiteY30" fmla="*/ 59084 h 293473"/>
                <a:gd name="connsiteX31" fmla="*/ 30773 w 118385"/>
                <a:gd name="connsiteY31" fmla="*/ 54637 h 293473"/>
                <a:gd name="connsiteX32" fmla="*/ 20452 w 118385"/>
                <a:gd name="connsiteY32" fmla="*/ 29868 h 293473"/>
                <a:gd name="connsiteX33" fmla="*/ 4545 w 118385"/>
                <a:gd name="connsiteY33" fmla="*/ 7143 h 293473"/>
                <a:gd name="connsiteX34" fmla="*/ 16838 w 118385"/>
                <a:gd name="connsiteY34" fmla="*/ 10759 h 2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8385" h="293473">
                  <a:moveTo>
                    <a:pt x="9307" y="0"/>
                  </a:moveTo>
                  <a:lnTo>
                    <a:pt x="47939" y="11363"/>
                  </a:lnTo>
                  <a:lnTo>
                    <a:pt x="52484" y="22725"/>
                  </a:lnTo>
                  <a:lnTo>
                    <a:pt x="63846" y="38632"/>
                  </a:lnTo>
                  <a:lnTo>
                    <a:pt x="75209" y="86354"/>
                  </a:lnTo>
                  <a:lnTo>
                    <a:pt x="63846" y="120441"/>
                  </a:lnTo>
                  <a:lnTo>
                    <a:pt x="75209" y="161345"/>
                  </a:lnTo>
                  <a:lnTo>
                    <a:pt x="91116" y="161345"/>
                  </a:lnTo>
                  <a:lnTo>
                    <a:pt x="100206" y="179525"/>
                  </a:lnTo>
                  <a:lnTo>
                    <a:pt x="118385" y="204522"/>
                  </a:lnTo>
                  <a:lnTo>
                    <a:pt x="118385" y="254516"/>
                  </a:lnTo>
                  <a:lnTo>
                    <a:pt x="113623" y="255706"/>
                  </a:lnTo>
                  <a:lnTo>
                    <a:pt x="113623" y="261659"/>
                  </a:lnTo>
                  <a:lnTo>
                    <a:pt x="98041" y="265554"/>
                  </a:lnTo>
                  <a:lnTo>
                    <a:pt x="91116" y="286330"/>
                  </a:lnTo>
                  <a:lnTo>
                    <a:pt x="89330" y="284545"/>
                  </a:lnTo>
                  <a:lnTo>
                    <a:pt x="86354" y="293473"/>
                  </a:lnTo>
                  <a:lnTo>
                    <a:pt x="63629" y="270749"/>
                  </a:lnTo>
                  <a:lnTo>
                    <a:pt x="59084" y="245752"/>
                  </a:lnTo>
                  <a:lnTo>
                    <a:pt x="70447" y="227572"/>
                  </a:lnTo>
                  <a:lnTo>
                    <a:pt x="63629" y="211665"/>
                  </a:lnTo>
                  <a:lnTo>
                    <a:pt x="54539" y="202575"/>
                  </a:lnTo>
                  <a:lnTo>
                    <a:pt x="43177" y="202575"/>
                  </a:lnTo>
                  <a:lnTo>
                    <a:pt x="20452" y="186668"/>
                  </a:lnTo>
                  <a:lnTo>
                    <a:pt x="0" y="175305"/>
                  </a:lnTo>
                  <a:lnTo>
                    <a:pt x="15907" y="143491"/>
                  </a:lnTo>
                  <a:lnTo>
                    <a:pt x="20452" y="132129"/>
                  </a:lnTo>
                  <a:lnTo>
                    <a:pt x="15907" y="100314"/>
                  </a:lnTo>
                  <a:lnTo>
                    <a:pt x="20452" y="66227"/>
                  </a:lnTo>
                  <a:lnTo>
                    <a:pt x="24717" y="62816"/>
                  </a:lnTo>
                  <a:lnTo>
                    <a:pt x="25214" y="59084"/>
                  </a:lnTo>
                  <a:lnTo>
                    <a:pt x="30773" y="54637"/>
                  </a:lnTo>
                  <a:lnTo>
                    <a:pt x="20452" y="29868"/>
                  </a:lnTo>
                  <a:lnTo>
                    <a:pt x="4545" y="7143"/>
                  </a:lnTo>
                  <a:lnTo>
                    <a:pt x="16838" y="1075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1" name="Freeform 40">
              <a:extLst>
                <a:ext uri="{FF2B5EF4-FFF2-40B4-BE49-F238E27FC236}">
                  <a16:creationId xmlns:a16="http://schemas.microsoft.com/office/drawing/2014/main" id="{6E5267EF-BCAE-3F42-8F59-84546AA70741}"/>
                </a:ext>
              </a:extLst>
            </p:cNvPr>
            <p:cNvSpPr>
              <a:spLocks/>
            </p:cNvSpPr>
            <p:nvPr/>
          </p:nvSpPr>
          <p:spPr bwMode="auto">
            <a:xfrm>
              <a:off x="5224446" y="4202181"/>
              <a:ext cx="300291" cy="484361"/>
            </a:xfrm>
            <a:custGeom>
              <a:avLst/>
              <a:gdLst>
                <a:gd name="connsiteX0" fmla="*/ 379936 w 400388"/>
                <a:gd name="connsiteY0" fmla="*/ 0 h 645815"/>
                <a:gd name="connsiteX1" fmla="*/ 391298 w 400388"/>
                <a:gd name="connsiteY1" fmla="*/ 15907 h 645815"/>
                <a:gd name="connsiteX2" fmla="*/ 384481 w 400388"/>
                <a:gd name="connsiteY2" fmla="*/ 54539 h 645815"/>
                <a:gd name="connsiteX3" fmla="*/ 391298 w 400388"/>
                <a:gd name="connsiteY3" fmla="*/ 86354 h 645815"/>
                <a:gd name="connsiteX4" fmla="*/ 395843 w 400388"/>
                <a:gd name="connsiteY4" fmla="*/ 145438 h 645815"/>
                <a:gd name="connsiteX5" fmla="*/ 400388 w 400388"/>
                <a:gd name="connsiteY5" fmla="*/ 161345 h 645815"/>
                <a:gd name="connsiteX6" fmla="*/ 391298 w 400388"/>
                <a:gd name="connsiteY6" fmla="*/ 188615 h 645815"/>
                <a:gd name="connsiteX7" fmla="*/ 375391 w 400388"/>
                <a:gd name="connsiteY7" fmla="*/ 215884 h 645815"/>
                <a:gd name="connsiteX8" fmla="*/ 352666 w 400388"/>
                <a:gd name="connsiteY8" fmla="*/ 243154 h 645815"/>
                <a:gd name="connsiteX9" fmla="*/ 351616 w 400388"/>
                <a:gd name="connsiteY9" fmla="*/ 243463 h 645815"/>
                <a:gd name="connsiteX10" fmla="*/ 347904 w 400388"/>
                <a:gd name="connsiteY10" fmla="*/ 247917 h 645815"/>
                <a:gd name="connsiteX11" fmla="*/ 346853 w 400388"/>
                <a:gd name="connsiteY11" fmla="*/ 248226 h 645815"/>
                <a:gd name="connsiteX12" fmla="*/ 343142 w 400388"/>
                <a:gd name="connsiteY12" fmla="*/ 252679 h 645815"/>
                <a:gd name="connsiteX13" fmla="*/ 304511 w 400388"/>
                <a:gd name="connsiteY13" fmla="*/ 264041 h 645815"/>
                <a:gd name="connsiteX14" fmla="*/ 268151 w 400388"/>
                <a:gd name="connsiteY14" fmla="*/ 284493 h 645815"/>
                <a:gd name="connsiteX15" fmla="*/ 224974 w 400388"/>
                <a:gd name="connsiteY15" fmla="*/ 323125 h 645815"/>
                <a:gd name="connsiteX16" fmla="*/ 210868 w 400388"/>
                <a:gd name="connsiteY16" fmla="*/ 327156 h 645815"/>
                <a:gd name="connsiteX17" fmla="*/ 191321 w 400388"/>
                <a:gd name="connsiteY17" fmla="*/ 349960 h 645815"/>
                <a:gd name="connsiteX18" fmla="*/ 189923 w 400388"/>
                <a:gd name="connsiteY18" fmla="*/ 350799 h 645815"/>
                <a:gd name="connsiteX19" fmla="*/ 186559 w 400388"/>
                <a:gd name="connsiteY19" fmla="*/ 354723 h 645815"/>
                <a:gd name="connsiteX20" fmla="*/ 185159 w 400388"/>
                <a:gd name="connsiteY20" fmla="*/ 355563 h 645815"/>
                <a:gd name="connsiteX21" fmla="*/ 181797 w 400388"/>
                <a:gd name="connsiteY21" fmla="*/ 359485 h 645815"/>
                <a:gd name="connsiteX22" fmla="*/ 179182 w 400388"/>
                <a:gd name="connsiteY22" fmla="*/ 361054 h 645815"/>
                <a:gd name="connsiteX23" fmla="*/ 175414 w 400388"/>
                <a:gd name="connsiteY23" fmla="*/ 381774 h 645815"/>
                <a:gd name="connsiteX24" fmla="*/ 191321 w 400388"/>
                <a:gd name="connsiteY24" fmla="*/ 415861 h 645815"/>
                <a:gd name="connsiteX25" fmla="*/ 202684 w 400388"/>
                <a:gd name="connsiteY25" fmla="*/ 436313 h 645815"/>
                <a:gd name="connsiteX26" fmla="*/ 202684 w 400388"/>
                <a:gd name="connsiteY26" fmla="*/ 447676 h 645815"/>
                <a:gd name="connsiteX27" fmla="*/ 207229 w 400388"/>
                <a:gd name="connsiteY27" fmla="*/ 447676 h 645815"/>
                <a:gd name="connsiteX28" fmla="*/ 207229 w 400388"/>
                <a:gd name="connsiteY28" fmla="*/ 484035 h 645815"/>
                <a:gd name="connsiteX29" fmla="*/ 202684 w 400388"/>
                <a:gd name="connsiteY29" fmla="*/ 506760 h 645815"/>
                <a:gd name="connsiteX30" fmla="*/ 207229 w 400388"/>
                <a:gd name="connsiteY30" fmla="*/ 511305 h 645815"/>
                <a:gd name="connsiteX31" fmla="*/ 202684 w 400388"/>
                <a:gd name="connsiteY31" fmla="*/ 527212 h 645815"/>
                <a:gd name="connsiteX32" fmla="*/ 197923 w 400388"/>
                <a:gd name="connsiteY32" fmla="*/ 531974 h 645815"/>
                <a:gd name="connsiteX33" fmla="*/ 197922 w 400388"/>
                <a:gd name="connsiteY33" fmla="*/ 531975 h 645815"/>
                <a:gd name="connsiteX34" fmla="*/ 182015 w 400388"/>
                <a:gd name="connsiteY34" fmla="*/ 547882 h 645815"/>
                <a:gd name="connsiteX35" fmla="*/ 182014 w 400388"/>
                <a:gd name="connsiteY35" fmla="*/ 547882 h 645815"/>
                <a:gd name="connsiteX36" fmla="*/ 177253 w 400388"/>
                <a:gd name="connsiteY36" fmla="*/ 552644 h 645815"/>
                <a:gd name="connsiteX37" fmla="*/ 149983 w 400388"/>
                <a:gd name="connsiteY37" fmla="*/ 564007 h 645815"/>
                <a:gd name="connsiteX38" fmla="*/ 106806 w 400388"/>
                <a:gd name="connsiteY38" fmla="*/ 586731 h 645815"/>
                <a:gd name="connsiteX39" fmla="*/ 100423 w 400388"/>
                <a:gd name="connsiteY39" fmla="*/ 593114 h 645815"/>
                <a:gd name="connsiteX40" fmla="*/ 100423 w 400388"/>
                <a:gd name="connsiteY40" fmla="*/ 609021 h 645815"/>
                <a:gd name="connsiteX41" fmla="*/ 111785 w 400388"/>
                <a:gd name="connsiteY41" fmla="*/ 613566 h 645815"/>
                <a:gd name="connsiteX42" fmla="*/ 104968 w 400388"/>
                <a:gd name="connsiteY42" fmla="*/ 636290 h 645815"/>
                <a:gd name="connsiteX43" fmla="*/ 101868 w 400388"/>
                <a:gd name="connsiteY43" fmla="*/ 635515 h 645815"/>
                <a:gd name="connsiteX44" fmla="*/ 100206 w 400388"/>
                <a:gd name="connsiteY44" fmla="*/ 641053 h 645815"/>
                <a:gd name="connsiteX45" fmla="*/ 97105 w 400388"/>
                <a:gd name="connsiteY45" fmla="*/ 640278 h 645815"/>
                <a:gd name="connsiteX46" fmla="*/ 95444 w 400388"/>
                <a:gd name="connsiteY46" fmla="*/ 645815 h 645815"/>
                <a:gd name="connsiteX47" fmla="*/ 68174 w 400388"/>
                <a:gd name="connsiteY47" fmla="*/ 638998 h 645815"/>
                <a:gd name="connsiteX48" fmla="*/ 68174 w 400388"/>
                <a:gd name="connsiteY48" fmla="*/ 623091 h 645815"/>
                <a:gd name="connsiteX49" fmla="*/ 63629 w 400388"/>
                <a:gd name="connsiteY49" fmla="*/ 607183 h 645815"/>
                <a:gd name="connsiteX50" fmla="*/ 59084 w 400388"/>
                <a:gd name="connsiteY50" fmla="*/ 591276 h 645815"/>
                <a:gd name="connsiteX51" fmla="*/ 63629 w 400388"/>
                <a:gd name="connsiteY51" fmla="*/ 548099 h 645815"/>
                <a:gd name="connsiteX52" fmla="*/ 52267 w 400388"/>
                <a:gd name="connsiteY52" fmla="*/ 520830 h 645815"/>
                <a:gd name="connsiteX53" fmla="*/ 36360 w 400388"/>
                <a:gd name="connsiteY53" fmla="*/ 461746 h 645815"/>
                <a:gd name="connsiteX54" fmla="*/ 74992 w 400388"/>
                <a:gd name="connsiteY54" fmla="*/ 418569 h 645815"/>
                <a:gd name="connsiteX55" fmla="*/ 86354 w 400388"/>
                <a:gd name="connsiteY55" fmla="*/ 391299 h 645815"/>
                <a:gd name="connsiteX56" fmla="*/ 90899 w 400388"/>
                <a:gd name="connsiteY56" fmla="*/ 386754 h 645815"/>
                <a:gd name="connsiteX57" fmla="*/ 95444 w 400388"/>
                <a:gd name="connsiteY57" fmla="*/ 366302 h 645815"/>
                <a:gd name="connsiteX58" fmla="*/ 90899 w 400388"/>
                <a:gd name="connsiteY58" fmla="*/ 354940 h 645815"/>
                <a:gd name="connsiteX59" fmla="*/ 90899 w 400388"/>
                <a:gd name="connsiteY59" fmla="*/ 323125 h 645815"/>
                <a:gd name="connsiteX60" fmla="*/ 102261 w 400388"/>
                <a:gd name="connsiteY60" fmla="*/ 300401 h 645815"/>
                <a:gd name="connsiteX61" fmla="*/ 102261 w 400388"/>
                <a:gd name="connsiteY61" fmla="*/ 248134 h 645815"/>
                <a:gd name="connsiteX62" fmla="*/ 79537 w 400388"/>
                <a:gd name="connsiteY62" fmla="*/ 236772 h 645815"/>
                <a:gd name="connsiteX63" fmla="*/ 63629 w 400388"/>
                <a:gd name="connsiteY63" fmla="*/ 229954 h 645815"/>
                <a:gd name="connsiteX64" fmla="*/ 52267 w 400388"/>
                <a:gd name="connsiteY64" fmla="*/ 225409 h 645815"/>
                <a:gd name="connsiteX65" fmla="*/ 36360 w 400388"/>
                <a:gd name="connsiteY65" fmla="*/ 214047 h 645815"/>
                <a:gd name="connsiteX66" fmla="*/ 4545 w 400388"/>
                <a:gd name="connsiteY66" fmla="*/ 214047 h 645815"/>
                <a:gd name="connsiteX67" fmla="*/ 4545 w 400388"/>
                <a:gd name="connsiteY67" fmla="*/ 204957 h 645815"/>
                <a:gd name="connsiteX68" fmla="*/ 0 w 400388"/>
                <a:gd name="connsiteY68" fmla="*/ 177688 h 645815"/>
                <a:gd name="connsiteX69" fmla="*/ 5303 w 400388"/>
                <a:gd name="connsiteY69" fmla="*/ 176173 h 645815"/>
                <a:gd name="connsiteX70" fmla="*/ 4762 w 400388"/>
                <a:gd name="connsiteY70" fmla="*/ 172926 h 645815"/>
                <a:gd name="connsiteX71" fmla="*/ 4762 w 400388"/>
                <a:gd name="connsiteY71" fmla="*/ 172926 h 645815"/>
                <a:gd name="connsiteX72" fmla="*/ 4762 w 400388"/>
                <a:gd name="connsiteY72" fmla="*/ 172925 h 645815"/>
                <a:gd name="connsiteX73" fmla="*/ 10065 w 400388"/>
                <a:gd name="connsiteY73" fmla="*/ 171410 h 645815"/>
                <a:gd name="connsiteX74" fmla="*/ 9524 w 400388"/>
                <a:gd name="connsiteY74" fmla="*/ 168163 h 645815"/>
                <a:gd name="connsiteX75" fmla="*/ 120875 w 400388"/>
                <a:gd name="connsiteY75" fmla="*/ 136348 h 645815"/>
                <a:gd name="connsiteX76" fmla="*/ 143600 w 400388"/>
                <a:gd name="connsiteY76" fmla="*/ 152255 h 645815"/>
                <a:gd name="connsiteX77" fmla="*/ 154962 w 400388"/>
                <a:gd name="connsiteY77" fmla="*/ 152255 h 645815"/>
                <a:gd name="connsiteX78" fmla="*/ 170869 w 400388"/>
                <a:gd name="connsiteY78" fmla="*/ 156800 h 645815"/>
                <a:gd name="connsiteX79" fmla="*/ 170869 w 400388"/>
                <a:gd name="connsiteY79" fmla="*/ 172708 h 645815"/>
                <a:gd name="connsiteX80" fmla="*/ 159507 w 400388"/>
                <a:gd name="connsiteY80" fmla="*/ 195432 h 645815"/>
                <a:gd name="connsiteX81" fmla="*/ 164052 w 400388"/>
                <a:gd name="connsiteY81" fmla="*/ 215884 h 645815"/>
                <a:gd name="connsiteX82" fmla="*/ 182242 w 400388"/>
                <a:gd name="connsiteY82" fmla="*/ 237712 h 645815"/>
                <a:gd name="connsiteX83" fmla="*/ 186342 w 400388"/>
                <a:gd name="connsiteY83" fmla="*/ 225409 h 645815"/>
                <a:gd name="connsiteX84" fmla="*/ 189743 w 400388"/>
                <a:gd name="connsiteY84" fmla="*/ 224729 h 645815"/>
                <a:gd name="connsiteX85" fmla="*/ 191104 w 400388"/>
                <a:gd name="connsiteY85" fmla="*/ 220646 h 645815"/>
                <a:gd name="connsiteX86" fmla="*/ 194506 w 400388"/>
                <a:gd name="connsiteY86" fmla="*/ 219966 h 645815"/>
                <a:gd name="connsiteX87" fmla="*/ 195866 w 400388"/>
                <a:gd name="connsiteY87" fmla="*/ 215884 h 645815"/>
                <a:gd name="connsiteX88" fmla="*/ 208443 w 400388"/>
                <a:gd name="connsiteY88" fmla="*/ 213369 h 645815"/>
                <a:gd name="connsiteX89" fmla="*/ 204522 w 400388"/>
                <a:gd name="connsiteY89" fmla="*/ 166325 h 645815"/>
                <a:gd name="connsiteX90" fmla="*/ 186342 w 400388"/>
                <a:gd name="connsiteY90" fmla="*/ 139056 h 645815"/>
                <a:gd name="connsiteX91" fmla="*/ 177253 w 400388"/>
                <a:gd name="connsiteY91" fmla="*/ 127693 h 645815"/>
                <a:gd name="connsiteX92" fmla="*/ 161345 w 400388"/>
                <a:gd name="connsiteY92" fmla="*/ 127693 h 645815"/>
                <a:gd name="connsiteX93" fmla="*/ 149983 w 400388"/>
                <a:gd name="connsiteY93" fmla="*/ 79972 h 645815"/>
                <a:gd name="connsiteX94" fmla="*/ 161345 w 400388"/>
                <a:gd name="connsiteY94" fmla="*/ 52702 h 645815"/>
                <a:gd name="connsiteX95" fmla="*/ 164123 w 400388"/>
                <a:gd name="connsiteY95" fmla="*/ 52702 h 645815"/>
                <a:gd name="connsiteX96" fmla="*/ 166107 w 400388"/>
                <a:gd name="connsiteY96" fmla="*/ 47939 h 645815"/>
                <a:gd name="connsiteX97" fmla="*/ 168885 w 400388"/>
                <a:gd name="connsiteY97" fmla="*/ 47939 h 645815"/>
                <a:gd name="connsiteX98" fmla="*/ 170869 w 400388"/>
                <a:gd name="connsiteY98" fmla="*/ 43177 h 645815"/>
                <a:gd name="connsiteX99" fmla="*/ 195866 w 400388"/>
                <a:gd name="connsiteY99" fmla="*/ 43177 h 645815"/>
                <a:gd name="connsiteX100" fmla="*/ 239043 w 400388"/>
                <a:gd name="connsiteY100" fmla="*/ 49994 h 645815"/>
                <a:gd name="connsiteX101" fmla="*/ 250406 w 400388"/>
                <a:gd name="connsiteY101" fmla="*/ 43177 h 645815"/>
                <a:gd name="connsiteX102" fmla="*/ 277675 w 400388"/>
                <a:gd name="connsiteY102" fmla="*/ 43177 h 645815"/>
                <a:gd name="connsiteX103" fmla="*/ 293582 w 400388"/>
                <a:gd name="connsiteY103" fmla="*/ 34087 h 645815"/>
                <a:gd name="connsiteX104" fmla="*/ 314035 w 400388"/>
                <a:gd name="connsiteY104" fmla="*/ 34087 h 645815"/>
                <a:gd name="connsiteX105" fmla="*/ 352666 w 400388"/>
                <a:gd name="connsiteY105" fmla="*/ 22725 h 64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00388" h="645815">
                  <a:moveTo>
                    <a:pt x="379936" y="0"/>
                  </a:moveTo>
                  <a:lnTo>
                    <a:pt x="391298" y="15907"/>
                  </a:lnTo>
                  <a:lnTo>
                    <a:pt x="384481" y="54539"/>
                  </a:lnTo>
                  <a:lnTo>
                    <a:pt x="391298" y="86354"/>
                  </a:lnTo>
                  <a:lnTo>
                    <a:pt x="395843" y="145438"/>
                  </a:lnTo>
                  <a:lnTo>
                    <a:pt x="400388" y="161345"/>
                  </a:lnTo>
                  <a:lnTo>
                    <a:pt x="391298" y="188615"/>
                  </a:lnTo>
                  <a:lnTo>
                    <a:pt x="375391" y="215884"/>
                  </a:lnTo>
                  <a:lnTo>
                    <a:pt x="352666" y="243154"/>
                  </a:lnTo>
                  <a:lnTo>
                    <a:pt x="351616" y="243463"/>
                  </a:lnTo>
                  <a:lnTo>
                    <a:pt x="347904" y="247917"/>
                  </a:lnTo>
                  <a:lnTo>
                    <a:pt x="346853" y="248226"/>
                  </a:lnTo>
                  <a:lnTo>
                    <a:pt x="343142" y="252679"/>
                  </a:lnTo>
                  <a:lnTo>
                    <a:pt x="304511" y="264041"/>
                  </a:lnTo>
                  <a:lnTo>
                    <a:pt x="268151" y="284493"/>
                  </a:lnTo>
                  <a:lnTo>
                    <a:pt x="224974" y="323125"/>
                  </a:lnTo>
                  <a:lnTo>
                    <a:pt x="210868" y="327156"/>
                  </a:lnTo>
                  <a:lnTo>
                    <a:pt x="191321" y="349960"/>
                  </a:lnTo>
                  <a:lnTo>
                    <a:pt x="189923" y="350799"/>
                  </a:lnTo>
                  <a:lnTo>
                    <a:pt x="186559" y="354723"/>
                  </a:lnTo>
                  <a:lnTo>
                    <a:pt x="185159" y="355563"/>
                  </a:lnTo>
                  <a:lnTo>
                    <a:pt x="181797" y="359485"/>
                  </a:lnTo>
                  <a:lnTo>
                    <a:pt x="179182" y="361054"/>
                  </a:lnTo>
                  <a:lnTo>
                    <a:pt x="175414" y="381774"/>
                  </a:lnTo>
                  <a:lnTo>
                    <a:pt x="191321" y="415861"/>
                  </a:lnTo>
                  <a:lnTo>
                    <a:pt x="202684" y="436313"/>
                  </a:lnTo>
                  <a:lnTo>
                    <a:pt x="202684" y="447676"/>
                  </a:lnTo>
                  <a:lnTo>
                    <a:pt x="207229" y="447676"/>
                  </a:lnTo>
                  <a:lnTo>
                    <a:pt x="207229" y="484035"/>
                  </a:lnTo>
                  <a:lnTo>
                    <a:pt x="202684" y="506760"/>
                  </a:lnTo>
                  <a:lnTo>
                    <a:pt x="207229" y="511305"/>
                  </a:lnTo>
                  <a:lnTo>
                    <a:pt x="202684" y="527212"/>
                  </a:lnTo>
                  <a:lnTo>
                    <a:pt x="197923" y="531974"/>
                  </a:lnTo>
                  <a:lnTo>
                    <a:pt x="197922" y="531975"/>
                  </a:lnTo>
                  <a:lnTo>
                    <a:pt x="182015" y="547882"/>
                  </a:lnTo>
                  <a:lnTo>
                    <a:pt x="182014" y="547882"/>
                  </a:lnTo>
                  <a:lnTo>
                    <a:pt x="177253" y="552644"/>
                  </a:lnTo>
                  <a:lnTo>
                    <a:pt x="149983" y="564007"/>
                  </a:lnTo>
                  <a:lnTo>
                    <a:pt x="106806" y="586731"/>
                  </a:lnTo>
                  <a:lnTo>
                    <a:pt x="100423" y="593114"/>
                  </a:lnTo>
                  <a:lnTo>
                    <a:pt x="100423" y="609021"/>
                  </a:lnTo>
                  <a:lnTo>
                    <a:pt x="111785" y="613566"/>
                  </a:lnTo>
                  <a:lnTo>
                    <a:pt x="104968" y="636290"/>
                  </a:lnTo>
                  <a:lnTo>
                    <a:pt x="101868" y="635515"/>
                  </a:lnTo>
                  <a:lnTo>
                    <a:pt x="100206" y="641053"/>
                  </a:lnTo>
                  <a:lnTo>
                    <a:pt x="97105" y="640278"/>
                  </a:lnTo>
                  <a:lnTo>
                    <a:pt x="95444" y="645815"/>
                  </a:lnTo>
                  <a:lnTo>
                    <a:pt x="68174" y="638998"/>
                  </a:lnTo>
                  <a:lnTo>
                    <a:pt x="68174" y="623091"/>
                  </a:lnTo>
                  <a:lnTo>
                    <a:pt x="63629" y="607183"/>
                  </a:lnTo>
                  <a:lnTo>
                    <a:pt x="59084" y="591276"/>
                  </a:lnTo>
                  <a:lnTo>
                    <a:pt x="63629" y="548099"/>
                  </a:lnTo>
                  <a:lnTo>
                    <a:pt x="52267" y="520830"/>
                  </a:lnTo>
                  <a:lnTo>
                    <a:pt x="36360" y="461746"/>
                  </a:lnTo>
                  <a:lnTo>
                    <a:pt x="74992" y="418569"/>
                  </a:lnTo>
                  <a:lnTo>
                    <a:pt x="86354" y="391299"/>
                  </a:lnTo>
                  <a:lnTo>
                    <a:pt x="90899" y="386754"/>
                  </a:lnTo>
                  <a:lnTo>
                    <a:pt x="95444" y="366302"/>
                  </a:lnTo>
                  <a:lnTo>
                    <a:pt x="90899" y="354940"/>
                  </a:lnTo>
                  <a:lnTo>
                    <a:pt x="90899" y="323125"/>
                  </a:lnTo>
                  <a:lnTo>
                    <a:pt x="102261" y="300401"/>
                  </a:lnTo>
                  <a:lnTo>
                    <a:pt x="102261" y="248134"/>
                  </a:lnTo>
                  <a:lnTo>
                    <a:pt x="79537" y="236772"/>
                  </a:lnTo>
                  <a:lnTo>
                    <a:pt x="63629" y="229954"/>
                  </a:lnTo>
                  <a:lnTo>
                    <a:pt x="52267" y="225409"/>
                  </a:lnTo>
                  <a:lnTo>
                    <a:pt x="36360" y="214047"/>
                  </a:lnTo>
                  <a:lnTo>
                    <a:pt x="4545" y="214047"/>
                  </a:lnTo>
                  <a:lnTo>
                    <a:pt x="4545" y="204957"/>
                  </a:lnTo>
                  <a:lnTo>
                    <a:pt x="0" y="177688"/>
                  </a:lnTo>
                  <a:lnTo>
                    <a:pt x="5303" y="176173"/>
                  </a:lnTo>
                  <a:lnTo>
                    <a:pt x="4762" y="172926"/>
                  </a:lnTo>
                  <a:lnTo>
                    <a:pt x="4762" y="172926"/>
                  </a:lnTo>
                  <a:lnTo>
                    <a:pt x="4762" y="172925"/>
                  </a:lnTo>
                  <a:lnTo>
                    <a:pt x="10065" y="171410"/>
                  </a:lnTo>
                  <a:lnTo>
                    <a:pt x="9524" y="168163"/>
                  </a:lnTo>
                  <a:lnTo>
                    <a:pt x="120875" y="136348"/>
                  </a:lnTo>
                  <a:lnTo>
                    <a:pt x="143600" y="152255"/>
                  </a:lnTo>
                  <a:lnTo>
                    <a:pt x="154962" y="152255"/>
                  </a:lnTo>
                  <a:lnTo>
                    <a:pt x="170869" y="156800"/>
                  </a:lnTo>
                  <a:lnTo>
                    <a:pt x="170869" y="172708"/>
                  </a:lnTo>
                  <a:lnTo>
                    <a:pt x="159507" y="195432"/>
                  </a:lnTo>
                  <a:lnTo>
                    <a:pt x="164052" y="215884"/>
                  </a:lnTo>
                  <a:lnTo>
                    <a:pt x="182242" y="237712"/>
                  </a:lnTo>
                  <a:lnTo>
                    <a:pt x="186342" y="225409"/>
                  </a:lnTo>
                  <a:lnTo>
                    <a:pt x="189743" y="224729"/>
                  </a:lnTo>
                  <a:lnTo>
                    <a:pt x="191104" y="220646"/>
                  </a:lnTo>
                  <a:lnTo>
                    <a:pt x="194506" y="219966"/>
                  </a:lnTo>
                  <a:lnTo>
                    <a:pt x="195866" y="215884"/>
                  </a:lnTo>
                  <a:lnTo>
                    <a:pt x="208443" y="213369"/>
                  </a:lnTo>
                  <a:lnTo>
                    <a:pt x="204522" y="166325"/>
                  </a:lnTo>
                  <a:lnTo>
                    <a:pt x="186342" y="139056"/>
                  </a:lnTo>
                  <a:lnTo>
                    <a:pt x="177253" y="127693"/>
                  </a:lnTo>
                  <a:lnTo>
                    <a:pt x="161345" y="127693"/>
                  </a:lnTo>
                  <a:lnTo>
                    <a:pt x="149983" y="79972"/>
                  </a:lnTo>
                  <a:lnTo>
                    <a:pt x="161345" y="52702"/>
                  </a:lnTo>
                  <a:lnTo>
                    <a:pt x="164123" y="52702"/>
                  </a:lnTo>
                  <a:lnTo>
                    <a:pt x="166107" y="47939"/>
                  </a:lnTo>
                  <a:lnTo>
                    <a:pt x="168885" y="47939"/>
                  </a:lnTo>
                  <a:lnTo>
                    <a:pt x="170869" y="43177"/>
                  </a:lnTo>
                  <a:lnTo>
                    <a:pt x="195866" y="43177"/>
                  </a:lnTo>
                  <a:lnTo>
                    <a:pt x="239043" y="49994"/>
                  </a:lnTo>
                  <a:lnTo>
                    <a:pt x="250406" y="43177"/>
                  </a:lnTo>
                  <a:lnTo>
                    <a:pt x="277675" y="43177"/>
                  </a:lnTo>
                  <a:lnTo>
                    <a:pt x="293582" y="34087"/>
                  </a:lnTo>
                  <a:lnTo>
                    <a:pt x="314035" y="34087"/>
                  </a:lnTo>
                  <a:lnTo>
                    <a:pt x="352666" y="2272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2" name="Freeform 41">
              <a:extLst>
                <a:ext uri="{FF2B5EF4-FFF2-40B4-BE49-F238E27FC236}">
                  <a16:creationId xmlns:a16="http://schemas.microsoft.com/office/drawing/2014/main" id="{9D02D7BF-3C69-D142-8FE7-E87CE8C732E1}"/>
                </a:ext>
              </a:extLst>
            </p:cNvPr>
            <p:cNvSpPr>
              <a:spLocks/>
            </p:cNvSpPr>
            <p:nvPr/>
          </p:nvSpPr>
          <p:spPr bwMode="auto">
            <a:xfrm>
              <a:off x="5195634" y="3982403"/>
              <a:ext cx="49508" cy="77223"/>
            </a:xfrm>
            <a:custGeom>
              <a:avLst/>
              <a:gdLst>
                <a:gd name="connsiteX0" fmla="*/ 38741 w 66010"/>
                <a:gd name="connsiteY0" fmla="*/ 0 h 102964"/>
                <a:gd name="connsiteX1" fmla="*/ 54648 w 66010"/>
                <a:gd name="connsiteY1" fmla="*/ 6818 h 102964"/>
                <a:gd name="connsiteX2" fmla="*/ 61465 w 66010"/>
                <a:gd name="connsiteY2" fmla="*/ 15908 h 102964"/>
                <a:gd name="connsiteX3" fmla="*/ 66010 w 66010"/>
                <a:gd name="connsiteY3" fmla="*/ 27270 h 102964"/>
                <a:gd name="connsiteX4" fmla="*/ 66010 w 66010"/>
                <a:gd name="connsiteY4" fmla="*/ 38632 h 102964"/>
                <a:gd name="connsiteX5" fmla="*/ 63629 w 66010"/>
                <a:gd name="connsiteY5" fmla="*/ 39585 h 102964"/>
                <a:gd name="connsiteX6" fmla="*/ 63629 w 66010"/>
                <a:gd name="connsiteY6" fmla="*/ 49878 h 102964"/>
                <a:gd name="connsiteX7" fmla="*/ 52267 w 66010"/>
                <a:gd name="connsiteY7" fmla="*/ 55466 h 102964"/>
                <a:gd name="connsiteX8" fmla="*/ 43177 w 66010"/>
                <a:gd name="connsiteY8" fmla="*/ 83406 h 102964"/>
                <a:gd name="connsiteX9" fmla="*/ 27270 w 66010"/>
                <a:gd name="connsiteY9" fmla="*/ 94582 h 102964"/>
                <a:gd name="connsiteX10" fmla="*/ 9090 w 66010"/>
                <a:gd name="connsiteY10" fmla="*/ 102964 h 102964"/>
                <a:gd name="connsiteX11" fmla="*/ 9090 w 66010"/>
                <a:gd name="connsiteY11" fmla="*/ 49878 h 102964"/>
                <a:gd name="connsiteX12" fmla="*/ 0 w 66010"/>
                <a:gd name="connsiteY12" fmla="*/ 30320 h 102964"/>
                <a:gd name="connsiteX13" fmla="*/ 6722 w 66010"/>
                <a:gd name="connsiteY13" fmla="*/ 30320 h 102964"/>
                <a:gd name="connsiteX14" fmla="*/ 2381 w 66010"/>
                <a:gd name="connsiteY14" fmla="*/ 22725 h 102964"/>
                <a:gd name="connsiteX15" fmla="*/ 22833 w 66010"/>
                <a:gd name="connsiteY15" fmla="*/ 22725 h 102964"/>
                <a:gd name="connsiteX16" fmla="*/ 33245 w 66010"/>
                <a:gd name="connsiteY16" fmla="*/ 7852 h 102964"/>
                <a:gd name="connsiteX17" fmla="*/ 36360 w 66010"/>
                <a:gd name="connsiteY17" fmla="*/ 2380 h 102964"/>
                <a:gd name="connsiteX18" fmla="*/ 36882 w 66010"/>
                <a:gd name="connsiteY18" fmla="*/ 2655 h 10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010" h="102964">
                  <a:moveTo>
                    <a:pt x="38741" y="0"/>
                  </a:moveTo>
                  <a:lnTo>
                    <a:pt x="54648" y="6818"/>
                  </a:lnTo>
                  <a:lnTo>
                    <a:pt x="61465" y="15908"/>
                  </a:lnTo>
                  <a:lnTo>
                    <a:pt x="66010" y="27270"/>
                  </a:lnTo>
                  <a:lnTo>
                    <a:pt x="66010" y="38632"/>
                  </a:lnTo>
                  <a:lnTo>
                    <a:pt x="63629" y="39585"/>
                  </a:lnTo>
                  <a:lnTo>
                    <a:pt x="63629" y="49878"/>
                  </a:lnTo>
                  <a:lnTo>
                    <a:pt x="52267" y="55466"/>
                  </a:lnTo>
                  <a:lnTo>
                    <a:pt x="43177" y="83406"/>
                  </a:lnTo>
                  <a:lnTo>
                    <a:pt x="27270" y="94582"/>
                  </a:lnTo>
                  <a:lnTo>
                    <a:pt x="9090" y="102964"/>
                  </a:lnTo>
                  <a:lnTo>
                    <a:pt x="9090" y="49878"/>
                  </a:lnTo>
                  <a:lnTo>
                    <a:pt x="0" y="30320"/>
                  </a:lnTo>
                  <a:lnTo>
                    <a:pt x="6722" y="30320"/>
                  </a:lnTo>
                  <a:lnTo>
                    <a:pt x="2381" y="22725"/>
                  </a:lnTo>
                  <a:lnTo>
                    <a:pt x="22833" y="22725"/>
                  </a:lnTo>
                  <a:lnTo>
                    <a:pt x="33245" y="7852"/>
                  </a:lnTo>
                  <a:lnTo>
                    <a:pt x="36360" y="2380"/>
                  </a:lnTo>
                  <a:lnTo>
                    <a:pt x="36882" y="265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3" name="Freeform 42">
              <a:extLst>
                <a:ext uri="{FF2B5EF4-FFF2-40B4-BE49-F238E27FC236}">
                  <a16:creationId xmlns:a16="http://schemas.microsoft.com/office/drawing/2014/main" id="{97A7FAA6-62DA-1640-B9B0-A7F31FDF55ED}"/>
                </a:ext>
              </a:extLst>
            </p:cNvPr>
            <p:cNvSpPr>
              <a:spLocks/>
            </p:cNvSpPr>
            <p:nvPr/>
          </p:nvSpPr>
          <p:spPr bwMode="auto">
            <a:xfrm>
              <a:off x="4997931" y="4145938"/>
              <a:ext cx="325694" cy="276349"/>
            </a:xfrm>
            <a:custGeom>
              <a:avLst/>
              <a:gdLst>
                <a:gd name="connsiteX0" fmla="*/ 316090 w 434258"/>
                <a:gd name="connsiteY0" fmla="*/ 0 h 368465"/>
                <a:gd name="connsiteX1" fmla="*/ 331997 w 434258"/>
                <a:gd name="connsiteY1" fmla="*/ 0 h 368465"/>
                <a:gd name="connsiteX2" fmla="*/ 347905 w 434258"/>
                <a:gd name="connsiteY2" fmla="*/ 11363 h 368465"/>
                <a:gd name="connsiteX3" fmla="*/ 359267 w 434258"/>
                <a:gd name="connsiteY3" fmla="*/ 15908 h 368465"/>
                <a:gd name="connsiteX4" fmla="*/ 386536 w 434258"/>
                <a:gd name="connsiteY4" fmla="*/ 27270 h 368465"/>
                <a:gd name="connsiteX5" fmla="*/ 406989 w 434258"/>
                <a:gd name="connsiteY5" fmla="*/ 31815 h 368465"/>
                <a:gd name="connsiteX6" fmla="*/ 422896 w 434258"/>
                <a:gd name="connsiteY6" fmla="*/ 54539 h 368465"/>
                <a:gd name="connsiteX7" fmla="*/ 434258 w 434258"/>
                <a:gd name="connsiteY7" fmla="*/ 81809 h 368465"/>
                <a:gd name="connsiteX8" fmla="*/ 428454 w 434258"/>
                <a:gd name="connsiteY8" fmla="*/ 86452 h 368465"/>
                <a:gd name="connsiteX9" fmla="*/ 429496 w 434258"/>
                <a:gd name="connsiteY9" fmla="*/ 88952 h 368465"/>
                <a:gd name="connsiteX10" fmla="*/ 422398 w 434258"/>
                <a:gd name="connsiteY10" fmla="*/ 94630 h 368465"/>
                <a:gd name="connsiteX11" fmla="*/ 418351 w 434258"/>
                <a:gd name="connsiteY11" fmla="*/ 124986 h 368465"/>
                <a:gd name="connsiteX12" fmla="*/ 422896 w 434258"/>
                <a:gd name="connsiteY12" fmla="*/ 156800 h 368465"/>
                <a:gd name="connsiteX13" fmla="*/ 417989 w 434258"/>
                <a:gd name="connsiteY13" fmla="*/ 162933 h 368465"/>
                <a:gd name="connsiteX14" fmla="*/ 418134 w 434258"/>
                <a:gd name="connsiteY14" fmla="*/ 163943 h 368465"/>
                <a:gd name="connsiteX15" fmla="*/ 413038 w 434258"/>
                <a:gd name="connsiteY15" fmla="*/ 170313 h 368465"/>
                <a:gd name="connsiteX16" fmla="*/ 402444 w 434258"/>
                <a:gd name="connsiteY16" fmla="*/ 199977 h 368465"/>
                <a:gd name="connsiteX17" fmla="*/ 422896 w 434258"/>
                <a:gd name="connsiteY17" fmla="*/ 211340 h 368465"/>
                <a:gd name="connsiteX18" fmla="*/ 411260 w 434258"/>
                <a:gd name="connsiteY18" fmla="*/ 214664 h 368465"/>
                <a:gd name="connsiteX19" fmla="*/ 418134 w 434258"/>
                <a:gd name="connsiteY19" fmla="*/ 218483 h 368465"/>
                <a:gd name="connsiteX20" fmla="*/ 312465 w 434258"/>
                <a:gd name="connsiteY20" fmla="*/ 248674 h 368465"/>
                <a:gd name="connsiteX21" fmla="*/ 316090 w 434258"/>
                <a:gd name="connsiteY21" fmla="*/ 270424 h 368465"/>
                <a:gd name="connsiteX22" fmla="*/ 310276 w 434258"/>
                <a:gd name="connsiteY22" fmla="*/ 271254 h 368465"/>
                <a:gd name="connsiteX23" fmla="*/ 311328 w 434258"/>
                <a:gd name="connsiteY23" fmla="*/ 277567 h 368465"/>
                <a:gd name="connsiteX24" fmla="*/ 279514 w 434258"/>
                <a:gd name="connsiteY24" fmla="*/ 282112 h 368465"/>
                <a:gd name="connsiteX25" fmla="*/ 264797 w 434258"/>
                <a:gd name="connsiteY25" fmla="*/ 296828 h 368465"/>
                <a:gd name="connsiteX26" fmla="*/ 261551 w 434258"/>
                <a:gd name="connsiteY26" fmla="*/ 302238 h 368465"/>
                <a:gd name="connsiteX27" fmla="*/ 260976 w 434258"/>
                <a:gd name="connsiteY27" fmla="*/ 302402 h 368465"/>
                <a:gd name="connsiteX28" fmla="*/ 256789 w 434258"/>
                <a:gd name="connsiteY28" fmla="*/ 309381 h 368465"/>
                <a:gd name="connsiteX29" fmla="*/ 240882 w 434258"/>
                <a:gd name="connsiteY29" fmla="*/ 313926 h 368465"/>
                <a:gd name="connsiteX30" fmla="*/ 209067 w 434258"/>
                <a:gd name="connsiteY30" fmla="*/ 345741 h 368465"/>
                <a:gd name="connsiteX31" fmla="*/ 193160 w 434258"/>
                <a:gd name="connsiteY31" fmla="*/ 368465 h 368465"/>
                <a:gd name="connsiteX32" fmla="*/ 177253 w 434258"/>
                <a:gd name="connsiteY32" fmla="*/ 368465 h 368465"/>
                <a:gd name="connsiteX33" fmla="*/ 165890 w 434258"/>
                <a:gd name="connsiteY33" fmla="*/ 368465 h 368465"/>
                <a:gd name="connsiteX34" fmla="*/ 122713 w 434258"/>
                <a:gd name="connsiteY34" fmla="*/ 361648 h 368465"/>
                <a:gd name="connsiteX35" fmla="*/ 118168 w 434258"/>
                <a:gd name="connsiteY35" fmla="*/ 357103 h 368465"/>
                <a:gd name="connsiteX36" fmla="*/ 102261 w 434258"/>
                <a:gd name="connsiteY36" fmla="*/ 345741 h 368465"/>
                <a:gd name="connsiteX37" fmla="*/ 79537 w 434258"/>
                <a:gd name="connsiteY37" fmla="*/ 345741 h 368465"/>
                <a:gd name="connsiteX38" fmla="*/ 47722 w 434258"/>
                <a:gd name="connsiteY38" fmla="*/ 352558 h 368465"/>
                <a:gd name="connsiteX39" fmla="*/ 27270 w 434258"/>
                <a:gd name="connsiteY39" fmla="*/ 329833 h 368465"/>
                <a:gd name="connsiteX40" fmla="*/ 0 w 434258"/>
                <a:gd name="connsiteY40" fmla="*/ 298019 h 368465"/>
                <a:gd name="connsiteX41" fmla="*/ 4545 w 434258"/>
                <a:gd name="connsiteY41" fmla="*/ 179851 h 368465"/>
                <a:gd name="connsiteX42" fmla="*/ 9033 w 434258"/>
                <a:gd name="connsiteY42" fmla="*/ 179851 h 368465"/>
                <a:gd name="connsiteX43" fmla="*/ 9307 w 434258"/>
                <a:gd name="connsiteY43" fmla="*/ 172708 h 368465"/>
                <a:gd name="connsiteX44" fmla="*/ 79537 w 434258"/>
                <a:gd name="connsiteY44" fmla="*/ 172708 h 368465"/>
                <a:gd name="connsiteX45" fmla="*/ 79537 w 434258"/>
                <a:gd name="connsiteY45" fmla="*/ 168488 h 368465"/>
                <a:gd name="connsiteX46" fmla="*/ 86354 w 434258"/>
                <a:gd name="connsiteY46" fmla="*/ 152581 h 368465"/>
                <a:gd name="connsiteX47" fmla="*/ 74992 w 434258"/>
                <a:gd name="connsiteY47" fmla="*/ 132129 h 368465"/>
                <a:gd name="connsiteX48" fmla="*/ 79537 w 434258"/>
                <a:gd name="connsiteY48" fmla="*/ 116222 h 368465"/>
                <a:gd name="connsiteX49" fmla="*/ 74992 w 434258"/>
                <a:gd name="connsiteY49" fmla="*/ 104859 h 368465"/>
                <a:gd name="connsiteX50" fmla="*/ 82611 w 434258"/>
                <a:gd name="connsiteY50" fmla="*/ 104859 h 368465"/>
                <a:gd name="connsiteX51" fmla="*/ 79754 w 434258"/>
                <a:gd name="connsiteY51" fmla="*/ 97716 h 368465"/>
                <a:gd name="connsiteX52" fmla="*/ 95661 w 434258"/>
                <a:gd name="connsiteY52" fmla="*/ 97716 h 368465"/>
                <a:gd name="connsiteX53" fmla="*/ 95661 w 434258"/>
                <a:gd name="connsiteY53" fmla="*/ 113624 h 368465"/>
                <a:gd name="connsiteX54" fmla="*/ 111568 w 434258"/>
                <a:gd name="connsiteY54" fmla="*/ 109079 h 368465"/>
                <a:gd name="connsiteX55" fmla="*/ 138838 w 434258"/>
                <a:gd name="connsiteY55" fmla="*/ 113624 h 368465"/>
                <a:gd name="connsiteX56" fmla="*/ 150200 w 434258"/>
                <a:gd name="connsiteY56" fmla="*/ 129531 h 368465"/>
                <a:gd name="connsiteX57" fmla="*/ 177470 w 434258"/>
                <a:gd name="connsiteY57" fmla="*/ 134076 h 368465"/>
                <a:gd name="connsiteX58" fmla="*/ 202467 w 434258"/>
                <a:gd name="connsiteY58" fmla="*/ 124986 h 368465"/>
                <a:gd name="connsiteX59" fmla="*/ 209284 w 434258"/>
                <a:gd name="connsiteY59" fmla="*/ 140893 h 368465"/>
                <a:gd name="connsiteX60" fmla="*/ 236554 w 434258"/>
                <a:gd name="connsiteY60" fmla="*/ 145438 h 368465"/>
                <a:gd name="connsiteX61" fmla="*/ 252461 w 434258"/>
                <a:gd name="connsiteY61" fmla="*/ 161345 h 368465"/>
                <a:gd name="connsiteX62" fmla="*/ 268368 w 434258"/>
                <a:gd name="connsiteY62" fmla="*/ 184070 h 368465"/>
                <a:gd name="connsiteX63" fmla="*/ 289615 w 434258"/>
                <a:gd name="connsiteY63" fmla="*/ 184070 h 368465"/>
                <a:gd name="connsiteX64" fmla="*/ 284058 w 434258"/>
                <a:gd name="connsiteY64" fmla="*/ 152581 h 368465"/>
                <a:gd name="connsiteX65" fmla="*/ 272696 w 434258"/>
                <a:gd name="connsiteY65" fmla="*/ 159398 h 368465"/>
                <a:gd name="connsiteX66" fmla="*/ 252244 w 434258"/>
                <a:gd name="connsiteY66" fmla="*/ 141219 h 368465"/>
                <a:gd name="connsiteX67" fmla="*/ 240882 w 434258"/>
                <a:gd name="connsiteY67" fmla="*/ 136674 h 368465"/>
                <a:gd name="connsiteX68" fmla="*/ 247699 w 434258"/>
                <a:gd name="connsiteY68" fmla="*/ 98042 h 368465"/>
                <a:gd name="connsiteX69" fmla="*/ 252244 w 434258"/>
                <a:gd name="connsiteY69" fmla="*/ 57137 h 368465"/>
                <a:gd name="connsiteX70" fmla="*/ 240882 w 434258"/>
                <a:gd name="connsiteY70" fmla="*/ 38958 h 368465"/>
                <a:gd name="connsiteX71" fmla="*/ 252244 w 434258"/>
                <a:gd name="connsiteY71" fmla="*/ 18506 h 368465"/>
                <a:gd name="connsiteX72" fmla="*/ 253264 w 434258"/>
                <a:gd name="connsiteY72" fmla="*/ 18098 h 368465"/>
                <a:gd name="connsiteX73" fmla="*/ 257006 w 434258"/>
                <a:gd name="connsiteY73" fmla="*/ 11363 h 368465"/>
                <a:gd name="connsiteX74" fmla="*/ 268368 w 434258"/>
                <a:gd name="connsiteY74" fmla="*/ 6818 h 368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434258" h="368465">
                  <a:moveTo>
                    <a:pt x="316090" y="0"/>
                  </a:moveTo>
                  <a:lnTo>
                    <a:pt x="331997" y="0"/>
                  </a:lnTo>
                  <a:lnTo>
                    <a:pt x="347905" y="11363"/>
                  </a:lnTo>
                  <a:lnTo>
                    <a:pt x="359267" y="15908"/>
                  </a:lnTo>
                  <a:lnTo>
                    <a:pt x="386536" y="27270"/>
                  </a:lnTo>
                  <a:lnTo>
                    <a:pt x="406989" y="31815"/>
                  </a:lnTo>
                  <a:lnTo>
                    <a:pt x="422896" y="54539"/>
                  </a:lnTo>
                  <a:lnTo>
                    <a:pt x="434258" y="81809"/>
                  </a:lnTo>
                  <a:lnTo>
                    <a:pt x="428454" y="86452"/>
                  </a:lnTo>
                  <a:lnTo>
                    <a:pt x="429496" y="88952"/>
                  </a:lnTo>
                  <a:lnTo>
                    <a:pt x="422398" y="94630"/>
                  </a:lnTo>
                  <a:lnTo>
                    <a:pt x="418351" y="124986"/>
                  </a:lnTo>
                  <a:lnTo>
                    <a:pt x="422896" y="156800"/>
                  </a:lnTo>
                  <a:lnTo>
                    <a:pt x="417989" y="162933"/>
                  </a:lnTo>
                  <a:lnTo>
                    <a:pt x="418134" y="163943"/>
                  </a:lnTo>
                  <a:lnTo>
                    <a:pt x="413038" y="170313"/>
                  </a:lnTo>
                  <a:lnTo>
                    <a:pt x="402444" y="199977"/>
                  </a:lnTo>
                  <a:lnTo>
                    <a:pt x="422896" y="211340"/>
                  </a:lnTo>
                  <a:lnTo>
                    <a:pt x="411260" y="214664"/>
                  </a:lnTo>
                  <a:lnTo>
                    <a:pt x="418134" y="218483"/>
                  </a:lnTo>
                  <a:lnTo>
                    <a:pt x="312465" y="248674"/>
                  </a:lnTo>
                  <a:lnTo>
                    <a:pt x="316090" y="270424"/>
                  </a:lnTo>
                  <a:lnTo>
                    <a:pt x="310276" y="271254"/>
                  </a:lnTo>
                  <a:lnTo>
                    <a:pt x="311328" y="277567"/>
                  </a:lnTo>
                  <a:lnTo>
                    <a:pt x="279514" y="282112"/>
                  </a:lnTo>
                  <a:lnTo>
                    <a:pt x="264797" y="296828"/>
                  </a:lnTo>
                  <a:lnTo>
                    <a:pt x="261551" y="302238"/>
                  </a:lnTo>
                  <a:lnTo>
                    <a:pt x="260976" y="302402"/>
                  </a:lnTo>
                  <a:lnTo>
                    <a:pt x="256789" y="309381"/>
                  </a:lnTo>
                  <a:lnTo>
                    <a:pt x="240882" y="313926"/>
                  </a:lnTo>
                  <a:lnTo>
                    <a:pt x="209067" y="345741"/>
                  </a:lnTo>
                  <a:lnTo>
                    <a:pt x="193160" y="368465"/>
                  </a:lnTo>
                  <a:lnTo>
                    <a:pt x="177253" y="368465"/>
                  </a:lnTo>
                  <a:lnTo>
                    <a:pt x="165890" y="368465"/>
                  </a:lnTo>
                  <a:lnTo>
                    <a:pt x="122713" y="361648"/>
                  </a:lnTo>
                  <a:lnTo>
                    <a:pt x="118168" y="357103"/>
                  </a:lnTo>
                  <a:lnTo>
                    <a:pt x="102261" y="345741"/>
                  </a:lnTo>
                  <a:lnTo>
                    <a:pt x="79537" y="345741"/>
                  </a:lnTo>
                  <a:lnTo>
                    <a:pt x="47722" y="352558"/>
                  </a:lnTo>
                  <a:lnTo>
                    <a:pt x="27270" y="329833"/>
                  </a:lnTo>
                  <a:lnTo>
                    <a:pt x="0" y="298019"/>
                  </a:lnTo>
                  <a:lnTo>
                    <a:pt x="4545" y="179851"/>
                  </a:lnTo>
                  <a:lnTo>
                    <a:pt x="9033" y="179851"/>
                  </a:lnTo>
                  <a:lnTo>
                    <a:pt x="9307" y="172708"/>
                  </a:lnTo>
                  <a:lnTo>
                    <a:pt x="79537" y="172708"/>
                  </a:lnTo>
                  <a:lnTo>
                    <a:pt x="79537" y="168488"/>
                  </a:lnTo>
                  <a:lnTo>
                    <a:pt x="86354" y="152581"/>
                  </a:lnTo>
                  <a:lnTo>
                    <a:pt x="74992" y="132129"/>
                  </a:lnTo>
                  <a:lnTo>
                    <a:pt x="79537" y="116222"/>
                  </a:lnTo>
                  <a:lnTo>
                    <a:pt x="74992" y="104859"/>
                  </a:lnTo>
                  <a:lnTo>
                    <a:pt x="82611" y="104859"/>
                  </a:lnTo>
                  <a:lnTo>
                    <a:pt x="79754" y="97716"/>
                  </a:lnTo>
                  <a:lnTo>
                    <a:pt x="95661" y="97716"/>
                  </a:lnTo>
                  <a:lnTo>
                    <a:pt x="95661" y="113624"/>
                  </a:lnTo>
                  <a:lnTo>
                    <a:pt x="111568" y="109079"/>
                  </a:lnTo>
                  <a:lnTo>
                    <a:pt x="138838" y="113624"/>
                  </a:lnTo>
                  <a:lnTo>
                    <a:pt x="150200" y="129531"/>
                  </a:lnTo>
                  <a:lnTo>
                    <a:pt x="177470" y="134076"/>
                  </a:lnTo>
                  <a:lnTo>
                    <a:pt x="202467" y="124986"/>
                  </a:lnTo>
                  <a:lnTo>
                    <a:pt x="209284" y="140893"/>
                  </a:lnTo>
                  <a:lnTo>
                    <a:pt x="236554" y="145438"/>
                  </a:lnTo>
                  <a:lnTo>
                    <a:pt x="252461" y="161345"/>
                  </a:lnTo>
                  <a:lnTo>
                    <a:pt x="268368" y="184070"/>
                  </a:lnTo>
                  <a:lnTo>
                    <a:pt x="289615" y="184070"/>
                  </a:lnTo>
                  <a:lnTo>
                    <a:pt x="284058" y="152581"/>
                  </a:lnTo>
                  <a:lnTo>
                    <a:pt x="272696" y="159398"/>
                  </a:lnTo>
                  <a:lnTo>
                    <a:pt x="252244" y="141219"/>
                  </a:lnTo>
                  <a:lnTo>
                    <a:pt x="240882" y="136674"/>
                  </a:lnTo>
                  <a:lnTo>
                    <a:pt x="247699" y="98042"/>
                  </a:lnTo>
                  <a:lnTo>
                    <a:pt x="252244" y="57137"/>
                  </a:lnTo>
                  <a:lnTo>
                    <a:pt x="240882" y="38958"/>
                  </a:lnTo>
                  <a:lnTo>
                    <a:pt x="252244" y="18506"/>
                  </a:lnTo>
                  <a:lnTo>
                    <a:pt x="253264" y="18098"/>
                  </a:lnTo>
                  <a:lnTo>
                    <a:pt x="257006" y="11363"/>
                  </a:lnTo>
                  <a:lnTo>
                    <a:pt x="268368" y="681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4" name="Freeform 43">
              <a:extLst>
                <a:ext uri="{FF2B5EF4-FFF2-40B4-BE49-F238E27FC236}">
                  <a16:creationId xmlns:a16="http://schemas.microsoft.com/office/drawing/2014/main" id="{CB0A872D-982D-DE43-A224-1ADD8ED08027}"/>
                </a:ext>
              </a:extLst>
            </p:cNvPr>
            <p:cNvSpPr>
              <a:spLocks/>
            </p:cNvSpPr>
            <p:nvPr/>
          </p:nvSpPr>
          <p:spPr bwMode="auto">
            <a:xfrm>
              <a:off x="4938113" y="4401264"/>
              <a:ext cx="281952" cy="292258"/>
            </a:xfrm>
            <a:custGeom>
              <a:avLst/>
              <a:gdLst>
                <a:gd name="connsiteX0" fmla="*/ 214591 w 375936"/>
                <a:gd name="connsiteY0" fmla="*/ 0 h 389677"/>
                <a:gd name="connsiteX1" fmla="*/ 219136 w 375936"/>
                <a:gd name="connsiteY1" fmla="*/ 4545 h 389677"/>
                <a:gd name="connsiteX2" fmla="*/ 235044 w 375936"/>
                <a:gd name="connsiteY2" fmla="*/ 31815 h 389677"/>
                <a:gd name="connsiteX3" fmla="*/ 241861 w 375936"/>
                <a:gd name="connsiteY3" fmla="*/ 43177 h 389677"/>
                <a:gd name="connsiteX4" fmla="*/ 250951 w 375936"/>
                <a:gd name="connsiteY4" fmla="*/ 65902 h 389677"/>
                <a:gd name="connsiteX5" fmla="*/ 294128 w 375936"/>
                <a:gd name="connsiteY5" fmla="*/ 106806 h 389677"/>
                <a:gd name="connsiteX6" fmla="*/ 310035 w 375936"/>
                <a:gd name="connsiteY6" fmla="*/ 113624 h 389677"/>
                <a:gd name="connsiteX7" fmla="*/ 310035 w 375936"/>
                <a:gd name="connsiteY7" fmla="*/ 124986 h 389677"/>
                <a:gd name="connsiteX8" fmla="*/ 321397 w 375936"/>
                <a:gd name="connsiteY8" fmla="*/ 149983 h 389677"/>
                <a:gd name="connsiteX9" fmla="*/ 353212 w 375936"/>
                <a:gd name="connsiteY9" fmla="*/ 156800 h 389677"/>
                <a:gd name="connsiteX10" fmla="*/ 375936 w 375936"/>
                <a:gd name="connsiteY10" fmla="*/ 172708 h 389677"/>
                <a:gd name="connsiteX11" fmla="*/ 368328 w 375936"/>
                <a:gd name="connsiteY11" fmla="*/ 177146 h 389677"/>
                <a:gd name="connsiteX12" fmla="*/ 368791 w 375936"/>
                <a:gd name="connsiteY12" fmla="*/ 177470 h 389677"/>
                <a:gd name="connsiteX13" fmla="*/ 365824 w 375936"/>
                <a:gd name="connsiteY13" fmla="*/ 179201 h 389677"/>
                <a:gd name="connsiteX14" fmla="*/ 373555 w 375936"/>
                <a:gd name="connsiteY14" fmla="*/ 184613 h 389677"/>
                <a:gd name="connsiteX15" fmla="*/ 365947 w 375936"/>
                <a:gd name="connsiteY15" fmla="*/ 189051 h 389677"/>
                <a:gd name="connsiteX16" fmla="*/ 366410 w 375936"/>
                <a:gd name="connsiteY16" fmla="*/ 189375 h 389677"/>
                <a:gd name="connsiteX17" fmla="*/ 354350 w 375936"/>
                <a:gd name="connsiteY17" fmla="*/ 196410 h 389677"/>
                <a:gd name="connsiteX18" fmla="*/ 354504 w 375936"/>
                <a:gd name="connsiteY18" fmla="*/ 196518 h 389677"/>
                <a:gd name="connsiteX19" fmla="*/ 316125 w 375936"/>
                <a:gd name="connsiteY19" fmla="*/ 218906 h 389677"/>
                <a:gd name="connsiteX20" fmla="*/ 287202 w 375936"/>
                <a:gd name="connsiteY20" fmla="*/ 243697 h 389677"/>
                <a:gd name="connsiteX21" fmla="*/ 275839 w 375936"/>
                <a:gd name="connsiteY21" fmla="*/ 270966 h 389677"/>
                <a:gd name="connsiteX22" fmla="*/ 266750 w 375936"/>
                <a:gd name="connsiteY22" fmla="*/ 286874 h 389677"/>
                <a:gd name="connsiteX23" fmla="*/ 261755 w 375936"/>
                <a:gd name="connsiteY23" fmla="*/ 287873 h 389677"/>
                <a:gd name="connsiteX24" fmla="*/ 259605 w 375936"/>
                <a:gd name="connsiteY24" fmla="*/ 291636 h 389677"/>
                <a:gd name="connsiteX25" fmla="*/ 255766 w 375936"/>
                <a:gd name="connsiteY25" fmla="*/ 292404 h 389677"/>
                <a:gd name="connsiteX26" fmla="*/ 254844 w 375936"/>
                <a:gd name="connsiteY26" fmla="*/ 294017 h 389677"/>
                <a:gd name="connsiteX27" fmla="*/ 249849 w 375936"/>
                <a:gd name="connsiteY27" fmla="*/ 295016 h 389677"/>
                <a:gd name="connsiteX28" fmla="*/ 247699 w 375936"/>
                <a:gd name="connsiteY28" fmla="*/ 298779 h 389677"/>
                <a:gd name="connsiteX29" fmla="*/ 241572 w 375936"/>
                <a:gd name="connsiteY29" fmla="*/ 300005 h 389677"/>
                <a:gd name="connsiteX30" fmla="*/ 239480 w 375936"/>
                <a:gd name="connsiteY30" fmla="*/ 307326 h 389677"/>
                <a:gd name="connsiteX31" fmla="*/ 232663 w 375936"/>
                <a:gd name="connsiteY31" fmla="*/ 318688 h 389677"/>
                <a:gd name="connsiteX32" fmla="*/ 226232 w 375936"/>
                <a:gd name="connsiteY32" fmla="*/ 322261 h 389677"/>
                <a:gd name="connsiteX33" fmla="*/ 225518 w 375936"/>
                <a:gd name="connsiteY33" fmla="*/ 323450 h 389677"/>
                <a:gd name="connsiteX34" fmla="*/ 214089 w 375936"/>
                <a:gd name="connsiteY34" fmla="*/ 329799 h 389677"/>
                <a:gd name="connsiteX35" fmla="*/ 213612 w 375936"/>
                <a:gd name="connsiteY35" fmla="*/ 330593 h 389677"/>
                <a:gd name="connsiteX36" fmla="*/ 193159 w 375936"/>
                <a:gd name="connsiteY36" fmla="*/ 341955 h 389677"/>
                <a:gd name="connsiteX37" fmla="*/ 161345 w 375936"/>
                <a:gd name="connsiteY37" fmla="*/ 341955 h 389677"/>
                <a:gd name="connsiteX38" fmla="*/ 145438 w 375936"/>
                <a:gd name="connsiteY38" fmla="*/ 330593 h 389677"/>
                <a:gd name="connsiteX39" fmla="*/ 129531 w 375936"/>
                <a:gd name="connsiteY39" fmla="*/ 326048 h 389677"/>
                <a:gd name="connsiteX40" fmla="*/ 128500 w 375936"/>
                <a:gd name="connsiteY40" fmla="*/ 326564 h 389677"/>
                <a:gd name="connsiteX41" fmla="*/ 121312 w 375936"/>
                <a:gd name="connsiteY41" fmla="*/ 339140 h 389677"/>
                <a:gd name="connsiteX42" fmla="*/ 105405 w 375936"/>
                <a:gd name="connsiteY42" fmla="*/ 350503 h 389677"/>
                <a:gd name="connsiteX43" fmla="*/ 82680 w 375936"/>
                <a:gd name="connsiteY43" fmla="*/ 373227 h 389677"/>
                <a:gd name="connsiteX44" fmla="*/ 79821 w 375936"/>
                <a:gd name="connsiteY44" fmla="*/ 373704 h 389677"/>
                <a:gd name="connsiteX45" fmla="*/ 75535 w 375936"/>
                <a:gd name="connsiteY45" fmla="*/ 377989 h 389677"/>
                <a:gd name="connsiteX46" fmla="*/ 72679 w 375936"/>
                <a:gd name="connsiteY46" fmla="*/ 378465 h 389677"/>
                <a:gd name="connsiteX47" fmla="*/ 70774 w 375936"/>
                <a:gd name="connsiteY47" fmla="*/ 380370 h 389677"/>
                <a:gd name="connsiteX48" fmla="*/ 67915 w 375936"/>
                <a:gd name="connsiteY48" fmla="*/ 380847 h 389677"/>
                <a:gd name="connsiteX49" fmla="*/ 63629 w 375936"/>
                <a:gd name="connsiteY49" fmla="*/ 385132 h 389677"/>
                <a:gd name="connsiteX50" fmla="*/ 36360 w 375936"/>
                <a:gd name="connsiteY50" fmla="*/ 389677 h 389677"/>
                <a:gd name="connsiteX51" fmla="*/ 31815 w 375936"/>
                <a:gd name="connsiteY51" fmla="*/ 373770 h 389677"/>
                <a:gd name="connsiteX52" fmla="*/ 36360 w 375936"/>
                <a:gd name="connsiteY52" fmla="*/ 346500 h 389677"/>
                <a:gd name="connsiteX53" fmla="*/ 9090 w 375936"/>
                <a:gd name="connsiteY53" fmla="*/ 310141 h 389677"/>
                <a:gd name="connsiteX54" fmla="*/ 0 w 375936"/>
                <a:gd name="connsiteY54" fmla="*/ 303324 h 389677"/>
                <a:gd name="connsiteX55" fmla="*/ 0 w 375936"/>
                <a:gd name="connsiteY55" fmla="*/ 185155 h 389677"/>
                <a:gd name="connsiteX56" fmla="*/ 2381 w 375936"/>
                <a:gd name="connsiteY56" fmla="*/ 185155 h 389677"/>
                <a:gd name="connsiteX57" fmla="*/ 2381 w 375936"/>
                <a:gd name="connsiteY57" fmla="*/ 173250 h 389677"/>
                <a:gd name="connsiteX58" fmla="*/ 9526 w 375936"/>
                <a:gd name="connsiteY58" fmla="*/ 173250 h 389677"/>
                <a:gd name="connsiteX59" fmla="*/ 9526 w 375936"/>
                <a:gd name="connsiteY59" fmla="*/ 168488 h 389677"/>
                <a:gd name="connsiteX60" fmla="*/ 14287 w 375936"/>
                <a:gd name="connsiteY60" fmla="*/ 168488 h 389677"/>
                <a:gd name="connsiteX61" fmla="*/ 14287 w 375936"/>
                <a:gd name="connsiteY61" fmla="*/ 166107 h 389677"/>
                <a:gd name="connsiteX62" fmla="*/ 21432 w 375936"/>
                <a:gd name="connsiteY62" fmla="*/ 166107 h 389677"/>
                <a:gd name="connsiteX63" fmla="*/ 21432 w 375936"/>
                <a:gd name="connsiteY63" fmla="*/ 161345 h 389677"/>
                <a:gd name="connsiteX64" fmla="*/ 37531 w 375936"/>
                <a:gd name="connsiteY64" fmla="*/ 161345 h 389677"/>
                <a:gd name="connsiteX65" fmla="*/ 43177 w 375936"/>
                <a:gd name="connsiteY65" fmla="*/ 46535 h 389677"/>
                <a:gd name="connsiteX66" fmla="*/ 44973 w 375936"/>
                <a:gd name="connsiteY66" fmla="*/ 46535 h 389677"/>
                <a:gd name="connsiteX67" fmla="*/ 45558 w 375936"/>
                <a:gd name="connsiteY67" fmla="*/ 34630 h 389677"/>
                <a:gd name="connsiteX68" fmla="*/ 52469 w 375936"/>
                <a:gd name="connsiteY68" fmla="*/ 34630 h 389677"/>
                <a:gd name="connsiteX69" fmla="*/ 52703 w 375936"/>
                <a:gd name="connsiteY69" fmla="*/ 29868 h 389677"/>
                <a:gd name="connsiteX70" fmla="*/ 57347 w 375936"/>
                <a:gd name="connsiteY70" fmla="*/ 29868 h 389677"/>
                <a:gd name="connsiteX71" fmla="*/ 57464 w 375936"/>
                <a:gd name="connsiteY71" fmla="*/ 27487 h 389677"/>
                <a:gd name="connsiteX72" fmla="*/ 64375 w 375936"/>
                <a:gd name="connsiteY72" fmla="*/ 27487 h 389677"/>
                <a:gd name="connsiteX73" fmla="*/ 64609 w 375936"/>
                <a:gd name="connsiteY73" fmla="*/ 22725 h 389677"/>
                <a:gd name="connsiteX74" fmla="*/ 89606 w 375936"/>
                <a:gd name="connsiteY74" fmla="*/ 22725 h 389677"/>
                <a:gd name="connsiteX75" fmla="*/ 144145 w 375936"/>
                <a:gd name="connsiteY75" fmla="*/ 11363 h 389677"/>
                <a:gd name="connsiteX76" fmla="*/ 160052 w 375936"/>
                <a:gd name="connsiteY76" fmla="*/ 22725 h 389677"/>
                <a:gd name="connsiteX77" fmla="*/ 182777 w 375936"/>
                <a:gd name="connsiteY77" fmla="*/ 11363 h 389677"/>
                <a:gd name="connsiteX78" fmla="*/ 191867 w 375936"/>
                <a:gd name="connsiteY78" fmla="*/ 11363 h 38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75936" h="389677">
                  <a:moveTo>
                    <a:pt x="214591" y="0"/>
                  </a:moveTo>
                  <a:lnTo>
                    <a:pt x="219136" y="4545"/>
                  </a:lnTo>
                  <a:lnTo>
                    <a:pt x="235044" y="31815"/>
                  </a:lnTo>
                  <a:lnTo>
                    <a:pt x="241861" y="43177"/>
                  </a:lnTo>
                  <a:lnTo>
                    <a:pt x="250951" y="65902"/>
                  </a:lnTo>
                  <a:lnTo>
                    <a:pt x="294128" y="106806"/>
                  </a:lnTo>
                  <a:lnTo>
                    <a:pt x="310035" y="113624"/>
                  </a:lnTo>
                  <a:lnTo>
                    <a:pt x="310035" y="124986"/>
                  </a:lnTo>
                  <a:lnTo>
                    <a:pt x="321397" y="149983"/>
                  </a:lnTo>
                  <a:lnTo>
                    <a:pt x="353212" y="156800"/>
                  </a:lnTo>
                  <a:lnTo>
                    <a:pt x="375936" y="172708"/>
                  </a:lnTo>
                  <a:lnTo>
                    <a:pt x="368328" y="177146"/>
                  </a:lnTo>
                  <a:lnTo>
                    <a:pt x="368791" y="177470"/>
                  </a:lnTo>
                  <a:lnTo>
                    <a:pt x="365824" y="179201"/>
                  </a:lnTo>
                  <a:lnTo>
                    <a:pt x="373555" y="184613"/>
                  </a:lnTo>
                  <a:lnTo>
                    <a:pt x="365947" y="189051"/>
                  </a:lnTo>
                  <a:lnTo>
                    <a:pt x="366410" y="189375"/>
                  </a:lnTo>
                  <a:lnTo>
                    <a:pt x="354350" y="196410"/>
                  </a:lnTo>
                  <a:lnTo>
                    <a:pt x="354504" y="196518"/>
                  </a:lnTo>
                  <a:lnTo>
                    <a:pt x="316125" y="218906"/>
                  </a:lnTo>
                  <a:lnTo>
                    <a:pt x="287202" y="243697"/>
                  </a:lnTo>
                  <a:lnTo>
                    <a:pt x="275839" y="270966"/>
                  </a:lnTo>
                  <a:lnTo>
                    <a:pt x="266750" y="286874"/>
                  </a:lnTo>
                  <a:lnTo>
                    <a:pt x="261755" y="287873"/>
                  </a:lnTo>
                  <a:lnTo>
                    <a:pt x="259605" y="291636"/>
                  </a:lnTo>
                  <a:lnTo>
                    <a:pt x="255766" y="292404"/>
                  </a:lnTo>
                  <a:lnTo>
                    <a:pt x="254844" y="294017"/>
                  </a:lnTo>
                  <a:lnTo>
                    <a:pt x="249849" y="295016"/>
                  </a:lnTo>
                  <a:lnTo>
                    <a:pt x="247699" y="298779"/>
                  </a:lnTo>
                  <a:lnTo>
                    <a:pt x="241572" y="300005"/>
                  </a:lnTo>
                  <a:lnTo>
                    <a:pt x="239480" y="307326"/>
                  </a:lnTo>
                  <a:lnTo>
                    <a:pt x="232663" y="318688"/>
                  </a:lnTo>
                  <a:lnTo>
                    <a:pt x="226232" y="322261"/>
                  </a:lnTo>
                  <a:lnTo>
                    <a:pt x="225518" y="323450"/>
                  </a:lnTo>
                  <a:lnTo>
                    <a:pt x="214089" y="329799"/>
                  </a:lnTo>
                  <a:lnTo>
                    <a:pt x="213612" y="330593"/>
                  </a:lnTo>
                  <a:lnTo>
                    <a:pt x="193159" y="341955"/>
                  </a:lnTo>
                  <a:lnTo>
                    <a:pt x="161345" y="341955"/>
                  </a:lnTo>
                  <a:lnTo>
                    <a:pt x="145438" y="330593"/>
                  </a:lnTo>
                  <a:lnTo>
                    <a:pt x="129531" y="326048"/>
                  </a:lnTo>
                  <a:lnTo>
                    <a:pt x="128500" y="326564"/>
                  </a:lnTo>
                  <a:lnTo>
                    <a:pt x="121312" y="339140"/>
                  </a:lnTo>
                  <a:lnTo>
                    <a:pt x="105405" y="350503"/>
                  </a:lnTo>
                  <a:lnTo>
                    <a:pt x="82680" y="373227"/>
                  </a:lnTo>
                  <a:lnTo>
                    <a:pt x="79821" y="373704"/>
                  </a:lnTo>
                  <a:lnTo>
                    <a:pt x="75535" y="377989"/>
                  </a:lnTo>
                  <a:lnTo>
                    <a:pt x="72679" y="378465"/>
                  </a:lnTo>
                  <a:lnTo>
                    <a:pt x="70774" y="380370"/>
                  </a:lnTo>
                  <a:lnTo>
                    <a:pt x="67915" y="380847"/>
                  </a:lnTo>
                  <a:lnTo>
                    <a:pt x="63629" y="385132"/>
                  </a:lnTo>
                  <a:lnTo>
                    <a:pt x="36360" y="389677"/>
                  </a:lnTo>
                  <a:lnTo>
                    <a:pt x="31815" y="373770"/>
                  </a:lnTo>
                  <a:lnTo>
                    <a:pt x="36360" y="346500"/>
                  </a:lnTo>
                  <a:lnTo>
                    <a:pt x="9090" y="310141"/>
                  </a:lnTo>
                  <a:lnTo>
                    <a:pt x="0" y="303324"/>
                  </a:lnTo>
                  <a:lnTo>
                    <a:pt x="0" y="185155"/>
                  </a:lnTo>
                  <a:lnTo>
                    <a:pt x="2381" y="185155"/>
                  </a:lnTo>
                  <a:lnTo>
                    <a:pt x="2381" y="173250"/>
                  </a:lnTo>
                  <a:lnTo>
                    <a:pt x="9526" y="173250"/>
                  </a:lnTo>
                  <a:lnTo>
                    <a:pt x="9526" y="168488"/>
                  </a:lnTo>
                  <a:lnTo>
                    <a:pt x="14287" y="168488"/>
                  </a:lnTo>
                  <a:lnTo>
                    <a:pt x="14287" y="166107"/>
                  </a:lnTo>
                  <a:lnTo>
                    <a:pt x="21432" y="166107"/>
                  </a:lnTo>
                  <a:lnTo>
                    <a:pt x="21432" y="161345"/>
                  </a:lnTo>
                  <a:lnTo>
                    <a:pt x="37531" y="161345"/>
                  </a:lnTo>
                  <a:lnTo>
                    <a:pt x="43177" y="46535"/>
                  </a:lnTo>
                  <a:lnTo>
                    <a:pt x="44973" y="46535"/>
                  </a:lnTo>
                  <a:lnTo>
                    <a:pt x="45558" y="34630"/>
                  </a:lnTo>
                  <a:lnTo>
                    <a:pt x="52469" y="34630"/>
                  </a:lnTo>
                  <a:lnTo>
                    <a:pt x="52703" y="29868"/>
                  </a:lnTo>
                  <a:lnTo>
                    <a:pt x="57347" y="29868"/>
                  </a:lnTo>
                  <a:lnTo>
                    <a:pt x="57464" y="27487"/>
                  </a:lnTo>
                  <a:lnTo>
                    <a:pt x="64375" y="27487"/>
                  </a:lnTo>
                  <a:lnTo>
                    <a:pt x="64609" y="22725"/>
                  </a:lnTo>
                  <a:lnTo>
                    <a:pt x="89606" y="22725"/>
                  </a:lnTo>
                  <a:lnTo>
                    <a:pt x="144145" y="11363"/>
                  </a:lnTo>
                  <a:lnTo>
                    <a:pt x="160052" y="22725"/>
                  </a:lnTo>
                  <a:lnTo>
                    <a:pt x="182777" y="11363"/>
                  </a:lnTo>
                  <a:lnTo>
                    <a:pt x="191867"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5" name="Freeform 44">
              <a:extLst>
                <a:ext uri="{FF2B5EF4-FFF2-40B4-BE49-F238E27FC236}">
                  <a16:creationId xmlns:a16="http://schemas.microsoft.com/office/drawing/2014/main" id="{4AE7338B-F80E-794B-ADB0-9668ABC4341E}"/>
                </a:ext>
              </a:extLst>
            </p:cNvPr>
            <p:cNvSpPr>
              <a:spLocks/>
            </p:cNvSpPr>
            <p:nvPr/>
          </p:nvSpPr>
          <p:spPr bwMode="auto">
            <a:xfrm>
              <a:off x="5091751" y="4341016"/>
              <a:ext cx="214398" cy="214373"/>
            </a:xfrm>
            <a:custGeom>
              <a:avLst/>
              <a:gdLst>
                <a:gd name="connsiteX0" fmla="*/ 194965 w 285864"/>
                <a:gd name="connsiteY0" fmla="*/ 0 h 285831"/>
                <a:gd name="connsiteX1" fmla="*/ 194965 w 285864"/>
                <a:gd name="connsiteY1" fmla="*/ 15908 h 285831"/>
                <a:gd name="connsiteX2" fmla="*/ 226780 w 285864"/>
                <a:gd name="connsiteY2" fmla="*/ 15908 h 285831"/>
                <a:gd name="connsiteX3" fmla="*/ 242687 w 285864"/>
                <a:gd name="connsiteY3" fmla="*/ 20452 h 285831"/>
                <a:gd name="connsiteX4" fmla="*/ 249505 w 285864"/>
                <a:gd name="connsiteY4" fmla="*/ 31815 h 285831"/>
                <a:gd name="connsiteX5" fmla="*/ 269957 w 285864"/>
                <a:gd name="connsiteY5" fmla="*/ 31815 h 285831"/>
                <a:gd name="connsiteX6" fmla="*/ 285864 w 285864"/>
                <a:gd name="connsiteY6" fmla="*/ 43177 h 285831"/>
                <a:gd name="connsiteX7" fmla="*/ 285864 w 285864"/>
                <a:gd name="connsiteY7" fmla="*/ 95444 h 285831"/>
                <a:gd name="connsiteX8" fmla="*/ 281319 w 285864"/>
                <a:gd name="connsiteY8" fmla="*/ 122713 h 285831"/>
                <a:gd name="connsiteX9" fmla="*/ 281319 w 285864"/>
                <a:gd name="connsiteY9" fmla="*/ 149983 h 285831"/>
                <a:gd name="connsiteX10" fmla="*/ 285864 w 285864"/>
                <a:gd name="connsiteY10" fmla="*/ 161345 h 285831"/>
                <a:gd name="connsiteX11" fmla="*/ 281319 w 285864"/>
                <a:gd name="connsiteY11" fmla="*/ 181797 h 285831"/>
                <a:gd name="connsiteX12" fmla="*/ 279505 w 285864"/>
                <a:gd name="connsiteY12" fmla="*/ 183611 h 285831"/>
                <a:gd name="connsiteX13" fmla="*/ 274969 w 285864"/>
                <a:gd name="connsiteY13" fmla="*/ 204022 h 285831"/>
                <a:gd name="connsiteX14" fmla="*/ 270424 w 285864"/>
                <a:gd name="connsiteY14" fmla="*/ 208567 h 285831"/>
                <a:gd name="connsiteX15" fmla="*/ 259062 w 285864"/>
                <a:gd name="connsiteY15" fmla="*/ 235837 h 285831"/>
                <a:gd name="connsiteX16" fmla="*/ 220430 w 285864"/>
                <a:gd name="connsiteY16" fmla="*/ 285831 h 285831"/>
                <a:gd name="connsiteX17" fmla="*/ 199978 w 285864"/>
                <a:gd name="connsiteY17" fmla="*/ 279014 h 285831"/>
                <a:gd name="connsiteX18" fmla="*/ 188615 w 285864"/>
                <a:gd name="connsiteY18" fmla="*/ 285831 h 285831"/>
                <a:gd name="connsiteX19" fmla="*/ 172708 w 285864"/>
                <a:gd name="connsiteY19" fmla="*/ 274469 h 285831"/>
                <a:gd name="connsiteX20" fmla="*/ 156801 w 285864"/>
                <a:gd name="connsiteY20" fmla="*/ 274469 h 285831"/>
                <a:gd name="connsiteX21" fmla="*/ 134076 w 285864"/>
                <a:gd name="connsiteY21" fmla="*/ 258562 h 285831"/>
                <a:gd name="connsiteX22" fmla="*/ 102261 w 285864"/>
                <a:gd name="connsiteY22" fmla="*/ 251744 h 285831"/>
                <a:gd name="connsiteX23" fmla="*/ 90899 w 285864"/>
                <a:gd name="connsiteY23" fmla="*/ 226747 h 285831"/>
                <a:gd name="connsiteX24" fmla="*/ 90899 w 285864"/>
                <a:gd name="connsiteY24" fmla="*/ 215385 h 285831"/>
                <a:gd name="connsiteX25" fmla="*/ 74992 w 285864"/>
                <a:gd name="connsiteY25" fmla="*/ 208567 h 285831"/>
                <a:gd name="connsiteX26" fmla="*/ 31815 w 285864"/>
                <a:gd name="connsiteY26" fmla="*/ 167663 h 285831"/>
                <a:gd name="connsiteX27" fmla="*/ 27270 w 285864"/>
                <a:gd name="connsiteY27" fmla="*/ 144938 h 285831"/>
                <a:gd name="connsiteX28" fmla="*/ 15908 w 285864"/>
                <a:gd name="connsiteY28" fmla="*/ 140393 h 285831"/>
                <a:gd name="connsiteX29" fmla="*/ 0 w 285864"/>
                <a:gd name="connsiteY29" fmla="*/ 106306 h 285831"/>
                <a:gd name="connsiteX30" fmla="*/ 18052 w 285864"/>
                <a:gd name="connsiteY30" fmla="*/ 109157 h 285831"/>
                <a:gd name="connsiteX31" fmla="*/ 6350 w 285864"/>
                <a:gd name="connsiteY31" fmla="*/ 84081 h 285831"/>
                <a:gd name="connsiteX32" fmla="*/ 49527 w 285864"/>
                <a:gd name="connsiteY32" fmla="*/ 90899 h 285831"/>
                <a:gd name="connsiteX33" fmla="*/ 60890 w 285864"/>
                <a:gd name="connsiteY33" fmla="*/ 90899 h 285831"/>
                <a:gd name="connsiteX34" fmla="*/ 76797 w 285864"/>
                <a:gd name="connsiteY34" fmla="*/ 90899 h 285831"/>
                <a:gd name="connsiteX35" fmla="*/ 92704 w 285864"/>
                <a:gd name="connsiteY35" fmla="*/ 68174 h 285831"/>
                <a:gd name="connsiteX36" fmla="*/ 124519 w 285864"/>
                <a:gd name="connsiteY36" fmla="*/ 36360 h 285831"/>
                <a:gd name="connsiteX37" fmla="*/ 140426 w 285864"/>
                <a:gd name="connsiteY37" fmla="*/ 31815 h 285831"/>
                <a:gd name="connsiteX38" fmla="*/ 140426 w 285864"/>
                <a:gd name="connsiteY38" fmla="*/ 20452 h 285831"/>
                <a:gd name="connsiteX39" fmla="*/ 163151 w 285864"/>
                <a:gd name="connsiteY39" fmla="*/ 4545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864" h="285831">
                  <a:moveTo>
                    <a:pt x="194965" y="0"/>
                  </a:moveTo>
                  <a:lnTo>
                    <a:pt x="194965" y="15908"/>
                  </a:lnTo>
                  <a:lnTo>
                    <a:pt x="226780" y="15908"/>
                  </a:lnTo>
                  <a:lnTo>
                    <a:pt x="242687" y="20452"/>
                  </a:lnTo>
                  <a:lnTo>
                    <a:pt x="249505" y="31815"/>
                  </a:lnTo>
                  <a:lnTo>
                    <a:pt x="269957" y="31815"/>
                  </a:lnTo>
                  <a:lnTo>
                    <a:pt x="285864" y="43177"/>
                  </a:lnTo>
                  <a:lnTo>
                    <a:pt x="285864" y="95444"/>
                  </a:lnTo>
                  <a:lnTo>
                    <a:pt x="281319" y="122713"/>
                  </a:lnTo>
                  <a:lnTo>
                    <a:pt x="281319" y="149983"/>
                  </a:lnTo>
                  <a:lnTo>
                    <a:pt x="285864" y="161345"/>
                  </a:lnTo>
                  <a:lnTo>
                    <a:pt x="281319" y="181797"/>
                  </a:lnTo>
                  <a:lnTo>
                    <a:pt x="279505" y="183611"/>
                  </a:lnTo>
                  <a:lnTo>
                    <a:pt x="274969" y="204022"/>
                  </a:lnTo>
                  <a:lnTo>
                    <a:pt x="270424" y="208567"/>
                  </a:lnTo>
                  <a:lnTo>
                    <a:pt x="259062" y="235837"/>
                  </a:lnTo>
                  <a:lnTo>
                    <a:pt x="220430" y="285831"/>
                  </a:lnTo>
                  <a:lnTo>
                    <a:pt x="199978" y="279014"/>
                  </a:lnTo>
                  <a:lnTo>
                    <a:pt x="188615" y="285831"/>
                  </a:lnTo>
                  <a:lnTo>
                    <a:pt x="172708" y="274469"/>
                  </a:lnTo>
                  <a:lnTo>
                    <a:pt x="156801" y="274469"/>
                  </a:lnTo>
                  <a:lnTo>
                    <a:pt x="134076" y="258562"/>
                  </a:lnTo>
                  <a:lnTo>
                    <a:pt x="102261" y="251744"/>
                  </a:lnTo>
                  <a:lnTo>
                    <a:pt x="90899" y="226747"/>
                  </a:lnTo>
                  <a:lnTo>
                    <a:pt x="90899" y="215385"/>
                  </a:lnTo>
                  <a:lnTo>
                    <a:pt x="74992" y="208567"/>
                  </a:lnTo>
                  <a:lnTo>
                    <a:pt x="31815" y="167663"/>
                  </a:lnTo>
                  <a:lnTo>
                    <a:pt x="27270" y="144938"/>
                  </a:lnTo>
                  <a:lnTo>
                    <a:pt x="15908" y="140393"/>
                  </a:lnTo>
                  <a:lnTo>
                    <a:pt x="0" y="106306"/>
                  </a:lnTo>
                  <a:lnTo>
                    <a:pt x="18052" y="109157"/>
                  </a:lnTo>
                  <a:lnTo>
                    <a:pt x="6350" y="84081"/>
                  </a:lnTo>
                  <a:lnTo>
                    <a:pt x="49527" y="90899"/>
                  </a:lnTo>
                  <a:lnTo>
                    <a:pt x="60890" y="90899"/>
                  </a:lnTo>
                  <a:lnTo>
                    <a:pt x="76797" y="90899"/>
                  </a:lnTo>
                  <a:lnTo>
                    <a:pt x="92704" y="68174"/>
                  </a:lnTo>
                  <a:lnTo>
                    <a:pt x="124519" y="36360"/>
                  </a:lnTo>
                  <a:lnTo>
                    <a:pt x="140426" y="31815"/>
                  </a:lnTo>
                  <a:lnTo>
                    <a:pt x="140426" y="20452"/>
                  </a:lnTo>
                  <a:lnTo>
                    <a:pt x="163151"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6" name="Freeform 351">
              <a:extLst>
                <a:ext uri="{FF2B5EF4-FFF2-40B4-BE49-F238E27FC236}">
                  <a16:creationId xmlns:a16="http://schemas.microsoft.com/office/drawing/2014/main" id="{E7B3BAB1-B8BF-F44A-9FC5-186A05C40B09}"/>
                </a:ext>
              </a:extLst>
            </p:cNvPr>
            <p:cNvSpPr>
              <a:spLocks noEditPoints="1"/>
            </p:cNvSpPr>
            <p:nvPr/>
          </p:nvSpPr>
          <p:spPr bwMode="auto">
            <a:xfrm>
              <a:off x="4846325" y="4543296"/>
              <a:ext cx="455061" cy="398818"/>
            </a:xfrm>
            <a:custGeom>
              <a:avLst/>
              <a:gdLst>
                <a:gd name="T0" fmla="*/ 220 w 267"/>
                <a:gd name="T1" fmla="*/ 0 h 234"/>
                <a:gd name="T2" fmla="*/ 234 w 267"/>
                <a:gd name="T3" fmla="*/ 2 h 234"/>
                <a:gd name="T4" fmla="*/ 248 w 267"/>
                <a:gd name="T5" fmla="*/ 28 h 234"/>
                <a:gd name="T6" fmla="*/ 251 w 267"/>
                <a:gd name="T7" fmla="*/ 59 h 234"/>
                <a:gd name="T8" fmla="*/ 244 w 267"/>
                <a:gd name="T9" fmla="*/ 64 h 234"/>
                <a:gd name="T10" fmla="*/ 239 w 267"/>
                <a:gd name="T11" fmla="*/ 68 h 234"/>
                <a:gd name="T12" fmla="*/ 234 w 267"/>
                <a:gd name="T13" fmla="*/ 83 h 234"/>
                <a:gd name="T14" fmla="*/ 253 w 267"/>
                <a:gd name="T15" fmla="*/ 90 h 234"/>
                <a:gd name="T16" fmla="*/ 267 w 267"/>
                <a:gd name="T17" fmla="*/ 83 h 234"/>
                <a:gd name="T18" fmla="*/ 263 w 267"/>
                <a:gd name="T19" fmla="*/ 111 h 234"/>
                <a:gd name="T20" fmla="*/ 246 w 267"/>
                <a:gd name="T21" fmla="*/ 128 h 234"/>
                <a:gd name="T22" fmla="*/ 237 w 267"/>
                <a:gd name="T23" fmla="*/ 139 h 234"/>
                <a:gd name="T24" fmla="*/ 222 w 267"/>
                <a:gd name="T25" fmla="*/ 163 h 234"/>
                <a:gd name="T26" fmla="*/ 194 w 267"/>
                <a:gd name="T27" fmla="*/ 194 h 234"/>
                <a:gd name="T28" fmla="*/ 163 w 267"/>
                <a:gd name="T29" fmla="*/ 211 h 234"/>
                <a:gd name="T30" fmla="*/ 154 w 267"/>
                <a:gd name="T31" fmla="*/ 218 h 234"/>
                <a:gd name="T32" fmla="*/ 135 w 267"/>
                <a:gd name="T33" fmla="*/ 218 h 234"/>
                <a:gd name="T34" fmla="*/ 109 w 267"/>
                <a:gd name="T35" fmla="*/ 218 h 234"/>
                <a:gd name="T36" fmla="*/ 85 w 267"/>
                <a:gd name="T37" fmla="*/ 225 h 234"/>
                <a:gd name="T38" fmla="*/ 61 w 267"/>
                <a:gd name="T39" fmla="*/ 234 h 234"/>
                <a:gd name="T40" fmla="*/ 47 w 267"/>
                <a:gd name="T41" fmla="*/ 227 h 234"/>
                <a:gd name="T42" fmla="*/ 35 w 267"/>
                <a:gd name="T43" fmla="*/ 218 h 234"/>
                <a:gd name="T44" fmla="*/ 31 w 267"/>
                <a:gd name="T45" fmla="*/ 215 h 234"/>
                <a:gd name="T46" fmla="*/ 26 w 267"/>
                <a:gd name="T47" fmla="*/ 192 h 234"/>
                <a:gd name="T48" fmla="*/ 31 w 267"/>
                <a:gd name="T49" fmla="*/ 173 h 234"/>
                <a:gd name="T50" fmla="*/ 14 w 267"/>
                <a:gd name="T51" fmla="*/ 139 h 234"/>
                <a:gd name="T52" fmla="*/ 0 w 267"/>
                <a:gd name="T53" fmla="*/ 116 h 234"/>
                <a:gd name="T54" fmla="*/ 14 w 267"/>
                <a:gd name="T55" fmla="*/ 111 h 234"/>
                <a:gd name="T56" fmla="*/ 26 w 267"/>
                <a:gd name="T57" fmla="*/ 121 h 234"/>
                <a:gd name="T58" fmla="*/ 45 w 267"/>
                <a:gd name="T59" fmla="*/ 123 h 234"/>
                <a:gd name="T60" fmla="*/ 59 w 267"/>
                <a:gd name="T61" fmla="*/ 47 h 234"/>
                <a:gd name="T62" fmla="*/ 73 w 267"/>
                <a:gd name="T63" fmla="*/ 66 h 234"/>
                <a:gd name="T64" fmla="*/ 76 w 267"/>
                <a:gd name="T65" fmla="*/ 85 h 234"/>
                <a:gd name="T66" fmla="*/ 95 w 267"/>
                <a:gd name="T67" fmla="*/ 73 h 234"/>
                <a:gd name="T68" fmla="*/ 106 w 267"/>
                <a:gd name="T69" fmla="*/ 61 h 234"/>
                <a:gd name="T70" fmla="*/ 121 w 267"/>
                <a:gd name="T71" fmla="*/ 59 h 234"/>
                <a:gd name="T72" fmla="*/ 142 w 267"/>
                <a:gd name="T73" fmla="*/ 64 h 234"/>
                <a:gd name="T74" fmla="*/ 154 w 267"/>
                <a:gd name="T75" fmla="*/ 54 h 234"/>
                <a:gd name="T76" fmla="*/ 166 w 267"/>
                <a:gd name="T77" fmla="*/ 45 h 234"/>
                <a:gd name="T78" fmla="*/ 175 w 267"/>
                <a:gd name="T79" fmla="*/ 26 h 234"/>
                <a:gd name="T80" fmla="*/ 213 w 267"/>
                <a:gd name="T81" fmla="*/ 0 h 234"/>
                <a:gd name="T82" fmla="*/ 192 w 267"/>
                <a:gd name="T83" fmla="*/ 121 h 234"/>
                <a:gd name="T84" fmla="*/ 182 w 267"/>
                <a:gd name="T85" fmla="*/ 128 h 234"/>
                <a:gd name="T86" fmla="*/ 187 w 267"/>
                <a:gd name="T87" fmla="*/ 154 h 234"/>
                <a:gd name="T88" fmla="*/ 194 w 267"/>
                <a:gd name="T89" fmla="*/ 147 h 234"/>
                <a:gd name="T90" fmla="*/ 206 w 267"/>
                <a:gd name="T91" fmla="*/ 137 h 234"/>
                <a:gd name="T92" fmla="*/ 206 w 267"/>
                <a:gd name="T93" fmla="*/ 123 h 234"/>
                <a:gd name="T94" fmla="*/ 192 w 267"/>
                <a:gd name="T95" fmla="*/ 1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7" h="234">
                  <a:moveTo>
                    <a:pt x="220" y="0"/>
                  </a:moveTo>
                  <a:lnTo>
                    <a:pt x="220" y="0"/>
                  </a:lnTo>
                  <a:lnTo>
                    <a:pt x="227" y="2"/>
                  </a:lnTo>
                  <a:lnTo>
                    <a:pt x="234" y="2"/>
                  </a:lnTo>
                  <a:lnTo>
                    <a:pt x="241" y="2"/>
                  </a:lnTo>
                  <a:lnTo>
                    <a:pt x="248" y="28"/>
                  </a:lnTo>
                  <a:lnTo>
                    <a:pt x="253" y="40"/>
                  </a:lnTo>
                  <a:lnTo>
                    <a:pt x="251" y="59"/>
                  </a:lnTo>
                  <a:lnTo>
                    <a:pt x="253" y="66"/>
                  </a:lnTo>
                  <a:lnTo>
                    <a:pt x="244" y="64"/>
                  </a:lnTo>
                  <a:lnTo>
                    <a:pt x="239" y="64"/>
                  </a:lnTo>
                  <a:lnTo>
                    <a:pt x="239" y="68"/>
                  </a:lnTo>
                  <a:lnTo>
                    <a:pt x="234" y="76"/>
                  </a:lnTo>
                  <a:lnTo>
                    <a:pt x="234" y="83"/>
                  </a:lnTo>
                  <a:lnTo>
                    <a:pt x="244" y="92"/>
                  </a:lnTo>
                  <a:lnTo>
                    <a:pt x="253" y="90"/>
                  </a:lnTo>
                  <a:lnTo>
                    <a:pt x="255" y="83"/>
                  </a:lnTo>
                  <a:lnTo>
                    <a:pt x="267" y="83"/>
                  </a:lnTo>
                  <a:lnTo>
                    <a:pt x="265" y="95"/>
                  </a:lnTo>
                  <a:lnTo>
                    <a:pt x="263" y="111"/>
                  </a:lnTo>
                  <a:lnTo>
                    <a:pt x="258" y="118"/>
                  </a:lnTo>
                  <a:lnTo>
                    <a:pt x="246" y="128"/>
                  </a:lnTo>
                  <a:lnTo>
                    <a:pt x="244" y="132"/>
                  </a:lnTo>
                  <a:lnTo>
                    <a:pt x="237" y="139"/>
                  </a:lnTo>
                  <a:lnTo>
                    <a:pt x="232" y="149"/>
                  </a:lnTo>
                  <a:lnTo>
                    <a:pt x="222" y="163"/>
                  </a:lnTo>
                  <a:lnTo>
                    <a:pt x="206" y="182"/>
                  </a:lnTo>
                  <a:lnTo>
                    <a:pt x="194" y="194"/>
                  </a:lnTo>
                  <a:lnTo>
                    <a:pt x="182" y="203"/>
                  </a:lnTo>
                  <a:lnTo>
                    <a:pt x="163" y="211"/>
                  </a:lnTo>
                  <a:lnTo>
                    <a:pt x="156" y="211"/>
                  </a:lnTo>
                  <a:lnTo>
                    <a:pt x="154" y="218"/>
                  </a:lnTo>
                  <a:lnTo>
                    <a:pt x="144" y="215"/>
                  </a:lnTo>
                  <a:lnTo>
                    <a:pt x="135" y="218"/>
                  </a:lnTo>
                  <a:lnTo>
                    <a:pt x="118" y="215"/>
                  </a:lnTo>
                  <a:lnTo>
                    <a:pt x="109" y="218"/>
                  </a:lnTo>
                  <a:lnTo>
                    <a:pt x="102" y="215"/>
                  </a:lnTo>
                  <a:lnTo>
                    <a:pt x="85" y="225"/>
                  </a:lnTo>
                  <a:lnTo>
                    <a:pt x="71" y="225"/>
                  </a:lnTo>
                  <a:lnTo>
                    <a:pt x="61" y="234"/>
                  </a:lnTo>
                  <a:lnTo>
                    <a:pt x="54" y="234"/>
                  </a:lnTo>
                  <a:lnTo>
                    <a:pt x="47" y="227"/>
                  </a:lnTo>
                  <a:lnTo>
                    <a:pt x="43" y="227"/>
                  </a:lnTo>
                  <a:lnTo>
                    <a:pt x="35" y="218"/>
                  </a:lnTo>
                  <a:lnTo>
                    <a:pt x="33" y="222"/>
                  </a:lnTo>
                  <a:lnTo>
                    <a:pt x="31" y="215"/>
                  </a:lnTo>
                  <a:lnTo>
                    <a:pt x="31" y="203"/>
                  </a:lnTo>
                  <a:lnTo>
                    <a:pt x="26" y="192"/>
                  </a:lnTo>
                  <a:lnTo>
                    <a:pt x="31" y="187"/>
                  </a:lnTo>
                  <a:lnTo>
                    <a:pt x="31" y="173"/>
                  </a:lnTo>
                  <a:lnTo>
                    <a:pt x="21" y="156"/>
                  </a:lnTo>
                  <a:lnTo>
                    <a:pt x="14" y="139"/>
                  </a:lnTo>
                  <a:lnTo>
                    <a:pt x="12" y="139"/>
                  </a:lnTo>
                  <a:lnTo>
                    <a:pt x="0" y="116"/>
                  </a:lnTo>
                  <a:lnTo>
                    <a:pt x="9" y="106"/>
                  </a:lnTo>
                  <a:lnTo>
                    <a:pt x="14" y="111"/>
                  </a:lnTo>
                  <a:lnTo>
                    <a:pt x="19" y="121"/>
                  </a:lnTo>
                  <a:lnTo>
                    <a:pt x="26" y="121"/>
                  </a:lnTo>
                  <a:lnTo>
                    <a:pt x="35" y="125"/>
                  </a:lnTo>
                  <a:lnTo>
                    <a:pt x="45" y="123"/>
                  </a:lnTo>
                  <a:lnTo>
                    <a:pt x="59" y="113"/>
                  </a:lnTo>
                  <a:lnTo>
                    <a:pt x="59" y="47"/>
                  </a:lnTo>
                  <a:lnTo>
                    <a:pt x="61" y="50"/>
                  </a:lnTo>
                  <a:lnTo>
                    <a:pt x="73" y="66"/>
                  </a:lnTo>
                  <a:lnTo>
                    <a:pt x="71" y="78"/>
                  </a:lnTo>
                  <a:lnTo>
                    <a:pt x="76" y="85"/>
                  </a:lnTo>
                  <a:lnTo>
                    <a:pt x="85" y="83"/>
                  </a:lnTo>
                  <a:lnTo>
                    <a:pt x="95" y="73"/>
                  </a:lnTo>
                  <a:lnTo>
                    <a:pt x="102" y="68"/>
                  </a:lnTo>
                  <a:lnTo>
                    <a:pt x="106" y="61"/>
                  </a:lnTo>
                  <a:lnTo>
                    <a:pt x="114" y="57"/>
                  </a:lnTo>
                  <a:lnTo>
                    <a:pt x="121" y="59"/>
                  </a:lnTo>
                  <a:lnTo>
                    <a:pt x="130" y="64"/>
                  </a:lnTo>
                  <a:lnTo>
                    <a:pt x="142" y="64"/>
                  </a:lnTo>
                  <a:lnTo>
                    <a:pt x="151" y="59"/>
                  </a:lnTo>
                  <a:lnTo>
                    <a:pt x="154" y="54"/>
                  </a:lnTo>
                  <a:lnTo>
                    <a:pt x="156" y="45"/>
                  </a:lnTo>
                  <a:lnTo>
                    <a:pt x="166" y="45"/>
                  </a:lnTo>
                  <a:lnTo>
                    <a:pt x="170" y="38"/>
                  </a:lnTo>
                  <a:lnTo>
                    <a:pt x="175" y="26"/>
                  </a:lnTo>
                  <a:lnTo>
                    <a:pt x="189" y="14"/>
                  </a:lnTo>
                  <a:lnTo>
                    <a:pt x="213" y="0"/>
                  </a:lnTo>
                  <a:lnTo>
                    <a:pt x="220" y="0"/>
                  </a:lnTo>
                  <a:moveTo>
                    <a:pt x="192" y="121"/>
                  </a:moveTo>
                  <a:lnTo>
                    <a:pt x="192" y="121"/>
                  </a:lnTo>
                  <a:lnTo>
                    <a:pt x="182" y="128"/>
                  </a:lnTo>
                  <a:lnTo>
                    <a:pt x="173" y="139"/>
                  </a:lnTo>
                  <a:lnTo>
                    <a:pt x="187" y="154"/>
                  </a:lnTo>
                  <a:lnTo>
                    <a:pt x="192" y="151"/>
                  </a:lnTo>
                  <a:lnTo>
                    <a:pt x="194" y="147"/>
                  </a:lnTo>
                  <a:lnTo>
                    <a:pt x="203" y="144"/>
                  </a:lnTo>
                  <a:lnTo>
                    <a:pt x="206" y="137"/>
                  </a:lnTo>
                  <a:lnTo>
                    <a:pt x="210" y="128"/>
                  </a:lnTo>
                  <a:lnTo>
                    <a:pt x="206" y="123"/>
                  </a:lnTo>
                  <a:lnTo>
                    <a:pt x="199" y="116"/>
                  </a:lnTo>
                  <a:lnTo>
                    <a:pt x="192" y="121"/>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7" name="Freeform 46">
              <a:extLst>
                <a:ext uri="{FF2B5EF4-FFF2-40B4-BE49-F238E27FC236}">
                  <a16:creationId xmlns:a16="http://schemas.microsoft.com/office/drawing/2014/main" id="{26F63232-3F96-F348-91C0-9C8A4AD630A7}"/>
                </a:ext>
              </a:extLst>
            </p:cNvPr>
            <p:cNvSpPr>
              <a:spLocks/>
            </p:cNvSpPr>
            <p:nvPr/>
          </p:nvSpPr>
          <p:spPr bwMode="auto">
            <a:xfrm>
              <a:off x="4721907" y="4384384"/>
              <a:ext cx="366435" cy="370333"/>
            </a:xfrm>
            <a:custGeom>
              <a:avLst/>
              <a:gdLst>
                <a:gd name="connsiteX0" fmla="*/ 379218 w 488580"/>
                <a:gd name="connsiteY0" fmla="*/ 46740 h 493777"/>
                <a:gd name="connsiteX1" fmla="*/ 363595 w 488580"/>
                <a:gd name="connsiteY1" fmla="*/ 49995 h 493777"/>
                <a:gd name="connsiteX2" fmla="*/ 338598 w 488580"/>
                <a:gd name="connsiteY2" fmla="*/ 49995 h 493777"/>
                <a:gd name="connsiteX3" fmla="*/ 338513 w 488580"/>
                <a:gd name="connsiteY3" fmla="*/ 51719 h 493777"/>
                <a:gd name="connsiteX4" fmla="*/ 354505 w 488580"/>
                <a:gd name="connsiteY4" fmla="*/ 52918 h 493777"/>
                <a:gd name="connsiteX5" fmla="*/ 36360 w 488580"/>
                <a:gd name="connsiteY5" fmla="*/ 0 h 493777"/>
                <a:gd name="connsiteX6" fmla="*/ 59084 w 488580"/>
                <a:gd name="connsiteY6" fmla="*/ 6817 h 493777"/>
                <a:gd name="connsiteX7" fmla="*/ 79537 w 488580"/>
                <a:gd name="connsiteY7" fmla="*/ 22725 h 493777"/>
                <a:gd name="connsiteX8" fmla="*/ 90899 w 488580"/>
                <a:gd name="connsiteY8" fmla="*/ 15908 h 493777"/>
                <a:gd name="connsiteX9" fmla="*/ 236337 w 488580"/>
                <a:gd name="connsiteY9" fmla="*/ 15908 h 493777"/>
                <a:gd name="connsiteX10" fmla="*/ 263606 w 488580"/>
                <a:gd name="connsiteY10" fmla="*/ 31815 h 493777"/>
                <a:gd name="connsiteX11" fmla="*/ 354505 w 488580"/>
                <a:gd name="connsiteY11" fmla="*/ 38632 h 493777"/>
                <a:gd name="connsiteX12" fmla="*/ 418134 w 488580"/>
                <a:gd name="connsiteY12" fmla="*/ 22725 h 493777"/>
                <a:gd name="connsiteX13" fmla="*/ 449948 w 488580"/>
                <a:gd name="connsiteY13" fmla="*/ 15908 h 493777"/>
                <a:gd name="connsiteX14" fmla="*/ 472673 w 488580"/>
                <a:gd name="connsiteY14" fmla="*/ 15908 h 493777"/>
                <a:gd name="connsiteX15" fmla="*/ 488580 w 488580"/>
                <a:gd name="connsiteY15" fmla="*/ 27270 h 493777"/>
                <a:gd name="connsiteX16" fmla="*/ 478580 w 488580"/>
                <a:gd name="connsiteY16" fmla="*/ 34413 h 493777"/>
                <a:gd name="connsiteX17" fmla="*/ 488580 w 488580"/>
                <a:gd name="connsiteY17" fmla="*/ 41556 h 493777"/>
                <a:gd name="connsiteX18" fmla="*/ 472673 w 488580"/>
                <a:gd name="connsiteY18" fmla="*/ 52918 h 493777"/>
                <a:gd name="connsiteX19" fmla="*/ 461311 w 488580"/>
                <a:gd name="connsiteY19" fmla="*/ 52918 h 493777"/>
                <a:gd name="connsiteX20" fmla="*/ 434041 w 488580"/>
                <a:gd name="connsiteY20" fmla="*/ 68826 h 493777"/>
                <a:gd name="connsiteX21" fmla="*/ 418134 w 488580"/>
                <a:gd name="connsiteY21" fmla="*/ 52918 h 493777"/>
                <a:gd name="connsiteX22" fmla="*/ 363595 w 488580"/>
                <a:gd name="connsiteY22" fmla="*/ 64281 h 493777"/>
                <a:gd name="connsiteX23" fmla="*/ 338598 w 488580"/>
                <a:gd name="connsiteY23" fmla="*/ 64281 h 493777"/>
                <a:gd name="connsiteX24" fmla="*/ 331780 w 488580"/>
                <a:gd name="connsiteY24" fmla="*/ 202901 h 493777"/>
                <a:gd name="connsiteX25" fmla="*/ 299966 w 488580"/>
                <a:gd name="connsiteY25" fmla="*/ 202901 h 493777"/>
                <a:gd name="connsiteX26" fmla="*/ 299966 w 488580"/>
                <a:gd name="connsiteY26" fmla="*/ 306784 h 493777"/>
                <a:gd name="connsiteX27" fmla="*/ 299966 w 488580"/>
                <a:gd name="connsiteY27" fmla="*/ 321070 h 493777"/>
                <a:gd name="connsiteX28" fmla="*/ 299966 w 488580"/>
                <a:gd name="connsiteY28" fmla="*/ 456767 h 493777"/>
                <a:gd name="connsiteX29" fmla="*/ 299966 w 488580"/>
                <a:gd name="connsiteY29" fmla="*/ 471053 h 493777"/>
                <a:gd name="connsiteX30" fmla="*/ 263606 w 488580"/>
                <a:gd name="connsiteY30" fmla="*/ 493777 h 493777"/>
                <a:gd name="connsiteX31" fmla="*/ 245426 w 488580"/>
                <a:gd name="connsiteY31" fmla="*/ 493777 h 493777"/>
                <a:gd name="connsiteX32" fmla="*/ 224974 w 488580"/>
                <a:gd name="connsiteY32" fmla="*/ 489232 h 493777"/>
                <a:gd name="connsiteX33" fmla="*/ 204522 w 488580"/>
                <a:gd name="connsiteY33" fmla="*/ 489232 h 493777"/>
                <a:gd name="connsiteX34" fmla="*/ 197705 w 488580"/>
                <a:gd name="connsiteY34" fmla="*/ 466508 h 493777"/>
                <a:gd name="connsiteX35" fmla="*/ 186342 w 488580"/>
                <a:gd name="connsiteY35" fmla="*/ 455145 h 493777"/>
                <a:gd name="connsiteX36" fmla="*/ 165890 w 488580"/>
                <a:gd name="connsiteY36" fmla="*/ 477870 h 493777"/>
                <a:gd name="connsiteX37" fmla="*/ 138621 w 488580"/>
                <a:gd name="connsiteY37" fmla="*/ 446055 h 493777"/>
                <a:gd name="connsiteX38" fmla="*/ 122713 w 488580"/>
                <a:gd name="connsiteY38" fmla="*/ 411968 h 493777"/>
                <a:gd name="connsiteX39" fmla="*/ 118168 w 488580"/>
                <a:gd name="connsiteY39" fmla="*/ 375609 h 493777"/>
                <a:gd name="connsiteX40" fmla="*/ 106806 w 488580"/>
                <a:gd name="connsiteY40" fmla="*/ 348339 h 493777"/>
                <a:gd name="connsiteX41" fmla="*/ 95444 w 488580"/>
                <a:gd name="connsiteY41" fmla="*/ 284710 h 493777"/>
                <a:gd name="connsiteX42" fmla="*/ 95444 w 488580"/>
                <a:gd name="connsiteY42" fmla="*/ 270424 h 493777"/>
                <a:gd name="connsiteX43" fmla="*/ 95444 w 488580"/>
                <a:gd name="connsiteY43" fmla="*/ 234716 h 493777"/>
                <a:gd name="connsiteX44" fmla="*/ 90899 w 488580"/>
                <a:gd name="connsiteY44" fmla="*/ 214264 h 493777"/>
                <a:gd name="connsiteX45" fmla="*/ 74992 w 488580"/>
                <a:gd name="connsiteY45" fmla="*/ 198356 h 493777"/>
                <a:gd name="connsiteX46" fmla="*/ 59084 w 488580"/>
                <a:gd name="connsiteY46" fmla="*/ 166542 h 493777"/>
                <a:gd name="connsiteX47" fmla="*/ 36360 w 488580"/>
                <a:gd name="connsiteY47" fmla="*/ 123365 h 493777"/>
                <a:gd name="connsiteX48" fmla="*/ 31815 w 488580"/>
                <a:gd name="connsiteY48" fmla="*/ 96095 h 493777"/>
                <a:gd name="connsiteX49" fmla="*/ 0 w 488580"/>
                <a:gd name="connsiteY49" fmla="*/ 64281 h 493777"/>
                <a:gd name="connsiteX50" fmla="*/ 0 w 488580"/>
                <a:gd name="connsiteY50" fmla="*/ 49995 h 493777"/>
                <a:gd name="connsiteX51" fmla="*/ 0 w 488580"/>
                <a:gd name="connsiteY51" fmla="*/ 30194 h 493777"/>
                <a:gd name="connsiteX52" fmla="*/ 0 w 488580"/>
                <a:gd name="connsiteY52" fmla="*/ 15908 h 493777"/>
                <a:gd name="connsiteX53" fmla="*/ 15908 w 488580"/>
                <a:gd name="connsiteY53" fmla="*/ 6817 h 49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488580" h="493777">
                  <a:moveTo>
                    <a:pt x="379218" y="46740"/>
                  </a:moveTo>
                  <a:lnTo>
                    <a:pt x="363595" y="49995"/>
                  </a:lnTo>
                  <a:lnTo>
                    <a:pt x="338598" y="49995"/>
                  </a:lnTo>
                  <a:lnTo>
                    <a:pt x="338513" y="51719"/>
                  </a:lnTo>
                  <a:lnTo>
                    <a:pt x="354505" y="52918"/>
                  </a:lnTo>
                  <a:close/>
                  <a:moveTo>
                    <a:pt x="36360" y="0"/>
                  </a:moveTo>
                  <a:lnTo>
                    <a:pt x="59084" y="6817"/>
                  </a:lnTo>
                  <a:lnTo>
                    <a:pt x="79537" y="22725"/>
                  </a:lnTo>
                  <a:lnTo>
                    <a:pt x="90899" y="15908"/>
                  </a:lnTo>
                  <a:lnTo>
                    <a:pt x="236337" y="15908"/>
                  </a:lnTo>
                  <a:lnTo>
                    <a:pt x="263606" y="31815"/>
                  </a:lnTo>
                  <a:lnTo>
                    <a:pt x="354505" y="38632"/>
                  </a:lnTo>
                  <a:lnTo>
                    <a:pt x="418134" y="22725"/>
                  </a:lnTo>
                  <a:lnTo>
                    <a:pt x="449948" y="15908"/>
                  </a:lnTo>
                  <a:lnTo>
                    <a:pt x="472673" y="15908"/>
                  </a:lnTo>
                  <a:lnTo>
                    <a:pt x="488580" y="27270"/>
                  </a:lnTo>
                  <a:lnTo>
                    <a:pt x="478580" y="34413"/>
                  </a:lnTo>
                  <a:lnTo>
                    <a:pt x="488580" y="41556"/>
                  </a:lnTo>
                  <a:lnTo>
                    <a:pt x="472673" y="52918"/>
                  </a:lnTo>
                  <a:lnTo>
                    <a:pt x="461311" y="52918"/>
                  </a:lnTo>
                  <a:lnTo>
                    <a:pt x="434041" y="68826"/>
                  </a:lnTo>
                  <a:lnTo>
                    <a:pt x="418134" y="52918"/>
                  </a:lnTo>
                  <a:lnTo>
                    <a:pt x="363595" y="64281"/>
                  </a:lnTo>
                  <a:lnTo>
                    <a:pt x="338598" y="64281"/>
                  </a:lnTo>
                  <a:lnTo>
                    <a:pt x="331780" y="202901"/>
                  </a:lnTo>
                  <a:lnTo>
                    <a:pt x="299966" y="202901"/>
                  </a:lnTo>
                  <a:lnTo>
                    <a:pt x="299966" y="306784"/>
                  </a:lnTo>
                  <a:lnTo>
                    <a:pt x="299966" y="321070"/>
                  </a:lnTo>
                  <a:lnTo>
                    <a:pt x="299966" y="456767"/>
                  </a:lnTo>
                  <a:lnTo>
                    <a:pt x="299966" y="471053"/>
                  </a:lnTo>
                  <a:lnTo>
                    <a:pt x="263606" y="493777"/>
                  </a:lnTo>
                  <a:lnTo>
                    <a:pt x="245426" y="493777"/>
                  </a:lnTo>
                  <a:lnTo>
                    <a:pt x="224974" y="489232"/>
                  </a:lnTo>
                  <a:lnTo>
                    <a:pt x="204522" y="489232"/>
                  </a:lnTo>
                  <a:lnTo>
                    <a:pt x="197705" y="466508"/>
                  </a:lnTo>
                  <a:lnTo>
                    <a:pt x="186342" y="455145"/>
                  </a:lnTo>
                  <a:lnTo>
                    <a:pt x="165890" y="477870"/>
                  </a:lnTo>
                  <a:lnTo>
                    <a:pt x="138621" y="446055"/>
                  </a:lnTo>
                  <a:lnTo>
                    <a:pt x="122713" y="411968"/>
                  </a:lnTo>
                  <a:lnTo>
                    <a:pt x="118168" y="375609"/>
                  </a:lnTo>
                  <a:lnTo>
                    <a:pt x="106806" y="348339"/>
                  </a:lnTo>
                  <a:lnTo>
                    <a:pt x="95444" y="284710"/>
                  </a:lnTo>
                  <a:lnTo>
                    <a:pt x="95444" y="270424"/>
                  </a:lnTo>
                  <a:lnTo>
                    <a:pt x="95444" y="234716"/>
                  </a:lnTo>
                  <a:lnTo>
                    <a:pt x="90899" y="214264"/>
                  </a:lnTo>
                  <a:lnTo>
                    <a:pt x="74992" y="198356"/>
                  </a:lnTo>
                  <a:lnTo>
                    <a:pt x="59084" y="166542"/>
                  </a:lnTo>
                  <a:lnTo>
                    <a:pt x="36360" y="123365"/>
                  </a:lnTo>
                  <a:lnTo>
                    <a:pt x="31815" y="96095"/>
                  </a:lnTo>
                  <a:lnTo>
                    <a:pt x="0" y="64281"/>
                  </a:lnTo>
                  <a:lnTo>
                    <a:pt x="0" y="49995"/>
                  </a:lnTo>
                  <a:lnTo>
                    <a:pt x="0" y="30194"/>
                  </a:lnTo>
                  <a:lnTo>
                    <a:pt x="0" y="15908"/>
                  </a:lnTo>
                  <a:lnTo>
                    <a:pt x="15908" y="681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8" name="Freeform 47">
              <a:extLst>
                <a:ext uri="{FF2B5EF4-FFF2-40B4-BE49-F238E27FC236}">
                  <a16:creationId xmlns:a16="http://schemas.microsoft.com/office/drawing/2014/main" id="{EB73FF68-8C1F-9E4B-9C91-EDB951EF43C5}"/>
                </a:ext>
              </a:extLst>
            </p:cNvPr>
            <p:cNvSpPr>
              <a:spLocks/>
            </p:cNvSpPr>
            <p:nvPr/>
          </p:nvSpPr>
          <p:spPr bwMode="auto">
            <a:xfrm>
              <a:off x="4733838" y="3776176"/>
              <a:ext cx="530379" cy="514958"/>
            </a:xfrm>
            <a:custGeom>
              <a:avLst/>
              <a:gdLst>
                <a:gd name="connsiteX0" fmla="*/ 493125 w 707172"/>
                <a:gd name="connsiteY0" fmla="*/ 0 h 686611"/>
                <a:gd name="connsiteX1" fmla="*/ 520395 w 707172"/>
                <a:gd name="connsiteY1" fmla="*/ 6817 h 686611"/>
                <a:gd name="connsiteX2" fmla="*/ 543120 w 707172"/>
                <a:gd name="connsiteY2" fmla="*/ 6817 h 686611"/>
                <a:gd name="connsiteX3" fmla="*/ 559027 w 707172"/>
                <a:gd name="connsiteY3" fmla="*/ 0 h 686611"/>
                <a:gd name="connsiteX4" fmla="*/ 564385 w 707172"/>
                <a:gd name="connsiteY4" fmla="*/ 8930 h 686611"/>
                <a:gd name="connsiteX5" fmla="*/ 568552 w 707172"/>
                <a:gd name="connsiteY5" fmla="*/ 7144 h 686611"/>
                <a:gd name="connsiteX6" fmla="*/ 585802 w 707172"/>
                <a:gd name="connsiteY6" fmla="*/ 35894 h 686611"/>
                <a:gd name="connsiteX7" fmla="*/ 595386 w 707172"/>
                <a:gd name="connsiteY7" fmla="*/ 38632 h 686611"/>
                <a:gd name="connsiteX8" fmla="*/ 606749 w 707172"/>
                <a:gd name="connsiteY8" fmla="*/ 27270 h 686611"/>
                <a:gd name="connsiteX9" fmla="*/ 622656 w 707172"/>
                <a:gd name="connsiteY9" fmla="*/ 34087 h 686611"/>
                <a:gd name="connsiteX10" fmla="*/ 645381 w 707172"/>
                <a:gd name="connsiteY10" fmla="*/ 22725 h 686611"/>
                <a:gd name="connsiteX11" fmla="*/ 650672 w 707172"/>
                <a:gd name="connsiteY11" fmla="*/ 31985 h 686611"/>
                <a:gd name="connsiteX12" fmla="*/ 654906 w 707172"/>
                <a:gd name="connsiteY12" fmla="*/ 29869 h 686611"/>
                <a:gd name="connsiteX13" fmla="*/ 663995 w 707172"/>
                <a:gd name="connsiteY13" fmla="*/ 45776 h 686611"/>
                <a:gd name="connsiteX14" fmla="*/ 698082 w 707172"/>
                <a:gd name="connsiteY14" fmla="*/ 73046 h 686611"/>
                <a:gd name="connsiteX15" fmla="*/ 691797 w 707172"/>
                <a:gd name="connsiteY15" fmla="*/ 106571 h 686611"/>
                <a:gd name="connsiteX16" fmla="*/ 697647 w 707172"/>
                <a:gd name="connsiteY16" fmla="*/ 109079 h 686611"/>
                <a:gd name="connsiteX17" fmla="*/ 696242 w 707172"/>
                <a:gd name="connsiteY17" fmla="*/ 111538 h 686611"/>
                <a:gd name="connsiteX18" fmla="*/ 707172 w 707172"/>
                <a:gd name="connsiteY18" fmla="*/ 116223 h 686611"/>
                <a:gd name="connsiteX19" fmla="*/ 698082 w 707172"/>
                <a:gd name="connsiteY19" fmla="*/ 132130 h 686611"/>
                <a:gd name="connsiteX20" fmla="*/ 679903 w 707172"/>
                <a:gd name="connsiteY20" fmla="*/ 143492 h 686611"/>
                <a:gd name="connsiteX21" fmla="*/ 670813 w 707172"/>
                <a:gd name="connsiteY21" fmla="*/ 159399 h 686611"/>
                <a:gd name="connsiteX22" fmla="*/ 659450 w 707172"/>
                <a:gd name="connsiteY22" fmla="*/ 179852 h 686611"/>
                <a:gd name="connsiteX23" fmla="*/ 659450 w 707172"/>
                <a:gd name="connsiteY23" fmla="*/ 207121 h 686611"/>
                <a:gd name="connsiteX24" fmla="*/ 648088 w 707172"/>
                <a:gd name="connsiteY24" fmla="*/ 218483 h 686611"/>
                <a:gd name="connsiteX25" fmla="*/ 648088 w 707172"/>
                <a:gd name="connsiteY25" fmla="*/ 245753 h 686611"/>
                <a:gd name="connsiteX26" fmla="*/ 636726 w 707172"/>
                <a:gd name="connsiteY26" fmla="*/ 254843 h 686611"/>
                <a:gd name="connsiteX27" fmla="*/ 636726 w 707172"/>
                <a:gd name="connsiteY27" fmla="*/ 282112 h 686611"/>
                <a:gd name="connsiteX28" fmla="*/ 632181 w 707172"/>
                <a:gd name="connsiteY28" fmla="*/ 282112 h 686611"/>
                <a:gd name="connsiteX29" fmla="*/ 627636 w 707172"/>
                <a:gd name="connsiteY29" fmla="*/ 304837 h 686611"/>
                <a:gd name="connsiteX30" fmla="*/ 636726 w 707172"/>
                <a:gd name="connsiteY30" fmla="*/ 320744 h 686611"/>
                <a:gd name="connsiteX31" fmla="*/ 636726 w 707172"/>
                <a:gd name="connsiteY31" fmla="*/ 363921 h 686611"/>
                <a:gd name="connsiteX32" fmla="*/ 643543 w 707172"/>
                <a:gd name="connsiteY32" fmla="*/ 395736 h 686611"/>
                <a:gd name="connsiteX33" fmla="*/ 643543 w 707172"/>
                <a:gd name="connsiteY33" fmla="*/ 416188 h 686611"/>
                <a:gd name="connsiteX34" fmla="*/ 648088 w 707172"/>
                <a:gd name="connsiteY34" fmla="*/ 438913 h 686611"/>
                <a:gd name="connsiteX35" fmla="*/ 670813 w 707172"/>
                <a:gd name="connsiteY35" fmla="*/ 459365 h 686611"/>
                <a:gd name="connsiteX36" fmla="*/ 691265 w 707172"/>
                <a:gd name="connsiteY36" fmla="*/ 502542 h 686611"/>
                <a:gd name="connsiteX37" fmla="*/ 675358 w 707172"/>
                <a:gd name="connsiteY37" fmla="*/ 502542 h 686611"/>
                <a:gd name="connsiteX38" fmla="*/ 627636 w 707172"/>
                <a:gd name="connsiteY38" fmla="*/ 509359 h 686611"/>
                <a:gd name="connsiteX39" fmla="*/ 616274 w 707172"/>
                <a:gd name="connsiteY39" fmla="*/ 513904 h 686611"/>
                <a:gd name="connsiteX40" fmla="*/ 604911 w 707172"/>
                <a:gd name="connsiteY40" fmla="*/ 534356 h 686611"/>
                <a:gd name="connsiteX41" fmla="*/ 616274 w 707172"/>
                <a:gd name="connsiteY41" fmla="*/ 552536 h 686611"/>
                <a:gd name="connsiteX42" fmla="*/ 611729 w 707172"/>
                <a:gd name="connsiteY42" fmla="*/ 593440 h 686611"/>
                <a:gd name="connsiteX43" fmla="*/ 605461 w 707172"/>
                <a:gd name="connsiteY43" fmla="*/ 628958 h 686611"/>
                <a:gd name="connsiteX44" fmla="*/ 606749 w 707172"/>
                <a:gd name="connsiteY44" fmla="*/ 629473 h 686611"/>
                <a:gd name="connsiteX45" fmla="*/ 613568 w 707172"/>
                <a:gd name="connsiteY45" fmla="*/ 635535 h 686611"/>
                <a:gd name="connsiteX46" fmla="*/ 616274 w 707172"/>
                <a:gd name="connsiteY46" fmla="*/ 636617 h 686611"/>
                <a:gd name="connsiteX47" fmla="*/ 628089 w 707172"/>
                <a:gd name="connsiteY47" fmla="*/ 647120 h 686611"/>
                <a:gd name="connsiteX48" fmla="*/ 638563 w 707172"/>
                <a:gd name="connsiteY48" fmla="*/ 640835 h 686611"/>
                <a:gd name="connsiteX49" fmla="*/ 640615 w 707172"/>
                <a:gd name="connsiteY49" fmla="*/ 652463 h 686611"/>
                <a:gd name="connsiteX50" fmla="*/ 648088 w 707172"/>
                <a:gd name="connsiteY50" fmla="*/ 647979 h 686611"/>
                <a:gd name="connsiteX51" fmla="*/ 654906 w 707172"/>
                <a:gd name="connsiteY51" fmla="*/ 686611 h 686611"/>
                <a:gd name="connsiteX52" fmla="*/ 620819 w 707172"/>
                <a:gd name="connsiteY52" fmla="*/ 686611 h 686611"/>
                <a:gd name="connsiteX53" fmla="*/ 617961 w 707172"/>
                <a:gd name="connsiteY53" fmla="*/ 679467 h 686611"/>
                <a:gd name="connsiteX54" fmla="*/ 611294 w 707172"/>
                <a:gd name="connsiteY54" fmla="*/ 679467 h 686611"/>
                <a:gd name="connsiteX55" fmla="*/ 602204 w 707172"/>
                <a:gd name="connsiteY55" fmla="*/ 656743 h 686611"/>
                <a:gd name="connsiteX56" fmla="*/ 592964 w 707172"/>
                <a:gd name="connsiteY56" fmla="*/ 647503 h 686611"/>
                <a:gd name="connsiteX57" fmla="*/ 568552 w 707172"/>
                <a:gd name="connsiteY57" fmla="*/ 643434 h 686611"/>
                <a:gd name="connsiteX58" fmla="*/ 564046 w 707172"/>
                <a:gd name="connsiteY58" fmla="*/ 637127 h 686611"/>
                <a:gd name="connsiteX59" fmla="*/ 559027 w 707172"/>
                <a:gd name="connsiteY59" fmla="*/ 636290 h 686611"/>
                <a:gd name="connsiteX60" fmla="*/ 553833 w 707172"/>
                <a:gd name="connsiteY60" fmla="*/ 629019 h 686611"/>
                <a:gd name="connsiteX61" fmla="*/ 536737 w 707172"/>
                <a:gd name="connsiteY61" fmla="*/ 636617 h 686611"/>
                <a:gd name="connsiteX62" fmla="*/ 509468 w 707172"/>
                <a:gd name="connsiteY62" fmla="*/ 632072 h 686611"/>
                <a:gd name="connsiteX63" fmla="*/ 502800 w 707172"/>
                <a:gd name="connsiteY63" fmla="*/ 625404 h 686611"/>
                <a:gd name="connsiteX64" fmla="*/ 499943 w 707172"/>
                <a:gd name="connsiteY64" fmla="*/ 624928 h 686611"/>
                <a:gd name="connsiteX65" fmla="*/ 490584 w 707172"/>
                <a:gd name="connsiteY65" fmla="*/ 615569 h 686611"/>
                <a:gd name="connsiteX66" fmla="*/ 470836 w 707172"/>
                <a:gd name="connsiteY66" fmla="*/ 611620 h 686611"/>
                <a:gd name="connsiteX67" fmla="*/ 454929 w 707172"/>
                <a:gd name="connsiteY67" fmla="*/ 611620 h 686611"/>
                <a:gd name="connsiteX68" fmla="*/ 452071 w 707172"/>
                <a:gd name="connsiteY68" fmla="*/ 604476 h 686611"/>
                <a:gd name="connsiteX69" fmla="*/ 445404 w 707172"/>
                <a:gd name="connsiteY69" fmla="*/ 604476 h 686611"/>
                <a:gd name="connsiteX70" fmla="*/ 443716 w 707172"/>
                <a:gd name="connsiteY70" fmla="*/ 600258 h 686611"/>
                <a:gd name="connsiteX71" fmla="*/ 439021 w 707172"/>
                <a:gd name="connsiteY71" fmla="*/ 600258 h 686611"/>
                <a:gd name="connsiteX72" fmla="*/ 423114 w 707172"/>
                <a:gd name="connsiteY72" fmla="*/ 600258 h 686611"/>
                <a:gd name="connsiteX73" fmla="*/ 400389 w 707172"/>
                <a:gd name="connsiteY73" fmla="*/ 604802 h 686611"/>
                <a:gd name="connsiteX74" fmla="*/ 384482 w 707172"/>
                <a:gd name="connsiteY74" fmla="*/ 604802 h 686611"/>
                <a:gd name="connsiteX75" fmla="*/ 375392 w 707172"/>
                <a:gd name="connsiteY75" fmla="*/ 604802 h 686611"/>
                <a:gd name="connsiteX76" fmla="*/ 375392 w 707172"/>
                <a:gd name="connsiteY76" fmla="*/ 597658 h 686611"/>
                <a:gd name="connsiteX77" fmla="*/ 374957 w 707172"/>
                <a:gd name="connsiteY77" fmla="*/ 597658 h 686611"/>
                <a:gd name="connsiteX78" fmla="*/ 365867 w 707172"/>
                <a:gd name="connsiteY78" fmla="*/ 597658 h 686611"/>
                <a:gd name="connsiteX79" fmla="*/ 365867 w 707172"/>
                <a:gd name="connsiteY79" fmla="*/ 554482 h 686611"/>
                <a:gd name="connsiteX80" fmla="*/ 354505 w 707172"/>
                <a:gd name="connsiteY80" fmla="*/ 538574 h 686611"/>
                <a:gd name="connsiteX81" fmla="*/ 347688 w 707172"/>
                <a:gd name="connsiteY81" fmla="*/ 518122 h 686611"/>
                <a:gd name="connsiteX82" fmla="*/ 354505 w 707172"/>
                <a:gd name="connsiteY82" fmla="*/ 495398 h 686611"/>
                <a:gd name="connsiteX83" fmla="*/ 347688 w 707172"/>
                <a:gd name="connsiteY83" fmla="*/ 479490 h 686611"/>
                <a:gd name="connsiteX84" fmla="*/ 347688 w 707172"/>
                <a:gd name="connsiteY84" fmla="*/ 466182 h 686611"/>
                <a:gd name="connsiteX85" fmla="*/ 316308 w 707172"/>
                <a:gd name="connsiteY85" fmla="*/ 466182 h 686611"/>
                <a:gd name="connsiteX86" fmla="*/ 316308 w 707172"/>
                <a:gd name="connsiteY86" fmla="*/ 459038 h 686611"/>
                <a:gd name="connsiteX87" fmla="*/ 306783 w 707172"/>
                <a:gd name="connsiteY87" fmla="*/ 459038 h 686611"/>
                <a:gd name="connsiteX88" fmla="*/ 306783 w 707172"/>
                <a:gd name="connsiteY88" fmla="*/ 454820 h 686611"/>
                <a:gd name="connsiteX89" fmla="*/ 298128 w 707172"/>
                <a:gd name="connsiteY89" fmla="*/ 454820 h 686611"/>
                <a:gd name="connsiteX90" fmla="*/ 293583 w 707172"/>
                <a:gd name="connsiteY90" fmla="*/ 459365 h 686611"/>
                <a:gd name="connsiteX91" fmla="*/ 273131 w 707172"/>
                <a:gd name="connsiteY91" fmla="*/ 459365 h 686611"/>
                <a:gd name="connsiteX92" fmla="*/ 261769 w 707172"/>
                <a:gd name="connsiteY92" fmla="*/ 482089 h 686611"/>
                <a:gd name="connsiteX93" fmla="*/ 257224 w 707172"/>
                <a:gd name="connsiteY93" fmla="*/ 493452 h 686611"/>
                <a:gd name="connsiteX94" fmla="*/ 239044 w 707172"/>
                <a:gd name="connsiteY94" fmla="*/ 486634 h 686611"/>
                <a:gd name="connsiteX95" fmla="*/ 223137 w 707172"/>
                <a:gd name="connsiteY95" fmla="*/ 493452 h 686611"/>
                <a:gd name="connsiteX96" fmla="*/ 202685 w 707172"/>
                <a:gd name="connsiteY96" fmla="*/ 493452 h 686611"/>
                <a:gd name="connsiteX97" fmla="*/ 196434 w 707172"/>
                <a:gd name="connsiteY97" fmla="*/ 486308 h 686611"/>
                <a:gd name="connsiteX98" fmla="*/ 193160 w 707172"/>
                <a:gd name="connsiteY98" fmla="*/ 486308 h 686611"/>
                <a:gd name="connsiteX99" fmla="*/ 177253 w 707172"/>
                <a:gd name="connsiteY99" fmla="*/ 468128 h 686611"/>
                <a:gd name="connsiteX100" fmla="*/ 170435 w 707172"/>
                <a:gd name="connsiteY100" fmla="*/ 459038 h 686611"/>
                <a:gd name="connsiteX101" fmla="*/ 161345 w 707172"/>
                <a:gd name="connsiteY101" fmla="*/ 431769 h 686611"/>
                <a:gd name="connsiteX102" fmla="*/ 153426 w 707172"/>
                <a:gd name="connsiteY102" fmla="*/ 415929 h 686611"/>
                <a:gd name="connsiteX103" fmla="*/ 52702 w 707172"/>
                <a:gd name="connsiteY103" fmla="*/ 411643 h 686611"/>
                <a:gd name="connsiteX104" fmla="*/ 36795 w 707172"/>
                <a:gd name="connsiteY104" fmla="*/ 416188 h 686611"/>
                <a:gd name="connsiteX105" fmla="*/ 29977 w 707172"/>
                <a:gd name="connsiteY105" fmla="*/ 416188 h 686611"/>
                <a:gd name="connsiteX106" fmla="*/ 14070 w 707172"/>
                <a:gd name="connsiteY106" fmla="*/ 423005 h 686611"/>
                <a:gd name="connsiteX107" fmla="*/ 10237 w 707172"/>
                <a:gd name="connsiteY107" fmla="*/ 413422 h 686611"/>
                <a:gd name="connsiteX108" fmla="*/ 4545 w 707172"/>
                <a:gd name="connsiteY108" fmla="*/ 415861 h 686611"/>
                <a:gd name="connsiteX109" fmla="*/ 0 w 707172"/>
                <a:gd name="connsiteY109" fmla="*/ 404499 h 686611"/>
                <a:gd name="connsiteX110" fmla="*/ 4545 w 707172"/>
                <a:gd name="connsiteY110" fmla="*/ 399954 h 686611"/>
                <a:gd name="connsiteX111" fmla="*/ 9090 w 707172"/>
                <a:gd name="connsiteY111" fmla="*/ 384047 h 686611"/>
                <a:gd name="connsiteX112" fmla="*/ 15908 w 707172"/>
                <a:gd name="connsiteY112" fmla="*/ 372684 h 686611"/>
                <a:gd name="connsiteX113" fmla="*/ 27270 w 707172"/>
                <a:gd name="connsiteY113" fmla="*/ 365867 h 686611"/>
                <a:gd name="connsiteX114" fmla="*/ 36360 w 707172"/>
                <a:gd name="connsiteY114" fmla="*/ 372684 h 686611"/>
                <a:gd name="connsiteX115" fmla="*/ 47722 w 707172"/>
                <a:gd name="connsiteY115" fmla="*/ 356777 h 686611"/>
                <a:gd name="connsiteX116" fmla="*/ 68174 w 707172"/>
                <a:gd name="connsiteY116" fmla="*/ 356777 h 686611"/>
                <a:gd name="connsiteX117" fmla="*/ 73532 w 707172"/>
                <a:gd name="connsiteY117" fmla="*/ 363921 h 686611"/>
                <a:gd name="connsiteX118" fmla="*/ 77699 w 707172"/>
                <a:gd name="connsiteY118" fmla="*/ 363921 h 686611"/>
                <a:gd name="connsiteX119" fmla="*/ 82568 w 707172"/>
                <a:gd name="connsiteY119" fmla="*/ 370413 h 686611"/>
                <a:gd name="connsiteX120" fmla="*/ 86354 w 707172"/>
                <a:gd name="connsiteY120" fmla="*/ 372684 h 686611"/>
                <a:gd name="connsiteX121" fmla="*/ 106806 w 707172"/>
                <a:gd name="connsiteY121" fmla="*/ 349960 h 686611"/>
                <a:gd name="connsiteX122" fmla="*/ 129531 w 707172"/>
                <a:gd name="connsiteY122" fmla="*/ 334053 h 686611"/>
                <a:gd name="connsiteX123" fmla="*/ 138621 w 707172"/>
                <a:gd name="connsiteY123" fmla="*/ 324963 h 686611"/>
                <a:gd name="connsiteX124" fmla="*/ 138621 w 707172"/>
                <a:gd name="connsiteY124" fmla="*/ 290876 h 686611"/>
                <a:gd name="connsiteX125" fmla="*/ 149983 w 707172"/>
                <a:gd name="connsiteY125" fmla="*/ 254516 h 686611"/>
                <a:gd name="connsiteX126" fmla="*/ 170435 w 707172"/>
                <a:gd name="connsiteY126" fmla="*/ 238609 h 686611"/>
                <a:gd name="connsiteX127" fmla="*/ 193160 w 707172"/>
                <a:gd name="connsiteY127" fmla="*/ 222702 h 686611"/>
                <a:gd name="connsiteX128" fmla="*/ 197705 w 707172"/>
                <a:gd name="connsiteY128" fmla="*/ 204522 h 686611"/>
                <a:gd name="connsiteX129" fmla="*/ 197705 w 707172"/>
                <a:gd name="connsiteY129" fmla="*/ 195432 h 686611"/>
                <a:gd name="connsiteX130" fmla="*/ 209067 w 707172"/>
                <a:gd name="connsiteY130" fmla="*/ 184070 h 686611"/>
                <a:gd name="connsiteX131" fmla="*/ 204522 w 707172"/>
                <a:gd name="connsiteY131" fmla="*/ 161345 h 686611"/>
                <a:gd name="connsiteX132" fmla="*/ 209067 w 707172"/>
                <a:gd name="connsiteY132" fmla="*/ 129531 h 686611"/>
                <a:gd name="connsiteX133" fmla="*/ 213612 w 707172"/>
                <a:gd name="connsiteY133" fmla="*/ 102261 h 686611"/>
                <a:gd name="connsiteX134" fmla="*/ 224974 w 707172"/>
                <a:gd name="connsiteY134" fmla="*/ 86354 h 686611"/>
                <a:gd name="connsiteX135" fmla="*/ 229519 w 707172"/>
                <a:gd name="connsiteY135" fmla="*/ 65902 h 686611"/>
                <a:gd name="connsiteX136" fmla="*/ 229519 w 707172"/>
                <a:gd name="connsiteY136" fmla="*/ 38632 h 686611"/>
                <a:gd name="connsiteX137" fmla="*/ 247699 w 707172"/>
                <a:gd name="connsiteY137" fmla="*/ 18180 h 686611"/>
                <a:gd name="connsiteX138" fmla="*/ 268151 w 707172"/>
                <a:gd name="connsiteY138" fmla="*/ 6817 h 686611"/>
                <a:gd name="connsiteX139" fmla="*/ 295421 w 707172"/>
                <a:gd name="connsiteY139" fmla="*/ 22725 h 686611"/>
                <a:gd name="connsiteX140" fmla="*/ 322690 w 707172"/>
                <a:gd name="connsiteY140" fmla="*/ 34087 h 686611"/>
                <a:gd name="connsiteX141" fmla="*/ 347688 w 707172"/>
                <a:gd name="connsiteY141" fmla="*/ 38632 h 686611"/>
                <a:gd name="connsiteX142" fmla="*/ 374957 w 707172"/>
                <a:gd name="connsiteY142" fmla="*/ 43177 h 686611"/>
                <a:gd name="connsiteX143" fmla="*/ 386319 w 707172"/>
                <a:gd name="connsiteY143" fmla="*/ 22725 h 686611"/>
                <a:gd name="connsiteX144" fmla="*/ 390864 w 707172"/>
                <a:gd name="connsiteY144" fmla="*/ 18180 h 686611"/>
                <a:gd name="connsiteX145" fmla="*/ 409044 w 707172"/>
                <a:gd name="connsiteY145" fmla="*/ 22725 h 686611"/>
                <a:gd name="connsiteX146" fmla="*/ 445404 w 707172"/>
                <a:gd name="connsiteY146" fmla="*/ 6817 h 686611"/>
                <a:gd name="connsiteX147" fmla="*/ 461311 w 707172"/>
                <a:gd name="connsiteY147" fmla="*/ 11363 h 686611"/>
                <a:gd name="connsiteX148" fmla="*/ 472673 w 707172"/>
                <a:gd name="connsiteY148" fmla="*/ 11363 h 686611"/>
                <a:gd name="connsiteX149" fmla="*/ 477218 w 707172"/>
                <a:gd name="connsiteY149" fmla="*/ 6817 h 686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707172" h="686611">
                  <a:moveTo>
                    <a:pt x="493125" y="0"/>
                  </a:moveTo>
                  <a:lnTo>
                    <a:pt x="520395" y="6817"/>
                  </a:lnTo>
                  <a:lnTo>
                    <a:pt x="543120" y="6817"/>
                  </a:lnTo>
                  <a:lnTo>
                    <a:pt x="559027" y="0"/>
                  </a:lnTo>
                  <a:lnTo>
                    <a:pt x="564385" y="8930"/>
                  </a:lnTo>
                  <a:lnTo>
                    <a:pt x="568552" y="7144"/>
                  </a:lnTo>
                  <a:lnTo>
                    <a:pt x="585802" y="35894"/>
                  </a:lnTo>
                  <a:lnTo>
                    <a:pt x="595386" y="38632"/>
                  </a:lnTo>
                  <a:lnTo>
                    <a:pt x="606749" y="27270"/>
                  </a:lnTo>
                  <a:lnTo>
                    <a:pt x="622656" y="34087"/>
                  </a:lnTo>
                  <a:lnTo>
                    <a:pt x="645381" y="22725"/>
                  </a:lnTo>
                  <a:lnTo>
                    <a:pt x="650672" y="31985"/>
                  </a:lnTo>
                  <a:lnTo>
                    <a:pt x="654906" y="29869"/>
                  </a:lnTo>
                  <a:lnTo>
                    <a:pt x="663995" y="45776"/>
                  </a:lnTo>
                  <a:lnTo>
                    <a:pt x="698082" y="73046"/>
                  </a:lnTo>
                  <a:lnTo>
                    <a:pt x="691797" y="106571"/>
                  </a:lnTo>
                  <a:lnTo>
                    <a:pt x="697647" y="109079"/>
                  </a:lnTo>
                  <a:lnTo>
                    <a:pt x="696242" y="111538"/>
                  </a:lnTo>
                  <a:lnTo>
                    <a:pt x="707172" y="116223"/>
                  </a:lnTo>
                  <a:lnTo>
                    <a:pt x="698082" y="132130"/>
                  </a:lnTo>
                  <a:lnTo>
                    <a:pt x="679903" y="143492"/>
                  </a:lnTo>
                  <a:lnTo>
                    <a:pt x="670813" y="159399"/>
                  </a:lnTo>
                  <a:lnTo>
                    <a:pt x="659450" y="179852"/>
                  </a:lnTo>
                  <a:lnTo>
                    <a:pt x="659450" y="207121"/>
                  </a:lnTo>
                  <a:lnTo>
                    <a:pt x="648088" y="218483"/>
                  </a:lnTo>
                  <a:lnTo>
                    <a:pt x="648088" y="245753"/>
                  </a:lnTo>
                  <a:lnTo>
                    <a:pt x="636726" y="254843"/>
                  </a:lnTo>
                  <a:lnTo>
                    <a:pt x="636726" y="282112"/>
                  </a:lnTo>
                  <a:lnTo>
                    <a:pt x="632181" y="282112"/>
                  </a:lnTo>
                  <a:lnTo>
                    <a:pt x="627636" y="304837"/>
                  </a:lnTo>
                  <a:lnTo>
                    <a:pt x="636726" y="320744"/>
                  </a:lnTo>
                  <a:lnTo>
                    <a:pt x="636726" y="363921"/>
                  </a:lnTo>
                  <a:lnTo>
                    <a:pt x="643543" y="395736"/>
                  </a:lnTo>
                  <a:lnTo>
                    <a:pt x="643543" y="416188"/>
                  </a:lnTo>
                  <a:lnTo>
                    <a:pt x="648088" y="438913"/>
                  </a:lnTo>
                  <a:lnTo>
                    <a:pt x="670813" y="459365"/>
                  </a:lnTo>
                  <a:lnTo>
                    <a:pt x="691265" y="502542"/>
                  </a:lnTo>
                  <a:lnTo>
                    <a:pt x="675358" y="502542"/>
                  </a:lnTo>
                  <a:lnTo>
                    <a:pt x="627636" y="509359"/>
                  </a:lnTo>
                  <a:lnTo>
                    <a:pt x="616274" y="513904"/>
                  </a:lnTo>
                  <a:lnTo>
                    <a:pt x="604911" y="534356"/>
                  </a:lnTo>
                  <a:lnTo>
                    <a:pt x="616274" y="552536"/>
                  </a:lnTo>
                  <a:lnTo>
                    <a:pt x="611729" y="593440"/>
                  </a:lnTo>
                  <a:lnTo>
                    <a:pt x="605461" y="628958"/>
                  </a:lnTo>
                  <a:lnTo>
                    <a:pt x="606749" y="629473"/>
                  </a:lnTo>
                  <a:lnTo>
                    <a:pt x="613568" y="635535"/>
                  </a:lnTo>
                  <a:lnTo>
                    <a:pt x="616274" y="636617"/>
                  </a:lnTo>
                  <a:lnTo>
                    <a:pt x="628089" y="647120"/>
                  </a:lnTo>
                  <a:lnTo>
                    <a:pt x="638563" y="640835"/>
                  </a:lnTo>
                  <a:lnTo>
                    <a:pt x="640615" y="652463"/>
                  </a:lnTo>
                  <a:lnTo>
                    <a:pt x="648088" y="647979"/>
                  </a:lnTo>
                  <a:lnTo>
                    <a:pt x="654906" y="686611"/>
                  </a:lnTo>
                  <a:lnTo>
                    <a:pt x="620819" y="686611"/>
                  </a:lnTo>
                  <a:lnTo>
                    <a:pt x="617961" y="679467"/>
                  </a:lnTo>
                  <a:lnTo>
                    <a:pt x="611294" y="679467"/>
                  </a:lnTo>
                  <a:lnTo>
                    <a:pt x="602204" y="656743"/>
                  </a:lnTo>
                  <a:lnTo>
                    <a:pt x="592964" y="647503"/>
                  </a:lnTo>
                  <a:lnTo>
                    <a:pt x="568552" y="643434"/>
                  </a:lnTo>
                  <a:lnTo>
                    <a:pt x="564046" y="637127"/>
                  </a:lnTo>
                  <a:lnTo>
                    <a:pt x="559027" y="636290"/>
                  </a:lnTo>
                  <a:lnTo>
                    <a:pt x="553833" y="629019"/>
                  </a:lnTo>
                  <a:lnTo>
                    <a:pt x="536737" y="636617"/>
                  </a:lnTo>
                  <a:lnTo>
                    <a:pt x="509468" y="632072"/>
                  </a:lnTo>
                  <a:lnTo>
                    <a:pt x="502800" y="625404"/>
                  </a:lnTo>
                  <a:lnTo>
                    <a:pt x="499943" y="624928"/>
                  </a:lnTo>
                  <a:lnTo>
                    <a:pt x="490584" y="615569"/>
                  </a:lnTo>
                  <a:lnTo>
                    <a:pt x="470836" y="611620"/>
                  </a:lnTo>
                  <a:lnTo>
                    <a:pt x="454929" y="611620"/>
                  </a:lnTo>
                  <a:lnTo>
                    <a:pt x="452071" y="604476"/>
                  </a:lnTo>
                  <a:lnTo>
                    <a:pt x="445404" y="604476"/>
                  </a:lnTo>
                  <a:lnTo>
                    <a:pt x="443716" y="600258"/>
                  </a:lnTo>
                  <a:lnTo>
                    <a:pt x="439021" y="600258"/>
                  </a:lnTo>
                  <a:lnTo>
                    <a:pt x="423114" y="600258"/>
                  </a:lnTo>
                  <a:lnTo>
                    <a:pt x="400389" y="604802"/>
                  </a:lnTo>
                  <a:lnTo>
                    <a:pt x="384482" y="604802"/>
                  </a:lnTo>
                  <a:lnTo>
                    <a:pt x="375392" y="604802"/>
                  </a:lnTo>
                  <a:lnTo>
                    <a:pt x="375392" y="597658"/>
                  </a:lnTo>
                  <a:lnTo>
                    <a:pt x="374957" y="597658"/>
                  </a:lnTo>
                  <a:lnTo>
                    <a:pt x="365867" y="597658"/>
                  </a:lnTo>
                  <a:lnTo>
                    <a:pt x="365867" y="554482"/>
                  </a:lnTo>
                  <a:lnTo>
                    <a:pt x="354505" y="538574"/>
                  </a:lnTo>
                  <a:lnTo>
                    <a:pt x="347688" y="518122"/>
                  </a:lnTo>
                  <a:lnTo>
                    <a:pt x="354505" y="495398"/>
                  </a:lnTo>
                  <a:lnTo>
                    <a:pt x="347688" y="479490"/>
                  </a:lnTo>
                  <a:lnTo>
                    <a:pt x="347688" y="466182"/>
                  </a:lnTo>
                  <a:lnTo>
                    <a:pt x="316308" y="466182"/>
                  </a:lnTo>
                  <a:lnTo>
                    <a:pt x="316308" y="459038"/>
                  </a:lnTo>
                  <a:lnTo>
                    <a:pt x="306783" y="459038"/>
                  </a:lnTo>
                  <a:lnTo>
                    <a:pt x="306783" y="454820"/>
                  </a:lnTo>
                  <a:lnTo>
                    <a:pt x="298128" y="454820"/>
                  </a:lnTo>
                  <a:lnTo>
                    <a:pt x="293583" y="459365"/>
                  </a:lnTo>
                  <a:lnTo>
                    <a:pt x="273131" y="459365"/>
                  </a:lnTo>
                  <a:lnTo>
                    <a:pt x="261769" y="482089"/>
                  </a:lnTo>
                  <a:lnTo>
                    <a:pt x="257224" y="493452"/>
                  </a:lnTo>
                  <a:lnTo>
                    <a:pt x="239044" y="486634"/>
                  </a:lnTo>
                  <a:lnTo>
                    <a:pt x="223137" y="493452"/>
                  </a:lnTo>
                  <a:lnTo>
                    <a:pt x="202685" y="493452"/>
                  </a:lnTo>
                  <a:lnTo>
                    <a:pt x="196434" y="486308"/>
                  </a:lnTo>
                  <a:lnTo>
                    <a:pt x="193160" y="486308"/>
                  </a:lnTo>
                  <a:lnTo>
                    <a:pt x="177253" y="468128"/>
                  </a:lnTo>
                  <a:lnTo>
                    <a:pt x="170435" y="459038"/>
                  </a:lnTo>
                  <a:lnTo>
                    <a:pt x="161345" y="431769"/>
                  </a:lnTo>
                  <a:lnTo>
                    <a:pt x="153426" y="415929"/>
                  </a:lnTo>
                  <a:lnTo>
                    <a:pt x="52702" y="411643"/>
                  </a:lnTo>
                  <a:lnTo>
                    <a:pt x="36795" y="416188"/>
                  </a:lnTo>
                  <a:lnTo>
                    <a:pt x="29977" y="416188"/>
                  </a:lnTo>
                  <a:lnTo>
                    <a:pt x="14070" y="423005"/>
                  </a:lnTo>
                  <a:lnTo>
                    <a:pt x="10237" y="413422"/>
                  </a:lnTo>
                  <a:lnTo>
                    <a:pt x="4545" y="415861"/>
                  </a:lnTo>
                  <a:lnTo>
                    <a:pt x="0" y="404499"/>
                  </a:lnTo>
                  <a:lnTo>
                    <a:pt x="4545" y="399954"/>
                  </a:lnTo>
                  <a:lnTo>
                    <a:pt x="9090" y="384047"/>
                  </a:lnTo>
                  <a:lnTo>
                    <a:pt x="15908" y="372684"/>
                  </a:lnTo>
                  <a:lnTo>
                    <a:pt x="27270" y="365867"/>
                  </a:lnTo>
                  <a:lnTo>
                    <a:pt x="36360" y="372684"/>
                  </a:lnTo>
                  <a:lnTo>
                    <a:pt x="47722" y="356777"/>
                  </a:lnTo>
                  <a:lnTo>
                    <a:pt x="68174" y="356777"/>
                  </a:lnTo>
                  <a:lnTo>
                    <a:pt x="73532" y="363921"/>
                  </a:lnTo>
                  <a:lnTo>
                    <a:pt x="77699" y="363921"/>
                  </a:lnTo>
                  <a:lnTo>
                    <a:pt x="82568" y="370413"/>
                  </a:lnTo>
                  <a:lnTo>
                    <a:pt x="86354" y="372684"/>
                  </a:lnTo>
                  <a:lnTo>
                    <a:pt x="106806" y="349960"/>
                  </a:lnTo>
                  <a:lnTo>
                    <a:pt x="129531" y="334053"/>
                  </a:lnTo>
                  <a:lnTo>
                    <a:pt x="138621" y="324963"/>
                  </a:lnTo>
                  <a:lnTo>
                    <a:pt x="138621" y="290876"/>
                  </a:lnTo>
                  <a:lnTo>
                    <a:pt x="149983" y="254516"/>
                  </a:lnTo>
                  <a:lnTo>
                    <a:pt x="170435" y="238609"/>
                  </a:lnTo>
                  <a:lnTo>
                    <a:pt x="193160" y="222702"/>
                  </a:lnTo>
                  <a:lnTo>
                    <a:pt x="197705" y="204522"/>
                  </a:lnTo>
                  <a:lnTo>
                    <a:pt x="197705" y="195432"/>
                  </a:lnTo>
                  <a:lnTo>
                    <a:pt x="209067" y="184070"/>
                  </a:lnTo>
                  <a:lnTo>
                    <a:pt x="204522" y="161345"/>
                  </a:lnTo>
                  <a:lnTo>
                    <a:pt x="209067" y="129531"/>
                  </a:lnTo>
                  <a:lnTo>
                    <a:pt x="213612" y="102261"/>
                  </a:lnTo>
                  <a:lnTo>
                    <a:pt x="224974" y="86354"/>
                  </a:lnTo>
                  <a:lnTo>
                    <a:pt x="229519" y="65902"/>
                  </a:lnTo>
                  <a:lnTo>
                    <a:pt x="229519" y="38632"/>
                  </a:lnTo>
                  <a:lnTo>
                    <a:pt x="247699" y="18180"/>
                  </a:lnTo>
                  <a:lnTo>
                    <a:pt x="268151" y="6817"/>
                  </a:lnTo>
                  <a:lnTo>
                    <a:pt x="295421" y="22725"/>
                  </a:lnTo>
                  <a:lnTo>
                    <a:pt x="322690" y="34087"/>
                  </a:lnTo>
                  <a:lnTo>
                    <a:pt x="347688" y="38632"/>
                  </a:lnTo>
                  <a:lnTo>
                    <a:pt x="374957" y="43177"/>
                  </a:lnTo>
                  <a:lnTo>
                    <a:pt x="386319" y="22725"/>
                  </a:lnTo>
                  <a:lnTo>
                    <a:pt x="390864" y="18180"/>
                  </a:lnTo>
                  <a:lnTo>
                    <a:pt x="409044" y="22725"/>
                  </a:lnTo>
                  <a:lnTo>
                    <a:pt x="445404" y="6817"/>
                  </a:lnTo>
                  <a:lnTo>
                    <a:pt x="461311" y="11363"/>
                  </a:lnTo>
                  <a:lnTo>
                    <a:pt x="472673" y="11363"/>
                  </a:lnTo>
                  <a:lnTo>
                    <a:pt x="477218" y="681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49" name="Freeform 8">
              <a:extLst>
                <a:ext uri="{FF2B5EF4-FFF2-40B4-BE49-F238E27FC236}">
                  <a16:creationId xmlns:a16="http://schemas.microsoft.com/office/drawing/2014/main" id="{87024878-F8C1-6D41-B3B9-8DF8CA84028E}"/>
                </a:ext>
              </a:extLst>
            </p:cNvPr>
            <p:cNvSpPr>
              <a:spLocks noEditPoints="1"/>
            </p:cNvSpPr>
            <p:nvPr/>
          </p:nvSpPr>
          <p:spPr bwMode="auto">
            <a:xfrm>
              <a:off x="4716795" y="4038646"/>
              <a:ext cx="347687" cy="380070"/>
            </a:xfrm>
            <a:custGeom>
              <a:avLst/>
              <a:gdLst>
                <a:gd name="T0" fmla="*/ 76 w 204"/>
                <a:gd name="T1" fmla="*/ 24 h 223"/>
                <a:gd name="T2" fmla="*/ 85 w 204"/>
                <a:gd name="T3" fmla="*/ 45 h 223"/>
                <a:gd name="T4" fmla="*/ 95 w 204"/>
                <a:gd name="T5" fmla="*/ 60 h 223"/>
                <a:gd name="T6" fmla="*/ 111 w 204"/>
                <a:gd name="T7" fmla="*/ 55 h 223"/>
                <a:gd name="T8" fmla="*/ 123 w 204"/>
                <a:gd name="T9" fmla="*/ 55 h 223"/>
                <a:gd name="T10" fmla="*/ 137 w 204"/>
                <a:gd name="T11" fmla="*/ 45 h 223"/>
                <a:gd name="T12" fmla="*/ 147 w 204"/>
                <a:gd name="T13" fmla="*/ 41 h 223"/>
                <a:gd name="T14" fmla="*/ 163 w 204"/>
                <a:gd name="T15" fmla="*/ 48 h 223"/>
                <a:gd name="T16" fmla="*/ 168 w 204"/>
                <a:gd name="T17" fmla="*/ 64 h 223"/>
                <a:gd name="T18" fmla="*/ 166 w 204"/>
                <a:gd name="T19" fmla="*/ 83 h 223"/>
                <a:gd name="T20" fmla="*/ 171 w 204"/>
                <a:gd name="T21" fmla="*/ 109 h 223"/>
                <a:gd name="T22" fmla="*/ 182 w 204"/>
                <a:gd name="T23" fmla="*/ 107 h 223"/>
                <a:gd name="T24" fmla="*/ 199 w 204"/>
                <a:gd name="T25" fmla="*/ 107 h 223"/>
                <a:gd name="T26" fmla="*/ 199 w 204"/>
                <a:gd name="T27" fmla="*/ 119 h 223"/>
                <a:gd name="T28" fmla="*/ 201 w 204"/>
                <a:gd name="T29" fmla="*/ 133 h 223"/>
                <a:gd name="T30" fmla="*/ 168 w 204"/>
                <a:gd name="T31" fmla="*/ 140 h 223"/>
                <a:gd name="T32" fmla="*/ 178 w 204"/>
                <a:gd name="T33" fmla="*/ 206 h 223"/>
                <a:gd name="T34" fmla="*/ 159 w 204"/>
                <a:gd name="T35" fmla="*/ 223 h 223"/>
                <a:gd name="T36" fmla="*/ 107 w 204"/>
                <a:gd name="T37" fmla="*/ 211 h 223"/>
                <a:gd name="T38" fmla="*/ 38 w 204"/>
                <a:gd name="T39" fmla="*/ 213 h 223"/>
                <a:gd name="T40" fmla="*/ 19 w 204"/>
                <a:gd name="T41" fmla="*/ 206 h 223"/>
                <a:gd name="T42" fmla="*/ 3 w 204"/>
                <a:gd name="T43" fmla="*/ 211 h 223"/>
                <a:gd name="T44" fmla="*/ 3 w 204"/>
                <a:gd name="T45" fmla="*/ 187 h 223"/>
                <a:gd name="T46" fmla="*/ 10 w 204"/>
                <a:gd name="T47" fmla="*/ 164 h 223"/>
                <a:gd name="T48" fmla="*/ 19 w 204"/>
                <a:gd name="T49" fmla="*/ 142 h 223"/>
                <a:gd name="T50" fmla="*/ 33 w 204"/>
                <a:gd name="T51" fmla="*/ 123 h 223"/>
                <a:gd name="T52" fmla="*/ 33 w 204"/>
                <a:gd name="T53" fmla="*/ 102 h 223"/>
                <a:gd name="T54" fmla="*/ 24 w 204"/>
                <a:gd name="T55" fmla="*/ 88 h 223"/>
                <a:gd name="T56" fmla="*/ 22 w 204"/>
                <a:gd name="T57" fmla="*/ 74 h 223"/>
                <a:gd name="T58" fmla="*/ 22 w 204"/>
                <a:gd name="T59" fmla="*/ 52 h 223"/>
                <a:gd name="T60" fmla="*/ 10 w 204"/>
                <a:gd name="T61" fmla="*/ 31 h 223"/>
                <a:gd name="T62" fmla="*/ 19 w 204"/>
                <a:gd name="T63" fmla="*/ 26 h 223"/>
                <a:gd name="T64" fmla="*/ 29 w 204"/>
                <a:gd name="T65" fmla="*/ 24 h 223"/>
                <a:gd name="T66" fmla="*/ 12 w 204"/>
                <a:gd name="T67" fmla="*/ 22 h 223"/>
                <a:gd name="T68" fmla="*/ 10 w 204"/>
                <a:gd name="T69" fmla="*/ 22 h 223"/>
                <a:gd name="T70" fmla="*/ 12 w 204"/>
                <a:gd name="T71" fmla="*/ 5 h 223"/>
                <a:gd name="T72" fmla="*/ 24 w 204"/>
                <a:gd name="T73" fmla="*/ 7 h 223"/>
                <a:gd name="T74" fmla="*/ 14 w 204"/>
                <a:gd name="T75" fmla="*/ 1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4" h="223">
                  <a:moveTo>
                    <a:pt x="76" y="24"/>
                  </a:moveTo>
                  <a:lnTo>
                    <a:pt x="76" y="24"/>
                  </a:lnTo>
                  <a:lnTo>
                    <a:pt x="81" y="36"/>
                  </a:lnTo>
                  <a:lnTo>
                    <a:pt x="85" y="45"/>
                  </a:lnTo>
                  <a:lnTo>
                    <a:pt x="90" y="52"/>
                  </a:lnTo>
                  <a:lnTo>
                    <a:pt x="95" y="60"/>
                  </a:lnTo>
                  <a:lnTo>
                    <a:pt x="107" y="57"/>
                  </a:lnTo>
                  <a:lnTo>
                    <a:pt x="111" y="55"/>
                  </a:lnTo>
                  <a:lnTo>
                    <a:pt x="121" y="57"/>
                  </a:lnTo>
                  <a:lnTo>
                    <a:pt x="123" y="55"/>
                  </a:lnTo>
                  <a:lnTo>
                    <a:pt x="126" y="45"/>
                  </a:lnTo>
                  <a:lnTo>
                    <a:pt x="137" y="45"/>
                  </a:lnTo>
                  <a:lnTo>
                    <a:pt x="137" y="41"/>
                  </a:lnTo>
                  <a:lnTo>
                    <a:pt x="147" y="41"/>
                  </a:lnTo>
                  <a:lnTo>
                    <a:pt x="145" y="48"/>
                  </a:lnTo>
                  <a:lnTo>
                    <a:pt x="163" y="48"/>
                  </a:lnTo>
                  <a:lnTo>
                    <a:pt x="163" y="57"/>
                  </a:lnTo>
                  <a:lnTo>
                    <a:pt x="168" y="64"/>
                  </a:lnTo>
                  <a:lnTo>
                    <a:pt x="166" y="74"/>
                  </a:lnTo>
                  <a:lnTo>
                    <a:pt x="166" y="83"/>
                  </a:lnTo>
                  <a:lnTo>
                    <a:pt x="173" y="90"/>
                  </a:lnTo>
                  <a:lnTo>
                    <a:pt x="171" y="109"/>
                  </a:lnTo>
                  <a:lnTo>
                    <a:pt x="175" y="107"/>
                  </a:lnTo>
                  <a:lnTo>
                    <a:pt x="182" y="107"/>
                  </a:lnTo>
                  <a:lnTo>
                    <a:pt x="192" y="104"/>
                  </a:lnTo>
                  <a:lnTo>
                    <a:pt x="199" y="107"/>
                  </a:lnTo>
                  <a:lnTo>
                    <a:pt x="201" y="112"/>
                  </a:lnTo>
                  <a:lnTo>
                    <a:pt x="199" y="119"/>
                  </a:lnTo>
                  <a:lnTo>
                    <a:pt x="204" y="128"/>
                  </a:lnTo>
                  <a:lnTo>
                    <a:pt x="201" y="133"/>
                  </a:lnTo>
                  <a:lnTo>
                    <a:pt x="201" y="140"/>
                  </a:lnTo>
                  <a:lnTo>
                    <a:pt x="168" y="140"/>
                  </a:lnTo>
                  <a:lnTo>
                    <a:pt x="166" y="192"/>
                  </a:lnTo>
                  <a:lnTo>
                    <a:pt x="178" y="206"/>
                  </a:lnTo>
                  <a:lnTo>
                    <a:pt x="190" y="216"/>
                  </a:lnTo>
                  <a:lnTo>
                    <a:pt x="159" y="223"/>
                  </a:lnTo>
                  <a:lnTo>
                    <a:pt x="119" y="220"/>
                  </a:lnTo>
                  <a:lnTo>
                    <a:pt x="107" y="211"/>
                  </a:lnTo>
                  <a:lnTo>
                    <a:pt x="43" y="213"/>
                  </a:lnTo>
                  <a:lnTo>
                    <a:pt x="38" y="213"/>
                  </a:lnTo>
                  <a:lnTo>
                    <a:pt x="29" y="206"/>
                  </a:lnTo>
                  <a:lnTo>
                    <a:pt x="19" y="206"/>
                  </a:lnTo>
                  <a:lnTo>
                    <a:pt x="10" y="209"/>
                  </a:lnTo>
                  <a:lnTo>
                    <a:pt x="3" y="211"/>
                  </a:lnTo>
                  <a:lnTo>
                    <a:pt x="0" y="202"/>
                  </a:lnTo>
                  <a:lnTo>
                    <a:pt x="3" y="187"/>
                  </a:lnTo>
                  <a:lnTo>
                    <a:pt x="7" y="171"/>
                  </a:lnTo>
                  <a:lnTo>
                    <a:pt x="10" y="164"/>
                  </a:lnTo>
                  <a:lnTo>
                    <a:pt x="14" y="149"/>
                  </a:lnTo>
                  <a:lnTo>
                    <a:pt x="19" y="142"/>
                  </a:lnTo>
                  <a:lnTo>
                    <a:pt x="26" y="133"/>
                  </a:lnTo>
                  <a:lnTo>
                    <a:pt x="33" y="123"/>
                  </a:lnTo>
                  <a:lnTo>
                    <a:pt x="33" y="114"/>
                  </a:lnTo>
                  <a:lnTo>
                    <a:pt x="33" y="102"/>
                  </a:lnTo>
                  <a:lnTo>
                    <a:pt x="29" y="97"/>
                  </a:lnTo>
                  <a:lnTo>
                    <a:pt x="24" y="88"/>
                  </a:lnTo>
                  <a:lnTo>
                    <a:pt x="22" y="78"/>
                  </a:lnTo>
                  <a:lnTo>
                    <a:pt x="22" y="74"/>
                  </a:lnTo>
                  <a:lnTo>
                    <a:pt x="26" y="69"/>
                  </a:lnTo>
                  <a:lnTo>
                    <a:pt x="22" y="52"/>
                  </a:lnTo>
                  <a:lnTo>
                    <a:pt x="19" y="41"/>
                  </a:lnTo>
                  <a:lnTo>
                    <a:pt x="10" y="31"/>
                  </a:lnTo>
                  <a:lnTo>
                    <a:pt x="12" y="29"/>
                  </a:lnTo>
                  <a:lnTo>
                    <a:pt x="19" y="26"/>
                  </a:lnTo>
                  <a:lnTo>
                    <a:pt x="24" y="26"/>
                  </a:lnTo>
                  <a:lnTo>
                    <a:pt x="29" y="24"/>
                  </a:lnTo>
                  <a:lnTo>
                    <a:pt x="76" y="24"/>
                  </a:lnTo>
                  <a:close/>
                  <a:moveTo>
                    <a:pt x="12" y="22"/>
                  </a:moveTo>
                  <a:lnTo>
                    <a:pt x="12" y="22"/>
                  </a:lnTo>
                  <a:lnTo>
                    <a:pt x="10" y="22"/>
                  </a:lnTo>
                  <a:lnTo>
                    <a:pt x="5" y="10"/>
                  </a:lnTo>
                  <a:lnTo>
                    <a:pt x="12" y="5"/>
                  </a:lnTo>
                  <a:lnTo>
                    <a:pt x="17" y="0"/>
                  </a:lnTo>
                  <a:lnTo>
                    <a:pt x="24" y="7"/>
                  </a:lnTo>
                  <a:lnTo>
                    <a:pt x="17" y="10"/>
                  </a:lnTo>
                  <a:lnTo>
                    <a:pt x="14" y="15"/>
                  </a:lnTo>
                  <a:lnTo>
                    <a:pt x="12" y="2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50" name="Freeform 49">
              <a:extLst>
                <a:ext uri="{FF2B5EF4-FFF2-40B4-BE49-F238E27FC236}">
                  <a16:creationId xmlns:a16="http://schemas.microsoft.com/office/drawing/2014/main" id="{3D009680-6185-C44A-9A48-C2E9A3BD27B2}"/>
                </a:ext>
              </a:extLst>
            </p:cNvPr>
            <p:cNvSpPr>
              <a:spLocks/>
            </p:cNvSpPr>
            <p:nvPr/>
          </p:nvSpPr>
          <p:spPr bwMode="auto">
            <a:xfrm>
              <a:off x="4701455" y="3817080"/>
              <a:ext cx="208094" cy="245589"/>
            </a:xfrm>
            <a:custGeom>
              <a:avLst/>
              <a:gdLst>
                <a:gd name="connsiteX0" fmla="*/ 224974 w 277458"/>
                <a:gd name="connsiteY0" fmla="*/ 0 h 327452"/>
                <a:gd name="connsiteX1" fmla="*/ 247699 w 277458"/>
                <a:gd name="connsiteY1" fmla="*/ 6818 h 327452"/>
                <a:gd name="connsiteX2" fmla="*/ 272696 w 277458"/>
                <a:gd name="connsiteY2" fmla="*/ 11363 h 327452"/>
                <a:gd name="connsiteX3" fmla="*/ 271864 w 277458"/>
                <a:gd name="connsiteY3" fmla="*/ 15108 h 327452"/>
                <a:gd name="connsiteX4" fmla="*/ 277458 w 277458"/>
                <a:gd name="connsiteY4" fmla="*/ 16125 h 327452"/>
                <a:gd name="connsiteX5" fmla="*/ 272913 w 277458"/>
                <a:gd name="connsiteY5" fmla="*/ 36577 h 327452"/>
                <a:gd name="connsiteX6" fmla="*/ 261551 w 277458"/>
                <a:gd name="connsiteY6" fmla="*/ 52484 h 327452"/>
                <a:gd name="connsiteX7" fmla="*/ 257006 w 277458"/>
                <a:gd name="connsiteY7" fmla="*/ 79754 h 327452"/>
                <a:gd name="connsiteX8" fmla="*/ 252461 w 277458"/>
                <a:gd name="connsiteY8" fmla="*/ 111568 h 327452"/>
                <a:gd name="connsiteX9" fmla="*/ 257006 w 277458"/>
                <a:gd name="connsiteY9" fmla="*/ 134293 h 327452"/>
                <a:gd name="connsiteX10" fmla="*/ 245644 w 277458"/>
                <a:gd name="connsiteY10" fmla="*/ 145655 h 327452"/>
                <a:gd name="connsiteX11" fmla="*/ 245644 w 277458"/>
                <a:gd name="connsiteY11" fmla="*/ 154745 h 327452"/>
                <a:gd name="connsiteX12" fmla="*/ 241099 w 277458"/>
                <a:gd name="connsiteY12" fmla="*/ 172925 h 327452"/>
                <a:gd name="connsiteX13" fmla="*/ 218374 w 277458"/>
                <a:gd name="connsiteY13" fmla="*/ 188832 h 327452"/>
                <a:gd name="connsiteX14" fmla="*/ 202467 w 277458"/>
                <a:gd name="connsiteY14" fmla="*/ 204739 h 327452"/>
                <a:gd name="connsiteX15" fmla="*/ 186560 w 277458"/>
                <a:gd name="connsiteY15" fmla="*/ 241099 h 327452"/>
                <a:gd name="connsiteX16" fmla="*/ 186560 w 277458"/>
                <a:gd name="connsiteY16" fmla="*/ 275186 h 327452"/>
                <a:gd name="connsiteX17" fmla="*/ 177470 w 277458"/>
                <a:gd name="connsiteY17" fmla="*/ 284275 h 327452"/>
                <a:gd name="connsiteX18" fmla="*/ 154745 w 277458"/>
                <a:gd name="connsiteY18" fmla="*/ 300183 h 327452"/>
                <a:gd name="connsiteX19" fmla="*/ 134293 w 277458"/>
                <a:gd name="connsiteY19" fmla="*/ 322907 h 327452"/>
                <a:gd name="connsiteX20" fmla="*/ 122931 w 277458"/>
                <a:gd name="connsiteY20" fmla="*/ 316090 h 327452"/>
                <a:gd name="connsiteX21" fmla="*/ 120333 w 277458"/>
                <a:gd name="connsiteY21" fmla="*/ 312626 h 327452"/>
                <a:gd name="connsiteX22" fmla="*/ 118169 w 277458"/>
                <a:gd name="connsiteY22" fmla="*/ 311328 h 327452"/>
                <a:gd name="connsiteX23" fmla="*/ 114923 w 277458"/>
                <a:gd name="connsiteY23" fmla="*/ 307000 h 327452"/>
                <a:gd name="connsiteX24" fmla="*/ 100206 w 277458"/>
                <a:gd name="connsiteY24" fmla="*/ 307000 h 327452"/>
                <a:gd name="connsiteX25" fmla="*/ 84299 w 277458"/>
                <a:gd name="connsiteY25" fmla="*/ 322907 h 327452"/>
                <a:gd name="connsiteX26" fmla="*/ 80489 w 277458"/>
                <a:gd name="connsiteY26" fmla="*/ 317193 h 327452"/>
                <a:gd name="connsiteX27" fmla="*/ 79537 w 277458"/>
                <a:gd name="connsiteY27" fmla="*/ 318145 h 327452"/>
                <a:gd name="connsiteX28" fmla="*/ 77190 w 277458"/>
                <a:gd name="connsiteY28" fmla="*/ 314625 h 327452"/>
                <a:gd name="connsiteX29" fmla="*/ 63846 w 277458"/>
                <a:gd name="connsiteY29" fmla="*/ 307000 h 327452"/>
                <a:gd name="connsiteX30" fmla="*/ 52484 w 277458"/>
                <a:gd name="connsiteY30" fmla="*/ 311545 h 327452"/>
                <a:gd name="connsiteX31" fmla="*/ 36577 w 277458"/>
                <a:gd name="connsiteY31" fmla="*/ 327452 h 327452"/>
                <a:gd name="connsiteX32" fmla="*/ 32132 w 277458"/>
                <a:gd name="connsiteY32" fmla="*/ 322373 h 327452"/>
                <a:gd name="connsiteX33" fmla="*/ 31815 w 277458"/>
                <a:gd name="connsiteY33" fmla="*/ 322690 h 327452"/>
                <a:gd name="connsiteX34" fmla="*/ 0 w 277458"/>
                <a:gd name="connsiteY34" fmla="*/ 286331 h 327452"/>
                <a:gd name="connsiteX35" fmla="*/ 31815 w 277458"/>
                <a:gd name="connsiteY35" fmla="*/ 263606 h 327452"/>
                <a:gd name="connsiteX36" fmla="*/ 15908 w 277458"/>
                <a:gd name="connsiteY36" fmla="*/ 236337 h 327452"/>
                <a:gd name="connsiteX37" fmla="*/ 31815 w 277458"/>
                <a:gd name="connsiteY37" fmla="*/ 231792 h 327452"/>
                <a:gd name="connsiteX38" fmla="*/ 52267 w 277458"/>
                <a:gd name="connsiteY38" fmla="*/ 227247 h 327452"/>
                <a:gd name="connsiteX39" fmla="*/ 52267 w 277458"/>
                <a:gd name="connsiteY39" fmla="*/ 209067 h 327452"/>
                <a:gd name="connsiteX40" fmla="*/ 74992 w 277458"/>
                <a:gd name="connsiteY40" fmla="*/ 227247 h 327452"/>
                <a:gd name="connsiteX41" fmla="*/ 106806 w 277458"/>
                <a:gd name="connsiteY41" fmla="*/ 227247 h 327452"/>
                <a:gd name="connsiteX42" fmla="*/ 118169 w 277458"/>
                <a:gd name="connsiteY42" fmla="*/ 209067 h 327452"/>
                <a:gd name="connsiteX43" fmla="*/ 122713 w 277458"/>
                <a:gd name="connsiteY43" fmla="*/ 188615 h 327452"/>
                <a:gd name="connsiteX44" fmla="*/ 118169 w 277458"/>
                <a:gd name="connsiteY44" fmla="*/ 156800 h 327452"/>
                <a:gd name="connsiteX45" fmla="*/ 102261 w 277458"/>
                <a:gd name="connsiteY45" fmla="*/ 134076 h 327452"/>
                <a:gd name="connsiteX46" fmla="*/ 117251 w 277458"/>
                <a:gd name="connsiteY46" fmla="*/ 93389 h 327452"/>
                <a:gd name="connsiteX47" fmla="*/ 111568 w 277458"/>
                <a:gd name="connsiteY47" fmla="*/ 91116 h 327452"/>
                <a:gd name="connsiteX48" fmla="*/ 84299 w 277458"/>
                <a:gd name="connsiteY48" fmla="*/ 95661 h 327452"/>
                <a:gd name="connsiteX49" fmla="*/ 83108 w 277458"/>
                <a:gd name="connsiteY49" fmla="*/ 90303 h 327452"/>
                <a:gd name="connsiteX50" fmla="*/ 79537 w 277458"/>
                <a:gd name="connsiteY50" fmla="*/ 90899 h 327452"/>
                <a:gd name="connsiteX51" fmla="*/ 74992 w 277458"/>
                <a:gd name="connsiteY51" fmla="*/ 70447 h 327452"/>
                <a:gd name="connsiteX52" fmla="*/ 74992 w 277458"/>
                <a:gd name="connsiteY52" fmla="*/ 54539 h 327452"/>
                <a:gd name="connsiteX53" fmla="*/ 122713 w 277458"/>
                <a:gd name="connsiteY53" fmla="*/ 54539 h 327452"/>
                <a:gd name="connsiteX54" fmla="*/ 149983 w 277458"/>
                <a:gd name="connsiteY54" fmla="*/ 65902 h 327452"/>
                <a:gd name="connsiteX55" fmla="*/ 177253 w 277458"/>
                <a:gd name="connsiteY55" fmla="*/ 74992 h 327452"/>
                <a:gd name="connsiteX56" fmla="*/ 181798 w 277458"/>
                <a:gd name="connsiteY56" fmla="*/ 54539 h 327452"/>
                <a:gd name="connsiteX57" fmla="*/ 204522 w 277458"/>
                <a:gd name="connsiteY57" fmla="*/ 22725 h 327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7458" h="327452">
                  <a:moveTo>
                    <a:pt x="224974" y="0"/>
                  </a:moveTo>
                  <a:lnTo>
                    <a:pt x="247699" y="6818"/>
                  </a:lnTo>
                  <a:lnTo>
                    <a:pt x="272696" y="11363"/>
                  </a:lnTo>
                  <a:lnTo>
                    <a:pt x="271864" y="15108"/>
                  </a:lnTo>
                  <a:lnTo>
                    <a:pt x="277458" y="16125"/>
                  </a:lnTo>
                  <a:lnTo>
                    <a:pt x="272913" y="36577"/>
                  </a:lnTo>
                  <a:lnTo>
                    <a:pt x="261551" y="52484"/>
                  </a:lnTo>
                  <a:lnTo>
                    <a:pt x="257006" y="79754"/>
                  </a:lnTo>
                  <a:lnTo>
                    <a:pt x="252461" y="111568"/>
                  </a:lnTo>
                  <a:lnTo>
                    <a:pt x="257006" y="134293"/>
                  </a:lnTo>
                  <a:lnTo>
                    <a:pt x="245644" y="145655"/>
                  </a:lnTo>
                  <a:lnTo>
                    <a:pt x="245644" y="154745"/>
                  </a:lnTo>
                  <a:lnTo>
                    <a:pt x="241099" y="172925"/>
                  </a:lnTo>
                  <a:lnTo>
                    <a:pt x="218374" y="188832"/>
                  </a:lnTo>
                  <a:lnTo>
                    <a:pt x="202467" y="204739"/>
                  </a:lnTo>
                  <a:lnTo>
                    <a:pt x="186560" y="241099"/>
                  </a:lnTo>
                  <a:lnTo>
                    <a:pt x="186560" y="275186"/>
                  </a:lnTo>
                  <a:lnTo>
                    <a:pt x="177470" y="284275"/>
                  </a:lnTo>
                  <a:lnTo>
                    <a:pt x="154745" y="300183"/>
                  </a:lnTo>
                  <a:lnTo>
                    <a:pt x="134293" y="322907"/>
                  </a:lnTo>
                  <a:lnTo>
                    <a:pt x="122931" y="316090"/>
                  </a:lnTo>
                  <a:lnTo>
                    <a:pt x="120333" y="312626"/>
                  </a:lnTo>
                  <a:lnTo>
                    <a:pt x="118169" y="311328"/>
                  </a:lnTo>
                  <a:lnTo>
                    <a:pt x="114923" y="307000"/>
                  </a:lnTo>
                  <a:lnTo>
                    <a:pt x="100206" y="307000"/>
                  </a:lnTo>
                  <a:lnTo>
                    <a:pt x="84299" y="322907"/>
                  </a:lnTo>
                  <a:lnTo>
                    <a:pt x="80489" y="317193"/>
                  </a:lnTo>
                  <a:lnTo>
                    <a:pt x="79537" y="318145"/>
                  </a:lnTo>
                  <a:lnTo>
                    <a:pt x="77190" y="314625"/>
                  </a:lnTo>
                  <a:lnTo>
                    <a:pt x="63846" y="307000"/>
                  </a:lnTo>
                  <a:lnTo>
                    <a:pt x="52484" y="311545"/>
                  </a:lnTo>
                  <a:lnTo>
                    <a:pt x="36577" y="327452"/>
                  </a:lnTo>
                  <a:lnTo>
                    <a:pt x="32132" y="322373"/>
                  </a:lnTo>
                  <a:lnTo>
                    <a:pt x="31815" y="322690"/>
                  </a:lnTo>
                  <a:lnTo>
                    <a:pt x="0" y="286331"/>
                  </a:lnTo>
                  <a:lnTo>
                    <a:pt x="31815" y="263606"/>
                  </a:lnTo>
                  <a:lnTo>
                    <a:pt x="15908" y="236337"/>
                  </a:lnTo>
                  <a:lnTo>
                    <a:pt x="31815" y="231792"/>
                  </a:lnTo>
                  <a:lnTo>
                    <a:pt x="52267" y="227247"/>
                  </a:lnTo>
                  <a:lnTo>
                    <a:pt x="52267" y="209067"/>
                  </a:lnTo>
                  <a:lnTo>
                    <a:pt x="74992" y="227247"/>
                  </a:lnTo>
                  <a:lnTo>
                    <a:pt x="106806" y="227247"/>
                  </a:lnTo>
                  <a:lnTo>
                    <a:pt x="118169" y="209067"/>
                  </a:lnTo>
                  <a:lnTo>
                    <a:pt x="122713" y="188615"/>
                  </a:lnTo>
                  <a:lnTo>
                    <a:pt x="118169" y="156800"/>
                  </a:lnTo>
                  <a:lnTo>
                    <a:pt x="102261" y="134076"/>
                  </a:lnTo>
                  <a:lnTo>
                    <a:pt x="117251" y="93389"/>
                  </a:lnTo>
                  <a:lnTo>
                    <a:pt x="111568" y="91116"/>
                  </a:lnTo>
                  <a:lnTo>
                    <a:pt x="84299" y="95661"/>
                  </a:lnTo>
                  <a:lnTo>
                    <a:pt x="83108" y="90303"/>
                  </a:lnTo>
                  <a:lnTo>
                    <a:pt x="79537" y="90899"/>
                  </a:lnTo>
                  <a:lnTo>
                    <a:pt x="74992" y="70447"/>
                  </a:lnTo>
                  <a:lnTo>
                    <a:pt x="74992" y="54539"/>
                  </a:lnTo>
                  <a:lnTo>
                    <a:pt x="122713" y="54539"/>
                  </a:lnTo>
                  <a:lnTo>
                    <a:pt x="149983" y="65902"/>
                  </a:lnTo>
                  <a:lnTo>
                    <a:pt x="177253" y="74992"/>
                  </a:lnTo>
                  <a:lnTo>
                    <a:pt x="181798" y="54539"/>
                  </a:lnTo>
                  <a:lnTo>
                    <a:pt x="204522" y="2272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1" name="Freeform 50">
              <a:extLst>
                <a:ext uri="{FF2B5EF4-FFF2-40B4-BE49-F238E27FC236}">
                  <a16:creationId xmlns:a16="http://schemas.microsoft.com/office/drawing/2014/main" id="{CC1E0D6B-28C2-0C41-B5AD-F41E82D7D546}"/>
                </a:ext>
              </a:extLst>
            </p:cNvPr>
            <p:cNvSpPr>
              <a:spLocks/>
            </p:cNvSpPr>
            <p:nvPr/>
          </p:nvSpPr>
          <p:spPr bwMode="auto">
            <a:xfrm>
              <a:off x="4652030" y="3857985"/>
              <a:ext cx="57948" cy="39363"/>
            </a:xfrm>
            <a:custGeom>
              <a:avLst/>
              <a:gdLst>
                <a:gd name="connsiteX0" fmla="*/ 18180 w 77264"/>
                <a:gd name="connsiteY0" fmla="*/ 0 h 52484"/>
                <a:gd name="connsiteX1" fmla="*/ 77264 w 77264"/>
                <a:gd name="connsiteY1" fmla="*/ 0 h 52484"/>
                <a:gd name="connsiteX2" fmla="*/ 77264 w 77264"/>
                <a:gd name="connsiteY2" fmla="*/ 4762 h 52484"/>
                <a:gd name="connsiteX3" fmla="*/ 77264 w 77264"/>
                <a:gd name="connsiteY3" fmla="*/ 43177 h 52484"/>
                <a:gd name="connsiteX4" fmla="*/ 77264 w 77264"/>
                <a:gd name="connsiteY4" fmla="*/ 47939 h 52484"/>
                <a:gd name="connsiteX5" fmla="*/ 22725 w 77264"/>
                <a:gd name="connsiteY5" fmla="*/ 47939 h 52484"/>
                <a:gd name="connsiteX6" fmla="*/ 6818 w 77264"/>
                <a:gd name="connsiteY6" fmla="*/ 52484 h 52484"/>
                <a:gd name="connsiteX7" fmla="*/ 0 w 77264"/>
                <a:gd name="connsiteY7" fmla="*/ 41122 h 52484"/>
                <a:gd name="connsiteX8" fmla="*/ 1299 w 77264"/>
                <a:gd name="connsiteY8" fmla="*/ 38524 h 52484"/>
                <a:gd name="connsiteX9" fmla="*/ 0 w 77264"/>
                <a:gd name="connsiteY9" fmla="*/ 36360 h 5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264" h="52484">
                  <a:moveTo>
                    <a:pt x="18180" y="0"/>
                  </a:moveTo>
                  <a:lnTo>
                    <a:pt x="77264" y="0"/>
                  </a:lnTo>
                  <a:lnTo>
                    <a:pt x="77264" y="4762"/>
                  </a:lnTo>
                  <a:lnTo>
                    <a:pt x="77264" y="43177"/>
                  </a:lnTo>
                  <a:lnTo>
                    <a:pt x="77264" y="47939"/>
                  </a:lnTo>
                  <a:lnTo>
                    <a:pt x="22725" y="47939"/>
                  </a:lnTo>
                  <a:lnTo>
                    <a:pt x="6818" y="52484"/>
                  </a:lnTo>
                  <a:lnTo>
                    <a:pt x="0" y="41122"/>
                  </a:lnTo>
                  <a:lnTo>
                    <a:pt x="1299" y="38524"/>
                  </a:lnTo>
                  <a:lnTo>
                    <a:pt x="0" y="3636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2" name="Freeform 51">
              <a:extLst>
                <a:ext uri="{FF2B5EF4-FFF2-40B4-BE49-F238E27FC236}">
                  <a16:creationId xmlns:a16="http://schemas.microsoft.com/office/drawing/2014/main" id="{6237DFA2-620B-9C4F-968C-DE14B4C4FC81}"/>
                </a:ext>
              </a:extLst>
            </p:cNvPr>
            <p:cNvSpPr>
              <a:spLocks/>
            </p:cNvSpPr>
            <p:nvPr/>
          </p:nvSpPr>
          <p:spPr bwMode="auto">
            <a:xfrm>
              <a:off x="4640099" y="3857984"/>
              <a:ext cx="153392" cy="174089"/>
            </a:xfrm>
            <a:custGeom>
              <a:avLst/>
              <a:gdLst>
                <a:gd name="connsiteX0" fmla="*/ 93171 w 204522"/>
                <a:gd name="connsiteY0" fmla="*/ 0 h 232118"/>
                <a:gd name="connsiteX1" fmla="*/ 109079 w 204522"/>
                <a:gd name="connsiteY1" fmla="*/ 0 h 232118"/>
                <a:gd name="connsiteX2" fmla="*/ 129531 w 204522"/>
                <a:gd name="connsiteY2" fmla="*/ 0 h 232118"/>
                <a:gd name="connsiteX3" fmla="*/ 152256 w 204522"/>
                <a:gd name="connsiteY3" fmla="*/ 0 h 232118"/>
                <a:gd name="connsiteX4" fmla="*/ 156800 w 204522"/>
                <a:gd name="connsiteY4" fmla="*/ 0 h 232118"/>
                <a:gd name="connsiteX5" fmla="*/ 156800 w 204522"/>
                <a:gd name="connsiteY5" fmla="*/ 7143 h 232118"/>
                <a:gd name="connsiteX6" fmla="*/ 156800 w 204522"/>
                <a:gd name="connsiteY6" fmla="*/ 15908 h 232118"/>
                <a:gd name="connsiteX7" fmla="*/ 161345 w 204522"/>
                <a:gd name="connsiteY7" fmla="*/ 31815 h 232118"/>
                <a:gd name="connsiteX8" fmla="*/ 188615 w 204522"/>
                <a:gd name="connsiteY8" fmla="*/ 31815 h 232118"/>
                <a:gd name="connsiteX9" fmla="*/ 199977 w 204522"/>
                <a:gd name="connsiteY9" fmla="*/ 36360 h 232118"/>
                <a:gd name="connsiteX10" fmla="*/ 197684 w 204522"/>
                <a:gd name="connsiteY10" fmla="*/ 42585 h 232118"/>
                <a:gd name="connsiteX11" fmla="*/ 199977 w 204522"/>
                <a:gd name="connsiteY11" fmla="*/ 43503 h 232118"/>
                <a:gd name="connsiteX12" fmla="*/ 185794 w 204522"/>
                <a:gd name="connsiteY12" fmla="*/ 82000 h 232118"/>
                <a:gd name="connsiteX13" fmla="*/ 199977 w 204522"/>
                <a:gd name="connsiteY13" fmla="*/ 102262 h 232118"/>
                <a:gd name="connsiteX14" fmla="*/ 204522 w 204522"/>
                <a:gd name="connsiteY14" fmla="*/ 129531 h 232118"/>
                <a:gd name="connsiteX15" fmla="*/ 203901 w 204522"/>
                <a:gd name="connsiteY15" fmla="*/ 132947 h 232118"/>
                <a:gd name="connsiteX16" fmla="*/ 204522 w 204522"/>
                <a:gd name="connsiteY16" fmla="*/ 136674 h 232118"/>
                <a:gd name="connsiteX17" fmla="*/ 199977 w 204522"/>
                <a:gd name="connsiteY17" fmla="*/ 161672 h 232118"/>
                <a:gd name="connsiteX18" fmla="*/ 188615 w 204522"/>
                <a:gd name="connsiteY18" fmla="*/ 179851 h 232118"/>
                <a:gd name="connsiteX19" fmla="*/ 156800 w 204522"/>
                <a:gd name="connsiteY19" fmla="*/ 179851 h 232118"/>
                <a:gd name="connsiteX20" fmla="*/ 134076 w 204522"/>
                <a:gd name="connsiteY20" fmla="*/ 161672 h 232118"/>
                <a:gd name="connsiteX21" fmla="*/ 134076 w 204522"/>
                <a:gd name="connsiteY21" fmla="*/ 172708 h 232118"/>
                <a:gd name="connsiteX22" fmla="*/ 134076 w 204522"/>
                <a:gd name="connsiteY22" fmla="*/ 179851 h 232118"/>
                <a:gd name="connsiteX23" fmla="*/ 113624 w 204522"/>
                <a:gd name="connsiteY23" fmla="*/ 179851 h 232118"/>
                <a:gd name="connsiteX24" fmla="*/ 100841 w 204522"/>
                <a:gd name="connsiteY24" fmla="*/ 187155 h 232118"/>
                <a:gd name="connsiteX25" fmla="*/ 113624 w 204522"/>
                <a:gd name="connsiteY25" fmla="*/ 209068 h 232118"/>
                <a:gd name="connsiteX26" fmla="*/ 110398 w 204522"/>
                <a:gd name="connsiteY26" fmla="*/ 210681 h 232118"/>
                <a:gd name="connsiteX27" fmla="*/ 113624 w 204522"/>
                <a:gd name="connsiteY27" fmla="*/ 216211 h 232118"/>
                <a:gd name="connsiteX28" fmla="*/ 81809 w 204522"/>
                <a:gd name="connsiteY28" fmla="*/ 232118 h 232118"/>
                <a:gd name="connsiteX29" fmla="*/ 49995 w 204522"/>
                <a:gd name="connsiteY29" fmla="*/ 200304 h 232118"/>
                <a:gd name="connsiteX30" fmla="*/ 22725 w 204522"/>
                <a:gd name="connsiteY30" fmla="*/ 168489 h 232118"/>
                <a:gd name="connsiteX31" fmla="*/ 0 w 204522"/>
                <a:gd name="connsiteY31" fmla="*/ 129857 h 232118"/>
                <a:gd name="connsiteX32" fmla="*/ 0 w 204522"/>
                <a:gd name="connsiteY32" fmla="*/ 122714 h 232118"/>
                <a:gd name="connsiteX33" fmla="*/ 0 w 204522"/>
                <a:gd name="connsiteY33" fmla="*/ 120767 h 232118"/>
                <a:gd name="connsiteX34" fmla="*/ 0 w 204522"/>
                <a:gd name="connsiteY34" fmla="*/ 113624 h 232118"/>
                <a:gd name="connsiteX35" fmla="*/ 11363 w 204522"/>
                <a:gd name="connsiteY35" fmla="*/ 95444 h 232118"/>
                <a:gd name="connsiteX36" fmla="*/ 15908 w 204522"/>
                <a:gd name="connsiteY36" fmla="*/ 74992 h 232118"/>
                <a:gd name="connsiteX37" fmla="*/ 27270 w 204522"/>
                <a:gd name="connsiteY37" fmla="*/ 47722 h 232118"/>
                <a:gd name="connsiteX38" fmla="*/ 38632 w 204522"/>
                <a:gd name="connsiteY38" fmla="*/ 43177 h 232118"/>
                <a:gd name="connsiteX39" fmla="*/ 93171 w 204522"/>
                <a:gd name="connsiteY39" fmla="*/ 43177 h 232118"/>
                <a:gd name="connsiteX40" fmla="*/ 93171 w 204522"/>
                <a:gd name="connsiteY40" fmla="*/ 7143 h 23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4522" h="232118">
                  <a:moveTo>
                    <a:pt x="93171" y="0"/>
                  </a:moveTo>
                  <a:lnTo>
                    <a:pt x="109079" y="0"/>
                  </a:lnTo>
                  <a:lnTo>
                    <a:pt x="129531" y="0"/>
                  </a:lnTo>
                  <a:lnTo>
                    <a:pt x="152256" y="0"/>
                  </a:lnTo>
                  <a:lnTo>
                    <a:pt x="156800" y="0"/>
                  </a:lnTo>
                  <a:lnTo>
                    <a:pt x="156800" y="7143"/>
                  </a:lnTo>
                  <a:lnTo>
                    <a:pt x="156800" y="15908"/>
                  </a:lnTo>
                  <a:lnTo>
                    <a:pt x="161345" y="31815"/>
                  </a:lnTo>
                  <a:lnTo>
                    <a:pt x="188615" y="31815"/>
                  </a:lnTo>
                  <a:lnTo>
                    <a:pt x="199977" y="36360"/>
                  </a:lnTo>
                  <a:lnTo>
                    <a:pt x="197684" y="42585"/>
                  </a:lnTo>
                  <a:lnTo>
                    <a:pt x="199977" y="43503"/>
                  </a:lnTo>
                  <a:lnTo>
                    <a:pt x="185794" y="82000"/>
                  </a:lnTo>
                  <a:lnTo>
                    <a:pt x="199977" y="102262"/>
                  </a:lnTo>
                  <a:lnTo>
                    <a:pt x="204522" y="129531"/>
                  </a:lnTo>
                  <a:lnTo>
                    <a:pt x="203901" y="132947"/>
                  </a:lnTo>
                  <a:lnTo>
                    <a:pt x="204522" y="136674"/>
                  </a:lnTo>
                  <a:lnTo>
                    <a:pt x="199977" y="161672"/>
                  </a:lnTo>
                  <a:lnTo>
                    <a:pt x="188615" y="179851"/>
                  </a:lnTo>
                  <a:lnTo>
                    <a:pt x="156800" y="179851"/>
                  </a:lnTo>
                  <a:lnTo>
                    <a:pt x="134076" y="161672"/>
                  </a:lnTo>
                  <a:lnTo>
                    <a:pt x="134076" y="172708"/>
                  </a:lnTo>
                  <a:lnTo>
                    <a:pt x="134076" y="179851"/>
                  </a:lnTo>
                  <a:lnTo>
                    <a:pt x="113624" y="179851"/>
                  </a:lnTo>
                  <a:lnTo>
                    <a:pt x="100841" y="187155"/>
                  </a:lnTo>
                  <a:lnTo>
                    <a:pt x="113624" y="209068"/>
                  </a:lnTo>
                  <a:lnTo>
                    <a:pt x="110398" y="210681"/>
                  </a:lnTo>
                  <a:lnTo>
                    <a:pt x="113624" y="216211"/>
                  </a:lnTo>
                  <a:lnTo>
                    <a:pt x="81809" y="232118"/>
                  </a:lnTo>
                  <a:lnTo>
                    <a:pt x="49995" y="200304"/>
                  </a:lnTo>
                  <a:lnTo>
                    <a:pt x="22725" y="168489"/>
                  </a:lnTo>
                  <a:lnTo>
                    <a:pt x="0" y="129857"/>
                  </a:lnTo>
                  <a:lnTo>
                    <a:pt x="0" y="122714"/>
                  </a:lnTo>
                  <a:lnTo>
                    <a:pt x="0" y="120767"/>
                  </a:lnTo>
                  <a:lnTo>
                    <a:pt x="0" y="113624"/>
                  </a:lnTo>
                  <a:lnTo>
                    <a:pt x="11363" y="95444"/>
                  </a:lnTo>
                  <a:lnTo>
                    <a:pt x="15908" y="74992"/>
                  </a:lnTo>
                  <a:lnTo>
                    <a:pt x="27270" y="47722"/>
                  </a:lnTo>
                  <a:lnTo>
                    <a:pt x="38632" y="43177"/>
                  </a:lnTo>
                  <a:lnTo>
                    <a:pt x="93171" y="43177"/>
                  </a:lnTo>
                  <a:lnTo>
                    <a:pt x="93171" y="714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3" name="Freeform 52">
              <a:extLst>
                <a:ext uri="{FF2B5EF4-FFF2-40B4-BE49-F238E27FC236}">
                  <a16:creationId xmlns:a16="http://schemas.microsoft.com/office/drawing/2014/main" id="{D2AD29A7-D976-B548-BBEA-FA1BA98ACD09}"/>
                </a:ext>
              </a:extLst>
            </p:cNvPr>
            <p:cNvSpPr>
              <a:spLocks/>
            </p:cNvSpPr>
            <p:nvPr/>
          </p:nvSpPr>
          <p:spPr bwMode="auto">
            <a:xfrm>
              <a:off x="4793490" y="3610855"/>
              <a:ext cx="363189" cy="256060"/>
            </a:xfrm>
            <a:custGeom>
              <a:avLst/>
              <a:gdLst>
                <a:gd name="connsiteX0" fmla="*/ 311328 w 484252"/>
                <a:gd name="connsiteY0" fmla="*/ 0 h 341413"/>
                <a:gd name="connsiteX1" fmla="*/ 315843 w 484252"/>
                <a:gd name="connsiteY1" fmla="*/ 12042 h 341413"/>
                <a:gd name="connsiteX2" fmla="*/ 316090 w 484252"/>
                <a:gd name="connsiteY2" fmla="*/ 11905 h 341413"/>
                <a:gd name="connsiteX3" fmla="*/ 318695 w 484252"/>
                <a:gd name="connsiteY3" fmla="*/ 18852 h 341413"/>
                <a:gd name="connsiteX4" fmla="*/ 338597 w 484252"/>
                <a:gd name="connsiteY4" fmla="*/ 43177 h 341413"/>
                <a:gd name="connsiteX5" fmla="*/ 338597 w 484252"/>
                <a:gd name="connsiteY5" fmla="*/ 49262 h 341413"/>
                <a:gd name="connsiteX6" fmla="*/ 343359 w 484252"/>
                <a:gd name="connsiteY6" fmla="*/ 55082 h 341413"/>
                <a:gd name="connsiteX7" fmla="*/ 343359 w 484252"/>
                <a:gd name="connsiteY7" fmla="*/ 66445 h 341413"/>
                <a:gd name="connsiteX8" fmla="*/ 338815 w 484252"/>
                <a:gd name="connsiteY8" fmla="*/ 82352 h 341413"/>
                <a:gd name="connsiteX9" fmla="*/ 338815 w 484252"/>
                <a:gd name="connsiteY9" fmla="*/ 85211 h 341413"/>
                <a:gd name="connsiteX10" fmla="*/ 349960 w 484252"/>
                <a:gd name="connsiteY10" fmla="*/ 93171 h 341413"/>
                <a:gd name="connsiteX11" fmla="*/ 377229 w 484252"/>
                <a:gd name="connsiteY11" fmla="*/ 109079 h 341413"/>
                <a:gd name="connsiteX12" fmla="*/ 393137 w 484252"/>
                <a:gd name="connsiteY12" fmla="*/ 124986 h 341413"/>
                <a:gd name="connsiteX13" fmla="*/ 393137 w 484252"/>
                <a:gd name="connsiteY13" fmla="*/ 132129 h 341413"/>
                <a:gd name="connsiteX14" fmla="*/ 397899 w 484252"/>
                <a:gd name="connsiteY14" fmla="*/ 136891 h 341413"/>
                <a:gd name="connsiteX15" fmla="*/ 397899 w 484252"/>
                <a:gd name="connsiteY15" fmla="*/ 139920 h 341413"/>
                <a:gd name="connsiteX16" fmla="*/ 420406 w 484252"/>
                <a:gd name="connsiteY16" fmla="*/ 156801 h 341413"/>
                <a:gd name="connsiteX17" fmla="*/ 436313 w 484252"/>
                <a:gd name="connsiteY17" fmla="*/ 172708 h 341413"/>
                <a:gd name="connsiteX18" fmla="*/ 447676 w 484252"/>
                <a:gd name="connsiteY18" fmla="*/ 195433 h 341413"/>
                <a:gd name="connsiteX19" fmla="*/ 472673 w 484252"/>
                <a:gd name="connsiteY19" fmla="*/ 211340 h 341413"/>
                <a:gd name="connsiteX20" fmla="*/ 479490 w 484252"/>
                <a:gd name="connsiteY20" fmla="*/ 220430 h 341413"/>
                <a:gd name="connsiteX21" fmla="*/ 473011 w 484252"/>
                <a:gd name="connsiteY21" fmla="*/ 220430 h 341413"/>
                <a:gd name="connsiteX22" fmla="*/ 477435 w 484252"/>
                <a:gd name="connsiteY22" fmla="*/ 223245 h 341413"/>
                <a:gd name="connsiteX23" fmla="*/ 484252 w 484252"/>
                <a:gd name="connsiteY23" fmla="*/ 232335 h 341413"/>
                <a:gd name="connsiteX24" fmla="*/ 472890 w 484252"/>
                <a:gd name="connsiteY24" fmla="*/ 232335 h 341413"/>
                <a:gd name="connsiteX25" fmla="*/ 445620 w 484252"/>
                <a:gd name="connsiteY25" fmla="*/ 232335 h 341413"/>
                <a:gd name="connsiteX26" fmla="*/ 418351 w 484252"/>
                <a:gd name="connsiteY26" fmla="*/ 227790 h 341413"/>
                <a:gd name="connsiteX27" fmla="*/ 409261 w 484252"/>
                <a:gd name="connsiteY27" fmla="*/ 232335 h 341413"/>
                <a:gd name="connsiteX28" fmla="*/ 397899 w 484252"/>
                <a:gd name="connsiteY28" fmla="*/ 243697 h 341413"/>
                <a:gd name="connsiteX29" fmla="*/ 386536 w 484252"/>
                <a:gd name="connsiteY29" fmla="*/ 243697 h 341413"/>
                <a:gd name="connsiteX30" fmla="*/ 370629 w 484252"/>
                <a:gd name="connsiteY30" fmla="*/ 239152 h 341413"/>
                <a:gd name="connsiteX31" fmla="*/ 334270 w 484252"/>
                <a:gd name="connsiteY31" fmla="*/ 255059 h 341413"/>
                <a:gd name="connsiteX32" fmla="*/ 316090 w 484252"/>
                <a:gd name="connsiteY32" fmla="*/ 250514 h 341413"/>
                <a:gd name="connsiteX33" fmla="*/ 311545 w 484252"/>
                <a:gd name="connsiteY33" fmla="*/ 255059 h 341413"/>
                <a:gd name="connsiteX34" fmla="*/ 300183 w 484252"/>
                <a:gd name="connsiteY34" fmla="*/ 275512 h 341413"/>
                <a:gd name="connsiteX35" fmla="*/ 272913 w 484252"/>
                <a:gd name="connsiteY35" fmla="*/ 266422 h 341413"/>
                <a:gd name="connsiteX36" fmla="*/ 247916 w 484252"/>
                <a:gd name="connsiteY36" fmla="*/ 266422 h 341413"/>
                <a:gd name="connsiteX37" fmla="*/ 220646 w 484252"/>
                <a:gd name="connsiteY37" fmla="*/ 250514 h 341413"/>
                <a:gd name="connsiteX38" fmla="*/ 193377 w 484252"/>
                <a:gd name="connsiteY38" fmla="*/ 239152 h 341413"/>
                <a:gd name="connsiteX39" fmla="*/ 172925 w 484252"/>
                <a:gd name="connsiteY39" fmla="*/ 250514 h 341413"/>
                <a:gd name="connsiteX40" fmla="*/ 154745 w 484252"/>
                <a:gd name="connsiteY40" fmla="*/ 270967 h 341413"/>
                <a:gd name="connsiteX41" fmla="*/ 154745 w 484252"/>
                <a:gd name="connsiteY41" fmla="*/ 293691 h 341413"/>
                <a:gd name="connsiteX42" fmla="*/ 129748 w 484252"/>
                <a:gd name="connsiteY42" fmla="*/ 293691 h 341413"/>
                <a:gd name="connsiteX43" fmla="*/ 107023 w 484252"/>
                <a:gd name="connsiteY43" fmla="*/ 286874 h 341413"/>
                <a:gd name="connsiteX44" fmla="*/ 86571 w 484252"/>
                <a:gd name="connsiteY44" fmla="*/ 302781 h 341413"/>
                <a:gd name="connsiteX45" fmla="*/ 63846 w 484252"/>
                <a:gd name="connsiteY45" fmla="*/ 341413 h 341413"/>
                <a:gd name="connsiteX46" fmla="*/ 59301 w 484252"/>
                <a:gd name="connsiteY46" fmla="*/ 330051 h 341413"/>
                <a:gd name="connsiteX47" fmla="*/ 59301 w 484252"/>
                <a:gd name="connsiteY47" fmla="*/ 329139 h 341413"/>
                <a:gd name="connsiteX48" fmla="*/ 59084 w 484252"/>
                <a:gd name="connsiteY48" fmla="*/ 329508 h 341413"/>
                <a:gd name="connsiteX49" fmla="*/ 54539 w 484252"/>
                <a:gd name="connsiteY49" fmla="*/ 318146 h 341413"/>
                <a:gd name="connsiteX50" fmla="*/ 54539 w 484252"/>
                <a:gd name="connsiteY50" fmla="*/ 309382 h 341413"/>
                <a:gd name="connsiteX51" fmla="*/ 43394 w 484252"/>
                <a:gd name="connsiteY51" fmla="*/ 298236 h 341413"/>
                <a:gd name="connsiteX52" fmla="*/ 32032 w 484252"/>
                <a:gd name="connsiteY52" fmla="*/ 282329 h 341413"/>
                <a:gd name="connsiteX53" fmla="*/ 27487 w 484252"/>
                <a:gd name="connsiteY53" fmla="*/ 270967 h 341413"/>
                <a:gd name="connsiteX54" fmla="*/ 11580 w 484252"/>
                <a:gd name="connsiteY54" fmla="*/ 250514 h 341413"/>
                <a:gd name="connsiteX55" fmla="*/ 11580 w 484252"/>
                <a:gd name="connsiteY55" fmla="*/ 244732 h 341413"/>
                <a:gd name="connsiteX56" fmla="*/ 6818 w 484252"/>
                <a:gd name="connsiteY56" fmla="*/ 238609 h 341413"/>
                <a:gd name="connsiteX57" fmla="*/ 6818 w 484252"/>
                <a:gd name="connsiteY57" fmla="*/ 228041 h 341413"/>
                <a:gd name="connsiteX58" fmla="*/ 4762 w 484252"/>
                <a:gd name="connsiteY58" fmla="*/ 223245 h 341413"/>
                <a:gd name="connsiteX59" fmla="*/ 4888 w 484252"/>
                <a:gd name="connsiteY59" fmla="*/ 222743 h 341413"/>
                <a:gd name="connsiteX60" fmla="*/ 0 w 484252"/>
                <a:gd name="connsiteY60" fmla="*/ 211340 h 341413"/>
                <a:gd name="connsiteX61" fmla="*/ 6818 w 484252"/>
                <a:gd name="connsiteY61" fmla="*/ 184070 h 341413"/>
                <a:gd name="connsiteX62" fmla="*/ 15908 w 484252"/>
                <a:gd name="connsiteY62" fmla="*/ 179525 h 341413"/>
                <a:gd name="connsiteX63" fmla="*/ 31815 w 484252"/>
                <a:gd name="connsiteY63" fmla="*/ 140893 h 341413"/>
                <a:gd name="connsiteX64" fmla="*/ 65902 w 484252"/>
                <a:gd name="connsiteY64" fmla="*/ 136348 h 341413"/>
                <a:gd name="connsiteX65" fmla="*/ 70447 w 484252"/>
                <a:gd name="connsiteY65" fmla="*/ 129531 h 341413"/>
                <a:gd name="connsiteX66" fmla="*/ 74992 w 484252"/>
                <a:gd name="connsiteY66" fmla="*/ 129531 h 341413"/>
                <a:gd name="connsiteX67" fmla="*/ 86354 w 484252"/>
                <a:gd name="connsiteY67" fmla="*/ 136348 h 341413"/>
                <a:gd name="connsiteX68" fmla="*/ 134076 w 484252"/>
                <a:gd name="connsiteY68" fmla="*/ 124986 h 341413"/>
                <a:gd name="connsiteX69" fmla="*/ 145438 w 484252"/>
                <a:gd name="connsiteY69" fmla="*/ 109079 h 341413"/>
                <a:gd name="connsiteX70" fmla="*/ 167883 w 484252"/>
                <a:gd name="connsiteY70" fmla="*/ 97856 h 341413"/>
                <a:gd name="connsiteX71" fmla="*/ 166107 w 484252"/>
                <a:gd name="connsiteY71" fmla="*/ 93714 h 341413"/>
                <a:gd name="connsiteX72" fmla="*/ 166398 w 484252"/>
                <a:gd name="connsiteY72" fmla="*/ 93598 h 341413"/>
                <a:gd name="connsiteX73" fmla="*/ 161345 w 484252"/>
                <a:gd name="connsiteY73" fmla="*/ 81809 h 341413"/>
                <a:gd name="connsiteX74" fmla="*/ 172708 w 484252"/>
                <a:gd name="connsiteY74" fmla="*/ 77264 h 341413"/>
                <a:gd name="connsiteX75" fmla="*/ 209067 w 484252"/>
                <a:gd name="connsiteY75" fmla="*/ 81809 h 341413"/>
                <a:gd name="connsiteX76" fmla="*/ 243154 w 484252"/>
                <a:gd name="connsiteY76" fmla="*/ 65902 h 341413"/>
                <a:gd name="connsiteX77" fmla="*/ 268151 w 484252"/>
                <a:gd name="connsiteY77" fmla="*/ 22725 h 341413"/>
                <a:gd name="connsiteX78" fmla="*/ 290876 w 484252"/>
                <a:gd name="connsiteY78" fmla="*/ 11362 h 34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84252" h="341413">
                  <a:moveTo>
                    <a:pt x="311328" y="0"/>
                  </a:moveTo>
                  <a:lnTo>
                    <a:pt x="315843" y="12042"/>
                  </a:lnTo>
                  <a:lnTo>
                    <a:pt x="316090" y="11905"/>
                  </a:lnTo>
                  <a:lnTo>
                    <a:pt x="318695" y="18852"/>
                  </a:lnTo>
                  <a:lnTo>
                    <a:pt x="338597" y="43177"/>
                  </a:lnTo>
                  <a:lnTo>
                    <a:pt x="338597" y="49262"/>
                  </a:lnTo>
                  <a:lnTo>
                    <a:pt x="343359" y="55082"/>
                  </a:lnTo>
                  <a:lnTo>
                    <a:pt x="343359" y="66445"/>
                  </a:lnTo>
                  <a:lnTo>
                    <a:pt x="338815" y="82352"/>
                  </a:lnTo>
                  <a:lnTo>
                    <a:pt x="338815" y="85211"/>
                  </a:lnTo>
                  <a:lnTo>
                    <a:pt x="349960" y="93171"/>
                  </a:lnTo>
                  <a:lnTo>
                    <a:pt x="377229" y="109079"/>
                  </a:lnTo>
                  <a:lnTo>
                    <a:pt x="393137" y="124986"/>
                  </a:lnTo>
                  <a:lnTo>
                    <a:pt x="393137" y="132129"/>
                  </a:lnTo>
                  <a:lnTo>
                    <a:pt x="397899" y="136891"/>
                  </a:lnTo>
                  <a:lnTo>
                    <a:pt x="397899" y="139920"/>
                  </a:lnTo>
                  <a:lnTo>
                    <a:pt x="420406" y="156801"/>
                  </a:lnTo>
                  <a:lnTo>
                    <a:pt x="436313" y="172708"/>
                  </a:lnTo>
                  <a:lnTo>
                    <a:pt x="447676" y="195433"/>
                  </a:lnTo>
                  <a:lnTo>
                    <a:pt x="472673" y="211340"/>
                  </a:lnTo>
                  <a:lnTo>
                    <a:pt x="479490" y="220430"/>
                  </a:lnTo>
                  <a:lnTo>
                    <a:pt x="473011" y="220430"/>
                  </a:lnTo>
                  <a:lnTo>
                    <a:pt x="477435" y="223245"/>
                  </a:lnTo>
                  <a:lnTo>
                    <a:pt x="484252" y="232335"/>
                  </a:lnTo>
                  <a:lnTo>
                    <a:pt x="472890" y="232335"/>
                  </a:lnTo>
                  <a:lnTo>
                    <a:pt x="445620" y="232335"/>
                  </a:lnTo>
                  <a:lnTo>
                    <a:pt x="418351" y="227790"/>
                  </a:lnTo>
                  <a:lnTo>
                    <a:pt x="409261" y="232335"/>
                  </a:lnTo>
                  <a:lnTo>
                    <a:pt x="397899" y="243697"/>
                  </a:lnTo>
                  <a:lnTo>
                    <a:pt x="386536" y="243697"/>
                  </a:lnTo>
                  <a:lnTo>
                    <a:pt x="370629" y="239152"/>
                  </a:lnTo>
                  <a:lnTo>
                    <a:pt x="334270" y="255059"/>
                  </a:lnTo>
                  <a:lnTo>
                    <a:pt x="316090" y="250514"/>
                  </a:lnTo>
                  <a:lnTo>
                    <a:pt x="311545" y="255059"/>
                  </a:lnTo>
                  <a:lnTo>
                    <a:pt x="300183" y="275512"/>
                  </a:lnTo>
                  <a:lnTo>
                    <a:pt x="272913" y="266422"/>
                  </a:lnTo>
                  <a:lnTo>
                    <a:pt x="247916" y="266422"/>
                  </a:lnTo>
                  <a:lnTo>
                    <a:pt x="220646" y="250514"/>
                  </a:lnTo>
                  <a:lnTo>
                    <a:pt x="193377" y="239152"/>
                  </a:lnTo>
                  <a:lnTo>
                    <a:pt x="172925" y="250514"/>
                  </a:lnTo>
                  <a:lnTo>
                    <a:pt x="154745" y="270967"/>
                  </a:lnTo>
                  <a:lnTo>
                    <a:pt x="154745" y="293691"/>
                  </a:lnTo>
                  <a:lnTo>
                    <a:pt x="129748" y="293691"/>
                  </a:lnTo>
                  <a:lnTo>
                    <a:pt x="107023" y="286874"/>
                  </a:lnTo>
                  <a:lnTo>
                    <a:pt x="86571" y="302781"/>
                  </a:lnTo>
                  <a:lnTo>
                    <a:pt x="63846" y="341413"/>
                  </a:lnTo>
                  <a:lnTo>
                    <a:pt x="59301" y="330051"/>
                  </a:lnTo>
                  <a:lnTo>
                    <a:pt x="59301" y="329139"/>
                  </a:lnTo>
                  <a:lnTo>
                    <a:pt x="59084" y="329508"/>
                  </a:lnTo>
                  <a:lnTo>
                    <a:pt x="54539" y="318146"/>
                  </a:lnTo>
                  <a:lnTo>
                    <a:pt x="54539" y="309382"/>
                  </a:lnTo>
                  <a:lnTo>
                    <a:pt x="43394" y="298236"/>
                  </a:lnTo>
                  <a:lnTo>
                    <a:pt x="32032" y="282329"/>
                  </a:lnTo>
                  <a:lnTo>
                    <a:pt x="27487" y="270967"/>
                  </a:lnTo>
                  <a:lnTo>
                    <a:pt x="11580" y="250514"/>
                  </a:lnTo>
                  <a:lnTo>
                    <a:pt x="11580" y="244732"/>
                  </a:lnTo>
                  <a:lnTo>
                    <a:pt x="6818" y="238609"/>
                  </a:lnTo>
                  <a:lnTo>
                    <a:pt x="6818" y="228041"/>
                  </a:lnTo>
                  <a:lnTo>
                    <a:pt x="4762" y="223245"/>
                  </a:lnTo>
                  <a:lnTo>
                    <a:pt x="4888" y="222743"/>
                  </a:lnTo>
                  <a:lnTo>
                    <a:pt x="0" y="211340"/>
                  </a:lnTo>
                  <a:lnTo>
                    <a:pt x="6818" y="184070"/>
                  </a:lnTo>
                  <a:lnTo>
                    <a:pt x="15908" y="179525"/>
                  </a:lnTo>
                  <a:lnTo>
                    <a:pt x="31815" y="140893"/>
                  </a:lnTo>
                  <a:lnTo>
                    <a:pt x="65902" y="136348"/>
                  </a:lnTo>
                  <a:lnTo>
                    <a:pt x="70447" y="129531"/>
                  </a:lnTo>
                  <a:lnTo>
                    <a:pt x="74992" y="129531"/>
                  </a:lnTo>
                  <a:lnTo>
                    <a:pt x="86354" y="136348"/>
                  </a:lnTo>
                  <a:lnTo>
                    <a:pt x="134076" y="124986"/>
                  </a:lnTo>
                  <a:lnTo>
                    <a:pt x="145438" y="109079"/>
                  </a:lnTo>
                  <a:lnTo>
                    <a:pt x="167883" y="97856"/>
                  </a:lnTo>
                  <a:lnTo>
                    <a:pt x="166107" y="93714"/>
                  </a:lnTo>
                  <a:lnTo>
                    <a:pt x="166398" y="93598"/>
                  </a:lnTo>
                  <a:lnTo>
                    <a:pt x="161345" y="81809"/>
                  </a:lnTo>
                  <a:lnTo>
                    <a:pt x="172708" y="77264"/>
                  </a:lnTo>
                  <a:lnTo>
                    <a:pt x="209067" y="81809"/>
                  </a:lnTo>
                  <a:lnTo>
                    <a:pt x="243154" y="65902"/>
                  </a:lnTo>
                  <a:lnTo>
                    <a:pt x="268151" y="22725"/>
                  </a:lnTo>
                  <a:lnTo>
                    <a:pt x="290876"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4" name="Freeform 53">
              <a:extLst>
                <a:ext uri="{FF2B5EF4-FFF2-40B4-BE49-F238E27FC236}">
                  <a16:creationId xmlns:a16="http://schemas.microsoft.com/office/drawing/2014/main" id="{A7FE22A0-BA03-2D4C-9E28-BCA8031A487D}"/>
                </a:ext>
              </a:extLst>
            </p:cNvPr>
            <p:cNvSpPr>
              <a:spLocks/>
            </p:cNvSpPr>
            <p:nvPr/>
          </p:nvSpPr>
          <p:spPr bwMode="auto">
            <a:xfrm>
              <a:off x="4633281" y="3563133"/>
              <a:ext cx="208094" cy="313763"/>
            </a:xfrm>
            <a:custGeom>
              <a:avLst/>
              <a:gdLst>
                <a:gd name="connsiteX0" fmla="*/ 220430 w 277458"/>
                <a:gd name="connsiteY0" fmla="*/ 0 h 418350"/>
                <a:gd name="connsiteX1" fmla="*/ 223583 w 277458"/>
                <a:gd name="connsiteY1" fmla="*/ 5406 h 418350"/>
                <a:gd name="connsiteX2" fmla="*/ 225192 w 277458"/>
                <a:gd name="connsiteY2" fmla="*/ 4762 h 418350"/>
                <a:gd name="connsiteX3" fmla="*/ 241099 w 277458"/>
                <a:gd name="connsiteY3" fmla="*/ 32032 h 418350"/>
                <a:gd name="connsiteX4" fmla="*/ 241099 w 277458"/>
                <a:gd name="connsiteY4" fmla="*/ 52484 h 418350"/>
                <a:gd name="connsiteX5" fmla="*/ 241099 w 277458"/>
                <a:gd name="connsiteY5" fmla="*/ 79753 h 418350"/>
                <a:gd name="connsiteX6" fmla="*/ 257006 w 277458"/>
                <a:gd name="connsiteY6" fmla="*/ 111568 h 418350"/>
                <a:gd name="connsiteX7" fmla="*/ 241099 w 277458"/>
                <a:gd name="connsiteY7" fmla="*/ 111568 h 418350"/>
                <a:gd name="connsiteX8" fmla="*/ 229736 w 277458"/>
                <a:gd name="connsiteY8" fmla="*/ 118385 h 418350"/>
                <a:gd name="connsiteX9" fmla="*/ 207012 w 277458"/>
                <a:gd name="connsiteY9" fmla="*/ 111568 h 418350"/>
                <a:gd name="connsiteX10" fmla="*/ 202467 w 277458"/>
                <a:gd name="connsiteY10" fmla="*/ 127475 h 418350"/>
                <a:gd name="connsiteX11" fmla="*/ 220430 w 277458"/>
                <a:gd name="connsiteY11" fmla="*/ 145438 h 418350"/>
                <a:gd name="connsiteX12" fmla="*/ 236337 w 277458"/>
                <a:gd name="connsiteY12" fmla="*/ 149983 h 418350"/>
                <a:gd name="connsiteX13" fmla="*/ 237395 w 277458"/>
                <a:gd name="connsiteY13" fmla="*/ 153687 h 418350"/>
                <a:gd name="connsiteX14" fmla="*/ 241099 w 277458"/>
                <a:gd name="connsiteY14" fmla="*/ 154745 h 418350"/>
                <a:gd name="connsiteX15" fmla="*/ 245644 w 277458"/>
                <a:gd name="connsiteY15" fmla="*/ 170652 h 418350"/>
                <a:gd name="connsiteX16" fmla="*/ 257006 w 277458"/>
                <a:gd name="connsiteY16" fmla="*/ 197921 h 418350"/>
                <a:gd name="connsiteX17" fmla="*/ 250189 w 277458"/>
                <a:gd name="connsiteY17" fmla="*/ 209284 h 418350"/>
                <a:gd name="connsiteX18" fmla="*/ 234281 w 277458"/>
                <a:gd name="connsiteY18" fmla="*/ 247916 h 418350"/>
                <a:gd name="connsiteX19" fmla="*/ 225192 w 277458"/>
                <a:gd name="connsiteY19" fmla="*/ 252461 h 418350"/>
                <a:gd name="connsiteX20" fmla="*/ 218374 w 277458"/>
                <a:gd name="connsiteY20" fmla="*/ 279730 h 418350"/>
                <a:gd name="connsiteX21" fmla="*/ 225192 w 277458"/>
                <a:gd name="connsiteY21" fmla="*/ 295637 h 418350"/>
                <a:gd name="connsiteX22" fmla="*/ 225192 w 277458"/>
                <a:gd name="connsiteY22" fmla="*/ 307000 h 418350"/>
                <a:gd name="connsiteX23" fmla="*/ 241099 w 277458"/>
                <a:gd name="connsiteY23" fmla="*/ 327452 h 418350"/>
                <a:gd name="connsiteX24" fmla="*/ 245644 w 277458"/>
                <a:gd name="connsiteY24" fmla="*/ 338814 h 418350"/>
                <a:gd name="connsiteX25" fmla="*/ 255753 w 277458"/>
                <a:gd name="connsiteY25" fmla="*/ 357011 h 418350"/>
                <a:gd name="connsiteX26" fmla="*/ 268151 w 277458"/>
                <a:gd name="connsiteY26" fmla="*/ 365867 h 418350"/>
                <a:gd name="connsiteX27" fmla="*/ 268151 w 277458"/>
                <a:gd name="connsiteY27" fmla="*/ 367227 h 418350"/>
                <a:gd name="connsiteX28" fmla="*/ 272913 w 277458"/>
                <a:gd name="connsiteY28" fmla="*/ 370629 h 418350"/>
                <a:gd name="connsiteX29" fmla="*/ 272913 w 277458"/>
                <a:gd name="connsiteY29" fmla="*/ 386536 h 418350"/>
                <a:gd name="connsiteX30" fmla="*/ 277458 w 277458"/>
                <a:gd name="connsiteY30" fmla="*/ 397898 h 418350"/>
                <a:gd name="connsiteX31" fmla="*/ 272913 w 277458"/>
                <a:gd name="connsiteY31" fmla="*/ 418350 h 418350"/>
                <a:gd name="connsiteX32" fmla="*/ 245644 w 277458"/>
                <a:gd name="connsiteY32" fmla="*/ 409260 h 418350"/>
                <a:gd name="connsiteX33" fmla="*/ 218374 w 277458"/>
                <a:gd name="connsiteY33" fmla="*/ 397898 h 418350"/>
                <a:gd name="connsiteX34" fmla="*/ 170652 w 277458"/>
                <a:gd name="connsiteY34" fmla="*/ 397898 h 418350"/>
                <a:gd name="connsiteX35" fmla="*/ 166107 w 277458"/>
                <a:gd name="connsiteY35" fmla="*/ 397898 h 418350"/>
                <a:gd name="connsiteX36" fmla="*/ 143383 w 277458"/>
                <a:gd name="connsiteY36" fmla="*/ 397898 h 418350"/>
                <a:gd name="connsiteX37" fmla="*/ 122931 w 277458"/>
                <a:gd name="connsiteY37" fmla="*/ 397898 h 418350"/>
                <a:gd name="connsiteX38" fmla="*/ 107023 w 277458"/>
                <a:gd name="connsiteY38" fmla="*/ 397898 h 418350"/>
                <a:gd name="connsiteX39" fmla="*/ 47939 w 277458"/>
                <a:gd name="connsiteY39" fmla="*/ 397898 h 418350"/>
                <a:gd name="connsiteX40" fmla="*/ 48733 w 277458"/>
                <a:gd name="connsiteY40" fmla="*/ 393136 h 418350"/>
                <a:gd name="connsiteX41" fmla="*/ 43177 w 277458"/>
                <a:gd name="connsiteY41" fmla="*/ 393136 h 418350"/>
                <a:gd name="connsiteX42" fmla="*/ 47722 w 277458"/>
                <a:gd name="connsiteY42" fmla="*/ 365867 h 418350"/>
                <a:gd name="connsiteX43" fmla="*/ 34196 w 277458"/>
                <a:gd name="connsiteY43" fmla="*/ 342679 h 418350"/>
                <a:gd name="connsiteX44" fmla="*/ 20670 w 277458"/>
                <a:gd name="connsiteY44" fmla="*/ 338814 h 418350"/>
                <a:gd name="connsiteX45" fmla="*/ 17617 w 277458"/>
                <a:gd name="connsiteY45" fmla="*/ 334541 h 418350"/>
                <a:gd name="connsiteX46" fmla="*/ 15908 w 277458"/>
                <a:gd name="connsiteY46" fmla="*/ 334052 h 418350"/>
                <a:gd name="connsiteX47" fmla="*/ 4545 w 277458"/>
                <a:gd name="connsiteY47" fmla="*/ 318145 h 418350"/>
                <a:gd name="connsiteX48" fmla="*/ 0 w 277458"/>
                <a:gd name="connsiteY48" fmla="*/ 311327 h 418350"/>
                <a:gd name="connsiteX49" fmla="*/ 0 w 277458"/>
                <a:gd name="connsiteY49" fmla="*/ 302238 h 418350"/>
                <a:gd name="connsiteX50" fmla="*/ 9090 w 277458"/>
                <a:gd name="connsiteY50" fmla="*/ 274968 h 418350"/>
                <a:gd name="connsiteX51" fmla="*/ 24997 w 277458"/>
                <a:gd name="connsiteY51" fmla="*/ 243154 h 418350"/>
                <a:gd name="connsiteX52" fmla="*/ 36360 w 277458"/>
                <a:gd name="connsiteY52" fmla="*/ 243154 h 418350"/>
                <a:gd name="connsiteX53" fmla="*/ 59084 w 277458"/>
                <a:gd name="connsiteY53" fmla="*/ 215884 h 418350"/>
                <a:gd name="connsiteX54" fmla="*/ 68174 w 277458"/>
                <a:gd name="connsiteY54" fmla="*/ 215884 h 418350"/>
                <a:gd name="connsiteX55" fmla="*/ 90899 w 277458"/>
                <a:gd name="connsiteY55" fmla="*/ 231791 h 418350"/>
                <a:gd name="connsiteX56" fmla="*/ 118169 w 277458"/>
                <a:gd name="connsiteY56" fmla="*/ 220429 h 418350"/>
                <a:gd name="connsiteX57" fmla="*/ 122713 w 277458"/>
                <a:gd name="connsiteY57" fmla="*/ 204522 h 418350"/>
                <a:gd name="connsiteX58" fmla="*/ 127258 w 277458"/>
                <a:gd name="connsiteY58" fmla="*/ 188615 h 418350"/>
                <a:gd name="connsiteX59" fmla="*/ 134076 w 277458"/>
                <a:gd name="connsiteY59" fmla="*/ 165890 h 418350"/>
                <a:gd name="connsiteX60" fmla="*/ 154528 w 277458"/>
                <a:gd name="connsiteY60" fmla="*/ 156800 h 418350"/>
                <a:gd name="connsiteX61" fmla="*/ 161345 w 277458"/>
                <a:gd name="connsiteY61" fmla="*/ 129531 h 418350"/>
                <a:gd name="connsiteX62" fmla="*/ 170435 w 277458"/>
                <a:gd name="connsiteY62" fmla="*/ 118168 h 418350"/>
                <a:gd name="connsiteX63" fmla="*/ 177253 w 277458"/>
                <a:gd name="connsiteY63" fmla="*/ 102261 h 418350"/>
                <a:gd name="connsiteX64" fmla="*/ 181798 w 277458"/>
                <a:gd name="connsiteY64" fmla="*/ 74991 h 418350"/>
                <a:gd name="connsiteX65" fmla="*/ 213612 w 277458"/>
                <a:gd name="connsiteY65" fmla="*/ 47722 h 418350"/>
                <a:gd name="connsiteX66" fmla="*/ 213612 w 277458"/>
                <a:gd name="connsiteY66" fmla="*/ 38632 h 418350"/>
                <a:gd name="connsiteX67" fmla="*/ 219651 w 277458"/>
                <a:gd name="connsiteY67" fmla="*/ 28568 h 418350"/>
                <a:gd name="connsiteX68" fmla="*/ 207012 w 277458"/>
                <a:gd name="connsiteY68" fmla="*/ 20669 h 418350"/>
                <a:gd name="connsiteX69" fmla="*/ 207791 w 277458"/>
                <a:gd name="connsiteY69" fmla="*/ 19371 h 418350"/>
                <a:gd name="connsiteX70" fmla="*/ 202250 w 277458"/>
                <a:gd name="connsiteY70" fmla="*/ 15907 h 418350"/>
                <a:gd name="connsiteX71" fmla="*/ 209067 w 277458"/>
                <a:gd name="connsiteY71" fmla="*/ 4545 h 41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7458" h="418350">
                  <a:moveTo>
                    <a:pt x="220430" y="0"/>
                  </a:moveTo>
                  <a:lnTo>
                    <a:pt x="223583" y="5406"/>
                  </a:lnTo>
                  <a:lnTo>
                    <a:pt x="225192" y="4762"/>
                  </a:lnTo>
                  <a:lnTo>
                    <a:pt x="241099" y="32032"/>
                  </a:lnTo>
                  <a:lnTo>
                    <a:pt x="241099" y="52484"/>
                  </a:lnTo>
                  <a:lnTo>
                    <a:pt x="241099" y="79753"/>
                  </a:lnTo>
                  <a:lnTo>
                    <a:pt x="257006" y="111568"/>
                  </a:lnTo>
                  <a:lnTo>
                    <a:pt x="241099" y="111568"/>
                  </a:lnTo>
                  <a:lnTo>
                    <a:pt x="229736" y="118385"/>
                  </a:lnTo>
                  <a:lnTo>
                    <a:pt x="207012" y="111568"/>
                  </a:lnTo>
                  <a:lnTo>
                    <a:pt x="202467" y="127475"/>
                  </a:lnTo>
                  <a:lnTo>
                    <a:pt x="220430" y="145438"/>
                  </a:lnTo>
                  <a:lnTo>
                    <a:pt x="236337" y="149983"/>
                  </a:lnTo>
                  <a:lnTo>
                    <a:pt x="237395" y="153687"/>
                  </a:lnTo>
                  <a:lnTo>
                    <a:pt x="241099" y="154745"/>
                  </a:lnTo>
                  <a:lnTo>
                    <a:pt x="245644" y="170652"/>
                  </a:lnTo>
                  <a:lnTo>
                    <a:pt x="257006" y="197921"/>
                  </a:lnTo>
                  <a:lnTo>
                    <a:pt x="250189" y="209284"/>
                  </a:lnTo>
                  <a:lnTo>
                    <a:pt x="234281" y="247916"/>
                  </a:lnTo>
                  <a:lnTo>
                    <a:pt x="225192" y="252461"/>
                  </a:lnTo>
                  <a:lnTo>
                    <a:pt x="218374" y="279730"/>
                  </a:lnTo>
                  <a:lnTo>
                    <a:pt x="225192" y="295637"/>
                  </a:lnTo>
                  <a:lnTo>
                    <a:pt x="225192" y="307000"/>
                  </a:lnTo>
                  <a:lnTo>
                    <a:pt x="241099" y="327452"/>
                  </a:lnTo>
                  <a:lnTo>
                    <a:pt x="245644" y="338814"/>
                  </a:lnTo>
                  <a:lnTo>
                    <a:pt x="255753" y="357011"/>
                  </a:lnTo>
                  <a:lnTo>
                    <a:pt x="268151" y="365867"/>
                  </a:lnTo>
                  <a:lnTo>
                    <a:pt x="268151" y="367227"/>
                  </a:lnTo>
                  <a:lnTo>
                    <a:pt x="272913" y="370629"/>
                  </a:lnTo>
                  <a:lnTo>
                    <a:pt x="272913" y="386536"/>
                  </a:lnTo>
                  <a:lnTo>
                    <a:pt x="277458" y="397898"/>
                  </a:lnTo>
                  <a:lnTo>
                    <a:pt x="272913" y="418350"/>
                  </a:lnTo>
                  <a:lnTo>
                    <a:pt x="245644" y="409260"/>
                  </a:lnTo>
                  <a:lnTo>
                    <a:pt x="218374" y="397898"/>
                  </a:lnTo>
                  <a:lnTo>
                    <a:pt x="170652" y="397898"/>
                  </a:lnTo>
                  <a:lnTo>
                    <a:pt x="166107" y="397898"/>
                  </a:lnTo>
                  <a:lnTo>
                    <a:pt x="143383" y="397898"/>
                  </a:lnTo>
                  <a:lnTo>
                    <a:pt x="122931" y="397898"/>
                  </a:lnTo>
                  <a:lnTo>
                    <a:pt x="107023" y="397898"/>
                  </a:lnTo>
                  <a:lnTo>
                    <a:pt x="47939" y="397898"/>
                  </a:lnTo>
                  <a:lnTo>
                    <a:pt x="48733" y="393136"/>
                  </a:lnTo>
                  <a:lnTo>
                    <a:pt x="43177" y="393136"/>
                  </a:lnTo>
                  <a:lnTo>
                    <a:pt x="47722" y="365867"/>
                  </a:lnTo>
                  <a:lnTo>
                    <a:pt x="34196" y="342679"/>
                  </a:lnTo>
                  <a:lnTo>
                    <a:pt x="20670" y="338814"/>
                  </a:lnTo>
                  <a:lnTo>
                    <a:pt x="17617" y="334541"/>
                  </a:lnTo>
                  <a:lnTo>
                    <a:pt x="15908" y="334052"/>
                  </a:lnTo>
                  <a:lnTo>
                    <a:pt x="4545" y="318145"/>
                  </a:lnTo>
                  <a:lnTo>
                    <a:pt x="0" y="311327"/>
                  </a:lnTo>
                  <a:lnTo>
                    <a:pt x="0" y="302238"/>
                  </a:lnTo>
                  <a:lnTo>
                    <a:pt x="9090" y="274968"/>
                  </a:lnTo>
                  <a:lnTo>
                    <a:pt x="24997" y="243154"/>
                  </a:lnTo>
                  <a:lnTo>
                    <a:pt x="36360" y="243154"/>
                  </a:lnTo>
                  <a:lnTo>
                    <a:pt x="59084" y="215884"/>
                  </a:lnTo>
                  <a:lnTo>
                    <a:pt x="68174" y="215884"/>
                  </a:lnTo>
                  <a:lnTo>
                    <a:pt x="90899" y="231791"/>
                  </a:lnTo>
                  <a:lnTo>
                    <a:pt x="118169" y="220429"/>
                  </a:lnTo>
                  <a:lnTo>
                    <a:pt x="122713" y="204522"/>
                  </a:lnTo>
                  <a:lnTo>
                    <a:pt x="127258" y="188615"/>
                  </a:lnTo>
                  <a:lnTo>
                    <a:pt x="134076" y="165890"/>
                  </a:lnTo>
                  <a:lnTo>
                    <a:pt x="154528" y="156800"/>
                  </a:lnTo>
                  <a:lnTo>
                    <a:pt x="161345" y="129531"/>
                  </a:lnTo>
                  <a:lnTo>
                    <a:pt x="170435" y="118168"/>
                  </a:lnTo>
                  <a:lnTo>
                    <a:pt x="177253" y="102261"/>
                  </a:lnTo>
                  <a:lnTo>
                    <a:pt x="181798" y="74991"/>
                  </a:lnTo>
                  <a:lnTo>
                    <a:pt x="213612" y="47722"/>
                  </a:lnTo>
                  <a:lnTo>
                    <a:pt x="213612" y="38632"/>
                  </a:lnTo>
                  <a:lnTo>
                    <a:pt x="219651" y="28568"/>
                  </a:lnTo>
                  <a:lnTo>
                    <a:pt x="207012" y="20669"/>
                  </a:lnTo>
                  <a:lnTo>
                    <a:pt x="207791" y="19371"/>
                  </a:lnTo>
                  <a:lnTo>
                    <a:pt x="202250" y="15907"/>
                  </a:lnTo>
                  <a:lnTo>
                    <a:pt x="209067"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5" name="Freeform 54">
              <a:extLst>
                <a:ext uri="{FF2B5EF4-FFF2-40B4-BE49-F238E27FC236}">
                  <a16:creationId xmlns:a16="http://schemas.microsoft.com/office/drawing/2014/main" id="{BDE5F4B6-D50C-3A4D-96E7-9065A2DE7128}"/>
                </a:ext>
              </a:extLst>
            </p:cNvPr>
            <p:cNvSpPr>
              <a:spLocks/>
            </p:cNvSpPr>
            <p:nvPr/>
          </p:nvSpPr>
          <p:spPr bwMode="auto">
            <a:xfrm>
              <a:off x="4471367" y="3534159"/>
              <a:ext cx="332592" cy="274727"/>
            </a:xfrm>
            <a:custGeom>
              <a:avLst/>
              <a:gdLst>
                <a:gd name="connsiteX0" fmla="*/ 102261 w 443456"/>
                <a:gd name="connsiteY0" fmla="*/ 0 h 366302"/>
                <a:gd name="connsiteX1" fmla="*/ 138621 w 443456"/>
                <a:gd name="connsiteY1" fmla="*/ 18180 h 366302"/>
                <a:gd name="connsiteX2" fmla="*/ 149983 w 443456"/>
                <a:gd name="connsiteY2" fmla="*/ 27270 h 366302"/>
                <a:gd name="connsiteX3" fmla="*/ 165890 w 443456"/>
                <a:gd name="connsiteY3" fmla="*/ 27270 h 366302"/>
                <a:gd name="connsiteX4" fmla="*/ 188615 w 443456"/>
                <a:gd name="connsiteY4" fmla="*/ 22725 h 366302"/>
                <a:gd name="connsiteX5" fmla="*/ 231792 w 443456"/>
                <a:gd name="connsiteY5" fmla="*/ 38632 h 366302"/>
                <a:gd name="connsiteX6" fmla="*/ 252244 w 443456"/>
                <a:gd name="connsiteY6" fmla="*/ 38632 h 366302"/>
                <a:gd name="connsiteX7" fmla="*/ 274968 w 443456"/>
                <a:gd name="connsiteY7" fmla="*/ 22725 h 366302"/>
                <a:gd name="connsiteX8" fmla="*/ 295420 w 443456"/>
                <a:gd name="connsiteY8" fmla="*/ 27270 h 366302"/>
                <a:gd name="connsiteX9" fmla="*/ 299965 w 443456"/>
                <a:gd name="connsiteY9" fmla="*/ 18180 h 366302"/>
                <a:gd name="connsiteX10" fmla="*/ 322690 w 443456"/>
                <a:gd name="connsiteY10" fmla="*/ 22725 h 366302"/>
                <a:gd name="connsiteX11" fmla="*/ 354505 w 443456"/>
                <a:gd name="connsiteY11" fmla="*/ 34087 h 366302"/>
                <a:gd name="connsiteX12" fmla="*/ 381774 w 443456"/>
                <a:gd name="connsiteY12" fmla="*/ 11363 h 366302"/>
                <a:gd name="connsiteX13" fmla="*/ 393136 w 443456"/>
                <a:gd name="connsiteY13" fmla="*/ 11363 h 366302"/>
                <a:gd name="connsiteX14" fmla="*/ 397648 w 443456"/>
                <a:gd name="connsiteY14" fmla="*/ 20887 h 366302"/>
                <a:gd name="connsiteX15" fmla="*/ 400279 w 443456"/>
                <a:gd name="connsiteY15" fmla="*/ 20887 h 366302"/>
                <a:gd name="connsiteX16" fmla="*/ 416220 w 443456"/>
                <a:gd name="connsiteY16" fmla="*/ 54540 h 366302"/>
                <a:gd name="connsiteX17" fmla="*/ 418134 w 443456"/>
                <a:gd name="connsiteY17" fmla="*/ 54540 h 366302"/>
                <a:gd name="connsiteX18" fmla="*/ 436313 w 443456"/>
                <a:gd name="connsiteY18" fmla="*/ 65902 h 366302"/>
                <a:gd name="connsiteX19" fmla="*/ 434105 w 443456"/>
                <a:gd name="connsiteY19" fmla="*/ 69582 h 366302"/>
                <a:gd name="connsiteX20" fmla="*/ 443456 w 443456"/>
                <a:gd name="connsiteY20" fmla="*/ 75426 h 366302"/>
                <a:gd name="connsiteX21" fmla="*/ 436639 w 443456"/>
                <a:gd name="connsiteY21" fmla="*/ 86788 h 366302"/>
                <a:gd name="connsiteX22" fmla="*/ 436639 w 443456"/>
                <a:gd name="connsiteY22" fmla="*/ 95878 h 366302"/>
                <a:gd name="connsiteX23" fmla="*/ 404824 w 443456"/>
                <a:gd name="connsiteY23" fmla="*/ 123148 h 366302"/>
                <a:gd name="connsiteX24" fmla="*/ 400279 w 443456"/>
                <a:gd name="connsiteY24" fmla="*/ 150417 h 366302"/>
                <a:gd name="connsiteX25" fmla="*/ 393462 w 443456"/>
                <a:gd name="connsiteY25" fmla="*/ 166325 h 366302"/>
                <a:gd name="connsiteX26" fmla="*/ 384372 w 443456"/>
                <a:gd name="connsiteY26" fmla="*/ 177687 h 366302"/>
                <a:gd name="connsiteX27" fmla="*/ 377555 w 443456"/>
                <a:gd name="connsiteY27" fmla="*/ 204957 h 366302"/>
                <a:gd name="connsiteX28" fmla="*/ 357103 w 443456"/>
                <a:gd name="connsiteY28" fmla="*/ 214047 h 366302"/>
                <a:gd name="connsiteX29" fmla="*/ 350285 w 443456"/>
                <a:gd name="connsiteY29" fmla="*/ 236771 h 366302"/>
                <a:gd name="connsiteX30" fmla="*/ 345740 w 443456"/>
                <a:gd name="connsiteY30" fmla="*/ 252679 h 366302"/>
                <a:gd name="connsiteX31" fmla="*/ 341195 w 443456"/>
                <a:gd name="connsiteY31" fmla="*/ 268586 h 366302"/>
                <a:gd name="connsiteX32" fmla="*/ 313926 w 443456"/>
                <a:gd name="connsiteY32" fmla="*/ 279948 h 366302"/>
                <a:gd name="connsiteX33" fmla="*/ 291201 w 443456"/>
                <a:gd name="connsiteY33" fmla="*/ 264041 h 366302"/>
                <a:gd name="connsiteX34" fmla="*/ 282111 w 443456"/>
                <a:gd name="connsiteY34" fmla="*/ 264041 h 366302"/>
                <a:gd name="connsiteX35" fmla="*/ 259387 w 443456"/>
                <a:gd name="connsiteY35" fmla="*/ 284493 h 366302"/>
                <a:gd name="connsiteX36" fmla="*/ 248024 w 443456"/>
                <a:gd name="connsiteY36" fmla="*/ 284493 h 366302"/>
                <a:gd name="connsiteX37" fmla="*/ 232117 w 443456"/>
                <a:gd name="connsiteY37" fmla="*/ 323125 h 366302"/>
                <a:gd name="connsiteX38" fmla="*/ 223027 w 443456"/>
                <a:gd name="connsiteY38" fmla="*/ 350395 h 366302"/>
                <a:gd name="connsiteX39" fmla="*/ 179850 w 443456"/>
                <a:gd name="connsiteY39" fmla="*/ 359485 h 366302"/>
                <a:gd name="connsiteX40" fmla="*/ 168488 w 443456"/>
                <a:gd name="connsiteY40" fmla="*/ 359485 h 366302"/>
                <a:gd name="connsiteX41" fmla="*/ 152581 w 443456"/>
                <a:gd name="connsiteY41" fmla="*/ 366302 h 366302"/>
                <a:gd name="connsiteX42" fmla="*/ 125311 w 443456"/>
                <a:gd name="connsiteY42" fmla="*/ 366302 h 366302"/>
                <a:gd name="connsiteX43" fmla="*/ 104859 w 443456"/>
                <a:gd name="connsiteY43" fmla="*/ 343578 h 366302"/>
                <a:gd name="connsiteX44" fmla="*/ 103628 w 443456"/>
                <a:gd name="connsiteY44" fmla="*/ 340622 h 366302"/>
                <a:gd name="connsiteX45" fmla="*/ 97716 w 443456"/>
                <a:gd name="connsiteY45" fmla="*/ 334054 h 366302"/>
                <a:gd name="connsiteX46" fmla="*/ 88360 w 443456"/>
                <a:gd name="connsiteY46" fmla="*/ 311599 h 366302"/>
                <a:gd name="connsiteX47" fmla="*/ 66227 w 443456"/>
                <a:gd name="connsiteY47" fmla="*/ 291311 h 366302"/>
                <a:gd name="connsiteX48" fmla="*/ 38958 w 443456"/>
                <a:gd name="connsiteY48" fmla="*/ 291311 h 366302"/>
                <a:gd name="connsiteX49" fmla="*/ 7143 w 443456"/>
                <a:gd name="connsiteY49" fmla="*/ 291311 h 366302"/>
                <a:gd name="connsiteX50" fmla="*/ 7143 w 443456"/>
                <a:gd name="connsiteY50" fmla="*/ 281787 h 366302"/>
                <a:gd name="connsiteX51" fmla="*/ 0 w 443456"/>
                <a:gd name="connsiteY51" fmla="*/ 281787 h 366302"/>
                <a:gd name="connsiteX52" fmla="*/ 0 w 443456"/>
                <a:gd name="connsiteY52" fmla="*/ 227247 h 366302"/>
                <a:gd name="connsiteX53" fmla="*/ 0 w 443456"/>
                <a:gd name="connsiteY53" fmla="*/ 199978 h 366302"/>
                <a:gd name="connsiteX54" fmla="*/ 4545 w 443456"/>
                <a:gd name="connsiteY54" fmla="*/ 179525 h 366302"/>
                <a:gd name="connsiteX55" fmla="*/ 15907 w 443456"/>
                <a:gd name="connsiteY55" fmla="*/ 168163 h 366302"/>
                <a:gd name="connsiteX56" fmla="*/ 38632 w 443456"/>
                <a:gd name="connsiteY56" fmla="*/ 140893 h 366302"/>
                <a:gd name="connsiteX57" fmla="*/ 31815 w 443456"/>
                <a:gd name="connsiteY57" fmla="*/ 129531 h 366302"/>
                <a:gd name="connsiteX58" fmla="*/ 43177 w 443456"/>
                <a:gd name="connsiteY58" fmla="*/ 120441 h 366302"/>
                <a:gd name="connsiteX59" fmla="*/ 31815 w 443456"/>
                <a:gd name="connsiteY59" fmla="*/ 97717 h 366302"/>
                <a:gd name="connsiteX60" fmla="*/ 31815 w 443456"/>
                <a:gd name="connsiteY60" fmla="*/ 81809 h 366302"/>
                <a:gd name="connsiteX61" fmla="*/ 38632 w 443456"/>
                <a:gd name="connsiteY61" fmla="*/ 49995 h 366302"/>
                <a:gd name="connsiteX62" fmla="*/ 47722 w 443456"/>
                <a:gd name="connsiteY62" fmla="*/ 34087 h 366302"/>
                <a:gd name="connsiteX63" fmla="*/ 54539 w 443456"/>
                <a:gd name="connsiteY63" fmla="*/ 11363 h 366302"/>
                <a:gd name="connsiteX64" fmla="*/ 59084 w 443456"/>
                <a:gd name="connsiteY64" fmla="*/ 6817 h 36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43456" h="366302">
                  <a:moveTo>
                    <a:pt x="102261" y="0"/>
                  </a:moveTo>
                  <a:lnTo>
                    <a:pt x="138621" y="18180"/>
                  </a:lnTo>
                  <a:lnTo>
                    <a:pt x="149983" y="27270"/>
                  </a:lnTo>
                  <a:lnTo>
                    <a:pt x="165890" y="27270"/>
                  </a:lnTo>
                  <a:lnTo>
                    <a:pt x="188615" y="22725"/>
                  </a:lnTo>
                  <a:lnTo>
                    <a:pt x="231792" y="38632"/>
                  </a:lnTo>
                  <a:lnTo>
                    <a:pt x="252244" y="38632"/>
                  </a:lnTo>
                  <a:lnTo>
                    <a:pt x="274968" y="22725"/>
                  </a:lnTo>
                  <a:lnTo>
                    <a:pt x="295420" y="27270"/>
                  </a:lnTo>
                  <a:lnTo>
                    <a:pt x="299965" y="18180"/>
                  </a:lnTo>
                  <a:lnTo>
                    <a:pt x="322690" y="22725"/>
                  </a:lnTo>
                  <a:lnTo>
                    <a:pt x="354505" y="34087"/>
                  </a:lnTo>
                  <a:lnTo>
                    <a:pt x="381774" y="11363"/>
                  </a:lnTo>
                  <a:lnTo>
                    <a:pt x="393136" y="11363"/>
                  </a:lnTo>
                  <a:lnTo>
                    <a:pt x="397648" y="20887"/>
                  </a:lnTo>
                  <a:lnTo>
                    <a:pt x="400279" y="20887"/>
                  </a:lnTo>
                  <a:lnTo>
                    <a:pt x="416220" y="54540"/>
                  </a:lnTo>
                  <a:lnTo>
                    <a:pt x="418134" y="54540"/>
                  </a:lnTo>
                  <a:lnTo>
                    <a:pt x="436313" y="65902"/>
                  </a:lnTo>
                  <a:lnTo>
                    <a:pt x="434105" y="69582"/>
                  </a:lnTo>
                  <a:lnTo>
                    <a:pt x="443456" y="75426"/>
                  </a:lnTo>
                  <a:lnTo>
                    <a:pt x="436639" y="86788"/>
                  </a:lnTo>
                  <a:lnTo>
                    <a:pt x="436639" y="95878"/>
                  </a:lnTo>
                  <a:lnTo>
                    <a:pt x="404824" y="123148"/>
                  </a:lnTo>
                  <a:lnTo>
                    <a:pt x="400279" y="150417"/>
                  </a:lnTo>
                  <a:lnTo>
                    <a:pt x="393462" y="166325"/>
                  </a:lnTo>
                  <a:lnTo>
                    <a:pt x="384372" y="177687"/>
                  </a:lnTo>
                  <a:lnTo>
                    <a:pt x="377555" y="204957"/>
                  </a:lnTo>
                  <a:lnTo>
                    <a:pt x="357103" y="214047"/>
                  </a:lnTo>
                  <a:lnTo>
                    <a:pt x="350285" y="236771"/>
                  </a:lnTo>
                  <a:lnTo>
                    <a:pt x="345740" y="252679"/>
                  </a:lnTo>
                  <a:lnTo>
                    <a:pt x="341195" y="268586"/>
                  </a:lnTo>
                  <a:lnTo>
                    <a:pt x="313926" y="279948"/>
                  </a:lnTo>
                  <a:lnTo>
                    <a:pt x="291201" y="264041"/>
                  </a:lnTo>
                  <a:lnTo>
                    <a:pt x="282111" y="264041"/>
                  </a:lnTo>
                  <a:lnTo>
                    <a:pt x="259387" y="284493"/>
                  </a:lnTo>
                  <a:lnTo>
                    <a:pt x="248024" y="284493"/>
                  </a:lnTo>
                  <a:lnTo>
                    <a:pt x="232117" y="323125"/>
                  </a:lnTo>
                  <a:lnTo>
                    <a:pt x="223027" y="350395"/>
                  </a:lnTo>
                  <a:lnTo>
                    <a:pt x="179850" y="359485"/>
                  </a:lnTo>
                  <a:lnTo>
                    <a:pt x="168488" y="359485"/>
                  </a:lnTo>
                  <a:lnTo>
                    <a:pt x="152581" y="366302"/>
                  </a:lnTo>
                  <a:lnTo>
                    <a:pt x="125311" y="366302"/>
                  </a:lnTo>
                  <a:lnTo>
                    <a:pt x="104859" y="343578"/>
                  </a:lnTo>
                  <a:lnTo>
                    <a:pt x="103628" y="340622"/>
                  </a:lnTo>
                  <a:lnTo>
                    <a:pt x="97716" y="334054"/>
                  </a:lnTo>
                  <a:lnTo>
                    <a:pt x="88360" y="311599"/>
                  </a:lnTo>
                  <a:lnTo>
                    <a:pt x="66227" y="291311"/>
                  </a:lnTo>
                  <a:lnTo>
                    <a:pt x="38958" y="291311"/>
                  </a:lnTo>
                  <a:lnTo>
                    <a:pt x="7143" y="291311"/>
                  </a:lnTo>
                  <a:lnTo>
                    <a:pt x="7143" y="281787"/>
                  </a:lnTo>
                  <a:lnTo>
                    <a:pt x="0" y="281787"/>
                  </a:lnTo>
                  <a:lnTo>
                    <a:pt x="0" y="227247"/>
                  </a:lnTo>
                  <a:lnTo>
                    <a:pt x="0" y="199978"/>
                  </a:lnTo>
                  <a:lnTo>
                    <a:pt x="4545" y="179525"/>
                  </a:lnTo>
                  <a:lnTo>
                    <a:pt x="15907" y="168163"/>
                  </a:lnTo>
                  <a:lnTo>
                    <a:pt x="38632" y="140893"/>
                  </a:lnTo>
                  <a:lnTo>
                    <a:pt x="31815" y="129531"/>
                  </a:lnTo>
                  <a:lnTo>
                    <a:pt x="43177" y="120441"/>
                  </a:lnTo>
                  <a:lnTo>
                    <a:pt x="31815" y="97717"/>
                  </a:lnTo>
                  <a:lnTo>
                    <a:pt x="31815" y="81809"/>
                  </a:lnTo>
                  <a:lnTo>
                    <a:pt x="38632" y="49995"/>
                  </a:lnTo>
                  <a:lnTo>
                    <a:pt x="47722" y="34087"/>
                  </a:lnTo>
                  <a:lnTo>
                    <a:pt x="54539" y="11363"/>
                  </a:lnTo>
                  <a:lnTo>
                    <a:pt x="59084" y="681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6" name="Freeform 55">
              <a:extLst>
                <a:ext uri="{FF2B5EF4-FFF2-40B4-BE49-F238E27FC236}">
                  <a16:creationId xmlns:a16="http://schemas.microsoft.com/office/drawing/2014/main" id="{C32295B8-F1C6-1D49-BFFB-F641AB885F4E}"/>
                </a:ext>
              </a:extLst>
            </p:cNvPr>
            <p:cNvSpPr>
              <a:spLocks/>
            </p:cNvSpPr>
            <p:nvPr/>
          </p:nvSpPr>
          <p:spPr bwMode="auto">
            <a:xfrm>
              <a:off x="4418533" y="3583585"/>
              <a:ext cx="88789" cy="168731"/>
            </a:xfrm>
            <a:custGeom>
              <a:avLst/>
              <a:gdLst>
                <a:gd name="connsiteX0" fmla="*/ 59084 w 118385"/>
                <a:gd name="connsiteY0" fmla="*/ 0 h 224975"/>
                <a:gd name="connsiteX1" fmla="*/ 63846 w 118385"/>
                <a:gd name="connsiteY1" fmla="*/ 0 h 224975"/>
                <a:gd name="connsiteX2" fmla="*/ 74991 w 118385"/>
                <a:gd name="connsiteY2" fmla="*/ 0 h 224975"/>
                <a:gd name="connsiteX3" fmla="*/ 79753 w 118385"/>
                <a:gd name="connsiteY3" fmla="*/ 0 h 224975"/>
                <a:gd name="connsiteX4" fmla="*/ 107023 w 118385"/>
                <a:gd name="connsiteY4" fmla="*/ 20453 h 224975"/>
                <a:gd name="connsiteX5" fmla="*/ 107023 w 118385"/>
                <a:gd name="connsiteY5" fmla="*/ 31815 h 224975"/>
                <a:gd name="connsiteX6" fmla="*/ 118385 w 118385"/>
                <a:gd name="connsiteY6" fmla="*/ 54540 h 224975"/>
                <a:gd name="connsiteX7" fmla="*/ 107023 w 118385"/>
                <a:gd name="connsiteY7" fmla="*/ 70447 h 224975"/>
                <a:gd name="connsiteX8" fmla="*/ 113840 w 118385"/>
                <a:gd name="connsiteY8" fmla="*/ 79537 h 224975"/>
                <a:gd name="connsiteX9" fmla="*/ 91116 w 118385"/>
                <a:gd name="connsiteY9" fmla="*/ 102262 h 224975"/>
                <a:gd name="connsiteX10" fmla="*/ 79753 w 118385"/>
                <a:gd name="connsiteY10" fmla="*/ 113624 h 224975"/>
                <a:gd name="connsiteX11" fmla="*/ 75209 w 118385"/>
                <a:gd name="connsiteY11" fmla="*/ 138621 h 224975"/>
                <a:gd name="connsiteX12" fmla="*/ 75209 w 118385"/>
                <a:gd name="connsiteY12" fmla="*/ 161346 h 224975"/>
                <a:gd name="connsiteX13" fmla="*/ 75209 w 118385"/>
                <a:gd name="connsiteY13" fmla="*/ 220430 h 224975"/>
                <a:gd name="connsiteX14" fmla="*/ 43394 w 118385"/>
                <a:gd name="connsiteY14" fmla="*/ 224975 h 224975"/>
                <a:gd name="connsiteX15" fmla="*/ 43230 w 118385"/>
                <a:gd name="connsiteY15" fmla="*/ 224318 h 224975"/>
                <a:gd name="connsiteX16" fmla="*/ 38632 w 118385"/>
                <a:gd name="connsiteY16" fmla="*/ 224975 h 224975"/>
                <a:gd name="connsiteX17" fmla="*/ 31815 w 118385"/>
                <a:gd name="connsiteY17" fmla="*/ 197706 h 224975"/>
                <a:gd name="connsiteX18" fmla="*/ 31815 w 118385"/>
                <a:gd name="connsiteY18" fmla="*/ 113624 h 224975"/>
                <a:gd name="connsiteX19" fmla="*/ 22725 w 118385"/>
                <a:gd name="connsiteY19" fmla="*/ 106807 h 224975"/>
                <a:gd name="connsiteX20" fmla="*/ 22725 w 118385"/>
                <a:gd name="connsiteY20" fmla="*/ 86354 h 224975"/>
                <a:gd name="connsiteX21" fmla="*/ 11363 w 118385"/>
                <a:gd name="connsiteY21" fmla="*/ 74992 h 224975"/>
                <a:gd name="connsiteX22" fmla="*/ 0 w 118385"/>
                <a:gd name="connsiteY22" fmla="*/ 63630 h 224975"/>
                <a:gd name="connsiteX23" fmla="*/ 6818 w 118385"/>
                <a:gd name="connsiteY23" fmla="*/ 43177 h 224975"/>
                <a:gd name="connsiteX24" fmla="*/ 11580 w 118385"/>
                <a:gd name="connsiteY24" fmla="*/ 43177 h 224975"/>
                <a:gd name="connsiteX25" fmla="*/ 15907 w 118385"/>
                <a:gd name="connsiteY25" fmla="*/ 43177 h 224975"/>
                <a:gd name="connsiteX26" fmla="*/ 22725 w 118385"/>
                <a:gd name="connsiteY26" fmla="*/ 27270 h 224975"/>
                <a:gd name="connsiteX27" fmla="*/ 43177 w 118385"/>
                <a:gd name="connsiteY27" fmla="*/ 20453 h 224975"/>
                <a:gd name="connsiteX28" fmla="*/ 49994 w 118385"/>
                <a:gd name="connsiteY28" fmla="*/ 11363 h 2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385" h="224975">
                  <a:moveTo>
                    <a:pt x="59084" y="0"/>
                  </a:moveTo>
                  <a:lnTo>
                    <a:pt x="63846" y="0"/>
                  </a:lnTo>
                  <a:lnTo>
                    <a:pt x="74991" y="0"/>
                  </a:lnTo>
                  <a:lnTo>
                    <a:pt x="79753" y="0"/>
                  </a:lnTo>
                  <a:lnTo>
                    <a:pt x="107023" y="20453"/>
                  </a:lnTo>
                  <a:lnTo>
                    <a:pt x="107023" y="31815"/>
                  </a:lnTo>
                  <a:lnTo>
                    <a:pt x="118385" y="54540"/>
                  </a:lnTo>
                  <a:lnTo>
                    <a:pt x="107023" y="70447"/>
                  </a:lnTo>
                  <a:lnTo>
                    <a:pt x="113840" y="79537"/>
                  </a:lnTo>
                  <a:lnTo>
                    <a:pt x="91116" y="102262"/>
                  </a:lnTo>
                  <a:lnTo>
                    <a:pt x="79753" y="113624"/>
                  </a:lnTo>
                  <a:lnTo>
                    <a:pt x="75209" y="138621"/>
                  </a:lnTo>
                  <a:lnTo>
                    <a:pt x="75209" y="161346"/>
                  </a:lnTo>
                  <a:lnTo>
                    <a:pt x="75209" y="220430"/>
                  </a:lnTo>
                  <a:lnTo>
                    <a:pt x="43394" y="224975"/>
                  </a:lnTo>
                  <a:lnTo>
                    <a:pt x="43230" y="224318"/>
                  </a:lnTo>
                  <a:lnTo>
                    <a:pt x="38632" y="224975"/>
                  </a:lnTo>
                  <a:lnTo>
                    <a:pt x="31815" y="197706"/>
                  </a:lnTo>
                  <a:lnTo>
                    <a:pt x="31815" y="113624"/>
                  </a:lnTo>
                  <a:lnTo>
                    <a:pt x="22725" y="106807"/>
                  </a:lnTo>
                  <a:lnTo>
                    <a:pt x="22725" y="86354"/>
                  </a:lnTo>
                  <a:lnTo>
                    <a:pt x="11363" y="74992"/>
                  </a:lnTo>
                  <a:lnTo>
                    <a:pt x="0" y="63630"/>
                  </a:lnTo>
                  <a:lnTo>
                    <a:pt x="6818" y="43177"/>
                  </a:lnTo>
                  <a:lnTo>
                    <a:pt x="11580" y="43177"/>
                  </a:lnTo>
                  <a:lnTo>
                    <a:pt x="15907" y="43177"/>
                  </a:lnTo>
                  <a:lnTo>
                    <a:pt x="22725" y="27270"/>
                  </a:lnTo>
                  <a:lnTo>
                    <a:pt x="43177" y="20453"/>
                  </a:lnTo>
                  <a:lnTo>
                    <a:pt x="49994"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7" name="Freeform 56">
              <a:extLst>
                <a:ext uri="{FF2B5EF4-FFF2-40B4-BE49-F238E27FC236}">
                  <a16:creationId xmlns:a16="http://schemas.microsoft.com/office/drawing/2014/main" id="{54340E6A-FB5E-F543-938C-B54C5A8BB4C6}"/>
                </a:ext>
              </a:extLst>
            </p:cNvPr>
            <p:cNvSpPr>
              <a:spLocks/>
            </p:cNvSpPr>
            <p:nvPr/>
          </p:nvSpPr>
          <p:spPr bwMode="auto">
            <a:xfrm>
              <a:off x="4394672" y="3615967"/>
              <a:ext cx="58193" cy="141461"/>
            </a:xfrm>
            <a:custGeom>
              <a:avLst/>
              <a:gdLst>
                <a:gd name="connsiteX0" fmla="*/ 0 w 77590"/>
                <a:gd name="connsiteY0" fmla="*/ 0 h 188615"/>
                <a:gd name="connsiteX1" fmla="*/ 7143 w 77590"/>
                <a:gd name="connsiteY1" fmla="*/ 0 h 188615"/>
                <a:gd name="connsiteX2" fmla="*/ 38632 w 77590"/>
                <a:gd name="connsiteY2" fmla="*/ 0 h 188615"/>
                <a:gd name="connsiteX3" fmla="*/ 45775 w 77590"/>
                <a:gd name="connsiteY3" fmla="*/ 0 h 188615"/>
                <a:gd name="connsiteX4" fmla="*/ 38958 w 77590"/>
                <a:gd name="connsiteY4" fmla="*/ 20452 h 188615"/>
                <a:gd name="connsiteX5" fmla="*/ 50320 w 77590"/>
                <a:gd name="connsiteY5" fmla="*/ 31815 h 188615"/>
                <a:gd name="connsiteX6" fmla="*/ 61683 w 77590"/>
                <a:gd name="connsiteY6" fmla="*/ 43177 h 188615"/>
                <a:gd name="connsiteX7" fmla="*/ 61683 w 77590"/>
                <a:gd name="connsiteY7" fmla="*/ 63629 h 188615"/>
                <a:gd name="connsiteX8" fmla="*/ 70773 w 77590"/>
                <a:gd name="connsiteY8" fmla="*/ 70447 h 188615"/>
                <a:gd name="connsiteX9" fmla="*/ 66228 w 77590"/>
                <a:gd name="connsiteY9" fmla="*/ 154528 h 188615"/>
                <a:gd name="connsiteX10" fmla="*/ 77590 w 77590"/>
                <a:gd name="connsiteY10" fmla="*/ 177253 h 188615"/>
                <a:gd name="connsiteX11" fmla="*/ 50320 w 77590"/>
                <a:gd name="connsiteY11" fmla="*/ 188615 h 188615"/>
                <a:gd name="connsiteX12" fmla="*/ 48219 w 77590"/>
                <a:gd name="connsiteY12" fmla="*/ 186514 h 188615"/>
                <a:gd name="connsiteX13" fmla="*/ 43177 w 77590"/>
                <a:gd name="connsiteY13" fmla="*/ 188615 h 188615"/>
                <a:gd name="connsiteX14" fmla="*/ 31815 w 77590"/>
                <a:gd name="connsiteY14" fmla="*/ 177253 h 188615"/>
                <a:gd name="connsiteX15" fmla="*/ 22725 w 77590"/>
                <a:gd name="connsiteY15" fmla="*/ 149983 h 188615"/>
                <a:gd name="connsiteX16" fmla="*/ 22725 w 77590"/>
                <a:gd name="connsiteY16" fmla="*/ 134076 h 188615"/>
                <a:gd name="connsiteX17" fmla="*/ 27270 w 77590"/>
                <a:gd name="connsiteY17" fmla="*/ 95444 h 188615"/>
                <a:gd name="connsiteX18" fmla="*/ 15908 w 77590"/>
                <a:gd name="connsiteY18" fmla="*/ 86354 h 188615"/>
                <a:gd name="connsiteX19" fmla="*/ 15908 w 77590"/>
                <a:gd name="connsiteY19" fmla="*/ 59084 h 188615"/>
                <a:gd name="connsiteX20" fmla="*/ 15908 w 77590"/>
                <a:gd name="connsiteY20" fmla="*/ 31815 h 188615"/>
                <a:gd name="connsiteX21" fmla="*/ 0 w 77590"/>
                <a:gd name="connsiteY21" fmla="*/ 11363 h 18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7590" h="188615">
                  <a:moveTo>
                    <a:pt x="0" y="0"/>
                  </a:moveTo>
                  <a:lnTo>
                    <a:pt x="7143" y="0"/>
                  </a:lnTo>
                  <a:lnTo>
                    <a:pt x="38632" y="0"/>
                  </a:lnTo>
                  <a:lnTo>
                    <a:pt x="45775" y="0"/>
                  </a:lnTo>
                  <a:lnTo>
                    <a:pt x="38958" y="20452"/>
                  </a:lnTo>
                  <a:lnTo>
                    <a:pt x="50320" y="31815"/>
                  </a:lnTo>
                  <a:lnTo>
                    <a:pt x="61683" y="43177"/>
                  </a:lnTo>
                  <a:lnTo>
                    <a:pt x="61683" y="63629"/>
                  </a:lnTo>
                  <a:lnTo>
                    <a:pt x="70773" y="70447"/>
                  </a:lnTo>
                  <a:lnTo>
                    <a:pt x="66228" y="154528"/>
                  </a:lnTo>
                  <a:lnTo>
                    <a:pt x="77590" y="177253"/>
                  </a:lnTo>
                  <a:lnTo>
                    <a:pt x="50320" y="188615"/>
                  </a:lnTo>
                  <a:lnTo>
                    <a:pt x="48219" y="186514"/>
                  </a:lnTo>
                  <a:lnTo>
                    <a:pt x="43177" y="188615"/>
                  </a:lnTo>
                  <a:lnTo>
                    <a:pt x="31815" y="177253"/>
                  </a:lnTo>
                  <a:lnTo>
                    <a:pt x="22725" y="149983"/>
                  </a:lnTo>
                  <a:lnTo>
                    <a:pt x="22725" y="134076"/>
                  </a:lnTo>
                  <a:lnTo>
                    <a:pt x="27270" y="95444"/>
                  </a:lnTo>
                  <a:lnTo>
                    <a:pt x="15908" y="86354"/>
                  </a:lnTo>
                  <a:lnTo>
                    <a:pt x="15908" y="59084"/>
                  </a:lnTo>
                  <a:lnTo>
                    <a:pt x="15908" y="31815"/>
                  </a:lnTo>
                  <a:lnTo>
                    <a:pt x="0"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8" name="Freeform 57">
              <a:extLst>
                <a:ext uri="{FF2B5EF4-FFF2-40B4-BE49-F238E27FC236}">
                  <a16:creationId xmlns:a16="http://schemas.microsoft.com/office/drawing/2014/main" id="{A4154CA8-2B30-3A44-A071-BC1B4E96F878}"/>
                </a:ext>
              </a:extLst>
            </p:cNvPr>
            <p:cNvSpPr>
              <a:spLocks/>
            </p:cNvSpPr>
            <p:nvPr/>
          </p:nvSpPr>
          <p:spPr bwMode="auto">
            <a:xfrm>
              <a:off x="4306046" y="3615967"/>
              <a:ext cx="122795" cy="173843"/>
            </a:xfrm>
            <a:custGeom>
              <a:avLst/>
              <a:gdLst>
                <a:gd name="connsiteX0" fmla="*/ 74992 w 163727"/>
                <a:gd name="connsiteY0" fmla="*/ 0 h 231791"/>
                <a:gd name="connsiteX1" fmla="*/ 75468 w 163727"/>
                <a:gd name="connsiteY1" fmla="*/ 136 h 231791"/>
                <a:gd name="connsiteX2" fmla="*/ 77373 w 163727"/>
                <a:gd name="connsiteY2" fmla="*/ 0 h 231791"/>
                <a:gd name="connsiteX3" fmla="*/ 91891 w 163727"/>
                <a:gd name="connsiteY3" fmla="*/ 4148 h 231791"/>
                <a:gd name="connsiteX4" fmla="*/ 102262 w 163727"/>
                <a:gd name="connsiteY4" fmla="*/ 0 h 231791"/>
                <a:gd name="connsiteX5" fmla="*/ 104643 w 163727"/>
                <a:gd name="connsiteY5" fmla="*/ 0 h 231791"/>
                <a:gd name="connsiteX6" fmla="*/ 122714 w 163727"/>
                <a:gd name="connsiteY6" fmla="*/ 0 h 231791"/>
                <a:gd name="connsiteX7" fmla="*/ 125095 w 163727"/>
                <a:gd name="connsiteY7" fmla="*/ 0 h 231791"/>
                <a:gd name="connsiteX8" fmla="*/ 120550 w 163727"/>
                <a:gd name="connsiteY8" fmla="*/ 11363 h 231791"/>
                <a:gd name="connsiteX9" fmla="*/ 136457 w 163727"/>
                <a:gd name="connsiteY9" fmla="*/ 31815 h 231791"/>
                <a:gd name="connsiteX10" fmla="*/ 136457 w 163727"/>
                <a:gd name="connsiteY10" fmla="*/ 59084 h 231791"/>
                <a:gd name="connsiteX11" fmla="*/ 143275 w 163727"/>
                <a:gd name="connsiteY11" fmla="*/ 86354 h 231791"/>
                <a:gd name="connsiteX12" fmla="*/ 147820 w 163727"/>
                <a:gd name="connsiteY12" fmla="*/ 102261 h 231791"/>
                <a:gd name="connsiteX13" fmla="*/ 143275 w 163727"/>
                <a:gd name="connsiteY13" fmla="*/ 134075 h 231791"/>
                <a:gd name="connsiteX14" fmla="*/ 147820 w 163727"/>
                <a:gd name="connsiteY14" fmla="*/ 149983 h 231791"/>
                <a:gd name="connsiteX15" fmla="*/ 152365 w 163727"/>
                <a:gd name="connsiteY15" fmla="*/ 177252 h 231791"/>
                <a:gd name="connsiteX16" fmla="*/ 163727 w 163727"/>
                <a:gd name="connsiteY16" fmla="*/ 188614 h 231791"/>
                <a:gd name="connsiteX17" fmla="*/ 104643 w 163727"/>
                <a:gd name="connsiteY17" fmla="*/ 209067 h 231791"/>
                <a:gd name="connsiteX18" fmla="*/ 84190 w 163727"/>
                <a:gd name="connsiteY18" fmla="*/ 220429 h 231791"/>
                <a:gd name="connsiteX19" fmla="*/ 50103 w 163727"/>
                <a:gd name="connsiteY19" fmla="*/ 231791 h 231791"/>
                <a:gd name="connsiteX20" fmla="*/ 48954 w 163727"/>
                <a:gd name="connsiteY20" fmla="*/ 231381 h 231791"/>
                <a:gd name="connsiteX21" fmla="*/ 47722 w 163727"/>
                <a:gd name="connsiteY21" fmla="*/ 231791 h 231791"/>
                <a:gd name="connsiteX22" fmla="*/ 15908 w 163727"/>
                <a:gd name="connsiteY22" fmla="*/ 220429 h 231791"/>
                <a:gd name="connsiteX23" fmla="*/ 15908 w 163727"/>
                <a:gd name="connsiteY23" fmla="*/ 209067 h 231791"/>
                <a:gd name="connsiteX24" fmla="*/ 0 w 163727"/>
                <a:gd name="connsiteY24" fmla="*/ 177252 h 231791"/>
                <a:gd name="connsiteX25" fmla="*/ 11363 w 163727"/>
                <a:gd name="connsiteY25" fmla="*/ 134075 h 231791"/>
                <a:gd name="connsiteX26" fmla="*/ 27270 w 163727"/>
                <a:gd name="connsiteY26" fmla="*/ 106806 h 231791"/>
                <a:gd name="connsiteX27" fmla="*/ 15908 w 163727"/>
                <a:gd name="connsiteY27" fmla="*/ 52267 h 231791"/>
                <a:gd name="connsiteX28" fmla="*/ 11363 w 163727"/>
                <a:gd name="connsiteY28" fmla="*/ 27270 h 231791"/>
                <a:gd name="connsiteX29" fmla="*/ 11363 w 163727"/>
                <a:gd name="connsiteY29" fmla="*/ 4545 h 23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3727" h="231791">
                  <a:moveTo>
                    <a:pt x="74992" y="0"/>
                  </a:moveTo>
                  <a:lnTo>
                    <a:pt x="75468" y="136"/>
                  </a:lnTo>
                  <a:lnTo>
                    <a:pt x="77373" y="0"/>
                  </a:lnTo>
                  <a:lnTo>
                    <a:pt x="91891" y="4148"/>
                  </a:lnTo>
                  <a:lnTo>
                    <a:pt x="102262" y="0"/>
                  </a:lnTo>
                  <a:lnTo>
                    <a:pt x="104643" y="0"/>
                  </a:lnTo>
                  <a:lnTo>
                    <a:pt x="122714" y="0"/>
                  </a:lnTo>
                  <a:lnTo>
                    <a:pt x="125095" y="0"/>
                  </a:lnTo>
                  <a:lnTo>
                    <a:pt x="120550" y="11363"/>
                  </a:lnTo>
                  <a:lnTo>
                    <a:pt x="136457" y="31815"/>
                  </a:lnTo>
                  <a:lnTo>
                    <a:pt x="136457" y="59084"/>
                  </a:lnTo>
                  <a:lnTo>
                    <a:pt x="143275" y="86354"/>
                  </a:lnTo>
                  <a:lnTo>
                    <a:pt x="147820" y="102261"/>
                  </a:lnTo>
                  <a:lnTo>
                    <a:pt x="143275" y="134075"/>
                  </a:lnTo>
                  <a:lnTo>
                    <a:pt x="147820" y="149983"/>
                  </a:lnTo>
                  <a:lnTo>
                    <a:pt x="152365" y="177252"/>
                  </a:lnTo>
                  <a:lnTo>
                    <a:pt x="163727" y="188614"/>
                  </a:lnTo>
                  <a:lnTo>
                    <a:pt x="104643" y="209067"/>
                  </a:lnTo>
                  <a:lnTo>
                    <a:pt x="84190" y="220429"/>
                  </a:lnTo>
                  <a:lnTo>
                    <a:pt x="50103" y="231791"/>
                  </a:lnTo>
                  <a:lnTo>
                    <a:pt x="48954" y="231381"/>
                  </a:lnTo>
                  <a:lnTo>
                    <a:pt x="47722" y="231791"/>
                  </a:lnTo>
                  <a:lnTo>
                    <a:pt x="15908" y="220429"/>
                  </a:lnTo>
                  <a:lnTo>
                    <a:pt x="15908" y="209067"/>
                  </a:lnTo>
                  <a:lnTo>
                    <a:pt x="0" y="177252"/>
                  </a:lnTo>
                  <a:lnTo>
                    <a:pt x="11363" y="134075"/>
                  </a:lnTo>
                  <a:lnTo>
                    <a:pt x="27270" y="106806"/>
                  </a:lnTo>
                  <a:lnTo>
                    <a:pt x="15908" y="52267"/>
                  </a:lnTo>
                  <a:lnTo>
                    <a:pt x="11363" y="27270"/>
                  </a:lnTo>
                  <a:lnTo>
                    <a:pt x="11363"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59" name="Freeform 58">
              <a:extLst>
                <a:ext uri="{FF2B5EF4-FFF2-40B4-BE49-F238E27FC236}">
                  <a16:creationId xmlns:a16="http://schemas.microsoft.com/office/drawing/2014/main" id="{95EE2BBF-CDC0-CF44-8B4C-8C5F8C193046}"/>
                </a:ext>
              </a:extLst>
            </p:cNvPr>
            <p:cNvSpPr>
              <a:spLocks/>
            </p:cNvSpPr>
            <p:nvPr/>
          </p:nvSpPr>
          <p:spPr bwMode="auto">
            <a:xfrm>
              <a:off x="4246394" y="3498368"/>
              <a:ext cx="214993" cy="167515"/>
            </a:xfrm>
            <a:custGeom>
              <a:avLst/>
              <a:gdLst>
                <a:gd name="connsiteX0" fmla="*/ 181798 w 286657"/>
                <a:gd name="connsiteY0" fmla="*/ 0 h 223353"/>
                <a:gd name="connsiteX1" fmla="*/ 193160 w 286657"/>
                <a:gd name="connsiteY1" fmla="*/ 11362 h 223353"/>
                <a:gd name="connsiteX2" fmla="*/ 213613 w 286657"/>
                <a:gd name="connsiteY2" fmla="*/ 6817 h 223353"/>
                <a:gd name="connsiteX3" fmla="*/ 213613 w 286657"/>
                <a:gd name="connsiteY3" fmla="*/ 22691 h 223353"/>
                <a:gd name="connsiteX4" fmla="*/ 220756 w 286657"/>
                <a:gd name="connsiteY4" fmla="*/ 21104 h 223353"/>
                <a:gd name="connsiteX5" fmla="*/ 220756 w 286657"/>
                <a:gd name="connsiteY5" fmla="*/ 41556 h 223353"/>
                <a:gd name="connsiteX6" fmla="*/ 220756 w 286657"/>
                <a:gd name="connsiteY6" fmla="*/ 51749 h 223353"/>
                <a:gd name="connsiteX7" fmla="*/ 236337 w 286657"/>
                <a:gd name="connsiteY7" fmla="*/ 70447 h 223353"/>
                <a:gd name="connsiteX8" fmla="*/ 236337 w 286657"/>
                <a:gd name="connsiteY8" fmla="*/ 76161 h 223353"/>
                <a:gd name="connsiteX9" fmla="*/ 243480 w 286657"/>
                <a:gd name="connsiteY9" fmla="*/ 84733 h 223353"/>
                <a:gd name="connsiteX10" fmla="*/ 243480 w 286657"/>
                <a:gd name="connsiteY10" fmla="*/ 88234 h 223353"/>
                <a:gd name="connsiteX11" fmla="*/ 279514 w 286657"/>
                <a:gd name="connsiteY11" fmla="*/ 97716 h 223353"/>
                <a:gd name="connsiteX12" fmla="*/ 279514 w 286657"/>
                <a:gd name="connsiteY12" fmla="*/ 110123 h 223353"/>
                <a:gd name="connsiteX13" fmla="*/ 286657 w 286657"/>
                <a:gd name="connsiteY13" fmla="*/ 112002 h 223353"/>
                <a:gd name="connsiteX14" fmla="*/ 286657 w 286657"/>
                <a:gd name="connsiteY14" fmla="*/ 132455 h 223353"/>
                <a:gd name="connsiteX15" fmla="*/ 279840 w 286657"/>
                <a:gd name="connsiteY15" fmla="*/ 148362 h 223353"/>
                <a:gd name="connsiteX16" fmla="*/ 259388 w 286657"/>
                <a:gd name="connsiteY16" fmla="*/ 148362 h 223353"/>
                <a:gd name="connsiteX17" fmla="*/ 252570 w 286657"/>
                <a:gd name="connsiteY17" fmla="*/ 164269 h 223353"/>
                <a:gd name="connsiteX18" fmla="*/ 243480 w 286657"/>
                <a:gd name="connsiteY18" fmla="*/ 171086 h 223353"/>
                <a:gd name="connsiteX19" fmla="*/ 209393 w 286657"/>
                <a:gd name="connsiteY19" fmla="*/ 171086 h 223353"/>
                <a:gd name="connsiteX20" fmla="*/ 188941 w 286657"/>
                <a:gd name="connsiteY20" fmla="*/ 164269 h 223353"/>
                <a:gd name="connsiteX21" fmla="*/ 177579 w 286657"/>
                <a:gd name="connsiteY21" fmla="*/ 171086 h 223353"/>
                <a:gd name="connsiteX22" fmla="*/ 161671 w 286657"/>
                <a:gd name="connsiteY22" fmla="*/ 171086 h 223353"/>
                <a:gd name="connsiteX23" fmla="*/ 102587 w 286657"/>
                <a:gd name="connsiteY23" fmla="*/ 171086 h 223353"/>
                <a:gd name="connsiteX24" fmla="*/ 98042 w 286657"/>
                <a:gd name="connsiteY24" fmla="*/ 191539 h 223353"/>
                <a:gd name="connsiteX25" fmla="*/ 102587 w 286657"/>
                <a:gd name="connsiteY25" fmla="*/ 218808 h 223353"/>
                <a:gd name="connsiteX26" fmla="*/ 75317 w 286657"/>
                <a:gd name="connsiteY26" fmla="*/ 214263 h 223353"/>
                <a:gd name="connsiteX27" fmla="*/ 59410 w 286657"/>
                <a:gd name="connsiteY27" fmla="*/ 214263 h 223353"/>
                <a:gd name="connsiteX28" fmla="*/ 48048 w 286657"/>
                <a:gd name="connsiteY28" fmla="*/ 223353 h 223353"/>
                <a:gd name="connsiteX29" fmla="*/ 32140 w 286657"/>
                <a:gd name="connsiteY29" fmla="*/ 214263 h 223353"/>
                <a:gd name="connsiteX30" fmla="*/ 27595 w 286657"/>
                <a:gd name="connsiteY30" fmla="*/ 202901 h 223353"/>
                <a:gd name="connsiteX31" fmla="*/ 7143 w 286657"/>
                <a:gd name="connsiteY31" fmla="*/ 198356 h 223353"/>
                <a:gd name="connsiteX32" fmla="*/ 7143 w 286657"/>
                <a:gd name="connsiteY32" fmla="*/ 185658 h 223353"/>
                <a:gd name="connsiteX33" fmla="*/ 0 w 286657"/>
                <a:gd name="connsiteY33" fmla="*/ 184070 h 223353"/>
                <a:gd name="connsiteX34" fmla="*/ 0 w 286657"/>
                <a:gd name="connsiteY34" fmla="*/ 156800 h 223353"/>
                <a:gd name="connsiteX35" fmla="*/ 9090 w 286657"/>
                <a:gd name="connsiteY35" fmla="*/ 145438 h 223353"/>
                <a:gd name="connsiteX36" fmla="*/ 9090 w 286657"/>
                <a:gd name="connsiteY36" fmla="*/ 129531 h 223353"/>
                <a:gd name="connsiteX37" fmla="*/ 36360 w 286657"/>
                <a:gd name="connsiteY37" fmla="*/ 97716 h 223353"/>
                <a:gd name="connsiteX38" fmla="*/ 40905 w 286657"/>
                <a:gd name="connsiteY38" fmla="*/ 74992 h 223353"/>
                <a:gd name="connsiteX39" fmla="*/ 52267 w 286657"/>
                <a:gd name="connsiteY39" fmla="*/ 65902 h 223353"/>
                <a:gd name="connsiteX40" fmla="*/ 68174 w 286657"/>
                <a:gd name="connsiteY40" fmla="*/ 70447 h 223353"/>
                <a:gd name="connsiteX41" fmla="*/ 84082 w 286657"/>
                <a:gd name="connsiteY41" fmla="*/ 59084 h 223353"/>
                <a:gd name="connsiteX42" fmla="*/ 90899 w 286657"/>
                <a:gd name="connsiteY42" fmla="*/ 47722 h 223353"/>
                <a:gd name="connsiteX43" fmla="*/ 118169 w 286657"/>
                <a:gd name="connsiteY43" fmla="*/ 38632 h 223353"/>
                <a:gd name="connsiteX44" fmla="*/ 127259 w 286657"/>
                <a:gd name="connsiteY44" fmla="*/ 22725 h 223353"/>
                <a:gd name="connsiteX45" fmla="*/ 161346 w 286657"/>
                <a:gd name="connsiteY45" fmla="*/ 6817 h 22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86657" h="223353">
                  <a:moveTo>
                    <a:pt x="181798" y="0"/>
                  </a:moveTo>
                  <a:lnTo>
                    <a:pt x="193160" y="11362"/>
                  </a:lnTo>
                  <a:lnTo>
                    <a:pt x="213613" y="6817"/>
                  </a:lnTo>
                  <a:lnTo>
                    <a:pt x="213613" y="22691"/>
                  </a:lnTo>
                  <a:lnTo>
                    <a:pt x="220756" y="21104"/>
                  </a:lnTo>
                  <a:lnTo>
                    <a:pt x="220756" y="41556"/>
                  </a:lnTo>
                  <a:lnTo>
                    <a:pt x="220756" y="51749"/>
                  </a:lnTo>
                  <a:lnTo>
                    <a:pt x="236337" y="70447"/>
                  </a:lnTo>
                  <a:lnTo>
                    <a:pt x="236337" y="76161"/>
                  </a:lnTo>
                  <a:lnTo>
                    <a:pt x="243480" y="84733"/>
                  </a:lnTo>
                  <a:lnTo>
                    <a:pt x="243480" y="88234"/>
                  </a:lnTo>
                  <a:lnTo>
                    <a:pt x="279514" y="97716"/>
                  </a:lnTo>
                  <a:lnTo>
                    <a:pt x="279514" y="110123"/>
                  </a:lnTo>
                  <a:lnTo>
                    <a:pt x="286657" y="112002"/>
                  </a:lnTo>
                  <a:lnTo>
                    <a:pt x="286657" y="132455"/>
                  </a:lnTo>
                  <a:lnTo>
                    <a:pt x="279840" y="148362"/>
                  </a:lnTo>
                  <a:lnTo>
                    <a:pt x="259388" y="148362"/>
                  </a:lnTo>
                  <a:lnTo>
                    <a:pt x="252570" y="164269"/>
                  </a:lnTo>
                  <a:lnTo>
                    <a:pt x="243480" y="171086"/>
                  </a:lnTo>
                  <a:lnTo>
                    <a:pt x="209393" y="171086"/>
                  </a:lnTo>
                  <a:lnTo>
                    <a:pt x="188941" y="164269"/>
                  </a:lnTo>
                  <a:lnTo>
                    <a:pt x="177579" y="171086"/>
                  </a:lnTo>
                  <a:lnTo>
                    <a:pt x="161671" y="171086"/>
                  </a:lnTo>
                  <a:lnTo>
                    <a:pt x="102587" y="171086"/>
                  </a:lnTo>
                  <a:lnTo>
                    <a:pt x="98042" y="191539"/>
                  </a:lnTo>
                  <a:lnTo>
                    <a:pt x="102587" y="218808"/>
                  </a:lnTo>
                  <a:lnTo>
                    <a:pt x="75317" y="214263"/>
                  </a:lnTo>
                  <a:lnTo>
                    <a:pt x="59410" y="214263"/>
                  </a:lnTo>
                  <a:lnTo>
                    <a:pt x="48048" y="223353"/>
                  </a:lnTo>
                  <a:lnTo>
                    <a:pt x="32140" y="214263"/>
                  </a:lnTo>
                  <a:lnTo>
                    <a:pt x="27595" y="202901"/>
                  </a:lnTo>
                  <a:lnTo>
                    <a:pt x="7143" y="198356"/>
                  </a:lnTo>
                  <a:lnTo>
                    <a:pt x="7143" y="185658"/>
                  </a:lnTo>
                  <a:lnTo>
                    <a:pt x="0" y="184070"/>
                  </a:lnTo>
                  <a:lnTo>
                    <a:pt x="0" y="156800"/>
                  </a:lnTo>
                  <a:lnTo>
                    <a:pt x="9090" y="145438"/>
                  </a:lnTo>
                  <a:lnTo>
                    <a:pt x="9090" y="129531"/>
                  </a:lnTo>
                  <a:lnTo>
                    <a:pt x="36360" y="97716"/>
                  </a:lnTo>
                  <a:lnTo>
                    <a:pt x="40905" y="74992"/>
                  </a:lnTo>
                  <a:lnTo>
                    <a:pt x="52267" y="65902"/>
                  </a:lnTo>
                  <a:lnTo>
                    <a:pt x="68174" y="70447"/>
                  </a:lnTo>
                  <a:lnTo>
                    <a:pt x="84082" y="59084"/>
                  </a:lnTo>
                  <a:lnTo>
                    <a:pt x="90899" y="47722"/>
                  </a:lnTo>
                  <a:lnTo>
                    <a:pt x="118169" y="38632"/>
                  </a:lnTo>
                  <a:lnTo>
                    <a:pt x="127259" y="22725"/>
                  </a:lnTo>
                  <a:lnTo>
                    <a:pt x="161346" y="681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0" name="Freeform 59">
              <a:extLst>
                <a:ext uri="{FF2B5EF4-FFF2-40B4-BE49-F238E27FC236}">
                  <a16:creationId xmlns:a16="http://schemas.microsoft.com/office/drawing/2014/main" id="{91916D08-3CD1-1647-8079-8363C8F91E5B}"/>
                </a:ext>
              </a:extLst>
            </p:cNvPr>
            <p:cNvSpPr>
              <a:spLocks/>
            </p:cNvSpPr>
            <p:nvPr/>
          </p:nvSpPr>
          <p:spPr bwMode="auto">
            <a:xfrm>
              <a:off x="4905976" y="2591654"/>
              <a:ext cx="59979" cy="63062"/>
            </a:xfrm>
            <a:custGeom>
              <a:avLst/>
              <a:gdLst>
                <a:gd name="connsiteX0" fmla="*/ 27270 w 79972"/>
                <a:gd name="connsiteY0" fmla="*/ 0 h 84082"/>
                <a:gd name="connsiteX1" fmla="*/ 32562 w 79972"/>
                <a:gd name="connsiteY1" fmla="*/ 4234 h 84082"/>
                <a:gd name="connsiteX2" fmla="*/ 36795 w 79972"/>
                <a:gd name="connsiteY2" fmla="*/ 0 h 84082"/>
                <a:gd name="connsiteX3" fmla="*/ 48157 w 79972"/>
                <a:gd name="connsiteY3" fmla="*/ 9090 h 84082"/>
                <a:gd name="connsiteX4" fmla="*/ 52702 w 79972"/>
                <a:gd name="connsiteY4" fmla="*/ 15908 h 84082"/>
                <a:gd name="connsiteX5" fmla="*/ 64065 w 79972"/>
                <a:gd name="connsiteY5" fmla="*/ 20453 h 84082"/>
                <a:gd name="connsiteX6" fmla="*/ 79972 w 79972"/>
                <a:gd name="connsiteY6" fmla="*/ 31815 h 84082"/>
                <a:gd name="connsiteX7" fmla="*/ 75427 w 79972"/>
                <a:gd name="connsiteY7" fmla="*/ 36360 h 84082"/>
                <a:gd name="connsiteX8" fmla="*/ 68610 w 79972"/>
                <a:gd name="connsiteY8" fmla="*/ 47722 h 84082"/>
                <a:gd name="connsiteX9" fmla="*/ 59520 w 79972"/>
                <a:gd name="connsiteY9" fmla="*/ 52267 h 84082"/>
                <a:gd name="connsiteX10" fmla="*/ 59520 w 79972"/>
                <a:gd name="connsiteY10" fmla="*/ 46997 h 84082"/>
                <a:gd name="connsiteX11" fmla="*/ 59085 w 79972"/>
                <a:gd name="connsiteY11" fmla="*/ 47722 h 84082"/>
                <a:gd name="connsiteX12" fmla="*/ 52307 w 79972"/>
                <a:gd name="connsiteY12" fmla="*/ 51111 h 84082"/>
                <a:gd name="connsiteX13" fmla="*/ 36795 w 79972"/>
                <a:gd name="connsiteY13" fmla="*/ 68175 h 84082"/>
                <a:gd name="connsiteX14" fmla="*/ 43613 w 79972"/>
                <a:gd name="connsiteY14" fmla="*/ 84082 h 84082"/>
                <a:gd name="connsiteX15" fmla="*/ 32250 w 79972"/>
                <a:gd name="connsiteY15" fmla="*/ 79537 h 84082"/>
                <a:gd name="connsiteX16" fmla="*/ 31974 w 79972"/>
                <a:gd name="connsiteY16" fmla="*/ 79151 h 84082"/>
                <a:gd name="connsiteX17" fmla="*/ 34088 w 79972"/>
                <a:gd name="connsiteY17" fmla="*/ 84082 h 84082"/>
                <a:gd name="connsiteX18" fmla="*/ 22725 w 79972"/>
                <a:gd name="connsiteY18" fmla="*/ 79537 h 84082"/>
                <a:gd name="connsiteX19" fmla="*/ 11363 w 79972"/>
                <a:gd name="connsiteY19" fmla="*/ 63630 h 84082"/>
                <a:gd name="connsiteX20" fmla="*/ 0 w 79972"/>
                <a:gd name="connsiteY20" fmla="*/ 52267 h 84082"/>
                <a:gd name="connsiteX21" fmla="*/ 0 w 79972"/>
                <a:gd name="connsiteY21" fmla="*/ 43177 h 84082"/>
                <a:gd name="connsiteX22" fmla="*/ 6817 w 79972"/>
                <a:gd name="connsiteY22" fmla="*/ 15908 h 84082"/>
                <a:gd name="connsiteX23" fmla="*/ 22725 w 79972"/>
                <a:gd name="connsiteY23" fmla="*/ 4545 h 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972" h="84082">
                  <a:moveTo>
                    <a:pt x="27270" y="0"/>
                  </a:moveTo>
                  <a:lnTo>
                    <a:pt x="32562" y="4234"/>
                  </a:lnTo>
                  <a:lnTo>
                    <a:pt x="36795" y="0"/>
                  </a:lnTo>
                  <a:lnTo>
                    <a:pt x="48157" y="9090"/>
                  </a:lnTo>
                  <a:lnTo>
                    <a:pt x="52702" y="15908"/>
                  </a:lnTo>
                  <a:lnTo>
                    <a:pt x="64065" y="20453"/>
                  </a:lnTo>
                  <a:lnTo>
                    <a:pt x="79972" y="31815"/>
                  </a:lnTo>
                  <a:lnTo>
                    <a:pt x="75427" y="36360"/>
                  </a:lnTo>
                  <a:lnTo>
                    <a:pt x="68610" y="47722"/>
                  </a:lnTo>
                  <a:lnTo>
                    <a:pt x="59520" y="52267"/>
                  </a:lnTo>
                  <a:lnTo>
                    <a:pt x="59520" y="46997"/>
                  </a:lnTo>
                  <a:lnTo>
                    <a:pt x="59085" y="47722"/>
                  </a:lnTo>
                  <a:lnTo>
                    <a:pt x="52307" y="51111"/>
                  </a:lnTo>
                  <a:lnTo>
                    <a:pt x="36795" y="68175"/>
                  </a:lnTo>
                  <a:lnTo>
                    <a:pt x="43613" y="84082"/>
                  </a:lnTo>
                  <a:lnTo>
                    <a:pt x="32250" y="79537"/>
                  </a:lnTo>
                  <a:lnTo>
                    <a:pt x="31974" y="79151"/>
                  </a:lnTo>
                  <a:lnTo>
                    <a:pt x="34088" y="84082"/>
                  </a:lnTo>
                  <a:lnTo>
                    <a:pt x="22725" y="79537"/>
                  </a:lnTo>
                  <a:lnTo>
                    <a:pt x="11363" y="63630"/>
                  </a:lnTo>
                  <a:lnTo>
                    <a:pt x="0" y="52267"/>
                  </a:lnTo>
                  <a:lnTo>
                    <a:pt x="0" y="43177"/>
                  </a:lnTo>
                  <a:lnTo>
                    <a:pt x="6817" y="15908"/>
                  </a:lnTo>
                  <a:lnTo>
                    <a:pt x="22725"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1" name="Freeform 60">
              <a:extLst>
                <a:ext uri="{FF2B5EF4-FFF2-40B4-BE49-F238E27FC236}">
                  <a16:creationId xmlns:a16="http://schemas.microsoft.com/office/drawing/2014/main" id="{E041E541-D4B3-F14E-9358-B473689D3E05}"/>
                </a:ext>
              </a:extLst>
            </p:cNvPr>
            <p:cNvSpPr>
              <a:spLocks/>
            </p:cNvSpPr>
            <p:nvPr/>
          </p:nvSpPr>
          <p:spPr bwMode="auto">
            <a:xfrm>
              <a:off x="4912467" y="2489393"/>
              <a:ext cx="119631" cy="149983"/>
            </a:xfrm>
            <a:custGeom>
              <a:avLst/>
              <a:gdLst>
                <a:gd name="connsiteX0" fmla="*/ 24997 w 159508"/>
                <a:gd name="connsiteY0" fmla="*/ 0 h 199977"/>
                <a:gd name="connsiteX1" fmla="*/ 34522 w 159508"/>
                <a:gd name="connsiteY1" fmla="*/ 0 h 199977"/>
                <a:gd name="connsiteX2" fmla="*/ 47722 w 159508"/>
                <a:gd name="connsiteY2" fmla="*/ 0 h 199977"/>
                <a:gd name="connsiteX3" fmla="*/ 57247 w 159508"/>
                <a:gd name="connsiteY3" fmla="*/ 0 h 199977"/>
                <a:gd name="connsiteX4" fmla="*/ 77699 w 159508"/>
                <a:gd name="connsiteY4" fmla="*/ 22725 h 199977"/>
                <a:gd name="connsiteX5" fmla="*/ 77699 w 159508"/>
                <a:gd name="connsiteY5" fmla="*/ 38632 h 199977"/>
                <a:gd name="connsiteX6" fmla="*/ 104969 w 159508"/>
                <a:gd name="connsiteY6" fmla="*/ 54539 h 199977"/>
                <a:gd name="connsiteX7" fmla="*/ 104969 w 159508"/>
                <a:gd name="connsiteY7" fmla="*/ 70447 h 199977"/>
                <a:gd name="connsiteX8" fmla="*/ 122091 w 159508"/>
                <a:gd name="connsiteY8" fmla="*/ 82432 h 199977"/>
                <a:gd name="connsiteX9" fmla="*/ 127259 w 159508"/>
                <a:gd name="connsiteY9" fmla="*/ 77264 h 199977"/>
                <a:gd name="connsiteX10" fmla="*/ 134062 w 159508"/>
                <a:gd name="connsiteY10" fmla="*/ 79985 h 199977"/>
                <a:gd name="connsiteX11" fmla="*/ 136784 w 159508"/>
                <a:gd name="connsiteY11" fmla="*/ 77264 h 199977"/>
                <a:gd name="connsiteX12" fmla="*/ 148146 w 159508"/>
                <a:gd name="connsiteY12" fmla="*/ 81809 h 199977"/>
                <a:gd name="connsiteX13" fmla="*/ 136784 w 159508"/>
                <a:gd name="connsiteY13" fmla="*/ 93171 h 199977"/>
                <a:gd name="connsiteX14" fmla="*/ 148146 w 159508"/>
                <a:gd name="connsiteY14" fmla="*/ 102261 h 199977"/>
                <a:gd name="connsiteX15" fmla="*/ 136784 w 159508"/>
                <a:gd name="connsiteY15" fmla="*/ 113623 h 199977"/>
                <a:gd name="connsiteX16" fmla="*/ 136784 w 159508"/>
                <a:gd name="connsiteY16" fmla="*/ 129531 h 199977"/>
                <a:gd name="connsiteX17" fmla="*/ 159508 w 159508"/>
                <a:gd name="connsiteY17" fmla="*/ 152255 h 199977"/>
                <a:gd name="connsiteX18" fmla="*/ 143601 w 159508"/>
                <a:gd name="connsiteY18" fmla="*/ 168163 h 199977"/>
                <a:gd name="connsiteX19" fmla="*/ 136784 w 159508"/>
                <a:gd name="connsiteY19" fmla="*/ 184070 h 199977"/>
                <a:gd name="connsiteX20" fmla="*/ 143601 w 159508"/>
                <a:gd name="connsiteY20" fmla="*/ 188615 h 199977"/>
                <a:gd name="connsiteX21" fmla="*/ 136784 w 159508"/>
                <a:gd name="connsiteY21" fmla="*/ 199977 h 199977"/>
                <a:gd name="connsiteX22" fmla="*/ 127259 w 159508"/>
                <a:gd name="connsiteY22" fmla="*/ 199977 h 199977"/>
                <a:gd name="connsiteX23" fmla="*/ 120876 w 159508"/>
                <a:gd name="connsiteY23" fmla="*/ 199977 h 199977"/>
                <a:gd name="connsiteX24" fmla="*/ 111351 w 159508"/>
                <a:gd name="connsiteY24" fmla="*/ 199977 h 199977"/>
                <a:gd name="connsiteX25" fmla="*/ 104969 w 159508"/>
                <a:gd name="connsiteY25" fmla="*/ 199977 h 199977"/>
                <a:gd name="connsiteX26" fmla="*/ 95444 w 159508"/>
                <a:gd name="connsiteY26" fmla="*/ 199977 h 199977"/>
                <a:gd name="connsiteX27" fmla="*/ 99989 w 159508"/>
                <a:gd name="connsiteY27" fmla="*/ 188615 h 199977"/>
                <a:gd name="connsiteX28" fmla="*/ 106806 w 159508"/>
                <a:gd name="connsiteY28" fmla="*/ 179525 h 199977"/>
                <a:gd name="connsiteX29" fmla="*/ 99989 w 159508"/>
                <a:gd name="connsiteY29" fmla="*/ 179525 h 199977"/>
                <a:gd name="connsiteX30" fmla="*/ 90899 w 159508"/>
                <a:gd name="connsiteY30" fmla="*/ 172708 h 199977"/>
                <a:gd name="connsiteX31" fmla="*/ 84082 w 159508"/>
                <a:gd name="connsiteY31" fmla="*/ 168163 h 199977"/>
                <a:gd name="connsiteX32" fmla="*/ 79537 w 159508"/>
                <a:gd name="connsiteY32" fmla="*/ 161345 h 199977"/>
                <a:gd name="connsiteX33" fmla="*/ 74992 w 159508"/>
                <a:gd name="connsiteY33" fmla="*/ 156800 h 199977"/>
                <a:gd name="connsiteX34" fmla="*/ 72357 w 159508"/>
                <a:gd name="connsiteY34" fmla="*/ 155044 h 199977"/>
                <a:gd name="connsiteX35" fmla="*/ 68609 w 159508"/>
                <a:gd name="connsiteY35" fmla="*/ 168163 h 199977"/>
                <a:gd name="connsiteX36" fmla="*/ 57247 w 159508"/>
                <a:gd name="connsiteY36" fmla="*/ 172708 h 199977"/>
                <a:gd name="connsiteX37" fmla="*/ 61792 w 159508"/>
                <a:gd name="connsiteY37" fmla="*/ 168163 h 199977"/>
                <a:gd name="connsiteX38" fmla="*/ 59543 w 159508"/>
                <a:gd name="connsiteY38" fmla="*/ 166556 h 199977"/>
                <a:gd name="connsiteX39" fmla="*/ 59084 w 159508"/>
                <a:gd name="connsiteY39" fmla="*/ 168163 h 199977"/>
                <a:gd name="connsiteX40" fmla="*/ 47722 w 159508"/>
                <a:gd name="connsiteY40" fmla="*/ 172708 h 199977"/>
                <a:gd name="connsiteX41" fmla="*/ 52267 w 159508"/>
                <a:gd name="connsiteY41" fmla="*/ 168163 h 199977"/>
                <a:gd name="connsiteX42" fmla="*/ 36360 w 159508"/>
                <a:gd name="connsiteY42" fmla="*/ 156800 h 199977"/>
                <a:gd name="connsiteX43" fmla="*/ 24997 w 159508"/>
                <a:gd name="connsiteY43" fmla="*/ 152255 h 199977"/>
                <a:gd name="connsiteX44" fmla="*/ 20452 w 159508"/>
                <a:gd name="connsiteY44" fmla="*/ 145438 h 199977"/>
                <a:gd name="connsiteX45" fmla="*/ 9090 w 159508"/>
                <a:gd name="connsiteY45" fmla="*/ 136348 h 199977"/>
                <a:gd name="connsiteX46" fmla="*/ 18615 w 159508"/>
                <a:gd name="connsiteY46" fmla="*/ 136348 h 199977"/>
                <a:gd name="connsiteX47" fmla="*/ 20452 w 159508"/>
                <a:gd name="connsiteY47" fmla="*/ 136348 h 199977"/>
                <a:gd name="connsiteX48" fmla="*/ 24997 w 159508"/>
                <a:gd name="connsiteY48" fmla="*/ 109078 h 199977"/>
                <a:gd name="connsiteX49" fmla="*/ 9090 w 159508"/>
                <a:gd name="connsiteY49" fmla="*/ 93171 h 199977"/>
                <a:gd name="connsiteX50" fmla="*/ 15908 w 159508"/>
                <a:gd name="connsiteY50" fmla="*/ 70447 h 199977"/>
                <a:gd name="connsiteX51" fmla="*/ 14070 w 159508"/>
                <a:gd name="connsiteY51" fmla="*/ 70447 h 199977"/>
                <a:gd name="connsiteX52" fmla="*/ 4545 w 159508"/>
                <a:gd name="connsiteY52" fmla="*/ 70447 h 199977"/>
                <a:gd name="connsiteX53" fmla="*/ 15908 w 159508"/>
                <a:gd name="connsiteY53" fmla="*/ 49994 h 199977"/>
                <a:gd name="connsiteX54" fmla="*/ 4545 w 159508"/>
                <a:gd name="connsiteY54" fmla="*/ 34087 h 199977"/>
                <a:gd name="connsiteX55" fmla="*/ 0 w 159508"/>
                <a:gd name="connsiteY55" fmla="*/ 11362 h 19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59508" h="199977">
                  <a:moveTo>
                    <a:pt x="24997" y="0"/>
                  </a:moveTo>
                  <a:lnTo>
                    <a:pt x="34522" y="0"/>
                  </a:lnTo>
                  <a:lnTo>
                    <a:pt x="47722" y="0"/>
                  </a:lnTo>
                  <a:lnTo>
                    <a:pt x="57247" y="0"/>
                  </a:lnTo>
                  <a:lnTo>
                    <a:pt x="77699" y="22725"/>
                  </a:lnTo>
                  <a:lnTo>
                    <a:pt x="77699" y="38632"/>
                  </a:lnTo>
                  <a:lnTo>
                    <a:pt x="104969" y="54539"/>
                  </a:lnTo>
                  <a:lnTo>
                    <a:pt x="104969" y="70447"/>
                  </a:lnTo>
                  <a:lnTo>
                    <a:pt x="122091" y="82432"/>
                  </a:lnTo>
                  <a:lnTo>
                    <a:pt x="127259" y="77264"/>
                  </a:lnTo>
                  <a:lnTo>
                    <a:pt x="134062" y="79985"/>
                  </a:lnTo>
                  <a:lnTo>
                    <a:pt x="136784" y="77264"/>
                  </a:lnTo>
                  <a:lnTo>
                    <a:pt x="148146" y="81809"/>
                  </a:lnTo>
                  <a:lnTo>
                    <a:pt x="136784" y="93171"/>
                  </a:lnTo>
                  <a:lnTo>
                    <a:pt x="148146" y="102261"/>
                  </a:lnTo>
                  <a:lnTo>
                    <a:pt x="136784" y="113623"/>
                  </a:lnTo>
                  <a:lnTo>
                    <a:pt x="136784" y="129531"/>
                  </a:lnTo>
                  <a:lnTo>
                    <a:pt x="159508" y="152255"/>
                  </a:lnTo>
                  <a:lnTo>
                    <a:pt x="143601" y="168163"/>
                  </a:lnTo>
                  <a:lnTo>
                    <a:pt x="136784" y="184070"/>
                  </a:lnTo>
                  <a:lnTo>
                    <a:pt x="143601" y="188615"/>
                  </a:lnTo>
                  <a:lnTo>
                    <a:pt x="136784" y="199977"/>
                  </a:lnTo>
                  <a:lnTo>
                    <a:pt x="127259" y="199977"/>
                  </a:lnTo>
                  <a:lnTo>
                    <a:pt x="120876" y="199977"/>
                  </a:lnTo>
                  <a:lnTo>
                    <a:pt x="111351" y="199977"/>
                  </a:lnTo>
                  <a:lnTo>
                    <a:pt x="104969" y="199977"/>
                  </a:lnTo>
                  <a:lnTo>
                    <a:pt x="95444" y="199977"/>
                  </a:lnTo>
                  <a:lnTo>
                    <a:pt x="99989" y="188615"/>
                  </a:lnTo>
                  <a:lnTo>
                    <a:pt x="106806" y="179525"/>
                  </a:lnTo>
                  <a:lnTo>
                    <a:pt x="99989" y="179525"/>
                  </a:lnTo>
                  <a:lnTo>
                    <a:pt x="90899" y="172708"/>
                  </a:lnTo>
                  <a:lnTo>
                    <a:pt x="84082" y="168163"/>
                  </a:lnTo>
                  <a:lnTo>
                    <a:pt x="79537" y="161345"/>
                  </a:lnTo>
                  <a:lnTo>
                    <a:pt x="74992" y="156800"/>
                  </a:lnTo>
                  <a:lnTo>
                    <a:pt x="72357" y="155044"/>
                  </a:lnTo>
                  <a:lnTo>
                    <a:pt x="68609" y="168163"/>
                  </a:lnTo>
                  <a:lnTo>
                    <a:pt x="57247" y="172708"/>
                  </a:lnTo>
                  <a:lnTo>
                    <a:pt x="61792" y="168163"/>
                  </a:lnTo>
                  <a:lnTo>
                    <a:pt x="59543" y="166556"/>
                  </a:lnTo>
                  <a:lnTo>
                    <a:pt x="59084" y="168163"/>
                  </a:lnTo>
                  <a:lnTo>
                    <a:pt x="47722" y="172708"/>
                  </a:lnTo>
                  <a:lnTo>
                    <a:pt x="52267" y="168163"/>
                  </a:lnTo>
                  <a:lnTo>
                    <a:pt x="36360" y="156800"/>
                  </a:lnTo>
                  <a:lnTo>
                    <a:pt x="24997" y="152255"/>
                  </a:lnTo>
                  <a:lnTo>
                    <a:pt x="20452" y="145438"/>
                  </a:lnTo>
                  <a:lnTo>
                    <a:pt x="9090" y="136348"/>
                  </a:lnTo>
                  <a:lnTo>
                    <a:pt x="18615" y="136348"/>
                  </a:lnTo>
                  <a:lnTo>
                    <a:pt x="20452" y="136348"/>
                  </a:lnTo>
                  <a:lnTo>
                    <a:pt x="24997" y="109078"/>
                  </a:lnTo>
                  <a:lnTo>
                    <a:pt x="9090" y="93171"/>
                  </a:lnTo>
                  <a:lnTo>
                    <a:pt x="15908" y="70447"/>
                  </a:lnTo>
                  <a:lnTo>
                    <a:pt x="14070" y="70447"/>
                  </a:lnTo>
                  <a:lnTo>
                    <a:pt x="4545" y="70447"/>
                  </a:lnTo>
                  <a:lnTo>
                    <a:pt x="15908" y="49994"/>
                  </a:lnTo>
                  <a:lnTo>
                    <a:pt x="4545" y="34087"/>
                  </a:lnTo>
                  <a:lnTo>
                    <a:pt x="0"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2" name="Freeform 61">
              <a:extLst>
                <a:ext uri="{FF2B5EF4-FFF2-40B4-BE49-F238E27FC236}">
                  <a16:creationId xmlns:a16="http://schemas.microsoft.com/office/drawing/2014/main" id="{D29266BC-EBF2-1644-8CA8-9CD0FD50E16A}"/>
                </a:ext>
              </a:extLst>
            </p:cNvPr>
            <p:cNvSpPr>
              <a:spLocks/>
            </p:cNvSpPr>
            <p:nvPr/>
          </p:nvSpPr>
          <p:spPr bwMode="auto">
            <a:xfrm>
              <a:off x="5035507" y="2049672"/>
              <a:ext cx="267827" cy="226679"/>
            </a:xfrm>
            <a:custGeom>
              <a:avLst/>
              <a:gdLst>
                <a:gd name="connsiteX0" fmla="*/ 184079 w 357103"/>
                <a:gd name="connsiteY0" fmla="*/ 0 h 302238"/>
                <a:gd name="connsiteX1" fmla="*/ 188461 w 357103"/>
                <a:gd name="connsiteY1" fmla="*/ 1949 h 302238"/>
                <a:gd name="connsiteX2" fmla="*/ 191223 w 357103"/>
                <a:gd name="connsiteY2" fmla="*/ 0 h 302238"/>
                <a:gd name="connsiteX3" fmla="*/ 232133 w 357103"/>
                <a:gd name="connsiteY3" fmla="*/ 18195 h 302238"/>
                <a:gd name="connsiteX4" fmla="*/ 237816 w 357103"/>
                <a:gd name="connsiteY4" fmla="*/ 31502 h 302238"/>
                <a:gd name="connsiteX5" fmla="*/ 247701 w 357103"/>
                <a:gd name="connsiteY5" fmla="*/ 27262 h 302238"/>
                <a:gd name="connsiteX6" fmla="*/ 251939 w 357103"/>
                <a:gd name="connsiteY6" fmla="*/ 28508 h 302238"/>
                <a:gd name="connsiteX7" fmla="*/ 254845 w 357103"/>
                <a:gd name="connsiteY7" fmla="*/ 27262 h 302238"/>
                <a:gd name="connsiteX8" fmla="*/ 293481 w 357103"/>
                <a:gd name="connsiteY8" fmla="*/ 38626 h 302238"/>
                <a:gd name="connsiteX9" fmla="*/ 298030 w 357103"/>
                <a:gd name="connsiteY9" fmla="*/ 70452 h 302238"/>
                <a:gd name="connsiteX10" fmla="*/ 286656 w 357103"/>
                <a:gd name="connsiteY10" fmla="*/ 86350 h 302238"/>
                <a:gd name="connsiteX11" fmla="*/ 313918 w 357103"/>
                <a:gd name="connsiteY11" fmla="*/ 129539 h 302238"/>
                <a:gd name="connsiteX12" fmla="*/ 325292 w 357103"/>
                <a:gd name="connsiteY12" fmla="*/ 140903 h 302238"/>
                <a:gd name="connsiteX13" fmla="*/ 325292 w 357103"/>
                <a:gd name="connsiteY13" fmla="*/ 152268 h 302238"/>
                <a:gd name="connsiteX14" fmla="*/ 345730 w 357103"/>
                <a:gd name="connsiteY14" fmla="*/ 161335 h 302238"/>
                <a:gd name="connsiteX15" fmla="*/ 357103 w 357103"/>
                <a:gd name="connsiteY15" fmla="*/ 179530 h 302238"/>
                <a:gd name="connsiteX16" fmla="*/ 345730 w 357103"/>
                <a:gd name="connsiteY16" fmla="*/ 195427 h 302238"/>
                <a:gd name="connsiteX17" fmla="*/ 335336 w 357103"/>
                <a:gd name="connsiteY17" fmla="*/ 202923 h 302238"/>
                <a:gd name="connsiteX18" fmla="*/ 329159 w 357103"/>
                <a:gd name="connsiteY18" fmla="*/ 202225 h 302238"/>
                <a:gd name="connsiteX19" fmla="*/ 328192 w 357103"/>
                <a:gd name="connsiteY19" fmla="*/ 202923 h 302238"/>
                <a:gd name="connsiteX20" fmla="*/ 310162 w 357103"/>
                <a:gd name="connsiteY20" fmla="*/ 200887 h 302238"/>
                <a:gd name="connsiteX21" fmla="*/ 316403 w 357103"/>
                <a:gd name="connsiteY21" fmla="*/ 207940 h 302238"/>
                <a:gd name="connsiteX22" fmla="*/ 323437 w 357103"/>
                <a:gd name="connsiteY22" fmla="*/ 215889 h 302238"/>
                <a:gd name="connsiteX23" fmla="*/ 325292 w 357103"/>
                <a:gd name="connsiteY23" fmla="*/ 254515 h 302238"/>
                <a:gd name="connsiteX24" fmla="*/ 293481 w 357103"/>
                <a:gd name="connsiteY24" fmla="*/ 259048 h 302238"/>
                <a:gd name="connsiteX25" fmla="*/ 282107 w 357103"/>
                <a:gd name="connsiteY25" fmla="*/ 274976 h 302238"/>
                <a:gd name="connsiteX26" fmla="*/ 282107 w 357103"/>
                <a:gd name="connsiteY26" fmla="*/ 302238 h 302238"/>
                <a:gd name="connsiteX27" fmla="*/ 274963 w 357103"/>
                <a:gd name="connsiteY27" fmla="*/ 300200 h 302238"/>
                <a:gd name="connsiteX28" fmla="*/ 274963 w 357103"/>
                <a:gd name="connsiteY28" fmla="*/ 302238 h 302238"/>
                <a:gd name="connsiteX29" fmla="*/ 259075 w 357103"/>
                <a:gd name="connsiteY29" fmla="*/ 297705 h 302238"/>
                <a:gd name="connsiteX30" fmla="*/ 232133 w 357103"/>
                <a:gd name="connsiteY30" fmla="*/ 297705 h 302238"/>
                <a:gd name="connsiteX31" fmla="*/ 224989 w 357103"/>
                <a:gd name="connsiteY31" fmla="*/ 297705 h 302238"/>
                <a:gd name="connsiteX32" fmla="*/ 218488 w 357103"/>
                <a:gd name="connsiteY32" fmla="*/ 289585 h 302238"/>
                <a:gd name="connsiteX33" fmla="*/ 207111 w 357103"/>
                <a:gd name="connsiteY33" fmla="*/ 297705 h 302238"/>
                <a:gd name="connsiteX34" fmla="*/ 204139 w 357103"/>
                <a:gd name="connsiteY34" fmla="*/ 294727 h 302238"/>
                <a:gd name="connsiteX35" fmla="*/ 199967 w 357103"/>
                <a:gd name="connsiteY35" fmla="*/ 297705 h 302238"/>
                <a:gd name="connsiteX36" fmla="*/ 188628 w 357103"/>
                <a:gd name="connsiteY36" fmla="*/ 286340 h 302238"/>
                <a:gd name="connsiteX37" fmla="*/ 168475 w 357103"/>
                <a:gd name="connsiteY37" fmla="*/ 286340 h 302238"/>
                <a:gd name="connsiteX38" fmla="*/ 161331 w 357103"/>
                <a:gd name="connsiteY38" fmla="*/ 286340 h 302238"/>
                <a:gd name="connsiteX39" fmla="*/ 118181 w 357103"/>
                <a:gd name="connsiteY39" fmla="*/ 274976 h 302238"/>
                <a:gd name="connsiteX40" fmla="*/ 81821 w 357103"/>
                <a:gd name="connsiteY40" fmla="*/ 270412 h 302238"/>
                <a:gd name="connsiteX41" fmla="*/ 61668 w 357103"/>
                <a:gd name="connsiteY41" fmla="*/ 270412 h 302238"/>
                <a:gd name="connsiteX42" fmla="*/ 38956 w 357103"/>
                <a:gd name="connsiteY42" fmla="*/ 286340 h 302238"/>
                <a:gd name="connsiteX43" fmla="*/ 31812 w 357103"/>
                <a:gd name="connsiteY43" fmla="*/ 286340 h 302238"/>
                <a:gd name="connsiteX44" fmla="*/ 23067 w 357103"/>
                <a:gd name="connsiteY44" fmla="*/ 286340 h 302238"/>
                <a:gd name="connsiteX45" fmla="*/ 15923 w 357103"/>
                <a:gd name="connsiteY45" fmla="*/ 286340 h 302238"/>
                <a:gd name="connsiteX46" fmla="*/ 11374 w 357103"/>
                <a:gd name="connsiteY46" fmla="*/ 259048 h 302238"/>
                <a:gd name="connsiteX47" fmla="*/ 0 w 357103"/>
                <a:gd name="connsiteY47" fmla="*/ 231786 h 302238"/>
                <a:gd name="connsiteX48" fmla="*/ 27262 w 357103"/>
                <a:gd name="connsiteY48" fmla="*/ 220422 h 302238"/>
                <a:gd name="connsiteX49" fmla="*/ 27262 w 357103"/>
                <a:gd name="connsiteY49" fmla="*/ 195427 h 302238"/>
                <a:gd name="connsiteX50" fmla="*/ 15923 w 357103"/>
                <a:gd name="connsiteY50" fmla="*/ 172699 h 302238"/>
                <a:gd name="connsiteX51" fmla="*/ 11374 w 357103"/>
                <a:gd name="connsiteY51" fmla="*/ 145437 h 302238"/>
                <a:gd name="connsiteX52" fmla="*/ 18518 w 357103"/>
                <a:gd name="connsiteY52" fmla="*/ 145437 h 302238"/>
                <a:gd name="connsiteX53" fmla="*/ 47735 w 357103"/>
                <a:gd name="connsiteY53" fmla="*/ 145437 h 302238"/>
                <a:gd name="connsiteX54" fmla="*/ 86370 w 357103"/>
                <a:gd name="connsiteY54" fmla="*/ 124976 h 302238"/>
                <a:gd name="connsiteX55" fmla="*/ 97709 w 357103"/>
                <a:gd name="connsiteY55" fmla="*/ 86350 h 302238"/>
                <a:gd name="connsiteX56" fmla="*/ 129520 w 357103"/>
                <a:gd name="connsiteY56" fmla="*/ 65888 h 302238"/>
                <a:gd name="connsiteX57" fmla="*/ 124971 w 357103"/>
                <a:gd name="connsiteY57" fmla="*/ 38626 h 302238"/>
                <a:gd name="connsiteX58" fmla="*/ 145443 w 357103"/>
                <a:gd name="connsiteY58" fmla="*/ 27262 h 302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57103" h="302238">
                  <a:moveTo>
                    <a:pt x="184079" y="0"/>
                  </a:moveTo>
                  <a:lnTo>
                    <a:pt x="188461" y="1949"/>
                  </a:lnTo>
                  <a:lnTo>
                    <a:pt x="191223" y="0"/>
                  </a:lnTo>
                  <a:lnTo>
                    <a:pt x="232133" y="18195"/>
                  </a:lnTo>
                  <a:lnTo>
                    <a:pt x="237816" y="31502"/>
                  </a:lnTo>
                  <a:lnTo>
                    <a:pt x="247701" y="27262"/>
                  </a:lnTo>
                  <a:lnTo>
                    <a:pt x="251939" y="28508"/>
                  </a:lnTo>
                  <a:lnTo>
                    <a:pt x="254845" y="27262"/>
                  </a:lnTo>
                  <a:lnTo>
                    <a:pt x="293481" y="38626"/>
                  </a:lnTo>
                  <a:cubicBezTo>
                    <a:pt x="294986" y="49235"/>
                    <a:pt x="296525" y="59843"/>
                    <a:pt x="298030" y="70452"/>
                  </a:cubicBezTo>
                  <a:lnTo>
                    <a:pt x="286656" y="86350"/>
                  </a:lnTo>
                  <a:lnTo>
                    <a:pt x="313918" y="129539"/>
                  </a:lnTo>
                  <a:lnTo>
                    <a:pt x="325292" y="140903"/>
                  </a:lnTo>
                  <a:lnTo>
                    <a:pt x="325292" y="152268"/>
                  </a:lnTo>
                  <a:lnTo>
                    <a:pt x="345730" y="161335"/>
                  </a:lnTo>
                  <a:lnTo>
                    <a:pt x="357103" y="179530"/>
                  </a:lnTo>
                  <a:lnTo>
                    <a:pt x="345730" y="195427"/>
                  </a:lnTo>
                  <a:lnTo>
                    <a:pt x="335336" y="202923"/>
                  </a:lnTo>
                  <a:lnTo>
                    <a:pt x="329159" y="202225"/>
                  </a:lnTo>
                  <a:lnTo>
                    <a:pt x="328192" y="202923"/>
                  </a:lnTo>
                  <a:lnTo>
                    <a:pt x="310162" y="200887"/>
                  </a:lnTo>
                  <a:lnTo>
                    <a:pt x="316403" y="207940"/>
                  </a:lnTo>
                  <a:cubicBezTo>
                    <a:pt x="319544" y="210592"/>
                    <a:pt x="322685" y="213244"/>
                    <a:pt x="323437" y="215889"/>
                  </a:cubicBezTo>
                  <a:cubicBezTo>
                    <a:pt x="327217" y="228764"/>
                    <a:pt x="321512" y="241639"/>
                    <a:pt x="325292" y="254515"/>
                  </a:cubicBezTo>
                  <a:lnTo>
                    <a:pt x="293481" y="259048"/>
                  </a:lnTo>
                  <a:lnTo>
                    <a:pt x="282107" y="274976"/>
                  </a:lnTo>
                  <a:lnTo>
                    <a:pt x="282107" y="302238"/>
                  </a:lnTo>
                  <a:lnTo>
                    <a:pt x="274963" y="300200"/>
                  </a:lnTo>
                  <a:lnTo>
                    <a:pt x="274963" y="302238"/>
                  </a:lnTo>
                  <a:lnTo>
                    <a:pt x="259075" y="297705"/>
                  </a:lnTo>
                  <a:lnTo>
                    <a:pt x="232133" y="297705"/>
                  </a:lnTo>
                  <a:lnTo>
                    <a:pt x="224989" y="297705"/>
                  </a:lnTo>
                  <a:lnTo>
                    <a:pt x="218488" y="289585"/>
                  </a:lnTo>
                  <a:lnTo>
                    <a:pt x="207111" y="297705"/>
                  </a:lnTo>
                  <a:lnTo>
                    <a:pt x="204139" y="294727"/>
                  </a:lnTo>
                  <a:lnTo>
                    <a:pt x="199967" y="297705"/>
                  </a:lnTo>
                  <a:lnTo>
                    <a:pt x="188628" y="286340"/>
                  </a:lnTo>
                  <a:lnTo>
                    <a:pt x="168475" y="286340"/>
                  </a:lnTo>
                  <a:lnTo>
                    <a:pt x="161331" y="286340"/>
                  </a:lnTo>
                  <a:lnTo>
                    <a:pt x="118181" y="274976"/>
                  </a:lnTo>
                  <a:lnTo>
                    <a:pt x="81821" y="270412"/>
                  </a:lnTo>
                  <a:lnTo>
                    <a:pt x="61668" y="270412"/>
                  </a:lnTo>
                  <a:lnTo>
                    <a:pt x="38956" y="286340"/>
                  </a:lnTo>
                  <a:lnTo>
                    <a:pt x="31812" y="286340"/>
                  </a:lnTo>
                  <a:lnTo>
                    <a:pt x="23067" y="286340"/>
                  </a:lnTo>
                  <a:lnTo>
                    <a:pt x="15923" y="286340"/>
                  </a:lnTo>
                  <a:cubicBezTo>
                    <a:pt x="14419" y="277243"/>
                    <a:pt x="12879" y="268146"/>
                    <a:pt x="11374" y="259048"/>
                  </a:cubicBezTo>
                  <a:cubicBezTo>
                    <a:pt x="7594" y="249951"/>
                    <a:pt x="3779" y="240884"/>
                    <a:pt x="0" y="231786"/>
                  </a:cubicBezTo>
                  <a:lnTo>
                    <a:pt x="27262" y="220422"/>
                  </a:lnTo>
                  <a:lnTo>
                    <a:pt x="27262" y="195427"/>
                  </a:lnTo>
                  <a:lnTo>
                    <a:pt x="15923" y="172699"/>
                  </a:lnTo>
                  <a:cubicBezTo>
                    <a:pt x="14419" y="163602"/>
                    <a:pt x="12879" y="154534"/>
                    <a:pt x="11374" y="145437"/>
                  </a:cubicBezTo>
                  <a:lnTo>
                    <a:pt x="18518" y="145437"/>
                  </a:lnTo>
                  <a:lnTo>
                    <a:pt x="47735" y="145437"/>
                  </a:lnTo>
                  <a:lnTo>
                    <a:pt x="86370" y="124976"/>
                  </a:lnTo>
                  <a:lnTo>
                    <a:pt x="97709" y="86350"/>
                  </a:lnTo>
                  <a:lnTo>
                    <a:pt x="129520" y="65888"/>
                  </a:lnTo>
                  <a:cubicBezTo>
                    <a:pt x="128015" y="56791"/>
                    <a:pt x="126475" y="47724"/>
                    <a:pt x="124971" y="38626"/>
                  </a:cubicBezTo>
                  <a:lnTo>
                    <a:pt x="145443" y="272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3" name="Freeform 62">
              <a:extLst>
                <a:ext uri="{FF2B5EF4-FFF2-40B4-BE49-F238E27FC236}">
                  <a16:creationId xmlns:a16="http://schemas.microsoft.com/office/drawing/2014/main" id="{8889DF22-AC52-8D4A-A533-208AB4D6ADB7}"/>
                </a:ext>
              </a:extLst>
            </p:cNvPr>
            <p:cNvSpPr>
              <a:spLocks/>
            </p:cNvSpPr>
            <p:nvPr/>
          </p:nvSpPr>
          <p:spPr bwMode="auto">
            <a:xfrm>
              <a:off x="5132655" y="2395573"/>
              <a:ext cx="95606" cy="122795"/>
            </a:xfrm>
            <a:custGeom>
              <a:avLst/>
              <a:gdLst>
                <a:gd name="connsiteX0" fmla="*/ 36577 w 127475"/>
                <a:gd name="connsiteY0" fmla="*/ 0 h 163727"/>
                <a:gd name="connsiteX1" fmla="*/ 63846 w 127475"/>
                <a:gd name="connsiteY1" fmla="*/ 15907 h 163727"/>
                <a:gd name="connsiteX2" fmla="*/ 79754 w 127475"/>
                <a:gd name="connsiteY2" fmla="*/ 20452 h 163727"/>
                <a:gd name="connsiteX3" fmla="*/ 95661 w 127475"/>
                <a:gd name="connsiteY3" fmla="*/ 31815 h 163727"/>
                <a:gd name="connsiteX4" fmla="*/ 91116 w 127475"/>
                <a:gd name="connsiteY4" fmla="*/ 54540 h 163727"/>
                <a:gd name="connsiteX5" fmla="*/ 107023 w 127475"/>
                <a:gd name="connsiteY5" fmla="*/ 59085 h 163727"/>
                <a:gd name="connsiteX6" fmla="*/ 111568 w 127475"/>
                <a:gd name="connsiteY6" fmla="*/ 86354 h 163727"/>
                <a:gd name="connsiteX7" fmla="*/ 122930 w 127475"/>
                <a:gd name="connsiteY7" fmla="*/ 97717 h 163727"/>
                <a:gd name="connsiteX8" fmla="*/ 122930 w 127475"/>
                <a:gd name="connsiteY8" fmla="*/ 102262 h 163727"/>
                <a:gd name="connsiteX9" fmla="*/ 127475 w 127475"/>
                <a:gd name="connsiteY9" fmla="*/ 106807 h 163727"/>
                <a:gd name="connsiteX10" fmla="*/ 118385 w 127475"/>
                <a:gd name="connsiteY10" fmla="*/ 113624 h 163727"/>
                <a:gd name="connsiteX11" fmla="*/ 116798 w 127475"/>
                <a:gd name="connsiteY11" fmla="*/ 113624 h 163727"/>
                <a:gd name="connsiteX12" fmla="*/ 113623 w 127475"/>
                <a:gd name="connsiteY12" fmla="*/ 116005 h 163727"/>
                <a:gd name="connsiteX13" fmla="*/ 90899 w 127475"/>
                <a:gd name="connsiteY13" fmla="*/ 116005 h 163727"/>
                <a:gd name="connsiteX14" fmla="*/ 86354 w 127475"/>
                <a:gd name="connsiteY14" fmla="*/ 109188 h 163727"/>
                <a:gd name="connsiteX15" fmla="*/ 85727 w 127475"/>
                <a:gd name="connsiteY15" fmla="*/ 109188 h 163727"/>
                <a:gd name="connsiteX16" fmla="*/ 91116 w 127475"/>
                <a:gd name="connsiteY16" fmla="*/ 118169 h 163727"/>
                <a:gd name="connsiteX17" fmla="*/ 79754 w 127475"/>
                <a:gd name="connsiteY17" fmla="*/ 134076 h 163727"/>
                <a:gd name="connsiteX18" fmla="*/ 68391 w 127475"/>
                <a:gd name="connsiteY18" fmla="*/ 156801 h 163727"/>
                <a:gd name="connsiteX19" fmla="*/ 63846 w 127475"/>
                <a:gd name="connsiteY19" fmla="*/ 161346 h 163727"/>
                <a:gd name="connsiteX20" fmla="*/ 63146 w 127475"/>
                <a:gd name="connsiteY20" fmla="*/ 159665 h 163727"/>
                <a:gd name="connsiteX21" fmla="*/ 59084 w 127475"/>
                <a:gd name="connsiteY21" fmla="*/ 163727 h 163727"/>
                <a:gd name="connsiteX22" fmla="*/ 47722 w 127475"/>
                <a:gd name="connsiteY22" fmla="*/ 136457 h 163727"/>
                <a:gd name="connsiteX23" fmla="*/ 54539 w 127475"/>
                <a:gd name="connsiteY23" fmla="*/ 116005 h 163727"/>
                <a:gd name="connsiteX24" fmla="*/ 54539 w 127475"/>
                <a:gd name="connsiteY24" fmla="*/ 88735 h 163727"/>
                <a:gd name="connsiteX25" fmla="*/ 31815 w 127475"/>
                <a:gd name="connsiteY25" fmla="*/ 61466 h 163727"/>
                <a:gd name="connsiteX26" fmla="*/ 20452 w 127475"/>
                <a:gd name="connsiteY26" fmla="*/ 41013 h 163727"/>
                <a:gd name="connsiteX27" fmla="*/ 4545 w 127475"/>
                <a:gd name="connsiteY27" fmla="*/ 22833 h 163727"/>
                <a:gd name="connsiteX28" fmla="*/ 0 w 127475"/>
                <a:gd name="connsiteY28" fmla="*/ 18288 h 163727"/>
                <a:gd name="connsiteX29" fmla="*/ 4545 w 127475"/>
                <a:gd name="connsiteY29" fmla="*/ 6926 h 163727"/>
                <a:gd name="connsiteX30" fmla="*/ 8627 w 127475"/>
                <a:gd name="connsiteY30" fmla="*/ 6246 h 163727"/>
                <a:gd name="connsiteX31" fmla="*/ 9307 w 127475"/>
                <a:gd name="connsiteY31" fmla="*/ 4545 h 16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7475" h="163727">
                  <a:moveTo>
                    <a:pt x="36577" y="0"/>
                  </a:moveTo>
                  <a:lnTo>
                    <a:pt x="63846" y="15907"/>
                  </a:lnTo>
                  <a:lnTo>
                    <a:pt x="79754" y="20452"/>
                  </a:lnTo>
                  <a:lnTo>
                    <a:pt x="95661" y="31815"/>
                  </a:lnTo>
                  <a:lnTo>
                    <a:pt x="91116" y="54540"/>
                  </a:lnTo>
                  <a:lnTo>
                    <a:pt x="107023" y="59085"/>
                  </a:lnTo>
                  <a:lnTo>
                    <a:pt x="111568" y="86354"/>
                  </a:lnTo>
                  <a:lnTo>
                    <a:pt x="122930" y="97717"/>
                  </a:lnTo>
                  <a:lnTo>
                    <a:pt x="122930" y="102262"/>
                  </a:lnTo>
                  <a:lnTo>
                    <a:pt x="127475" y="106807"/>
                  </a:lnTo>
                  <a:lnTo>
                    <a:pt x="118385" y="113624"/>
                  </a:lnTo>
                  <a:lnTo>
                    <a:pt x="116798" y="113624"/>
                  </a:lnTo>
                  <a:lnTo>
                    <a:pt x="113623" y="116005"/>
                  </a:lnTo>
                  <a:lnTo>
                    <a:pt x="90899" y="116005"/>
                  </a:lnTo>
                  <a:lnTo>
                    <a:pt x="86354" y="109188"/>
                  </a:lnTo>
                  <a:lnTo>
                    <a:pt x="85727" y="109188"/>
                  </a:lnTo>
                  <a:lnTo>
                    <a:pt x="91116" y="118169"/>
                  </a:lnTo>
                  <a:lnTo>
                    <a:pt x="79754" y="134076"/>
                  </a:lnTo>
                  <a:lnTo>
                    <a:pt x="68391" y="156801"/>
                  </a:lnTo>
                  <a:lnTo>
                    <a:pt x="63846" y="161346"/>
                  </a:lnTo>
                  <a:lnTo>
                    <a:pt x="63146" y="159665"/>
                  </a:lnTo>
                  <a:lnTo>
                    <a:pt x="59084" y="163727"/>
                  </a:lnTo>
                  <a:lnTo>
                    <a:pt x="47722" y="136457"/>
                  </a:lnTo>
                  <a:lnTo>
                    <a:pt x="54539" y="116005"/>
                  </a:lnTo>
                  <a:lnTo>
                    <a:pt x="54539" y="88735"/>
                  </a:lnTo>
                  <a:lnTo>
                    <a:pt x="31815" y="61466"/>
                  </a:lnTo>
                  <a:lnTo>
                    <a:pt x="20452" y="41013"/>
                  </a:lnTo>
                  <a:lnTo>
                    <a:pt x="4545" y="22833"/>
                  </a:lnTo>
                  <a:lnTo>
                    <a:pt x="0" y="18288"/>
                  </a:lnTo>
                  <a:lnTo>
                    <a:pt x="4545" y="6926"/>
                  </a:lnTo>
                  <a:lnTo>
                    <a:pt x="8627" y="6246"/>
                  </a:lnTo>
                  <a:lnTo>
                    <a:pt x="9307" y="45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4" name="Freeform 63">
              <a:extLst>
                <a:ext uri="{FF2B5EF4-FFF2-40B4-BE49-F238E27FC236}">
                  <a16:creationId xmlns:a16="http://schemas.microsoft.com/office/drawing/2014/main" id="{6AEE041C-5CE3-BB4B-95DF-69C5CD8BA270}"/>
                </a:ext>
              </a:extLst>
            </p:cNvPr>
            <p:cNvSpPr>
              <a:spLocks/>
            </p:cNvSpPr>
            <p:nvPr/>
          </p:nvSpPr>
          <p:spPr bwMode="auto">
            <a:xfrm>
              <a:off x="4953617" y="2405717"/>
              <a:ext cx="259144" cy="180824"/>
            </a:xfrm>
            <a:custGeom>
              <a:avLst/>
              <a:gdLst>
                <a:gd name="connsiteX0" fmla="*/ 220430 w 345525"/>
                <a:gd name="connsiteY0" fmla="*/ 0 h 241098"/>
                <a:gd name="connsiteX1" fmla="*/ 231792 w 345525"/>
                <a:gd name="connsiteY1" fmla="*/ 0 h 241098"/>
                <a:gd name="connsiteX2" fmla="*/ 240882 w 345525"/>
                <a:gd name="connsiteY2" fmla="*/ 4545 h 241098"/>
                <a:gd name="connsiteX3" fmla="*/ 256789 w 345525"/>
                <a:gd name="connsiteY3" fmla="*/ 22725 h 241098"/>
                <a:gd name="connsiteX4" fmla="*/ 268152 w 345525"/>
                <a:gd name="connsiteY4" fmla="*/ 43177 h 241098"/>
                <a:gd name="connsiteX5" fmla="*/ 290876 w 345525"/>
                <a:gd name="connsiteY5" fmla="*/ 74991 h 241098"/>
                <a:gd name="connsiteX6" fmla="*/ 290876 w 345525"/>
                <a:gd name="connsiteY6" fmla="*/ 76419 h 241098"/>
                <a:gd name="connsiteX7" fmla="*/ 293258 w 345525"/>
                <a:gd name="connsiteY7" fmla="*/ 79753 h 241098"/>
                <a:gd name="connsiteX8" fmla="*/ 293258 w 345525"/>
                <a:gd name="connsiteY8" fmla="*/ 102478 h 241098"/>
                <a:gd name="connsiteX9" fmla="*/ 286441 w 345525"/>
                <a:gd name="connsiteY9" fmla="*/ 122930 h 241098"/>
                <a:gd name="connsiteX10" fmla="*/ 292138 w 345525"/>
                <a:gd name="connsiteY10" fmla="*/ 145718 h 241098"/>
                <a:gd name="connsiteX11" fmla="*/ 311329 w 345525"/>
                <a:gd name="connsiteY11" fmla="*/ 149983 h 241098"/>
                <a:gd name="connsiteX12" fmla="*/ 327236 w 345525"/>
                <a:gd name="connsiteY12" fmla="*/ 145438 h 241098"/>
                <a:gd name="connsiteX13" fmla="*/ 343143 w 345525"/>
                <a:gd name="connsiteY13" fmla="*/ 156800 h 241098"/>
                <a:gd name="connsiteX14" fmla="*/ 343143 w 345525"/>
                <a:gd name="connsiteY14" fmla="*/ 159860 h 241098"/>
                <a:gd name="connsiteX15" fmla="*/ 345525 w 345525"/>
                <a:gd name="connsiteY15" fmla="*/ 161562 h 241098"/>
                <a:gd name="connsiteX16" fmla="*/ 345525 w 345525"/>
                <a:gd name="connsiteY16" fmla="*/ 170652 h 241098"/>
                <a:gd name="connsiteX17" fmla="*/ 329618 w 345525"/>
                <a:gd name="connsiteY17" fmla="*/ 182014 h 241098"/>
                <a:gd name="connsiteX18" fmla="*/ 318256 w 345525"/>
                <a:gd name="connsiteY18" fmla="*/ 177469 h 241098"/>
                <a:gd name="connsiteX19" fmla="*/ 309166 w 345525"/>
                <a:gd name="connsiteY19" fmla="*/ 241098 h 241098"/>
                <a:gd name="connsiteX20" fmla="*/ 286441 w 345525"/>
                <a:gd name="connsiteY20" fmla="*/ 236553 h 241098"/>
                <a:gd name="connsiteX21" fmla="*/ 259171 w 345525"/>
                <a:gd name="connsiteY21" fmla="*/ 213829 h 241098"/>
                <a:gd name="connsiteX22" fmla="*/ 215994 w 345525"/>
                <a:gd name="connsiteY22" fmla="*/ 232008 h 241098"/>
                <a:gd name="connsiteX23" fmla="*/ 195542 w 345525"/>
                <a:gd name="connsiteY23" fmla="*/ 241098 h 241098"/>
                <a:gd name="connsiteX24" fmla="*/ 141003 w 345525"/>
                <a:gd name="connsiteY24" fmla="*/ 241098 h 241098"/>
                <a:gd name="connsiteX25" fmla="*/ 116006 w 345525"/>
                <a:gd name="connsiteY25" fmla="*/ 232008 h 241098"/>
                <a:gd name="connsiteX26" fmla="*/ 104643 w 345525"/>
                <a:gd name="connsiteY26" fmla="*/ 236553 h 241098"/>
                <a:gd name="connsiteX27" fmla="*/ 102262 w 345525"/>
                <a:gd name="connsiteY27" fmla="*/ 231791 h 241098"/>
                <a:gd name="connsiteX28" fmla="*/ 102261 w 345525"/>
                <a:gd name="connsiteY28" fmla="*/ 231791 h 241098"/>
                <a:gd name="connsiteX29" fmla="*/ 93280 w 345525"/>
                <a:gd name="connsiteY29" fmla="*/ 213827 h 241098"/>
                <a:gd name="connsiteX30" fmla="*/ 81919 w 345525"/>
                <a:gd name="connsiteY30" fmla="*/ 204739 h 241098"/>
                <a:gd name="connsiteX31" fmla="*/ 83959 w 345525"/>
                <a:gd name="connsiteY31" fmla="*/ 203514 h 241098"/>
                <a:gd name="connsiteX32" fmla="*/ 79537 w 345525"/>
                <a:gd name="connsiteY32" fmla="*/ 199977 h 241098"/>
                <a:gd name="connsiteX33" fmla="*/ 87090 w 345525"/>
                <a:gd name="connsiteY33" fmla="*/ 195445 h 241098"/>
                <a:gd name="connsiteX34" fmla="*/ 81919 w 345525"/>
                <a:gd name="connsiteY34" fmla="*/ 193376 h 241098"/>
                <a:gd name="connsiteX35" fmla="*/ 72829 w 345525"/>
                <a:gd name="connsiteY35" fmla="*/ 204739 h 241098"/>
                <a:gd name="connsiteX36" fmla="*/ 50104 w 345525"/>
                <a:gd name="connsiteY36" fmla="*/ 188832 h 241098"/>
                <a:gd name="connsiteX37" fmla="*/ 50104 w 345525"/>
                <a:gd name="connsiteY37" fmla="*/ 185737 h 241098"/>
                <a:gd name="connsiteX38" fmla="*/ 47722 w 345525"/>
                <a:gd name="connsiteY38" fmla="*/ 184070 h 241098"/>
                <a:gd name="connsiteX39" fmla="*/ 47722 w 345525"/>
                <a:gd name="connsiteY39" fmla="*/ 164717 h 241098"/>
                <a:gd name="connsiteX40" fmla="*/ 22834 w 345525"/>
                <a:gd name="connsiteY40" fmla="*/ 150200 h 241098"/>
                <a:gd name="connsiteX41" fmla="*/ 22834 w 345525"/>
                <a:gd name="connsiteY41" fmla="*/ 146827 h 241098"/>
                <a:gd name="connsiteX42" fmla="*/ 20452 w 345525"/>
                <a:gd name="connsiteY42" fmla="*/ 145438 h 241098"/>
                <a:gd name="connsiteX43" fmla="*/ 20452 w 345525"/>
                <a:gd name="connsiteY43" fmla="*/ 132440 h 241098"/>
                <a:gd name="connsiteX44" fmla="*/ 2382 w 345525"/>
                <a:gd name="connsiteY44" fmla="*/ 118385 h 241098"/>
                <a:gd name="connsiteX45" fmla="*/ 4818 w 345525"/>
                <a:gd name="connsiteY45" fmla="*/ 117370 h 241098"/>
                <a:gd name="connsiteX46" fmla="*/ 0 w 345525"/>
                <a:gd name="connsiteY46" fmla="*/ 113623 h 241098"/>
                <a:gd name="connsiteX47" fmla="*/ 27270 w 345525"/>
                <a:gd name="connsiteY47" fmla="*/ 102261 h 241098"/>
                <a:gd name="connsiteX48" fmla="*/ 52267 w 345525"/>
                <a:gd name="connsiteY48" fmla="*/ 63629 h 241098"/>
                <a:gd name="connsiteX49" fmla="*/ 63629 w 345525"/>
                <a:gd name="connsiteY49" fmla="*/ 27270 h 241098"/>
                <a:gd name="connsiteX50" fmla="*/ 90899 w 345525"/>
                <a:gd name="connsiteY50" fmla="*/ 15907 h 241098"/>
                <a:gd name="connsiteX51" fmla="*/ 106806 w 345525"/>
                <a:gd name="connsiteY51" fmla="*/ 4545 h 241098"/>
                <a:gd name="connsiteX52" fmla="*/ 129531 w 345525"/>
                <a:gd name="connsiteY52" fmla="*/ 11362 h 241098"/>
                <a:gd name="connsiteX53" fmla="*/ 149983 w 345525"/>
                <a:gd name="connsiteY53" fmla="*/ 11362 h 241098"/>
                <a:gd name="connsiteX54" fmla="*/ 165891 w 345525"/>
                <a:gd name="connsiteY54" fmla="*/ 27270 h 241098"/>
                <a:gd name="connsiteX55" fmla="*/ 181798 w 345525"/>
                <a:gd name="connsiteY55" fmla="*/ 15907 h 241098"/>
                <a:gd name="connsiteX56" fmla="*/ 209068 w 345525"/>
                <a:gd name="connsiteY56" fmla="*/ 11362 h 24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45525" h="241098">
                  <a:moveTo>
                    <a:pt x="220430" y="0"/>
                  </a:moveTo>
                  <a:lnTo>
                    <a:pt x="231792" y="0"/>
                  </a:lnTo>
                  <a:lnTo>
                    <a:pt x="240882" y="4545"/>
                  </a:lnTo>
                  <a:lnTo>
                    <a:pt x="256789" y="22725"/>
                  </a:lnTo>
                  <a:lnTo>
                    <a:pt x="268152" y="43177"/>
                  </a:lnTo>
                  <a:lnTo>
                    <a:pt x="290876" y="74991"/>
                  </a:lnTo>
                  <a:lnTo>
                    <a:pt x="290876" y="76419"/>
                  </a:lnTo>
                  <a:lnTo>
                    <a:pt x="293258" y="79753"/>
                  </a:lnTo>
                  <a:lnTo>
                    <a:pt x="293258" y="102478"/>
                  </a:lnTo>
                  <a:lnTo>
                    <a:pt x="286441" y="122930"/>
                  </a:lnTo>
                  <a:lnTo>
                    <a:pt x="292138" y="145718"/>
                  </a:lnTo>
                  <a:lnTo>
                    <a:pt x="311329" y="149983"/>
                  </a:lnTo>
                  <a:lnTo>
                    <a:pt x="327236" y="145438"/>
                  </a:lnTo>
                  <a:lnTo>
                    <a:pt x="343143" y="156800"/>
                  </a:lnTo>
                  <a:lnTo>
                    <a:pt x="343143" y="159860"/>
                  </a:lnTo>
                  <a:lnTo>
                    <a:pt x="345525" y="161562"/>
                  </a:lnTo>
                  <a:lnTo>
                    <a:pt x="345525" y="170652"/>
                  </a:lnTo>
                  <a:lnTo>
                    <a:pt x="329618" y="182014"/>
                  </a:lnTo>
                  <a:lnTo>
                    <a:pt x="318256" y="177469"/>
                  </a:lnTo>
                  <a:lnTo>
                    <a:pt x="309166" y="241098"/>
                  </a:lnTo>
                  <a:lnTo>
                    <a:pt x="286441" y="236553"/>
                  </a:lnTo>
                  <a:lnTo>
                    <a:pt x="259171" y="213829"/>
                  </a:lnTo>
                  <a:lnTo>
                    <a:pt x="215994" y="232008"/>
                  </a:lnTo>
                  <a:lnTo>
                    <a:pt x="195542" y="241098"/>
                  </a:lnTo>
                  <a:lnTo>
                    <a:pt x="141003" y="241098"/>
                  </a:lnTo>
                  <a:lnTo>
                    <a:pt x="116006" y="232008"/>
                  </a:lnTo>
                  <a:lnTo>
                    <a:pt x="104643" y="236553"/>
                  </a:lnTo>
                  <a:lnTo>
                    <a:pt x="102262" y="231791"/>
                  </a:lnTo>
                  <a:lnTo>
                    <a:pt x="102261" y="231791"/>
                  </a:lnTo>
                  <a:lnTo>
                    <a:pt x="93280" y="213827"/>
                  </a:lnTo>
                  <a:lnTo>
                    <a:pt x="81919" y="204739"/>
                  </a:lnTo>
                  <a:lnTo>
                    <a:pt x="83959" y="203514"/>
                  </a:lnTo>
                  <a:lnTo>
                    <a:pt x="79537" y="199977"/>
                  </a:lnTo>
                  <a:lnTo>
                    <a:pt x="87090" y="195445"/>
                  </a:lnTo>
                  <a:lnTo>
                    <a:pt x="81919" y="193376"/>
                  </a:lnTo>
                  <a:lnTo>
                    <a:pt x="72829" y="204739"/>
                  </a:lnTo>
                  <a:lnTo>
                    <a:pt x="50104" y="188832"/>
                  </a:lnTo>
                  <a:lnTo>
                    <a:pt x="50104" y="185737"/>
                  </a:lnTo>
                  <a:lnTo>
                    <a:pt x="47722" y="184070"/>
                  </a:lnTo>
                  <a:lnTo>
                    <a:pt x="47722" y="164717"/>
                  </a:lnTo>
                  <a:lnTo>
                    <a:pt x="22834" y="150200"/>
                  </a:lnTo>
                  <a:lnTo>
                    <a:pt x="22834" y="146827"/>
                  </a:lnTo>
                  <a:lnTo>
                    <a:pt x="20452" y="145438"/>
                  </a:lnTo>
                  <a:lnTo>
                    <a:pt x="20452" y="132440"/>
                  </a:lnTo>
                  <a:lnTo>
                    <a:pt x="2382" y="118385"/>
                  </a:lnTo>
                  <a:lnTo>
                    <a:pt x="4818" y="117370"/>
                  </a:lnTo>
                  <a:lnTo>
                    <a:pt x="0" y="113623"/>
                  </a:lnTo>
                  <a:lnTo>
                    <a:pt x="27270" y="102261"/>
                  </a:lnTo>
                  <a:lnTo>
                    <a:pt x="52267" y="63629"/>
                  </a:lnTo>
                  <a:lnTo>
                    <a:pt x="63629" y="27270"/>
                  </a:lnTo>
                  <a:lnTo>
                    <a:pt x="90899" y="15907"/>
                  </a:lnTo>
                  <a:lnTo>
                    <a:pt x="106806" y="4545"/>
                  </a:lnTo>
                  <a:lnTo>
                    <a:pt x="129531" y="11362"/>
                  </a:lnTo>
                  <a:lnTo>
                    <a:pt x="149983" y="11362"/>
                  </a:lnTo>
                  <a:lnTo>
                    <a:pt x="165891" y="27270"/>
                  </a:lnTo>
                  <a:lnTo>
                    <a:pt x="181798" y="15907"/>
                  </a:lnTo>
                  <a:lnTo>
                    <a:pt x="209068" y="1136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5" name="Freeform 64">
              <a:extLst>
                <a:ext uri="{FF2B5EF4-FFF2-40B4-BE49-F238E27FC236}">
                  <a16:creationId xmlns:a16="http://schemas.microsoft.com/office/drawing/2014/main" id="{6E7EE3FE-481B-8B40-B355-EEAE9A11FBBF}"/>
                </a:ext>
              </a:extLst>
            </p:cNvPr>
            <p:cNvSpPr>
              <a:spLocks/>
            </p:cNvSpPr>
            <p:nvPr/>
          </p:nvSpPr>
          <p:spPr bwMode="auto">
            <a:xfrm>
              <a:off x="4784969" y="2114435"/>
              <a:ext cx="279758" cy="262634"/>
            </a:xfrm>
            <a:custGeom>
              <a:avLst/>
              <a:gdLst>
                <a:gd name="connsiteX0" fmla="*/ 129531 w 373011"/>
                <a:gd name="connsiteY0" fmla="*/ 0 h 350178"/>
                <a:gd name="connsiteX1" fmla="*/ 133947 w 373011"/>
                <a:gd name="connsiteY1" fmla="*/ 1299 h 350178"/>
                <a:gd name="connsiteX2" fmla="*/ 136675 w 373011"/>
                <a:gd name="connsiteY2" fmla="*/ 0 h 350178"/>
                <a:gd name="connsiteX3" fmla="*/ 175307 w 373011"/>
                <a:gd name="connsiteY3" fmla="*/ 11362 h 350178"/>
                <a:gd name="connsiteX4" fmla="*/ 175307 w 373011"/>
                <a:gd name="connsiteY4" fmla="*/ 16125 h 350178"/>
                <a:gd name="connsiteX5" fmla="*/ 175307 w 373011"/>
                <a:gd name="connsiteY5" fmla="*/ 27270 h 350178"/>
                <a:gd name="connsiteX6" fmla="*/ 204522 w 373011"/>
                <a:gd name="connsiteY6" fmla="*/ 27270 h 350178"/>
                <a:gd name="connsiteX7" fmla="*/ 211666 w 373011"/>
                <a:gd name="connsiteY7" fmla="*/ 27270 h 350178"/>
                <a:gd name="connsiteX8" fmla="*/ 254843 w 373011"/>
                <a:gd name="connsiteY8" fmla="*/ 34087 h 350178"/>
                <a:gd name="connsiteX9" fmla="*/ 318145 w 373011"/>
                <a:gd name="connsiteY9" fmla="*/ 34087 h 350178"/>
                <a:gd name="connsiteX10" fmla="*/ 325289 w 373011"/>
                <a:gd name="connsiteY10" fmla="*/ 34087 h 350178"/>
                <a:gd name="connsiteX11" fmla="*/ 348014 w 373011"/>
                <a:gd name="connsiteY11" fmla="*/ 43177 h 350178"/>
                <a:gd name="connsiteX12" fmla="*/ 352559 w 373011"/>
                <a:gd name="connsiteY12" fmla="*/ 59084 h 350178"/>
                <a:gd name="connsiteX13" fmla="*/ 352559 w 373011"/>
                <a:gd name="connsiteY13" fmla="*/ 63847 h 350178"/>
                <a:gd name="connsiteX14" fmla="*/ 352559 w 373011"/>
                <a:gd name="connsiteY14" fmla="*/ 86354 h 350178"/>
                <a:gd name="connsiteX15" fmla="*/ 363921 w 373011"/>
                <a:gd name="connsiteY15" fmla="*/ 109079 h 350178"/>
                <a:gd name="connsiteX16" fmla="*/ 363921 w 373011"/>
                <a:gd name="connsiteY16" fmla="*/ 113842 h 350178"/>
                <a:gd name="connsiteX17" fmla="*/ 363921 w 373011"/>
                <a:gd name="connsiteY17" fmla="*/ 134076 h 350178"/>
                <a:gd name="connsiteX18" fmla="*/ 363921 w 373011"/>
                <a:gd name="connsiteY18" fmla="*/ 138839 h 350178"/>
                <a:gd name="connsiteX19" fmla="*/ 342840 w 373011"/>
                <a:gd name="connsiteY19" fmla="*/ 149380 h 350178"/>
                <a:gd name="connsiteX20" fmla="*/ 352559 w 373011"/>
                <a:gd name="connsiteY20" fmla="*/ 172708 h 350178"/>
                <a:gd name="connsiteX21" fmla="*/ 352559 w 373011"/>
                <a:gd name="connsiteY21" fmla="*/ 177471 h 350178"/>
                <a:gd name="connsiteX22" fmla="*/ 352559 w 373011"/>
                <a:gd name="connsiteY22" fmla="*/ 199977 h 350178"/>
                <a:gd name="connsiteX23" fmla="*/ 373011 w 373011"/>
                <a:gd name="connsiteY23" fmla="*/ 254516 h 350178"/>
                <a:gd name="connsiteX24" fmla="*/ 372239 w 373011"/>
                <a:gd name="connsiteY24" fmla="*/ 257219 h 350178"/>
                <a:gd name="connsiteX25" fmla="*/ 373011 w 373011"/>
                <a:gd name="connsiteY25" fmla="*/ 259279 h 350178"/>
                <a:gd name="connsiteX26" fmla="*/ 368466 w 373011"/>
                <a:gd name="connsiteY26" fmla="*/ 275187 h 350178"/>
                <a:gd name="connsiteX27" fmla="*/ 352559 w 373011"/>
                <a:gd name="connsiteY27" fmla="*/ 279732 h 350178"/>
                <a:gd name="connsiteX28" fmla="*/ 321478 w 373011"/>
                <a:gd name="connsiteY28" fmla="*/ 326354 h 350178"/>
                <a:gd name="connsiteX29" fmla="*/ 325289 w 373011"/>
                <a:gd name="connsiteY29" fmla="*/ 345415 h 350178"/>
                <a:gd name="connsiteX30" fmla="*/ 324337 w 373011"/>
                <a:gd name="connsiteY30" fmla="*/ 345415 h 350178"/>
                <a:gd name="connsiteX31" fmla="*/ 325289 w 373011"/>
                <a:gd name="connsiteY31" fmla="*/ 350178 h 350178"/>
                <a:gd name="connsiteX32" fmla="*/ 320745 w 373011"/>
                <a:gd name="connsiteY32" fmla="*/ 350178 h 350178"/>
                <a:gd name="connsiteX33" fmla="*/ 317799 w 373011"/>
                <a:gd name="connsiteY33" fmla="*/ 348445 h 350178"/>
                <a:gd name="connsiteX34" fmla="*/ 318145 w 373011"/>
                <a:gd name="connsiteY34" fmla="*/ 350178 h 350178"/>
                <a:gd name="connsiteX35" fmla="*/ 313601 w 373011"/>
                <a:gd name="connsiteY35" fmla="*/ 350178 h 350178"/>
                <a:gd name="connsiteX36" fmla="*/ 277099 w 373011"/>
                <a:gd name="connsiteY36" fmla="*/ 328707 h 350178"/>
                <a:gd name="connsiteX37" fmla="*/ 254843 w 373011"/>
                <a:gd name="connsiteY37" fmla="*/ 334271 h 350178"/>
                <a:gd name="connsiteX38" fmla="*/ 252211 w 373011"/>
                <a:gd name="connsiteY38" fmla="*/ 333143 h 350178"/>
                <a:gd name="connsiteX39" fmla="*/ 247699 w 373011"/>
                <a:gd name="connsiteY39" fmla="*/ 334271 h 350178"/>
                <a:gd name="connsiteX40" fmla="*/ 235825 w 373011"/>
                <a:gd name="connsiteY40" fmla="*/ 329182 h 350178"/>
                <a:gd name="connsiteX41" fmla="*/ 218484 w 373011"/>
                <a:gd name="connsiteY41" fmla="*/ 338816 h 350178"/>
                <a:gd name="connsiteX42" fmla="*/ 215932 w 373011"/>
                <a:gd name="connsiteY42" fmla="*/ 336264 h 350178"/>
                <a:gd name="connsiteX43" fmla="*/ 211340 w 373011"/>
                <a:gd name="connsiteY43" fmla="*/ 338816 h 350178"/>
                <a:gd name="connsiteX44" fmla="*/ 197020 w 373011"/>
                <a:gd name="connsiteY44" fmla="*/ 324496 h 350178"/>
                <a:gd name="connsiteX45" fmla="*/ 186669 w 373011"/>
                <a:gd name="connsiteY45" fmla="*/ 327453 h 350178"/>
                <a:gd name="connsiteX46" fmla="*/ 184526 w 373011"/>
                <a:gd name="connsiteY46" fmla="*/ 326025 h 350178"/>
                <a:gd name="connsiteX47" fmla="*/ 179525 w 373011"/>
                <a:gd name="connsiteY47" fmla="*/ 327453 h 350178"/>
                <a:gd name="connsiteX48" fmla="*/ 172708 w 373011"/>
                <a:gd name="connsiteY48" fmla="*/ 322909 h 350178"/>
                <a:gd name="connsiteX49" fmla="*/ 156800 w 373011"/>
                <a:gd name="connsiteY49" fmla="*/ 295639 h 350178"/>
                <a:gd name="connsiteX50" fmla="*/ 136675 w 373011"/>
                <a:gd name="connsiteY50" fmla="*/ 295639 h 350178"/>
                <a:gd name="connsiteX51" fmla="*/ 129531 w 373011"/>
                <a:gd name="connsiteY51" fmla="*/ 295639 h 350178"/>
                <a:gd name="connsiteX52" fmla="*/ 129531 w 373011"/>
                <a:gd name="connsiteY52" fmla="*/ 290876 h 350178"/>
                <a:gd name="connsiteX53" fmla="*/ 129531 w 373011"/>
                <a:gd name="connsiteY53" fmla="*/ 275187 h 350178"/>
                <a:gd name="connsiteX54" fmla="*/ 108929 w 373011"/>
                <a:gd name="connsiteY54" fmla="*/ 270036 h 350178"/>
                <a:gd name="connsiteX55" fmla="*/ 104860 w 373011"/>
                <a:gd name="connsiteY55" fmla="*/ 284277 h 350178"/>
                <a:gd name="connsiteX56" fmla="*/ 98521 w 373011"/>
                <a:gd name="connsiteY56" fmla="*/ 281459 h 350178"/>
                <a:gd name="connsiteX57" fmla="*/ 97716 w 373011"/>
                <a:gd name="connsiteY57" fmla="*/ 284277 h 350178"/>
                <a:gd name="connsiteX58" fmla="*/ 77264 w 373011"/>
                <a:gd name="connsiteY58" fmla="*/ 275187 h 350178"/>
                <a:gd name="connsiteX59" fmla="*/ 78472 w 373011"/>
                <a:gd name="connsiteY59" fmla="*/ 270961 h 350178"/>
                <a:gd name="connsiteX60" fmla="*/ 77264 w 373011"/>
                <a:gd name="connsiteY60" fmla="*/ 270424 h 350178"/>
                <a:gd name="connsiteX61" fmla="*/ 80527 w 373011"/>
                <a:gd name="connsiteY61" fmla="*/ 259004 h 350178"/>
                <a:gd name="connsiteX62" fmla="*/ 49994 w 373011"/>
                <a:gd name="connsiteY62" fmla="*/ 252462 h 350178"/>
                <a:gd name="connsiteX63" fmla="*/ 34087 w 373011"/>
                <a:gd name="connsiteY63" fmla="*/ 232010 h 350178"/>
                <a:gd name="connsiteX64" fmla="*/ 18180 w 373011"/>
                <a:gd name="connsiteY64" fmla="*/ 193378 h 350178"/>
                <a:gd name="connsiteX65" fmla="*/ 18984 w 373011"/>
                <a:gd name="connsiteY65" fmla="*/ 190566 h 350178"/>
                <a:gd name="connsiteX66" fmla="*/ 18180 w 373011"/>
                <a:gd name="connsiteY66" fmla="*/ 188615 h 350178"/>
                <a:gd name="connsiteX67" fmla="*/ 21969 w 373011"/>
                <a:gd name="connsiteY67" fmla="*/ 175354 h 350178"/>
                <a:gd name="connsiteX68" fmla="*/ 11363 w 373011"/>
                <a:gd name="connsiteY68" fmla="*/ 145656 h 350178"/>
                <a:gd name="connsiteX69" fmla="*/ 0 w 373011"/>
                <a:gd name="connsiteY69" fmla="*/ 122931 h 350178"/>
                <a:gd name="connsiteX70" fmla="*/ 1254 w 373011"/>
                <a:gd name="connsiteY70" fmla="*/ 120675 h 350178"/>
                <a:gd name="connsiteX71" fmla="*/ 0 w 373011"/>
                <a:gd name="connsiteY71" fmla="*/ 118168 h 350178"/>
                <a:gd name="connsiteX72" fmla="*/ 10229 w 373011"/>
                <a:gd name="connsiteY72" fmla="*/ 99757 h 350178"/>
                <a:gd name="connsiteX73" fmla="*/ 0 w 373011"/>
                <a:gd name="connsiteY73" fmla="*/ 75210 h 350178"/>
                <a:gd name="connsiteX74" fmla="*/ 1444 w 373011"/>
                <a:gd name="connsiteY74" fmla="*/ 73911 h 350178"/>
                <a:gd name="connsiteX75" fmla="*/ 0 w 373011"/>
                <a:gd name="connsiteY75" fmla="*/ 70447 h 350178"/>
                <a:gd name="connsiteX76" fmla="*/ 22725 w 373011"/>
                <a:gd name="connsiteY76" fmla="*/ 49994 h 350178"/>
                <a:gd name="connsiteX77" fmla="*/ 81809 w 373011"/>
                <a:gd name="connsiteY77" fmla="*/ 22725 h 3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73011" h="350178">
                  <a:moveTo>
                    <a:pt x="129531" y="0"/>
                  </a:moveTo>
                  <a:lnTo>
                    <a:pt x="133947" y="1299"/>
                  </a:lnTo>
                  <a:lnTo>
                    <a:pt x="136675" y="0"/>
                  </a:lnTo>
                  <a:lnTo>
                    <a:pt x="175307" y="11362"/>
                  </a:lnTo>
                  <a:lnTo>
                    <a:pt x="175307" y="16125"/>
                  </a:lnTo>
                  <a:lnTo>
                    <a:pt x="175307" y="27270"/>
                  </a:lnTo>
                  <a:lnTo>
                    <a:pt x="204522" y="27270"/>
                  </a:lnTo>
                  <a:lnTo>
                    <a:pt x="211666" y="27270"/>
                  </a:lnTo>
                  <a:lnTo>
                    <a:pt x="254843" y="34087"/>
                  </a:lnTo>
                  <a:lnTo>
                    <a:pt x="318145" y="34087"/>
                  </a:lnTo>
                  <a:lnTo>
                    <a:pt x="325289" y="34087"/>
                  </a:lnTo>
                  <a:lnTo>
                    <a:pt x="348014" y="43177"/>
                  </a:lnTo>
                  <a:lnTo>
                    <a:pt x="352559" y="59084"/>
                  </a:lnTo>
                  <a:lnTo>
                    <a:pt x="352559" y="63847"/>
                  </a:lnTo>
                  <a:lnTo>
                    <a:pt x="352559" y="86354"/>
                  </a:lnTo>
                  <a:lnTo>
                    <a:pt x="363921" y="109079"/>
                  </a:lnTo>
                  <a:lnTo>
                    <a:pt x="363921" y="113842"/>
                  </a:lnTo>
                  <a:lnTo>
                    <a:pt x="363921" y="134076"/>
                  </a:lnTo>
                  <a:lnTo>
                    <a:pt x="363921" y="138839"/>
                  </a:lnTo>
                  <a:lnTo>
                    <a:pt x="342840" y="149380"/>
                  </a:lnTo>
                  <a:lnTo>
                    <a:pt x="352559" y="172708"/>
                  </a:lnTo>
                  <a:lnTo>
                    <a:pt x="352559" y="177471"/>
                  </a:lnTo>
                  <a:lnTo>
                    <a:pt x="352559" y="199977"/>
                  </a:lnTo>
                  <a:lnTo>
                    <a:pt x="373011" y="254516"/>
                  </a:lnTo>
                  <a:lnTo>
                    <a:pt x="372239" y="257219"/>
                  </a:lnTo>
                  <a:lnTo>
                    <a:pt x="373011" y="259279"/>
                  </a:lnTo>
                  <a:lnTo>
                    <a:pt x="368466" y="275187"/>
                  </a:lnTo>
                  <a:lnTo>
                    <a:pt x="352559" y="279732"/>
                  </a:lnTo>
                  <a:lnTo>
                    <a:pt x="321478" y="326354"/>
                  </a:lnTo>
                  <a:lnTo>
                    <a:pt x="325289" y="345415"/>
                  </a:lnTo>
                  <a:lnTo>
                    <a:pt x="324337" y="345415"/>
                  </a:lnTo>
                  <a:lnTo>
                    <a:pt x="325289" y="350178"/>
                  </a:lnTo>
                  <a:lnTo>
                    <a:pt x="320745" y="350178"/>
                  </a:lnTo>
                  <a:lnTo>
                    <a:pt x="317799" y="348445"/>
                  </a:lnTo>
                  <a:lnTo>
                    <a:pt x="318145" y="350178"/>
                  </a:lnTo>
                  <a:lnTo>
                    <a:pt x="313601" y="350178"/>
                  </a:lnTo>
                  <a:lnTo>
                    <a:pt x="277099" y="328707"/>
                  </a:lnTo>
                  <a:lnTo>
                    <a:pt x="254843" y="334271"/>
                  </a:lnTo>
                  <a:lnTo>
                    <a:pt x="252211" y="333143"/>
                  </a:lnTo>
                  <a:lnTo>
                    <a:pt x="247699" y="334271"/>
                  </a:lnTo>
                  <a:lnTo>
                    <a:pt x="235825" y="329182"/>
                  </a:lnTo>
                  <a:lnTo>
                    <a:pt x="218484" y="338816"/>
                  </a:lnTo>
                  <a:lnTo>
                    <a:pt x="215932" y="336264"/>
                  </a:lnTo>
                  <a:lnTo>
                    <a:pt x="211340" y="338816"/>
                  </a:lnTo>
                  <a:lnTo>
                    <a:pt x="197020" y="324496"/>
                  </a:lnTo>
                  <a:lnTo>
                    <a:pt x="186669" y="327453"/>
                  </a:lnTo>
                  <a:lnTo>
                    <a:pt x="184526" y="326025"/>
                  </a:lnTo>
                  <a:lnTo>
                    <a:pt x="179525" y="327453"/>
                  </a:lnTo>
                  <a:lnTo>
                    <a:pt x="172708" y="322909"/>
                  </a:lnTo>
                  <a:lnTo>
                    <a:pt x="156800" y="295639"/>
                  </a:lnTo>
                  <a:lnTo>
                    <a:pt x="136675" y="295639"/>
                  </a:lnTo>
                  <a:lnTo>
                    <a:pt x="129531" y="295639"/>
                  </a:lnTo>
                  <a:lnTo>
                    <a:pt x="129531" y="290876"/>
                  </a:lnTo>
                  <a:lnTo>
                    <a:pt x="129531" y="275187"/>
                  </a:lnTo>
                  <a:lnTo>
                    <a:pt x="108929" y="270036"/>
                  </a:lnTo>
                  <a:lnTo>
                    <a:pt x="104860" y="284277"/>
                  </a:lnTo>
                  <a:lnTo>
                    <a:pt x="98521" y="281459"/>
                  </a:lnTo>
                  <a:lnTo>
                    <a:pt x="97716" y="284277"/>
                  </a:lnTo>
                  <a:lnTo>
                    <a:pt x="77264" y="275187"/>
                  </a:lnTo>
                  <a:lnTo>
                    <a:pt x="78472" y="270961"/>
                  </a:lnTo>
                  <a:lnTo>
                    <a:pt x="77264" y="270424"/>
                  </a:lnTo>
                  <a:lnTo>
                    <a:pt x="80527" y="259004"/>
                  </a:lnTo>
                  <a:lnTo>
                    <a:pt x="49994" y="252462"/>
                  </a:lnTo>
                  <a:lnTo>
                    <a:pt x="34087" y="232010"/>
                  </a:lnTo>
                  <a:lnTo>
                    <a:pt x="18180" y="193378"/>
                  </a:lnTo>
                  <a:lnTo>
                    <a:pt x="18984" y="190566"/>
                  </a:lnTo>
                  <a:lnTo>
                    <a:pt x="18180" y="188615"/>
                  </a:lnTo>
                  <a:lnTo>
                    <a:pt x="21969" y="175354"/>
                  </a:lnTo>
                  <a:lnTo>
                    <a:pt x="11363" y="145656"/>
                  </a:lnTo>
                  <a:lnTo>
                    <a:pt x="0" y="122931"/>
                  </a:lnTo>
                  <a:lnTo>
                    <a:pt x="1254" y="120675"/>
                  </a:lnTo>
                  <a:lnTo>
                    <a:pt x="0" y="118168"/>
                  </a:lnTo>
                  <a:lnTo>
                    <a:pt x="10229" y="99757"/>
                  </a:lnTo>
                  <a:lnTo>
                    <a:pt x="0" y="75210"/>
                  </a:lnTo>
                  <a:lnTo>
                    <a:pt x="1444" y="73911"/>
                  </a:lnTo>
                  <a:lnTo>
                    <a:pt x="0" y="70447"/>
                  </a:lnTo>
                  <a:lnTo>
                    <a:pt x="22725" y="49994"/>
                  </a:lnTo>
                  <a:lnTo>
                    <a:pt x="81809" y="2272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6" name="Freeform 65">
              <a:extLst>
                <a:ext uri="{FF2B5EF4-FFF2-40B4-BE49-F238E27FC236}">
                  <a16:creationId xmlns:a16="http://schemas.microsoft.com/office/drawing/2014/main" id="{1FD8666D-7794-104A-A4EF-1EC96DD4BC92}"/>
                </a:ext>
              </a:extLst>
            </p:cNvPr>
            <p:cNvSpPr>
              <a:spLocks/>
            </p:cNvSpPr>
            <p:nvPr/>
          </p:nvSpPr>
          <p:spPr bwMode="auto">
            <a:xfrm>
              <a:off x="4268469" y="2279759"/>
              <a:ext cx="356453" cy="356210"/>
            </a:xfrm>
            <a:custGeom>
              <a:avLst/>
              <a:gdLst>
                <a:gd name="connsiteX0" fmla="*/ 263606 w 475271"/>
                <a:gd name="connsiteY0" fmla="*/ 0 h 474946"/>
                <a:gd name="connsiteX1" fmla="*/ 264121 w 475271"/>
                <a:gd name="connsiteY1" fmla="*/ 3093 h 474946"/>
                <a:gd name="connsiteX2" fmla="*/ 270750 w 475271"/>
                <a:gd name="connsiteY2" fmla="*/ 0 h 474946"/>
                <a:gd name="connsiteX3" fmla="*/ 275295 w 475271"/>
                <a:gd name="connsiteY3" fmla="*/ 27270 h 474946"/>
                <a:gd name="connsiteX4" fmla="*/ 284058 w 475271"/>
                <a:gd name="connsiteY4" fmla="*/ 27270 h 474946"/>
                <a:gd name="connsiteX5" fmla="*/ 291202 w 475271"/>
                <a:gd name="connsiteY5" fmla="*/ 27270 h 474946"/>
                <a:gd name="connsiteX6" fmla="*/ 307109 w 475271"/>
                <a:gd name="connsiteY6" fmla="*/ 49994 h 474946"/>
                <a:gd name="connsiteX7" fmla="*/ 332681 w 475271"/>
                <a:gd name="connsiteY7" fmla="*/ 73435 h 474946"/>
                <a:gd name="connsiteX8" fmla="*/ 343142 w 475271"/>
                <a:gd name="connsiteY8" fmla="*/ 70447 h 474946"/>
                <a:gd name="connsiteX9" fmla="*/ 344928 w 475271"/>
                <a:gd name="connsiteY9" fmla="*/ 71978 h 474946"/>
                <a:gd name="connsiteX10" fmla="*/ 350286 w 475271"/>
                <a:gd name="connsiteY10" fmla="*/ 70447 h 474946"/>
                <a:gd name="connsiteX11" fmla="*/ 382100 w 475271"/>
                <a:gd name="connsiteY11" fmla="*/ 97716 h 474946"/>
                <a:gd name="connsiteX12" fmla="*/ 393463 w 475271"/>
                <a:gd name="connsiteY12" fmla="*/ 102261 h 474946"/>
                <a:gd name="connsiteX13" fmla="*/ 397681 w 475271"/>
                <a:gd name="connsiteY13" fmla="*/ 102261 h 474946"/>
                <a:gd name="connsiteX14" fmla="*/ 404825 w 475271"/>
                <a:gd name="connsiteY14" fmla="*/ 102261 h 474946"/>
                <a:gd name="connsiteX15" fmla="*/ 420732 w 475271"/>
                <a:gd name="connsiteY15" fmla="*/ 113624 h 474946"/>
                <a:gd name="connsiteX16" fmla="*/ 475271 w 475271"/>
                <a:gd name="connsiteY16" fmla="*/ 124986 h 474946"/>
                <a:gd name="connsiteX17" fmla="*/ 452547 w 475271"/>
                <a:gd name="connsiteY17" fmla="*/ 161345 h 474946"/>
                <a:gd name="connsiteX18" fmla="*/ 448002 w 475271"/>
                <a:gd name="connsiteY18" fmla="*/ 204522 h 474946"/>
                <a:gd name="connsiteX19" fmla="*/ 436639 w 475271"/>
                <a:gd name="connsiteY19" fmla="*/ 211340 h 474946"/>
                <a:gd name="connsiteX20" fmla="*/ 432472 w 475271"/>
                <a:gd name="connsiteY20" fmla="*/ 209554 h 474946"/>
                <a:gd name="connsiteX21" fmla="*/ 429495 w 475271"/>
                <a:gd name="connsiteY21" fmla="*/ 211340 h 474946"/>
                <a:gd name="connsiteX22" fmla="*/ 421729 w 475271"/>
                <a:gd name="connsiteY22" fmla="*/ 208011 h 474946"/>
                <a:gd name="connsiteX23" fmla="*/ 425277 w 475271"/>
                <a:gd name="connsiteY23" fmla="*/ 220430 h 474946"/>
                <a:gd name="connsiteX24" fmla="*/ 398008 w 475271"/>
                <a:gd name="connsiteY24" fmla="*/ 247699 h 474946"/>
                <a:gd name="connsiteX25" fmla="*/ 398008 w 475271"/>
                <a:gd name="connsiteY25" fmla="*/ 269866 h 474946"/>
                <a:gd name="connsiteX26" fmla="*/ 406771 w 475271"/>
                <a:gd name="connsiteY26" fmla="*/ 263607 h 474946"/>
                <a:gd name="connsiteX27" fmla="*/ 408409 w 475271"/>
                <a:gd name="connsiteY27" fmla="*/ 267539 h 474946"/>
                <a:gd name="connsiteX28" fmla="*/ 413915 w 475271"/>
                <a:gd name="connsiteY28" fmla="*/ 263607 h 474946"/>
                <a:gd name="connsiteX29" fmla="*/ 425277 w 475271"/>
                <a:gd name="connsiteY29" fmla="*/ 290876 h 474946"/>
                <a:gd name="connsiteX30" fmla="*/ 425277 w 475271"/>
                <a:gd name="connsiteY30" fmla="*/ 302239 h 474946"/>
                <a:gd name="connsiteX31" fmla="*/ 436639 w 475271"/>
                <a:gd name="connsiteY31" fmla="*/ 322691 h 474946"/>
                <a:gd name="connsiteX32" fmla="*/ 425277 w 475271"/>
                <a:gd name="connsiteY32" fmla="*/ 338598 h 474946"/>
                <a:gd name="connsiteX33" fmla="*/ 432094 w 475271"/>
                <a:gd name="connsiteY33" fmla="*/ 381775 h 474946"/>
                <a:gd name="connsiteX34" fmla="*/ 445403 w 475271"/>
                <a:gd name="connsiteY34" fmla="*/ 381775 h 474946"/>
                <a:gd name="connsiteX35" fmla="*/ 452547 w 475271"/>
                <a:gd name="connsiteY35" fmla="*/ 381775 h 474946"/>
                <a:gd name="connsiteX36" fmla="*/ 448002 w 475271"/>
                <a:gd name="connsiteY36" fmla="*/ 409045 h 474946"/>
                <a:gd name="connsiteX37" fmla="*/ 413915 w 475271"/>
                <a:gd name="connsiteY37" fmla="*/ 436314 h 474946"/>
                <a:gd name="connsiteX38" fmla="*/ 408002 w 475271"/>
                <a:gd name="connsiteY38" fmla="*/ 435329 h 474946"/>
                <a:gd name="connsiteX39" fmla="*/ 406771 w 475271"/>
                <a:gd name="connsiteY39" fmla="*/ 436314 h 474946"/>
                <a:gd name="connsiteX40" fmla="*/ 342566 w 475271"/>
                <a:gd name="connsiteY40" fmla="*/ 425613 h 474946"/>
                <a:gd name="connsiteX41" fmla="*/ 291202 w 475271"/>
                <a:gd name="connsiteY41" fmla="*/ 436314 h 474946"/>
                <a:gd name="connsiteX42" fmla="*/ 286657 w 475271"/>
                <a:gd name="connsiteY42" fmla="*/ 468129 h 474946"/>
                <a:gd name="connsiteX43" fmla="*/ 243480 w 475271"/>
                <a:gd name="connsiteY43" fmla="*/ 474946 h 474946"/>
                <a:gd name="connsiteX44" fmla="*/ 241832 w 475271"/>
                <a:gd name="connsiteY44" fmla="*/ 474078 h 474946"/>
                <a:gd name="connsiteX45" fmla="*/ 236336 w 475271"/>
                <a:gd name="connsiteY45" fmla="*/ 474946 h 474946"/>
                <a:gd name="connsiteX46" fmla="*/ 197840 w 475271"/>
                <a:gd name="connsiteY46" fmla="*/ 454685 h 474946"/>
                <a:gd name="connsiteX47" fmla="*/ 188941 w 475271"/>
                <a:gd name="connsiteY47" fmla="*/ 463584 h 474946"/>
                <a:gd name="connsiteX48" fmla="*/ 183540 w 475271"/>
                <a:gd name="connsiteY48" fmla="*/ 461841 h 474946"/>
                <a:gd name="connsiteX49" fmla="*/ 181797 w 475271"/>
                <a:gd name="connsiteY49" fmla="*/ 463584 h 474946"/>
                <a:gd name="connsiteX50" fmla="*/ 111351 w 475271"/>
                <a:gd name="connsiteY50" fmla="*/ 440859 h 474946"/>
                <a:gd name="connsiteX51" fmla="*/ 95444 w 475271"/>
                <a:gd name="connsiteY51" fmla="*/ 420407 h 474946"/>
                <a:gd name="connsiteX52" fmla="*/ 118168 w 475271"/>
                <a:gd name="connsiteY52" fmla="*/ 388592 h 474946"/>
                <a:gd name="connsiteX53" fmla="*/ 122713 w 475271"/>
                <a:gd name="connsiteY53" fmla="*/ 286331 h 474946"/>
                <a:gd name="connsiteX54" fmla="*/ 86354 w 475271"/>
                <a:gd name="connsiteY54" fmla="*/ 231792 h 474946"/>
                <a:gd name="connsiteX55" fmla="*/ 59084 w 475271"/>
                <a:gd name="connsiteY55" fmla="*/ 204522 h 474946"/>
                <a:gd name="connsiteX56" fmla="*/ 4545 w 475271"/>
                <a:gd name="connsiteY56" fmla="*/ 184070 h 474946"/>
                <a:gd name="connsiteX57" fmla="*/ 0 w 475271"/>
                <a:gd name="connsiteY57" fmla="*/ 140893 h 474946"/>
                <a:gd name="connsiteX58" fmla="*/ 47722 w 475271"/>
                <a:gd name="connsiteY58" fmla="*/ 136348 h 474946"/>
                <a:gd name="connsiteX59" fmla="*/ 50453 w 475271"/>
                <a:gd name="connsiteY59" fmla="*/ 136769 h 474946"/>
                <a:gd name="connsiteX60" fmla="*/ 54866 w 475271"/>
                <a:gd name="connsiteY60" fmla="*/ 136348 h 474946"/>
                <a:gd name="connsiteX61" fmla="*/ 106604 w 475271"/>
                <a:gd name="connsiteY61" fmla="*/ 144308 h 474946"/>
                <a:gd name="connsiteX62" fmla="*/ 95444 w 475271"/>
                <a:gd name="connsiteY62" fmla="*/ 81809 h 474946"/>
                <a:gd name="connsiteX63" fmla="*/ 103778 w 475271"/>
                <a:gd name="connsiteY63" fmla="*/ 88477 h 474946"/>
                <a:gd name="connsiteX64" fmla="*/ 102588 w 475271"/>
                <a:gd name="connsiteY64" fmla="*/ 81809 h 474946"/>
                <a:gd name="connsiteX65" fmla="*/ 134013 w 475271"/>
                <a:gd name="connsiteY65" fmla="*/ 106949 h 474946"/>
                <a:gd name="connsiteX66" fmla="*/ 220429 w 475271"/>
                <a:gd name="connsiteY66" fmla="*/ 65902 h 474946"/>
                <a:gd name="connsiteX67" fmla="*/ 229519 w 475271"/>
                <a:gd name="connsiteY67" fmla="*/ 15907 h 47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5271" h="474946">
                  <a:moveTo>
                    <a:pt x="263606" y="0"/>
                  </a:moveTo>
                  <a:lnTo>
                    <a:pt x="264121" y="3093"/>
                  </a:lnTo>
                  <a:lnTo>
                    <a:pt x="270750" y="0"/>
                  </a:lnTo>
                  <a:lnTo>
                    <a:pt x="275295" y="27270"/>
                  </a:lnTo>
                  <a:lnTo>
                    <a:pt x="284058" y="27270"/>
                  </a:lnTo>
                  <a:lnTo>
                    <a:pt x="291202" y="27270"/>
                  </a:lnTo>
                  <a:lnTo>
                    <a:pt x="307109" y="49994"/>
                  </a:lnTo>
                  <a:lnTo>
                    <a:pt x="332681" y="73435"/>
                  </a:lnTo>
                  <a:lnTo>
                    <a:pt x="343142" y="70447"/>
                  </a:lnTo>
                  <a:lnTo>
                    <a:pt x="344928" y="71978"/>
                  </a:lnTo>
                  <a:lnTo>
                    <a:pt x="350286" y="70447"/>
                  </a:lnTo>
                  <a:lnTo>
                    <a:pt x="382100" y="97716"/>
                  </a:lnTo>
                  <a:lnTo>
                    <a:pt x="393463" y="102261"/>
                  </a:lnTo>
                  <a:lnTo>
                    <a:pt x="397681" y="102261"/>
                  </a:lnTo>
                  <a:lnTo>
                    <a:pt x="404825" y="102261"/>
                  </a:lnTo>
                  <a:lnTo>
                    <a:pt x="420732" y="113624"/>
                  </a:lnTo>
                  <a:lnTo>
                    <a:pt x="475271" y="124986"/>
                  </a:lnTo>
                  <a:lnTo>
                    <a:pt x="452547" y="161345"/>
                  </a:lnTo>
                  <a:lnTo>
                    <a:pt x="448002" y="204522"/>
                  </a:lnTo>
                  <a:lnTo>
                    <a:pt x="436639" y="211340"/>
                  </a:lnTo>
                  <a:lnTo>
                    <a:pt x="432472" y="209554"/>
                  </a:lnTo>
                  <a:lnTo>
                    <a:pt x="429495" y="211340"/>
                  </a:lnTo>
                  <a:lnTo>
                    <a:pt x="421729" y="208011"/>
                  </a:lnTo>
                  <a:lnTo>
                    <a:pt x="425277" y="220430"/>
                  </a:lnTo>
                  <a:lnTo>
                    <a:pt x="398008" y="247699"/>
                  </a:lnTo>
                  <a:lnTo>
                    <a:pt x="398008" y="269866"/>
                  </a:lnTo>
                  <a:lnTo>
                    <a:pt x="406771" y="263607"/>
                  </a:lnTo>
                  <a:lnTo>
                    <a:pt x="408409" y="267539"/>
                  </a:lnTo>
                  <a:lnTo>
                    <a:pt x="413915" y="263607"/>
                  </a:lnTo>
                  <a:lnTo>
                    <a:pt x="425277" y="290876"/>
                  </a:lnTo>
                  <a:lnTo>
                    <a:pt x="425277" y="302239"/>
                  </a:lnTo>
                  <a:lnTo>
                    <a:pt x="436639" y="322691"/>
                  </a:lnTo>
                  <a:lnTo>
                    <a:pt x="425277" y="338598"/>
                  </a:lnTo>
                  <a:lnTo>
                    <a:pt x="432094" y="381775"/>
                  </a:lnTo>
                  <a:lnTo>
                    <a:pt x="445403" y="381775"/>
                  </a:lnTo>
                  <a:lnTo>
                    <a:pt x="452547" y="381775"/>
                  </a:lnTo>
                  <a:lnTo>
                    <a:pt x="448002" y="409045"/>
                  </a:lnTo>
                  <a:lnTo>
                    <a:pt x="413915" y="436314"/>
                  </a:lnTo>
                  <a:lnTo>
                    <a:pt x="408002" y="435329"/>
                  </a:lnTo>
                  <a:lnTo>
                    <a:pt x="406771" y="436314"/>
                  </a:lnTo>
                  <a:lnTo>
                    <a:pt x="342566" y="425613"/>
                  </a:lnTo>
                  <a:lnTo>
                    <a:pt x="291202" y="436314"/>
                  </a:lnTo>
                  <a:lnTo>
                    <a:pt x="286657" y="468129"/>
                  </a:lnTo>
                  <a:lnTo>
                    <a:pt x="243480" y="474946"/>
                  </a:lnTo>
                  <a:lnTo>
                    <a:pt x="241832" y="474078"/>
                  </a:lnTo>
                  <a:lnTo>
                    <a:pt x="236336" y="474946"/>
                  </a:lnTo>
                  <a:lnTo>
                    <a:pt x="197840" y="454685"/>
                  </a:lnTo>
                  <a:lnTo>
                    <a:pt x="188941" y="463584"/>
                  </a:lnTo>
                  <a:lnTo>
                    <a:pt x="183540" y="461841"/>
                  </a:lnTo>
                  <a:lnTo>
                    <a:pt x="181797" y="463584"/>
                  </a:lnTo>
                  <a:lnTo>
                    <a:pt x="111351" y="440859"/>
                  </a:lnTo>
                  <a:lnTo>
                    <a:pt x="95444" y="420407"/>
                  </a:lnTo>
                  <a:lnTo>
                    <a:pt x="118168" y="388592"/>
                  </a:lnTo>
                  <a:lnTo>
                    <a:pt x="122713" y="286331"/>
                  </a:lnTo>
                  <a:lnTo>
                    <a:pt x="86354" y="231792"/>
                  </a:lnTo>
                  <a:lnTo>
                    <a:pt x="59084" y="204522"/>
                  </a:lnTo>
                  <a:lnTo>
                    <a:pt x="4545" y="184070"/>
                  </a:lnTo>
                  <a:lnTo>
                    <a:pt x="0" y="140893"/>
                  </a:lnTo>
                  <a:lnTo>
                    <a:pt x="47722" y="136348"/>
                  </a:lnTo>
                  <a:lnTo>
                    <a:pt x="50453" y="136769"/>
                  </a:lnTo>
                  <a:lnTo>
                    <a:pt x="54866" y="136348"/>
                  </a:lnTo>
                  <a:lnTo>
                    <a:pt x="106604" y="144308"/>
                  </a:lnTo>
                  <a:lnTo>
                    <a:pt x="95444" y="81809"/>
                  </a:lnTo>
                  <a:lnTo>
                    <a:pt x="103778" y="88477"/>
                  </a:lnTo>
                  <a:lnTo>
                    <a:pt x="102588" y="81809"/>
                  </a:lnTo>
                  <a:lnTo>
                    <a:pt x="134013" y="106949"/>
                  </a:lnTo>
                  <a:lnTo>
                    <a:pt x="220429" y="65902"/>
                  </a:lnTo>
                  <a:lnTo>
                    <a:pt x="229519" y="1590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dirty="0"/>
            </a:p>
          </p:txBody>
        </p:sp>
        <p:sp>
          <p:nvSpPr>
            <p:cNvPr id="67" name="Freeform 66">
              <a:extLst>
                <a:ext uri="{FF2B5EF4-FFF2-40B4-BE49-F238E27FC236}">
                  <a16:creationId xmlns:a16="http://schemas.microsoft.com/office/drawing/2014/main" id="{1F598205-4AEB-0D4F-A219-2F01F0E3BA4D}"/>
                </a:ext>
              </a:extLst>
            </p:cNvPr>
            <p:cNvSpPr>
              <a:spLocks/>
            </p:cNvSpPr>
            <p:nvPr/>
          </p:nvSpPr>
          <p:spPr bwMode="auto">
            <a:xfrm>
              <a:off x="4486706" y="2179201"/>
              <a:ext cx="111143" cy="122552"/>
            </a:xfrm>
            <a:custGeom>
              <a:avLst/>
              <a:gdLst>
                <a:gd name="connsiteX0" fmla="*/ 102261 w 148190"/>
                <a:gd name="connsiteY0" fmla="*/ 0 h 163402"/>
                <a:gd name="connsiteX1" fmla="*/ 129531 w 148190"/>
                <a:gd name="connsiteY1" fmla="*/ 0 h 163402"/>
                <a:gd name="connsiteX2" fmla="*/ 132831 w 148190"/>
                <a:gd name="connsiteY2" fmla="*/ 6601 h 163402"/>
                <a:gd name="connsiteX3" fmla="*/ 136828 w 148190"/>
                <a:gd name="connsiteY3" fmla="*/ 6601 h 163402"/>
                <a:gd name="connsiteX4" fmla="*/ 148190 w 148190"/>
                <a:gd name="connsiteY4" fmla="*/ 29326 h 163402"/>
                <a:gd name="connsiteX5" fmla="*/ 136828 w 148190"/>
                <a:gd name="connsiteY5" fmla="*/ 81593 h 163402"/>
                <a:gd name="connsiteX6" fmla="*/ 125466 w 148190"/>
                <a:gd name="connsiteY6" fmla="*/ 104318 h 163402"/>
                <a:gd name="connsiteX7" fmla="*/ 105013 w 148190"/>
                <a:gd name="connsiteY7" fmla="*/ 104318 h 163402"/>
                <a:gd name="connsiteX8" fmla="*/ 109558 w 148190"/>
                <a:gd name="connsiteY8" fmla="*/ 163402 h 163402"/>
                <a:gd name="connsiteX9" fmla="*/ 93651 w 148190"/>
                <a:gd name="connsiteY9" fmla="*/ 152040 h 163402"/>
                <a:gd name="connsiteX10" fmla="*/ 88790 w 148190"/>
                <a:gd name="connsiteY10" fmla="*/ 147179 h 163402"/>
                <a:gd name="connsiteX11" fmla="*/ 86354 w 148190"/>
                <a:gd name="connsiteY11" fmla="*/ 145439 h 163402"/>
                <a:gd name="connsiteX12" fmla="*/ 65917 w 148190"/>
                <a:gd name="connsiteY12" fmla="*/ 125002 h 163402"/>
                <a:gd name="connsiteX13" fmla="*/ 34567 w 148190"/>
                <a:gd name="connsiteY13" fmla="*/ 140677 h 163402"/>
                <a:gd name="connsiteX14" fmla="*/ 7297 w 148190"/>
                <a:gd name="connsiteY14" fmla="*/ 136132 h 163402"/>
                <a:gd name="connsiteX15" fmla="*/ 13510 w 148190"/>
                <a:gd name="connsiteY15" fmla="*/ 131783 h 163402"/>
                <a:gd name="connsiteX16" fmla="*/ 0 w 148190"/>
                <a:gd name="connsiteY16" fmla="*/ 129531 h 163402"/>
                <a:gd name="connsiteX17" fmla="*/ 22725 w 148190"/>
                <a:gd name="connsiteY17" fmla="*/ 113624 h 163402"/>
                <a:gd name="connsiteX18" fmla="*/ 54539 w 148190"/>
                <a:gd name="connsiteY18" fmla="*/ 22725 h 16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190" h="163402">
                  <a:moveTo>
                    <a:pt x="102261" y="0"/>
                  </a:moveTo>
                  <a:lnTo>
                    <a:pt x="129531" y="0"/>
                  </a:lnTo>
                  <a:lnTo>
                    <a:pt x="132831" y="6601"/>
                  </a:lnTo>
                  <a:lnTo>
                    <a:pt x="136828" y="6601"/>
                  </a:lnTo>
                  <a:lnTo>
                    <a:pt x="148190" y="29326"/>
                  </a:lnTo>
                  <a:lnTo>
                    <a:pt x="136828" y="81593"/>
                  </a:lnTo>
                  <a:lnTo>
                    <a:pt x="125466" y="104318"/>
                  </a:lnTo>
                  <a:lnTo>
                    <a:pt x="105013" y="104318"/>
                  </a:lnTo>
                  <a:lnTo>
                    <a:pt x="109558" y="163402"/>
                  </a:lnTo>
                  <a:lnTo>
                    <a:pt x="93651" y="152040"/>
                  </a:lnTo>
                  <a:lnTo>
                    <a:pt x="88790" y="147179"/>
                  </a:lnTo>
                  <a:lnTo>
                    <a:pt x="86354" y="145439"/>
                  </a:lnTo>
                  <a:lnTo>
                    <a:pt x="65917" y="125002"/>
                  </a:lnTo>
                  <a:lnTo>
                    <a:pt x="34567" y="140677"/>
                  </a:lnTo>
                  <a:lnTo>
                    <a:pt x="7297" y="136132"/>
                  </a:lnTo>
                  <a:lnTo>
                    <a:pt x="13510" y="131783"/>
                  </a:lnTo>
                  <a:lnTo>
                    <a:pt x="0" y="129531"/>
                  </a:lnTo>
                  <a:lnTo>
                    <a:pt x="22725" y="113624"/>
                  </a:lnTo>
                  <a:lnTo>
                    <a:pt x="54539" y="2272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8" name="Freeform 67">
              <a:extLst>
                <a:ext uri="{FF2B5EF4-FFF2-40B4-BE49-F238E27FC236}">
                  <a16:creationId xmlns:a16="http://schemas.microsoft.com/office/drawing/2014/main" id="{5819D04D-D142-8146-87DE-98B2F3F82C07}"/>
                </a:ext>
              </a:extLst>
            </p:cNvPr>
            <p:cNvSpPr>
              <a:spLocks/>
            </p:cNvSpPr>
            <p:nvPr/>
          </p:nvSpPr>
          <p:spPr bwMode="auto">
            <a:xfrm>
              <a:off x="4563403" y="2426332"/>
              <a:ext cx="121010" cy="87249"/>
            </a:xfrm>
            <a:custGeom>
              <a:avLst/>
              <a:gdLst>
                <a:gd name="connsiteX0" fmla="*/ 93172 w 161346"/>
                <a:gd name="connsiteY0" fmla="*/ 0 h 116332"/>
                <a:gd name="connsiteX1" fmla="*/ 129532 w 161346"/>
                <a:gd name="connsiteY1" fmla="*/ 15908 h 116332"/>
                <a:gd name="connsiteX2" fmla="*/ 129532 w 161346"/>
                <a:gd name="connsiteY2" fmla="*/ 20453 h 116332"/>
                <a:gd name="connsiteX3" fmla="*/ 128267 w 161346"/>
                <a:gd name="connsiteY3" fmla="*/ 24879 h 116332"/>
                <a:gd name="connsiteX4" fmla="*/ 129532 w 161346"/>
                <a:gd name="connsiteY4" fmla="*/ 25433 h 116332"/>
                <a:gd name="connsiteX5" fmla="*/ 129532 w 161346"/>
                <a:gd name="connsiteY5" fmla="*/ 29978 h 116332"/>
                <a:gd name="connsiteX6" fmla="*/ 127335 w 161346"/>
                <a:gd name="connsiteY6" fmla="*/ 37665 h 116332"/>
                <a:gd name="connsiteX7" fmla="*/ 145439 w 161346"/>
                <a:gd name="connsiteY7" fmla="*/ 47722 h 116332"/>
                <a:gd name="connsiteX8" fmla="*/ 161346 w 161346"/>
                <a:gd name="connsiteY8" fmla="*/ 47722 h 116332"/>
                <a:gd name="connsiteX9" fmla="*/ 159230 w 161346"/>
                <a:gd name="connsiteY9" fmla="*/ 57247 h 116332"/>
                <a:gd name="connsiteX10" fmla="*/ 161346 w 161346"/>
                <a:gd name="connsiteY10" fmla="*/ 57247 h 116332"/>
                <a:gd name="connsiteX11" fmla="*/ 156801 w 161346"/>
                <a:gd name="connsiteY11" fmla="*/ 77700 h 116332"/>
                <a:gd name="connsiteX12" fmla="*/ 145439 w 161346"/>
                <a:gd name="connsiteY12" fmla="*/ 89062 h 116332"/>
                <a:gd name="connsiteX13" fmla="*/ 113624 w 161346"/>
                <a:gd name="connsiteY13" fmla="*/ 77700 h 116332"/>
                <a:gd name="connsiteX14" fmla="*/ 109079 w 161346"/>
                <a:gd name="connsiteY14" fmla="*/ 104970 h 116332"/>
                <a:gd name="connsiteX15" fmla="*/ 93172 w 161346"/>
                <a:gd name="connsiteY15" fmla="*/ 104970 h 116332"/>
                <a:gd name="connsiteX16" fmla="*/ 81809 w 161346"/>
                <a:gd name="connsiteY16" fmla="*/ 93607 h 116332"/>
                <a:gd name="connsiteX17" fmla="*/ 65902 w 161346"/>
                <a:gd name="connsiteY17" fmla="*/ 111787 h 116332"/>
                <a:gd name="connsiteX18" fmla="*/ 43177 w 161346"/>
                <a:gd name="connsiteY18" fmla="*/ 116332 h 116332"/>
                <a:gd name="connsiteX19" fmla="*/ 27270 w 161346"/>
                <a:gd name="connsiteY19" fmla="*/ 104970 h 116332"/>
                <a:gd name="connsiteX20" fmla="*/ 15908 w 161346"/>
                <a:gd name="connsiteY20" fmla="*/ 77700 h 116332"/>
                <a:gd name="connsiteX21" fmla="*/ 0 w 161346"/>
                <a:gd name="connsiteY21" fmla="*/ 89062 h 116332"/>
                <a:gd name="connsiteX22" fmla="*/ 0 w 161346"/>
                <a:gd name="connsiteY22" fmla="*/ 79537 h 116332"/>
                <a:gd name="connsiteX23" fmla="*/ 0 w 161346"/>
                <a:gd name="connsiteY23" fmla="*/ 61792 h 116332"/>
                <a:gd name="connsiteX24" fmla="*/ 0 w 161346"/>
                <a:gd name="connsiteY24" fmla="*/ 52267 h 116332"/>
                <a:gd name="connsiteX25" fmla="*/ 27270 w 161346"/>
                <a:gd name="connsiteY25" fmla="*/ 24998 h 116332"/>
                <a:gd name="connsiteX26" fmla="*/ 27270 w 161346"/>
                <a:gd name="connsiteY26" fmla="*/ 18615 h 116332"/>
                <a:gd name="connsiteX27" fmla="*/ 27270 w 161346"/>
                <a:gd name="connsiteY27" fmla="*/ 9090 h 116332"/>
                <a:gd name="connsiteX28" fmla="*/ 43177 w 161346"/>
                <a:gd name="connsiteY28" fmla="*/ 15908 h 116332"/>
                <a:gd name="connsiteX29" fmla="*/ 54540 w 161346"/>
                <a:gd name="connsiteY29" fmla="*/ 9090 h 116332"/>
                <a:gd name="connsiteX30" fmla="*/ 81809 w 161346"/>
                <a:gd name="connsiteY30" fmla="*/ 9090 h 11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1346" h="116332">
                  <a:moveTo>
                    <a:pt x="93172" y="0"/>
                  </a:moveTo>
                  <a:lnTo>
                    <a:pt x="129532" y="15908"/>
                  </a:lnTo>
                  <a:lnTo>
                    <a:pt x="129532" y="20453"/>
                  </a:lnTo>
                  <a:lnTo>
                    <a:pt x="128267" y="24879"/>
                  </a:lnTo>
                  <a:lnTo>
                    <a:pt x="129532" y="25433"/>
                  </a:lnTo>
                  <a:lnTo>
                    <a:pt x="129532" y="29978"/>
                  </a:lnTo>
                  <a:lnTo>
                    <a:pt x="127335" y="37665"/>
                  </a:lnTo>
                  <a:lnTo>
                    <a:pt x="145439" y="47722"/>
                  </a:lnTo>
                  <a:lnTo>
                    <a:pt x="161346" y="47722"/>
                  </a:lnTo>
                  <a:lnTo>
                    <a:pt x="159230" y="57247"/>
                  </a:lnTo>
                  <a:lnTo>
                    <a:pt x="161346" y="57247"/>
                  </a:lnTo>
                  <a:lnTo>
                    <a:pt x="156801" y="77700"/>
                  </a:lnTo>
                  <a:lnTo>
                    <a:pt x="145439" y="89062"/>
                  </a:lnTo>
                  <a:lnTo>
                    <a:pt x="113624" y="77700"/>
                  </a:lnTo>
                  <a:lnTo>
                    <a:pt x="109079" y="104970"/>
                  </a:lnTo>
                  <a:lnTo>
                    <a:pt x="93172" y="104970"/>
                  </a:lnTo>
                  <a:lnTo>
                    <a:pt x="81809" y="93607"/>
                  </a:lnTo>
                  <a:lnTo>
                    <a:pt x="65902" y="111787"/>
                  </a:lnTo>
                  <a:lnTo>
                    <a:pt x="43177" y="116332"/>
                  </a:lnTo>
                  <a:lnTo>
                    <a:pt x="27270" y="104970"/>
                  </a:lnTo>
                  <a:lnTo>
                    <a:pt x="15908" y="77700"/>
                  </a:lnTo>
                  <a:lnTo>
                    <a:pt x="0" y="89062"/>
                  </a:lnTo>
                  <a:lnTo>
                    <a:pt x="0" y="79537"/>
                  </a:lnTo>
                  <a:lnTo>
                    <a:pt x="0" y="61792"/>
                  </a:lnTo>
                  <a:lnTo>
                    <a:pt x="0" y="52267"/>
                  </a:lnTo>
                  <a:lnTo>
                    <a:pt x="27270" y="24998"/>
                  </a:lnTo>
                  <a:lnTo>
                    <a:pt x="27270" y="18615"/>
                  </a:lnTo>
                  <a:lnTo>
                    <a:pt x="27270" y="9090"/>
                  </a:lnTo>
                  <a:lnTo>
                    <a:pt x="43177" y="15908"/>
                  </a:lnTo>
                  <a:lnTo>
                    <a:pt x="54540" y="9090"/>
                  </a:lnTo>
                  <a:lnTo>
                    <a:pt x="81809" y="909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69" name="Freeform 68">
              <a:extLst>
                <a:ext uri="{FF2B5EF4-FFF2-40B4-BE49-F238E27FC236}">
                  <a16:creationId xmlns:a16="http://schemas.microsoft.com/office/drawing/2014/main" id="{4E08DE0A-3498-1E44-A17B-2249C9F04F7A}"/>
                </a:ext>
              </a:extLst>
            </p:cNvPr>
            <p:cNvSpPr>
              <a:spLocks/>
            </p:cNvSpPr>
            <p:nvPr/>
          </p:nvSpPr>
          <p:spPr bwMode="auto">
            <a:xfrm>
              <a:off x="4979265" y="2039283"/>
              <a:ext cx="153392" cy="119468"/>
            </a:xfrm>
            <a:custGeom>
              <a:avLst/>
              <a:gdLst>
                <a:gd name="connsiteX0" fmla="*/ 43177 w 204522"/>
                <a:gd name="connsiteY0" fmla="*/ 0 h 159290"/>
                <a:gd name="connsiteX1" fmla="*/ 102261 w 204522"/>
                <a:gd name="connsiteY1" fmla="*/ 4545 h 159290"/>
                <a:gd name="connsiteX2" fmla="*/ 140893 w 204522"/>
                <a:gd name="connsiteY2" fmla="*/ 0 h 159290"/>
                <a:gd name="connsiteX3" fmla="*/ 145438 w 204522"/>
                <a:gd name="connsiteY3" fmla="*/ 15907 h 159290"/>
                <a:gd name="connsiteX4" fmla="*/ 161345 w 204522"/>
                <a:gd name="connsiteY4" fmla="*/ 15907 h 159290"/>
                <a:gd name="connsiteX5" fmla="*/ 199977 w 204522"/>
                <a:gd name="connsiteY5" fmla="*/ 47722 h 159290"/>
                <a:gd name="connsiteX6" fmla="*/ 204522 w 204522"/>
                <a:gd name="connsiteY6" fmla="*/ 74992 h 159290"/>
                <a:gd name="connsiteX7" fmla="*/ 203805 w 204522"/>
                <a:gd name="connsiteY7" fmla="*/ 75452 h 159290"/>
                <a:gd name="connsiteX8" fmla="*/ 204522 w 204522"/>
                <a:gd name="connsiteY8" fmla="*/ 79754 h 159290"/>
                <a:gd name="connsiteX9" fmla="*/ 172708 w 204522"/>
                <a:gd name="connsiteY9" fmla="*/ 100206 h 159290"/>
                <a:gd name="connsiteX10" fmla="*/ 161345 w 204522"/>
                <a:gd name="connsiteY10" fmla="*/ 138838 h 159290"/>
                <a:gd name="connsiteX11" fmla="*/ 122713 w 204522"/>
                <a:gd name="connsiteY11" fmla="*/ 159290 h 159290"/>
                <a:gd name="connsiteX12" fmla="*/ 86354 w 204522"/>
                <a:gd name="connsiteY12" fmla="*/ 159290 h 159290"/>
                <a:gd name="connsiteX13" fmla="*/ 81809 w 204522"/>
                <a:gd name="connsiteY13" fmla="*/ 143383 h 159290"/>
                <a:gd name="connsiteX14" fmla="*/ 59084 w 204522"/>
                <a:gd name="connsiteY14" fmla="*/ 134293 h 159290"/>
                <a:gd name="connsiteX15" fmla="*/ 59084 w 204522"/>
                <a:gd name="connsiteY15" fmla="*/ 129531 h 159290"/>
                <a:gd name="connsiteX16" fmla="*/ 59084 w 204522"/>
                <a:gd name="connsiteY16" fmla="*/ 116113 h 159290"/>
                <a:gd name="connsiteX17" fmla="*/ 59084 w 204522"/>
                <a:gd name="connsiteY17" fmla="*/ 111351 h 159290"/>
                <a:gd name="connsiteX18" fmla="*/ 59084 w 204522"/>
                <a:gd name="connsiteY18" fmla="*/ 100206 h 159290"/>
                <a:gd name="connsiteX19" fmla="*/ 43177 w 204522"/>
                <a:gd name="connsiteY19" fmla="*/ 91116 h 159290"/>
                <a:gd name="connsiteX20" fmla="*/ 4545 w 204522"/>
                <a:gd name="connsiteY20" fmla="*/ 79754 h 159290"/>
                <a:gd name="connsiteX21" fmla="*/ 0 w 204522"/>
                <a:gd name="connsiteY21" fmla="*/ 25214 h 159290"/>
                <a:gd name="connsiteX22" fmla="*/ 382 w 204522"/>
                <a:gd name="connsiteY22" fmla="*/ 25034 h 159290"/>
                <a:gd name="connsiteX23" fmla="*/ 0 w 204522"/>
                <a:gd name="connsiteY23" fmla="*/ 20452 h 15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4522" h="159290">
                  <a:moveTo>
                    <a:pt x="43177" y="0"/>
                  </a:moveTo>
                  <a:lnTo>
                    <a:pt x="102261" y="4545"/>
                  </a:lnTo>
                  <a:lnTo>
                    <a:pt x="140893" y="0"/>
                  </a:lnTo>
                  <a:lnTo>
                    <a:pt x="145438" y="15907"/>
                  </a:lnTo>
                  <a:lnTo>
                    <a:pt x="161345" y="15907"/>
                  </a:lnTo>
                  <a:lnTo>
                    <a:pt x="199977" y="47722"/>
                  </a:lnTo>
                  <a:lnTo>
                    <a:pt x="204522" y="74992"/>
                  </a:lnTo>
                  <a:lnTo>
                    <a:pt x="203805" y="75452"/>
                  </a:lnTo>
                  <a:lnTo>
                    <a:pt x="204522" y="79754"/>
                  </a:lnTo>
                  <a:lnTo>
                    <a:pt x="172708" y="100206"/>
                  </a:lnTo>
                  <a:lnTo>
                    <a:pt x="161345" y="138838"/>
                  </a:lnTo>
                  <a:lnTo>
                    <a:pt x="122713" y="159290"/>
                  </a:lnTo>
                  <a:lnTo>
                    <a:pt x="86354" y="159290"/>
                  </a:lnTo>
                  <a:lnTo>
                    <a:pt x="81809" y="143383"/>
                  </a:lnTo>
                  <a:lnTo>
                    <a:pt x="59084" y="134293"/>
                  </a:lnTo>
                  <a:lnTo>
                    <a:pt x="59084" y="129531"/>
                  </a:lnTo>
                  <a:lnTo>
                    <a:pt x="59084" y="116113"/>
                  </a:lnTo>
                  <a:lnTo>
                    <a:pt x="59084" y="111351"/>
                  </a:lnTo>
                  <a:lnTo>
                    <a:pt x="59084" y="100206"/>
                  </a:lnTo>
                  <a:lnTo>
                    <a:pt x="43177" y="91116"/>
                  </a:lnTo>
                  <a:lnTo>
                    <a:pt x="4545" y="79754"/>
                  </a:lnTo>
                  <a:lnTo>
                    <a:pt x="0" y="25214"/>
                  </a:lnTo>
                  <a:lnTo>
                    <a:pt x="382" y="25034"/>
                  </a:lnTo>
                  <a:lnTo>
                    <a:pt x="0" y="204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0" name="Freeform 69">
              <a:extLst>
                <a:ext uri="{FF2B5EF4-FFF2-40B4-BE49-F238E27FC236}">
                  <a16:creationId xmlns:a16="http://schemas.microsoft.com/office/drawing/2014/main" id="{8D9C6C09-3F3F-CE4D-8DC7-640E993B7805}"/>
                </a:ext>
              </a:extLst>
            </p:cNvPr>
            <p:cNvSpPr>
              <a:spLocks/>
            </p:cNvSpPr>
            <p:nvPr/>
          </p:nvSpPr>
          <p:spPr bwMode="auto">
            <a:xfrm>
              <a:off x="4157768" y="2821741"/>
              <a:ext cx="570957" cy="573070"/>
            </a:xfrm>
            <a:custGeom>
              <a:avLst/>
              <a:gdLst>
                <a:gd name="connsiteX0" fmla="*/ 547664 w 761276"/>
                <a:gd name="connsiteY0" fmla="*/ 0 h 764093"/>
                <a:gd name="connsiteX1" fmla="*/ 590841 w 761276"/>
                <a:gd name="connsiteY1" fmla="*/ 0 h 764093"/>
                <a:gd name="connsiteX2" fmla="*/ 599931 w 761276"/>
                <a:gd name="connsiteY2" fmla="*/ 9090 h 764093"/>
                <a:gd name="connsiteX3" fmla="*/ 627201 w 761276"/>
                <a:gd name="connsiteY3" fmla="*/ 9090 h 764093"/>
                <a:gd name="connsiteX4" fmla="*/ 624819 w 761276"/>
                <a:gd name="connsiteY4" fmla="*/ 20997 h 764093"/>
                <a:gd name="connsiteX5" fmla="*/ 627201 w 761276"/>
                <a:gd name="connsiteY5" fmla="*/ 20997 h 764093"/>
                <a:gd name="connsiteX6" fmla="*/ 623477 w 761276"/>
                <a:gd name="connsiteY6" fmla="*/ 39616 h 764093"/>
                <a:gd name="connsiteX7" fmla="*/ 627201 w 761276"/>
                <a:gd name="connsiteY7" fmla="*/ 74991 h 764093"/>
                <a:gd name="connsiteX8" fmla="*/ 626319 w 761276"/>
                <a:gd name="connsiteY8" fmla="*/ 78519 h 764093"/>
                <a:gd name="connsiteX9" fmla="*/ 627201 w 761276"/>
                <a:gd name="connsiteY9" fmla="*/ 86898 h 764093"/>
                <a:gd name="connsiteX10" fmla="*/ 618111 w 761276"/>
                <a:gd name="connsiteY10" fmla="*/ 123258 h 764093"/>
                <a:gd name="connsiteX11" fmla="*/ 596838 w 761276"/>
                <a:gd name="connsiteY11" fmla="*/ 148785 h 764093"/>
                <a:gd name="connsiteX12" fmla="*/ 599931 w 761276"/>
                <a:gd name="connsiteY12" fmla="*/ 170435 h 764093"/>
                <a:gd name="connsiteX13" fmla="*/ 627201 w 761276"/>
                <a:gd name="connsiteY13" fmla="*/ 197705 h 764093"/>
                <a:gd name="connsiteX14" fmla="*/ 627201 w 761276"/>
                <a:gd name="connsiteY14" fmla="*/ 209067 h 764093"/>
                <a:gd name="connsiteX15" fmla="*/ 654470 w 761276"/>
                <a:gd name="connsiteY15" fmla="*/ 224974 h 764093"/>
                <a:gd name="connsiteX16" fmla="*/ 665833 w 761276"/>
                <a:gd name="connsiteY16" fmla="*/ 299966 h 764093"/>
                <a:gd name="connsiteX17" fmla="*/ 681740 w 761276"/>
                <a:gd name="connsiteY17" fmla="*/ 338597 h 764093"/>
                <a:gd name="connsiteX18" fmla="*/ 681740 w 761276"/>
                <a:gd name="connsiteY18" fmla="*/ 350504 h 764093"/>
                <a:gd name="connsiteX19" fmla="*/ 681740 w 761276"/>
                <a:gd name="connsiteY19" fmla="*/ 359050 h 764093"/>
                <a:gd name="connsiteX20" fmla="*/ 681740 w 761276"/>
                <a:gd name="connsiteY20" fmla="*/ 370957 h 764093"/>
                <a:gd name="connsiteX21" fmla="*/ 677195 w 761276"/>
                <a:gd name="connsiteY21" fmla="*/ 402771 h 764093"/>
                <a:gd name="connsiteX22" fmla="*/ 677195 w 761276"/>
                <a:gd name="connsiteY22" fmla="*/ 406771 h 764093"/>
                <a:gd name="connsiteX23" fmla="*/ 677195 w 761276"/>
                <a:gd name="connsiteY23" fmla="*/ 418678 h 764093"/>
                <a:gd name="connsiteX24" fmla="*/ 672001 w 761276"/>
                <a:gd name="connsiteY24" fmla="*/ 435991 h 764093"/>
                <a:gd name="connsiteX25" fmla="*/ 677195 w 761276"/>
                <a:gd name="connsiteY25" fmla="*/ 456766 h 764093"/>
                <a:gd name="connsiteX26" fmla="*/ 674753 w 761276"/>
                <a:gd name="connsiteY26" fmla="*/ 458903 h 764093"/>
                <a:gd name="connsiteX27" fmla="*/ 677195 w 761276"/>
                <a:gd name="connsiteY27" fmla="*/ 468673 h 764093"/>
                <a:gd name="connsiteX28" fmla="*/ 664249 w 761276"/>
                <a:gd name="connsiteY28" fmla="*/ 480001 h 764093"/>
                <a:gd name="connsiteX29" fmla="*/ 681740 w 761276"/>
                <a:gd name="connsiteY29" fmla="*/ 504488 h 764093"/>
                <a:gd name="connsiteX30" fmla="*/ 686285 w 761276"/>
                <a:gd name="connsiteY30" fmla="*/ 520395 h 764093"/>
                <a:gd name="connsiteX31" fmla="*/ 697647 w 761276"/>
                <a:gd name="connsiteY31" fmla="*/ 543119 h 764093"/>
                <a:gd name="connsiteX32" fmla="*/ 713554 w 761276"/>
                <a:gd name="connsiteY32" fmla="*/ 536302 h 764093"/>
                <a:gd name="connsiteX33" fmla="*/ 745369 w 761276"/>
                <a:gd name="connsiteY33" fmla="*/ 552209 h 764093"/>
                <a:gd name="connsiteX34" fmla="*/ 761276 w 761276"/>
                <a:gd name="connsiteY34" fmla="*/ 579479 h 764093"/>
                <a:gd name="connsiteX35" fmla="*/ 756107 w 761276"/>
                <a:gd name="connsiteY35" fmla="*/ 582525 h 764093"/>
                <a:gd name="connsiteX36" fmla="*/ 761276 w 761276"/>
                <a:gd name="connsiteY36" fmla="*/ 591386 h 764093"/>
                <a:gd name="connsiteX37" fmla="*/ 634018 w 761276"/>
                <a:gd name="connsiteY37" fmla="*/ 666377 h 764093"/>
                <a:gd name="connsiteX38" fmla="*/ 531757 w 761276"/>
                <a:gd name="connsiteY38" fmla="*/ 748186 h 764093"/>
                <a:gd name="connsiteX39" fmla="*/ 477218 w 761276"/>
                <a:gd name="connsiteY39" fmla="*/ 759548 h 764093"/>
                <a:gd name="connsiteX40" fmla="*/ 434041 w 761276"/>
                <a:gd name="connsiteY40" fmla="*/ 764093 h 764093"/>
                <a:gd name="connsiteX41" fmla="*/ 434041 w 761276"/>
                <a:gd name="connsiteY41" fmla="*/ 752186 h 764093"/>
                <a:gd name="connsiteX42" fmla="*/ 434041 w 761276"/>
                <a:gd name="connsiteY42" fmla="*/ 741369 h 764093"/>
                <a:gd name="connsiteX43" fmla="*/ 418134 w 761276"/>
                <a:gd name="connsiteY43" fmla="*/ 736824 h 764093"/>
                <a:gd name="connsiteX44" fmla="*/ 397682 w 761276"/>
                <a:gd name="connsiteY44" fmla="*/ 720916 h 764093"/>
                <a:gd name="connsiteX45" fmla="*/ 386319 w 761276"/>
                <a:gd name="connsiteY45" fmla="*/ 705009 h 764093"/>
                <a:gd name="connsiteX46" fmla="*/ 261334 w 761276"/>
                <a:gd name="connsiteY46" fmla="*/ 618655 h 764093"/>
                <a:gd name="connsiteX47" fmla="*/ 138621 w 761276"/>
                <a:gd name="connsiteY47" fmla="*/ 532302 h 764093"/>
                <a:gd name="connsiteX48" fmla="*/ 0 w 761276"/>
                <a:gd name="connsiteY48" fmla="*/ 430041 h 764093"/>
                <a:gd name="connsiteX49" fmla="*/ 0 w 761276"/>
                <a:gd name="connsiteY49" fmla="*/ 425496 h 764093"/>
                <a:gd name="connsiteX50" fmla="*/ 0 w 761276"/>
                <a:gd name="connsiteY50" fmla="*/ 418678 h 764093"/>
                <a:gd name="connsiteX51" fmla="*/ 0 w 761276"/>
                <a:gd name="connsiteY51" fmla="*/ 418134 h 764093"/>
                <a:gd name="connsiteX52" fmla="*/ 0 w 761276"/>
                <a:gd name="connsiteY52" fmla="*/ 413589 h 764093"/>
                <a:gd name="connsiteX53" fmla="*/ 0 w 761276"/>
                <a:gd name="connsiteY53" fmla="*/ 406771 h 764093"/>
                <a:gd name="connsiteX54" fmla="*/ 0 w 761276"/>
                <a:gd name="connsiteY54" fmla="*/ 370957 h 764093"/>
                <a:gd name="connsiteX55" fmla="*/ 0 w 761276"/>
                <a:gd name="connsiteY55" fmla="*/ 359050 h 764093"/>
                <a:gd name="connsiteX56" fmla="*/ 59084 w 761276"/>
                <a:gd name="connsiteY56" fmla="*/ 331780 h 764093"/>
                <a:gd name="connsiteX57" fmla="*/ 95444 w 761276"/>
                <a:gd name="connsiteY57" fmla="*/ 322690 h 764093"/>
                <a:gd name="connsiteX58" fmla="*/ 127258 w 761276"/>
                <a:gd name="connsiteY58" fmla="*/ 315873 h 764093"/>
                <a:gd name="connsiteX59" fmla="*/ 138621 w 761276"/>
                <a:gd name="connsiteY59" fmla="*/ 288603 h 764093"/>
                <a:gd name="connsiteX60" fmla="*/ 181797 w 761276"/>
                <a:gd name="connsiteY60" fmla="*/ 272696 h 764093"/>
                <a:gd name="connsiteX61" fmla="*/ 181797 w 761276"/>
                <a:gd name="connsiteY61" fmla="*/ 257333 h 764093"/>
                <a:gd name="connsiteX62" fmla="*/ 181797 w 761276"/>
                <a:gd name="connsiteY62" fmla="*/ 245426 h 764093"/>
                <a:gd name="connsiteX63" fmla="*/ 209067 w 761276"/>
                <a:gd name="connsiteY63" fmla="*/ 240881 h 764093"/>
                <a:gd name="connsiteX64" fmla="*/ 224974 w 761276"/>
                <a:gd name="connsiteY64" fmla="*/ 224974 h 764093"/>
                <a:gd name="connsiteX65" fmla="*/ 272696 w 761276"/>
                <a:gd name="connsiteY65" fmla="*/ 220429 h 764093"/>
                <a:gd name="connsiteX66" fmla="*/ 276324 w 761276"/>
                <a:gd name="connsiteY66" fmla="*/ 208336 h 764093"/>
                <a:gd name="connsiteX67" fmla="*/ 268151 w 761276"/>
                <a:gd name="connsiteY67" fmla="*/ 205067 h 764093"/>
                <a:gd name="connsiteX68" fmla="*/ 256789 w 761276"/>
                <a:gd name="connsiteY68" fmla="*/ 155072 h 764093"/>
                <a:gd name="connsiteX69" fmla="*/ 252244 w 761276"/>
                <a:gd name="connsiteY69" fmla="*/ 130075 h 764093"/>
                <a:gd name="connsiteX70" fmla="*/ 240882 w 761276"/>
                <a:gd name="connsiteY70" fmla="*/ 102806 h 764093"/>
                <a:gd name="connsiteX71" fmla="*/ 244537 w 761276"/>
                <a:gd name="connsiteY71" fmla="*/ 99672 h 764093"/>
                <a:gd name="connsiteX72" fmla="*/ 240882 w 761276"/>
                <a:gd name="connsiteY72" fmla="*/ 90899 h 764093"/>
                <a:gd name="connsiteX73" fmla="*/ 272696 w 761276"/>
                <a:gd name="connsiteY73" fmla="*/ 63629 h 764093"/>
                <a:gd name="connsiteX74" fmla="*/ 315873 w 761276"/>
                <a:gd name="connsiteY74" fmla="*/ 59084 h 764093"/>
                <a:gd name="connsiteX75" fmla="*/ 338598 w 761276"/>
                <a:gd name="connsiteY75" fmla="*/ 36360 h 764093"/>
                <a:gd name="connsiteX76" fmla="*/ 374957 w 761276"/>
                <a:gd name="connsiteY76" fmla="*/ 24997 h 764093"/>
                <a:gd name="connsiteX77" fmla="*/ 434041 w 761276"/>
                <a:gd name="connsiteY77" fmla="*/ 15907 h 764093"/>
                <a:gd name="connsiteX78" fmla="*/ 497670 w 761276"/>
                <a:gd name="connsiteY78" fmla="*/ 9090 h 764093"/>
                <a:gd name="connsiteX79" fmla="*/ 515850 w 761276"/>
                <a:gd name="connsiteY79" fmla="*/ 20452 h 76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61276" h="764093">
                  <a:moveTo>
                    <a:pt x="547664" y="0"/>
                  </a:moveTo>
                  <a:lnTo>
                    <a:pt x="590841" y="0"/>
                  </a:lnTo>
                  <a:lnTo>
                    <a:pt x="599931" y="9090"/>
                  </a:lnTo>
                  <a:lnTo>
                    <a:pt x="627201" y="9090"/>
                  </a:lnTo>
                  <a:lnTo>
                    <a:pt x="624819" y="20997"/>
                  </a:lnTo>
                  <a:lnTo>
                    <a:pt x="627201" y="20997"/>
                  </a:lnTo>
                  <a:lnTo>
                    <a:pt x="623477" y="39616"/>
                  </a:lnTo>
                  <a:lnTo>
                    <a:pt x="627201" y="74991"/>
                  </a:lnTo>
                  <a:lnTo>
                    <a:pt x="626319" y="78519"/>
                  </a:lnTo>
                  <a:lnTo>
                    <a:pt x="627201" y="86898"/>
                  </a:lnTo>
                  <a:lnTo>
                    <a:pt x="618111" y="123258"/>
                  </a:lnTo>
                  <a:lnTo>
                    <a:pt x="596838" y="148785"/>
                  </a:lnTo>
                  <a:lnTo>
                    <a:pt x="599931" y="170435"/>
                  </a:lnTo>
                  <a:lnTo>
                    <a:pt x="627201" y="197705"/>
                  </a:lnTo>
                  <a:lnTo>
                    <a:pt x="627201" y="209067"/>
                  </a:lnTo>
                  <a:lnTo>
                    <a:pt x="654470" y="224974"/>
                  </a:lnTo>
                  <a:lnTo>
                    <a:pt x="665833" y="299966"/>
                  </a:lnTo>
                  <a:lnTo>
                    <a:pt x="681740" y="338597"/>
                  </a:lnTo>
                  <a:lnTo>
                    <a:pt x="681740" y="350504"/>
                  </a:lnTo>
                  <a:lnTo>
                    <a:pt x="681740" y="359050"/>
                  </a:lnTo>
                  <a:lnTo>
                    <a:pt x="681740" y="370957"/>
                  </a:lnTo>
                  <a:lnTo>
                    <a:pt x="677195" y="402771"/>
                  </a:lnTo>
                  <a:lnTo>
                    <a:pt x="677195" y="406771"/>
                  </a:lnTo>
                  <a:lnTo>
                    <a:pt x="677195" y="418678"/>
                  </a:lnTo>
                  <a:lnTo>
                    <a:pt x="672001" y="435991"/>
                  </a:lnTo>
                  <a:lnTo>
                    <a:pt x="677195" y="456766"/>
                  </a:lnTo>
                  <a:lnTo>
                    <a:pt x="674753" y="458903"/>
                  </a:lnTo>
                  <a:lnTo>
                    <a:pt x="677195" y="468673"/>
                  </a:lnTo>
                  <a:lnTo>
                    <a:pt x="664249" y="480001"/>
                  </a:lnTo>
                  <a:lnTo>
                    <a:pt x="681740" y="504488"/>
                  </a:lnTo>
                  <a:lnTo>
                    <a:pt x="686285" y="520395"/>
                  </a:lnTo>
                  <a:lnTo>
                    <a:pt x="697647" y="543119"/>
                  </a:lnTo>
                  <a:lnTo>
                    <a:pt x="713554" y="536302"/>
                  </a:lnTo>
                  <a:lnTo>
                    <a:pt x="745369" y="552209"/>
                  </a:lnTo>
                  <a:lnTo>
                    <a:pt x="761276" y="579479"/>
                  </a:lnTo>
                  <a:lnTo>
                    <a:pt x="756107" y="582525"/>
                  </a:lnTo>
                  <a:lnTo>
                    <a:pt x="761276" y="591386"/>
                  </a:lnTo>
                  <a:lnTo>
                    <a:pt x="634018" y="666377"/>
                  </a:lnTo>
                  <a:lnTo>
                    <a:pt x="531757" y="748186"/>
                  </a:lnTo>
                  <a:lnTo>
                    <a:pt x="477218" y="759548"/>
                  </a:lnTo>
                  <a:lnTo>
                    <a:pt x="434041" y="764093"/>
                  </a:lnTo>
                  <a:lnTo>
                    <a:pt x="434041" y="752186"/>
                  </a:lnTo>
                  <a:lnTo>
                    <a:pt x="434041" y="741369"/>
                  </a:lnTo>
                  <a:lnTo>
                    <a:pt x="418134" y="736824"/>
                  </a:lnTo>
                  <a:lnTo>
                    <a:pt x="397682" y="720916"/>
                  </a:lnTo>
                  <a:lnTo>
                    <a:pt x="386319" y="705009"/>
                  </a:lnTo>
                  <a:lnTo>
                    <a:pt x="261334" y="618655"/>
                  </a:lnTo>
                  <a:lnTo>
                    <a:pt x="138621" y="532302"/>
                  </a:lnTo>
                  <a:lnTo>
                    <a:pt x="0" y="430041"/>
                  </a:lnTo>
                  <a:lnTo>
                    <a:pt x="0" y="425496"/>
                  </a:lnTo>
                  <a:lnTo>
                    <a:pt x="0" y="418678"/>
                  </a:lnTo>
                  <a:lnTo>
                    <a:pt x="0" y="418134"/>
                  </a:lnTo>
                  <a:lnTo>
                    <a:pt x="0" y="413589"/>
                  </a:lnTo>
                  <a:lnTo>
                    <a:pt x="0" y="406771"/>
                  </a:lnTo>
                  <a:lnTo>
                    <a:pt x="0" y="370957"/>
                  </a:lnTo>
                  <a:lnTo>
                    <a:pt x="0" y="359050"/>
                  </a:lnTo>
                  <a:lnTo>
                    <a:pt x="59084" y="331780"/>
                  </a:lnTo>
                  <a:lnTo>
                    <a:pt x="95444" y="322690"/>
                  </a:lnTo>
                  <a:lnTo>
                    <a:pt x="127258" y="315873"/>
                  </a:lnTo>
                  <a:lnTo>
                    <a:pt x="138621" y="288603"/>
                  </a:lnTo>
                  <a:lnTo>
                    <a:pt x="181797" y="272696"/>
                  </a:lnTo>
                  <a:lnTo>
                    <a:pt x="181797" y="257333"/>
                  </a:lnTo>
                  <a:lnTo>
                    <a:pt x="181797" y="245426"/>
                  </a:lnTo>
                  <a:lnTo>
                    <a:pt x="209067" y="240881"/>
                  </a:lnTo>
                  <a:lnTo>
                    <a:pt x="224974" y="224974"/>
                  </a:lnTo>
                  <a:lnTo>
                    <a:pt x="272696" y="220429"/>
                  </a:lnTo>
                  <a:lnTo>
                    <a:pt x="276324" y="208336"/>
                  </a:lnTo>
                  <a:lnTo>
                    <a:pt x="268151" y="205067"/>
                  </a:lnTo>
                  <a:lnTo>
                    <a:pt x="256789" y="155072"/>
                  </a:lnTo>
                  <a:lnTo>
                    <a:pt x="252244" y="130075"/>
                  </a:lnTo>
                  <a:lnTo>
                    <a:pt x="240882" y="102806"/>
                  </a:lnTo>
                  <a:lnTo>
                    <a:pt x="244537" y="99672"/>
                  </a:lnTo>
                  <a:lnTo>
                    <a:pt x="240882" y="90899"/>
                  </a:lnTo>
                  <a:lnTo>
                    <a:pt x="272696" y="63629"/>
                  </a:lnTo>
                  <a:lnTo>
                    <a:pt x="315873" y="59084"/>
                  </a:lnTo>
                  <a:lnTo>
                    <a:pt x="338598" y="36360"/>
                  </a:lnTo>
                  <a:lnTo>
                    <a:pt x="374957" y="24997"/>
                  </a:lnTo>
                  <a:lnTo>
                    <a:pt x="434041" y="15907"/>
                  </a:lnTo>
                  <a:lnTo>
                    <a:pt x="497670" y="9090"/>
                  </a:lnTo>
                  <a:lnTo>
                    <a:pt x="515850" y="204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1" name="Freeform 70">
              <a:extLst>
                <a:ext uri="{FF2B5EF4-FFF2-40B4-BE49-F238E27FC236}">
                  <a16:creationId xmlns:a16="http://schemas.microsoft.com/office/drawing/2014/main" id="{169E7272-E610-3D42-8B2D-0B00C2B3B7FF}"/>
                </a:ext>
              </a:extLst>
            </p:cNvPr>
            <p:cNvSpPr>
              <a:spLocks/>
            </p:cNvSpPr>
            <p:nvPr/>
          </p:nvSpPr>
          <p:spPr bwMode="auto">
            <a:xfrm>
              <a:off x="4031647" y="3639828"/>
              <a:ext cx="88789" cy="92035"/>
            </a:xfrm>
            <a:custGeom>
              <a:avLst/>
              <a:gdLst>
                <a:gd name="connsiteX0" fmla="*/ 47722 w 118385"/>
                <a:gd name="connsiteY0" fmla="*/ 0 h 122713"/>
                <a:gd name="connsiteX1" fmla="*/ 52484 w 118385"/>
                <a:gd name="connsiteY1" fmla="*/ 0 h 122713"/>
                <a:gd name="connsiteX2" fmla="*/ 74991 w 118385"/>
                <a:gd name="connsiteY2" fmla="*/ 0 h 122713"/>
                <a:gd name="connsiteX3" fmla="*/ 79753 w 118385"/>
                <a:gd name="connsiteY3" fmla="*/ 0 h 122713"/>
                <a:gd name="connsiteX4" fmla="*/ 91116 w 118385"/>
                <a:gd name="connsiteY4" fmla="*/ 15907 h 122713"/>
                <a:gd name="connsiteX5" fmla="*/ 102478 w 118385"/>
                <a:gd name="connsiteY5" fmla="*/ 31815 h 122713"/>
                <a:gd name="connsiteX6" fmla="*/ 95661 w 118385"/>
                <a:gd name="connsiteY6" fmla="*/ 43177 h 122713"/>
                <a:gd name="connsiteX7" fmla="*/ 107023 w 118385"/>
                <a:gd name="connsiteY7" fmla="*/ 54539 h 122713"/>
                <a:gd name="connsiteX8" fmla="*/ 107023 w 118385"/>
                <a:gd name="connsiteY8" fmla="*/ 63629 h 122713"/>
                <a:gd name="connsiteX9" fmla="*/ 113623 w 118385"/>
                <a:gd name="connsiteY9" fmla="*/ 63629 h 122713"/>
                <a:gd name="connsiteX10" fmla="*/ 118385 w 118385"/>
                <a:gd name="connsiteY10" fmla="*/ 63629 h 122713"/>
                <a:gd name="connsiteX11" fmla="*/ 95661 w 118385"/>
                <a:gd name="connsiteY11" fmla="*/ 81809 h 122713"/>
                <a:gd name="connsiteX12" fmla="*/ 79753 w 118385"/>
                <a:gd name="connsiteY12" fmla="*/ 102261 h 122713"/>
                <a:gd name="connsiteX13" fmla="*/ 79753 w 118385"/>
                <a:gd name="connsiteY13" fmla="*/ 113623 h 122713"/>
                <a:gd name="connsiteX14" fmla="*/ 70664 w 118385"/>
                <a:gd name="connsiteY14" fmla="*/ 122713 h 122713"/>
                <a:gd name="connsiteX15" fmla="*/ 65902 w 118385"/>
                <a:gd name="connsiteY15" fmla="*/ 122713 h 122713"/>
                <a:gd name="connsiteX16" fmla="*/ 59301 w 118385"/>
                <a:gd name="connsiteY16" fmla="*/ 122713 h 122713"/>
                <a:gd name="connsiteX17" fmla="*/ 54539 w 118385"/>
                <a:gd name="connsiteY17" fmla="*/ 122713 h 122713"/>
                <a:gd name="connsiteX18" fmla="*/ 27270 w 118385"/>
                <a:gd name="connsiteY18" fmla="*/ 106806 h 122713"/>
                <a:gd name="connsiteX19" fmla="*/ 11363 w 118385"/>
                <a:gd name="connsiteY19" fmla="*/ 86354 h 122713"/>
                <a:gd name="connsiteX20" fmla="*/ 6818 w 118385"/>
                <a:gd name="connsiteY20" fmla="*/ 74992 h 122713"/>
                <a:gd name="connsiteX21" fmla="*/ 0 w 118385"/>
                <a:gd name="connsiteY21" fmla="*/ 43177 h 122713"/>
                <a:gd name="connsiteX22" fmla="*/ 15907 w 118385"/>
                <a:gd name="connsiteY22" fmla="*/ 31815 h 122713"/>
                <a:gd name="connsiteX23" fmla="*/ 22725 w 118385"/>
                <a:gd name="connsiteY23" fmla="*/ 20452 h 122713"/>
                <a:gd name="connsiteX24" fmla="*/ 27270 w 118385"/>
                <a:gd name="connsiteY24" fmla="*/ 11363 h 122713"/>
                <a:gd name="connsiteX25" fmla="*/ 32032 w 118385"/>
                <a:gd name="connsiteY25" fmla="*/ 11363 h 122713"/>
                <a:gd name="connsiteX26" fmla="*/ 38632 w 118385"/>
                <a:gd name="connsiteY26" fmla="*/ 11363 h 12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8385" h="122713">
                  <a:moveTo>
                    <a:pt x="47722" y="0"/>
                  </a:moveTo>
                  <a:lnTo>
                    <a:pt x="52484" y="0"/>
                  </a:lnTo>
                  <a:lnTo>
                    <a:pt x="74991" y="0"/>
                  </a:lnTo>
                  <a:lnTo>
                    <a:pt x="79753" y="0"/>
                  </a:lnTo>
                  <a:lnTo>
                    <a:pt x="91116" y="15907"/>
                  </a:lnTo>
                  <a:lnTo>
                    <a:pt x="102478" y="31815"/>
                  </a:lnTo>
                  <a:lnTo>
                    <a:pt x="95661" y="43177"/>
                  </a:lnTo>
                  <a:lnTo>
                    <a:pt x="107023" y="54539"/>
                  </a:lnTo>
                  <a:lnTo>
                    <a:pt x="107023" y="63629"/>
                  </a:lnTo>
                  <a:lnTo>
                    <a:pt x="113623" y="63629"/>
                  </a:lnTo>
                  <a:lnTo>
                    <a:pt x="118385" y="63629"/>
                  </a:lnTo>
                  <a:lnTo>
                    <a:pt x="95661" y="81809"/>
                  </a:lnTo>
                  <a:lnTo>
                    <a:pt x="79753" y="102261"/>
                  </a:lnTo>
                  <a:lnTo>
                    <a:pt x="79753" y="113623"/>
                  </a:lnTo>
                  <a:lnTo>
                    <a:pt x="70664" y="122713"/>
                  </a:lnTo>
                  <a:lnTo>
                    <a:pt x="65902" y="122713"/>
                  </a:lnTo>
                  <a:lnTo>
                    <a:pt x="59301" y="122713"/>
                  </a:lnTo>
                  <a:lnTo>
                    <a:pt x="54539" y="122713"/>
                  </a:lnTo>
                  <a:lnTo>
                    <a:pt x="27270" y="106806"/>
                  </a:lnTo>
                  <a:lnTo>
                    <a:pt x="11363" y="86354"/>
                  </a:lnTo>
                  <a:lnTo>
                    <a:pt x="6818" y="74992"/>
                  </a:lnTo>
                  <a:lnTo>
                    <a:pt x="0" y="43177"/>
                  </a:lnTo>
                  <a:lnTo>
                    <a:pt x="15907" y="31815"/>
                  </a:lnTo>
                  <a:lnTo>
                    <a:pt x="22725" y="20452"/>
                  </a:lnTo>
                  <a:lnTo>
                    <a:pt x="27270" y="11363"/>
                  </a:lnTo>
                  <a:lnTo>
                    <a:pt x="32032" y="11363"/>
                  </a:lnTo>
                  <a:lnTo>
                    <a:pt x="38632"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72" name="Freeform 71">
              <a:extLst>
                <a:ext uri="{FF2B5EF4-FFF2-40B4-BE49-F238E27FC236}">
                  <a16:creationId xmlns:a16="http://schemas.microsoft.com/office/drawing/2014/main" id="{86F754E4-55FA-3648-8F9B-68FBBCFAA29A}"/>
                </a:ext>
              </a:extLst>
            </p:cNvPr>
            <p:cNvSpPr>
              <a:spLocks/>
            </p:cNvSpPr>
            <p:nvPr/>
          </p:nvSpPr>
          <p:spPr bwMode="auto">
            <a:xfrm>
              <a:off x="3978812" y="3571654"/>
              <a:ext cx="206390" cy="151850"/>
            </a:xfrm>
            <a:custGeom>
              <a:avLst/>
              <a:gdLst>
                <a:gd name="connsiteX0" fmla="*/ 54540 w 275186"/>
                <a:gd name="connsiteY0" fmla="*/ 0 h 202467"/>
                <a:gd name="connsiteX1" fmla="*/ 70447 w 275186"/>
                <a:gd name="connsiteY1" fmla="*/ 0 h 202467"/>
                <a:gd name="connsiteX2" fmla="*/ 97716 w 275186"/>
                <a:gd name="connsiteY2" fmla="*/ 11363 h 202467"/>
                <a:gd name="connsiteX3" fmla="*/ 102261 w 275186"/>
                <a:gd name="connsiteY3" fmla="*/ 11363 h 202467"/>
                <a:gd name="connsiteX4" fmla="*/ 109079 w 275186"/>
                <a:gd name="connsiteY4" fmla="*/ 4545 h 202467"/>
                <a:gd name="connsiteX5" fmla="*/ 129531 w 275186"/>
                <a:gd name="connsiteY5" fmla="*/ 4545 h 202467"/>
                <a:gd name="connsiteX6" fmla="*/ 136348 w 275186"/>
                <a:gd name="connsiteY6" fmla="*/ 4545 h 202467"/>
                <a:gd name="connsiteX7" fmla="*/ 136348 w 275186"/>
                <a:gd name="connsiteY7" fmla="*/ 9307 h 202467"/>
                <a:gd name="connsiteX8" fmla="*/ 141110 w 275186"/>
                <a:gd name="connsiteY8" fmla="*/ 9307 h 202467"/>
                <a:gd name="connsiteX9" fmla="*/ 141110 w 275186"/>
                <a:gd name="connsiteY9" fmla="*/ 15908 h 202467"/>
                <a:gd name="connsiteX10" fmla="*/ 152256 w 275186"/>
                <a:gd name="connsiteY10" fmla="*/ 15908 h 202467"/>
                <a:gd name="connsiteX11" fmla="*/ 156801 w 275186"/>
                <a:gd name="connsiteY11" fmla="*/ 15908 h 202467"/>
                <a:gd name="connsiteX12" fmla="*/ 168163 w 275186"/>
                <a:gd name="connsiteY12" fmla="*/ 27270 h 202467"/>
                <a:gd name="connsiteX13" fmla="*/ 184070 w 275186"/>
                <a:gd name="connsiteY13" fmla="*/ 27270 h 202467"/>
                <a:gd name="connsiteX14" fmla="*/ 195433 w 275186"/>
                <a:gd name="connsiteY14" fmla="*/ 20452 h 202467"/>
                <a:gd name="connsiteX15" fmla="*/ 204523 w 275186"/>
                <a:gd name="connsiteY15" fmla="*/ 15908 h 202467"/>
                <a:gd name="connsiteX16" fmla="*/ 215885 w 275186"/>
                <a:gd name="connsiteY16" fmla="*/ 11363 h 202467"/>
                <a:gd name="connsiteX17" fmla="*/ 220430 w 275186"/>
                <a:gd name="connsiteY17" fmla="*/ 11363 h 202467"/>
                <a:gd name="connsiteX18" fmla="*/ 227247 w 275186"/>
                <a:gd name="connsiteY18" fmla="*/ 15908 h 202467"/>
                <a:gd name="connsiteX19" fmla="*/ 228113 w 275186"/>
                <a:gd name="connsiteY19" fmla="*/ 18072 h 202467"/>
                <a:gd name="connsiteX20" fmla="*/ 232009 w 275186"/>
                <a:gd name="connsiteY20" fmla="*/ 20670 h 202467"/>
                <a:gd name="connsiteX21" fmla="*/ 236554 w 275186"/>
                <a:gd name="connsiteY21" fmla="*/ 32032 h 202467"/>
                <a:gd name="connsiteX22" fmla="*/ 252462 w 275186"/>
                <a:gd name="connsiteY22" fmla="*/ 52484 h 202467"/>
                <a:gd name="connsiteX23" fmla="*/ 247917 w 275186"/>
                <a:gd name="connsiteY23" fmla="*/ 57029 h 202467"/>
                <a:gd name="connsiteX24" fmla="*/ 245277 w 275186"/>
                <a:gd name="connsiteY24" fmla="*/ 63629 h 202467"/>
                <a:gd name="connsiteX25" fmla="*/ 247700 w 275186"/>
                <a:gd name="connsiteY25" fmla="*/ 63629 h 202467"/>
                <a:gd name="connsiteX26" fmla="*/ 254517 w 275186"/>
                <a:gd name="connsiteY26" fmla="*/ 63629 h 202467"/>
                <a:gd name="connsiteX27" fmla="*/ 252476 w 275186"/>
                <a:gd name="connsiteY27" fmla="*/ 68391 h 202467"/>
                <a:gd name="connsiteX28" fmla="*/ 259279 w 275186"/>
                <a:gd name="connsiteY28" fmla="*/ 68391 h 202467"/>
                <a:gd name="connsiteX29" fmla="*/ 252908 w 275186"/>
                <a:gd name="connsiteY29" fmla="*/ 83257 h 202467"/>
                <a:gd name="connsiteX30" fmla="*/ 263607 w 275186"/>
                <a:gd name="connsiteY30" fmla="*/ 90899 h 202467"/>
                <a:gd name="connsiteX31" fmla="*/ 261702 w 275186"/>
                <a:gd name="connsiteY31" fmla="*/ 90899 h 202467"/>
                <a:gd name="connsiteX32" fmla="*/ 268369 w 275186"/>
                <a:gd name="connsiteY32" fmla="*/ 95661 h 202467"/>
                <a:gd name="connsiteX33" fmla="*/ 259279 w 275186"/>
                <a:gd name="connsiteY33" fmla="*/ 95661 h 202467"/>
                <a:gd name="connsiteX34" fmla="*/ 259279 w 275186"/>
                <a:gd name="connsiteY34" fmla="*/ 111568 h 202467"/>
                <a:gd name="connsiteX35" fmla="*/ 263824 w 275186"/>
                <a:gd name="connsiteY35" fmla="*/ 122931 h 202467"/>
                <a:gd name="connsiteX36" fmla="*/ 275186 w 275186"/>
                <a:gd name="connsiteY36" fmla="*/ 154745 h 202467"/>
                <a:gd name="connsiteX37" fmla="*/ 259279 w 275186"/>
                <a:gd name="connsiteY37" fmla="*/ 159290 h 202467"/>
                <a:gd name="connsiteX38" fmla="*/ 259279 w 275186"/>
                <a:gd name="connsiteY38" fmla="*/ 166108 h 202467"/>
                <a:gd name="connsiteX39" fmla="*/ 259279 w 275186"/>
                <a:gd name="connsiteY39" fmla="*/ 170653 h 202467"/>
                <a:gd name="connsiteX40" fmla="*/ 259279 w 275186"/>
                <a:gd name="connsiteY40" fmla="*/ 186560 h 202467"/>
                <a:gd name="connsiteX41" fmla="*/ 252462 w 275186"/>
                <a:gd name="connsiteY41" fmla="*/ 186560 h 202467"/>
                <a:gd name="connsiteX42" fmla="*/ 243372 w 275186"/>
                <a:gd name="connsiteY42" fmla="*/ 186560 h 202467"/>
                <a:gd name="connsiteX43" fmla="*/ 232009 w 275186"/>
                <a:gd name="connsiteY43" fmla="*/ 202467 h 202467"/>
                <a:gd name="connsiteX44" fmla="*/ 220647 w 275186"/>
                <a:gd name="connsiteY44" fmla="*/ 202467 h 202467"/>
                <a:gd name="connsiteX45" fmla="*/ 218266 w 275186"/>
                <a:gd name="connsiteY45" fmla="*/ 197705 h 202467"/>
                <a:gd name="connsiteX46" fmla="*/ 215885 w 275186"/>
                <a:gd name="connsiteY46" fmla="*/ 197705 h 202467"/>
                <a:gd name="connsiteX47" fmla="*/ 211340 w 275186"/>
                <a:gd name="connsiteY47" fmla="*/ 188615 h 202467"/>
                <a:gd name="connsiteX48" fmla="*/ 211340 w 275186"/>
                <a:gd name="connsiteY48" fmla="*/ 172708 h 202467"/>
                <a:gd name="connsiteX49" fmla="*/ 202756 w 275186"/>
                <a:gd name="connsiteY49" fmla="*/ 155539 h 202467"/>
                <a:gd name="connsiteX50" fmla="*/ 193377 w 275186"/>
                <a:gd name="connsiteY50" fmla="*/ 159290 h 202467"/>
                <a:gd name="connsiteX51" fmla="*/ 188832 w 275186"/>
                <a:gd name="connsiteY51" fmla="*/ 159290 h 202467"/>
                <a:gd name="connsiteX52" fmla="*/ 177470 w 275186"/>
                <a:gd name="connsiteY52" fmla="*/ 166108 h 202467"/>
                <a:gd name="connsiteX53" fmla="*/ 177470 w 275186"/>
                <a:gd name="connsiteY53" fmla="*/ 158488 h 202467"/>
                <a:gd name="connsiteX54" fmla="*/ 172708 w 275186"/>
                <a:gd name="connsiteY54" fmla="*/ 161346 h 202467"/>
                <a:gd name="connsiteX55" fmla="*/ 172708 w 275186"/>
                <a:gd name="connsiteY55" fmla="*/ 145438 h 202467"/>
                <a:gd name="connsiteX56" fmla="*/ 166108 w 275186"/>
                <a:gd name="connsiteY56" fmla="*/ 138838 h 202467"/>
                <a:gd name="connsiteX57" fmla="*/ 166108 w 275186"/>
                <a:gd name="connsiteY57" fmla="*/ 138838 h 202467"/>
                <a:gd name="connsiteX58" fmla="*/ 161346 w 275186"/>
                <a:gd name="connsiteY58" fmla="*/ 134076 h 202467"/>
                <a:gd name="connsiteX59" fmla="*/ 168163 w 275186"/>
                <a:gd name="connsiteY59" fmla="*/ 122714 h 202467"/>
                <a:gd name="connsiteX60" fmla="*/ 156801 w 275186"/>
                <a:gd name="connsiteY60" fmla="*/ 106807 h 202467"/>
                <a:gd name="connsiteX61" fmla="*/ 150200 w 275186"/>
                <a:gd name="connsiteY61" fmla="*/ 100206 h 202467"/>
                <a:gd name="connsiteX62" fmla="*/ 122931 w 275186"/>
                <a:gd name="connsiteY62" fmla="*/ 100206 h 202467"/>
                <a:gd name="connsiteX63" fmla="*/ 113841 w 275186"/>
                <a:gd name="connsiteY63" fmla="*/ 107023 h 202467"/>
                <a:gd name="connsiteX64" fmla="*/ 102478 w 275186"/>
                <a:gd name="connsiteY64" fmla="*/ 107023 h 202467"/>
                <a:gd name="connsiteX65" fmla="*/ 97934 w 275186"/>
                <a:gd name="connsiteY65" fmla="*/ 116113 h 202467"/>
                <a:gd name="connsiteX66" fmla="*/ 91116 w 275186"/>
                <a:gd name="connsiteY66" fmla="*/ 127476 h 202467"/>
                <a:gd name="connsiteX67" fmla="*/ 75209 w 275186"/>
                <a:gd name="connsiteY67" fmla="*/ 143383 h 202467"/>
                <a:gd name="connsiteX68" fmla="*/ 71042 w 275186"/>
                <a:gd name="connsiteY68" fmla="*/ 138026 h 202467"/>
                <a:gd name="connsiteX69" fmla="*/ 70447 w 275186"/>
                <a:gd name="connsiteY69" fmla="*/ 138621 h 202467"/>
                <a:gd name="connsiteX70" fmla="*/ 54540 w 275186"/>
                <a:gd name="connsiteY70" fmla="*/ 118169 h 202467"/>
                <a:gd name="connsiteX71" fmla="*/ 43394 w 275186"/>
                <a:gd name="connsiteY71" fmla="*/ 107023 h 202467"/>
                <a:gd name="connsiteX72" fmla="*/ 32032 w 275186"/>
                <a:gd name="connsiteY72" fmla="*/ 100206 h 202467"/>
                <a:gd name="connsiteX73" fmla="*/ 22942 w 275186"/>
                <a:gd name="connsiteY73" fmla="*/ 95661 h 202467"/>
                <a:gd name="connsiteX74" fmla="*/ 22942 w 275186"/>
                <a:gd name="connsiteY74" fmla="*/ 93280 h 202467"/>
                <a:gd name="connsiteX75" fmla="*/ 18180 w 275186"/>
                <a:gd name="connsiteY75" fmla="*/ 90899 h 202467"/>
                <a:gd name="connsiteX76" fmla="*/ 18180 w 275186"/>
                <a:gd name="connsiteY76" fmla="*/ 70447 h 202467"/>
                <a:gd name="connsiteX77" fmla="*/ 16125 w 275186"/>
                <a:gd name="connsiteY77" fmla="*/ 68391 h 202467"/>
                <a:gd name="connsiteX78" fmla="*/ 4762 w 275186"/>
                <a:gd name="connsiteY78" fmla="*/ 63847 h 202467"/>
                <a:gd name="connsiteX79" fmla="*/ 7003 w 275186"/>
                <a:gd name="connsiteY79" fmla="*/ 61886 h 202467"/>
                <a:gd name="connsiteX80" fmla="*/ 0 w 275186"/>
                <a:gd name="connsiteY80" fmla="*/ 59085 h 202467"/>
                <a:gd name="connsiteX81" fmla="*/ 18180 w 275186"/>
                <a:gd name="connsiteY81" fmla="*/ 43177 h 202467"/>
                <a:gd name="connsiteX82" fmla="*/ 27270 w 275186"/>
                <a:gd name="connsiteY82" fmla="*/ 43177 h 202467"/>
                <a:gd name="connsiteX83" fmla="*/ 38632 w 275186"/>
                <a:gd name="connsiteY83" fmla="*/ 31815 h 202467"/>
                <a:gd name="connsiteX84" fmla="*/ 43177 w 275186"/>
                <a:gd name="connsiteY84" fmla="*/ 31815 h 202467"/>
                <a:gd name="connsiteX85" fmla="*/ 49995 w 275186"/>
                <a:gd name="connsiteY85" fmla="*/ 27270 h 202467"/>
                <a:gd name="connsiteX86" fmla="*/ 49995 w 275186"/>
                <a:gd name="connsiteY86" fmla="*/ 15908 h 202467"/>
                <a:gd name="connsiteX87" fmla="*/ 49995 w 275186"/>
                <a:gd name="connsiteY87" fmla="*/ 11363 h 2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75186" h="202467">
                  <a:moveTo>
                    <a:pt x="54540" y="0"/>
                  </a:moveTo>
                  <a:lnTo>
                    <a:pt x="70447" y="0"/>
                  </a:lnTo>
                  <a:lnTo>
                    <a:pt x="97716" y="11363"/>
                  </a:lnTo>
                  <a:lnTo>
                    <a:pt x="102261" y="11363"/>
                  </a:lnTo>
                  <a:lnTo>
                    <a:pt x="109079" y="4545"/>
                  </a:lnTo>
                  <a:lnTo>
                    <a:pt x="129531" y="4545"/>
                  </a:lnTo>
                  <a:lnTo>
                    <a:pt x="136348" y="4545"/>
                  </a:lnTo>
                  <a:lnTo>
                    <a:pt x="136348" y="9307"/>
                  </a:lnTo>
                  <a:lnTo>
                    <a:pt x="141110" y="9307"/>
                  </a:lnTo>
                  <a:lnTo>
                    <a:pt x="141110" y="15908"/>
                  </a:lnTo>
                  <a:lnTo>
                    <a:pt x="152256" y="15908"/>
                  </a:lnTo>
                  <a:lnTo>
                    <a:pt x="156801" y="15908"/>
                  </a:lnTo>
                  <a:lnTo>
                    <a:pt x="168163" y="27270"/>
                  </a:lnTo>
                  <a:lnTo>
                    <a:pt x="184070" y="27270"/>
                  </a:lnTo>
                  <a:lnTo>
                    <a:pt x="195433" y="20452"/>
                  </a:lnTo>
                  <a:lnTo>
                    <a:pt x="204523" y="15908"/>
                  </a:lnTo>
                  <a:lnTo>
                    <a:pt x="215885" y="11363"/>
                  </a:lnTo>
                  <a:lnTo>
                    <a:pt x="220430" y="11363"/>
                  </a:lnTo>
                  <a:lnTo>
                    <a:pt x="227247" y="15908"/>
                  </a:lnTo>
                  <a:lnTo>
                    <a:pt x="228113" y="18072"/>
                  </a:lnTo>
                  <a:lnTo>
                    <a:pt x="232009" y="20670"/>
                  </a:lnTo>
                  <a:lnTo>
                    <a:pt x="236554" y="32032"/>
                  </a:lnTo>
                  <a:lnTo>
                    <a:pt x="252462" y="52484"/>
                  </a:lnTo>
                  <a:lnTo>
                    <a:pt x="247917" y="57029"/>
                  </a:lnTo>
                  <a:lnTo>
                    <a:pt x="245277" y="63629"/>
                  </a:lnTo>
                  <a:lnTo>
                    <a:pt x="247700" y="63629"/>
                  </a:lnTo>
                  <a:lnTo>
                    <a:pt x="254517" y="63629"/>
                  </a:lnTo>
                  <a:lnTo>
                    <a:pt x="252476" y="68391"/>
                  </a:lnTo>
                  <a:lnTo>
                    <a:pt x="259279" y="68391"/>
                  </a:lnTo>
                  <a:lnTo>
                    <a:pt x="252908" y="83257"/>
                  </a:lnTo>
                  <a:lnTo>
                    <a:pt x="263607" y="90899"/>
                  </a:lnTo>
                  <a:lnTo>
                    <a:pt x="261702" y="90899"/>
                  </a:lnTo>
                  <a:lnTo>
                    <a:pt x="268369" y="95661"/>
                  </a:lnTo>
                  <a:lnTo>
                    <a:pt x="259279" y="95661"/>
                  </a:lnTo>
                  <a:lnTo>
                    <a:pt x="259279" y="111568"/>
                  </a:lnTo>
                  <a:lnTo>
                    <a:pt x="263824" y="122931"/>
                  </a:lnTo>
                  <a:lnTo>
                    <a:pt x="275186" y="154745"/>
                  </a:lnTo>
                  <a:lnTo>
                    <a:pt x="259279" y="159290"/>
                  </a:lnTo>
                  <a:lnTo>
                    <a:pt x="259279" y="166108"/>
                  </a:lnTo>
                  <a:lnTo>
                    <a:pt x="259279" y="170653"/>
                  </a:lnTo>
                  <a:lnTo>
                    <a:pt x="259279" y="186560"/>
                  </a:lnTo>
                  <a:lnTo>
                    <a:pt x="252462" y="186560"/>
                  </a:lnTo>
                  <a:lnTo>
                    <a:pt x="243372" y="186560"/>
                  </a:lnTo>
                  <a:lnTo>
                    <a:pt x="232009" y="202467"/>
                  </a:lnTo>
                  <a:lnTo>
                    <a:pt x="220647" y="202467"/>
                  </a:lnTo>
                  <a:lnTo>
                    <a:pt x="218266" y="197705"/>
                  </a:lnTo>
                  <a:lnTo>
                    <a:pt x="215885" y="197705"/>
                  </a:lnTo>
                  <a:lnTo>
                    <a:pt x="211340" y="188615"/>
                  </a:lnTo>
                  <a:lnTo>
                    <a:pt x="211340" y="172708"/>
                  </a:lnTo>
                  <a:lnTo>
                    <a:pt x="202756" y="155539"/>
                  </a:lnTo>
                  <a:lnTo>
                    <a:pt x="193377" y="159290"/>
                  </a:lnTo>
                  <a:lnTo>
                    <a:pt x="188832" y="159290"/>
                  </a:lnTo>
                  <a:lnTo>
                    <a:pt x="177470" y="166108"/>
                  </a:lnTo>
                  <a:lnTo>
                    <a:pt x="177470" y="158488"/>
                  </a:lnTo>
                  <a:lnTo>
                    <a:pt x="172708" y="161346"/>
                  </a:lnTo>
                  <a:lnTo>
                    <a:pt x="172708" y="145438"/>
                  </a:lnTo>
                  <a:lnTo>
                    <a:pt x="166108" y="138838"/>
                  </a:lnTo>
                  <a:lnTo>
                    <a:pt x="166108" y="138838"/>
                  </a:lnTo>
                  <a:lnTo>
                    <a:pt x="161346" y="134076"/>
                  </a:lnTo>
                  <a:lnTo>
                    <a:pt x="168163" y="122714"/>
                  </a:lnTo>
                  <a:lnTo>
                    <a:pt x="156801" y="106807"/>
                  </a:lnTo>
                  <a:lnTo>
                    <a:pt x="150200" y="100206"/>
                  </a:lnTo>
                  <a:lnTo>
                    <a:pt x="122931" y="100206"/>
                  </a:lnTo>
                  <a:lnTo>
                    <a:pt x="113841" y="107023"/>
                  </a:lnTo>
                  <a:lnTo>
                    <a:pt x="102478" y="107023"/>
                  </a:lnTo>
                  <a:lnTo>
                    <a:pt x="97934" y="116113"/>
                  </a:lnTo>
                  <a:lnTo>
                    <a:pt x="91116" y="127476"/>
                  </a:lnTo>
                  <a:lnTo>
                    <a:pt x="75209" y="143383"/>
                  </a:lnTo>
                  <a:lnTo>
                    <a:pt x="71042" y="138026"/>
                  </a:lnTo>
                  <a:lnTo>
                    <a:pt x="70447" y="138621"/>
                  </a:lnTo>
                  <a:lnTo>
                    <a:pt x="54540" y="118169"/>
                  </a:lnTo>
                  <a:lnTo>
                    <a:pt x="43394" y="107023"/>
                  </a:lnTo>
                  <a:lnTo>
                    <a:pt x="32032" y="100206"/>
                  </a:lnTo>
                  <a:lnTo>
                    <a:pt x="22942" y="95661"/>
                  </a:lnTo>
                  <a:lnTo>
                    <a:pt x="22942" y="93280"/>
                  </a:lnTo>
                  <a:lnTo>
                    <a:pt x="18180" y="90899"/>
                  </a:lnTo>
                  <a:lnTo>
                    <a:pt x="18180" y="70447"/>
                  </a:lnTo>
                  <a:lnTo>
                    <a:pt x="16125" y="68391"/>
                  </a:lnTo>
                  <a:lnTo>
                    <a:pt x="4762" y="63847"/>
                  </a:lnTo>
                  <a:lnTo>
                    <a:pt x="7003" y="61886"/>
                  </a:lnTo>
                  <a:lnTo>
                    <a:pt x="0" y="59085"/>
                  </a:lnTo>
                  <a:lnTo>
                    <a:pt x="18180" y="43177"/>
                  </a:lnTo>
                  <a:lnTo>
                    <a:pt x="27270" y="43177"/>
                  </a:lnTo>
                  <a:lnTo>
                    <a:pt x="38632" y="31815"/>
                  </a:lnTo>
                  <a:lnTo>
                    <a:pt x="43177" y="31815"/>
                  </a:lnTo>
                  <a:lnTo>
                    <a:pt x="49995" y="27270"/>
                  </a:lnTo>
                  <a:lnTo>
                    <a:pt x="49995" y="15908"/>
                  </a:lnTo>
                  <a:lnTo>
                    <a:pt x="49995"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73" name="Freeform 72">
              <a:extLst>
                <a:ext uri="{FF2B5EF4-FFF2-40B4-BE49-F238E27FC236}">
                  <a16:creationId xmlns:a16="http://schemas.microsoft.com/office/drawing/2014/main" id="{2CE89DBE-D689-DD4A-BCCF-E8F947554E87}"/>
                </a:ext>
              </a:extLst>
            </p:cNvPr>
            <p:cNvSpPr>
              <a:spLocks/>
            </p:cNvSpPr>
            <p:nvPr/>
          </p:nvSpPr>
          <p:spPr bwMode="auto">
            <a:xfrm>
              <a:off x="3927680" y="2869462"/>
              <a:ext cx="439967" cy="455388"/>
            </a:xfrm>
            <a:custGeom>
              <a:avLst/>
              <a:gdLst>
                <a:gd name="connsiteX0" fmla="*/ 406772 w 586622"/>
                <a:gd name="connsiteY0" fmla="*/ 0 h 607184"/>
                <a:gd name="connsiteX1" fmla="*/ 434041 w 586622"/>
                <a:gd name="connsiteY1" fmla="*/ 0 h 607184"/>
                <a:gd name="connsiteX2" fmla="*/ 456766 w 586622"/>
                <a:gd name="connsiteY2" fmla="*/ 15907 h 607184"/>
                <a:gd name="connsiteX3" fmla="*/ 493126 w 586622"/>
                <a:gd name="connsiteY3" fmla="*/ 15907 h 607184"/>
                <a:gd name="connsiteX4" fmla="*/ 531757 w 586622"/>
                <a:gd name="connsiteY4" fmla="*/ 27270 h 607184"/>
                <a:gd name="connsiteX5" fmla="*/ 547665 w 586622"/>
                <a:gd name="connsiteY5" fmla="*/ 27270 h 607184"/>
                <a:gd name="connsiteX6" fmla="*/ 551634 w 586622"/>
                <a:gd name="connsiteY6" fmla="*/ 36795 h 607184"/>
                <a:gd name="connsiteX7" fmla="*/ 554808 w 586622"/>
                <a:gd name="connsiteY7" fmla="*/ 36795 h 607184"/>
                <a:gd name="connsiteX8" fmla="*/ 566170 w 586622"/>
                <a:gd name="connsiteY8" fmla="*/ 64064 h 607184"/>
                <a:gd name="connsiteX9" fmla="*/ 570715 w 586622"/>
                <a:gd name="connsiteY9" fmla="*/ 89061 h 607184"/>
                <a:gd name="connsiteX10" fmla="*/ 582077 w 586622"/>
                <a:gd name="connsiteY10" fmla="*/ 139056 h 607184"/>
                <a:gd name="connsiteX11" fmla="*/ 586622 w 586622"/>
                <a:gd name="connsiteY11" fmla="*/ 143601 h 607184"/>
                <a:gd name="connsiteX12" fmla="*/ 582077 w 586622"/>
                <a:gd name="connsiteY12" fmla="*/ 166325 h 607184"/>
                <a:gd name="connsiteX13" fmla="*/ 532083 w 586622"/>
                <a:gd name="connsiteY13" fmla="*/ 170870 h 607184"/>
                <a:gd name="connsiteX14" fmla="*/ 516176 w 586622"/>
                <a:gd name="connsiteY14" fmla="*/ 186778 h 607184"/>
                <a:gd name="connsiteX15" fmla="*/ 495724 w 586622"/>
                <a:gd name="connsiteY15" fmla="*/ 191323 h 607184"/>
                <a:gd name="connsiteX16" fmla="*/ 495724 w 586622"/>
                <a:gd name="connsiteY16" fmla="*/ 218592 h 607184"/>
                <a:gd name="connsiteX17" fmla="*/ 452547 w 586622"/>
                <a:gd name="connsiteY17" fmla="*/ 234499 h 607184"/>
                <a:gd name="connsiteX18" fmla="*/ 441184 w 586622"/>
                <a:gd name="connsiteY18" fmla="*/ 261769 h 607184"/>
                <a:gd name="connsiteX19" fmla="*/ 409370 w 586622"/>
                <a:gd name="connsiteY19" fmla="*/ 273131 h 607184"/>
                <a:gd name="connsiteX20" fmla="*/ 373010 w 586622"/>
                <a:gd name="connsiteY20" fmla="*/ 277676 h 607184"/>
                <a:gd name="connsiteX21" fmla="*/ 313926 w 586622"/>
                <a:gd name="connsiteY21" fmla="*/ 304946 h 607184"/>
                <a:gd name="connsiteX22" fmla="*/ 313926 w 586622"/>
                <a:gd name="connsiteY22" fmla="*/ 359485 h 607184"/>
                <a:gd name="connsiteX23" fmla="*/ 307109 w 586622"/>
                <a:gd name="connsiteY23" fmla="*/ 359485 h 607184"/>
                <a:gd name="connsiteX24" fmla="*/ 307109 w 586622"/>
                <a:gd name="connsiteY24" fmla="*/ 379937 h 607184"/>
                <a:gd name="connsiteX25" fmla="*/ 286657 w 586622"/>
                <a:gd name="connsiteY25" fmla="*/ 379937 h 607184"/>
                <a:gd name="connsiteX26" fmla="*/ 275294 w 586622"/>
                <a:gd name="connsiteY26" fmla="*/ 391300 h 607184"/>
                <a:gd name="connsiteX27" fmla="*/ 259387 w 586622"/>
                <a:gd name="connsiteY27" fmla="*/ 391300 h 607184"/>
                <a:gd name="connsiteX28" fmla="*/ 243480 w 586622"/>
                <a:gd name="connsiteY28" fmla="*/ 386755 h 607184"/>
                <a:gd name="connsiteX29" fmla="*/ 211665 w 586622"/>
                <a:gd name="connsiteY29" fmla="*/ 391300 h 607184"/>
                <a:gd name="connsiteX30" fmla="*/ 200303 w 586622"/>
                <a:gd name="connsiteY30" fmla="*/ 423114 h 607184"/>
                <a:gd name="connsiteX31" fmla="*/ 188941 w 586622"/>
                <a:gd name="connsiteY31" fmla="*/ 423114 h 607184"/>
                <a:gd name="connsiteX32" fmla="*/ 173033 w 586622"/>
                <a:gd name="connsiteY32" fmla="*/ 470836 h 607184"/>
                <a:gd name="connsiteX33" fmla="*/ 118494 w 586622"/>
                <a:gd name="connsiteY33" fmla="*/ 520830 h 607184"/>
                <a:gd name="connsiteX34" fmla="*/ 109404 w 586622"/>
                <a:gd name="connsiteY34" fmla="*/ 573097 h 607184"/>
                <a:gd name="connsiteX35" fmla="*/ 93497 w 586622"/>
                <a:gd name="connsiteY35" fmla="*/ 591277 h 607184"/>
                <a:gd name="connsiteX36" fmla="*/ 86680 w 586622"/>
                <a:gd name="connsiteY36" fmla="*/ 607184 h 607184"/>
                <a:gd name="connsiteX37" fmla="*/ 7143 w 586622"/>
                <a:gd name="connsiteY37" fmla="*/ 607184 h 607184"/>
                <a:gd name="connsiteX38" fmla="*/ 7143 w 586622"/>
                <a:gd name="connsiteY38" fmla="*/ 597659 h 607184"/>
                <a:gd name="connsiteX39" fmla="*/ 0 w 586622"/>
                <a:gd name="connsiteY39" fmla="*/ 597659 h 607184"/>
                <a:gd name="connsiteX40" fmla="*/ 0 w 586622"/>
                <a:gd name="connsiteY40" fmla="*/ 581752 h 607184"/>
                <a:gd name="connsiteX41" fmla="*/ 15908 w 586622"/>
                <a:gd name="connsiteY41" fmla="*/ 570390 h 607184"/>
                <a:gd name="connsiteX42" fmla="*/ 27270 w 586622"/>
                <a:gd name="connsiteY42" fmla="*/ 547665 h 607184"/>
                <a:gd name="connsiteX43" fmla="*/ 27270 w 586622"/>
                <a:gd name="connsiteY43" fmla="*/ 538575 h 607184"/>
                <a:gd name="connsiteX44" fmla="*/ 36360 w 586622"/>
                <a:gd name="connsiteY44" fmla="*/ 511305 h 607184"/>
                <a:gd name="connsiteX45" fmla="*/ 59084 w 586622"/>
                <a:gd name="connsiteY45" fmla="*/ 484036 h 607184"/>
                <a:gd name="connsiteX46" fmla="*/ 68174 w 586622"/>
                <a:gd name="connsiteY46" fmla="*/ 472674 h 607184"/>
                <a:gd name="connsiteX47" fmla="*/ 79537 w 586622"/>
                <a:gd name="connsiteY47" fmla="*/ 452221 h 607184"/>
                <a:gd name="connsiteX48" fmla="*/ 79537 w 586622"/>
                <a:gd name="connsiteY48" fmla="*/ 429497 h 607184"/>
                <a:gd name="connsiteX49" fmla="*/ 95444 w 586622"/>
                <a:gd name="connsiteY49" fmla="*/ 402227 h 607184"/>
                <a:gd name="connsiteX50" fmla="*/ 118169 w 586622"/>
                <a:gd name="connsiteY50" fmla="*/ 393137 h 607184"/>
                <a:gd name="connsiteX51" fmla="*/ 138621 w 586622"/>
                <a:gd name="connsiteY51" fmla="*/ 349960 h 607184"/>
                <a:gd name="connsiteX52" fmla="*/ 161345 w 586622"/>
                <a:gd name="connsiteY52" fmla="*/ 334053 h 607184"/>
                <a:gd name="connsiteX53" fmla="*/ 193160 w 586622"/>
                <a:gd name="connsiteY53" fmla="*/ 327235 h 607184"/>
                <a:gd name="connsiteX54" fmla="*/ 224974 w 586622"/>
                <a:gd name="connsiteY54" fmla="*/ 299966 h 607184"/>
                <a:gd name="connsiteX55" fmla="*/ 240882 w 586622"/>
                <a:gd name="connsiteY55" fmla="*/ 290876 h 607184"/>
                <a:gd name="connsiteX56" fmla="*/ 272696 w 586622"/>
                <a:gd name="connsiteY56" fmla="*/ 252244 h 607184"/>
                <a:gd name="connsiteX57" fmla="*/ 263606 w 586622"/>
                <a:gd name="connsiteY57" fmla="*/ 199977 h 607184"/>
                <a:gd name="connsiteX58" fmla="*/ 279514 w 586622"/>
                <a:gd name="connsiteY58" fmla="*/ 161345 h 607184"/>
                <a:gd name="connsiteX59" fmla="*/ 284059 w 586622"/>
                <a:gd name="connsiteY59" fmla="*/ 138621 h 607184"/>
                <a:gd name="connsiteX60" fmla="*/ 306783 w 586622"/>
                <a:gd name="connsiteY60" fmla="*/ 113624 h 607184"/>
                <a:gd name="connsiteX61" fmla="*/ 343143 w 586622"/>
                <a:gd name="connsiteY61" fmla="*/ 90899 h 607184"/>
                <a:gd name="connsiteX62" fmla="*/ 370412 w 586622"/>
                <a:gd name="connsiteY62" fmla="*/ 70447 h 607184"/>
                <a:gd name="connsiteX63" fmla="*/ 397682 w 586622"/>
                <a:gd name="connsiteY63" fmla="*/ 27270 h 60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6622" h="607184">
                  <a:moveTo>
                    <a:pt x="406772" y="0"/>
                  </a:moveTo>
                  <a:lnTo>
                    <a:pt x="434041" y="0"/>
                  </a:lnTo>
                  <a:lnTo>
                    <a:pt x="456766" y="15907"/>
                  </a:lnTo>
                  <a:lnTo>
                    <a:pt x="493126" y="15907"/>
                  </a:lnTo>
                  <a:lnTo>
                    <a:pt x="531757" y="27270"/>
                  </a:lnTo>
                  <a:lnTo>
                    <a:pt x="547665" y="27270"/>
                  </a:lnTo>
                  <a:lnTo>
                    <a:pt x="551634" y="36795"/>
                  </a:lnTo>
                  <a:lnTo>
                    <a:pt x="554808" y="36795"/>
                  </a:lnTo>
                  <a:lnTo>
                    <a:pt x="566170" y="64064"/>
                  </a:lnTo>
                  <a:lnTo>
                    <a:pt x="570715" y="89061"/>
                  </a:lnTo>
                  <a:lnTo>
                    <a:pt x="582077" y="139056"/>
                  </a:lnTo>
                  <a:lnTo>
                    <a:pt x="586622" y="143601"/>
                  </a:lnTo>
                  <a:lnTo>
                    <a:pt x="582077" y="166325"/>
                  </a:lnTo>
                  <a:lnTo>
                    <a:pt x="532083" y="170870"/>
                  </a:lnTo>
                  <a:lnTo>
                    <a:pt x="516176" y="186778"/>
                  </a:lnTo>
                  <a:lnTo>
                    <a:pt x="495724" y="191323"/>
                  </a:lnTo>
                  <a:lnTo>
                    <a:pt x="495724" y="218592"/>
                  </a:lnTo>
                  <a:lnTo>
                    <a:pt x="452547" y="234499"/>
                  </a:lnTo>
                  <a:lnTo>
                    <a:pt x="441184" y="261769"/>
                  </a:lnTo>
                  <a:lnTo>
                    <a:pt x="409370" y="273131"/>
                  </a:lnTo>
                  <a:lnTo>
                    <a:pt x="373010" y="277676"/>
                  </a:lnTo>
                  <a:lnTo>
                    <a:pt x="313926" y="304946"/>
                  </a:lnTo>
                  <a:lnTo>
                    <a:pt x="313926" y="359485"/>
                  </a:lnTo>
                  <a:lnTo>
                    <a:pt x="307109" y="359485"/>
                  </a:lnTo>
                  <a:lnTo>
                    <a:pt x="307109" y="379937"/>
                  </a:lnTo>
                  <a:lnTo>
                    <a:pt x="286657" y="379937"/>
                  </a:lnTo>
                  <a:lnTo>
                    <a:pt x="275294" y="391300"/>
                  </a:lnTo>
                  <a:lnTo>
                    <a:pt x="259387" y="391300"/>
                  </a:lnTo>
                  <a:lnTo>
                    <a:pt x="243480" y="386755"/>
                  </a:lnTo>
                  <a:lnTo>
                    <a:pt x="211665" y="391300"/>
                  </a:lnTo>
                  <a:lnTo>
                    <a:pt x="200303" y="423114"/>
                  </a:lnTo>
                  <a:lnTo>
                    <a:pt x="188941" y="423114"/>
                  </a:lnTo>
                  <a:lnTo>
                    <a:pt x="173033" y="470836"/>
                  </a:lnTo>
                  <a:lnTo>
                    <a:pt x="118494" y="520830"/>
                  </a:lnTo>
                  <a:lnTo>
                    <a:pt x="109404" y="573097"/>
                  </a:lnTo>
                  <a:lnTo>
                    <a:pt x="93497" y="591277"/>
                  </a:lnTo>
                  <a:lnTo>
                    <a:pt x="86680" y="607184"/>
                  </a:lnTo>
                  <a:lnTo>
                    <a:pt x="7143" y="607184"/>
                  </a:lnTo>
                  <a:lnTo>
                    <a:pt x="7143" y="597659"/>
                  </a:lnTo>
                  <a:lnTo>
                    <a:pt x="0" y="597659"/>
                  </a:lnTo>
                  <a:lnTo>
                    <a:pt x="0" y="581752"/>
                  </a:lnTo>
                  <a:lnTo>
                    <a:pt x="15908" y="570390"/>
                  </a:lnTo>
                  <a:lnTo>
                    <a:pt x="27270" y="547665"/>
                  </a:lnTo>
                  <a:lnTo>
                    <a:pt x="27270" y="538575"/>
                  </a:lnTo>
                  <a:lnTo>
                    <a:pt x="36360" y="511305"/>
                  </a:lnTo>
                  <a:lnTo>
                    <a:pt x="59084" y="484036"/>
                  </a:lnTo>
                  <a:lnTo>
                    <a:pt x="68174" y="472674"/>
                  </a:lnTo>
                  <a:lnTo>
                    <a:pt x="79537" y="452221"/>
                  </a:lnTo>
                  <a:lnTo>
                    <a:pt x="79537" y="429497"/>
                  </a:lnTo>
                  <a:lnTo>
                    <a:pt x="95444" y="402227"/>
                  </a:lnTo>
                  <a:lnTo>
                    <a:pt x="118169" y="393137"/>
                  </a:lnTo>
                  <a:lnTo>
                    <a:pt x="138621" y="349960"/>
                  </a:lnTo>
                  <a:lnTo>
                    <a:pt x="161345" y="334053"/>
                  </a:lnTo>
                  <a:lnTo>
                    <a:pt x="193160" y="327235"/>
                  </a:lnTo>
                  <a:lnTo>
                    <a:pt x="224974" y="299966"/>
                  </a:lnTo>
                  <a:lnTo>
                    <a:pt x="240882" y="290876"/>
                  </a:lnTo>
                  <a:lnTo>
                    <a:pt x="272696" y="252244"/>
                  </a:lnTo>
                  <a:lnTo>
                    <a:pt x="263606" y="199977"/>
                  </a:lnTo>
                  <a:lnTo>
                    <a:pt x="279514" y="161345"/>
                  </a:lnTo>
                  <a:lnTo>
                    <a:pt x="284059" y="138621"/>
                  </a:lnTo>
                  <a:lnTo>
                    <a:pt x="306783" y="113624"/>
                  </a:lnTo>
                  <a:lnTo>
                    <a:pt x="343143" y="90899"/>
                  </a:lnTo>
                  <a:lnTo>
                    <a:pt x="370412" y="70447"/>
                  </a:lnTo>
                  <a:lnTo>
                    <a:pt x="397682" y="2727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4" name="Freeform 73">
              <a:extLst>
                <a:ext uri="{FF2B5EF4-FFF2-40B4-BE49-F238E27FC236}">
                  <a16:creationId xmlns:a16="http://schemas.microsoft.com/office/drawing/2014/main" id="{087BAF11-EFD5-C843-8100-B3A506712D46}"/>
                </a:ext>
              </a:extLst>
            </p:cNvPr>
            <p:cNvSpPr>
              <a:spLocks/>
            </p:cNvSpPr>
            <p:nvPr/>
          </p:nvSpPr>
          <p:spPr bwMode="auto">
            <a:xfrm>
              <a:off x="4053476" y="3212035"/>
              <a:ext cx="462205" cy="431364"/>
            </a:xfrm>
            <a:custGeom>
              <a:avLst/>
              <a:gdLst>
                <a:gd name="connsiteX0" fmla="*/ 218592 w 616273"/>
                <a:gd name="connsiteY0" fmla="*/ 0 h 575152"/>
                <a:gd name="connsiteX1" fmla="*/ 277676 w 616273"/>
                <a:gd name="connsiteY1" fmla="*/ 0 h 575152"/>
                <a:gd name="connsiteX2" fmla="*/ 400389 w 616273"/>
                <a:gd name="connsiteY2" fmla="*/ 86354 h 575152"/>
                <a:gd name="connsiteX3" fmla="*/ 525375 w 616273"/>
                <a:gd name="connsiteY3" fmla="*/ 172708 h 575152"/>
                <a:gd name="connsiteX4" fmla="*/ 536737 w 616273"/>
                <a:gd name="connsiteY4" fmla="*/ 188615 h 575152"/>
                <a:gd name="connsiteX5" fmla="*/ 557189 w 616273"/>
                <a:gd name="connsiteY5" fmla="*/ 204522 h 575152"/>
                <a:gd name="connsiteX6" fmla="*/ 573096 w 616273"/>
                <a:gd name="connsiteY6" fmla="*/ 209067 h 575152"/>
                <a:gd name="connsiteX7" fmla="*/ 573096 w 616273"/>
                <a:gd name="connsiteY7" fmla="*/ 213830 h 575152"/>
                <a:gd name="connsiteX8" fmla="*/ 573096 w 616273"/>
                <a:gd name="connsiteY8" fmla="*/ 231792 h 575152"/>
                <a:gd name="connsiteX9" fmla="*/ 616273 w 616273"/>
                <a:gd name="connsiteY9" fmla="*/ 231792 h 575152"/>
                <a:gd name="connsiteX10" fmla="*/ 616273 w 616273"/>
                <a:gd name="connsiteY10" fmla="*/ 236555 h 575152"/>
                <a:gd name="connsiteX11" fmla="*/ 616273 w 616273"/>
                <a:gd name="connsiteY11" fmla="*/ 318145 h 575152"/>
                <a:gd name="connsiteX12" fmla="*/ 616273 w 616273"/>
                <a:gd name="connsiteY12" fmla="*/ 322908 h 575152"/>
                <a:gd name="connsiteX13" fmla="*/ 595821 w 616273"/>
                <a:gd name="connsiteY13" fmla="*/ 350178 h 575152"/>
                <a:gd name="connsiteX14" fmla="*/ 589004 w 616273"/>
                <a:gd name="connsiteY14" fmla="*/ 370630 h 575152"/>
                <a:gd name="connsiteX15" fmla="*/ 557189 w 616273"/>
                <a:gd name="connsiteY15" fmla="*/ 375175 h 575152"/>
                <a:gd name="connsiteX16" fmla="*/ 509467 w 616273"/>
                <a:gd name="connsiteY16" fmla="*/ 381993 h 575152"/>
                <a:gd name="connsiteX17" fmla="*/ 493560 w 616273"/>
                <a:gd name="connsiteY17" fmla="*/ 393355 h 575152"/>
                <a:gd name="connsiteX18" fmla="*/ 484035 w 616273"/>
                <a:gd name="connsiteY18" fmla="*/ 393355 h 575152"/>
                <a:gd name="connsiteX19" fmla="*/ 470836 w 616273"/>
                <a:gd name="connsiteY19" fmla="*/ 393355 h 575152"/>
                <a:gd name="connsiteX20" fmla="*/ 450383 w 616273"/>
                <a:gd name="connsiteY20" fmla="*/ 397900 h 575152"/>
                <a:gd name="connsiteX21" fmla="*/ 448651 w 616273"/>
                <a:gd name="connsiteY21" fmla="*/ 396168 h 575152"/>
                <a:gd name="connsiteX22" fmla="*/ 440858 w 616273"/>
                <a:gd name="connsiteY22" fmla="*/ 397900 h 575152"/>
                <a:gd name="connsiteX23" fmla="*/ 431877 w 616273"/>
                <a:gd name="connsiteY23" fmla="*/ 388919 h 575152"/>
                <a:gd name="connsiteX24" fmla="*/ 418569 w 616273"/>
                <a:gd name="connsiteY24" fmla="*/ 393355 h 575152"/>
                <a:gd name="connsiteX25" fmla="*/ 384482 w 616273"/>
                <a:gd name="connsiteY25" fmla="*/ 409262 h 575152"/>
                <a:gd name="connsiteX26" fmla="*/ 375392 w 616273"/>
                <a:gd name="connsiteY26" fmla="*/ 425169 h 575152"/>
                <a:gd name="connsiteX27" fmla="*/ 348122 w 616273"/>
                <a:gd name="connsiteY27" fmla="*/ 434259 h 575152"/>
                <a:gd name="connsiteX28" fmla="*/ 341305 w 616273"/>
                <a:gd name="connsiteY28" fmla="*/ 445622 h 575152"/>
                <a:gd name="connsiteX29" fmla="*/ 325398 w 616273"/>
                <a:gd name="connsiteY29" fmla="*/ 456984 h 575152"/>
                <a:gd name="connsiteX30" fmla="*/ 318594 w 616273"/>
                <a:gd name="connsiteY30" fmla="*/ 455040 h 575152"/>
                <a:gd name="connsiteX31" fmla="*/ 315873 w 616273"/>
                <a:gd name="connsiteY31" fmla="*/ 456984 h 575152"/>
                <a:gd name="connsiteX32" fmla="*/ 306984 w 616273"/>
                <a:gd name="connsiteY32" fmla="*/ 454445 h 575152"/>
                <a:gd name="connsiteX33" fmla="*/ 298128 w 616273"/>
                <a:gd name="connsiteY33" fmla="*/ 461529 h 575152"/>
                <a:gd name="connsiteX34" fmla="*/ 293583 w 616273"/>
                <a:gd name="connsiteY34" fmla="*/ 484254 h 575152"/>
                <a:gd name="connsiteX35" fmla="*/ 266314 w 616273"/>
                <a:gd name="connsiteY35" fmla="*/ 516068 h 575152"/>
                <a:gd name="connsiteX36" fmla="*/ 266314 w 616273"/>
                <a:gd name="connsiteY36" fmla="*/ 522667 h 575152"/>
                <a:gd name="connsiteX37" fmla="*/ 266314 w 616273"/>
                <a:gd name="connsiteY37" fmla="*/ 527430 h 575152"/>
                <a:gd name="connsiteX38" fmla="*/ 257224 w 616273"/>
                <a:gd name="connsiteY38" fmla="*/ 543338 h 575152"/>
                <a:gd name="connsiteX39" fmla="*/ 257224 w 616273"/>
                <a:gd name="connsiteY39" fmla="*/ 559027 h 575152"/>
                <a:gd name="connsiteX40" fmla="*/ 257224 w 616273"/>
                <a:gd name="connsiteY40" fmla="*/ 563790 h 575152"/>
                <a:gd name="connsiteX41" fmla="*/ 239044 w 616273"/>
                <a:gd name="connsiteY41" fmla="*/ 570607 h 575152"/>
                <a:gd name="connsiteX42" fmla="*/ 234499 w 616273"/>
                <a:gd name="connsiteY42" fmla="*/ 575152 h 575152"/>
                <a:gd name="connsiteX43" fmla="*/ 232844 w 616273"/>
                <a:gd name="connsiteY43" fmla="*/ 569360 h 575152"/>
                <a:gd name="connsiteX44" fmla="*/ 229519 w 616273"/>
                <a:gd name="connsiteY44" fmla="*/ 570607 h 575152"/>
                <a:gd name="connsiteX45" fmla="*/ 224974 w 616273"/>
                <a:gd name="connsiteY45" fmla="*/ 575152 h 575152"/>
                <a:gd name="connsiteX46" fmla="*/ 221406 w 616273"/>
                <a:gd name="connsiteY46" fmla="*/ 562664 h 575152"/>
                <a:gd name="connsiteX47" fmla="*/ 218592 w 616273"/>
                <a:gd name="connsiteY47" fmla="*/ 563790 h 575152"/>
                <a:gd name="connsiteX48" fmla="*/ 214047 w 616273"/>
                <a:gd name="connsiteY48" fmla="*/ 563790 h 575152"/>
                <a:gd name="connsiteX49" fmla="*/ 202685 w 616273"/>
                <a:gd name="connsiteY49" fmla="*/ 575152 h 575152"/>
                <a:gd name="connsiteX50" fmla="*/ 193160 w 616273"/>
                <a:gd name="connsiteY50" fmla="*/ 575152 h 575152"/>
                <a:gd name="connsiteX51" fmla="*/ 175415 w 616273"/>
                <a:gd name="connsiteY51" fmla="*/ 575152 h 575152"/>
                <a:gd name="connsiteX52" fmla="*/ 165890 w 616273"/>
                <a:gd name="connsiteY52" fmla="*/ 575152 h 575152"/>
                <a:gd name="connsiteX53" fmla="*/ 161345 w 616273"/>
                <a:gd name="connsiteY53" fmla="*/ 570607 h 575152"/>
                <a:gd name="connsiteX54" fmla="*/ 154528 w 616273"/>
                <a:gd name="connsiteY54" fmla="*/ 570607 h 575152"/>
                <a:gd name="connsiteX55" fmla="*/ 138621 w 616273"/>
                <a:gd name="connsiteY55" fmla="*/ 563790 h 575152"/>
                <a:gd name="connsiteX56" fmla="*/ 140345 w 616273"/>
                <a:gd name="connsiteY56" fmla="*/ 559767 h 575152"/>
                <a:gd name="connsiteX57" fmla="*/ 138621 w 616273"/>
                <a:gd name="connsiteY57" fmla="*/ 559028 h 575152"/>
                <a:gd name="connsiteX58" fmla="*/ 143397 w 616273"/>
                <a:gd name="connsiteY58" fmla="*/ 547883 h 575152"/>
                <a:gd name="connsiteX59" fmla="*/ 139056 w 616273"/>
                <a:gd name="connsiteY59" fmla="*/ 547883 h 575152"/>
                <a:gd name="connsiteX60" fmla="*/ 138621 w 616273"/>
                <a:gd name="connsiteY60" fmla="*/ 547883 h 575152"/>
                <a:gd name="connsiteX61" fmla="*/ 129531 w 616273"/>
                <a:gd name="connsiteY61" fmla="*/ 547883 h 575152"/>
                <a:gd name="connsiteX62" fmla="*/ 131436 w 616273"/>
                <a:gd name="connsiteY62" fmla="*/ 543121 h 575152"/>
                <a:gd name="connsiteX63" fmla="*/ 129531 w 616273"/>
                <a:gd name="connsiteY63" fmla="*/ 543121 h 575152"/>
                <a:gd name="connsiteX64" fmla="*/ 134076 w 616273"/>
                <a:gd name="connsiteY64" fmla="*/ 531758 h 575152"/>
                <a:gd name="connsiteX65" fmla="*/ 137034 w 616273"/>
                <a:gd name="connsiteY65" fmla="*/ 525843 h 575152"/>
                <a:gd name="connsiteX66" fmla="*/ 122713 w 616273"/>
                <a:gd name="connsiteY66" fmla="*/ 511523 h 575152"/>
                <a:gd name="connsiteX67" fmla="*/ 118168 w 616273"/>
                <a:gd name="connsiteY67" fmla="*/ 500161 h 575152"/>
                <a:gd name="connsiteX68" fmla="*/ 113219 w 616273"/>
                <a:gd name="connsiteY68" fmla="*/ 496861 h 575152"/>
                <a:gd name="connsiteX69" fmla="*/ 104969 w 616273"/>
                <a:gd name="connsiteY69" fmla="*/ 500161 h 575152"/>
                <a:gd name="connsiteX70" fmla="*/ 95879 w 616273"/>
                <a:gd name="connsiteY70" fmla="*/ 504706 h 575152"/>
                <a:gd name="connsiteX71" fmla="*/ 84517 w 616273"/>
                <a:gd name="connsiteY71" fmla="*/ 511523 h 575152"/>
                <a:gd name="connsiteX72" fmla="*/ 74992 w 616273"/>
                <a:gd name="connsiteY72" fmla="*/ 511523 h 575152"/>
                <a:gd name="connsiteX73" fmla="*/ 68609 w 616273"/>
                <a:gd name="connsiteY73" fmla="*/ 511523 h 575152"/>
                <a:gd name="connsiteX74" fmla="*/ 59084 w 616273"/>
                <a:gd name="connsiteY74" fmla="*/ 511523 h 575152"/>
                <a:gd name="connsiteX75" fmla="*/ 47722 w 616273"/>
                <a:gd name="connsiteY75" fmla="*/ 500161 h 575152"/>
                <a:gd name="connsiteX76" fmla="*/ 43177 w 616273"/>
                <a:gd name="connsiteY76" fmla="*/ 500161 h 575152"/>
                <a:gd name="connsiteX77" fmla="*/ 41340 w 616273"/>
                <a:gd name="connsiteY77" fmla="*/ 500161 h 575152"/>
                <a:gd name="connsiteX78" fmla="*/ 36795 w 616273"/>
                <a:gd name="connsiteY78" fmla="*/ 500161 h 575152"/>
                <a:gd name="connsiteX79" fmla="*/ 31815 w 616273"/>
                <a:gd name="connsiteY79" fmla="*/ 500161 h 575152"/>
                <a:gd name="connsiteX80" fmla="*/ 27270 w 616273"/>
                <a:gd name="connsiteY80" fmla="*/ 500161 h 575152"/>
                <a:gd name="connsiteX81" fmla="*/ 27270 w 616273"/>
                <a:gd name="connsiteY81" fmla="*/ 495399 h 575152"/>
                <a:gd name="connsiteX82" fmla="*/ 27270 w 616273"/>
                <a:gd name="connsiteY82" fmla="*/ 495399 h 575152"/>
                <a:gd name="connsiteX83" fmla="*/ 27270 w 616273"/>
                <a:gd name="connsiteY83" fmla="*/ 484037 h 575152"/>
                <a:gd name="connsiteX84" fmla="*/ 27270 w 616273"/>
                <a:gd name="connsiteY84" fmla="*/ 477435 h 575152"/>
                <a:gd name="connsiteX85" fmla="*/ 20452 w 616273"/>
                <a:gd name="connsiteY85" fmla="*/ 461529 h 575152"/>
                <a:gd name="connsiteX86" fmla="*/ 9090 w 616273"/>
                <a:gd name="connsiteY86" fmla="*/ 452439 h 575152"/>
                <a:gd name="connsiteX87" fmla="*/ 4545 w 616273"/>
                <a:gd name="connsiteY87" fmla="*/ 429714 h 575152"/>
                <a:gd name="connsiteX88" fmla="*/ 0 w 616273"/>
                <a:gd name="connsiteY88" fmla="*/ 409262 h 575152"/>
                <a:gd name="connsiteX89" fmla="*/ 828 w 616273"/>
                <a:gd name="connsiteY89" fmla="*/ 408227 h 575152"/>
                <a:gd name="connsiteX90" fmla="*/ 0 w 616273"/>
                <a:gd name="connsiteY90" fmla="*/ 404500 h 575152"/>
                <a:gd name="connsiteX91" fmla="*/ 9090 w 616273"/>
                <a:gd name="connsiteY91" fmla="*/ 393138 h 575152"/>
                <a:gd name="connsiteX92" fmla="*/ 20452 w 616273"/>
                <a:gd name="connsiteY92" fmla="*/ 377231 h 575152"/>
                <a:gd name="connsiteX93" fmla="*/ 31815 w 616273"/>
                <a:gd name="connsiteY93" fmla="*/ 370413 h 575152"/>
                <a:gd name="connsiteX94" fmla="*/ 36760 w 616273"/>
                <a:gd name="connsiteY94" fmla="*/ 373161 h 575152"/>
                <a:gd name="connsiteX95" fmla="*/ 41340 w 616273"/>
                <a:gd name="connsiteY95" fmla="*/ 370412 h 575152"/>
                <a:gd name="connsiteX96" fmla="*/ 59595 w 616273"/>
                <a:gd name="connsiteY96" fmla="*/ 380554 h 575152"/>
                <a:gd name="connsiteX97" fmla="*/ 79537 w 616273"/>
                <a:gd name="connsiteY97" fmla="*/ 377231 h 575152"/>
                <a:gd name="connsiteX98" fmla="*/ 89059 w 616273"/>
                <a:gd name="connsiteY98" fmla="*/ 377231 h 575152"/>
                <a:gd name="connsiteX99" fmla="*/ 89062 w 616273"/>
                <a:gd name="connsiteY99" fmla="*/ 377230 h 575152"/>
                <a:gd name="connsiteX100" fmla="*/ 90899 w 616273"/>
                <a:gd name="connsiteY100" fmla="*/ 377230 h 575152"/>
                <a:gd name="connsiteX101" fmla="*/ 95444 w 616273"/>
                <a:gd name="connsiteY101" fmla="*/ 370413 h 575152"/>
                <a:gd name="connsiteX102" fmla="*/ 104969 w 616273"/>
                <a:gd name="connsiteY102" fmla="*/ 370413 h 575152"/>
                <a:gd name="connsiteX103" fmla="*/ 104969 w 616273"/>
                <a:gd name="connsiteY103" fmla="*/ 370412 h 575152"/>
                <a:gd name="connsiteX104" fmla="*/ 247699 w 616273"/>
                <a:gd name="connsiteY104" fmla="*/ 370412 h 575152"/>
                <a:gd name="connsiteX105" fmla="*/ 251564 w 616273"/>
                <a:gd name="connsiteY105" fmla="*/ 349157 h 575152"/>
                <a:gd name="connsiteX106" fmla="*/ 247699 w 616273"/>
                <a:gd name="connsiteY106" fmla="*/ 343361 h 575152"/>
                <a:gd name="connsiteX107" fmla="*/ 229519 w 616273"/>
                <a:gd name="connsiteY107" fmla="*/ 177471 h 575152"/>
                <a:gd name="connsiteX108" fmla="*/ 209067 w 616273"/>
                <a:gd name="connsiteY108" fmla="*/ 4763 h 575152"/>
                <a:gd name="connsiteX109" fmla="*/ 209631 w 616273"/>
                <a:gd name="connsiteY109" fmla="*/ 4763 h 575152"/>
                <a:gd name="connsiteX110" fmla="*/ 209067 w 616273"/>
                <a:gd name="connsiteY110" fmla="*/ 1 h 575152"/>
                <a:gd name="connsiteX111" fmla="*/ 218592 w 616273"/>
                <a:gd name="connsiteY111" fmla="*/ 1 h 5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616273" h="575152">
                  <a:moveTo>
                    <a:pt x="218592" y="0"/>
                  </a:moveTo>
                  <a:lnTo>
                    <a:pt x="277676" y="0"/>
                  </a:lnTo>
                  <a:lnTo>
                    <a:pt x="400389" y="86354"/>
                  </a:lnTo>
                  <a:lnTo>
                    <a:pt x="525375" y="172708"/>
                  </a:lnTo>
                  <a:lnTo>
                    <a:pt x="536737" y="188615"/>
                  </a:lnTo>
                  <a:lnTo>
                    <a:pt x="557189" y="204522"/>
                  </a:lnTo>
                  <a:lnTo>
                    <a:pt x="573096" y="209067"/>
                  </a:lnTo>
                  <a:lnTo>
                    <a:pt x="573096" y="213830"/>
                  </a:lnTo>
                  <a:lnTo>
                    <a:pt x="573096" y="231792"/>
                  </a:lnTo>
                  <a:lnTo>
                    <a:pt x="616273" y="231792"/>
                  </a:lnTo>
                  <a:lnTo>
                    <a:pt x="616273" y="236555"/>
                  </a:lnTo>
                  <a:lnTo>
                    <a:pt x="616273" y="318145"/>
                  </a:lnTo>
                  <a:lnTo>
                    <a:pt x="616273" y="322908"/>
                  </a:lnTo>
                  <a:lnTo>
                    <a:pt x="595821" y="350178"/>
                  </a:lnTo>
                  <a:lnTo>
                    <a:pt x="589004" y="370630"/>
                  </a:lnTo>
                  <a:lnTo>
                    <a:pt x="557189" y="375175"/>
                  </a:lnTo>
                  <a:lnTo>
                    <a:pt x="509467" y="381993"/>
                  </a:lnTo>
                  <a:lnTo>
                    <a:pt x="493560" y="393355"/>
                  </a:lnTo>
                  <a:lnTo>
                    <a:pt x="484035" y="393355"/>
                  </a:lnTo>
                  <a:lnTo>
                    <a:pt x="470836" y="393355"/>
                  </a:lnTo>
                  <a:lnTo>
                    <a:pt x="450383" y="397900"/>
                  </a:lnTo>
                  <a:lnTo>
                    <a:pt x="448651" y="396168"/>
                  </a:lnTo>
                  <a:lnTo>
                    <a:pt x="440858" y="397900"/>
                  </a:lnTo>
                  <a:lnTo>
                    <a:pt x="431877" y="388919"/>
                  </a:lnTo>
                  <a:lnTo>
                    <a:pt x="418569" y="393355"/>
                  </a:lnTo>
                  <a:lnTo>
                    <a:pt x="384482" y="409262"/>
                  </a:lnTo>
                  <a:lnTo>
                    <a:pt x="375392" y="425169"/>
                  </a:lnTo>
                  <a:lnTo>
                    <a:pt x="348122" y="434259"/>
                  </a:lnTo>
                  <a:lnTo>
                    <a:pt x="341305" y="445622"/>
                  </a:lnTo>
                  <a:lnTo>
                    <a:pt x="325398" y="456984"/>
                  </a:lnTo>
                  <a:lnTo>
                    <a:pt x="318594" y="455040"/>
                  </a:lnTo>
                  <a:lnTo>
                    <a:pt x="315873" y="456984"/>
                  </a:lnTo>
                  <a:lnTo>
                    <a:pt x="306984" y="454445"/>
                  </a:lnTo>
                  <a:lnTo>
                    <a:pt x="298128" y="461529"/>
                  </a:lnTo>
                  <a:lnTo>
                    <a:pt x="293583" y="484254"/>
                  </a:lnTo>
                  <a:lnTo>
                    <a:pt x="266314" y="516068"/>
                  </a:lnTo>
                  <a:lnTo>
                    <a:pt x="266314" y="522667"/>
                  </a:lnTo>
                  <a:lnTo>
                    <a:pt x="266314" y="527430"/>
                  </a:lnTo>
                  <a:lnTo>
                    <a:pt x="257224" y="543338"/>
                  </a:lnTo>
                  <a:lnTo>
                    <a:pt x="257224" y="559027"/>
                  </a:lnTo>
                  <a:lnTo>
                    <a:pt x="257224" y="563790"/>
                  </a:lnTo>
                  <a:lnTo>
                    <a:pt x="239044" y="570607"/>
                  </a:lnTo>
                  <a:lnTo>
                    <a:pt x="234499" y="575152"/>
                  </a:lnTo>
                  <a:lnTo>
                    <a:pt x="232844" y="569360"/>
                  </a:lnTo>
                  <a:lnTo>
                    <a:pt x="229519" y="570607"/>
                  </a:lnTo>
                  <a:lnTo>
                    <a:pt x="224974" y="575152"/>
                  </a:lnTo>
                  <a:lnTo>
                    <a:pt x="221406" y="562664"/>
                  </a:lnTo>
                  <a:lnTo>
                    <a:pt x="218592" y="563790"/>
                  </a:lnTo>
                  <a:lnTo>
                    <a:pt x="214047" y="563790"/>
                  </a:lnTo>
                  <a:lnTo>
                    <a:pt x="202685" y="575152"/>
                  </a:lnTo>
                  <a:lnTo>
                    <a:pt x="193160" y="575152"/>
                  </a:lnTo>
                  <a:lnTo>
                    <a:pt x="175415" y="575152"/>
                  </a:lnTo>
                  <a:lnTo>
                    <a:pt x="165890" y="575152"/>
                  </a:lnTo>
                  <a:lnTo>
                    <a:pt x="161345" y="570607"/>
                  </a:lnTo>
                  <a:lnTo>
                    <a:pt x="154528" y="570607"/>
                  </a:lnTo>
                  <a:lnTo>
                    <a:pt x="138621" y="563790"/>
                  </a:lnTo>
                  <a:lnTo>
                    <a:pt x="140345" y="559767"/>
                  </a:lnTo>
                  <a:lnTo>
                    <a:pt x="138621" y="559028"/>
                  </a:lnTo>
                  <a:lnTo>
                    <a:pt x="143397" y="547883"/>
                  </a:lnTo>
                  <a:lnTo>
                    <a:pt x="139056" y="547883"/>
                  </a:lnTo>
                  <a:lnTo>
                    <a:pt x="138621" y="547883"/>
                  </a:lnTo>
                  <a:lnTo>
                    <a:pt x="129531" y="547883"/>
                  </a:lnTo>
                  <a:lnTo>
                    <a:pt x="131436" y="543121"/>
                  </a:lnTo>
                  <a:lnTo>
                    <a:pt x="129531" y="543121"/>
                  </a:lnTo>
                  <a:lnTo>
                    <a:pt x="134076" y="531758"/>
                  </a:lnTo>
                  <a:lnTo>
                    <a:pt x="137034" y="525843"/>
                  </a:lnTo>
                  <a:lnTo>
                    <a:pt x="122713" y="511523"/>
                  </a:lnTo>
                  <a:lnTo>
                    <a:pt x="118168" y="500161"/>
                  </a:lnTo>
                  <a:lnTo>
                    <a:pt x="113219" y="496861"/>
                  </a:lnTo>
                  <a:lnTo>
                    <a:pt x="104969" y="500161"/>
                  </a:lnTo>
                  <a:lnTo>
                    <a:pt x="95879" y="504706"/>
                  </a:lnTo>
                  <a:lnTo>
                    <a:pt x="84517" y="511523"/>
                  </a:lnTo>
                  <a:lnTo>
                    <a:pt x="74992" y="511523"/>
                  </a:lnTo>
                  <a:lnTo>
                    <a:pt x="68609" y="511523"/>
                  </a:lnTo>
                  <a:lnTo>
                    <a:pt x="59084" y="511523"/>
                  </a:lnTo>
                  <a:lnTo>
                    <a:pt x="47722" y="500161"/>
                  </a:lnTo>
                  <a:lnTo>
                    <a:pt x="43177" y="500161"/>
                  </a:lnTo>
                  <a:lnTo>
                    <a:pt x="41340" y="500161"/>
                  </a:lnTo>
                  <a:lnTo>
                    <a:pt x="36795" y="500161"/>
                  </a:lnTo>
                  <a:lnTo>
                    <a:pt x="31815" y="500161"/>
                  </a:lnTo>
                  <a:lnTo>
                    <a:pt x="27270" y="500161"/>
                  </a:lnTo>
                  <a:lnTo>
                    <a:pt x="27270" y="495399"/>
                  </a:lnTo>
                  <a:lnTo>
                    <a:pt x="27270" y="495399"/>
                  </a:lnTo>
                  <a:lnTo>
                    <a:pt x="27270" y="484037"/>
                  </a:lnTo>
                  <a:lnTo>
                    <a:pt x="27270" y="477435"/>
                  </a:lnTo>
                  <a:lnTo>
                    <a:pt x="20452" y="461529"/>
                  </a:lnTo>
                  <a:lnTo>
                    <a:pt x="9090" y="452439"/>
                  </a:lnTo>
                  <a:lnTo>
                    <a:pt x="4545" y="429714"/>
                  </a:lnTo>
                  <a:lnTo>
                    <a:pt x="0" y="409262"/>
                  </a:lnTo>
                  <a:lnTo>
                    <a:pt x="828" y="408227"/>
                  </a:lnTo>
                  <a:lnTo>
                    <a:pt x="0" y="404500"/>
                  </a:lnTo>
                  <a:lnTo>
                    <a:pt x="9090" y="393138"/>
                  </a:lnTo>
                  <a:lnTo>
                    <a:pt x="20452" y="377231"/>
                  </a:lnTo>
                  <a:lnTo>
                    <a:pt x="31815" y="370413"/>
                  </a:lnTo>
                  <a:lnTo>
                    <a:pt x="36760" y="373161"/>
                  </a:lnTo>
                  <a:lnTo>
                    <a:pt x="41340" y="370412"/>
                  </a:lnTo>
                  <a:lnTo>
                    <a:pt x="59595" y="380554"/>
                  </a:lnTo>
                  <a:lnTo>
                    <a:pt x="79537" y="377231"/>
                  </a:lnTo>
                  <a:lnTo>
                    <a:pt x="89059" y="377231"/>
                  </a:lnTo>
                  <a:lnTo>
                    <a:pt x="89062" y="377230"/>
                  </a:lnTo>
                  <a:lnTo>
                    <a:pt x="90899" y="377230"/>
                  </a:lnTo>
                  <a:lnTo>
                    <a:pt x="95444" y="370413"/>
                  </a:lnTo>
                  <a:lnTo>
                    <a:pt x="104969" y="370413"/>
                  </a:lnTo>
                  <a:lnTo>
                    <a:pt x="104969" y="370412"/>
                  </a:lnTo>
                  <a:lnTo>
                    <a:pt x="247699" y="370412"/>
                  </a:lnTo>
                  <a:lnTo>
                    <a:pt x="251564" y="349157"/>
                  </a:lnTo>
                  <a:lnTo>
                    <a:pt x="247699" y="343361"/>
                  </a:lnTo>
                  <a:lnTo>
                    <a:pt x="229519" y="177471"/>
                  </a:lnTo>
                  <a:lnTo>
                    <a:pt x="209067" y="4763"/>
                  </a:lnTo>
                  <a:lnTo>
                    <a:pt x="209631" y="4763"/>
                  </a:lnTo>
                  <a:lnTo>
                    <a:pt x="209067" y="1"/>
                  </a:lnTo>
                  <a:lnTo>
                    <a:pt x="218592" y="1"/>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5" name="Freeform 74">
              <a:extLst>
                <a:ext uri="{FF2B5EF4-FFF2-40B4-BE49-F238E27FC236}">
                  <a16:creationId xmlns:a16="http://schemas.microsoft.com/office/drawing/2014/main" id="{60D6703E-A282-CD42-9B56-E78F08CAAD90}"/>
                </a:ext>
              </a:extLst>
            </p:cNvPr>
            <p:cNvSpPr>
              <a:spLocks/>
            </p:cNvSpPr>
            <p:nvPr/>
          </p:nvSpPr>
          <p:spPr bwMode="auto">
            <a:xfrm>
              <a:off x="4406603" y="3252778"/>
              <a:ext cx="438344" cy="353289"/>
            </a:xfrm>
            <a:custGeom>
              <a:avLst/>
              <a:gdLst>
                <a:gd name="connsiteX0" fmla="*/ 429496 w 584459"/>
                <a:gd name="connsiteY0" fmla="*/ 0 h 471052"/>
                <a:gd name="connsiteX1" fmla="*/ 488581 w 584459"/>
                <a:gd name="connsiteY1" fmla="*/ 22725 h 471052"/>
                <a:gd name="connsiteX2" fmla="*/ 495332 w 584459"/>
                <a:gd name="connsiteY2" fmla="*/ 28801 h 471052"/>
                <a:gd name="connsiteX3" fmla="*/ 498106 w 584459"/>
                <a:gd name="connsiteY3" fmla="*/ 29868 h 471052"/>
                <a:gd name="connsiteX4" fmla="*/ 512157 w 584459"/>
                <a:gd name="connsiteY4" fmla="*/ 42514 h 471052"/>
                <a:gd name="connsiteX5" fmla="*/ 531757 w 584459"/>
                <a:gd name="connsiteY5" fmla="*/ 27270 h 471052"/>
                <a:gd name="connsiteX6" fmla="*/ 534192 w 584459"/>
                <a:gd name="connsiteY6" fmla="*/ 39928 h 471052"/>
                <a:gd name="connsiteX7" fmla="*/ 541282 w 584459"/>
                <a:gd name="connsiteY7" fmla="*/ 34413 h 471052"/>
                <a:gd name="connsiteX8" fmla="*/ 552645 w 584459"/>
                <a:gd name="connsiteY8" fmla="*/ 93497 h 471052"/>
                <a:gd name="connsiteX9" fmla="*/ 564007 w 584459"/>
                <a:gd name="connsiteY9" fmla="*/ 104859 h 471052"/>
                <a:gd name="connsiteX10" fmla="*/ 568430 w 584459"/>
                <a:gd name="connsiteY10" fmla="*/ 120340 h 471052"/>
                <a:gd name="connsiteX11" fmla="*/ 574934 w 584459"/>
                <a:gd name="connsiteY11" fmla="*/ 124986 h 471052"/>
                <a:gd name="connsiteX12" fmla="*/ 574796 w 584459"/>
                <a:gd name="connsiteY12" fmla="*/ 125227 h 471052"/>
                <a:gd name="connsiteX13" fmla="*/ 584459 w 584459"/>
                <a:gd name="connsiteY13" fmla="*/ 132129 h 471052"/>
                <a:gd name="connsiteX14" fmla="*/ 581561 w 584459"/>
                <a:gd name="connsiteY14" fmla="*/ 137201 h 471052"/>
                <a:gd name="connsiteX15" fmla="*/ 584459 w 584459"/>
                <a:gd name="connsiteY15" fmla="*/ 139272 h 471052"/>
                <a:gd name="connsiteX16" fmla="*/ 575369 w 584459"/>
                <a:gd name="connsiteY16" fmla="*/ 155179 h 471052"/>
                <a:gd name="connsiteX17" fmla="*/ 557190 w 584459"/>
                <a:gd name="connsiteY17" fmla="*/ 234716 h 471052"/>
                <a:gd name="connsiteX18" fmla="*/ 557190 w 584459"/>
                <a:gd name="connsiteY18" fmla="*/ 277567 h 471052"/>
                <a:gd name="connsiteX19" fmla="*/ 557190 w 584459"/>
                <a:gd name="connsiteY19" fmla="*/ 284710 h 471052"/>
                <a:gd name="connsiteX20" fmla="*/ 509468 w 584459"/>
                <a:gd name="connsiteY20" fmla="*/ 321069 h 471052"/>
                <a:gd name="connsiteX21" fmla="*/ 495575 w 584459"/>
                <a:gd name="connsiteY21" fmla="*/ 362748 h 471052"/>
                <a:gd name="connsiteX22" fmla="*/ 499943 w 584459"/>
                <a:gd name="connsiteY22" fmla="*/ 365868 h 471052"/>
                <a:gd name="connsiteX23" fmla="*/ 499943 w 584459"/>
                <a:gd name="connsiteY23" fmla="*/ 366207 h 471052"/>
                <a:gd name="connsiteX24" fmla="*/ 509468 w 584459"/>
                <a:gd name="connsiteY24" fmla="*/ 373011 h 471052"/>
                <a:gd name="connsiteX25" fmla="*/ 509468 w 584459"/>
                <a:gd name="connsiteY25" fmla="*/ 380154 h 471052"/>
                <a:gd name="connsiteX26" fmla="*/ 509468 w 584459"/>
                <a:gd name="connsiteY26" fmla="*/ 393137 h 471052"/>
                <a:gd name="connsiteX27" fmla="*/ 522668 w 584459"/>
                <a:gd name="connsiteY27" fmla="*/ 393137 h 471052"/>
                <a:gd name="connsiteX28" fmla="*/ 522668 w 584459"/>
                <a:gd name="connsiteY28" fmla="*/ 400280 h 471052"/>
                <a:gd name="connsiteX29" fmla="*/ 532193 w 584459"/>
                <a:gd name="connsiteY29" fmla="*/ 400280 h 471052"/>
                <a:gd name="connsiteX30" fmla="*/ 532193 w 584459"/>
                <a:gd name="connsiteY30" fmla="*/ 407423 h 471052"/>
                <a:gd name="connsiteX31" fmla="*/ 532193 w 584459"/>
                <a:gd name="connsiteY31" fmla="*/ 420732 h 471052"/>
                <a:gd name="connsiteX32" fmla="*/ 532193 w 584459"/>
                <a:gd name="connsiteY32" fmla="*/ 427875 h 471052"/>
                <a:gd name="connsiteX33" fmla="*/ 520830 w 584459"/>
                <a:gd name="connsiteY33" fmla="*/ 427875 h 471052"/>
                <a:gd name="connsiteX34" fmla="*/ 520830 w 584459"/>
                <a:gd name="connsiteY34" fmla="*/ 432095 h 471052"/>
                <a:gd name="connsiteX35" fmla="*/ 520830 w 584459"/>
                <a:gd name="connsiteY35" fmla="*/ 439238 h 471052"/>
                <a:gd name="connsiteX36" fmla="*/ 514013 w 584459"/>
                <a:gd name="connsiteY36" fmla="*/ 439238 h 471052"/>
                <a:gd name="connsiteX37" fmla="*/ 509877 w 584459"/>
                <a:gd name="connsiteY37" fmla="*/ 432095 h 471052"/>
                <a:gd name="connsiteX38" fmla="*/ 504488 w 584459"/>
                <a:gd name="connsiteY38" fmla="*/ 432095 h 471052"/>
                <a:gd name="connsiteX39" fmla="*/ 483626 w 584459"/>
                <a:gd name="connsiteY39" fmla="*/ 396061 h 471052"/>
                <a:gd name="connsiteX40" fmla="*/ 477653 w 584459"/>
                <a:gd name="connsiteY40" fmla="*/ 396061 h 471052"/>
                <a:gd name="connsiteX41" fmla="*/ 450384 w 584459"/>
                <a:gd name="connsiteY41" fmla="*/ 418785 h 471052"/>
                <a:gd name="connsiteX42" fmla="*/ 418569 w 584459"/>
                <a:gd name="connsiteY42" fmla="*/ 407423 h 471052"/>
                <a:gd name="connsiteX43" fmla="*/ 395845 w 584459"/>
                <a:gd name="connsiteY43" fmla="*/ 407423 h 471052"/>
                <a:gd name="connsiteX44" fmla="*/ 391300 w 584459"/>
                <a:gd name="connsiteY44" fmla="*/ 411968 h 471052"/>
                <a:gd name="connsiteX45" fmla="*/ 370847 w 584459"/>
                <a:gd name="connsiteY45" fmla="*/ 411968 h 471052"/>
                <a:gd name="connsiteX46" fmla="*/ 348123 w 584459"/>
                <a:gd name="connsiteY46" fmla="*/ 427875 h 471052"/>
                <a:gd name="connsiteX47" fmla="*/ 327671 w 584459"/>
                <a:gd name="connsiteY47" fmla="*/ 427875 h 471052"/>
                <a:gd name="connsiteX48" fmla="*/ 284494 w 584459"/>
                <a:gd name="connsiteY48" fmla="*/ 407423 h 471052"/>
                <a:gd name="connsiteX49" fmla="*/ 268586 w 584459"/>
                <a:gd name="connsiteY49" fmla="*/ 418785 h 471052"/>
                <a:gd name="connsiteX50" fmla="*/ 245862 w 584459"/>
                <a:gd name="connsiteY50" fmla="*/ 418785 h 471052"/>
                <a:gd name="connsiteX51" fmla="*/ 240760 w 584459"/>
                <a:gd name="connsiteY51" fmla="*/ 411642 h 471052"/>
                <a:gd name="connsiteX52" fmla="*/ 236337 w 584459"/>
                <a:gd name="connsiteY52" fmla="*/ 411642 h 471052"/>
                <a:gd name="connsiteX53" fmla="*/ 227619 w 584459"/>
                <a:gd name="connsiteY53" fmla="*/ 399438 h 471052"/>
                <a:gd name="connsiteX54" fmla="*/ 198140 w 584459"/>
                <a:gd name="connsiteY54" fmla="*/ 384698 h 471052"/>
                <a:gd name="connsiteX55" fmla="*/ 154963 w 584459"/>
                <a:gd name="connsiteY55" fmla="*/ 391516 h 471052"/>
                <a:gd name="connsiteX56" fmla="*/ 143601 w 584459"/>
                <a:gd name="connsiteY56" fmla="*/ 402878 h 471052"/>
                <a:gd name="connsiteX57" fmla="*/ 139056 w 584459"/>
                <a:gd name="connsiteY57" fmla="*/ 423330 h 471052"/>
                <a:gd name="connsiteX58" fmla="*/ 134511 w 584459"/>
                <a:gd name="connsiteY58" fmla="*/ 434693 h 471052"/>
                <a:gd name="connsiteX59" fmla="*/ 127693 w 584459"/>
                <a:gd name="connsiteY59" fmla="*/ 471052 h 471052"/>
                <a:gd name="connsiteX60" fmla="*/ 118168 w 584459"/>
                <a:gd name="connsiteY60" fmla="*/ 463909 h 471052"/>
                <a:gd name="connsiteX61" fmla="*/ 118168 w 584459"/>
                <a:gd name="connsiteY61" fmla="*/ 463909 h 471052"/>
                <a:gd name="connsiteX62" fmla="*/ 100423 w 584459"/>
                <a:gd name="connsiteY62" fmla="*/ 450600 h 471052"/>
                <a:gd name="connsiteX63" fmla="*/ 84517 w 584459"/>
                <a:gd name="connsiteY63" fmla="*/ 450600 h 471052"/>
                <a:gd name="connsiteX64" fmla="*/ 75427 w 584459"/>
                <a:gd name="connsiteY64" fmla="*/ 461962 h 471052"/>
                <a:gd name="connsiteX65" fmla="*/ 75427 w 584459"/>
                <a:gd name="connsiteY65" fmla="*/ 454819 h 471052"/>
                <a:gd name="connsiteX66" fmla="*/ 75427 w 584459"/>
                <a:gd name="connsiteY66" fmla="*/ 443457 h 471052"/>
                <a:gd name="connsiteX67" fmla="*/ 74992 w 584459"/>
                <a:gd name="connsiteY67" fmla="*/ 443457 h 471052"/>
                <a:gd name="connsiteX68" fmla="*/ 65902 w 584459"/>
                <a:gd name="connsiteY68" fmla="*/ 454819 h 471052"/>
                <a:gd name="connsiteX69" fmla="*/ 65902 w 584459"/>
                <a:gd name="connsiteY69" fmla="*/ 433189 h 471052"/>
                <a:gd name="connsiteX70" fmla="*/ 32250 w 584459"/>
                <a:gd name="connsiteY70" fmla="*/ 427875 h 471052"/>
                <a:gd name="connsiteX71" fmla="*/ 32250 w 584459"/>
                <a:gd name="connsiteY71" fmla="*/ 422236 h 471052"/>
                <a:gd name="connsiteX72" fmla="*/ 22725 w 584459"/>
                <a:gd name="connsiteY72" fmla="*/ 420732 h 471052"/>
                <a:gd name="connsiteX73" fmla="*/ 22725 w 584459"/>
                <a:gd name="connsiteY73" fmla="*/ 400280 h 471052"/>
                <a:gd name="connsiteX74" fmla="*/ 0 w 584459"/>
                <a:gd name="connsiteY74" fmla="*/ 377555 h 471052"/>
                <a:gd name="connsiteX75" fmla="*/ 0 w 584459"/>
                <a:gd name="connsiteY75" fmla="*/ 370412 h 471052"/>
                <a:gd name="connsiteX76" fmla="*/ 0 w 584459"/>
                <a:gd name="connsiteY76" fmla="*/ 357103 h 471052"/>
                <a:gd name="connsiteX77" fmla="*/ 0 w 584459"/>
                <a:gd name="connsiteY77" fmla="*/ 349960 h 471052"/>
                <a:gd name="connsiteX78" fmla="*/ 0 w 584459"/>
                <a:gd name="connsiteY78" fmla="*/ 341196 h 471052"/>
                <a:gd name="connsiteX79" fmla="*/ 0 w 584459"/>
                <a:gd name="connsiteY79" fmla="*/ 334053 h 471052"/>
                <a:gd name="connsiteX80" fmla="*/ 22725 w 584459"/>
                <a:gd name="connsiteY80" fmla="*/ 334053 h 471052"/>
                <a:gd name="connsiteX81" fmla="*/ 38632 w 584459"/>
                <a:gd name="connsiteY81" fmla="*/ 318146 h 471052"/>
                <a:gd name="connsiteX82" fmla="*/ 86354 w 584459"/>
                <a:gd name="connsiteY82" fmla="*/ 318146 h 471052"/>
                <a:gd name="connsiteX83" fmla="*/ 118168 w 584459"/>
                <a:gd name="connsiteY83" fmla="*/ 311328 h 471052"/>
                <a:gd name="connsiteX84" fmla="*/ 124986 w 584459"/>
                <a:gd name="connsiteY84" fmla="*/ 286331 h 471052"/>
                <a:gd name="connsiteX85" fmla="*/ 145438 w 584459"/>
                <a:gd name="connsiteY85" fmla="*/ 259062 h 471052"/>
                <a:gd name="connsiteX86" fmla="*/ 145438 w 584459"/>
                <a:gd name="connsiteY86" fmla="*/ 179851 h 471052"/>
                <a:gd name="connsiteX87" fmla="*/ 145438 w 584459"/>
                <a:gd name="connsiteY87" fmla="*/ 172708 h 471052"/>
                <a:gd name="connsiteX88" fmla="*/ 193160 w 584459"/>
                <a:gd name="connsiteY88" fmla="*/ 156801 h 471052"/>
                <a:gd name="connsiteX89" fmla="*/ 302238 w 584459"/>
                <a:gd name="connsiteY89" fmla="*/ 81809 h 4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584459" h="471052">
                  <a:moveTo>
                    <a:pt x="429496" y="0"/>
                  </a:moveTo>
                  <a:lnTo>
                    <a:pt x="488581" y="22725"/>
                  </a:lnTo>
                  <a:lnTo>
                    <a:pt x="495332" y="28801"/>
                  </a:lnTo>
                  <a:lnTo>
                    <a:pt x="498106" y="29868"/>
                  </a:lnTo>
                  <a:lnTo>
                    <a:pt x="512157" y="42514"/>
                  </a:lnTo>
                  <a:lnTo>
                    <a:pt x="531757" y="27270"/>
                  </a:lnTo>
                  <a:lnTo>
                    <a:pt x="534192" y="39928"/>
                  </a:lnTo>
                  <a:lnTo>
                    <a:pt x="541282" y="34413"/>
                  </a:lnTo>
                  <a:lnTo>
                    <a:pt x="552645" y="93497"/>
                  </a:lnTo>
                  <a:lnTo>
                    <a:pt x="564007" y="104859"/>
                  </a:lnTo>
                  <a:lnTo>
                    <a:pt x="568430" y="120340"/>
                  </a:lnTo>
                  <a:lnTo>
                    <a:pt x="574934" y="124986"/>
                  </a:lnTo>
                  <a:lnTo>
                    <a:pt x="574796" y="125227"/>
                  </a:lnTo>
                  <a:lnTo>
                    <a:pt x="584459" y="132129"/>
                  </a:lnTo>
                  <a:lnTo>
                    <a:pt x="581561" y="137201"/>
                  </a:lnTo>
                  <a:lnTo>
                    <a:pt x="584459" y="139272"/>
                  </a:lnTo>
                  <a:lnTo>
                    <a:pt x="575369" y="155179"/>
                  </a:lnTo>
                  <a:lnTo>
                    <a:pt x="557190" y="234716"/>
                  </a:lnTo>
                  <a:lnTo>
                    <a:pt x="557190" y="277567"/>
                  </a:lnTo>
                  <a:lnTo>
                    <a:pt x="557190" y="284710"/>
                  </a:lnTo>
                  <a:lnTo>
                    <a:pt x="509468" y="321069"/>
                  </a:lnTo>
                  <a:lnTo>
                    <a:pt x="495575" y="362748"/>
                  </a:lnTo>
                  <a:lnTo>
                    <a:pt x="499943" y="365868"/>
                  </a:lnTo>
                  <a:lnTo>
                    <a:pt x="499943" y="366207"/>
                  </a:lnTo>
                  <a:lnTo>
                    <a:pt x="509468" y="373011"/>
                  </a:lnTo>
                  <a:lnTo>
                    <a:pt x="509468" y="380154"/>
                  </a:lnTo>
                  <a:lnTo>
                    <a:pt x="509468" y="393137"/>
                  </a:lnTo>
                  <a:lnTo>
                    <a:pt x="522668" y="393137"/>
                  </a:lnTo>
                  <a:lnTo>
                    <a:pt x="522668" y="400280"/>
                  </a:lnTo>
                  <a:lnTo>
                    <a:pt x="532193" y="400280"/>
                  </a:lnTo>
                  <a:lnTo>
                    <a:pt x="532193" y="407423"/>
                  </a:lnTo>
                  <a:lnTo>
                    <a:pt x="532193" y="420732"/>
                  </a:lnTo>
                  <a:lnTo>
                    <a:pt x="532193" y="427875"/>
                  </a:lnTo>
                  <a:lnTo>
                    <a:pt x="520830" y="427875"/>
                  </a:lnTo>
                  <a:lnTo>
                    <a:pt x="520830" y="432095"/>
                  </a:lnTo>
                  <a:lnTo>
                    <a:pt x="520830" y="439238"/>
                  </a:lnTo>
                  <a:lnTo>
                    <a:pt x="514013" y="439238"/>
                  </a:lnTo>
                  <a:lnTo>
                    <a:pt x="509877" y="432095"/>
                  </a:lnTo>
                  <a:lnTo>
                    <a:pt x="504488" y="432095"/>
                  </a:lnTo>
                  <a:lnTo>
                    <a:pt x="483626" y="396061"/>
                  </a:lnTo>
                  <a:lnTo>
                    <a:pt x="477653" y="396061"/>
                  </a:lnTo>
                  <a:lnTo>
                    <a:pt x="450384" y="418785"/>
                  </a:lnTo>
                  <a:lnTo>
                    <a:pt x="418569" y="407423"/>
                  </a:lnTo>
                  <a:lnTo>
                    <a:pt x="395845" y="407423"/>
                  </a:lnTo>
                  <a:lnTo>
                    <a:pt x="391300" y="411968"/>
                  </a:lnTo>
                  <a:lnTo>
                    <a:pt x="370847" y="411968"/>
                  </a:lnTo>
                  <a:lnTo>
                    <a:pt x="348123" y="427875"/>
                  </a:lnTo>
                  <a:lnTo>
                    <a:pt x="327671" y="427875"/>
                  </a:lnTo>
                  <a:lnTo>
                    <a:pt x="284494" y="407423"/>
                  </a:lnTo>
                  <a:lnTo>
                    <a:pt x="268586" y="418785"/>
                  </a:lnTo>
                  <a:lnTo>
                    <a:pt x="245862" y="418785"/>
                  </a:lnTo>
                  <a:lnTo>
                    <a:pt x="240760" y="411642"/>
                  </a:lnTo>
                  <a:lnTo>
                    <a:pt x="236337" y="411642"/>
                  </a:lnTo>
                  <a:lnTo>
                    <a:pt x="227619" y="399438"/>
                  </a:lnTo>
                  <a:lnTo>
                    <a:pt x="198140" y="384698"/>
                  </a:lnTo>
                  <a:lnTo>
                    <a:pt x="154963" y="391516"/>
                  </a:lnTo>
                  <a:lnTo>
                    <a:pt x="143601" y="402878"/>
                  </a:lnTo>
                  <a:lnTo>
                    <a:pt x="139056" y="423330"/>
                  </a:lnTo>
                  <a:lnTo>
                    <a:pt x="134511" y="434693"/>
                  </a:lnTo>
                  <a:lnTo>
                    <a:pt x="127693" y="471052"/>
                  </a:lnTo>
                  <a:lnTo>
                    <a:pt x="118168" y="463909"/>
                  </a:lnTo>
                  <a:lnTo>
                    <a:pt x="118168" y="463909"/>
                  </a:lnTo>
                  <a:lnTo>
                    <a:pt x="100423" y="450600"/>
                  </a:lnTo>
                  <a:lnTo>
                    <a:pt x="84517" y="450600"/>
                  </a:lnTo>
                  <a:lnTo>
                    <a:pt x="75427" y="461962"/>
                  </a:lnTo>
                  <a:lnTo>
                    <a:pt x="75427" y="454819"/>
                  </a:lnTo>
                  <a:lnTo>
                    <a:pt x="75427" y="443457"/>
                  </a:lnTo>
                  <a:lnTo>
                    <a:pt x="74992" y="443457"/>
                  </a:lnTo>
                  <a:lnTo>
                    <a:pt x="65902" y="454819"/>
                  </a:lnTo>
                  <a:lnTo>
                    <a:pt x="65902" y="433189"/>
                  </a:lnTo>
                  <a:lnTo>
                    <a:pt x="32250" y="427875"/>
                  </a:lnTo>
                  <a:lnTo>
                    <a:pt x="32250" y="422236"/>
                  </a:lnTo>
                  <a:lnTo>
                    <a:pt x="22725" y="420732"/>
                  </a:lnTo>
                  <a:lnTo>
                    <a:pt x="22725" y="400280"/>
                  </a:lnTo>
                  <a:lnTo>
                    <a:pt x="0" y="377555"/>
                  </a:lnTo>
                  <a:lnTo>
                    <a:pt x="0" y="370412"/>
                  </a:lnTo>
                  <a:lnTo>
                    <a:pt x="0" y="357103"/>
                  </a:lnTo>
                  <a:lnTo>
                    <a:pt x="0" y="349960"/>
                  </a:lnTo>
                  <a:lnTo>
                    <a:pt x="0" y="341196"/>
                  </a:lnTo>
                  <a:lnTo>
                    <a:pt x="0" y="334053"/>
                  </a:lnTo>
                  <a:lnTo>
                    <a:pt x="22725" y="334053"/>
                  </a:lnTo>
                  <a:lnTo>
                    <a:pt x="38632" y="318146"/>
                  </a:lnTo>
                  <a:lnTo>
                    <a:pt x="86354" y="318146"/>
                  </a:lnTo>
                  <a:lnTo>
                    <a:pt x="118168" y="311328"/>
                  </a:lnTo>
                  <a:lnTo>
                    <a:pt x="124986" y="286331"/>
                  </a:lnTo>
                  <a:lnTo>
                    <a:pt x="145438" y="259062"/>
                  </a:lnTo>
                  <a:lnTo>
                    <a:pt x="145438" y="179851"/>
                  </a:lnTo>
                  <a:lnTo>
                    <a:pt x="145438" y="172708"/>
                  </a:lnTo>
                  <a:lnTo>
                    <a:pt x="193160" y="156801"/>
                  </a:lnTo>
                  <a:lnTo>
                    <a:pt x="302238" y="8180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6" name="Freeform 75">
              <a:extLst>
                <a:ext uri="{FF2B5EF4-FFF2-40B4-BE49-F238E27FC236}">
                  <a16:creationId xmlns:a16="http://schemas.microsoft.com/office/drawing/2014/main" id="{A3A0CFA6-834B-0E41-BC1F-8FD2F4A1991D}"/>
                </a:ext>
              </a:extLst>
            </p:cNvPr>
            <p:cNvSpPr>
              <a:spLocks/>
            </p:cNvSpPr>
            <p:nvPr/>
          </p:nvSpPr>
          <p:spPr bwMode="auto">
            <a:xfrm>
              <a:off x="2664759" y="4459619"/>
              <a:ext cx="242869" cy="245426"/>
            </a:xfrm>
            <a:custGeom>
              <a:avLst/>
              <a:gdLst>
                <a:gd name="connsiteX0" fmla="*/ 68263 w 226218"/>
                <a:gd name="connsiteY0" fmla="*/ 0 h 228600"/>
                <a:gd name="connsiteX1" fmla="*/ 75406 w 226218"/>
                <a:gd name="connsiteY1" fmla="*/ 0 h 228600"/>
                <a:gd name="connsiteX2" fmla="*/ 93663 w 226218"/>
                <a:gd name="connsiteY2" fmla="*/ 0 h 228600"/>
                <a:gd name="connsiteX3" fmla="*/ 100806 w 226218"/>
                <a:gd name="connsiteY3" fmla="*/ 0 h 228600"/>
                <a:gd name="connsiteX4" fmla="*/ 124618 w 226218"/>
                <a:gd name="connsiteY4" fmla="*/ 14288 h 228600"/>
                <a:gd name="connsiteX5" fmla="*/ 124618 w 226218"/>
                <a:gd name="connsiteY5" fmla="*/ 22225 h 228600"/>
                <a:gd name="connsiteX6" fmla="*/ 130968 w 226218"/>
                <a:gd name="connsiteY6" fmla="*/ 36513 h 228600"/>
                <a:gd name="connsiteX7" fmla="*/ 130968 w 226218"/>
                <a:gd name="connsiteY7" fmla="*/ 74613 h 228600"/>
                <a:gd name="connsiteX8" fmla="*/ 152896 w 226218"/>
                <a:gd name="connsiteY8" fmla="*/ 81062 h 228600"/>
                <a:gd name="connsiteX9" fmla="*/ 161925 w 226218"/>
                <a:gd name="connsiteY9" fmla="*/ 74613 h 228600"/>
                <a:gd name="connsiteX10" fmla="*/ 166127 w 226218"/>
                <a:gd name="connsiteY10" fmla="*/ 76714 h 228600"/>
                <a:gd name="connsiteX11" fmla="*/ 169068 w 226218"/>
                <a:gd name="connsiteY11" fmla="*/ 74613 h 228600"/>
                <a:gd name="connsiteX12" fmla="*/ 184943 w 226218"/>
                <a:gd name="connsiteY12" fmla="*/ 82550 h 228600"/>
                <a:gd name="connsiteX13" fmla="*/ 191293 w 226218"/>
                <a:gd name="connsiteY13" fmla="*/ 88900 h 228600"/>
                <a:gd name="connsiteX14" fmla="*/ 191293 w 226218"/>
                <a:gd name="connsiteY14" fmla="*/ 115888 h 228600"/>
                <a:gd name="connsiteX15" fmla="*/ 195969 w 226218"/>
                <a:gd name="connsiteY15" fmla="*/ 126798 h 228600"/>
                <a:gd name="connsiteX16" fmla="*/ 206375 w 226218"/>
                <a:gd name="connsiteY16" fmla="*/ 123825 h 228600"/>
                <a:gd name="connsiteX17" fmla="*/ 210185 w 226218"/>
                <a:gd name="connsiteY17" fmla="*/ 124778 h 228600"/>
                <a:gd name="connsiteX18" fmla="*/ 213518 w 226218"/>
                <a:gd name="connsiteY18" fmla="*/ 123825 h 228600"/>
                <a:gd name="connsiteX19" fmla="*/ 226218 w 226218"/>
                <a:gd name="connsiteY19" fmla="*/ 127000 h 228600"/>
                <a:gd name="connsiteX20" fmla="*/ 226218 w 226218"/>
                <a:gd name="connsiteY20" fmla="*/ 146050 h 228600"/>
                <a:gd name="connsiteX21" fmla="*/ 221456 w 226218"/>
                <a:gd name="connsiteY21" fmla="*/ 160338 h 228600"/>
                <a:gd name="connsiteX22" fmla="*/ 213518 w 226218"/>
                <a:gd name="connsiteY22" fmla="*/ 176213 h 228600"/>
                <a:gd name="connsiteX23" fmla="*/ 210343 w 226218"/>
                <a:gd name="connsiteY23" fmla="*/ 201613 h 228600"/>
                <a:gd name="connsiteX24" fmla="*/ 188118 w 226218"/>
                <a:gd name="connsiteY24" fmla="*/ 225425 h 228600"/>
                <a:gd name="connsiteX25" fmla="*/ 169068 w 226218"/>
                <a:gd name="connsiteY25" fmla="*/ 228600 h 228600"/>
                <a:gd name="connsiteX26" fmla="*/ 164690 w 226218"/>
                <a:gd name="connsiteY26" fmla="*/ 228139 h 228600"/>
                <a:gd name="connsiteX27" fmla="*/ 161925 w 226218"/>
                <a:gd name="connsiteY27" fmla="*/ 228600 h 228600"/>
                <a:gd name="connsiteX28" fmla="*/ 131763 w 226218"/>
                <a:gd name="connsiteY28" fmla="*/ 225425 h 228600"/>
                <a:gd name="connsiteX29" fmla="*/ 106363 w 226218"/>
                <a:gd name="connsiteY29" fmla="*/ 217488 h 228600"/>
                <a:gd name="connsiteX30" fmla="*/ 131763 w 226218"/>
                <a:gd name="connsiteY30" fmla="*/ 171450 h 228600"/>
                <a:gd name="connsiteX31" fmla="*/ 128588 w 226218"/>
                <a:gd name="connsiteY31" fmla="*/ 160338 h 228600"/>
                <a:gd name="connsiteX32" fmla="*/ 101600 w 226218"/>
                <a:gd name="connsiteY32" fmla="*/ 149225 h 228600"/>
                <a:gd name="connsiteX33" fmla="*/ 68263 w 226218"/>
                <a:gd name="connsiteY33" fmla="*/ 130175 h 228600"/>
                <a:gd name="connsiteX34" fmla="*/ 49213 w 226218"/>
                <a:gd name="connsiteY34" fmla="*/ 123825 h 228600"/>
                <a:gd name="connsiteX35" fmla="*/ 0 w 226218"/>
                <a:gd name="connsiteY35" fmla="*/ 82550 h 228600"/>
                <a:gd name="connsiteX36" fmla="*/ 11113 w 226218"/>
                <a:gd name="connsiteY36" fmla="*/ 47625 h 228600"/>
                <a:gd name="connsiteX37" fmla="*/ 11113 w 226218"/>
                <a:gd name="connsiteY37" fmla="*/ 33338 h 228600"/>
                <a:gd name="connsiteX38" fmla="*/ 23813 w 226218"/>
                <a:gd name="connsiteY38" fmla="*/ 63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26218" h="228600">
                  <a:moveTo>
                    <a:pt x="68263" y="0"/>
                  </a:moveTo>
                  <a:lnTo>
                    <a:pt x="75406" y="0"/>
                  </a:lnTo>
                  <a:lnTo>
                    <a:pt x="93663" y="0"/>
                  </a:lnTo>
                  <a:lnTo>
                    <a:pt x="100806" y="0"/>
                  </a:lnTo>
                  <a:lnTo>
                    <a:pt x="124618" y="14288"/>
                  </a:lnTo>
                  <a:lnTo>
                    <a:pt x="124618" y="22225"/>
                  </a:lnTo>
                  <a:lnTo>
                    <a:pt x="130968" y="36513"/>
                  </a:lnTo>
                  <a:lnTo>
                    <a:pt x="130968" y="74613"/>
                  </a:lnTo>
                  <a:lnTo>
                    <a:pt x="152896" y="81062"/>
                  </a:lnTo>
                  <a:lnTo>
                    <a:pt x="161925" y="74613"/>
                  </a:lnTo>
                  <a:lnTo>
                    <a:pt x="166127" y="76714"/>
                  </a:lnTo>
                  <a:lnTo>
                    <a:pt x="169068" y="74613"/>
                  </a:lnTo>
                  <a:lnTo>
                    <a:pt x="184943" y="82550"/>
                  </a:lnTo>
                  <a:lnTo>
                    <a:pt x="191293" y="88900"/>
                  </a:lnTo>
                  <a:lnTo>
                    <a:pt x="191293" y="115888"/>
                  </a:lnTo>
                  <a:lnTo>
                    <a:pt x="195969" y="126798"/>
                  </a:lnTo>
                  <a:lnTo>
                    <a:pt x="206375" y="123825"/>
                  </a:lnTo>
                  <a:lnTo>
                    <a:pt x="210185" y="124778"/>
                  </a:lnTo>
                  <a:lnTo>
                    <a:pt x="213518" y="123825"/>
                  </a:lnTo>
                  <a:lnTo>
                    <a:pt x="226218" y="127000"/>
                  </a:lnTo>
                  <a:lnTo>
                    <a:pt x="226218" y="146050"/>
                  </a:lnTo>
                  <a:lnTo>
                    <a:pt x="221456" y="160338"/>
                  </a:lnTo>
                  <a:lnTo>
                    <a:pt x="213518" y="176213"/>
                  </a:lnTo>
                  <a:lnTo>
                    <a:pt x="210343" y="201613"/>
                  </a:lnTo>
                  <a:lnTo>
                    <a:pt x="188118" y="225425"/>
                  </a:lnTo>
                  <a:lnTo>
                    <a:pt x="169068" y="228600"/>
                  </a:lnTo>
                  <a:lnTo>
                    <a:pt x="164690" y="228139"/>
                  </a:lnTo>
                  <a:lnTo>
                    <a:pt x="161925" y="228600"/>
                  </a:lnTo>
                  <a:lnTo>
                    <a:pt x="131763" y="225425"/>
                  </a:lnTo>
                  <a:lnTo>
                    <a:pt x="106363" y="217488"/>
                  </a:lnTo>
                  <a:lnTo>
                    <a:pt x="131763" y="171450"/>
                  </a:lnTo>
                  <a:lnTo>
                    <a:pt x="128588" y="160338"/>
                  </a:lnTo>
                  <a:lnTo>
                    <a:pt x="101600" y="149225"/>
                  </a:lnTo>
                  <a:lnTo>
                    <a:pt x="68263" y="130175"/>
                  </a:lnTo>
                  <a:lnTo>
                    <a:pt x="49213" y="123825"/>
                  </a:lnTo>
                  <a:lnTo>
                    <a:pt x="0" y="82550"/>
                  </a:lnTo>
                  <a:lnTo>
                    <a:pt x="11113" y="47625"/>
                  </a:lnTo>
                  <a:lnTo>
                    <a:pt x="11113" y="33338"/>
                  </a:lnTo>
                  <a:lnTo>
                    <a:pt x="23813" y="635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77" name="Freeform 5">
              <a:extLst>
                <a:ext uri="{FF2B5EF4-FFF2-40B4-BE49-F238E27FC236}">
                  <a16:creationId xmlns:a16="http://schemas.microsoft.com/office/drawing/2014/main" id="{C35BB10A-54F5-D343-B196-3D0EFC33149D}"/>
                </a:ext>
              </a:extLst>
            </p:cNvPr>
            <p:cNvSpPr>
              <a:spLocks/>
            </p:cNvSpPr>
            <p:nvPr/>
          </p:nvSpPr>
          <p:spPr bwMode="auto">
            <a:xfrm>
              <a:off x="4938360" y="2099098"/>
              <a:ext cx="88626" cy="40904"/>
            </a:xfrm>
            <a:custGeom>
              <a:avLst/>
              <a:gdLst>
                <a:gd name="T0" fmla="*/ 43 w 52"/>
                <a:gd name="T1" fmla="*/ 5 h 24"/>
                <a:gd name="T2" fmla="*/ 26 w 52"/>
                <a:gd name="T3" fmla="*/ 0 h 24"/>
                <a:gd name="T4" fmla="*/ 5 w 52"/>
                <a:gd name="T5" fmla="*/ 9 h 24"/>
                <a:gd name="T6" fmla="*/ 0 w 52"/>
                <a:gd name="T7" fmla="*/ 21 h 24"/>
                <a:gd name="T8" fmla="*/ 19 w 52"/>
                <a:gd name="T9" fmla="*/ 24 h 24"/>
                <a:gd name="T10" fmla="*/ 50 w 52"/>
                <a:gd name="T11" fmla="*/ 24 h 24"/>
                <a:gd name="T12" fmla="*/ 50 w 52"/>
                <a:gd name="T13" fmla="*/ 16 h 24"/>
                <a:gd name="T14" fmla="*/ 52 w 52"/>
                <a:gd name="T15" fmla="*/ 9 h 24"/>
                <a:gd name="T16" fmla="*/ 43 w 52"/>
                <a:gd name="T17" fmla="*/ 5 h 24"/>
                <a:gd name="T18" fmla="*/ 43 w 52"/>
                <a:gd name="T19" fmla="*/ 5 h 24"/>
                <a:gd name="T20" fmla="*/ 43 w 52"/>
                <a:gd name="T21"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24">
                  <a:moveTo>
                    <a:pt x="43" y="5"/>
                  </a:moveTo>
                  <a:lnTo>
                    <a:pt x="26" y="0"/>
                  </a:lnTo>
                  <a:lnTo>
                    <a:pt x="5" y="9"/>
                  </a:lnTo>
                  <a:lnTo>
                    <a:pt x="0" y="21"/>
                  </a:lnTo>
                  <a:lnTo>
                    <a:pt x="19" y="24"/>
                  </a:lnTo>
                  <a:lnTo>
                    <a:pt x="50" y="24"/>
                  </a:lnTo>
                  <a:lnTo>
                    <a:pt x="50" y="16"/>
                  </a:lnTo>
                  <a:lnTo>
                    <a:pt x="52" y="9"/>
                  </a:lnTo>
                  <a:lnTo>
                    <a:pt x="43" y="5"/>
                  </a:lnTo>
                  <a:lnTo>
                    <a:pt x="43" y="5"/>
                  </a:lnTo>
                  <a:lnTo>
                    <a:pt x="43"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78" name="Freeform 10">
              <a:extLst>
                <a:ext uri="{FF2B5EF4-FFF2-40B4-BE49-F238E27FC236}">
                  <a16:creationId xmlns:a16="http://schemas.microsoft.com/office/drawing/2014/main" id="{F9E152B8-317D-9346-8B3B-362B136A0231}"/>
                </a:ext>
              </a:extLst>
            </p:cNvPr>
            <p:cNvSpPr>
              <a:spLocks/>
            </p:cNvSpPr>
            <p:nvPr/>
          </p:nvSpPr>
          <p:spPr bwMode="auto">
            <a:xfrm>
              <a:off x="4931543" y="2624037"/>
              <a:ext cx="47722" cy="112487"/>
            </a:xfrm>
            <a:custGeom>
              <a:avLst/>
              <a:gdLst>
                <a:gd name="T0" fmla="*/ 7 w 28"/>
                <a:gd name="T1" fmla="*/ 0 h 66"/>
                <a:gd name="T2" fmla="*/ 7 w 28"/>
                <a:gd name="T3" fmla="*/ 0 h 66"/>
                <a:gd name="T4" fmla="*/ 7 w 28"/>
                <a:gd name="T5" fmla="*/ 4 h 66"/>
                <a:gd name="T6" fmla="*/ 11 w 28"/>
                <a:gd name="T7" fmla="*/ 2 h 66"/>
                <a:gd name="T8" fmla="*/ 14 w 28"/>
                <a:gd name="T9" fmla="*/ 9 h 66"/>
                <a:gd name="T10" fmla="*/ 19 w 28"/>
                <a:gd name="T11" fmla="*/ 9 h 66"/>
                <a:gd name="T12" fmla="*/ 21 w 28"/>
                <a:gd name="T13" fmla="*/ 18 h 66"/>
                <a:gd name="T14" fmla="*/ 19 w 28"/>
                <a:gd name="T15" fmla="*/ 26 h 66"/>
                <a:gd name="T16" fmla="*/ 21 w 28"/>
                <a:gd name="T17" fmla="*/ 35 h 66"/>
                <a:gd name="T18" fmla="*/ 28 w 28"/>
                <a:gd name="T19" fmla="*/ 40 h 66"/>
                <a:gd name="T20" fmla="*/ 28 w 28"/>
                <a:gd name="T21" fmla="*/ 45 h 66"/>
                <a:gd name="T22" fmla="*/ 21 w 28"/>
                <a:gd name="T23" fmla="*/ 49 h 66"/>
                <a:gd name="T24" fmla="*/ 21 w 28"/>
                <a:gd name="T25" fmla="*/ 56 h 66"/>
                <a:gd name="T26" fmla="*/ 11 w 28"/>
                <a:gd name="T27" fmla="*/ 66 h 66"/>
                <a:gd name="T28" fmla="*/ 9 w 28"/>
                <a:gd name="T29" fmla="*/ 63 h 66"/>
                <a:gd name="T30" fmla="*/ 9 w 28"/>
                <a:gd name="T31" fmla="*/ 59 h 66"/>
                <a:gd name="T32" fmla="*/ 0 w 28"/>
                <a:gd name="T33" fmla="*/ 52 h 66"/>
                <a:gd name="T34" fmla="*/ 0 w 28"/>
                <a:gd name="T35" fmla="*/ 42 h 66"/>
                <a:gd name="T36" fmla="*/ 0 w 28"/>
                <a:gd name="T37" fmla="*/ 28 h 66"/>
                <a:gd name="T38" fmla="*/ 2 w 28"/>
                <a:gd name="T39" fmla="*/ 21 h 66"/>
                <a:gd name="T40" fmla="*/ 0 w 28"/>
                <a:gd name="T41" fmla="*/ 16 h 66"/>
                <a:gd name="T42" fmla="*/ 0 w 28"/>
                <a:gd name="T43" fmla="*/ 11 h 66"/>
                <a:gd name="T44" fmla="*/ 7 w 28"/>
                <a:gd name="T45"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66">
                  <a:moveTo>
                    <a:pt x="7" y="0"/>
                  </a:moveTo>
                  <a:lnTo>
                    <a:pt x="7" y="0"/>
                  </a:lnTo>
                  <a:lnTo>
                    <a:pt x="7" y="4"/>
                  </a:lnTo>
                  <a:lnTo>
                    <a:pt x="11" y="2"/>
                  </a:lnTo>
                  <a:lnTo>
                    <a:pt x="14" y="9"/>
                  </a:lnTo>
                  <a:lnTo>
                    <a:pt x="19" y="9"/>
                  </a:lnTo>
                  <a:lnTo>
                    <a:pt x="21" y="18"/>
                  </a:lnTo>
                  <a:lnTo>
                    <a:pt x="19" y="26"/>
                  </a:lnTo>
                  <a:lnTo>
                    <a:pt x="21" y="35"/>
                  </a:lnTo>
                  <a:lnTo>
                    <a:pt x="28" y="40"/>
                  </a:lnTo>
                  <a:lnTo>
                    <a:pt x="28" y="45"/>
                  </a:lnTo>
                  <a:lnTo>
                    <a:pt x="21" y="49"/>
                  </a:lnTo>
                  <a:lnTo>
                    <a:pt x="21" y="56"/>
                  </a:lnTo>
                  <a:lnTo>
                    <a:pt x="11" y="66"/>
                  </a:lnTo>
                  <a:lnTo>
                    <a:pt x="9" y="63"/>
                  </a:lnTo>
                  <a:lnTo>
                    <a:pt x="9" y="59"/>
                  </a:lnTo>
                  <a:lnTo>
                    <a:pt x="0" y="52"/>
                  </a:lnTo>
                  <a:lnTo>
                    <a:pt x="0" y="42"/>
                  </a:lnTo>
                  <a:lnTo>
                    <a:pt x="0" y="28"/>
                  </a:lnTo>
                  <a:lnTo>
                    <a:pt x="2" y="21"/>
                  </a:lnTo>
                  <a:lnTo>
                    <a:pt x="0" y="16"/>
                  </a:lnTo>
                  <a:lnTo>
                    <a:pt x="0" y="11"/>
                  </a:lnTo>
                  <a:lnTo>
                    <a:pt x="7"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79" name="Freeform 14">
              <a:extLst>
                <a:ext uri="{FF2B5EF4-FFF2-40B4-BE49-F238E27FC236}">
                  <a16:creationId xmlns:a16="http://schemas.microsoft.com/office/drawing/2014/main" id="{7FE87674-0DE6-F549-B8EA-9411B8E3D9F4}"/>
                </a:ext>
              </a:extLst>
            </p:cNvPr>
            <p:cNvSpPr>
              <a:spLocks noEditPoints="1"/>
            </p:cNvSpPr>
            <p:nvPr/>
          </p:nvSpPr>
          <p:spPr bwMode="auto">
            <a:xfrm>
              <a:off x="2371613" y="4531203"/>
              <a:ext cx="543688" cy="1210087"/>
            </a:xfrm>
            <a:custGeom>
              <a:avLst/>
              <a:gdLst>
                <a:gd name="T0" fmla="*/ 127 w 319"/>
                <a:gd name="T1" fmla="*/ 710 h 710"/>
                <a:gd name="T2" fmla="*/ 104 w 319"/>
                <a:gd name="T3" fmla="*/ 701 h 710"/>
                <a:gd name="T4" fmla="*/ 78 w 319"/>
                <a:gd name="T5" fmla="*/ 701 h 710"/>
                <a:gd name="T6" fmla="*/ 82 w 319"/>
                <a:gd name="T7" fmla="*/ 651 h 710"/>
                <a:gd name="T8" fmla="*/ 113 w 319"/>
                <a:gd name="T9" fmla="*/ 689 h 710"/>
                <a:gd name="T10" fmla="*/ 127 w 319"/>
                <a:gd name="T11" fmla="*/ 710 h 710"/>
                <a:gd name="T12" fmla="*/ 137 w 319"/>
                <a:gd name="T13" fmla="*/ 5 h 710"/>
                <a:gd name="T14" fmla="*/ 151 w 319"/>
                <a:gd name="T15" fmla="*/ 5 h 710"/>
                <a:gd name="T16" fmla="*/ 172 w 319"/>
                <a:gd name="T17" fmla="*/ 7 h 710"/>
                <a:gd name="T18" fmla="*/ 217 w 319"/>
                <a:gd name="T19" fmla="*/ 40 h 710"/>
                <a:gd name="T20" fmla="*/ 253 w 319"/>
                <a:gd name="T21" fmla="*/ 59 h 710"/>
                <a:gd name="T22" fmla="*/ 239 w 319"/>
                <a:gd name="T23" fmla="*/ 95 h 710"/>
                <a:gd name="T24" fmla="*/ 274 w 319"/>
                <a:gd name="T25" fmla="*/ 102 h 710"/>
                <a:gd name="T26" fmla="*/ 300 w 319"/>
                <a:gd name="T27" fmla="*/ 85 h 710"/>
                <a:gd name="T28" fmla="*/ 312 w 319"/>
                <a:gd name="T29" fmla="*/ 66 h 710"/>
                <a:gd name="T30" fmla="*/ 319 w 319"/>
                <a:gd name="T31" fmla="*/ 90 h 710"/>
                <a:gd name="T32" fmla="*/ 295 w 319"/>
                <a:gd name="T33" fmla="*/ 109 h 710"/>
                <a:gd name="T34" fmla="*/ 255 w 319"/>
                <a:gd name="T35" fmla="*/ 149 h 710"/>
                <a:gd name="T36" fmla="*/ 248 w 319"/>
                <a:gd name="T37" fmla="*/ 185 h 710"/>
                <a:gd name="T38" fmla="*/ 243 w 319"/>
                <a:gd name="T39" fmla="*/ 208 h 710"/>
                <a:gd name="T40" fmla="*/ 241 w 319"/>
                <a:gd name="T41" fmla="*/ 232 h 710"/>
                <a:gd name="T42" fmla="*/ 260 w 319"/>
                <a:gd name="T43" fmla="*/ 260 h 710"/>
                <a:gd name="T44" fmla="*/ 269 w 319"/>
                <a:gd name="T45" fmla="*/ 279 h 710"/>
                <a:gd name="T46" fmla="*/ 229 w 319"/>
                <a:gd name="T47" fmla="*/ 317 h 710"/>
                <a:gd name="T48" fmla="*/ 179 w 319"/>
                <a:gd name="T49" fmla="*/ 320 h 710"/>
                <a:gd name="T50" fmla="*/ 179 w 319"/>
                <a:gd name="T51" fmla="*/ 346 h 710"/>
                <a:gd name="T52" fmla="*/ 172 w 319"/>
                <a:gd name="T53" fmla="*/ 365 h 710"/>
                <a:gd name="T54" fmla="*/ 139 w 319"/>
                <a:gd name="T55" fmla="*/ 360 h 710"/>
                <a:gd name="T56" fmla="*/ 137 w 319"/>
                <a:gd name="T57" fmla="*/ 388 h 710"/>
                <a:gd name="T58" fmla="*/ 156 w 319"/>
                <a:gd name="T59" fmla="*/ 386 h 710"/>
                <a:gd name="T60" fmla="*/ 146 w 319"/>
                <a:gd name="T61" fmla="*/ 405 h 710"/>
                <a:gd name="T62" fmla="*/ 130 w 319"/>
                <a:gd name="T63" fmla="*/ 440 h 710"/>
                <a:gd name="T64" fmla="*/ 111 w 319"/>
                <a:gd name="T65" fmla="*/ 452 h 710"/>
                <a:gd name="T66" fmla="*/ 94 w 319"/>
                <a:gd name="T67" fmla="*/ 483 h 710"/>
                <a:gd name="T68" fmla="*/ 125 w 319"/>
                <a:gd name="T69" fmla="*/ 504 h 710"/>
                <a:gd name="T70" fmla="*/ 101 w 319"/>
                <a:gd name="T71" fmla="*/ 540 h 710"/>
                <a:gd name="T72" fmla="*/ 75 w 319"/>
                <a:gd name="T73" fmla="*/ 578 h 710"/>
                <a:gd name="T74" fmla="*/ 73 w 319"/>
                <a:gd name="T75" fmla="*/ 618 h 710"/>
                <a:gd name="T76" fmla="*/ 78 w 319"/>
                <a:gd name="T77" fmla="*/ 630 h 710"/>
                <a:gd name="T78" fmla="*/ 23 w 319"/>
                <a:gd name="T79" fmla="*/ 623 h 710"/>
                <a:gd name="T80" fmla="*/ 16 w 319"/>
                <a:gd name="T81" fmla="*/ 589 h 710"/>
                <a:gd name="T82" fmla="*/ 2 w 319"/>
                <a:gd name="T83" fmla="*/ 580 h 710"/>
                <a:gd name="T84" fmla="*/ 12 w 319"/>
                <a:gd name="T85" fmla="*/ 545 h 710"/>
                <a:gd name="T86" fmla="*/ 16 w 319"/>
                <a:gd name="T87" fmla="*/ 516 h 710"/>
                <a:gd name="T88" fmla="*/ 30 w 319"/>
                <a:gd name="T89" fmla="*/ 464 h 710"/>
                <a:gd name="T90" fmla="*/ 35 w 319"/>
                <a:gd name="T91" fmla="*/ 447 h 710"/>
                <a:gd name="T92" fmla="*/ 26 w 319"/>
                <a:gd name="T93" fmla="*/ 436 h 710"/>
                <a:gd name="T94" fmla="*/ 23 w 319"/>
                <a:gd name="T95" fmla="*/ 417 h 710"/>
                <a:gd name="T96" fmla="*/ 26 w 319"/>
                <a:gd name="T97" fmla="*/ 388 h 710"/>
                <a:gd name="T98" fmla="*/ 28 w 319"/>
                <a:gd name="T99" fmla="*/ 339 h 710"/>
                <a:gd name="T100" fmla="*/ 42 w 319"/>
                <a:gd name="T101" fmla="*/ 315 h 710"/>
                <a:gd name="T102" fmla="*/ 38 w 319"/>
                <a:gd name="T103" fmla="*/ 275 h 710"/>
                <a:gd name="T104" fmla="*/ 49 w 319"/>
                <a:gd name="T105" fmla="*/ 246 h 710"/>
                <a:gd name="T106" fmla="*/ 59 w 319"/>
                <a:gd name="T107" fmla="*/ 208 h 710"/>
                <a:gd name="T108" fmla="*/ 47 w 319"/>
                <a:gd name="T109" fmla="*/ 173 h 710"/>
                <a:gd name="T110" fmla="*/ 54 w 319"/>
                <a:gd name="T111" fmla="*/ 135 h 710"/>
                <a:gd name="T112" fmla="*/ 71 w 319"/>
                <a:gd name="T113" fmla="*/ 102 h 710"/>
                <a:gd name="T114" fmla="*/ 78 w 319"/>
                <a:gd name="T115" fmla="*/ 83 h 710"/>
                <a:gd name="T116" fmla="*/ 80 w 319"/>
                <a:gd name="T117" fmla="*/ 47 h 710"/>
                <a:gd name="T118" fmla="*/ 104 w 319"/>
                <a:gd name="T119" fmla="*/ 21 h 710"/>
                <a:gd name="T120" fmla="*/ 116 w 319"/>
                <a:gd name="T121" fmla="*/ 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9" h="710">
                  <a:moveTo>
                    <a:pt x="127" y="710"/>
                  </a:moveTo>
                  <a:lnTo>
                    <a:pt x="127" y="710"/>
                  </a:lnTo>
                  <a:lnTo>
                    <a:pt x="113" y="710"/>
                  </a:lnTo>
                  <a:lnTo>
                    <a:pt x="104" y="701"/>
                  </a:lnTo>
                  <a:lnTo>
                    <a:pt x="94" y="701"/>
                  </a:lnTo>
                  <a:lnTo>
                    <a:pt x="78" y="701"/>
                  </a:lnTo>
                  <a:lnTo>
                    <a:pt x="78" y="639"/>
                  </a:lnTo>
                  <a:lnTo>
                    <a:pt x="82" y="651"/>
                  </a:lnTo>
                  <a:lnTo>
                    <a:pt x="92" y="672"/>
                  </a:lnTo>
                  <a:lnTo>
                    <a:pt x="113" y="689"/>
                  </a:lnTo>
                  <a:lnTo>
                    <a:pt x="134" y="694"/>
                  </a:lnTo>
                  <a:lnTo>
                    <a:pt x="127" y="710"/>
                  </a:lnTo>
                  <a:close/>
                  <a:moveTo>
                    <a:pt x="137" y="5"/>
                  </a:moveTo>
                  <a:lnTo>
                    <a:pt x="137" y="5"/>
                  </a:lnTo>
                  <a:lnTo>
                    <a:pt x="146" y="17"/>
                  </a:lnTo>
                  <a:lnTo>
                    <a:pt x="151" y="5"/>
                  </a:lnTo>
                  <a:lnTo>
                    <a:pt x="170" y="5"/>
                  </a:lnTo>
                  <a:lnTo>
                    <a:pt x="172" y="7"/>
                  </a:lnTo>
                  <a:lnTo>
                    <a:pt x="203" y="36"/>
                  </a:lnTo>
                  <a:lnTo>
                    <a:pt x="217" y="40"/>
                  </a:lnTo>
                  <a:lnTo>
                    <a:pt x="236" y="52"/>
                  </a:lnTo>
                  <a:lnTo>
                    <a:pt x="253" y="59"/>
                  </a:lnTo>
                  <a:lnTo>
                    <a:pt x="255" y="66"/>
                  </a:lnTo>
                  <a:lnTo>
                    <a:pt x="239" y="95"/>
                  </a:lnTo>
                  <a:lnTo>
                    <a:pt x="255" y="100"/>
                  </a:lnTo>
                  <a:lnTo>
                    <a:pt x="274" y="102"/>
                  </a:lnTo>
                  <a:lnTo>
                    <a:pt x="286" y="100"/>
                  </a:lnTo>
                  <a:lnTo>
                    <a:pt x="300" y="85"/>
                  </a:lnTo>
                  <a:lnTo>
                    <a:pt x="305" y="69"/>
                  </a:lnTo>
                  <a:lnTo>
                    <a:pt x="312" y="66"/>
                  </a:lnTo>
                  <a:lnTo>
                    <a:pt x="319" y="76"/>
                  </a:lnTo>
                  <a:lnTo>
                    <a:pt x="319" y="90"/>
                  </a:lnTo>
                  <a:lnTo>
                    <a:pt x="307" y="102"/>
                  </a:lnTo>
                  <a:lnTo>
                    <a:pt x="295" y="109"/>
                  </a:lnTo>
                  <a:lnTo>
                    <a:pt x="276" y="126"/>
                  </a:lnTo>
                  <a:lnTo>
                    <a:pt x="255" y="149"/>
                  </a:lnTo>
                  <a:lnTo>
                    <a:pt x="253" y="166"/>
                  </a:lnTo>
                  <a:lnTo>
                    <a:pt x="248" y="185"/>
                  </a:lnTo>
                  <a:lnTo>
                    <a:pt x="248" y="204"/>
                  </a:lnTo>
                  <a:lnTo>
                    <a:pt x="243" y="208"/>
                  </a:lnTo>
                  <a:lnTo>
                    <a:pt x="243" y="220"/>
                  </a:lnTo>
                  <a:lnTo>
                    <a:pt x="241" y="232"/>
                  </a:lnTo>
                  <a:lnTo>
                    <a:pt x="262" y="249"/>
                  </a:lnTo>
                  <a:lnTo>
                    <a:pt x="260" y="260"/>
                  </a:lnTo>
                  <a:lnTo>
                    <a:pt x="269" y="270"/>
                  </a:lnTo>
                  <a:lnTo>
                    <a:pt x="269" y="279"/>
                  </a:lnTo>
                  <a:lnTo>
                    <a:pt x="253" y="305"/>
                  </a:lnTo>
                  <a:lnTo>
                    <a:pt x="229" y="317"/>
                  </a:lnTo>
                  <a:lnTo>
                    <a:pt x="196" y="322"/>
                  </a:lnTo>
                  <a:lnTo>
                    <a:pt x="179" y="320"/>
                  </a:lnTo>
                  <a:lnTo>
                    <a:pt x="182" y="331"/>
                  </a:lnTo>
                  <a:lnTo>
                    <a:pt x="179" y="346"/>
                  </a:lnTo>
                  <a:lnTo>
                    <a:pt x="182" y="358"/>
                  </a:lnTo>
                  <a:lnTo>
                    <a:pt x="172" y="365"/>
                  </a:lnTo>
                  <a:lnTo>
                    <a:pt x="156" y="367"/>
                  </a:lnTo>
                  <a:lnTo>
                    <a:pt x="139" y="360"/>
                  </a:lnTo>
                  <a:lnTo>
                    <a:pt x="134" y="365"/>
                  </a:lnTo>
                  <a:lnTo>
                    <a:pt x="137" y="388"/>
                  </a:lnTo>
                  <a:lnTo>
                    <a:pt x="149" y="393"/>
                  </a:lnTo>
                  <a:lnTo>
                    <a:pt x="156" y="386"/>
                  </a:lnTo>
                  <a:lnTo>
                    <a:pt x="161" y="398"/>
                  </a:lnTo>
                  <a:lnTo>
                    <a:pt x="146" y="405"/>
                  </a:lnTo>
                  <a:lnTo>
                    <a:pt x="132" y="419"/>
                  </a:lnTo>
                  <a:lnTo>
                    <a:pt x="130" y="440"/>
                  </a:lnTo>
                  <a:lnTo>
                    <a:pt x="127" y="452"/>
                  </a:lnTo>
                  <a:lnTo>
                    <a:pt x="111" y="452"/>
                  </a:lnTo>
                  <a:lnTo>
                    <a:pt x="99" y="464"/>
                  </a:lnTo>
                  <a:lnTo>
                    <a:pt x="94" y="483"/>
                  </a:lnTo>
                  <a:lnTo>
                    <a:pt x="111" y="500"/>
                  </a:lnTo>
                  <a:lnTo>
                    <a:pt x="125" y="504"/>
                  </a:lnTo>
                  <a:lnTo>
                    <a:pt x="120" y="526"/>
                  </a:lnTo>
                  <a:lnTo>
                    <a:pt x="101" y="540"/>
                  </a:lnTo>
                  <a:lnTo>
                    <a:pt x="90" y="568"/>
                  </a:lnTo>
                  <a:lnTo>
                    <a:pt x="75" y="578"/>
                  </a:lnTo>
                  <a:lnTo>
                    <a:pt x="68" y="589"/>
                  </a:lnTo>
                  <a:lnTo>
                    <a:pt x="73" y="618"/>
                  </a:lnTo>
                  <a:lnTo>
                    <a:pt x="85" y="632"/>
                  </a:lnTo>
                  <a:lnTo>
                    <a:pt x="78" y="630"/>
                  </a:lnTo>
                  <a:lnTo>
                    <a:pt x="64" y="627"/>
                  </a:lnTo>
                  <a:lnTo>
                    <a:pt x="23" y="623"/>
                  </a:lnTo>
                  <a:lnTo>
                    <a:pt x="16" y="608"/>
                  </a:lnTo>
                  <a:lnTo>
                    <a:pt x="16" y="589"/>
                  </a:lnTo>
                  <a:lnTo>
                    <a:pt x="7" y="589"/>
                  </a:lnTo>
                  <a:lnTo>
                    <a:pt x="2" y="580"/>
                  </a:lnTo>
                  <a:lnTo>
                    <a:pt x="0" y="554"/>
                  </a:lnTo>
                  <a:lnTo>
                    <a:pt x="12" y="545"/>
                  </a:lnTo>
                  <a:lnTo>
                    <a:pt x="16" y="528"/>
                  </a:lnTo>
                  <a:lnTo>
                    <a:pt x="16" y="516"/>
                  </a:lnTo>
                  <a:lnTo>
                    <a:pt x="23" y="497"/>
                  </a:lnTo>
                  <a:lnTo>
                    <a:pt x="30" y="464"/>
                  </a:lnTo>
                  <a:lnTo>
                    <a:pt x="28" y="452"/>
                  </a:lnTo>
                  <a:lnTo>
                    <a:pt x="35" y="447"/>
                  </a:lnTo>
                  <a:lnTo>
                    <a:pt x="33" y="438"/>
                  </a:lnTo>
                  <a:lnTo>
                    <a:pt x="26" y="436"/>
                  </a:lnTo>
                  <a:lnTo>
                    <a:pt x="30" y="424"/>
                  </a:lnTo>
                  <a:lnTo>
                    <a:pt x="23" y="417"/>
                  </a:lnTo>
                  <a:lnTo>
                    <a:pt x="21" y="391"/>
                  </a:lnTo>
                  <a:lnTo>
                    <a:pt x="26" y="388"/>
                  </a:lnTo>
                  <a:lnTo>
                    <a:pt x="23" y="360"/>
                  </a:lnTo>
                  <a:lnTo>
                    <a:pt x="28" y="339"/>
                  </a:lnTo>
                  <a:lnTo>
                    <a:pt x="33" y="320"/>
                  </a:lnTo>
                  <a:lnTo>
                    <a:pt x="42" y="315"/>
                  </a:lnTo>
                  <a:lnTo>
                    <a:pt x="38" y="294"/>
                  </a:lnTo>
                  <a:lnTo>
                    <a:pt x="38" y="275"/>
                  </a:lnTo>
                  <a:lnTo>
                    <a:pt x="49" y="263"/>
                  </a:lnTo>
                  <a:lnTo>
                    <a:pt x="49" y="246"/>
                  </a:lnTo>
                  <a:lnTo>
                    <a:pt x="59" y="227"/>
                  </a:lnTo>
                  <a:lnTo>
                    <a:pt x="59" y="208"/>
                  </a:lnTo>
                  <a:lnTo>
                    <a:pt x="54" y="206"/>
                  </a:lnTo>
                  <a:lnTo>
                    <a:pt x="47" y="173"/>
                  </a:lnTo>
                  <a:lnTo>
                    <a:pt x="56" y="152"/>
                  </a:lnTo>
                  <a:lnTo>
                    <a:pt x="54" y="135"/>
                  </a:lnTo>
                  <a:lnTo>
                    <a:pt x="61" y="118"/>
                  </a:lnTo>
                  <a:lnTo>
                    <a:pt x="71" y="102"/>
                  </a:lnTo>
                  <a:lnTo>
                    <a:pt x="82" y="90"/>
                  </a:lnTo>
                  <a:lnTo>
                    <a:pt x="78" y="83"/>
                  </a:lnTo>
                  <a:lnTo>
                    <a:pt x="80" y="78"/>
                  </a:lnTo>
                  <a:lnTo>
                    <a:pt x="80" y="47"/>
                  </a:lnTo>
                  <a:lnTo>
                    <a:pt x="99" y="40"/>
                  </a:lnTo>
                  <a:lnTo>
                    <a:pt x="104" y="21"/>
                  </a:lnTo>
                  <a:lnTo>
                    <a:pt x="101" y="17"/>
                  </a:lnTo>
                  <a:lnTo>
                    <a:pt x="116" y="0"/>
                  </a:lnTo>
                  <a:lnTo>
                    <a:pt x="137"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80" name="Freeform 18">
              <a:extLst>
                <a:ext uri="{FF2B5EF4-FFF2-40B4-BE49-F238E27FC236}">
                  <a16:creationId xmlns:a16="http://schemas.microsoft.com/office/drawing/2014/main" id="{2E27FB99-EE70-3949-A9BA-889E73414E8A}"/>
                </a:ext>
              </a:extLst>
            </p:cNvPr>
            <p:cNvSpPr>
              <a:spLocks noEditPoints="1"/>
            </p:cNvSpPr>
            <p:nvPr/>
          </p:nvSpPr>
          <p:spPr bwMode="auto">
            <a:xfrm>
              <a:off x="7523855" y="4215898"/>
              <a:ext cx="1111235" cy="1032835"/>
            </a:xfrm>
            <a:custGeom>
              <a:avLst/>
              <a:gdLst>
                <a:gd name="T0" fmla="*/ 544 w 652"/>
                <a:gd name="T1" fmla="*/ 550 h 606"/>
                <a:gd name="T2" fmla="*/ 562 w 652"/>
                <a:gd name="T3" fmla="*/ 580 h 606"/>
                <a:gd name="T4" fmla="*/ 539 w 652"/>
                <a:gd name="T5" fmla="*/ 606 h 606"/>
                <a:gd name="T6" fmla="*/ 508 w 652"/>
                <a:gd name="T7" fmla="*/ 554 h 606"/>
                <a:gd name="T8" fmla="*/ 489 w 652"/>
                <a:gd name="T9" fmla="*/ 50 h 606"/>
                <a:gd name="T10" fmla="*/ 520 w 652"/>
                <a:gd name="T11" fmla="*/ 69 h 606"/>
                <a:gd name="T12" fmla="*/ 527 w 652"/>
                <a:gd name="T13" fmla="*/ 102 h 606"/>
                <a:gd name="T14" fmla="*/ 553 w 652"/>
                <a:gd name="T15" fmla="*/ 145 h 606"/>
                <a:gd name="T16" fmla="*/ 584 w 652"/>
                <a:gd name="T17" fmla="*/ 176 h 606"/>
                <a:gd name="T18" fmla="*/ 605 w 652"/>
                <a:gd name="T19" fmla="*/ 197 h 606"/>
                <a:gd name="T20" fmla="*/ 641 w 652"/>
                <a:gd name="T21" fmla="*/ 247 h 606"/>
                <a:gd name="T22" fmla="*/ 652 w 652"/>
                <a:gd name="T23" fmla="*/ 296 h 606"/>
                <a:gd name="T24" fmla="*/ 645 w 652"/>
                <a:gd name="T25" fmla="*/ 348 h 606"/>
                <a:gd name="T26" fmla="*/ 617 w 652"/>
                <a:gd name="T27" fmla="*/ 405 h 606"/>
                <a:gd name="T28" fmla="*/ 596 w 652"/>
                <a:gd name="T29" fmla="*/ 455 h 606"/>
                <a:gd name="T30" fmla="*/ 567 w 652"/>
                <a:gd name="T31" fmla="*/ 483 h 606"/>
                <a:gd name="T32" fmla="*/ 520 w 652"/>
                <a:gd name="T33" fmla="*/ 500 h 606"/>
                <a:gd name="T34" fmla="*/ 492 w 652"/>
                <a:gd name="T35" fmla="*/ 505 h 606"/>
                <a:gd name="T36" fmla="*/ 442 w 652"/>
                <a:gd name="T37" fmla="*/ 488 h 606"/>
                <a:gd name="T38" fmla="*/ 418 w 652"/>
                <a:gd name="T39" fmla="*/ 443 h 606"/>
                <a:gd name="T40" fmla="*/ 395 w 652"/>
                <a:gd name="T41" fmla="*/ 429 h 606"/>
                <a:gd name="T42" fmla="*/ 397 w 652"/>
                <a:gd name="T43" fmla="*/ 401 h 606"/>
                <a:gd name="T44" fmla="*/ 369 w 652"/>
                <a:gd name="T45" fmla="*/ 427 h 606"/>
                <a:gd name="T46" fmla="*/ 338 w 652"/>
                <a:gd name="T47" fmla="*/ 386 h 606"/>
                <a:gd name="T48" fmla="*/ 290 w 652"/>
                <a:gd name="T49" fmla="*/ 360 h 606"/>
                <a:gd name="T50" fmla="*/ 208 w 652"/>
                <a:gd name="T51" fmla="*/ 374 h 606"/>
                <a:gd name="T52" fmla="*/ 167 w 652"/>
                <a:gd name="T53" fmla="*/ 405 h 606"/>
                <a:gd name="T54" fmla="*/ 118 w 652"/>
                <a:gd name="T55" fmla="*/ 408 h 606"/>
                <a:gd name="T56" fmla="*/ 85 w 652"/>
                <a:gd name="T57" fmla="*/ 422 h 606"/>
                <a:gd name="T58" fmla="*/ 35 w 652"/>
                <a:gd name="T59" fmla="*/ 415 h 606"/>
                <a:gd name="T60" fmla="*/ 37 w 652"/>
                <a:gd name="T61" fmla="*/ 393 h 606"/>
                <a:gd name="T62" fmla="*/ 30 w 652"/>
                <a:gd name="T63" fmla="*/ 344 h 606"/>
                <a:gd name="T64" fmla="*/ 21 w 652"/>
                <a:gd name="T65" fmla="*/ 306 h 606"/>
                <a:gd name="T66" fmla="*/ 0 w 652"/>
                <a:gd name="T67" fmla="*/ 261 h 606"/>
                <a:gd name="T68" fmla="*/ 14 w 652"/>
                <a:gd name="T69" fmla="*/ 266 h 606"/>
                <a:gd name="T70" fmla="*/ 2 w 652"/>
                <a:gd name="T71" fmla="*/ 230 h 606"/>
                <a:gd name="T72" fmla="*/ 7 w 652"/>
                <a:gd name="T73" fmla="*/ 197 h 606"/>
                <a:gd name="T74" fmla="*/ 35 w 652"/>
                <a:gd name="T75" fmla="*/ 180 h 606"/>
                <a:gd name="T76" fmla="*/ 66 w 652"/>
                <a:gd name="T77" fmla="*/ 166 h 606"/>
                <a:gd name="T78" fmla="*/ 97 w 652"/>
                <a:gd name="T79" fmla="*/ 154 h 606"/>
                <a:gd name="T80" fmla="*/ 134 w 652"/>
                <a:gd name="T81" fmla="*/ 133 h 606"/>
                <a:gd name="T82" fmla="*/ 158 w 652"/>
                <a:gd name="T83" fmla="*/ 93 h 606"/>
                <a:gd name="T84" fmla="*/ 170 w 652"/>
                <a:gd name="T85" fmla="*/ 88 h 606"/>
                <a:gd name="T86" fmla="*/ 191 w 652"/>
                <a:gd name="T87" fmla="*/ 64 h 606"/>
                <a:gd name="T88" fmla="*/ 208 w 652"/>
                <a:gd name="T89" fmla="*/ 55 h 606"/>
                <a:gd name="T90" fmla="*/ 243 w 652"/>
                <a:gd name="T91" fmla="*/ 69 h 606"/>
                <a:gd name="T92" fmla="*/ 269 w 652"/>
                <a:gd name="T93" fmla="*/ 48 h 606"/>
                <a:gd name="T94" fmla="*/ 290 w 652"/>
                <a:gd name="T95" fmla="*/ 24 h 606"/>
                <a:gd name="T96" fmla="*/ 300 w 652"/>
                <a:gd name="T97" fmla="*/ 10 h 606"/>
                <a:gd name="T98" fmla="*/ 343 w 652"/>
                <a:gd name="T99" fmla="*/ 22 h 606"/>
                <a:gd name="T100" fmla="*/ 371 w 652"/>
                <a:gd name="T101" fmla="*/ 22 h 606"/>
                <a:gd name="T102" fmla="*/ 371 w 652"/>
                <a:gd name="T103" fmla="*/ 43 h 606"/>
                <a:gd name="T104" fmla="*/ 359 w 652"/>
                <a:gd name="T105" fmla="*/ 64 h 606"/>
                <a:gd name="T106" fmla="*/ 392 w 652"/>
                <a:gd name="T107" fmla="*/ 90 h 606"/>
                <a:gd name="T108" fmla="*/ 421 w 652"/>
                <a:gd name="T109" fmla="*/ 109 h 606"/>
                <a:gd name="T110" fmla="*/ 454 w 652"/>
                <a:gd name="T111" fmla="*/ 93 h 606"/>
                <a:gd name="T112" fmla="*/ 458 w 652"/>
                <a:gd name="T113" fmla="*/ 60 h 606"/>
                <a:gd name="T114" fmla="*/ 458 w 652"/>
                <a:gd name="T115" fmla="*/ 27 h 606"/>
                <a:gd name="T116" fmla="*/ 473 w 652"/>
                <a:gd name="T117" fmla="*/ 0 h 606"/>
                <a:gd name="T118" fmla="*/ 482 w 652"/>
                <a:gd name="T119" fmla="*/ 2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52" h="606">
                  <a:moveTo>
                    <a:pt x="520" y="545"/>
                  </a:moveTo>
                  <a:lnTo>
                    <a:pt x="520" y="545"/>
                  </a:lnTo>
                  <a:lnTo>
                    <a:pt x="536" y="552"/>
                  </a:lnTo>
                  <a:lnTo>
                    <a:pt x="544" y="550"/>
                  </a:lnTo>
                  <a:lnTo>
                    <a:pt x="558" y="547"/>
                  </a:lnTo>
                  <a:lnTo>
                    <a:pt x="565" y="547"/>
                  </a:lnTo>
                  <a:lnTo>
                    <a:pt x="567" y="573"/>
                  </a:lnTo>
                  <a:lnTo>
                    <a:pt x="562" y="580"/>
                  </a:lnTo>
                  <a:lnTo>
                    <a:pt x="560" y="597"/>
                  </a:lnTo>
                  <a:lnTo>
                    <a:pt x="555" y="592"/>
                  </a:lnTo>
                  <a:lnTo>
                    <a:pt x="544" y="606"/>
                  </a:lnTo>
                  <a:lnTo>
                    <a:pt x="539" y="606"/>
                  </a:lnTo>
                  <a:lnTo>
                    <a:pt x="529" y="606"/>
                  </a:lnTo>
                  <a:lnTo>
                    <a:pt x="520" y="587"/>
                  </a:lnTo>
                  <a:lnTo>
                    <a:pt x="518" y="573"/>
                  </a:lnTo>
                  <a:lnTo>
                    <a:pt x="508" y="554"/>
                  </a:lnTo>
                  <a:lnTo>
                    <a:pt x="508" y="545"/>
                  </a:lnTo>
                  <a:lnTo>
                    <a:pt x="520" y="545"/>
                  </a:lnTo>
                  <a:close/>
                  <a:moveTo>
                    <a:pt x="489" y="50"/>
                  </a:moveTo>
                  <a:lnTo>
                    <a:pt x="489" y="50"/>
                  </a:lnTo>
                  <a:lnTo>
                    <a:pt x="496" y="62"/>
                  </a:lnTo>
                  <a:lnTo>
                    <a:pt x="506" y="57"/>
                  </a:lnTo>
                  <a:lnTo>
                    <a:pt x="510" y="64"/>
                  </a:lnTo>
                  <a:lnTo>
                    <a:pt x="520" y="69"/>
                  </a:lnTo>
                  <a:lnTo>
                    <a:pt x="518" y="79"/>
                  </a:lnTo>
                  <a:lnTo>
                    <a:pt x="520" y="93"/>
                  </a:lnTo>
                  <a:lnTo>
                    <a:pt x="522" y="100"/>
                  </a:lnTo>
                  <a:lnTo>
                    <a:pt x="527" y="102"/>
                  </a:lnTo>
                  <a:lnTo>
                    <a:pt x="532" y="116"/>
                  </a:lnTo>
                  <a:lnTo>
                    <a:pt x="532" y="126"/>
                  </a:lnTo>
                  <a:lnTo>
                    <a:pt x="536" y="138"/>
                  </a:lnTo>
                  <a:lnTo>
                    <a:pt x="553" y="145"/>
                  </a:lnTo>
                  <a:lnTo>
                    <a:pt x="565" y="154"/>
                  </a:lnTo>
                  <a:lnTo>
                    <a:pt x="577" y="161"/>
                  </a:lnTo>
                  <a:lnTo>
                    <a:pt x="574" y="166"/>
                  </a:lnTo>
                  <a:lnTo>
                    <a:pt x="584" y="176"/>
                  </a:lnTo>
                  <a:lnTo>
                    <a:pt x="588" y="195"/>
                  </a:lnTo>
                  <a:lnTo>
                    <a:pt x="596" y="192"/>
                  </a:lnTo>
                  <a:lnTo>
                    <a:pt x="603" y="199"/>
                  </a:lnTo>
                  <a:lnTo>
                    <a:pt x="605" y="197"/>
                  </a:lnTo>
                  <a:lnTo>
                    <a:pt x="610" y="214"/>
                  </a:lnTo>
                  <a:lnTo>
                    <a:pt x="619" y="225"/>
                  </a:lnTo>
                  <a:lnTo>
                    <a:pt x="629" y="232"/>
                  </a:lnTo>
                  <a:lnTo>
                    <a:pt x="641" y="247"/>
                  </a:lnTo>
                  <a:lnTo>
                    <a:pt x="645" y="261"/>
                  </a:lnTo>
                  <a:lnTo>
                    <a:pt x="645" y="270"/>
                  </a:lnTo>
                  <a:lnTo>
                    <a:pt x="645" y="282"/>
                  </a:lnTo>
                  <a:lnTo>
                    <a:pt x="652" y="296"/>
                  </a:lnTo>
                  <a:lnTo>
                    <a:pt x="650" y="313"/>
                  </a:lnTo>
                  <a:lnTo>
                    <a:pt x="648" y="322"/>
                  </a:lnTo>
                  <a:lnTo>
                    <a:pt x="645" y="339"/>
                  </a:lnTo>
                  <a:lnTo>
                    <a:pt x="645" y="348"/>
                  </a:lnTo>
                  <a:lnTo>
                    <a:pt x="641" y="363"/>
                  </a:lnTo>
                  <a:lnTo>
                    <a:pt x="633" y="382"/>
                  </a:lnTo>
                  <a:lnTo>
                    <a:pt x="622" y="389"/>
                  </a:lnTo>
                  <a:lnTo>
                    <a:pt x="617" y="405"/>
                  </a:lnTo>
                  <a:lnTo>
                    <a:pt x="610" y="415"/>
                  </a:lnTo>
                  <a:lnTo>
                    <a:pt x="605" y="431"/>
                  </a:lnTo>
                  <a:lnTo>
                    <a:pt x="598" y="441"/>
                  </a:lnTo>
                  <a:lnTo>
                    <a:pt x="596" y="455"/>
                  </a:lnTo>
                  <a:lnTo>
                    <a:pt x="593" y="469"/>
                  </a:lnTo>
                  <a:lnTo>
                    <a:pt x="593" y="476"/>
                  </a:lnTo>
                  <a:lnTo>
                    <a:pt x="584" y="483"/>
                  </a:lnTo>
                  <a:lnTo>
                    <a:pt x="567" y="483"/>
                  </a:lnTo>
                  <a:lnTo>
                    <a:pt x="551" y="493"/>
                  </a:lnTo>
                  <a:lnTo>
                    <a:pt x="544" y="500"/>
                  </a:lnTo>
                  <a:lnTo>
                    <a:pt x="534" y="509"/>
                  </a:lnTo>
                  <a:lnTo>
                    <a:pt x="520" y="500"/>
                  </a:lnTo>
                  <a:lnTo>
                    <a:pt x="510" y="495"/>
                  </a:lnTo>
                  <a:lnTo>
                    <a:pt x="513" y="486"/>
                  </a:lnTo>
                  <a:lnTo>
                    <a:pt x="506" y="490"/>
                  </a:lnTo>
                  <a:lnTo>
                    <a:pt x="492" y="505"/>
                  </a:lnTo>
                  <a:lnTo>
                    <a:pt x="477" y="498"/>
                  </a:lnTo>
                  <a:lnTo>
                    <a:pt x="468" y="495"/>
                  </a:lnTo>
                  <a:lnTo>
                    <a:pt x="458" y="493"/>
                  </a:lnTo>
                  <a:lnTo>
                    <a:pt x="442" y="488"/>
                  </a:lnTo>
                  <a:lnTo>
                    <a:pt x="432" y="474"/>
                  </a:lnTo>
                  <a:lnTo>
                    <a:pt x="430" y="460"/>
                  </a:lnTo>
                  <a:lnTo>
                    <a:pt x="425" y="450"/>
                  </a:lnTo>
                  <a:lnTo>
                    <a:pt x="418" y="443"/>
                  </a:lnTo>
                  <a:lnTo>
                    <a:pt x="402" y="441"/>
                  </a:lnTo>
                  <a:lnTo>
                    <a:pt x="406" y="429"/>
                  </a:lnTo>
                  <a:lnTo>
                    <a:pt x="402" y="415"/>
                  </a:lnTo>
                  <a:lnTo>
                    <a:pt x="395" y="429"/>
                  </a:lnTo>
                  <a:lnTo>
                    <a:pt x="380" y="431"/>
                  </a:lnTo>
                  <a:lnTo>
                    <a:pt x="390" y="422"/>
                  </a:lnTo>
                  <a:lnTo>
                    <a:pt x="392" y="410"/>
                  </a:lnTo>
                  <a:lnTo>
                    <a:pt x="397" y="401"/>
                  </a:lnTo>
                  <a:lnTo>
                    <a:pt x="397" y="386"/>
                  </a:lnTo>
                  <a:lnTo>
                    <a:pt x="383" y="403"/>
                  </a:lnTo>
                  <a:lnTo>
                    <a:pt x="373" y="410"/>
                  </a:lnTo>
                  <a:lnTo>
                    <a:pt x="369" y="427"/>
                  </a:lnTo>
                  <a:lnTo>
                    <a:pt x="354" y="417"/>
                  </a:lnTo>
                  <a:lnTo>
                    <a:pt x="354" y="408"/>
                  </a:lnTo>
                  <a:lnTo>
                    <a:pt x="345" y="393"/>
                  </a:lnTo>
                  <a:lnTo>
                    <a:pt x="338" y="386"/>
                  </a:lnTo>
                  <a:lnTo>
                    <a:pt x="340" y="382"/>
                  </a:lnTo>
                  <a:lnTo>
                    <a:pt x="319" y="370"/>
                  </a:lnTo>
                  <a:lnTo>
                    <a:pt x="307" y="370"/>
                  </a:lnTo>
                  <a:lnTo>
                    <a:pt x="290" y="360"/>
                  </a:lnTo>
                  <a:lnTo>
                    <a:pt x="262" y="363"/>
                  </a:lnTo>
                  <a:lnTo>
                    <a:pt x="241" y="370"/>
                  </a:lnTo>
                  <a:lnTo>
                    <a:pt x="224" y="374"/>
                  </a:lnTo>
                  <a:lnTo>
                    <a:pt x="208" y="374"/>
                  </a:lnTo>
                  <a:lnTo>
                    <a:pt x="191" y="384"/>
                  </a:lnTo>
                  <a:lnTo>
                    <a:pt x="177" y="389"/>
                  </a:lnTo>
                  <a:lnTo>
                    <a:pt x="175" y="398"/>
                  </a:lnTo>
                  <a:lnTo>
                    <a:pt x="167" y="405"/>
                  </a:lnTo>
                  <a:lnTo>
                    <a:pt x="153" y="408"/>
                  </a:lnTo>
                  <a:lnTo>
                    <a:pt x="144" y="408"/>
                  </a:lnTo>
                  <a:lnTo>
                    <a:pt x="130" y="405"/>
                  </a:lnTo>
                  <a:lnTo>
                    <a:pt x="118" y="408"/>
                  </a:lnTo>
                  <a:lnTo>
                    <a:pt x="106" y="408"/>
                  </a:lnTo>
                  <a:lnTo>
                    <a:pt x="97" y="417"/>
                  </a:lnTo>
                  <a:lnTo>
                    <a:pt x="92" y="417"/>
                  </a:lnTo>
                  <a:lnTo>
                    <a:pt x="85" y="422"/>
                  </a:lnTo>
                  <a:lnTo>
                    <a:pt x="75" y="429"/>
                  </a:lnTo>
                  <a:lnTo>
                    <a:pt x="63" y="429"/>
                  </a:lnTo>
                  <a:lnTo>
                    <a:pt x="54" y="429"/>
                  </a:lnTo>
                  <a:lnTo>
                    <a:pt x="35" y="415"/>
                  </a:lnTo>
                  <a:lnTo>
                    <a:pt x="28" y="412"/>
                  </a:lnTo>
                  <a:lnTo>
                    <a:pt x="28" y="401"/>
                  </a:lnTo>
                  <a:lnTo>
                    <a:pt x="35" y="398"/>
                  </a:lnTo>
                  <a:lnTo>
                    <a:pt x="37" y="393"/>
                  </a:lnTo>
                  <a:lnTo>
                    <a:pt x="37" y="386"/>
                  </a:lnTo>
                  <a:lnTo>
                    <a:pt x="40" y="374"/>
                  </a:lnTo>
                  <a:lnTo>
                    <a:pt x="37" y="363"/>
                  </a:lnTo>
                  <a:lnTo>
                    <a:pt x="30" y="344"/>
                  </a:lnTo>
                  <a:lnTo>
                    <a:pt x="28" y="332"/>
                  </a:lnTo>
                  <a:lnTo>
                    <a:pt x="28" y="322"/>
                  </a:lnTo>
                  <a:lnTo>
                    <a:pt x="21" y="311"/>
                  </a:lnTo>
                  <a:lnTo>
                    <a:pt x="21" y="306"/>
                  </a:lnTo>
                  <a:lnTo>
                    <a:pt x="14" y="299"/>
                  </a:lnTo>
                  <a:lnTo>
                    <a:pt x="11" y="285"/>
                  </a:lnTo>
                  <a:lnTo>
                    <a:pt x="2" y="268"/>
                  </a:lnTo>
                  <a:lnTo>
                    <a:pt x="0" y="261"/>
                  </a:lnTo>
                  <a:lnTo>
                    <a:pt x="7" y="268"/>
                  </a:lnTo>
                  <a:lnTo>
                    <a:pt x="2" y="254"/>
                  </a:lnTo>
                  <a:lnTo>
                    <a:pt x="9" y="258"/>
                  </a:lnTo>
                  <a:lnTo>
                    <a:pt x="14" y="266"/>
                  </a:lnTo>
                  <a:lnTo>
                    <a:pt x="14" y="256"/>
                  </a:lnTo>
                  <a:lnTo>
                    <a:pt x="7" y="242"/>
                  </a:lnTo>
                  <a:lnTo>
                    <a:pt x="4" y="237"/>
                  </a:lnTo>
                  <a:lnTo>
                    <a:pt x="2" y="230"/>
                  </a:lnTo>
                  <a:lnTo>
                    <a:pt x="2" y="221"/>
                  </a:lnTo>
                  <a:lnTo>
                    <a:pt x="7" y="216"/>
                  </a:lnTo>
                  <a:lnTo>
                    <a:pt x="9" y="206"/>
                  </a:lnTo>
                  <a:lnTo>
                    <a:pt x="7" y="197"/>
                  </a:lnTo>
                  <a:lnTo>
                    <a:pt x="14" y="185"/>
                  </a:lnTo>
                  <a:lnTo>
                    <a:pt x="14" y="199"/>
                  </a:lnTo>
                  <a:lnTo>
                    <a:pt x="21" y="185"/>
                  </a:lnTo>
                  <a:lnTo>
                    <a:pt x="35" y="180"/>
                  </a:lnTo>
                  <a:lnTo>
                    <a:pt x="42" y="173"/>
                  </a:lnTo>
                  <a:lnTo>
                    <a:pt x="54" y="166"/>
                  </a:lnTo>
                  <a:lnTo>
                    <a:pt x="63" y="166"/>
                  </a:lnTo>
                  <a:lnTo>
                    <a:pt x="66" y="166"/>
                  </a:lnTo>
                  <a:lnTo>
                    <a:pt x="80" y="161"/>
                  </a:lnTo>
                  <a:lnTo>
                    <a:pt x="89" y="159"/>
                  </a:lnTo>
                  <a:lnTo>
                    <a:pt x="92" y="154"/>
                  </a:lnTo>
                  <a:lnTo>
                    <a:pt x="97" y="154"/>
                  </a:lnTo>
                  <a:lnTo>
                    <a:pt x="106" y="154"/>
                  </a:lnTo>
                  <a:lnTo>
                    <a:pt x="123" y="150"/>
                  </a:lnTo>
                  <a:lnTo>
                    <a:pt x="130" y="143"/>
                  </a:lnTo>
                  <a:lnTo>
                    <a:pt x="134" y="133"/>
                  </a:lnTo>
                  <a:lnTo>
                    <a:pt x="144" y="124"/>
                  </a:lnTo>
                  <a:lnTo>
                    <a:pt x="146" y="116"/>
                  </a:lnTo>
                  <a:lnTo>
                    <a:pt x="146" y="107"/>
                  </a:lnTo>
                  <a:lnTo>
                    <a:pt x="158" y="93"/>
                  </a:lnTo>
                  <a:lnTo>
                    <a:pt x="163" y="107"/>
                  </a:lnTo>
                  <a:lnTo>
                    <a:pt x="170" y="105"/>
                  </a:lnTo>
                  <a:lnTo>
                    <a:pt x="165" y="98"/>
                  </a:lnTo>
                  <a:lnTo>
                    <a:pt x="170" y="88"/>
                  </a:lnTo>
                  <a:lnTo>
                    <a:pt x="177" y="93"/>
                  </a:lnTo>
                  <a:lnTo>
                    <a:pt x="179" y="81"/>
                  </a:lnTo>
                  <a:lnTo>
                    <a:pt x="189" y="71"/>
                  </a:lnTo>
                  <a:lnTo>
                    <a:pt x="191" y="64"/>
                  </a:lnTo>
                  <a:lnTo>
                    <a:pt x="201" y="62"/>
                  </a:lnTo>
                  <a:lnTo>
                    <a:pt x="201" y="57"/>
                  </a:lnTo>
                  <a:lnTo>
                    <a:pt x="208" y="60"/>
                  </a:lnTo>
                  <a:lnTo>
                    <a:pt x="208" y="55"/>
                  </a:lnTo>
                  <a:lnTo>
                    <a:pt x="215" y="53"/>
                  </a:lnTo>
                  <a:lnTo>
                    <a:pt x="222" y="50"/>
                  </a:lnTo>
                  <a:lnTo>
                    <a:pt x="234" y="60"/>
                  </a:lnTo>
                  <a:lnTo>
                    <a:pt x="243" y="69"/>
                  </a:lnTo>
                  <a:lnTo>
                    <a:pt x="255" y="69"/>
                  </a:lnTo>
                  <a:lnTo>
                    <a:pt x="264" y="69"/>
                  </a:lnTo>
                  <a:lnTo>
                    <a:pt x="260" y="62"/>
                  </a:lnTo>
                  <a:lnTo>
                    <a:pt x="269" y="48"/>
                  </a:lnTo>
                  <a:lnTo>
                    <a:pt x="276" y="43"/>
                  </a:lnTo>
                  <a:lnTo>
                    <a:pt x="274" y="38"/>
                  </a:lnTo>
                  <a:lnTo>
                    <a:pt x="281" y="29"/>
                  </a:lnTo>
                  <a:lnTo>
                    <a:pt x="290" y="24"/>
                  </a:lnTo>
                  <a:lnTo>
                    <a:pt x="298" y="27"/>
                  </a:lnTo>
                  <a:lnTo>
                    <a:pt x="312" y="22"/>
                  </a:lnTo>
                  <a:lnTo>
                    <a:pt x="312" y="15"/>
                  </a:lnTo>
                  <a:lnTo>
                    <a:pt x="300" y="10"/>
                  </a:lnTo>
                  <a:lnTo>
                    <a:pt x="309" y="8"/>
                  </a:lnTo>
                  <a:lnTo>
                    <a:pt x="319" y="10"/>
                  </a:lnTo>
                  <a:lnTo>
                    <a:pt x="328" y="17"/>
                  </a:lnTo>
                  <a:lnTo>
                    <a:pt x="343" y="22"/>
                  </a:lnTo>
                  <a:lnTo>
                    <a:pt x="345" y="19"/>
                  </a:lnTo>
                  <a:lnTo>
                    <a:pt x="357" y="24"/>
                  </a:lnTo>
                  <a:lnTo>
                    <a:pt x="366" y="19"/>
                  </a:lnTo>
                  <a:lnTo>
                    <a:pt x="371" y="22"/>
                  </a:lnTo>
                  <a:lnTo>
                    <a:pt x="376" y="19"/>
                  </a:lnTo>
                  <a:lnTo>
                    <a:pt x="383" y="27"/>
                  </a:lnTo>
                  <a:lnTo>
                    <a:pt x="378" y="36"/>
                  </a:lnTo>
                  <a:lnTo>
                    <a:pt x="371" y="43"/>
                  </a:lnTo>
                  <a:lnTo>
                    <a:pt x="366" y="43"/>
                  </a:lnTo>
                  <a:lnTo>
                    <a:pt x="369" y="50"/>
                  </a:lnTo>
                  <a:lnTo>
                    <a:pt x="364" y="57"/>
                  </a:lnTo>
                  <a:lnTo>
                    <a:pt x="359" y="64"/>
                  </a:lnTo>
                  <a:lnTo>
                    <a:pt x="359" y="71"/>
                  </a:lnTo>
                  <a:lnTo>
                    <a:pt x="371" y="81"/>
                  </a:lnTo>
                  <a:lnTo>
                    <a:pt x="385" y="86"/>
                  </a:lnTo>
                  <a:lnTo>
                    <a:pt x="392" y="90"/>
                  </a:lnTo>
                  <a:lnTo>
                    <a:pt x="404" y="100"/>
                  </a:lnTo>
                  <a:lnTo>
                    <a:pt x="409" y="100"/>
                  </a:lnTo>
                  <a:lnTo>
                    <a:pt x="418" y="105"/>
                  </a:lnTo>
                  <a:lnTo>
                    <a:pt x="421" y="109"/>
                  </a:lnTo>
                  <a:lnTo>
                    <a:pt x="435" y="116"/>
                  </a:lnTo>
                  <a:lnTo>
                    <a:pt x="447" y="109"/>
                  </a:lnTo>
                  <a:lnTo>
                    <a:pt x="449" y="102"/>
                  </a:lnTo>
                  <a:lnTo>
                    <a:pt x="454" y="93"/>
                  </a:lnTo>
                  <a:lnTo>
                    <a:pt x="454" y="83"/>
                  </a:lnTo>
                  <a:lnTo>
                    <a:pt x="458" y="71"/>
                  </a:lnTo>
                  <a:lnTo>
                    <a:pt x="456" y="62"/>
                  </a:lnTo>
                  <a:lnTo>
                    <a:pt x="458" y="60"/>
                  </a:lnTo>
                  <a:lnTo>
                    <a:pt x="456" y="48"/>
                  </a:lnTo>
                  <a:lnTo>
                    <a:pt x="458" y="36"/>
                  </a:lnTo>
                  <a:lnTo>
                    <a:pt x="463" y="34"/>
                  </a:lnTo>
                  <a:lnTo>
                    <a:pt x="458" y="27"/>
                  </a:lnTo>
                  <a:lnTo>
                    <a:pt x="463" y="19"/>
                  </a:lnTo>
                  <a:lnTo>
                    <a:pt x="468" y="10"/>
                  </a:lnTo>
                  <a:lnTo>
                    <a:pt x="468" y="5"/>
                  </a:lnTo>
                  <a:lnTo>
                    <a:pt x="473" y="0"/>
                  </a:lnTo>
                  <a:lnTo>
                    <a:pt x="477" y="8"/>
                  </a:lnTo>
                  <a:lnTo>
                    <a:pt x="480" y="17"/>
                  </a:lnTo>
                  <a:lnTo>
                    <a:pt x="482" y="19"/>
                  </a:lnTo>
                  <a:lnTo>
                    <a:pt x="482" y="27"/>
                  </a:lnTo>
                  <a:lnTo>
                    <a:pt x="489" y="34"/>
                  </a:lnTo>
                  <a:lnTo>
                    <a:pt x="489" y="43"/>
                  </a:lnTo>
                  <a:lnTo>
                    <a:pt x="489" y="5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81" name="Freeform 20">
              <a:extLst>
                <a:ext uri="{FF2B5EF4-FFF2-40B4-BE49-F238E27FC236}">
                  <a16:creationId xmlns:a16="http://schemas.microsoft.com/office/drawing/2014/main" id="{6B47D60C-24DB-E140-8C5F-18023BFFEC4C}"/>
                </a:ext>
              </a:extLst>
            </p:cNvPr>
            <p:cNvSpPr>
              <a:spLocks/>
            </p:cNvSpPr>
            <p:nvPr/>
          </p:nvSpPr>
          <p:spPr bwMode="auto">
            <a:xfrm>
              <a:off x="4657142" y="2373498"/>
              <a:ext cx="209636" cy="103966"/>
            </a:xfrm>
            <a:custGeom>
              <a:avLst/>
              <a:gdLst>
                <a:gd name="T0" fmla="*/ 94 w 123"/>
                <a:gd name="T1" fmla="*/ 0 h 61"/>
                <a:gd name="T2" fmla="*/ 94 w 123"/>
                <a:gd name="T3" fmla="*/ 0 h 61"/>
                <a:gd name="T4" fmla="*/ 109 w 123"/>
                <a:gd name="T5" fmla="*/ 7 h 61"/>
                <a:gd name="T6" fmla="*/ 113 w 123"/>
                <a:gd name="T7" fmla="*/ 7 h 61"/>
                <a:gd name="T8" fmla="*/ 123 w 123"/>
                <a:gd name="T9" fmla="*/ 12 h 61"/>
                <a:gd name="T10" fmla="*/ 120 w 123"/>
                <a:gd name="T11" fmla="*/ 14 h 61"/>
                <a:gd name="T12" fmla="*/ 123 w 123"/>
                <a:gd name="T13" fmla="*/ 23 h 61"/>
                <a:gd name="T14" fmla="*/ 120 w 123"/>
                <a:gd name="T15" fmla="*/ 33 h 61"/>
                <a:gd name="T16" fmla="*/ 113 w 123"/>
                <a:gd name="T17" fmla="*/ 33 h 61"/>
                <a:gd name="T18" fmla="*/ 116 w 123"/>
                <a:gd name="T19" fmla="*/ 38 h 61"/>
                <a:gd name="T20" fmla="*/ 111 w 123"/>
                <a:gd name="T21" fmla="*/ 52 h 61"/>
                <a:gd name="T22" fmla="*/ 106 w 123"/>
                <a:gd name="T23" fmla="*/ 57 h 61"/>
                <a:gd name="T24" fmla="*/ 92 w 123"/>
                <a:gd name="T25" fmla="*/ 57 h 61"/>
                <a:gd name="T26" fmla="*/ 85 w 123"/>
                <a:gd name="T27" fmla="*/ 61 h 61"/>
                <a:gd name="T28" fmla="*/ 71 w 123"/>
                <a:gd name="T29" fmla="*/ 61 h 61"/>
                <a:gd name="T30" fmla="*/ 47 w 123"/>
                <a:gd name="T31" fmla="*/ 54 h 61"/>
                <a:gd name="T32" fmla="*/ 45 w 123"/>
                <a:gd name="T33" fmla="*/ 47 h 61"/>
                <a:gd name="T34" fmla="*/ 28 w 123"/>
                <a:gd name="T35" fmla="*/ 52 h 61"/>
                <a:gd name="T36" fmla="*/ 26 w 123"/>
                <a:gd name="T37" fmla="*/ 57 h 61"/>
                <a:gd name="T38" fmla="*/ 16 w 123"/>
                <a:gd name="T39" fmla="*/ 52 h 61"/>
                <a:gd name="T40" fmla="*/ 9 w 123"/>
                <a:gd name="T41" fmla="*/ 52 h 61"/>
                <a:gd name="T42" fmla="*/ 0 w 123"/>
                <a:gd name="T43" fmla="*/ 47 h 61"/>
                <a:gd name="T44" fmla="*/ 2 w 123"/>
                <a:gd name="T45" fmla="*/ 40 h 61"/>
                <a:gd name="T46" fmla="*/ 2 w 123"/>
                <a:gd name="T47" fmla="*/ 38 h 61"/>
                <a:gd name="T48" fmla="*/ 7 w 123"/>
                <a:gd name="T49" fmla="*/ 35 h 61"/>
                <a:gd name="T50" fmla="*/ 16 w 123"/>
                <a:gd name="T51" fmla="*/ 42 h 61"/>
                <a:gd name="T52" fmla="*/ 19 w 123"/>
                <a:gd name="T53" fmla="*/ 35 h 61"/>
                <a:gd name="T54" fmla="*/ 33 w 123"/>
                <a:gd name="T55" fmla="*/ 38 h 61"/>
                <a:gd name="T56" fmla="*/ 45 w 123"/>
                <a:gd name="T57" fmla="*/ 33 h 61"/>
                <a:gd name="T58" fmla="*/ 52 w 123"/>
                <a:gd name="T59" fmla="*/ 33 h 61"/>
                <a:gd name="T60" fmla="*/ 57 w 123"/>
                <a:gd name="T61" fmla="*/ 38 h 61"/>
                <a:gd name="T62" fmla="*/ 59 w 123"/>
                <a:gd name="T63" fmla="*/ 35 h 61"/>
                <a:gd name="T64" fmla="*/ 57 w 123"/>
                <a:gd name="T65" fmla="*/ 19 h 61"/>
                <a:gd name="T66" fmla="*/ 61 w 123"/>
                <a:gd name="T67" fmla="*/ 14 h 61"/>
                <a:gd name="T68" fmla="*/ 68 w 123"/>
                <a:gd name="T69" fmla="*/ 5 h 61"/>
                <a:gd name="T70" fmla="*/ 80 w 123"/>
                <a:gd name="T71" fmla="*/ 12 h 61"/>
                <a:gd name="T72" fmla="*/ 90 w 123"/>
                <a:gd name="T73" fmla="*/ 2 h 61"/>
                <a:gd name="T74" fmla="*/ 94 w 123"/>
                <a:gd name="T7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61">
                  <a:moveTo>
                    <a:pt x="94" y="0"/>
                  </a:moveTo>
                  <a:lnTo>
                    <a:pt x="94" y="0"/>
                  </a:lnTo>
                  <a:lnTo>
                    <a:pt x="109" y="7"/>
                  </a:lnTo>
                  <a:lnTo>
                    <a:pt x="113" y="7"/>
                  </a:lnTo>
                  <a:lnTo>
                    <a:pt x="123" y="12"/>
                  </a:lnTo>
                  <a:lnTo>
                    <a:pt x="120" y="14"/>
                  </a:lnTo>
                  <a:lnTo>
                    <a:pt x="123" y="23"/>
                  </a:lnTo>
                  <a:lnTo>
                    <a:pt x="120" y="33"/>
                  </a:lnTo>
                  <a:lnTo>
                    <a:pt x="113" y="33"/>
                  </a:lnTo>
                  <a:lnTo>
                    <a:pt x="116" y="38"/>
                  </a:lnTo>
                  <a:lnTo>
                    <a:pt x="111" y="52"/>
                  </a:lnTo>
                  <a:lnTo>
                    <a:pt x="106" y="57"/>
                  </a:lnTo>
                  <a:lnTo>
                    <a:pt x="92" y="57"/>
                  </a:lnTo>
                  <a:lnTo>
                    <a:pt x="85" y="61"/>
                  </a:lnTo>
                  <a:lnTo>
                    <a:pt x="71" y="61"/>
                  </a:lnTo>
                  <a:lnTo>
                    <a:pt x="47" y="54"/>
                  </a:lnTo>
                  <a:lnTo>
                    <a:pt x="45" y="47"/>
                  </a:lnTo>
                  <a:lnTo>
                    <a:pt x="28" y="52"/>
                  </a:lnTo>
                  <a:lnTo>
                    <a:pt x="26" y="57"/>
                  </a:lnTo>
                  <a:lnTo>
                    <a:pt x="16" y="52"/>
                  </a:lnTo>
                  <a:lnTo>
                    <a:pt x="9" y="52"/>
                  </a:lnTo>
                  <a:lnTo>
                    <a:pt x="0" y="47"/>
                  </a:lnTo>
                  <a:lnTo>
                    <a:pt x="2" y="40"/>
                  </a:lnTo>
                  <a:lnTo>
                    <a:pt x="2" y="38"/>
                  </a:lnTo>
                  <a:lnTo>
                    <a:pt x="7" y="35"/>
                  </a:lnTo>
                  <a:lnTo>
                    <a:pt x="16" y="42"/>
                  </a:lnTo>
                  <a:lnTo>
                    <a:pt x="19" y="35"/>
                  </a:lnTo>
                  <a:lnTo>
                    <a:pt x="33" y="38"/>
                  </a:lnTo>
                  <a:lnTo>
                    <a:pt x="45" y="33"/>
                  </a:lnTo>
                  <a:lnTo>
                    <a:pt x="52" y="33"/>
                  </a:lnTo>
                  <a:lnTo>
                    <a:pt x="57" y="38"/>
                  </a:lnTo>
                  <a:lnTo>
                    <a:pt x="59" y="35"/>
                  </a:lnTo>
                  <a:lnTo>
                    <a:pt x="57" y="19"/>
                  </a:lnTo>
                  <a:lnTo>
                    <a:pt x="61" y="14"/>
                  </a:lnTo>
                  <a:lnTo>
                    <a:pt x="68" y="5"/>
                  </a:lnTo>
                  <a:lnTo>
                    <a:pt x="80" y="12"/>
                  </a:lnTo>
                  <a:lnTo>
                    <a:pt x="90" y="2"/>
                  </a:lnTo>
                  <a:lnTo>
                    <a:pt x="94"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82" name="Freeform 26">
              <a:extLst>
                <a:ext uri="{FF2B5EF4-FFF2-40B4-BE49-F238E27FC236}">
                  <a16:creationId xmlns:a16="http://schemas.microsoft.com/office/drawing/2014/main" id="{25C79E50-50C4-714C-826F-1664BD245906}"/>
                </a:ext>
              </a:extLst>
            </p:cNvPr>
            <p:cNvSpPr>
              <a:spLocks/>
            </p:cNvSpPr>
            <p:nvPr/>
          </p:nvSpPr>
          <p:spPr bwMode="auto">
            <a:xfrm>
              <a:off x="4467960" y="2267828"/>
              <a:ext cx="95444" cy="85217"/>
            </a:xfrm>
            <a:custGeom>
              <a:avLst/>
              <a:gdLst>
                <a:gd name="T0" fmla="*/ 40 w 56"/>
                <a:gd name="T1" fmla="*/ 0 h 50"/>
                <a:gd name="T2" fmla="*/ 40 w 56"/>
                <a:gd name="T3" fmla="*/ 0 h 50"/>
                <a:gd name="T4" fmla="*/ 49 w 56"/>
                <a:gd name="T5" fmla="*/ 12 h 50"/>
                <a:gd name="T6" fmla="*/ 56 w 56"/>
                <a:gd name="T7" fmla="*/ 17 h 50"/>
                <a:gd name="T8" fmla="*/ 56 w 56"/>
                <a:gd name="T9" fmla="*/ 36 h 50"/>
                <a:gd name="T10" fmla="*/ 52 w 56"/>
                <a:gd name="T11" fmla="*/ 36 h 50"/>
                <a:gd name="T12" fmla="*/ 49 w 56"/>
                <a:gd name="T13" fmla="*/ 50 h 50"/>
                <a:gd name="T14" fmla="*/ 35 w 56"/>
                <a:gd name="T15" fmla="*/ 38 h 50"/>
                <a:gd name="T16" fmla="*/ 28 w 56"/>
                <a:gd name="T17" fmla="*/ 40 h 50"/>
                <a:gd name="T18" fmla="*/ 16 w 56"/>
                <a:gd name="T19" fmla="*/ 29 h 50"/>
                <a:gd name="T20" fmla="*/ 9 w 56"/>
                <a:gd name="T21" fmla="*/ 19 h 50"/>
                <a:gd name="T22" fmla="*/ 2 w 56"/>
                <a:gd name="T23" fmla="*/ 19 h 50"/>
                <a:gd name="T24" fmla="*/ 0 w 56"/>
                <a:gd name="T25" fmla="*/ 10 h 50"/>
                <a:gd name="T26" fmla="*/ 11 w 56"/>
                <a:gd name="T27" fmla="*/ 5 h 50"/>
                <a:gd name="T28" fmla="*/ 23 w 56"/>
                <a:gd name="T29" fmla="*/ 7 h 50"/>
                <a:gd name="T30" fmla="*/ 40 w 56"/>
                <a:gd name="T3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0">
                  <a:moveTo>
                    <a:pt x="40" y="0"/>
                  </a:moveTo>
                  <a:lnTo>
                    <a:pt x="40" y="0"/>
                  </a:lnTo>
                  <a:lnTo>
                    <a:pt x="49" y="12"/>
                  </a:lnTo>
                  <a:lnTo>
                    <a:pt x="56" y="17"/>
                  </a:lnTo>
                  <a:lnTo>
                    <a:pt x="56" y="36"/>
                  </a:lnTo>
                  <a:lnTo>
                    <a:pt x="52" y="36"/>
                  </a:lnTo>
                  <a:lnTo>
                    <a:pt x="49" y="50"/>
                  </a:lnTo>
                  <a:lnTo>
                    <a:pt x="35" y="38"/>
                  </a:lnTo>
                  <a:lnTo>
                    <a:pt x="28" y="40"/>
                  </a:lnTo>
                  <a:lnTo>
                    <a:pt x="16" y="29"/>
                  </a:lnTo>
                  <a:lnTo>
                    <a:pt x="9" y="19"/>
                  </a:lnTo>
                  <a:lnTo>
                    <a:pt x="2" y="19"/>
                  </a:lnTo>
                  <a:lnTo>
                    <a:pt x="0" y="10"/>
                  </a:lnTo>
                  <a:lnTo>
                    <a:pt x="11" y="5"/>
                  </a:lnTo>
                  <a:lnTo>
                    <a:pt x="23" y="7"/>
                  </a:lnTo>
                  <a:lnTo>
                    <a:pt x="40"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83" name="Freeform 34">
              <a:extLst>
                <a:ext uri="{FF2B5EF4-FFF2-40B4-BE49-F238E27FC236}">
                  <a16:creationId xmlns:a16="http://schemas.microsoft.com/office/drawing/2014/main" id="{FF67BBEF-FDA6-1F4A-B930-E6C48C2E2EAD}"/>
                </a:ext>
              </a:extLst>
            </p:cNvPr>
            <p:cNvSpPr>
              <a:spLocks/>
            </p:cNvSpPr>
            <p:nvPr/>
          </p:nvSpPr>
          <p:spPr bwMode="auto">
            <a:xfrm>
              <a:off x="5015055" y="2566089"/>
              <a:ext cx="170435" cy="109079"/>
            </a:xfrm>
            <a:custGeom>
              <a:avLst/>
              <a:gdLst>
                <a:gd name="T0" fmla="*/ 5 w 100"/>
                <a:gd name="T1" fmla="*/ 0 h 64"/>
                <a:gd name="T2" fmla="*/ 5 w 100"/>
                <a:gd name="T3" fmla="*/ 0 h 64"/>
                <a:gd name="T4" fmla="*/ 10 w 100"/>
                <a:gd name="T5" fmla="*/ 10 h 64"/>
                <a:gd name="T6" fmla="*/ 15 w 100"/>
                <a:gd name="T7" fmla="*/ 8 h 64"/>
                <a:gd name="T8" fmla="*/ 26 w 100"/>
                <a:gd name="T9" fmla="*/ 10 h 64"/>
                <a:gd name="T10" fmla="*/ 50 w 100"/>
                <a:gd name="T11" fmla="*/ 12 h 64"/>
                <a:gd name="T12" fmla="*/ 59 w 100"/>
                <a:gd name="T13" fmla="*/ 8 h 64"/>
                <a:gd name="T14" fmla="*/ 78 w 100"/>
                <a:gd name="T15" fmla="*/ 0 h 64"/>
                <a:gd name="T16" fmla="*/ 90 w 100"/>
                <a:gd name="T17" fmla="*/ 10 h 64"/>
                <a:gd name="T18" fmla="*/ 100 w 100"/>
                <a:gd name="T19" fmla="*/ 12 h 64"/>
                <a:gd name="T20" fmla="*/ 90 w 100"/>
                <a:gd name="T21" fmla="*/ 22 h 64"/>
                <a:gd name="T22" fmla="*/ 85 w 100"/>
                <a:gd name="T23" fmla="*/ 36 h 64"/>
                <a:gd name="T24" fmla="*/ 90 w 100"/>
                <a:gd name="T25" fmla="*/ 48 h 64"/>
                <a:gd name="T26" fmla="*/ 76 w 100"/>
                <a:gd name="T27" fmla="*/ 45 h 64"/>
                <a:gd name="T28" fmla="*/ 59 w 100"/>
                <a:gd name="T29" fmla="*/ 52 h 64"/>
                <a:gd name="T30" fmla="*/ 59 w 100"/>
                <a:gd name="T31" fmla="*/ 62 h 64"/>
                <a:gd name="T32" fmla="*/ 45 w 100"/>
                <a:gd name="T33" fmla="*/ 64 h 64"/>
                <a:gd name="T34" fmla="*/ 33 w 100"/>
                <a:gd name="T35" fmla="*/ 57 h 64"/>
                <a:gd name="T36" fmla="*/ 22 w 100"/>
                <a:gd name="T37" fmla="*/ 62 h 64"/>
                <a:gd name="T38" fmla="*/ 10 w 100"/>
                <a:gd name="T39" fmla="*/ 62 h 64"/>
                <a:gd name="T40" fmla="*/ 7 w 100"/>
                <a:gd name="T41" fmla="*/ 48 h 64"/>
                <a:gd name="T42" fmla="*/ 0 w 100"/>
                <a:gd name="T43" fmla="*/ 43 h 64"/>
                <a:gd name="T44" fmla="*/ 3 w 100"/>
                <a:gd name="T45" fmla="*/ 38 h 64"/>
                <a:gd name="T46" fmla="*/ 0 w 100"/>
                <a:gd name="T47" fmla="*/ 36 h 64"/>
                <a:gd name="T48" fmla="*/ 3 w 100"/>
                <a:gd name="T49" fmla="*/ 29 h 64"/>
                <a:gd name="T50" fmla="*/ 10 w 100"/>
                <a:gd name="T51" fmla="*/ 22 h 64"/>
                <a:gd name="T52" fmla="*/ 0 w 100"/>
                <a:gd name="T53" fmla="*/ 12 h 64"/>
                <a:gd name="T54" fmla="*/ 0 w 100"/>
                <a:gd name="T55" fmla="*/ 5 h 64"/>
                <a:gd name="T56" fmla="*/ 5 w 100"/>
                <a:gd name="T5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 h="64">
                  <a:moveTo>
                    <a:pt x="5" y="0"/>
                  </a:moveTo>
                  <a:lnTo>
                    <a:pt x="5" y="0"/>
                  </a:lnTo>
                  <a:lnTo>
                    <a:pt x="10" y="10"/>
                  </a:lnTo>
                  <a:lnTo>
                    <a:pt x="15" y="8"/>
                  </a:lnTo>
                  <a:lnTo>
                    <a:pt x="26" y="10"/>
                  </a:lnTo>
                  <a:lnTo>
                    <a:pt x="50" y="12"/>
                  </a:lnTo>
                  <a:lnTo>
                    <a:pt x="59" y="8"/>
                  </a:lnTo>
                  <a:lnTo>
                    <a:pt x="78" y="0"/>
                  </a:lnTo>
                  <a:lnTo>
                    <a:pt x="90" y="10"/>
                  </a:lnTo>
                  <a:lnTo>
                    <a:pt x="100" y="12"/>
                  </a:lnTo>
                  <a:lnTo>
                    <a:pt x="90" y="22"/>
                  </a:lnTo>
                  <a:lnTo>
                    <a:pt x="85" y="36"/>
                  </a:lnTo>
                  <a:lnTo>
                    <a:pt x="90" y="48"/>
                  </a:lnTo>
                  <a:lnTo>
                    <a:pt x="76" y="45"/>
                  </a:lnTo>
                  <a:lnTo>
                    <a:pt x="59" y="52"/>
                  </a:lnTo>
                  <a:lnTo>
                    <a:pt x="59" y="62"/>
                  </a:lnTo>
                  <a:lnTo>
                    <a:pt x="45" y="64"/>
                  </a:lnTo>
                  <a:lnTo>
                    <a:pt x="33" y="57"/>
                  </a:lnTo>
                  <a:lnTo>
                    <a:pt x="22" y="62"/>
                  </a:lnTo>
                  <a:lnTo>
                    <a:pt x="10" y="62"/>
                  </a:lnTo>
                  <a:lnTo>
                    <a:pt x="7" y="48"/>
                  </a:lnTo>
                  <a:lnTo>
                    <a:pt x="0" y="43"/>
                  </a:lnTo>
                  <a:lnTo>
                    <a:pt x="3" y="38"/>
                  </a:lnTo>
                  <a:lnTo>
                    <a:pt x="0" y="36"/>
                  </a:lnTo>
                  <a:lnTo>
                    <a:pt x="3" y="29"/>
                  </a:lnTo>
                  <a:lnTo>
                    <a:pt x="10" y="22"/>
                  </a:lnTo>
                  <a:lnTo>
                    <a:pt x="0" y="12"/>
                  </a:lnTo>
                  <a:lnTo>
                    <a:pt x="0" y="5"/>
                  </a:lnTo>
                  <a:lnTo>
                    <a:pt x="5"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84" name="Freeform 36">
              <a:extLst>
                <a:ext uri="{FF2B5EF4-FFF2-40B4-BE49-F238E27FC236}">
                  <a16:creationId xmlns:a16="http://schemas.microsoft.com/office/drawing/2014/main" id="{787520F3-89D1-FF4B-9C8D-5BD1AF375C33}"/>
                </a:ext>
              </a:extLst>
            </p:cNvPr>
            <p:cNvSpPr>
              <a:spLocks noEditPoints="1"/>
            </p:cNvSpPr>
            <p:nvPr/>
          </p:nvSpPr>
          <p:spPr bwMode="auto">
            <a:xfrm>
              <a:off x="2218221" y="3152385"/>
              <a:ext cx="52835" cy="95444"/>
            </a:xfrm>
            <a:custGeom>
              <a:avLst/>
              <a:gdLst>
                <a:gd name="T0" fmla="*/ 23 w 31"/>
                <a:gd name="T1" fmla="*/ 56 h 56"/>
                <a:gd name="T2" fmla="*/ 23 w 31"/>
                <a:gd name="T3" fmla="*/ 56 h 56"/>
                <a:gd name="T4" fmla="*/ 19 w 31"/>
                <a:gd name="T5" fmla="*/ 56 h 56"/>
                <a:gd name="T6" fmla="*/ 14 w 31"/>
                <a:gd name="T7" fmla="*/ 47 h 56"/>
                <a:gd name="T8" fmla="*/ 9 w 31"/>
                <a:gd name="T9" fmla="*/ 42 h 56"/>
                <a:gd name="T10" fmla="*/ 12 w 31"/>
                <a:gd name="T11" fmla="*/ 30 h 56"/>
                <a:gd name="T12" fmla="*/ 16 w 31"/>
                <a:gd name="T13" fmla="*/ 33 h 56"/>
                <a:gd name="T14" fmla="*/ 23 w 31"/>
                <a:gd name="T15" fmla="*/ 47 h 56"/>
                <a:gd name="T16" fmla="*/ 23 w 31"/>
                <a:gd name="T17" fmla="*/ 56 h 56"/>
                <a:gd name="T18" fmla="*/ 19 w 31"/>
                <a:gd name="T19" fmla="*/ 7 h 56"/>
                <a:gd name="T20" fmla="*/ 19 w 31"/>
                <a:gd name="T21" fmla="*/ 7 h 56"/>
                <a:gd name="T22" fmla="*/ 0 w 31"/>
                <a:gd name="T23" fmla="*/ 9 h 56"/>
                <a:gd name="T24" fmla="*/ 0 w 31"/>
                <a:gd name="T25" fmla="*/ 2 h 56"/>
                <a:gd name="T26" fmla="*/ 7 w 31"/>
                <a:gd name="T27" fmla="*/ 2 h 56"/>
                <a:gd name="T28" fmla="*/ 16 w 31"/>
                <a:gd name="T29" fmla="*/ 2 h 56"/>
                <a:gd name="T30" fmla="*/ 19 w 31"/>
                <a:gd name="T31" fmla="*/ 7 h 56"/>
                <a:gd name="T32" fmla="*/ 31 w 31"/>
                <a:gd name="T33" fmla="*/ 7 h 56"/>
                <a:gd name="T34" fmla="*/ 31 w 31"/>
                <a:gd name="T35" fmla="*/ 7 h 56"/>
                <a:gd name="T36" fmla="*/ 28 w 31"/>
                <a:gd name="T37" fmla="*/ 19 h 56"/>
                <a:gd name="T38" fmla="*/ 26 w 31"/>
                <a:gd name="T39" fmla="*/ 16 h 56"/>
                <a:gd name="T40" fmla="*/ 26 w 31"/>
                <a:gd name="T41" fmla="*/ 7 h 56"/>
                <a:gd name="T42" fmla="*/ 19 w 31"/>
                <a:gd name="T43" fmla="*/ 0 h 56"/>
                <a:gd name="T44" fmla="*/ 19 w 31"/>
                <a:gd name="T45" fmla="*/ 0 h 56"/>
                <a:gd name="T46" fmla="*/ 31 w 31"/>
                <a:gd name="T47" fmla="*/ 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56">
                  <a:moveTo>
                    <a:pt x="23" y="56"/>
                  </a:moveTo>
                  <a:lnTo>
                    <a:pt x="23" y="56"/>
                  </a:lnTo>
                  <a:lnTo>
                    <a:pt x="19" y="56"/>
                  </a:lnTo>
                  <a:lnTo>
                    <a:pt x="14" y="47"/>
                  </a:lnTo>
                  <a:lnTo>
                    <a:pt x="9" y="42"/>
                  </a:lnTo>
                  <a:lnTo>
                    <a:pt x="12" y="30"/>
                  </a:lnTo>
                  <a:lnTo>
                    <a:pt x="16" y="33"/>
                  </a:lnTo>
                  <a:lnTo>
                    <a:pt x="23" y="47"/>
                  </a:lnTo>
                  <a:lnTo>
                    <a:pt x="23" y="56"/>
                  </a:lnTo>
                  <a:close/>
                  <a:moveTo>
                    <a:pt x="19" y="7"/>
                  </a:moveTo>
                  <a:lnTo>
                    <a:pt x="19" y="7"/>
                  </a:lnTo>
                  <a:lnTo>
                    <a:pt x="0" y="9"/>
                  </a:lnTo>
                  <a:lnTo>
                    <a:pt x="0" y="2"/>
                  </a:lnTo>
                  <a:lnTo>
                    <a:pt x="7" y="2"/>
                  </a:lnTo>
                  <a:lnTo>
                    <a:pt x="16" y="2"/>
                  </a:lnTo>
                  <a:lnTo>
                    <a:pt x="19" y="7"/>
                  </a:lnTo>
                  <a:close/>
                  <a:moveTo>
                    <a:pt x="31" y="7"/>
                  </a:moveTo>
                  <a:lnTo>
                    <a:pt x="31" y="7"/>
                  </a:lnTo>
                  <a:lnTo>
                    <a:pt x="28" y="19"/>
                  </a:lnTo>
                  <a:lnTo>
                    <a:pt x="26" y="16"/>
                  </a:lnTo>
                  <a:lnTo>
                    <a:pt x="26" y="7"/>
                  </a:lnTo>
                  <a:lnTo>
                    <a:pt x="19" y="0"/>
                  </a:lnTo>
                  <a:lnTo>
                    <a:pt x="19" y="0"/>
                  </a:lnTo>
                  <a:lnTo>
                    <a:pt x="31"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85" name="Freeform 38">
              <a:extLst>
                <a:ext uri="{FF2B5EF4-FFF2-40B4-BE49-F238E27FC236}">
                  <a16:creationId xmlns:a16="http://schemas.microsoft.com/office/drawing/2014/main" id="{DF9F6104-BF79-EC45-9F0C-20F59BFD4073}"/>
                </a:ext>
              </a:extLst>
            </p:cNvPr>
            <p:cNvSpPr>
              <a:spLocks/>
            </p:cNvSpPr>
            <p:nvPr/>
          </p:nvSpPr>
          <p:spPr bwMode="auto">
            <a:xfrm>
              <a:off x="4830986" y="2526890"/>
              <a:ext cx="107375" cy="97148"/>
            </a:xfrm>
            <a:custGeom>
              <a:avLst/>
              <a:gdLst>
                <a:gd name="T0" fmla="*/ 21 w 63"/>
                <a:gd name="T1" fmla="*/ 0 h 57"/>
                <a:gd name="T2" fmla="*/ 21 w 63"/>
                <a:gd name="T3" fmla="*/ 0 h 57"/>
                <a:gd name="T4" fmla="*/ 35 w 63"/>
                <a:gd name="T5" fmla="*/ 4 h 57"/>
                <a:gd name="T6" fmla="*/ 44 w 63"/>
                <a:gd name="T7" fmla="*/ 4 h 57"/>
                <a:gd name="T8" fmla="*/ 52 w 63"/>
                <a:gd name="T9" fmla="*/ 9 h 57"/>
                <a:gd name="T10" fmla="*/ 59 w 63"/>
                <a:gd name="T11" fmla="*/ 9 h 57"/>
                <a:gd name="T12" fmla="*/ 54 w 63"/>
                <a:gd name="T13" fmla="*/ 19 h 57"/>
                <a:gd name="T14" fmla="*/ 63 w 63"/>
                <a:gd name="T15" fmla="*/ 28 h 57"/>
                <a:gd name="T16" fmla="*/ 61 w 63"/>
                <a:gd name="T17" fmla="*/ 38 h 57"/>
                <a:gd name="T18" fmla="*/ 56 w 63"/>
                <a:gd name="T19" fmla="*/ 38 h 57"/>
                <a:gd name="T20" fmla="*/ 54 w 63"/>
                <a:gd name="T21" fmla="*/ 40 h 57"/>
                <a:gd name="T22" fmla="*/ 47 w 63"/>
                <a:gd name="T23" fmla="*/ 45 h 57"/>
                <a:gd name="T24" fmla="*/ 44 w 63"/>
                <a:gd name="T25" fmla="*/ 57 h 57"/>
                <a:gd name="T26" fmla="*/ 30 w 63"/>
                <a:gd name="T27" fmla="*/ 49 h 57"/>
                <a:gd name="T28" fmla="*/ 26 w 63"/>
                <a:gd name="T29" fmla="*/ 40 h 57"/>
                <a:gd name="T30" fmla="*/ 18 w 63"/>
                <a:gd name="T31" fmla="*/ 35 h 57"/>
                <a:gd name="T32" fmla="*/ 11 w 63"/>
                <a:gd name="T33" fmla="*/ 28 h 57"/>
                <a:gd name="T34" fmla="*/ 9 w 63"/>
                <a:gd name="T35" fmla="*/ 21 h 57"/>
                <a:gd name="T36" fmla="*/ 0 w 63"/>
                <a:gd name="T37" fmla="*/ 9 h 57"/>
                <a:gd name="T38" fmla="*/ 4 w 63"/>
                <a:gd name="T39" fmla="*/ 0 h 57"/>
                <a:gd name="T40" fmla="*/ 9 w 63"/>
                <a:gd name="T41" fmla="*/ 4 h 57"/>
                <a:gd name="T42" fmla="*/ 14 w 63"/>
                <a:gd name="T43" fmla="*/ 0 h 57"/>
                <a:gd name="T44" fmla="*/ 21 w 63"/>
                <a:gd name="T4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 h="57">
                  <a:moveTo>
                    <a:pt x="21" y="0"/>
                  </a:moveTo>
                  <a:lnTo>
                    <a:pt x="21" y="0"/>
                  </a:lnTo>
                  <a:lnTo>
                    <a:pt x="35" y="4"/>
                  </a:lnTo>
                  <a:lnTo>
                    <a:pt x="44" y="4"/>
                  </a:lnTo>
                  <a:lnTo>
                    <a:pt x="52" y="9"/>
                  </a:lnTo>
                  <a:lnTo>
                    <a:pt x="59" y="9"/>
                  </a:lnTo>
                  <a:lnTo>
                    <a:pt x="54" y="19"/>
                  </a:lnTo>
                  <a:lnTo>
                    <a:pt x="63" y="28"/>
                  </a:lnTo>
                  <a:lnTo>
                    <a:pt x="61" y="38"/>
                  </a:lnTo>
                  <a:lnTo>
                    <a:pt x="56" y="38"/>
                  </a:lnTo>
                  <a:lnTo>
                    <a:pt x="54" y="40"/>
                  </a:lnTo>
                  <a:lnTo>
                    <a:pt x="47" y="45"/>
                  </a:lnTo>
                  <a:lnTo>
                    <a:pt x="44" y="57"/>
                  </a:lnTo>
                  <a:lnTo>
                    <a:pt x="30" y="49"/>
                  </a:lnTo>
                  <a:lnTo>
                    <a:pt x="26" y="40"/>
                  </a:lnTo>
                  <a:lnTo>
                    <a:pt x="18" y="35"/>
                  </a:lnTo>
                  <a:lnTo>
                    <a:pt x="11" y="28"/>
                  </a:lnTo>
                  <a:lnTo>
                    <a:pt x="9" y="21"/>
                  </a:lnTo>
                  <a:lnTo>
                    <a:pt x="0" y="9"/>
                  </a:lnTo>
                  <a:lnTo>
                    <a:pt x="4" y="0"/>
                  </a:lnTo>
                  <a:lnTo>
                    <a:pt x="9" y="4"/>
                  </a:lnTo>
                  <a:lnTo>
                    <a:pt x="14" y="0"/>
                  </a:lnTo>
                  <a:lnTo>
                    <a:pt x="21"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86" name="Freeform 42">
              <a:extLst>
                <a:ext uri="{FF2B5EF4-FFF2-40B4-BE49-F238E27FC236}">
                  <a16:creationId xmlns:a16="http://schemas.microsoft.com/office/drawing/2014/main" id="{DA4E5026-41E0-B04D-98FF-74AE50266F92}"/>
                </a:ext>
              </a:extLst>
            </p:cNvPr>
            <p:cNvSpPr>
              <a:spLocks/>
            </p:cNvSpPr>
            <p:nvPr/>
          </p:nvSpPr>
          <p:spPr bwMode="auto">
            <a:xfrm>
              <a:off x="1935299" y="3401220"/>
              <a:ext cx="32384" cy="76697"/>
            </a:xfrm>
            <a:custGeom>
              <a:avLst/>
              <a:gdLst>
                <a:gd name="T0" fmla="*/ 17 w 19"/>
                <a:gd name="T1" fmla="*/ 7 h 45"/>
                <a:gd name="T2" fmla="*/ 17 w 19"/>
                <a:gd name="T3" fmla="*/ 7 h 45"/>
                <a:gd name="T4" fmla="*/ 14 w 19"/>
                <a:gd name="T5" fmla="*/ 17 h 45"/>
                <a:gd name="T6" fmla="*/ 17 w 19"/>
                <a:gd name="T7" fmla="*/ 17 h 45"/>
                <a:gd name="T8" fmla="*/ 14 w 19"/>
                <a:gd name="T9" fmla="*/ 24 h 45"/>
                <a:gd name="T10" fmla="*/ 17 w 19"/>
                <a:gd name="T11" fmla="*/ 26 h 45"/>
                <a:gd name="T12" fmla="*/ 14 w 19"/>
                <a:gd name="T13" fmla="*/ 34 h 45"/>
                <a:gd name="T14" fmla="*/ 10 w 19"/>
                <a:gd name="T15" fmla="*/ 38 h 45"/>
                <a:gd name="T16" fmla="*/ 7 w 19"/>
                <a:gd name="T17" fmla="*/ 41 h 45"/>
                <a:gd name="T18" fmla="*/ 5 w 19"/>
                <a:gd name="T19" fmla="*/ 45 h 45"/>
                <a:gd name="T20" fmla="*/ 0 w 19"/>
                <a:gd name="T21" fmla="*/ 45 h 45"/>
                <a:gd name="T22" fmla="*/ 0 w 19"/>
                <a:gd name="T23" fmla="*/ 26 h 45"/>
                <a:gd name="T24" fmla="*/ 0 w 19"/>
                <a:gd name="T25" fmla="*/ 12 h 45"/>
                <a:gd name="T26" fmla="*/ 0 w 19"/>
                <a:gd name="T27" fmla="*/ 10 h 45"/>
                <a:gd name="T28" fmla="*/ 3 w 19"/>
                <a:gd name="T29" fmla="*/ 10 h 45"/>
                <a:gd name="T30" fmla="*/ 5 w 19"/>
                <a:gd name="T31" fmla="*/ 12 h 45"/>
                <a:gd name="T32" fmla="*/ 12 w 19"/>
                <a:gd name="T33" fmla="*/ 0 h 45"/>
                <a:gd name="T34" fmla="*/ 14 w 19"/>
                <a:gd name="T35" fmla="*/ 0 h 45"/>
                <a:gd name="T36" fmla="*/ 14 w 19"/>
                <a:gd name="T37" fmla="*/ 3 h 45"/>
                <a:gd name="T38" fmla="*/ 19 w 19"/>
                <a:gd name="T39" fmla="*/ 3 h 45"/>
                <a:gd name="T40" fmla="*/ 17 w 19"/>
                <a:gd name="T4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45">
                  <a:moveTo>
                    <a:pt x="17" y="7"/>
                  </a:moveTo>
                  <a:lnTo>
                    <a:pt x="17" y="7"/>
                  </a:lnTo>
                  <a:lnTo>
                    <a:pt x="14" y="17"/>
                  </a:lnTo>
                  <a:lnTo>
                    <a:pt x="17" y="17"/>
                  </a:lnTo>
                  <a:lnTo>
                    <a:pt x="14" y="24"/>
                  </a:lnTo>
                  <a:lnTo>
                    <a:pt x="17" y="26"/>
                  </a:lnTo>
                  <a:lnTo>
                    <a:pt x="14" y="34"/>
                  </a:lnTo>
                  <a:lnTo>
                    <a:pt x="10" y="38"/>
                  </a:lnTo>
                  <a:lnTo>
                    <a:pt x="7" y="41"/>
                  </a:lnTo>
                  <a:lnTo>
                    <a:pt x="5" y="45"/>
                  </a:lnTo>
                  <a:lnTo>
                    <a:pt x="0" y="45"/>
                  </a:lnTo>
                  <a:lnTo>
                    <a:pt x="0" y="26"/>
                  </a:lnTo>
                  <a:lnTo>
                    <a:pt x="0" y="12"/>
                  </a:lnTo>
                  <a:lnTo>
                    <a:pt x="0" y="10"/>
                  </a:lnTo>
                  <a:lnTo>
                    <a:pt x="3" y="10"/>
                  </a:lnTo>
                  <a:lnTo>
                    <a:pt x="5" y="12"/>
                  </a:lnTo>
                  <a:lnTo>
                    <a:pt x="12" y="0"/>
                  </a:lnTo>
                  <a:lnTo>
                    <a:pt x="14" y="0"/>
                  </a:lnTo>
                  <a:lnTo>
                    <a:pt x="14" y="3"/>
                  </a:lnTo>
                  <a:lnTo>
                    <a:pt x="19" y="3"/>
                  </a:lnTo>
                  <a:lnTo>
                    <a:pt x="17"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87" name="Freeform 86">
              <a:extLst>
                <a:ext uri="{FF2B5EF4-FFF2-40B4-BE49-F238E27FC236}">
                  <a16:creationId xmlns:a16="http://schemas.microsoft.com/office/drawing/2014/main" id="{851F1B29-86E3-844B-B303-E539EF154AEE}"/>
                </a:ext>
              </a:extLst>
            </p:cNvPr>
            <p:cNvSpPr>
              <a:spLocks/>
            </p:cNvSpPr>
            <p:nvPr/>
          </p:nvSpPr>
          <p:spPr bwMode="auto">
            <a:xfrm>
              <a:off x="2475577" y="4186072"/>
              <a:ext cx="334052" cy="380069"/>
            </a:xfrm>
            <a:custGeom>
              <a:avLst/>
              <a:gdLst>
                <a:gd name="connsiteX0" fmla="*/ 109538 w 311150"/>
                <a:gd name="connsiteY0" fmla="*/ 0 h 354012"/>
                <a:gd name="connsiteX1" fmla="*/ 108320 w 311150"/>
                <a:gd name="connsiteY1" fmla="*/ 4873 h 354012"/>
                <a:gd name="connsiteX2" fmla="*/ 109538 w 311150"/>
                <a:gd name="connsiteY2" fmla="*/ 4762 h 354012"/>
                <a:gd name="connsiteX3" fmla="*/ 105527 w 311150"/>
                <a:gd name="connsiteY3" fmla="*/ 20805 h 354012"/>
                <a:gd name="connsiteX4" fmla="*/ 109538 w 311150"/>
                <a:gd name="connsiteY4" fmla="*/ 30163 h 354012"/>
                <a:gd name="connsiteX5" fmla="*/ 109538 w 311150"/>
                <a:gd name="connsiteY5" fmla="*/ 34925 h 354012"/>
                <a:gd name="connsiteX6" fmla="*/ 109538 w 311150"/>
                <a:gd name="connsiteY6" fmla="*/ 44450 h 354012"/>
                <a:gd name="connsiteX7" fmla="*/ 134938 w 311150"/>
                <a:gd name="connsiteY7" fmla="*/ 68263 h 354012"/>
                <a:gd name="connsiteX8" fmla="*/ 165100 w 311150"/>
                <a:gd name="connsiteY8" fmla="*/ 74613 h 354012"/>
                <a:gd name="connsiteX9" fmla="*/ 173038 w 311150"/>
                <a:gd name="connsiteY9" fmla="*/ 82550 h 354012"/>
                <a:gd name="connsiteX10" fmla="*/ 192088 w 311150"/>
                <a:gd name="connsiteY10" fmla="*/ 90488 h 354012"/>
                <a:gd name="connsiteX11" fmla="*/ 203200 w 311150"/>
                <a:gd name="connsiteY11" fmla="*/ 96838 h 354012"/>
                <a:gd name="connsiteX12" fmla="*/ 217488 w 311150"/>
                <a:gd name="connsiteY12" fmla="*/ 93663 h 354012"/>
                <a:gd name="connsiteX13" fmla="*/ 233363 w 311150"/>
                <a:gd name="connsiteY13" fmla="*/ 104775 h 354012"/>
                <a:gd name="connsiteX14" fmla="*/ 236538 w 311150"/>
                <a:gd name="connsiteY14" fmla="*/ 120650 h 354012"/>
                <a:gd name="connsiteX15" fmla="*/ 241300 w 311150"/>
                <a:gd name="connsiteY15" fmla="*/ 127000 h 354012"/>
                <a:gd name="connsiteX16" fmla="*/ 241300 w 311150"/>
                <a:gd name="connsiteY16" fmla="*/ 131762 h 354012"/>
                <a:gd name="connsiteX17" fmla="*/ 241300 w 311150"/>
                <a:gd name="connsiteY17" fmla="*/ 138113 h 354012"/>
                <a:gd name="connsiteX18" fmla="*/ 241300 w 311150"/>
                <a:gd name="connsiteY18" fmla="*/ 142875 h 354012"/>
                <a:gd name="connsiteX19" fmla="*/ 234616 w 311150"/>
                <a:gd name="connsiteY19" fmla="*/ 142875 h 354012"/>
                <a:gd name="connsiteX20" fmla="*/ 241300 w 311150"/>
                <a:gd name="connsiteY20" fmla="*/ 168275 h 354012"/>
                <a:gd name="connsiteX21" fmla="*/ 288925 w 311150"/>
                <a:gd name="connsiteY21" fmla="*/ 168275 h 354012"/>
                <a:gd name="connsiteX22" fmla="*/ 288925 w 311150"/>
                <a:gd name="connsiteY22" fmla="*/ 173037 h 354012"/>
                <a:gd name="connsiteX23" fmla="*/ 288925 w 311150"/>
                <a:gd name="connsiteY23" fmla="*/ 187325 h 354012"/>
                <a:gd name="connsiteX24" fmla="*/ 288925 w 311150"/>
                <a:gd name="connsiteY24" fmla="*/ 192087 h 354012"/>
                <a:gd name="connsiteX25" fmla="*/ 288925 w 311150"/>
                <a:gd name="connsiteY25" fmla="*/ 195263 h 354012"/>
                <a:gd name="connsiteX26" fmla="*/ 304800 w 311150"/>
                <a:gd name="connsiteY26" fmla="*/ 203200 h 354012"/>
                <a:gd name="connsiteX27" fmla="*/ 311150 w 311150"/>
                <a:gd name="connsiteY27" fmla="*/ 222250 h 354012"/>
                <a:gd name="connsiteX28" fmla="*/ 310590 w 311150"/>
                <a:gd name="connsiteY28" fmla="*/ 225332 h 354012"/>
                <a:gd name="connsiteX29" fmla="*/ 311150 w 311150"/>
                <a:gd name="connsiteY29" fmla="*/ 227012 h 354012"/>
                <a:gd name="connsiteX30" fmla="*/ 307975 w 311150"/>
                <a:gd name="connsiteY30" fmla="*/ 244475 h 354012"/>
                <a:gd name="connsiteX31" fmla="*/ 300038 w 311150"/>
                <a:gd name="connsiteY31" fmla="*/ 260350 h 354012"/>
                <a:gd name="connsiteX32" fmla="*/ 300038 w 311150"/>
                <a:gd name="connsiteY32" fmla="*/ 269875 h 354012"/>
                <a:gd name="connsiteX33" fmla="*/ 300038 w 311150"/>
                <a:gd name="connsiteY33" fmla="*/ 274637 h 354012"/>
                <a:gd name="connsiteX34" fmla="*/ 293688 w 311150"/>
                <a:gd name="connsiteY34" fmla="*/ 279400 h 354012"/>
                <a:gd name="connsiteX35" fmla="*/ 293688 w 311150"/>
                <a:gd name="connsiteY35" fmla="*/ 274638 h 354012"/>
                <a:gd name="connsiteX36" fmla="*/ 293688 w 311150"/>
                <a:gd name="connsiteY36" fmla="*/ 271462 h 354012"/>
                <a:gd name="connsiteX37" fmla="*/ 269875 w 311150"/>
                <a:gd name="connsiteY37" fmla="*/ 257175 h 354012"/>
                <a:gd name="connsiteX38" fmla="*/ 244475 w 311150"/>
                <a:gd name="connsiteY38" fmla="*/ 257175 h 354012"/>
                <a:gd name="connsiteX39" fmla="*/ 200025 w 311150"/>
                <a:gd name="connsiteY39" fmla="*/ 263525 h 354012"/>
                <a:gd name="connsiteX40" fmla="*/ 187325 w 311150"/>
                <a:gd name="connsiteY40" fmla="*/ 290512 h 354012"/>
                <a:gd name="connsiteX41" fmla="*/ 187325 w 311150"/>
                <a:gd name="connsiteY41" fmla="*/ 296863 h 354012"/>
                <a:gd name="connsiteX42" fmla="*/ 187325 w 311150"/>
                <a:gd name="connsiteY42" fmla="*/ 301625 h 354012"/>
                <a:gd name="connsiteX43" fmla="*/ 176213 w 311150"/>
                <a:gd name="connsiteY43" fmla="*/ 334962 h 354012"/>
                <a:gd name="connsiteX44" fmla="*/ 173038 w 311150"/>
                <a:gd name="connsiteY44" fmla="*/ 331787 h 354012"/>
                <a:gd name="connsiteX45" fmla="*/ 142875 w 311150"/>
                <a:gd name="connsiteY45" fmla="*/ 327025 h 354012"/>
                <a:gd name="connsiteX46" fmla="*/ 134938 w 311150"/>
                <a:gd name="connsiteY46" fmla="*/ 350837 h 354012"/>
                <a:gd name="connsiteX47" fmla="*/ 115888 w 311150"/>
                <a:gd name="connsiteY47" fmla="*/ 331787 h 354012"/>
                <a:gd name="connsiteX48" fmla="*/ 87313 w 311150"/>
                <a:gd name="connsiteY48" fmla="*/ 323850 h 354012"/>
                <a:gd name="connsiteX49" fmla="*/ 63500 w 311150"/>
                <a:gd name="connsiteY49" fmla="*/ 350837 h 354012"/>
                <a:gd name="connsiteX50" fmla="*/ 46038 w 311150"/>
                <a:gd name="connsiteY50" fmla="*/ 354012 h 354012"/>
                <a:gd name="connsiteX51" fmla="*/ 33338 w 311150"/>
                <a:gd name="connsiteY51" fmla="*/ 315912 h 354012"/>
                <a:gd name="connsiteX52" fmla="*/ 19050 w 311150"/>
                <a:gd name="connsiteY52" fmla="*/ 285750 h 354012"/>
                <a:gd name="connsiteX53" fmla="*/ 20133 w 311150"/>
                <a:gd name="connsiteY53" fmla="*/ 283274 h 354012"/>
                <a:gd name="connsiteX54" fmla="*/ 19050 w 311150"/>
                <a:gd name="connsiteY54" fmla="*/ 280988 h 354012"/>
                <a:gd name="connsiteX55" fmla="*/ 28761 w 311150"/>
                <a:gd name="connsiteY55" fmla="*/ 258792 h 354012"/>
                <a:gd name="connsiteX56" fmla="*/ 15875 w 311150"/>
                <a:gd name="connsiteY56" fmla="*/ 244475 h 354012"/>
                <a:gd name="connsiteX57" fmla="*/ 11113 w 311150"/>
                <a:gd name="connsiteY57" fmla="*/ 227012 h 354012"/>
                <a:gd name="connsiteX58" fmla="*/ 0 w 311150"/>
                <a:gd name="connsiteY58" fmla="*/ 211137 h 354012"/>
                <a:gd name="connsiteX59" fmla="*/ 1431 w 311150"/>
                <a:gd name="connsiteY59" fmla="*/ 208419 h 354012"/>
                <a:gd name="connsiteX60" fmla="*/ 0 w 311150"/>
                <a:gd name="connsiteY60" fmla="*/ 206375 h 354012"/>
                <a:gd name="connsiteX61" fmla="*/ 14654 w 311150"/>
                <a:gd name="connsiteY61" fmla="*/ 178533 h 354012"/>
                <a:gd name="connsiteX62" fmla="*/ 4763 w 311150"/>
                <a:gd name="connsiteY62" fmla="*/ 158750 h 354012"/>
                <a:gd name="connsiteX63" fmla="*/ 6032 w 311150"/>
                <a:gd name="connsiteY63" fmla="*/ 156527 h 354012"/>
                <a:gd name="connsiteX64" fmla="*/ 4763 w 311150"/>
                <a:gd name="connsiteY64" fmla="*/ 153988 h 354012"/>
                <a:gd name="connsiteX65" fmla="*/ 9992 w 311150"/>
                <a:gd name="connsiteY65" fmla="*/ 144836 h 354012"/>
                <a:gd name="connsiteX66" fmla="*/ 7938 w 311150"/>
                <a:gd name="connsiteY66" fmla="*/ 139700 h 354012"/>
                <a:gd name="connsiteX67" fmla="*/ 9045 w 311150"/>
                <a:gd name="connsiteY67" fmla="*/ 137706 h 354012"/>
                <a:gd name="connsiteX68" fmla="*/ 7938 w 311150"/>
                <a:gd name="connsiteY68" fmla="*/ 134938 h 354012"/>
                <a:gd name="connsiteX69" fmla="*/ 15875 w 311150"/>
                <a:gd name="connsiteY69" fmla="*/ 120650 h 354012"/>
                <a:gd name="connsiteX70" fmla="*/ 15875 w 311150"/>
                <a:gd name="connsiteY70" fmla="*/ 101600 h 354012"/>
                <a:gd name="connsiteX71" fmla="*/ 15875 w 311150"/>
                <a:gd name="connsiteY71" fmla="*/ 96838 h 354012"/>
                <a:gd name="connsiteX72" fmla="*/ 19050 w 311150"/>
                <a:gd name="connsiteY72" fmla="*/ 82550 h 354012"/>
                <a:gd name="connsiteX73" fmla="*/ 21336 w 311150"/>
                <a:gd name="connsiteY73" fmla="*/ 74549 h 354012"/>
                <a:gd name="connsiteX74" fmla="*/ 0 w 311150"/>
                <a:gd name="connsiteY74" fmla="*/ 34925 h 354012"/>
                <a:gd name="connsiteX75" fmla="*/ 2817 w 311150"/>
                <a:gd name="connsiteY75" fmla="*/ 35394 h 354012"/>
                <a:gd name="connsiteX76" fmla="*/ 0 w 311150"/>
                <a:gd name="connsiteY76" fmla="*/ 30163 h 354012"/>
                <a:gd name="connsiteX77" fmla="*/ 19050 w 311150"/>
                <a:gd name="connsiteY77" fmla="*/ 33338 h 354012"/>
                <a:gd name="connsiteX78" fmla="*/ 33338 w 311150"/>
                <a:gd name="connsiteY78" fmla="*/ 30163 h 354012"/>
                <a:gd name="connsiteX79" fmla="*/ 38100 w 311150"/>
                <a:gd name="connsiteY79" fmla="*/ 25400 h 354012"/>
                <a:gd name="connsiteX80" fmla="*/ 60325 w 311150"/>
                <a:gd name="connsiteY80" fmla="*/ 14288 h 354012"/>
                <a:gd name="connsiteX81" fmla="*/ 74613 w 311150"/>
                <a:gd name="connsiteY81" fmla="*/ 3175 h 35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11150" h="354012">
                  <a:moveTo>
                    <a:pt x="109538" y="0"/>
                  </a:moveTo>
                  <a:lnTo>
                    <a:pt x="108320" y="4873"/>
                  </a:lnTo>
                  <a:lnTo>
                    <a:pt x="109538" y="4762"/>
                  </a:lnTo>
                  <a:lnTo>
                    <a:pt x="105527" y="20805"/>
                  </a:lnTo>
                  <a:lnTo>
                    <a:pt x="109538" y="30163"/>
                  </a:lnTo>
                  <a:lnTo>
                    <a:pt x="109538" y="34925"/>
                  </a:lnTo>
                  <a:lnTo>
                    <a:pt x="109538" y="44450"/>
                  </a:lnTo>
                  <a:lnTo>
                    <a:pt x="134938" y="68263"/>
                  </a:lnTo>
                  <a:lnTo>
                    <a:pt x="165100" y="74613"/>
                  </a:lnTo>
                  <a:lnTo>
                    <a:pt x="173038" y="82550"/>
                  </a:lnTo>
                  <a:lnTo>
                    <a:pt x="192088" y="90488"/>
                  </a:lnTo>
                  <a:lnTo>
                    <a:pt x="203200" y="96838"/>
                  </a:lnTo>
                  <a:lnTo>
                    <a:pt x="217488" y="93663"/>
                  </a:lnTo>
                  <a:lnTo>
                    <a:pt x="233363" y="104775"/>
                  </a:lnTo>
                  <a:lnTo>
                    <a:pt x="236538" y="120650"/>
                  </a:lnTo>
                  <a:lnTo>
                    <a:pt x="241300" y="127000"/>
                  </a:lnTo>
                  <a:lnTo>
                    <a:pt x="241300" y="131762"/>
                  </a:lnTo>
                  <a:lnTo>
                    <a:pt x="241300" y="138113"/>
                  </a:lnTo>
                  <a:lnTo>
                    <a:pt x="241300" y="142875"/>
                  </a:lnTo>
                  <a:lnTo>
                    <a:pt x="234616" y="142875"/>
                  </a:lnTo>
                  <a:lnTo>
                    <a:pt x="241300" y="168275"/>
                  </a:lnTo>
                  <a:lnTo>
                    <a:pt x="288925" y="168275"/>
                  </a:lnTo>
                  <a:lnTo>
                    <a:pt x="288925" y="173037"/>
                  </a:lnTo>
                  <a:lnTo>
                    <a:pt x="288925" y="187325"/>
                  </a:lnTo>
                  <a:lnTo>
                    <a:pt x="288925" y="192087"/>
                  </a:lnTo>
                  <a:lnTo>
                    <a:pt x="288925" y="195263"/>
                  </a:lnTo>
                  <a:lnTo>
                    <a:pt x="304800" y="203200"/>
                  </a:lnTo>
                  <a:lnTo>
                    <a:pt x="311150" y="222250"/>
                  </a:lnTo>
                  <a:lnTo>
                    <a:pt x="310590" y="225332"/>
                  </a:lnTo>
                  <a:lnTo>
                    <a:pt x="311150" y="227012"/>
                  </a:lnTo>
                  <a:lnTo>
                    <a:pt x="307975" y="244475"/>
                  </a:lnTo>
                  <a:lnTo>
                    <a:pt x="300038" y="260350"/>
                  </a:lnTo>
                  <a:lnTo>
                    <a:pt x="300038" y="269875"/>
                  </a:lnTo>
                  <a:lnTo>
                    <a:pt x="300038" y="274637"/>
                  </a:lnTo>
                  <a:lnTo>
                    <a:pt x="293688" y="279400"/>
                  </a:lnTo>
                  <a:lnTo>
                    <a:pt x="293688" y="274638"/>
                  </a:lnTo>
                  <a:lnTo>
                    <a:pt x="293688" y="271462"/>
                  </a:lnTo>
                  <a:lnTo>
                    <a:pt x="269875" y="257175"/>
                  </a:lnTo>
                  <a:lnTo>
                    <a:pt x="244475" y="257175"/>
                  </a:lnTo>
                  <a:lnTo>
                    <a:pt x="200025" y="263525"/>
                  </a:lnTo>
                  <a:lnTo>
                    <a:pt x="187325" y="290512"/>
                  </a:lnTo>
                  <a:lnTo>
                    <a:pt x="187325" y="296863"/>
                  </a:lnTo>
                  <a:lnTo>
                    <a:pt x="187325" y="301625"/>
                  </a:lnTo>
                  <a:lnTo>
                    <a:pt x="176213" y="334962"/>
                  </a:lnTo>
                  <a:lnTo>
                    <a:pt x="173038" y="331787"/>
                  </a:lnTo>
                  <a:lnTo>
                    <a:pt x="142875" y="327025"/>
                  </a:lnTo>
                  <a:lnTo>
                    <a:pt x="134938" y="350837"/>
                  </a:lnTo>
                  <a:lnTo>
                    <a:pt x="115888" y="331787"/>
                  </a:lnTo>
                  <a:lnTo>
                    <a:pt x="87313" y="323850"/>
                  </a:lnTo>
                  <a:lnTo>
                    <a:pt x="63500" y="350837"/>
                  </a:lnTo>
                  <a:lnTo>
                    <a:pt x="46038" y="354012"/>
                  </a:lnTo>
                  <a:lnTo>
                    <a:pt x="33338" y="315912"/>
                  </a:lnTo>
                  <a:lnTo>
                    <a:pt x="19050" y="285750"/>
                  </a:lnTo>
                  <a:lnTo>
                    <a:pt x="20133" y="283274"/>
                  </a:lnTo>
                  <a:lnTo>
                    <a:pt x="19050" y="280988"/>
                  </a:lnTo>
                  <a:lnTo>
                    <a:pt x="28761" y="258792"/>
                  </a:lnTo>
                  <a:lnTo>
                    <a:pt x="15875" y="244475"/>
                  </a:lnTo>
                  <a:lnTo>
                    <a:pt x="11113" y="227012"/>
                  </a:lnTo>
                  <a:lnTo>
                    <a:pt x="0" y="211137"/>
                  </a:lnTo>
                  <a:lnTo>
                    <a:pt x="1431" y="208419"/>
                  </a:lnTo>
                  <a:lnTo>
                    <a:pt x="0" y="206375"/>
                  </a:lnTo>
                  <a:lnTo>
                    <a:pt x="14654" y="178533"/>
                  </a:lnTo>
                  <a:lnTo>
                    <a:pt x="4763" y="158750"/>
                  </a:lnTo>
                  <a:lnTo>
                    <a:pt x="6032" y="156527"/>
                  </a:lnTo>
                  <a:lnTo>
                    <a:pt x="4763" y="153988"/>
                  </a:lnTo>
                  <a:lnTo>
                    <a:pt x="9992" y="144836"/>
                  </a:lnTo>
                  <a:lnTo>
                    <a:pt x="7938" y="139700"/>
                  </a:lnTo>
                  <a:lnTo>
                    <a:pt x="9045" y="137706"/>
                  </a:lnTo>
                  <a:lnTo>
                    <a:pt x="7938" y="134938"/>
                  </a:lnTo>
                  <a:lnTo>
                    <a:pt x="15875" y="120650"/>
                  </a:lnTo>
                  <a:lnTo>
                    <a:pt x="15875" y="101600"/>
                  </a:lnTo>
                  <a:lnTo>
                    <a:pt x="15875" y="96838"/>
                  </a:lnTo>
                  <a:lnTo>
                    <a:pt x="19050" y="82550"/>
                  </a:lnTo>
                  <a:lnTo>
                    <a:pt x="21336" y="74549"/>
                  </a:lnTo>
                  <a:lnTo>
                    <a:pt x="0" y="34925"/>
                  </a:lnTo>
                  <a:lnTo>
                    <a:pt x="2817" y="35394"/>
                  </a:lnTo>
                  <a:lnTo>
                    <a:pt x="0" y="30163"/>
                  </a:lnTo>
                  <a:lnTo>
                    <a:pt x="19050" y="33338"/>
                  </a:lnTo>
                  <a:lnTo>
                    <a:pt x="33338" y="30163"/>
                  </a:lnTo>
                  <a:lnTo>
                    <a:pt x="38100" y="25400"/>
                  </a:lnTo>
                  <a:lnTo>
                    <a:pt x="60325" y="14288"/>
                  </a:lnTo>
                  <a:lnTo>
                    <a:pt x="74613" y="317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88" name="Freeform 46">
              <a:extLst>
                <a:ext uri="{FF2B5EF4-FFF2-40B4-BE49-F238E27FC236}">
                  <a16:creationId xmlns:a16="http://schemas.microsoft.com/office/drawing/2014/main" id="{4248B7F4-EB81-1A4B-92C3-44C8F32DF563}"/>
                </a:ext>
              </a:extLst>
            </p:cNvPr>
            <p:cNvSpPr>
              <a:spLocks/>
            </p:cNvSpPr>
            <p:nvPr/>
          </p:nvSpPr>
          <p:spPr bwMode="auto">
            <a:xfrm>
              <a:off x="2354569" y="3776176"/>
              <a:ext cx="1083965" cy="1126574"/>
            </a:xfrm>
            <a:custGeom>
              <a:avLst/>
              <a:gdLst>
                <a:gd name="T0" fmla="*/ 227 w 636"/>
                <a:gd name="T1" fmla="*/ 41 h 661"/>
                <a:gd name="T2" fmla="*/ 251 w 636"/>
                <a:gd name="T3" fmla="*/ 64 h 661"/>
                <a:gd name="T4" fmla="*/ 270 w 636"/>
                <a:gd name="T5" fmla="*/ 53 h 661"/>
                <a:gd name="T6" fmla="*/ 294 w 636"/>
                <a:gd name="T7" fmla="*/ 50 h 661"/>
                <a:gd name="T8" fmla="*/ 305 w 636"/>
                <a:gd name="T9" fmla="*/ 43 h 661"/>
                <a:gd name="T10" fmla="*/ 331 w 636"/>
                <a:gd name="T11" fmla="*/ 45 h 661"/>
                <a:gd name="T12" fmla="*/ 353 w 636"/>
                <a:gd name="T13" fmla="*/ 31 h 661"/>
                <a:gd name="T14" fmla="*/ 381 w 636"/>
                <a:gd name="T15" fmla="*/ 53 h 661"/>
                <a:gd name="T16" fmla="*/ 383 w 636"/>
                <a:gd name="T17" fmla="*/ 86 h 661"/>
                <a:gd name="T18" fmla="*/ 445 w 636"/>
                <a:gd name="T19" fmla="*/ 100 h 661"/>
                <a:gd name="T20" fmla="*/ 495 w 636"/>
                <a:gd name="T21" fmla="*/ 121 h 661"/>
                <a:gd name="T22" fmla="*/ 596 w 636"/>
                <a:gd name="T23" fmla="*/ 161 h 661"/>
                <a:gd name="T24" fmla="*/ 634 w 636"/>
                <a:gd name="T25" fmla="*/ 192 h 661"/>
                <a:gd name="T26" fmla="*/ 599 w 636"/>
                <a:gd name="T27" fmla="*/ 263 h 661"/>
                <a:gd name="T28" fmla="*/ 568 w 636"/>
                <a:gd name="T29" fmla="*/ 308 h 661"/>
                <a:gd name="T30" fmla="*/ 558 w 636"/>
                <a:gd name="T31" fmla="*/ 382 h 661"/>
                <a:gd name="T32" fmla="*/ 523 w 636"/>
                <a:gd name="T33" fmla="*/ 453 h 661"/>
                <a:gd name="T34" fmla="*/ 464 w 636"/>
                <a:gd name="T35" fmla="*/ 479 h 661"/>
                <a:gd name="T36" fmla="*/ 409 w 636"/>
                <a:gd name="T37" fmla="*/ 528 h 661"/>
                <a:gd name="T38" fmla="*/ 395 w 636"/>
                <a:gd name="T39" fmla="*/ 576 h 661"/>
                <a:gd name="T40" fmla="*/ 346 w 636"/>
                <a:gd name="T41" fmla="*/ 651 h 661"/>
                <a:gd name="T42" fmla="*/ 327 w 636"/>
                <a:gd name="T43" fmla="*/ 628 h 661"/>
                <a:gd name="T44" fmla="*/ 275 w 636"/>
                <a:gd name="T45" fmla="*/ 592 h 661"/>
                <a:gd name="T46" fmla="*/ 317 w 636"/>
                <a:gd name="T47" fmla="*/ 545 h 661"/>
                <a:gd name="T48" fmla="*/ 315 w 636"/>
                <a:gd name="T49" fmla="*/ 512 h 661"/>
                <a:gd name="T50" fmla="*/ 312 w 636"/>
                <a:gd name="T51" fmla="*/ 479 h 661"/>
                <a:gd name="T52" fmla="*/ 298 w 636"/>
                <a:gd name="T53" fmla="*/ 460 h 661"/>
                <a:gd name="T54" fmla="*/ 260 w 636"/>
                <a:gd name="T55" fmla="*/ 448 h 661"/>
                <a:gd name="T56" fmla="*/ 260 w 636"/>
                <a:gd name="T57" fmla="*/ 403 h 661"/>
                <a:gd name="T58" fmla="*/ 256 w 636"/>
                <a:gd name="T59" fmla="*/ 365 h 661"/>
                <a:gd name="T60" fmla="*/ 218 w 636"/>
                <a:gd name="T61" fmla="*/ 329 h 661"/>
                <a:gd name="T62" fmla="*/ 218 w 636"/>
                <a:gd name="T63" fmla="*/ 308 h 661"/>
                <a:gd name="T64" fmla="*/ 182 w 636"/>
                <a:gd name="T65" fmla="*/ 294 h 661"/>
                <a:gd name="T66" fmla="*/ 140 w 636"/>
                <a:gd name="T67" fmla="*/ 261 h 661"/>
                <a:gd name="T68" fmla="*/ 111 w 636"/>
                <a:gd name="T69" fmla="*/ 251 h 661"/>
                <a:gd name="T70" fmla="*/ 74 w 636"/>
                <a:gd name="T71" fmla="*/ 261 h 661"/>
                <a:gd name="T72" fmla="*/ 45 w 636"/>
                <a:gd name="T73" fmla="*/ 247 h 661"/>
                <a:gd name="T74" fmla="*/ 17 w 636"/>
                <a:gd name="T75" fmla="*/ 230 h 661"/>
                <a:gd name="T76" fmla="*/ 5 w 636"/>
                <a:gd name="T77" fmla="*/ 197 h 661"/>
                <a:gd name="T78" fmla="*/ 19 w 636"/>
                <a:gd name="T79" fmla="*/ 169 h 661"/>
                <a:gd name="T80" fmla="*/ 66 w 636"/>
                <a:gd name="T81" fmla="*/ 154 h 661"/>
                <a:gd name="T82" fmla="*/ 64 w 636"/>
                <a:gd name="T83" fmla="*/ 88 h 661"/>
                <a:gd name="T84" fmla="*/ 78 w 636"/>
                <a:gd name="T85" fmla="*/ 67 h 661"/>
                <a:gd name="T86" fmla="*/ 104 w 636"/>
                <a:gd name="T87" fmla="*/ 50 h 661"/>
                <a:gd name="T88" fmla="*/ 126 w 636"/>
                <a:gd name="T89" fmla="*/ 71 h 661"/>
                <a:gd name="T90" fmla="*/ 159 w 636"/>
                <a:gd name="T91" fmla="*/ 60 h 661"/>
                <a:gd name="T92" fmla="*/ 159 w 636"/>
                <a:gd name="T93" fmla="*/ 43 h 661"/>
                <a:gd name="T94" fmla="*/ 152 w 636"/>
                <a:gd name="T95" fmla="*/ 17 h 661"/>
                <a:gd name="T96" fmla="*/ 194 w 636"/>
                <a:gd name="T97" fmla="*/ 17 h 661"/>
                <a:gd name="T98" fmla="*/ 223 w 636"/>
                <a:gd name="T99" fmla="*/ 0 h 661"/>
                <a:gd name="T100" fmla="*/ 234 w 636"/>
                <a:gd name="T101" fmla="*/ 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6" h="661">
                  <a:moveTo>
                    <a:pt x="234" y="19"/>
                  </a:moveTo>
                  <a:lnTo>
                    <a:pt x="234" y="19"/>
                  </a:lnTo>
                  <a:lnTo>
                    <a:pt x="230" y="24"/>
                  </a:lnTo>
                  <a:lnTo>
                    <a:pt x="227" y="41"/>
                  </a:lnTo>
                  <a:lnTo>
                    <a:pt x="232" y="48"/>
                  </a:lnTo>
                  <a:lnTo>
                    <a:pt x="232" y="55"/>
                  </a:lnTo>
                  <a:lnTo>
                    <a:pt x="244" y="62"/>
                  </a:lnTo>
                  <a:lnTo>
                    <a:pt x="251" y="64"/>
                  </a:lnTo>
                  <a:lnTo>
                    <a:pt x="253" y="60"/>
                  </a:lnTo>
                  <a:lnTo>
                    <a:pt x="258" y="60"/>
                  </a:lnTo>
                  <a:lnTo>
                    <a:pt x="265" y="57"/>
                  </a:lnTo>
                  <a:lnTo>
                    <a:pt x="270" y="53"/>
                  </a:lnTo>
                  <a:lnTo>
                    <a:pt x="279" y="55"/>
                  </a:lnTo>
                  <a:lnTo>
                    <a:pt x="284" y="53"/>
                  </a:lnTo>
                  <a:lnTo>
                    <a:pt x="291" y="55"/>
                  </a:lnTo>
                  <a:lnTo>
                    <a:pt x="294" y="50"/>
                  </a:lnTo>
                  <a:lnTo>
                    <a:pt x="291" y="48"/>
                  </a:lnTo>
                  <a:lnTo>
                    <a:pt x="294" y="43"/>
                  </a:lnTo>
                  <a:lnTo>
                    <a:pt x="298" y="45"/>
                  </a:lnTo>
                  <a:lnTo>
                    <a:pt x="305" y="43"/>
                  </a:lnTo>
                  <a:lnTo>
                    <a:pt x="315" y="45"/>
                  </a:lnTo>
                  <a:lnTo>
                    <a:pt x="324" y="50"/>
                  </a:lnTo>
                  <a:lnTo>
                    <a:pt x="327" y="45"/>
                  </a:lnTo>
                  <a:lnTo>
                    <a:pt x="331" y="45"/>
                  </a:lnTo>
                  <a:lnTo>
                    <a:pt x="334" y="50"/>
                  </a:lnTo>
                  <a:lnTo>
                    <a:pt x="341" y="50"/>
                  </a:lnTo>
                  <a:lnTo>
                    <a:pt x="348" y="43"/>
                  </a:lnTo>
                  <a:lnTo>
                    <a:pt x="353" y="31"/>
                  </a:lnTo>
                  <a:lnTo>
                    <a:pt x="362" y="17"/>
                  </a:lnTo>
                  <a:lnTo>
                    <a:pt x="367" y="17"/>
                  </a:lnTo>
                  <a:lnTo>
                    <a:pt x="372" y="24"/>
                  </a:lnTo>
                  <a:lnTo>
                    <a:pt x="381" y="53"/>
                  </a:lnTo>
                  <a:lnTo>
                    <a:pt x="390" y="55"/>
                  </a:lnTo>
                  <a:lnTo>
                    <a:pt x="390" y="67"/>
                  </a:lnTo>
                  <a:lnTo>
                    <a:pt x="379" y="81"/>
                  </a:lnTo>
                  <a:lnTo>
                    <a:pt x="383" y="86"/>
                  </a:lnTo>
                  <a:lnTo>
                    <a:pt x="412" y="88"/>
                  </a:lnTo>
                  <a:lnTo>
                    <a:pt x="412" y="105"/>
                  </a:lnTo>
                  <a:lnTo>
                    <a:pt x="424" y="93"/>
                  </a:lnTo>
                  <a:lnTo>
                    <a:pt x="445" y="100"/>
                  </a:lnTo>
                  <a:lnTo>
                    <a:pt x="471" y="109"/>
                  </a:lnTo>
                  <a:lnTo>
                    <a:pt x="480" y="119"/>
                  </a:lnTo>
                  <a:lnTo>
                    <a:pt x="476" y="128"/>
                  </a:lnTo>
                  <a:lnTo>
                    <a:pt x="495" y="121"/>
                  </a:lnTo>
                  <a:lnTo>
                    <a:pt x="528" y="131"/>
                  </a:lnTo>
                  <a:lnTo>
                    <a:pt x="551" y="131"/>
                  </a:lnTo>
                  <a:lnTo>
                    <a:pt x="575" y="143"/>
                  </a:lnTo>
                  <a:lnTo>
                    <a:pt x="596" y="161"/>
                  </a:lnTo>
                  <a:lnTo>
                    <a:pt x="608" y="166"/>
                  </a:lnTo>
                  <a:lnTo>
                    <a:pt x="622" y="166"/>
                  </a:lnTo>
                  <a:lnTo>
                    <a:pt x="627" y="173"/>
                  </a:lnTo>
                  <a:lnTo>
                    <a:pt x="634" y="192"/>
                  </a:lnTo>
                  <a:lnTo>
                    <a:pt x="636" y="202"/>
                  </a:lnTo>
                  <a:lnTo>
                    <a:pt x="629" y="230"/>
                  </a:lnTo>
                  <a:lnTo>
                    <a:pt x="622" y="240"/>
                  </a:lnTo>
                  <a:lnTo>
                    <a:pt x="599" y="263"/>
                  </a:lnTo>
                  <a:lnTo>
                    <a:pt x="589" y="282"/>
                  </a:lnTo>
                  <a:lnTo>
                    <a:pt x="577" y="296"/>
                  </a:lnTo>
                  <a:lnTo>
                    <a:pt x="573" y="296"/>
                  </a:lnTo>
                  <a:lnTo>
                    <a:pt x="568" y="308"/>
                  </a:lnTo>
                  <a:lnTo>
                    <a:pt x="568" y="339"/>
                  </a:lnTo>
                  <a:lnTo>
                    <a:pt x="566" y="365"/>
                  </a:lnTo>
                  <a:lnTo>
                    <a:pt x="563" y="377"/>
                  </a:lnTo>
                  <a:lnTo>
                    <a:pt x="558" y="382"/>
                  </a:lnTo>
                  <a:lnTo>
                    <a:pt x="554" y="405"/>
                  </a:lnTo>
                  <a:lnTo>
                    <a:pt x="540" y="429"/>
                  </a:lnTo>
                  <a:lnTo>
                    <a:pt x="535" y="445"/>
                  </a:lnTo>
                  <a:lnTo>
                    <a:pt x="523" y="453"/>
                  </a:lnTo>
                  <a:lnTo>
                    <a:pt x="518" y="464"/>
                  </a:lnTo>
                  <a:lnTo>
                    <a:pt x="502" y="464"/>
                  </a:lnTo>
                  <a:lnTo>
                    <a:pt x="476" y="472"/>
                  </a:lnTo>
                  <a:lnTo>
                    <a:pt x="464" y="479"/>
                  </a:lnTo>
                  <a:lnTo>
                    <a:pt x="445" y="483"/>
                  </a:lnTo>
                  <a:lnTo>
                    <a:pt x="426" y="498"/>
                  </a:lnTo>
                  <a:lnTo>
                    <a:pt x="414" y="516"/>
                  </a:lnTo>
                  <a:lnTo>
                    <a:pt x="409" y="528"/>
                  </a:lnTo>
                  <a:lnTo>
                    <a:pt x="414" y="538"/>
                  </a:lnTo>
                  <a:lnTo>
                    <a:pt x="409" y="557"/>
                  </a:lnTo>
                  <a:lnTo>
                    <a:pt x="407" y="566"/>
                  </a:lnTo>
                  <a:lnTo>
                    <a:pt x="395" y="576"/>
                  </a:lnTo>
                  <a:lnTo>
                    <a:pt x="379" y="609"/>
                  </a:lnTo>
                  <a:lnTo>
                    <a:pt x="362" y="623"/>
                  </a:lnTo>
                  <a:lnTo>
                    <a:pt x="353" y="632"/>
                  </a:lnTo>
                  <a:lnTo>
                    <a:pt x="346" y="651"/>
                  </a:lnTo>
                  <a:lnTo>
                    <a:pt x="334" y="661"/>
                  </a:lnTo>
                  <a:lnTo>
                    <a:pt x="329" y="651"/>
                  </a:lnTo>
                  <a:lnTo>
                    <a:pt x="336" y="642"/>
                  </a:lnTo>
                  <a:lnTo>
                    <a:pt x="327" y="628"/>
                  </a:lnTo>
                  <a:lnTo>
                    <a:pt x="315" y="618"/>
                  </a:lnTo>
                  <a:lnTo>
                    <a:pt x="298" y="606"/>
                  </a:lnTo>
                  <a:lnTo>
                    <a:pt x="294" y="606"/>
                  </a:lnTo>
                  <a:lnTo>
                    <a:pt x="275" y="592"/>
                  </a:lnTo>
                  <a:lnTo>
                    <a:pt x="265" y="595"/>
                  </a:lnTo>
                  <a:lnTo>
                    <a:pt x="286" y="569"/>
                  </a:lnTo>
                  <a:lnTo>
                    <a:pt x="305" y="552"/>
                  </a:lnTo>
                  <a:lnTo>
                    <a:pt x="317" y="545"/>
                  </a:lnTo>
                  <a:lnTo>
                    <a:pt x="329" y="533"/>
                  </a:lnTo>
                  <a:lnTo>
                    <a:pt x="329" y="519"/>
                  </a:lnTo>
                  <a:lnTo>
                    <a:pt x="322" y="509"/>
                  </a:lnTo>
                  <a:lnTo>
                    <a:pt x="315" y="512"/>
                  </a:lnTo>
                  <a:lnTo>
                    <a:pt x="317" y="502"/>
                  </a:lnTo>
                  <a:lnTo>
                    <a:pt x="320" y="493"/>
                  </a:lnTo>
                  <a:lnTo>
                    <a:pt x="320" y="481"/>
                  </a:lnTo>
                  <a:lnTo>
                    <a:pt x="312" y="479"/>
                  </a:lnTo>
                  <a:lnTo>
                    <a:pt x="308" y="481"/>
                  </a:lnTo>
                  <a:lnTo>
                    <a:pt x="301" y="481"/>
                  </a:lnTo>
                  <a:lnTo>
                    <a:pt x="298" y="474"/>
                  </a:lnTo>
                  <a:lnTo>
                    <a:pt x="298" y="460"/>
                  </a:lnTo>
                  <a:lnTo>
                    <a:pt x="296" y="453"/>
                  </a:lnTo>
                  <a:lnTo>
                    <a:pt x="284" y="448"/>
                  </a:lnTo>
                  <a:lnTo>
                    <a:pt x="277" y="453"/>
                  </a:lnTo>
                  <a:lnTo>
                    <a:pt x="260" y="448"/>
                  </a:lnTo>
                  <a:lnTo>
                    <a:pt x="263" y="424"/>
                  </a:lnTo>
                  <a:lnTo>
                    <a:pt x="256" y="415"/>
                  </a:lnTo>
                  <a:lnTo>
                    <a:pt x="263" y="412"/>
                  </a:lnTo>
                  <a:lnTo>
                    <a:pt x="260" y="403"/>
                  </a:lnTo>
                  <a:lnTo>
                    <a:pt x="265" y="393"/>
                  </a:lnTo>
                  <a:lnTo>
                    <a:pt x="267" y="382"/>
                  </a:lnTo>
                  <a:lnTo>
                    <a:pt x="263" y="372"/>
                  </a:lnTo>
                  <a:lnTo>
                    <a:pt x="256" y="365"/>
                  </a:lnTo>
                  <a:lnTo>
                    <a:pt x="253" y="360"/>
                  </a:lnTo>
                  <a:lnTo>
                    <a:pt x="256" y="351"/>
                  </a:lnTo>
                  <a:lnTo>
                    <a:pt x="225" y="351"/>
                  </a:lnTo>
                  <a:lnTo>
                    <a:pt x="218" y="329"/>
                  </a:lnTo>
                  <a:lnTo>
                    <a:pt x="223" y="329"/>
                  </a:lnTo>
                  <a:lnTo>
                    <a:pt x="223" y="322"/>
                  </a:lnTo>
                  <a:lnTo>
                    <a:pt x="220" y="318"/>
                  </a:lnTo>
                  <a:lnTo>
                    <a:pt x="218" y="308"/>
                  </a:lnTo>
                  <a:lnTo>
                    <a:pt x="211" y="303"/>
                  </a:lnTo>
                  <a:lnTo>
                    <a:pt x="199" y="303"/>
                  </a:lnTo>
                  <a:lnTo>
                    <a:pt x="192" y="299"/>
                  </a:lnTo>
                  <a:lnTo>
                    <a:pt x="182" y="294"/>
                  </a:lnTo>
                  <a:lnTo>
                    <a:pt x="175" y="289"/>
                  </a:lnTo>
                  <a:lnTo>
                    <a:pt x="156" y="285"/>
                  </a:lnTo>
                  <a:lnTo>
                    <a:pt x="140" y="270"/>
                  </a:lnTo>
                  <a:lnTo>
                    <a:pt x="140" y="261"/>
                  </a:lnTo>
                  <a:lnTo>
                    <a:pt x="137" y="254"/>
                  </a:lnTo>
                  <a:lnTo>
                    <a:pt x="140" y="242"/>
                  </a:lnTo>
                  <a:lnTo>
                    <a:pt x="118" y="244"/>
                  </a:lnTo>
                  <a:lnTo>
                    <a:pt x="111" y="251"/>
                  </a:lnTo>
                  <a:lnTo>
                    <a:pt x="97" y="258"/>
                  </a:lnTo>
                  <a:lnTo>
                    <a:pt x="92" y="263"/>
                  </a:lnTo>
                  <a:lnTo>
                    <a:pt x="85" y="263"/>
                  </a:lnTo>
                  <a:lnTo>
                    <a:pt x="74" y="261"/>
                  </a:lnTo>
                  <a:lnTo>
                    <a:pt x="64" y="263"/>
                  </a:lnTo>
                  <a:lnTo>
                    <a:pt x="57" y="263"/>
                  </a:lnTo>
                  <a:lnTo>
                    <a:pt x="57" y="237"/>
                  </a:lnTo>
                  <a:lnTo>
                    <a:pt x="45" y="247"/>
                  </a:lnTo>
                  <a:lnTo>
                    <a:pt x="29" y="247"/>
                  </a:lnTo>
                  <a:lnTo>
                    <a:pt x="24" y="237"/>
                  </a:lnTo>
                  <a:lnTo>
                    <a:pt x="12" y="237"/>
                  </a:lnTo>
                  <a:lnTo>
                    <a:pt x="17" y="230"/>
                  </a:lnTo>
                  <a:lnTo>
                    <a:pt x="7" y="221"/>
                  </a:lnTo>
                  <a:lnTo>
                    <a:pt x="0" y="206"/>
                  </a:lnTo>
                  <a:lnTo>
                    <a:pt x="5" y="202"/>
                  </a:lnTo>
                  <a:lnTo>
                    <a:pt x="5" y="197"/>
                  </a:lnTo>
                  <a:lnTo>
                    <a:pt x="14" y="192"/>
                  </a:lnTo>
                  <a:lnTo>
                    <a:pt x="12" y="183"/>
                  </a:lnTo>
                  <a:lnTo>
                    <a:pt x="17" y="176"/>
                  </a:lnTo>
                  <a:lnTo>
                    <a:pt x="19" y="169"/>
                  </a:lnTo>
                  <a:lnTo>
                    <a:pt x="36" y="157"/>
                  </a:lnTo>
                  <a:lnTo>
                    <a:pt x="50" y="154"/>
                  </a:lnTo>
                  <a:lnTo>
                    <a:pt x="52" y="152"/>
                  </a:lnTo>
                  <a:lnTo>
                    <a:pt x="66" y="154"/>
                  </a:lnTo>
                  <a:lnTo>
                    <a:pt x="74" y="109"/>
                  </a:lnTo>
                  <a:lnTo>
                    <a:pt x="74" y="102"/>
                  </a:lnTo>
                  <a:lnTo>
                    <a:pt x="71" y="93"/>
                  </a:lnTo>
                  <a:lnTo>
                    <a:pt x="64" y="88"/>
                  </a:lnTo>
                  <a:lnTo>
                    <a:pt x="64" y="74"/>
                  </a:lnTo>
                  <a:lnTo>
                    <a:pt x="74" y="71"/>
                  </a:lnTo>
                  <a:lnTo>
                    <a:pt x="78" y="74"/>
                  </a:lnTo>
                  <a:lnTo>
                    <a:pt x="78" y="67"/>
                  </a:lnTo>
                  <a:lnTo>
                    <a:pt x="69" y="67"/>
                  </a:lnTo>
                  <a:lnTo>
                    <a:pt x="69" y="55"/>
                  </a:lnTo>
                  <a:lnTo>
                    <a:pt x="100" y="57"/>
                  </a:lnTo>
                  <a:lnTo>
                    <a:pt x="104" y="50"/>
                  </a:lnTo>
                  <a:lnTo>
                    <a:pt x="109" y="55"/>
                  </a:lnTo>
                  <a:lnTo>
                    <a:pt x="111" y="67"/>
                  </a:lnTo>
                  <a:lnTo>
                    <a:pt x="116" y="64"/>
                  </a:lnTo>
                  <a:lnTo>
                    <a:pt x="126" y="71"/>
                  </a:lnTo>
                  <a:lnTo>
                    <a:pt x="137" y="71"/>
                  </a:lnTo>
                  <a:lnTo>
                    <a:pt x="140" y="67"/>
                  </a:lnTo>
                  <a:lnTo>
                    <a:pt x="152" y="62"/>
                  </a:lnTo>
                  <a:lnTo>
                    <a:pt x="159" y="60"/>
                  </a:lnTo>
                  <a:lnTo>
                    <a:pt x="161" y="53"/>
                  </a:lnTo>
                  <a:lnTo>
                    <a:pt x="173" y="48"/>
                  </a:lnTo>
                  <a:lnTo>
                    <a:pt x="171" y="45"/>
                  </a:lnTo>
                  <a:lnTo>
                    <a:pt x="159" y="43"/>
                  </a:lnTo>
                  <a:lnTo>
                    <a:pt x="156" y="34"/>
                  </a:lnTo>
                  <a:lnTo>
                    <a:pt x="156" y="24"/>
                  </a:lnTo>
                  <a:lnTo>
                    <a:pt x="149" y="19"/>
                  </a:lnTo>
                  <a:lnTo>
                    <a:pt x="152" y="17"/>
                  </a:lnTo>
                  <a:lnTo>
                    <a:pt x="163" y="19"/>
                  </a:lnTo>
                  <a:lnTo>
                    <a:pt x="178" y="24"/>
                  </a:lnTo>
                  <a:lnTo>
                    <a:pt x="182" y="19"/>
                  </a:lnTo>
                  <a:lnTo>
                    <a:pt x="194" y="17"/>
                  </a:lnTo>
                  <a:lnTo>
                    <a:pt x="211" y="10"/>
                  </a:lnTo>
                  <a:lnTo>
                    <a:pt x="218" y="5"/>
                  </a:lnTo>
                  <a:lnTo>
                    <a:pt x="215" y="0"/>
                  </a:lnTo>
                  <a:lnTo>
                    <a:pt x="223" y="0"/>
                  </a:lnTo>
                  <a:lnTo>
                    <a:pt x="227" y="3"/>
                  </a:lnTo>
                  <a:lnTo>
                    <a:pt x="225" y="10"/>
                  </a:lnTo>
                  <a:lnTo>
                    <a:pt x="230" y="12"/>
                  </a:lnTo>
                  <a:lnTo>
                    <a:pt x="234" y="19"/>
                  </a:lnTo>
                  <a:lnTo>
                    <a:pt x="234" y="19"/>
                  </a:lnTo>
                  <a:lnTo>
                    <a:pt x="234" y="1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89" name="Freeform 53">
              <a:extLst>
                <a:ext uri="{FF2B5EF4-FFF2-40B4-BE49-F238E27FC236}">
                  <a16:creationId xmlns:a16="http://schemas.microsoft.com/office/drawing/2014/main" id="{58DE5237-6EB8-9E4B-9AA4-36BD8E32E96B}"/>
                </a:ext>
              </a:extLst>
            </p:cNvPr>
            <p:cNvSpPr>
              <a:spLocks noEditPoints="1"/>
            </p:cNvSpPr>
            <p:nvPr/>
          </p:nvSpPr>
          <p:spPr bwMode="auto">
            <a:xfrm>
              <a:off x="505352" y="-518781"/>
              <a:ext cx="2438922" cy="3182018"/>
            </a:xfrm>
            <a:custGeom>
              <a:avLst/>
              <a:gdLst>
                <a:gd name="T0" fmla="*/ 1282 w 1431"/>
                <a:gd name="T1" fmla="*/ 1697 h 1867"/>
                <a:gd name="T2" fmla="*/ 243 w 1431"/>
                <a:gd name="T3" fmla="*/ 1694 h 1867"/>
                <a:gd name="T4" fmla="*/ 283 w 1431"/>
                <a:gd name="T5" fmla="*/ 1711 h 1867"/>
                <a:gd name="T6" fmla="*/ 1423 w 1431"/>
                <a:gd name="T7" fmla="*/ 1756 h 1867"/>
                <a:gd name="T8" fmla="*/ 1338 w 1431"/>
                <a:gd name="T9" fmla="*/ 1697 h 1867"/>
                <a:gd name="T10" fmla="*/ 149 w 1431"/>
                <a:gd name="T11" fmla="*/ 1567 h 1867"/>
                <a:gd name="T12" fmla="*/ 993 w 1431"/>
                <a:gd name="T13" fmla="*/ 1337 h 1867"/>
                <a:gd name="T14" fmla="*/ 936 w 1431"/>
                <a:gd name="T15" fmla="*/ 1294 h 1867"/>
                <a:gd name="T16" fmla="*/ 986 w 1431"/>
                <a:gd name="T17" fmla="*/ 1264 h 1867"/>
                <a:gd name="T18" fmla="*/ 1054 w 1431"/>
                <a:gd name="T19" fmla="*/ 1131 h 1867"/>
                <a:gd name="T20" fmla="*/ 723 w 1431"/>
                <a:gd name="T21" fmla="*/ 1062 h 1867"/>
                <a:gd name="T22" fmla="*/ 818 w 1431"/>
                <a:gd name="T23" fmla="*/ 1074 h 1867"/>
                <a:gd name="T24" fmla="*/ 965 w 1431"/>
                <a:gd name="T25" fmla="*/ 1133 h 1867"/>
                <a:gd name="T26" fmla="*/ 752 w 1431"/>
                <a:gd name="T27" fmla="*/ 1387 h 1867"/>
                <a:gd name="T28" fmla="*/ 953 w 1431"/>
                <a:gd name="T29" fmla="*/ 1588 h 1867"/>
                <a:gd name="T30" fmla="*/ 1024 w 1431"/>
                <a:gd name="T31" fmla="*/ 1368 h 1867"/>
                <a:gd name="T32" fmla="*/ 1211 w 1431"/>
                <a:gd name="T33" fmla="*/ 1429 h 1867"/>
                <a:gd name="T34" fmla="*/ 1381 w 1431"/>
                <a:gd name="T35" fmla="*/ 1619 h 1867"/>
                <a:gd name="T36" fmla="*/ 1173 w 1431"/>
                <a:gd name="T37" fmla="*/ 1716 h 1867"/>
                <a:gd name="T38" fmla="*/ 1244 w 1431"/>
                <a:gd name="T39" fmla="*/ 1808 h 1867"/>
                <a:gd name="T40" fmla="*/ 1140 w 1431"/>
                <a:gd name="T41" fmla="*/ 1782 h 1867"/>
                <a:gd name="T42" fmla="*/ 1005 w 1431"/>
                <a:gd name="T43" fmla="*/ 1839 h 1867"/>
                <a:gd name="T44" fmla="*/ 929 w 1431"/>
                <a:gd name="T45" fmla="*/ 1775 h 1867"/>
                <a:gd name="T46" fmla="*/ 853 w 1431"/>
                <a:gd name="T47" fmla="*/ 1716 h 1867"/>
                <a:gd name="T48" fmla="*/ 598 w 1431"/>
                <a:gd name="T49" fmla="*/ 1699 h 1867"/>
                <a:gd name="T50" fmla="*/ 191 w 1431"/>
                <a:gd name="T51" fmla="*/ 1602 h 1867"/>
                <a:gd name="T52" fmla="*/ 42 w 1431"/>
                <a:gd name="T53" fmla="*/ 1406 h 1867"/>
                <a:gd name="T54" fmla="*/ 193 w 1431"/>
                <a:gd name="T55" fmla="*/ 1017 h 1867"/>
                <a:gd name="T56" fmla="*/ 439 w 1431"/>
                <a:gd name="T57" fmla="*/ 1079 h 1867"/>
                <a:gd name="T58" fmla="*/ 641 w 1431"/>
                <a:gd name="T59" fmla="*/ 1110 h 1867"/>
                <a:gd name="T60" fmla="*/ 764 w 1431"/>
                <a:gd name="T61" fmla="*/ 920 h 1867"/>
                <a:gd name="T62" fmla="*/ 532 w 1431"/>
                <a:gd name="T63" fmla="*/ 925 h 1867"/>
                <a:gd name="T64" fmla="*/ 596 w 1431"/>
                <a:gd name="T65" fmla="*/ 1055 h 1867"/>
                <a:gd name="T66" fmla="*/ 432 w 1431"/>
                <a:gd name="T67" fmla="*/ 977 h 1867"/>
                <a:gd name="T68" fmla="*/ 591 w 1431"/>
                <a:gd name="T69" fmla="*/ 830 h 1867"/>
                <a:gd name="T70" fmla="*/ 991 w 1431"/>
                <a:gd name="T71" fmla="*/ 864 h 1867"/>
                <a:gd name="T72" fmla="*/ 976 w 1431"/>
                <a:gd name="T73" fmla="*/ 904 h 1867"/>
                <a:gd name="T74" fmla="*/ 1256 w 1431"/>
                <a:gd name="T75" fmla="*/ 1141 h 1867"/>
                <a:gd name="T76" fmla="*/ 1170 w 1431"/>
                <a:gd name="T77" fmla="*/ 1264 h 1867"/>
                <a:gd name="T78" fmla="*/ 1052 w 1431"/>
                <a:gd name="T79" fmla="*/ 1204 h 1867"/>
                <a:gd name="T80" fmla="*/ 967 w 1431"/>
                <a:gd name="T81" fmla="*/ 1017 h 1867"/>
                <a:gd name="T82" fmla="*/ 659 w 1431"/>
                <a:gd name="T83" fmla="*/ 807 h 1867"/>
                <a:gd name="T84" fmla="*/ 638 w 1431"/>
                <a:gd name="T85" fmla="*/ 833 h 1867"/>
                <a:gd name="T86" fmla="*/ 794 w 1431"/>
                <a:gd name="T87" fmla="*/ 854 h 1867"/>
                <a:gd name="T88" fmla="*/ 338 w 1431"/>
                <a:gd name="T89" fmla="*/ 783 h 1867"/>
                <a:gd name="T90" fmla="*/ 716 w 1431"/>
                <a:gd name="T91" fmla="*/ 741 h 1867"/>
                <a:gd name="T92" fmla="*/ 650 w 1431"/>
                <a:gd name="T93" fmla="*/ 696 h 1867"/>
                <a:gd name="T94" fmla="*/ 572 w 1431"/>
                <a:gd name="T95" fmla="*/ 707 h 1867"/>
                <a:gd name="T96" fmla="*/ 494 w 1431"/>
                <a:gd name="T97" fmla="*/ 643 h 1867"/>
                <a:gd name="T98" fmla="*/ 861 w 1431"/>
                <a:gd name="T99" fmla="*/ 703 h 1867"/>
                <a:gd name="T100" fmla="*/ 780 w 1431"/>
                <a:gd name="T101" fmla="*/ 712 h 1867"/>
                <a:gd name="T102" fmla="*/ 340 w 1431"/>
                <a:gd name="T103" fmla="*/ 670 h 1867"/>
                <a:gd name="T104" fmla="*/ 721 w 1431"/>
                <a:gd name="T105" fmla="*/ 542 h 1867"/>
                <a:gd name="T106" fmla="*/ 499 w 1431"/>
                <a:gd name="T107" fmla="*/ 554 h 1867"/>
                <a:gd name="T108" fmla="*/ 707 w 1431"/>
                <a:gd name="T109" fmla="*/ 542 h 1867"/>
                <a:gd name="T110" fmla="*/ 617 w 1431"/>
                <a:gd name="T111" fmla="*/ 501 h 1867"/>
                <a:gd name="T112" fmla="*/ 842 w 1431"/>
                <a:gd name="T113" fmla="*/ 506 h 1867"/>
                <a:gd name="T114" fmla="*/ 806 w 1431"/>
                <a:gd name="T115" fmla="*/ 291 h 1867"/>
                <a:gd name="T116" fmla="*/ 1187 w 1431"/>
                <a:gd name="T117" fmla="*/ 210 h 1867"/>
                <a:gd name="T118" fmla="*/ 991 w 1431"/>
                <a:gd name="T119" fmla="*/ 589 h 1867"/>
                <a:gd name="T120" fmla="*/ 884 w 1431"/>
                <a:gd name="T121" fmla="*/ 516 h 1867"/>
                <a:gd name="T122" fmla="*/ 804 w 1431"/>
                <a:gd name="T123" fmla="*/ 203 h 1867"/>
                <a:gd name="T124" fmla="*/ 1140 w 1431"/>
                <a:gd name="T125" fmla="*/ 9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1" h="1867">
                  <a:moveTo>
                    <a:pt x="1253" y="1756"/>
                  </a:moveTo>
                  <a:lnTo>
                    <a:pt x="1253" y="1756"/>
                  </a:lnTo>
                  <a:lnTo>
                    <a:pt x="1263" y="1761"/>
                  </a:lnTo>
                  <a:lnTo>
                    <a:pt x="1279" y="1761"/>
                  </a:lnTo>
                  <a:lnTo>
                    <a:pt x="1272" y="1770"/>
                  </a:lnTo>
                  <a:lnTo>
                    <a:pt x="1265" y="1770"/>
                  </a:lnTo>
                  <a:lnTo>
                    <a:pt x="1244" y="1761"/>
                  </a:lnTo>
                  <a:lnTo>
                    <a:pt x="1241" y="1754"/>
                  </a:lnTo>
                  <a:lnTo>
                    <a:pt x="1246" y="1746"/>
                  </a:lnTo>
                  <a:lnTo>
                    <a:pt x="1253" y="1756"/>
                  </a:lnTo>
                  <a:lnTo>
                    <a:pt x="1253" y="1756"/>
                  </a:lnTo>
                  <a:lnTo>
                    <a:pt x="1253" y="1756"/>
                  </a:lnTo>
                  <a:close/>
                  <a:moveTo>
                    <a:pt x="1282" y="1697"/>
                  </a:moveTo>
                  <a:lnTo>
                    <a:pt x="1282" y="1697"/>
                  </a:lnTo>
                  <a:lnTo>
                    <a:pt x="1274" y="1697"/>
                  </a:lnTo>
                  <a:lnTo>
                    <a:pt x="1253" y="1690"/>
                  </a:lnTo>
                  <a:lnTo>
                    <a:pt x="1239" y="1678"/>
                  </a:lnTo>
                  <a:lnTo>
                    <a:pt x="1244" y="1675"/>
                  </a:lnTo>
                  <a:lnTo>
                    <a:pt x="1265" y="1680"/>
                  </a:lnTo>
                  <a:lnTo>
                    <a:pt x="1282" y="1692"/>
                  </a:lnTo>
                  <a:lnTo>
                    <a:pt x="1282" y="1697"/>
                  </a:lnTo>
                  <a:lnTo>
                    <a:pt x="1282" y="1697"/>
                  </a:lnTo>
                  <a:lnTo>
                    <a:pt x="1282" y="1697"/>
                  </a:lnTo>
                  <a:close/>
                  <a:moveTo>
                    <a:pt x="283" y="1711"/>
                  </a:moveTo>
                  <a:lnTo>
                    <a:pt x="283" y="1711"/>
                  </a:lnTo>
                  <a:lnTo>
                    <a:pt x="274" y="1713"/>
                  </a:lnTo>
                  <a:lnTo>
                    <a:pt x="248" y="1702"/>
                  </a:lnTo>
                  <a:lnTo>
                    <a:pt x="243" y="1694"/>
                  </a:lnTo>
                  <a:lnTo>
                    <a:pt x="229" y="1685"/>
                  </a:lnTo>
                  <a:lnTo>
                    <a:pt x="227" y="1678"/>
                  </a:lnTo>
                  <a:lnTo>
                    <a:pt x="210" y="1673"/>
                  </a:lnTo>
                  <a:lnTo>
                    <a:pt x="203" y="1659"/>
                  </a:lnTo>
                  <a:lnTo>
                    <a:pt x="205" y="1654"/>
                  </a:lnTo>
                  <a:lnTo>
                    <a:pt x="222" y="1659"/>
                  </a:lnTo>
                  <a:lnTo>
                    <a:pt x="231" y="1664"/>
                  </a:lnTo>
                  <a:lnTo>
                    <a:pt x="248" y="1666"/>
                  </a:lnTo>
                  <a:lnTo>
                    <a:pt x="253" y="1675"/>
                  </a:lnTo>
                  <a:lnTo>
                    <a:pt x="260" y="1687"/>
                  </a:lnTo>
                  <a:lnTo>
                    <a:pt x="276" y="1697"/>
                  </a:lnTo>
                  <a:lnTo>
                    <a:pt x="283" y="1711"/>
                  </a:lnTo>
                  <a:lnTo>
                    <a:pt x="283" y="1711"/>
                  </a:lnTo>
                  <a:lnTo>
                    <a:pt x="283" y="1711"/>
                  </a:lnTo>
                  <a:close/>
                  <a:moveTo>
                    <a:pt x="1374" y="1657"/>
                  </a:moveTo>
                  <a:lnTo>
                    <a:pt x="1374" y="1657"/>
                  </a:lnTo>
                  <a:lnTo>
                    <a:pt x="1364" y="1678"/>
                  </a:lnTo>
                  <a:lnTo>
                    <a:pt x="1374" y="1671"/>
                  </a:lnTo>
                  <a:lnTo>
                    <a:pt x="1386" y="1675"/>
                  </a:lnTo>
                  <a:lnTo>
                    <a:pt x="1379" y="1683"/>
                  </a:lnTo>
                  <a:lnTo>
                    <a:pt x="1395" y="1692"/>
                  </a:lnTo>
                  <a:lnTo>
                    <a:pt x="1400" y="1685"/>
                  </a:lnTo>
                  <a:lnTo>
                    <a:pt x="1416" y="1692"/>
                  </a:lnTo>
                  <a:lnTo>
                    <a:pt x="1412" y="1711"/>
                  </a:lnTo>
                  <a:lnTo>
                    <a:pt x="1423" y="1706"/>
                  </a:lnTo>
                  <a:lnTo>
                    <a:pt x="1426" y="1718"/>
                  </a:lnTo>
                  <a:lnTo>
                    <a:pt x="1431" y="1735"/>
                  </a:lnTo>
                  <a:lnTo>
                    <a:pt x="1423" y="1756"/>
                  </a:lnTo>
                  <a:lnTo>
                    <a:pt x="1416" y="1756"/>
                  </a:lnTo>
                  <a:lnTo>
                    <a:pt x="1407" y="1751"/>
                  </a:lnTo>
                  <a:lnTo>
                    <a:pt x="1409" y="1732"/>
                  </a:lnTo>
                  <a:lnTo>
                    <a:pt x="1405" y="1728"/>
                  </a:lnTo>
                  <a:lnTo>
                    <a:pt x="1386" y="1749"/>
                  </a:lnTo>
                  <a:lnTo>
                    <a:pt x="1376" y="1749"/>
                  </a:lnTo>
                  <a:lnTo>
                    <a:pt x="1388" y="1737"/>
                  </a:lnTo>
                  <a:lnTo>
                    <a:pt x="1371" y="1732"/>
                  </a:lnTo>
                  <a:lnTo>
                    <a:pt x="1355" y="1732"/>
                  </a:lnTo>
                  <a:lnTo>
                    <a:pt x="1324" y="1732"/>
                  </a:lnTo>
                  <a:lnTo>
                    <a:pt x="1322" y="1725"/>
                  </a:lnTo>
                  <a:lnTo>
                    <a:pt x="1331" y="1716"/>
                  </a:lnTo>
                  <a:lnTo>
                    <a:pt x="1324" y="1709"/>
                  </a:lnTo>
                  <a:lnTo>
                    <a:pt x="1338" y="1697"/>
                  </a:lnTo>
                  <a:lnTo>
                    <a:pt x="1355" y="1657"/>
                  </a:lnTo>
                  <a:lnTo>
                    <a:pt x="1364" y="1640"/>
                  </a:lnTo>
                  <a:lnTo>
                    <a:pt x="1379" y="1633"/>
                  </a:lnTo>
                  <a:lnTo>
                    <a:pt x="1386" y="1633"/>
                  </a:lnTo>
                  <a:lnTo>
                    <a:pt x="1383" y="1640"/>
                  </a:lnTo>
                  <a:lnTo>
                    <a:pt x="1374" y="1657"/>
                  </a:lnTo>
                  <a:lnTo>
                    <a:pt x="1374" y="1657"/>
                  </a:lnTo>
                  <a:lnTo>
                    <a:pt x="1374" y="1657"/>
                  </a:lnTo>
                  <a:close/>
                  <a:moveTo>
                    <a:pt x="134" y="1569"/>
                  </a:moveTo>
                  <a:lnTo>
                    <a:pt x="134" y="1569"/>
                  </a:lnTo>
                  <a:lnTo>
                    <a:pt x="134" y="1569"/>
                  </a:lnTo>
                  <a:lnTo>
                    <a:pt x="134" y="1569"/>
                  </a:lnTo>
                  <a:lnTo>
                    <a:pt x="134" y="1569"/>
                  </a:lnTo>
                  <a:lnTo>
                    <a:pt x="149" y="1567"/>
                  </a:lnTo>
                  <a:lnTo>
                    <a:pt x="146" y="1597"/>
                  </a:lnTo>
                  <a:lnTo>
                    <a:pt x="158" y="1616"/>
                  </a:lnTo>
                  <a:lnTo>
                    <a:pt x="153" y="1616"/>
                  </a:lnTo>
                  <a:lnTo>
                    <a:pt x="144" y="1604"/>
                  </a:lnTo>
                  <a:lnTo>
                    <a:pt x="137" y="1593"/>
                  </a:lnTo>
                  <a:lnTo>
                    <a:pt x="127" y="1586"/>
                  </a:lnTo>
                  <a:lnTo>
                    <a:pt x="125" y="1574"/>
                  </a:lnTo>
                  <a:lnTo>
                    <a:pt x="127" y="1564"/>
                  </a:lnTo>
                  <a:lnTo>
                    <a:pt x="134" y="1569"/>
                  </a:lnTo>
                  <a:lnTo>
                    <a:pt x="134" y="1569"/>
                  </a:lnTo>
                  <a:lnTo>
                    <a:pt x="134" y="1569"/>
                  </a:lnTo>
                  <a:close/>
                  <a:moveTo>
                    <a:pt x="1000" y="1320"/>
                  </a:moveTo>
                  <a:lnTo>
                    <a:pt x="1000" y="1320"/>
                  </a:lnTo>
                  <a:lnTo>
                    <a:pt x="993" y="1337"/>
                  </a:lnTo>
                  <a:lnTo>
                    <a:pt x="986" y="1335"/>
                  </a:lnTo>
                  <a:lnTo>
                    <a:pt x="981" y="1325"/>
                  </a:lnTo>
                  <a:lnTo>
                    <a:pt x="984" y="1323"/>
                  </a:lnTo>
                  <a:lnTo>
                    <a:pt x="988" y="1313"/>
                  </a:lnTo>
                  <a:lnTo>
                    <a:pt x="995" y="1313"/>
                  </a:lnTo>
                  <a:lnTo>
                    <a:pt x="1000" y="1320"/>
                  </a:lnTo>
                  <a:lnTo>
                    <a:pt x="1000" y="1320"/>
                  </a:lnTo>
                  <a:lnTo>
                    <a:pt x="1000" y="1320"/>
                  </a:lnTo>
                  <a:close/>
                  <a:moveTo>
                    <a:pt x="957" y="1299"/>
                  </a:moveTo>
                  <a:lnTo>
                    <a:pt x="957" y="1299"/>
                  </a:lnTo>
                  <a:lnTo>
                    <a:pt x="939" y="1320"/>
                  </a:lnTo>
                  <a:lnTo>
                    <a:pt x="927" y="1318"/>
                  </a:lnTo>
                  <a:lnTo>
                    <a:pt x="922" y="1311"/>
                  </a:lnTo>
                  <a:lnTo>
                    <a:pt x="936" y="1294"/>
                  </a:lnTo>
                  <a:lnTo>
                    <a:pt x="957" y="1294"/>
                  </a:lnTo>
                  <a:lnTo>
                    <a:pt x="957" y="1299"/>
                  </a:lnTo>
                  <a:lnTo>
                    <a:pt x="957" y="1299"/>
                  </a:lnTo>
                  <a:lnTo>
                    <a:pt x="957" y="1299"/>
                  </a:lnTo>
                  <a:close/>
                  <a:moveTo>
                    <a:pt x="905" y="1190"/>
                  </a:moveTo>
                  <a:lnTo>
                    <a:pt x="905" y="1190"/>
                  </a:lnTo>
                  <a:lnTo>
                    <a:pt x="908" y="1209"/>
                  </a:lnTo>
                  <a:lnTo>
                    <a:pt x="915" y="1202"/>
                  </a:lnTo>
                  <a:lnTo>
                    <a:pt x="924" y="1212"/>
                  </a:lnTo>
                  <a:lnTo>
                    <a:pt x="943" y="1226"/>
                  </a:lnTo>
                  <a:lnTo>
                    <a:pt x="962" y="1238"/>
                  </a:lnTo>
                  <a:lnTo>
                    <a:pt x="962" y="1254"/>
                  </a:lnTo>
                  <a:lnTo>
                    <a:pt x="974" y="1252"/>
                  </a:lnTo>
                  <a:lnTo>
                    <a:pt x="986" y="1264"/>
                  </a:lnTo>
                  <a:lnTo>
                    <a:pt x="972" y="1275"/>
                  </a:lnTo>
                  <a:lnTo>
                    <a:pt x="946" y="1266"/>
                  </a:lnTo>
                  <a:lnTo>
                    <a:pt x="936" y="1252"/>
                  </a:lnTo>
                  <a:lnTo>
                    <a:pt x="922" y="1271"/>
                  </a:lnTo>
                  <a:lnTo>
                    <a:pt x="898" y="1290"/>
                  </a:lnTo>
                  <a:lnTo>
                    <a:pt x="894" y="1268"/>
                  </a:lnTo>
                  <a:lnTo>
                    <a:pt x="870" y="1271"/>
                  </a:lnTo>
                  <a:lnTo>
                    <a:pt x="884" y="1254"/>
                  </a:lnTo>
                  <a:lnTo>
                    <a:pt x="887" y="1223"/>
                  </a:lnTo>
                  <a:lnTo>
                    <a:pt x="891" y="1188"/>
                  </a:lnTo>
                  <a:lnTo>
                    <a:pt x="905" y="1190"/>
                  </a:lnTo>
                  <a:lnTo>
                    <a:pt x="905" y="1190"/>
                  </a:lnTo>
                  <a:lnTo>
                    <a:pt x="905" y="1190"/>
                  </a:lnTo>
                  <a:close/>
                  <a:moveTo>
                    <a:pt x="1054" y="1131"/>
                  </a:moveTo>
                  <a:lnTo>
                    <a:pt x="1054" y="1131"/>
                  </a:lnTo>
                  <a:lnTo>
                    <a:pt x="1036" y="1133"/>
                  </a:lnTo>
                  <a:lnTo>
                    <a:pt x="1033" y="1112"/>
                  </a:lnTo>
                  <a:lnTo>
                    <a:pt x="1040" y="1088"/>
                  </a:lnTo>
                  <a:lnTo>
                    <a:pt x="1054" y="1084"/>
                  </a:lnTo>
                  <a:lnTo>
                    <a:pt x="1066" y="1096"/>
                  </a:lnTo>
                  <a:lnTo>
                    <a:pt x="1069" y="1112"/>
                  </a:lnTo>
                  <a:lnTo>
                    <a:pt x="1066" y="1119"/>
                  </a:lnTo>
                  <a:lnTo>
                    <a:pt x="1054" y="1131"/>
                  </a:lnTo>
                  <a:lnTo>
                    <a:pt x="1054" y="1131"/>
                  </a:lnTo>
                  <a:lnTo>
                    <a:pt x="1054" y="1131"/>
                  </a:lnTo>
                  <a:close/>
                  <a:moveTo>
                    <a:pt x="735" y="1048"/>
                  </a:moveTo>
                  <a:lnTo>
                    <a:pt x="735" y="1048"/>
                  </a:lnTo>
                  <a:lnTo>
                    <a:pt x="723" y="1062"/>
                  </a:lnTo>
                  <a:lnTo>
                    <a:pt x="702" y="1048"/>
                  </a:lnTo>
                  <a:lnTo>
                    <a:pt x="690" y="1053"/>
                  </a:lnTo>
                  <a:lnTo>
                    <a:pt x="667" y="1034"/>
                  </a:lnTo>
                  <a:lnTo>
                    <a:pt x="681" y="1020"/>
                  </a:lnTo>
                  <a:lnTo>
                    <a:pt x="693" y="999"/>
                  </a:lnTo>
                  <a:lnTo>
                    <a:pt x="709" y="1013"/>
                  </a:lnTo>
                  <a:lnTo>
                    <a:pt x="719" y="1022"/>
                  </a:lnTo>
                  <a:lnTo>
                    <a:pt x="726" y="1029"/>
                  </a:lnTo>
                  <a:lnTo>
                    <a:pt x="735" y="1048"/>
                  </a:lnTo>
                  <a:lnTo>
                    <a:pt x="735" y="1048"/>
                  </a:lnTo>
                  <a:lnTo>
                    <a:pt x="735" y="1048"/>
                  </a:lnTo>
                  <a:close/>
                  <a:moveTo>
                    <a:pt x="818" y="1029"/>
                  </a:moveTo>
                  <a:lnTo>
                    <a:pt x="818" y="1029"/>
                  </a:lnTo>
                  <a:lnTo>
                    <a:pt x="818" y="1074"/>
                  </a:lnTo>
                  <a:lnTo>
                    <a:pt x="839" y="1041"/>
                  </a:lnTo>
                  <a:lnTo>
                    <a:pt x="858" y="1070"/>
                  </a:lnTo>
                  <a:lnTo>
                    <a:pt x="853" y="1100"/>
                  </a:lnTo>
                  <a:lnTo>
                    <a:pt x="870" y="1129"/>
                  </a:lnTo>
                  <a:lnTo>
                    <a:pt x="887" y="1098"/>
                  </a:lnTo>
                  <a:lnTo>
                    <a:pt x="898" y="1062"/>
                  </a:lnTo>
                  <a:lnTo>
                    <a:pt x="898" y="1010"/>
                  </a:lnTo>
                  <a:lnTo>
                    <a:pt x="922" y="1015"/>
                  </a:lnTo>
                  <a:lnTo>
                    <a:pt x="946" y="1022"/>
                  </a:lnTo>
                  <a:lnTo>
                    <a:pt x="967" y="1044"/>
                  </a:lnTo>
                  <a:lnTo>
                    <a:pt x="967" y="1067"/>
                  </a:lnTo>
                  <a:lnTo>
                    <a:pt x="955" y="1091"/>
                  </a:lnTo>
                  <a:lnTo>
                    <a:pt x="967" y="1112"/>
                  </a:lnTo>
                  <a:lnTo>
                    <a:pt x="965" y="1133"/>
                  </a:lnTo>
                  <a:lnTo>
                    <a:pt x="934" y="1162"/>
                  </a:lnTo>
                  <a:lnTo>
                    <a:pt x="910" y="1169"/>
                  </a:lnTo>
                  <a:lnTo>
                    <a:pt x="894" y="1157"/>
                  </a:lnTo>
                  <a:lnTo>
                    <a:pt x="889" y="1176"/>
                  </a:lnTo>
                  <a:lnTo>
                    <a:pt x="875" y="1209"/>
                  </a:lnTo>
                  <a:lnTo>
                    <a:pt x="870" y="1226"/>
                  </a:lnTo>
                  <a:lnTo>
                    <a:pt x="851" y="1252"/>
                  </a:lnTo>
                  <a:lnTo>
                    <a:pt x="827" y="1254"/>
                  </a:lnTo>
                  <a:lnTo>
                    <a:pt x="813" y="1268"/>
                  </a:lnTo>
                  <a:lnTo>
                    <a:pt x="813" y="1292"/>
                  </a:lnTo>
                  <a:lnTo>
                    <a:pt x="794" y="1297"/>
                  </a:lnTo>
                  <a:lnTo>
                    <a:pt x="773" y="1325"/>
                  </a:lnTo>
                  <a:lnTo>
                    <a:pt x="756" y="1363"/>
                  </a:lnTo>
                  <a:lnTo>
                    <a:pt x="752" y="1387"/>
                  </a:lnTo>
                  <a:lnTo>
                    <a:pt x="749" y="1425"/>
                  </a:lnTo>
                  <a:lnTo>
                    <a:pt x="773" y="1429"/>
                  </a:lnTo>
                  <a:lnTo>
                    <a:pt x="780" y="1458"/>
                  </a:lnTo>
                  <a:lnTo>
                    <a:pt x="790" y="1481"/>
                  </a:lnTo>
                  <a:lnTo>
                    <a:pt x="811" y="1477"/>
                  </a:lnTo>
                  <a:lnTo>
                    <a:pt x="842" y="1488"/>
                  </a:lnTo>
                  <a:lnTo>
                    <a:pt x="858" y="1500"/>
                  </a:lnTo>
                  <a:lnTo>
                    <a:pt x="870" y="1512"/>
                  </a:lnTo>
                  <a:lnTo>
                    <a:pt x="889" y="1522"/>
                  </a:lnTo>
                  <a:lnTo>
                    <a:pt x="908" y="1533"/>
                  </a:lnTo>
                  <a:lnTo>
                    <a:pt x="934" y="1533"/>
                  </a:lnTo>
                  <a:lnTo>
                    <a:pt x="950" y="1538"/>
                  </a:lnTo>
                  <a:lnTo>
                    <a:pt x="948" y="1562"/>
                  </a:lnTo>
                  <a:lnTo>
                    <a:pt x="953" y="1588"/>
                  </a:lnTo>
                  <a:lnTo>
                    <a:pt x="965" y="1619"/>
                  </a:lnTo>
                  <a:lnTo>
                    <a:pt x="988" y="1642"/>
                  </a:lnTo>
                  <a:lnTo>
                    <a:pt x="1002" y="1635"/>
                  </a:lnTo>
                  <a:lnTo>
                    <a:pt x="1010" y="1607"/>
                  </a:lnTo>
                  <a:lnTo>
                    <a:pt x="1002" y="1564"/>
                  </a:lnTo>
                  <a:lnTo>
                    <a:pt x="991" y="1550"/>
                  </a:lnTo>
                  <a:lnTo>
                    <a:pt x="1017" y="1538"/>
                  </a:lnTo>
                  <a:lnTo>
                    <a:pt x="1036" y="1517"/>
                  </a:lnTo>
                  <a:lnTo>
                    <a:pt x="1045" y="1498"/>
                  </a:lnTo>
                  <a:lnTo>
                    <a:pt x="1043" y="1479"/>
                  </a:lnTo>
                  <a:lnTo>
                    <a:pt x="1031" y="1453"/>
                  </a:lnTo>
                  <a:lnTo>
                    <a:pt x="1012" y="1429"/>
                  </a:lnTo>
                  <a:lnTo>
                    <a:pt x="1031" y="1396"/>
                  </a:lnTo>
                  <a:lnTo>
                    <a:pt x="1024" y="1368"/>
                  </a:lnTo>
                  <a:lnTo>
                    <a:pt x="1019" y="1313"/>
                  </a:lnTo>
                  <a:lnTo>
                    <a:pt x="1031" y="1306"/>
                  </a:lnTo>
                  <a:lnTo>
                    <a:pt x="1057" y="1316"/>
                  </a:lnTo>
                  <a:lnTo>
                    <a:pt x="1073" y="1318"/>
                  </a:lnTo>
                  <a:lnTo>
                    <a:pt x="1088" y="1311"/>
                  </a:lnTo>
                  <a:lnTo>
                    <a:pt x="1102" y="1320"/>
                  </a:lnTo>
                  <a:lnTo>
                    <a:pt x="1123" y="1342"/>
                  </a:lnTo>
                  <a:lnTo>
                    <a:pt x="1128" y="1354"/>
                  </a:lnTo>
                  <a:lnTo>
                    <a:pt x="1156" y="1358"/>
                  </a:lnTo>
                  <a:lnTo>
                    <a:pt x="1156" y="1384"/>
                  </a:lnTo>
                  <a:lnTo>
                    <a:pt x="1161" y="1425"/>
                  </a:lnTo>
                  <a:lnTo>
                    <a:pt x="1177" y="1429"/>
                  </a:lnTo>
                  <a:lnTo>
                    <a:pt x="1187" y="1448"/>
                  </a:lnTo>
                  <a:lnTo>
                    <a:pt x="1211" y="1429"/>
                  </a:lnTo>
                  <a:lnTo>
                    <a:pt x="1227" y="1396"/>
                  </a:lnTo>
                  <a:lnTo>
                    <a:pt x="1237" y="1382"/>
                  </a:lnTo>
                  <a:lnTo>
                    <a:pt x="1251" y="1408"/>
                  </a:lnTo>
                  <a:lnTo>
                    <a:pt x="1272" y="1448"/>
                  </a:lnTo>
                  <a:lnTo>
                    <a:pt x="1289" y="1486"/>
                  </a:lnTo>
                  <a:lnTo>
                    <a:pt x="1282" y="1503"/>
                  </a:lnTo>
                  <a:lnTo>
                    <a:pt x="1305" y="1519"/>
                  </a:lnTo>
                  <a:lnTo>
                    <a:pt x="1319" y="1536"/>
                  </a:lnTo>
                  <a:lnTo>
                    <a:pt x="1343" y="1543"/>
                  </a:lnTo>
                  <a:lnTo>
                    <a:pt x="1355" y="1552"/>
                  </a:lnTo>
                  <a:lnTo>
                    <a:pt x="1362" y="1574"/>
                  </a:lnTo>
                  <a:lnTo>
                    <a:pt x="1374" y="1578"/>
                  </a:lnTo>
                  <a:lnTo>
                    <a:pt x="1381" y="1588"/>
                  </a:lnTo>
                  <a:lnTo>
                    <a:pt x="1381" y="1619"/>
                  </a:lnTo>
                  <a:lnTo>
                    <a:pt x="1369" y="1628"/>
                  </a:lnTo>
                  <a:lnTo>
                    <a:pt x="1357" y="1638"/>
                  </a:lnTo>
                  <a:lnTo>
                    <a:pt x="1331" y="1647"/>
                  </a:lnTo>
                  <a:lnTo>
                    <a:pt x="1312" y="1668"/>
                  </a:lnTo>
                  <a:lnTo>
                    <a:pt x="1284" y="1671"/>
                  </a:lnTo>
                  <a:lnTo>
                    <a:pt x="1248" y="1666"/>
                  </a:lnTo>
                  <a:lnTo>
                    <a:pt x="1225" y="1666"/>
                  </a:lnTo>
                  <a:lnTo>
                    <a:pt x="1208" y="1668"/>
                  </a:lnTo>
                  <a:lnTo>
                    <a:pt x="1194" y="1685"/>
                  </a:lnTo>
                  <a:lnTo>
                    <a:pt x="1175" y="1697"/>
                  </a:lnTo>
                  <a:lnTo>
                    <a:pt x="1151" y="1728"/>
                  </a:lnTo>
                  <a:lnTo>
                    <a:pt x="1130" y="1751"/>
                  </a:lnTo>
                  <a:lnTo>
                    <a:pt x="1147" y="1746"/>
                  </a:lnTo>
                  <a:lnTo>
                    <a:pt x="1173" y="1716"/>
                  </a:lnTo>
                  <a:lnTo>
                    <a:pt x="1206" y="1697"/>
                  </a:lnTo>
                  <a:lnTo>
                    <a:pt x="1229" y="1692"/>
                  </a:lnTo>
                  <a:lnTo>
                    <a:pt x="1244" y="1704"/>
                  </a:lnTo>
                  <a:lnTo>
                    <a:pt x="1229" y="1720"/>
                  </a:lnTo>
                  <a:lnTo>
                    <a:pt x="1234" y="1746"/>
                  </a:lnTo>
                  <a:lnTo>
                    <a:pt x="1239" y="1763"/>
                  </a:lnTo>
                  <a:lnTo>
                    <a:pt x="1260" y="1775"/>
                  </a:lnTo>
                  <a:lnTo>
                    <a:pt x="1286" y="1773"/>
                  </a:lnTo>
                  <a:lnTo>
                    <a:pt x="1303" y="1746"/>
                  </a:lnTo>
                  <a:lnTo>
                    <a:pt x="1305" y="1763"/>
                  </a:lnTo>
                  <a:lnTo>
                    <a:pt x="1315" y="1773"/>
                  </a:lnTo>
                  <a:lnTo>
                    <a:pt x="1293" y="1787"/>
                  </a:lnTo>
                  <a:lnTo>
                    <a:pt x="1260" y="1801"/>
                  </a:lnTo>
                  <a:lnTo>
                    <a:pt x="1244" y="1808"/>
                  </a:lnTo>
                  <a:lnTo>
                    <a:pt x="1225" y="1825"/>
                  </a:lnTo>
                  <a:lnTo>
                    <a:pt x="1213" y="1825"/>
                  </a:lnTo>
                  <a:lnTo>
                    <a:pt x="1211" y="1806"/>
                  </a:lnTo>
                  <a:lnTo>
                    <a:pt x="1239" y="1787"/>
                  </a:lnTo>
                  <a:lnTo>
                    <a:pt x="1213" y="1787"/>
                  </a:lnTo>
                  <a:lnTo>
                    <a:pt x="1196" y="1789"/>
                  </a:lnTo>
                  <a:lnTo>
                    <a:pt x="1185" y="1777"/>
                  </a:lnTo>
                  <a:lnTo>
                    <a:pt x="1185" y="1744"/>
                  </a:lnTo>
                  <a:lnTo>
                    <a:pt x="1180" y="1739"/>
                  </a:lnTo>
                  <a:lnTo>
                    <a:pt x="1168" y="1742"/>
                  </a:lnTo>
                  <a:lnTo>
                    <a:pt x="1163" y="1737"/>
                  </a:lnTo>
                  <a:lnTo>
                    <a:pt x="1149" y="1754"/>
                  </a:lnTo>
                  <a:lnTo>
                    <a:pt x="1144" y="1773"/>
                  </a:lnTo>
                  <a:lnTo>
                    <a:pt x="1140" y="1782"/>
                  </a:lnTo>
                  <a:lnTo>
                    <a:pt x="1133" y="1784"/>
                  </a:lnTo>
                  <a:lnTo>
                    <a:pt x="1128" y="1787"/>
                  </a:lnTo>
                  <a:lnTo>
                    <a:pt x="1125" y="1791"/>
                  </a:lnTo>
                  <a:lnTo>
                    <a:pt x="1095" y="1791"/>
                  </a:lnTo>
                  <a:lnTo>
                    <a:pt x="1071" y="1794"/>
                  </a:lnTo>
                  <a:lnTo>
                    <a:pt x="1064" y="1796"/>
                  </a:lnTo>
                  <a:lnTo>
                    <a:pt x="1047" y="1813"/>
                  </a:lnTo>
                  <a:lnTo>
                    <a:pt x="1045" y="1815"/>
                  </a:lnTo>
                  <a:lnTo>
                    <a:pt x="1040" y="1825"/>
                  </a:lnTo>
                  <a:lnTo>
                    <a:pt x="1024" y="1825"/>
                  </a:lnTo>
                  <a:lnTo>
                    <a:pt x="1010" y="1825"/>
                  </a:lnTo>
                  <a:lnTo>
                    <a:pt x="1002" y="1827"/>
                  </a:lnTo>
                  <a:lnTo>
                    <a:pt x="1002" y="1832"/>
                  </a:lnTo>
                  <a:lnTo>
                    <a:pt x="1005" y="1839"/>
                  </a:lnTo>
                  <a:lnTo>
                    <a:pt x="1005" y="1841"/>
                  </a:lnTo>
                  <a:lnTo>
                    <a:pt x="984" y="1851"/>
                  </a:lnTo>
                  <a:lnTo>
                    <a:pt x="967" y="1855"/>
                  </a:lnTo>
                  <a:lnTo>
                    <a:pt x="948" y="1867"/>
                  </a:lnTo>
                  <a:lnTo>
                    <a:pt x="943" y="1867"/>
                  </a:lnTo>
                  <a:lnTo>
                    <a:pt x="939" y="1862"/>
                  </a:lnTo>
                  <a:lnTo>
                    <a:pt x="936" y="1860"/>
                  </a:lnTo>
                  <a:lnTo>
                    <a:pt x="936" y="1858"/>
                  </a:lnTo>
                  <a:lnTo>
                    <a:pt x="941" y="1851"/>
                  </a:lnTo>
                  <a:lnTo>
                    <a:pt x="948" y="1839"/>
                  </a:lnTo>
                  <a:lnTo>
                    <a:pt x="953" y="1825"/>
                  </a:lnTo>
                  <a:lnTo>
                    <a:pt x="950" y="1806"/>
                  </a:lnTo>
                  <a:lnTo>
                    <a:pt x="946" y="1784"/>
                  </a:lnTo>
                  <a:lnTo>
                    <a:pt x="929" y="1775"/>
                  </a:lnTo>
                  <a:lnTo>
                    <a:pt x="931" y="1770"/>
                  </a:lnTo>
                  <a:lnTo>
                    <a:pt x="929" y="1768"/>
                  </a:lnTo>
                  <a:lnTo>
                    <a:pt x="924" y="1768"/>
                  </a:lnTo>
                  <a:lnTo>
                    <a:pt x="922" y="1763"/>
                  </a:lnTo>
                  <a:lnTo>
                    <a:pt x="922" y="1758"/>
                  </a:lnTo>
                  <a:lnTo>
                    <a:pt x="917" y="1761"/>
                  </a:lnTo>
                  <a:lnTo>
                    <a:pt x="913" y="1761"/>
                  </a:lnTo>
                  <a:lnTo>
                    <a:pt x="915" y="1758"/>
                  </a:lnTo>
                  <a:lnTo>
                    <a:pt x="910" y="1756"/>
                  </a:lnTo>
                  <a:lnTo>
                    <a:pt x="908" y="1749"/>
                  </a:lnTo>
                  <a:lnTo>
                    <a:pt x="896" y="1742"/>
                  </a:lnTo>
                  <a:lnTo>
                    <a:pt x="882" y="1732"/>
                  </a:lnTo>
                  <a:lnTo>
                    <a:pt x="868" y="1723"/>
                  </a:lnTo>
                  <a:lnTo>
                    <a:pt x="853" y="1716"/>
                  </a:lnTo>
                  <a:lnTo>
                    <a:pt x="837" y="1723"/>
                  </a:lnTo>
                  <a:lnTo>
                    <a:pt x="832" y="1723"/>
                  </a:lnTo>
                  <a:lnTo>
                    <a:pt x="813" y="1716"/>
                  </a:lnTo>
                  <a:lnTo>
                    <a:pt x="799" y="1720"/>
                  </a:lnTo>
                  <a:lnTo>
                    <a:pt x="782" y="1711"/>
                  </a:lnTo>
                  <a:lnTo>
                    <a:pt x="768" y="1709"/>
                  </a:lnTo>
                  <a:lnTo>
                    <a:pt x="756" y="1706"/>
                  </a:lnTo>
                  <a:lnTo>
                    <a:pt x="749" y="1702"/>
                  </a:lnTo>
                  <a:lnTo>
                    <a:pt x="747" y="1690"/>
                  </a:lnTo>
                  <a:lnTo>
                    <a:pt x="742" y="1690"/>
                  </a:lnTo>
                  <a:lnTo>
                    <a:pt x="742" y="1699"/>
                  </a:lnTo>
                  <a:lnTo>
                    <a:pt x="709" y="1699"/>
                  </a:lnTo>
                  <a:lnTo>
                    <a:pt x="652" y="1699"/>
                  </a:lnTo>
                  <a:lnTo>
                    <a:pt x="598" y="1699"/>
                  </a:lnTo>
                  <a:lnTo>
                    <a:pt x="551" y="1699"/>
                  </a:lnTo>
                  <a:lnTo>
                    <a:pt x="501" y="1699"/>
                  </a:lnTo>
                  <a:lnTo>
                    <a:pt x="454" y="1699"/>
                  </a:lnTo>
                  <a:lnTo>
                    <a:pt x="404" y="1699"/>
                  </a:lnTo>
                  <a:lnTo>
                    <a:pt x="387" y="1699"/>
                  </a:lnTo>
                  <a:lnTo>
                    <a:pt x="340" y="1699"/>
                  </a:lnTo>
                  <a:lnTo>
                    <a:pt x="293" y="1699"/>
                  </a:lnTo>
                  <a:lnTo>
                    <a:pt x="290" y="1699"/>
                  </a:lnTo>
                  <a:lnTo>
                    <a:pt x="260" y="1675"/>
                  </a:lnTo>
                  <a:lnTo>
                    <a:pt x="248" y="1664"/>
                  </a:lnTo>
                  <a:lnTo>
                    <a:pt x="220" y="1652"/>
                  </a:lnTo>
                  <a:lnTo>
                    <a:pt x="210" y="1631"/>
                  </a:lnTo>
                  <a:lnTo>
                    <a:pt x="212" y="1614"/>
                  </a:lnTo>
                  <a:lnTo>
                    <a:pt x="191" y="1602"/>
                  </a:lnTo>
                  <a:lnTo>
                    <a:pt x="189" y="1581"/>
                  </a:lnTo>
                  <a:lnTo>
                    <a:pt x="170" y="1562"/>
                  </a:lnTo>
                  <a:lnTo>
                    <a:pt x="170" y="1548"/>
                  </a:lnTo>
                  <a:lnTo>
                    <a:pt x="177" y="1533"/>
                  </a:lnTo>
                  <a:lnTo>
                    <a:pt x="177" y="1515"/>
                  </a:lnTo>
                  <a:lnTo>
                    <a:pt x="151" y="1498"/>
                  </a:lnTo>
                  <a:lnTo>
                    <a:pt x="134" y="1465"/>
                  </a:lnTo>
                  <a:lnTo>
                    <a:pt x="123" y="1441"/>
                  </a:lnTo>
                  <a:lnTo>
                    <a:pt x="108" y="1427"/>
                  </a:lnTo>
                  <a:lnTo>
                    <a:pt x="97" y="1415"/>
                  </a:lnTo>
                  <a:lnTo>
                    <a:pt x="89" y="1399"/>
                  </a:lnTo>
                  <a:lnTo>
                    <a:pt x="73" y="1408"/>
                  </a:lnTo>
                  <a:lnTo>
                    <a:pt x="59" y="1427"/>
                  </a:lnTo>
                  <a:lnTo>
                    <a:pt x="42" y="1406"/>
                  </a:lnTo>
                  <a:lnTo>
                    <a:pt x="33" y="1391"/>
                  </a:lnTo>
                  <a:lnTo>
                    <a:pt x="16" y="1382"/>
                  </a:lnTo>
                  <a:lnTo>
                    <a:pt x="0" y="1382"/>
                  </a:lnTo>
                  <a:lnTo>
                    <a:pt x="0" y="1178"/>
                  </a:lnTo>
                  <a:lnTo>
                    <a:pt x="0" y="1020"/>
                  </a:lnTo>
                  <a:lnTo>
                    <a:pt x="30" y="1032"/>
                  </a:lnTo>
                  <a:lnTo>
                    <a:pt x="56" y="1053"/>
                  </a:lnTo>
                  <a:lnTo>
                    <a:pt x="73" y="1058"/>
                  </a:lnTo>
                  <a:lnTo>
                    <a:pt x="87" y="1039"/>
                  </a:lnTo>
                  <a:lnTo>
                    <a:pt x="106" y="1022"/>
                  </a:lnTo>
                  <a:lnTo>
                    <a:pt x="130" y="1029"/>
                  </a:lnTo>
                  <a:lnTo>
                    <a:pt x="156" y="1008"/>
                  </a:lnTo>
                  <a:lnTo>
                    <a:pt x="182" y="996"/>
                  </a:lnTo>
                  <a:lnTo>
                    <a:pt x="193" y="1017"/>
                  </a:lnTo>
                  <a:lnTo>
                    <a:pt x="205" y="1006"/>
                  </a:lnTo>
                  <a:lnTo>
                    <a:pt x="208" y="982"/>
                  </a:lnTo>
                  <a:lnTo>
                    <a:pt x="220" y="989"/>
                  </a:lnTo>
                  <a:lnTo>
                    <a:pt x="248" y="1029"/>
                  </a:lnTo>
                  <a:lnTo>
                    <a:pt x="269" y="999"/>
                  </a:lnTo>
                  <a:lnTo>
                    <a:pt x="272" y="1034"/>
                  </a:lnTo>
                  <a:lnTo>
                    <a:pt x="290" y="1027"/>
                  </a:lnTo>
                  <a:lnTo>
                    <a:pt x="298" y="1013"/>
                  </a:lnTo>
                  <a:lnTo>
                    <a:pt x="316" y="1015"/>
                  </a:lnTo>
                  <a:lnTo>
                    <a:pt x="340" y="1034"/>
                  </a:lnTo>
                  <a:lnTo>
                    <a:pt x="378" y="1051"/>
                  </a:lnTo>
                  <a:lnTo>
                    <a:pt x="402" y="1060"/>
                  </a:lnTo>
                  <a:lnTo>
                    <a:pt x="418" y="1055"/>
                  </a:lnTo>
                  <a:lnTo>
                    <a:pt x="439" y="1079"/>
                  </a:lnTo>
                  <a:lnTo>
                    <a:pt x="416" y="1100"/>
                  </a:lnTo>
                  <a:lnTo>
                    <a:pt x="447" y="1110"/>
                  </a:lnTo>
                  <a:lnTo>
                    <a:pt x="489" y="1105"/>
                  </a:lnTo>
                  <a:lnTo>
                    <a:pt x="503" y="1098"/>
                  </a:lnTo>
                  <a:lnTo>
                    <a:pt x="520" y="1122"/>
                  </a:lnTo>
                  <a:lnTo>
                    <a:pt x="536" y="1100"/>
                  </a:lnTo>
                  <a:lnTo>
                    <a:pt x="522" y="1084"/>
                  </a:lnTo>
                  <a:lnTo>
                    <a:pt x="532" y="1067"/>
                  </a:lnTo>
                  <a:lnTo>
                    <a:pt x="551" y="1065"/>
                  </a:lnTo>
                  <a:lnTo>
                    <a:pt x="565" y="1060"/>
                  </a:lnTo>
                  <a:lnTo>
                    <a:pt x="577" y="1072"/>
                  </a:lnTo>
                  <a:lnTo>
                    <a:pt x="593" y="1096"/>
                  </a:lnTo>
                  <a:lnTo>
                    <a:pt x="612" y="1091"/>
                  </a:lnTo>
                  <a:lnTo>
                    <a:pt x="641" y="1110"/>
                  </a:lnTo>
                  <a:lnTo>
                    <a:pt x="664" y="1105"/>
                  </a:lnTo>
                  <a:lnTo>
                    <a:pt x="690" y="1105"/>
                  </a:lnTo>
                  <a:lnTo>
                    <a:pt x="688" y="1079"/>
                  </a:lnTo>
                  <a:lnTo>
                    <a:pt x="702" y="1070"/>
                  </a:lnTo>
                  <a:lnTo>
                    <a:pt x="726" y="1086"/>
                  </a:lnTo>
                  <a:lnTo>
                    <a:pt x="726" y="1126"/>
                  </a:lnTo>
                  <a:lnTo>
                    <a:pt x="738" y="1091"/>
                  </a:lnTo>
                  <a:lnTo>
                    <a:pt x="749" y="1093"/>
                  </a:lnTo>
                  <a:lnTo>
                    <a:pt x="756" y="1048"/>
                  </a:lnTo>
                  <a:lnTo>
                    <a:pt x="740" y="1022"/>
                  </a:lnTo>
                  <a:lnTo>
                    <a:pt x="721" y="1001"/>
                  </a:lnTo>
                  <a:lnTo>
                    <a:pt x="723" y="949"/>
                  </a:lnTo>
                  <a:lnTo>
                    <a:pt x="742" y="911"/>
                  </a:lnTo>
                  <a:lnTo>
                    <a:pt x="764" y="920"/>
                  </a:lnTo>
                  <a:lnTo>
                    <a:pt x="778" y="942"/>
                  </a:lnTo>
                  <a:lnTo>
                    <a:pt x="801" y="996"/>
                  </a:lnTo>
                  <a:lnTo>
                    <a:pt x="787" y="1020"/>
                  </a:lnTo>
                  <a:lnTo>
                    <a:pt x="818" y="1029"/>
                  </a:lnTo>
                  <a:lnTo>
                    <a:pt x="818" y="1029"/>
                  </a:lnTo>
                  <a:lnTo>
                    <a:pt x="818" y="1029"/>
                  </a:lnTo>
                  <a:close/>
                  <a:moveTo>
                    <a:pt x="435" y="847"/>
                  </a:moveTo>
                  <a:lnTo>
                    <a:pt x="435" y="847"/>
                  </a:lnTo>
                  <a:lnTo>
                    <a:pt x="425" y="873"/>
                  </a:lnTo>
                  <a:lnTo>
                    <a:pt x="463" y="857"/>
                  </a:lnTo>
                  <a:lnTo>
                    <a:pt x="484" y="883"/>
                  </a:lnTo>
                  <a:lnTo>
                    <a:pt x="503" y="857"/>
                  </a:lnTo>
                  <a:lnTo>
                    <a:pt x="518" y="873"/>
                  </a:lnTo>
                  <a:lnTo>
                    <a:pt x="532" y="925"/>
                  </a:lnTo>
                  <a:lnTo>
                    <a:pt x="539" y="904"/>
                  </a:lnTo>
                  <a:lnTo>
                    <a:pt x="527" y="849"/>
                  </a:lnTo>
                  <a:lnTo>
                    <a:pt x="541" y="840"/>
                  </a:lnTo>
                  <a:lnTo>
                    <a:pt x="558" y="849"/>
                  </a:lnTo>
                  <a:lnTo>
                    <a:pt x="577" y="871"/>
                  </a:lnTo>
                  <a:lnTo>
                    <a:pt x="586" y="923"/>
                  </a:lnTo>
                  <a:lnTo>
                    <a:pt x="591" y="958"/>
                  </a:lnTo>
                  <a:lnTo>
                    <a:pt x="619" y="982"/>
                  </a:lnTo>
                  <a:lnTo>
                    <a:pt x="648" y="1003"/>
                  </a:lnTo>
                  <a:lnTo>
                    <a:pt x="645" y="1025"/>
                  </a:lnTo>
                  <a:lnTo>
                    <a:pt x="619" y="1029"/>
                  </a:lnTo>
                  <a:lnTo>
                    <a:pt x="631" y="1046"/>
                  </a:lnTo>
                  <a:lnTo>
                    <a:pt x="624" y="1062"/>
                  </a:lnTo>
                  <a:lnTo>
                    <a:pt x="596" y="1055"/>
                  </a:lnTo>
                  <a:lnTo>
                    <a:pt x="567" y="1044"/>
                  </a:lnTo>
                  <a:lnTo>
                    <a:pt x="548" y="1046"/>
                  </a:lnTo>
                  <a:lnTo>
                    <a:pt x="518" y="1062"/>
                  </a:lnTo>
                  <a:lnTo>
                    <a:pt x="477" y="1067"/>
                  </a:lnTo>
                  <a:lnTo>
                    <a:pt x="449" y="1072"/>
                  </a:lnTo>
                  <a:lnTo>
                    <a:pt x="439" y="1051"/>
                  </a:lnTo>
                  <a:lnTo>
                    <a:pt x="418" y="1039"/>
                  </a:lnTo>
                  <a:lnTo>
                    <a:pt x="402" y="1044"/>
                  </a:lnTo>
                  <a:lnTo>
                    <a:pt x="383" y="1008"/>
                  </a:lnTo>
                  <a:lnTo>
                    <a:pt x="395" y="1003"/>
                  </a:lnTo>
                  <a:lnTo>
                    <a:pt x="418" y="994"/>
                  </a:lnTo>
                  <a:lnTo>
                    <a:pt x="442" y="996"/>
                  </a:lnTo>
                  <a:lnTo>
                    <a:pt x="463" y="989"/>
                  </a:lnTo>
                  <a:lnTo>
                    <a:pt x="432" y="977"/>
                  </a:lnTo>
                  <a:lnTo>
                    <a:pt x="397" y="982"/>
                  </a:lnTo>
                  <a:lnTo>
                    <a:pt x="373" y="980"/>
                  </a:lnTo>
                  <a:lnTo>
                    <a:pt x="366" y="963"/>
                  </a:lnTo>
                  <a:lnTo>
                    <a:pt x="402" y="942"/>
                  </a:lnTo>
                  <a:lnTo>
                    <a:pt x="378" y="944"/>
                  </a:lnTo>
                  <a:lnTo>
                    <a:pt x="350" y="930"/>
                  </a:lnTo>
                  <a:lnTo>
                    <a:pt x="364" y="892"/>
                  </a:lnTo>
                  <a:lnTo>
                    <a:pt x="373" y="871"/>
                  </a:lnTo>
                  <a:lnTo>
                    <a:pt x="418" y="835"/>
                  </a:lnTo>
                  <a:lnTo>
                    <a:pt x="435" y="847"/>
                  </a:lnTo>
                  <a:lnTo>
                    <a:pt x="435" y="847"/>
                  </a:lnTo>
                  <a:lnTo>
                    <a:pt x="435" y="847"/>
                  </a:lnTo>
                  <a:close/>
                  <a:moveTo>
                    <a:pt x="591" y="830"/>
                  </a:moveTo>
                  <a:lnTo>
                    <a:pt x="591" y="830"/>
                  </a:lnTo>
                  <a:lnTo>
                    <a:pt x="577" y="868"/>
                  </a:lnTo>
                  <a:lnTo>
                    <a:pt x="551" y="828"/>
                  </a:lnTo>
                  <a:lnTo>
                    <a:pt x="558" y="821"/>
                  </a:lnTo>
                  <a:lnTo>
                    <a:pt x="579" y="819"/>
                  </a:lnTo>
                  <a:lnTo>
                    <a:pt x="591" y="830"/>
                  </a:lnTo>
                  <a:lnTo>
                    <a:pt x="591" y="830"/>
                  </a:lnTo>
                  <a:lnTo>
                    <a:pt x="591" y="830"/>
                  </a:lnTo>
                  <a:close/>
                  <a:moveTo>
                    <a:pt x="1047" y="849"/>
                  </a:moveTo>
                  <a:lnTo>
                    <a:pt x="1047" y="849"/>
                  </a:lnTo>
                  <a:lnTo>
                    <a:pt x="1047" y="864"/>
                  </a:lnTo>
                  <a:lnTo>
                    <a:pt x="1031" y="861"/>
                  </a:lnTo>
                  <a:lnTo>
                    <a:pt x="1014" y="861"/>
                  </a:lnTo>
                  <a:lnTo>
                    <a:pt x="995" y="868"/>
                  </a:lnTo>
                  <a:lnTo>
                    <a:pt x="991" y="864"/>
                  </a:lnTo>
                  <a:lnTo>
                    <a:pt x="974" y="835"/>
                  </a:lnTo>
                  <a:lnTo>
                    <a:pt x="974" y="814"/>
                  </a:lnTo>
                  <a:lnTo>
                    <a:pt x="981" y="812"/>
                  </a:lnTo>
                  <a:lnTo>
                    <a:pt x="1019" y="816"/>
                  </a:lnTo>
                  <a:lnTo>
                    <a:pt x="1047" y="849"/>
                  </a:lnTo>
                  <a:lnTo>
                    <a:pt x="1047" y="849"/>
                  </a:lnTo>
                  <a:lnTo>
                    <a:pt x="1047" y="849"/>
                  </a:lnTo>
                  <a:close/>
                  <a:moveTo>
                    <a:pt x="882" y="845"/>
                  </a:moveTo>
                  <a:lnTo>
                    <a:pt x="882" y="845"/>
                  </a:lnTo>
                  <a:lnTo>
                    <a:pt x="894" y="880"/>
                  </a:lnTo>
                  <a:lnTo>
                    <a:pt x="908" y="835"/>
                  </a:lnTo>
                  <a:lnTo>
                    <a:pt x="950" y="812"/>
                  </a:lnTo>
                  <a:lnTo>
                    <a:pt x="979" y="871"/>
                  </a:lnTo>
                  <a:lnTo>
                    <a:pt x="976" y="904"/>
                  </a:lnTo>
                  <a:lnTo>
                    <a:pt x="1007" y="890"/>
                  </a:lnTo>
                  <a:lnTo>
                    <a:pt x="1024" y="868"/>
                  </a:lnTo>
                  <a:lnTo>
                    <a:pt x="1059" y="894"/>
                  </a:lnTo>
                  <a:lnTo>
                    <a:pt x="1080" y="918"/>
                  </a:lnTo>
                  <a:lnTo>
                    <a:pt x="1083" y="942"/>
                  </a:lnTo>
                  <a:lnTo>
                    <a:pt x="1114" y="930"/>
                  </a:lnTo>
                  <a:lnTo>
                    <a:pt x="1130" y="961"/>
                  </a:lnTo>
                  <a:lnTo>
                    <a:pt x="1170" y="980"/>
                  </a:lnTo>
                  <a:lnTo>
                    <a:pt x="1182" y="1001"/>
                  </a:lnTo>
                  <a:lnTo>
                    <a:pt x="1199" y="1044"/>
                  </a:lnTo>
                  <a:lnTo>
                    <a:pt x="1168" y="1065"/>
                  </a:lnTo>
                  <a:lnTo>
                    <a:pt x="1208" y="1093"/>
                  </a:lnTo>
                  <a:lnTo>
                    <a:pt x="1232" y="1103"/>
                  </a:lnTo>
                  <a:lnTo>
                    <a:pt x="1256" y="1141"/>
                  </a:lnTo>
                  <a:lnTo>
                    <a:pt x="1282" y="1143"/>
                  </a:lnTo>
                  <a:lnTo>
                    <a:pt x="1277" y="1171"/>
                  </a:lnTo>
                  <a:lnTo>
                    <a:pt x="1248" y="1216"/>
                  </a:lnTo>
                  <a:lnTo>
                    <a:pt x="1229" y="1200"/>
                  </a:lnTo>
                  <a:lnTo>
                    <a:pt x="1203" y="1162"/>
                  </a:lnTo>
                  <a:lnTo>
                    <a:pt x="1182" y="1169"/>
                  </a:lnTo>
                  <a:lnTo>
                    <a:pt x="1180" y="1190"/>
                  </a:lnTo>
                  <a:lnTo>
                    <a:pt x="1196" y="1212"/>
                  </a:lnTo>
                  <a:lnTo>
                    <a:pt x="1218" y="1230"/>
                  </a:lnTo>
                  <a:lnTo>
                    <a:pt x="1225" y="1240"/>
                  </a:lnTo>
                  <a:lnTo>
                    <a:pt x="1237" y="1275"/>
                  </a:lnTo>
                  <a:lnTo>
                    <a:pt x="1232" y="1302"/>
                  </a:lnTo>
                  <a:lnTo>
                    <a:pt x="1211" y="1292"/>
                  </a:lnTo>
                  <a:lnTo>
                    <a:pt x="1170" y="1264"/>
                  </a:lnTo>
                  <a:lnTo>
                    <a:pt x="1192" y="1294"/>
                  </a:lnTo>
                  <a:lnTo>
                    <a:pt x="1208" y="1316"/>
                  </a:lnTo>
                  <a:lnTo>
                    <a:pt x="1211" y="1328"/>
                  </a:lnTo>
                  <a:lnTo>
                    <a:pt x="1168" y="1313"/>
                  </a:lnTo>
                  <a:lnTo>
                    <a:pt x="1133" y="1294"/>
                  </a:lnTo>
                  <a:lnTo>
                    <a:pt x="1114" y="1275"/>
                  </a:lnTo>
                  <a:lnTo>
                    <a:pt x="1118" y="1266"/>
                  </a:lnTo>
                  <a:lnTo>
                    <a:pt x="1095" y="1247"/>
                  </a:lnTo>
                  <a:lnTo>
                    <a:pt x="1071" y="1230"/>
                  </a:lnTo>
                  <a:lnTo>
                    <a:pt x="1071" y="1240"/>
                  </a:lnTo>
                  <a:lnTo>
                    <a:pt x="1024" y="1247"/>
                  </a:lnTo>
                  <a:lnTo>
                    <a:pt x="1012" y="1233"/>
                  </a:lnTo>
                  <a:lnTo>
                    <a:pt x="1021" y="1204"/>
                  </a:lnTo>
                  <a:lnTo>
                    <a:pt x="1052" y="1204"/>
                  </a:lnTo>
                  <a:lnTo>
                    <a:pt x="1085" y="1200"/>
                  </a:lnTo>
                  <a:lnTo>
                    <a:pt x="1080" y="1186"/>
                  </a:lnTo>
                  <a:lnTo>
                    <a:pt x="1085" y="1167"/>
                  </a:lnTo>
                  <a:lnTo>
                    <a:pt x="1107" y="1126"/>
                  </a:lnTo>
                  <a:lnTo>
                    <a:pt x="1102" y="1107"/>
                  </a:lnTo>
                  <a:lnTo>
                    <a:pt x="1097" y="1093"/>
                  </a:lnTo>
                  <a:lnTo>
                    <a:pt x="1071" y="1072"/>
                  </a:lnTo>
                  <a:lnTo>
                    <a:pt x="1038" y="1058"/>
                  </a:lnTo>
                  <a:lnTo>
                    <a:pt x="1050" y="1046"/>
                  </a:lnTo>
                  <a:lnTo>
                    <a:pt x="1031" y="1017"/>
                  </a:lnTo>
                  <a:lnTo>
                    <a:pt x="1017" y="1015"/>
                  </a:lnTo>
                  <a:lnTo>
                    <a:pt x="1005" y="999"/>
                  </a:lnTo>
                  <a:lnTo>
                    <a:pt x="995" y="1013"/>
                  </a:lnTo>
                  <a:lnTo>
                    <a:pt x="967" y="1017"/>
                  </a:lnTo>
                  <a:lnTo>
                    <a:pt x="908" y="1008"/>
                  </a:lnTo>
                  <a:lnTo>
                    <a:pt x="875" y="994"/>
                  </a:lnTo>
                  <a:lnTo>
                    <a:pt x="846" y="987"/>
                  </a:lnTo>
                  <a:lnTo>
                    <a:pt x="834" y="970"/>
                  </a:lnTo>
                  <a:lnTo>
                    <a:pt x="851" y="946"/>
                  </a:lnTo>
                  <a:lnTo>
                    <a:pt x="827" y="946"/>
                  </a:lnTo>
                  <a:lnTo>
                    <a:pt x="823" y="894"/>
                  </a:lnTo>
                  <a:lnTo>
                    <a:pt x="834" y="847"/>
                  </a:lnTo>
                  <a:lnTo>
                    <a:pt x="851" y="823"/>
                  </a:lnTo>
                  <a:lnTo>
                    <a:pt x="894" y="809"/>
                  </a:lnTo>
                  <a:lnTo>
                    <a:pt x="882" y="845"/>
                  </a:lnTo>
                  <a:lnTo>
                    <a:pt x="882" y="845"/>
                  </a:lnTo>
                  <a:lnTo>
                    <a:pt x="882" y="845"/>
                  </a:lnTo>
                  <a:close/>
                  <a:moveTo>
                    <a:pt x="659" y="807"/>
                  </a:moveTo>
                  <a:lnTo>
                    <a:pt x="659" y="807"/>
                  </a:lnTo>
                  <a:lnTo>
                    <a:pt x="678" y="819"/>
                  </a:lnTo>
                  <a:lnTo>
                    <a:pt x="707" y="812"/>
                  </a:lnTo>
                  <a:lnTo>
                    <a:pt x="711" y="828"/>
                  </a:lnTo>
                  <a:lnTo>
                    <a:pt x="695" y="854"/>
                  </a:lnTo>
                  <a:lnTo>
                    <a:pt x="719" y="878"/>
                  </a:lnTo>
                  <a:lnTo>
                    <a:pt x="716" y="925"/>
                  </a:lnTo>
                  <a:lnTo>
                    <a:pt x="690" y="944"/>
                  </a:lnTo>
                  <a:lnTo>
                    <a:pt x="676" y="939"/>
                  </a:lnTo>
                  <a:lnTo>
                    <a:pt x="664" y="920"/>
                  </a:lnTo>
                  <a:lnTo>
                    <a:pt x="624" y="880"/>
                  </a:lnTo>
                  <a:lnTo>
                    <a:pt x="624" y="864"/>
                  </a:lnTo>
                  <a:lnTo>
                    <a:pt x="657" y="871"/>
                  </a:lnTo>
                  <a:lnTo>
                    <a:pt x="638" y="833"/>
                  </a:lnTo>
                  <a:lnTo>
                    <a:pt x="659" y="807"/>
                  </a:lnTo>
                  <a:lnTo>
                    <a:pt x="659" y="807"/>
                  </a:lnTo>
                  <a:lnTo>
                    <a:pt x="659" y="807"/>
                  </a:lnTo>
                  <a:close/>
                  <a:moveTo>
                    <a:pt x="773" y="866"/>
                  </a:moveTo>
                  <a:lnTo>
                    <a:pt x="773" y="866"/>
                  </a:lnTo>
                  <a:lnTo>
                    <a:pt x="756" y="906"/>
                  </a:lnTo>
                  <a:lnTo>
                    <a:pt x="738" y="904"/>
                  </a:lnTo>
                  <a:lnTo>
                    <a:pt x="728" y="857"/>
                  </a:lnTo>
                  <a:lnTo>
                    <a:pt x="728" y="830"/>
                  </a:lnTo>
                  <a:lnTo>
                    <a:pt x="738" y="804"/>
                  </a:lnTo>
                  <a:lnTo>
                    <a:pt x="752" y="788"/>
                  </a:lnTo>
                  <a:lnTo>
                    <a:pt x="787" y="790"/>
                  </a:lnTo>
                  <a:lnTo>
                    <a:pt x="818" y="807"/>
                  </a:lnTo>
                  <a:lnTo>
                    <a:pt x="794" y="854"/>
                  </a:lnTo>
                  <a:lnTo>
                    <a:pt x="773" y="866"/>
                  </a:lnTo>
                  <a:lnTo>
                    <a:pt x="773" y="866"/>
                  </a:lnTo>
                  <a:lnTo>
                    <a:pt x="773" y="866"/>
                  </a:lnTo>
                  <a:close/>
                  <a:moveTo>
                    <a:pt x="333" y="939"/>
                  </a:moveTo>
                  <a:lnTo>
                    <a:pt x="333" y="939"/>
                  </a:lnTo>
                  <a:lnTo>
                    <a:pt x="290" y="963"/>
                  </a:lnTo>
                  <a:lnTo>
                    <a:pt x="281" y="942"/>
                  </a:lnTo>
                  <a:lnTo>
                    <a:pt x="243" y="916"/>
                  </a:lnTo>
                  <a:lnTo>
                    <a:pt x="250" y="892"/>
                  </a:lnTo>
                  <a:lnTo>
                    <a:pt x="262" y="852"/>
                  </a:lnTo>
                  <a:lnTo>
                    <a:pt x="276" y="816"/>
                  </a:lnTo>
                  <a:lnTo>
                    <a:pt x="260" y="781"/>
                  </a:lnTo>
                  <a:lnTo>
                    <a:pt x="314" y="771"/>
                  </a:lnTo>
                  <a:lnTo>
                    <a:pt x="338" y="783"/>
                  </a:lnTo>
                  <a:lnTo>
                    <a:pt x="380" y="786"/>
                  </a:lnTo>
                  <a:lnTo>
                    <a:pt x="395" y="804"/>
                  </a:lnTo>
                  <a:lnTo>
                    <a:pt x="413" y="828"/>
                  </a:lnTo>
                  <a:lnTo>
                    <a:pt x="392" y="842"/>
                  </a:lnTo>
                  <a:lnTo>
                    <a:pt x="352" y="880"/>
                  </a:lnTo>
                  <a:lnTo>
                    <a:pt x="333" y="916"/>
                  </a:lnTo>
                  <a:lnTo>
                    <a:pt x="333" y="939"/>
                  </a:lnTo>
                  <a:lnTo>
                    <a:pt x="333" y="939"/>
                  </a:lnTo>
                  <a:lnTo>
                    <a:pt x="333" y="939"/>
                  </a:lnTo>
                  <a:close/>
                  <a:moveTo>
                    <a:pt x="768" y="738"/>
                  </a:moveTo>
                  <a:lnTo>
                    <a:pt x="768" y="738"/>
                  </a:lnTo>
                  <a:lnTo>
                    <a:pt x="759" y="762"/>
                  </a:lnTo>
                  <a:lnTo>
                    <a:pt x="735" y="757"/>
                  </a:lnTo>
                  <a:lnTo>
                    <a:pt x="716" y="741"/>
                  </a:lnTo>
                  <a:lnTo>
                    <a:pt x="723" y="714"/>
                  </a:lnTo>
                  <a:lnTo>
                    <a:pt x="747" y="696"/>
                  </a:lnTo>
                  <a:lnTo>
                    <a:pt x="761" y="719"/>
                  </a:lnTo>
                  <a:lnTo>
                    <a:pt x="768" y="738"/>
                  </a:lnTo>
                  <a:lnTo>
                    <a:pt x="768" y="738"/>
                  </a:lnTo>
                  <a:lnTo>
                    <a:pt x="768" y="738"/>
                  </a:lnTo>
                  <a:close/>
                  <a:moveTo>
                    <a:pt x="688" y="622"/>
                  </a:moveTo>
                  <a:lnTo>
                    <a:pt x="688" y="622"/>
                  </a:lnTo>
                  <a:lnTo>
                    <a:pt x="700" y="655"/>
                  </a:lnTo>
                  <a:lnTo>
                    <a:pt x="702" y="688"/>
                  </a:lnTo>
                  <a:lnTo>
                    <a:pt x="693" y="736"/>
                  </a:lnTo>
                  <a:lnTo>
                    <a:pt x="667" y="743"/>
                  </a:lnTo>
                  <a:lnTo>
                    <a:pt x="650" y="733"/>
                  </a:lnTo>
                  <a:lnTo>
                    <a:pt x="650" y="696"/>
                  </a:lnTo>
                  <a:lnTo>
                    <a:pt x="624" y="703"/>
                  </a:lnTo>
                  <a:lnTo>
                    <a:pt x="622" y="651"/>
                  </a:lnTo>
                  <a:lnTo>
                    <a:pt x="641" y="653"/>
                  </a:lnTo>
                  <a:lnTo>
                    <a:pt x="664" y="629"/>
                  </a:lnTo>
                  <a:lnTo>
                    <a:pt x="688" y="634"/>
                  </a:lnTo>
                  <a:lnTo>
                    <a:pt x="688" y="622"/>
                  </a:lnTo>
                  <a:lnTo>
                    <a:pt x="688" y="622"/>
                  </a:lnTo>
                  <a:lnTo>
                    <a:pt x="688" y="622"/>
                  </a:lnTo>
                  <a:close/>
                  <a:moveTo>
                    <a:pt x="529" y="660"/>
                  </a:moveTo>
                  <a:lnTo>
                    <a:pt x="529" y="660"/>
                  </a:lnTo>
                  <a:lnTo>
                    <a:pt x="536" y="681"/>
                  </a:lnTo>
                  <a:lnTo>
                    <a:pt x="551" y="672"/>
                  </a:lnTo>
                  <a:lnTo>
                    <a:pt x="570" y="674"/>
                  </a:lnTo>
                  <a:lnTo>
                    <a:pt x="572" y="707"/>
                  </a:lnTo>
                  <a:lnTo>
                    <a:pt x="562" y="736"/>
                  </a:lnTo>
                  <a:lnTo>
                    <a:pt x="506" y="745"/>
                  </a:lnTo>
                  <a:lnTo>
                    <a:pt x="466" y="771"/>
                  </a:lnTo>
                  <a:lnTo>
                    <a:pt x="442" y="774"/>
                  </a:lnTo>
                  <a:lnTo>
                    <a:pt x="439" y="755"/>
                  </a:lnTo>
                  <a:lnTo>
                    <a:pt x="473" y="726"/>
                  </a:lnTo>
                  <a:lnTo>
                    <a:pt x="399" y="733"/>
                  </a:lnTo>
                  <a:lnTo>
                    <a:pt x="378" y="724"/>
                  </a:lnTo>
                  <a:lnTo>
                    <a:pt x="399" y="660"/>
                  </a:lnTo>
                  <a:lnTo>
                    <a:pt x="416" y="639"/>
                  </a:lnTo>
                  <a:lnTo>
                    <a:pt x="461" y="662"/>
                  </a:lnTo>
                  <a:lnTo>
                    <a:pt x="489" y="703"/>
                  </a:lnTo>
                  <a:lnTo>
                    <a:pt x="518" y="707"/>
                  </a:lnTo>
                  <a:lnTo>
                    <a:pt x="494" y="643"/>
                  </a:lnTo>
                  <a:lnTo>
                    <a:pt x="508" y="617"/>
                  </a:lnTo>
                  <a:lnTo>
                    <a:pt x="525" y="627"/>
                  </a:lnTo>
                  <a:lnTo>
                    <a:pt x="529" y="660"/>
                  </a:lnTo>
                  <a:lnTo>
                    <a:pt x="529" y="660"/>
                  </a:lnTo>
                  <a:lnTo>
                    <a:pt x="529" y="660"/>
                  </a:lnTo>
                  <a:close/>
                  <a:moveTo>
                    <a:pt x="749" y="596"/>
                  </a:moveTo>
                  <a:lnTo>
                    <a:pt x="749" y="596"/>
                  </a:lnTo>
                  <a:lnTo>
                    <a:pt x="768" y="620"/>
                  </a:lnTo>
                  <a:lnTo>
                    <a:pt x="799" y="620"/>
                  </a:lnTo>
                  <a:lnTo>
                    <a:pt x="813" y="641"/>
                  </a:lnTo>
                  <a:lnTo>
                    <a:pt x="811" y="667"/>
                  </a:lnTo>
                  <a:lnTo>
                    <a:pt x="827" y="681"/>
                  </a:lnTo>
                  <a:lnTo>
                    <a:pt x="839" y="698"/>
                  </a:lnTo>
                  <a:lnTo>
                    <a:pt x="861" y="703"/>
                  </a:lnTo>
                  <a:lnTo>
                    <a:pt x="884" y="707"/>
                  </a:lnTo>
                  <a:lnTo>
                    <a:pt x="910" y="693"/>
                  </a:lnTo>
                  <a:lnTo>
                    <a:pt x="943" y="686"/>
                  </a:lnTo>
                  <a:lnTo>
                    <a:pt x="969" y="691"/>
                  </a:lnTo>
                  <a:lnTo>
                    <a:pt x="988" y="714"/>
                  </a:lnTo>
                  <a:lnTo>
                    <a:pt x="991" y="743"/>
                  </a:lnTo>
                  <a:lnTo>
                    <a:pt x="981" y="757"/>
                  </a:lnTo>
                  <a:lnTo>
                    <a:pt x="955" y="771"/>
                  </a:lnTo>
                  <a:lnTo>
                    <a:pt x="936" y="764"/>
                  </a:lnTo>
                  <a:lnTo>
                    <a:pt x="889" y="774"/>
                  </a:lnTo>
                  <a:lnTo>
                    <a:pt x="856" y="774"/>
                  </a:lnTo>
                  <a:lnTo>
                    <a:pt x="830" y="767"/>
                  </a:lnTo>
                  <a:lnTo>
                    <a:pt x="787" y="745"/>
                  </a:lnTo>
                  <a:lnTo>
                    <a:pt x="780" y="712"/>
                  </a:lnTo>
                  <a:lnTo>
                    <a:pt x="778" y="681"/>
                  </a:lnTo>
                  <a:lnTo>
                    <a:pt x="764" y="651"/>
                  </a:lnTo>
                  <a:lnTo>
                    <a:pt x="728" y="643"/>
                  </a:lnTo>
                  <a:lnTo>
                    <a:pt x="711" y="622"/>
                  </a:lnTo>
                  <a:lnTo>
                    <a:pt x="716" y="591"/>
                  </a:lnTo>
                  <a:lnTo>
                    <a:pt x="749" y="596"/>
                  </a:lnTo>
                  <a:lnTo>
                    <a:pt x="749" y="596"/>
                  </a:lnTo>
                  <a:lnTo>
                    <a:pt x="749" y="596"/>
                  </a:lnTo>
                  <a:close/>
                  <a:moveTo>
                    <a:pt x="402" y="556"/>
                  </a:moveTo>
                  <a:lnTo>
                    <a:pt x="402" y="556"/>
                  </a:lnTo>
                  <a:lnTo>
                    <a:pt x="399" y="613"/>
                  </a:lnTo>
                  <a:lnTo>
                    <a:pt x="387" y="636"/>
                  </a:lnTo>
                  <a:lnTo>
                    <a:pt x="371" y="639"/>
                  </a:lnTo>
                  <a:lnTo>
                    <a:pt x="340" y="670"/>
                  </a:lnTo>
                  <a:lnTo>
                    <a:pt x="316" y="679"/>
                  </a:lnTo>
                  <a:lnTo>
                    <a:pt x="293" y="665"/>
                  </a:lnTo>
                  <a:lnTo>
                    <a:pt x="293" y="665"/>
                  </a:lnTo>
                  <a:lnTo>
                    <a:pt x="321" y="613"/>
                  </a:lnTo>
                  <a:lnTo>
                    <a:pt x="354" y="565"/>
                  </a:lnTo>
                  <a:lnTo>
                    <a:pt x="380" y="568"/>
                  </a:lnTo>
                  <a:lnTo>
                    <a:pt x="402" y="556"/>
                  </a:lnTo>
                  <a:lnTo>
                    <a:pt x="402" y="556"/>
                  </a:lnTo>
                  <a:lnTo>
                    <a:pt x="402" y="556"/>
                  </a:lnTo>
                  <a:close/>
                  <a:moveTo>
                    <a:pt x="764" y="565"/>
                  </a:moveTo>
                  <a:lnTo>
                    <a:pt x="764" y="565"/>
                  </a:lnTo>
                  <a:lnTo>
                    <a:pt x="756" y="568"/>
                  </a:lnTo>
                  <a:lnTo>
                    <a:pt x="726" y="563"/>
                  </a:lnTo>
                  <a:lnTo>
                    <a:pt x="721" y="542"/>
                  </a:lnTo>
                  <a:lnTo>
                    <a:pt x="754" y="544"/>
                  </a:lnTo>
                  <a:lnTo>
                    <a:pt x="766" y="558"/>
                  </a:lnTo>
                  <a:lnTo>
                    <a:pt x="764" y="565"/>
                  </a:lnTo>
                  <a:lnTo>
                    <a:pt x="764" y="565"/>
                  </a:lnTo>
                  <a:lnTo>
                    <a:pt x="764" y="565"/>
                  </a:lnTo>
                  <a:close/>
                  <a:moveTo>
                    <a:pt x="499" y="554"/>
                  </a:moveTo>
                  <a:lnTo>
                    <a:pt x="499" y="554"/>
                  </a:lnTo>
                  <a:lnTo>
                    <a:pt x="470" y="575"/>
                  </a:lnTo>
                  <a:lnTo>
                    <a:pt x="444" y="549"/>
                  </a:lnTo>
                  <a:lnTo>
                    <a:pt x="458" y="525"/>
                  </a:lnTo>
                  <a:lnTo>
                    <a:pt x="482" y="518"/>
                  </a:lnTo>
                  <a:lnTo>
                    <a:pt x="503" y="530"/>
                  </a:lnTo>
                  <a:lnTo>
                    <a:pt x="499" y="554"/>
                  </a:lnTo>
                  <a:lnTo>
                    <a:pt x="499" y="554"/>
                  </a:lnTo>
                  <a:lnTo>
                    <a:pt x="499" y="554"/>
                  </a:lnTo>
                  <a:close/>
                  <a:moveTo>
                    <a:pt x="508" y="483"/>
                  </a:moveTo>
                  <a:lnTo>
                    <a:pt x="508" y="483"/>
                  </a:lnTo>
                  <a:lnTo>
                    <a:pt x="487" y="497"/>
                  </a:lnTo>
                  <a:lnTo>
                    <a:pt x="461" y="497"/>
                  </a:lnTo>
                  <a:lnTo>
                    <a:pt x="461" y="487"/>
                  </a:lnTo>
                  <a:lnTo>
                    <a:pt x="477" y="461"/>
                  </a:lnTo>
                  <a:lnTo>
                    <a:pt x="487" y="466"/>
                  </a:lnTo>
                  <a:lnTo>
                    <a:pt x="508" y="483"/>
                  </a:lnTo>
                  <a:lnTo>
                    <a:pt x="508" y="483"/>
                  </a:lnTo>
                  <a:lnTo>
                    <a:pt x="508" y="483"/>
                  </a:lnTo>
                  <a:close/>
                  <a:moveTo>
                    <a:pt x="730" y="525"/>
                  </a:moveTo>
                  <a:lnTo>
                    <a:pt x="730" y="525"/>
                  </a:lnTo>
                  <a:lnTo>
                    <a:pt x="707" y="542"/>
                  </a:lnTo>
                  <a:lnTo>
                    <a:pt x="693" y="523"/>
                  </a:lnTo>
                  <a:lnTo>
                    <a:pt x="688" y="492"/>
                  </a:lnTo>
                  <a:lnTo>
                    <a:pt x="685" y="459"/>
                  </a:lnTo>
                  <a:lnTo>
                    <a:pt x="707" y="464"/>
                  </a:lnTo>
                  <a:lnTo>
                    <a:pt x="716" y="468"/>
                  </a:lnTo>
                  <a:lnTo>
                    <a:pt x="735" y="497"/>
                  </a:lnTo>
                  <a:lnTo>
                    <a:pt x="730" y="525"/>
                  </a:lnTo>
                  <a:lnTo>
                    <a:pt x="730" y="525"/>
                  </a:lnTo>
                  <a:lnTo>
                    <a:pt x="730" y="525"/>
                  </a:lnTo>
                  <a:close/>
                  <a:moveTo>
                    <a:pt x="664" y="504"/>
                  </a:moveTo>
                  <a:lnTo>
                    <a:pt x="664" y="504"/>
                  </a:lnTo>
                  <a:lnTo>
                    <a:pt x="669" y="537"/>
                  </a:lnTo>
                  <a:lnTo>
                    <a:pt x="643" y="528"/>
                  </a:lnTo>
                  <a:lnTo>
                    <a:pt x="617" y="501"/>
                  </a:lnTo>
                  <a:lnTo>
                    <a:pt x="581" y="499"/>
                  </a:lnTo>
                  <a:lnTo>
                    <a:pt x="596" y="475"/>
                  </a:lnTo>
                  <a:lnTo>
                    <a:pt x="577" y="454"/>
                  </a:lnTo>
                  <a:lnTo>
                    <a:pt x="574" y="423"/>
                  </a:lnTo>
                  <a:lnTo>
                    <a:pt x="607" y="435"/>
                  </a:lnTo>
                  <a:lnTo>
                    <a:pt x="650" y="466"/>
                  </a:lnTo>
                  <a:lnTo>
                    <a:pt x="664" y="504"/>
                  </a:lnTo>
                  <a:lnTo>
                    <a:pt x="664" y="504"/>
                  </a:lnTo>
                  <a:lnTo>
                    <a:pt x="664" y="504"/>
                  </a:lnTo>
                  <a:close/>
                  <a:moveTo>
                    <a:pt x="875" y="393"/>
                  </a:moveTo>
                  <a:lnTo>
                    <a:pt x="875" y="393"/>
                  </a:lnTo>
                  <a:lnTo>
                    <a:pt x="894" y="421"/>
                  </a:lnTo>
                  <a:lnTo>
                    <a:pt x="872" y="445"/>
                  </a:lnTo>
                  <a:lnTo>
                    <a:pt x="842" y="506"/>
                  </a:lnTo>
                  <a:lnTo>
                    <a:pt x="813" y="513"/>
                  </a:lnTo>
                  <a:lnTo>
                    <a:pt x="778" y="501"/>
                  </a:lnTo>
                  <a:lnTo>
                    <a:pt x="761" y="471"/>
                  </a:lnTo>
                  <a:lnTo>
                    <a:pt x="761" y="440"/>
                  </a:lnTo>
                  <a:lnTo>
                    <a:pt x="775" y="416"/>
                  </a:lnTo>
                  <a:lnTo>
                    <a:pt x="745" y="416"/>
                  </a:lnTo>
                  <a:lnTo>
                    <a:pt x="728" y="388"/>
                  </a:lnTo>
                  <a:lnTo>
                    <a:pt x="716" y="345"/>
                  </a:lnTo>
                  <a:lnTo>
                    <a:pt x="728" y="303"/>
                  </a:lnTo>
                  <a:lnTo>
                    <a:pt x="740" y="272"/>
                  </a:lnTo>
                  <a:lnTo>
                    <a:pt x="756" y="265"/>
                  </a:lnTo>
                  <a:lnTo>
                    <a:pt x="749" y="241"/>
                  </a:lnTo>
                  <a:lnTo>
                    <a:pt x="787" y="236"/>
                  </a:lnTo>
                  <a:lnTo>
                    <a:pt x="806" y="291"/>
                  </a:lnTo>
                  <a:lnTo>
                    <a:pt x="834" y="312"/>
                  </a:lnTo>
                  <a:lnTo>
                    <a:pt x="861" y="331"/>
                  </a:lnTo>
                  <a:lnTo>
                    <a:pt x="875" y="393"/>
                  </a:lnTo>
                  <a:lnTo>
                    <a:pt x="875" y="393"/>
                  </a:lnTo>
                  <a:lnTo>
                    <a:pt x="875" y="393"/>
                  </a:lnTo>
                  <a:close/>
                  <a:moveTo>
                    <a:pt x="1175" y="16"/>
                  </a:moveTo>
                  <a:lnTo>
                    <a:pt x="1175" y="16"/>
                  </a:lnTo>
                  <a:lnTo>
                    <a:pt x="1218" y="26"/>
                  </a:lnTo>
                  <a:lnTo>
                    <a:pt x="1253" y="45"/>
                  </a:lnTo>
                  <a:lnTo>
                    <a:pt x="1282" y="78"/>
                  </a:lnTo>
                  <a:lnTo>
                    <a:pt x="1282" y="111"/>
                  </a:lnTo>
                  <a:lnTo>
                    <a:pt x="1241" y="163"/>
                  </a:lnTo>
                  <a:lnTo>
                    <a:pt x="1203" y="184"/>
                  </a:lnTo>
                  <a:lnTo>
                    <a:pt x="1187" y="210"/>
                  </a:lnTo>
                  <a:lnTo>
                    <a:pt x="1222" y="210"/>
                  </a:lnTo>
                  <a:lnTo>
                    <a:pt x="1185" y="274"/>
                  </a:lnTo>
                  <a:lnTo>
                    <a:pt x="1159" y="300"/>
                  </a:lnTo>
                  <a:lnTo>
                    <a:pt x="1130" y="378"/>
                  </a:lnTo>
                  <a:lnTo>
                    <a:pt x="1097" y="393"/>
                  </a:lnTo>
                  <a:lnTo>
                    <a:pt x="1088" y="412"/>
                  </a:lnTo>
                  <a:lnTo>
                    <a:pt x="1038" y="421"/>
                  </a:lnTo>
                  <a:lnTo>
                    <a:pt x="1059" y="433"/>
                  </a:lnTo>
                  <a:lnTo>
                    <a:pt x="1050" y="447"/>
                  </a:lnTo>
                  <a:lnTo>
                    <a:pt x="1062" y="487"/>
                  </a:lnTo>
                  <a:lnTo>
                    <a:pt x="1047" y="516"/>
                  </a:lnTo>
                  <a:lnTo>
                    <a:pt x="1021" y="537"/>
                  </a:lnTo>
                  <a:lnTo>
                    <a:pt x="1014" y="568"/>
                  </a:lnTo>
                  <a:lnTo>
                    <a:pt x="991" y="589"/>
                  </a:lnTo>
                  <a:lnTo>
                    <a:pt x="993" y="606"/>
                  </a:lnTo>
                  <a:lnTo>
                    <a:pt x="1021" y="603"/>
                  </a:lnTo>
                  <a:lnTo>
                    <a:pt x="1021" y="620"/>
                  </a:lnTo>
                  <a:lnTo>
                    <a:pt x="979" y="660"/>
                  </a:lnTo>
                  <a:lnTo>
                    <a:pt x="936" y="641"/>
                  </a:lnTo>
                  <a:lnTo>
                    <a:pt x="889" y="653"/>
                  </a:lnTo>
                  <a:lnTo>
                    <a:pt x="865" y="643"/>
                  </a:lnTo>
                  <a:lnTo>
                    <a:pt x="834" y="641"/>
                  </a:lnTo>
                  <a:lnTo>
                    <a:pt x="832" y="608"/>
                  </a:lnTo>
                  <a:lnTo>
                    <a:pt x="863" y="591"/>
                  </a:lnTo>
                  <a:lnTo>
                    <a:pt x="853" y="537"/>
                  </a:lnTo>
                  <a:lnTo>
                    <a:pt x="863" y="532"/>
                  </a:lnTo>
                  <a:lnTo>
                    <a:pt x="908" y="565"/>
                  </a:lnTo>
                  <a:lnTo>
                    <a:pt x="884" y="516"/>
                  </a:lnTo>
                  <a:lnTo>
                    <a:pt x="858" y="501"/>
                  </a:lnTo>
                  <a:lnTo>
                    <a:pt x="872" y="468"/>
                  </a:lnTo>
                  <a:lnTo>
                    <a:pt x="901" y="449"/>
                  </a:lnTo>
                  <a:lnTo>
                    <a:pt x="905" y="419"/>
                  </a:lnTo>
                  <a:lnTo>
                    <a:pt x="882" y="385"/>
                  </a:lnTo>
                  <a:lnTo>
                    <a:pt x="875" y="336"/>
                  </a:lnTo>
                  <a:lnTo>
                    <a:pt x="920" y="341"/>
                  </a:lnTo>
                  <a:lnTo>
                    <a:pt x="934" y="350"/>
                  </a:lnTo>
                  <a:lnTo>
                    <a:pt x="957" y="317"/>
                  </a:lnTo>
                  <a:lnTo>
                    <a:pt x="922" y="305"/>
                  </a:lnTo>
                  <a:lnTo>
                    <a:pt x="865" y="312"/>
                  </a:lnTo>
                  <a:lnTo>
                    <a:pt x="837" y="279"/>
                  </a:lnTo>
                  <a:lnTo>
                    <a:pt x="823" y="236"/>
                  </a:lnTo>
                  <a:lnTo>
                    <a:pt x="804" y="203"/>
                  </a:lnTo>
                  <a:lnTo>
                    <a:pt x="799" y="165"/>
                  </a:lnTo>
                  <a:lnTo>
                    <a:pt x="825" y="144"/>
                  </a:lnTo>
                  <a:lnTo>
                    <a:pt x="844" y="139"/>
                  </a:lnTo>
                  <a:lnTo>
                    <a:pt x="875" y="120"/>
                  </a:lnTo>
                  <a:lnTo>
                    <a:pt x="898" y="75"/>
                  </a:lnTo>
                  <a:lnTo>
                    <a:pt x="920" y="83"/>
                  </a:lnTo>
                  <a:lnTo>
                    <a:pt x="936" y="116"/>
                  </a:lnTo>
                  <a:lnTo>
                    <a:pt x="948" y="49"/>
                  </a:lnTo>
                  <a:lnTo>
                    <a:pt x="969" y="28"/>
                  </a:lnTo>
                  <a:lnTo>
                    <a:pt x="1000" y="14"/>
                  </a:lnTo>
                  <a:lnTo>
                    <a:pt x="1047" y="7"/>
                  </a:lnTo>
                  <a:lnTo>
                    <a:pt x="1057" y="23"/>
                  </a:lnTo>
                  <a:lnTo>
                    <a:pt x="1104" y="0"/>
                  </a:lnTo>
                  <a:lnTo>
                    <a:pt x="1140" y="9"/>
                  </a:lnTo>
                  <a:lnTo>
                    <a:pt x="1175" y="16"/>
                  </a:lnTo>
                  <a:lnTo>
                    <a:pt x="1175" y="16"/>
                  </a:lnTo>
                  <a:lnTo>
                    <a:pt x="1175" y="1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0" name="Freeform 56">
              <a:extLst>
                <a:ext uri="{FF2B5EF4-FFF2-40B4-BE49-F238E27FC236}">
                  <a16:creationId xmlns:a16="http://schemas.microsoft.com/office/drawing/2014/main" id="{77BA08F6-E475-A848-BA5E-050AC39665BB}"/>
                </a:ext>
              </a:extLst>
            </p:cNvPr>
            <p:cNvSpPr>
              <a:spLocks noEditPoints="1"/>
            </p:cNvSpPr>
            <p:nvPr/>
          </p:nvSpPr>
          <p:spPr bwMode="auto">
            <a:xfrm>
              <a:off x="2312812" y="4407637"/>
              <a:ext cx="238609" cy="1351549"/>
            </a:xfrm>
            <a:custGeom>
              <a:avLst/>
              <a:gdLst>
                <a:gd name="T0" fmla="*/ 114 w 140"/>
                <a:gd name="T1" fmla="*/ 710 h 793"/>
                <a:gd name="T2" fmla="*/ 130 w 140"/>
                <a:gd name="T3" fmla="*/ 772 h 793"/>
                <a:gd name="T4" fmla="*/ 135 w 140"/>
                <a:gd name="T5" fmla="*/ 784 h 793"/>
                <a:gd name="T6" fmla="*/ 114 w 140"/>
                <a:gd name="T7" fmla="*/ 791 h 793"/>
                <a:gd name="T8" fmla="*/ 90 w 140"/>
                <a:gd name="T9" fmla="*/ 781 h 793"/>
                <a:gd name="T10" fmla="*/ 55 w 140"/>
                <a:gd name="T11" fmla="*/ 762 h 793"/>
                <a:gd name="T12" fmla="*/ 14 w 140"/>
                <a:gd name="T13" fmla="*/ 717 h 793"/>
                <a:gd name="T14" fmla="*/ 52 w 140"/>
                <a:gd name="T15" fmla="*/ 741 h 793"/>
                <a:gd name="T16" fmla="*/ 81 w 140"/>
                <a:gd name="T17" fmla="*/ 739 h 793"/>
                <a:gd name="T18" fmla="*/ 102 w 140"/>
                <a:gd name="T19" fmla="*/ 708 h 793"/>
                <a:gd name="T20" fmla="*/ 118 w 140"/>
                <a:gd name="T21" fmla="*/ 66 h 793"/>
                <a:gd name="T22" fmla="*/ 126 w 140"/>
                <a:gd name="T23" fmla="*/ 90 h 793"/>
                <a:gd name="T24" fmla="*/ 140 w 140"/>
                <a:gd name="T25" fmla="*/ 92 h 793"/>
                <a:gd name="T26" fmla="*/ 116 w 140"/>
                <a:gd name="T27" fmla="*/ 118 h 793"/>
                <a:gd name="T28" fmla="*/ 114 w 140"/>
                <a:gd name="T29" fmla="*/ 154 h 793"/>
                <a:gd name="T30" fmla="*/ 107 w 140"/>
                <a:gd name="T31" fmla="*/ 173 h 793"/>
                <a:gd name="T32" fmla="*/ 90 w 140"/>
                <a:gd name="T33" fmla="*/ 206 h 793"/>
                <a:gd name="T34" fmla="*/ 83 w 140"/>
                <a:gd name="T35" fmla="*/ 244 h 793"/>
                <a:gd name="T36" fmla="*/ 92 w 140"/>
                <a:gd name="T37" fmla="*/ 282 h 793"/>
                <a:gd name="T38" fmla="*/ 85 w 140"/>
                <a:gd name="T39" fmla="*/ 317 h 793"/>
                <a:gd name="T40" fmla="*/ 71 w 140"/>
                <a:gd name="T41" fmla="*/ 346 h 793"/>
                <a:gd name="T42" fmla="*/ 78 w 140"/>
                <a:gd name="T43" fmla="*/ 386 h 793"/>
                <a:gd name="T44" fmla="*/ 64 w 140"/>
                <a:gd name="T45" fmla="*/ 410 h 793"/>
                <a:gd name="T46" fmla="*/ 62 w 140"/>
                <a:gd name="T47" fmla="*/ 459 h 793"/>
                <a:gd name="T48" fmla="*/ 59 w 140"/>
                <a:gd name="T49" fmla="*/ 488 h 793"/>
                <a:gd name="T50" fmla="*/ 62 w 140"/>
                <a:gd name="T51" fmla="*/ 507 h 793"/>
                <a:gd name="T52" fmla="*/ 71 w 140"/>
                <a:gd name="T53" fmla="*/ 518 h 793"/>
                <a:gd name="T54" fmla="*/ 64 w 140"/>
                <a:gd name="T55" fmla="*/ 537 h 793"/>
                <a:gd name="T56" fmla="*/ 52 w 140"/>
                <a:gd name="T57" fmla="*/ 587 h 793"/>
                <a:gd name="T58" fmla="*/ 48 w 140"/>
                <a:gd name="T59" fmla="*/ 616 h 793"/>
                <a:gd name="T60" fmla="*/ 38 w 140"/>
                <a:gd name="T61" fmla="*/ 653 h 793"/>
                <a:gd name="T62" fmla="*/ 52 w 140"/>
                <a:gd name="T63" fmla="*/ 660 h 793"/>
                <a:gd name="T64" fmla="*/ 59 w 140"/>
                <a:gd name="T65" fmla="*/ 696 h 793"/>
                <a:gd name="T66" fmla="*/ 114 w 140"/>
                <a:gd name="T67" fmla="*/ 701 h 793"/>
                <a:gd name="T68" fmla="*/ 90 w 140"/>
                <a:gd name="T69" fmla="*/ 708 h 793"/>
                <a:gd name="T70" fmla="*/ 74 w 140"/>
                <a:gd name="T71" fmla="*/ 743 h 793"/>
                <a:gd name="T72" fmla="*/ 50 w 140"/>
                <a:gd name="T73" fmla="*/ 736 h 793"/>
                <a:gd name="T74" fmla="*/ 31 w 140"/>
                <a:gd name="T75" fmla="*/ 717 h 793"/>
                <a:gd name="T76" fmla="*/ 5 w 140"/>
                <a:gd name="T77" fmla="*/ 684 h 793"/>
                <a:gd name="T78" fmla="*/ 3 w 140"/>
                <a:gd name="T79" fmla="*/ 653 h 793"/>
                <a:gd name="T80" fmla="*/ 7 w 140"/>
                <a:gd name="T81" fmla="*/ 587 h 793"/>
                <a:gd name="T82" fmla="*/ 0 w 140"/>
                <a:gd name="T83" fmla="*/ 561 h 793"/>
                <a:gd name="T84" fmla="*/ 19 w 140"/>
                <a:gd name="T85" fmla="*/ 504 h 793"/>
                <a:gd name="T86" fmla="*/ 48 w 140"/>
                <a:gd name="T87" fmla="*/ 466 h 793"/>
                <a:gd name="T88" fmla="*/ 31 w 140"/>
                <a:gd name="T89" fmla="*/ 488 h 793"/>
                <a:gd name="T90" fmla="*/ 26 w 140"/>
                <a:gd name="T91" fmla="*/ 452 h 793"/>
                <a:gd name="T92" fmla="*/ 38 w 140"/>
                <a:gd name="T93" fmla="*/ 400 h 793"/>
                <a:gd name="T94" fmla="*/ 33 w 140"/>
                <a:gd name="T95" fmla="*/ 358 h 793"/>
                <a:gd name="T96" fmla="*/ 50 w 140"/>
                <a:gd name="T97" fmla="*/ 324 h 793"/>
                <a:gd name="T98" fmla="*/ 66 w 140"/>
                <a:gd name="T99" fmla="*/ 263 h 793"/>
                <a:gd name="T100" fmla="*/ 69 w 140"/>
                <a:gd name="T101" fmla="*/ 220 h 793"/>
                <a:gd name="T102" fmla="*/ 76 w 140"/>
                <a:gd name="T103" fmla="*/ 175 h 793"/>
                <a:gd name="T104" fmla="*/ 85 w 140"/>
                <a:gd name="T105" fmla="*/ 104 h 793"/>
                <a:gd name="T106" fmla="*/ 88 w 140"/>
                <a:gd name="T107" fmla="*/ 36 h 793"/>
                <a:gd name="T108" fmla="*/ 92 w 140"/>
                <a:gd name="T109" fmla="*/ 10 h 793"/>
                <a:gd name="T110" fmla="*/ 104 w 140"/>
                <a:gd name="T111" fmla="*/ 10 h 793"/>
                <a:gd name="T112" fmla="*/ 116 w 140"/>
                <a:gd name="T113" fmla="*/ 31 h 793"/>
                <a:gd name="T114" fmla="*/ 118 w 140"/>
                <a:gd name="T115" fmla="*/ 66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793">
                  <a:moveTo>
                    <a:pt x="114" y="710"/>
                  </a:moveTo>
                  <a:lnTo>
                    <a:pt x="114" y="710"/>
                  </a:lnTo>
                  <a:lnTo>
                    <a:pt x="114" y="772"/>
                  </a:lnTo>
                  <a:lnTo>
                    <a:pt x="130" y="772"/>
                  </a:lnTo>
                  <a:lnTo>
                    <a:pt x="140" y="772"/>
                  </a:lnTo>
                  <a:lnTo>
                    <a:pt x="135" y="784"/>
                  </a:lnTo>
                  <a:lnTo>
                    <a:pt x="121" y="793"/>
                  </a:lnTo>
                  <a:lnTo>
                    <a:pt x="114" y="791"/>
                  </a:lnTo>
                  <a:lnTo>
                    <a:pt x="104" y="788"/>
                  </a:lnTo>
                  <a:lnTo>
                    <a:pt x="90" y="781"/>
                  </a:lnTo>
                  <a:lnTo>
                    <a:pt x="74" y="776"/>
                  </a:lnTo>
                  <a:lnTo>
                    <a:pt x="55" y="762"/>
                  </a:lnTo>
                  <a:lnTo>
                    <a:pt x="38" y="746"/>
                  </a:lnTo>
                  <a:lnTo>
                    <a:pt x="14" y="717"/>
                  </a:lnTo>
                  <a:lnTo>
                    <a:pt x="29" y="722"/>
                  </a:lnTo>
                  <a:lnTo>
                    <a:pt x="52" y="741"/>
                  </a:lnTo>
                  <a:lnTo>
                    <a:pt x="71" y="750"/>
                  </a:lnTo>
                  <a:lnTo>
                    <a:pt x="81" y="739"/>
                  </a:lnTo>
                  <a:lnTo>
                    <a:pt x="88" y="720"/>
                  </a:lnTo>
                  <a:lnTo>
                    <a:pt x="102" y="708"/>
                  </a:lnTo>
                  <a:lnTo>
                    <a:pt x="114" y="710"/>
                  </a:lnTo>
                  <a:close/>
                  <a:moveTo>
                    <a:pt x="118" y="66"/>
                  </a:moveTo>
                  <a:lnTo>
                    <a:pt x="118" y="66"/>
                  </a:lnTo>
                  <a:lnTo>
                    <a:pt x="126" y="90"/>
                  </a:lnTo>
                  <a:lnTo>
                    <a:pt x="137" y="88"/>
                  </a:lnTo>
                  <a:lnTo>
                    <a:pt x="140" y="92"/>
                  </a:lnTo>
                  <a:lnTo>
                    <a:pt x="135" y="111"/>
                  </a:lnTo>
                  <a:lnTo>
                    <a:pt x="116" y="118"/>
                  </a:lnTo>
                  <a:lnTo>
                    <a:pt x="116" y="149"/>
                  </a:lnTo>
                  <a:lnTo>
                    <a:pt x="114" y="154"/>
                  </a:lnTo>
                  <a:lnTo>
                    <a:pt x="118" y="161"/>
                  </a:lnTo>
                  <a:lnTo>
                    <a:pt x="107" y="173"/>
                  </a:lnTo>
                  <a:lnTo>
                    <a:pt x="95" y="189"/>
                  </a:lnTo>
                  <a:lnTo>
                    <a:pt x="90" y="206"/>
                  </a:lnTo>
                  <a:lnTo>
                    <a:pt x="92" y="225"/>
                  </a:lnTo>
                  <a:lnTo>
                    <a:pt x="83" y="244"/>
                  </a:lnTo>
                  <a:lnTo>
                    <a:pt x="90" y="277"/>
                  </a:lnTo>
                  <a:lnTo>
                    <a:pt x="92" y="282"/>
                  </a:lnTo>
                  <a:lnTo>
                    <a:pt x="92" y="298"/>
                  </a:lnTo>
                  <a:lnTo>
                    <a:pt x="85" y="317"/>
                  </a:lnTo>
                  <a:lnTo>
                    <a:pt x="85" y="334"/>
                  </a:lnTo>
                  <a:lnTo>
                    <a:pt x="71" y="346"/>
                  </a:lnTo>
                  <a:lnTo>
                    <a:pt x="71" y="365"/>
                  </a:lnTo>
                  <a:lnTo>
                    <a:pt x="78" y="386"/>
                  </a:lnTo>
                  <a:lnTo>
                    <a:pt x="66" y="393"/>
                  </a:lnTo>
                  <a:lnTo>
                    <a:pt x="64" y="410"/>
                  </a:lnTo>
                  <a:lnTo>
                    <a:pt x="59" y="433"/>
                  </a:lnTo>
                  <a:lnTo>
                    <a:pt x="62" y="459"/>
                  </a:lnTo>
                  <a:lnTo>
                    <a:pt x="57" y="464"/>
                  </a:lnTo>
                  <a:lnTo>
                    <a:pt x="59" y="488"/>
                  </a:lnTo>
                  <a:lnTo>
                    <a:pt x="66" y="497"/>
                  </a:lnTo>
                  <a:lnTo>
                    <a:pt x="62" y="507"/>
                  </a:lnTo>
                  <a:lnTo>
                    <a:pt x="69" y="511"/>
                  </a:lnTo>
                  <a:lnTo>
                    <a:pt x="71" y="518"/>
                  </a:lnTo>
                  <a:lnTo>
                    <a:pt x="64" y="523"/>
                  </a:lnTo>
                  <a:lnTo>
                    <a:pt x="64" y="537"/>
                  </a:lnTo>
                  <a:lnTo>
                    <a:pt x="59" y="568"/>
                  </a:lnTo>
                  <a:lnTo>
                    <a:pt x="52" y="587"/>
                  </a:lnTo>
                  <a:lnTo>
                    <a:pt x="52" y="599"/>
                  </a:lnTo>
                  <a:lnTo>
                    <a:pt x="48" y="616"/>
                  </a:lnTo>
                  <a:lnTo>
                    <a:pt x="36" y="627"/>
                  </a:lnTo>
                  <a:lnTo>
                    <a:pt x="38" y="653"/>
                  </a:lnTo>
                  <a:lnTo>
                    <a:pt x="43" y="663"/>
                  </a:lnTo>
                  <a:lnTo>
                    <a:pt x="52" y="660"/>
                  </a:lnTo>
                  <a:lnTo>
                    <a:pt x="52" y="679"/>
                  </a:lnTo>
                  <a:lnTo>
                    <a:pt x="59" y="696"/>
                  </a:lnTo>
                  <a:lnTo>
                    <a:pt x="100" y="698"/>
                  </a:lnTo>
                  <a:lnTo>
                    <a:pt x="114" y="701"/>
                  </a:lnTo>
                  <a:lnTo>
                    <a:pt x="100" y="701"/>
                  </a:lnTo>
                  <a:lnTo>
                    <a:pt x="90" y="708"/>
                  </a:lnTo>
                  <a:lnTo>
                    <a:pt x="76" y="717"/>
                  </a:lnTo>
                  <a:lnTo>
                    <a:pt x="74" y="743"/>
                  </a:lnTo>
                  <a:lnTo>
                    <a:pt x="66" y="743"/>
                  </a:lnTo>
                  <a:lnTo>
                    <a:pt x="50" y="736"/>
                  </a:lnTo>
                  <a:lnTo>
                    <a:pt x="31" y="717"/>
                  </a:lnTo>
                  <a:lnTo>
                    <a:pt x="31" y="717"/>
                  </a:lnTo>
                  <a:lnTo>
                    <a:pt x="12" y="701"/>
                  </a:lnTo>
                  <a:lnTo>
                    <a:pt x="5" y="684"/>
                  </a:lnTo>
                  <a:lnTo>
                    <a:pt x="10" y="670"/>
                  </a:lnTo>
                  <a:lnTo>
                    <a:pt x="3" y="653"/>
                  </a:lnTo>
                  <a:lnTo>
                    <a:pt x="0" y="611"/>
                  </a:lnTo>
                  <a:lnTo>
                    <a:pt x="7" y="587"/>
                  </a:lnTo>
                  <a:lnTo>
                    <a:pt x="24" y="568"/>
                  </a:lnTo>
                  <a:lnTo>
                    <a:pt x="0" y="561"/>
                  </a:lnTo>
                  <a:lnTo>
                    <a:pt x="14" y="542"/>
                  </a:lnTo>
                  <a:lnTo>
                    <a:pt x="19" y="504"/>
                  </a:lnTo>
                  <a:lnTo>
                    <a:pt x="38" y="511"/>
                  </a:lnTo>
                  <a:lnTo>
                    <a:pt x="48" y="466"/>
                  </a:lnTo>
                  <a:lnTo>
                    <a:pt x="36" y="459"/>
                  </a:lnTo>
                  <a:lnTo>
                    <a:pt x="31" y="488"/>
                  </a:lnTo>
                  <a:lnTo>
                    <a:pt x="21" y="485"/>
                  </a:lnTo>
                  <a:lnTo>
                    <a:pt x="26" y="452"/>
                  </a:lnTo>
                  <a:lnTo>
                    <a:pt x="31" y="414"/>
                  </a:lnTo>
                  <a:lnTo>
                    <a:pt x="38" y="400"/>
                  </a:lnTo>
                  <a:lnTo>
                    <a:pt x="33" y="379"/>
                  </a:lnTo>
                  <a:lnTo>
                    <a:pt x="33" y="358"/>
                  </a:lnTo>
                  <a:lnTo>
                    <a:pt x="38" y="355"/>
                  </a:lnTo>
                  <a:lnTo>
                    <a:pt x="50" y="324"/>
                  </a:lnTo>
                  <a:lnTo>
                    <a:pt x="59" y="294"/>
                  </a:lnTo>
                  <a:lnTo>
                    <a:pt x="66" y="263"/>
                  </a:lnTo>
                  <a:lnTo>
                    <a:pt x="64" y="237"/>
                  </a:lnTo>
                  <a:lnTo>
                    <a:pt x="69" y="220"/>
                  </a:lnTo>
                  <a:lnTo>
                    <a:pt x="66" y="197"/>
                  </a:lnTo>
                  <a:lnTo>
                    <a:pt x="76" y="175"/>
                  </a:lnTo>
                  <a:lnTo>
                    <a:pt x="78" y="140"/>
                  </a:lnTo>
                  <a:lnTo>
                    <a:pt x="85" y="104"/>
                  </a:lnTo>
                  <a:lnTo>
                    <a:pt x="90" y="64"/>
                  </a:lnTo>
                  <a:lnTo>
                    <a:pt x="88" y="36"/>
                  </a:lnTo>
                  <a:lnTo>
                    <a:pt x="85" y="12"/>
                  </a:lnTo>
                  <a:lnTo>
                    <a:pt x="92" y="10"/>
                  </a:lnTo>
                  <a:lnTo>
                    <a:pt x="97" y="0"/>
                  </a:lnTo>
                  <a:lnTo>
                    <a:pt x="104" y="10"/>
                  </a:lnTo>
                  <a:lnTo>
                    <a:pt x="107" y="24"/>
                  </a:lnTo>
                  <a:lnTo>
                    <a:pt x="116" y="31"/>
                  </a:lnTo>
                  <a:lnTo>
                    <a:pt x="111" y="47"/>
                  </a:lnTo>
                  <a:lnTo>
                    <a:pt x="118" y="6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1" name="Freeform 60">
              <a:extLst>
                <a:ext uri="{FF2B5EF4-FFF2-40B4-BE49-F238E27FC236}">
                  <a16:creationId xmlns:a16="http://schemas.microsoft.com/office/drawing/2014/main" id="{B670B4EC-367E-CB44-A8ED-2F0492469A15}"/>
                </a:ext>
              </a:extLst>
            </p:cNvPr>
            <p:cNvSpPr>
              <a:spLocks/>
            </p:cNvSpPr>
            <p:nvPr/>
          </p:nvSpPr>
          <p:spPr bwMode="auto">
            <a:xfrm>
              <a:off x="4161177" y="3631307"/>
              <a:ext cx="165323" cy="170435"/>
            </a:xfrm>
            <a:custGeom>
              <a:avLst/>
              <a:gdLst>
                <a:gd name="T0" fmla="*/ 38 w 97"/>
                <a:gd name="T1" fmla="*/ 0 h 100"/>
                <a:gd name="T2" fmla="*/ 38 w 97"/>
                <a:gd name="T3" fmla="*/ 0 h 100"/>
                <a:gd name="T4" fmla="*/ 40 w 97"/>
                <a:gd name="T5" fmla="*/ 7 h 100"/>
                <a:gd name="T6" fmla="*/ 42 w 97"/>
                <a:gd name="T7" fmla="*/ 5 h 100"/>
                <a:gd name="T8" fmla="*/ 50 w 97"/>
                <a:gd name="T9" fmla="*/ 3 h 100"/>
                <a:gd name="T10" fmla="*/ 59 w 97"/>
                <a:gd name="T11" fmla="*/ 5 h 100"/>
                <a:gd name="T12" fmla="*/ 61 w 97"/>
                <a:gd name="T13" fmla="*/ 10 h 100"/>
                <a:gd name="T14" fmla="*/ 68 w 97"/>
                <a:gd name="T15" fmla="*/ 14 h 100"/>
                <a:gd name="T16" fmla="*/ 76 w 97"/>
                <a:gd name="T17" fmla="*/ 10 h 100"/>
                <a:gd name="T18" fmla="*/ 80 w 97"/>
                <a:gd name="T19" fmla="*/ 10 h 100"/>
                <a:gd name="T20" fmla="*/ 92 w 97"/>
                <a:gd name="T21" fmla="*/ 14 h 100"/>
                <a:gd name="T22" fmla="*/ 97 w 97"/>
                <a:gd name="T23" fmla="*/ 38 h 100"/>
                <a:gd name="T24" fmla="*/ 90 w 97"/>
                <a:gd name="T25" fmla="*/ 50 h 100"/>
                <a:gd name="T26" fmla="*/ 85 w 97"/>
                <a:gd name="T27" fmla="*/ 69 h 100"/>
                <a:gd name="T28" fmla="*/ 92 w 97"/>
                <a:gd name="T29" fmla="*/ 83 h 100"/>
                <a:gd name="T30" fmla="*/ 92 w 97"/>
                <a:gd name="T31" fmla="*/ 88 h 100"/>
                <a:gd name="T32" fmla="*/ 85 w 97"/>
                <a:gd name="T33" fmla="*/ 88 h 100"/>
                <a:gd name="T34" fmla="*/ 73 w 97"/>
                <a:gd name="T35" fmla="*/ 85 h 100"/>
                <a:gd name="T36" fmla="*/ 64 w 97"/>
                <a:gd name="T37" fmla="*/ 85 h 100"/>
                <a:gd name="T38" fmla="*/ 42 w 97"/>
                <a:gd name="T39" fmla="*/ 88 h 100"/>
                <a:gd name="T40" fmla="*/ 33 w 97"/>
                <a:gd name="T41" fmla="*/ 95 h 100"/>
                <a:gd name="T42" fmla="*/ 16 w 97"/>
                <a:gd name="T43" fmla="*/ 100 h 100"/>
                <a:gd name="T44" fmla="*/ 14 w 97"/>
                <a:gd name="T45" fmla="*/ 97 h 100"/>
                <a:gd name="T46" fmla="*/ 14 w 97"/>
                <a:gd name="T47" fmla="*/ 85 h 100"/>
                <a:gd name="T48" fmla="*/ 16 w 97"/>
                <a:gd name="T49" fmla="*/ 83 h 100"/>
                <a:gd name="T50" fmla="*/ 16 w 97"/>
                <a:gd name="T51" fmla="*/ 78 h 100"/>
                <a:gd name="T52" fmla="*/ 7 w 97"/>
                <a:gd name="T53" fmla="*/ 71 h 100"/>
                <a:gd name="T54" fmla="*/ 2 w 97"/>
                <a:gd name="T55" fmla="*/ 69 h 100"/>
                <a:gd name="T56" fmla="*/ 0 w 97"/>
                <a:gd name="T57" fmla="*/ 64 h 100"/>
                <a:gd name="T58" fmla="*/ 2 w 97"/>
                <a:gd name="T59" fmla="*/ 57 h 100"/>
                <a:gd name="T60" fmla="*/ 0 w 97"/>
                <a:gd name="T61" fmla="*/ 50 h 100"/>
                <a:gd name="T62" fmla="*/ 2 w 97"/>
                <a:gd name="T63" fmla="*/ 45 h 100"/>
                <a:gd name="T64" fmla="*/ 5 w 97"/>
                <a:gd name="T65" fmla="*/ 45 h 100"/>
                <a:gd name="T66" fmla="*/ 5 w 97"/>
                <a:gd name="T67" fmla="*/ 38 h 100"/>
                <a:gd name="T68" fmla="*/ 5 w 97"/>
                <a:gd name="T69" fmla="*/ 36 h 100"/>
                <a:gd name="T70" fmla="*/ 5 w 97"/>
                <a:gd name="T71" fmla="*/ 33 h 100"/>
                <a:gd name="T72" fmla="*/ 12 w 97"/>
                <a:gd name="T73" fmla="*/ 31 h 100"/>
                <a:gd name="T74" fmla="*/ 7 w 97"/>
                <a:gd name="T75" fmla="*/ 19 h 100"/>
                <a:gd name="T76" fmla="*/ 2 w 97"/>
                <a:gd name="T77" fmla="*/ 12 h 100"/>
                <a:gd name="T78" fmla="*/ 5 w 97"/>
                <a:gd name="T79" fmla="*/ 5 h 100"/>
                <a:gd name="T80" fmla="*/ 7 w 97"/>
                <a:gd name="T81" fmla="*/ 5 h 100"/>
                <a:gd name="T82" fmla="*/ 9 w 97"/>
                <a:gd name="T83" fmla="*/ 3 h 100"/>
                <a:gd name="T84" fmla="*/ 14 w 97"/>
                <a:gd name="T85" fmla="*/ 5 h 100"/>
                <a:gd name="T86" fmla="*/ 26 w 97"/>
                <a:gd name="T87" fmla="*/ 5 h 100"/>
                <a:gd name="T88" fmla="*/ 31 w 97"/>
                <a:gd name="T89" fmla="*/ 0 h 100"/>
                <a:gd name="T90" fmla="*/ 33 w 97"/>
                <a:gd name="T91" fmla="*/ 3 h 100"/>
                <a:gd name="T92" fmla="*/ 38 w 97"/>
                <a:gd name="T9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100">
                  <a:moveTo>
                    <a:pt x="38" y="0"/>
                  </a:moveTo>
                  <a:lnTo>
                    <a:pt x="38" y="0"/>
                  </a:lnTo>
                  <a:lnTo>
                    <a:pt x="40" y="7"/>
                  </a:lnTo>
                  <a:lnTo>
                    <a:pt x="42" y="5"/>
                  </a:lnTo>
                  <a:lnTo>
                    <a:pt x="50" y="3"/>
                  </a:lnTo>
                  <a:lnTo>
                    <a:pt x="59" y="5"/>
                  </a:lnTo>
                  <a:lnTo>
                    <a:pt x="61" y="10"/>
                  </a:lnTo>
                  <a:lnTo>
                    <a:pt x="68" y="14"/>
                  </a:lnTo>
                  <a:lnTo>
                    <a:pt x="76" y="10"/>
                  </a:lnTo>
                  <a:lnTo>
                    <a:pt x="80" y="10"/>
                  </a:lnTo>
                  <a:lnTo>
                    <a:pt x="92" y="14"/>
                  </a:lnTo>
                  <a:lnTo>
                    <a:pt x="97" y="38"/>
                  </a:lnTo>
                  <a:lnTo>
                    <a:pt x="90" y="50"/>
                  </a:lnTo>
                  <a:lnTo>
                    <a:pt x="85" y="69"/>
                  </a:lnTo>
                  <a:lnTo>
                    <a:pt x="92" y="83"/>
                  </a:lnTo>
                  <a:lnTo>
                    <a:pt x="92" y="88"/>
                  </a:lnTo>
                  <a:lnTo>
                    <a:pt x="85" y="88"/>
                  </a:lnTo>
                  <a:lnTo>
                    <a:pt x="73" y="85"/>
                  </a:lnTo>
                  <a:lnTo>
                    <a:pt x="64" y="85"/>
                  </a:lnTo>
                  <a:lnTo>
                    <a:pt x="42" y="88"/>
                  </a:lnTo>
                  <a:lnTo>
                    <a:pt x="33" y="95"/>
                  </a:lnTo>
                  <a:lnTo>
                    <a:pt x="16" y="100"/>
                  </a:lnTo>
                  <a:lnTo>
                    <a:pt x="14" y="97"/>
                  </a:lnTo>
                  <a:lnTo>
                    <a:pt x="14" y="85"/>
                  </a:lnTo>
                  <a:lnTo>
                    <a:pt x="16" y="83"/>
                  </a:lnTo>
                  <a:lnTo>
                    <a:pt x="16" y="78"/>
                  </a:lnTo>
                  <a:lnTo>
                    <a:pt x="7" y="71"/>
                  </a:lnTo>
                  <a:lnTo>
                    <a:pt x="2" y="69"/>
                  </a:lnTo>
                  <a:lnTo>
                    <a:pt x="0" y="64"/>
                  </a:lnTo>
                  <a:lnTo>
                    <a:pt x="2" y="57"/>
                  </a:lnTo>
                  <a:lnTo>
                    <a:pt x="0" y="50"/>
                  </a:lnTo>
                  <a:lnTo>
                    <a:pt x="2" y="45"/>
                  </a:lnTo>
                  <a:lnTo>
                    <a:pt x="5" y="45"/>
                  </a:lnTo>
                  <a:lnTo>
                    <a:pt x="5" y="38"/>
                  </a:lnTo>
                  <a:lnTo>
                    <a:pt x="5" y="36"/>
                  </a:lnTo>
                  <a:lnTo>
                    <a:pt x="5" y="33"/>
                  </a:lnTo>
                  <a:lnTo>
                    <a:pt x="12" y="31"/>
                  </a:lnTo>
                  <a:lnTo>
                    <a:pt x="7" y="19"/>
                  </a:lnTo>
                  <a:lnTo>
                    <a:pt x="2" y="12"/>
                  </a:lnTo>
                  <a:lnTo>
                    <a:pt x="5" y="5"/>
                  </a:lnTo>
                  <a:lnTo>
                    <a:pt x="7" y="5"/>
                  </a:lnTo>
                  <a:lnTo>
                    <a:pt x="9" y="3"/>
                  </a:lnTo>
                  <a:lnTo>
                    <a:pt x="14" y="5"/>
                  </a:lnTo>
                  <a:lnTo>
                    <a:pt x="26" y="5"/>
                  </a:lnTo>
                  <a:lnTo>
                    <a:pt x="31" y="0"/>
                  </a:lnTo>
                  <a:lnTo>
                    <a:pt x="33" y="3"/>
                  </a:lnTo>
                  <a:lnTo>
                    <a:pt x="38"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2" name="Freeform 68">
              <a:extLst>
                <a:ext uri="{FF2B5EF4-FFF2-40B4-BE49-F238E27FC236}">
                  <a16:creationId xmlns:a16="http://schemas.microsoft.com/office/drawing/2014/main" id="{11A6D639-D477-4D49-B6D0-03A50BC4E5E9}"/>
                </a:ext>
              </a:extLst>
            </p:cNvPr>
            <p:cNvSpPr>
              <a:spLocks/>
            </p:cNvSpPr>
            <p:nvPr/>
          </p:nvSpPr>
          <p:spPr bwMode="auto">
            <a:xfrm>
              <a:off x="2218221" y="3575063"/>
              <a:ext cx="334052" cy="460174"/>
            </a:xfrm>
            <a:custGeom>
              <a:avLst/>
              <a:gdLst>
                <a:gd name="T0" fmla="*/ 113 w 196"/>
                <a:gd name="T1" fmla="*/ 14 h 270"/>
                <a:gd name="T2" fmla="*/ 102 w 196"/>
                <a:gd name="T3" fmla="*/ 26 h 270"/>
                <a:gd name="T4" fmla="*/ 94 w 196"/>
                <a:gd name="T5" fmla="*/ 45 h 270"/>
                <a:gd name="T6" fmla="*/ 99 w 196"/>
                <a:gd name="T7" fmla="*/ 55 h 270"/>
                <a:gd name="T8" fmla="*/ 106 w 196"/>
                <a:gd name="T9" fmla="*/ 66 h 270"/>
                <a:gd name="T10" fmla="*/ 104 w 196"/>
                <a:gd name="T11" fmla="*/ 78 h 270"/>
                <a:gd name="T12" fmla="*/ 109 w 196"/>
                <a:gd name="T13" fmla="*/ 83 h 270"/>
                <a:gd name="T14" fmla="*/ 135 w 196"/>
                <a:gd name="T15" fmla="*/ 88 h 270"/>
                <a:gd name="T16" fmla="*/ 154 w 196"/>
                <a:gd name="T17" fmla="*/ 104 h 270"/>
                <a:gd name="T18" fmla="*/ 172 w 196"/>
                <a:gd name="T19" fmla="*/ 102 h 270"/>
                <a:gd name="T20" fmla="*/ 187 w 196"/>
                <a:gd name="T21" fmla="*/ 104 h 270"/>
                <a:gd name="T22" fmla="*/ 182 w 196"/>
                <a:gd name="T23" fmla="*/ 118 h 270"/>
                <a:gd name="T24" fmla="*/ 182 w 196"/>
                <a:gd name="T25" fmla="*/ 140 h 270"/>
                <a:gd name="T26" fmla="*/ 189 w 196"/>
                <a:gd name="T27" fmla="*/ 149 h 270"/>
                <a:gd name="T28" fmla="*/ 187 w 196"/>
                <a:gd name="T29" fmla="*/ 159 h 270"/>
                <a:gd name="T30" fmla="*/ 196 w 196"/>
                <a:gd name="T31" fmla="*/ 182 h 270"/>
                <a:gd name="T32" fmla="*/ 189 w 196"/>
                <a:gd name="T33" fmla="*/ 173 h 270"/>
                <a:gd name="T34" fmla="*/ 180 w 196"/>
                <a:gd name="T35" fmla="*/ 175 h 270"/>
                <a:gd name="T36" fmla="*/ 149 w 196"/>
                <a:gd name="T37" fmla="*/ 185 h 270"/>
                <a:gd name="T38" fmla="*/ 156 w 196"/>
                <a:gd name="T39" fmla="*/ 192 h 270"/>
                <a:gd name="T40" fmla="*/ 144 w 196"/>
                <a:gd name="T41" fmla="*/ 192 h 270"/>
                <a:gd name="T42" fmla="*/ 151 w 196"/>
                <a:gd name="T43" fmla="*/ 211 h 270"/>
                <a:gd name="T44" fmla="*/ 154 w 196"/>
                <a:gd name="T45" fmla="*/ 227 h 270"/>
                <a:gd name="T46" fmla="*/ 139 w 196"/>
                <a:gd name="T47" fmla="*/ 261 h 270"/>
                <a:gd name="T48" fmla="*/ 144 w 196"/>
                <a:gd name="T49" fmla="*/ 246 h 270"/>
                <a:gd name="T50" fmla="*/ 123 w 196"/>
                <a:gd name="T51" fmla="*/ 239 h 270"/>
                <a:gd name="T52" fmla="*/ 106 w 196"/>
                <a:gd name="T53" fmla="*/ 242 h 270"/>
                <a:gd name="T54" fmla="*/ 85 w 196"/>
                <a:gd name="T55" fmla="*/ 223 h 270"/>
                <a:gd name="T56" fmla="*/ 73 w 196"/>
                <a:gd name="T57" fmla="*/ 211 h 270"/>
                <a:gd name="T58" fmla="*/ 59 w 196"/>
                <a:gd name="T59" fmla="*/ 204 h 270"/>
                <a:gd name="T60" fmla="*/ 42 w 196"/>
                <a:gd name="T61" fmla="*/ 194 h 270"/>
                <a:gd name="T62" fmla="*/ 23 w 196"/>
                <a:gd name="T63" fmla="*/ 197 h 270"/>
                <a:gd name="T64" fmla="*/ 16 w 196"/>
                <a:gd name="T65" fmla="*/ 189 h 270"/>
                <a:gd name="T66" fmla="*/ 0 w 196"/>
                <a:gd name="T67" fmla="*/ 175 h 270"/>
                <a:gd name="T68" fmla="*/ 5 w 196"/>
                <a:gd name="T69" fmla="*/ 166 h 270"/>
                <a:gd name="T70" fmla="*/ 16 w 196"/>
                <a:gd name="T71" fmla="*/ 159 h 270"/>
                <a:gd name="T72" fmla="*/ 31 w 196"/>
                <a:gd name="T73" fmla="*/ 140 h 270"/>
                <a:gd name="T74" fmla="*/ 26 w 196"/>
                <a:gd name="T75" fmla="*/ 126 h 270"/>
                <a:gd name="T76" fmla="*/ 26 w 196"/>
                <a:gd name="T77" fmla="*/ 107 h 270"/>
                <a:gd name="T78" fmla="*/ 16 w 196"/>
                <a:gd name="T79" fmla="*/ 85 h 270"/>
                <a:gd name="T80" fmla="*/ 23 w 196"/>
                <a:gd name="T81" fmla="*/ 78 h 270"/>
                <a:gd name="T82" fmla="*/ 23 w 196"/>
                <a:gd name="T83" fmla="*/ 64 h 270"/>
                <a:gd name="T84" fmla="*/ 33 w 196"/>
                <a:gd name="T85" fmla="*/ 62 h 270"/>
                <a:gd name="T86" fmla="*/ 52 w 196"/>
                <a:gd name="T87" fmla="*/ 50 h 270"/>
                <a:gd name="T88" fmla="*/ 57 w 196"/>
                <a:gd name="T89" fmla="*/ 31 h 270"/>
                <a:gd name="T90" fmla="*/ 75 w 196"/>
                <a:gd name="T91" fmla="*/ 21 h 270"/>
                <a:gd name="T92" fmla="*/ 90 w 196"/>
                <a:gd name="T93" fmla="*/ 19 h 270"/>
                <a:gd name="T94" fmla="*/ 109 w 196"/>
                <a:gd name="T95" fmla="*/ 7 h 270"/>
                <a:gd name="T96" fmla="*/ 123 w 196"/>
                <a:gd name="T97" fmla="*/ 3 h 270"/>
                <a:gd name="T98" fmla="*/ 123 w 196"/>
                <a:gd name="T99" fmla="*/ 1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6" h="270">
                  <a:moveTo>
                    <a:pt x="113" y="14"/>
                  </a:moveTo>
                  <a:lnTo>
                    <a:pt x="113" y="14"/>
                  </a:lnTo>
                  <a:lnTo>
                    <a:pt x="109" y="21"/>
                  </a:lnTo>
                  <a:lnTo>
                    <a:pt x="102" y="26"/>
                  </a:lnTo>
                  <a:lnTo>
                    <a:pt x="97" y="33"/>
                  </a:lnTo>
                  <a:lnTo>
                    <a:pt x="94" y="45"/>
                  </a:lnTo>
                  <a:lnTo>
                    <a:pt x="92" y="55"/>
                  </a:lnTo>
                  <a:lnTo>
                    <a:pt x="99" y="55"/>
                  </a:lnTo>
                  <a:lnTo>
                    <a:pt x="102" y="62"/>
                  </a:lnTo>
                  <a:lnTo>
                    <a:pt x="106" y="66"/>
                  </a:lnTo>
                  <a:lnTo>
                    <a:pt x="106" y="74"/>
                  </a:lnTo>
                  <a:lnTo>
                    <a:pt x="104" y="78"/>
                  </a:lnTo>
                  <a:lnTo>
                    <a:pt x="106" y="81"/>
                  </a:lnTo>
                  <a:lnTo>
                    <a:pt x="109" y="83"/>
                  </a:lnTo>
                  <a:lnTo>
                    <a:pt x="113" y="90"/>
                  </a:lnTo>
                  <a:lnTo>
                    <a:pt x="135" y="88"/>
                  </a:lnTo>
                  <a:lnTo>
                    <a:pt x="144" y="90"/>
                  </a:lnTo>
                  <a:lnTo>
                    <a:pt x="154" y="104"/>
                  </a:lnTo>
                  <a:lnTo>
                    <a:pt x="161" y="102"/>
                  </a:lnTo>
                  <a:lnTo>
                    <a:pt x="172" y="102"/>
                  </a:lnTo>
                  <a:lnTo>
                    <a:pt x="182" y="100"/>
                  </a:lnTo>
                  <a:lnTo>
                    <a:pt x="187" y="104"/>
                  </a:lnTo>
                  <a:lnTo>
                    <a:pt x="184" y="114"/>
                  </a:lnTo>
                  <a:lnTo>
                    <a:pt x="182" y="118"/>
                  </a:lnTo>
                  <a:lnTo>
                    <a:pt x="180" y="128"/>
                  </a:lnTo>
                  <a:lnTo>
                    <a:pt x="182" y="140"/>
                  </a:lnTo>
                  <a:lnTo>
                    <a:pt x="189" y="145"/>
                  </a:lnTo>
                  <a:lnTo>
                    <a:pt x="189" y="149"/>
                  </a:lnTo>
                  <a:lnTo>
                    <a:pt x="180" y="156"/>
                  </a:lnTo>
                  <a:lnTo>
                    <a:pt x="187" y="159"/>
                  </a:lnTo>
                  <a:lnTo>
                    <a:pt x="191" y="166"/>
                  </a:lnTo>
                  <a:lnTo>
                    <a:pt x="196" y="182"/>
                  </a:lnTo>
                  <a:lnTo>
                    <a:pt x="191" y="182"/>
                  </a:lnTo>
                  <a:lnTo>
                    <a:pt x="189" y="173"/>
                  </a:lnTo>
                  <a:lnTo>
                    <a:pt x="184" y="168"/>
                  </a:lnTo>
                  <a:lnTo>
                    <a:pt x="180" y="175"/>
                  </a:lnTo>
                  <a:lnTo>
                    <a:pt x="149" y="173"/>
                  </a:lnTo>
                  <a:lnTo>
                    <a:pt x="149" y="185"/>
                  </a:lnTo>
                  <a:lnTo>
                    <a:pt x="158" y="185"/>
                  </a:lnTo>
                  <a:lnTo>
                    <a:pt x="156" y="192"/>
                  </a:lnTo>
                  <a:lnTo>
                    <a:pt x="154" y="189"/>
                  </a:lnTo>
                  <a:lnTo>
                    <a:pt x="144" y="192"/>
                  </a:lnTo>
                  <a:lnTo>
                    <a:pt x="144" y="204"/>
                  </a:lnTo>
                  <a:lnTo>
                    <a:pt x="151" y="211"/>
                  </a:lnTo>
                  <a:lnTo>
                    <a:pt x="154" y="220"/>
                  </a:lnTo>
                  <a:lnTo>
                    <a:pt x="154" y="227"/>
                  </a:lnTo>
                  <a:lnTo>
                    <a:pt x="146" y="270"/>
                  </a:lnTo>
                  <a:lnTo>
                    <a:pt x="139" y="261"/>
                  </a:lnTo>
                  <a:lnTo>
                    <a:pt x="132" y="261"/>
                  </a:lnTo>
                  <a:lnTo>
                    <a:pt x="144" y="246"/>
                  </a:lnTo>
                  <a:lnTo>
                    <a:pt x="132" y="237"/>
                  </a:lnTo>
                  <a:lnTo>
                    <a:pt x="123" y="239"/>
                  </a:lnTo>
                  <a:lnTo>
                    <a:pt x="116" y="237"/>
                  </a:lnTo>
                  <a:lnTo>
                    <a:pt x="106" y="242"/>
                  </a:lnTo>
                  <a:lnTo>
                    <a:pt x="94" y="239"/>
                  </a:lnTo>
                  <a:lnTo>
                    <a:pt x="85" y="223"/>
                  </a:lnTo>
                  <a:lnTo>
                    <a:pt x="78" y="218"/>
                  </a:lnTo>
                  <a:lnTo>
                    <a:pt x="73" y="211"/>
                  </a:lnTo>
                  <a:lnTo>
                    <a:pt x="61" y="201"/>
                  </a:lnTo>
                  <a:lnTo>
                    <a:pt x="59" y="204"/>
                  </a:lnTo>
                  <a:lnTo>
                    <a:pt x="49" y="199"/>
                  </a:lnTo>
                  <a:lnTo>
                    <a:pt x="42" y="194"/>
                  </a:lnTo>
                  <a:lnTo>
                    <a:pt x="38" y="199"/>
                  </a:lnTo>
                  <a:lnTo>
                    <a:pt x="23" y="197"/>
                  </a:lnTo>
                  <a:lnTo>
                    <a:pt x="21" y="187"/>
                  </a:lnTo>
                  <a:lnTo>
                    <a:pt x="16" y="189"/>
                  </a:lnTo>
                  <a:lnTo>
                    <a:pt x="2" y="180"/>
                  </a:lnTo>
                  <a:lnTo>
                    <a:pt x="0" y="175"/>
                  </a:lnTo>
                  <a:lnTo>
                    <a:pt x="5" y="173"/>
                  </a:lnTo>
                  <a:lnTo>
                    <a:pt x="5" y="166"/>
                  </a:lnTo>
                  <a:lnTo>
                    <a:pt x="9" y="159"/>
                  </a:lnTo>
                  <a:lnTo>
                    <a:pt x="16" y="159"/>
                  </a:lnTo>
                  <a:lnTo>
                    <a:pt x="23" y="149"/>
                  </a:lnTo>
                  <a:lnTo>
                    <a:pt x="31" y="140"/>
                  </a:lnTo>
                  <a:lnTo>
                    <a:pt x="23" y="135"/>
                  </a:lnTo>
                  <a:lnTo>
                    <a:pt x="26" y="126"/>
                  </a:lnTo>
                  <a:lnTo>
                    <a:pt x="23" y="111"/>
                  </a:lnTo>
                  <a:lnTo>
                    <a:pt x="26" y="107"/>
                  </a:lnTo>
                  <a:lnTo>
                    <a:pt x="23" y="95"/>
                  </a:lnTo>
                  <a:lnTo>
                    <a:pt x="16" y="85"/>
                  </a:lnTo>
                  <a:lnTo>
                    <a:pt x="19" y="78"/>
                  </a:lnTo>
                  <a:lnTo>
                    <a:pt x="23" y="78"/>
                  </a:lnTo>
                  <a:lnTo>
                    <a:pt x="28" y="74"/>
                  </a:lnTo>
                  <a:lnTo>
                    <a:pt x="23" y="64"/>
                  </a:lnTo>
                  <a:lnTo>
                    <a:pt x="26" y="62"/>
                  </a:lnTo>
                  <a:lnTo>
                    <a:pt x="33" y="62"/>
                  </a:lnTo>
                  <a:lnTo>
                    <a:pt x="45" y="52"/>
                  </a:lnTo>
                  <a:lnTo>
                    <a:pt x="52" y="50"/>
                  </a:lnTo>
                  <a:lnTo>
                    <a:pt x="52" y="43"/>
                  </a:lnTo>
                  <a:lnTo>
                    <a:pt x="57" y="31"/>
                  </a:lnTo>
                  <a:lnTo>
                    <a:pt x="66" y="21"/>
                  </a:lnTo>
                  <a:lnTo>
                    <a:pt x="75" y="21"/>
                  </a:lnTo>
                  <a:lnTo>
                    <a:pt x="78" y="19"/>
                  </a:lnTo>
                  <a:lnTo>
                    <a:pt x="90" y="19"/>
                  </a:lnTo>
                  <a:lnTo>
                    <a:pt x="102" y="12"/>
                  </a:lnTo>
                  <a:lnTo>
                    <a:pt x="109" y="7"/>
                  </a:lnTo>
                  <a:lnTo>
                    <a:pt x="116" y="0"/>
                  </a:lnTo>
                  <a:lnTo>
                    <a:pt x="123" y="3"/>
                  </a:lnTo>
                  <a:lnTo>
                    <a:pt x="125" y="5"/>
                  </a:lnTo>
                  <a:lnTo>
                    <a:pt x="123" y="12"/>
                  </a:lnTo>
                  <a:lnTo>
                    <a:pt x="113" y="1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3" name="Freeform 70">
              <a:extLst>
                <a:ext uri="{FF2B5EF4-FFF2-40B4-BE49-F238E27FC236}">
                  <a16:creationId xmlns:a16="http://schemas.microsoft.com/office/drawing/2014/main" id="{02C76532-AF25-964C-BA06-CA9EF8C32802}"/>
                </a:ext>
              </a:extLst>
            </p:cNvPr>
            <p:cNvSpPr>
              <a:spLocks/>
            </p:cNvSpPr>
            <p:nvPr/>
          </p:nvSpPr>
          <p:spPr bwMode="auto">
            <a:xfrm>
              <a:off x="2023925" y="3610855"/>
              <a:ext cx="97148" cy="81809"/>
            </a:xfrm>
            <a:custGeom>
              <a:avLst/>
              <a:gdLst>
                <a:gd name="T0" fmla="*/ 7 w 57"/>
                <a:gd name="T1" fmla="*/ 0 h 48"/>
                <a:gd name="T2" fmla="*/ 7 w 57"/>
                <a:gd name="T3" fmla="*/ 0 h 48"/>
                <a:gd name="T4" fmla="*/ 17 w 57"/>
                <a:gd name="T5" fmla="*/ 5 h 48"/>
                <a:gd name="T6" fmla="*/ 22 w 57"/>
                <a:gd name="T7" fmla="*/ 3 h 48"/>
                <a:gd name="T8" fmla="*/ 26 w 57"/>
                <a:gd name="T9" fmla="*/ 3 h 48"/>
                <a:gd name="T10" fmla="*/ 29 w 57"/>
                <a:gd name="T11" fmla="*/ 8 h 48"/>
                <a:gd name="T12" fmla="*/ 33 w 57"/>
                <a:gd name="T13" fmla="*/ 8 h 48"/>
                <a:gd name="T14" fmla="*/ 38 w 57"/>
                <a:gd name="T15" fmla="*/ 5 h 48"/>
                <a:gd name="T16" fmla="*/ 43 w 57"/>
                <a:gd name="T17" fmla="*/ 12 h 48"/>
                <a:gd name="T18" fmla="*/ 48 w 57"/>
                <a:gd name="T19" fmla="*/ 19 h 48"/>
                <a:gd name="T20" fmla="*/ 57 w 57"/>
                <a:gd name="T21" fmla="*/ 26 h 48"/>
                <a:gd name="T22" fmla="*/ 50 w 57"/>
                <a:gd name="T23" fmla="*/ 29 h 48"/>
                <a:gd name="T24" fmla="*/ 50 w 57"/>
                <a:gd name="T25" fmla="*/ 34 h 48"/>
                <a:gd name="T26" fmla="*/ 52 w 57"/>
                <a:gd name="T27" fmla="*/ 36 h 48"/>
                <a:gd name="T28" fmla="*/ 50 w 57"/>
                <a:gd name="T29" fmla="*/ 38 h 48"/>
                <a:gd name="T30" fmla="*/ 52 w 57"/>
                <a:gd name="T31" fmla="*/ 43 h 48"/>
                <a:gd name="T32" fmla="*/ 50 w 57"/>
                <a:gd name="T33" fmla="*/ 45 h 48"/>
                <a:gd name="T34" fmla="*/ 50 w 57"/>
                <a:gd name="T35" fmla="*/ 48 h 48"/>
                <a:gd name="T36" fmla="*/ 40 w 57"/>
                <a:gd name="T37" fmla="*/ 45 h 48"/>
                <a:gd name="T38" fmla="*/ 36 w 57"/>
                <a:gd name="T39" fmla="*/ 41 h 48"/>
                <a:gd name="T40" fmla="*/ 38 w 57"/>
                <a:gd name="T41" fmla="*/ 38 h 48"/>
                <a:gd name="T42" fmla="*/ 38 w 57"/>
                <a:gd name="T43" fmla="*/ 36 h 48"/>
                <a:gd name="T44" fmla="*/ 33 w 57"/>
                <a:gd name="T45" fmla="*/ 31 h 48"/>
                <a:gd name="T46" fmla="*/ 29 w 57"/>
                <a:gd name="T47" fmla="*/ 29 h 48"/>
                <a:gd name="T48" fmla="*/ 22 w 57"/>
                <a:gd name="T49" fmla="*/ 26 h 48"/>
                <a:gd name="T50" fmla="*/ 22 w 57"/>
                <a:gd name="T51" fmla="*/ 22 h 48"/>
                <a:gd name="T52" fmla="*/ 17 w 57"/>
                <a:gd name="T53" fmla="*/ 19 h 48"/>
                <a:gd name="T54" fmla="*/ 17 w 57"/>
                <a:gd name="T55" fmla="*/ 24 h 48"/>
                <a:gd name="T56" fmla="*/ 14 w 57"/>
                <a:gd name="T57" fmla="*/ 26 h 48"/>
                <a:gd name="T58" fmla="*/ 10 w 57"/>
                <a:gd name="T59" fmla="*/ 22 h 48"/>
                <a:gd name="T60" fmla="*/ 5 w 57"/>
                <a:gd name="T61" fmla="*/ 22 h 48"/>
                <a:gd name="T62" fmla="*/ 3 w 57"/>
                <a:gd name="T63" fmla="*/ 17 h 48"/>
                <a:gd name="T64" fmla="*/ 3 w 57"/>
                <a:gd name="T65" fmla="*/ 12 h 48"/>
                <a:gd name="T66" fmla="*/ 5 w 57"/>
                <a:gd name="T67" fmla="*/ 8 h 48"/>
                <a:gd name="T68" fmla="*/ 0 w 57"/>
                <a:gd name="T69" fmla="*/ 5 h 48"/>
                <a:gd name="T70" fmla="*/ 5 w 57"/>
                <a:gd name="T71" fmla="*/ 3 h 48"/>
                <a:gd name="T72" fmla="*/ 7 w 57"/>
                <a:gd name="T7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48">
                  <a:moveTo>
                    <a:pt x="7" y="0"/>
                  </a:moveTo>
                  <a:lnTo>
                    <a:pt x="7" y="0"/>
                  </a:lnTo>
                  <a:lnTo>
                    <a:pt x="17" y="5"/>
                  </a:lnTo>
                  <a:lnTo>
                    <a:pt x="22" y="3"/>
                  </a:lnTo>
                  <a:lnTo>
                    <a:pt x="26" y="3"/>
                  </a:lnTo>
                  <a:lnTo>
                    <a:pt x="29" y="8"/>
                  </a:lnTo>
                  <a:lnTo>
                    <a:pt x="33" y="8"/>
                  </a:lnTo>
                  <a:lnTo>
                    <a:pt x="38" y="5"/>
                  </a:lnTo>
                  <a:lnTo>
                    <a:pt x="43" y="12"/>
                  </a:lnTo>
                  <a:lnTo>
                    <a:pt x="48" y="19"/>
                  </a:lnTo>
                  <a:lnTo>
                    <a:pt x="57" y="26"/>
                  </a:lnTo>
                  <a:lnTo>
                    <a:pt x="50" y="29"/>
                  </a:lnTo>
                  <a:lnTo>
                    <a:pt x="50" y="34"/>
                  </a:lnTo>
                  <a:lnTo>
                    <a:pt x="52" y="36"/>
                  </a:lnTo>
                  <a:lnTo>
                    <a:pt x="50" y="38"/>
                  </a:lnTo>
                  <a:lnTo>
                    <a:pt x="52" y="43"/>
                  </a:lnTo>
                  <a:lnTo>
                    <a:pt x="50" y="45"/>
                  </a:lnTo>
                  <a:lnTo>
                    <a:pt x="50" y="48"/>
                  </a:lnTo>
                  <a:lnTo>
                    <a:pt x="40" y="45"/>
                  </a:lnTo>
                  <a:lnTo>
                    <a:pt x="36" y="41"/>
                  </a:lnTo>
                  <a:lnTo>
                    <a:pt x="38" y="38"/>
                  </a:lnTo>
                  <a:lnTo>
                    <a:pt x="38" y="36"/>
                  </a:lnTo>
                  <a:lnTo>
                    <a:pt x="33" y="31"/>
                  </a:lnTo>
                  <a:lnTo>
                    <a:pt x="29" y="29"/>
                  </a:lnTo>
                  <a:lnTo>
                    <a:pt x="22" y="26"/>
                  </a:lnTo>
                  <a:lnTo>
                    <a:pt x="22" y="22"/>
                  </a:lnTo>
                  <a:lnTo>
                    <a:pt x="17" y="19"/>
                  </a:lnTo>
                  <a:lnTo>
                    <a:pt x="17" y="24"/>
                  </a:lnTo>
                  <a:lnTo>
                    <a:pt x="14" y="26"/>
                  </a:lnTo>
                  <a:lnTo>
                    <a:pt x="10" y="22"/>
                  </a:lnTo>
                  <a:lnTo>
                    <a:pt x="5" y="22"/>
                  </a:lnTo>
                  <a:lnTo>
                    <a:pt x="3" y="17"/>
                  </a:lnTo>
                  <a:lnTo>
                    <a:pt x="3" y="12"/>
                  </a:lnTo>
                  <a:lnTo>
                    <a:pt x="5" y="8"/>
                  </a:lnTo>
                  <a:lnTo>
                    <a:pt x="0" y="5"/>
                  </a:lnTo>
                  <a:lnTo>
                    <a:pt x="5" y="3"/>
                  </a:lnTo>
                  <a:lnTo>
                    <a:pt x="7"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4" name="Freeform 72">
              <a:extLst>
                <a:ext uri="{FF2B5EF4-FFF2-40B4-BE49-F238E27FC236}">
                  <a16:creationId xmlns:a16="http://schemas.microsoft.com/office/drawing/2014/main" id="{C317E55C-C120-904A-A72C-55CFA90682CE}"/>
                </a:ext>
              </a:extLst>
            </p:cNvPr>
            <p:cNvSpPr>
              <a:spLocks/>
            </p:cNvSpPr>
            <p:nvPr/>
          </p:nvSpPr>
          <p:spPr bwMode="auto">
            <a:xfrm>
              <a:off x="2047787" y="3264872"/>
              <a:ext cx="303374" cy="100557"/>
            </a:xfrm>
            <a:custGeom>
              <a:avLst/>
              <a:gdLst>
                <a:gd name="T0" fmla="*/ 88 w 178"/>
                <a:gd name="T1" fmla="*/ 7 h 59"/>
                <a:gd name="T2" fmla="*/ 88 w 178"/>
                <a:gd name="T3" fmla="*/ 7 h 59"/>
                <a:gd name="T4" fmla="*/ 95 w 178"/>
                <a:gd name="T5" fmla="*/ 14 h 59"/>
                <a:gd name="T6" fmla="*/ 109 w 178"/>
                <a:gd name="T7" fmla="*/ 12 h 59"/>
                <a:gd name="T8" fmla="*/ 114 w 178"/>
                <a:gd name="T9" fmla="*/ 16 h 59"/>
                <a:gd name="T10" fmla="*/ 128 w 178"/>
                <a:gd name="T11" fmla="*/ 28 h 59"/>
                <a:gd name="T12" fmla="*/ 138 w 178"/>
                <a:gd name="T13" fmla="*/ 35 h 59"/>
                <a:gd name="T14" fmla="*/ 145 w 178"/>
                <a:gd name="T15" fmla="*/ 33 h 59"/>
                <a:gd name="T16" fmla="*/ 154 w 178"/>
                <a:gd name="T17" fmla="*/ 38 h 59"/>
                <a:gd name="T18" fmla="*/ 152 w 178"/>
                <a:gd name="T19" fmla="*/ 42 h 59"/>
                <a:gd name="T20" fmla="*/ 166 w 178"/>
                <a:gd name="T21" fmla="*/ 45 h 59"/>
                <a:gd name="T22" fmla="*/ 178 w 178"/>
                <a:gd name="T23" fmla="*/ 52 h 59"/>
                <a:gd name="T24" fmla="*/ 175 w 178"/>
                <a:gd name="T25" fmla="*/ 54 h 59"/>
                <a:gd name="T26" fmla="*/ 166 w 178"/>
                <a:gd name="T27" fmla="*/ 57 h 59"/>
                <a:gd name="T28" fmla="*/ 154 w 178"/>
                <a:gd name="T29" fmla="*/ 57 h 59"/>
                <a:gd name="T30" fmla="*/ 142 w 178"/>
                <a:gd name="T31" fmla="*/ 57 h 59"/>
                <a:gd name="T32" fmla="*/ 119 w 178"/>
                <a:gd name="T33" fmla="*/ 59 h 59"/>
                <a:gd name="T34" fmla="*/ 131 w 178"/>
                <a:gd name="T35" fmla="*/ 50 h 59"/>
                <a:gd name="T36" fmla="*/ 123 w 178"/>
                <a:gd name="T37" fmla="*/ 45 h 59"/>
                <a:gd name="T38" fmla="*/ 112 w 178"/>
                <a:gd name="T39" fmla="*/ 42 h 59"/>
                <a:gd name="T40" fmla="*/ 107 w 178"/>
                <a:gd name="T41" fmla="*/ 38 h 59"/>
                <a:gd name="T42" fmla="*/ 105 w 178"/>
                <a:gd name="T43" fmla="*/ 28 h 59"/>
                <a:gd name="T44" fmla="*/ 95 w 178"/>
                <a:gd name="T45" fmla="*/ 28 h 59"/>
                <a:gd name="T46" fmla="*/ 79 w 178"/>
                <a:gd name="T47" fmla="*/ 24 h 59"/>
                <a:gd name="T48" fmla="*/ 74 w 178"/>
                <a:gd name="T49" fmla="*/ 21 h 59"/>
                <a:gd name="T50" fmla="*/ 52 w 178"/>
                <a:gd name="T51" fmla="*/ 19 h 59"/>
                <a:gd name="T52" fmla="*/ 48 w 178"/>
                <a:gd name="T53" fmla="*/ 14 h 59"/>
                <a:gd name="T54" fmla="*/ 52 w 178"/>
                <a:gd name="T55" fmla="*/ 9 h 59"/>
                <a:gd name="T56" fmla="*/ 38 w 178"/>
                <a:gd name="T57" fmla="*/ 9 h 59"/>
                <a:gd name="T58" fmla="*/ 26 w 178"/>
                <a:gd name="T59" fmla="*/ 19 h 59"/>
                <a:gd name="T60" fmla="*/ 19 w 178"/>
                <a:gd name="T61" fmla="*/ 19 h 59"/>
                <a:gd name="T62" fmla="*/ 17 w 178"/>
                <a:gd name="T63" fmla="*/ 24 h 59"/>
                <a:gd name="T64" fmla="*/ 10 w 178"/>
                <a:gd name="T65" fmla="*/ 24 h 59"/>
                <a:gd name="T66" fmla="*/ 0 w 178"/>
                <a:gd name="T67" fmla="*/ 24 h 59"/>
                <a:gd name="T68" fmla="*/ 10 w 178"/>
                <a:gd name="T69" fmla="*/ 19 h 59"/>
                <a:gd name="T70" fmla="*/ 15 w 178"/>
                <a:gd name="T71" fmla="*/ 12 h 59"/>
                <a:gd name="T72" fmla="*/ 22 w 178"/>
                <a:gd name="T73" fmla="*/ 7 h 59"/>
                <a:gd name="T74" fmla="*/ 29 w 178"/>
                <a:gd name="T75" fmla="*/ 5 h 59"/>
                <a:gd name="T76" fmla="*/ 43 w 178"/>
                <a:gd name="T77" fmla="*/ 2 h 59"/>
                <a:gd name="T78" fmla="*/ 45 w 178"/>
                <a:gd name="T79" fmla="*/ 0 h 59"/>
                <a:gd name="T80" fmla="*/ 60 w 178"/>
                <a:gd name="T81" fmla="*/ 2 h 59"/>
                <a:gd name="T82" fmla="*/ 74 w 178"/>
                <a:gd name="T83" fmla="*/ 2 h 59"/>
                <a:gd name="T84" fmla="*/ 88 w 178"/>
                <a:gd name="T8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8" h="59">
                  <a:moveTo>
                    <a:pt x="88" y="7"/>
                  </a:moveTo>
                  <a:lnTo>
                    <a:pt x="88" y="7"/>
                  </a:lnTo>
                  <a:lnTo>
                    <a:pt x="95" y="14"/>
                  </a:lnTo>
                  <a:lnTo>
                    <a:pt x="109" y="12"/>
                  </a:lnTo>
                  <a:lnTo>
                    <a:pt x="114" y="16"/>
                  </a:lnTo>
                  <a:lnTo>
                    <a:pt x="128" y="28"/>
                  </a:lnTo>
                  <a:lnTo>
                    <a:pt x="138" y="35"/>
                  </a:lnTo>
                  <a:lnTo>
                    <a:pt x="145" y="33"/>
                  </a:lnTo>
                  <a:lnTo>
                    <a:pt x="154" y="38"/>
                  </a:lnTo>
                  <a:lnTo>
                    <a:pt x="152" y="42"/>
                  </a:lnTo>
                  <a:lnTo>
                    <a:pt x="166" y="45"/>
                  </a:lnTo>
                  <a:lnTo>
                    <a:pt x="178" y="52"/>
                  </a:lnTo>
                  <a:lnTo>
                    <a:pt x="175" y="54"/>
                  </a:lnTo>
                  <a:lnTo>
                    <a:pt x="166" y="57"/>
                  </a:lnTo>
                  <a:lnTo>
                    <a:pt x="154" y="57"/>
                  </a:lnTo>
                  <a:lnTo>
                    <a:pt x="142" y="57"/>
                  </a:lnTo>
                  <a:lnTo>
                    <a:pt x="119" y="59"/>
                  </a:lnTo>
                  <a:lnTo>
                    <a:pt x="131" y="50"/>
                  </a:lnTo>
                  <a:lnTo>
                    <a:pt x="123" y="45"/>
                  </a:lnTo>
                  <a:lnTo>
                    <a:pt x="112" y="42"/>
                  </a:lnTo>
                  <a:lnTo>
                    <a:pt x="107" y="38"/>
                  </a:lnTo>
                  <a:lnTo>
                    <a:pt x="105" y="28"/>
                  </a:lnTo>
                  <a:lnTo>
                    <a:pt x="95" y="28"/>
                  </a:lnTo>
                  <a:lnTo>
                    <a:pt x="79" y="24"/>
                  </a:lnTo>
                  <a:lnTo>
                    <a:pt x="74" y="21"/>
                  </a:lnTo>
                  <a:lnTo>
                    <a:pt x="52" y="19"/>
                  </a:lnTo>
                  <a:lnTo>
                    <a:pt x="48" y="14"/>
                  </a:lnTo>
                  <a:lnTo>
                    <a:pt x="52" y="9"/>
                  </a:lnTo>
                  <a:lnTo>
                    <a:pt x="38" y="9"/>
                  </a:lnTo>
                  <a:lnTo>
                    <a:pt x="26" y="19"/>
                  </a:lnTo>
                  <a:lnTo>
                    <a:pt x="19" y="19"/>
                  </a:lnTo>
                  <a:lnTo>
                    <a:pt x="17" y="24"/>
                  </a:lnTo>
                  <a:lnTo>
                    <a:pt x="10" y="24"/>
                  </a:lnTo>
                  <a:lnTo>
                    <a:pt x="0" y="24"/>
                  </a:lnTo>
                  <a:lnTo>
                    <a:pt x="10" y="19"/>
                  </a:lnTo>
                  <a:lnTo>
                    <a:pt x="15" y="12"/>
                  </a:lnTo>
                  <a:lnTo>
                    <a:pt x="22" y="7"/>
                  </a:lnTo>
                  <a:lnTo>
                    <a:pt x="29" y="5"/>
                  </a:lnTo>
                  <a:lnTo>
                    <a:pt x="43" y="2"/>
                  </a:lnTo>
                  <a:lnTo>
                    <a:pt x="45" y="0"/>
                  </a:lnTo>
                  <a:lnTo>
                    <a:pt x="60" y="2"/>
                  </a:lnTo>
                  <a:lnTo>
                    <a:pt x="74" y="2"/>
                  </a:lnTo>
                  <a:lnTo>
                    <a:pt x="88"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5" name="Freeform 74">
              <a:extLst>
                <a:ext uri="{FF2B5EF4-FFF2-40B4-BE49-F238E27FC236}">
                  <a16:creationId xmlns:a16="http://schemas.microsoft.com/office/drawing/2014/main" id="{990C760A-B4FD-734D-9B30-A2C4E6544D3D}"/>
                </a:ext>
              </a:extLst>
            </p:cNvPr>
            <p:cNvSpPr>
              <a:spLocks/>
            </p:cNvSpPr>
            <p:nvPr/>
          </p:nvSpPr>
          <p:spPr bwMode="auto">
            <a:xfrm>
              <a:off x="5301385" y="2872872"/>
              <a:ext cx="49427" cy="20453"/>
            </a:xfrm>
            <a:custGeom>
              <a:avLst/>
              <a:gdLst>
                <a:gd name="T0" fmla="*/ 29 w 29"/>
                <a:gd name="T1" fmla="*/ 0 h 12"/>
                <a:gd name="T2" fmla="*/ 29 w 29"/>
                <a:gd name="T3" fmla="*/ 0 h 12"/>
                <a:gd name="T4" fmla="*/ 19 w 29"/>
                <a:gd name="T5" fmla="*/ 7 h 12"/>
                <a:gd name="T6" fmla="*/ 19 w 29"/>
                <a:gd name="T7" fmla="*/ 12 h 12"/>
                <a:gd name="T8" fmla="*/ 17 w 29"/>
                <a:gd name="T9" fmla="*/ 12 h 12"/>
                <a:gd name="T10" fmla="*/ 14 w 29"/>
                <a:gd name="T11" fmla="*/ 12 h 12"/>
                <a:gd name="T12" fmla="*/ 12 w 29"/>
                <a:gd name="T13" fmla="*/ 12 h 12"/>
                <a:gd name="T14" fmla="*/ 12 w 29"/>
                <a:gd name="T15" fmla="*/ 12 h 12"/>
                <a:gd name="T16" fmla="*/ 12 w 29"/>
                <a:gd name="T17" fmla="*/ 10 h 12"/>
                <a:gd name="T18" fmla="*/ 10 w 29"/>
                <a:gd name="T19" fmla="*/ 10 h 12"/>
                <a:gd name="T20" fmla="*/ 7 w 29"/>
                <a:gd name="T21" fmla="*/ 10 h 12"/>
                <a:gd name="T22" fmla="*/ 3 w 29"/>
                <a:gd name="T23" fmla="*/ 12 h 12"/>
                <a:gd name="T24" fmla="*/ 0 w 29"/>
                <a:gd name="T25" fmla="*/ 10 h 12"/>
                <a:gd name="T26" fmla="*/ 0 w 29"/>
                <a:gd name="T27" fmla="*/ 10 h 12"/>
                <a:gd name="T28" fmla="*/ 3 w 29"/>
                <a:gd name="T29" fmla="*/ 5 h 12"/>
                <a:gd name="T30" fmla="*/ 14 w 29"/>
                <a:gd name="T31" fmla="*/ 5 h 12"/>
                <a:gd name="T32" fmla="*/ 29 w 29"/>
                <a:gd name="T3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2">
                  <a:moveTo>
                    <a:pt x="29" y="0"/>
                  </a:moveTo>
                  <a:lnTo>
                    <a:pt x="29" y="0"/>
                  </a:lnTo>
                  <a:lnTo>
                    <a:pt x="19" y="7"/>
                  </a:lnTo>
                  <a:lnTo>
                    <a:pt x="19" y="12"/>
                  </a:lnTo>
                  <a:lnTo>
                    <a:pt x="17" y="12"/>
                  </a:lnTo>
                  <a:lnTo>
                    <a:pt x="14" y="12"/>
                  </a:lnTo>
                  <a:lnTo>
                    <a:pt x="12" y="12"/>
                  </a:lnTo>
                  <a:lnTo>
                    <a:pt x="12" y="12"/>
                  </a:lnTo>
                  <a:lnTo>
                    <a:pt x="12" y="10"/>
                  </a:lnTo>
                  <a:lnTo>
                    <a:pt x="10" y="10"/>
                  </a:lnTo>
                  <a:lnTo>
                    <a:pt x="7" y="10"/>
                  </a:lnTo>
                  <a:lnTo>
                    <a:pt x="3" y="12"/>
                  </a:lnTo>
                  <a:lnTo>
                    <a:pt x="0" y="10"/>
                  </a:lnTo>
                  <a:lnTo>
                    <a:pt x="0" y="10"/>
                  </a:lnTo>
                  <a:lnTo>
                    <a:pt x="3" y="5"/>
                  </a:lnTo>
                  <a:lnTo>
                    <a:pt x="14" y="5"/>
                  </a:lnTo>
                  <a:lnTo>
                    <a:pt x="29"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6" name="Freeform 77">
              <a:extLst>
                <a:ext uri="{FF2B5EF4-FFF2-40B4-BE49-F238E27FC236}">
                  <a16:creationId xmlns:a16="http://schemas.microsoft.com/office/drawing/2014/main" id="{722CBE7A-F507-E14E-827D-B6C175E9DB69}"/>
                </a:ext>
              </a:extLst>
            </p:cNvPr>
            <p:cNvSpPr>
              <a:spLocks/>
            </p:cNvSpPr>
            <p:nvPr/>
          </p:nvSpPr>
          <p:spPr bwMode="auto">
            <a:xfrm>
              <a:off x="5286047" y="2889915"/>
              <a:ext cx="47722" cy="20453"/>
            </a:xfrm>
            <a:custGeom>
              <a:avLst/>
              <a:gdLst>
                <a:gd name="T0" fmla="*/ 21 w 28"/>
                <a:gd name="T1" fmla="*/ 0 h 12"/>
                <a:gd name="T2" fmla="*/ 21 w 28"/>
                <a:gd name="T3" fmla="*/ 0 h 12"/>
                <a:gd name="T4" fmla="*/ 21 w 28"/>
                <a:gd name="T5" fmla="*/ 2 h 12"/>
                <a:gd name="T6" fmla="*/ 21 w 28"/>
                <a:gd name="T7" fmla="*/ 2 h 12"/>
                <a:gd name="T8" fmla="*/ 23 w 28"/>
                <a:gd name="T9" fmla="*/ 2 h 12"/>
                <a:gd name="T10" fmla="*/ 26 w 28"/>
                <a:gd name="T11" fmla="*/ 0 h 12"/>
                <a:gd name="T12" fmla="*/ 28 w 28"/>
                <a:gd name="T13" fmla="*/ 2 h 12"/>
                <a:gd name="T14" fmla="*/ 28 w 28"/>
                <a:gd name="T15" fmla="*/ 2 h 12"/>
                <a:gd name="T16" fmla="*/ 14 w 28"/>
                <a:gd name="T17" fmla="*/ 12 h 12"/>
                <a:gd name="T18" fmla="*/ 5 w 28"/>
                <a:gd name="T19" fmla="*/ 9 h 12"/>
                <a:gd name="T20" fmla="*/ 0 w 28"/>
                <a:gd name="T21" fmla="*/ 0 h 12"/>
                <a:gd name="T22" fmla="*/ 9 w 28"/>
                <a:gd name="T23" fmla="*/ 0 h 12"/>
                <a:gd name="T24" fmla="*/ 12 w 28"/>
                <a:gd name="T25" fmla="*/ 0 h 12"/>
                <a:gd name="T26" fmla="*/ 16 w 28"/>
                <a:gd name="T27" fmla="*/ 0 h 12"/>
                <a:gd name="T28" fmla="*/ 19 w 28"/>
                <a:gd name="T29" fmla="*/ 0 h 12"/>
                <a:gd name="T30" fmla="*/ 21 w 28"/>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12">
                  <a:moveTo>
                    <a:pt x="21" y="0"/>
                  </a:moveTo>
                  <a:lnTo>
                    <a:pt x="21" y="0"/>
                  </a:lnTo>
                  <a:lnTo>
                    <a:pt x="21" y="2"/>
                  </a:lnTo>
                  <a:lnTo>
                    <a:pt x="21" y="2"/>
                  </a:lnTo>
                  <a:lnTo>
                    <a:pt x="23" y="2"/>
                  </a:lnTo>
                  <a:lnTo>
                    <a:pt x="26" y="0"/>
                  </a:lnTo>
                  <a:lnTo>
                    <a:pt x="28" y="2"/>
                  </a:lnTo>
                  <a:lnTo>
                    <a:pt x="28" y="2"/>
                  </a:lnTo>
                  <a:lnTo>
                    <a:pt x="14" y="12"/>
                  </a:lnTo>
                  <a:lnTo>
                    <a:pt x="5" y="9"/>
                  </a:lnTo>
                  <a:lnTo>
                    <a:pt x="0" y="0"/>
                  </a:lnTo>
                  <a:lnTo>
                    <a:pt x="9" y="0"/>
                  </a:lnTo>
                  <a:lnTo>
                    <a:pt x="12" y="0"/>
                  </a:lnTo>
                  <a:lnTo>
                    <a:pt x="16" y="0"/>
                  </a:lnTo>
                  <a:lnTo>
                    <a:pt x="19" y="0"/>
                  </a:lnTo>
                  <a:lnTo>
                    <a:pt x="21" y="0"/>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7" name="Freeform 78">
              <a:extLst>
                <a:ext uri="{FF2B5EF4-FFF2-40B4-BE49-F238E27FC236}">
                  <a16:creationId xmlns:a16="http://schemas.microsoft.com/office/drawing/2014/main" id="{D6F619C7-B5CF-964B-A51E-C8EC4A3FFE54}"/>
                </a:ext>
              </a:extLst>
            </p:cNvPr>
            <p:cNvSpPr>
              <a:spLocks/>
            </p:cNvSpPr>
            <p:nvPr/>
          </p:nvSpPr>
          <p:spPr bwMode="auto">
            <a:xfrm>
              <a:off x="4733838" y="2284872"/>
              <a:ext cx="185774" cy="109079"/>
            </a:xfrm>
            <a:custGeom>
              <a:avLst/>
              <a:gdLst>
                <a:gd name="T0" fmla="*/ 33 w 109"/>
                <a:gd name="T1" fmla="*/ 0 h 64"/>
                <a:gd name="T2" fmla="*/ 33 w 109"/>
                <a:gd name="T3" fmla="*/ 0 h 64"/>
                <a:gd name="T4" fmla="*/ 38 w 109"/>
                <a:gd name="T5" fmla="*/ 4 h 64"/>
                <a:gd name="T6" fmla="*/ 45 w 109"/>
                <a:gd name="T7" fmla="*/ 0 h 64"/>
                <a:gd name="T8" fmla="*/ 54 w 109"/>
                <a:gd name="T9" fmla="*/ 9 h 64"/>
                <a:gd name="T10" fmla="*/ 66 w 109"/>
                <a:gd name="T11" fmla="*/ 12 h 64"/>
                <a:gd name="T12" fmla="*/ 64 w 109"/>
                <a:gd name="T13" fmla="*/ 19 h 64"/>
                <a:gd name="T14" fmla="*/ 73 w 109"/>
                <a:gd name="T15" fmla="*/ 23 h 64"/>
                <a:gd name="T16" fmla="*/ 75 w 109"/>
                <a:gd name="T17" fmla="*/ 16 h 64"/>
                <a:gd name="T18" fmla="*/ 87 w 109"/>
                <a:gd name="T19" fmla="*/ 19 h 64"/>
                <a:gd name="T20" fmla="*/ 87 w 109"/>
                <a:gd name="T21" fmla="*/ 28 h 64"/>
                <a:gd name="T22" fmla="*/ 99 w 109"/>
                <a:gd name="T23" fmla="*/ 28 h 64"/>
                <a:gd name="T24" fmla="*/ 109 w 109"/>
                <a:gd name="T25" fmla="*/ 40 h 64"/>
                <a:gd name="T26" fmla="*/ 104 w 109"/>
                <a:gd name="T27" fmla="*/ 42 h 64"/>
                <a:gd name="T28" fmla="*/ 99 w 109"/>
                <a:gd name="T29" fmla="*/ 47 h 64"/>
                <a:gd name="T30" fmla="*/ 97 w 109"/>
                <a:gd name="T31" fmla="*/ 47 h 64"/>
                <a:gd name="T32" fmla="*/ 94 w 109"/>
                <a:gd name="T33" fmla="*/ 52 h 64"/>
                <a:gd name="T34" fmla="*/ 92 w 109"/>
                <a:gd name="T35" fmla="*/ 54 h 64"/>
                <a:gd name="T36" fmla="*/ 92 w 109"/>
                <a:gd name="T37" fmla="*/ 57 h 64"/>
                <a:gd name="T38" fmla="*/ 87 w 109"/>
                <a:gd name="T39" fmla="*/ 59 h 64"/>
                <a:gd name="T40" fmla="*/ 80 w 109"/>
                <a:gd name="T41" fmla="*/ 59 h 64"/>
                <a:gd name="T42" fmla="*/ 78 w 109"/>
                <a:gd name="T43" fmla="*/ 64 h 64"/>
                <a:gd name="T44" fmla="*/ 68 w 109"/>
                <a:gd name="T45" fmla="*/ 59 h 64"/>
                <a:gd name="T46" fmla="*/ 61 w 109"/>
                <a:gd name="T47" fmla="*/ 59 h 64"/>
                <a:gd name="T48" fmla="*/ 49 w 109"/>
                <a:gd name="T49" fmla="*/ 52 h 64"/>
                <a:gd name="T50" fmla="*/ 45 w 109"/>
                <a:gd name="T51" fmla="*/ 54 h 64"/>
                <a:gd name="T52" fmla="*/ 35 w 109"/>
                <a:gd name="T53" fmla="*/ 64 h 64"/>
                <a:gd name="T54" fmla="*/ 23 w 109"/>
                <a:gd name="T55" fmla="*/ 57 h 64"/>
                <a:gd name="T56" fmla="*/ 14 w 109"/>
                <a:gd name="T57" fmla="*/ 47 h 64"/>
                <a:gd name="T58" fmla="*/ 4 w 109"/>
                <a:gd name="T59" fmla="*/ 40 h 64"/>
                <a:gd name="T60" fmla="*/ 2 w 109"/>
                <a:gd name="T61" fmla="*/ 30 h 64"/>
                <a:gd name="T62" fmla="*/ 0 w 109"/>
                <a:gd name="T63" fmla="*/ 21 h 64"/>
                <a:gd name="T64" fmla="*/ 12 w 109"/>
                <a:gd name="T65" fmla="*/ 16 h 64"/>
                <a:gd name="T66" fmla="*/ 19 w 109"/>
                <a:gd name="T67" fmla="*/ 12 h 64"/>
                <a:gd name="T68" fmla="*/ 28 w 109"/>
                <a:gd name="T69" fmla="*/ 4 h 64"/>
                <a:gd name="T70" fmla="*/ 33 w 10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64">
                  <a:moveTo>
                    <a:pt x="33" y="0"/>
                  </a:moveTo>
                  <a:lnTo>
                    <a:pt x="33" y="0"/>
                  </a:lnTo>
                  <a:lnTo>
                    <a:pt x="38" y="4"/>
                  </a:lnTo>
                  <a:lnTo>
                    <a:pt x="45" y="0"/>
                  </a:lnTo>
                  <a:lnTo>
                    <a:pt x="54" y="9"/>
                  </a:lnTo>
                  <a:lnTo>
                    <a:pt x="66" y="12"/>
                  </a:lnTo>
                  <a:lnTo>
                    <a:pt x="64" y="19"/>
                  </a:lnTo>
                  <a:lnTo>
                    <a:pt x="73" y="23"/>
                  </a:lnTo>
                  <a:lnTo>
                    <a:pt x="75" y="16"/>
                  </a:lnTo>
                  <a:lnTo>
                    <a:pt x="87" y="19"/>
                  </a:lnTo>
                  <a:lnTo>
                    <a:pt x="87" y="28"/>
                  </a:lnTo>
                  <a:lnTo>
                    <a:pt x="99" y="28"/>
                  </a:lnTo>
                  <a:lnTo>
                    <a:pt x="109" y="40"/>
                  </a:lnTo>
                  <a:lnTo>
                    <a:pt x="104" y="42"/>
                  </a:lnTo>
                  <a:lnTo>
                    <a:pt x="99" y="47"/>
                  </a:lnTo>
                  <a:lnTo>
                    <a:pt x="97" y="47"/>
                  </a:lnTo>
                  <a:lnTo>
                    <a:pt x="94" y="52"/>
                  </a:lnTo>
                  <a:lnTo>
                    <a:pt x="92" y="54"/>
                  </a:lnTo>
                  <a:lnTo>
                    <a:pt x="92" y="57"/>
                  </a:lnTo>
                  <a:lnTo>
                    <a:pt x="87" y="59"/>
                  </a:lnTo>
                  <a:lnTo>
                    <a:pt x="80" y="59"/>
                  </a:lnTo>
                  <a:lnTo>
                    <a:pt x="78" y="64"/>
                  </a:lnTo>
                  <a:lnTo>
                    <a:pt x="68" y="59"/>
                  </a:lnTo>
                  <a:lnTo>
                    <a:pt x="61" y="59"/>
                  </a:lnTo>
                  <a:lnTo>
                    <a:pt x="49" y="52"/>
                  </a:lnTo>
                  <a:lnTo>
                    <a:pt x="45" y="54"/>
                  </a:lnTo>
                  <a:lnTo>
                    <a:pt x="35" y="64"/>
                  </a:lnTo>
                  <a:lnTo>
                    <a:pt x="23" y="57"/>
                  </a:lnTo>
                  <a:lnTo>
                    <a:pt x="14" y="47"/>
                  </a:lnTo>
                  <a:lnTo>
                    <a:pt x="4" y="40"/>
                  </a:lnTo>
                  <a:lnTo>
                    <a:pt x="2" y="30"/>
                  </a:lnTo>
                  <a:lnTo>
                    <a:pt x="0" y="21"/>
                  </a:lnTo>
                  <a:lnTo>
                    <a:pt x="12" y="16"/>
                  </a:lnTo>
                  <a:lnTo>
                    <a:pt x="19" y="12"/>
                  </a:lnTo>
                  <a:lnTo>
                    <a:pt x="28" y="4"/>
                  </a:lnTo>
                  <a:lnTo>
                    <a:pt x="33"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8" name="Freeform 80">
              <a:extLst>
                <a:ext uri="{FF2B5EF4-FFF2-40B4-BE49-F238E27FC236}">
                  <a16:creationId xmlns:a16="http://schemas.microsoft.com/office/drawing/2014/main" id="{8C5F7B3B-6635-5948-BE1C-3FE345A45729}"/>
                </a:ext>
              </a:extLst>
            </p:cNvPr>
            <p:cNvSpPr>
              <a:spLocks/>
            </p:cNvSpPr>
            <p:nvPr/>
          </p:nvSpPr>
          <p:spPr bwMode="auto">
            <a:xfrm>
              <a:off x="4559995" y="2111028"/>
              <a:ext cx="250540" cy="334052"/>
            </a:xfrm>
            <a:custGeom>
              <a:avLst/>
              <a:gdLst>
                <a:gd name="T0" fmla="*/ 66 w 147"/>
                <a:gd name="T1" fmla="*/ 0 h 196"/>
                <a:gd name="T2" fmla="*/ 66 w 147"/>
                <a:gd name="T3" fmla="*/ 0 h 196"/>
                <a:gd name="T4" fmla="*/ 66 w 147"/>
                <a:gd name="T5" fmla="*/ 9 h 196"/>
                <a:gd name="T6" fmla="*/ 80 w 147"/>
                <a:gd name="T7" fmla="*/ 17 h 196"/>
                <a:gd name="T8" fmla="*/ 80 w 147"/>
                <a:gd name="T9" fmla="*/ 26 h 196"/>
                <a:gd name="T10" fmla="*/ 97 w 147"/>
                <a:gd name="T11" fmla="*/ 21 h 196"/>
                <a:gd name="T12" fmla="*/ 106 w 147"/>
                <a:gd name="T13" fmla="*/ 14 h 196"/>
                <a:gd name="T14" fmla="*/ 125 w 147"/>
                <a:gd name="T15" fmla="*/ 24 h 196"/>
                <a:gd name="T16" fmla="*/ 132 w 147"/>
                <a:gd name="T17" fmla="*/ 33 h 196"/>
                <a:gd name="T18" fmla="*/ 137 w 147"/>
                <a:gd name="T19" fmla="*/ 47 h 196"/>
                <a:gd name="T20" fmla="*/ 132 w 147"/>
                <a:gd name="T21" fmla="*/ 54 h 196"/>
                <a:gd name="T22" fmla="*/ 137 w 147"/>
                <a:gd name="T23" fmla="*/ 64 h 196"/>
                <a:gd name="T24" fmla="*/ 142 w 147"/>
                <a:gd name="T25" fmla="*/ 78 h 196"/>
                <a:gd name="T26" fmla="*/ 140 w 147"/>
                <a:gd name="T27" fmla="*/ 88 h 196"/>
                <a:gd name="T28" fmla="*/ 147 w 147"/>
                <a:gd name="T29" fmla="*/ 102 h 196"/>
                <a:gd name="T30" fmla="*/ 140 w 147"/>
                <a:gd name="T31" fmla="*/ 106 h 196"/>
                <a:gd name="T32" fmla="*/ 135 w 147"/>
                <a:gd name="T33" fmla="*/ 102 h 196"/>
                <a:gd name="T34" fmla="*/ 130 w 147"/>
                <a:gd name="T35" fmla="*/ 106 h 196"/>
                <a:gd name="T36" fmla="*/ 121 w 147"/>
                <a:gd name="T37" fmla="*/ 114 h 196"/>
                <a:gd name="T38" fmla="*/ 114 w 147"/>
                <a:gd name="T39" fmla="*/ 118 h 196"/>
                <a:gd name="T40" fmla="*/ 102 w 147"/>
                <a:gd name="T41" fmla="*/ 123 h 196"/>
                <a:gd name="T42" fmla="*/ 104 w 147"/>
                <a:gd name="T43" fmla="*/ 132 h 196"/>
                <a:gd name="T44" fmla="*/ 106 w 147"/>
                <a:gd name="T45" fmla="*/ 142 h 196"/>
                <a:gd name="T46" fmla="*/ 116 w 147"/>
                <a:gd name="T47" fmla="*/ 149 h 196"/>
                <a:gd name="T48" fmla="*/ 125 w 147"/>
                <a:gd name="T49" fmla="*/ 159 h 196"/>
                <a:gd name="T50" fmla="*/ 118 w 147"/>
                <a:gd name="T51" fmla="*/ 170 h 196"/>
                <a:gd name="T52" fmla="*/ 114 w 147"/>
                <a:gd name="T53" fmla="*/ 173 h 196"/>
                <a:gd name="T54" fmla="*/ 116 w 147"/>
                <a:gd name="T55" fmla="*/ 189 h 196"/>
                <a:gd name="T56" fmla="*/ 114 w 147"/>
                <a:gd name="T57" fmla="*/ 192 h 196"/>
                <a:gd name="T58" fmla="*/ 109 w 147"/>
                <a:gd name="T59" fmla="*/ 187 h 196"/>
                <a:gd name="T60" fmla="*/ 102 w 147"/>
                <a:gd name="T61" fmla="*/ 187 h 196"/>
                <a:gd name="T62" fmla="*/ 90 w 147"/>
                <a:gd name="T63" fmla="*/ 192 h 196"/>
                <a:gd name="T64" fmla="*/ 76 w 147"/>
                <a:gd name="T65" fmla="*/ 189 h 196"/>
                <a:gd name="T66" fmla="*/ 73 w 147"/>
                <a:gd name="T67" fmla="*/ 196 h 196"/>
                <a:gd name="T68" fmla="*/ 64 w 147"/>
                <a:gd name="T69" fmla="*/ 189 h 196"/>
                <a:gd name="T70" fmla="*/ 59 w 147"/>
                <a:gd name="T71" fmla="*/ 192 h 196"/>
                <a:gd name="T72" fmla="*/ 43 w 147"/>
                <a:gd name="T73" fmla="*/ 185 h 196"/>
                <a:gd name="T74" fmla="*/ 38 w 147"/>
                <a:gd name="T75" fmla="*/ 189 h 196"/>
                <a:gd name="T76" fmla="*/ 24 w 147"/>
                <a:gd name="T77" fmla="*/ 189 h 196"/>
                <a:gd name="T78" fmla="*/ 26 w 147"/>
                <a:gd name="T79" fmla="*/ 173 h 196"/>
                <a:gd name="T80" fmla="*/ 36 w 147"/>
                <a:gd name="T81" fmla="*/ 154 h 196"/>
                <a:gd name="T82" fmla="*/ 12 w 147"/>
                <a:gd name="T83" fmla="*/ 151 h 196"/>
                <a:gd name="T84" fmla="*/ 5 w 147"/>
                <a:gd name="T85" fmla="*/ 144 h 196"/>
                <a:gd name="T86" fmla="*/ 5 w 147"/>
                <a:gd name="T87" fmla="*/ 132 h 196"/>
                <a:gd name="T88" fmla="*/ 2 w 147"/>
                <a:gd name="T89" fmla="*/ 128 h 196"/>
                <a:gd name="T90" fmla="*/ 2 w 147"/>
                <a:gd name="T91" fmla="*/ 111 h 196"/>
                <a:gd name="T92" fmla="*/ 0 w 147"/>
                <a:gd name="T93" fmla="*/ 83 h 196"/>
                <a:gd name="T94" fmla="*/ 12 w 147"/>
                <a:gd name="T95" fmla="*/ 83 h 196"/>
                <a:gd name="T96" fmla="*/ 14 w 147"/>
                <a:gd name="T97" fmla="*/ 73 h 196"/>
                <a:gd name="T98" fmla="*/ 19 w 147"/>
                <a:gd name="T99" fmla="*/ 50 h 196"/>
                <a:gd name="T100" fmla="*/ 17 w 147"/>
                <a:gd name="T101" fmla="*/ 40 h 196"/>
                <a:gd name="T102" fmla="*/ 19 w 147"/>
                <a:gd name="T103" fmla="*/ 33 h 196"/>
                <a:gd name="T104" fmla="*/ 33 w 147"/>
                <a:gd name="T105" fmla="*/ 33 h 196"/>
                <a:gd name="T106" fmla="*/ 36 w 147"/>
                <a:gd name="T107" fmla="*/ 40 h 196"/>
                <a:gd name="T108" fmla="*/ 47 w 147"/>
                <a:gd name="T109" fmla="*/ 26 h 196"/>
                <a:gd name="T110" fmla="*/ 43 w 147"/>
                <a:gd name="T111" fmla="*/ 14 h 196"/>
                <a:gd name="T112" fmla="*/ 43 w 147"/>
                <a:gd name="T113" fmla="*/ 0 h 196"/>
                <a:gd name="T114" fmla="*/ 54 w 147"/>
                <a:gd name="T115" fmla="*/ 2 h 196"/>
                <a:gd name="T116" fmla="*/ 66 w 147"/>
                <a:gd name="T11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96">
                  <a:moveTo>
                    <a:pt x="66" y="0"/>
                  </a:moveTo>
                  <a:lnTo>
                    <a:pt x="66" y="0"/>
                  </a:lnTo>
                  <a:lnTo>
                    <a:pt x="66" y="9"/>
                  </a:lnTo>
                  <a:lnTo>
                    <a:pt x="80" y="17"/>
                  </a:lnTo>
                  <a:lnTo>
                    <a:pt x="80" y="26"/>
                  </a:lnTo>
                  <a:lnTo>
                    <a:pt x="97" y="21"/>
                  </a:lnTo>
                  <a:lnTo>
                    <a:pt x="106" y="14"/>
                  </a:lnTo>
                  <a:lnTo>
                    <a:pt x="125" y="24"/>
                  </a:lnTo>
                  <a:lnTo>
                    <a:pt x="132" y="33"/>
                  </a:lnTo>
                  <a:lnTo>
                    <a:pt x="137" y="47"/>
                  </a:lnTo>
                  <a:lnTo>
                    <a:pt x="132" y="54"/>
                  </a:lnTo>
                  <a:lnTo>
                    <a:pt x="137" y="64"/>
                  </a:lnTo>
                  <a:lnTo>
                    <a:pt x="142" y="78"/>
                  </a:lnTo>
                  <a:lnTo>
                    <a:pt x="140" y="88"/>
                  </a:lnTo>
                  <a:lnTo>
                    <a:pt x="147" y="102"/>
                  </a:lnTo>
                  <a:lnTo>
                    <a:pt x="140" y="106"/>
                  </a:lnTo>
                  <a:lnTo>
                    <a:pt x="135" y="102"/>
                  </a:lnTo>
                  <a:lnTo>
                    <a:pt x="130" y="106"/>
                  </a:lnTo>
                  <a:lnTo>
                    <a:pt x="121" y="114"/>
                  </a:lnTo>
                  <a:lnTo>
                    <a:pt x="114" y="118"/>
                  </a:lnTo>
                  <a:lnTo>
                    <a:pt x="102" y="123"/>
                  </a:lnTo>
                  <a:lnTo>
                    <a:pt x="104" y="132"/>
                  </a:lnTo>
                  <a:lnTo>
                    <a:pt x="106" y="142"/>
                  </a:lnTo>
                  <a:lnTo>
                    <a:pt x="116" y="149"/>
                  </a:lnTo>
                  <a:lnTo>
                    <a:pt x="125" y="159"/>
                  </a:lnTo>
                  <a:lnTo>
                    <a:pt x="118" y="170"/>
                  </a:lnTo>
                  <a:lnTo>
                    <a:pt x="114" y="173"/>
                  </a:lnTo>
                  <a:lnTo>
                    <a:pt x="116" y="189"/>
                  </a:lnTo>
                  <a:lnTo>
                    <a:pt x="114" y="192"/>
                  </a:lnTo>
                  <a:lnTo>
                    <a:pt x="109" y="187"/>
                  </a:lnTo>
                  <a:lnTo>
                    <a:pt x="102" y="187"/>
                  </a:lnTo>
                  <a:lnTo>
                    <a:pt x="90" y="192"/>
                  </a:lnTo>
                  <a:lnTo>
                    <a:pt x="76" y="189"/>
                  </a:lnTo>
                  <a:lnTo>
                    <a:pt x="73" y="196"/>
                  </a:lnTo>
                  <a:lnTo>
                    <a:pt x="64" y="189"/>
                  </a:lnTo>
                  <a:lnTo>
                    <a:pt x="59" y="192"/>
                  </a:lnTo>
                  <a:lnTo>
                    <a:pt x="43" y="185"/>
                  </a:lnTo>
                  <a:lnTo>
                    <a:pt x="38" y="189"/>
                  </a:lnTo>
                  <a:lnTo>
                    <a:pt x="24" y="189"/>
                  </a:lnTo>
                  <a:lnTo>
                    <a:pt x="26" y="173"/>
                  </a:lnTo>
                  <a:lnTo>
                    <a:pt x="36" y="154"/>
                  </a:lnTo>
                  <a:lnTo>
                    <a:pt x="12" y="151"/>
                  </a:lnTo>
                  <a:lnTo>
                    <a:pt x="5" y="144"/>
                  </a:lnTo>
                  <a:lnTo>
                    <a:pt x="5" y="132"/>
                  </a:lnTo>
                  <a:lnTo>
                    <a:pt x="2" y="128"/>
                  </a:lnTo>
                  <a:lnTo>
                    <a:pt x="2" y="111"/>
                  </a:lnTo>
                  <a:lnTo>
                    <a:pt x="0" y="83"/>
                  </a:lnTo>
                  <a:lnTo>
                    <a:pt x="12" y="83"/>
                  </a:lnTo>
                  <a:lnTo>
                    <a:pt x="14" y="73"/>
                  </a:lnTo>
                  <a:lnTo>
                    <a:pt x="19" y="50"/>
                  </a:lnTo>
                  <a:lnTo>
                    <a:pt x="17" y="40"/>
                  </a:lnTo>
                  <a:lnTo>
                    <a:pt x="19" y="33"/>
                  </a:lnTo>
                  <a:lnTo>
                    <a:pt x="33" y="33"/>
                  </a:lnTo>
                  <a:lnTo>
                    <a:pt x="36" y="40"/>
                  </a:lnTo>
                  <a:lnTo>
                    <a:pt x="47" y="26"/>
                  </a:lnTo>
                  <a:lnTo>
                    <a:pt x="43" y="14"/>
                  </a:lnTo>
                  <a:lnTo>
                    <a:pt x="43" y="0"/>
                  </a:lnTo>
                  <a:lnTo>
                    <a:pt x="54" y="2"/>
                  </a:lnTo>
                  <a:lnTo>
                    <a:pt x="66"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9" name="Freeform 84">
              <a:extLst>
                <a:ext uri="{FF2B5EF4-FFF2-40B4-BE49-F238E27FC236}">
                  <a16:creationId xmlns:a16="http://schemas.microsoft.com/office/drawing/2014/main" id="{5C0D90A6-07AE-8549-9809-94D593C9FC6B}"/>
                </a:ext>
              </a:extLst>
            </p:cNvPr>
            <p:cNvSpPr>
              <a:spLocks noEditPoints="1"/>
            </p:cNvSpPr>
            <p:nvPr/>
          </p:nvSpPr>
          <p:spPr bwMode="auto">
            <a:xfrm>
              <a:off x="4621351" y="1972976"/>
              <a:ext cx="124418" cy="146574"/>
            </a:xfrm>
            <a:custGeom>
              <a:avLst/>
              <a:gdLst>
                <a:gd name="T0" fmla="*/ 73 w 73"/>
                <a:gd name="T1" fmla="*/ 62 h 86"/>
                <a:gd name="T2" fmla="*/ 73 w 73"/>
                <a:gd name="T3" fmla="*/ 62 h 86"/>
                <a:gd name="T4" fmla="*/ 63 w 73"/>
                <a:gd name="T5" fmla="*/ 86 h 86"/>
                <a:gd name="T6" fmla="*/ 47 w 73"/>
                <a:gd name="T7" fmla="*/ 69 h 86"/>
                <a:gd name="T8" fmla="*/ 44 w 73"/>
                <a:gd name="T9" fmla="*/ 57 h 86"/>
                <a:gd name="T10" fmla="*/ 68 w 73"/>
                <a:gd name="T11" fmla="*/ 48 h 86"/>
                <a:gd name="T12" fmla="*/ 73 w 73"/>
                <a:gd name="T13" fmla="*/ 62 h 86"/>
                <a:gd name="T14" fmla="*/ 44 w 73"/>
                <a:gd name="T15" fmla="*/ 36 h 86"/>
                <a:gd name="T16" fmla="*/ 44 w 73"/>
                <a:gd name="T17" fmla="*/ 36 h 86"/>
                <a:gd name="T18" fmla="*/ 42 w 73"/>
                <a:gd name="T19" fmla="*/ 48 h 86"/>
                <a:gd name="T20" fmla="*/ 37 w 73"/>
                <a:gd name="T21" fmla="*/ 45 h 86"/>
                <a:gd name="T22" fmla="*/ 26 w 73"/>
                <a:gd name="T23" fmla="*/ 67 h 86"/>
                <a:gd name="T24" fmla="*/ 30 w 73"/>
                <a:gd name="T25" fmla="*/ 79 h 86"/>
                <a:gd name="T26" fmla="*/ 18 w 73"/>
                <a:gd name="T27" fmla="*/ 83 h 86"/>
                <a:gd name="T28" fmla="*/ 7 w 73"/>
                <a:gd name="T29" fmla="*/ 79 h 86"/>
                <a:gd name="T30" fmla="*/ 0 w 73"/>
                <a:gd name="T31" fmla="*/ 64 h 86"/>
                <a:gd name="T32" fmla="*/ 0 w 73"/>
                <a:gd name="T33" fmla="*/ 34 h 86"/>
                <a:gd name="T34" fmla="*/ 2 w 73"/>
                <a:gd name="T35" fmla="*/ 26 h 86"/>
                <a:gd name="T36" fmla="*/ 7 w 73"/>
                <a:gd name="T37" fmla="*/ 17 h 86"/>
                <a:gd name="T38" fmla="*/ 21 w 73"/>
                <a:gd name="T39" fmla="*/ 17 h 86"/>
                <a:gd name="T40" fmla="*/ 26 w 73"/>
                <a:gd name="T41" fmla="*/ 8 h 86"/>
                <a:gd name="T42" fmla="*/ 40 w 73"/>
                <a:gd name="T43" fmla="*/ 0 h 86"/>
                <a:gd name="T44" fmla="*/ 40 w 73"/>
                <a:gd name="T45" fmla="*/ 15 h 86"/>
                <a:gd name="T46" fmla="*/ 35 w 73"/>
                <a:gd name="T47" fmla="*/ 24 h 86"/>
                <a:gd name="T48" fmla="*/ 37 w 73"/>
                <a:gd name="T49" fmla="*/ 31 h 86"/>
                <a:gd name="T50" fmla="*/ 44 w 73"/>
                <a:gd name="T51" fmla="*/ 3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86">
                  <a:moveTo>
                    <a:pt x="73" y="62"/>
                  </a:moveTo>
                  <a:lnTo>
                    <a:pt x="73" y="62"/>
                  </a:lnTo>
                  <a:lnTo>
                    <a:pt x="63" y="86"/>
                  </a:lnTo>
                  <a:lnTo>
                    <a:pt x="47" y="69"/>
                  </a:lnTo>
                  <a:lnTo>
                    <a:pt x="44" y="57"/>
                  </a:lnTo>
                  <a:lnTo>
                    <a:pt x="68" y="48"/>
                  </a:lnTo>
                  <a:lnTo>
                    <a:pt x="73" y="62"/>
                  </a:lnTo>
                  <a:close/>
                  <a:moveTo>
                    <a:pt x="44" y="36"/>
                  </a:moveTo>
                  <a:lnTo>
                    <a:pt x="44" y="36"/>
                  </a:lnTo>
                  <a:lnTo>
                    <a:pt x="42" y="48"/>
                  </a:lnTo>
                  <a:lnTo>
                    <a:pt x="37" y="45"/>
                  </a:lnTo>
                  <a:lnTo>
                    <a:pt x="26" y="67"/>
                  </a:lnTo>
                  <a:lnTo>
                    <a:pt x="30" y="79"/>
                  </a:lnTo>
                  <a:lnTo>
                    <a:pt x="18" y="83"/>
                  </a:lnTo>
                  <a:lnTo>
                    <a:pt x="7" y="79"/>
                  </a:lnTo>
                  <a:lnTo>
                    <a:pt x="0" y="64"/>
                  </a:lnTo>
                  <a:lnTo>
                    <a:pt x="0" y="34"/>
                  </a:lnTo>
                  <a:lnTo>
                    <a:pt x="2" y="26"/>
                  </a:lnTo>
                  <a:lnTo>
                    <a:pt x="7" y="17"/>
                  </a:lnTo>
                  <a:lnTo>
                    <a:pt x="21" y="17"/>
                  </a:lnTo>
                  <a:lnTo>
                    <a:pt x="26" y="8"/>
                  </a:lnTo>
                  <a:lnTo>
                    <a:pt x="40" y="0"/>
                  </a:lnTo>
                  <a:lnTo>
                    <a:pt x="40" y="15"/>
                  </a:lnTo>
                  <a:lnTo>
                    <a:pt x="35" y="24"/>
                  </a:lnTo>
                  <a:lnTo>
                    <a:pt x="37" y="31"/>
                  </a:lnTo>
                  <a:lnTo>
                    <a:pt x="44" y="3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0" name="Freeform 86">
              <a:extLst>
                <a:ext uri="{FF2B5EF4-FFF2-40B4-BE49-F238E27FC236}">
                  <a16:creationId xmlns:a16="http://schemas.microsoft.com/office/drawing/2014/main" id="{3F1C72E3-F79E-EA43-B89F-7B3EDAB1A92C}"/>
                </a:ext>
              </a:extLst>
            </p:cNvPr>
            <p:cNvSpPr>
              <a:spLocks/>
            </p:cNvSpPr>
            <p:nvPr/>
          </p:nvSpPr>
          <p:spPr bwMode="auto">
            <a:xfrm>
              <a:off x="2410812" y="3362020"/>
              <a:ext cx="100557" cy="68174"/>
            </a:xfrm>
            <a:custGeom>
              <a:avLst/>
              <a:gdLst>
                <a:gd name="T0" fmla="*/ 19 w 59"/>
                <a:gd name="T1" fmla="*/ 0 h 40"/>
                <a:gd name="T2" fmla="*/ 19 w 59"/>
                <a:gd name="T3" fmla="*/ 0 h 40"/>
                <a:gd name="T4" fmla="*/ 29 w 59"/>
                <a:gd name="T5" fmla="*/ 4 h 40"/>
                <a:gd name="T6" fmla="*/ 33 w 59"/>
                <a:gd name="T7" fmla="*/ 4 h 40"/>
                <a:gd name="T8" fmla="*/ 36 w 59"/>
                <a:gd name="T9" fmla="*/ 12 h 40"/>
                <a:gd name="T10" fmla="*/ 45 w 59"/>
                <a:gd name="T11" fmla="*/ 9 h 40"/>
                <a:gd name="T12" fmla="*/ 45 w 59"/>
                <a:gd name="T13" fmla="*/ 16 h 40"/>
                <a:gd name="T14" fmla="*/ 50 w 59"/>
                <a:gd name="T15" fmla="*/ 16 h 40"/>
                <a:gd name="T16" fmla="*/ 59 w 59"/>
                <a:gd name="T17" fmla="*/ 23 h 40"/>
                <a:gd name="T18" fmla="*/ 52 w 59"/>
                <a:gd name="T19" fmla="*/ 28 h 40"/>
                <a:gd name="T20" fmla="*/ 45 w 59"/>
                <a:gd name="T21" fmla="*/ 26 h 40"/>
                <a:gd name="T22" fmla="*/ 38 w 59"/>
                <a:gd name="T23" fmla="*/ 28 h 40"/>
                <a:gd name="T24" fmla="*/ 33 w 59"/>
                <a:gd name="T25" fmla="*/ 26 h 40"/>
                <a:gd name="T26" fmla="*/ 31 w 59"/>
                <a:gd name="T27" fmla="*/ 28 h 40"/>
                <a:gd name="T28" fmla="*/ 24 w 59"/>
                <a:gd name="T29" fmla="*/ 30 h 40"/>
                <a:gd name="T30" fmla="*/ 22 w 59"/>
                <a:gd name="T31" fmla="*/ 26 h 40"/>
                <a:gd name="T32" fmla="*/ 17 w 59"/>
                <a:gd name="T33" fmla="*/ 28 h 40"/>
                <a:gd name="T34" fmla="*/ 10 w 59"/>
                <a:gd name="T35" fmla="*/ 40 h 40"/>
                <a:gd name="T36" fmla="*/ 5 w 59"/>
                <a:gd name="T37" fmla="*/ 38 h 40"/>
                <a:gd name="T38" fmla="*/ 5 w 59"/>
                <a:gd name="T39" fmla="*/ 33 h 40"/>
                <a:gd name="T40" fmla="*/ 5 w 59"/>
                <a:gd name="T41" fmla="*/ 28 h 40"/>
                <a:gd name="T42" fmla="*/ 0 w 59"/>
                <a:gd name="T43" fmla="*/ 23 h 40"/>
                <a:gd name="T44" fmla="*/ 5 w 59"/>
                <a:gd name="T45" fmla="*/ 21 h 40"/>
                <a:gd name="T46" fmla="*/ 5 w 59"/>
                <a:gd name="T47" fmla="*/ 14 h 40"/>
                <a:gd name="T48" fmla="*/ 5 w 59"/>
                <a:gd name="T49" fmla="*/ 4 h 40"/>
                <a:gd name="T50" fmla="*/ 5 w 59"/>
                <a:gd name="T51" fmla="*/ 0 h 40"/>
                <a:gd name="T52" fmla="*/ 19 w 59"/>
                <a:gd name="T5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9" h="40">
                  <a:moveTo>
                    <a:pt x="19" y="0"/>
                  </a:moveTo>
                  <a:lnTo>
                    <a:pt x="19" y="0"/>
                  </a:lnTo>
                  <a:lnTo>
                    <a:pt x="29" y="4"/>
                  </a:lnTo>
                  <a:lnTo>
                    <a:pt x="33" y="4"/>
                  </a:lnTo>
                  <a:lnTo>
                    <a:pt x="36" y="12"/>
                  </a:lnTo>
                  <a:lnTo>
                    <a:pt x="45" y="9"/>
                  </a:lnTo>
                  <a:lnTo>
                    <a:pt x="45" y="16"/>
                  </a:lnTo>
                  <a:lnTo>
                    <a:pt x="50" y="16"/>
                  </a:lnTo>
                  <a:lnTo>
                    <a:pt x="59" y="23"/>
                  </a:lnTo>
                  <a:lnTo>
                    <a:pt x="52" y="28"/>
                  </a:lnTo>
                  <a:lnTo>
                    <a:pt x="45" y="26"/>
                  </a:lnTo>
                  <a:lnTo>
                    <a:pt x="38" y="28"/>
                  </a:lnTo>
                  <a:lnTo>
                    <a:pt x="33" y="26"/>
                  </a:lnTo>
                  <a:lnTo>
                    <a:pt x="31" y="28"/>
                  </a:lnTo>
                  <a:lnTo>
                    <a:pt x="24" y="30"/>
                  </a:lnTo>
                  <a:lnTo>
                    <a:pt x="22" y="26"/>
                  </a:lnTo>
                  <a:lnTo>
                    <a:pt x="17" y="28"/>
                  </a:lnTo>
                  <a:lnTo>
                    <a:pt x="10" y="40"/>
                  </a:lnTo>
                  <a:lnTo>
                    <a:pt x="5" y="38"/>
                  </a:lnTo>
                  <a:lnTo>
                    <a:pt x="5" y="33"/>
                  </a:lnTo>
                  <a:lnTo>
                    <a:pt x="5" y="28"/>
                  </a:lnTo>
                  <a:lnTo>
                    <a:pt x="0" y="23"/>
                  </a:lnTo>
                  <a:lnTo>
                    <a:pt x="5" y="21"/>
                  </a:lnTo>
                  <a:lnTo>
                    <a:pt x="5" y="14"/>
                  </a:lnTo>
                  <a:lnTo>
                    <a:pt x="5" y="4"/>
                  </a:lnTo>
                  <a:lnTo>
                    <a:pt x="5" y="0"/>
                  </a:lnTo>
                  <a:lnTo>
                    <a:pt x="19"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1" name="Freeform 90">
              <a:extLst>
                <a:ext uri="{FF2B5EF4-FFF2-40B4-BE49-F238E27FC236}">
                  <a16:creationId xmlns:a16="http://schemas.microsoft.com/office/drawing/2014/main" id="{BA4A7A26-35C1-494D-B4E5-FAA89274D949}"/>
                </a:ext>
              </a:extLst>
            </p:cNvPr>
            <p:cNvSpPr>
              <a:spLocks/>
            </p:cNvSpPr>
            <p:nvPr/>
          </p:nvSpPr>
          <p:spPr bwMode="auto">
            <a:xfrm>
              <a:off x="2161977" y="3881846"/>
              <a:ext cx="160209" cy="173843"/>
            </a:xfrm>
            <a:custGeom>
              <a:avLst/>
              <a:gdLst>
                <a:gd name="T0" fmla="*/ 33 w 94"/>
                <a:gd name="T1" fmla="*/ 0 h 102"/>
                <a:gd name="T2" fmla="*/ 33 w 94"/>
                <a:gd name="T3" fmla="*/ 0 h 102"/>
                <a:gd name="T4" fmla="*/ 49 w 94"/>
                <a:gd name="T5" fmla="*/ 9 h 102"/>
                <a:gd name="T6" fmla="*/ 54 w 94"/>
                <a:gd name="T7" fmla="*/ 7 h 102"/>
                <a:gd name="T8" fmla="*/ 56 w 94"/>
                <a:gd name="T9" fmla="*/ 17 h 102"/>
                <a:gd name="T10" fmla="*/ 71 w 94"/>
                <a:gd name="T11" fmla="*/ 19 h 102"/>
                <a:gd name="T12" fmla="*/ 75 w 94"/>
                <a:gd name="T13" fmla="*/ 14 h 102"/>
                <a:gd name="T14" fmla="*/ 82 w 94"/>
                <a:gd name="T15" fmla="*/ 21 h 102"/>
                <a:gd name="T16" fmla="*/ 92 w 94"/>
                <a:gd name="T17" fmla="*/ 24 h 102"/>
                <a:gd name="T18" fmla="*/ 94 w 94"/>
                <a:gd name="T19" fmla="*/ 36 h 102"/>
                <a:gd name="T20" fmla="*/ 87 w 94"/>
                <a:gd name="T21" fmla="*/ 47 h 102"/>
                <a:gd name="T22" fmla="*/ 71 w 94"/>
                <a:gd name="T23" fmla="*/ 64 h 102"/>
                <a:gd name="T24" fmla="*/ 49 w 94"/>
                <a:gd name="T25" fmla="*/ 71 h 102"/>
                <a:gd name="T26" fmla="*/ 40 w 94"/>
                <a:gd name="T27" fmla="*/ 85 h 102"/>
                <a:gd name="T28" fmla="*/ 38 w 94"/>
                <a:gd name="T29" fmla="*/ 95 h 102"/>
                <a:gd name="T30" fmla="*/ 28 w 94"/>
                <a:gd name="T31" fmla="*/ 102 h 102"/>
                <a:gd name="T32" fmla="*/ 21 w 94"/>
                <a:gd name="T33" fmla="*/ 95 h 102"/>
                <a:gd name="T34" fmla="*/ 14 w 94"/>
                <a:gd name="T35" fmla="*/ 92 h 102"/>
                <a:gd name="T36" fmla="*/ 9 w 94"/>
                <a:gd name="T37" fmla="*/ 92 h 102"/>
                <a:gd name="T38" fmla="*/ 7 w 94"/>
                <a:gd name="T39" fmla="*/ 88 h 102"/>
                <a:gd name="T40" fmla="*/ 12 w 94"/>
                <a:gd name="T41" fmla="*/ 83 h 102"/>
                <a:gd name="T42" fmla="*/ 9 w 94"/>
                <a:gd name="T43" fmla="*/ 78 h 102"/>
                <a:gd name="T44" fmla="*/ 19 w 94"/>
                <a:gd name="T45" fmla="*/ 64 h 102"/>
                <a:gd name="T46" fmla="*/ 16 w 94"/>
                <a:gd name="T47" fmla="*/ 57 h 102"/>
                <a:gd name="T48" fmla="*/ 9 w 94"/>
                <a:gd name="T49" fmla="*/ 66 h 102"/>
                <a:gd name="T50" fmla="*/ 0 w 94"/>
                <a:gd name="T51" fmla="*/ 57 h 102"/>
                <a:gd name="T52" fmla="*/ 2 w 94"/>
                <a:gd name="T53" fmla="*/ 54 h 102"/>
                <a:gd name="T54" fmla="*/ 0 w 94"/>
                <a:gd name="T55" fmla="*/ 40 h 102"/>
                <a:gd name="T56" fmla="*/ 7 w 94"/>
                <a:gd name="T57" fmla="*/ 36 h 102"/>
                <a:gd name="T58" fmla="*/ 9 w 94"/>
                <a:gd name="T59" fmla="*/ 26 h 102"/>
                <a:gd name="T60" fmla="*/ 14 w 94"/>
                <a:gd name="T61" fmla="*/ 17 h 102"/>
                <a:gd name="T62" fmla="*/ 14 w 94"/>
                <a:gd name="T63" fmla="*/ 9 h 102"/>
                <a:gd name="T64" fmla="*/ 23 w 94"/>
                <a:gd name="T65" fmla="*/ 7 h 102"/>
                <a:gd name="T66" fmla="*/ 33 w 94"/>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02">
                  <a:moveTo>
                    <a:pt x="33" y="0"/>
                  </a:moveTo>
                  <a:lnTo>
                    <a:pt x="33" y="0"/>
                  </a:lnTo>
                  <a:lnTo>
                    <a:pt x="49" y="9"/>
                  </a:lnTo>
                  <a:lnTo>
                    <a:pt x="54" y="7"/>
                  </a:lnTo>
                  <a:lnTo>
                    <a:pt x="56" y="17"/>
                  </a:lnTo>
                  <a:lnTo>
                    <a:pt x="71" y="19"/>
                  </a:lnTo>
                  <a:lnTo>
                    <a:pt x="75" y="14"/>
                  </a:lnTo>
                  <a:lnTo>
                    <a:pt x="82" y="21"/>
                  </a:lnTo>
                  <a:lnTo>
                    <a:pt x="92" y="24"/>
                  </a:lnTo>
                  <a:lnTo>
                    <a:pt x="94" y="36"/>
                  </a:lnTo>
                  <a:lnTo>
                    <a:pt x="87" y="47"/>
                  </a:lnTo>
                  <a:lnTo>
                    <a:pt x="71" y="64"/>
                  </a:lnTo>
                  <a:lnTo>
                    <a:pt x="49" y="71"/>
                  </a:lnTo>
                  <a:lnTo>
                    <a:pt x="40" y="85"/>
                  </a:lnTo>
                  <a:lnTo>
                    <a:pt x="38" y="95"/>
                  </a:lnTo>
                  <a:lnTo>
                    <a:pt x="28" y="102"/>
                  </a:lnTo>
                  <a:lnTo>
                    <a:pt x="21" y="95"/>
                  </a:lnTo>
                  <a:lnTo>
                    <a:pt x="14" y="92"/>
                  </a:lnTo>
                  <a:lnTo>
                    <a:pt x="9" y="92"/>
                  </a:lnTo>
                  <a:lnTo>
                    <a:pt x="7" y="88"/>
                  </a:lnTo>
                  <a:lnTo>
                    <a:pt x="12" y="83"/>
                  </a:lnTo>
                  <a:lnTo>
                    <a:pt x="9" y="78"/>
                  </a:lnTo>
                  <a:lnTo>
                    <a:pt x="19" y="64"/>
                  </a:lnTo>
                  <a:lnTo>
                    <a:pt x="16" y="57"/>
                  </a:lnTo>
                  <a:lnTo>
                    <a:pt x="9" y="66"/>
                  </a:lnTo>
                  <a:lnTo>
                    <a:pt x="0" y="57"/>
                  </a:lnTo>
                  <a:lnTo>
                    <a:pt x="2" y="54"/>
                  </a:lnTo>
                  <a:lnTo>
                    <a:pt x="0" y="40"/>
                  </a:lnTo>
                  <a:lnTo>
                    <a:pt x="7" y="36"/>
                  </a:lnTo>
                  <a:lnTo>
                    <a:pt x="9" y="26"/>
                  </a:lnTo>
                  <a:lnTo>
                    <a:pt x="14" y="17"/>
                  </a:lnTo>
                  <a:lnTo>
                    <a:pt x="14" y="9"/>
                  </a:lnTo>
                  <a:lnTo>
                    <a:pt x="23" y="7"/>
                  </a:lnTo>
                  <a:lnTo>
                    <a:pt x="33"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2" name="Freeform 92">
              <a:extLst>
                <a:ext uri="{FF2B5EF4-FFF2-40B4-BE49-F238E27FC236}">
                  <a16:creationId xmlns:a16="http://schemas.microsoft.com/office/drawing/2014/main" id="{857A5EBF-B5F4-D94F-A91D-E22600246CB3}"/>
                </a:ext>
              </a:extLst>
            </p:cNvPr>
            <p:cNvSpPr>
              <a:spLocks/>
            </p:cNvSpPr>
            <p:nvPr/>
          </p:nvSpPr>
          <p:spPr bwMode="auto">
            <a:xfrm>
              <a:off x="5079820" y="3005811"/>
              <a:ext cx="334052" cy="294853"/>
            </a:xfrm>
            <a:custGeom>
              <a:avLst/>
              <a:gdLst>
                <a:gd name="T0" fmla="*/ 59 w 196"/>
                <a:gd name="T1" fmla="*/ 10 h 173"/>
                <a:gd name="T2" fmla="*/ 59 w 196"/>
                <a:gd name="T3" fmla="*/ 10 h 173"/>
                <a:gd name="T4" fmla="*/ 66 w 196"/>
                <a:gd name="T5" fmla="*/ 15 h 173"/>
                <a:gd name="T6" fmla="*/ 81 w 196"/>
                <a:gd name="T7" fmla="*/ 10 h 173"/>
                <a:gd name="T8" fmla="*/ 88 w 196"/>
                <a:gd name="T9" fmla="*/ 3 h 173"/>
                <a:gd name="T10" fmla="*/ 100 w 196"/>
                <a:gd name="T11" fmla="*/ 0 h 173"/>
                <a:gd name="T12" fmla="*/ 111 w 196"/>
                <a:gd name="T13" fmla="*/ 5 h 173"/>
                <a:gd name="T14" fmla="*/ 116 w 196"/>
                <a:gd name="T15" fmla="*/ 12 h 173"/>
                <a:gd name="T16" fmla="*/ 121 w 196"/>
                <a:gd name="T17" fmla="*/ 8 h 173"/>
                <a:gd name="T18" fmla="*/ 133 w 196"/>
                <a:gd name="T19" fmla="*/ 10 h 173"/>
                <a:gd name="T20" fmla="*/ 147 w 196"/>
                <a:gd name="T21" fmla="*/ 12 h 173"/>
                <a:gd name="T22" fmla="*/ 154 w 196"/>
                <a:gd name="T23" fmla="*/ 8 h 173"/>
                <a:gd name="T24" fmla="*/ 166 w 196"/>
                <a:gd name="T25" fmla="*/ 41 h 173"/>
                <a:gd name="T26" fmla="*/ 161 w 196"/>
                <a:gd name="T27" fmla="*/ 48 h 173"/>
                <a:gd name="T28" fmla="*/ 156 w 196"/>
                <a:gd name="T29" fmla="*/ 62 h 173"/>
                <a:gd name="T30" fmla="*/ 152 w 196"/>
                <a:gd name="T31" fmla="*/ 69 h 173"/>
                <a:gd name="T32" fmla="*/ 147 w 196"/>
                <a:gd name="T33" fmla="*/ 74 h 173"/>
                <a:gd name="T34" fmla="*/ 142 w 196"/>
                <a:gd name="T35" fmla="*/ 67 h 173"/>
                <a:gd name="T36" fmla="*/ 135 w 196"/>
                <a:gd name="T37" fmla="*/ 60 h 173"/>
                <a:gd name="T38" fmla="*/ 123 w 196"/>
                <a:gd name="T39" fmla="*/ 34 h 173"/>
                <a:gd name="T40" fmla="*/ 123 w 196"/>
                <a:gd name="T41" fmla="*/ 36 h 173"/>
                <a:gd name="T42" fmla="*/ 130 w 196"/>
                <a:gd name="T43" fmla="*/ 55 h 173"/>
                <a:gd name="T44" fmla="*/ 140 w 196"/>
                <a:gd name="T45" fmla="*/ 71 h 173"/>
                <a:gd name="T46" fmla="*/ 152 w 196"/>
                <a:gd name="T47" fmla="*/ 100 h 173"/>
                <a:gd name="T48" fmla="*/ 156 w 196"/>
                <a:gd name="T49" fmla="*/ 109 h 173"/>
                <a:gd name="T50" fmla="*/ 163 w 196"/>
                <a:gd name="T51" fmla="*/ 121 h 173"/>
                <a:gd name="T52" fmla="*/ 178 w 196"/>
                <a:gd name="T53" fmla="*/ 140 h 173"/>
                <a:gd name="T54" fmla="*/ 173 w 196"/>
                <a:gd name="T55" fmla="*/ 142 h 173"/>
                <a:gd name="T56" fmla="*/ 175 w 196"/>
                <a:gd name="T57" fmla="*/ 154 h 173"/>
                <a:gd name="T58" fmla="*/ 194 w 196"/>
                <a:gd name="T59" fmla="*/ 171 h 173"/>
                <a:gd name="T60" fmla="*/ 196 w 196"/>
                <a:gd name="T61" fmla="*/ 173 h 173"/>
                <a:gd name="T62" fmla="*/ 133 w 196"/>
                <a:gd name="T63" fmla="*/ 173 h 173"/>
                <a:gd name="T64" fmla="*/ 69 w 196"/>
                <a:gd name="T65" fmla="*/ 173 h 173"/>
                <a:gd name="T66" fmla="*/ 3 w 196"/>
                <a:gd name="T67" fmla="*/ 173 h 173"/>
                <a:gd name="T68" fmla="*/ 3 w 196"/>
                <a:gd name="T69" fmla="*/ 109 h 173"/>
                <a:gd name="T70" fmla="*/ 3 w 196"/>
                <a:gd name="T71" fmla="*/ 45 h 173"/>
                <a:gd name="T72" fmla="*/ 0 w 196"/>
                <a:gd name="T73" fmla="*/ 29 h 173"/>
                <a:gd name="T74" fmla="*/ 3 w 196"/>
                <a:gd name="T75" fmla="*/ 19 h 173"/>
                <a:gd name="T76" fmla="*/ 0 w 196"/>
                <a:gd name="T77" fmla="*/ 10 h 173"/>
                <a:gd name="T78" fmla="*/ 5 w 196"/>
                <a:gd name="T79" fmla="*/ 0 h 173"/>
                <a:gd name="T80" fmla="*/ 29 w 196"/>
                <a:gd name="T81" fmla="*/ 0 h 173"/>
                <a:gd name="T82" fmla="*/ 43 w 196"/>
                <a:gd name="T83" fmla="*/ 5 h 173"/>
                <a:gd name="T84" fmla="*/ 59 w 196"/>
                <a:gd name="T85" fmla="*/ 1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73">
                  <a:moveTo>
                    <a:pt x="59" y="10"/>
                  </a:moveTo>
                  <a:lnTo>
                    <a:pt x="59" y="10"/>
                  </a:lnTo>
                  <a:lnTo>
                    <a:pt x="66" y="15"/>
                  </a:lnTo>
                  <a:lnTo>
                    <a:pt x="81" y="10"/>
                  </a:lnTo>
                  <a:lnTo>
                    <a:pt x="88" y="3"/>
                  </a:lnTo>
                  <a:lnTo>
                    <a:pt x="100" y="0"/>
                  </a:lnTo>
                  <a:lnTo>
                    <a:pt x="111" y="5"/>
                  </a:lnTo>
                  <a:lnTo>
                    <a:pt x="116" y="12"/>
                  </a:lnTo>
                  <a:lnTo>
                    <a:pt x="121" y="8"/>
                  </a:lnTo>
                  <a:lnTo>
                    <a:pt x="133" y="10"/>
                  </a:lnTo>
                  <a:lnTo>
                    <a:pt x="147" y="12"/>
                  </a:lnTo>
                  <a:lnTo>
                    <a:pt x="154" y="8"/>
                  </a:lnTo>
                  <a:lnTo>
                    <a:pt x="166" y="41"/>
                  </a:lnTo>
                  <a:lnTo>
                    <a:pt x="161" y="48"/>
                  </a:lnTo>
                  <a:lnTo>
                    <a:pt x="156" y="62"/>
                  </a:lnTo>
                  <a:lnTo>
                    <a:pt x="152" y="69"/>
                  </a:lnTo>
                  <a:lnTo>
                    <a:pt x="147" y="74"/>
                  </a:lnTo>
                  <a:lnTo>
                    <a:pt x="142" y="67"/>
                  </a:lnTo>
                  <a:lnTo>
                    <a:pt x="135" y="60"/>
                  </a:lnTo>
                  <a:lnTo>
                    <a:pt x="123" y="34"/>
                  </a:lnTo>
                  <a:lnTo>
                    <a:pt x="123" y="36"/>
                  </a:lnTo>
                  <a:lnTo>
                    <a:pt x="130" y="55"/>
                  </a:lnTo>
                  <a:lnTo>
                    <a:pt x="140" y="71"/>
                  </a:lnTo>
                  <a:lnTo>
                    <a:pt x="152" y="100"/>
                  </a:lnTo>
                  <a:lnTo>
                    <a:pt x="156" y="109"/>
                  </a:lnTo>
                  <a:lnTo>
                    <a:pt x="163" y="121"/>
                  </a:lnTo>
                  <a:lnTo>
                    <a:pt x="178" y="140"/>
                  </a:lnTo>
                  <a:lnTo>
                    <a:pt x="173" y="142"/>
                  </a:lnTo>
                  <a:lnTo>
                    <a:pt x="175" y="154"/>
                  </a:lnTo>
                  <a:lnTo>
                    <a:pt x="194" y="171"/>
                  </a:lnTo>
                  <a:lnTo>
                    <a:pt x="196" y="173"/>
                  </a:lnTo>
                  <a:lnTo>
                    <a:pt x="133" y="173"/>
                  </a:lnTo>
                  <a:lnTo>
                    <a:pt x="69" y="173"/>
                  </a:lnTo>
                  <a:lnTo>
                    <a:pt x="3" y="173"/>
                  </a:lnTo>
                  <a:lnTo>
                    <a:pt x="3" y="109"/>
                  </a:lnTo>
                  <a:lnTo>
                    <a:pt x="3" y="45"/>
                  </a:lnTo>
                  <a:lnTo>
                    <a:pt x="0" y="29"/>
                  </a:lnTo>
                  <a:lnTo>
                    <a:pt x="3" y="19"/>
                  </a:lnTo>
                  <a:lnTo>
                    <a:pt x="0" y="10"/>
                  </a:lnTo>
                  <a:lnTo>
                    <a:pt x="5" y="0"/>
                  </a:lnTo>
                  <a:lnTo>
                    <a:pt x="29" y="0"/>
                  </a:lnTo>
                  <a:lnTo>
                    <a:pt x="43" y="5"/>
                  </a:lnTo>
                  <a:lnTo>
                    <a:pt x="59" y="1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3" name="Freeform 96">
              <a:extLst>
                <a:ext uri="{FF2B5EF4-FFF2-40B4-BE49-F238E27FC236}">
                  <a16:creationId xmlns:a16="http://schemas.microsoft.com/office/drawing/2014/main" id="{12AB4C25-7442-C34C-B6E1-DA3349F49764}"/>
                </a:ext>
              </a:extLst>
            </p:cNvPr>
            <p:cNvSpPr>
              <a:spLocks/>
            </p:cNvSpPr>
            <p:nvPr/>
          </p:nvSpPr>
          <p:spPr bwMode="auto">
            <a:xfrm>
              <a:off x="4137317" y="2583132"/>
              <a:ext cx="342575" cy="277809"/>
            </a:xfrm>
            <a:custGeom>
              <a:avLst/>
              <a:gdLst>
                <a:gd name="T0" fmla="*/ 23 w 201"/>
                <a:gd name="T1" fmla="*/ 0 h 163"/>
                <a:gd name="T2" fmla="*/ 23 w 201"/>
                <a:gd name="T3" fmla="*/ 0 h 163"/>
                <a:gd name="T4" fmla="*/ 42 w 201"/>
                <a:gd name="T5" fmla="*/ 5 h 163"/>
                <a:gd name="T6" fmla="*/ 64 w 201"/>
                <a:gd name="T7" fmla="*/ 2 h 163"/>
                <a:gd name="T8" fmla="*/ 82 w 201"/>
                <a:gd name="T9" fmla="*/ 7 h 163"/>
                <a:gd name="T10" fmla="*/ 94 w 201"/>
                <a:gd name="T11" fmla="*/ 7 h 163"/>
                <a:gd name="T12" fmla="*/ 120 w 201"/>
                <a:gd name="T13" fmla="*/ 7 h 163"/>
                <a:gd name="T14" fmla="*/ 127 w 201"/>
                <a:gd name="T15" fmla="*/ 16 h 163"/>
                <a:gd name="T16" fmla="*/ 158 w 201"/>
                <a:gd name="T17" fmla="*/ 26 h 163"/>
                <a:gd name="T18" fmla="*/ 163 w 201"/>
                <a:gd name="T19" fmla="*/ 21 h 163"/>
                <a:gd name="T20" fmla="*/ 182 w 201"/>
                <a:gd name="T21" fmla="*/ 31 h 163"/>
                <a:gd name="T22" fmla="*/ 201 w 201"/>
                <a:gd name="T23" fmla="*/ 28 h 163"/>
                <a:gd name="T24" fmla="*/ 201 w 201"/>
                <a:gd name="T25" fmla="*/ 40 h 163"/>
                <a:gd name="T26" fmla="*/ 187 w 201"/>
                <a:gd name="T27" fmla="*/ 54 h 163"/>
                <a:gd name="T28" fmla="*/ 165 w 201"/>
                <a:gd name="T29" fmla="*/ 59 h 163"/>
                <a:gd name="T30" fmla="*/ 163 w 201"/>
                <a:gd name="T31" fmla="*/ 66 h 163"/>
                <a:gd name="T32" fmla="*/ 153 w 201"/>
                <a:gd name="T33" fmla="*/ 78 h 163"/>
                <a:gd name="T34" fmla="*/ 149 w 201"/>
                <a:gd name="T35" fmla="*/ 95 h 163"/>
                <a:gd name="T36" fmla="*/ 153 w 201"/>
                <a:gd name="T37" fmla="*/ 109 h 163"/>
                <a:gd name="T38" fmla="*/ 144 w 201"/>
                <a:gd name="T39" fmla="*/ 116 h 163"/>
                <a:gd name="T40" fmla="*/ 142 w 201"/>
                <a:gd name="T41" fmla="*/ 130 h 163"/>
                <a:gd name="T42" fmla="*/ 130 w 201"/>
                <a:gd name="T43" fmla="*/ 135 h 163"/>
                <a:gd name="T44" fmla="*/ 118 w 201"/>
                <a:gd name="T45" fmla="*/ 149 h 163"/>
                <a:gd name="T46" fmla="*/ 97 w 201"/>
                <a:gd name="T47" fmla="*/ 149 h 163"/>
                <a:gd name="T48" fmla="*/ 82 w 201"/>
                <a:gd name="T49" fmla="*/ 149 h 163"/>
                <a:gd name="T50" fmla="*/ 71 w 201"/>
                <a:gd name="T51" fmla="*/ 156 h 163"/>
                <a:gd name="T52" fmla="*/ 66 w 201"/>
                <a:gd name="T53" fmla="*/ 163 h 163"/>
                <a:gd name="T54" fmla="*/ 56 w 201"/>
                <a:gd name="T55" fmla="*/ 161 h 163"/>
                <a:gd name="T56" fmla="*/ 52 w 201"/>
                <a:gd name="T57" fmla="*/ 156 h 163"/>
                <a:gd name="T58" fmla="*/ 47 w 201"/>
                <a:gd name="T59" fmla="*/ 144 h 163"/>
                <a:gd name="T60" fmla="*/ 33 w 201"/>
                <a:gd name="T61" fmla="*/ 142 h 163"/>
                <a:gd name="T62" fmla="*/ 30 w 201"/>
                <a:gd name="T63" fmla="*/ 135 h 163"/>
                <a:gd name="T64" fmla="*/ 35 w 201"/>
                <a:gd name="T65" fmla="*/ 128 h 163"/>
                <a:gd name="T66" fmla="*/ 38 w 201"/>
                <a:gd name="T67" fmla="*/ 121 h 163"/>
                <a:gd name="T68" fmla="*/ 33 w 201"/>
                <a:gd name="T69" fmla="*/ 116 h 163"/>
                <a:gd name="T70" fmla="*/ 38 w 201"/>
                <a:gd name="T71" fmla="*/ 102 h 163"/>
                <a:gd name="T72" fmla="*/ 30 w 201"/>
                <a:gd name="T73" fmla="*/ 90 h 163"/>
                <a:gd name="T74" fmla="*/ 38 w 201"/>
                <a:gd name="T75" fmla="*/ 87 h 163"/>
                <a:gd name="T76" fmla="*/ 38 w 201"/>
                <a:gd name="T77" fmla="*/ 78 h 163"/>
                <a:gd name="T78" fmla="*/ 40 w 201"/>
                <a:gd name="T79" fmla="*/ 73 h 163"/>
                <a:gd name="T80" fmla="*/ 40 w 201"/>
                <a:gd name="T81" fmla="*/ 57 h 163"/>
                <a:gd name="T82" fmla="*/ 49 w 201"/>
                <a:gd name="T83" fmla="*/ 52 h 163"/>
                <a:gd name="T84" fmla="*/ 45 w 201"/>
                <a:gd name="T85" fmla="*/ 40 h 163"/>
                <a:gd name="T86" fmla="*/ 35 w 201"/>
                <a:gd name="T87" fmla="*/ 40 h 163"/>
                <a:gd name="T88" fmla="*/ 33 w 201"/>
                <a:gd name="T89" fmla="*/ 42 h 163"/>
                <a:gd name="T90" fmla="*/ 23 w 201"/>
                <a:gd name="T91" fmla="*/ 42 h 163"/>
                <a:gd name="T92" fmla="*/ 19 w 201"/>
                <a:gd name="T93" fmla="*/ 33 h 163"/>
                <a:gd name="T94" fmla="*/ 12 w 201"/>
                <a:gd name="T95" fmla="*/ 35 h 163"/>
                <a:gd name="T96" fmla="*/ 7 w 201"/>
                <a:gd name="T97" fmla="*/ 40 h 163"/>
                <a:gd name="T98" fmla="*/ 7 w 201"/>
                <a:gd name="T99" fmla="*/ 26 h 163"/>
                <a:gd name="T100" fmla="*/ 0 w 201"/>
                <a:gd name="T101" fmla="*/ 16 h 163"/>
                <a:gd name="T102" fmla="*/ 23 w 201"/>
                <a:gd name="T103"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1" h="163">
                  <a:moveTo>
                    <a:pt x="23" y="0"/>
                  </a:moveTo>
                  <a:lnTo>
                    <a:pt x="23" y="0"/>
                  </a:lnTo>
                  <a:lnTo>
                    <a:pt x="42" y="5"/>
                  </a:lnTo>
                  <a:lnTo>
                    <a:pt x="64" y="2"/>
                  </a:lnTo>
                  <a:lnTo>
                    <a:pt x="82" y="7"/>
                  </a:lnTo>
                  <a:lnTo>
                    <a:pt x="94" y="7"/>
                  </a:lnTo>
                  <a:lnTo>
                    <a:pt x="120" y="7"/>
                  </a:lnTo>
                  <a:lnTo>
                    <a:pt x="127" y="16"/>
                  </a:lnTo>
                  <a:lnTo>
                    <a:pt x="158" y="26"/>
                  </a:lnTo>
                  <a:lnTo>
                    <a:pt x="163" y="21"/>
                  </a:lnTo>
                  <a:lnTo>
                    <a:pt x="182" y="31"/>
                  </a:lnTo>
                  <a:lnTo>
                    <a:pt x="201" y="28"/>
                  </a:lnTo>
                  <a:lnTo>
                    <a:pt x="201" y="40"/>
                  </a:lnTo>
                  <a:lnTo>
                    <a:pt x="187" y="54"/>
                  </a:lnTo>
                  <a:lnTo>
                    <a:pt x="165" y="59"/>
                  </a:lnTo>
                  <a:lnTo>
                    <a:pt x="163" y="66"/>
                  </a:lnTo>
                  <a:lnTo>
                    <a:pt x="153" y="78"/>
                  </a:lnTo>
                  <a:lnTo>
                    <a:pt x="149" y="95"/>
                  </a:lnTo>
                  <a:lnTo>
                    <a:pt x="153" y="109"/>
                  </a:lnTo>
                  <a:lnTo>
                    <a:pt x="144" y="116"/>
                  </a:lnTo>
                  <a:lnTo>
                    <a:pt x="142" y="130"/>
                  </a:lnTo>
                  <a:lnTo>
                    <a:pt x="130" y="135"/>
                  </a:lnTo>
                  <a:lnTo>
                    <a:pt x="118" y="149"/>
                  </a:lnTo>
                  <a:lnTo>
                    <a:pt x="97" y="149"/>
                  </a:lnTo>
                  <a:lnTo>
                    <a:pt x="82" y="149"/>
                  </a:lnTo>
                  <a:lnTo>
                    <a:pt x="71" y="156"/>
                  </a:lnTo>
                  <a:lnTo>
                    <a:pt x="66" y="163"/>
                  </a:lnTo>
                  <a:lnTo>
                    <a:pt x="56" y="161"/>
                  </a:lnTo>
                  <a:lnTo>
                    <a:pt x="52" y="156"/>
                  </a:lnTo>
                  <a:lnTo>
                    <a:pt x="47" y="144"/>
                  </a:lnTo>
                  <a:lnTo>
                    <a:pt x="33" y="142"/>
                  </a:lnTo>
                  <a:lnTo>
                    <a:pt x="30" y="135"/>
                  </a:lnTo>
                  <a:lnTo>
                    <a:pt x="35" y="128"/>
                  </a:lnTo>
                  <a:lnTo>
                    <a:pt x="38" y="121"/>
                  </a:lnTo>
                  <a:lnTo>
                    <a:pt x="33" y="116"/>
                  </a:lnTo>
                  <a:lnTo>
                    <a:pt x="38" y="102"/>
                  </a:lnTo>
                  <a:lnTo>
                    <a:pt x="30" y="90"/>
                  </a:lnTo>
                  <a:lnTo>
                    <a:pt x="38" y="87"/>
                  </a:lnTo>
                  <a:lnTo>
                    <a:pt x="38" y="78"/>
                  </a:lnTo>
                  <a:lnTo>
                    <a:pt x="40" y="73"/>
                  </a:lnTo>
                  <a:lnTo>
                    <a:pt x="40" y="57"/>
                  </a:lnTo>
                  <a:lnTo>
                    <a:pt x="49" y="52"/>
                  </a:lnTo>
                  <a:lnTo>
                    <a:pt x="45" y="40"/>
                  </a:lnTo>
                  <a:lnTo>
                    <a:pt x="35" y="40"/>
                  </a:lnTo>
                  <a:lnTo>
                    <a:pt x="33" y="42"/>
                  </a:lnTo>
                  <a:lnTo>
                    <a:pt x="23" y="42"/>
                  </a:lnTo>
                  <a:lnTo>
                    <a:pt x="19" y="33"/>
                  </a:lnTo>
                  <a:lnTo>
                    <a:pt x="12" y="35"/>
                  </a:lnTo>
                  <a:lnTo>
                    <a:pt x="7" y="40"/>
                  </a:lnTo>
                  <a:lnTo>
                    <a:pt x="7" y="26"/>
                  </a:lnTo>
                  <a:lnTo>
                    <a:pt x="0" y="16"/>
                  </a:lnTo>
                  <a:lnTo>
                    <a:pt x="23"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4" name="Freeform 98">
              <a:extLst>
                <a:ext uri="{FF2B5EF4-FFF2-40B4-BE49-F238E27FC236}">
                  <a16:creationId xmlns:a16="http://schemas.microsoft.com/office/drawing/2014/main" id="{2FEF332A-4A47-E848-943C-C2705975737E}"/>
                </a:ext>
              </a:extLst>
            </p:cNvPr>
            <p:cNvSpPr>
              <a:spLocks/>
            </p:cNvSpPr>
            <p:nvPr/>
          </p:nvSpPr>
          <p:spPr bwMode="auto">
            <a:xfrm>
              <a:off x="5040621" y="1872420"/>
              <a:ext cx="132939" cy="114192"/>
            </a:xfrm>
            <a:custGeom>
              <a:avLst/>
              <a:gdLst>
                <a:gd name="T0" fmla="*/ 42 w 78"/>
                <a:gd name="T1" fmla="*/ 0 h 67"/>
                <a:gd name="T2" fmla="*/ 42 w 78"/>
                <a:gd name="T3" fmla="*/ 0 h 67"/>
                <a:gd name="T4" fmla="*/ 59 w 78"/>
                <a:gd name="T5" fmla="*/ 5 h 67"/>
                <a:gd name="T6" fmla="*/ 75 w 78"/>
                <a:gd name="T7" fmla="*/ 5 h 67"/>
                <a:gd name="T8" fmla="*/ 78 w 78"/>
                <a:gd name="T9" fmla="*/ 10 h 67"/>
                <a:gd name="T10" fmla="*/ 66 w 78"/>
                <a:gd name="T11" fmla="*/ 29 h 67"/>
                <a:gd name="T12" fmla="*/ 70 w 78"/>
                <a:gd name="T13" fmla="*/ 57 h 67"/>
                <a:gd name="T14" fmla="*/ 63 w 78"/>
                <a:gd name="T15" fmla="*/ 67 h 67"/>
                <a:gd name="T16" fmla="*/ 52 w 78"/>
                <a:gd name="T17" fmla="*/ 67 h 67"/>
                <a:gd name="T18" fmla="*/ 37 w 78"/>
                <a:gd name="T19" fmla="*/ 55 h 67"/>
                <a:gd name="T20" fmla="*/ 30 w 78"/>
                <a:gd name="T21" fmla="*/ 52 h 67"/>
                <a:gd name="T22" fmla="*/ 16 w 78"/>
                <a:gd name="T23" fmla="*/ 57 h 67"/>
                <a:gd name="T24" fmla="*/ 18 w 78"/>
                <a:gd name="T25" fmla="*/ 38 h 67"/>
                <a:gd name="T26" fmla="*/ 11 w 78"/>
                <a:gd name="T27" fmla="*/ 43 h 67"/>
                <a:gd name="T28" fmla="*/ 2 w 78"/>
                <a:gd name="T29" fmla="*/ 31 h 67"/>
                <a:gd name="T30" fmla="*/ 0 w 78"/>
                <a:gd name="T31" fmla="*/ 14 h 67"/>
                <a:gd name="T32" fmla="*/ 21 w 78"/>
                <a:gd name="T33" fmla="*/ 5 h 67"/>
                <a:gd name="T34" fmla="*/ 42 w 78"/>
                <a:gd name="T35"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 h="67">
                  <a:moveTo>
                    <a:pt x="42" y="0"/>
                  </a:moveTo>
                  <a:lnTo>
                    <a:pt x="42" y="0"/>
                  </a:lnTo>
                  <a:lnTo>
                    <a:pt x="59" y="5"/>
                  </a:lnTo>
                  <a:lnTo>
                    <a:pt x="75" y="5"/>
                  </a:lnTo>
                  <a:lnTo>
                    <a:pt x="78" y="10"/>
                  </a:lnTo>
                  <a:lnTo>
                    <a:pt x="66" y="29"/>
                  </a:lnTo>
                  <a:lnTo>
                    <a:pt x="70" y="57"/>
                  </a:lnTo>
                  <a:lnTo>
                    <a:pt x="63" y="67"/>
                  </a:lnTo>
                  <a:lnTo>
                    <a:pt x="52" y="67"/>
                  </a:lnTo>
                  <a:lnTo>
                    <a:pt x="37" y="55"/>
                  </a:lnTo>
                  <a:lnTo>
                    <a:pt x="30" y="52"/>
                  </a:lnTo>
                  <a:lnTo>
                    <a:pt x="16" y="57"/>
                  </a:lnTo>
                  <a:lnTo>
                    <a:pt x="18" y="38"/>
                  </a:lnTo>
                  <a:lnTo>
                    <a:pt x="11" y="43"/>
                  </a:lnTo>
                  <a:lnTo>
                    <a:pt x="2" y="31"/>
                  </a:lnTo>
                  <a:lnTo>
                    <a:pt x="0" y="14"/>
                  </a:lnTo>
                  <a:lnTo>
                    <a:pt x="21" y="5"/>
                  </a:lnTo>
                  <a:lnTo>
                    <a:pt x="42"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5" name="Freeform 102">
              <a:extLst>
                <a:ext uri="{FF2B5EF4-FFF2-40B4-BE49-F238E27FC236}">
                  <a16:creationId xmlns:a16="http://schemas.microsoft.com/office/drawing/2014/main" id="{D6479F3A-186F-6D47-B09A-6A032F426FFD}"/>
                </a:ext>
              </a:extLst>
            </p:cNvPr>
            <p:cNvSpPr>
              <a:spLocks/>
            </p:cNvSpPr>
            <p:nvPr/>
          </p:nvSpPr>
          <p:spPr bwMode="auto">
            <a:xfrm>
              <a:off x="4967334" y="1183863"/>
              <a:ext cx="298262" cy="676627"/>
            </a:xfrm>
            <a:custGeom>
              <a:avLst/>
              <a:gdLst>
                <a:gd name="T0" fmla="*/ 128 w 175"/>
                <a:gd name="T1" fmla="*/ 49 h 397"/>
                <a:gd name="T2" fmla="*/ 128 w 175"/>
                <a:gd name="T3" fmla="*/ 49 h 397"/>
                <a:gd name="T4" fmla="*/ 125 w 175"/>
                <a:gd name="T5" fmla="*/ 82 h 397"/>
                <a:gd name="T6" fmla="*/ 151 w 175"/>
                <a:gd name="T7" fmla="*/ 111 h 397"/>
                <a:gd name="T8" fmla="*/ 137 w 175"/>
                <a:gd name="T9" fmla="*/ 142 h 397"/>
                <a:gd name="T10" fmla="*/ 154 w 175"/>
                <a:gd name="T11" fmla="*/ 187 h 397"/>
                <a:gd name="T12" fmla="*/ 144 w 175"/>
                <a:gd name="T13" fmla="*/ 220 h 397"/>
                <a:gd name="T14" fmla="*/ 158 w 175"/>
                <a:gd name="T15" fmla="*/ 248 h 397"/>
                <a:gd name="T16" fmla="*/ 151 w 175"/>
                <a:gd name="T17" fmla="*/ 272 h 397"/>
                <a:gd name="T18" fmla="*/ 175 w 175"/>
                <a:gd name="T19" fmla="*/ 295 h 397"/>
                <a:gd name="T20" fmla="*/ 170 w 175"/>
                <a:gd name="T21" fmla="*/ 314 h 397"/>
                <a:gd name="T22" fmla="*/ 154 w 175"/>
                <a:gd name="T23" fmla="*/ 333 h 397"/>
                <a:gd name="T24" fmla="*/ 118 w 175"/>
                <a:gd name="T25" fmla="*/ 376 h 397"/>
                <a:gd name="T26" fmla="*/ 90 w 175"/>
                <a:gd name="T27" fmla="*/ 378 h 397"/>
                <a:gd name="T28" fmla="*/ 61 w 175"/>
                <a:gd name="T29" fmla="*/ 390 h 397"/>
                <a:gd name="T30" fmla="*/ 35 w 175"/>
                <a:gd name="T31" fmla="*/ 397 h 397"/>
                <a:gd name="T32" fmla="*/ 26 w 175"/>
                <a:gd name="T33" fmla="*/ 378 h 397"/>
                <a:gd name="T34" fmla="*/ 9 w 175"/>
                <a:gd name="T35" fmla="*/ 369 h 397"/>
                <a:gd name="T36" fmla="*/ 14 w 175"/>
                <a:gd name="T37" fmla="*/ 336 h 397"/>
                <a:gd name="T38" fmla="*/ 5 w 175"/>
                <a:gd name="T39" fmla="*/ 305 h 397"/>
                <a:gd name="T40" fmla="*/ 14 w 175"/>
                <a:gd name="T41" fmla="*/ 284 h 397"/>
                <a:gd name="T42" fmla="*/ 28 w 175"/>
                <a:gd name="T43" fmla="*/ 262 h 397"/>
                <a:gd name="T44" fmla="*/ 66 w 175"/>
                <a:gd name="T45" fmla="*/ 222 h 397"/>
                <a:gd name="T46" fmla="*/ 76 w 175"/>
                <a:gd name="T47" fmla="*/ 213 h 397"/>
                <a:gd name="T48" fmla="*/ 76 w 175"/>
                <a:gd name="T49" fmla="*/ 198 h 397"/>
                <a:gd name="T50" fmla="*/ 52 w 175"/>
                <a:gd name="T51" fmla="*/ 179 h 397"/>
                <a:gd name="T52" fmla="*/ 47 w 175"/>
                <a:gd name="T53" fmla="*/ 163 h 397"/>
                <a:gd name="T54" fmla="*/ 47 w 175"/>
                <a:gd name="T55" fmla="*/ 99 h 397"/>
                <a:gd name="T56" fmla="*/ 21 w 175"/>
                <a:gd name="T57" fmla="*/ 71 h 397"/>
                <a:gd name="T58" fmla="*/ 0 w 175"/>
                <a:gd name="T59" fmla="*/ 49 h 397"/>
                <a:gd name="T60" fmla="*/ 9 w 175"/>
                <a:gd name="T61" fmla="*/ 37 h 397"/>
                <a:gd name="T62" fmla="*/ 26 w 175"/>
                <a:gd name="T63" fmla="*/ 61 h 397"/>
                <a:gd name="T64" fmla="*/ 47 w 175"/>
                <a:gd name="T65" fmla="*/ 59 h 397"/>
                <a:gd name="T66" fmla="*/ 66 w 175"/>
                <a:gd name="T67" fmla="*/ 68 h 397"/>
                <a:gd name="T68" fmla="*/ 80 w 175"/>
                <a:gd name="T69" fmla="*/ 49 h 397"/>
                <a:gd name="T70" fmla="*/ 90 w 175"/>
                <a:gd name="T71" fmla="*/ 16 h 397"/>
                <a:gd name="T72" fmla="*/ 113 w 175"/>
                <a:gd name="T73" fmla="*/ 0 h 397"/>
                <a:gd name="T74" fmla="*/ 135 w 175"/>
                <a:gd name="T75" fmla="*/ 18 h 397"/>
                <a:gd name="T76" fmla="*/ 128 w 175"/>
                <a:gd name="T77" fmla="*/ 49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5" h="397">
                  <a:moveTo>
                    <a:pt x="128" y="49"/>
                  </a:moveTo>
                  <a:lnTo>
                    <a:pt x="128" y="49"/>
                  </a:lnTo>
                  <a:lnTo>
                    <a:pt x="125" y="82"/>
                  </a:lnTo>
                  <a:lnTo>
                    <a:pt x="151" y="111"/>
                  </a:lnTo>
                  <a:lnTo>
                    <a:pt x="137" y="142"/>
                  </a:lnTo>
                  <a:lnTo>
                    <a:pt x="154" y="187"/>
                  </a:lnTo>
                  <a:lnTo>
                    <a:pt x="144" y="220"/>
                  </a:lnTo>
                  <a:lnTo>
                    <a:pt x="158" y="248"/>
                  </a:lnTo>
                  <a:lnTo>
                    <a:pt x="151" y="272"/>
                  </a:lnTo>
                  <a:lnTo>
                    <a:pt x="175" y="295"/>
                  </a:lnTo>
                  <a:lnTo>
                    <a:pt x="170" y="314"/>
                  </a:lnTo>
                  <a:lnTo>
                    <a:pt x="154" y="333"/>
                  </a:lnTo>
                  <a:lnTo>
                    <a:pt x="118" y="376"/>
                  </a:lnTo>
                  <a:lnTo>
                    <a:pt x="90" y="378"/>
                  </a:lnTo>
                  <a:lnTo>
                    <a:pt x="61" y="390"/>
                  </a:lnTo>
                  <a:lnTo>
                    <a:pt x="35" y="397"/>
                  </a:lnTo>
                  <a:lnTo>
                    <a:pt x="26" y="378"/>
                  </a:lnTo>
                  <a:lnTo>
                    <a:pt x="9" y="369"/>
                  </a:lnTo>
                  <a:lnTo>
                    <a:pt x="14" y="336"/>
                  </a:lnTo>
                  <a:lnTo>
                    <a:pt x="5" y="305"/>
                  </a:lnTo>
                  <a:lnTo>
                    <a:pt x="14" y="284"/>
                  </a:lnTo>
                  <a:lnTo>
                    <a:pt x="28" y="262"/>
                  </a:lnTo>
                  <a:lnTo>
                    <a:pt x="66" y="222"/>
                  </a:lnTo>
                  <a:lnTo>
                    <a:pt x="76" y="213"/>
                  </a:lnTo>
                  <a:lnTo>
                    <a:pt x="76" y="198"/>
                  </a:lnTo>
                  <a:lnTo>
                    <a:pt x="52" y="179"/>
                  </a:lnTo>
                  <a:lnTo>
                    <a:pt x="47" y="163"/>
                  </a:lnTo>
                  <a:lnTo>
                    <a:pt x="47" y="99"/>
                  </a:lnTo>
                  <a:lnTo>
                    <a:pt x="21" y="71"/>
                  </a:lnTo>
                  <a:lnTo>
                    <a:pt x="0" y="49"/>
                  </a:lnTo>
                  <a:lnTo>
                    <a:pt x="9" y="37"/>
                  </a:lnTo>
                  <a:lnTo>
                    <a:pt x="26" y="61"/>
                  </a:lnTo>
                  <a:lnTo>
                    <a:pt x="47" y="59"/>
                  </a:lnTo>
                  <a:lnTo>
                    <a:pt x="66" y="68"/>
                  </a:lnTo>
                  <a:lnTo>
                    <a:pt x="80" y="49"/>
                  </a:lnTo>
                  <a:lnTo>
                    <a:pt x="90" y="16"/>
                  </a:lnTo>
                  <a:lnTo>
                    <a:pt x="113" y="0"/>
                  </a:lnTo>
                  <a:lnTo>
                    <a:pt x="135" y="18"/>
                  </a:lnTo>
                  <a:lnTo>
                    <a:pt x="128" y="4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6" name="Freeform 107">
              <a:extLst>
                <a:ext uri="{FF2B5EF4-FFF2-40B4-BE49-F238E27FC236}">
                  <a16:creationId xmlns:a16="http://schemas.microsoft.com/office/drawing/2014/main" id="{A17A725A-FB4B-A749-A953-45C591AB4F4D}"/>
                </a:ext>
              </a:extLst>
            </p:cNvPr>
            <p:cNvSpPr>
              <a:spLocks/>
            </p:cNvSpPr>
            <p:nvPr/>
          </p:nvSpPr>
          <p:spPr bwMode="auto">
            <a:xfrm>
              <a:off x="2709073" y="5552107"/>
              <a:ext cx="93740" cy="52835"/>
            </a:xfrm>
            <a:custGeom>
              <a:avLst/>
              <a:gdLst>
                <a:gd name="T0" fmla="*/ 43 w 55"/>
                <a:gd name="T1" fmla="*/ 0 h 31"/>
                <a:gd name="T2" fmla="*/ 43 w 55"/>
                <a:gd name="T3" fmla="*/ 0 h 31"/>
                <a:gd name="T4" fmla="*/ 55 w 55"/>
                <a:gd name="T5" fmla="*/ 12 h 31"/>
                <a:gd name="T6" fmla="*/ 50 w 55"/>
                <a:gd name="T7" fmla="*/ 21 h 31"/>
                <a:gd name="T8" fmla="*/ 29 w 55"/>
                <a:gd name="T9" fmla="*/ 28 h 31"/>
                <a:gd name="T10" fmla="*/ 22 w 55"/>
                <a:gd name="T11" fmla="*/ 19 h 31"/>
                <a:gd name="T12" fmla="*/ 7 w 55"/>
                <a:gd name="T13" fmla="*/ 31 h 31"/>
                <a:gd name="T14" fmla="*/ 0 w 55"/>
                <a:gd name="T15" fmla="*/ 19 h 31"/>
                <a:gd name="T16" fmla="*/ 19 w 55"/>
                <a:gd name="T17" fmla="*/ 5 h 31"/>
                <a:gd name="T18" fmla="*/ 33 w 55"/>
                <a:gd name="T19" fmla="*/ 12 h 31"/>
                <a:gd name="T20" fmla="*/ 43 w 55"/>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31">
                  <a:moveTo>
                    <a:pt x="43" y="0"/>
                  </a:moveTo>
                  <a:lnTo>
                    <a:pt x="43" y="0"/>
                  </a:lnTo>
                  <a:lnTo>
                    <a:pt x="55" y="12"/>
                  </a:lnTo>
                  <a:lnTo>
                    <a:pt x="50" y="21"/>
                  </a:lnTo>
                  <a:lnTo>
                    <a:pt x="29" y="28"/>
                  </a:lnTo>
                  <a:lnTo>
                    <a:pt x="22" y="19"/>
                  </a:lnTo>
                  <a:lnTo>
                    <a:pt x="7" y="31"/>
                  </a:lnTo>
                  <a:lnTo>
                    <a:pt x="0" y="19"/>
                  </a:lnTo>
                  <a:lnTo>
                    <a:pt x="19" y="5"/>
                  </a:lnTo>
                  <a:lnTo>
                    <a:pt x="33" y="12"/>
                  </a:lnTo>
                  <a:lnTo>
                    <a:pt x="43"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7" name="Freeform 109">
              <a:extLst>
                <a:ext uri="{FF2B5EF4-FFF2-40B4-BE49-F238E27FC236}">
                  <a16:creationId xmlns:a16="http://schemas.microsoft.com/office/drawing/2014/main" id="{21B00167-C139-894C-8629-F19812C25F73}"/>
                </a:ext>
              </a:extLst>
            </p:cNvPr>
            <p:cNvSpPr>
              <a:spLocks/>
            </p:cNvSpPr>
            <p:nvPr/>
          </p:nvSpPr>
          <p:spPr bwMode="auto">
            <a:xfrm>
              <a:off x="2891438" y="3760838"/>
              <a:ext cx="80105" cy="100557"/>
            </a:xfrm>
            <a:custGeom>
              <a:avLst/>
              <a:gdLst>
                <a:gd name="T0" fmla="*/ 33 w 47"/>
                <a:gd name="T1" fmla="*/ 52 h 59"/>
                <a:gd name="T2" fmla="*/ 33 w 47"/>
                <a:gd name="T3" fmla="*/ 52 h 59"/>
                <a:gd name="T4" fmla="*/ 33 w 47"/>
                <a:gd name="T5" fmla="*/ 52 h 59"/>
                <a:gd name="T6" fmla="*/ 33 w 47"/>
                <a:gd name="T7" fmla="*/ 52 h 59"/>
                <a:gd name="T8" fmla="*/ 26 w 47"/>
                <a:gd name="T9" fmla="*/ 59 h 59"/>
                <a:gd name="T10" fmla="*/ 19 w 47"/>
                <a:gd name="T11" fmla="*/ 59 h 59"/>
                <a:gd name="T12" fmla="*/ 16 w 47"/>
                <a:gd name="T13" fmla="*/ 54 h 59"/>
                <a:gd name="T14" fmla="*/ 12 w 47"/>
                <a:gd name="T15" fmla="*/ 54 h 59"/>
                <a:gd name="T16" fmla="*/ 7 w 47"/>
                <a:gd name="T17" fmla="*/ 59 h 59"/>
                <a:gd name="T18" fmla="*/ 0 w 47"/>
                <a:gd name="T19" fmla="*/ 57 h 59"/>
                <a:gd name="T20" fmla="*/ 5 w 47"/>
                <a:gd name="T21" fmla="*/ 50 h 59"/>
                <a:gd name="T22" fmla="*/ 7 w 47"/>
                <a:gd name="T23" fmla="*/ 40 h 59"/>
                <a:gd name="T24" fmla="*/ 9 w 47"/>
                <a:gd name="T25" fmla="*/ 36 h 59"/>
                <a:gd name="T26" fmla="*/ 2 w 47"/>
                <a:gd name="T27" fmla="*/ 26 h 59"/>
                <a:gd name="T28" fmla="*/ 0 w 47"/>
                <a:gd name="T29" fmla="*/ 14 h 59"/>
                <a:gd name="T30" fmla="*/ 9 w 47"/>
                <a:gd name="T31" fmla="*/ 0 h 59"/>
                <a:gd name="T32" fmla="*/ 14 w 47"/>
                <a:gd name="T33" fmla="*/ 2 h 59"/>
                <a:gd name="T34" fmla="*/ 26 w 47"/>
                <a:gd name="T35" fmla="*/ 5 h 59"/>
                <a:gd name="T36" fmla="*/ 45 w 47"/>
                <a:gd name="T37" fmla="*/ 19 h 59"/>
                <a:gd name="T38" fmla="*/ 47 w 47"/>
                <a:gd name="T39" fmla="*/ 26 h 59"/>
                <a:gd name="T40" fmla="*/ 33 w 47"/>
                <a:gd name="T41" fmla="*/ 5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59">
                  <a:moveTo>
                    <a:pt x="33" y="52"/>
                  </a:moveTo>
                  <a:lnTo>
                    <a:pt x="33" y="52"/>
                  </a:lnTo>
                  <a:lnTo>
                    <a:pt x="33" y="52"/>
                  </a:lnTo>
                  <a:lnTo>
                    <a:pt x="33" y="52"/>
                  </a:lnTo>
                  <a:lnTo>
                    <a:pt x="26" y="59"/>
                  </a:lnTo>
                  <a:lnTo>
                    <a:pt x="19" y="59"/>
                  </a:lnTo>
                  <a:lnTo>
                    <a:pt x="16" y="54"/>
                  </a:lnTo>
                  <a:lnTo>
                    <a:pt x="12" y="54"/>
                  </a:lnTo>
                  <a:lnTo>
                    <a:pt x="7" y="59"/>
                  </a:lnTo>
                  <a:lnTo>
                    <a:pt x="0" y="57"/>
                  </a:lnTo>
                  <a:lnTo>
                    <a:pt x="5" y="50"/>
                  </a:lnTo>
                  <a:lnTo>
                    <a:pt x="7" y="40"/>
                  </a:lnTo>
                  <a:lnTo>
                    <a:pt x="9" y="36"/>
                  </a:lnTo>
                  <a:lnTo>
                    <a:pt x="2" y="26"/>
                  </a:lnTo>
                  <a:lnTo>
                    <a:pt x="0" y="14"/>
                  </a:lnTo>
                  <a:lnTo>
                    <a:pt x="9" y="0"/>
                  </a:lnTo>
                  <a:lnTo>
                    <a:pt x="14" y="2"/>
                  </a:lnTo>
                  <a:lnTo>
                    <a:pt x="26" y="5"/>
                  </a:lnTo>
                  <a:lnTo>
                    <a:pt x="45" y="19"/>
                  </a:lnTo>
                  <a:lnTo>
                    <a:pt x="47" y="26"/>
                  </a:lnTo>
                  <a:lnTo>
                    <a:pt x="33" y="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8" name="Freeform 111">
              <a:extLst>
                <a:ext uri="{FF2B5EF4-FFF2-40B4-BE49-F238E27FC236}">
                  <a16:creationId xmlns:a16="http://schemas.microsoft.com/office/drawing/2014/main" id="{9C5A653B-C0A9-904A-BD5B-CBE2BAD8A8E4}"/>
                </a:ext>
              </a:extLst>
            </p:cNvPr>
            <p:cNvSpPr>
              <a:spLocks/>
            </p:cNvSpPr>
            <p:nvPr/>
          </p:nvSpPr>
          <p:spPr bwMode="auto">
            <a:xfrm>
              <a:off x="4633281" y="2610402"/>
              <a:ext cx="27269" cy="61357"/>
            </a:xfrm>
            <a:custGeom>
              <a:avLst/>
              <a:gdLst>
                <a:gd name="T0" fmla="*/ 16 w 16"/>
                <a:gd name="T1" fmla="*/ 19 h 36"/>
                <a:gd name="T2" fmla="*/ 16 w 16"/>
                <a:gd name="T3" fmla="*/ 19 h 36"/>
                <a:gd name="T4" fmla="*/ 9 w 16"/>
                <a:gd name="T5" fmla="*/ 36 h 36"/>
                <a:gd name="T6" fmla="*/ 2 w 16"/>
                <a:gd name="T7" fmla="*/ 31 h 36"/>
                <a:gd name="T8" fmla="*/ 0 w 16"/>
                <a:gd name="T9" fmla="*/ 17 h 36"/>
                <a:gd name="T10" fmla="*/ 2 w 16"/>
                <a:gd name="T11" fmla="*/ 10 h 36"/>
                <a:gd name="T12" fmla="*/ 14 w 16"/>
                <a:gd name="T13" fmla="*/ 0 h 36"/>
                <a:gd name="T14" fmla="*/ 16 w 16"/>
                <a:gd name="T15" fmla="*/ 19 h 36"/>
                <a:gd name="T16" fmla="*/ 16 w 16"/>
                <a:gd name="T17" fmla="*/ 19 h 36"/>
                <a:gd name="T18" fmla="*/ 16 w 16"/>
                <a:gd name="T19"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6">
                  <a:moveTo>
                    <a:pt x="16" y="19"/>
                  </a:moveTo>
                  <a:lnTo>
                    <a:pt x="16" y="19"/>
                  </a:lnTo>
                  <a:lnTo>
                    <a:pt x="9" y="36"/>
                  </a:lnTo>
                  <a:lnTo>
                    <a:pt x="2" y="31"/>
                  </a:lnTo>
                  <a:lnTo>
                    <a:pt x="0" y="17"/>
                  </a:lnTo>
                  <a:lnTo>
                    <a:pt x="2" y="10"/>
                  </a:lnTo>
                  <a:lnTo>
                    <a:pt x="14" y="0"/>
                  </a:lnTo>
                  <a:lnTo>
                    <a:pt x="16" y="19"/>
                  </a:lnTo>
                  <a:lnTo>
                    <a:pt x="16" y="19"/>
                  </a:lnTo>
                  <a:lnTo>
                    <a:pt x="16" y="1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9" name="Freeform 115">
              <a:extLst>
                <a:ext uri="{FF2B5EF4-FFF2-40B4-BE49-F238E27FC236}">
                  <a16:creationId xmlns:a16="http://schemas.microsoft.com/office/drawing/2014/main" id="{B344416A-4E32-3844-B822-C81C965D89C1}"/>
                </a:ext>
              </a:extLst>
            </p:cNvPr>
            <p:cNvSpPr>
              <a:spLocks noEditPoints="1"/>
            </p:cNvSpPr>
            <p:nvPr/>
          </p:nvSpPr>
          <p:spPr bwMode="auto">
            <a:xfrm>
              <a:off x="4188447" y="1925254"/>
              <a:ext cx="253949" cy="410749"/>
            </a:xfrm>
            <a:custGeom>
              <a:avLst/>
              <a:gdLst>
                <a:gd name="T0" fmla="*/ 31 w 149"/>
                <a:gd name="T1" fmla="*/ 121 h 241"/>
                <a:gd name="T2" fmla="*/ 31 w 149"/>
                <a:gd name="T3" fmla="*/ 121 h 241"/>
                <a:gd name="T4" fmla="*/ 22 w 149"/>
                <a:gd name="T5" fmla="*/ 137 h 241"/>
                <a:gd name="T6" fmla="*/ 10 w 149"/>
                <a:gd name="T7" fmla="*/ 133 h 241"/>
                <a:gd name="T8" fmla="*/ 0 w 149"/>
                <a:gd name="T9" fmla="*/ 133 h 241"/>
                <a:gd name="T10" fmla="*/ 3 w 149"/>
                <a:gd name="T11" fmla="*/ 118 h 241"/>
                <a:gd name="T12" fmla="*/ 0 w 149"/>
                <a:gd name="T13" fmla="*/ 104 h 241"/>
                <a:gd name="T14" fmla="*/ 12 w 149"/>
                <a:gd name="T15" fmla="*/ 102 h 241"/>
                <a:gd name="T16" fmla="*/ 31 w 149"/>
                <a:gd name="T17" fmla="*/ 121 h 241"/>
                <a:gd name="T18" fmla="*/ 74 w 149"/>
                <a:gd name="T19" fmla="*/ 0 h 241"/>
                <a:gd name="T20" fmla="*/ 74 w 149"/>
                <a:gd name="T21" fmla="*/ 0 h 241"/>
                <a:gd name="T22" fmla="*/ 57 w 149"/>
                <a:gd name="T23" fmla="*/ 33 h 241"/>
                <a:gd name="T24" fmla="*/ 74 w 149"/>
                <a:gd name="T25" fmla="*/ 28 h 241"/>
                <a:gd name="T26" fmla="*/ 90 w 149"/>
                <a:gd name="T27" fmla="*/ 28 h 241"/>
                <a:gd name="T28" fmla="*/ 86 w 149"/>
                <a:gd name="T29" fmla="*/ 54 h 241"/>
                <a:gd name="T30" fmla="*/ 71 w 149"/>
                <a:gd name="T31" fmla="*/ 81 h 241"/>
                <a:gd name="T32" fmla="*/ 88 w 149"/>
                <a:gd name="T33" fmla="*/ 81 h 241"/>
                <a:gd name="T34" fmla="*/ 105 w 149"/>
                <a:gd name="T35" fmla="*/ 118 h 241"/>
                <a:gd name="T36" fmla="*/ 116 w 149"/>
                <a:gd name="T37" fmla="*/ 121 h 241"/>
                <a:gd name="T38" fmla="*/ 126 w 149"/>
                <a:gd name="T39" fmla="*/ 154 h 241"/>
                <a:gd name="T40" fmla="*/ 131 w 149"/>
                <a:gd name="T41" fmla="*/ 163 h 241"/>
                <a:gd name="T42" fmla="*/ 149 w 149"/>
                <a:gd name="T43" fmla="*/ 168 h 241"/>
                <a:gd name="T44" fmla="*/ 147 w 149"/>
                <a:gd name="T45" fmla="*/ 185 h 241"/>
                <a:gd name="T46" fmla="*/ 140 w 149"/>
                <a:gd name="T47" fmla="*/ 194 h 241"/>
                <a:gd name="T48" fmla="*/ 145 w 149"/>
                <a:gd name="T49" fmla="*/ 206 h 241"/>
                <a:gd name="T50" fmla="*/ 131 w 149"/>
                <a:gd name="T51" fmla="*/ 220 h 241"/>
                <a:gd name="T52" fmla="*/ 109 w 149"/>
                <a:gd name="T53" fmla="*/ 220 h 241"/>
                <a:gd name="T54" fmla="*/ 83 w 149"/>
                <a:gd name="T55" fmla="*/ 227 h 241"/>
                <a:gd name="T56" fmla="*/ 74 w 149"/>
                <a:gd name="T57" fmla="*/ 223 h 241"/>
                <a:gd name="T58" fmla="*/ 64 w 149"/>
                <a:gd name="T59" fmla="*/ 234 h 241"/>
                <a:gd name="T60" fmla="*/ 48 w 149"/>
                <a:gd name="T61" fmla="*/ 230 h 241"/>
                <a:gd name="T62" fmla="*/ 38 w 149"/>
                <a:gd name="T63" fmla="*/ 241 h 241"/>
                <a:gd name="T64" fmla="*/ 29 w 149"/>
                <a:gd name="T65" fmla="*/ 237 h 241"/>
                <a:gd name="T66" fmla="*/ 52 w 149"/>
                <a:gd name="T67" fmla="*/ 208 h 241"/>
                <a:gd name="T68" fmla="*/ 67 w 149"/>
                <a:gd name="T69" fmla="*/ 204 h 241"/>
                <a:gd name="T70" fmla="*/ 43 w 149"/>
                <a:gd name="T71" fmla="*/ 199 h 241"/>
                <a:gd name="T72" fmla="*/ 36 w 149"/>
                <a:gd name="T73" fmla="*/ 189 h 241"/>
                <a:gd name="T74" fmla="*/ 55 w 149"/>
                <a:gd name="T75" fmla="*/ 180 h 241"/>
                <a:gd name="T76" fmla="*/ 45 w 149"/>
                <a:gd name="T77" fmla="*/ 166 h 241"/>
                <a:gd name="T78" fmla="*/ 48 w 149"/>
                <a:gd name="T79" fmla="*/ 149 h 241"/>
                <a:gd name="T80" fmla="*/ 71 w 149"/>
                <a:gd name="T81" fmla="*/ 152 h 241"/>
                <a:gd name="T82" fmla="*/ 76 w 149"/>
                <a:gd name="T83" fmla="*/ 135 h 241"/>
                <a:gd name="T84" fmla="*/ 64 w 149"/>
                <a:gd name="T85" fmla="*/ 118 h 241"/>
                <a:gd name="T86" fmla="*/ 43 w 149"/>
                <a:gd name="T87" fmla="*/ 114 h 241"/>
                <a:gd name="T88" fmla="*/ 41 w 149"/>
                <a:gd name="T89" fmla="*/ 107 h 241"/>
                <a:gd name="T90" fmla="*/ 45 w 149"/>
                <a:gd name="T91" fmla="*/ 92 h 241"/>
                <a:gd name="T92" fmla="*/ 41 w 149"/>
                <a:gd name="T93" fmla="*/ 85 h 241"/>
                <a:gd name="T94" fmla="*/ 31 w 149"/>
                <a:gd name="T95" fmla="*/ 99 h 241"/>
                <a:gd name="T96" fmla="*/ 31 w 149"/>
                <a:gd name="T97" fmla="*/ 71 h 241"/>
                <a:gd name="T98" fmla="*/ 22 w 149"/>
                <a:gd name="T99" fmla="*/ 57 h 241"/>
                <a:gd name="T100" fmla="*/ 29 w 149"/>
                <a:gd name="T101" fmla="*/ 26 h 241"/>
                <a:gd name="T102" fmla="*/ 41 w 149"/>
                <a:gd name="T103" fmla="*/ 0 h 241"/>
                <a:gd name="T104" fmla="*/ 55 w 149"/>
                <a:gd name="T105" fmla="*/ 2 h 241"/>
                <a:gd name="T106" fmla="*/ 74 w 149"/>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241">
                  <a:moveTo>
                    <a:pt x="31" y="121"/>
                  </a:moveTo>
                  <a:lnTo>
                    <a:pt x="31" y="121"/>
                  </a:lnTo>
                  <a:lnTo>
                    <a:pt x="22" y="137"/>
                  </a:lnTo>
                  <a:lnTo>
                    <a:pt x="10" y="133"/>
                  </a:lnTo>
                  <a:lnTo>
                    <a:pt x="0" y="133"/>
                  </a:lnTo>
                  <a:lnTo>
                    <a:pt x="3" y="118"/>
                  </a:lnTo>
                  <a:lnTo>
                    <a:pt x="0" y="104"/>
                  </a:lnTo>
                  <a:lnTo>
                    <a:pt x="12" y="102"/>
                  </a:lnTo>
                  <a:lnTo>
                    <a:pt x="31" y="121"/>
                  </a:lnTo>
                  <a:close/>
                  <a:moveTo>
                    <a:pt x="74" y="0"/>
                  </a:moveTo>
                  <a:lnTo>
                    <a:pt x="74" y="0"/>
                  </a:lnTo>
                  <a:lnTo>
                    <a:pt x="57" y="33"/>
                  </a:lnTo>
                  <a:lnTo>
                    <a:pt x="74" y="28"/>
                  </a:lnTo>
                  <a:lnTo>
                    <a:pt x="90" y="28"/>
                  </a:lnTo>
                  <a:lnTo>
                    <a:pt x="86" y="54"/>
                  </a:lnTo>
                  <a:lnTo>
                    <a:pt x="71" y="81"/>
                  </a:lnTo>
                  <a:lnTo>
                    <a:pt x="88" y="81"/>
                  </a:lnTo>
                  <a:lnTo>
                    <a:pt x="105" y="118"/>
                  </a:lnTo>
                  <a:lnTo>
                    <a:pt x="116" y="121"/>
                  </a:lnTo>
                  <a:lnTo>
                    <a:pt x="126" y="154"/>
                  </a:lnTo>
                  <a:lnTo>
                    <a:pt x="131" y="163"/>
                  </a:lnTo>
                  <a:lnTo>
                    <a:pt x="149" y="168"/>
                  </a:lnTo>
                  <a:lnTo>
                    <a:pt x="147" y="185"/>
                  </a:lnTo>
                  <a:lnTo>
                    <a:pt x="140" y="194"/>
                  </a:lnTo>
                  <a:lnTo>
                    <a:pt x="145" y="206"/>
                  </a:lnTo>
                  <a:lnTo>
                    <a:pt x="131" y="220"/>
                  </a:lnTo>
                  <a:lnTo>
                    <a:pt x="109" y="220"/>
                  </a:lnTo>
                  <a:lnTo>
                    <a:pt x="83" y="227"/>
                  </a:lnTo>
                  <a:lnTo>
                    <a:pt x="74" y="223"/>
                  </a:lnTo>
                  <a:lnTo>
                    <a:pt x="64" y="234"/>
                  </a:lnTo>
                  <a:lnTo>
                    <a:pt x="48" y="230"/>
                  </a:lnTo>
                  <a:lnTo>
                    <a:pt x="38" y="241"/>
                  </a:lnTo>
                  <a:lnTo>
                    <a:pt x="29" y="237"/>
                  </a:lnTo>
                  <a:lnTo>
                    <a:pt x="52" y="208"/>
                  </a:lnTo>
                  <a:lnTo>
                    <a:pt x="67" y="204"/>
                  </a:lnTo>
                  <a:lnTo>
                    <a:pt x="43" y="199"/>
                  </a:lnTo>
                  <a:lnTo>
                    <a:pt x="36" y="189"/>
                  </a:lnTo>
                  <a:lnTo>
                    <a:pt x="55" y="180"/>
                  </a:lnTo>
                  <a:lnTo>
                    <a:pt x="45" y="166"/>
                  </a:lnTo>
                  <a:lnTo>
                    <a:pt x="48" y="149"/>
                  </a:lnTo>
                  <a:lnTo>
                    <a:pt x="71" y="152"/>
                  </a:lnTo>
                  <a:lnTo>
                    <a:pt x="76" y="135"/>
                  </a:lnTo>
                  <a:lnTo>
                    <a:pt x="64" y="118"/>
                  </a:lnTo>
                  <a:lnTo>
                    <a:pt x="43" y="114"/>
                  </a:lnTo>
                  <a:lnTo>
                    <a:pt x="41" y="107"/>
                  </a:lnTo>
                  <a:lnTo>
                    <a:pt x="45" y="92"/>
                  </a:lnTo>
                  <a:lnTo>
                    <a:pt x="41" y="85"/>
                  </a:lnTo>
                  <a:lnTo>
                    <a:pt x="31" y="99"/>
                  </a:lnTo>
                  <a:lnTo>
                    <a:pt x="31" y="71"/>
                  </a:lnTo>
                  <a:lnTo>
                    <a:pt x="22" y="57"/>
                  </a:lnTo>
                  <a:lnTo>
                    <a:pt x="29" y="26"/>
                  </a:lnTo>
                  <a:lnTo>
                    <a:pt x="41" y="0"/>
                  </a:lnTo>
                  <a:lnTo>
                    <a:pt x="55" y="2"/>
                  </a:lnTo>
                  <a:lnTo>
                    <a:pt x="74"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10" name="Freeform 109">
              <a:extLst>
                <a:ext uri="{FF2B5EF4-FFF2-40B4-BE49-F238E27FC236}">
                  <a16:creationId xmlns:a16="http://schemas.microsoft.com/office/drawing/2014/main" id="{AEA7DD8D-4C0F-2D44-A8BA-12BB384FD0ED}"/>
                </a:ext>
              </a:extLst>
            </p:cNvPr>
            <p:cNvSpPr>
              <a:spLocks/>
            </p:cNvSpPr>
            <p:nvPr/>
          </p:nvSpPr>
          <p:spPr bwMode="auto">
            <a:xfrm>
              <a:off x="3931090" y="3534159"/>
              <a:ext cx="85217" cy="25810"/>
            </a:xfrm>
            <a:custGeom>
              <a:avLst/>
              <a:gdLst>
                <a:gd name="connsiteX0" fmla="*/ 54539 w 113623"/>
                <a:gd name="connsiteY0" fmla="*/ 0 h 34413"/>
                <a:gd name="connsiteX1" fmla="*/ 63629 w 113623"/>
                <a:gd name="connsiteY1" fmla="*/ 0 h 34413"/>
                <a:gd name="connsiteX2" fmla="*/ 81809 w 113623"/>
                <a:gd name="connsiteY2" fmla="*/ 11363 h 34413"/>
                <a:gd name="connsiteX3" fmla="*/ 90899 w 113623"/>
                <a:gd name="connsiteY3" fmla="*/ 11363 h 34413"/>
                <a:gd name="connsiteX4" fmla="*/ 102261 w 113623"/>
                <a:gd name="connsiteY4" fmla="*/ 0 h 34413"/>
                <a:gd name="connsiteX5" fmla="*/ 113623 w 113623"/>
                <a:gd name="connsiteY5" fmla="*/ 18180 h 34413"/>
                <a:gd name="connsiteX6" fmla="*/ 109835 w 113623"/>
                <a:gd name="connsiteY6" fmla="*/ 19263 h 34413"/>
                <a:gd name="connsiteX7" fmla="*/ 113623 w 113623"/>
                <a:gd name="connsiteY7" fmla="*/ 25323 h 34413"/>
                <a:gd name="connsiteX8" fmla="*/ 97716 w 113623"/>
                <a:gd name="connsiteY8" fmla="*/ 29868 h 34413"/>
                <a:gd name="connsiteX9" fmla="*/ 81809 w 113623"/>
                <a:gd name="connsiteY9" fmla="*/ 29868 h 34413"/>
                <a:gd name="connsiteX10" fmla="*/ 63629 w 113623"/>
                <a:gd name="connsiteY10" fmla="*/ 25323 h 34413"/>
                <a:gd name="connsiteX11" fmla="*/ 47722 w 113623"/>
                <a:gd name="connsiteY11" fmla="*/ 29868 h 34413"/>
                <a:gd name="connsiteX12" fmla="*/ 43177 w 113623"/>
                <a:gd name="connsiteY12" fmla="*/ 29868 h 34413"/>
                <a:gd name="connsiteX13" fmla="*/ 31815 w 113623"/>
                <a:gd name="connsiteY13" fmla="*/ 34413 h 34413"/>
                <a:gd name="connsiteX14" fmla="*/ 0 w 113623"/>
                <a:gd name="connsiteY14" fmla="*/ 34413 h 34413"/>
                <a:gd name="connsiteX15" fmla="*/ 2041 w 113623"/>
                <a:gd name="connsiteY15" fmla="*/ 27270 h 34413"/>
                <a:gd name="connsiteX16" fmla="*/ 0 w 113623"/>
                <a:gd name="connsiteY16" fmla="*/ 27270 h 34413"/>
                <a:gd name="connsiteX17" fmla="*/ 4545 w 113623"/>
                <a:gd name="connsiteY17" fmla="*/ 11363 h 34413"/>
                <a:gd name="connsiteX18" fmla="*/ 43177 w 113623"/>
                <a:gd name="connsiteY18" fmla="*/ 11363 h 3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623" h="34413">
                  <a:moveTo>
                    <a:pt x="54539" y="0"/>
                  </a:moveTo>
                  <a:lnTo>
                    <a:pt x="63629" y="0"/>
                  </a:lnTo>
                  <a:lnTo>
                    <a:pt x="81809" y="11363"/>
                  </a:lnTo>
                  <a:lnTo>
                    <a:pt x="90899" y="11363"/>
                  </a:lnTo>
                  <a:lnTo>
                    <a:pt x="102261" y="0"/>
                  </a:lnTo>
                  <a:lnTo>
                    <a:pt x="113623" y="18180"/>
                  </a:lnTo>
                  <a:lnTo>
                    <a:pt x="109835" y="19263"/>
                  </a:lnTo>
                  <a:lnTo>
                    <a:pt x="113623" y="25323"/>
                  </a:lnTo>
                  <a:lnTo>
                    <a:pt x="97716" y="29868"/>
                  </a:lnTo>
                  <a:lnTo>
                    <a:pt x="81809" y="29868"/>
                  </a:lnTo>
                  <a:lnTo>
                    <a:pt x="63629" y="25323"/>
                  </a:lnTo>
                  <a:lnTo>
                    <a:pt x="47722" y="29868"/>
                  </a:lnTo>
                  <a:lnTo>
                    <a:pt x="43177" y="29868"/>
                  </a:lnTo>
                  <a:lnTo>
                    <a:pt x="31815" y="34413"/>
                  </a:lnTo>
                  <a:lnTo>
                    <a:pt x="0" y="34413"/>
                  </a:lnTo>
                  <a:lnTo>
                    <a:pt x="2041" y="27270"/>
                  </a:lnTo>
                  <a:lnTo>
                    <a:pt x="0" y="27270"/>
                  </a:lnTo>
                  <a:lnTo>
                    <a:pt x="4545" y="11363"/>
                  </a:lnTo>
                  <a:lnTo>
                    <a:pt x="43177" y="1136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11" name="Freeform 125">
              <a:extLst>
                <a:ext uri="{FF2B5EF4-FFF2-40B4-BE49-F238E27FC236}">
                  <a16:creationId xmlns:a16="http://schemas.microsoft.com/office/drawing/2014/main" id="{DB269ACE-B54C-3448-8DB1-5C4BE84ABEC1}"/>
                </a:ext>
              </a:extLst>
            </p:cNvPr>
            <p:cNvSpPr>
              <a:spLocks/>
            </p:cNvSpPr>
            <p:nvPr/>
          </p:nvSpPr>
          <p:spPr bwMode="auto">
            <a:xfrm>
              <a:off x="3934499" y="3571654"/>
              <a:ext cx="85217" cy="44313"/>
            </a:xfrm>
            <a:custGeom>
              <a:avLst/>
              <a:gdLst>
                <a:gd name="T0" fmla="*/ 50 w 50"/>
                <a:gd name="T1" fmla="*/ 0 h 26"/>
                <a:gd name="T2" fmla="*/ 50 w 50"/>
                <a:gd name="T3" fmla="*/ 0 h 26"/>
                <a:gd name="T4" fmla="*/ 48 w 50"/>
                <a:gd name="T5" fmla="*/ 7 h 26"/>
                <a:gd name="T6" fmla="*/ 48 w 50"/>
                <a:gd name="T7" fmla="*/ 7 h 26"/>
                <a:gd name="T8" fmla="*/ 48 w 50"/>
                <a:gd name="T9" fmla="*/ 12 h 26"/>
                <a:gd name="T10" fmla="*/ 45 w 50"/>
                <a:gd name="T11" fmla="*/ 14 h 26"/>
                <a:gd name="T12" fmla="*/ 43 w 50"/>
                <a:gd name="T13" fmla="*/ 14 h 26"/>
                <a:gd name="T14" fmla="*/ 38 w 50"/>
                <a:gd name="T15" fmla="*/ 19 h 26"/>
                <a:gd name="T16" fmla="*/ 34 w 50"/>
                <a:gd name="T17" fmla="*/ 19 h 26"/>
                <a:gd name="T18" fmla="*/ 26 w 50"/>
                <a:gd name="T19" fmla="*/ 26 h 26"/>
                <a:gd name="T20" fmla="*/ 17 w 50"/>
                <a:gd name="T21" fmla="*/ 19 h 26"/>
                <a:gd name="T22" fmla="*/ 12 w 50"/>
                <a:gd name="T23" fmla="*/ 19 h 26"/>
                <a:gd name="T24" fmla="*/ 8 w 50"/>
                <a:gd name="T25" fmla="*/ 12 h 26"/>
                <a:gd name="T26" fmla="*/ 8 w 50"/>
                <a:gd name="T27" fmla="*/ 9 h 26"/>
                <a:gd name="T28" fmla="*/ 3 w 50"/>
                <a:gd name="T29" fmla="*/ 7 h 26"/>
                <a:gd name="T30" fmla="*/ 0 w 50"/>
                <a:gd name="T31" fmla="*/ 5 h 26"/>
                <a:gd name="T32" fmla="*/ 10 w 50"/>
                <a:gd name="T33" fmla="*/ 0 h 26"/>
                <a:gd name="T34" fmla="*/ 15 w 50"/>
                <a:gd name="T35" fmla="*/ 2 h 26"/>
                <a:gd name="T36" fmla="*/ 19 w 50"/>
                <a:gd name="T37" fmla="*/ 0 h 26"/>
                <a:gd name="T38" fmla="*/ 50 w 50"/>
                <a:gd name="T3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26">
                  <a:moveTo>
                    <a:pt x="50" y="0"/>
                  </a:moveTo>
                  <a:lnTo>
                    <a:pt x="50" y="0"/>
                  </a:lnTo>
                  <a:lnTo>
                    <a:pt x="48" y="7"/>
                  </a:lnTo>
                  <a:lnTo>
                    <a:pt x="48" y="7"/>
                  </a:lnTo>
                  <a:lnTo>
                    <a:pt x="48" y="12"/>
                  </a:lnTo>
                  <a:lnTo>
                    <a:pt x="45" y="14"/>
                  </a:lnTo>
                  <a:lnTo>
                    <a:pt x="43" y="14"/>
                  </a:lnTo>
                  <a:lnTo>
                    <a:pt x="38" y="19"/>
                  </a:lnTo>
                  <a:lnTo>
                    <a:pt x="34" y="19"/>
                  </a:lnTo>
                  <a:lnTo>
                    <a:pt x="26" y="26"/>
                  </a:lnTo>
                  <a:lnTo>
                    <a:pt x="17" y="19"/>
                  </a:lnTo>
                  <a:lnTo>
                    <a:pt x="12" y="19"/>
                  </a:lnTo>
                  <a:lnTo>
                    <a:pt x="8" y="12"/>
                  </a:lnTo>
                  <a:lnTo>
                    <a:pt x="8" y="9"/>
                  </a:lnTo>
                  <a:lnTo>
                    <a:pt x="3" y="7"/>
                  </a:lnTo>
                  <a:lnTo>
                    <a:pt x="0" y="5"/>
                  </a:lnTo>
                  <a:lnTo>
                    <a:pt x="10" y="0"/>
                  </a:lnTo>
                  <a:lnTo>
                    <a:pt x="15" y="2"/>
                  </a:lnTo>
                  <a:lnTo>
                    <a:pt x="19" y="0"/>
                  </a:lnTo>
                  <a:lnTo>
                    <a:pt x="50"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12" name="Freeform 129">
              <a:extLst>
                <a:ext uri="{FF2B5EF4-FFF2-40B4-BE49-F238E27FC236}">
                  <a16:creationId xmlns:a16="http://schemas.microsoft.com/office/drawing/2014/main" id="{4B042129-E97F-3A4C-A1DC-23EAD027661F}"/>
                </a:ext>
              </a:extLst>
            </p:cNvPr>
            <p:cNvSpPr>
              <a:spLocks noEditPoints="1"/>
            </p:cNvSpPr>
            <p:nvPr/>
          </p:nvSpPr>
          <p:spPr bwMode="auto">
            <a:xfrm>
              <a:off x="4950290" y="2651144"/>
              <a:ext cx="182366" cy="242018"/>
            </a:xfrm>
            <a:custGeom>
              <a:avLst/>
              <a:gdLst>
                <a:gd name="T0" fmla="*/ 60 w 107"/>
                <a:gd name="T1" fmla="*/ 126 h 142"/>
                <a:gd name="T2" fmla="*/ 60 w 107"/>
                <a:gd name="T3" fmla="*/ 126 h 142"/>
                <a:gd name="T4" fmla="*/ 67 w 107"/>
                <a:gd name="T5" fmla="*/ 133 h 142"/>
                <a:gd name="T6" fmla="*/ 81 w 107"/>
                <a:gd name="T7" fmla="*/ 133 h 142"/>
                <a:gd name="T8" fmla="*/ 93 w 107"/>
                <a:gd name="T9" fmla="*/ 133 h 142"/>
                <a:gd name="T10" fmla="*/ 93 w 107"/>
                <a:gd name="T11" fmla="*/ 138 h 142"/>
                <a:gd name="T12" fmla="*/ 100 w 107"/>
                <a:gd name="T13" fmla="*/ 135 h 142"/>
                <a:gd name="T14" fmla="*/ 97 w 107"/>
                <a:gd name="T15" fmla="*/ 140 h 142"/>
                <a:gd name="T16" fmla="*/ 76 w 107"/>
                <a:gd name="T17" fmla="*/ 142 h 142"/>
                <a:gd name="T18" fmla="*/ 76 w 107"/>
                <a:gd name="T19" fmla="*/ 138 h 142"/>
                <a:gd name="T20" fmla="*/ 55 w 107"/>
                <a:gd name="T21" fmla="*/ 135 h 142"/>
                <a:gd name="T22" fmla="*/ 60 w 107"/>
                <a:gd name="T23" fmla="*/ 126 h 142"/>
                <a:gd name="T24" fmla="*/ 107 w 107"/>
                <a:gd name="T25" fmla="*/ 5 h 142"/>
                <a:gd name="T26" fmla="*/ 107 w 107"/>
                <a:gd name="T27" fmla="*/ 5 h 142"/>
                <a:gd name="T28" fmla="*/ 100 w 107"/>
                <a:gd name="T29" fmla="*/ 19 h 142"/>
                <a:gd name="T30" fmla="*/ 97 w 107"/>
                <a:gd name="T31" fmla="*/ 22 h 142"/>
                <a:gd name="T32" fmla="*/ 86 w 107"/>
                <a:gd name="T33" fmla="*/ 22 h 142"/>
                <a:gd name="T34" fmla="*/ 79 w 107"/>
                <a:gd name="T35" fmla="*/ 19 h 142"/>
                <a:gd name="T36" fmla="*/ 60 w 107"/>
                <a:gd name="T37" fmla="*/ 24 h 142"/>
                <a:gd name="T38" fmla="*/ 69 w 107"/>
                <a:gd name="T39" fmla="*/ 38 h 142"/>
                <a:gd name="T40" fmla="*/ 62 w 107"/>
                <a:gd name="T41" fmla="*/ 41 h 142"/>
                <a:gd name="T42" fmla="*/ 53 w 107"/>
                <a:gd name="T43" fmla="*/ 41 h 142"/>
                <a:gd name="T44" fmla="*/ 45 w 107"/>
                <a:gd name="T45" fmla="*/ 29 h 142"/>
                <a:gd name="T46" fmla="*/ 41 w 107"/>
                <a:gd name="T47" fmla="*/ 34 h 142"/>
                <a:gd name="T48" fmla="*/ 45 w 107"/>
                <a:gd name="T49" fmla="*/ 45 h 142"/>
                <a:gd name="T50" fmla="*/ 53 w 107"/>
                <a:gd name="T51" fmla="*/ 57 h 142"/>
                <a:gd name="T52" fmla="*/ 48 w 107"/>
                <a:gd name="T53" fmla="*/ 60 h 142"/>
                <a:gd name="T54" fmla="*/ 57 w 107"/>
                <a:gd name="T55" fmla="*/ 71 h 142"/>
                <a:gd name="T56" fmla="*/ 64 w 107"/>
                <a:gd name="T57" fmla="*/ 76 h 142"/>
                <a:gd name="T58" fmla="*/ 64 w 107"/>
                <a:gd name="T59" fmla="*/ 88 h 142"/>
                <a:gd name="T60" fmla="*/ 50 w 107"/>
                <a:gd name="T61" fmla="*/ 83 h 142"/>
                <a:gd name="T62" fmla="*/ 55 w 107"/>
                <a:gd name="T63" fmla="*/ 93 h 142"/>
                <a:gd name="T64" fmla="*/ 43 w 107"/>
                <a:gd name="T65" fmla="*/ 95 h 142"/>
                <a:gd name="T66" fmla="*/ 50 w 107"/>
                <a:gd name="T67" fmla="*/ 112 h 142"/>
                <a:gd name="T68" fmla="*/ 38 w 107"/>
                <a:gd name="T69" fmla="*/ 114 h 142"/>
                <a:gd name="T70" fmla="*/ 26 w 107"/>
                <a:gd name="T71" fmla="*/ 105 h 142"/>
                <a:gd name="T72" fmla="*/ 19 w 107"/>
                <a:gd name="T73" fmla="*/ 88 h 142"/>
                <a:gd name="T74" fmla="*/ 17 w 107"/>
                <a:gd name="T75" fmla="*/ 74 h 142"/>
                <a:gd name="T76" fmla="*/ 12 w 107"/>
                <a:gd name="T77" fmla="*/ 64 h 142"/>
                <a:gd name="T78" fmla="*/ 3 w 107"/>
                <a:gd name="T79" fmla="*/ 53 h 142"/>
                <a:gd name="T80" fmla="*/ 0 w 107"/>
                <a:gd name="T81" fmla="*/ 48 h 142"/>
                <a:gd name="T82" fmla="*/ 10 w 107"/>
                <a:gd name="T83" fmla="*/ 38 h 142"/>
                <a:gd name="T84" fmla="*/ 10 w 107"/>
                <a:gd name="T85" fmla="*/ 31 h 142"/>
                <a:gd name="T86" fmla="*/ 15 w 107"/>
                <a:gd name="T87" fmla="*/ 27 h 142"/>
                <a:gd name="T88" fmla="*/ 15 w 107"/>
                <a:gd name="T89" fmla="*/ 22 h 142"/>
                <a:gd name="T90" fmla="*/ 26 w 107"/>
                <a:gd name="T91" fmla="*/ 19 h 142"/>
                <a:gd name="T92" fmla="*/ 34 w 107"/>
                <a:gd name="T93" fmla="*/ 15 h 142"/>
                <a:gd name="T94" fmla="*/ 41 w 107"/>
                <a:gd name="T95" fmla="*/ 15 h 142"/>
                <a:gd name="T96" fmla="*/ 43 w 107"/>
                <a:gd name="T97" fmla="*/ 12 h 142"/>
                <a:gd name="T98" fmla="*/ 48 w 107"/>
                <a:gd name="T99" fmla="*/ 12 h 142"/>
                <a:gd name="T100" fmla="*/ 60 w 107"/>
                <a:gd name="T101" fmla="*/ 12 h 142"/>
                <a:gd name="T102" fmla="*/ 71 w 107"/>
                <a:gd name="T103" fmla="*/ 5 h 142"/>
                <a:gd name="T104" fmla="*/ 83 w 107"/>
                <a:gd name="T105" fmla="*/ 15 h 142"/>
                <a:gd name="T106" fmla="*/ 97 w 107"/>
                <a:gd name="T107" fmla="*/ 12 h 142"/>
                <a:gd name="T108" fmla="*/ 97 w 107"/>
                <a:gd name="T109" fmla="*/ 0 h 142"/>
                <a:gd name="T110" fmla="*/ 107 w 107"/>
                <a:gd name="T111" fmla="*/ 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7" h="142">
                  <a:moveTo>
                    <a:pt x="60" y="126"/>
                  </a:moveTo>
                  <a:lnTo>
                    <a:pt x="60" y="126"/>
                  </a:lnTo>
                  <a:lnTo>
                    <a:pt x="67" y="133"/>
                  </a:lnTo>
                  <a:lnTo>
                    <a:pt x="81" y="133"/>
                  </a:lnTo>
                  <a:lnTo>
                    <a:pt x="93" y="133"/>
                  </a:lnTo>
                  <a:lnTo>
                    <a:pt x="93" y="138"/>
                  </a:lnTo>
                  <a:lnTo>
                    <a:pt x="100" y="135"/>
                  </a:lnTo>
                  <a:lnTo>
                    <a:pt x="97" y="140"/>
                  </a:lnTo>
                  <a:lnTo>
                    <a:pt x="76" y="142"/>
                  </a:lnTo>
                  <a:lnTo>
                    <a:pt x="76" y="138"/>
                  </a:lnTo>
                  <a:lnTo>
                    <a:pt x="55" y="135"/>
                  </a:lnTo>
                  <a:lnTo>
                    <a:pt x="60" y="126"/>
                  </a:lnTo>
                  <a:close/>
                  <a:moveTo>
                    <a:pt x="107" y="5"/>
                  </a:moveTo>
                  <a:lnTo>
                    <a:pt x="107" y="5"/>
                  </a:lnTo>
                  <a:lnTo>
                    <a:pt x="100" y="19"/>
                  </a:lnTo>
                  <a:lnTo>
                    <a:pt x="97" y="22"/>
                  </a:lnTo>
                  <a:lnTo>
                    <a:pt x="86" y="22"/>
                  </a:lnTo>
                  <a:lnTo>
                    <a:pt x="79" y="19"/>
                  </a:lnTo>
                  <a:lnTo>
                    <a:pt x="60" y="24"/>
                  </a:lnTo>
                  <a:lnTo>
                    <a:pt x="69" y="38"/>
                  </a:lnTo>
                  <a:lnTo>
                    <a:pt x="62" y="41"/>
                  </a:lnTo>
                  <a:lnTo>
                    <a:pt x="53" y="41"/>
                  </a:lnTo>
                  <a:lnTo>
                    <a:pt x="45" y="29"/>
                  </a:lnTo>
                  <a:lnTo>
                    <a:pt x="41" y="34"/>
                  </a:lnTo>
                  <a:lnTo>
                    <a:pt x="45" y="45"/>
                  </a:lnTo>
                  <a:lnTo>
                    <a:pt x="53" y="57"/>
                  </a:lnTo>
                  <a:lnTo>
                    <a:pt x="48" y="60"/>
                  </a:lnTo>
                  <a:lnTo>
                    <a:pt x="57" y="71"/>
                  </a:lnTo>
                  <a:lnTo>
                    <a:pt x="64" y="76"/>
                  </a:lnTo>
                  <a:lnTo>
                    <a:pt x="64" y="88"/>
                  </a:lnTo>
                  <a:lnTo>
                    <a:pt x="50" y="83"/>
                  </a:lnTo>
                  <a:lnTo>
                    <a:pt x="55" y="93"/>
                  </a:lnTo>
                  <a:lnTo>
                    <a:pt x="43" y="95"/>
                  </a:lnTo>
                  <a:lnTo>
                    <a:pt x="50" y="112"/>
                  </a:lnTo>
                  <a:lnTo>
                    <a:pt x="38" y="114"/>
                  </a:lnTo>
                  <a:lnTo>
                    <a:pt x="26" y="105"/>
                  </a:lnTo>
                  <a:lnTo>
                    <a:pt x="19" y="88"/>
                  </a:lnTo>
                  <a:lnTo>
                    <a:pt x="17" y="74"/>
                  </a:lnTo>
                  <a:lnTo>
                    <a:pt x="12" y="64"/>
                  </a:lnTo>
                  <a:lnTo>
                    <a:pt x="3" y="53"/>
                  </a:lnTo>
                  <a:lnTo>
                    <a:pt x="0" y="48"/>
                  </a:lnTo>
                  <a:lnTo>
                    <a:pt x="10" y="38"/>
                  </a:lnTo>
                  <a:lnTo>
                    <a:pt x="10" y="31"/>
                  </a:lnTo>
                  <a:lnTo>
                    <a:pt x="15" y="27"/>
                  </a:lnTo>
                  <a:lnTo>
                    <a:pt x="15" y="22"/>
                  </a:lnTo>
                  <a:lnTo>
                    <a:pt x="26" y="19"/>
                  </a:lnTo>
                  <a:lnTo>
                    <a:pt x="34" y="15"/>
                  </a:lnTo>
                  <a:lnTo>
                    <a:pt x="41" y="15"/>
                  </a:lnTo>
                  <a:lnTo>
                    <a:pt x="43" y="12"/>
                  </a:lnTo>
                  <a:lnTo>
                    <a:pt x="48" y="12"/>
                  </a:lnTo>
                  <a:lnTo>
                    <a:pt x="60" y="12"/>
                  </a:lnTo>
                  <a:lnTo>
                    <a:pt x="71" y="5"/>
                  </a:lnTo>
                  <a:lnTo>
                    <a:pt x="83" y="15"/>
                  </a:lnTo>
                  <a:lnTo>
                    <a:pt x="97" y="12"/>
                  </a:lnTo>
                  <a:lnTo>
                    <a:pt x="97" y="0"/>
                  </a:lnTo>
                  <a:lnTo>
                    <a:pt x="107"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13" name="Freeform 131">
              <a:extLst>
                <a:ext uri="{FF2B5EF4-FFF2-40B4-BE49-F238E27FC236}">
                  <a16:creationId xmlns:a16="http://schemas.microsoft.com/office/drawing/2014/main" id="{4458C174-A0FA-A24F-9768-83C45EE3850B}"/>
                </a:ext>
              </a:extLst>
            </p:cNvPr>
            <p:cNvSpPr>
              <a:spLocks/>
            </p:cNvSpPr>
            <p:nvPr/>
          </p:nvSpPr>
          <p:spPr bwMode="auto">
            <a:xfrm>
              <a:off x="2375021" y="-621042"/>
              <a:ext cx="1685600" cy="2469601"/>
            </a:xfrm>
            <a:custGeom>
              <a:avLst/>
              <a:gdLst>
                <a:gd name="T0" fmla="*/ 849 w 989"/>
                <a:gd name="T1" fmla="*/ 126 h 1449"/>
                <a:gd name="T2" fmla="*/ 669 w 989"/>
                <a:gd name="T3" fmla="*/ 190 h 1449"/>
                <a:gd name="T4" fmla="*/ 783 w 989"/>
                <a:gd name="T5" fmla="*/ 237 h 1449"/>
                <a:gd name="T6" fmla="*/ 811 w 989"/>
                <a:gd name="T7" fmla="*/ 308 h 1449"/>
                <a:gd name="T8" fmla="*/ 979 w 989"/>
                <a:gd name="T9" fmla="*/ 247 h 1449"/>
                <a:gd name="T10" fmla="*/ 913 w 989"/>
                <a:gd name="T11" fmla="*/ 386 h 1449"/>
                <a:gd name="T12" fmla="*/ 880 w 989"/>
                <a:gd name="T13" fmla="*/ 474 h 1449"/>
                <a:gd name="T14" fmla="*/ 887 w 989"/>
                <a:gd name="T15" fmla="*/ 666 h 1449"/>
                <a:gd name="T16" fmla="*/ 863 w 989"/>
                <a:gd name="T17" fmla="*/ 727 h 1449"/>
                <a:gd name="T18" fmla="*/ 873 w 989"/>
                <a:gd name="T19" fmla="*/ 841 h 1449"/>
                <a:gd name="T20" fmla="*/ 849 w 989"/>
                <a:gd name="T21" fmla="*/ 888 h 1449"/>
                <a:gd name="T22" fmla="*/ 826 w 989"/>
                <a:gd name="T23" fmla="*/ 933 h 1449"/>
                <a:gd name="T24" fmla="*/ 785 w 989"/>
                <a:gd name="T25" fmla="*/ 950 h 1449"/>
                <a:gd name="T26" fmla="*/ 835 w 989"/>
                <a:gd name="T27" fmla="*/ 1035 h 1449"/>
                <a:gd name="T28" fmla="*/ 773 w 989"/>
                <a:gd name="T29" fmla="*/ 997 h 1449"/>
                <a:gd name="T30" fmla="*/ 802 w 989"/>
                <a:gd name="T31" fmla="*/ 1059 h 1449"/>
                <a:gd name="T32" fmla="*/ 736 w 989"/>
                <a:gd name="T33" fmla="*/ 1137 h 1449"/>
                <a:gd name="T34" fmla="*/ 655 w 989"/>
                <a:gd name="T35" fmla="*/ 1167 h 1449"/>
                <a:gd name="T36" fmla="*/ 587 w 989"/>
                <a:gd name="T37" fmla="*/ 1241 h 1449"/>
                <a:gd name="T38" fmla="*/ 528 w 989"/>
                <a:gd name="T39" fmla="*/ 1283 h 1449"/>
                <a:gd name="T40" fmla="*/ 492 w 989"/>
                <a:gd name="T41" fmla="*/ 1362 h 1449"/>
                <a:gd name="T42" fmla="*/ 485 w 989"/>
                <a:gd name="T43" fmla="*/ 1449 h 1449"/>
                <a:gd name="T44" fmla="*/ 405 w 989"/>
                <a:gd name="T45" fmla="*/ 1423 h 1449"/>
                <a:gd name="T46" fmla="*/ 350 w 989"/>
                <a:gd name="T47" fmla="*/ 1328 h 1449"/>
                <a:gd name="T48" fmla="*/ 317 w 989"/>
                <a:gd name="T49" fmla="*/ 1234 h 1449"/>
                <a:gd name="T50" fmla="*/ 329 w 989"/>
                <a:gd name="T51" fmla="*/ 1141 h 1449"/>
                <a:gd name="T52" fmla="*/ 362 w 989"/>
                <a:gd name="T53" fmla="*/ 1070 h 1449"/>
                <a:gd name="T54" fmla="*/ 322 w 989"/>
                <a:gd name="T55" fmla="*/ 1099 h 1449"/>
                <a:gd name="T56" fmla="*/ 305 w 989"/>
                <a:gd name="T57" fmla="*/ 1028 h 1449"/>
                <a:gd name="T58" fmla="*/ 326 w 989"/>
                <a:gd name="T59" fmla="*/ 1006 h 1449"/>
                <a:gd name="T60" fmla="*/ 282 w 989"/>
                <a:gd name="T61" fmla="*/ 985 h 1449"/>
                <a:gd name="T62" fmla="*/ 277 w 989"/>
                <a:gd name="T63" fmla="*/ 876 h 1449"/>
                <a:gd name="T64" fmla="*/ 237 w 989"/>
                <a:gd name="T65" fmla="*/ 763 h 1449"/>
                <a:gd name="T66" fmla="*/ 116 w 989"/>
                <a:gd name="T67" fmla="*/ 722 h 1449"/>
                <a:gd name="T68" fmla="*/ 31 w 989"/>
                <a:gd name="T69" fmla="*/ 663 h 1449"/>
                <a:gd name="T70" fmla="*/ 36 w 989"/>
                <a:gd name="T71" fmla="*/ 616 h 1449"/>
                <a:gd name="T72" fmla="*/ 64 w 989"/>
                <a:gd name="T73" fmla="*/ 516 h 1449"/>
                <a:gd name="T74" fmla="*/ 85 w 989"/>
                <a:gd name="T75" fmla="*/ 410 h 1449"/>
                <a:gd name="T76" fmla="*/ 177 w 989"/>
                <a:gd name="T77" fmla="*/ 289 h 1449"/>
                <a:gd name="T78" fmla="*/ 260 w 989"/>
                <a:gd name="T79" fmla="*/ 192 h 1449"/>
                <a:gd name="T80" fmla="*/ 371 w 989"/>
                <a:gd name="T81" fmla="*/ 161 h 1449"/>
                <a:gd name="T82" fmla="*/ 466 w 989"/>
                <a:gd name="T83" fmla="*/ 251 h 1449"/>
                <a:gd name="T84" fmla="*/ 483 w 989"/>
                <a:gd name="T85" fmla="*/ 60 h 1449"/>
                <a:gd name="T86" fmla="*/ 617 w 989"/>
                <a:gd name="T87" fmla="*/ 0 h 1449"/>
                <a:gd name="T88" fmla="*/ 747 w 989"/>
                <a:gd name="T89" fmla="*/ 19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9" h="1449">
                  <a:moveTo>
                    <a:pt x="747" y="19"/>
                  </a:moveTo>
                  <a:lnTo>
                    <a:pt x="747" y="19"/>
                  </a:lnTo>
                  <a:lnTo>
                    <a:pt x="849" y="126"/>
                  </a:lnTo>
                  <a:lnTo>
                    <a:pt x="818" y="173"/>
                  </a:lnTo>
                  <a:lnTo>
                    <a:pt x="757" y="178"/>
                  </a:lnTo>
                  <a:lnTo>
                    <a:pt x="669" y="190"/>
                  </a:lnTo>
                  <a:lnTo>
                    <a:pt x="677" y="211"/>
                  </a:lnTo>
                  <a:lnTo>
                    <a:pt x="736" y="199"/>
                  </a:lnTo>
                  <a:lnTo>
                    <a:pt x="783" y="237"/>
                  </a:lnTo>
                  <a:lnTo>
                    <a:pt x="814" y="204"/>
                  </a:lnTo>
                  <a:lnTo>
                    <a:pt x="828" y="244"/>
                  </a:lnTo>
                  <a:lnTo>
                    <a:pt x="811" y="308"/>
                  </a:lnTo>
                  <a:lnTo>
                    <a:pt x="852" y="268"/>
                  </a:lnTo>
                  <a:lnTo>
                    <a:pt x="930" y="225"/>
                  </a:lnTo>
                  <a:lnTo>
                    <a:pt x="979" y="247"/>
                  </a:lnTo>
                  <a:lnTo>
                    <a:pt x="989" y="292"/>
                  </a:lnTo>
                  <a:lnTo>
                    <a:pt x="923" y="365"/>
                  </a:lnTo>
                  <a:lnTo>
                    <a:pt x="913" y="386"/>
                  </a:lnTo>
                  <a:lnTo>
                    <a:pt x="861" y="403"/>
                  </a:lnTo>
                  <a:lnTo>
                    <a:pt x="899" y="408"/>
                  </a:lnTo>
                  <a:lnTo>
                    <a:pt x="880" y="474"/>
                  </a:lnTo>
                  <a:lnTo>
                    <a:pt x="866" y="528"/>
                  </a:lnTo>
                  <a:lnTo>
                    <a:pt x="868" y="616"/>
                  </a:lnTo>
                  <a:lnTo>
                    <a:pt x="887" y="666"/>
                  </a:lnTo>
                  <a:lnTo>
                    <a:pt x="861" y="668"/>
                  </a:lnTo>
                  <a:lnTo>
                    <a:pt x="835" y="689"/>
                  </a:lnTo>
                  <a:lnTo>
                    <a:pt x="863" y="727"/>
                  </a:lnTo>
                  <a:lnTo>
                    <a:pt x="868" y="782"/>
                  </a:lnTo>
                  <a:lnTo>
                    <a:pt x="852" y="786"/>
                  </a:lnTo>
                  <a:lnTo>
                    <a:pt x="873" y="841"/>
                  </a:lnTo>
                  <a:lnTo>
                    <a:pt x="835" y="843"/>
                  </a:lnTo>
                  <a:lnTo>
                    <a:pt x="856" y="869"/>
                  </a:lnTo>
                  <a:lnTo>
                    <a:pt x="849" y="888"/>
                  </a:lnTo>
                  <a:lnTo>
                    <a:pt x="828" y="895"/>
                  </a:lnTo>
                  <a:lnTo>
                    <a:pt x="804" y="895"/>
                  </a:lnTo>
                  <a:lnTo>
                    <a:pt x="826" y="933"/>
                  </a:lnTo>
                  <a:lnTo>
                    <a:pt x="826" y="957"/>
                  </a:lnTo>
                  <a:lnTo>
                    <a:pt x="792" y="935"/>
                  </a:lnTo>
                  <a:lnTo>
                    <a:pt x="785" y="950"/>
                  </a:lnTo>
                  <a:lnTo>
                    <a:pt x="807" y="964"/>
                  </a:lnTo>
                  <a:lnTo>
                    <a:pt x="828" y="995"/>
                  </a:lnTo>
                  <a:lnTo>
                    <a:pt x="835" y="1035"/>
                  </a:lnTo>
                  <a:lnTo>
                    <a:pt x="804" y="1044"/>
                  </a:lnTo>
                  <a:lnTo>
                    <a:pt x="792" y="1025"/>
                  </a:lnTo>
                  <a:lnTo>
                    <a:pt x="773" y="997"/>
                  </a:lnTo>
                  <a:lnTo>
                    <a:pt x="778" y="1030"/>
                  </a:lnTo>
                  <a:lnTo>
                    <a:pt x="759" y="1056"/>
                  </a:lnTo>
                  <a:lnTo>
                    <a:pt x="802" y="1059"/>
                  </a:lnTo>
                  <a:lnTo>
                    <a:pt x="823" y="1061"/>
                  </a:lnTo>
                  <a:lnTo>
                    <a:pt x="781" y="1101"/>
                  </a:lnTo>
                  <a:lnTo>
                    <a:pt x="736" y="1137"/>
                  </a:lnTo>
                  <a:lnTo>
                    <a:pt x="688" y="1151"/>
                  </a:lnTo>
                  <a:lnTo>
                    <a:pt x="672" y="1151"/>
                  </a:lnTo>
                  <a:lnTo>
                    <a:pt x="655" y="1167"/>
                  </a:lnTo>
                  <a:lnTo>
                    <a:pt x="632" y="1210"/>
                  </a:lnTo>
                  <a:lnTo>
                    <a:pt x="598" y="1238"/>
                  </a:lnTo>
                  <a:lnTo>
                    <a:pt x="587" y="1241"/>
                  </a:lnTo>
                  <a:lnTo>
                    <a:pt x="565" y="1250"/>
                  </a:lnTo>
                  <a:lnTo>
                    <a:pt x="542" y="1260"/>
                  </a:lnTo>
                  <a:lnTo>
                    <a:pt x="528" y="1283"/>
                  </a:lnTo>
                  <a:lnTo>
                    <a:pt x="528" y="1309"/>
                  </a:lnTo>
                  <a:lnTo>
                    <a:pt x="518" y="1333"/>
                  </a:lnTo>
                  <a:lnTo>
                    <a:pt x="492" y="1362"/>
                  </a:lnTo>
                  <a:lnTo>
                    <a:pt x="499" y="1388"/>
                  </a:lnTo>
                  <a:lnTo>
                    <a:pt x="492" y="1416"/>
                  </a:lnTo>
                  <a:lnTo>
                    <a:pt x="485" y="1449"/>
                  </a:lnTo>
                  <a:lnTo>
                    <a:pt x="461" y="1449"/>
                  </a:lnTo>
                  <a:lnTo>
                    <a:pt x="438" y="1423"/>
                  </a:lnTo>
                  <a:lnTo>
                    <a:pt x="405" y="1423"/>
                  </a:lnTo>
                  <a:lnTo>
                    <a:pt x="388" y="1404"/>
                  </a:lnTo>
                  <a:lnTo>
                    <a:pt x="378" y="1373"/>
                  </a:lnTo>
                  <a:lnTo>
                    <a:pt x="350" y="1328"/>
                  </a:lnTo>
                  <a:lnTo>
                    <a:pt x="343" y="1305"/>
                  </a:lnTo>
                  <a:lnTo>
                    <a:pt x="341" y="1272"/>
                  </a:lnTo>
                  <a:lnTo>
                    <a:pt x="317" y="1234"/>
                  </a:lnTo>
                  <a:lnTo>
                    <a:pt x="324" y="1205"/>
                  </a:lnTo>
                  <a:lnTo>
                    <a:pt x="312" y="1189"/>
                  </a:lnTo>
                  <a:lnTo>
                    <a:pt x="329" y="1141"/>
                  </a:lnTo>
                  <a:lnTo>
                    <a:pt x="352" y="1125"/>
                  </a:lnTo>
                  <a:lnTo>
                    <a:pt x="360" y="1106"/>
                  </a:lnTo>
                  <a:lnTo>
                    <a:pt x="362" y="1070"/>
                  </a:lnTo>
                  <a:lnTo>
                    <a:pt x="343" y="1085"/>
                  </a:lnTo>
                  <a:lnTo>
                    <a:pt x="336" y="1092"/>
                  </a:lnTo>
                  <a:lnTo>
                    <a:pt x="322" y="1099"/>
                  </a:lnTo>
                  <a:lnTo>
                    <a:pt x="300" y="1085"/>
                  </a:lnTo>
                  <a:lnTo>
                    <a:pt x="300" y="1051"/>
                  </a:lnTo>
                  <a:lnTo>
                    <a:pt x="305" y="1028"/>
                  </a:lnTo>
                  <a:lnTo>
                    <a:pt x="322" y="1025"/>
                  </a:lnTo>
                  <a:lnTo>
                    <a:pt x="355" y="1040"/>
                  </a:lnTo>
                  <a:lnTo>
                    <a:pt x="326" y="1006"/>
                  </a:lnTo>
                  <a:lnTo>
                    <a:pt x="312" y="990"/>
                  </a:lnTo>
                  <a:lnTo>
                    <a:pt x="296" y="997"/>
                  </a:lnTo>
                  <a:lnTo>
                    <a:pt x="282" y="985"/>
                  </a:lnTo>
                  <a:lnTo>
                    <a:pt x="300" y="935"/>
                  </a:lnTo>
                  <a:lnTo>
                    <a:pt x="291" y="917"/>
                  </a:lnTo>
                  <a:lnTo>
                    <a:pt x="277" y="876"/>
                  </a:lnTo>
                  <a:lnTo>
                    <a:pt x="258" y="815"/>
                  </a:lnTo>
                  <a:lnTo>
                    <a:pt x="237" y="791"/>
                  </a:lnTo>
                  <a:lnTo>
                    <a:pt x="237" y="763"/>
                  </a:lnTo>
                  <a:lnTo>
                    <a:pt x="194" y="725"/>
                  </a:lnTo>
                  <a:lnTo>
                    <a:pt x="161" y="720"/>
                  </a:lnTo>
                  <a:lnTo>
                    <a:pt x="116" y="722"/>
                  </a:lnTo>
                  <a:lnTo>
                    <a:pt x="78" y="730"/>
                  </a:lnTo>
                  <a:lnTo>
                    <a:pt x="59" y="706"/>
                  </a:lnTo>
                  <a:lnTo>
                    <a:pt x="31" y="663"/>
                  </a:lnTo>
                  <a:lnTo>
                    <a:pt x="73" y="640"/>
                  </a:lnTo>
                  <a:lnTo>
                    <a:pt x="104" y="635"/>
                  </a:lnTo>
                  <a:lnTo>
                    <a:pt x="36" y="616"/>
                  </a:lnTo>
                  <a:lnTo>
                    <a:pt x="0" y="585"/>
                  </a:lnTo>
                  <a:lnTo>
                    <a:pt x="2" y="554"/>
                  </a:lnTo>
                  <a:lnTo>
                    <a:pt x="64" y="516"/>
                  </a:lnTo>
                  <a:lnTo>
                    <a:pt x="123" y="474"/>
                  </a:lnTo>
                  <a:lnTo>
                    <a:pt x="128" y="443"/>
                  </a:lnTo>
                  <a:lnTo>
                    <a:pt x="85" y="410"/>
                  </a:lnTo>
                  <a:lnTo>
                    <a:pt x="99" y="372"/>
                  </a:lnTo>
                  <a:lnTo>
                    <a:pt x="154" y="301"/>
                  </a:lnTo>
                  <a:lnTo>
                    <a:pt x="177" y="289"/>
                  </a:lnTo>
                  <a:lnTo>
                    <a:pt x="170" y="240"/>
                  </a:lnTo>
                  <a:lnTo>
                    <a:pt x="211" y="209"/>
                  </a:lnTo>
                  <a:lnTo>
                    <a:pt x="260" y="192"/>
                  </a:lnTo>
                  <a:lnTo>
                    <a:pt x="310" y="190"/>
                  </a:lnTo>
                  <a:lnTo>
                    <a:pt x="329" y="228"/>
                  </a:lnTo>
                  <a:lnTo>
                    <a:pt x="371" y="161"/>
                  </a:lnTo>
                  <a:lnTo>
                    <a:pt x="409" y="206"/>
                  </a:lnTo>
                  <a:lnTo>
                    <a:pt x="433" y="216"/>
                  </a:lnTo>
                  <a:lnTo>
                    <a:pt x="466" y="251"/>
                  </a:lnTo>
                  <a:lnTo>
                    <a:pt x="426" y="190"/>
                  </a:lnTo>
                  <a:lnTo>
                    <a:pt x="428" y="138"/>
                  </a:lnTo>
                  <a:lnTo>
                    <a:pt x="483" y="60"/>
                  </a:lnTo>
                  <a:lnTo>
                    <a:pt x="539" y="67"/>
                  </a:lnTo>
                  <a:lnTo>
                    <a:pt x="561" y="15"/>
                  </a:lnTo>
                  <a:lnTo>
                    <a:pt x="617" y="0"/>
                  </a:lnTo>
                  <a:lnTo>
                    <a:pt x="747" y="19"/>
                  </a:lnTo>
                  <a:lnTo>
                    <a:pt x="747" y="19"/>
                  </a:lnTo>
                  <a:lnTo>
                    <a:pt x="747" y="1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14" name="Freeform 132">
              <a:extLst>
                <a:ext uri="{FF2B5EF4-FFF2-40B4-BE49-F238E27FC236}">
                  <a16:creationId xmlns:a16="http://schemas.microsoft.com/office/drawing/2014/main" id="{A2E5E053-F375-6648-8C7E-E302C64B25CE}"/>
                </a:ext>
              </a:extLst>
            </p:cNvPr>
            <p:cNvSpPr>
              <a:spLocks/>
            </p:cNvSpPr>
            <p:nvPr/>
          </p:nvSpPr>
          <p:spPr bwMode="auto">
            <a:xfrm>
              <a:off x="1851786" y="3421672"/>
              <a:ext cx="112487" cy="117601"/>
            </a:xfrm>
            <a:custGeom>
              <a:avLst/>
              <a:gdLst>
                <a:gd name="T0" fmla="*/ 49 w 66"/>
                <a:gd name="T1" fmla="*/ 14 h 69"/>
                <a:gd name="T2" fmla="*/ 49 w 66"/>
                <a:gd name="T3" fmla="*/ 14 h 69"/>
                <a:gd name="T4" fmla="*/ 49 w 66"/>
                <a:gd name="T5" fmla="*/ 33 h 69"/>
                <a:gd name="T6" fmla="*/ 54 w 66"/>
                <a:gd name="T7" fmla="*/ 33 h 69"/>
                <a:gd name="T8" fmla="*/ 59 w 66"/>
                <a:gd name="T9" fmla="*/ 36 h 69"/>
                <a:gd name="T10" fmla="*/ 61 w 66"/>
                <a:gd name="T11" fmla="*/ 33 h 69"/>
                <a:gd name="T12" fmla="*/ 66 w 66"/>
                <a:gd name="T13" fmla="*/ 36 h 69"/>
                <a:gd name="T14" fmla="*/ 56 w 66"/>
                <a:gd name="T15" fmla="*/ 43 h 69"/>
                <a:gd name="T16" fmla="*/ 49 w 66"/>
                <a:gd name="T17" fmla="*/ 48 h 69"/>
                <a:gd name="T18" fmla="*/ 49 w 66"/>
                <a:gd name="T19" fmla="*/ 50 h 69"/>
                <a:gd name="T20" fmla="*/ 52 w 66"/>
                <a:gd name="T21" fmla="*/ 52 h 69"/>
                <a:gd name="T22" fmla="*/ 47 w 66"/>
                <a:gd name="T23" fmla="*/ 57 h 69"/>
                <a:gd name="T24" fmla="*/ 42 w 66"/>
                <a:gd name="T25" fmla="*/ 59 h 69"/>
                <a:gd name="T26" fmla="*/ 44 w 66"/>
                <a:gd name="T27" fmla="*/ 59 h 69"/>
                <a:gd name="T28" fmla="*/ 40 w 66"/>
                <a:gd name="T29" fmla="*/ 62 h 69"/>
                <a:gd name="T30" fmla="*/ 35 w 66"/>
                <a:gd name="T31" fmla="*/ 66 h 69"/>
                <a:gd name="T32" fmla="*/ 35 w 66"/>
                <a:gd name="T33" fmla="*/ 69 h 69"/>
                <a:gd name="T34" fmla="*/ 26 w 66"/>
                <a:gd name="T35" fmla="*/ 66 h 69"/>
                <a:gd name="T36" fmla="*/ 16 w 66"/>
                <a:gd name="T37" fmla="*/ 64 h 69"/>
                <a:gd name="T38" fmla="*/ 9 w 66"/>
                <a:gd name="T39" fmla="*/ 62 h 69"/>
                <a:gd name="T40" fmla="*/ 0 w 66"/>
                <a:gd name="T41" fmla="*/ 55 h 69"/>
                <a:gd name="T42" fmla="*/ 0 w 66"/>
                <a:gd name="T43" fmla="*/ 50 h 69"/>
                <a:gd name="T44" fmla="*/ 2 w 66"/>
                <a:gd name="T45" fmla="*/ 48 h 69"/>
                <a:gd name="T46" fmla="*/ 0 w 66"/>
                <a:gd name="T47" fmla="*/ 43 h 69"/>
                <a:gd name="T48" fmla="*/ 7 w 66"/>
                <a:gd name="T49" fmla="*/ 31 h 69"/>
                <a:gd name="T50" fmla="*/ 28 w 66"/>
                <a:gd name="T51" fmla="*/ 31 h 69"/>
                <a:gd name="T52" fmla="*/ 28 w 66"/>
                <a:gd name="T53" fmla="*/ 24 h 69"/>
                <a:gd name="T54" fmla="*/ 26 w 66"/>
                <a:gd name="T55" fmla="*/ 24 h 69"/>
                <a:gd name="T56" fmla="*/ 23 w 66"/>
                <a:gd name="T57" fmla="*/ 19 h 69"/>
                <a:gd name="T58" fmla="*/ 18 w 66"/>
                <a:gd name="T59" fmla="*/ 17 h 69"/>
                <a:gd name="T60" fmla="*/ 11 w 66"/>
                <a:gd name="T61" fmla="*/ 10 h 69"/>
                <a:gd name="T62" fmla="*/ 18 w 66"/>
                <a:gd name="T63" fmla="*/ 10 h 69"/>
                <a:gd name="T64" fmla="*/ 18 w 66"/>
                <a:gd name="T65" fmla="*/ 0 h 69"/>
                <a:gd name="T66" fmla="*/ 35 w 66"/>
                <a:gd name="T67" fmla="*/ 0 h 69"/>
                <a:gd name="T68" fmla="*/ 52 w 66"/>
                <a:gd name="T69" fmla="*/ 0 h 69"/>
                <a:gd name="T70" fmla="*/ 49 w 66"/>
                <a:gd name="T71"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9">
                  <a:moveTo>
                    <a:pt x="49" y="14"/>
                  </a:moveTo>
                  <a:lnTo>
                    <a:pt x="49" y="14"/>
                  </a:lnTo>
                  <a:lnTo>
                    <a:pt x="49" y="33"/>
                  </a:lnTo>
                  <a:lnTo>
                    <a:pt x="54" y="33"/>
                  </a:lnTo>
                  <a:lnTo>
                    <a:pt x="59" y="36"/>
                  </a:lnTo>
                  <a:lnTo>
                    <a:pt x="61" y="33"/>
                  </a:lnTo>
                  <a:lnTo>
                    <a:pt x="66" y="36"/>
                  </a:lnTo>
                  <a:lnTo>
                    <a:pt x="56" y="43"/>
                  </a:lnTo>
                  <a:lnTo>
                    <a:pt x="49" y="48"/>
                  </a:lnTo>
                  <a:lnTo>
                    <a:pt x="49" y="50"/>
                  </a:lnTo>
                  <a:lnTo>
                    <a:pt x="52" y="52"/>
                  </a:lnTo>
                  <a:lnTo>
                    <a:pt x="47" y="57"/>
                  </a:lnTo>
                  <a:lnTo>
                    <a:pt x="42" y="59"/>
                  </a:lnTo>
                  <a:lnTo>
                    <a:pt x="44" y="59"/>
                  </a:lnTo>
                  <a:lnTo>
                    <a:pt x="40" y="62"/>
                  </a:lnTo>
                  <a:lnTo>
                    <a:pt x="35" y="66"/>
                  </a:lnTo>
                  <a:lnTo>
                    <a:pt x="35" y="69"/>
                  </a:lnTo>
                  <a:lnTo>
                    <a:pt x="26" y="66"/>
                  </a:lnTo>
                  <a:lnTo>
                    <a:pt x="16" y="64"/>
                  </a:lnTo>
                  <a:lnTo>
                    <a:pt x="9" y="62"/>
                  </a:lnTo>
                  <a:lnTo>
                    <a:pt x="0" y="55"/>
                  </a:lnTo>
                  <a:lnTo>
                    <a:pt x="0" y="50"/>
                  </a:lnTo>
                  <a:lnTo>
                    <a:pt x="2" y="48"/>
                  </a:lnTo>
                  <a:lnTo>
                    <a:pt x="0" y="43"/>
                  </a:lnTo>
                  <a:lnTo>
                    <a:pt x="7" y="31"/>
                  </a:lnTo>
                  <a:lnTo>
                    <a:pt x="28" y="31"/>
                  </a:lnTo>
                  <a:lnTo>
                    <a:pt x="28" y="24"/>
                  </a:lnTo>
                  <a:lnTo>
                    <a:pt x="26" y="24"/>
                  </a:lnTo>
                  <a:lnTo>
                    <a:pt x="23" y="19"/>
                  </a:lnTo>
                  <a:lnTo>
                    <a:pt x="18" y="17"/>
                  </a:lnTo>
                  <a:lnTo>
                    <a:pt x="11" y="10"/>
                  </a:lnTo>
                  <a:lnTo>
                    <a:pt x="18" y="10"/>
                  </a:lnTo>
                  <a:lnTo>
                    <a:pt x="18" y="0"/>
                  </a:lnTo>
                  <a:lnTo>
                    <a:pt x="35" y="0"/>
                  </a:lnTo>
                  <a:lnTo>
                    <a:pt x="52" y="0"/>
                  </a:lnTo>
                  <a:lnTo>
                    <a:pt x="49" y="1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15" name="Freeform 134">
              <a:extLst>
                <a:ext uri="{FF2B5EF4-FFF2-40B4-BE49-F238E27FC236}">
                  <a16:creationId xmlns:a16="http://schemas.microsoft.com/office/drawing/2014/main" id="{D489E082-E0EC-BA4C-A752-E4CA1AB390DB}"/>
                </a:ext>
              </a:extLst>
            </p:cNvPr>
            <p:cNvSpPr>
              <a:spLocks/>
            </p:cNvSpPr>
            <p:nvPr/>
          </p:nvSpPr>
          <p:spPr bwMode="auto">
            <a:xfrm>
              <a:off x="2702256" y="3687550"/>
              <a:ext cx="136348" cy="197705"/>
            </a:xfrm>
            <a:custGeom>
              <a:avLst/>
              <a:gdLst>
                <a:gd name="T0" fmla="*/ 68 w 80"/>
                <a:gd name="T1" fmla="*/ 41 h 116"/>
                <a:gd name="T2" fmla="*/ 68 w 80"/>
                <a:gd name="T3" fmla="*/ 41 h 116"/>
                <a:gd name="T4" fmla="*/ 66 w 80"/>
                <a:gd name="T5" fmla="*/ 55 h 116"/>
                <a:gd name="T6" fmla="*/ 56 w 80"/>
                <a:gd name="T7" fmla="*/ 60 h 116"/>
                <a:gd name="T8" fmla="*/ 59 w 80"/>
                <a:gd name="T9" fmla="*/ 62 h 116"/>
                <a:gd name="T10" fmla="*/ 54 w 80"/>
                <a:gd name="T11" fmla="*/ 71 h 116"/>
                <a:gd name="T12" fmla="*/ 61 w 80"/>
                <a:gd name="T13" fmla="*/ 83 h 116"/>
                <a:gd name="T14" fmla="*/ 66 w 80"/>
                <a:gd name="T15" fmla="*/ 83 h 116"/>
                <a:gd name="T16" fmla="*/ 68 w 80"/>
                <a:gd name="T17" fmla="*/ 93 h 116"/>
                <a:gd name="T18" fmla="*/ 80 w 80"/>
                <a:gd name="T19" fmla="*/ 107 h 116"/>
                <a:gd name="T20" fmla="*/ 75 w 80"/>
                <a:gd name="T21" fmla="*/ 107 h 116"/>
                <a:gd name="T22" fmla="*/ 66 w 80"/>
                <a:gd name="T23" fmla="*/ 105 h 116"/>
                <a:gd name="T24" fmla="*/ 61 w 80"/>
                <a:gd name="T25" fmla="*/ 109 h 116"/>
                <a:gd name="T26" fmla="*/ 54 w 80"/>
                <a:gd name="T27" fmla="*/ 112 h 116"/>
                <a:gd name="T28" fmla="*/ 49 w 80"/>
                <a:gd name="T29" fmla="*/ 114 h 116"/>
                <a:gd name="T30" fmla="*/ 47 w 80"/>
                <a:gd name="T31" fmla="*/ 116 h 116"/>
                <a:gd name="T32" fmla="*/ 37 w 80"/>
                <a:gd name="T33" fmla="*/ 116 h 116"/>
                <a:gd name="T34" fmla="*/ 28 w 80"/>
                <a:gd name="T35" fmla="*/ 107 h 116"/>
                <a:gd name="T36" fmla="*/ 26 w 80"/>
                <a:gd name="T37" fmla="*/ 100 h 116"/>
                <a:gd name="T38" fmla="*/ 23 w 80"/>
                <a:gd name="T39" fmla="*/ 93 h 116"/>
                <a:gd name="T40" fmla="*/ 26 w 80"/>
                <a:gd name="T41" fmla="*/ 79 h 116"/>
                <a:gd name="T42" fmla="*/ 30 w 80"/>
                <a:gd name="T43" fmla="*/ 71 h 116"/>
                <a:gd name="T44" fmla="*/ 26 w 80"/>
                <a:gd name="T45" fmla="*/ 67 h 116"/>
                <a:gd name="T46" fmla="*/ 21 w 80"/>
                <a:gd name="T47" fmla="*/ 62 h 116"/>
                <a:gd name="T48" fmla="*/ 23 w 80"/>
                <a:gd name="T49" fmla="*/ 55 h 116"/>
                <a:gd name="T50" fmla="*/ 19 w 80"/>
                <a:gd name="T51" fmla="*/ 52 h 116"/>
                <a:gd name="T52" fmla="*/ 11 w 80"/>
                <a:gd name="T53" fmla="*/ 52 h 116"/>
                <a:gd name="T54" fmla="*/ 0 w 80"/>
                <a:gd name="T55" fmla="*/ 41 h 116"/>
                <a:gd name="T56" fmla="*/ 4 w 80"/>
                <a:gd name="T57" fmla="*/ 36 h 116"/>
                <a:gd name="T58" fmla="*/ 4 w 80"/>
                <a:gd name="T59" fmla="*/ 29 h 116"/>
                <a:gd name="T60" fmla="*/ 14 w 80"/>
                <a:gd name="T61" fmla="*/ 26 h 116"/>
                <a:gd name="T62" fmla="*/ 16 w 80"/>
                <a:gd name="T63" fmla="*/ 22 h 116"/>
                <a:gd name="T64" fmla="*/ 11 w 80"/>
                <a:gd name="T65" fmla="*/ 17 h 116"/>
                <a:gd name="T66" fmla="*/ 14 w 80"/>
                <a:gd name="T67" fmla="*/ 10 h 116"/>
                <a:gd name="T68" fmla="*/ 26 w 80"/>
                <a:gd name="T69" fmla="*/ 0 h 116"/>
                <a:gd name="T70" fmla="*/ 37 w 80"/>
                <a:gd name="T71" fmla="*/ 8 h 116"/>
                <a:gd name="T72" fmla="*/ 47 w 80"/>
                <a:gd name="T73" fmla="*/ 17 h 116"/>
                <a:gd name="T74" fmla="*/ 47 w 80"/>
                <a:gd name="T75" fmla="*/ 26 h 116"/>
                <a:gd name="T76" fmla="*/ 54 w 80"/>
                <a:gd name="T77" fmla="*/ 26 h 116"/>
                <a:gd name="T78" fmla="*/ 61 w 80"/>
                <a:gd name="T79" fmla="*/ 34 h 116"/>
                <a:gd name="T80" fmla="*/ 68 w 80"/>
                <a:gd name="T81" fmla="*/ 4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116">
                  <a:moveTo>
                    <a:pt x="68" y="41"/>
                  </a:moveTo>
                  <a:lnTo>
                    <a:pt x="68" y="41"/>
                  </a:lnTo>
                  <a:lnTo>
                    <a:pt x="66" y="55"/>
                  </a:lnTo>
                  <a:lnTo>
                    <a:pt x="56" y="60"/>
                  </a:lnTo>
                  <a:lnTo>
                    <a:pt x="59" y="62"/>
                  </a:lnTo>
                  <a:lnTo>
                    <a:pt x="54" y="71"/>
                  </a:lnTo>
                  <a:lnTo>
                    <a:pt x="61" y="83"/>
                  </a:lnTo>
                  <a:lnTo>
                    <a:pt x="66" y="83"/>
                  </a:lnTo>
                  <a:lnTo>
                    <a:pt x="68" y="93"/>
                  </a:lnTo>
                  <a:lnTo>
                    <a:pt x="80" y="107"/>
                  </a:lnTo>
                  <a:lnTo>
                    <a:pt x="75" y="107"/>
                  </a:lnTo>
                  <a:lnTo>
                    <a:pt x="66" y="105"/>
                  </a:lnTo>
                  <a:lnTo>
                    <a:pt x="61" y="109"/>
                  </a:lnTo>
                  <a:lnTo>
                    <a:pt x="54" y="112"/>
                  </a:lnTo>
                  <a:lnTo>
                    <a:pt x="49" y="114"/>
                  </a:lnTo>
                  <a:lnTo>
                    <a:pt x="47" y="116"/>
                  </a:lnTo>
                  <a:lnTo>
                    <a:pt x="37" y="116"/>
                  </a:lnTo>
                  <a:lnTo>
                    <a:pt x="28" y="107"/>
                  </a:lnTo>
                  <a:lnTo>
                    <a:pt x="26" y="100"/>
                  </a:lnTo>
                  <a:lnTo>
                    <a:pt x="23" y="93"/>
                  </a:lnTo>
                  <a:lnTo>
                    <a:pt x="26" y="79"/>
                  </a:lnTo>
                  <a:lnTo>
                    <a:pt x="30" y="71"/>
                  </a:lnTo>
                  <a:lnTo>
                    <a:pt x="26" y="67"/>
                  </a:lnTo>
                  <a:lnTo>
                    <a:pt x="21" y="62"/>
                  </a:lnTo>
                  <a:lnTo>
                    <a:pt x="23" y="55"/>
                  </a:lnTo>
                  <a:lnTo>
                    <a:pt x="19" y="52"/>
                  </a:lnTo>
                  <a:lnTo>
                    <a:pt x="11" y="52"/>
                  </a:lnTo>
                  <a:lnTo>
                    <a:pt x="0" y="41"/>
                  </a:lnTo>
                  <a:lnTo>
                    <a:pt x="4" y="36"/>
                  </a:lnTo>
                  <a:lnTo>
                    <a:pt x="4" y="29"/>
                  </a:lnTo>
                  <a:lnTo>
                    <a:pt x="14" y="26"/>
                  </a:lnTo>
                  <a:lnTo>
                    <a:pt x="16" y="22"/>
                  </a:lnTo>
                  <a:lnTo>
                    <a:pt x="11" y="17"/>
                  </a:lnTo>
                  <a:lnTo>
                    <a:pt x="14" y="10"/>
                  </a:lnTo>
                  <a:lnTo>
                    <a:pt x="26" y="0"/>
                  </a:lnTo>
                  <a:lnTo>
                    <a:pt x="37" y="8"/>
                  </a:lnTo>
                  <a:lnTo>
                    <a:pt x="47" y="17"/>
                  </a:lnTo>
                  <a:lnTo>
                    <a:pt x="47" y="26"/>
                  </a:lnTo>
                  <a:lnTo>
                    <a:pt x="54" y="26"/>
                  </a:lnTo>
                  <a:lnTo>
                    <a:pt x="61" y="34"/>
                  </a:lnTo>
                  <a:lnTo>
                    <a:pt x="68" y="41"/>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16" name="Freeform 136">
              <a:extLst>
                <a:ext uri="{FF2B5EF4-FFF2-40B4-BE49-F238E27FC236}">
                  <a16:creationId xmlns:a16="http://schemas.microsoft.com/office/drawing/2014/main" id="{D6EAE71E-0821-C045-8100-F7E1AB68FCFC}"/>
                </a:ext>
              </a:extLst>
            </p:cNvPr>
            <p:cNvSpPr>
              <a:spLocks/>
            </p:cNvSpPr>
            <p:nvPr/>
          </p:nvSpPr>
          <p:spPr bwMode="auto">
            <a:xfrm>
              <a:off x="1931891" y="3474507"/>
              <a:ext cx="168731" cy="85217"/>
            </a:xfrm>
            <a:custGeom>
              <a:avLst/>
              <a:gdLst>
                <a:gd name="T0" fmla="*/ 59 w 99"/>
                <a:gd name="T1" fmla="*/ 2 h 50"/>
                <a:gd name="T2" fmla="*/ 59 w 99"/>
                <a:gd name="T3" fmla="*/ 2 h 50"/>
                <a:gd name="T4" fmla="*/ 64 w 99"/>
                <a:gd name="T5" fmla="*/ 2 h 50"/>
                <a:gd name="T6" fmla="*/ 66 w 99"/>
                <a:gd name="T7" fmla="*/ 2 h 50"/>
                <a:gd name="T8" fmla="*/ 71 w 99"/>
                <a:gd name="T9" fmla="*/ 0 h 50"/>
                <a:gd name="T10" fmla="*/ 78 w 99"/>
                <a:gd name="T11" fmla="*/ 2 h 50"/>
                <a:gd name="T12" fmla="*/ 80 w 99"/>
                <a:gd name="T13" fmla="*/ 2 h 50"/>
                <a:gd name="T14" fmla="*/ 85 w 99"/>
                <a:gd name="T15" fmla="*/ 7 h 50"/>
                <a:gd name="T16" fmla="*/ 90 w 99"/>
                <a:gd name="T17" fmla="*/ 9 h 50"/>
                <a:gd name="T18" fmla="*/ 97 w 99"/>
                <a:gd name="T19" fmla="*/ 12 h 50"/>
                <a:gd name="T20" fmla="*/ 99 w 99"/>
                <a:gd name="T21" fmla="*/ 17 h 50"/>
                <a:gd name="T22" fmla="*/ 94 w 99"/>
                <a:gd name="T23" fmla="*/ 17 h 50"/>
                <a:gd name="T24" fmla="*/ 92 w 99"/>
                <a:gd name="T25" fmla="*/ 19 h 50"/>
                <a:gd name="T26" fmla="*/ 85 w 99"/>
                <a:gd name="T27" fmla="*/ 21 h 50"/>
                <a:gd name="T28" fmla="*/ 83 w 99"/>
                <a:gd name="T29" fmla="*/ 21 h 50"/>
                <a:gd name="T30" fmla="*/ 78 w 99"/>
                <a:gd name="T31" fmla="*/ 24 h 50"/>
                <a:gd name="T32" fmla="*/ 76 w 99"/>
                <a:gd name="T33" fmla="*/ 21 h 50"/>
                <a:gd name="T34" fmla="*/ 73 w 99"/>
                <a:gd name="T35" fmla="*/ 19 h 50"/>
                <a:gd name="T36" fmla="*/ 71 w 99"/>
                <a:gd name="T37" fmla="*/ 21 h 50"/>
                <a:gd name="T38" fmla="*/ 68 w 99"/>
                <a:gd name="T39" fmla="*/ 24 h 50"/>
                <a:gd name="T40" fmla="*/ 68 w 99"/>
                <a:gd name="T41" fmla="*/ 24 h 50"/>
                <a:gd name="T42" fmla="*/ 68 w 99"/>
                <a:gd name="T43" fmla="*/ 28 h 50"/>
                <a:gd name="T44" fmla="*/ 61 w 99"/>
                <a:gd name="T45" fmla="*/ 33 h 50"/>
                <a:gd name="T46" fmla="*/ 59 w 99"/>
                <a:gd name="T47" fmla="*/ 35 h 50"/>
                <a:gd name="T48" fmla="*/ 57 w 99"/>
                <a:gd name="T49" fmla="*/ 38 h 50"/>
                <a:gd name="T50" fmla="*/ 52 w 99"/>
                <a:gd name="T51" fmla="*/ 33 h 50"/>
                <a:gd name="T52" fmla="*/ 50 w 99"/>
                <a:gd name="T53" fmla="*/ 38 h 50"/>
                <a:gd name="T54" fmla="*/ 45 w 99"/>
                <a:gd name="T55" fmla="*/ 38 h 50"/>
                <a:gd name="T56" fmla="*/ 42 w 99"/>
                <a:gd name="T57" fmla="*/ 38 h 50"/>
                <a:gd name="T58" fmla="*/ 42 w 99"/>
                <a:gd name="T59" fmla="*/ 45 h 50"/>
                <a:gd name="T60" fmla="*/ 40 w 99"/>
                <a:gd name="T61" fmla="*/ 45 h 50"/>
                <a:gd name="T62" fmla="*/ 38 w 99"/>
                <a:gd name="T63" fmla="*/ 50 h 50"/>
                <a:gd name="T64" fmla="*/ 33 w 99"/>
                <a:gd name="T65" fmla="*/ 50 h 50"/>
                <a:gd name="T66" fmla="*/ 31 w 99"/>
                <a:gd name="T67" fmla="*/ 45 h 50"/>
                <a:gd name="T68" fmla="*/ 24 w 99"/>
                <a:gd name="T69" fmla="*/ 45 h 50"/>
                <a:gd name="T70" fmla="*/ 26 w 99"/>
                <a:gd name="T71" fmla="*/ 38 h 50"/>
                <a:gd name="T72" fmla="*/ 24 w 99"/>
                <a:gd name="T73" fmla="*/ 35 h 50"/>
                <a:gd name="T74" fmla="*/ 19 w 99"/>
                <a:gd name="T75" fmla="*/ 35 h 50"/>
                <a:gd name="T76" fmla="*/ 12 w 99"/>
                <a:gd name="T77" fmla="*/ 38 h 50"/>
                <a:gd name="T78" fmla="*/ 12 w 99"/>
                <a:gd name="T79" fmla="*/ 35 h 50"/>
                <a:gd name="T80" fmla="*/ 7 w 99"/>
                <a:gd name="T81" fmla="*/ 31 h 50"/>
                <a:gd name="T82" fmla="*/ 5 w 99"/>
                <a:gd name="T83" fmla="*/ 28 h 50"/>
                <a:gd name="T84" fmla="*/ 0 w 99"/>
                <a:gd name="T85" fmla="*/ 26 h 50"/>
                <a:gd name="T86" fmla="*/ 2 w 99"/>
                <a:gd name="T87" fmla="*/ 21 h 50"/>
                <a:gd name="T88" fmla="*/ 2 w 99"/>
                <a:gd name="T89" fmla="*/ 19 h 50"/>
                <a:gd name="T90" fmla="*/ 2 w 99"/>
                <a:gd name="T91" fmla="*/ 17 h 50"/>
                <a:gd name="T92" fmla="*/ 9 w 99"/>
                <a:gd name="T93" fmla="*/ 12 h 50"/>
                <a:gd name="T94" fmla="*/ 16 w 99"/>
                <a:gd name="T95" fmla="*/ 5 h 50"/>
                <a:gd name="T96" fmla="*/ 19 w 99"/>
                <a:gd name="T97" fmla="*/ 5 h 50"/>
                <a:gd name="T98" fmla="*/ 24 w 99"/>
                <a:gd name="T99" fmla="*/ 2 h 50"/>
                <a:gd name="T100" fmla="*/ 28 w 99"/>
                <a:gd name="T101" fmla="*/ 2 h 50"/>
                <a:gd name="T102" fmla="*/ 28 w 99"/>
                <a:gd name="T103" fmla="*/ 5 h 50"/>
                <a:gd name="T104" fmla="*/ 31 w 99"/>
                <a:gd name="T105" fmla="*/ 2 h 50"/>
                <a:gd name="T106" fmla="*/ 40 w 99"/>
                <a:gd name="T107" fmla="*/ 5 h 50"/>
                <a:gd name="T108" fmla="*/ 47 w 99"/>
                <a:gd name="T109" fmla="*/ 5 h 50"/>
                <a:gd name="T110" fmla="*/ 52 w 99"/>
                <a:gd name="T111" fmla="*/ 2 h 50"/>
                <a:gd name="T112" fmla="*/ 54 w 99"/>
                <a:gd name="T113" fmla="*/ 0 h 50"/>
                <a:gd name="T114" fmla="*/ 59 w 99"/>
                <a:gd name="T115"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50">
                  <a:moveTo>
                    <a:pt x="59" y="2"/>
                  </a:moveTo>
                  <a:lnTo>
                    <a:pt x="59" y="2"/>
                  </a:lnTo>
                  <a:lnTo>
                    <a:pt x="64" y="2"/>
                  </a:lnTo>
                  <a:lnTo>
                    <a:pt x="66" y="2"/>
                  </a:lnTo>
                  <a:lnTo>
                    <a:pt x="71" y="0"/>
                  </a:lnTo>
                  <a:lnTo>
                    <a:pt x="78" y="2"/>
                  </a:lnTo>
                  <a:lnTo>
                    <a:pt x="80" y="2"/>
                  </a:lnTo>
                  <a:lnTo>
                    <a:pt x="85" y="7"/>
                  </a:lnTo>
                  <a:lnTo>
                    <a:pt x="90" y="9"/>
                  </a:lnTo>
                  <a:lnTo>
                    <a:pt x="97" y="12"/>
                  </a:lnTo>
                  <a:lnTo>
                    <a:pt x="99" y="17"/>
                  </a:lnTo>
                  <a:lnTo>
                    <a:pt x="94" y="17"/>
                  </a:lnTo>
                  <a:lnTo>
                    <a:pt x="92" y="19"/>
                  </a:lnTo>
                  <a:lnTo>
                    <a:pt x="85" y="21"/>
                  </a:lnTo>
                  <a:lnTo>
                    <a:pt x="83" y="21"/>
                  </a:lnTo>
                  <a:lnTo>
                    <a:pt x="78" y="24"/>
                  </a:lnTo>
                  <a:lnTo>
                    <a:pt x="76" y="21"/>
                  </a:lnTo>
                  <a:lnTo>
                    <a:pt x="73" y="19"/>
                  </a:lnTo>
                  <a:lnTo>
                    <a:pt x="71" y="21"/>
                  </a:lnTo>
                  <a:lnTo>
                    <a:pt x="68" y="24"/>
                  </a:lnTo>
                  <a:lnTo>
                    <a:pt x="68" y="24"/>
                  </a:lnTo>
                  <a:lnTo>
                    <a:pt x="68" y="28"/>
                  </a:lnTo>
                  <a:lnTo>
                    <a:pt x="61" y="33"/>
                  </a:lnTo>
                  <a:lnTo>
                    <a:pt x="59" y="35"/>
                  </a:lnTo>
                  <a:lnTo>
                    <a:pt x="57" y="38"/>
                  </a:lnTo>
                  <a:lnTo>
                    <a:pt x="52" y="33"/>
                  </a:lnTo>
                  <a:lnTo>
                    <a:pt x="50" y="38"/>
                  </a:lnTo>
                  <a:lnTo>
                    <a:pt x="45" y="38"/>
                  </a:lnTo>
                  <a:lnTo>
                    <a:pt x="42" y="38"/>
                  </a:lnTo>
                  <a:lnTo>
                    <a:pt x="42" y="45"/>
                  </a:lnTo>
                  <a:lnTo>
                    <a:pt x="40" y="45"/>
                  </a:lnTo>
                  <a:lnTo>
                    <a:pt x="38" y="50"/>
                  </a:lnTo>
                  <a:lnTo>
                    <a:pt x="33" y="50"/>
                  </a:lnTo>
                  <a:lnTo>
                    <a:pt x="31" y="45"/>
                  </a:lnTo>
                  <a:lnTo>
                    <a:pt x="24" y="45"/>
                  </a:lnTo>
                  <a:lnTo>
                    <a:pt x="26" y="38"/>
                  </a:lnTo>
                  <a:lnTo>
                    <a:pt x="24" y="35"/>
                  </a:lnTo>
                  <a:lnTo>
                    <a:pt x="19" y="35"/>
                  </a:lnTo>
                  <a:lnTo>
                    <a:pt x="12" y="38"/>
                  </a:lnTo>
                  <a:lnTo>
                    <a:pt x="12" y="35"/>
                  </a:lnTo>
                  <a:lnTo>
                    <a:pt x="7" y="31"/>
                  </a:lnTo>
                  <a:lnTo>
                    <a:pt x="5" y="28"/>
                  </a:lnTo>
                  <a:lnTo>
                    <a:pt x="0" y="26"/>
                  </a:lnTo>
                  <a:lnTo>
                    <a:pt x="2" y="21"/>
                  </a:lnTo>
                  <a:lnTo>
                    <a:pt x="2" y="19"/>
                  </a:lnTo>
                  <a:lnTo>
                    <a:pt x="2" y="17"/>
                  </a:lnTo>
                  <a:lnTo>
                    <a:pt x="9" y="12"/>
                  </a:lnTo>
                  <a:lnTo>
                    <a:pt x="16" y="5"/>
                  </a:lnTo>
                  <a:lnTo>
                    <a:pt x="19" y="5"/>
                  </a:lnTo>
                  <a:lnTo>
                    <a:pt x="24" y="2"/>
                  </a:lnTo>
                  <a:lnTo>
                    <a:pt x="28" y="2"/>
                  </a:lnTo>
                  <a:lnTo>
                    <a:pt x="28" y="5"/>
                  </a:lnTo>
                  <a:lnTo>
                    <a:pt x="31" y="2"/>
                  </a:lnTo>
                  <a:lnTo>
                    <a:pt x="40" y="5"/>
                  </a:lnTo>
                  <a:lnTo>
                    <a:pt x="47" y="5"/>
                  </a:lnTo>
                  <a:lnTo>
                    <a:pt x="52" y="2"/>
                  </a:lnTo>
                  <a:lnTo>
                    <a:pt x="54" y="0"/>
                  </a:lnTo>
                  <a:lnTo>
                    <a:pt x="59" y="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17" name="Freeform 138">
              <a:extLst>
                <a:ext uri="{FF2B5EF4-FFF2-40B4-BE49-F238E27FC236}">
                  <a16:creationId xmlns:a16="http://schemas.microsoft.com/office/drawing/2014/main" id="{F73B6874-2AB1-4B44-8ABF-408E0C4CFCDB}"/>
                </a:ext>
              </a:extLst>
            </p:cNvPr>
            <p:cNvSpPr>
              <a:spLocks/>
            </p:cNvSpPr>
            <p:nvPr/>
          </p:nvSpPr>
          <p:spPr bwMode="auto">
            <a:xfrm>
              <a:off x="4773038" y="2477463"/>
              <a:ext cx="158505" cy="153392"/>
            </a:xfrm>
            <a:custGeom>
              <a:avLst/>
              <a:gdLst>
                <a:gd name="T0" fmla="*/ 64 w 93"/>
                <a:gd name="T1" fmla="*/ 12 h 90"/>
                <a:gd name="T2" fmla="*/ 64 w 93"/>
                <a:gd name="T3" fmla="*/ 12 h 90"/>
                <a:gd name="T4" fmla="*/ 78 w 93"/>
                <a:gd name="T5" fmla="*/ 17 h 90"/>
                <a:gd name="T6" fmla="*/ 83 w 93"/>
                <a:gd name="T7" fmla="*/ 15 h 90"/>
                <a:gd name="T8" fmla="*/ 88 w 93"/>
                <a:gd name="T9" fmla="*/ 24 h 90"/>
                <a:gd name="T10" fmla="*/ 93 w 93"/>
                <a:gd name="T11" fmla="*/ 29 h 90"/>
                <a:gd name="T12" fmla="*/ 86 w 93"/>
                <a:gd name="T13" fmla="*/ 38 h 90"/>
                <a:gd name="T14" fmla="*/ 81 w 93"/>
                <a:gd name="T15" fmla="*/ 33 h 90"/>
                <a:gd name="T16" fmla="*/ 69 w 93"/>
                <a:gd name="T17" fmla="*/ 33 h 90"/>
                <a:gd name="T18" fmla="*/ 55 w 93"/>
                <a:gd name="T19" fmla="*/ 29 h 90"/>
                <a:gd name="T20" fmla="*/ 48 w 93"/>
                <a:gd name="T21" fmla="*/ 29 h 90"/>
                <a:gd name="T22" fmla="*/ 43 w 93"/>
                <a:gd name="T23" fmla="*/ 33 h 90"/>
                <a:gd name="T24" fmla="*/ 38 w 93"/>
                <a:gd name="T25" fmla="*/ 29 h 90"/>
                <a:gd name="T26" fmla="*/ 34 w 93"/>
                <a:gd name="T27" fmla="*/ 38 h 90"/>
                <a:gd name="T28" fmla="*/ 43 w 93"/>
                <a:gd name="T29" fmla="*/ 50 h 90"/>
                <a:gd name="T30" fmla="*/ 45 w 93"/>
                <a:gd name="T31" fmla="*/ 57 h 90"/>
                <a:gd name="T32" fmla="*/ 52 w 93"/>
                <a:gd name="T33" fmla="*/ 64 h 90"/>
                <a:gd name="T34" fmla="*/ 60 w 93"/>
                <a:gd name="T35" fmla="*/ 69 h 90"/>
                <a:gd name="T36" fmla="*/ 64 w 93"/>
                <a:gd name="T37" fmla="*/ 78 h 90"/>
                <a:gd name="T38" fmla="*/ 81 w 93"/>
                <a:gd name="T39" fmla="*/ 86 h 90"/>
                <a:gd name="T40" fmla="*/ 78 w 93"/>
                <a:gd name="T41" fmla="*/ 90 h 90"/>
                <a:gd name="T42" fmla="*/ 62 w 93"/>
                <a:gd name="T43" fmla="*/ 83 h 90"/>
                <a:gd name="T44" fmla="*/ 52 w 93"/>
                <a:gd name="T45" fmla="*/ 74 h 90"/>
                <a:gd name="T46" fmla="*/ 38 w 93"/>
                <a:gd name="T47" fmla="*/ 69 h 90"/>
                <a:gd name="T48" fmla="*/ 24 w 93"/>
                <a:gd name="T49" fmla="*/ 52 h 90"/>
                <a:gd name="T50" fmla="*/ 29 w 93"/>
                <a:gd name="T51" fmla="*/ 50 h 90"/>
                <a:gd name="T52" fmla="*/ 19 w 93"/>
                <a:gd name="T53" fmla="*/ 41 h 90"/>
                <a:gd name="T54" fmla="*/ 19 w 93"/>
                <a:gd name="T55" fmla="*/ 33 h 90"/>
                <a:gd name="T56" fmla="*/ 10 w 93"/>
                <a:gd name="T57" fmla="*/ 29 h 90"/>
                <a:gd name="T58" fmla="*/ 5 w 93"/>
                <a:gd name="T59" fmla="*/ 41 h 90"/>
                <a:gd name="T60" fmla="*/ 0 w 93"/>
                <a:gd name="T61" fmla="*/ 31 h 90"/>
                <a:gd name="T62" fmla="*/ 0 w 93"/>
                <a:gd name="T63" fmla="*/ 24 h 90"/>
                <a:gd name="T64" fmla="*/ 0 w 93"/>
                <a:gd name="T65" fmla="*/ 24 h 90"/>
                <a:gd name="T66" fmla="*/ 12 w 93"/>
                <a:gd name="T67" fmla="*/ 24 h 90"/>
                <a:gd name="T68" fmla="*/ 15 w 93"/>
                <a:gd name="T69" fmla="*/ 19 h 90"/>
                <a:gd name="T70" fmla="*/ 19 w 93"/>
                <a:gd name="T71" fmla="*/ 24 h 90"/>
                <a:gd name="T72" fmla="*/ 26 w 93"/>
                <a:gd name="T73" fmla="*/ 24 h 90"/>
                <a:gd name="T74" fmla="*/ 26 w 93"/>
                <a:gd name="T75" fmla="*/ 17 h 90"/>
                <a:gd name="T76" fmla="*/ 34 w 93"/>
                <a:gd name="T77" fmla="*/ 15 h 90"/>
                <a:gd name="T78" fmla="*/ 34 w 93"/>
                <a:gd name="T79" fmla="*/ 7 h 90"/>
                <a:gd name="T80" fmla="*/ 48 w 93"/>
                <a:gd name="T81" fmla="*/ 0 h 90"/>
                <a:gd name="T82" fmla="*/ 52 w 93"/>
                <a:gd name="T83" fmla="*/ 3 h 90"/>
                <a:gd name="T84" fmla="*/ 64 w 93"/>
                <a:gd name="T85" fmla="*/ 1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90">
                  <a:moveTo>
                    <a:pt x="64" y="12"/>
                  </a:moveTo>
                  <a:lnTo>
                    <a:pt x="64" y="12"/>
                  </a:lnTo>
                  <a:lnTo>
                    <a:pt x="78" y="17"/>
                  </a:lnTo>
                  <a:lnTo>
                    <a:pt x="83" y="15"/>
                  </a:lnTo>
                  <a:lnTo>
                    <a:pt x="88" y="24"/>
                  </a:lnTo>
                  <a:lnTo>
                    <a:pt x="93" y="29"/>
                  </a:lnTo>
                  <a:lnTo>
                    <a:pt x="86" y="38"/>
                  </a:lnTo>
                  <a:lnTo>
                    <a:pt x="81" y="33"/>
                  </a:lnTo>
                  <a:lnTo>
                    <a:pt x="69" y="33"/>
                  </a:lnTo>
                  <a:lnTo>
                    <a:pt x="55" y="29"/>
                  </a:lnTo>
                  <a:lnTo>
                    <a:pt x="48" y="29"/>
                  </a:lnTo>
                  <a:lnTo>
                    <a:pt x="43" y="33"/>
                  </a:lnTo>
                  <a:lnTo>
                    <a:pt x="38" y="29"/>
                  </a:lnTo>
                  <a:lnTo>
                    <a:pt x="34" y="38"/>
                  </a:lnTo>
                  <a:lnTo>
                    <a:pt x="43" y="50"/>
                  </a:lnTo>
                  <a:lnTo>
                    <a:pt x="45" y="57"/>
                  </a:lnTo>
                  <a:lnTo>
                    <a:pt x="52" y="64"/>
                  </a:lnTo>
                  <a:lnTo>
                    <a:pt x="60" y="69"/>
                  </a:lnTo>
                  <a:lnTo>
                    <a:pt x="64" y="78"/>
                  </a:lnTo>
                  <a:lnTo>
                    <a:pt x="81" y="86"/>
                  </a:lnTo>
                  <a:lnTo>
                    <a:pt x="78" y="90"/>
                  </a:lnTo>
                  <a:lnTo>
                    <a:pt x="62" y="83"/>
                  </a:lnTo>
                  <a:lnTo>
                    <a:pt x="52" y="74"/>
                  </a:lnTo>
                  <a:lnTo>
                    <a:pt x="38" y="69"/>
                  </a:lnTo>
                  <a:lnTo>
                    <a:pt x="24" y="52"/>
                  </a:lnTo>
                  <a:lnTo>
                    <a:pt x="29" y="50"/>
                  </a:lnTo>
                  <a:lnTo>
                    <a:pt x="19" y="41"/>
                  </a:lnTo>
                  <a:lnTo>
                    <a:pt x="19" y="33"/>
                  </a:lnTo>
                  <a:lnTo>
                    <a:pt x="10" y="29"/>
                  </a:lnTo>
                  <a:lnTo>
                    <a:pt x="5" y="41"/>
                  </a:lnTo>
                  <a:lnTo>
                    <a:pt x="0" y="31"/>
                  </a:lnTo>
                  <a:lnTo>
                    <a:pt x="0" y="24"/>
                  </a:lnTo>
                  <a:lnTo>
                    <a:pt x="0" y="24"/>
                  </a:lnTo>
                  <a:lnTo>
                    <a:pt x="12" y="24"/>
                  </a:lnTo>
                  <a:lnTo>
                    <a:pt x="15" y="19"/>
                  </a:lnTo>
                  <a:lnTo>
                    <a:pt x="19" y="24"/>
                  </a:lnTo>
                  <a:lnTo>
                    <a:pt x="26" y="24"/>
                  </a:lnTo>
                  <a:lnTo>
                    <a:pt x="26" y="17"/>
                  </a:lnTo>
                  <a:lnTo>
                    <a:pt x="34" y="15"/>
                  </a:lnTo>
                  <a:lnTo>
                    <a:pt x="34" y="7"/>
                  </a:lnTo>
                  <a:lnTo>
                    <a:pt x="48" y="0"/>
                  </a:lnTo>
                  <a:lnTo>
                    <a:pt x="52" y="3"/>
                  </a:lnTo>
                  <a:lnTo>
                    <a:pt x="64"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18" name="Freeform 140">
              <a:extLst>
                <a:ext uri="{FF2B5EF4-FFF2-40B4-BE49-F238E27FC236}">
                  <a16:creationId xmlns:a16="http://schemas.microsoft.com/office/drawing/2014/main" id="{A6F538BE-BBA9-6944-8F70-A404C58047ED}"/>
                </a:ext>
              </a:extLst>
            </p:cNvPr>
            <p:cNvSpPr>
              <a:spLocks/>
            </p:cNvSpPr>
            <p:nvPr/>
          </p:nvSpPr>
          <p:spPr bwMode="auto">
            <a:xfrm>
              <a:off x="2342638" y="3362020"/>
              <a:ext cx="76697" cy="56244"/>
            </a:xfrm>
            <a:custGeom>
              <a:avLst/>
              <a:gdLst>
                <a:gd name="T0" fmla="*/ 40 w 45"/>
                <a:gd name="T1" fmla="*/ 23 h 33"/>
                <a:gd name="T2" fmla="*/ 40 w 45"/>
                <a:gd name="T3" fmla="*/ 23 h 33"/>
                <a:gd name="T4" fmla="*/ 45 w 45"/>
                <a:gd name="T5" fmla="*/ 28 h 33"/>
                <a:gd name="T6" fmla="*/ 43 w 45"/>
                <a:gd name="T7" fmla="*/ 33 h 33"/>
                <a:gd name="T8" fmla="*/ 33 w 45"/>
                <a:gd name="T9" fmla="*/ 30 h 33"/>
                <a:gd name="T10" fmla="*/ 26 w 45"/>
                <a:gd name="T11" fmla="*/ 30 h 33"/>
                <a:gd name="T12" fmla="*/ 17 w 45"/>
                <a:gd name="T13" fmla="*/ 30 h 33"/>
                <a:gd name="T14" fmla="*/ 7 w 45"/>
                <a:gd name="T15" fmla="*/ 33 h 33"/>
                <a:gd name="T16" fmla="*/ 0 w 45"/>
                <a:gd name="T17" fmla="*/ 28 h 33"/>
                <a:gd name="T18" fmla="*/ 0 w 45"/>
                <a:gd name="T19" fmla="*/ 21 h 33"/>
                <a:gd name="T20" fmla="*/ 17 w 45"/>
                <a:gd name="T21" fmla="*/ 26 h 33"/>
                <a:gd name="T22" fmla="*/ 29 w 45"/>
                <a:gd name="T23" fmla="*/ 26 h 33"/>
                <a:gd name="T24" fmla="*/ 33 w 45"/>
                <a:gd name="T25" fmla="*/ 21 h 33"/>
                <a:gd name="T26" fmla="*/ 26 w 45"/>
                <a:gd name="T27" fmla="*/ 14 h 33"/>
                <a:gd name="T28" fmla="*/ 26 w 45"/>
                <a:gd name="T29" fmla="*/ 9 h 33"/>
                <a:gd name="T30" fmla="*/ 17 w 45"/>
                <a:gd name="T31" fmla="*/ 4 h 33"/>
                <a:gd name="T32" fmla="*/ 19 w 45"/>
                <a:gd name="T33" fmla="*/ 0 h 33"/>
                <a:gd name="T34" fmla="*/ 31 w 45"/>
                <a:gd name="T35" fmla="*/ 2 h 33"/>
                <a:gd name="T36" fmla="*/ 43 w 45"/>
                <a:gd name="T37" fmla="*/ 4 h 33"/>
                <a:gd name="T38" fmla="*/ 45 w 45"/>
                <a:gd name="T39" fmla="*/ 14 h 33"/>
                <a:gd name="T40" fmla="*/ 43 w 45"/>
                <a:gd name="T41" fmla="*/ 21 h 33"/>
                <a:gd name="T42" fmla="*/ 40 w 45"/>
                <a:gd name="T43"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 h="33">
                  <a:moveTo>
                    <a:pt x="40" y="23"/>
                  </a:moveTo>
                  <a:lnTo>
                    <a:pt x="40" y="23"/>
                  </a:lnTo>
                  <a:lnTo>
                    <a:pt x="45" y="28"/>
                  </a:lnTo>
                  <a:lnTo>
                    <a:pt x="43" y="33"/>
                  </a:lnTo>
                  <a:lnTo>
                    <a:pt x="33" y="30"/>
                  </a:lnTo>
                  <a:lnTo>
                    <a:pt x="26" y="30"/>
                  </a:lnTo>
                  <a:lnTo>
                    <a:pt x="17" y="30"/>
                  </a:lnTo>
                  <a:lnTo>
                    <a:pt x="7" y="33"/>
                  </a:lnTo>
                  <a:lnTo>
                    <a:pt x="0" y="28"/>
                  </a:lnTo>
                  <a:lnTo>
                    <a:pt x="0" y="21"/>
                  </a:lnTo>
                  <a:lnTo>
                    <a:pt x="17" y="26"/>
                  </a:lnTo>
                  <a:lnTo>
                    <a:pt x="29" y="26"/>
                  </a:lnTo>
                  <a:lnTo>
                    <a:pt x="33" y="21"/>
                  </a:lnTo>
                  <a:lnTo>
                    <a:pt x="26" y="14"/>
                  </a:lnTo>
                  <a:lnTo>
                    <a:pt x="26" y="9"/>
                  </a:lnTo>
                  <a:lnTo>
                    <a:pt x="17" y="4"/>
                  </a:lnTo>
                  <a:lnTo>
                    <a:pt x="19" y="0"/>
                  </a:lnTo>
                  <a:lnTo>
                    <a:pt x="31" y="2"/>
                  </a:lnTo>
                  <a:lnTo>
                    <a:pt x="43" y="4"/>
                  </a:lnTo>
                  <a:lnTo>
                    <a:pt x="45" y="14"/>
                  </a:lnTo>
                  <a:lnTo>
                    <a:pt x="43" y="21"/>
                  </a:lnTo>
                  <a:lnTo>
                    <a:pt x="40" y="2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19" name="Freeform 142">
              <a:extLst>
                <a:ext uri="{FF2B5EF4-FFF2-40B4-BE49-F238E27FC236}">
                  <a16:creationId xmlns:a16="http://schemas.microsoft.com/office/drawing/2014/main" id="{D441DD0C-E12A-B947-AED4-93A0F30946FE}"/>
                </a:ext>
              </a:extLst>
            </p:cNvPr>
            <p:cNvSpPr>
              <a:spLocks/>
            </p:cNvSpPr>
            <p:nvPr/>
          </p:nvSpPr>
          <p:spPr bwMode="auto">
            <a:xfrm>
              <a:off x="4842916" y="2388836"/>
              <a:ext cx="180661" cy="117601"/>
            </a:xfrm>
            <a:custGeom>
              <a:avLst/>
              <a:gdLst>
                <a:gd name="T0" fmla="*/ 75 w 106"/>
                <a:gd name="T1" fmla="*/ 0 h 69"/>
                <a:gd name="T2" fmla="*/ 75 w 106"/>
                <a:gd name="T3" fmla="*/ 0 h 69"/>
                <a:gd name="T4" fmla="*/ 92 w 106"/>
                <a:gd name="T5" fmla="*/ 7 h 69"/>
                <a:gd name="T6" fmla="*/ 94 w 106"/>
                <a:gd name="T7" fmla="*/ 5 h 69"/>
                <a:gd name="T8" fmla="*/ 104 w 106"/>
                <a:gd name="T9" fmla="*/ 12 h 69"/>
                <a:gd name="T10" fmla="*/ 106 w 106"/>
                <a:gd name="T11" fmla="*/ 19 h 69"/>
                <a:gd name="T12" fmla="*/ 94 w 106"/>
                <a:gd name="T13" fmla="*/ 24 h 69"/>
                <a:gd name="T14" fmla="*/ 89 w 106"/>
                <a:gd name="T15" fmla="*/ 40 h 69"/>
                <a:gd name="T16" fmla="*/ 78 w 106"/>
                <a:gd name="T17" fmla="*/ 57 h 69"/>
                <a:gd name="T18" fmla="*/ 66 w 106"/>
                <a:gd name="T19" fmla="*/ 62 h 69"/>
                <a:gd name="T20" fmla="*/ 56 w 106"/>
                <a:gd name="T21" fmla="*/ 59 h 69"/>
                <a:gd name="T22" fmla="*/ 45 w 106"/>
                <a:gd name="T23" fmla="*/ 67 h 69"/>
                <a:gd name="T24" fmla="*/ 37 w 106"/>
                <a:gd name="T25" fmla="*/ 69 h 69"/>
                <a:gd name="T26" fmla="*/ 23 w 106"/>
                <a:gd name="T27" fmla="*/ 64 h 69"/>
                <a:gd name="T28" fmla="*/ 11 w 106"/>
                <a:gd name="T29" fmla="*/ 55 h 69"/>
                <a:gd name="T30" fmla="*/ 7 w 106"/>
                <a:gd name="T31" fmla="*/ 52 h 69"/>
                <a:gd name="T32" fmla="*/ 2 w 106"/>
                <a:gd name="T33" fmla="*/ 43 h 69"/>
                <a:gd name="T34" fmla="*/ 0 w 106"/>
                <a:gd name="T35" fmla="*/ 43 h 69"/>
                <a:gd name="T36" fmla="*/ 7 w 106"/>
                <a:gd name="T37" fmla="*/ 29 h 69"/>
                <a:gd name="T38" fmla="*/ 2 w 106"/>
                <a:gd name="T39" fmla="*/ 24 h 69"/>
                <a:gd name="T40" fmla="*/ 11 w 106"/>
                <a:gd name="T41" fmla="*/ 24 h 69"/>
                <a:gd name="T42" fmla="*/ 14 w 106"/>
                <a:gd name="T43" fmla="*/ 14 h 69"/>
                <a:gd name="T44" fmla="*/ 21 w 106"/>
                <a:gd name="T45" fmla="*/ 19 h 69"/>
                <a:gd name="T46" fmla="*/ 28 w 106"/>
                <a:gd name="T47" fmla="*/ 22 h 69"/>
                <a:gd name="T48" fmla="*/ 42 w 106"/>
                <a:gd name="T49" fmla="*/ 19 h 69"/>
                <a:gd name="T50" fmla="*/ 42 w 106"/>
                <a:gd name="T51" fmla="*/ 14 h 69"/>
                <a:gd name="T52" fmla="*/ 49 w 106"/>
                <a:gd name="T53" fmla="*/ 14 h 69"/>
                <a:gd name="T54" fmla="*/ 56 w 106"/>
                <a:gd name="T55" fmla="*/ 10 h 69"/>
                <a:gd name="T56" fmla="*/ 59 w 106"/>
                <a:gd name="T57" fmla="*/ 12 h 69"/>
                <a:gd name="T58" fmla="*/ 66 w 106"/>
                <a:gd name="T59" fmla="*/ 7 h 69"/>
                <a:gd name="T60" fmla="*/ 68 w 106"/>
                <a:gd name="T61" fmla="*/ 3 h 69"/>
                <a:gd name="T62" fmla="*/ 75 w 106"/>
                <a:gd name="T6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69">
                  <a:moveTo>
                    <a:pt x="75" y="0"/>
                  </a:moveTo>
                  <a:lnTo>
                    <a:pt x="75" y="0"/>
                  </a:lnTo>
                  <a:lnTo>
                    <a:pt x="92" y="7"/>
                  </a:lnTo>
                  <a:lnTo>
                    <a:pt x="94" y="5"/>
                  </a:lnTo>
                  <a:lnTo>
                    <a:pt x="104" y="12"/>
                  </a:lnTo>
                  <a:lnTo>
                    <a:pt x="106" y="19"/>
                  </a:lnTo>
                  <a:lnTo>
                    <a:pt x="94" y="24"/>
                  </a:lnTo>
                  <a:lnTo>
                    <a:pt x="89" y="40"/>
                  </a:lnTo>
                  <a:lnTo>
                    <a:pt x="78" y="57"/>
                  </a:lnTo>
                  <a:lnTo>
                    <a:pt x="66" y="62"/>
                  </a:lnTo>
                  <a:lnTo>
                    <a:pt x="56" y="59"/>
                  </a:lnTo>
                  <a:lnTo>
                    <a:pt x="45" y="67"/>
                  </a:lnTo>
                  <a:lnTo>
                    <a:pt x="37" y="69"/>
                  </a:lnTo>
                  <a:lnTo>
                    <a:pt x="23" y="64"/>
                  </a:lnTo>
                  <a:lnTo>
                    <a:pt x="11" y="55"/>
                  </a:lnTo>
                  <a:lnTo>
                    <a:pt x="7" y="52"/>
                  </a:lnTo>
                  <a:lnTo>
                    <a:pt x="2" y="43"/>
                  </a:lnTo>
                  <a:lnTo>
                    <a:pt x="0" y="43"/>
                  </a:lnTo>
                  <a:lnTo>
                    <a:pt x="7" y="29"/>
                  </a:lnTo>
                  <a:lnTo>
                    <a:pt x="2" y="24"/>
                  </a:lnTo>
                  <a:lnTo>
                    <a:pt x="11" y="24"/>
                  </a:lnTo>
                  <a:lnTo>
                    <a:pt x="14" y="14"/>
                  </a:lnTo>
                  <a:lnTo>
                    <a:pt x="21" y="19"/>
                  </a:lnTo>
                  <a:lnTo>
                    <a:pt x="28" y="22"/>
                  </a:lnTo>
                  <a:lnTo>
                    <a:pt x="42" y="19"/>
                  </a:lnTo>
                  <a:lnTo>
                    <a:pt x="42" y="14"/>
                  </a:lnTo>
                  <a:lnTo>
                    <a:pt x="49" y="14"/>
                  </a:lnTo>
                  <a:lnTo>
                    <a:pt x="56" y="10"/>
                  </a:lnTo>
                  <a:lnTo>
                    <a:pt x="59" y="12"/>
                  </a:lnTo>
                  <a:lnTo>
                    <a:pt x="66" y="7"/>
                  </a:lnTo>
                  <a:lnTo>
                    <a:pt x="68" y="3"/>
                  </a:lnTo>
                  <a:lnTo>
                    <a:pt x="75"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0" name="Freeform 144">
              <a:extLst>
                <a:ext uri="{FF2B5EF4-FFF2-40B4-BE49-F238E27FC236}">
                  <a16:creationId xmlns:a16="http://schemas.microsoft.com/office/drawing/2014/main" id="{79AA337D-4D7D-1649-AC59-3A6E7A7C1B03}"/>
                </a:ext>
              </a:extLst>
            </p:cNvPr>
            <p:cNvSpPr>
              <a:spLocks noEditPoints="1"/>
            </p:cNvSpPr>
            <p:nvPr/>
          </p:nvSpPr>
          <p:spPr bwMode="auto">
            <a:xfrm>
              <a:off x="7027890" y="3769359"/>
              <a:ext cx="1261217" cy="434609"/>
            </a:xfrm>
            <a:custGeom>
              <a:avLst/>
              <a:gdLst>
                <a:gd name="T0" fmla="*/ 397 w 740"/>
                <a:gd name="T1" fmla="*/ 239 h 255"/>
                <a:gd name="T2" fmla="*/ 470 w 740"/>
                <a:gd name="T3" fmla="*/ 251 h 255"/>
                <a:gd name="T4" fmla="*/ 480 w 740"/>
                <a:gd name="T5" fmla="*/ 232 h 255"/>
                <a:gd name="T6" fmla="*/ 366 w 740"/>
                <a:gd name="T7" fmla="*/ 218 h 255"/>
                <a:gd name="T8" fmla="*/ 354 w 740"/>
                <a:gd name="T9" fmla="*/ 234 h 255"/>
                <a:gd name="T10" fmla="*/ 447 w 740"/>
                <a:gd name="T11" fmla="*/ 218 h 255"/>
                <a:gd name="T12" fmla="*/ 397 w 740"/>
                <a:gd name="T13" fmla="*/ 225 h 255"/>
                <a:gd name="T14" fmla="*/ 215 w 740"/>
                <a:gd name="T15" fmla="*/ 199 h 255"/>
                <a:gd name="T16" fmla="*/ 286 w 740"/>
                <a:gd name="T17" fmla="*/ 210 h 255"/>
                <a:gd name="T18" fmla="*/ 279 w 740"/>
                <a:gd name="T19" fmla="*/ 225 h 255"/>
                <a:gd name="T20" fmla="*/ 210 w 740"/>
                <a:gd name="T21" fmla="*/ 213 h 255"/>
                <a:gd name="T22" fmla="*/ 194 w 740"/>
                <a:gd name="T23" fmla="*/ 184 h 255"/>
                <a:gd name="T24" fmla="*/ 638 w 740"/>
                <a:gd name="T25" fmla="*/ 187 h 255"/>
                <a:gd name="T26" fmla="*/ 638 w 740"/>
                <a:gd name="T27" fmla="*/ 182 h 255"/>
                <a:gd name="T28" fmla="*/ 499 w 740"/>
                <a:gd name="T29" fmla="*/ 147 h 255"/>
                <a:gd name="T30" fmla="*/ 570 w 740"/>
                <a:gd name="T31" fmla="*/ 139 h 255"/>
                <a:gd name="T32" fmla="*/ 527 w 740"/>
                <a:gd name="T33" fmla="*/ 142 h 255"/>
                <a:gd name="T34" fmla="*/ 629 w 740"/>
                <a:gd name="T35" fmla="*/ 106 h 255"/>
                <a:gd name="T36" fmla="*/ 695 w 740"/>
                <a:gd name="T37" fmla="*/ 116 h 255"/>
                <a:gd name="T38" fmla="*/ 740 w 740"/>
                <a:gd name="T39" fmla="*/ 234 h 255"/>
                <a:gd name="T40" fmla="*/ 690 w 740"/>
                <a:gd name="T41" fmla="*/ 210 h 255"/>
                <a:gd name="T42" fmla="*/ 645 w 740"/>
                <a:gd name="T43" fmla="*/ 161 h 255"/>
                <a:gd name="T44" fmla="*/ 605 w 740"/>
                <a:gd name="T45" fmla="*/ 142 h 255"/>
                <a:gd name="T46" fmla="*/ 598 w 740"/>
                <a:gd name="T47" fmla="*/ 123 h 255"/>
                <a:gd name="T48" fmla="*/ 600 w 740"/>
                <a:gd name="T49" fmla="*/ 94 h 255"/>
                <a:gd name="T50" fmla="*/ 470 w 740"/>
                <a:gd name="T51" fmla="*/ 80 h 255"/>
                <a:gd name="T52" fmla="*/ 399 w 740"/>
                <a:gd name="T53" fmla="*/ 97 h 255"/>
                <a:gd name="T54" fmla="*/ 444 w 740"/>
                <a:gd name="T55" fmla="*/ 104 h 255"/>
                <a:gd name="T56" fmla="*/ 449 w 740"/>
                <a:gd name="T57" fmla="*/ 163 h 255"/>
                <a:gd name="T58" fmla="*/ 428 w 740"/>
                <a:gd name="T59" fmla="*/ 165 h 255"/>
                <a:gd name="T60" fmla="*/ 404 w 740"/>
                <a:gd name="T61" fmla="*/ 135 h 255"/>
                <a:gd name="T62" fmla="*/ 395 w 740"/>
                <a:gd name="T63" fmla="*/ 161 h 255"/>
                <a:gd name="T64" fmla="*/ 388 w 740"/>
                <a:gd name="T65" fmla="*/ 109 h 255"/>
                <a:gd name="T66" fmla="*/ 447 w 740"/>
                <a:gd name="T67" fmla="*/ 75 h 255"/>
                <a:gd name="T68" fmla="*/ 539 w 740"/>
                <a:gd name="T69" fmla="*/ 71 h 255"/>
                <a:gd name="T70" fmla="*/ 529 w 740"/>
                <a:gd name="T71" fmla="*/ 102 h 255"/>
                <a:gd name="T72" fmla="*/ 529 w 740"/>
                <a:gd name="T73" fmla="*/ 61 h 255"/>
                <a:gd name="T74" fmla="*/ 383 w 740"/>
                <a:gd name="T75" fmla="*/ 73 h 255"/>
                <a:gd name="T76" fmla="*/ 343 w 740"/>
                <a:gd name="T77" fmla="*/ 128 h 255"/>
                <a:gd name="T78" fmla="*/ 298 w 740"/>
                <a:gd name="T79" fmla="*/ 144 h 255"/>
                <a:gd name="T80" fmla="*/ 241 w 740"/>
                <a:gd name="T81" fmla="*/ 135 h 255"/>
                <a:gd name="T82" fmla="*/ 222 w 740"/>
                <a:gd name="T83" fmla="*/ 66 h 255"/>
                <a:gd name="T84" fmla="*/ 267 w 740"/>
                <a:gd name="T85" fmla="*/ 73 h 255"/>
                <a:gd name="T86" fmla="*/ 321 w 740"/>
                <a:gd name="T87" fmla="*/ 42 h 255"/>
                <a:gd name="T88" fmla="*/ 357 w 740"/>
                <a:gd name="T89" fmla="*/ 35 h 255"/>
                <a:gd name="T90" fmla="*/ 151 w 740"/>
                <a:gd name="T91" fmla="*/ 184 h 255"/>
                <a:gd name="T92" fmla="*/ 89 w 740"/>
                <a:gd name="T93" fmla="*/ 120 h 255"/>
                <a:gd name="T94" fmla="*/ 37 w 740"/>
                <a:gd name="T95" fmla="*/ 49 h 255"/>
                <a:gd name="T96" fmla="*/ 9 w 740"/>
                <a:gd name="T97" fmla="*/ 0 h 255"/>
                <a:gd name="T98" fmla="*/ 87 w 740"/>
                <a:gd name="T99" fmla="*/ 54 h 255"/>
                <a:gd name="T100" fmla="*/ 132 w 740"/>
                <a:gd name="T101" fmla="*/ 99 h 255"/>
                <a:gd name="T102" fmla="*/ 168 w 740"/>
                <a:gd name="T103" fmla="*/ 12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0" h="255">
                  <a:moveTo>
                    <a:pt x="411" y="253"/>
                  </a:moveTo>
                  <a:lnTo>
                    <a:pt x="411" y="253"/>
                  </a:lnTo>
                  <a:lnTo>
                    <a:pt x="404" y="253"/>
                  </a:lnTo>
                  <a:lnTo>
                    <a:pt x="383" y="244"/>
                  </a:lnTo>
                  <a:lnTo>
                    <a:pt x="397" y="239"/>
                  </a:lnTo>
                  <a:lnTo>
                    <a:pt x="406" y="244"/>
                  </a:lnTo>
                  <a:lnTo>
                    <a:pt x="411" y="248"/>
                  </a:lnTo>
                  <a:lnTo>
                    <a:pt x="411" y="253"/>
                  </a:lnTo>
                  <a:close/>
                  <a:moveTo>
                    <a:pt x="470" y="251"/>
                  </a:moveTo>
                  <a:lnTo>
                    <a:pt x="470" y="251"/>
                  </a:lnTo>
                  <a:lnTo>
                    <a:pt x="456" y="255"/>
                  </a:lnTo>
                  <a:lnTo>
                    <a:pt x="456" y="253"/>
                  </a:lnTo>
                  <a:lnTo>
                    <a:pt x="456" y="248"/>
                  </a:lnTo>
                  <a:lnTo>
                    <a:pt x="463" y="239"/>
                  </a:lnTo>
                  <a:lnTo>
                    <a:pt x="480" y="232"/>
                  </a:lnTo>
                  <a:lnTo>
                    <a:pt x="482" y="234"/>
                  </a:lnTo>
                  <a:lnTo>
                    <a:pt x="482" y="239"/>
                  </a:lnTo>
                  <a:lnTo>
                    <a:pt x="470" y="251"/>
                  </a:lnTo>
                  <a:close/>
                  <a:moveTo>
                    <a:pt x="366" y="218"/>
                  </a:moveTo>
                  <a:lnTo>
                    <a:pt x="366" y="218"/>
                  </a:lnTo>
                  <a:lnTo>
                    <a:pt x="371" y="222"/>
                  </a:lnTo>
                  <a:lnTo>
                    <a:pt x="380" y="222"/>
                  </a:lnTo>
                  <a:lnTo>
                    <a:pt x="385" y="229"/>
                  </a:lnTo>
                  <a:lnTo>
                    <a:pt x="366" y="232"/>
                  </a:lnTo>
                  <a:lnTo>
                    <a:pt x="354" y="234"/>
                  </a:lnTo>
                  <a:lnTo>
                    <a:pt x="347" y="234"/>
                  </a:lnTo>
                  <a:lnTo>
                    <a:pt x="352" y="225"/>
                  </a:lnTo>
                  <a:lnTo>
                    <a:pt x="361" y="225"/>
                  </a:lnTo>
                  <a:lnTo>
                    <a:pt x="366" y="218"/>
                  </a:lnTo>
                  <a:close/>
                  <a:moveTo>
                    <a:pt x="447" y="218"/>
                  </a:moveTo>
                  <a:lnTo>
                    <a:pt x="447" y="218"/>
                  </a:lnTo>
                  <a:lnTo>
                    <a:pt x="444" y="229"/>
                  </a:lnTo>
                  <a:lnTo>
                    <a:pt x="418" y="232"/>
                  </a:lnTo>
                  <a:lnTo>
                    <a:pt x="397" y="229"/>
                  </a:lnTo>
                  <a:lnTo>
                    <a:pt x="397" y="225"/>
                  </a:lnTo>
                  <a:lnTo>
                    <a:pt x="411" y="222"/>
                  </a:lnTo>
                  <a:lnTo>
                    <a:pt x="421" y="227"/>
                  </a:lnTo>
                  <a:lnTo>
                    <a:pt x="432" y="225"/>
                  </a:lnTo>
                  <a:lnTo>
                    <a:pt x="447" y="218"/>
                  </a:lnTo>
                  <a:close/>
                  <a:moveTo>
                    <a:pt x="215" y="199"/>
                  </a:moveTo>
                  <a:lnTo>
                    <a:pt x="215" y="199"/>
                  </a:lnTo>
                  <a:lnTo>
                    <a:pt x="246" y="199"/>
                  </a:lnTo>
                  <a:lnTo>
                    <a:pt x="250" y="191"/>
                  </a:lnTo>
                  <a:lnTo>
                    <a:pt x="279" y="201"/>
                  </a:lnTo>
                  <a:lnTo>
                    <a:pt x="286" y="210"/>
                  </a:lnTo>
                  <a:lnTo>
                    <a:pt x="309" y="213"/>
                  </a:lnTo>
                  <a:lnTo>
                    <a:pt x="331" y="222"/>
                  </a:lnTo>
                  <a:lnTo>
                    <a:pt x="312" y="229"/>
                  </a:lnTo>
                  <a:lnTo>
                    <a:pt x="293" y="222"/>
                  </a:lnTo>
                  <a:lnTo>
                    <a:pt x="279" y="225"/>
                  </a:lnTo>
                  <a:lnTo>
                    <a:pt x="262" y="222"/>
                  </a:lnTo>
                  <a:lnTo>
                    <a:pt x="248" y="220"/>
                  </a:lnTo>
                  <a:lnTo>
                    <a:pt x="227" y="213"/>
                  </a:lnTo>
                  <a:lnTo>
                    <a:pt x="217" y="210"/>
                  </a:lnTo>
                  <a:lnTo>
                    <a:pt x="210" y="213"/>
                  </a:lnTo>
                  <a:lnTo>
                    <a:pt x="179" y="208"/>
                  </a:lnTo>
                  <a:lnTo>
                    <a:pt x="177" y="201"/>
                  </a:lnTo>
                  <a:lnTo>
                    <a:pt x="163" y="199"/>
                  </a:lnTo>
                  <a:lnTo>
                    <a:pt x="172" y="184"/>
                  </a:lnTo>
                  <a:lnTo>
                    <a:pt x="194" y="184"/>
                  </a:lnTo>
                  <a:lnTo>
                    <a:pt x="205" y="189"/>
                  </a:lnTo>
                  <a:lnTo>
                    <a:pt x="212" y="191"/>
                  </a:lnTo>
                  <a:lnTo>
                    <a:pt x="215" y="199"/>
                  </a:lnTo>
                  <a:close/>
                  <a:moveTo>
                    <a:pt x="638" y="187"/>
                  </a:moveTo>
                  <a:lnTo>
                    <a:pt x="638" y="187"/>
                  </a:lnTo>
                  <a:lnTo>
                    <a:pt x="629" y="199"/>
                  </a:lnTo>
                  <a:lnTo>
                    <a:pt x="629" y="187"/>
                  </a:lnTo>
                  <a:lnTo>
                    <a:pt x="631" y="182"/>
                  </a:lnTo>
                  <a:lnTo>
                    <a:pt x="634" y="175"/>
                  </a:lnTo>
                  <a:lnTo>
                    <a:pt x="638" y="182"/>
                  </a:lnTo>
                  <a:lnTo>
                    <a:pt x="638" y="187"/>
                  </a:lnTo>
                  <a:close/>
                  <a:moveTo>
                    <a:pt x="518" y="144"/>
                  </a:moveTo>
                  <a:lnTo>
                    <a:pt x="518" y="144"/>
                  </a:lnTo>
                  <a:lnTo>
                    <a:pt x="511" y="149"/>
                  </a:lnTo>
                  <a:lnTo>
                    <a:pt x="499" y="147"/>
                  </a:lnTo>
                  <a:lnTo>
                    <a:pt x="496" y="139"/>
                  </a:lnTo>
                  <a:lnTo>
                    <a:pt x="513" y="139"/>
                  </a:lnTo>
                  <a:lnTo>
                    <a:pt x="518" y="144"/>
                  </a:lnTo>
                  <a:close/>
                  <a:moveTo>
                    <a:pt x="570" y="139"/>
                  </a:moveTo>
                  <a:lnTo>
                    <a:pt x="570" y="139"/>
                  </a:lnTo>
                  <a:lnTo>
                    <a:pt x="574" y="151"/>
                  </a:lnTo>
                  <a:lnTo>
                    <a:pt x="560" y="144"/>
                  </a:lnTo>
                  <a:lnTo>
                    <a:pt x="548" y="142"/>
                  </a:lnTo>
                  <a:lnTo>
                    <a:pt x="539" y="144"/>
                  </a:lnTo>
                  <a:lnTo>
                    <a:pt x="527" y="142"/>
                  </a:lnTo>
                  <a:lnTo>
                    <a:pt x="529" y="135"/>
                  </a:lnTo>
                  <a:lnTo>
                    <a:pt x="551" y="132"/>
                  </a:lnTo>
                  <a:lnTo>
                    <a:pt x="570" y="139"/>
                  </a:lnTo>
                  <a:close/>
                  <a:moveTo>
                    <a:pt x="629" y="106"/>
                  </a:moveTo>
                  <a:lnTo>
                    <a:pt x="629" y="106"/>
                  </a:lnTo>
                  <a:lnTo>
                    <a:pt x="634" y="132"/>
                  </a:lnTo>
                  <a:lnTo>
                    <a:pt x="650" y="142"/>
                  </a:lnTo>
                  <a:lnTo>
                    <a:pt x="662" y="125"/>
                  </a:lnTo>
                  <a:lnTo>
                    <a:pt x="681" y="116"/>
                  </a:lnTo>
                  <a:lnTo>
                    <a:pt x="695" y="116"/>
                  </a:lnTo>
                  <a:lnTo>
                    <a:pt x="712" y="120"/>
                  </a:lnTo>
                  <a:lnTo>
                    <a:pt x="721" y="128"/>
                  </a:lnTo>
                  <a:lnTo>
                    <a:pt x="740" y="130"/>
                  </a:lnTo>
                  <a:lnTo>
                    <a:pt x="740" y="182"/>
                  </a:lnTo>
                  <a:lnTo>
                    <a:pt x="740" y="234"/>
                  </a:lnTo>
                  <a:lnTo>
                    <a:pt x="726" y="222"/>
                  </a:lnTo>
                  <a:lnTo>
                    <a:pt x="709" y="218"/>
                  </a:lnTo>
                  <a:lnTo>
                    <a:pt x="704" y="225"/>
                  </a:lnTo>
                  <a:lnTo>
                    <a:pt x="686" y="225"/>
                  </a:lnTo>
                  <a:lnTo>
                    <a:pt x="690" y="210"/>
                  </a:lnTo>
                  <a:lnTo>
                    <a:pt x="702" y="206"/>
                  </a:lnTo>
                  <a:lnTo>
                    <a:pt x="697" y="189"/>
                  </a:lnTo>
                  <a:lnTo>
                    <a:pt x="690" y="175"/>
                  </a:lnTo>
                  <a:lnTo>
                    <a:pt x="660" y="161"/>
                  </a:lnTo>
                  <a:lnTo>
                    <a:pt x="645" y="161"/>
                  </a:lnTo>
                  <a:lnTo>
                    <a:pt x="619" y="144"/>
                  </a:lnTo>
                  <a:lnTo>
                    <a:pt x="615" y="154"/>
                  </a:lnTo>
                  <a:lnTo>
                    <a:pt x="610" y="154"/>
                  </a:lnTo>
                  <a:lnTo>
                    <a:pt x="605" y="149"/>
                  </a:lnTo>
                  <a:lnTo>
                    <a:pt x="605" y="142"/>
                  </a:lnTo>
                  <a:lnTo>
                    <a:pt x="593" y="135"/>
                  </a:lnTo>
                  <a:lnTo>
                    <a:pt x="610" y="128"/>
                  </a:lnTo>
                  <a:lnTo>
                    <a:pt x="622" y="128"/>
                  </a:lnTo>
                  <a:lnTo>
                    <a:pt x="622" y="123"/>
                  </a:lnTo>
                  <a:lnTo>
                    <a:pt x="598" y="123"/>
                  </a:lnTo>
                  <a:lnTo>
                    <a:pt x="591" y="113"/>
                  </a:lnTo>
                  <a:lnTo>
                    <a:pt x="577" y="111"/>
                  </a:lnTo>
                  <a:lnTo>
                    <a:pt x="570" y="104"/>
                  </a:lnTo>
                  <a:lnTo>
                    <a:pt x="591" y="99"/>
                  </a:lnTo>
                  <a:lnTo>
                    <a:pt x="600" y="94"/>
                  </a:lnTo>
                  <a:lnTo>
                    <a:pt x="626" y="102"/>
                  </a:lnTo>
                  <a:lnTo>
                    <a:pt x="629" y="106"/>
                  </a:lnTo>
                  <a:close/>
                  <a:moveTo>
                    <a:pt x="484" y="66"/>
                  </a:moveTo>
                  <a:lnTo>
                    <a:pt x="484" y="66"/>
                  </a:lnTo>
                  <a:lnTo>
                    <a:pt x="470" y="80"/>
                  </a:lnTo>
                  <a:lnTo>
                    <a:pt x="458" y="85"/>
                  </a:lnTo>
                  <a:lnTo>
                    <a:pt x="442" y="80"/>
                  </a:lnTo>
                  <a:lnTo>
                    <a:pt x="416" y="83"/>
                  </a:lnTo>
                  <a:lnTo>
                    <a:pt x="402" y="85"/>
                  </a:lnTo>
                  <a:lnTo>
                    <a:pt x="399" y="97"/>
                  </a:lnTo>
                  <a:lnTo>
                    <a:pt x="414" y="111"/>
                  </a:lnTo>
                  <a:lnTo>
                    <a:pt x="423" y="104"/>
                  </a:lnTo>
                  <a:lnTo>
                    <a:pt x="454" y="99"/>
                  </a:lnTo>
                  <a:lnTo>
                    <a:pt x="451" y="106"/>
                  </a:lnTo>
                  <a:lnTo>
                    <a:pt x="444" y="104"/>
                  </a:lnTo>
                  <a:lnTo>
                    <a:pt x="437" y="113"/>
                  </a:lnTo>
                  <a:lnTo>
                    <a:pt x="423" y="118"/>
                  </a:lnTo>
                  <a:lnTo>
                    <a:pt x="440" y="139"/>
                  </a:lnTo>
                  <a:lnTo>
                    <a:pt x="435" y="144"/>
                  </a:lnTo>
                  <a:lnTo>
                    <a:pt x="449" y="163"/>
                  </a:lnTo>
                  <a:lnTo>
                    <a:pt x="449" y="175"/>
                  </a:lnTo>
                  <a:lnTo>
                    <a:pt x="442" y="180"/>
                  </a:lnTo>
                  <a:lnTo>
                    <a:pt x="435" y="173"/>
                  </a:lnTo>
                  <a:lnTo>
                    <a:pt x="442" y="161"/>
                  </a:lnTo>
                  <a:lnTo>
                    <a:pt x="428" y="165"/>
                  </a:lnTo>
                  <a:lnTo>
                    <a:pt x="423" y="163"/>
                  </a:lnTo>
                  <a:lnTo>
                    <a:pt x="425" y="156"/>
                  </a:lnTo>
                  <a:lnTo>
                    <a:pt x="414" y="147"/>
                  </a:lnTo>
                  <a:lnTo>
                    <a:pt x="416" y="130"/>
                  </a:lnTo>
                  <a:lnTo>
                    <a:pt x="404" y="135"/>
                  </a:lnTo>
                  <a:lnTo>
                    <a:pt x="406" y="154"/>
                  </a:lnTo>
                  <a:lnTo>
                    <a:pt x="406" y="177"/>
                  </a:lnTo>
                  <a:lnTo>
                    <a:pt x="397" y="180"/>
                  </a:lnTo>
                  <a:lnTo>
                    <a:pt x="388" y="175"/>
                  </a:lnTo>
                  <a:lnTo>
                    <a:pt x="395" y="161"/>
                  </a:lnTo>
                  <a:lnTo>
                    <a:pt x="390" y="144"/>
                  </a:lnTo>
                  <a:lnTo>
                    <a:pt x="385" y="144"/>
                  </a:lnTo>
                  <a:lnTo>
                    <a:pt x="380" y="132"/>
                  </a:lnTo>
                  <a:lnTo>
                    <a:pt x="388" y="123"/>
                  </a:lnTo>
                  <a:lnTo>
                    <a:pt x="388" y="109"/>
                  </a:lnTo>
                  <a:lnTo>
                    <a:pt x="397" y="85"/>
                  </a:lnTo>
                  <a:lnTo>
                    <a:pt x="399" y="80"/>
                  </a:lnTo>
                  <a:lnTo>
                    <a:pt x="414" y="66"/>
                  </a:lnTo>
                  <a:lnTo>
                    <a:pt x="425" y="73"/>
                  </a:lnTo>
                  <a:lnTo>
                    <a:pt x="447" y="75"/>
                  </a:lnTo>
                  <a:lnTo>
                    <a:pt x="466" y="73"/>
                  </a:lnTo>
                  <a:lnTo>
                    <a:pt x="482" y="61"/>
                  </a:lnTo>
                  <a:lnTo>
                    <a:pt x="484" y="66"/>
                  </a:lnTo>
                  <a:close/>
                  <a:moveTo>
                    <a:pt x="539" y="71"/>
                  </a:moveTo>
                  <a:lnTo>
                    <a:pt x="539" y="71"/>
                  </a:lnTo>
                  <a:lnTo>
                    <a:pt x="539" y="85"/>
                  </a:lnTo>
                  <a:lnTo>
                    <a:pt x="529" y="83"/>
                  </a:lnTo>
                  <a:lnTo>
                    <a:pt x="527" y="92"/>
                  </a:lnTo>
                  <a:lnTo>
                    <a:pt x="534" y="102"/>
                  </a:lnTo>
                  <a:lnTo>
                    <a:pt x="529" y="102"/>
                  </a:lnTo>
                  <a:lnTo>
                    <a:pt x="525" y="92"/>
                  </a:lnTo>
                  <a:lnTo>
                    <a:pt x="520" y="73"/>
                  </a:lnTo>
                  <a:lnTo>
                    <a:pt x="522" y="59"/>
                  </a:lnTo>
                  <a:lnTo>
                    <a:pt x="527" y="54"/>
                  </a:lnTo>
                  <a:lnTo>
                    <a:pt x="529" y="61"/>
                  </a:lnTo>
                  <a:lnTo>
                    <a:pt x="539" y="64"/>
                  </a:lnTo>
                  <a:lnTo>
                    <a:pt x="539" y="71"/>
                  </a:lnTo>
                  <a:close/>
                  <a:moveTo>
                    <a:pt x="364" y="59"/>
                  </a:moveTo>
                  <a:lnTo>
                    <a:pt x="364" y="59"/>
                  </a:lnTo>
                  <a:lnTo>
                    <a:pt x="383" y="73"/>
                  </a:lnTo>
                  <a:lnTo>
                    <a:pt x="364" y="75"/>
                  </a:lnTo>
                  <a:lnTo>
                    <a:pt x="359" y="87"/>
                  </a:lnTo>
                  <a:lnTo>
                    <a:pt x="359" y="102"/>
                  </a:lnTo>
                  <a:lnTo>
                    <a:pt x="343" y="111"/>
                  </a:lnTo>
                  <a:lnTo>
                    <a:pt x="343" y="128"/>
                  </a:lnTo>
                  <a:lnTo>
                    <a:pt x="335" y="154"/>
                  </a:lnTo>
                  <a:lnTo>
                    <a:pt x="333" y="147"/>
                  </a:lnTo>
                  <a:lnTo>
                    <a:pt x="317" y="154"/>
                  </a:lnTo>
                  <a:lnTo>
                    <a:pt x="309" y="144"/>
                  </a:lnTo>
                  <a:lnTo>
                    <a:pt x="298" y="144"/>
                  </a:lnTo>
                  <a:lnTo>
                    <a:pt x="291" y="139"/>
                  </a:lnTo>
                  <a:lnTo>
                    <a:pt x="272" y="144"/>
                  </a:lnTo>
                  <a:lnTo>
                    <a:pt x="265" y="137"/>
                  </a:lnTo>
                  <a:lnTo>
                    <a:pt x="253" y="137"/>
                  </a:lnTo>
                  <a:lnTo>
                    <a:pt x="241" y="135"/>
                  </a:lnTo>
                  <a:lnTo>
                    <a:pt x="239" y="113"/>
                  </a:lnTo>
                  <a:lnTo>
                    <a:pt x="229" y="109"/>
                  </a:lnTo>
                  <a:lnTo>
                    <a:pt x="222" y="94"/>
                  </a:lnTo>
                  <a:lnTo>
                    <a:pt x="220" y="80"/>
                  </a:lnTo>
                  <a:lnTo>
                    <a:pt x="222" y="66"/>
                  </a:lnTo>
                  <a:lnTo>
                    <a:pt x="231" y="57"/>
                  </a:lnTo>
                  <a:lnTo>
                    <a:pt x="234" y="66"/>
                  </a:lnTo>
                  <a:lnTo>
                    <a:pt x="246" y="75"/>
                  </a:lnTo>
                  <a:lnTo>
                    <a:pt x="255" y="73"/>
                  </a:lnTo>
                  <a:lnTo>
                    <a:pt x="267" y="73"/>
                  </a:lnTo>
                  <a:lnTo>
                    <a:pt x="276" y="66"/>
                  </a:lnTo>
                  <a:lnTo>
                    <a:pt x="283" y="64"/>
                  </a:lnTo>
                  <a:lnTo>
                    <a:pt x="300" y="68"/>
                  </a:lnTo>
                  <a:lnTo>
                    <a:pt x="312" y="66"/>
                  </a:lnTo>
                  <a:lnTo>
                    <a:pt x="321" y="42"/>
                  </a:lnTo>
                  <a:lnTo>
                    <a:pt x="326" y="38"/>
                  </a:lnTo>
                  <a:lnTo>
                    <a:pt x="333" y="19"/>
                  </a:lnTo>
                  <a:lnTo>
                    <a:pt x="352" y="19"/>
                  </a:lnTo>
                  <a:lnTo>
                    <a:pt x="364" y="21"/>
                  </a:lnTo>
                  <a:lnTo>
                    <a:pt x="357" y="35"/>
                  </a:lnTo>
                  <a:lnTo>
                    <a:pt x="369" y="52"/>
                  </a:lnTo>
                  <a:lnTo>
                    <a:pt x="364" y="59"/>
                  </a:lnTo>
                  <a:close/>
                  <a:moveTo>
                    <a:pt x="170" y="182"/>
                  </a:moveTo>
                  <a:lnTo>
                    <a:pt x="170" y="182"/>
                  </a:lnTo>
                  <a:lnTo>
                    <a:pt x="151" y="184"/>
                  </a:lnTo>
                  <a:lnTo>
                    <a:pt x="139" y="168"/>
                  </a:lnTo>
                  <a:lnTo>
                    <a:pt x="118" y="156"/>
                  </a:lnTo>
                  <a:lnTo>
                    <a:pt x="111" y="147"/>
                  </a:lnTo>
                  <a:lnTo>
                    <a:pt x="99" y="132"/>
                  </a:lnTo>
                  <a:lnTo>
                    <a:pt x="89" y="120"/>
                  </a:lnTo>
                  <a:lnTo>
                    <a:pt x="78" y="99"/>
                  </a:lnTo>
                  <a:lnTo>
                    <a:pt x="63" y="85"/>
                  </a:lnTo>
                  <a:lnTo>
                    <a:pt x="59" y="71"/>
                  </a:lnTo>
                  <a:lnTo>
                    <a:pt x="52" y="59"/>
                  </a:lnTo>
                  <a:lnTo>
                    <a:pt x="37" y="49"/>
                  </a:lnTo>
                  <a:lnTo>
                    <a:pt x="30" y="35"/>
                  </a:lnTo>
                  <a:lnTo>
                    <a:pt x="16" y="26"/>
                  </a:lnTo>
                  <a:lnTo>
                    <a:pt x="0" y="9"/>
                  </a:lnTo>
                  <a:lnTo>
                    <a:pt x="0" y="0"/>
                  </a:lnTo>
                  <a:lnTo>
                    <a:pt x="9" y="0"/>
                  </a:lnTo>
                  <a:lnTo>
                    <a:pt x="35" y="4"/>
                  </a:lnTo>
                  <a:lnTo>
                    <a:pt x="49" y="19"/>
                  </a:lnTo>
                  <a:lnTo>
                    <a:pt x="61" y="31"/>
                  </a:lnTo>
                  <a:lnTo>
                    <a:pt x="71" y="38"/>
                  </a:lnTo>
                  <a:lnTo>
                    <a:pt x="87" y="54"/>
                  </a:lnTo>
                  <a:lnTo>
                    <a:pt x="101" y="54"/>
                  </a:lnTo>
                  <a:lnTo>
                    <a:pt x="116" y="66"/>
                  </a:lnTo>
                  <a:lnTo>
                    <a:pt x="125" y="80"/>
                  </a:lnTo>
                  <a:lnTo>
                    <a:pt x="137" y="87"/>
                  </a:lnTo>
                  <a:lnTo>
                    <a:pt x="132" y="99"/>
                  </a:lnTo>
                  <a:lnTo>
                    <a:pt x="142" y="106"/>
                  </a:lnTo>
                  <a:lnTo>
                    <a:pt x="146" y="106"/>
                  </a:lnTo>
                  <a:lnTo>
                    <a:pt x="149" y="118"/>
                  </a:lnTo>
                  <a:lnTo>
                    <a:pt x="156" y="125"/>
                  </a:lnTo>
                  <a:lnTo>
                    <a:pt x="168" y="128"/>
                  </a:lnTo>
                  <a:lnTo>
                    <a:pt x="175" y="137"/>
                  </a:lnTo>
                  <a:lnTo>
                    <a:pt x="170" y="158"/>
                  </a:lnTo>
                  <a:lnTo>
                    <a:pt x="170" y="18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1" name="Freeform 148">
              <a:extLst>
                <a:ext uri="{FF2B5EF4-FFF2-40B4-BE49-F238E27FC236}">
                  <a16:creationId xmlns:a16="http://schemas.microsoft.com/office/drawing/2014/main" id="{0EA7F9BB-937E-7D49-9E8A-9952AFC8CC6F}"/>
                </a:ext>
              </a:extLst>
            </p:cNvPr>
            <p:cNvSpPr>
              <a:spLocks/>
            </p:cNvSpPr>
            <p:nvPr/>
          </p:nvSpPr>
          <p:spPr bwMode="auto">
            <a:xfrm>
              <a:off x="4120273" y="2102506"/>
              <a:ext cx="109079" cy="158505"/>
            </a:xfrm>
            <a:custGeom>
              <a:avLst/>
              <a:gdLst>
                <a:gd name="T0" fmla="*/ 43 w 64"/>
                <a:gd name="T1" fmla="*/ 14 h 93"/>
                <a:gd name="T2" fmla="*/ 43 w 64"/>
                <a:gd name="T3" fmla="*/ 14 h 93"/>
                <a:gd name="T4" fmla="*/ 40 w 64"/>
                <a:gd name="T5" fmla="*/ 29 h 93"/>
                <a:gd name="T6" fmla="*/ 50 w 64"/>
                <a:gd name="T7" fmla="*/ 29 h 93"/>
                <a:gd name="T8" fmla="*/ 62 w 64"/>
                <a:gd name="T9" fmla="*/ 36 h 93"/>
                <a:gd name="T10" fmla="*/ 64 w 64"/>
                <a:gd name="T11" fmla="*/ 55 h 93"/>
                <a:gd name="T12" fmla="*/ 52 w 64"/>
                <a:gd name="T13" fmla="*/ 78 h 93"/>
                <a:gd name="T14" fmla="*/ 24 w 64"/>
                <a:gd name="T15" fmla="*/ 93 h 93"/>
                <a:gd name="T16" fmla="*/ 0 w 64"/>
                <a:gd name="T17" fmla="*/ 90 h 93"/>
                <a:gd name="T18" fmla="*/ 14 w 64"/>
                <a:gd name="T19" fmla="*/ 62 h 93"/>
                <a:gd name="T20" fmla="*/ 5 w 64"/>
                <a:gd name="T21" fmla="*/ 36 h 93"/>
                <a:gd name="T22" fmla="*/ 29 w 64"/>
                <a:gd name="T23" fmla="*/ 12 h 93"/>
                <a:gd name="T24" fmla="*/ 40 w 64"/>
                <a:gd name="T25" fmla="*/ 0 h 93"/>
                <a:gd name="T26" fmla="*/ 43 w 64"/>
                <a:gd name="T27"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93">
                  <a:moveTo>
                    <a:pt x="43" y="14"/>
                  </a:moveTo>
                  <a:lnTo>
                    <a:pt x="43" y="14"/>
                  </a:lnTo>
                  <a:lnTo>
                    <a:pt x="40" y="29"/>
                  </a:lnTo>
                  <a:lnTo>
                    <a:pt x="50" y="29"/>
                  </a:lnTo>
                  <a:lnTo>
                    <a:pt x="62" y="36"/>
                  </a:lnTo>
                  <a:lnTo>
                    <a:pt x="64" y="55"/>
                  </a:lnTo>
                  <a:lnTo>
                    <a:pt x="52" y="78"/>
                  </a:lnTo>
                  <a:lnTo>
                    <a:pt x="24" y="93"/>
                  </a:lnTo>
                  <a:lnTo>
                    <a:pt x="0" y="90"/>
                  </a:lnTo>
                  <a:lnTo>
                    <a:pt x="14" y="62"/>
                  </a:lnTo>
                  <a:lnTo>
                    <a:pt x="5" y="36"/>
                  </a:lnTo>
                  <a:lnTo>
                    <a:pt x="29" y="12"/>
                  </a:lnTo>
                  <a:lnTo>
                    <a:pt x="40" y="0"/>
                  </a:lnTo>
                  <a:lnTo>
                    <a:pt x="43" y="1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2" name="Freeform 154">
              <a:extLst>
                <a:ext uri="{FF2B5EF4-FFF2-40B4-BE49-F238E27FC236}">
                  <a16:creationId xmlns:a16="http://schemas.microsoft.com/office/drawing/2014/main" id="{89AFC54F-29F1-E84B-8C8F-A338174829A5}"/>
                </a:ext>
              </a:extLst>
            </p:cNvPr>
            <p:cNvSpPr>
              <a:spLocks/>
            </p:cNvSpPr>
            <p:nvPr/>
          </p:nvSpPr>
          <p:spPr bwMode="auto">
            <a:xfrm>
              <a:off x="3724865" y="1453150"/>
              <a:ext cx="294853" cy="197705"/>
            </a:xfrm>
            <a:custGeom>
              <a:avLst/>
              <a:gdLst>
                <a:gd name="T0" fmla="*/ 159 w 173"/>
                <a:gd name="T1" fmla="*/ 2 h 116"/>
                <a:gd name="T2" fmla="*/ 159 w 173"/>
                <a:gd name="T3" fmla="*/ 2 h 116"/>
                <a:gd name="T4" fmla="*/ 157 w 173"/>
                <a:gd name="T5" fmla="*/ 29 h 116"/>
                <a:gd name="T6" fmla="*/ 173 w 173"/>
                <a:gd name="T7" fmla="*/ 55 h 116"/>
                <a:gd name="T8" fmla="*/ 152 w 173"/>
                <a:gd name="T9" fmla="*/ 83 h 116"/>
                <a:gd name="T10" fmla="*/ 107 w 173"/>
                <a:gd name="T11" fmla="*/ 109 h 116"/>
                <a:gd name="T12" fmla="*/ 93 w 173"/>
                <a:gd name="T13" fmla="*/ 116 h 116"/>
                <a:gd name="T14" fmla="*/ 71 w 173"/>
                <a:gd name="T15" fmla="*/ 109 h 116"/>
                <a:gd name="T16" fmla="*/ 26 w 173"/>
                <a:gd name="T17" fmla="*/ 100 h 116"/>
                <a:gd name="T18" fmla="*/ 41 w 173"/>
                <a:gd name="T19" fmla="*/ 83 h 116"/>
                <a:gd name="T20" fmla="*/ 8 w 173"/>
                <a:gd name="T21" fmla="*/ 64 h 116"/>
                <a:gd name="T22" fmla="*/ 36 w 173"/>
                <a:gd name="T23" fmla="*/ 57 h 116"/>
                <a:gd name="T24" fmla="*/ 36 w 173"/>
                <a:gd name="T25" fmla="*/ 45 h 116"/>
                <a:gd name="T26" fmla="*/ 0 w 173"/>
                <a:gd name="T27" fmla="*/ 36 h 116"/>
                <a:gd name="T28" fmla="*/ 12 w 173"/>
                <a:gd name="T29" fmla="*/ 12 h 116"/>
                <a:gd name="T30" fmla="*/ 36 w 173"/>
                <a:gd name="T31" fmla="*/ 5 h 116"/>
                <a:gd name="T32" fmla="*/ 62 w 173"/>
                <a:gd name="T33" fmla="*/ 33 h 116"/>
                <a:gd name="T34" fmla="*/ 86 w 173"/>
                <a:gd name="T35" fmla="*/ 10 h 116"/>
                <a:gd name="T36" fmla="*/ 107 w 173"/>
                <a:gd name="T37" fmla="*/ 21 h 116"/>
                <a:gd name="T38" fmla="*/ 133 w 173"/>
                <a:gd name="T39" fmla="*/ 0 h 116"/>
                <a:gd name="T40" fmla="*/ 159 w 173"/>
                <a:gd name="T41" fmla="*/ 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3" h="116">
                  <a:moveTo>
                    <a:pt x="159" y="2"/>
                  </a:moveTo>
                  <a:lnTo>
                    <a:pt x="159" y="2"/>
                  </a:lnTo>
                  <a:lnTo>
                    <a:pt x="157" y="29"/>
                  </a:lnTo>
                  <a:lnTo>
                    <a:pt x="173" y="55"/>
                  </a:lnTo>
                  <a:lnTo>
                    <a:pt x="152" y="83"/>
                  </a:lnTo>
                  <a:lnTo>
                    <a:pt x="107" y="109"/>
                  </a:lnTo>
                  <a:lnTo>
                    <a:pt x="93" y="116"/>
                  </a:lnTo>
                  <a:lnTo>
                    <a:pt x="71" y="109"/>
                  </a:lnTo>
                  <a:lnTo>
                    <a:pt x="26" y="100"/>
                  </a:lnTo>
                  <a:lnTo>
                    <a:pt x="41" y="83"/>
                  </a:lnTo>
                  <a:lnTo>
                    <a:pt x="8" y="64"/>
                  </a:lnTo>
                  <a:lnTo>
                    <a:pt x="36" y="57"/>
                  </a:lnTo>
                  <a:lnTo>
                    <a:pt x="36" y="45"/>
                  </a:lnTo>
                  <a:lnTo>
                    <a:pt x="0" y="36"/>
                  </a:lnTo>
                  <a:lnTo>
                    <a:pt x="12" y="12"/>
                  </a:lnTo>
                  <a:lnTo>
                    <a:pt x="36" y="5"/>
                  </a:lnTo>
                  <a:lnTo>
                    <a:pt x="62" y="33"/>
                  </a:lnTo>
                  <a:lnTo>
                    <a:pt x="86" y="10"/>
                  </a:lnTo>
                  <a:lnTo>
                    <a:pt x="107" y="21"/>
                  </a:lnTo>
                  <a:lnTo>
                    <a:pt x="133" y="0"/>
                  </a:lnTo>
                  <a:lnTo>
                    <a:pt x="159" y="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3" name="Freeform 156">
              <a:extLst>
                <a:ext uri="{FF2B5EF4-FFF2-40B4-BE49-F238E27FC236}">
                  <a16:creationId xmlns:a16="http://schemas.microsoft.com/office/drawing/2014/main" id="{1394BE75-75D1-AA46-9A76-E99222BB1A19}"/>
                </a:ext>
              </a:extLst>
            </p:cNvPr>
            <p:cNvSpPr>
              <a:spLocks/>
            </p:cNvSpPr>
            <p:nvPr/>
          </p:nvSpPr>
          <p:spPr bwMode="auto">
            <a:xfrm>
              <a:off x="5342290" y="2954680"/>
              <a:ext cx="44313" cy="115896"/>
            </a:xfrm>
            <a:custGeom>
              <a:avLst/>
              <a:gdLst>
                <a:gd name="T0" fmla="*/ 26 w 26"/>
                <a:gd name="T1" fmla="*/ 0 h 68"/>
                <a:gd name="T2" fmla="*/ 26 w 26"/>
                <a:gd name="T3" fmla="*/ 0 h 68"/>
                <a:gd name="T4" fmla="*/ 26 w 26"/>
                <a:gd name="T5" fmla="*/ 7 h 68"/>
                <a:gd name="T6" fmla="*/ 24 w 26"/>
                <a:gd name="T7" fmla="*/ 9 h 68"/>
                <a:gd name="T8" fmla="*/ 24 w 26"/>
                <a:gd name="T9" fmla="*/ 9 h 68"/>
                <a:gd name="T10" fmla="*/ 21 w 26"/>
                <a:gd name="T11" fmla="*/ 16 h 68"/>
                <a:gd name="T12" fmla="*/ 14 w 26"/>
                <a:gd name="T13" fmla="*/ 14 h 68"/>
                <a:gd name="T14" fmla="*/ 12 w 26"/>
                <a:gd name="T15" fmla="*/ 26 h 68"/>
                <a:gd name="T16" fmla="*/ 16 w 26"/>
                <a:gd name="T17" fmla="*/ 28 h 68"/>
                <a:gd name="T18" fmla="*/ 12 w 26"/>
                <a:gd name="T19" fmla="*/ 30 h 68"/>
                <a:gd name="T20" fmla="*/ 12 w 26"/>
                <a:gd name="T21" fmla="*/ 35 h 68"/>
                <a:gd name="T22" fmla="*/ 19 w 26"/>
                <a:gd name="T23" fmla="*/ 33 h 68"/>
                <a:gd name="T24" fmla="*/ 19 w 26"/>
                <a:gd name="T25" fmla="*/ 40 h 68"/>
                <a:gd name="T26" fmla="*/ 12 w 26"/>
                <a:gd name="T27" fmla="*/ 68 h 68"/>
                <a:gd name="T28" fmla="*/ 0 w 26"/>
                <a:gd name="T29" fmla="*/ 38 h 68"/>
                <a:gd name="T30" fmla="*/ 5 w 26"/>
                <a:gd name="T31" fmla="*/ 30 h 68"/>
                <a:gd name="T32" fmla="*/ 5 w 26"/>
                <a:gd name="T33" fmla="*/ 30 h 68"/>
                <a:gd name="T34" fmla="*/ 9 w 26"/>
                <a:gd name="T35" fmla="*/ 21 h 68"/>
                <a:gd name="T36" fmla="*/ 12 w 26"/>
                <a:gd name="T37" fmla="*/ 7 h 68"/>
                <a:gd name="T38" fmla="*/ 14 w 26"/>
                <a:gd name="T39" fmla="*/ 2 h 68"/>
                <a:gd name="T40" fmla="*/ 14 w 26"/>
                <a:gd name="T41" fmla="*/ 2 h 68"/>
                <a:gd name="T42" fmla="*/ 19 w 26"/>
                <a:gd name="T43" fmla="*/ 2 h 68"/>
                <a:gd name="T44" fmla="*/ 21 w 26"/>
                <a:gd name="T45" fmla="*/ 0 h 68"/>
                <a:gd name="T46" fmla="*/ 26 w 26"/>
                <a:gd name="T4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68">
                  <a:moveTo>
                    <a:pt x="26" y="0"/>
                  </a:moveTo>
                  <a:lnTo>
                    <a:pt x="26" y="0"/>
                  </a:lnTo>
                  <a:lnTo>
                    <a:pt x="26" y="7"/>
                  </a:lnTo>
                  <a:lnTo>
                    <a:pt x="24" y="9"/>
                  </a:lnTo>
                  <a:lnTo>
                    <a:pt x="24" y="9"/>
                  </a:lnTo>
                  <a:lnTo>
                    <a:pt x="21" y="16"/>
                  </a:lnTo>
                  <a:lnTo>
                    <a:pt x="14" y="14"/>
                  </a:lnTo>
                  <a:lnTo>
                    <a:pt x="12" y="26"/>
                  </a:lnTo>
                  <a:lnTo>
                    <a:pt x="16" y="28"/>
                  </a:lnTo>
                  <a:lnTo>
                    <a:pt x="12" y="30"/>
                  </a:lnTo>
                  <a:lnTo>
                    <a:pt x="12" y="35"/>
                  </a:lnTo>
                  <a:lnTo>
                    <a:pt x="19" y="33"/>
                  </a:lnTo>
                  <a:lnTo>
                    <a:pt x="19" y="40"/>
                  </a:lnTo>
                  <a:lnTo>
                    <a:pt x="12" y="68"/>
                  </a:lnTo>
                  <a:lnTo>
                    <a:pt x="0" y="38"/>
                  </a:lnTo>
                  <a:lnTo>
                    <a:pt x="5" y="30"/>
                  </a:lnTo>
                  <a:lnTo>
                    <a:pt x="5" y="30"/>
                  </a:lnTo>
                  <a:lnTo>
                    <a:pt x="9" y="21"/>
                  </a:lnTo>
                  <a:lnTo>
                    <a:pt x="12" y="7"/>
                  </a:lnTo>
                  <a:lnTo>
                    <a:pt x="14" y="2"/>
                  </a:lnTo>
                  <a:lnTo>
                    <a:pt x="14" y="2"/>
                  </a:lnTo>
                  <a:lnTo>
                    <a:pt x="19" y="2"/>
                  </a:lnTo>
                  <a:lnTo>
                    <a:pt x="21" y="0"/>
                  </a:lnTo>
                  <a:lnTo>
                    <a:pt x="26"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4" name="Freeform 158">
              <a:extLst>
                <a:ext uri="{FF2B5EF4-FFF2-40B4-BE49-F238E27FC236}">
                  <a16:creationId xmlns:a16="http://schemas.microsoft.com/office/drawing/2014/main" id="{76B0780B-917B-2443-96C3-C0BD8D83F427}"/>
                </a:ext>
              </a:extLst>
            </p:cNvPr>
            <p:cNvSpPr>
              <a:spLocks noEditPoints="1"/>
            </p:cNvSpPr>
            <p:nvPr/>
          </p:nvSpPr>
          <p:spPr bwMode="auto">
            <a:xfrm>
              <a:off x="4583855" y="2453602"/>
              <a:ext cx="322122" cy="386888"/>
            </a:xfrm>
            <a:custGeom>
              <a:avLst/>
              <a:gdLst>
                <a:gd name="T0" fmla="*/ 142 w 189"/>
                <a:gd name="T1" fmla="*/ 194 h 227"/>
                <a:gd name="T2" fmla="*/ 137 w 189"/>
                <a:gd name="T3" fmla="*/ 218 h 227"/>
                <a:gd name="T4" fmla="*/ 121 w 189"/>
                <a:gd name="T5" fmla="*/ 220 h 227"/>
                <a:gd name="T6" fmla="*/ 92 w 189"/>
                <a:gd name="T7" fmla="*/ 206 h 227"/>
                <a:gd name="T8" fmla="*/ 114 w 189"/>
                <a:gd name="T9" fmla="*/ 199 h 227"/>
                <a:gd name="T10" fmla="*/ 142 w 189"/>
                <a:gd name="T11" fmla="*/ 194 h 227"/>
                <a:gd name="T12" fmla="*/ 40 w 189"/>
                <a:gd name="T13" fmla="*/ 133 h 227"/>
                <a:gd name="T14" fmla="*/ 48 w 189"/>
                <a:gd name="T15" fmla="*/ 175 h 227"/>
                <a:gd name="T16" fmla="*/ 33 w 189"/>
                <a:gd name="T17" fmla="*/ 180 h 227"/>
                <a:gd name="T18" fmla="*/ 26 w 189"/>
                <a:gd name="T19" fmla="*/ 149 h 227"/>
                <a:gd name="T20" fmla="*/ 31 w 189"/>
                <a:gd name="T21" fmla="*/ 137 h 227"/>
                <a:gd name="T22" fmla="*/ 90 w 189"/>
                <a:gd name="T23" fmla="*/ 7 h 227"/>
                <a:gd name="T24" fmla="*/ 114 w 189"/>
                <a:gd name="T25" fmla="*/ 14 h 227"/>
                <a:gd name="T26" fmla="*/ 116 w 189"/>
                <a:gd name="T27" fmla="*/ 36 h 227"/>
                <a:gd name="T28" fmla="*/ 90 w 189"/>
                <a:gd name="T29" fmla="*/ 40 h 227"/>
                <a:gd name="T30" fmla="*/ 88 w 189"/>
                <a:gd name="T31" fmla="*/ 57 h 227"/>
                <a:gd name="T32" fmla="*/ 109 w 189"/>
                <a:gd name="T33" fmla="*/ 81 h 227"/>
                <a:gd name="T34" fmla="*/ 135 w 189"/>
                <a:gd name="T35" fmla="*/ 116 h 227"/>
                <a:gd name="T36" fmla="*/ 152 w 189"/>
                <a:gd name="T37" fmla="*/ 121 h 227"/>
                <a:gd name="T38" fmla="*/ 161 w 189"/>
                <a:gd name="T39" fmla="*/ 133 h 227"/>
                <a:gd name="T40" fmla="*/ 187 w 189"/>
                <a:gd name="T41" fmla="*/ 149 h 227"/>
                <a:gd name="T42" fmla="*/ 187 w 189"/>
                <a:gd name="T43" fmla="*/ 161 h 227"/>
                <a:gd name="T44" fmla="*/ 163 w 189"/>
                <a:gd name="T45" fmla="*/ 147 h 227"/>
                <a:gd name="T46" fmla="*/ 168 w 189"/>
                <a:gd name="T47" fmla="*/ 171 h 227"/>
                <a:gd name="T48" fmla="*/ 159 w 189"/>
                <a:gd name="T49" fmla="*/ 182 h 227"/>
                <a:gd name="T50" fmla="*/ 145 w 189"/>
                <a:gd name="T51" fmla="*/ 201 h 227"/>
                <a:gd name="T52" fmla="*/ 147 w 189"/>
                <a:gd name="T53" fmla="*/ 182 h 227"/>
                <a:gd name="T54" fmla="*/ 145 w 189"/>
                <a:gd name="T55" fmla="*/ 166 h 227"/>
                <a:gd name="T56" fmla="*/ 133 w 189"/>
                <a:gd name="T57" fmla="*/ 154 h 227"/>
                <a:gd name="T58" fmla="*/ 116 w 189"/>
                <a:gd name="T59" fmla="*/ 140 h 227"/>
                <a:gd name="T60" fmla="*/ 100 w 189"/>
                <a:gd name="T61" fmla="*/ 130 h 227"/>
                <a:gd name="T62" fmla="*/ 71 w 189"/>
                <a:gd name="T63" fmla="*/ 107 h 227"/>
                <a:gd name="T64" fmla="*/ 55 w 189"/>
                <a:gd name="T65" fmla="*/ 74 h 227"/>
                <a:gd name="T66" fmla="*/ 36 w 189"/>
                <a:gd name="T67" fmla="*/ 62 h 227"/>
                <a:gd name="T68" fmla="*/ 19 w 189"/>
                <a:gd name="T69" fmla="*/ 76 h 227"/>
                <a:gd name="T70" fmla="*/ 12 w 189"/>
                <a:gd name="T71" fmla="*/ 69 h 227"/>
                <a:gd name="T72" fmla="*/ 0 w 189"/>
                <a:gd name="T73" fmla="*/ 47 h 227"/>
                <a:gd name="T74" fmla="*/ 0 w 189"/>
                <a:gd name="T75" fmla="*/ 33 h 227"/>
                <a:gd name="T76" fmla="*/ 7 w 189"/>
                <a:gd name="T77" fmla="*/ 31 h 227"/>
                <a:gd name="T78" fmla="*/ 24 w 189"/>
                <a:gd name="T79" fmla="*/ 21 h 227"/>
                <a:gd name="T80" fmla="*/ 36 w 189"/>
                <a:gd name="T81" fmla="*/ 26 h 227"/>
                <a:gd name="T82" fmla="*/ 52 w 189"/>
                <a:gd name="T83" fmla="*/ 19 h 227"/>
                <a:gd name="T84" fmla="*/ 59 w 189"/>
                <a:gd name="T85" fmla="*/ 5 h 227"/>
                <a:gd name="T86" fmla="*/ 71 w 189"/>
                <a:gd name="T87" fmla="*/ 5 h 227"/>
                <a:gd name="T88" fmla="*/ 90 w 189"/>
                <a:gd name="T89" fmla="*/ 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9" h="227">
                  <a:moveTo>
                    <a:pt x="142" y="194"/>
                  </a:moveTo>
                  <a:lnTo>
                    <a:pt x="142" y="194"/>
                  </a:lnTo>
                  <a:lnTo>
                    <a:pt x="135" y="211"/>
                  </a:lnTo>
                  <a:lnTo>
                    <a:pt x="137" y="218"/>
                  </a:lnTo>
                  <a:lnTo>
                    <a:pt x="135" y="227"/>
                  </a:lnTo>
                  <a:lnTo>
                    <a:pt x="121" y="220"/>
                  </a:lnTo>
                  <a:lnTo>
                    <a:pt x="114" y="218"/>
                  </a:lnTo>
                  <a:lnTo>
                    <a:pt x="92" y="206"/>
                  </a:lnTo>
                  <a:lnTo>
                    <a:pt x="92" y="197"/>
                  </a:lnTo>
                  <a:lnTo>
                    <a:pt x="114" y="199"/>
                  </a:lnTo>
                  <a:lnTo>
                    <a:pt x="130" y="197"/>
                  </a:lnTo>
                  <a:lnTo>
                    <a:pt x="142" y="194"/>
                  </a:lnTo>
                  <a:close/>
                  <a:moveTo>
                    <a:pt x="40" y="133"/>
                  </a:moveTo>
                  <a:lnTo>
                    <a:pt x="40" y="133"/>
                  </a:lnTo>
                  <a:lnTo>
                    <a:pt x="50" y="147"/>
                  </a:lnTo>
                  <a:lnTo>
                    <a:pt x="48" y="175"/>
                  </a:lnTo>
                  <a:lnTo>
                    <a:pt x="40" y="173"/>
                  </a:lnTo>
                  <a:lnTo>
                    <a:pt x="33" y="180"/>
                  </a:lnTo>
                  <a:lnTo>
                    <a:pt x="26" y="175"/>
                  </a:lnTo>
                  <a:lnTo>
                    <a:pt x="26" y="149"/>
                  </a:lnTo>
                  <a:lnTo>
                    <a:pt x="22" y="137"/>
                  </a:lnTo>
                  <a:lnTo>
                    <a:pt x="31" y="137"/>
                  </a:lnTo>
                  <a:lnTo>
                    <a:pt x="40" y="133"/>
                  </a:lnTo>
                  <a:close/>
                  <a:moveTo>
                    <a:pt x="90" y="7"/>
                  </a:moveTo>
                  <a:lnTo>
                    <a:pt x="90" y="7"/>
                  </a:lnTo>
                  <a:lnTo>
                    <a:pt x="114" y="14"/>
                  </a:lnTo>
                  <a:lnTo>
                    <a:pt x="111" y="26"/>
                  </a:lnTo>
                  <a:lnTo>
                    <a:pt x="116" y="36"/>
                  </a:lnTo>
                  <a:lnTo>
                    <a:pt x="102" y="31"/>
                  </a:lnTo>
                  <a:lnTo>
                    <a:pt x="90" y="40"/>
                  </a:lnTo>
                  <a:lnTo>
                    <a:pt x="90" y="52"/>
                  </a:lnTo>
                  <a:lnTo>
                    <a:pt x="88" y="57"/>
                  </a:lnTo>
                  <a:lnTo>
                    <a:pt x="95" y="69"/>
                  </a:lnTo>
                  <a:lnTo>
                    <a:pt x="109" y="81"/>
                  </a:lnTo>
                  <a:lnTo>
                    <a:pt x="116" y="100"/>
                  </a:lnTo>
                  <a:lnTo>
                    <a:pt x="135" y="116"/>
                  </a:lnTo>
                  <a:lnTo>
                    <a:pt x="147" y="116"/>
                  </a:lnTo>
                  <a:lnTo>
                    <a:pt x="152" y="121"/>
                  </a:lnTo>
                  <a:lnTo>
                    <a:pt x="147" y="126"/>
                  </a:lnTo>
                  <a:lnTo>
                    <a:pt x="161" y="133"/>
                  </a:lnTo>
                  <a:lnTo>
                    <a:pt x="173" y="140"/>
                  </a:lnTo>
                  <a:lnTo>
                    <a:pt x="187" y="149"/>
                  </a:lnTo>
                  <a:lnTo>
                    <a:pt x="189" y="154"/>
                  </a:lnTo>
                  <a:lnTo>
                    <a:pt x="187" y="161"/>
                  </a:lnTo>
                  <a:lnTo>
                    <a:pt x="178" y="152"/>
                  </a:lnTo>
                  <a:lnTo>
                    <a:pt x="163" y="147"/>
                  </a:lnTo>
                  <a:lnTo>
                    <a:pt x="156" y="161"/>
                  </a:lnTo>
                  <a:lnTo>
                    <a:pt x="168" y="171"/>
                  </a:lnTo>
                  <a:lnTo>
                    <a:pt x="166" y="180"/>
                  </a:lnTo>
                  <a:lnTo>
                    <a:pt x="159" y="182"/>
                  </a:lnTo>
                  <a:lnTo>
                    <a:pt x="152" y="199"/>
                  </a:lnTo>
                  <a:lnTo>
                    <a:pt x="145" y="201"/>
                  </a:lnTo>
                  <a:lnTo>
                    <a:pt x="145" y="194"/>
                  </a:lnTo>
                  <a:lnTo>
                    <a:pt x="147" y="182"/>
                  </a:lnTo>
                  <a:lnTo>
                    <a:pt x="152" y="178"/>
                  </a:lnTo>
                  <a:lnTo>
                    <a:pt x="145" y="166"/>
                  </a:lnTo>
                  <a:lnTo>
                    <a:pt x="140" y="156"/>
                  </a:lnTo>
                  <a:lnTo>
                    <a:pt x="133" y="154"/>
                  </a:lnTo>
                  <a:lnTo>
                    <a:pt x="128" y="145"/>
                  </a:lnTo>
                  <a:lnTo>
                    <a:pt x="116" y="140"/>
                  </a:lnTo>
                  <a:lnTo>
                    <a:pt x="111" y="133"/>
                  </a:lnTo>
                  <a:lnTo>
                    <a:pt x="100" y="130"/>
                  </a:lnTo>
                  <a:lnTo>
                    <a:pt x="88" y="121"/>
                  </a:lnTo>
                  <a:lnTo>
                    <a:pt x="71" y="107"/>
                  </a:lnTo>
                  <a:lnTo>
                    <a:pt x="62" y="95"/>
                  </a:lnTo>
                  <a:lnTo>
                    <a:pt x="55" y="74"/>
                  </a:lnTo>
                  <a:lnTo>
                    <a:pt x="48" y="71"/>
                  </a:lnTo>
                  <a:lnTo>
                    <a:pt x="36" y="62"/>
                  </a:lnTo>
                  <a:lnTo>
                    <a:pt x="26" y="66"/>
                  </a:lnTo>
                  <a:lnTo>
                    <a:pt x="19" y="76"/>
                  </a:lnTo>
                  <a:lnTo>
                    <a:pt x="10" y="78"/>
                  </a:lnTo>
                  <a:lnTo>
                    <a:pt x="12" y="69"/>
                  </a:lnTo>
                  <a:lnTo>
                    <a:pt x="5" y="66"/>
                  </a:lnTo>
                  <a:lnTo>
                    <a:pt x="0" y="47"/>
                  </a:lnTo>
                  <a:lnTo>
                    <a:pt x="5" y="40"/>
                  </a:lnTo>
                  <a:lnTo>
                    <a:pt x="0" y="33"/>
                  </a:lnTo>
                  <a:lnTo>
                    <a:pt x="0" y="26"/>
                  </a:lnTo>
                  <a:lnTo>
                    <a:pt x="7" y="31"/>
                  </a:lnTo>
                  <a:lnTo>
                    <a:pt x="17" y="31"/>
                  </a:lnTo>
                  <a:lnTo>
                    <a:pt x="24" y="21"/>
                  </a:lnTo>
                  <a:lnTo>
                    <a:pt x="29" y="26"/>
                  </a:lnTo>
                  <a:lnTo>
                    <a:pt x="36" y="26"/>
                  </a:lnTo>
                  <a:lnTo>
                    <a:pt x="40" y="14"/>
                  </a:lnTo>
                  <a:lnTo>
                    <a:pt x="52" y="19"/>
                  </a:lnTo>
                  <a:lnTo>
                    <a:pt x="57" y="14"/>
                  </a:lnTo>
                  <a:lnTo>
                    <a:pt x="59" y="5"/>
                  </a:lnTo>
                  <a:lnTo>
                    <a:pt x="69" y="10"/>
                  </a:lnTo>
                  <a:lnTo>
                    <a:pt x="71" y="5"/>
                  </a:lnTo>
                  <a:lnTo>
                    <a:pt x="88" y="0"/>
                  </a:lnTo>
                  <a:lnTo>
                    <a:pt x="90"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5" name="Freeform 160">
              <a:extLst>
                <a:ext uri="{FF2B5EF4-FFF2-40B4-BE49-F238E27FC236}">
                  <a16:creationId xmlns:a16="http://schemas.microsoft.com/office/drawing/2014/main" id="{3AF2A5F0-0F8A-D94C-814F-5DF222F990E3}"/>
                </a:ext>
              </a:extLst>
            </p:cNvPr>
            <p:cNvSpPr>
              <a:spLocks/>
            </p:cNvSpPr>
            <p:nvPr/>
          </p:nvSpPr>
          <p:spPr bwMode="auto">
            <a:xfrm>
              <a:off x="2233559" y="3401220"/>
              <a:ext cx="61357" cy="25566"/>
            </a:xfrm>
            <a:custGeom>
              <a:avLst/>
              <a:gdLst>
                <a:gd name="T0" fmla="*/ 24 w 36"/>
                <a:gd name="T1" fmla="*/ 12 h 15"/>
                <a:gd name="T2" fmla="*/ 24 w 36"/>
                <a:gd name="T3" fmla="*/ 12 h 15"/>
                <a:gd name="T4" fmla="*/ 19 w 36"/>
                <a:gd name="T5" fmla="*/ 15 h 15"/>
                <a:gd name="T6" fmla="*/ 10 w 36"/>
                <a:gd name="T7" fmla="*/ 12 h 15"/>
                <a:gd name="T8" fmla="*/ 0 w 36"/>
                <a:gd name="T9" fmla="*/ 5 h 15"/>
                <a:gd name="T10" fmla="*/ 3 w 36"/>
                <a:gd name="T11" fmla="*/ 3 h 15"/>
                <a:gd name="T12" fmla="*/ 10 w 36"/>
                <a:gd name="T13" fmla="*/ 0 h 15"/>
                <a:gd name="T14" fmla="*/ 14 w 36"/>
                <a:gd name="T15" fmla="*/ 0 h 15"/>
                <a:gd name="T16" fmla="*/ 24 w 36"/>
                <a:gd name="T17" fmla="*/ 3 h 15"/>
                <a:gd name="T18" fmla="*/ 33 w 36"/>
                <a:gd name="T19" fmla="*/ 7 h 15"/>
                <a:gd name="T20" fmla="*/ 36 w 36"/>
                <a:gd name="T21" fmla="*/ 12 h 15"/>
                <a:gd name="T22" fmla="*/ 24 w 36"/>
                <a:gd name="T23"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5">
                  <a:moveTo>
                    <a:pt x="24" y="12"/>
                  </a:moveTo>
                  <a:lnTo>
                    <a:pt x="24" y="12"/>
                  </a:lnTo>
                  <a:lnTo>
                    <a:pt x="19" y="15"/>
                  </a:lnTo>
                  <a:lnTo>
                    <a:pt x="10" y="12"/>
                  </a:lnTo>
                  <a:lnTo>
                    <a:pt x="0" y="5"/>
                  </a:lnTo>
                  <a:lnTo>
                    <a:pt x="3" y="3"/>
                  </a:lnTo>
                  <a:lnTo>
                    <a:pt x="10" y="0"/>
                  </a:lnTo>
                  <a:lnTo>
                    <a:pt x="14" y="0"/>
                  </a:lnTo>
                  <a:lnTo>
                    <a:pt x="24" y="3"/>
                  </a:lnTo>
                  <a:lnTo>
                    <a:pt x="33" y="7"/>
                  </a:lnTo>
                  <a:lnTo>
                    <a:pt x="36" y="12"/>
                  </a:lnTo>
                  <a:lnTo>
                    <a:pt x="24"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6" name="Freeform 164">
              <a:extLst>
                <a:ext uri="{FF2B5EF4-FFF2-40B4-BE49-F238E27FC236}">
                  <a16:creationId xmlns:a16="http://schemas.microsoft.com/office/drawing/2014/main" id="{AD77392B-FC2A-AB4B-B31C-647093B5510B}"/>
                </a:ext>
              </a:extLst>
            </p:cNvPr>
            <p:cNvSpPr>
              <a:spLocks/>
            </p:cNvSpPr>
            <p:nvPr/>
          </p:nvSpPr>
          <p:spPr bwMode="auto">
            <a:xfrm>
              <a:off x="8304446" y="2134889"/>
              <a:ext cx="85217" cy="363027"/>
            </a:xfrm>
            <a:custGeom>
              <a:avLst/>
              <a:gdLst>
                <a:gd name="T0" fmla="*/ 50 w 50"/>
                <a:gd name="T1" fmla="*/ 142 h 213"/>
                <a:gd name="T2" fmla="*/ 34 w 50"/>
                <a:gd name="T3" fmla="*/ 97 h 213"/>
                <a:gd name="T4" fmla="*/ 26 w 50"/>
                <a:gd name="T5" fmla="*/ 71 h 213"/>
                <a:gd name="T6" fmla="*/ 26 w 50"/>
                <a:gd name="T7" fmla="*/ 45 h 213"/>
                <a:gd name="T8" fmla="*/ 22 w 50"/>
                <a:gd name="T9" fmla="*/ 19 h 213"/>
                <a:gd name="T10" fmla="*/ 17 w 50"/>
                <a:gd name="T11" fmla="*/ 0 h 213"/>
                <a:gd name="T12" fmla="*/ 10 w 50"/>
                <a:gd name="T13" fmla="*/ 5 h 213"/>
                <a:gd name="T14" fmla="*/ 17 w 50"/>
                <a:gd name="T15" fmla="*/ 19 h 213"/>
                <a:gd name="T16" fmla="*/ 0 w 50"/>
                <a:gd name="T17" fmla="*/ 31 h 213"/>
                <a:gd name="T18" fmla="*/ 0 w 50"/>
                <a:gd name="T19" fmla="*/ 66 h 213"/>
                <a:gd name="T20" fmla="*/ 10 w 50"/>
                <a:gd name="T21" fmla="*/ 92 h 213"/>
                <a:gd name="T22" fmla="*/ 10 w 50"/>
                <a:gd name="T23" fmla="*/ 126 h 213"/>
                <a:gd name="T24" fmla="*/ 5 w 50"/>
                <a:gd name="T25" fmla="*/ 145 h 213"/>
                <a:gd name="T26" fmla="*/ 8 w 50"/>
                <a:gd name="T27" fmla="*/ 171 h 213"/>
                <a:gd name="T28" fmla="*/ 5 w 50"/>
                <a:gd name="T29" fmla="*/ 194 h 213"/>
                <a:gd name="T30" fmla="*/ 8 w 50"/>
                <a:gd name="T31" fmla="*/ 213 h 213"/>
                <a:gd name="T32" fmla="*/ 19 w 50"/>
                <a:gd name="T33" fmla="*/ 194 h 213"/>
                <a:gd name="T34" fmla="*/ 31 w 50"/>
                <a:gd name="T35" fmla="*/ 208 h 213"/>
                <a:gd name="T36" fmla="*/ 31 w 50"/>
                <a:gd name="T37" fmla="*/ 194 h 213"/>
                <a:gd name="T38" fmla="*/ 15 w 50"/>
                <a:gd name="T39" fmla="*/ 168 h 213"/>
                <a:gd name="T40" fmla="*/ 24 w 50"/>
                <a:gd name="T41" fmla="*/ 133 h 213"/>
                <a:gd name="T42" fmla="*/ 50 w 50"/>
                <a:gd name="T43" fmla="*/ 142 h 213"/>
                <a:gd name="T44" fmla="*/ 50 w 50"/>
                <a:gd name="T45" fmla="*/ 142 h 213"/>
                <a:gd name="T46" fmla="*/ 50 w 50"/>
                <a:gd name="T47" fmla="*/ 14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 h="213">
                  <a:moveTo>
                    <a:pt x="50" y="142"/>
                  </a:moveTo>
                  <a:lnTo>
                    <a:pt x="34" y="97"/>
                  </a:lnTo>
                  <a:lnTo>
                    <a:pt x="26" y="71"/>
                  </a:lnTo>
                  <a:lnTo>
                    <a:pt x="26" y="45"/>
                  </a:lnTo>
                  <a:lnTo>
                    <a:pt x="22" y="19"/>
                  </a:lnTo>
                  <a:lnTo>
                    <a:pt x="17" y="0"/>
                  </a:lnTo>
                  <a:lnTo>
                    <a:pt x="10" y="5"/>
                  </a:lnTo>
                  <a:lnTo>
                    <a:pt x="17" y="19"/>
                  </a:lnTo>
                  <a:lnTo>
                    <a:pt x="0" y="31"/>
                  </a:lnTo>
                  <a:lnTo>
                    <a:pt x="0" y="66"/>
                  </a:lnTo>
                  <a:lnTo>
                    <a:pt x="10" y="92"/>
                  </a:lnTo>
                  <a:lnTo>
                    <a:pt x="10" y="126"/>
                  </a:lnTo>
                  <a:lnTo>
                    <a:pt x="5" y="145"/>
                  </a:lnTo>
                  <a:lnTo>
                    <a:pt x="8" y="171"/>
                  </a:lnTo>
                  <a:lnTo>
                    <a:pt x="5" y="194"/>
                  </a:lnTo>
                  <a:lnTo>
                    <a:pt x="8" y="213"/>
                  </a:lnTo>
                  <a:lnTo>
                    <a:pt x="19" y="194"/>
                  </a:lnTo>
                  <a:lnTo>
                    <a:pt x="31" y="208"/>
                  </a:lnTo>
                  <a:lnTo>
                    <a:pt x="31" y="194"/>
                  </a:lnTo>
                  <a:lnTo>
                    <a:pt x="15" y="168"/>
                  </a:lnTo>
                  <a:lnTo>
                    <a:pt x="24" y="133"/>
                  </a:lnTo>
                  <a:lnTo>
                    <a:pt x="50" y="142"/>
                  </a:lnTo>
                  <a:lnTo>
                    <a:pt x="50" y="142"/>
                  </a:lnTo>
                  <a:lnTo>
                    <a:pt x="50" y="14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7" name="Freeform 165">
              <a:extLst>
                <a:ext uri="{FF2B5EF4-FFF2-40B4-BE49-F238E27FC236}">
                  <a16:creationId xmlns:a16="http://schemas.microsoft.com/office/drawing/2014/main" id="{1D43CB6E-22D0-B84F-A042-DAA5E6E48019}"/>
                </a:ext>
              </a:extLst>
            </p:cNvPr>
            <p:cNvSpPr>
              <a:spLocks noEditPoints="1"/>
            </p:cNvSpPr>
            <p:nvPr/>
          </p:nvSpPr>
          <p:spPr bwMode="auto">
            <a:xfrm>
              <a:off x="7966985" y="2514959"/>
              <a:ext cx="446539" cy="507896"/>
            </a:xfrm>
            <a:custGeom>
              <a:avLst/>
              <a:gdLst>
                <a:gd name="T0" fmla="*/ 85 w 262"/>
                <a:gd name="T1" fmla="*/ 239 h 298"/>
                <a:gd name="T2" fmla="*/ 78 w 262"/>
                <a:gd name="T3" fmla="*/ 258 h 298"/>
                <a:gd name="T4" fmla="*/ 64 w 262"/>
                <a:gd name="T5" fmla="*/ 255 h 298"/>
                <a:gd name="T6" fmla="*/ 49 w 262"/>
                <a:gd name="T7" fmla="*/ 262 h 298"/>
                <a:gd name="T8" fmla="*/ 56 w 262"/>
                <a:gd name="T9" fmla="*/ 241 h 298"/>
                <a:gd name="T10" fmla="*/ 73 w 262"/>
                <a:gd name="T11" fmla="*/ 234 h 298"/>
                <a:gd name="T12" fmla="*/ 85 w 262"/>
                <a:gd name="T13" fmla="*/ 239 h 298"/>
                <a:gd name="T14" fmla="*/ 189 w 262"/>
                <a:gd name="T15" fmla="*/ 180 h 298"/>
                <a:gd name="T16" fmla="*/ 182 w 262"/>
                <a:gd name="T17" fmla="*/ 196 h 298"/>
                <a:gd name="T18" fmla="*/ 175 w 262"/>
                <a:gd name="T19" fmla="*/ 220 h 298"/>
                <a:gd name="T20" fmla="*/ 127 w 262"/>
                <a:gd name="T21" fmla="*/ 232 h 298"/>
                <a:gd name="T22" fmla="*/ 94 w 262"/>
                <a:gd name="T23" fmla="*/ 243 h 298"/>
                <a:gd name="T24" fmla="*/ 64 w 262"/>
                <a:gd name="T25" fmla="*/ 234 h 298"/>
                <a:gd name="T26" fmla="*/ 26 w 262"/>
                <a:gd name="T27" fmla="*/ 243 h 298"/>
                <a:gd name="T28" fmla="*/ 30 w 262"/>
                <a:gd name="T29" fmla="*/ 291 h 298"/>
                <a:gd name="T30" fmla="*/ 14 w 262"/>
                <a:gd name="T31" fmla="*/ 291 h 298"/>
                <a:gd name="T32" fmla="*/ 7 w 262"/>
                <a:gd name="T33" fmla="*/ 269 h 298"/>
                <a:gd name="T34" fmla="*/ 16 w 262"/>
                <a:gd name="T35" fmla="*/ 251 h 298"/>
                <a:gd name="T36" fmla="*/ 40 w 262"/>
                <a:gd name="T37" fmla="*/ 227 h 298"/>
                <a:gd name="T38" fmla="*/ 85 w 262"/>
                <a:gd name="T39" fmla="*/ 208 h 298"/>
                <a:gd name="T40" fmla="*/ 118 w 262"/>
                <a:gd name="T41" fmla="*/ 177 h 298"/>
                <a:gd name="T42" fmla="*/ 153 w 262"/>
                <a:gd name="T43" fmla="*/ 165 h 298"/>
                <a:gd name="T44" fmla="*/ 172 w 262"/>
                <a:gd name="T45" fmla="*/ 132 h 298"/>
                <a:gd name="T46" fmla="*/ 177 w 262"/>
                <a:gd name="T47" fmla="*/ 97 h 298"/>
                <a:gd name="T48" fmla="*/ 203 w 262"/>
                <a:gd name="T49" fmla="*/ 123 h 298"/>
                <a:gd name="T50" fmla="*/ 189 w 262"/>
                <a:gd name="T51" fmla="*/ 158 h 298"/>
                <a:gd name="T52" fmla="*/ 189 w 262"/>
                <a:gd name="T53" fmla="*/ 180 h 298"/>
                <a:gd name="T54" fmla="*/ 236 w 262"/>
                <a:gd name="T55" fmla="*/ 30 h 298"/>
                <a:gd name="T56" fmla="*/ 248 w 262"/>
                <a:gd name="T57" fmla="*/ 35 h 298"/>
                <a:gd name="T58" fmla="*/ 262 w 262"/>
                <a:gd name="T59" fmla="*/ 52 h 298"/>
                <a:gd name="T60" fmla="*/ 224 w 262"/>
                <a:gd name="T61" fmla="*/ 78 h 298"/>
                <a:gd name="T62" fmla="*/ 189 w 262"/>
                <a:gd name="T63" fmla="*/ 87 h 298"/>
                <a:gd name="T64" fmla="*/ 170 w 262"/>
                <a:gd name="T65" fmla="*/ 66 h 298"/>
                <a:gd name="T66" fmla="*/ 196 w 262"/>
                <a:gd name="T67" fmla="*/ 49 h 298"/>
                <a:gd name="T68" fmla="*/ 203 w 262"/>
                <a:gd name="T69" fmla="*/ 0 h 298"/>
                <a:gd name="T70" fmla="*/ 236 w 262"/>
                <a:gd name="T71" fmla="*/ 30 h 298"/>
                <a:gd name="T72" fmla="*/ 236 w 262"/>
                <a:gd name="T73" fmla="*/ 3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2" h="298">
                  <a:moveTo>
                    <a:pt x="85" y="239"/>
                  </a:moveTo>
                  <a:lnTo>
                    <a:pt x="85" y="239"/>
                  </a:lnTo>
                  <a:lnTo>
                    <a:pt x="87" y="246"/>
                  </a:lnTo>
                  <a:lnTo>
                    <a:pt x="78" y="258"/>
                  </a:lnTo>
                  <a:lnTo>
                    <a:pt x="71" y="251"/>
                  </a:lnTo>
                  <a:lnTo>
                    <a:pt x="64" y="255"/>
                  </a:lnTo>
                  <a:lnTo>
                    <a:pt x="59" y="267"/>
                  </a:lnTo>
                  <a:lnTo>
                    <a:pt x="49" y="262"/>
                  </a:lnTo>
                  <a:lnTo>
                    <a:pt x="49" y="253"/>
                  </a:lnTo>
                  <a:lnTo>
                    <a:pt x="56" y="241"/>
                  </a:lnTo>
                  <a:lnTo>
                    <a:pt x="66" y="243"/>
                  </a:lnTo>
                  <a:lnTo>
                    <a:pt x="73" y="234"/>
                  </a:lnTo>
                  <a:lnTo>
                    <a:pt x="85" y="239"/>
                  </a:lnTo>
                  <a:lnTo>
                    <a:pt x="85" y="239"/>
                  </a:lnTo>
                  <a:lnTo>
                    <a:pt x="85" y="239"/>
                  </a:lnTo>
                  <a:close/>
                  <a:moveTo>
                    <a:pt x="189" y="180"/>
                  </a:moveTo>
                  <a:lnTo>
                    <a:pt x="189" y="180"/>
                  </a:lnTo>
                  <a:lnTo>
                    <a:pt x="182" y="196"/>
                  </a:lnTo>
                  <a:lnTo>
                    <a:pt x="184" y="206"/>
                  </a:lnTo>
                  <a:lnTo>
                    <a:pt x="175" y="220"/>
                  </a:lnTo>
                  <a:lnTo>
                    <a:pt x="156" y="229"/>
                  </a:lnTo>
                  <a:lnTo>
                    <a:pt x="127" y="232"/>
                  </a:lnTo>
                  <a:lnTo>
                    <a:pt x="104" y="253"/>
                  </a:lnTo>
                  <a:lnTo>
                    <a:pt x="94" y="243"/>
                  </a:lnTo>
                  <a:lnTo>
                    <a:pt x="92" y="232"/>
                  </a:lnTo>
                  <a:lnTo>
                    <a:pt x="64" y="234"/>
                  </a:lnTo>
                  <a:lnTo>
                    <a:pt x="45" y="243"/>
                  </a:lnTo>
                  <a:lnTo>
                    <a:pt x="26" y="243"/>
                  </a:lnTo>
                  <a:lnTo>
                    <a:pt x="42" y="260"/>
                  </a:lnTo>
                  <a:lnTo>
                    <a:pt x="30" y="291"/>
                  </a:lnTo>
                  <a:lnTo>
                    <a:pt x="21" y="298"/>
                  </a:lnTo>
                  <a:lnTo>
                    <a:pt x="14" y="291"/>
                  </a:lnTo>
                  <a:lnTo>
                    <a:pt x="16" y="274"/>
                  </a:lnTo>
                  <a:lnTo>
                    <a:pt x="7" y="269"/>
                  </a:lnTo>
                  <a:lnTo>
                    <a:pt x="0" y="255"/>
                  </a:lnTo>
                  <a:lnTo>
                    <a:pt x="16" y="251"/>
                  </a:lnTo>
                  <a:lnTo>
                    <a:pt x="26" y="239"/>
                  </a:lnTo>
                  <a:lnTo>
                    <a:pt x="40" y="227"/>
                  </a:lnTo>
                  <a:lnTo>
                    <a:pt x="52" y="215"/>
                  </a:lnTo>
                  <a:lnTo>
                    <a:pt x="85" y="208"/>
                  </a:lnTo>
                  <a:lnTo>
                    <a:pt x="101" y="213"/>
                  </a:lnTo>
                  <a:lnTo>
                    <a:pt x="118" y="177"/>
                  </a:lnTo>
                  <a:lnTo>
                    <a:pt x="130" y="187"/>
                  </a:lnTo>
                  <a:lnTo>
                    <a:pt x="153" y="165"/>
                  </a:lnTo>
                  <a:lnTo>
                    <a:pt x="163" y="158"/>
                  </a:lnTo>
                  <a:lnTo>
                    <a:pt x="172" y="132"/>
                  </a:lnTo>
                  <a:lnTo>
                    <a:pt x="170" y="111"/>
                  </a:lnTo>
                  <a:lnTo>
                    <a:pt x="177" y="97"/>
                  </a:lnTo>
                  <a:lnTo>
                    <a:pt x="196" y="92"/>
                  </a:lnTo>
                  <a:lnTo>
                    <a:pt x="203" y="123"/>
                  </a:lnTo>
                  <a:lnTo>
                    <a:pt x="203" y="139"/>
                  </a:lnTo>
                  <a:lnTo>
                    <a:pt x="189" y="158"/>
                  </a:lnTo>
                  <a:lnTo>
                    <a:pt x="189" y="180"/>
                  </a:lnTo>
                  <a:lnTo>
                    <a:pt x="189" y="180"/>
                  </a:lnTo>
                  <a:lnTo>
                    <a:pt x="189" y="180"/>
                  </a:lnTo>
                  <a:close/>
                  <a:moveTo>
                    <a:pt x="236" y="30"/>
                  </a:moveTo>
                  <a:lnTo>
                    <a:pt x="236" y="30"/>
                  </a:lnTo>
                  <a:lnTo>
                    <a:pt x="248" y="35"/>
                  </a:lnTo>
                  <a:lnTo>
                    <a:pt x="258" y="26"/>
                  </a:lnTo>
                  <a:lnTo>
                    <a:pt x="262" y="52"/>
                  </a:lnTo>
                  <a:lnTo>
                    <a:pt x="239" y="56"/>
                  </a:lnTo>
                  <a:lnTo>
                    <a:pt x="224" y="78"/>
                  </a:lnTo>
                  <a:lnTo>
                    <a:pt x="198" y="64"/>
                  </a:lnTo>
                  <a:lnTo>
                    <a:pt x="189" y="87"/>
                  </a:lnTo>
                  <a:lnTo>
                    <a:pt x="172" y="87"/>
                  </a:lnTo>
                  <a:lnTo>
                    <a:pt x="170" y="66"/>
                  </a:lnTo>
                  <a:lnTo>
                    <a:pt x="177" y="49"/>
                  </a:lnTo>
                  <a:lnTo>
                    <a:pt x="196" y="49"/>
                  </a:lnTo>
                  <a:lnTo>
                    <a:pt x="198" y="16"/>
                  </a:lnTo>
                  <a:lnTo>
                    <a:pt x="203" y="0"/>
                  </a:lnTo>
                  <a:lnTo>
                    <a:pt x="224" y="23"/>
                  </a:lnTo>
                  <a:lnTo>
                    <a:pt x="236" y="30"/>
                  </a:lnTo>
                  <a:lnTo>
                    <a:pt x="236" y="30"/>
                  </a:lnTo>
                  <a:lnTo>
                    <a:pt x="236" y="3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8" name="Freeform 172">
              <a:extLst>
                <a:ext uri="{FF2B5EF4-FFF2-40B4-BE49-F238E27FC236}">
                  <a16:creationId xmlns:a16="http://schemas.microsoft.com/office/drawing/2014/main" id="{25575AFA-AD24-3A4A-9E1F-D2173BCC1B0F}"/>
                </a:ext>
              </a:extLst>
            </p:cNvPr>
            <p:cNvSpPr>
              <a:spLocks/>
            </p:cNvSpPr>
            <p:nvPr/>
          </p:nvSpPr>
          <p:spPr bwMode="auto">
            <a:xfrm>
              <a:off x="7220481" y="3515412"/>
              <a:ext cx="144870" cy="115896"/>
            </a:xfrm>
            <a:custGeom>
              <a:avLst/>
              <a:gdLst>
                <a:gd name="T0" fmla="*/ 83 w 85"/>
                <a:gd name="T1" fmla="*/ 7 h 68"/>
                <a:gd name="T2" fmla="*/ 83 w 85"/>
                <a:gd name="T3" fmla="*/ 7 h 68"/>
                <a:gd name="T4" fmla="*/ 85 w 85"/>
                <a:gd name="T5" fmla="*/ 16 h 68"/>
                <a:gd name="T6" fmla="*/ 83 w 85"/>
                <a:gd name="T7" fmla="*/ 38 h 68"/>
                <a:gd name="T8" fmla="*/ 57 w 85"/>
                <a:gd name="T9" fmla="*/ 49 h 68"/>
                <a:gd name="T10" fmla="*/ 64 w 85"/>
                <a:gd name="T11" fmla="*/ 59 h 68"/>
                <a:gd name="T12" fmla="*/ 47 w 85"/>
                <a:gd name="T13" fmla="*/ 61 h 68"/>
                <a:gd name="T14" fmla="*/ 33 w 85"/>
                <a:gd name="T15" fmla="*/ 68 h 68"/>
                <a:gd name="T16" fmla="*/ 19 w 85"/>
                <a:gd name="T17" fmla="*/ 66 h 68"/>
                <a:gd name="T18" fmla="*/ 14 w 85"/>
                <a:gd name="T19" fmla="*/ 56 h 68"/>
                <a:gd name="T20" fmla="*/ 5 w 85"/>
                <a:gd name="T21" fmla="*/ 40 h 68"/>
                <a:gd name="T22" fmla="*/ 0 w 85"/>
                <a:gd name="T23" fmla="*/ 19 h 68"/>
                <a:gd name="T24" fmla="*/ 12 w 85"/>
                <a:gd name="T25" fmla="*/ 4 h 68"/>
                <a:gd name="T26" fmla="*/ 33 w 85"/>
                <a:gd name="T27" fmla="*/ 2 h 68"/>
                <a:gd name="T28" fmla="*/ 47 w 85"/>
                <a:gd name="T29" fmla="*/ 4 h 68"/>
                <a:gd name="T30" fmla="*/ 62 w 85"/>
                <a:gd name="T31" fmla="*/ 11 h 68"/>
                <a:gd name="T32" fmla="*/ 69 w 85"/>
                <a:gd name="T33" fmla="*/ 0 h 68"/>
                <a:gd name="T34" fmla="*/ 83 w 85"/>
                <a:gd name="T35" fmla="*/ 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8">
                  <a:moveTo>
                    <a:pt x="83" y="7"/>
                  </a:moveTo>
                  <a:lnTo>
                    <a:pt x="83" y="7"/>
                  </a:lnTo>
                  <a:lnTo>
                    <a:pt x="85" y="16"/>
                  </a:lnTo>
                  <a:lnTo>
                    <a:pt x="83" y="38"/>
                  </a:lnTo>
                  <a:lnTo>
                    <a:pt x="57" y="49"/>
                  </a:lnTo>
                  <a:lnTo>
                    <a:pt x="64" y="59"/>
                  </a:lnTo>
                  <a:lnTo>
                    <a:pt x="47" y="61"/>
                  </a:lnTo>
                  <a:lnTo>
                    <a:pt x="33" y="68"/>
                  </a:lnTo>
                  <a:lnTo>
                    <a:pt x="19" y="66"/>
                  </a:lnTo>
                  <a:lnTo>
                    <a:pt x="14" y="56"/>
                  </a:lnTo>
                  <a:lnTo>
                    <a:pt x="5" y="40"/>
                  </a:lnTo>
                  <a:lnTo>
                    <a:pt x="0" y="19"/>
                  </a:lnTo>
                  <a:lnTo>
                    <a:pt x="12" y="4"/>
                  </a:lnTo>
                  <a:lnTo>
                    <a:pt x="33" y="2"/>
                  </a:lnTo>
                  <a:lnTo>
                    <a:pt x="47" y="4"/>
                  </a:lnTo>
                  <a:lnTo>
                    <a:pt x="62" y="11"/>
                  </a:lnTo>
                  <a:lnTo>
                    <a:pt x="69" y="0"/>
                  </a:lnTo>
                  <a:lnTo>
                    <a:pt x="83"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9" name="Freeform 174">
              <a:extLst>
                <a:ext uri="{FF2B5EF4-FFF2-40B4-BE49-F238E27FC236}">
                  <a16:creationId xmlns:a16="http://schemas.microsoft.com/office/drawing/2014/main" id="{9D0D8ADD-ADC8-C542-9C15-9EBE2E5A0844}"/>
                </a:ext>
              </a:extLst>
            </p:cNvPr>
            <p:cNvSpPr>
              <a:spLocks/>
            </p:cNvSpPr>
            <p:nvPr/>
          </p:nvSpPr>
          <p:spPr bwMode="auto">
            <a:xfrm>
              <a:off x="7876573" y="2761602"/>
              <a:ext cx="92035" cy="141461"/>
            </a:xfrm>
            <a:custGeom>
              <a:avLst/>
              <a:gdLst>
                <a:gd name="T0" fmla="*/ 35 w 54"/>
                <a:gd name="T1" fmla="*/ 0 h 83"/>
                <a:gd name="T2" fmla="*/ 35 w 54"/>
                <a:gd name="T3" fmla="*/ 0 h 83"/>
                <a:gd name="T4" fmla="*/ 49 w 54"/>
                <a:gd name="T5" fmla="*/ 24 h 83"/>
                <a:gd name="T6" fmla="*/ 54 w 54"/>
                <a:gd name="T7" fmla="*/ 38 h 83"/>
                <a:gd name="T8" fmla="*/ 54 w 54"/>
                <a:gd name="T9" fmla="*/ 59 h 83"/>
                <a:gd name="T10" fmla="*/ 47 w 54"/>
                <a:gd name="T11" fmla="*/ 71 h 83"/>
                <a:gd name="T12" fmla="*/ 33 w 54"/>
                <a:gd name="T13" fmla="*/ 73 h 83"/>
                <a:gd name="T14" fmla="*/ 19 w 54"/>
                <a:gd name="T15" fmla="*/ 83 h 83"/>
                <a:gd name="T16" fmla="*/ 4 w 54"/>
                <a:gd name="T17" fmla="*/ 83 h 83"/>
                <a:gd name="T18" fmla="*/ 2 w 54"/>
                <a:gd name="T19" fmla="*/ 73 h 83"/>
                <a:gd name="T20" fmla="*/ 7 w 54"/>
                <a:gd name="T21" fmla="*/ 59 h 83"/>
                <a:gd name="T22" fmla="*/ 0 w 54"/>
                <a:gd name="T23" fmla="*/ 38 h 83"/>
                <a:gd name="T24" fmla="*/ 9 w 54"/>
                <a:gd name="T25" fmla="*/ 36 h 83"/>
                <a:gd name="T26" fmla="*/ 0 w 54"/>
                <a:gd name="T27" fmla="*/ 17 h 83"/>
                <a:gd name="T28" fmla="*/ 0 w 54"/>
                <a:gd name="T29" fmla="*/ 17 h 83"/>
                <a:gd name="T30" fmla="*/ 9 w 54"/>
                <a:gd name="T31" fmla="*/ 17 h 83"/>
                <a:gd name="T32" fmla="*/ 14 w 54"/>
                <a:gd name="T33" fmla="*/ 7 h 83"/>
                <a:gd name="T34" fmla="*/ 26 w 54"/>
                <a:gd name="T35" fmla="*/ 7 h 83"/>
                <a:gd name="T36" fmla="*/ 33 w 54"/>
                <a:gd name="T37" fmla="*/ 5 h 83"/>
                <a:gd name="T38" fmla="*/ 35 w 54"/>
                <a:gd name="T3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83">
                  <a:moveTo>
                    <a:pt x="35" y="0"/>
                  </a:moveTo>
                  <a:lnTo>
                    <a:pt x="35" y="0"/>
                  </a:lnTo>
                  <a:lnTo>
                    <a:pt x="49" y="24"/>
                  </a:lnTo>
                  <a:lnTo>
                    <a:pt x="54" y="38"/>
                  </a:lnTo>
                  <a:lnTo>
                    <a:pt x="54" y="59"/>
                  </a:lnTo>
                  <a:lnTo>
                    <a:pt x="47" y="71"/>
                  </a:lnTo>
                  <a:lnTo>
                    <a:pt x="33" y="73"/>
                  </a:lnTo>
                  <a:lnTo>
                    <a:pt x="19" y="83"/>
                  </a:lnTo>
                  <a:lnTo>
                    <a:pt x="4" y="83"/>
                  </a:lnTo>
                  <a:lnTo>
                    <a:pt x="2" y="73"/>
                  </a:lnTo>
                  <a:lnTo>
                    <a:pt x="7" y="59"/>
                  </a:lnTo>
                  <a:lnTo>
                    <a:pt x="0" y="38"/>
                  </a:lnTo>
                  <a:lnTo>
                    <a:pt x="9" y="36"/>
                  </a:lnTo>
                  <a:lnTo>
                    <a:pt x="0" y="17"/>
                  </a:lnTo>
                  <a:lnTo>
                    <a:pt x="0" y="17"/>
                  </a:lnTo>
                  <a:lnTo>
                    <a:pt x="9" y="17"/>
                  </a:lnTo>
                  <a:lnTo>
                    <a:pt x="14" y="7"/>
                  </a:lnTo>
                  <a:lnTo>
                    <a:pt x="26" y="7"/>
                  </a:lnTo>
                  <a:lnTo>
                    <a:pt x="33" y="5"/>
                  </a:lnTo>
                  <a:lnTo>
                    <a:pt x="35"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30" name="Freeform 176">
              <a:extLst>
                <a:ext uri="{FF2B5EF4-FFF2-40B4-BE49-F238E27FC236}">
                  <a16:creationId xmlns:a16="http://schemas.microsoft.com/office/drawing/2014/main" id="{144BD95A-A583-DE4D-BAC2-E2C75C62A23B}"/>
                </a:ext>
              </a:extLst>
            </p:cNvPr>
            <p:cNvSpPr>
              <a:spLocks/>
            </p:cNvSpPr>
            <p:nvPr/>
          </p:nvSpPr>
          <p:spPr bwMode="auto">
            <a:xfrm>
              <a:off x="4950290" y="2603585"/>
              <a:ext cx="44313" cy="51131"/>
            </a:xfrm>
            <a:custGeom>
              <a:avLst/>
              <a:gdLst>
                <a:gd name="T0" fmla="*/ 22 w 26"/>
                <a:gd name="T1" fmla="*/ 9 h 30"/>
                <a:gd name="T2" fmla="*/ 22 w 26"/>
                <a:gd name="T3" fmla="*/ 9 h 30"/>
                <a:gd name="T4" fmla="*/ 24 w 26"/>
                <a:gd name="T5" fmla="*/ 12 h 30"/>
                <a:gd name="T6" fmla="*/ 26 w 26"/>
                <a:gd name="T7" fmla="*/ 12 h 30"/>
                <a:gd name="T8" fmla="*/ 26 w 26"/>
                <a:gd name="T9" fmla="*/ 16 h 30"/>
                <a:gd name="T10" fmla="*/ 24 w 26"/>
                <a:gd name="T11" fmla="*/ 21 h 30"/>
                <a:gd name="T12" fmla="*/ 24 w 26"/>
                <a:gd name="T13" fmla="*/ 21 h 30"/>
                <a:gd name="T14" fmla="*/ 22 w 26"/>
                <a:gd name="T15" fmla="*/ 21 h 30"/>
                <a:gd name="T16" fmla="*/ 12 w 26"/>
                <a:gd name="T17" fmla="*/ 26 h 30"/>
                <a:gd name="T18" fmla="*/ 10 w 26"/>
                <a:gd name="T19" fmla="*/ 30 h 30"/>
                <a:gd name="T20" fmla="*/ 8 w 26"/>
                <a:gd name="T21" fmla="*/ 30 h 30"/>
                <a:gd name="T22" fmla="*/ 8 w 26"/>
                <a:gd name="T23" fmla="*/ 21 h 30"/>
                <a:gd name="T24" fmla="*/ 3 w 26"/>
                <a:gd name="T25" fmla="*/ 21 h 30"/>
                <a:gd name="T26" fmla="*/ 0 w 26"/>
                <a:gd name="T27" fmla="*/ 14 h 30"/>
                <a:gd name="T28" fmla="*/ 3 w 26"/>
                <a:gd name="T29" fmla="*/ 9 h 30"/>
                <a:gd name="T30" fmla="*/ 8 w 26"/>
                <a:gd name="T31" fmla="*/ 7 h 30"/>
                <a:gd name="T32" fmla="*/ 10 w 26"/>
                <a:gd name="T33" fmla="*/ 0 h 30"/>
                <a:gd name="T34" fmla="*/ 12 w 26"/>
                <a:gd name="T35" fmla="*/ 0 h 30"/>
                <a:gd name="T36" fmla="*/ 15 w 26"/>
                <a:gd name="T37" fmla="*/ 2 h 30"/>
                <a:gd name="T38" fmla="*/ 17 w 26"/>
                <a:gd name="T39" fmla="*/ 4 h 30"/>
                <a:gd name="T40" fmla="*/ 19 w 26"/>
                <a:gd name="T41" fmla="*/ 7 h 30"/>
                <a:gd name="T42" fmla="*/ 22 w 26"/>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30">
                  <a:moveTo>
                    <a:pt x="22" y="9"/>
                  </a:moveTo>
                  <a:lnTo>
                    <a:pt x="22" y="9"/>
                  </a:lnTo>
                  <a:lnTo>
                    <a:pt x="24" y="12"/>
                  </a:lnTo>
                  <a:lnTo>
                    <a:pt x="26" y="12"/>
                  </a:lnTo>
                  <a:lnTo>
                    <a:pt x="26" y="16"/>
                  </a:lnTo>
                  <a:lnTo>
                    <a:pt x="24" y="21"/>
                  </a:lnTo>
                  <a:lnTo>
                    <a:pt x="24" y="21"/>
                  </a:lnTo>
                  <a:lnTo>
                    <a:pt x="22" y="21"/>
                  </a:lnTo>
                  <a:lnTo>
                    <a:pt x="12" y="26"/>
                  </a:lnTo>
                  <a:lnTo>
                    <a:pt x="10" y="30"/>
                  </a:lnTo>
                  <a:lnTo>
                    <a:pt x="8" y="30"/>
                  </a:lnTo>
                  <a:lnTo>
                    <a:pt x="8" y="21"/>
                  </a:lnTo>
                  <a:lnTo>
                    <a:pt x="3" y="21"/>
                  </a:lnTo>
                  <a:lnTo>
                    <a:pt x="0" y="14"/>
                  </a:lnTo>
                  <a:lnTo>
                    <a:pt x="3" y="9"/>
                  </a:lnTo>
                  <a:lnTo>
                    <a:pt x="8" y="7"/>
                  </a:lnTo>
                  <a:lnTo>
                    <a:pt x="10" y="0"/>
                  </a:lnTo>
                  <a:lnTo>
                    <a:pt x="12" y="0"/>
                  </a:lnTo>
                  <a:lnTo>
                    <a:pt x="15" y="2"/>
                  </a:lnTo>
                  <a:lnTo>
                    <a:pt x="17" y="4"/>
                  </a:lnTo>
                  <a:lnTo>
                    <a:pt x="19" y="7"/>
                  </a:lnTo>
                  <a:lnTo>
                    <a:pt x="22" y="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31" name="Freeform 178">
              <a:extLst>
                <a:ext uri="{FF2B5EF4-FFF2-40B4-BE49-F238E27FC236}">
                  <a16:creationId xmlns:a16="http://schemas.microsoft.com/office/drawing/2014/main" id="{6CB69729-A822-3D40-9A81-C7764888D7CF}"/>
                </a:ext>
              </a:extLst>
            </p:cNvPr>
            <p:cNvSpPr>
              <a:spLocks/>
            </p:cNvSpPr>
            <p:nvPr/>
          </p:nvSpPr>
          <p:spPr bwMode="auto">
            <a:xfrm>
              <a:off x="5681455" y="3055238"/>
              <a:ext cx="51131" cy="47722"/>
            </a:xfrm>
            <a:custGeom>
              <a:avLst/>
              <a:gdLst>
                <a:gd name="T0" fmla="*/ 30 w 30"/>
                <a:gd name="T1" fmla="*/ 28 h 28"/>
                <a:gd name="T2" fmla="*/ 30 w 30"/>
                <a:gd name="T3" fmla="*/ 28 h 28"/>
                <a:gd name="T4" fmla="*/ 19 w 30"/>
                <a:gd name="T5" fmla="*/ 28 h 28"/>
                <a:gd name="T6" fmla="*/ 14 w 30"/>
                <a:gd name="T7" fmla="*/ 21 h 28"/>
                <a:gd name="T8" fmla="*/ 0 w 30"/>
                <a:gd name="T9" fmla="*/ 19 h 28"/>
                <a:gd name="T10" fmla="*/ 11 w 30"/>
                <a:gd name="T11" fmla="*/ 0 h 28"/>
                <a:gd name="T12" fmla="*/ 23 w 30"/>
                <a:gd name="T13" fmla="*/ 2 h 28"/>
                <a:gd name="T14" fmla="*/ 26 w 30"/>
                <a:gd name="T15" fmla="*/ 9 h 28"/>
                <a:gd name="T16" fmla="*/ 26 w 30"/>
                <a:gd name="T17" fmla="*/ 14 h 28"/>
                <a:gd name="T18" fmla="*/ 30 w 30"/>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28">
                  <a:moveTo>
                    <a:pt x="30" y="28"/>
                  </a:moveTo>
                  <a:lnTo>
                    <a:pt x="30" y="28"/>
                  </a:lnTo>
                  <a:lnTo>
                    <a:pt x="19" y="28"/>
                  </a:lnTo>
                  <a:lnTo>
                    <a:pt x="14" y="21"/>
                  </a:lnTo>
                  <a:lnTo>
                    <a:pt x="0" y="19"/>
                  </a:lnTo>
                  <a:lnTo>
                    <a:pt x="11" y="0"/>
                  </a:lnTo>
                  <a:lnTo>
                    <a:pt x="23" y="2"/>
                  </a:lnTo>
                  <a:lnTo>
                    <a:pt x="26" y="9"/>
                  </a:lnTo>
                  <a:lnTo>
                    <a:pt x="26" y="14"/>
                  </a:lnTo>
                  <a:lnTo>
                    <a:pt x="30" y="2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32" name="Freeform 184">
              <a:extLst>
                <a:ext uri="{FF2B5EF4-FFF2-40B4-BE49-F238E27FC236}">
                  <a16:creationId xmlns:a16="http://schemas.microsoft.com/office/drawing/2014/main" id="{9B5C361A-BC30-D246-9F65-A0EBB694D250}"/>
                </a:ext>
              </a:extLst>
            </p:cNvPr>
            <p:cNvSpPr>
              <a:spLocks/>
            </p:cNvSpPr>
            <p:nvPr/>
          </p:nvSpPr>
          <p:spPr bwMode="auto">
            <a:xfrm>
              <a:off x="4081073" y="3684141"/>
              <a:ext cx="107375" cy="117601"/>
            </a:xfrm>
            <a:custGeom>
              <a:avLst/>
              <a:gdLst>
                <a:gd name="T0" fmla="*/ 37 w 63"/>
                <a:gd name="T1" fmla="*/ 19 h 69"/>
                <a:gd name="T2" fmla="*/ 37 w 63"/>
                <a:gd name="T3" fmla="*/ 19 h 69"/>
                <a:gd name="T4" fmla="*/ 42 w 63"/>
                <a:gd name="T5" fmla="*/ 19 h 69"/>
                <a:gd name="T6" fmla="*/ 45 w 63"/>
                <a:gd name="T7" fmla="*/ 14 h 69"/>
                <a:gd name="T8" fmla="*/ 49 w 63"/>
                <a:gd name="T9" fmla="*/ 14 h 69"/>
                <a:gd name="T10" fmla="*/ 47 w 63"/>
                <a:gd name="T11" fmla="*/ 19 h 69"/>
                <a:gd name="T12" fmla="*/ 49 w 63"/>
                <a:gd name="T13" fmla="*/ 26 h 69"/>
                <a:gd name="T14" fmla="*/ 47 w 63"/>
                <a:gd name="T15" fmla="*/ 33 h 69"/>
                <a:gd name="T16" fmla="*/ 52 w 63"/>
                <a:gd name="T17" fmla="*/ 38 h 69"/>
                <a:gd name="T18" fmla="*/ 56 w 63"/>
                <a:gd name="T19" fmla="*/ 38 h 69"/>
                <a:gd name="T20" fmla="*/ 63 w 63"/>
                <a:gd name="T21" fmla="*/ 45 h 69"/>
                <a:gd name="T22" fmla="*/ 63 w 63"/>
                <a:gd name="T23" fmla="*/ 52 h 69"/>
                <a:gd name="T24" fmla="*/ 61 w 63"/>
                <a:gd name="T25" fmla="*/ 54 h 69"/>
                <a:gd name="T26" fmla="*/ 61 w 63"/>
                <a:gd name="T27" fmla="*/ 66 h 69"/>
                <a:gd name="T28" fmla="*/ 56 w 63"/>
                <a:gd name="T29" fmla="*/ 69 h 69"/>
                <a:gd name="T30" fmla="*/ 40 w 63"/>
                <a:gd name="T31" fmla="*/ 62 h 69"/>
                <a:gd name="T32" fmla="*/ 26 w 63"/>
                <a:gd name="T33" fmla="*/ 47 h 69"/>
                <a:gd name="T34" fmla="*/ 11 w 63"/>
                <a:gd name="T35" fmla="*/ 38 h 69"/>
                <a:gd name="T36" fmla="*/ 0 w 63"/>
                <a:gd name="T37" fmla="*/ 28 h 69"/>
                <a:gd name="T38" fmla="*/ 4 w 63"/>
                <a:gd name="T39" fmla="*/ 24 h 69"/>
                <a:gd name="T40" fmla="*/ 4 w 63"/>
                <a:gd name="T41" fmla="*/ 19 h 69"/>
                <a:gd name="T42" fmla="*/ 11 w 63"/>
                <a:gd name="T43" fmla="*/ 10 h 69"/>
                <a:gd name="T44" fmla="*/ 21 w 63"/>
                <a:gd name="T45" fmla="*/ 2 h 69"/>
                <a:gd name="T46" fmla="*/ 23 w 63"/>
                <a:gd name="T47" fmla="*/ 2 h 69"/>
                <a:gd name="T48" fmla="*/ 28 w 63"/>
                <a:gd name="T49" fmla="*/ 0 h 69"/>
                <a:gd name="T50" fmla="*/ 35 w 63"/>
                <a:gd name="T51" fmla="*/ 10 h 69"/>
                <a:gd name="T52" fmla="*/ 33 w 63"/>
                <a:gd name="T53" fmla="*/ 17 h 69"/>
                <a:gd name="T54" fmla="*/ 37 w 63"/>
                <a:gd name="T55"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9">
                  <a:moveTo>
                    <a:pt x="37" y="19"/>
                  </a:moveTo>
                  <a:lnTo>
                    <a:pt x="37" y="19"/>
                  </a:lnTo>
                  <a:lnTo>
                    <a:pt x="42" y="19"/>
                  </a:lnTo>
                  <a:lnTo>
                    <a:pt x="45" y="14"/>
                  </a:lnTo>
                  <a:lnTo>
                    <a:pt x="49" y="14"/>
                  </a:lnTo>
                  <a:lnTo>
                    <a:pt x="47" y="19"/>
                  </a:lnTo>
                  <a:lnTo>
                    <a:pt x="49" y="26"/>
                  </a:lnTo>
                  <a:lnTo>
                    <a:pt x="47" y="33"/>
                  </a:lnTo>
                  <a:lnTo>
                    <a:pt x="52" y="38"/>
                  </a:lnTo>
                  <a:lnTo>
                    <a:pt x="56" y="38"/>
                  </a:lnTo>
                  <a:lnTo>
                    <a:pt x="63" y="45"/>
                  </a:lnTo>
                  <a:lnTo>
                    <a:pt x="63" y="52"/>
                  </a:lnTo>
                  <a:lnTo>
                    <a:pt x="61" y="54"/>
                  </a:lnTo>
                  <a:lnTo>
                    <a:pt x="61" y="66"/>
                  </a:lnTo>
                  <a:lnTo>
                    <a:pt x="56" y="69"/>
                  </a:lnTo>
                  <a:lnTo>
                    <a:pt x="40" y="62"/>
                  </a:lnTo>
                  <a:lnTo>
                    <a:pt x="26" y="47"/>
                  </a:lnTo>
                  <a:lnTo>
                    <a:pt x="11" y="38"/>
                  </a:lnTo>
                  <a:lnTo>
                    <a:pt x="0" y="28"/>
                  </a:lnTo>
                  <a:lnTo>
                    <a:pt x="4" y="24"/>
                  </a:lnTo>
                  <a:lnTo>
                    <a:pt x="4" y="19"/>
                  </a:lnTo>
                  <a:lnTo>
                    <a:pt x="11" y="10"/>
                  </a:lnTo>
                  <a:lnTo>
                    <a:pt x="21" y="2"/>
                  </a:lnTo>
                  <a:lnTo>
                    <a:pt x="23" y="2"/>
                  </a:lnTo>
                  <a:lnTo>
                    <a:pt x="28" y="0"/>
                  </a:lnTo>
                  <a:lnTo>
                    <a:pt x="35" y="10"/>
                  </a:lnTo>
                  <a:lnTo>
                    <a:pt x="33" y="17"/>
                  </a:lnTo>
                  <a:lnTo>
                    <a:pt x="37" y="1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33" name="Freeform 186">
              <a:extLst>
                <a:ext uri="{FF2B5EF4-FFF2-40B4-BE49-F238E27FC236}">
                  <a16:creationId xmlns:a16="http://schemas.microsoft.com/office/drawing/2014/main" id="{411723BB-4C18-A249-B9D8-4C8A9D3AB8D1}"/>
                </a:ext>
              </a:extLst>
            </p:cNvPr>
            <p:cNvSpPr>
              <a:spLocks/>
            </p:cNvSpPr>
            <p:nvPr/>
          </p:nvSpPr>
          <p:spPr bwMode="auto">
            <a:xfrm>
              <a:off x="4652030" y="2958089"/>
              <a:ext cx="436313" cy="415861"/>
            </a:xfrm>
            <a:custGeom>
              <a:avLst/>
              <a:gdLst>
                <a:gd name="T0" fmla="*/ 36 w 256"/>
                <a:gd name="T1" fmla="*/ 0 h 244"/>
                <a:gd name="T2" fmla="*/ 36 w 256"/>
                <a:gd name="T3" fmla="*/ 0 h 244"/>
                <a:gd name="T4" fmla="*/ 55 w 256"/>
                <a:gd name="T5" fmla="*/ 5 h 244"/>
                <a:gd name="T6" fmla="*/ 62 w 256"/>
                <a:gd name="T7" fmla="*/ 2 h 244"/>
                <a:gd name="T8" fmla="*/ 74 w 256"/>
                <a:gd name="T9" fmla="*/ 7 h 244"/>
                <a:gd name="T10" fmla="*/ 97 w 256"/>
                <a:gd name="T11" fmla="*/ 17 h 244"/>
                <a:gd name="T12" fmla="*/ 105 w 256"/>
                <a:gd name="T13" fmla="*/ 33 h 244"/>
                <a:gd name="T14" fmla="*/ 119 w 256"/>
                <a:gd name="T15" fmla="*/ 36 h 244"/>
                <a:gd name="T16" fmla="*/ 142 w 256"/>
                <a:gd name="T17" fmla="*/ 43 h 244"/>
                <a:gd name="T18" fmla="*/ 159 w 256"/>
                <a:gd name="T19" fmla="*/ 52 h 244"/>
                <a:gd name="T20" fmla="*/ 166 w 256"/>
                <a:gd name="T21" fmla="*/ 47 h 244"/>
                <a:gd name="T22" fmla="*/ 173 w 256"/>
                <a:gd name="T23" fmla="*/ 40 h 244"/>
                <a:gd name="T24" fmla="*/ 171 w 256"/>
                <a:gd name="T25" fmla="*/ 26 h 244"/>
                <a:gd name="T26" fmla="*/ 175 w 256"/>
                <a:gd name="T27" fmla="*/ 17 h 244"/>
                <a:gd name="T28" fmla="*/ 187 w 256"/>
                <a:gd name="T29" fmla="*/ 7 h 244"/>
                <a:gd name="T30" fmla="*/ 199 w 256"/>
                <a:gd name="T31" fmla="*/ 5 h 244"/>
                <a:gd name="T32" fmla="*/ 220 w 256"/>
                <a:gd name="T33" fmla="*/ 7 h 244"/>
                <a:gd name="T34" fmla="*/ 225 w 256"/>
                <a:gd name="T35" fmla="*/ 17 h 244"/>
                <a:gd name="T36" fmla="*/ 232 w 256"/>
                <a:gd name="T37" fmla="*/ 17 h 244"/>
                <a:gd name="T38" fmla="*/ 237 w 256"/>
                <a:gd name="T39" fmla="*/ 21 h 244"/>
                <a:gd name="T40" fmla="*/ 254 w 256"/>
                <a:gd name="T41" fmla="*/ 21 h 244"/>
                <a:gd name="T42" fmla="*/ 256 w 256"/>
                <a:gd name="T43" fmla="*/ 28 h 244"/>
                <a:gd name="T44" fmla="*/ 251 w 256"/>
                <a:gd name="T45" fmla="*/ 38 h 244"/>
                <a:gd name="T46" fmla="*/ 254 w 256"/>
                <a:gd name="T47" fmla="*/ 45 h 244"/>
                <a:gd name="T48" fmla="*/ 251 w 256"/>
                <a:gd name="T49" fmla="*/ 57 h 244"/>
                <a:gd name="T50" fmla="*/ 254 w 256"/>
                <a:gd name="T51" fmla="*/ 71 h 244"/>
                <a:gd name="T52" fmla="*/ 254 w 256"/>
                <a:gd name="T53" fmla="*/ 137 h 244"/>
                <a:gd name="T54" fmla="*/ 254 w 256"/>
                <a:gd name="T55" fmla="*/ 201 h 244"/>
                <a:gd name="T56" fmla="*/ 254 w 256"/>
                <a:gd name="T57" fmla="*/ 234 h 244"/>
                <a:gd name="T58" fmla="*/ 237 w 256"/>
                <a:gd name="T59" fmla="*/ 234 h 244"/>
                <a:gd name="T60" fmla="*/ 237 w 256"/>
                <a:gd name="T61" fmla="*/ 244 h 244"/>
                <a:gd name="T62" fmla="*/ 171 w 256"/>
                <a:gd name="T63" fmla="*/ 211 h 244"/>
                <a:gd name="T64" fmla="*/ 107 w 256"/>
                <a:gd name="T65" fmla="*/ 178 h 244"/>
                <a:gd name="T66" fmla="*/ 90 w 256"/>
                <a:gd name="T67" fmla="*/ 187 h 244"/>
                <a:gd name="T68" fmla="*/ 78 w 256"/>
                <a:gd name="T69" fmla="*/ 192 h 244"/>
                <a:gd name="T70" fmla="*/ 69 w 256"/>
                <a:gd name="T71" fmla="*/ 185 h 244"/>
                <a:gd name="T72" fmla="*/ 43 w 256"/>
                <a:gd name="T73" fmla="*/ 175 h 244"/>
                <a:gd name="T74" fmla="*/ 36 w 256"/>
                <a:gd name="T75" fmla="*/ 166 h 244"/>
                <a:gd name="T76" fmla="*/ 24 w 256"/>
                <a:gd name="T77" fmla="*/ 156 h 244"/>
                <a:gd name="T78" fmla="*/ 17 w 256"/>
                <a:gd name="T79" fmla="*/ 159 h 244"/>
                <a:gd name="T80" fmla="*/ 10 w 256"/>
                <a:gd name="T81" fmla="*/ 149 h 244"/>
                <a:gd name="T82" fmla="*/ 10 w 256"/>
                <a:gd name="T83" fmla="*/ 142 h 244"/>
                <a:gd name="T84" fmla="*/ 0 w 256"/>
                <a:gd name="T85" fmla="*/ 128 h 244"/>
                <a:gd name="T86" fmla="*/ 8 w 256"/>
                <a:gd name="T87" fmla="*/ 123 h 244"/>
                <a:gd name="T88" fmla="*/ 5 w 256"/>
                <a:gd name="T89" fmla="*/ 109 h 244"/>
                <a:gd name="T90" fmla="*/ 8 w 256"/>
                <a:gd name="T91" fmla="*/ 99 h 244"/>
                <a:gd name="T92" fmla="*/ 8 w 256"/>
                <a:gd name="T93" fmla="*/ 92 h 244"/>
                <a:gd name="T94" fmla="*/ 10 w 256"/>
                <a:gd name="T95" fmla="*/ 78 h 244"/>
                <a:gd name="T96" fmla="*/ 10 w 256"/>
                <a:gd name="T97" fmla="*/ 69 h 244"/>
                <a:gd name="T98" fmla="*/ 3 w 256"/>
                <a:gd name="T99" fmla="*/ 52 h 244"/>
                <a:gd name="T100" fmla="*/ 10 w 256"/>
                <a:gd name="T101" fmla="*/ 47 h 244"/>
                <a:gd name="T102" fmla="*/ 12 w 256"/>
                <a:gd name="T103" fmla="*/ 40 h 244"/>
                <a:gd name="T104" fmla="*/ 10 w 256"/>
                <a:gd name="T105" fmla="*/ 33 h 244"/>
                <a:gd name="T106" fmla="*/ 22 w 256"/>
                <a:gd name="T107" fmla="*/ 24 h 244"/>
                <a:gd name="T108" fmla="*/ 26 w 256"/>
                <a:gd name="T109" fmla="*/ 19 h 244"/>
                <a:gd name="T110" fmla="*/ 36 w 256"/>
                <a:gd name="T111" fmla="*/ 14 h 244"/>
                <a:gd name="T112" fmla="*/ 36 w 256"/>
                <a:gd name="T11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6" h="244">
                  <a:moveTo>
                    <a:pt x="36" y="0"/>
                  </a:moveTo>
                  <a:lnTo>
                    <a:pt x="36" y="0"/>
                  </a:lnTo>
                  <a:lnTo>
                    <a:pt x="55" y="5"/>
                  </a:lnTo>
                  <a:lnTo>
                    <a:pt x="62" y="2"/>
                  </a:lnTo>
                  <a:lnTo>
                    <a:pt x="74" y="7"/>
                  </a:lnTo>
                  <a:lnTo>
                    <a:pt x="97" y="17"/>
                  </a:lnTo>
                  <a:lnTo>
                    <a:pt x="105" y="33"/>
                  </a:lnTo>
                  <a:lnTo>
                    <a:pt x="119" y="36"/>
                  </a:lnTo>
                  <a:lnTo>
                    <a:pt x="142" y="43"/>
                  </a:lnTo>
                  <a:lnTo>
                    <a:pt x="159" y="52"/>
                  </a:lnTo>
                  <a:lnTo>
                    <a:pt x="166" y="47"/>
                  </a:lnTo>
                  <a:lnTo>
                    <a:pt x="173" y="40"/>
                  </a:lnTo>
                  <a:lnTo>
                    <a:pt x="171" y="26"/>
                  </a:lnTo>
                  <a:lnTo>
                    <a:pt x="175" y="17"/>
                  </a:lnTo>
                  <a:lnTo>
                    <a:pt x="187" y="7"/>
                  </a:lnTo>
                  <a:lnTo>
                    <a:pt x="199" y="5"/>
                  </a:lnTo>
                  <a:lnTo>
                    <a:pt x="220" y="7"/>
                  </a:lnTo>
                  <a:lnTo>
                    <a:pt x="225" y="17"/>
                  </a:lnTo>
                  <a:lnTo>
                    <a:pt x="232" y="17"/>
                  </a:lnTo>
                  <a:lnTo>
                    <a:pt x="237" y="21"/>
                  </a:lnTo>
                  <a:lnTo>
                    <a:pt x="254" y="21"/>
                  </a:lnTo>
                  <a:lnTo>
                    <a:pt x="256" y="28"/>
                  </a:lnTo>
                  <a:lnTo>
                    <a:pt x="251" y="38"/>
                  </a:lnTo>
                  <a:lnTo>
                    <a:pt x="254" y="45"/>
                  </a:lnTo>
                  <a:lnTo>
                    <a:pt x="251" y="57"/>
                  </a:lnTo>
                  <a:lnTo>
                    <a:pt x="254" y="71"/>
                  </a:lnTo>
                  <a:lnTo>
                    <a:pt x="254" y="137"/>
                  </a:lnTo>
                  <a:lnTo>
                    <a:pt x="254" y="201"/>
                  </a:lnTo>
                  <a:lnTo>
                    <a:pt x="254" y="234"/>
                  </a:lnTo>
                  <a:lnTo>
                    <a:pt x="237" y="234"/>
                  </a:lnTo>
                  <a:lnTo>
                    <a:pt x="237" y="244"/>
                  </a:lnTo>
                  <a:lnTo>
                    <a:pt x="171" y="211"/>
                  </a:lnTo>
                  <a:lnTo>
                    <a:pt x="107" y="178"/>
                  </a:lnTo>
                  <a:lnTo>
                    <a:pt x="90" y="187"/>
                  </a:lnTo>
                  <a:lnTo>
                    <a:pt x="78" y="192"/>
                  </a:lnTo>
                  <a:lnTo>
                    <a:pt x="69" y="185"/>
                  </a:lnTo>
                  <a:lnTo>
                    <a:pt x="43" y="175"/>
                  </a:lnTo>
                  <a:lnTo>
                    <a:pt x="36" y="166"/>
                  </a:lnTo>
                  <a:lnTo>
                    <a:pt x="24" y="156"/>
                  </a:lnTo>
                  <a:lnTo>
                    <a:pt x="17" y="159"/>
                  </a:lnTo>
                  <a:lnTo>
                    <a:pt x="10" y="149"/>
                  </a:lnTo>
                  <a:lnTo>
                    <a:pt x="10" y="142"/>
                  </a:lnTo>
                  <a:lnTo>
                    <a:pt x="0" y="128"/>
                  </a:lnTo>
                  <a:lnTo>
                    <a:pt x="8" y="123"/>
                  </a:lnTo>
                  <a:lnTo>
                    <a:pt x="5" y="109"/>
                  </a:lnTo>
                  <a:lnTo>
                    <a:pt x="8" y="99"/>
                  </a:lnTo>
                  <a:lnTo>
                    <a:pt x="8" y="92"/>
                  </a:lnTo>
                  <a:lnTo>
                    <a:pt x="10" y="78"/>
                  </a:lnTo>
                  <a:lnTo>
                    <a:pt x="10" y="69"/>
                  </a:lnTo>
                  <a:lnTo>
                    <a:pt x="3" y="52"/>
                  </a:lnTo>
                  <a:lnTo>
                    <a:pt x="10" y="47"/>
                  </a:lnTo>
                  <a:lnTo>
                    <a:pt x="12" y="40"/>
                  </a:lnTo>
                  <a:lnTo>
                    <a:pt x="10" y="33"/>
                  </a:lnTo>
                  <a:lnTo>
                    <a:pt x="22" y="24"/>
                  </a:lnTo>
                  <a:lnTo>
                    <a:pt x="26" y="19"/>
                  </a:lnTo>
                  <a:lnTo>
                    <a:pt x="36" y="14"/>
                  </a:lnTo>
                  <a:lnTo>
                    <a:pt x="36"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34" name="Freeform 188">
              <a:extLst>
                <a:ext uri="{FF2B5EF4-FFF2-40B4-BE49-F238E27FC236}">
                  <a16:creationId xmlns:a16="http://schemas.microsoft.com/office/drawing/2014/main" id="{23283BED-D6F9-8C46-95EB-0A49C941414F}"/>
                </a:ext>
              </a:extLst>
            </p:cNvPr>
            <p:cNvSpPr>
              <a:spLocks/>
            </p:cNvSpPr>
            <p:nvPr/>
          </p:nvSpPr>
          <p:spPr bwMode="auto">
            <a:xfrm>
              <a:off x="6596690" y="3648351"/>
              <a:ext cx="56244" cy="109079"/>
            </a:xfrm>
            <a:custGeom>
              <a:avLst/>
              <a:gdLst>
                <a:gd name="T0" fmla="*/ 23 w 33"/>
                <a:gd name="T1" fmla="*/ 59 h 64"/>
                <a:gd name="T2" fmla="*/ 23 w 33"/>
                <a:gd name="T3" fmla="*/ 59 h 64"/>
                <a:gd name="T4" fmla="*/ 9 w 33"/>
                <a:gd name="T5" fmla="*/ 64 h 64"/>
                <a:gd name="T6" fmla="*/ 2 w 33"/>
                <a:gd name="T7" fmla="*/ 49 h 64"/>
                <a:gd name="T8" fmla="*/ 0 w 33"/>
                <a:gd name="T9" fmla="*/ 26 h 64"/>
                <a:gd name="T10" fmla="*/ 7 w 33"/>
                <a:gd name="T11" fmla="*/ 0 h 64"/>
                <a:gd name="T12" fmla="*/ 18 w 33"/>
                <a:gd name="T13" fmla="*/ 9 h 64"/>
                <a:gd name="T14" fmla="*/ 26 w 33"/>
                <a:gd name="T15" fmla="*/ 21 h 64"/>
                <a:gd name="T16" fmla="*/ 33 w 33"/>
                <a:gd name="T17" fmla="*/ 38 h 64"/>
                <a:gd name="T18" fmla="*/ 30 w 33"/>
                <a:gd name="T19" fmla="*/ 54 h 64"/>
                <a:gd name="T20" fmla="*/ 23 w 33"/>
                <a:gd name="T2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64">
                  <a:moveTo>
                    <a:pt x="23" y="59"/>
                  </a:moveTo>
                  <a:lnTo>
                    <a:pt x="23" y="59"/>
                  </a:lnTo>
                  <a:lnTo>
                    <a:pt x="9" y="64"/>
                  </a:lnTo>
                  <a:lnTo>
                    <a:pt x="2" y="49"/>
                  </a:lnTo>
                  <a:lnTo>
                    <a:pt x="0" y="26"/>
                  </a:lnTo>
                  <a:lnTo>
                    <a:pt x="7" y="0"/>
                  </a:lnTo>
                  <a:lnTo>
                    <a:pt x="18" y="9"/>
                  </a:lnTo>
                  <a:lnTo>
                    <a:pt x="26" y="21"/>
                  </a:lnTo>
                  <a:lnTo>
                    <a:pt x="33" y="38"/>
                  </a:lnTo>
                  <a:lnTo>
                    <a:pt x="30" y="54"/>
                  </a:lnTo>
                  <a:lnTo>
                    <a:pt x="23" y="5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35" name="Freeform 193">
              <a:extLst>
                <a:ext uri="{FF2B5EF4-FFF2-40B4-BE49-F238E27FC236}">
                  <a16:creationId xmlns:a16="http://schemas.microsoft.com/office/drawing/2014/main" id="{46693214-0A51-7D48-999A-B2772BBADC09}"/>
                </a:ext>
              </a:extLst>
            </p:cNvPr>
            <p:cNvSpPr>
              <a:spLocks/>
            </p:cNvSpPr>
            <p:nvPr/>
          </p:nvSpPr>
          <p:spPr bwMode="auto">
            <a:xfrm>
              <a:off x="4551473" y="2329185"/>
              <a:ext cx="17044" cy="27269"/>
            </a:xfrm>
            <a:custGeom>
              <a:avLst/>
              <a:gdLst>
                <a:gd name="T0" fmla="*/ 10 w 10"/>
                <a:gd name="T1" fmla="*/ 16 h 16"/>
                <a:gd name="T2" fmla="*/ 10 w 10"/>
                <a:gd name="T3" fmla="*/ 16 h 16"/>
                <a:gd name="T4" fmla="*/ 5 w 10"/>
                <a:gd name="T5" fmla="*/ 16 h 16"/>
                <a:gd name="T6" fmla="*/ 0 w 10"/>
                <a:gd name="T7" fmla="*/ 14 h 16"/>
                <a:gd name="T8" fmla="*/ 3 w 10"/>
                <a:gd name="T9" fmla="*/ 0 h 16"/>
                <a:gd name="T10" fmla="*/ 7 w 10"/>
                <a:gd name="T11" fmla="*/ 0 h 16"/>
                <a:gd name="T12" fmla="*/ 10 w 10"/>
                <a:gd name="T13" fmla="*/ 4 h 16"/>
                <a:gd name="T14" fmla="*/ 10 w 10"/>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6">
                  <a:moveTo>
                    <a:pt x="10" y="16"/>
                  </a:moveTo>
                  <a:lnTo>
                    <a:pt x="10" y="16"/>
                  </a:lnTo>
                  <a:lnTo>
                    <a:pt x="5" y="16"/>
                  </a:lnTo>
                  <a:lnTo>
                    <a:pt x="0" y="14"/>
                  </a:lnTo>
                  <a:lnTo>
                    <a:pt x="3" y="0"/>
                  </a:lnTo>
                  <a:lnTo>
                    <a:pt x="7" y="0"/>
                  </a:lnTo>
                  <a:lnTo>
                    <a:pt x="10" y="4"/>
                  </a:lnTo>
                  <a:lnTo>
                    <a:pt x="10" y="1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36" name="Freeform 195">
              <a:extLst>
                <a:ext uri="{FF2B5EF4-FFF2-40B4-BE49-F238E27FC236}">
                  <a16:creationId xmlns:a16="http://schemas.microsoft.com/office/drawing/2014/main" id="{D4FD750C-C931-3D45-B2B9-DD8DB29ACC83}"/>
                </a:ext>
              </a:extLst>
            </p:cNvPr>
            <p:cNvSpPr>
              <a:spLocks/>
            </p:cNvSpPr>
            <p:nvPr/>
          </p:nvSpPr>
          <p:spPr bwMode="auto">
            <a:xfrm>
              <a:off x="4979265" y="1961046"/>
              <a:ext cx="197705" cy="117601"/>
            </a:xfrm>
            <a:custGeom>
              <a:avLst/>
              <a:gdLst>
                <a:gd name="T0" fmla="*/ 109 w 116"/>
                <a:gd name="T1" fmla="*/ 22 h 69"/>
                <a:gd name="T2" fmla="*/ 109 w 116"/>
                <a:gd name="T3" fmla="*/ 22 h 69"/>
                <a:gd name="T4" fmla="*/ 109 w 116"/>
                <a:gd name="T5" fmla="*/ 36 h 69"/>
                <a:gd name="T6" fmla="*/ 116 w 116"/>
                <a:gd name="T7" fmla="*/ 52 h 69"/>
                <a:gd name="T8" fmla="*/ 97 w 116"/>
                <a:gd name="T9" fmla="*/ 64 h 69"/>
                <a:gd name="T10" fmla="*/ 88 w 116"/>
                <a:gd name="T11" fmla="*/ 69 h 69"/>
                <a:gd name="T12" fmla="*/ 71 w 116"/>
                <a:gd name="T13" fmla="*/ 55 h 69"/>
                <a:gd name="T14" fmla="*/ 64 w 116"/>
                <a:gd name="T15" fmla="*/ 52 h 69"/>
                <a:gd name="T16" fmla="*/ 62 w 116"/>
                <a:gd name="T17" fmla="*/ 48 h 69"/>
                <a:gd name="T18" fmla="*/ 45 w 116"/>
                <a:gd name="T19" fmla="*/ 50 h 69"/>
                <a:gd name="T20" fmla="*/ 19 w 116"/>
                <a:gd name="T21" fmla="*/ 48 h 69"/>
                <a:gd name="T22" fmla="*/ 0 w 116"/>
                <a:gd name="T23" fmla="*/ 57 h 69"/>
                <a:gd name="T24" fmla="*/ 0 w 116"/>
                <a:gd name="T25" fmla="*/ 36 h 69"/>
                <a:gd name="T26" fmla="*/ 7 w 116"/>
                <a:gd name="T27" fmla="*/ 17 h 69"/>
                <a:gd name="T28" fmla="*/ 24 w 116"/>
                <a:gd name="T29" fmla="*/ 5 h 69"/>
                <a:gd name="T30" fmla="*/ 36 w 116"/>
                <a:gd name="T31" fmla="*/ 29 h 69"/>
                <a:gd name="T32" fmla="*/ 50 w 116"/>
                <a:gd name="T33" fmla="*/ 26 h 69"/>
                <a:gd name="T34" fmla="*/ 52 w 116"/>
                <a:gd name="T35" fmla="*/ 5 h 69"/>
                <a:gd name="T36" fmla="*/ 66 w 116"/>
                <a:gd name="T37" fmla="*/ 0 h 69"/>
                <a:gd name="T38" fmla="*/ 73 w 116"/>
                <a:gd name="T39" fmla="*/ 3 h 69"/>
                <a:gd name="T40" fmla="*/ 88 w 116"/>
                <a:gd name="T41" fmla="*/ 15 h 69"/>
                <a:gd name="T42" fmla="*/ 99 w 116"/>
                <a:gd name="T43" fmla="*/ 15 h 69"/>
                <a:gd name="T44" fmla="*/ 109 w 116"/>
                <a:gd name="T45"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69">
                  <a:moveTo>
                    <a:pt x="109" y="22"/>
                  </a:moveTo>
                  <a:lnTo>
                    <a:pt x="109" y="22"/>
                  </a:lnTo>
                  <a:lnTo>
                    <a:pt x="109" y="36"/>
                  </a:lnTo>
                  <a:lnTo>
                    <a:pt x="116" y="52"/>
                  </a:lnTo>
                  <a:lnTo>
                    <a:pt x="97" y="64"/>
                  </a:lnTo>
                  <a:lnTo>
                    <a:pt x="88" y="69"/>
                  </a:lnTo>
                  <a:lnTo>
                    <a:pt x="71" y="55"/>
                  </a:lnTo>
                  <a:lnTo>
                    <a:pt x="64" y="52"/>
                  </a:lnTo>
                  <a:lnTo>
                    <a:pt x="62" y="48"/>
                  </a:lnTo>
                  <a:lnTo>
                    <a:pt x="45" y="50"/>
                  </a:lnTo>
                  <a:lnTo>
                    <a:pt x="19" y="48"/>
                  </a:lnTo>
                  <a:lnTo>
                    <a:pt x="0" y="57"/>
                  </a:lnTo>
                  <a:lnTo>
                    <a:pt x="0" y="36"/>
                  </a:lnTo>
                  <a:lnTo>
                    <a:pt x="7" y="17"/>
                  </a:lnTo>
                  <a:lnTo>
                    <a:pt x="24" y="5"/>
                  </a:lnTo>
                  <a:lnTo>
                    <a:pt x="36" y="29"/>
                  </a:lnTo>
                  <a:lnTo>
                    <a:pt x="50" y="26"/>
                  </a:lnTo>
                  <a:lnTo>
                    <a:pt x="52" y="5"/>
                  </a:lnTo>
                  <a:lnTo>
                    <a:pt x="66" y="0"/>
                  </a:lnTo>
                  <a:lnTo>
                    <a:pt x="73" y="3"/>
                  </a:lnTo>
                  <a:lnTo>
                    <a:pt x="88" y="15"/>
                  </a:lnTo>
                  <a:lnTo>
                    <a:pt x="99" y="15"/>
                  </a:lnTo>
                  <a:lnTo>
                    <a:pt x="109" y="2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37" name="Freeform 200">
              <a:extLst>
                <a:ext uri="{FF2B5EF4-FFF2-40B4-BE49-F238E27FC236}">
                  <a16:creationId xmlns:a16="http://schemas.microsoft.com/office/drawing/2014/main" id="{B6C4874E-2A88-0E40-A683-4BD9E87827D1}"/>
                </a:ext>
              </a:extLst>
            </p:cNvPr>
            <p:cNvSpPr>
              <a:spLocks/>
            </p:cNvSpPr>
            <p:nvPr/>
          </p:nvSpPr>
          <p:spPr bwMode="auto">
            <a:xfrm>
              <a:off x="5596238" y="4250698"/>
              <a:ext cx="201113" cy="390296"/>
            </a:xfrm>
            <a:custGeom>
              <a:avLst/>
              <a:gdLst>
                <a:gd name="T0" fmla="*/ 111 w 118"/>
                <a:gd name="T1" fmla="*/ 23 h 229"/>
                <a:gd name="T2" fmla="*/ 111 w 118"/>
                <a:gd name="T3" fmla="*/ 23 h 229"/>
                <a:gd name="T4" fmla="*/ 114 w 118"/>
                <a:gd name="T5" fmla="*/ 45 h 229"/>
                <a:gd name="T6" fmla="*/ 118 w 118"/>
                <a:gd name="T7" fmla="*/ 52 h 229"/>
                <a:gd name="T8" fmla="*/ 116 w 118"/>
                <a:gd name="T9" fmla="*/ 59 h 229"/>
                <a:gd name="T10" fmla="*/ 114 w 118"/>
                <a:gd name="T11" fmla="*/ 66 h 229"/>
                <a:gd name="T12" fmla="*/ 109 w 118"/>
                <a:gd name="T13" fmla="*/ 54 h 229"/>
                <a:gd name="T14" fmla="*/ 104 w 118"/>
                <a:gd name="T15" fmla="*/ 59 h 229"/>
                <a:gd name="T16" fmla="*/ 109 w 118"/>
                <a:gd name="T17" fmla="*/ 73 h 229"/>
                <a:gd name="T18" fmla="*/ 107 w 118"/>
                <a:gd name="T19" fmla="*/ 80 h 229"/>
                <a:gd name="T20" fmla="*/ 102 w 118"/>
                <a:gd name="T21" fmla="*/ 83 h 229"/>
                <a:gd name="T22" fmla="*/ 102 w 118"/>
                <a:gd name="T23" fmla="*/ 97 h 229"/>
                <a:gd name="T24" fmla="*/ 95 w 118"/>
                <a:gd name="T25" fmla="*/ 118 h 229"/>
                <a:gd name="T26" fmla="*/ 88 w 118"/>
                <a:gd name="T27" fmla="*/ 142 h 229"/>
                <a:gd name="T28" fmla="*/ 78 w 118"/>
                <a:gd name="T29" fmla="*/ 173 h 229"/>
                <a:gd name="T30" fmla="*/ 71 w 118"/>
                <a:gd name="T31" fmla="*/ 199 h 229"/>
                <a:gd name="T32" fmla="*/ 64 w 118"/>
                <a:gd name="T33" fmla="*/ 218 h 229"/>
                <a:gd name="T34" fmla="*/ 50 w 118"/>
                <a:gd name="T35" fmla="*/ 222 h 229"/>
                <a:gd name="T36" fmla="*/ 36 w 118"/>
                <a:gd name="T37" fmla="*/ 229 h 229"/>
                <a:gd name="T38" fmla="*/ 26 w 118"/>
                <a:gd name="T39" fmla="*/ 225 h 229"/>
                <a:gd name="T40" fmla="*/ 14 w 118"/>
                <a:gd name="T41" fmla="*/ 220 h 229"/>
                <a:gd name="T42" fmla="*/ 10 w 118"/>
                <a:gd name="T43" fmla="*/ 208 h 229"/>
                <a:gd name="T44" fmla="*/ 10 w 118"/>
                <a:gd name="T45" fmla="*/ 194 h 229"/>
                <a:gd name="T46" fmla="*/ 3 w 118"/>
                <a:gd name="T47" fmla="*/ 180 h 229"/>
                <a:gd name="T48" fmla="*/ 0 w 118"/>
                <a:gd name="T49" fmla="*/ 168 h 229"/>
                <a:gd name="T50" fmla="*/ 5 w 118"/>
                <a:gd name="T51" fmla="*/ 156 h 229"/>
                <a:gd name="T52" fmla="*/ 12 w 118"/>
                <a:gd name="T53" fmla="*/ 151 h 229"/>
                <a:gd name="T54" fmla="*/ 12 w 118"/>
                <a:gd name="T55" fmla="*/ 147 h 229"/>
                <a:gd name="T56" fmla="*/ 19 w 118"/>
                <a:gd name="T57" fmla="*/ 132 h 229"/>
                <a:gd name="T58" fmla="*/ 21 w 118"/>
                <a:gd name="T59" fmla="*/ 123 h 229"/>
                <a:gd name="T60" fmla="*/ 17 w 118"/>
                <a:gd name="T61" fmla="*/ 113 h 229"/>
                <a:gd name="T62" fmla="*/ 14 w 118"/>
                <a:gd name="T63" fmla="*/ 104 h 229"/>
                <a:gd name="T64" fmla="*/ 12 w 118"/>
                <a:gd name="T65" fmla="*/ 87 h 229"/>
                <a:gd name="T66" fmla="*/ 19 w 118"/>
                <a:gd name="T67" fmla="*/ 80 h 229"/>
                <a:gd name="T68" fmla="*/ 21 w 118"/>
                <a:gd name="T69" fmla="*/ 68 h 229"/>
                <a:gd name="T70" fmla="*/ 29 w 118"/>
                <a:gd name="T71" fmla="*/ 68 h 229"/>
                <a:gd name="T72" fmla="*/ 38 w 118"/>
                <a:gd name="T73" fmla="*/ 64 h 229"/>
                <a:gd name="T74" fmla="*/ 43 w 118"/>
                <a:gd name="T75" fmla="*/ 61 h 229"/>
                <a:gd name="T76" fmla="*/ 50 w 118"/>
                <a:gd name="T77" fmla="*/ 61 h 229"/>
                <a:gd name="T78" fmla="*/ 62 w 118"/>
                <a:gd name="T79" fmla="*/ 52 h 229"/>
                <a:gd name="T80" fmla="*/ 74 w 118"/>
                <a:gd name="T81" fmla="*/ 42 h 229"/>
                <a:gd name="T82" fmla="*/ 78 w 118"/>
                <a:gd name="T83" fmla="*/ 33 h 229"/>
                <a:gd name="T84" fmla="*/ 76 w 118"/>
                <a:gd name="T85" fmla="*/ 26 h 229"/>
                <a:gd name="T86" fmla="*/ 83 w 118"/>
                <a:gd name="T87" fmla="*/ 28 h 229"/>
                <a:gd name="T88" fmla="*/ 92 w 118"/>
                <a:gd name="T89" fmla="*/ 16 h 229"/>
                <a:gd name="T90" fmla="*/ 92 w 118"/>
                <a:gd name="T91" fmla="*/ 7 h 229"/>
                <a:gd name="T92" fmla="*/ 97 w 118"/>
                <a:gd name="T93" fmla="*/ 0 h 229"/>
                <a:gd name="T94" fmla="*/ 104 w 118"/>
                <a:gd name="T95" fmla="*/ 7 h 229"/>
                <a:gd name="T96" fmla="*/ 107 w 118"/>
                <a:gd name="T97" fmla="*/ 14 h 229"/>
                <a:gd name="T98" fmla="*/ 111 w 118"/>
                <a:gd name="T99" fmla="*/ 2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 h="229">
                  <a:moveTo>
                    <a:pt x="111" y="23"/>
                  </a:moveTo>
                  <a:lnTo>
                    <a:pt x="111" y="23"/>
                  </a:lnTo>
                  <a:lnTo>
                    <a:pt x="114" y="45"/>
                  </a:lnTo>
                  <a:lnTo>
                    <a:pt x="118" y="52"/>
                  </a:lnTo>
                  <a:lnTo>
                    <a:pt x="116" y="59"/>
                  </a:lnTo>
                  <a:lnTo>
                    <a:pt x="114" y="66"/>
                  </a:lnTo>
                  <a:lnTo>
                    <a:pt x="109" y="54"/>
                  </a:lnTo>
                  <a:lnTo>
                    <a:pt x="104" y="59"/>
                  </a:lnTo>
                  <a:lnTo>
                    <a:pt x="109" y="73"/>
                  </a:lnTo>
                  <a:lnTo>
                    <a:pt x="107" y="80"/>
                  </a:lnTo>
                  <a:lnTo>
                    <a:pt x="102" y="83"/>
                  </a:lnTo>
                  <a:lnTo>
                    <a:pt x="102" y="97"/>
                  </a:lnTo>
                  <a:lnTo>
                    <a:pt x="95" y="118"/>
                  </a:lnTo>
                  <a:lnTo>
                    <a:pt x="88" y="142"/>
                  </a:lnTo>
                  <a:lnTo>
                    <a:pt x="78" y="173"/>
                  </a:lnTo>
                  <a:lnTo>
                    <a:pt x="71" y="199"/>
                  </a:lnTo>
                  <a:lnTo>
                    <a:pt x="64" y="218"/>
                  </a:lnTo>
                  <a:lnTo>
                    <a:pt x="50" y="222"/>
                  </a:lnTo>
                  <a:lnTo>
                    <a:pt x="36" y="229"/>
                  </a:lnTo>
                  <a:lnTo>
                    <a:pt x="26" y="225"/>
                  </a:lnTo>
                  <a:lnTo>
                    <a:pt x="14" y="220"/>
                  </a:lnTo>
                  <a:lnTo>
                    <a:pt x="10" y="208"/>
                  </a:lnTo>
                  <a:lnTo>
                    <a:pt x="10" y="194"/>
                  </a:lnTo>
                  <a:lnTo>
                    <a:pt x="3" y="180"/>
                  </a:lnTo>
                  <a:lnTo>
                    <a:pt x="0" y="168"/>
                  </a:lnTo>
                  <a:lnTo>
                    <a:pt x="5" y="156"/>
                  </a:lnTo>
                  <a:lnTo>
                    <a:pt x="12" y="151"/>
                  </a:lnTo>
                  <a:lnTo>
                    <a:pt x="12" y="147"/>
                  </a:lnTo>
                  <a:lnTo>
                    <a:pt x="19" y="132"/>
                  </a:lnTo>
                  <a:lnTo>
                    <a:pt x="21" y="123"/>
                  </a:lnTo>
                  <a:lnTo>
                    <a:pt x="17" y="113"/>
                  </a:lnTo>
                  <a:lnTo>
                    <a:pt x="14" y="104"/>
                  </a:lnTo>
                  <a:lnTo>
                    <a:pt x="12" y="87"/>
                  </a:lnTo>
                  <a:lnTo>
                    <a:pt x="19" y="80"/>
                  </a:lnTo>
                  <a:lnTo>
                    <a:pt x="21" y="68"/>
                  </a:lnTo>
                  <a:lnTo>
                    <a:pt x="29" y="68"/>
                  </a:lnTo>
                  <a:lnTo>
                    <a:pt x="38" y="64"/>
                  </a:lnTo>
                  <a:lnTo>
                    <a:pt x="43" y="61"/>
                  </a:lnTo>
                  <a:lnTo>
                    <a:pt x="50" y="61"/>
                  </a:lnTo>
                  <a:lnTo>
                    <a:pt x="62" y="52"/>
                  </a:lnTo>
                  <a:lnTo>
                    <a:pt x="74" y="42"/>
                  </a:lnTo>
                  <a:lnTo>
                    <a:pt x="78" y="33"/>
                  </a:lnTo>
                  <a:lnTo>
                    <a:pt x="76" y="26"/>
                  </a:lnTo>
                  <a:lnTo>
                    <a:pt x="83" y="28"/>
                  </a:lnTo>
                  <a:lnTo>
                    <a:pt x="92" y="16"/>
                  </a:lnTo>
                  <a:lnTo>
                    <a:pt x="92" y="7"/>
                  </a:lnTo>
                  <a:lnTo>
                    <a:pt x="97" y="0"/>
                  </a:lnTo>
                  <a:lnTo>
                    <a:pt x="104" y="7"/>
                  </a:lnTo>
                  <a:lnTo>
                    <a:pt x="107" y="14"/>
                  </a:lnTo>
                  <a:lnTo>
                    <a:pt x="111" y="2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38" name="Freeform 202">
              <a:extLst>
                <a:ext uri="{FF2B5EF4-FFF2-40B4-BE49-F238E27FC236}">
                  <a16:creationId xmlns:a16="http://schemas.microsoft.com/office/drawing/2014/main" id="{A6FC0990-4FE3-A949-B684-98EB7539D4C6}"/>
                </a:ext>
              </a:extLst>
            </p:cNvPr>
            <p:cNvSpPr>
              <a:spLocks/>
            </p:cNvSpPr>
            <p:nvPr/>
          </p:nvSpPr>
          <p:spPr bwMode="auto">
            <a:xfrm>
              <a:off x="1164935" y="2970020"/>
              <a:ext cx="835130" cy="545391"/>
            </a:xfrm>
            <a:custGeom>
              <a:avLst/>
              <a:gdLst>
                <a:gd name="T0" fmla="*/ 97 w 490"/>
                <a:gd name="T1" fmla="*/ 26 h 320"/>
                <a:gd name="T2" fmla="*/ 142 w 490"/>
                <a:gd name="T3" fmla="*/ 19 h 320"/>
                <a:gd name="T4" fmla="*/ 185 w 490"/>
                <a:gd name="T5" fmla="*/ 31 h 320"/>
                <a:gd name="T6" fmla="*/ 204 w 490"/>
                <a:gd name="T7" fmla="*/ 59 h 320"/>
                <a:gd name="T8" fmla="*/ 237 w 490"/>
                <a:gd name="T9" fmla="*/ 57 h 320"/>
                <a:gd name="T10" fmla="*/ 270 w 490"/>
                <a:gd name="T11" fmla="*/ 76 h 320"/>
                <a:gd name="T12" fmla="*/ 289 w 490"/>
                <a:gd name="T13" fmla="*/ 109 h 320"/>
                <a:gd name="T14" fmla="*/ 317 w 490"/>
                <a:gd name="T15" fmla="*/ 128 h 320"/>
                <a:gd name="T16" fmla="*/ 315 w 490"/>
                <a:gd name="T17" fmla="*/ 154 h 320"/>
                <a:gd name="T18" fmla="*/ 315 w 490"/>
                <a:gd name="T19" fmla="*/ 197 h 320"/>
                <a:gd name="T20" fmla="*/ 334 w 490"/>
                <a:gd name="T21" fmla="*/ 230 h 320"/>
                <a:gd name="T22" fmla="*/ 360 w 490"/>
                <a:gd name="T23" fmla="*/ 253 h 320"/>
                <a:gd name="T24" fmla="*/ 393 w 490"/>
                <a:gd name="T25" fmla="*/ 253 h 320"/>
                <a:gd name="T26" fmla="*/ 426 w 490"/>
                <a:gd name="T27" fmla="*/ 242 h 320"/>
                <a:gd name="T28" fmla="*/ 436 w 490"/>
                <a:gd name="T29" fmla="*/ 211 h 320"/>
                <a:gd name="T30" fmla="*/ 478 w 490"/>
                <a:gd name="T31" fmla="*/ 204 h 320"/>
                <a:gd name="T32" fmla="*/ 490 w 490"/>
                <a:gd name="T33" fmla="*/ 213 h 320"/>
                <a:gd name="T34" fmla="*/ 481 w 490"/>
                <a:gd name="T35" fmla="*/ 239 h 320"/>
                <a:gd name="T36" fmla="*/ 471 w 490"/>
                <a:gd name="T37" fmla="*/ 253 h 320"/>
                <a:gd name="T38" fmla="*/ 457 w 490"/>
                <a:gd name="T39" fmla="*/ 265 h 320"/>
                <a:gd name="T40" fmla="*/ 452 w 490"/>
                <a:gd name="T41" fmla="*/ 265 h 320"/>
                <a:gd name="T42" fmla="*/ 421 w 490"/>
                <a:gd name="T43" fmla="*/ 275 h 320"/>
                <a:gd name="T44" fmla="*/ 426 w 490"/>
                <a:gd name="T45" fmla="*/ 284 h 320"/>
                <a:gd name="T46" fmla="*/ 431 w 490"/>
                <a:gd name="T47" fmla="*/ 296 h 320"/>
                <a:gd name="T48" fmla="*/ 405 w 490"/>
                <a:gd name="T49" fmla="*/ 313 h 320"/>
                <a:gd name="T50" fmla="*/ 384 w 490"/>
                <a:gd name="T51" fmla="*/ 303 h 320"/>
                <a:gd name="T52" fmla="*/ 355 w 490"/>
                <a:gd name="T53" fmla="*/ 294 h 320"/>
                <a:gd name="T54" fmla="*/ 322 w 490"/>
                <a:gd name="T55" fmla="*/ 298 h 320"/>
                <a:gd name="T56" fmla="*/ 282 w 490"/>
                <a:gd name="T57" fmla="*/ 284 h 320"/>
                <a:gd name="T58" fmla="*/ 246 w 490"/>
                <a:gd name="T59" fmla="*/ 265 h 320"/>
                <a:gd name="T60" fmla="*/ 213 w 490"/>
                <a:gd name="T61" fmla="*/ 251 h 320"/>
                <a:gd name="T62" fmla="*/ 185 w 490"/>
                <a:gd name="T63" fmla="*/ 223 h 320"/>
                <a:gd name="T64" fmla="*/ 192 w 490"/>
                <a:gd name="T65" fmla="*/ 211 h 320"/>
                <a:gd name="T66" fmla="*/ 185 w 490"/>
                <a:gd name="T67" fmla="*/ 189 h 320"/>
                <a:gd name="T68" fmla="*/ 149 w 490"/>
                <a:gd name="T69" fmla="*/ 149 h 320"/>
                <a:gd name="T70" fmla="*/ 123 w 490"/>
                <a:gd name="T71" fmla="*/ 128 h 320"/>
                <a:gd name="T72" fmla="*/ 109 w 490"/>
                <a:gd name="T73" fmla="*/ 104 h 320"/>
                <a:gd name="T74" fmla="*/ 86 w 490"/>
                <a:gd name="T75" fmla="*/ 81 h 320"/>
                <a:gd name="T76" fmla="*/ 69 w 490"/>
                <a:gd name="T77" fmla="*/ 50 h 320"/>
                <a:gd name="T78" fmla="*/ 52 w 490"/>
                <a:gd name="T79" fmla="*/ 21 h 320"/>
                <a:gd name="T80" fmla="*/ 34 w 490"/>
                <a:gd name="T81" fmla="*/ 26 h 320"/>
                <a:gd name="T82" fmla="*/ 45 w 490"/>
                <a:gd name="T83" fmla="*/ 57 h 320"/>
                <a:gd name="T84" fmla="*/ 62 w 490"/>
                <a:gd name="T85" fmla="*/ 73 h 320"/>
                <a:gd name="T86" fmla="*/ 69 w 490"/>
                <a:gd name="T87" fmla="*/ 92 h 320"/>
                <a:gd name="T88" fmla="*/ 88 w 490"/>
                <a:gd name="T89" fmla="*/ 111 h 320"/>
                <a:gd name="T90" fmla="*/ 105 w 490"/>
                <a:gd name="T91" fmla="*/ 144 h 320"/>
                <a:gd name="T92" fmla="*/ 119 w 490"/>
                <a:gd name="T93" fmla="*/ 163 h 320"/>
                <a:gd name="T94" fmla="*/ 116 w 490"/>
                <a:gd name="T95" fmla="*/ 180 h 320"/>
                <a:gd name="T96" fmla="*/ 100 w 490"/>
                <a:gd name="T97" fmla="*/ 159 h 320"/>
                <a:gd name="T98" fmla="*/ 81 w 490"/>
                <a:gd name="T99" fmla="*/ 133 h 320"/>
                <a:gd name="T100" fmla="*/ 60 w 490"/>
                <a:gd name="T101" fmla="*/ 109 h 320"/>
                <a:gd name="T102" fmla="*/ 43 w 490"/>
                <a:gd name="T103" fmla="*/ 104 h 320"/>
                <a:gd name="T104" fmla="*/ 41 w 490"/>
                <a:gd name="T105" fmla="*/ 92 h 320"/>
                <a:gd name="T106" fmla="*/ 34 w 490"/>
                <a:gd name="T107" fmla="*/ 64 h 320"/>
                <a:gd name="T108" fmla="*/ 15 w 490"/>
                <a:gd name="T109" fmla="*/ 36 h 320"/>
                <a:gd name="T110" fmla="*/ 17 w 490"/>
                <a:gd name="T111" fmla="*/ 2 h 320"/>
                <a:gd name="T112" fmla="*/ 62 w 490"/>
                <a:gd name="T113" fmla="*/ 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0" h="320">
                  <a:moveTo>
                    <a:pt x="62" y="12"/>
                  </a:moveTo>
                  <a:lnTo>
                    <a:pt x="62" y="12"/>
                  </a:lnTo>
                  <a:lnTo>
                    <a:pt x="97" y="26"/>
                  </a:lnTo>
                  <a:lnTo>
                    <a:pt x="131" y="26"/>
                  </a:lnTo>
                  <a:lnTo>
                    <a:pt x="142" y="26"/>
                  </a:lnTo>
                  <a:lnTo>
                    <a:pt x="142" y="19"/>
                  </a:lnTo>
                  <a:lnTo>
                    <a:pt x="171" y="19"/>
                  </a:lnTo>
                  <a:lnTo>
                    <a:pt x="178" y="26"/>
                  </a:lnTo>
                  <a:lnTo>
                    <a:pt x="185" y="31"/>
                  </a:lnTo>
                  <a:lnTo>
                    <a:pt x="197" y="40"/>
                  </a:lnTo>
                  <a:lnTo>
                    <a:pt x="201" y="50"/>
                  </a:lnTo>
                  <a:lnTo>
                    <a:pt x="204" y="59"/>
                  </a:lnTo>
                  <a:lnTo>
                    <a:pt x="213" y="64"/>
                  </a:lnTo>
                  <a:lnTo>
                    <a:pt x="225" y="71"/>
                  </a:lnTo>
                  <a:lnTo>
                    <a:pt x="237" y="57"/>
                  </a:lnTo>
                  <a:lnTo>
                    <a:pt x="251" y="55"/>
                  </a:lnTo>
                  <a:lnTo>
                    <a:pt x="261" y="64"/>
                  </a:lnTo>
                  <a:lnTo>
                    <a:pt x="270" y="76"/>
                  </a:lnTo>
                  <a:lnTo>
                    <a:pt x="275" y="88"/>
                  </a:lnTo>
                  <a:lnTo>
                    <a:pt x="284" y="97"/>
                  </a:lnTo>
                  <a:lnTo>
                    <a:pt x="289" y="109"/>
                  </a:lnTo>
                  <a:lnTo>
                    <a:pt x="291" y="118"/>
                  </a:lnTo>
                  <a:lnTo>
                    <a:pt x="306" y="123"/>
                  </a:lnTo>
                  <a:lnTo>
                    <a:pt x="317" y="128"/>
                  </a:lnTo>
                  <a:lnTo>
                    <a:pt x="324" y="126"/>
                  </a:lnTo>
                  <a:lnTo>
                    <a:pt x="317" y="142"/>
                  </a:lnTo>
                  <a:lnTo>
                    <a:pt x="315" y="154"/>
                  </a:lnTo>
                  <a:lnTo>
                    <a:pt x="313" y="178"/>
                  </a:lnTo>
                  <a:lnTo>
                    <a:pt x="310" y="187"/>
                  </a:lnTo>
                  <a:lnTo>
                    <a:pt x="315" y="197"/>
                  </a:lnTo>
                  <a:lnTo>
                    <a:pt x="320" y="206"/>
                  </a:lnTo>
                  <a:lnTo>
                    <a:pt x="322" y="218"/>
                  </a:lnTo>
                  <a:lnTo>
                    <a:pt x="334" y="230"/>
                  </a:lnTo>
                  <a:lnTo>
                    <a:pt x="336" y="239"/>
                  </a:lnTo>
                  <a:lnTo>
                    <a:pt x="343" y="249"/>
                  </a:lnTo>
                  <a:lnTo>
                    <a:pt x="360" y="253"/>
                  </a:lnTo>
                  <a:lnTo>
                    <a:pt x="367" y="260"/>
                  </a:lnTo>
                  <a:lnTo>
                    <a:pt x="381" y="256"/>
                  </a:lnTo>
                  <a:lnTo>
                    <a:pt x="393" y="253"/>
                  </a:lnTo>
                  <a:lnTo>
                    <a:pt x="405" y="251"/>
                  </a:lnTo>
                  <a:lnTo>
                    <a:pt x="417" y="249"/>
                  </a:lnTo>
                  <a:lnTo>
                    <a:pt x="426" y="242"/>
                  </a:lnTo>
                  <a:lnTo>
                    <a:pt x="431" y="230"/>
                  </a:lnTo>
                  <a:lnTo>
                    <a:pt x="431" y="215"/>
                  </a:lnTo>
                  <a:lnTo>
                    <a:pt x="436" y="211"/>
                  </a:lnTo>
                  <a:lnTo>
                    <a:pt x="445" y="206"/>
                  </a:lnTo>
                  <a:lnTo>
                    <a:pt x="462" y="204"/>
                  </a:lnTo>
                  <a:lnTo>
                    <a:pt x="478" y="204"/>
                  </a:lnTo>
                  <a:lnTo>
                    <a:pt x="488" y="201"/>
                  </a:lnTo>
                  <a:lnTo>
                    <a:pt x="490" y="206"/>
                  </a:lnTo>
                  <a:lnTo>
                    <a:pt x="490" y="213"/>
                  </a:lnTo>
                  <a:lnTo>
                    <a:pt x="481" y="225"/>
                  </a:lnTo>
                  <a:lnTo>
                    <a:pt x="478" y="234"/>
                  </a:lnTo>
                  <a:lnTo>
                    <a:pt x="481" y="239"/>
                  </a:lnTo>
                  <a:lnTo>
                    <a:pt x="478" y="246"/>
                  </a:lnTo>
                  <a:lnTo>
                    <a:pt x="474" y="258"/>
                  </a:lnTo>
                  <a:lnTo>
                    <a:pt x="471" y="253"/>
                  </a:lnTo>
                  <a:lnTo>
                    <a:pt x="466" y="253"/>
                  </a:lnTo>
                  <a:lnTo>
                    <a:pt x="464" y="253"/>
                  </a:lnTo>
                  <a:lnTo>
                    <a:pt x="457" y="265"/>
                  </a:lnTo>
                  <a:lnTo>
                    <a:pt x="455" y="263"/>
                  </a:lnTo>
                  <a:lnTo>
                    <a:pt x="452" y="263"/>
                  </a:lnTo>
                  <a:lnTo>
                    <a:pt x="452" y="265"/>
                  </a:lnTo>
                  <a:lnTo>
                    <a:pt x="438" y="265"/>
                  </a:lnTo>
                  <a:lnTo>
                    <a:pt x="421" y="265"/>
                  </a:lnTo>
                  <a:lnTo>
                    <a:pt x="421" y="275"/>
                  </a:lnTo>
                  <a:lnTo>
                    <a:pt x="417" y="275"/>
                  </a:lnTo>
                  <a:lnTo>
                    <a:pt x="421" y="282"/>
                  </a:lnTo>
                  <a:lnTo>
                    <a:pt x="426" y="284"/>
                  </a:lnTo>
                  <a:lnTo>
                    <a:pt x="429" y="289"/>
                  </a:lnTo>
                  <a:lnTo>
                    <a:pt x="431" y="289"/>
                  </a:lnTo>
                  <a:lnTo>
                    <a:pt x="431" y="296"/>
                  </a:lnTo>
                  <a:lnTo>
                    <a:pt x="410" y="296"/>
                  </a:lnTo>
                  <a:lnTo>
                    <a:pt x="403" y="308"/>
                  </a:lnTo>
                  <a:lnTo>
                    <a:pt x="405" y="313"/>
                  </a:lnTo>
                  <a:lnTo>
                    <a:pt x="403" y="315"/>
                  </a:lnTo>
                  <a:lnTo>
                    <a:pt x="403" y="320"/>
                  </a:lnTo>
                  <a:lnTo>
                    <a:pt x="384" y="303"/>
                  </a:lnTo>
                  <a:lnTo>
                    <a:pt x="377" y="298"/>
                  </a:lnTo>
                  <a:lnTo>
                    <a:pt x="362" y="294"/>
                  </a:lnTo>
                  <a:lnTo>
                    <a:pt x="355" y="294"/>
                  </a:lnTo>
                  <a:lnTo>
                    <a:pt x="341" y="301"/>
                  </a:lnTo>
                  <a:lnTo>
                    <a:pt x="334" y="303"/>
                  </a:lnTo>
                  <a:lnTo>
                    <a:pt x="322" y="298"/>
                  </a:lnTo>
                  <a:lnTo>
                    <a:pt x="308" y="294"/>
                  </a:lnTo>
                  <a:lnTo>
                    <a:pt x="294" y="287"/>
                  </a:lnTo>
                  <a:lnTo>
                    <a:pt x="282" y="284"/>
                  </a:lnTo>
                  <a:lnTo>
                    <a:pt x="263" y="277"/>
                  </a:lnTo>
                  <a:lnTo>
                    <a:pt x="251" y="268"/>
                  </a:lnTo>
                  <a:lnTo>
                    <a:pt x="246" y="265"/>
                  </a:lnTo>
                  <a:lnTo>
                    <a:pt x="237" y="263"/>
                  </a:lnTo>
                  <a:lnTo>
                    <a:pt x="220" y="258"/>
                  </a:lnTo>
                  <a:lnTo>
                    <a:pt x="213" y="251"/>
                  </a:lnTo>
                  <a:lnTo>
                    <a:pt x="197" y="239"/>
                  </a:lnTo>
                  <a:lnTo>
                    <a:pt x="187" y="230"/>
                  </a:lnTo>
                  <a:lnTo>
                    <a:pt x="185" y="223"/>
                  </a:lnTo>
                  <a:lnTo>
                    <a:pt x="190" y="220"/>
                  </a:lnTo>
                  <a:lnTo>
                    <a:pt x="187" y="215"/>
                  </a:lnTo>
                  <a:lnTo>
                    <a:pt x="192" y="211"/>
                  </a:lnTo>
                  <a:lnTo>
                    <a:pt x="192" y="204"/>
                  </a:lnTo>
                  <a:lnTo>
                    <a:pt x="187" y="197"/>
                  </a:lnTo>
                  <a:lnTo>
                    <a:pt x="185" y="189"/>
                  </a:lnTo>
                  <a:lnTo>
                    <a:pt x="178" y="180"/>
                  </a:lnTo>
                  <a:lnTo>
                    <a:pt x="166" y="163"/>
                  </a:lnTo>
                  <a:lnTo>
                    <a:pt x="149" y="149"/>
                  </a:lnTo>
                  <a:lnTo>
                    <a:pt x="140" y="140"/>
                  </a:lnTo>
                  <a:lnTo>
                    <a:pt x="128" y="133"/>
                  </a:lnTo>
                  <a:lnTo>
                    <a:pt x="123" y="128"/>
                  </a:lnTo>
                  <a:lnTo>
                    <a:pt x="126" y="116"/>
                  </a:lnTo>
                  <a:lnTo>
                    <a:pt x="119" y="111"/>
                  </a:lnTo>
                  <a:lnTo>
                    <a:pt x="109" y="104"/>
                  </a:lnTo>
                  <a:lnTo>
                    <a:pt x="105" y="90"/>
                  </a:lnTo>
                  <a:lnTo>
                    <a:pt x="95" y="90"/>
                  </a:lnTo>
                  <a:lnTo>
                    <a:pt x="86" y="81"/>
                  </a:lnTo>
                  <a:lnTo>
                    <a:pt x="79" y="71"/>
                  </a:lnTo>
                  <a:lnTo>
                    <a:pt x="79" y="64"/>
                  </a:lnTo>
                  <a:lnTo>
                    <a:pt x="69" y="50"/>
                  </a:lnTo>
                  <a:lnTo>
                    <a:pt x="64" y="36"/>
                  </a:lnTo>
                  <a:lnTo>
                    <a:pt x="64" y="31"/>
                  </a:lnTo>
                  <a:lnTo>
                    <a:pt x="52" y="21"/>
                  </a:lnTo>
                  <a:lnTo>
                    <a:pt x="48" y="24"/>
                  </a:lnTo>
                  <a:lnTo>
                    <a:pt x="38" y="17"/>
                  </a:lnTo>
                  <a:lnTo>
                    <a:pt x="34" y="26"/>
                  </a:lnTo>
                  <a:lnTo>
                    <a:pt x="38" y="33"/>
                  </a:lnTo>
                  <a:lnTo>
                    <a:pt x="38" y="47"/>
                  </a:lnTo>
                  <a:lnTo>
                    <a:pt x="45" y="57"/>
                  </a:lnTo>
                  <a:lnTo>
                    <a:pt x="57" y="69"/>
                  </a:lnTo>
                  <a:lnTo>
                    <a:pt x="60" y="73"/>
                  </a:lnTo>
                  <a:lnTo>
                    <a:pt x="62" y="73"/>
                  </a:lnTo>
                  <a:lnTo>
                    <a:pt x="64" y="81"/>
                  </a:lnTo>
                  <a:lnTo>
                    <a:pt x="67" y="81"/>
                  </a:lnTo>
                  <a:lnTo>
                    <a:pt x="69" y="92"/>
                  </a:lnTo>
                  <a:lnTo>
                    <a:pt x="76" y="97"/>
                  </a:lnTo>
                  <a:lnTo>
                    <a:pt x="79" y="104"/>
                  </a:lnTo>
                  <a:lnTo>
                    <a:pt x="88" y="111"/>
                  </a:lnTo>
                  <a:lnTo>
                    <a:pt x="95" y="128"/>
                  </a:lnTo>
                  <a:lnTo>
                    <a:pt x="100" y="137"/>
                  </a:lnTo>
                  <a:lnTo>
                    <a:pt x="105" y="144"/>
                  </a:lnTo>
                  <a:lnTo>
                    <a:pt x="105" y="154"/>
                  </a:lnTo>
                  <a:lnTo>
                    <a:pt x="112" y="154"/>
                  </a:lnTo>
                  <a:lnTo>
                    <a:pt x="119" y="163"/>
                  </a:lnTo>
                  <a:lnTo>
                    <a:pt x="123" y="171"/>
                  </a:lnTo>
                  <a:lnTo>
                    <a:pt x="123" y="173"/>
                  </a:lnTo>
                  <a:lnTo>
                    <a:pt x="116" y="180"/>
                  </a:lnTo>
                  <a:lnTo>
                    <a:pt x="114" y="180"/>
                  </a:lnTo>
                  <a:lnTo>
                    <a:pt x="112" y="168"/>
                  </a:lnTo>
                  <a:lnTo>
                    <a:pt x="100" y="159"/>
                  </a:lnTo>
                  <a:lnTo>
                    <a:pt x="88" y="152"/>
                  </a:lnTo>
                  <a:lnTo>
                    <a:pt x="81" y="147"/>
                  </a:lnTo>
                  <a:lnTo>
                    <a:pt x="81" y="133"/>
                  </a:lnTo>
                  <a:lnTo>
                    <a:pt x="79" y="123"/>
                  </a:lnTo>
                  <a:lnTo>
                    <a:pt x="69" y="118"/>
                  </a:lnTo>
                  <a:lnTo>
                    <a:pt x="60" y="109"/>
                  </a:lnTo>
                  <a:lnTo>
                    <a:pt x="57" y="114"/>
                  </a:lnTo>
                  <a:lnTo>
                    <a:pt x="52" y="109"/>
                  </a:lnTo>
                  <a:lnTo>
                    <a:pt x="43" y="104"/>
                  </a:lnTo>
                  <a:lnTo>
                    <a:pt x="34" y="92"/>
                  </a:lnTo>
                  <a:lnTo>
                    <a:pt x="34" y="92"/>
                  </a:lnTo>
                  <a:lnTo>
                    <a:pt x="41" y="92"/>
                  </a:lnTo>
                  <a:lnTo>
                    <a:pt x="48" y="85"/>
                  </a:lnTo>
                  <a:lnTo>
                    <a:pt x="48" y="78"/>
                  </a:lnTo>
                  <a:lnTo>
                    <a:pt x="34" y="64"/>
                  </a:lnTo>
                  <a:lnTo>
                    <a:pt x="26" y="59"/>
                  </a:lnTo>
                  <a:lnTo>
                    <a:pt x="19" y="47"/>
                  </a:lnTo>
                  <a:lnTo>
                    <a:pt x="15" y="36"/>
                  </a:lnTo>
                  <a:lnTo>
                    <a:pt x="5" y="21"/>
                  </a:lnTo>
                  <a:lnTo>
                    <a:pt x="0" y="5"/>
                  </a:lnTo>
                  <a:lnTo>
                    <a:pt x="17" y="2"/>
                  </a:lnTo>
                  <a:lnTo>
                    <a:pt x="38" y="0"/>
                  </a:lnTo>
                  <a:lnTo>
                    <a:pt x="36" y="5"/>
                  </a:lnTo>
                  <a:lnTo>
                    <a:pt x="62" y="12"/>
                  </a:lnTo>
                  <a:lnTo>
                    <a:pt x="62" y="12"/>
                  </a:lnTo>
                  <a:lnTo>
                    <a:pt x="62"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39" name="Freeform 203">
              <a:extLst>
                <a:ext uri="{FF2B5EF4-FFF2-40B4-BE49-F238E27FC236}">
                  <a16:creationId xmlns:a16="http://schemas.microsoft.com/office/drawing/2014/main" id="{E2915D74-A2B9-7F43-B831-D8A587EE689F}"/>
                </a:ext>
              </a:extLst>
            </p:cNvPr>
            <p:cNvSpPr>
              <a:spLocks/>
            </p:cNvSpPr>
            <p:nvPr/>
          </p:nvSpPr>
          <p:spPr bwMode="auto">
            <a:xfrm>
              <a:off x="4963925" y="2639376"/>
              <a:ext cx="68174" cy="52835"/>
            </a:xfrm>
            <a:custGeom>
              <a:avLst/>
              <a:gdLst>
                <a:gd name="T0" fmla="*/ 37 w 40"/>
                <a:gd name="T1" fmla="*/ 7 h 31"/>
                <a:gd name="T2" fmla="*/ 37 w 40"/>
                <a:gd name="T3" fmla="*/ 7 h 31"/>
                <a:gd name="T4" fmla="*/ 40 w 40"/>
                <a:gd name="T5" fmla="*/ 21 h 31"/>
                <a:gd name="T6" fmla="*/ 35 w 40"/>
                <a:gd name="T7" fmla="*/ 21 h 31"/>
                <a:gd name="T8" fmla="*/ 33 w 40"/>
                <a:gd name="T9" fmla="*/ 24 h 31"/>
                <a:gd name="T10" fmla="*/ 26 w 40"/>
                <a:gd name="T11" fmla="*/ 24 h 31"/>
                <a:gd name="T12" fmla="*/ 18 w 40"/>
                <a:gd name="T13" fmla="*/ 28 h 31"/>
                <a:gd name="T14" fmla="*/ 9 w 40"/>
                <a:gd name="T15" fmla="*/ 31 h 31"/>
                <a:gd name="T16" fmla="*/ 2 w 40"/>
                <a:gd name="T17" fmla="*/ 26 h 31"/>
                <a:gd name="T18" fmla="*/ 0 w 40"/>
                <a:gd name="T19" fmla="*/ 17 h 31"/>
                <a:gd name="T20" fmla="*/ 2 w 40"/>
                <a:gd name="T21" fmla="*/ 9 h 31"/>
                <a:gd name="T22" fmla="*/ 2 w 40"/>
                <a:gd name="T23" fmla="*/ 9 h 31"/>
                <a:gd name="T24" fmla="*/ 4 w 40"/>
                <a:gd name="T25" fmla="*/ 5 h 31"/>
                <a:gd name="T26" fmla="*/ 14 w 40"/>
                <a:gd name="T27" fmla="*/ 2 h 31"/>
                <a:gd name="T28" fmla="*/ 16 w 40"/>
                <a:gd name="T29" fmla="*/ 0 h 31"/>
                <a:gd name="T30" fmla="*/ 23 w 40"/>
                <a:gd name="T31" fmla="*/ 0 h 31"/>
                <a:gd name="T32" fmla="*/ 30 w 40"/>
                <a:gd name="T33" fmla="*/ 0 h 31"/>
                <a:gd name="T34" fmla="*/ 37 w 40"/>
                <a:gd name="T35"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31">
                  <a:moveTo>
                    <a:pt x="37" y="7"/>
                  </a:moveTo>
                  <a:lnTo>
                    <a:pt x="37" y="7"/>
                  </a:lnTo>
                  <a:lnTo>
                    <a:pt x="40" y="21"/>
                  </a:lnTo>
                  <a:lnTo>
                    <a:pt x="35" y="21"/>
                  </a:lnTo>
                  <a:lnTo>
                    <a:pt x="33" y="24"/>
                  </a:lnTo>
                  <a:lnTo>
                    <a:pt x="26" y="24"/>
                  </a:lnTo>
                  <a:lnTo>
                    <a:pt x="18" y="28"/>
                  </a:lnTo>
                  <a:lnTo>
                    <a:pt x="9" y="31"/>
                  </a:lnTo>
                  <a:lnTo>
                    <a:pt x="2" y="26"/>
                  </a:lnTo>
                  <a:lnTo>
                    <a:pt x="0" y="17"/>
                  </a:lnTo>
                  <a:lnTo>
                    <a:pt x="2" y="9"/>
                  </a:lnTo>
                  <a:lnTo>
                    <a:pt x="2" y="9"/>
                  </a:lnTo>
                  <a:lnTo>
                    <a:pt x="4" y="5"/>
                  </a:lnTo>
                  <a:lnTo>
                    <a:pt x="14" y="2"/>
                  </a:lnTo>
                  <a:lnTo>
                    <a:pt x="16" y="0"/>
                  </a:lnTo>
                  <a:lnTo>
                    <a:pt x="23" y="0"/>
                  </a:lnTo>
                  <a:lnTo>
                    <a:pt x="30" y="0"/>
                  </a:lnTo>
                  <a:lnTo>
                    <a:pt x="37"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40" name="Freeform 208">
              <a:extLst>
                <a:ext uri="{FF2B5EF4-FFF2-40B4-BE49-F238E27FC236}">
                  <a16:creationId xmlns:a16="http://schemas.microsoft.com/office/drawing/2014/main" id="{63E20EAC-F5EE-2645-B15D-A7E46FE09518}"/>
                </a:ext>
              </a:extLst>
            </p:cNvPr>
            <p:cNvSpPr>
              <a:spLocks/>
            </p:cNvSpPr>
            <p:nvPr/>
          </p:nvSpPr>
          <p:spPr bwMode="auto">
            <a:xfrm>
              <a:off x="6942672" y="3108072"/>
              <a:ext cx="245426" cy="535166"/>
            </a:xfrm>
            <a:custGeom>
              <a:avLst/>
              <a:gdLst>
                <a:gd name="T0" fmla="*/ 104 w 144"/>
                <a:gd name="T1" fmla="*/ 16 h 314"/>
                <a:gd name="T2" fmla="*/ 104 w 144"/>
                <a:gd name="T3" fmla="*/ 45 h 314"/>
                <a:gd name="T4" fmla="*/ 87 w 144"/>
                <a:gd name="T5" fmla="*/ 80 h 314"/>
                <a:gd name="T6" fmla="*/ 109 w 144"/>
                <a:gd name="T7" fmla="*/ 94 h 314"/>
                <a:gd name="T8" fmla="*/ 113 w 144"/>
                <a:gd name="T9" fmla="*/ 111 h 314"/>
                <a:gd name="T10" fmla="*/ 132 w 144"/>
                <a:gd name="T11" fmla="*/ 120 h 314"/>
                <a:gd name="T12" fmla="*/ 144 w 144"/>
                <a:gd name="T13" fmla="*/ 123 h 314"/>
                <a:gd name="T14" fmla="*/ 128 w 144"/>
                <a:gd name="T15" fmla="*/ 142 h 314"/>
                <a:gd name="T16" fmla="*/ 109 w 144"/>
                <a:gd name="T17" fmla="*/ 151 h 314"/>
                <a:gd name="T18" fmla="*/ 90 w 144"/>
                <a:gd name="T19" fmla="*/ 170 h 314"/>
                <a:gd name="T20" fmla="*/ 92 w 144"/>
                <a:gd name="T21" fmla="*/ 189 h 314"/>
                <a:gd name="T22" fmla="*/ 109 w 144"/>
                <a:gd name="T23" fmla="*/ 213 h 314"/>
                <a:gd name="T24" fmla="*/ 97 w 144"/>
                <a:gd name="T25" fmla="*/ 229 h 314"/>
                <a:gd name="T26" fmla="*/ 111 w 144"/>
                <a:gd name="T27" fmla="*/ 250 h 314"/>
                <a:gd name="T28" fmla="*/ 113 w 144"/>
                <a:gd name="T29" fmla="*/ 267 h 314"/>
                <a:gd name="T30" fmla="*/ 111 w 144"/>
                <a:gd name="T31" fmla="*/ 298 h 314"/>
                <a:gd name="T32" fmla="*/ 99 w 144"/>
                <a:gd name="T33" fmla="*/ 303 h 314"/>
                <a:gd name="T34" fmla="*/ 99 w 144"/>
                <a:gd name="T35" fmla="*/ 281 h 314"/>
                <a:gd name="T36" fmla="*/ 95 w 144"/>
                <a:gd name="T37" fmla="*/ 255 h 314"/>
                <a:gd name="T38" fmla="*/ 87 w 144"/>
                <a:gd name="T39" fmla="*/ 213 h 314"/>
                <a:gd name="T40" fmla="*/ 69 w 144"/>
                <a:gd name="T41" fmla="*/ 208 h 314"/>
                <a:gd name="T42" fmla="*/ 43 w 144"/>
                <a:gd name="T43" fmla="*/ 220 h 314"/>
                <a:gd name="T44" fmla="*/ 38 w 144"/>
                <a:gd name="T45" fmla="*/ 194 h 314"/>
                <a:gd name="T46" fmla="*/ 21 w 144"/>
                <a:gd name="T47" fmla="*/ 158 h 314"/>
                <a:gd name="T48" fmla="*/ 12 w 144"/>
                <a:gd name="T49" fmla="*/ 151 h 314"/>
                <a:gd name="T50" fmla="*/ 0 w 144"/>
                <a:gd name="T51" fmla="*/ 123 h 314"/>
                <a:gd name="T52" fmla="*/ 7 w 144"/>
                <a:gd name="T53" fmla="*/ 113 h 314"/>
                <a:gd name="T54" fmla="*/ 12 w 144"/>
                <a:gd name="T55" fmla="*/ 101 h 314"/>
                <a:gd name="T56" fmla="*/ 16 w 144"/>
                <a:gd name="T57" fmla="*/ 78 h 314"/>
                <a:gd name="T58" fmla="*/ 38 w 144"/>
                <a:gd name="T59" fmla="*/ 66 h 314"/>
                <a:gd name="T60" fmla="*/ 47 w 144"/>
                <a:gd name="T61" fmla="*/ 42 h 314"/>
                <a:gd name="T62" fmla="*/ 66 w 144"/>
                <a:gd name="T63" fmla="*/ 19 h 314"/>
                <a:gd name="T64" fmla="*/ 78 w 144"/>
                <a:gd name="T65" fmla="*/ 11 h 314"/>
                <a:gd name="T66" fmla="*/ 83 w 144"/>
                <a:gd name="T67" fmla="*/ 2 h 314"/>
                <a:gd name="T68" fmla="*/ 97 w 144"/>
                <a:gd name="T69" fmla="*/ 11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314">
                  <a:moveTo>
                    <a:pt x="104" y="16"/>
                  </a:moveTo>
                  <a:lnTo>
                    <a:pt x="104" y="16"/>
                  </a:lnTo>
                  <a:lnTo>
                    <a:pt x="104" y="30"/>
                  </a:lnTo>
                  <a:lnTo>
                    <a:pt x="104" y="45"/>
                  </a:lnTo>
                  <a:lnTo>
                    <a:pt x="90" y="59"/>
                  </a:lnTo>
                  <a:lnTo>
                    <a:pt x="87" y="80"/>
                  </a:lnTo>
                  <a:lnTo>
                    <a:pt x="104" y="78"/>
                  </a:lnTo>
                  <a:lnTo>
                    <a:pt x="109" y="94"/>
                  </a:lnTo>
                  <a:lnTo>
                    <a:pt x="118" y="97"/>
                  </a:lnTo>
                  <a:lnTo>
                    <a:pt x="113" y="111"/>
                  </a:lnTo>
                  <a:lnTo>
                    <a:pt x="125" y="118"/>
                  </a:lnTo>
                  <a:lnTo>
                    <a:pt x="132" y="120"/>
                  </a:lnTo>
                  <a:lnTo>
                    <a:pt x="144" y="116"/>
                  </a:lnTo>
                  <a:lnTo>
                    <a:pt x="144" y="123"/>
                  </a:lnTo>
                  <a:lnTo>
                    <a:pt x="130" y="134"/>
                  </a:lnTo>
                  <a:lnTo>
                    <a:pt x="128" y="142"/>
                  </a:lnTo>
                  <a:lnTo>
                    <a:pt x="118" y="144"/>
                  </a:lnTo>
                  <a:lnTo>
                    <a:pt x="109" y="151"/>
                  </a:lnTo>
                  <a:lnTo>
                    <a:pt x="97" y="153"/>
                  </a:lnTo>
                  <a:lnTo>
                    <a:pt x="90" y="170"/>
                  </a:lnTo>
                  <a:lnTo>
                    <a:pt x="83" y="175"/>
                  </a:lnTo>
                  <a:lnTo>
                    <a:pt x="92" y="189"/>
                  </a:lnTo>
                  <a:lnTo>
                    <a:pt x="102" y="201"/>
                  </a:lnTo>
                  <a:lnTo>
                    <a:pt x="109" y="213"/>
                  </a:lnTo>
                  <a:lnTo>
                    <a:pt x="102" y="227"/>
                  </a:lnTo>
                  <a:lnTo>
                    <a:pt x="97" y="229"/>
                  </a:lnTo>
                  <a:lnTo>
                    <a:pt x="99" y="239"/>
                  </a:lnTo>
                  <a:lnTo>
                    <a:pt x="111" y="250"/>
                  </a:lnTo>
                  <a:lnTo>
                    <a:pt x="113" y="260"/>
                  </a:lnTo>
                  <a:lnTo>
                    <a:pt x="113" y="267"/>
                  </a:lnTo>
                  <a:lnTo>
                    <a:pt x="118" y="284"/>
                  </a:lnTo>
                  <a:lnTo>
                    <a:pt x="111" y="298"/>
                  </a:lnTo>
                  <a:lnTo>
                    <a:pt x="102" y="314"/>
                  </a:lnTo>
                  <a:lnTo>
                    <a:pt x="99" y="303"/>
                  </a:lnTo>
                  <a:lnTo>
                    <a:pt x="106" y="291"/>
                  </a:lnTo>
                  <a:lnTo>
                    <a:pt x="99" y="281"/>
                  </a:lnTo>
                  <a:lnTo>
                    <a:pt x="102" y="262"/>
                  </a:lnTo>
                  <a:lnTo>
                    <a:pt x="95" y="255"/>
                  </a:lnTo>
                  <a:lnTo>
                    <a:pt x="90" y="234"/>
                  </a:lnTo>
                  <a:lnTo>
                    <a:pt x="87" y="213"/>
                  </a:lnTo>
                  <a:lnTo>
                    <a:pt x="80" y="201"/>
                  </a:lnTo>
                  <a:lnTo>
                    <a:pt x="69" y="208"/>
                  </a:lnTo>
                  <a:lnTo>
                    <a:pt x="50" y="220"/>
                  </a:lnTo>
                  <a:lnTo>
                    <a:pt x="43" y="220"/>
                  </a:lnTo>
                  <a:lnTo>
                    <a:pt x="33" y="215"/>
                  </a:lnTo>
                  <a:lnTo>
                    <a:pt x="38" y="194"/>
                  </a:lnTo>
                  <a:lnTo>
                    <a:pt x="33" y="177"/>
                  </a:lnTo>
                  <a:lnTo>
                    <a:pt x="21" y="158"/>
                  </a:lnTo>
                  <a:lnTo>
                    <a:pt x="24" y="153"/>
                  </a:lnTo>
                  <a:lnTo>
                    <a:pt x="12" y="151"/>
                  </a:lnTo>
                  <a:lnTo>
                    <a:pt x="2" y="137"/>
                  </a:lnTo>
                  <a:lnTo>
                    <a:pt x="0" y="123"/>
                  </a:lnTo>
                  <a:lnTo>
                    <a:pt x="7" y="125"/>
                  </a:lnTo>
                  <a:lnTo>
                    <a:pt x="7" y="113"/>
                  </a:lnTo>
                  <a:lnTo>
                    <a:pt x="14" y="108"/>
                  </a:lnTo>
                  <a:lnTo>
                    <a:pt x="12" y="101"/>
                  </a:lnTo>
                  <a:lnTo>
                    <a:pt x="16" y="94"/>
                  </a:lnTo>
                  <a:lnTo>
                    <a:pt x="16" y="78"/>
                  </a:lnTo>
                  <a:lnTo>
                    <a:pt x="31" y="80"/>
                  </a:lnTo>
                  <a:lnTo>
                    <a:pt x="38" y="66"/>
                  </a:lnTo>
                  <a:lnTo>
                    <a:pt x="38" y="59"/>
                  </a:lnTo>
                  <a:lnTo>
                    <a:pt x="47" y="42"/>
                  </a:lnTo>
                  <a:lnTo>
                    <a:pt x="47" y="33"/>
                  </a:lnTo>
                  <a:lnTo>
                    <a:pt x="66" y="19"/>
                  </a:lnTo>
                  <a:lnTo>
                    <a:pt x="80" y="23"/>
                  </a:lnTo>
                  <a:lnTo>
                    <a:pt x="78" y="11"/>
                  </a:lnTo>
                  <a:lnTo>
                    <a:pt x="83" y="9"/>
                  </a:lnTo>
                  <a:lnTo>
                    <a:pt x="83" y="2"/>
                  </a:lnTo>
                  <a:lnTo>
                    <a:pt x="92" y="0"/>
                  </a:lnTo>
                  <a:lnTo>
                    <a:pt x="97" y="11"/>
                  </a:lnTo>
                  <a:lnTo>
                    <a:pt x="104" y="1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41" name="Freeform 216">
              <a:extLst>
                <a:ext uri="{FF2B5EF4-FFF2-40B4-BE49-F238E27FC236}">
                  <a16:creationId xmlns:a16="http://schemas.microsoft.com/office/drawing/2014/main" id="{9E995A25-752E-D14B-9C6F-9319666C95CA}"/>
                </a:ext>
              </a:extLst>
            </p:cNvPr>
            <p:cNvSpPr>
              <a:spLocks/>
            </p:cNvSpPr>
            <p:nvPr/>
          </p:nvSpPr>
          <p:spPr bwMode="auto">
            <a:xfrm>
              <a:off x="3922568" y="3140454"/>
              <a:ext cx="339166" cy="374957"/>
            </a:xfrm>
            <a:custGeom>
              <a:avLst/>
              <a:gdLst>
                <a:gd name="T0" fmla="*/ 138 w 199"/>
                <a:gd name="T1" fmla="*/ 0 h 220"/>
                <a:gd name="T2" fmla="*/ 138 w 199"/>
                <a:gd name="T3" fmla="*/ 0 h 220"/>
                <a:gd name="T4" fmla="*/ 199 w 199"/>
                <a:gd name="T5" fmla="*/ 42 h 220"/>
                <a:gd name="T6" fmla="*/ 173 w 199"/>
                <a:gd name="T7" fmla="*/ 42 h 220"/>
                <a:gd name="T8" fmla="*/ 180 w 199"/>
                <a:gd name="T9" fmla="*/ 118 h 220"/>
                <a:gd name="T10" fmla="*/ 190 w 199"/>
                <a:gd name="T11" fmla="*/ 191 h 220"/>
                <a:gd name="T12" fmla="*/ 192 w 199"/>
                <a:gd name="T13" fmla="*/ 194 h 220"/>
                <a:gd name="T14" fmla="*/ 190 w 199"/>
                <a:gd name="T15" fmla="*/ 205 h 220"/>
                <a:gd name="T16" fmla="*/ 123 w 199"/>
                <a:gd name="T17" fmla="*/ 205 h 220"/>
                <a:gd name="T18" fmla="*/ 121 w 199"/>
                <a:gd name="T19" fmla="*/ 208 h 220"/>
                <a:gd name="T20" fmla="*/ 114 w 199"/>
                <a:gd name="T21" fmla="*/ 208 h 220"/>
                <a:gd name="T22" fmla="*/ 104 w 199"/>
                <a:gd name="T23" fmla="*/ 210 h 220"/>
                <a:gd name="T24" fmla="*/ 95 w 199"/>
                <a:gd name="T25" fmla="*/ 205 h 220"/>
                <a:gd name="T26" fmla="*/ 88 w 199"/>
                <a:gd name="T27" fmla="*/ 208 h 220"/>
                <a:gd name="T28" fmla="*/ 85 w 199"/>
                <a:gd name="T29" fmla="*/ 217 h 220"/>
                <a:gd name="T30" fmla="*/ 81 w 199"/>
                <a:gd name="T31" fmla="*/ 220 h 220"/>
                <a:gd name="T32" fmla="*/ 69 w 199"/>
                <a:gd name="T33" fmla="*/ 208 h 220"/>
                <a:gd name="T34" fmla="*/ 59 w 199"/>
                <a:gd name="T35" fmla="*/ 196 h 220"/>
                <a:gd name="T36" fmla="*/ 50 w 199"/>
                <a:gd name="T37" fmla="*/ 191 h 220"/>
                <a:gd name="T38" fmla="*/ 43 w 199"/>
                <a:gd name="T39" fmla="*/ 187 h 220"/>
                <a:gd name="T40" fmla="*/ 31 w 199"/>
                <a:gd name="T41" fmla="*/ 187 h 220"/>
                <a:gd name="T42" fmla="*/ 24 w 199"/>
                <a:gd name="T43" fmla="*/ 191 h 220"/>
                <a:gd name="T44" fmla="*/ 17 w 199"/>
                <a:gd name="T45" fmla="*/ 189 h 220"/>
                <a:gd name="T46" fmla="*/ 12 w 199"/>
                <a:gd name="T47" fmla="*/ 194 h 220"/>
                <a:gd name="T48" fmla="*/ 10 w 199"/>
                <a:gd name="T49" fmla="*/ 187 h 220"/>
                <a:gd name="T50" fmla="*/ 15 w 199"/>
                <a:gd name="T51" fmla="*/ 177 h 220"/>
                <a:gd name="T52" fmla="*/ 17 w 199"/>
                <a:gd name="T53" fmla="*/ 160 h 220"/>
                <a:gd name="T54" fmla="*/ 15 w 199"/>
                <a:gd name="T55" fmla="*/ 144 h 220"/>
                <a:gd name="T56" fmla="*/ 12 w 199"/>
                <a:gd name="T57" fmla="*/ 137 h 220"/>
                <a:gd name="T58" fmla="*/ 15 w 199"/>
                <a:gd name="T59" fmla="*/ 127 h 220"/>
                <a:gd name="T60" fmla="*/ 10 w 199"/>
                <a:gd name="T61" fmla="*/ 120 h 220"/>
                <a:gd name="T62" fmla="*/ 0 w 199"/>
                <a:gd name="T63" fmla="*/ 113 h 220"/>
                <a:gd name="T64" fmla="*/ 5 w 199"/>
                <a:gd name="T65" fmla="*/ 106 h 220"/>
                <a:gd name="T66" fmla="*/ 69 w 199"/>
                <a:gd name="T67" fmla="*/ 106 h 220"/>
                <a:gd name="T68" fmla="*/ 64 w 199"/>
                <a:gd name="T69" fmla="*/ 80 h 220"/>
                <a:gd name="T70" fmla="*/ 69 w 199"/>
                <a:gd name="T71" fmla="*/ 73 h 220"/>
                <a:gd name="T72" fmla="*/ 83 w 199"/>
                <a:gd name="T73" fmla="*/ 71 h 220"/>
                <a:gd name="T74" fmla="*/ 83 w 199"/>
                <a:gd name="T75" fmla="*/ 26 h 220"/>
                <a:gd name="T76" fmla="*/ 138 w 199"/>
                <a:gd name="T77" fmla="*/ 26 h 220"/>
                <a:gd name="T78" fmla="*/ 138 w 199"/>
                <a:gd name="T79" fmla="*/ 0 h 220"/>
                <a:gd name="T80" fmla="*/ 138 w 199"/>
                <a:gd name="T81" fmla="*/ 0 h 220"/>
                <a:gd name="T82" fmla="*/ 138 w 199"/>
                <a:gd name="T83"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9" h="220">
                  <a:moveTo>
                    <a:pt x="138" y="0"/>
                  </a:moveTo>
                  <a:lnTo>
                    <a:pt x="138" y="0"/>
                  </a:lnTo>
                  <a:lnTo>
                    <a:pt x="199" y="42"/>
                  </a:lnTo>
                  <a:lnTo>
                    <a:pt x="173" y="42"/>
                  </a:lnTo>
                  <a:lnTo>
                    <a:pt x="180" y="118"/>
                  </a:lnTo>
                  <a:lnTo>
                    <a:pt x="190" y="191"/>
                  </a:lnTo>
                  <a:lnTo>
                    <a:pt x="192" y="194"/>
                  </a:lnTo>
                  <a:lnTo>
                    <a:pt x="190" y="205"/>
                  </a:lnTo>
                  <a:lnTo>
                    <a:pt x="123" y="205"/>
                  </a:lnTo>
                  <a:lnTo>
                    <a:pt x="121" y="208"/>
                  </a:lnTo>
                  <a:lnTo>
                    <a:pt x="114" y="208"/>
                  </a:lnTo>
                  <a:lnTo>
                    <a:pt x="104" y="210"/>
                  </a:lnTo>
                  <a:lnTo>
                    <a:pt x="95" y="205"/>
                  </a:lnTo>
                  <a:lnTo>
                    <a:pt x="88" y="208"/>
                  </a:lnTo>
                  <a:lnTo>
                    <a:pt x="85" y="217"/>
                  </a:lnTo>
                  <a:lnTo>
                    <a:pt x="81" y="220"/>
                  </a:lnTo>
                  <a:lnTo>
                    <a:pt x="69" y="208"/>
                  </a:lnTo>
                  <a:lnTo>
                    <a:pt x="59" y="196"/>
                  </a:lnTo>
                  <a:lnTo>
                    <a:pt x="50" y="191"/>
                  </a:lnTo>
                  <a:lnTo>
                    <a:pt x="43" y="187"/>
                  </a:lnTo>
                  <a:lnTo>
                    <a:pt x="31" y="187"/>
                  </a:lnTo>
                  <a:lnTo>
                    <a:pt x="24" y="191"/>
                  </a:lnTo>
                  <a:lnTo>
                    <a:pt x="17" y="189"/>
                  </a:lnTo>
                  <a:lnTo>
                    <a:pt x="12" y="194"/>
                  </a:lnTo>
                  <a:lnTo>
                    <a:pt x="10" y="187"/>
                  </a:lnTo>
                  <a:lnTo>
                    <a:pt x="15" y="177"/>
                  </a:lnTo>
                  <a:lnTo>
                    <a:pt x="17" y="160"/>
                  </a:lnTo>
                  <a:lnTo>
                    <a:pt x="15" y="144"/>
                  </a:lnTo>
                  <a:lnTo>
                    <a:pt x="12" y="137"/>
                  </a:lnTo>
                  <a:lnTo>
                    <a:pt x="15" y="127"/>
                  </a:lnTo>
                  <a:lnTo>
                    <a:pt x="10" y="120"/>
                  </a:lnTo>
                  <a:lnTo>
                    <a:pt x="0" y="113"/>
                  </a:lnTo>
                  <a:lnTo>
                    <a:pt x="5" y="106"/>
                  </a:lnTo>
                  <a:lnTo>
                    <a:pt x="69" y="106"/>
                  </a:lnTo>
                  <a:lnTo>
                    <a:pt x="64" y="80"/>
                  </a:lnTo>
                  <a:lnTo>
                    <a:pt x="69" y="73"/>
                  </a:lnTo>
                  <a:lnTo>
                    <a:pt x="83" y="71"/>
                  </a:lnTo>
                  <a:lnTo>
                    <a:pt x="83" y="26"/>
                  </a:lnTo>
                  <a:lnTo>
                    <a:pt x="138" y="26"/>
                  </a:lnTo>
                  <a:lnTo>
                    <a:pt x="138" y="0"/>
                  </a:lnTo>
                  <a:lnTo>
                    <a:pt x="138" y="0"/>
                  </a:lnTo>
                  <a:lnTo>
                    <a:pt x="138"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42" name="Freeform 219">
              <a:extLst>
                <a:ext uri="{FF2B5EF4-FFF2-40B4-BE49-F238E27FC236}">
                  <a16:creationId xmlns:a16="http://schemas.microsoft.com/office/drawing/2014/main" id="{26944C67-A99F-0741-81AD-5AFCC9E63DF2}"/>
                </a:ext>
              </a:extLst>
            </p:cNvPr>
            <p:cNvSpPr>
              <a:spLocks noEditPoints="1"/>
            </p:cNvSpPr>
            <p:nvPr/>
          </p:nvSpPr>
          <p:spPr bwMode="auto">
            <a:xfrm>
              <a:off x="7160829" y="3728454"/>
              <a:ext cx="528348" cy="168731"/>
            </a:xfrm>
            <a:custGeom>
              <a:avLst/>
              <a:gdLst>
                <a:gd name="T0" fmla="*/ 14 w 310"/>
                <a:gd name="T1" fmla="*/ 12 h 99"/>
                <a:gd name="T2" fmla="*/ 28 w 310"/>
                <a:gd name="T3" fmla="*/ 19 h 99"/>
                <a:gd name="T4" fmla="*/ 35 w 310"/>
                <a:gd name="T5" fmla="*/ 14 h 99"/>
                <a:gd name="T6" fmla="*/ 52 w 310"/>
                <a:gd name="T7" fmla="*/ 33 h 99"/>
                <a:gd name="T8" fmla="*/ 52 w 310"/>
                <a:gd name="T9" fmla="*/ 52 h 99"/>
                <a:gd name="T10" fmla="*/ 54 w 310"/>
                <a:gd name="T11" fmla="*/ 66 h 99"/>
                <a:gd name="T12" fmla="*/ 66 w 310"/>
                <a:gd name="T13" fmla="*/ 85 h 99"/>
                <a:gd name="T14" fmla="*/ 54 w 310"/>
                <a:gd name="T15" fmla="*/ 92 h 99"/>
                <a:gd name="T16" fmla="*/ 19 w 310"/>
                <a:gd name="T17" fmla="*/ 69 h 99"/>
                <a:gd name="T18" fmla="*/ 9 w 310"/>
                <a:gd name="T19" fmla="*/ 50 h 99"/>
                <a:gd name="T20" fmla="*/ 0 w 310"/>
                <a:gd name="T21" fmla="*/ 26 h 99"/>
                <a:gd name="T22" fmla="*/ 0 w 310"/>
                <a:gd name="T23" fmla="*/ 7 h 99"/>
                <a:gd name="T24" fmla="*/ 14 w 310"/>
                <a:gd name="T25" fmla="*/ 12 h 99"/>
                <a:gd name="T26" fmla="*/ 300 w 310"/>
                <a:gd name="T27" fmla="*/ 40 h 99"/>
                <a:gd name="T28" fmla="*/ 274 w 310"/>
                <a:gd name="T29" fmla="*/ 43 h 99"/>
                <a:gd name="T30" fmla="*/ 248 w 310"/>
                <a:gd name="T31" fmla="*/ 62 h 99"/>
                <a:gd name="T32" fmla="*/ 234 w 310"/>
                <a:gd name="T33" fmla="*/ 90 h 99"/>
                <a:gd name="T34" fmla="*/ 205 w 310"/>
                <a:gd name="T35" fmla="*/ 88 h 99"/>
                <a:gd name="T36" fmla="*/ 189 w 310"/>
                <a:gd name="T37" fmla="*/ 97 h 99"/>
                <a:gd name="T38" fmla="*/ 168 w 310"/>
                <a:gd name="T39" fmla="*/ 99 h 99"/>
                <a:gd name="T40" fmla="*/ 153 w 310"/>
                <a:gd name="T41" fmla="*/ 81 h 99"/>
                <a:gd name="T42" fmla="*/ 177 w 310"/>
                <a:gd name="T43" fmla="*/ 83 h 99"/>
                <a:gd name="T44" fmla="*/ 189 w 310"/>
                <a:gd name="T45" fmla="*/ 66 h 99"/>
                <a:gd name="T46" fmla="*/ 220 w 310"/>
                <a:gd name="T47" fmla="*/ 50 h 99"/>
                <a:gd name="T48" fmla="*/ 234 w 310"/>
                <a:gd name="T49" fmla="*/ 47 h 99"/>
                <a:gd name="T50" fmla="*/ 246 w 310"/>
                <a:gd name="T51" fmla="*/ 43 h 99"/>
                <a:gd name="T52" fmla="*/ 248 w 310"/>
                <a:gd name="T53" fmla="*/ 24 h 99"/>
                <a:gd name="T54" fmla="*/ 269 w 310"/>
                <a:gd name="T55" fmla="*/ 0 h 99"/>
                <a:gd name="T56" fmla="*/ 283 w 310"/>
                <a:gd name="T57" fmla="*/ 10 h 99"/>
                <a:gd name="T58" fmla="*/ 295 w 310"/>
                <a:gd name="T59" fmla="*/ 19 h 99"/>
                <a:gd name="T60" fmla="*/ 307 w 310"/>
                <a:gd name="T61" fmla="*/ 31 h 99"/>
                <a:gd name="T62" fmla="*/ 300 w 310"/>
                <a:gd name="T63" fmla="*/ 4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0" h="99">
                  <a:moveTo>
                    <a:pt x="14" y="12"/>
                  </a:moveTo>
                  <a:lnTo>
                    <a:pt x="14" y="12"/>
                  </a:lnTo>
                  <a:lnTo>
                    <a:pt x="16" y="21"/>
                  </a:lnTo>
                  <a:lnTo>
                    <a:pt x="28" y="19"/>
                  </a:lnTo>
                  <a:lnTo>
                    <a:pt x="30" y="12"/>
                  </a:lnTo>
                  <a:lnTo>
                    <a:pt x="35" y="14"/>
                  </a:lnTo>
                  <a:lnTo>
                    <a:pt x="45" y="24"/>
                  </a:lnTo>
                  <a:lnTo>
                    <a:pt x="52" y="33"/>
                  </a:lnTo>
                  <a:lnTo>
                    <a:pt x="54" y="45"/>
                  </a:lnTo>
                  <a:lnTo>
                    <a:pt x="52" y="52"/>
                  </a:lnTo>
                  <a:lnTo>
                    <a:pt x="52" y="57"/>
                  </a:lnTo>
                  <a:lnTo>
                    <a:pt x="54" y="66"/>
                  </a:lnTo>
                  <a:lnTo>
                    <a:pt x="59" y="71"/>
                  </a:lnTo>
                  <a:lnTo>
                    <a:pt x="66" y="85"/>
                  </a:lnTo>
                  <a:lnTo>
                    <a:pt x="66" y="92"/>
                  </a:lnTo>
                  <a:lnTo>
                    <a:pt x="54" y="92"/>
                  </a:lnTo>
                  <a:lnTo>
                    <a:pt x="40" y="81"/>
                  </a:lnTo>
                  <a:lnTo>
                    <a:pt x="19" y="69"/>
                  </a:lnTo>
                  <a:lnTo>
                    <a:pt x="19" y="59"/>
                  </a:lnTo>
                  <a:lnTo>
                    <a:pt x="9" y="50"/>
                  </a:lnTo>
                  <a:lnTo>
                    <a:pt x="7" y="36"/>
                  </a:lnTo>
                  <a:lnTo>
                    <a:pt x="0" y="26"/>
                  </a:lnTo>
                  <a:lnTo>
                    <a:pt x="2" y="14"/>
                  </a:lnTo>
                  <a:lnTo>
                    <a:pt x="0" y="7"/>
                  </a:lnTo>
                  <a:lnTo>
                    <a:pt x="2" y="5"/>
                  </a:lnTo>
                  <a:lnTo>
                    <a:pt x="14" y="12"/>
                  </a:lnTo>
                  <a:close/>
                  <a:moveTo>
                    <a:pt x="300" y="40"/>
                  </a:moveTo>
                  <a:lnTo>
                    <a:pt x="300" y="40"/>
                  </a:lnTo>
                  <a:lnTo>
                    <a:pt x="288" y="45"/>
                  </a:lnTo>
                  <a:lnTo>
                    <a:pt x="274" y="43"/>
                  </a:lnTo>
                  <a:lnTo>
                    <a:pt x="255" y="43"/>
                  </a:lnTo>
                  <a:lnTo>
                    <a:pt x="248" y="62"/>
                  </a:lnTo>
                  <a:lnTo>
                    <a:pt x="243" y="66"/>
                  </a:lnTo>
                  <a:lnTo>
                    <a:pt x="234" y="90"/>
                  </a:lnTo>
                  <a:lnTo>
                    <a:pt x="222" y="92"/>
                  </a:lnTo>
                  <a:lnTo>
                    <a:pt x="205" y="88"/>
                  </a:lnTo>
                  <a:lnTo>
                    <a:pt x="198" y="90"/>
                  </a:lnTo>
                  <a:lnTo>
                    <a:pt x="189" y="97"/>
                  </a:lnTo>
                  <a:lnTo>
                    <a:pt x="177" y="97"/>
                  </a:lnTo>
                  <a:lnTo>
                    <a:pt x="168" y="99"/>
                  </a:lnTo>
                  <a:lnTo>
                    <a:pt x="156" y="90"/>
                  </a:lnTo>
                  <a:lnTo>
                    <a:pt x="153" y="81"/>
                  </a:lnTo>
                  <a:lnTo>
                    <a:pt x="165" y="85"/>
                  </a:lnTo>
                  <a:lnTo>
                    <a:pt x="177" y="83"/>
                  </a:lnTo>
                  <a:lnTo>
                    <a:pt x="182" y="69"/>
                  </a:lnTo>
                  <a:lnTo>
                    <a:pt x="189" y="66"/>
                  </a:lnTo>
                  <a:lnTo>
                    <a:pt x="208" y="62"/>
                  </a:lnTo>
                  <a:lnTo>
                    <a:pt x="220" y="50"/>
                  </a:lnTo>
                  <a:lnTo>
                    <a:pt x="229" y="38"/>
                  </a:lnTo>
                  <a:lnTo>
                    <a:pt x="234" y="47"/>
                  </a:lnTo>
                  <a:lnTo>
                    <a:pt x="239" y="43"/>
                  </a:lnTo>
                  <a:lnTo>
                    <a:pt x="246" y="43"/>
                  </a:lnTo>
                  <a:lnTo>
                    <a:pt x="246" y="33"/>
                  </a:lnTo>
                  <a:lnTo>
                    <a:pt x="248" y="24"/>
                  </a:lnTo>
                  <a:lnTo>
                    <a:pt x="260" y="14"/>
                  </a:lnTo>
                  <a:lnTo>
                    <a:pt x="269" y="0"/>
                  </a:lnTo>
                  <a:lnTo>
                    <a:pt x="274" y="0"/>
                  </a:lnTo>
                  <a:lnTo>
                    <a:pt x="283" y="10"/>
                  </a:lnTo>
                  <a:lnTo>
                    <a:pt x="283" y="14"/>
                  </a:lnTo>
                  <a:lnTo>
                    <a:pt x="295" y="19"/>
                  </a:lnTo>
                  <a:lnTo>
                    <a:pt x="310" y="24"/>
                  </a:lnTo>
                  <a:lnTo>
                    <a:pt x="307" y="31"/>
                  </a:lnTo>
                  <a:lnTo>
                    <a:pt x="295" y="33"/>
                  </a:lnTo>
                  <a:lnTo>
                    <a:pt x="300" y="4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43" name="Freeform 224">
              <a:extLst>
                <a:ext uri="{FF2B5EF4-FFF2-40B4-BE49-F238E27FC236}">
                  <a16:creationId xmlns:a16="http://schemas.microsoft.com/office/drawing/2014/main" id="{96C7AE50-C63B-EE45-B08D-4AC54F1AA57B}"/>
                </a:ext>
              </a:extLst>
            </p:cNvPr>
            <p:cNvSpPr>
              <a:spLocks/>
            </p:cNvSpPr>
            <p:nvPr/>
          </p:nvSpPr>
          <p:spPr bwMode="auto">
            <a:xfrm>
              <a:off x="8926533" y="4483480"/>
              <a:ext cx="80105" cy="68174"/>
            </a:xfrm>
            <a:custGeom>
              <a:avLst/>
              <a:gdLst>
                <a:gd name="T0" fmla="*/ 47 w 47"/>
                <a:gd name="T1" fmla="*/ 35 h 40"/>
                <a:gd name="T2" fmla="*/ 47 w 47"/>
                <a:gd name="T3" fmla="*/ 35 h 40"/>
                <a:gd name="T4" fmla="*/ 42 w 47"/>
                <a:gd name="T5" fmla="*/ 40 h 40"/>
                <a:gd name="T6" fmla="*/ 33 w 47"/>
                <a:gd name="T7" fmla="*/ 35 h 40"/>
                <a:gd name="T8" fmla="*/ 21 w 47"/>
                <a:gd name="T9" fmla="*/ 26 h 40"/>
                <a:gd name="T10" fmla="*/ 11 w 47"/>
                <a:gd name="T11" fmla="*/ 16 h 40"/>
                <a:gd name="T12" fmla="*/ 2 w 47"/>
                <a:gd name="T13" fmla="*/ 4 h 40"/>
                <a:gd name="T14" fmla="*/ 0 w 47"/>
                <a:gd name="T15" fmla="*/ 0 h 40"/>
                <a:gd name="T16" fmla="*/ 4 w 47"/>
                <a:gd name="T17" fmla="*/ 0 h 40"/>
                <a:gd name="T18" fmla="*/ 14 w 47"/>
                <a:gd name="T19" fmla="*/ 4 h 40"/>
                <a:gd name="T20" fmla="*/ 21 w 47"/>
                <a:gd name="T21" fmla="*/ 12 h 40"/>
                <a:gd name="T22" fmla="*/ 26 w 47"/>
                <a:gd name="T23" fmla="*/ 16 h 40"/>
                <a:gd name="T24" fmla="*/ 40 w 47"/>
                <a:gd name="T25" fmla="*/ 26 h 40"/>
                <a:gd name="T26" fmla="*/ 47 w 47"/>
                <a:gd name="T27"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0">
                  <a:moveTo>
                    <a:pt x="47" y="35"/>
                  </a:moveTo>
                  <a:lnTo>
                    <a:pt x="47" y="35"/>
                  </a:lnTo>
                  <a:lnTo>
                    <a:pt x="42" y="40"/>
                  </a:lnTo>
                  <a:lnTo>
                    <a:pt x="33" y="35"/>
                  </a:lnTo>
                  <a:lnTo>
                    <a:pt x="21" y="26"/>
                  </a:lnTo>
                  <a:lnTo>
                    <a:pt x="11" y="16"/>
                  </a:lnTo>
                  <a:lnTo>
                    <a:pt x="2" y="4"/>
                  </a:lnTo>
                  <a:lnTo>
                    <a:pt x="0" y="0"/>
                  </a:lnTo>
                  <a:lnTo>
                    <a:pt x="4" y="0"/>
                  </a:lnTo>
                  <a:lnTo>
                    <a:pt x="14" y="4"/>
                  </a:lnTo>
                  <a:lnTo>
                    <a:pt x="21" y="12"/>
                  </a:lnTo>
                  <a:lnTo>
                    <a:pt x="26" y="16"/>
                  </a:lnTo>
                  <a:lnTo>
                    <a:pt x="40" y="26"/>
                  </a:lnTo>
                  <a:lnTo>
                    <a:pt x="47" y="3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44" name="Freeform 230">
              <a:extLst>
                <a:ext uri="{FF2B5EF4-FFF2-40B4-BE49-F238E27FC236}">
                  <a16:creationId xmlns:a16="http://schemas.microsoft.com/office/drawing/2014/main" id="{1E7437FE-C168-1A46-9B92-CB6121C35205}"/>
                </a:ext>
              </a:extLst>
            </p:cNvPr>
            <p:cNvSpPr>
              <a:spLocks/>
            </p:cNvSpPr>
            <p:nvPr/>
          </p:nvSpPr>
          <p:spPr bwMode="auto">
            <a:xfrm>
              <a:off x="1976204" y="3503481"/>
              <a:ext cx="124418" cy="121010"/>
            </a:xfrm>
            <a:custGeom>
              <a:avLst/>
              <a:gdLst>
                <a:gd name="T0" fmla="*/ 71 w 73"/>
                <a:gd name="T1" fmla="*/ 7 h 71"/>
                <a:gd name="T2" fmla="*/ 71 w 73"/>
                <a:gd name="T3" fmla="*/ 7 h 71"/>
                <a:gd name="T4" fmla="*/ 73 w 73"/>
                <a:gd name="T5" fmla="*/ 11 h 71"/>
                <a:gd name="T6" fmla="*/ 71 w 73"/>
                <a:gd name="T7" fmla="*/ 18 h 71"/>
                <a:gd name="T8" fmla="*/ 68 w 73"/>
                <a:gd name="T9" fmla="*/ 23 h 71"/>
                <a:gd name="T10" fmla="*/ 68 w 73"/>
                <a:gd name="T11" fmla="*/ 30 h 71"/>
                <a:gd name="T12" fmla="*/ 68 w 73"/>
                <a:gd name="T13" fmla="*/ 35 h 71"/>
                <a:gd name="T14" fmla="*/ 68 w 73"/>
                <a:gd name="T15" fmla="*/ 42 h 71"/>
                <a:gd name="T16" fmla="*/ 66 w 73"/>
                <a:gd name="T17" fmla="*/ 45 h 71"/>
                <a:gd name="T18" fmla="*/ 64 w 73"/>
                <a:gd name="T19" fmla="*/ 52 h 71"/>
                <a:gd name="T20" fmla="*/ 66 w 73"/>
                <a:gd name="T21" fmla="*/ 56 h 71"/>
                <a:gd name="T22" fmla="*/ 61 w 73"/>
                <a:gd name="T23" fmla="*/ 61 h 71"/>
                <a:gd name="T24" fmla="*/ 64 w 73"/>
                <a:gd name="T25" fmla="*/ 66 h 71"/>
                <a:gd name="T26" fmla="*/ 66 w 73"/>
                <a:gd name="T27" fmla="*/ 68 h 71"/>
                <a:gd name="T28" fmla="*/ 61 w 73"/>
                <a:gd name="T29" fmla="*/ 71 h 71"/>
                <a:gd name="T30" fmla="*/ 57 w 73"/>
                <a:gd name="T31" fmla="*/ 68 h 71"/>
                <a:gd name="T32" fmla="*/ 54 w 73"/>
                <a:gd name="T33" fmla="*/ 66 h 71"/>
                <a:gd name="T34" fmla="*/ 50 w 73"/>
                <a:gd name="T35" fmla="*/ 66 h 71"/>
                <a:gd name="T36" fmla="*/ 45 w 73"/>
                <a:gd name="T37" fmla="*/ 68 h 71"/>
                <a:gd name="T38" fmla="*/ 35 w 73"/>
                <a:gd name="T39" fmla="*/ 63 h 71"/>
                <a:gd name="T40" fmla="*/ 33 w 73"/>
                <a:gd name="T41" fmla="*/ 66 h 71"/>
                <a:gd name="T42" fmla="*/ 26 w 73"/>
                <a:gd name="T43" fmla="*/ 59 h 71"/>
                <a:gd name="T44" fmla="*/ 19 w 73"/>
                <a:gd name="T45" fmla="*/ 52 h 71"/>
                <a:gd name="T46" fmla="*/ 16 w 73"/>
                <a:gd name="T47" fmla="*/ 47 h 71"/>
                <a:gd name="T48" fmla="*/ 9 w 73"/>
                <a:gd name="T49" fmla="*/ 42 h 71"/>
                <a:gd name="T50" fmla="*/ 0 w 73"/>
                <a:gd name="T51" fmla="*/ 35 h 71"/>
                <a:gd name="T52" fmla="*/ 2 w 73"/>
                <a:gd name="T53" fmla="*/ 33 h 71"/>
                <a:gd name="T54" fmla="*/ 5 w 73"/>
                <a:gd name="T55" fmla="*/ 35 h 71"/>
                <a:gd name="T56" fmla="*/ 7 w 73"/>
                <a:gd name="T57" fmla="*/ 33 h 71"/>
                <a:gd name="T58" fmla="*/ 12 w 73"/>
                <a:gd name="T59" fmla="*/ 33 h 71"/>
                <a:gd name="T60" fmla="*/ 14 w 73"/>
                <a:gd name="T61" fmla="*/ 30 h 71"/>
                <a:gd name="T62" fmla="*/ 16 w 73"/>
                <a:gd name="T63" fmla="*/ 30 h 71"/>
                <a:gd name="T64" fmla="*/ 16 w 73"/>
                <a:gd name="T65" fmla="*/ 21 h 71"/>
                <a:gd name="T66" fmla="*/ 19 w 73"/>
                <a:gd name="T67" fmla="*/ 21 h 71"/>
                <a:gd name="T68" fmla="*/ 24 w 73"/>
                <a:gd name="T69" fmla="*/ 21 h 71"/>
                <a:gd name="T70" fmla="*/ 26 w 73"/>
                <a:gd name="T71" fmla="*/ 16 h 71"/>
                <a:gd name="T72" fmla="*/ 31 w 73"/>
                <a:gd name="T73" fmla="*/ 21 h 71"/>
                <a:gd name="T74" fmla="*/ 33 w 73"/>
                <a:gd name="T75" fmla="*/ 18 h 71"/>
                <a:gd name="T76" fmla="*/ 35 w 73"/>
                <a:gd name="T77" fmla="*/ 16 h 71"/>
                <a:gd name="T78" fmla="*/ 42 w 73"/>
                <a:gd name="T79" fmla="*/ 11 h 71"/>
                <a:gd name="T80" fmla="*/ 42 w 73"/>
                <a:gd name="T81" fmla="*/ 9 h 71"/>
                <a:gd name="T82" fmla="*/ 42 w 73"/>
                <a:gd name="T83" fmla="*/ 9 h 71"/>
                <a:gd name="T84" fmla="*/ 45 w 73"/>
                <a:gd name="T85" fmla="*/ 4 h 71"/>
                <a:gd name="T86" fmla="*/ 47 w 73"/>
                <a:gd name="T87" fmla="*/ 4 h 71"/>
                <a:gd name="T88" fmla="*/ 50 w 73"/>
                <a:gd name="T89" fmla="*/ 7 h 71"/>
                <a:gd name="T90" fmla="*/ 54 w 73"/>
                <a:gd name="T91" fmla="*/ 7 h 71"/>
                <a:gd name="T92" fmla="*/ 57 w 73"/>
                <a:gd name="T93" fmla="*/ 4 h 71"/>
                <a:gd name="T94" fmla="*/ 59 w 73"/>
                <a:gd name="T95" fmla="*/ 4 h 71"/>
                <a:gd name="T96" fmla="*/ 66 w 73"/>
                <a:gd name="T97" fmla="*/ 2 h 71"/>
                <a:gd name="T98" fmla="*/ 68 w 73"/>
                <a:gd name="T99" fmla="*/ 0 h 71"/>
                <a:gd name="T100" fmla="*/ 73 w 73"/>
                <a:gd name="T101" fmla="*/ 0 h 71"/>
                <a:gd name="T102" fmla="*/ 73 w 73"/>
                <a:gd name="T103" fmla="*/ 2 h 71"/>
                <a:gd name="T104" fmla="*/ 71 w 73"/>
                <a:gd name="T105"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71">
                  <a:moveTo>
                    <a:pt x="71" y="7"/>
                  </a:moveTo>
                  <a:lnTo>
                    <a:pt x="71" y="7"/>
                  </a:lnTo>
                  <a:lnTo>
                    <a:pt x="73" y="11"/>
                  </a:lnTo>
                  <a:lnTo>
                    <a:pt x="71" y="18"/>
                  </a:lnTo>
                  <a:lnTo>
                    <a:pt x="68" y="23"/>
                  </a:lnTo>
                  <a:lnTo>
                    <a:pt x="68" y="30"/>
                  </a:lnTo>
                  <a:lnTo>
                    <a:pt x="68" y="35"/>
                  </a:lnTo>
                  <a:lnTo>
                    <a:pt x="68" y="42"/>
                  </a:lnTo>
                  <a:lnTo>
                    <a:pt x="66" y="45"/>
                  </a:lnTo>
                  <a:lnTo>
                    <a:pt x="64" y="52"/>
                  </a:lnTo>
                  <a:lnTo>
                    <a:pt x="66" y="56"/>
                  </a:lnTo>
                  <a:lnTo>
                    <a:pt x="61" y="61"/>
                  </a:lnTo>
                  <a:lnTo>
                    <a:pt x="64" y="66"/>
                  </a:lnTo>
                  <a:lnTo>
                    <a:pt x="66" y="68"/>
                  </a:lnTo>
                  <a:lnTo>
                    <a:pt x="61" y="71"/>
                  </a:lnTo>
                  <a:lnTo>
                    <a:pt x="57" y="68"/>
                  </a:lnTo>
                  <a:lnTo>
                    <a:pt x="54" y="66"/>
                  </a:lnTo>
                  <a:lnTo>
                    <a:pt x="50" y="66"/>
                  </a:lnTo>
                  <a:lnTo>
                    <a:pt x="45" y="68"/>
                  </a:lnTo>
                  <a:lnTo>
                    <a:pt x="35" y="63"/>
                  </a:lnTo>
                  <a:lnTo>
                    <a:pt x="33" y="66"/>
                  </a:lnTo>
                  <a:lnTo>
                    <a:pt x="26" y="59"/>
                  </a:lnTo>
                  <a:lnTo>
                    <a:pt x="19" y="52"/>
                  </a:lnTo>
                  <a:lnTo>
                    <a:pt x="16" y="47"/>
                  </a:lnTo>
                  <a:lnTo>
                    <a:pt x="9" y="42"/>
                  </a:lnTo>
                  <a:lnTo>
                    <a:pt x="0" y="35"/>
                  </a:lnTo>
                  <a:lnTo>
                    <a:pt x="2" y="33"/>
                  </a:lnTo>
                  <a:lnTo>
                    <a:pt x="5" y="35"/>
                  </a:lnTo>
                  <a:lnTo>
                    <a:pt x="7" y="33"/>
                  </a:lnTo>
                  <a:lnTo>
                    <a:pt x="12" y="33"/>
                  </a:lnTo>
                  <a:lnTo>
                    <a:pt x="14" y="30"/>
                  </a:lnTo>
                  <a:lnTo>
                    <a:pt x="16" y="30"/>
                  </a:lnTo>
                  <a:lnTo>
                    <a:pt x="16" y="21"/>
                  </a:lnTo>
                  <a:lnTo>
                    <a:pt x="19" y="21"/>
                  </a:lnTo>
                  <a:lnTo>
                    <a:pt x="24" y="21"/>
                  </a:lnTo>
                  <a:lnTo>
                    <a:pt x="26" y="16"/>
                  </a:lnTo>
                  <a:lnTo>
                    <a:pt x="31" y="21"/>
                  </a:lnTo>
                  <a:lnTo>
                    <a:pt x="33" y="18"/>
                  </a:lnTo>
                  <a:lnTo>
                    <a:pt x="35" y="16"/>
                  </a:lnTo>
                  <a:lnTo>
                    <a:pt x="42" y="11"/>
                  </a:lnTo>
                  <a:lnTo>
                    <a:pt x="42" y="9"/>
                  </a:lnTo>
                  <a:lnTo>
                    <a:pt x="42" y="9"/>
                  </a:lnTo>
                  <a:lnTo>
                    <a:pt x="45" y="4"/>
                  </a:lnTo>
                  <a:lnTo>
                    <a:pt x="47" y="4"/>
                  </a:lnTo>
                  <a:lnTo>
                    <a:pt x="50" y="7"/>
                  </a:lnTo>
                  <a:lnTo>
                    <a:pt x="54" y="7"/>
                  </a:lnTo>
                  <a:lnTo>
                    <a:pt x="57" y="4"/>
                  </a:lnTo>
                  <a:lnTo>
                    <a:pt x="59" y="4"/>
                  </a:lnTo>
                  <a:lnTo>
                    <a:pt x="66" y="2"/>
                  </a:lnTo>
                  <a:lnTo>
                    <a:pt x="68" y="0"/>
                  </a:lnTo>
                  <a:lnTo>
                    <a:pt x="73" y="0"/>
                  </a:lnTo>
                  <a:lnTo>
                    <a:pt x="73" y="2"/>
                  </a:lnTo>
                  <a:lnTo>
                    <a:pt x="71"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45" name="Freeform 234">
              <a:extLst>
                <a:ext uri="{FF2B5EF4-FFF2-40B4-BE49-F238E27FC236}">
                  <a16:creationId xmlns:a16="http://schemas.microsoft.com/office/drawing/2014/main" id="{C876E31A-EC57-154C-AC10-23DF05E23D9B}"/>
                </a:ext>
              </a:extLst>
            </p:cNvPr>
            <p:cNvSpPr>
              <a:spLocks/>
            </p:cNvSpPr>
            <p:nvPr/>
          </p:nvSpPr>
          <p:spPr bwMode="auto">
            <a:xfrm>
              <a:off x="4536134" y="1106313"/>
              <a:ext cx="726052" cy="855583"/>
            </a:xfrm>
            <a:custGeom>
              <a:avLst/>
              <a:gdLst>
                <a:gd name="T0" fmla="*/ 374 w 426"/>
                <a:gd name="T1" fmla="*/ 0 h 502"/>
                <a:gd name="T2" fmla="*/ 374 w 426"/>
                <a:gd name="T3" fmla="*/ 0 h 502"/>
                <a:gd name="T4" fmla="*/ 426 w 426"/>
                <a:gd name="T5" fmla="*/ 35 h 502"/>
                <a:gd name="T6" fmla="*/ 404 w 426"/>
                <a:gd name="T7" fmla="*/ 47 h 502"/>
                <a:gd name="T8" fmla="*/ 421 w 426"/>
                <a:gd name="T9" fmla="*/ 78 h 502"/>
                <a:gd name="T10" fmla="*/ 395 w 426"/>
                <a:gd name="T11" fmla="*/ 97 h 502"/>
                <a:gd name="T12" fmla="*/ 381 w 426"/>
                <a:gd name="T13" fmla="*/ 99 h 502"/>
                <a:gd name="T14" fmla="*/ 388 w 426"/>
                <a:gd name="T15" fmla="*/ 68 h 502"/>
                <a:gd name="T16" fmla="*/ 366 w 426"/>
                <a:gd name="T17" fmla="*/ 50 h 502"/>
                <a:gd name="T18" fmla="*/ 343 w 426"/>
                <a:gd name="T19" fmla="*/ 64 h 502"/>
                <a:gd name="T20" fmla="*/ 333 w 426"/>
                <a:gd name="T21" fmla="*/ 99 h 502"/>
                <a:gd name="T22" fmla="*/ 319 w 426"/>
                <a:gd name="T23" fmla="*/ 118 h 502"/>
                <a:gd name="T24" fmla="*/ 303 w 426"/>
                <a:gd name="T25" fmla="*/ 106 h 502"/>
                <a:gd name="T26" fmla="*/ 279 w 426"/>
                <a:gd name="T27" fmla="*/ 109 h 502"/>
                <a:gd name="T28" fmla="*/ 262 w 426"/>
                <a:gd name="T29" fmla="*/ 85 h 502"/>
                <a:gd name="T30" fmla="*/ 253 w 426"/>
                <a:gd name="T31" fmla="*/ 99 h 502"/>
                <a:gd name="T32" fmla="*/ 243 w 426"/>
                <a:gd name="T33" fmla="*/ 99 h 502"/>
                <a:gd name="T34" fmla="*/ 241 w 426"/>
                <a:gd name="T35" fmla="*/ 128 h 502"/>
                <a:gd name="T36" fmla="*/ 210 w 426"/>
                <a:gd name="T37" fmla="*/ 121 h 502"/>
                <a:gd name="T38" fmla="*/ 206 w 426"/>
                <a:gd name="T39" fmla="*/ 147 h 502"/>
                <a:gd name="T40" fmla="*/ 189 w 426"/>
                <a:gd name="T41" fmla="*/ 144 h 502"/>
                <a:gd name="T42" fmla="*/ 180 w 426"/>
                <a:gd name="T43" fmla="*/ 175 h 502"/>
                <a:gd name="T44" fmla="*/ 163 w 426"/>
                <a:gd name="T45" fmla="*/ 222 h 502"/>
                <a:gd name="T46" fmla="*/ 137 w 426"/>
                <a:gd name="T47" fmla="*/ 274 h 502"/>
                <a:gd name="T48" fmla="*/ 144 w 426"/>
                <a:gd name="T49" fmla="*/ 289 h 502"/>
                <a:gd name="T50" fmla="*/ 137 w 426"/>
                <a:gd name="T51" fmla="*/ 303 h 502"/>
                <a:gd name="T52" fmla="*/ 123 w 426"/>
                <a:gd name="T53" fmla="*/ 303 h 502"/>
                <a:gd name="T54" fmla="*/ 111 w 426"/>
                <a:gd name="T55" fmla="*/ 336 h 502"/>
                <a:gd name="T56" fmla="*/ 113 w 426"/>
                <a:gd name="T57" fmla="*/ 383 h 502"/>
                <a:gd name="T58" fmla="*/ 123 w 426"/>
                <a:gd name="T59" fmla="*/ 400 h 502"/>
                <a:gd name="T60" fmla="*/ 118 w 426"/>
                <a:gd name="T61" fmla="*/ 438 h 502"/>
                <a:gd name="T62" fmla="*/ 104 w 426"/>
                <a:gd name="T63" fmla="*/ 461 h 502"/>
                <a:gd name="T64" fmla="*/ 97 w 426"/>
                <a:gd name="T65" fmla="*/ 478 h 502"/>
                <a:gd name="T66" fmla="*/ 85 w 426"/>
                <a:gd name="T67" fmla="*/ 459 h 502"/>
                <a:gd name="T68" fmla="*/ 54 w 426"/>
                <a:gd name="T69" fmla="*/ 495 h 502"/>
                <a:gd name="T70" fmla="*/ 33 w 426"/>
                <a:gd name="T71" fmla="*/ 502 h 502"/>
                <a:gd name="T72" fmla="*/ 9 w 426"/>
                <a:gd name="T73" fmla="*/ 487 h 502"/>
                <a:gd name="T74" fmla="*/ 5 w 426"/>
                <a:gd name="T75" fmla="*/ 452 h 502"/>
                <a:gd name="T76" fmla="*/ 0 w 426"/>
                <a:gd name="T77" fmla="*/ 379 h 502"/>
                <a:gd name="T78" fmla="*/ 14 w 426"/>
                <a:gd name="T79" fmla="*/ 355 h 502"/>
                <a:gd name="T80" fmla="*/ 57 w 426"/>
                <a:gd name="T81" fmla="*/ 324 h 502"/>
                <a:gd name="T82" fmla="*/ 90 w 426"/>
                <a:gd name="T83" fmla="*/ 286 h 502"/>
                <a:gd name="T84" fmla="*/ 118 w 426"/>
                <a:gd name="T85" fmla="*/ 234 h 502"/>
                <a:gd name="T86" fmla="*/ 158 w 426"/>
                <a:gd name="T87" fmla="*/ 154 h 502"/>
                <a:gd name="T88" fmla="*/ 184 w 426"/>
                <a:gd name="T89" fmla="*/ 121 h 502"/>
                <a:gd name="T90" fmla="*/ 229 w 426"/>
                <a:gd name="T91" fmla="*/ 66 h 502"/>
                <a:gd name="T92" fmla="*/ 265 w 426"/>
                <a:gd name="T93" fmla="*/ 45 h 502"/>
                <a:gd name="T94" fmla="*/ 291 w 426"/>
                <a:gd name="T95" fmla="*/ 47 h 502"/>
                <a:gd name="T96" fmla="*/ 314 w 426"/>
                <a:gd name="T97" fmla="*/ 7 h 502"/>
                <a:gd name="T98" fmla="*/ 345 w 426"/>
                <a:gd name="T99" fmla="*/ 9 h 502"/>
                <a:gd name="T100" fmla="*/ 374 w 426"/>
                <a:gd name="T101"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502">
                  <a:moveTo>
                    <a:pt x="374" y="0"/>
                  </a:moveTo>
                  <a:lnTo>
                    <a:pt x="374" y="0"/>
                  </a:lnTo>
                  <a:lnTo>
                    <a:pt x="426" y="35"/>
                  </a:lnTo>
                  <a:lnTo>
                    <a:pt x="404" y="47"/>
                  </a:lnTo>
                  <a:lnTo>
                    <a:pt x="421" y="78"/>
                  </a:lnTo>
                  <a:lnTo>
                    <a:pt x="395" y="97"/>
                  </a:lnTo>
                  <a:lnTo>
                    <a:pt x="381" y="99"/>
                  </a:lnTo>
                  <a:lnTo>
                    <a:pt x="388" y="68"/>
                  </a:lnTo>
                  <a:lnTo>
                    <a:pt x="366" y="50"/>
                  </a:lnTo>
                  <a:lnTo>
                    <a:pt x="343" y="64"/>
                  </a:lnTo>
                  <a:lnTo>
                    <a:pt x="333" y="99"/>
                  </a:lnTo>
                  <a:lnTo>
                    <a:pt x="319" y="118"/>
                  </a:lnTo>
                  <a:lnTo>
                    <a:pt x="303" y="106"/>
                  </a:lnTo>
                  <a:lnTo>
                    <a:pt x="279" y="109"/>
                  </a:lnTo>
                  <a:lnTo>
                    <a:pt x="262" y="85"/>
                  </a:lnTo>
                  <a:lnTo>
                    <a:pt x="253" y="99"/>
                  </a:lnTo>
                  <a:lnTo>
                    <a:pt x="243" y="99"/>
                  </a:lnTo>
                  <a:lnTo>
                    <a:pt x="241" y="128"/>
                  </a:lnTo>
                  <a:lnTo>
                    <a:pt x="210" y="121"/>
                  </a:lnTo>
                  <a:lnTo>
                    <a:pt x="206" y="147"/>
                  </a:lnTo>
                  <a:lnTo>
                    <a:pt x="189" y="144"/>
                  </a:lnTo>
                  <a:lnTo>
                    <a:pt x="180" y="175"/>
                  </a:lnTo>
                  <a:lnTo>
                    <a:pt x="163" y="222"/>
                  </a:lnTo>
                  <a:lnTo>
                    <a:pt x="137" y="274"/>
                  </a:lnTo>
                  <a:lnTo>
                    <a:pt x="144" y="289"/>
                  </a:lnTo>
                  <a:lnTo>
                    <a:pt x="137" y="303"/>
                  </a:lnTo>
                  <a:lnTo>
                    <a:pt x="123" y="303"/>
                  </a:lnTo>
                  <a:lnTo>
                    <a:pt x="111" y="336"/>
                  </a:lnTo>
                  <a:lnTo>
                    <a:pt x="113" y="383"/>
                  </a:lnTo>
                  <a:lnTo>
                    <a:pt x="123" y="400"/>
                  </a:lnTo>
                  <a:lnTo>
                    <a:pt x="118" y="438"/>
                  </a:lnTo>
                  <a:lnTo>
                    <a:pt x="104" y="461"/>
                  </a:lnTo>
                  <a:lnTo>
                    <a:pt x="97" y="478"/>
                  </a:lnTo>
                  <a:lnTo>
                    <a:pt x="85" y="459"/>
                  </a:lnTo>
                  <a:lnTo>
                    <a:pt x="54" y="495"/>
                  </a:lnTo>
                  <a:lnTo>
                    <a:pt x="33" y="502"/>
                  </a:lnTo>
                  <a:lnTo>
                    <a:pt x="9" y="487"/>
                  </a:lnTo>
                  <a:lnTo>
                    <a:pt x="5" y="452"/>
                  </a:lnTo>
                  <a:lnTo>
                    <a:pt x="0" y="379"/>
                  </a:lnTo>
                  <a:lnTo>
                    <a:pt x="14" y="355"/>
                  </a:lnTo>
                  <a:lnTo>
                    <a:pt x="57" y="324"/>
                  </a:lnTo>
                  <a:lnTo>
                    <a:pt x="90" y="286"/>
                  </a:lnTo>
                  <a:lnTo>
                    <a:pt x="118" y="234"/>
                  </a:lnTo>
                  <a:lnTo>
                    <a:pt x="158" y="154"/>
                  </a:lnTo>
                  <a:lnTo>
                    <a:pt x="184" y="121"/>
                  </a:lnTo>
                  <a:lnTo>
                    <a:pt x="229" y="66"/>
                  </a:lnTo>
                  <a:lnTo>
                    <a:pt x="265" y="45"/>
                  </a:lnTo>
                  <a:lnTo>
                    <a:pt x="291" y="47"/>
                  </a:lnTo>
                  <a:lnTo>
                    <a:pt x="314" y="7"/>
                  </a:lnTo>
                  <a:lnTo>
                    <a:pt x="345" y="9"/>
                  </a:lnTo>
                  <a:lnTo>
                    <a:pt x="374"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46" name="Freeform 238">
              <a:extLst>
                <a:ext uri="{FF2B5EF4-FFF2-40B4-BE49-F238E27FC236}">
                  <a16:creationId xmlns:a16="http://schemas.microsoft.com/office/drawing/2014/main" id="{4636A239-33F2-D647-9D42-265C97287482}"/>
                </a:ext>
              </a:extLst>
            </p:cNvPr>
            <p:cNvSpPr>
              <a:spLocks noEditPoints="1"/>
            </p:cNvSpPr>
            <p:nvPr/>
          </p:nvSpPr>
          <p:spPr bwMode="auto">
            <a:xfrm>
              <a:off x="8991298" y="4926611"/>
              <a:ext cx="328940" cy="439722"/>
            </a:xfrm>
            <a:custGeom>
              <a:avLst/>
              <a:gdLst>
                <a:gd name="T0" fmla="*/ 106 w 193"/>
                <a:gd name="T1" fmla="*/ 133 h 258"/>
                <a:gd name="T2" fmla="*/ 120 w 193"/>
                <a:gd name="T3" fmla="*/ 133 h 258"/>
                <a:gd name="T4" fmla="*/ 125 w 193"/>
                <a:gd name="T5" fmla="*/ 149 h 258"/>
                <a:gd name="T6" fmla="*/ 108 w 193"/>
                <a:gd name="T7" fmla="*/ 175 h 258"/>
                <a:gd name="T8" fmla="*/ 106 w 193"/>
                <a:gd name="T9" fmla="*/ 194 h 258"/>
                <a:gd name="T10" fmla="*/ 80 w 193"/>
                <a:gd name="T11" fmla="*/ 204 h 258"/>
                <a:gd name="T12" fmla="*/ 66 w 193"/>
                <a:gd name="T13" fmla="*/ 242 h 258"/>
                <a:gd name="T14" fmla="*/ 44 w 193"/>
                <a:gd name="T15" fmla="*/ 258 h 258"/>
                <a:gd name="T16" fmla="*/ 21 w 193"/>
                <a:gd name="T17" fmla="*/ 251 h 258"/>
                <a:gd name="T18" fmla="*/ 0 w 193"/>
                <a:gd name="T19" fmla="*/ 239 h 258"/>
                <a:gd name="T20" fmla="*/ 28 w 193"/>
                <a:gd name="T21" fmla="*/ 201 h 258"/>
                <a:gd name="T22" fmla="*/ 52 w 193"/>
                <a:gd name="T23" fmla="*/ 189 h 258"/>
                <a:gd name="T24" fmla="*/ 75 w 193"/>
                <a:gd name="T25" fmla="*/ 166 h 258"/>
                <a:gd name="T26" fmla="*/ 89 w 193"/>
                <a:gd name="T27" fmla="*/ 144 h 258"/>
                <a:gd name="T28" fmla="*/ 101 w 193"/>
                <a:gd name="T29" fmla="*/ 123 h 258"/>
                <a:gd name="T30" fmla="*/ 132 w 193"/>
                <a:gd name="T31" fmla="*/ 33 h 258"/>
                <a:gd name="T32" fmla="*/ 144 w 193"/>
                <a:gd name="T33" fmla="*/ 55 h 258"/>
                <a:gd name="T34" fmla="*/ 151 w 193"/>
                <a:gd name="T35" fmla="*/ 45 h 258"/>
                <a:gd name="T36" fmla="*/ 167 w 193"/>
                <a:gd name="T37" fmla="*/ 69 h 258"/>
                <a:gd name="T38" fmla="*/ 186 w 193"/>
                <a:gd name="T39" fmla="*/ 62 h 258"/>
                <a:gd name="T40" fmla="*/ 191 w 193"/>
                <a:gd name="T41" fmla="*/ 83 h 258"/>
                <a:gd name="T42" fmla="*/ 172 w 193"/>
                <a:gd name="T43" fmla="*/ 95 h 258"/>
                <a:gd name="T44" fmla="*/ 170 w 193"/>
                <a:gd name="T45" fmla="*/ 109 h 258"/>
                <a:gd name="T46" fmla="*/ 163 w 193"/>
                <a:gd name="T47" fmla="*/ 126 h 258"/>
                <a:gd name="T48" fmla="*/ 141 w 193"/>
                <a:gd name="T49" fmla="*/ 147 h 258"/>
                <a:gd name="T50" fmla="*/ 132 w 193"/>
                <a:gd name="T51" fmla="*/ 140 h 258"/>
                <a:gd name="T52" fmla="*/ 137 w 193"/>
                <a:gd name="T53" fmla="*/ 109 h 258"/>
                <a:gd name="T54" fmla="*/ 120 w 193"/>
                <a:gd name="T55" fmla="*/ 95 h 258"/>
                <a:gd name="T56" fmla="*/ 134 w 193"/>
                <a:gd name="T57" fmla="*/ 71 h 258"/>
                <a:gd name="T58" fmla="*/ 125 w 193"/>
                <a:gd name="T59" fmla="*/ 45 h 258"/>
                <a:gd name="T60" fmla="*/ 120 w 193"/>
                <a:gd name="T61" fmla="*/ 33 h 258"/>
                <a:gd name="T62" fmla="*/ 99 w 193"/>
                <a:gd name="T63" fmla="*/ 0 h 258"/>
                <a:gd name="T64" fmla="*/ 113 w 193"/>
                <a:gd name="T65" fmla="*/ 12 h 258"/>
                <a:gd name="T66" fmla="*/ 132 w 193"/>
                <a:gd name="T67" fmla="*/ 33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258">
                  <a:moveTo>
                    <a:pt x="106" y="133"/>
                  </a:moveTo>
                  <a:lnTo>
                    <a:pt x="106" y="133"/>
                  </a:lnTo>
                  <a:lnTo>
                    <a:pt x="108" y="140"/>
                  </a:lnTo>
                  <a:lnTo>
                    <a:pt x="120" y="133"/>
                  </a:lnTo>
                  <a:lnTo>
                    <a:pt x="125" y="140"/>
                  </a:lnTo>
                  <a:lnTo>
                    <a:pt x="125" y="149"/>
                  </a:lnTo>
                  <a:lnTo>
                    <a:pt x="120" y="159"/>
                  </a:lnTo>
                  <a:lnTo>
                    <a:pt x="108" y="175"/>
                  </a:lnTo>
                  <a:lnTo>
                    <a:pt x="101" y="185"/>
                  </a:lnTo>
                  <a:lnTo>
                    <a:pt x="106" y="194"/>
                  </a:lnTo>
                  <a:lnTo>
                    <a:pt x="94" y="194"/>
                  </a:lnTo>
                  <a:lnTo>
                    <a:pt x="80" y="204"/>
                  </a:lnTo>
                  <a:lnTo>
                    <a:pt x="75" y="218"/>
                  </a:lnTo>
                  <a:lnTo>
                    <a:pt x="66" y="242"/>
                  </a:lnTo>
                  <a:lnTo>
                    <a:pt x="54" y="253"/>
                  </a:lnTo>
                  <a:lnTo>
                    <a:pt x="44" y="258"/>
                  </a:lnTo>
                  <a:lnTo>
                    <a:pt x="30" y="258"/>
                  </a:lnTo>
                  <a:lnTo>
                    <a:pt x="21" y="251"/>
                  </a:lnTo>
                  <a:lnTo>
                    <a:pt x="2" y="249"/>
                  </a:lnTo>
                  <a:lnTo>
                    <a:pt x="0" y="239"/>
                  </a:lnTo>
                  <a:lnTo>
                    <a:pt x="9" y="223"/>
                  </a:lnTo>
                  <a:lnTo>
                    <a:pt x="28" y="201"/>
                  </a:lnTo>
                  <a:lnTo>
                    <a:pt x="40" y="197"/>
                  </a:lnTo>
                  <a:lnTo>
                    <a:pt x="52" y="189"/>
                  </a:lnTo>
                  <a:lnTo>
                    <a:pt x="66" y="175"/>
                  </a:lnTo>
                  <a:lnTo>
                    <a:pt x="75" y="166"/>
                  </a:lnTo>
                  <a:lnTo>
                    <a:pt x="82" y="149"/>
                  </a:lnTo>
                  <a:lnTo>
                    <a:pt x="89" y="144"/>
                  </a:lnTo>
                  <a:lnTo>
                    <a:pt x="92" y="133"/>
                  </a:lnTo>
                  <a:lnTo>
                    <a:pt x="101" y="123"/>
                  </a:lnTo>
                  <a:lnTo>
                    <a:pt x="106" y="133"/>
                  </a:lnTo>
                  <a:close/>
                  <a:moveTo>
                    <a:pt x="132" y="33"/>
                  </a:moveTo>
                  <a:lnTo>
                    <a:pt x="132" y="33"/>
                  </a:lnTo>
                  <a:lnTo>
                    <a:pt x="144" y="55"/>
                  </a:lnTo>
                  <a:lnTo>
                    <a:pt x="144" y="40"/>
                  </a:lnTo>
                  <a:lnTo>
                    <a:pt x="151" y="45"/>
                  </a:lnTo>
                  <a:lnTo>
                    <a:pt x="153" y="62"/>
                  </a:lnTo>
                  <a:lnTo>
                    <a:pt x="167" y="69"/>
                  </a:lnTo>
                  <a:lnTo>
                    <a:pt x="177" y="71"/>
                  </a:lnTo>
                  <a:lnTo>
                    <a:pt x="186" y="62"/>
                  </a:lnTo>
                  <a:lnTo>
                    <a:pt x="193" y="64"/>
                  </a:lnTo>
                  <a:lnTo>
                    <a:pt x="191" y="83"/>
                  </a:lnTo>
                  <a:lnTo>
                    <a:pt x="186" y="95"/>
                  </a:lnTo>
                  <a:lnTo>
                    <a:pt x="172" y="95"/>
                  </a:lnTo>
                  <a:lnTo>
                    <a:pt x="170" y="99"/>
                  </a:lnTo>
                  <a:lnTo>
                    <a:pt x="170" y="109"/>
                  </a:lnTo>
                  <a:lnTo>
                    <a:pt x="167" y="114"/>
                  </a:lnTo>
                  <a:lnTo>
                    <a:pt x="163" y="126"/>
                  </a:lnTo>
                  <a:lnTo>
                    <a:pt x="153" y="140"/>
                  </a:lnTo>
                  <a:lnTo>
                    <a:pt x="141" y="147"/>
                  </a:lnTo>
                  <a:lnTo>
                    <a:pt x="139" y="142"/>
                  </a:lnTo>
                  <a:lnTo>
                    <a:pt x="132" y="140"/>
                  </a:lnTo>
                  <a:lnTo>
                    <a:pt x="141" y="121"/>
                  </a:lnTo>
                  <a:lnTo>
                    <a:pt x="137" y="109"/>
                  </a:lnTo>
                  <a:lnTo>
                    <a:pt x="118" y="102"/>
                  </a:lnTo>
                  <a:lnTo>
                    <a:pt x="120" y="95"/>
                  </a:lnTo>
                  <a:lnTo>
                    <a:pt x="130" y="88"/>
                  </a:lnTo>
                  <a:lnTo>
                    <a:pt x="134" y="71"/>
                  </a:lnTo>
                  <a:lnTo>
                    <a:pt x="132" y="57"/>
                  </a:lnTo>
                  <a:lnTo>
                    <a:pt x="125" y="45"/>
                  </a:lnTo>
                  <a:lnTo>
                    <a:pt x="127" y="40"/>
                  </a:lnTo>
                  <a:lnTo>
                    <a:pt x="120" y="33"/>
                  </a:lnTo>
                  <a:lnTo>
                    <a:pt x="106" y="14"/>
                  </a:lnTo>
                  <a:lnTo>
                    <a:pt x="99" y="0"/>
                  </a:lnTo>
                  <a:lnTo>
                    <a:pt x="106" y="0"/>
                  </a:lnTo>
                  <a:lnTo>
                    <a:pt x="113" y="12"/>
                  </a:lnTo>
                  <a:lnTo>
                    <a:pt x="127" y="17"/>
                  </a:lnTo>
                  <a:lnTo>
                    <a:pt x="132" y="3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47" name="Freeform 242">
              <a:extLst>
                <a:ext uri="{FF2B5EF4-FFF2-40B4-BE49-F238E27FC236}">
                  <a16:creationId xmlns:a16="http://schemas.microsoft.com/office/drawing/2014/main" id="{C2444003-4710-174E-BF32-EFB485F6D663}"/>
                </a:ext>
              </a:extLst>
            </p:cNvPr>
            <p:cNvSpPr>
              <a:spLocks/>
            </p:cNvSpPr>
            <p:nvPr/>
          </p:nvSpPr>
          <p:spPr bwMode="auto">
            <a:xfrm>
              <a:off x="6075159" y="2821741"/>
              <a:ext cx="468696" cy="426087"/>
            </a:xfrm>
            <a:custGeom>
              <a:avLst/>
              <a:gdLst>
                <a:gd name="T0" fmla="*/ 275 w 275"/>
                <a:gd name="T1" fmla="*/ 33 h 250"/>
                <a:gd name="T2" fmla="*/ 242 w 275"/>
                <a:gd name="T3" fmla="*/ 52 h 250"/>
                <a:gd name="T4" fmla="*/ 209 w 275"/>
                <a:gd name="T5" fmla="*/ 56 h 250"/>
                <a:gd name="T6" fmla="*/ 220 w 275"/>
                <a:gd name="T7" fmla="*/ 85 h 250"/>
                <a:gd name="T8" fmla="*/ 220 w 275"/>
                <a:gd name="T9" fmla="*/ 106 h 250"/>
                <a:gd name="T10" fmla="*/ 204 w 275"/>
                <a:gd name="T11" fmla="*/ 139 h 250"/>
                <a:gd name="T12" fmla="*/ 178 w 275"/>
                <a:gd name="T13" fmla="*/ 177 h 250"/>
                <a:gd name="T14" fmla="*/ 140 w 275"/>
                <a:gd name="T15" fmla="*/ 194 h 250"/>
                <a:gd name="T16" fmla="*/ 154 w 275"/>
                <a:gd name="T17" fmla="*/ 215 h 250"/>
                <a:gd name="T18" fmla="*/ 166 w 275"/>
                <a:gd name="T19" fmla="*/ 241 h 250"/>
                <a:gd name="T20" fmla="*/ 119 w 275"/>
                <a:gd name="T21" fmla="*/ 250 h 250"/>
                <a:gd name="T22" fmla="*/ 102 w 275"/>
                <a:gd name="T23" fmla="*/ 234 h 250"/>
                <a:gd name="T24" fmla="*/ 60 w 275"/>
                <a:gd name="T25" fmla="*/ 224 h 250"/>
                <a:gd name="T26" fmla="*/ 10 w 275"/>
                <a:gd name="T27" fmla="*/ 227 h 250"/>
                <a:gd name="T28" fmla="*/ 41 w 275"/>
                <a:gd name="T29" fmla="*/ 198 h 250"/>
                <a:gd name="T30" fmla="*/ 31 w 275"/>
                <a:gd name="T31" fmla="*/ 187 h 250"/>
                <a:gd name="T32" fmla="*/ 15 w 275"/>
                <a:gd name="T33" fmla="*/ 163 h 250"/>
                <a:gd name="T34" fmla="*/ 0 w 275"/>
                <a:gd name="T35" fmla="*/ 142 h 250"/>
                <a:gd name="T36" fmla="*/ 45 w 275"/>
                <a:gd name="T37" fmla="*/ 149 h 250"/>
                <a:gd name="T38" fmla="*/ 57 w 275"/>
                <a:gd name="T39" fmla="*/ 146 h 250"/>
                <a:gd name="T40" fmla="*/ 90 w 275"/>
                <a:gd name="T41" fmla="*/ 142 h 250"/>
                <a:gd name="T42" fmla="*/ 100 w 275"/>
                <a:gd name="T43" fmla="*/ 113 h 250"/>
                <a:gd name="T44" fmla="*/ 114 w 275"/>
                <a:gd name="T45" fmla="*/ 108 h 250"/>
                <a:gd name="T46" fmla="*/ 130 w 275"/>
                <a:gd name="T47" fmla="*/ 108 h 250"/>
                <a:gd name="T48" fmla="*/ 135 w 275"/>
                <a:gd name="T49" fmla="*/ 92 h 250"/>
                <a:gd name="T50" fmla="*/ 154 w 275"/>
                <a:gd name="T51" fmla="*/ 75 h 250"/>
                <a:gd name="T52" fmla="*/ 164 w 275"/>
                <a:gd name="T53" fmla="*/ 63 h 250"/>
                <a:gd name="T54" fmla="*/ 166 w 275"/>
                <a:gd name="T55" fmla="*/ 47 h 250"/>
                <a:gd name="T56" fmla="*/ 173 w 275"/>
                <a:gd name="T57" fmla="*/ 30 h 250"/>
                <a:gd name="T58" fmla="*/ 178 w 275"/>
                <a:gd name="T59" fmla="*/ 14 h 250"/>
                <a:gd name="T60" fmla="*/ 213 w 275"/>
                <a:gd name="T61" fmla="*/ 7 h 250"/>
                <a:gd name="T62" fmla="*/ 232 w 275"/>
                <a:gd name="T63" fmla="*/ 0 h 250"/>
                <a:gd name="T64" fmla="*/ 249 w 275"/>
                <a:gd name="T65" fmla="*/ 2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5" h="250">
                  <a:moveTo>
                    <a:pt x="275" y="33"/>
                  </a:moveTo>
                  <a:lnTo>
                    <a:pt x="275" y="33"/>
                  </a:lnTo>
                  <a:lnTo>
                    <a:pt x="261" y="49"/>
                  </a:lnTo>
                  <a:lnTo>
                    <a:pt x="242" y="52"/>
                  </a:lnTo>
                  <a:lnTo>
                    <a:pt x="216" y="47"/>
                  </a:lnTo>
                  <a:lnTo>
                    <a:pt x="209" y="56"/>
                  </a:lnTo>
                  <a:lnTo>
                    <a:pt x="216" y="73"/>
                  </a:lnTo>
                  <a:lnTo>
                    <a:pt x="220" y="85"/>
                  </a:lnTo>
                  <a:lnTo>
                    <a:pt x="235" y="97"/>
                  </a:lnTo>
                  <a:lnTo>
                    <a:pt x="220" y="106"/>
                  </a:lnTo>
                  <a:lnTo>
                    <a:pt x="220" y="120"/>
                  </a:lnTo>
                  <a:lnTo>
                    <a:pt x="204" y="139"/>
                  </a:lnTo>
                  <a:lnTo>
                    <a:pt x="194" y="158"/>
                  </a:lnTo>
                  <a:lnTo>
                    <a:pt x="178" y="177"/>
                  </a:lnTo>
                  <a:lnTo>
                    <a:pt x="159" y="175"/>
                  </a:lnTo>
                  <a:lnTo>
                    <a:pt x="140" y="194"/>
                  </a:lnTo>
                  <a:lnTo>
                    <a:pt x="152" y="203"/>
                  </a:lnTo>
                  <a:lnTo>
                    <a:pt x="154" y="215"/>
                  </a:lnTo>
                  <a:lnTo>
                    <a:pt x="161" y="224"/>
                  </a:lnTo>
                  <a:lnTo>
                    <a:pt x="166" y="241"/>
                  </a:lnTo>
                  <a:lnTo>
                    <a:pt x="130" y="241"/>
                  </a:lnTo>
                  <a:lnTo>
                    <a:pt x="119" y="250"/>
                  </a:lnTo>
                  <a:lnTo>
                    <a:pt x="107" y="248"/>
                  </a:lnTo>
                  <a:lnTo>
                    <a:pt x="102" y="234"/>
                  </a:lnTo>
                  <a:lnTo>
                    <a:pt x="90" y="222"/>
                  </a:lnTo>
                  <a:lnTo>
                    <a:pt x="60" y="224"/>
                  </a:lnTo>
                  <a:lnTo>
                    <a:pt x="34" y="224"/>
                  </a:lnTo>
                  <a:lnTo>
                    <a:pt x="10" y="227"/>
                  </a:lnTo>
                  <a:lnTo>
                    <a:pt x="17" y="205"/>
                  </a:lnTo>
                  <a:lnTo>
                    <a:pt x="41" y="198"/>
                  </a:lnTo>
                  <a:lnTo>
                    <a:pt x="38" y="189"/>
                  </a:lnTo>
                  <a:lnTo>
                    <a:pt x="31" y="187"/>
                  </a:lnTo>
                  <a:lnTo>
                    <a:pt x="31" y="170"/>
                  </a:lnTo>
                  <a:lnTo>
                    <a:pt x="15" y="163"/>
                  </a:lnTo>
                  <a:lnTo>
                    <a:pt x="7" y="151"/>
                  </a:lnTo>
                  <a:lnTo>
                    <a:pt x="0" y="142"/>
                  </a:lnTo>
                  <a:lnTo>
                    <a:pt x="29" y="151"/>
                  </a:lnTo>
                  <a:lnTo>
                    <a:pt x="45" y="149"/>
                  </a:lnTo>
                  <a:lnTo>
                    <a:pt x="55" y="151"/>
                  </a:lnTo>
                  <a:lnTo>
                    <a:pt x="57" y="146"/>
                  </a:lnTo>
                  <a:lnTo>
                    <a:pt x="69" y="149"/>
                  </a:lnTo>
                  <a:lnTo>
                    <a:pt x="90" y="142"/>
                  </a:lnTo>
                  <a:lnTo>
                    <a:pt x="90" y="125"/>
                  </a:lnTo>
                  <a:lnTo>
                    <a:pt x="100" y="113"/>
                  </a:lnTo>
                  <a:lnTo>
                    <a:pt x="112" y="113"/>
                  </a:lnTo>
                  <a:lnTo>
                    <a:pt x="114" y="108"/>
                  </a:lnTo>
                  <a:lnTo>
                    <a:pt x="126" y="106"/>
                  </a:lnTo>
                  <a:lnTo>
                    <a:pt x="130" y="108"/>
                  </a:lnTo>
                  <a:lnTo>
                    <a:pt x="138" y="101"/>
                  </a:lnTo>
                  <a:lnTo>
                    <a:pt x="135" y="92"/>
                  </a:lnTo>
                  <a:lnTo>
                    <a:pt x="145" y="78"/>
                  </a:lnTo>
                  <a:lnTo>
                    <a:pt x="154" y="75"/>
                  </a:lnTo>
                  <a:lnTo>
                    <a:pt x="147" y="61"/>
                  </a:lnTo>
                  <a:lnTo>
                    <a:pt x="164" y="63"/>
                  </a:lnTo>
                  <a:lnTo>
                    <a:pt x="166" y="56"/>
                  </a:lnTo>
                  <a:lnTo>
                    <a:pt x="166" y="47"/>
                  </a:lnTo>
                  <a:lnTo>
                    <a:pt x="175" y="40"/>
                  </a:lnTo>
                  <a:lnTo>
                    <a:pt x="173" y="30"/>
                  </a:lnTo>
                  <a:lnTo>
                    <a:pt x="168" y="21"/>
                  </a:lnTo>
                  <a:lnTo>
                    <a:pt x="178" y="14"/>
                  </a:lnTo>
                  <a:lnTo>
                    <a:pt x="197" y="9"/>
                  </a:lnTo>
                  <a:lnTo>
                    <a:pt x="213" y="7"/>
                  </a:lnTo>
                  <a:lnTo>
                    <a:pt x="223" y="2"/>
                  </a:lnTo>
                  <a:lnTo>
                    <a:pt x="232" y="0"/>
                  </a:lnTo>
                  <a:lnTo>
                    <a:pt x="244" y="9"/>
                  </a:lnTo>
                  <a:lnTo>
                    <a:pt x="249" y="26"/>
                  </a:lnTo>
                  <a:lnTo>
                    <a:pt x="275" y="3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48" name="Freeform 244">
              <a:extLst>
                <a:ext uri="{FF2B5EF4-FFF2-40B4-BE49-F238E27FC236}">
                  <a16:creationId xmlns:a16="http://schemas.microsoft.com/office/drawing/2014/main" id="{320915E9-0B18-5B4A-98FB-9D0EE75CDBE5}"/>
                </a:ext>
              </a:extLst>
            </p:cNvPr>
            <p:cNvSpPr>
              <a:spLocks/>
            </p:cNvSpPr>
            <p:nvPr/>
          </p:nvSpPr>
          <p:spPr bwMode="auto">
            <a:xfrm>
              <a:off x="2105734" y="3655167"/>
              <a:ext cx="160209" cy="64766"/>
            </a:xfrm>
            <a:custGeom>
              <a:avLst/>
              <a:gdLst>
                <a:gd name="T0" fmla="*/ 80 w 94"/>
                <a:gd name="T1" fmla="*/ 5 h 38"/>
                <a:gd name="T2" fmla="*/ 80 w 94"/>
                <a:gd name="T3" fmla="*/ 5 h 38"/>
                <a:gd name="T4" fmla="*/ 85 w 94"/>
                <a:gd name="T5" fmla="*/ 10 h 38"/>
                <a:gd name="T6" fmla="*/ 92 w 94"/>
                <a:gd name="T7" fmla="*/ 15 h 38"/>
                <a:gd name="T8" fmla="*/ 89 w 94"/>
                <a:gd name="T9" fmla="*/ 17 h 38"/>
                <a:gd name="T10" fmla="*/ 94 w 94"/>
                <a:gd name="T11" fmla="*/ 27 h 38"/>
                <a:gd name="T12" fmla="*/ 89 w 94"/>
                <a:gd name="T13" fmla="*/ 31 h 38"/>
                <a:gd name="T14" fmla="*/ 85 w 94"/>
                <a:gd name="T15" fmla="*/ 31 h 38"/>
                <a:gd name="T16" fmla="*/ 82 w 94"/>
                <a:gd name="T17" fmla="*/ 38 h 38"/>
                <a:gd name="T18" fmla="*/ 78 w 94"/>
                <a:gd name="T19" fmla="*/ 34 h 38"/>
                <a:gd name="T20" fmla="*/ 73 w 94"/>
                <a:gd name="T21" fmla="*/ 24 h 38"/>
                <a:gd name="T22" fmla="*/ 78 w 94"/>
                <a:gd name="T23" fmla="*/ 19 h 38"/>
                <a:gd name="T24" fmla="*/ 73 w 94"/>
                <a:gd name="T25" fmla="*/ 19 h 38"/>
                <a:gd name="T26" fmla="*/ 71 w 94"/>
                <a:gd name="T27" fmla="*/ 15 h 38"/>
                <a:gd name="T28" fmla="*/ 63 w 94"/>
                <a:gd name="T29" fmla="*/ 10 h 38"/>
                <a:gd name="T30" fmla="*/ 56 w 94"/>
                <a:gd name="T31" fmla="*/ 10 h 38"/>
                <a:gd name="T32" fmla="*/ 52 w 94"/>
                <a:gd name="T33" fmla="*/ 17 h 38"/>
                <a:gd name="T34" fmla="*/ 45 w 94"/>
                <a:gd name="T35" fmla="*/ 19 h 38"/>
                <a:gd name="T36" fmla="*/ 42 w 94"/>
                <a:gd name="T37" fmla="*/ 22 h 38"/>
                <a:gd name="T38" fmla="*/ 42 w 94"/>
                <a:gd name="T39" fmla="*/ 24 h 38"/>
                <a:gd name="T40" fmla="*/ 49 w 94"/>
                <a:gd name="T41" fmla="*/ 34 h 38"/>
                <a:gd name="T42" fmla="*/ 45 w 94"/>
                <a:gd name="T43" fmla="*/ 36 h 38"/>
                <a:gd name="T44" fmla="*/ 42 w 94"/>
                <a:gd name="T45" fmla="*/ 38 h 38"/>
                <a:gd name="T46" fmla="*/ 35 w 94"/>
                <a:gd name="T47" fmla="*/ 38 h 38"/>
                <a:gd name="T48" fmla="*/ 30 w 94"/>
                <a:gd name="T49" fmla="*/ 29 h 38"/>
                <a:gd name="T50" fmla="*/ 30 w 94"/>
                <a:gd name="T51" fmla="*/ 31 h 38"/>
                <a:gd name="T52" fmla="*/ 23 w 94"/>
                <a:gd name="T53" fmla="*/ 31 h 38"/>
                <a:gd name="T54" fmla="*/ 21 w 94"/>
                <a:gd name="T55" fmla="*/ 24 h 38"/>
                <a:gd name="T56" fmla="*/ 14 w 94"/>
                <a:gd name="T57" fmla="*/ 22 h 38"/>
                <a:gd name="T58" fmla="*/ 9 w 94"/>
                <a:gd name="T59" fmla="*/ 22 h 38"/>
                <a:gd name="T60" fmla="*/ 2 w 94"/>
                <a:gd name="T61" fmla="*/ 22 h 38"/>
                <a:gd name="T62" fmla="*/ 2 w 94"/>
                <a:gd name="T63" fmla="*/ 24 h 38"/>
                <a:gd name="T64" fmla="*/ 0 w 94"/>
                <a:gd name="T65" fmla="*/ 22 h 38"/>
                <a:gd name="T66" fmla="*/ 2 w 94"/>
                <a:gd name="T67" fmla="*/ 19 h 38"/>
                <a:gd name="T68" fmla="*/ 2 w 94"/>
                <a:gd name="T69" fmla="*/ 17 h 38"/>
                <a:gd name="T70" fmla="*/ 2 w 94"/>
                <a:gd name="T71" fmla="*/ 12 h 38"/>
                <a:gd name="T72" fmla="*/ 4 w 94"/>
                <a:gd name="T73" fmla="*/ 10 h 38"/>
                <a:gd name="T74" fmla="*/ 2 w 94"/>
                <a:gd name="T75" fmla="*/ 8 h 38"/>
                <a:gd name="T76" fmla="*/ 2 w 94"/>
                <a:gd name="T77" fmla="*/ 3 h 38"/>
                <a:gd name="T78" fmla="*/ 7 w 94"/>
                <a:gd name="T79" fmla="*/ 0 h 38"/>
                <a:gd name="T80" fmla="*/ 11 w 94"/>
                <a:gd name="T81" fmla="*/ 5 h 38"/>
                <a:gd name="T82" fmla="*/ 11 w 94"/>
                <a:gd name="T83" fmla="*/ 10 h 38"/>
                <a:gd name="T84" fmla="*/ 18 w 94"/>
                <a:gd name="T85" fmla="*/ 10 h 38"/>
                <a:gd name="T86" fmla="*/ 21 w 94"/>
                <a:gd name="T87" fmla="*/ 10 h 38"/>
                <a:gd name="T88" fmla="*/ 26 w 94"/>
                <a:gd name="T89" fmla="*/ 12 h 38"/>
                <a:gd name="T90" fmla="*/ 33 w 94"/>
                <a:gd name="T91" fmla="*/ 12 h 38"/>
                <a:gd name="T92" fmla="*/ 40 w 94"/>
                <a:gd name="T93" fmla="*/ 8 h 38"/>
                <a:gd name="T94" fmla="*/ 49 w 94"/>
                <a:gd name="T95" fmla="*/ 5 h 38"/>
                <a:gd name="T96" fmla="*/ 56 w 94"/>
                <a:gd name="T97" fmla="*/ 0 h 38"/>
                <a:gd name="T98" fmla="*/ 63 w 94"/>
                <a:gd name="T99" fmla="*/ 0 h 38"/>
                <a:gd name="T100" fmla="*/ 63 w 94"/>
                <a:gd name="T101" fmla="*/ 3 h 38"/>
                <a:gd name="T102" fmla="*/ 73 w 94"/>
                <a:gd name="T103" fmla="*/ 3 h 38"/>
                <a:gd name="T104" fmla="*/ 80 w 94"/>
                <a:gd name="T105"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38">
                  <a:moveTo>
                    <a:pt x="80" y="5"/>
                  </a:moveTo>
                  <a:lnTo>
                    <a:pt x="80" y="5"/>
                  </a:lnTo>
                  <a:lnTo>
                    <a:pt x="85" y="10"/>
                  </a:lnTo>
                  <a:lnTo>
                    <a:pt x="92" y="15"/>
                  </a:lnTo>
                  <a:lnTo>
                    <a:pt x="89" y="17"/>
                  </a:lnTo>
                  <a:lnTo>
                    <a:pt x="94" y="27"/>
                  </a:lnTo>
                  <a:lnTo>
                    <a:pt x="89" y="31"/>
                  </a:lnTo>
                  <a:lnTo>
                    <a:pt x="85" y="31"/>
                  </a:lnTo>
                  <a:lnTo>
                    <a:pt x="82" y="38"/>
                  </a:lnTo>
                  <a:lnTo>
                    <a:pt x="78" y="34"/>
                  </a:lnTo>
                  <a:lnTo>
                    <a:pt x="73" y="24"/>
                  </a:lnTo>
                  <a:lnTo>
                    <a:pt x="78" y="19"/>
                  </a:lnTo>
                  <a:lnTo>
                    <a:pt x="73" y="19"/>
                  </a:lnTo>
                  <a:lnTo>
                    <a:pt x="71" y="15"/>
                  </a:lnTo>
                  <a:lnTo>
                    <a:pt x="63" y="10"/>
                  </a:lnTo>
                  <a:lnTo>
                    <a:pt x="56" y="10"/>
                  </a:lnTo>
                  <a:lnTo>
                    <a:pt x="52" y="17"/>
                  </a:lnTo>
                  <a:lnTo>
                    <a:pt x="45" y="19"/>
                  </a:lnTo>
                  <a:lnTo>
                    <a:pt x="42" y="22"/>
                  </a:lnTo>
                  <a:lnTo>
                    <a:pt x="42" y="24"/>
                  </a:lnTo>
                  <a:lnTo>
                    <a:pt x="49" y="34"/>
                  </a:lnTo>
                  <a:lnTo>
                    <a:pt x="45" y="36"/>
                  </a:lnTo>
                  <a:lnTo>
                    <a:pt x="42" y="38"/>
                  </a:lnTo>
                  <a:lnTo>
                    <a:pt x="35" y="38"/>
                  </a:lnTo>
                  <a:lnTo>
                    <a:pt x="30" y="29"/>
                  </a:lnTo>
                  <a:lnTo>
                    <a:pt x="30" y="31"/>
                  </a:lnTo>
                  <a:lnTo>
                    <a:pt x="23" y="31"/>
                  </a:lnTo>
                  <a:lnTo>
                    <a:pt x="21" y="24"/>
                  </a:lnTo>
                  <a:lnTo>
                    <a:pt x="14" y="22"/>
                  </a:lnTo>
                  <a:lnTo>
                    <a:pt x="9" y="22"/>
                  </a:lnTo>
                  <a:lnTo>
                    <a:pt x="2" y="22"/>
                  </a:lnTo>
                  <a:lnTo>
                    <a:pt x="2" y="24"/>
                  </a:lnTo>
                  <a:lnTo>
                    <a:pt x="0" y="22"/>
                  </a:lnTo>
                  <a:lnTo>
                    <a:pt x="2" y="19"/>
                  </a:lnTo>
                  <a:lnTo>
                    <a:pt x="2" y="17"/>
                  </a:lnTo>
                  <a:lnTo>
                    <a:pt x="2" y="12"/>
                  </a:lnTo>
                  <a:lnTo>
                    <a:pt x="4" y="10"/>
                  </a:lnTo>
                  <a:lnTo>
                    <a:pt x="2" y="8"/>
                  </a:lnTo>
                  <a:lnTo>
                    <a:pt x="2" y="3"/>
                  </a:lnTo>
                  <a:lnTo>
                    <a:pt x="7" y="0"/>
                  </a:lnTo>
                  <a:lnTo>
                    <a:pt x="11" y="5"/>
                  </a:lnTo>
                  <a:lnTo>
                    <a:pt x="11" y="10"/>
                  </a:lnTo>
                  <a:lnTo>
                    <a:pt x="18" y="10"/>
                  </a:lnTo>
                  <a:lnTo>
                    <a:pt x="21" y="10"/>
                  </a:lnTo>
                  <a:lnTo>
                    <a:pt x="26" y="12"/>
                  </a:lnTo>
                  <a:lnTo>
                    <a:pt x="33" y="12"/>
                  </a:lnTo>
                  <a:lnTo>
                    <a:pt x="40" y="8"/>
                  </a:lnTo>
                  <a:lnTo>
                    <a:pt x="49" y="5"/>
                  </a:lnTo>
                  <a:lnTo>
                    <a:pt x="56" y="0"/>
                  </a:lnTo>
                  <a:lnTo>
                    <a:pt x="63" y="0"/>
                  </a:lnTo>
                  <a:lnTo>
                    <a:pt x="63" y="3"/>
                  </a:lnTo>
                  <a:lnTo>
                    <a:pt x="73" y="3"/>
                  </a:lnTo>
                  <a:lnTo>
                    <a:pt x="80"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49" name="Freeform 246">
              <a:extLst>
                <a:ext uri="{FF2B5EF4-FFF2-40B4-BE49-F238E27FC236}">
                  <a16:creationId xmlns:a16="http://schemas.microsoft.com/office/drawing/2014/main" id="{6E91AC63-2A7A-DF4E-90FC-B98367EAB8ED}"/>
                </a:ext>
              </a:extLst>
            </p:cNvPr>
            <p:cNvSpPr>
              <a:spLocks/>
            </p:cNvSpPr>
            <p:nvPr/>
          </p:nvSpPr>
          <p:spPr bwMode="auto">
            <a:xfrm>
              <a:off x="2150047" y="3922750"/>
              <a:ext cx="349392" cy="507896"/>
            </a:xfrm>
            <a:custGeom>
              <a:avLst/>
              <a:gdLst>
                <a:gd name="T0" fmla="*/ 134 w 205"/>
                <a:gd name="T1" fmla="*/ 35 h 298"/>
                <a:gd name="T2" fmla="*/ 156 w 205"/>
                <a:gd name="T3" fmla="*/ 33 h 298"/>
                <a:gd name="T4" fmla="*/ 172 w 205"/>
                <a:gd name="T5" fmla="*/ 33 h 298"/>
                <a:gd name="T6" fmla="*/ 172 w 205"/>
                <a:gd name="T7" fmla="*/ 59 h 298"/>
                <a:gd name="T8" fmla="*/ 186 w 205"/>
                <a:gd name="T9" fmla="*/ 66 h 298"/>
                <a:gd name="T10" fmla="*/ 170 w 205"/>
                <a:gd name="T11" fmla="*/ 68 h 298"/>
                <a:gd name="T12" fmla="*/ 137 w 205"/>
                <a:gd name="T13" fmla="*/ 83 h 298"/>
                <a:gd name="T14" fmla="*/ 132 w 205"/>
                <a:gd name="T15" fmla="*/ 97 h 298"/>
                <a:gd name="T16" fmla="*/ 125 w 205"/>
                <a:gd name="T17" fmla="*/ 109 h 298"/>
                <a:gd name="T18" fmla="*/ 120 w 205"/>
                <a:gd name="T19" fmla="*/ 120 h 298"/>
                <a:gd name="T20" fmla="*/ 134 w 205"/>
                <a:gd name="T21" fmla="*/ 144 h 298"/>
                <a:gd name="T22" fmla="*/ 144 w 205"/>
                <a:gd name="T23" fmla="*/ 151 h 298"/>
                <a:gd name="T24" fmla="*/ 163 w 205"/>
                <a:gd name="T25" fmla="*/ 161 h 298"/>
                <a:gd name="T26" fmla="*/ 177 w 205"/>
                <a:gd name="T27" fmla="*/ 175 h 298"/>
                <a:gd name="T28" fmla="*/ 191 w 205"/>
                <a:gd name="T29" fmla="*/ 175 h 298"/>
                <a:gd name="T30" fmla="*/ 203 w 205"/>
                <a:gd name="T31" fmla="*/ 208 h 298"/>
                <a:gd name="T32" fmla="*/ 201 w 205"/>
                <a:gd name="T33" fmla="*/ 232 h 298"/>
                <a:gd name="T34" fmla="*/ 198 w 205"/>
                <a:gd name="T35" fmla="*/ 246 h 298"/>
                <a:gd name="T36" fmla="*/ 201 w 205"/>
                <a:gd name="T37" fmla="*/ 267 h 298"/>
                <a:gd name="T38" fmla="*/ 186 w 205"/>
                <a:gd name="T39" fmla="*/ 293 h 298"/>
                <a:gd name="T40" fmla="*/ 163 w 205"/>
                <a:gd name="T41" fmla="*/ 288 h 298"/>
                <a:gd name="T42" fmla="*/ 130 w 205"/>
                <a:gd name="T43" fmla="*/ 265 h 298"/>
                <a:gd name="T44" fmla="*/ 87 w 205"/>
                <a:gd name="T45" fmla="*/ 236 h 298"/>
                <a:gd name="T46" fmla="*/ 85 w 205"/>
                <a:gd name="T47" fmla="*/ 217 h 298"/>
                <a:gd name="T48" fmla="*/ 54 w 205"/>
                <a:gd name="T49" fmla="*/ 165 h 298"/>
                <a:gd name="T50" fmla="*/ 33 w 205"/>
                <a:gd name="T51" fmla="*/ 125 h 298"/>
                <a:gd name="T52" fmla="*/ 14 w 205"/>
                <a:gd name="T53" fmla="*/ 104 h 298"/>
                <a:gd name="T54" fmla="*/ 9 w 205"/>
                <a:gd name="T55" fmla="*/ 90 h 298"/>
                <a:gd name="T56" fmla="*/ 7 w 205"/>
                <a:gd name="T57" fmla="*/ 64 h 298"/>
                <a:gd name="T58" fmla="*/ 21 w 205"/>
                <a:gd name="T59" fmla="*/ 59 h 298"/>
                <a:gd name="T60" fmla="*/ 16 w 205"/>
                <a:gd name="T61" fmla="*/ 68 h 298"/>
                <a:gd name="T62" fmla="*/ 30 w 205"/>
                <a:gd name="T63" fmla="*/ 68 h 298"/>
                <a:gd name="T64" fmla="*/ 45 w 205"/>
                <a:gd name="T65" fmla="*/ 71 h 298"/>
                <a:gd name="T66" fmla="*/ 59 w 205"/>
                <a:gd name="T67" fmla="*/ 45 h 298"/>
                <a:gd name="T68" fmla="*/ 94 w 205"/>
                <a:gd name="T69" fmla="*/ 23 h 298"/>
                <a:gd name="T70" fmla="*/ 99 w 205"/>
                <a:gd name="T71" fmla="*/ 0 h 298"/>
                <a:gd name="T72" fmla="*/ 113 w 205"/>
                <a:gd name="T73" fmla="*/ 7 h 298"/>
                <a:gd name="T74" fmla="*/ 125 w 205"/>
                <a:gd name="T7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5" h="298">
                  <a:moveTo>
                    <a:pt x="134" y="35"/>
                  </a:moveTo>
                  <a:lnTo>
                    <a:pt x="134" y="35"/>
                  </a:lnTo>
                  <a:lnTo>
                    <a:pt x="146" y="38"/>
                  </a:lnTo>
                  <a:lnTo>
                    <a:pt x="156" y="33"/>
                  </a:lnTo>
                  <a:lnTo>
                    <a:pt x="160" y="35"/>
                  </a:lnTo>
                  <a:lnTo>
                    <a:pt x="172" y="33"/>
                  </a:lnTo>
                  <a:lnTo>
                    <a:pt x="184" y="42"/>
                  </a:lnTo>
                  <a:lnTo>
                    <a:pt x="172" y="59"/>
                  </a:lnTo>
                  <a:lnTo>
                    <a:pt x="179" y="59"/>
                  </a:lnTo>
                  <a:lnTo>
                    <a:pt x="186" y="66"/>
                  </a:lnTo>
                  <a:lnTo>
                    <a:pt x="172" y="66"/>
                  </a:lnTo>
                  <a:lnTo>
                    <a:pt x="170" y="68"/>
                  </a:lnTo>
                  <a:lnTo>
                    <a:pt x="156" y="71"/>
                  </a:lnTo>
                  <a:lnTo>
                    <a:pt x="137" y="83"/>
                  </a:lnTo>
                  <a:lnTo>
                    <a:pt x="137" y="90"/>
                  </a:lnTo>
                  <a:lnTo>
                    <a:pt x="132" y="97"/>
                  </a:lnTo>
                  <a:lnTo>
                    <a:pt x="134" y="106"/>
                  </a:lnTo>
                  <a:lnTo>
                    <a:pt x="125" y="109"/>
                  </a:lnTo>
                  <a:lnTo>
                    <a:pt x="125" y="116"/>
                  </a:lnTo>
                  <a:lnTo>
                    <a:pt x="120" y="120"/>
                  </a:lnTo>
                  <a:lnTo>
                    <a:pt x="127" y="135"/>
                  </a:lnTo>
                  <a:lnTo>
                    <a:pt x="134" y="144"/>
                  </a:lnTo>
                  <a:lnTo>
                    <a:pt x="132" y="151"/>
                  </a:lnTo>
                  <a:lnTo>
                    <a:pt x="144" y="151"/>
                  </a:lnTo>
                  <a:lnTo>
                    <a:pt x="149" y="161"/>
                  </a:lnTo>
                  <a:lnTo>
                    <a:pt x="163" y="161"/>
                  </a:lnTo>
                  <a:lnTo>
                    <a:pt x="177" y="151"/>
                  </a:lnTo>
                  <a:lnTo>
                    <a:pt x="177" y="175"/>
                  </a:lnTo>
                  <a:lnTo>
                    <a:pt x="182" y="177"/>
                  </a:lnTo>
                  <a:lnTo>
                    <a:pt x="191" y="175"/>
                  </a:lnTo>
                  <a:lnTo>
                    <a:pt x="205" y="201"/>
                  </a:lnTo>
                  <a:lnTo>
                    <a:pt x="203" y="208"/>
                  </a:lnTo>
                  <a:lnTo>
                    <a:pt x="201" y="217"/>
                  </a:lnTo>
                  <a:lnTo>
                    <a:pt x="201" y="232"/>
                  </a:lnTo>
                  <a:lnTo>
                    <a:pt x="196" y="241"/>
                  </a:lnTo>
                  <a:lnTo>
                    <a:pt x="198" y="246"/>
                  </a:lnTo>
                  <a:lnTo>
                    <a:pt x="194" y="253"/>
                  </a:lnTo>
                  <a:lnTo>
                    <a:pt x="201" y="267"/>
                  </a:lnTo>
                  <a:lnTo>
                    <a:pt x="191" y="286"/>
                  </a:lnTo>
                  <a:lnTo>
                    <a:pt x="186" y="293"/>
                  </a:lnTo>
                  <a:lnTo>
                    <a:pt x="179" y="298"/>
                  </a:lnTo>
                  <a:lnTo>
                    <a:pt x="163" y="288"/>
                  </a:lnTo>
                  <a:lnTo>
                    <a:pt x="160" y="281"/>
                  </a:lnTo>
                  <a:lnTo>
                    <a:pt x="130" y="265"/>
                  </a:lnTo>
                  <a:lnTo>
                    <a:pt x="101" y="246"/>
                  </a:lnTo>
                  <a:lnTo>
                    <a:pt x="87" y="236"/>
                  </a:lnTo>
                  <a:lnTo>
                    <a:pt x="80" y="222"/>
                  </a:lnTo>
                  <a:lnTo>
                    <a:pt x="85" y="217"/>
                  </a:lnTo>
                  <a:lnTo>
                    <a:pt x="71" y="196"/>
                  </a:lnTo>
                  <a:lnTo>
                    <a:pt x="54" y="165"/>
                  </a:lnTo>
                  <a:lnTo>
                    <a:pt x="37" y="132"/>
                  </a:lnTo>
                  <a:lnTo>
                    <a:pt x="33" y="125"/>
                  </a:lnTo>
                  <a:lnTo>
                    <a:pt x="28" y="113"/>
                  </a:lnTo>
                  <a:lnTo>
                    <a:pt x="14" y="104"/>
                  </a:lnTo>
                  <a:lnTo>
                    <a:pt x="2" y="97"/>
                  </a:lnTo>
                  <a:lnTo>
                    <a:pt x="9" y="90"/>
                  </a:lnTo>
                  <a:lnTo>
                    <a:pt x="0" y="73"/>
                  </a:lnTo>
                  <a:lnTo>
                    <a:pt x="7" y="64"/>
                  </a:lnTo>
                  <a:lnTo>
                    <a:pt x="19" y="52"/>
                  </a:lnTo>
                  <a:lnTo>
                    <a:pt x="21" y="59"/>
                  </a:lnTo>
                  <a:lnTo>
                    <a:pt x="16" y="64"/>
                  </a:lnTo>
                  <a:lnTo>
                    <a:pt x="16" y="68"/>
                  </a:lnTo>
                  <a:lnTo>
                    <a:pt x="23" y="68"/>
                  </a:lnTo>
                  <a:lnTo>
                    <a:pt x="30" y="68"/>
                  </a:lnTo>
                  <a:lnTo>
                    <a:pt x="35" y="78"/>
                  </a:lnTo>
                  <a:lnTo>
                    <a:pt x="45" y="71"/>
                  </a:lnTo>
                  <a:lnTo>
                    <a:pt x="49" y="61"/>
                  </a:lnTo>
                  <a:lnTo>
                    <a:pt x="59" y="45"/>
                  </a:lnTo>
                  <a:lnTo>
                    <a:pt x="78" y="40"/>
                  </a:lnTo>
                  <a:lnTo>
                    <a:pt x="94" y="23"/>
                  </a:lnTo>
                  <a:lnTo>
                    <a:pt x="101" y="12"/>
                  </a:lnTo>
                  <a:lnTo>
                    <a:pt x="99" y="0"/>
                  </a:lnTo>
                  <a:lnTo>
                    <a:pt x="101" y="0"/>
                  </a:lnTo>
                  <a:lnTo>
                    <a:pt x="113" y="7"/>
                  </a:lnTo>
                  <a:lnTo>
                    <a:pt x="118" y="14"/>
                  </a:lnTo>
                  <a:lnTo>
                    <a:pt x="125" y="19"/>
                  </a:lnTo>
                  <a:lnTo>
                    <a:pt x="134" y="3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50" name="Freeform 248">
              <a:extLst>
                <a:ext uri="{FF2B5EF4-FFF2-40B4-BE49-F238E27FC236}">
                  <a16:creationId xmlns:a16="http://schemas.microsoft.com/office/drawing/2014/main" id="{5C85BD48-ED51-724D-90BE-F4936AFD91BA}"/>
                </a:ext>
              </a:extLst>
            </p:cNvPr>
            <p:cNvSpPr>
              <a:spLocks noEditPoints="1"/>
            </p:cNvSpPr>
            <p:nvPr/>
          </p:nvSpPr>
          <p:spPr bwMode="auto">
            <a:xfrm>
              <a:off x="7631229" y="3401220"/>
              <a:ext cx="259061" cy="368139"/>
            </a:xfrm>
            <a:custGeom>
              <a:avLst/>
              <a:gdLst>
                <a:gd name="T0" fmla="*/ 147 w 152"/>
                <a:gd name="T1" fmla="*/ 168 h 216"/>
                <a:gd name="T2" fmla="*/ 152 w 152"/>
                <a:gd name="T3" fmla="*/ 190 h 216"/>
                <a:gd name="T4" fmla="*/ 140 w 152"/>
                <a:gd name="T5" fmla="*/ 187 h 216"/>
                <a:gd name="T6" fmla="*/ 138 w 152"/>
                <a:gd name="T7" fmla="*/ 206 h 216"/>
                <a:gd name="T8" fmla="*/ 114 w 152"/>
                <a:gd name="T9" fmla="*/ 204 h 216"/>
                <a:gd name="T10" fmla="*/ 114 w 152"/>
                <a:gd name="T11" fmla="*/ 185 h 216"/>
                <a:gd name="T12" fmla="*/ 97 w 152"/>
                <a:gd name="T13" fmla="*/ 185 h 216"/>
                <a:gd name="T14" fmla="*/ 78 w 152"/>
                <a:gd name="T15" fmla="*/ 194 h 216"/>
                <a:gd name="T16" fmla="*/ 83 w 152"/>
                <a:gd name="T17" fmla="*/ 176 h 216"/>
                <a:gd name="T18" fmla="*/ 102 w 152"/>
                <a:gd name="T19" fmla="*/ 164 h 216"/>
                <a:gd name="T20" fmla="*/ 119 w 152"/>
                <a:gd name="T21" fmla="*/ 166 h 216"/>
                <a:gd name="T22" fmla="*/ 133 w 152"/>
                <a:gd name="T23" fmla="*/ 159 h 216"/>
                <a:gd name="T24" fmla="*/ 145 w 152"/>
                <a:gd name="T25" fmla="*/ 154 h 216"/>
                <a:gd name="T26" fmla="*/ 147 w 152"/>
                <a:gd name="T27" fmla="*/ 168 h 216"/>
                <a:gd name="T28" fmla="*/ 109 w 152"/>
                <a:gd name="T29" fmla="*/ 138 h 216"/>
                <a:gd name="T30" fmla="*/ 97 w 152"/>
                <a:gd name="T31" fmla="*/ 154 h 216"/>
                <a:gd name="T32" fmla="*/ 83 w 152"/>
                <a:gd name="T33" fmla="*/ 147 h 216"/>
                <a:gd name="T34" fmla="*/ 90 w 152"/>
                <a:gd name="T35" fmla="*/ 138 h 216"/>
                <a:gd name="T36" fmla="*/ 102 w 152"/>
                <a:gd name="T37" fmla="*/ 128 h 216"/>
                <a:gd name="T38" fmla="*/ 112 w 152"/>
                <a:gd name="T39" fmla="*/ 123 h 216"/>
                <a:gd name="T40" fmla="*/ 22 w 152"/>
                <a:gd name="T41" fmla="*/ 154 h 216"/>
                <a:gd name="T42" fmla="*/ 0 w 152"/>
                <a:gd name="T43" fmla="*/ 171 h 216"/>
                <a:gd name="T44" fmla="*/ 19 w 152"/>
                <a:gd name="T45" fmla="*/ 147 h 216"/>
                <a:gd name="T46" fmla="*/ 36 w 152"/>
                <a:gd name="T47" fmla="*/ 121 h 216"/>
                <a:gd name="T48" fmla="*/ 29 w 152"/>
                <a:gd name="T49" fmla="*/ 142 h 216"/>
                <a:gd name="T50" fmla="*/ 76 w 152"/>
                <a:gd name="T51" fmla="*/ 112 h 216"/>
                <a:gd name="T52" fmla="*/ 86 w 152"/>
                <a:gd name="T53" fmla="*/ 116 h 216"/>
                <a:gd name="T54" fmla="*/ 95 w 152"/>
                <a:gd name="T55" fmla="*/ 123 h 216"/>
                <a:gd name="T56" fmla="*/ 78 w 152"/>
                <a:gd name="T57" fmla="*/ 135 h 216"/>
                <a:gd name="T58" fmla="*/ 78 w 152"/>
                <a:gd name="T59" fmla="*/ 119 h 216"/>
                <a:gd name="T60" fmla="*/ 133 w 152"/>
                <a:gd name="T61" fmla="*/ 107 h 216"/>
                <a:gd name="T62" fmla="*/ 138 w 152"/>
                <a:gd name="T63" fmla="*/ 126 h 216"/>
                <a:gd name="T64" fmla="*/ 126 w 152"/>
                <a:gd name="T65" fmla="*/ 128 h 216"/>
                <a:gd name="T66" fmla="*/ 123 w 152"/>
                <a:gd name="T67" fmla="*/ 140 h 216"/>
                <a:gd name="T68" fmla="*/ 116 w 152"/>
                <a:gd name="T69" fmla="*/ 128 h 216"/>
                <a:gd name="T70" fmla="*/ 123 w 152"/>
                <a:gd name="T71" fmla="*/ 119 h 216"/>
                <a:gd name="T72" fmla="*/ 114 w 152"/>
                <a:gd name="T73" fmla="*/ 100 h 216"/>
                <a:gd name="T74" fmla="*/ 133 w 152"/>
                <a:gd name="T75" fmla="*/ 107 h 216"/>
                <a:gd name="T76" fmla="*/ 69 w 152"/>
                <a:gd name="T77" fmla="*/ 93 h 216"/>
                <a:gd name="T78" fmla="*/ 60 w 152"/>
                <a:gd name="T79" fmla="*/ 97 h 216"/>
                <a:gd name="T80" fmla="*/ 64 w 152"/>
                <a:gd name="T81" fmla="*/ 86 h 216"/>
                <a:gd name="T82" fmla="*/ 67 w 152"/>
                <a:gd name="T83" fmla="*/ 0 h 216"/>
                <a:gd name="T84" fmla="*/ 76 w 152"/>
                <a:gd name="T85" fmla="*/ 5 h 216"/>
                <a:gd name="T86" fmla="*/ 83 w 152"/>
                <a:gd name="T87" fmla="*/ 5 h 216"/>
                <a:gd name="T88" fmla="*/ 86 w 152"/>
                <a:gd name="T89" fmla="*/ 24 h 216"/>
                <a:gd name="T90" fmla="*/ 71 w 152"/>
                <a:gd name="T91" fmla="*/ 45 h 216"/>
                <a:gd name="T92" fmla="*/ 74 w 152"/>
                <a:gd name="T93" fmla="*/ 71 h 216"/>
                <a:gd name="T94" fmla="*/ 88 w 152"/>
                <a:gd name="T95" fmla="*/ 71 h 216"/>
                <a:gd name="T96" fmla="*/ 107 w 152"/>
                <a:gd name="T97" fmla="*/ 90 h 216"/>
                <a:gd name="T98" fmla="*/ 112 w 152"/>
                <a:gd name="T99" fmla="*/ 102 h 216"/>
                <a:gd name="T100" fmla="*/ 93 w 152"/>
                <a:gd name="T101" fmla="*/ 86 h 216"/>
                <a:gd name="T102" fmla="*/ 78 w 152"/>
                <a:gd name="T103" fmla="*/ 81 h 216"/>
                <a:gd name="T104" fmla="*/ 55 w 152"/>
                <a:gd name="T105" fmla="*/ 78 h 216"/>
                <a:gd name="T106" fmla="*/ 62 w 152"/>
                <a:gd name="T107" fmla="*/ 67 h 216"/>
                <a:gd name="T108" fmla="*/ 55 w 152"/>
                <a:gd name="T109" fmla="*/ 69 h 216"/>
                <a:gd name="T110" fmla="*/ 43 w 152"/>
                <a:gd name="T111" fmla="*/ 52 h 216"/>
                <a:gd name="T112" fmla="*/ 50 w 152"/>
                <a:gd name="T113" fmla="*/ 43 h 216"/>
                <a:gd name="T114" fmla="*/ 57 w 152"/>
                <a:gd name="T11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2" h="216">
                  <a:moveTo>
                    <a:pt x="147" y="168"/>
                  </a:moveTo>
                  <a:lnTo>
                    <a:pt x="147" y="168"/>
                  </a:lnTo>
                  <a:lnTo>
                    <a:pt x="149" y="180"/>
                  </a:lnTo>
                  <a:lnTo>
                    <a:pt x="152" y="190"/>
                  </a:lnTo>
                  <a:lnTo>
                    <a:pt x="145" y="204"/>
                  </a:lnTo>
                  <a:lnTo>
                    <a:pt x="140" y="187"/>
                  </a:lnTo>
                  <a:lnTo>
                    <a:pt x="130" y="194"/>
                  </a:lnTo>
                  <a:lnTo>
                    <a:pt x="138" y="206"/>
                  </a:lnTo>
                  <a:lnTo>
                    <a:pt x="133" y="216"/>
                  </a:lnTo>
                  <a:lnTo>
                    <a:pt x="114" y="204"/>
                  </a:lnTo>
                  <a:lnTo>
                    <a:pt x="109" y="194"/>
                  </a:lnTo>
                  <a:lnTo>
                    <a:pt x="114" y="185"/>
                  </a:lnTo>
                  <a:lnTo>
                    <a:pt x="104" y="178"/>
                  </a:lnTo>
                  <a:lnTo>
                    <a:pt x="97" y="185"/>
                  </a:lnTo>
                  <a:lnTo>
                    <a:pt x="90" y="185"/>
                  </a:lnTo>
                  <a:lnTo>
                    <a:pt x="78" y="194"/>
                  </a:lnTo>
                  <a:lnTo>
                    <a:pt x="76" y="190"/>
                  </a:lnTo>
                  <a:lnTo>
                    <a:pt x="83" y="176"/>
                  </a:lnTo>
                  <a:lnTo>
                    <a:pt x="93" y="171"/>
                  </a:lnTo>
                  <a:lnTo>
                    <a:pt x="102" y="164"/>
                  </a:lnTo>
                  <a:lnTo>
                    <a:pt x="107" y="171"/>
                  </a:lnTo>
                  <a:lnTo>
                    <a:pt x="119" y="166"/>
                  </a:lnTo>
                  <a:lnTo>
                    <a:pt x="123" y="159"/>
                  </a:lnTo>
                  <a:lnTo>
                    <a:pt x="133" y="159"/>
                  </a:lnTo>
                  <a:lnTo>
                    <a:pt x="133" y="147"/>
                  </a:lnTo>
                  <a:lnTo>
                    <a:pt x="145" y="154"/>
                  </a:lnTo>
                  <a:lnTo>
                    <a:pt x="147" y="161"/>
                  </a:lnTo>
                  <a:lnTo>
                    <a:pt x="147" y="168"/>
                  </a:lnTo>
                  <a:close/>
                  <a:moveTo>
                    <a:pt x="109" y="138"/>
                  </a:moveTo>
                  <a:lnTo>
                    <a:pt x="109" y="138"/>
                  </a:lnTo>
                  <a:lnTo>
                    <a:pt x="104" y="142"/>
                  </a:lnTo>
                  <a:lnTo>
                    <a:pt x="97" y="154"/>
                  </a:lnTo>
                  <a:lnTo>
                    <a:pt x="93" y="159"/>
                  </a:lnTo>
                  <a:lnTo>
                    <a:pt x="83" y="147"/>
                  </a:lnTo>
                  <a:lnTo>
                    <a:pt x="86" y="142"/>
                  </a:lnTo>
                  <a:lnTo>
                    <a:pt x="90" y="138"/>
                  </a:lnTo>
                  <a:lnTo>
                    <a:pt x="93" y="128"/>
                  </a:lnTo>
                  <a:lnTo>
                    <a:pt x="102" y="128"/>
                  </a:lnTo>
                  <a:lnTo>
                    <a:pt x="100" y="138"/>
                  </a:lnTo>
                  <a:lnTo>
                    <a:pt x="112" y="123"/>
                  </a:lnTo>
                  <a:lnTo>
                    <a:pt x="109" y="138"/>
                  </a:lnTo>
                  <a:close/>
                  <a:moveTo>
                    <a:pt x="22" y="154"/>
                  </a:moveTo>
                  <a:lnTo>
                    <a:pt x="22" y="154"/>
                  </a:lnTo>
                  <a:lnTo>
                    <a:pt x="0" y="171"/>
                  </a:lnTo>
                  <a:lnTo>
                    <a:pt x="7" y="157"/>
                  </a:lnTo>
                  <a:lnTo>
                    <a:pt x="19" y="147"/>
                  </a:lnTo>
                  <a:lnTo>
                    <a:pt x="29" y="138"/>
                  </a:lnTo>
                  <a:lnTo>
                    <a:pt x="36" y="121"/>
                  </a:lnTo>
                  <a:lnTo>
                    <a:pt x="41" y="133"/>
                  </a:lnTo>
                  <a:lnTo>
                    <a:pt x="29" y="142"/>
                  </a:lnTo>
                  <a:lnTo>
                    <a:pt x="22" y="154"/>
                  </a:lnTo>
                  <a:close/>
                  <a:moveTo>
                    <a:pt x="76" y="112"/>
                  </a:moveTo>
                  <a:lnTo>
                    <a:pt x="76" y="112"/>
                  </a:lnTo>
                  <a:lnTo>
                    <a:pt x="86" y="116"/>
                  </a:lnTo>
                  <a:lnTo>
                    <a:pt x="95" y="116"/>
                  </a:lnTo>
                  <a:lnTo>
                    <a:pt x="95" y="123"/>
                  </a:lnTo>
                  <a:lnTo>
                    <a:pt x="88" y="131"/>
                  </a:lnTo>
                  <a:lnTo>
                    <a:pt x="78" y="135"/>
                  </a:lnTo>
                  <a:lnTo>
                    <a:pt x="78" y="128"/>
                  </a:lnTo>
                  <a:lnTo>
                    <a:pt x="78" y="119"/>
                  </a:lnTo>
                  <a:lnTo>
                    <a:pt x="76" y="112"/>
                  </a:lnTo>
                  <a:close/>
                  <a:moveTo>
                    <a:pt x="133" y="107"/>
                  </a:moveTo>
                  <a:lnTo>
                    <a:pt x="133" y="107"/>
                  </a:lnTo>
                  <a:lnTo>
                    <a:pt x="138" y="126"/>
                  </a:lnTo>
                  <a:lnTo>
                    <a:pt x="126" y="121"/>
                  </a:lnTo>
                  <a:lnTo>
                    <a:pt x="126" y="128"/>
                  </a:lnTo>
                  <a:lnTo>
                    <a:pt x="130" y="138"/>
                  </a:lnTo>
                  <a:lnTo>
                    <a:pt x="123" y="140"/>
                  </a:lnTo>
                  <a:lnTo>
                    <a:pt x="121" y="128"/>
                  </a:lnTo>
                  <a:lnTo>
                    <a:pt x="116" y="128"/>
                  </a:lnTo>
                  <a:lnTo>
                    <a:pt x="114" y="119"/>
                  </a:lnTo>
                  <a:lnTo>
                    <a:pt x="123" y="119"/>
                  </a:lnTo>
                  <a:lnTo>
                    <a:pt x="123" y="114"/>
                  </a:lnTo>
                  <a:lnTo>
                    <a:pt x="114" y="100"/>
                  </a:lnTo>
                  <a:lnTo>
                    <a:pt x="128" y="102"/>
                  </a:lnTo>
                  <a:lnTo>
                    <a:pt x="133" y="107"/>
                  </a:lnTo>
                  <a:close/>
                  <a:moveTo>
                    <a:pt x="69" y="93"/>
                  </a:moveTo>
                  <a:lnTo>
                    <a:pt x="69" y="93"/>
                  </a:lnTo>
                  <a:lnTo>
                    <a:pt x="64" y="107"/>
                  </a:lnTo>
                  <a:lnTo>
                    <a:pt x="60" y="97"/>
                  </a:lnTo>
                  <a:lnTo>
                    <a:pt x="50" y="86"/>
                  </a:lnTo>
                  <a:lnTo>
                    <a:pt x="64" y="86"/>
                  </a:lnTo>
                  <a:lnTo>
                    <a:pt x="69" y="93"/>
                  </a:lnTo>
                  <a:close/>
                  <a:moveTo>
                    <a:pt x="67" y="0"/>
                  </a:moveTo>
                  <a:lnTo>
                    <a:pt x="67" y="0"/>
                  </a:lnTo>
                  <a:lnTo>
                    <a:pt x="76" y="5"/>
                  </a:lnTo>
                  <a:lnTo>
                    <a:pt x="81" y="0"/>
                  </a:lnTo>
                  <a:lnTo>
                    <a:pt x="83" y="5"/>
                  </a:lnTo>
                  <a:lnTo>
                    <a:pt x="81" y="12"/>
                  </a:lnTo>
                  <a:lnTo>
                    <a:pt x="86" y="24"/>
                  </a:lnTo>
                  <a:lnTo>
                    <a:pt x="81" y="38"/>
                  </a:lnTo>
                  <a:lnTo>
                    <a:pt x="71" y="45"/>
                  </a:lnTo>
                  <a:lnTo>
                    <a:pt x="69" y="60"/>
                  </a:lnTo>
                  <a:lnTo>
                    <a:pt x="74" y="71"/>
                  </a:lnTo>
                  <a:lnTo>
                    <a:pt x="81" y="74"/>
                  </a:lnTo>
                  <a:lnTo>
                    <a:pt x="88" y="71"/>
                  </a:lnTo>
                  <a:lnTo>
                    <a:pt x="109" y="81"/>
                  </a:lnTo>
                  <a:lnTo>
                    <a:pt x="107" y="90"/>
                  </a:lnTo>
                  <a:lnTo>
                    <a:pt x="112" y="93"/>
                  </a:lnTo>
                  <a:lnTo>
                    <a:pt x="112" y="102"/>
                  </a:lnTo>
                  <a:lnTo>
                    <a:pt x="97" y="93"/>
                  </a:lnTo>
                  <a:lnTo>
                    <a:pt x="93" y="86"/>
                  </a:lnTo>
                  <a:lnTo>
                    <a:pt x="88" y="90"/>
                  </a:lnTo>
                  <a:lnTo>
                    <a:pt x="78" y="81"/>
                  </a:lnTo>
                  <a:lnTo>
                    <a:pt x="62" y="83"/>
                  </a:lnTo>
                  <a:lnTo>
                    <a:pt x="55" y="78"/>
                  </a:lnTo>
                  <a:lnTo>
                    <a:pt x="57" y="71"/>
                  </a:lnTo>
                  <a:lnTo>
                    <a:pt x="62" y="67"/>
                  </a:lnTo>
                  <a:lnTo>
                    <a:pt x="57" y="64"/>
                  </a:lnTo>
                  <a:lnTo>
                    <a:pt x="55" y="69"/>
                  </a:lnTo>
                  <a:lnTo>
                    <a:pt x="48" y="62"/>
                  </a:lnTo>
                  <a:lnTo>
                    <a:pt x="43" y="52"/>
                  </a:lnTo>
                  <a:lnTo>
                    <a:pt x="43" y="38"/>
                  </a:lnTo>
                  <a:lnTo>
                    <a:pt x="50" y="43"/>
                  </a:lnTo>
                  <a:lnTo>
                    <a:pt x="52" y="17"/>
                  </a:lnTo>
                  <a:lnTo>
                    <a:pt x="57" y="0"/>
                  </a:lnTo>
                  <a:lnTo>
                    <a:pt x="67"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51" name="Freeform 250">
              <a:extLst>
                <a:ext uri="{FF2B5EF4-FFF2-40B4-BE49-F238E27FC236}">
                  <a16:creationId xmlns:a16="http://schemas.microsoft.com/office/drawing/2014/main" id="{5C06856E-BE20-2643-9F7C-C31BD04995B3}"/>
                </a:ext>
              </a:extLst>
            </p:cNvPr>
            <p:cNvSpPr>
              <a:spLocks noEditPoints="1"/>
            </p:cNvSpPr>
            <p:nvPr/>
          </p:nvSpPr>
          <p:spPr bwMode="auto">
            <a:xfrm>
              <a:off x="8289107" y="3987516"/>
              <a:ext cx="415861" cy="228383"/>
            </a:xfrm>
            <a:custGeom>
              <a:avLst/>
              <a:gdLst>
                <a:gd name="T0" fmla="*/ 241 w 244"/>
                <a:gd name="T1" fmla="*/ 71 h 134"/>
                <a:gd name="T2" fmla="*/ 229 w 244"/>
                <a:gd name="T3" fmla="*/ 66 h 134"/>
                <a:gd name="T4" fmla="*/ 218 w 244"/>
                <a:gd name="T5" fmla="*/ 42 h 134"/>
                <a:gd name="T6" fmla="*/ 222 w 244"/>
                <a:gd name="T7" fmla="*/ 47 h 134"/>
                <a:gd name="T8" fmla="*/ 234 w 244"/>
                <a:gd name="T9" fmla="*/ 59 h 134"/>
                <a:gd name="T10" fmla="*/ 241 w 244"/>
                <a:gd name="T11" fmla="*/ 71 h 134"/>
                <a:gd name="T12" fmla="*/ 177 w 244"/>
                <a:gd name="T13" fmla="*/ 49 h 134"/>
                <a:gd name="T14" fmla="*/ 168 w 244"/>
                <a:gd name="T15" fmla="*/ 54 h 134"/>
                <a:gd name="T16" fmla="*/ 149 w 244"/>
                <a:gd name="T17" fmla="*/ 61 h 134"/>
                <a:gd name="T18" fmla="*/ 128 w 244"/>
                <a:gd name="T19" fmla="*/ 56 h 134"/>
                <a:gd name="T20" fmla="*/ 118 w 244"/>
                <a:gd name="T21" fmla="*/ 47 h 134"/>
                <a:gd name="T22" fmla="*/ 142 w 244"/>
                <a:gd name="T23" fmla="*/ 49 h 134"/>
                <a:gd name="T24" fmla="*/ 147 w 244"/>
                <a:gd name="T25" fmla="*/ 40 h 134"/>
                <a:gd name="T26" fmla="*/ 158 w 244"/>
                <a:gd name="T27" fmla="*/ 47 h 134"/>
                <a:gd name="T28" fmla="*/ 173 w 244"/>
                <a:gd name="T29" fmla="*/ 37 h 134"/>
                <a:gd name="T30" fmla="*/ 180 w 244"/>
                <a:gd name="T31" fmla="*/ 26 h 134"/>
                <a:gd name="T32" fmla="*/ 182 w 244"/>
                <a:gd name="T33" fmla="*/ 37 h 134"/>
                <a:gd name="T34" fmla="*/ 99 w 244"/>
                <a:gd name="T35" fmla="*/ 80 h 134"/>
                <a:gd name="T36" fmla="*/ 113 w 244"/>
                <a:gd name="T37" fmla="*/ 90 h 134"/>
                <a:gd name="T38" fmla="*/ 135 w 244"/>
                <a:gd name="T39" fmla="*/ 106 h 134"/>
                <a:gd name="T40" fmla="*/ 147 w 244"/>
                <a:gd name="T41" fmla="*/ 118 h 134"/>
                <a:gd name="T42" fmla="*/ 158 w 244"/>
                <a:gd name="T43" fmla="*/ 127 h 134"/>
                <a:gd name="T44" fmla="*/ 147 w 244"/>
                <a:gd name="T45" fmla="*/ 134 h 134"/>
                <a:gd name="T46" fmla="*/ 128 w 244"/>
                <a:gd name="T47" fmla="*/ 127 h 134"/>
                <a:gd name="T48" fmla="*/ 99 w 244"/>
                <a:gd name="T49" fmla="*/ 113 h 134"/>
                <a:gd name="T50" fmla="*/ 80 w 244"/>
                <a:gd name="T51" fmla="*/ 90 h 134"/>
                <a:gd name="T52" fmla="*/ 47 w 244"/>
                <a:gd name="T53" fmla="*/ 87 h 134"/>
                <a:gd name="T54" fmla="*/ 38 w 244"/>
                <a:gd name="T55" fmla="*/ 106 h 134"/>
                <a:gd name="T56" fmla="*/ 17 w 244"/>
                <a:gd name="T57" fmla="*/ 108 h 134"/>
                <a:gd name="T58" fmla="*/ 0 w 244"/>
                <a:gd name="T59" fmla="*/ 54 h 134"/>
                <a:gd name="T60" fmla="*/ 28 w 244"/>
                <a:gd name="T61" fmla="*/ 11 h 134"/>
                <a:gd name="T62" fmla="*/ 69 w 244"/>
                <a:gd name="T63" fmla="*/ 30 h 134"/>
                <a:gd name="T64" fmla="*/ 80 w 244"/>
                <a:gd name="T65" fmla="*/ 49 h 134"/>
                <a:gd name="T66" fmla="*/ 111 w 244"/>
                <a:gd name="T67" fmla="*/ 66 h 134"/>
                <a:gd name="T68" fmla="*/ 99 w 244"/>
                <a:gd name="T69" fmla="*/ 80 h 134"/>
                <a:gd name="T70" fmla="*/ 196 w 244"/>
                <a:gd name="T71" fmla="*/ 33 h 134"/>
                <a:gd name="T72" fmla="*/ 187 w 244"/>
                <a:gd name="T73" fmla="*/ 28 h 134"/>
                <a:gd name="T74" fmla="*/ 177 w 244"/>
                <a:gd name="T75" fmla="*/ 16 h 134"/>
                <a:gd name="T76" fmla="*/ 156 w 244"/>
                <a:gd name="T77" fmla="*/ 4 h 134"/>
                <a:gd name="T78" fmla="*/ 168 w 244"/>
                <a:gd name="T79" fmla="*/ 4 h 134"/>
                <a:gd name="T80" fmla="*/ 182 w 244"/>
                <a:gd name="T81" fmla="*/ 11 h 134"/>
                <a:gd name="T82" fmla="*/ 194 w 244"/>
                <a:gd name="T83" fmla="*/ 2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4" h="134">
                  <a:moveTo>
                    <a:pt x="241" y="71"/>
                  </a:moveTo>
                  <a:lnTo>
                    <a:pt x="241" y="71"/>
                  </a:lnTo>
                  <a:lnTo>
                    <a:pt x="236" y="73"/>
                  </a:lnTo>
                  <a:lnTo>
                    <a:pt x="229" y="66"/>
                  </a:lnTo>
                  <a:lnTo>
                    <a:pt x="222" y="54"/>
                  </a:lnTo>
                  <a:lnTo>
                    <a:pt x="218" y="42"/>
                  </a:lnTo>
                  <a:lnTo>
                    <a:pt x="220" y="40"/>
                  </a:lnTo>
                  <a:lnTo>
                    <a:pt x="222" y="47"/>
                  </a:lnTo>
                  <a:lnTo>
                    <a:pt x="227" y="49"/>
                  </a:lnTo>
                  <a:lnTo>
                    <a:pt x="234" y="59"/>
                  </a:lnTo>
                  <a:lnTo>
                    <a:pt x="244" y="66"/>
                  </a:lnTo>
                  <a:lnTo>
                    <a:pt x="241" y="71"/>
                  </a:lnTo>
                  <a:close/>
                  <a:moveTo>
                    <a:pt x="177" y="49"/>
                  </a:moveTo>
                  <a:lnTo>
                    <a:pt x="177" y="49"/>
                  </a:lnTo>
                  <a:lnTo>
                    <a:pt x="168" y="49"/>
                  </a:lnTo>
                  <a:lnTo>
                    <a:pt x="168" y="54"/>
                  </a:lnTo>
                  <a:lnTo>
                    <a:pt x="158" y="59"/>
                  </a:lnTo>
                  <a:lnTo>
                    <a:pt x="149" y="61"/>
                  </a:lnTo>
                  <a:lnTo>
                    <a:pt x="139" y="61"/>
                  </a:lnTo>
                  <a:lnTo>
                    <a:pt x="128" y="56"/>
                  </a:lnTo>
                  <a:lnTo>
                    <a:pt x="118" y="54"/>
                  </a:lnTo>
                  <a:lnTo>
                    <a:pt x="118" y="47"/>
                  </a:lnTo>
                  <a:lnTo>
                    <a:pt x="135" y="49"/>
                  </a:lnTo>
                  <a:lnTo>
                    <a:pt x="142" y="49"/>
                  </a:lnTo>
                  <a:lnTo>
                    <a:pt x="144" y="40"/>
                  </a:lnTo>
                  <a:lnTo>
                    <a:pt x="147" y="40"/>
                  </a:lnTo>
                  <a:lnTo>
                    <a:pt x="149" y="49"/>
                  </a:lnTo>
                  <a:lnTo>
                    <a:pt x="158" y="47"/>
                  </a:lnTo>
                  <a:lnTo>
                    <a:pt x="163" y="42"/>
                  </a:lnTo>
                  <a:lnTo>
                    <a:pt x="173" y="37"/>
                  </a:lnTo>
                  <a:lnTo>
                    <a:pt x="170" y="28"/>
                  </a:lnTo>
                  <a:lnTo>
                    <a:pt x="180" y="26"/>
                  </a:lnTo>
                  <a:lnTo>
                    <a:pt x="182" y="28"/>
                  </a:lnTo>
                  <a:lnTo>
                    <a:pt x="182" y="37"/>
                  </a:lnTo>
                  <a:lnTo>
                    <a:pt x="177" y="49"/>
                  </a:lnTo>
                  <a:close/>
                  <a:moveTo>
                    <a:pt x="99" y="80"/>
                  </a:moveTo>
                  <a:lnTo>
                    <a:pt x="99" y="80"/>
                  </a:lnTo>
                  <a:lnTo>
                    <a:pt x="113" y="90"/>
                  </a:lnTo>
                  <a:lnTo>
                    <a:pt x="125" y="106"/>
                  </a:lnTo>
                  <a:lnTo>
                    <a:pt x="135" y="106"/>
                  </a:lnTo>
                  <a:lnTo>
                    <a:pt x="135" y="113"/>
                  </a:lnTo>
                  <a:lnTo>
                    <a:pt x="147" y="118"/>
                  </a:lnTo>
                  <a:lnTo>
                    <a:pt x="139" y="120"/>
                  </a:lnTo>
                  <a:lnTo>
                    <a:pt x="158" y="127"/>
                  </a:lnTo>
                  <a:lnTo>
                    <a:pt x="156" y="132"/>
                  </a:lnTo>
                  <a:lnTo>
                    <a:pt x="147" y="134"/>
                  </a:lnTo>
                  <a:lnTo>
                    <a:pt x="142" y="130"/>
                  </a:lnTo>
                  <a:lnTo>
                    <a:pt x="128" y="127"/>
                  </a:lnTo>
                  <a:lnTo>
                    <a:pt x="111" y="125"/>
                  </a:lnTo>
                  <a:lnTo>
                    <a:pt x="99" y="113"/>
                  </a:lnTo>
                  <a:lnTo>
                    <a:pt x="90" y="106"/>
                  </a:lnTo>
                  <a:lnTo>
                    <a:pt x="80" y="90"/>
                  </a:lnTo>
                  <a:lnTo>
                    <a:pt x="59" y="82"/>
                  </a:lnTo>
                  <a:lnTo>
                    <a:pt x="47" y="87"/>
                  </a:lnTo>
                  <a:lnTo>
                    <a:pt x="35" y="94"/>
                  </a:lnTo>
                  <a:lnTo>
                    <a:pt x="38" y="106"/>
                  </a:lnTo>
                  <a:lnTo>
                    <a:pt x="26" y="111"/>
                  </a:lnTo>
                  <a:lnTo>
                    <a:pt x="17" y="108"/>
                  </a:lnTo>
                  <a:lnTo>
                    <a:pt x="0" y="106"/>
                  </a:lnTo>
                  <a:lnTo>
                    <a:pt x="0" y="54"/>
                  </a:lnTo>
                  <a:lnTo>
                    <a:pt x="0" y="2"/>
                  </a:lnTo>
                  <a:lnTo>
                    <a:pt x="28" y="11"/>
                  </a:lnTo>
                  <a:lnTo>
                    <a:pt x="57" y="23"/>
                  </a:lnTo>
                  <a:lnTo>
                    <a:pt x="69" y="30"/>
                  </a:lnTo>
                  <a:lnTo>
                    <a:pt x="78" y="37"/>
                  </a:lnTo>
                  <a:lnTo>
                    <a:pt x="80" y="49"/>
                  </a:lnTo>
                  <a:lnTo>
                    <a:pt x="106" y="59"/>
                  </a:lnTo>
                  <a:lnTo>
                    <a:pt x="111" y="66"/>
                  </a:lnTo>
                  <a:lnTo>
                    <a:pt x="97" y="68"/>
                  </a:lnTo>
                  <a:lnTo>
                    <a:pt x="99" y="80"/>
                  </a:lnTo>
                  <a:close/>
                  <a:moveTo>
                    <a:pt x="196" y="33"/>
                  </a:moveTo>
                  <a:lnTo>
                    <a:pt x="196" y="33"/>
                  </a:lnTo>
                  <a:lnTo>
                    <a:pt x="192" y="37"/>
                  </a:lnTo>
                  <a:lnTo>
                    <a:pt x="187" y="28"/>
                  </a:lnTo>
                  <a:lnTo>
                    <a:pt x="184" y="21"/>
                  </a:lnTo>
                  <a:lnTo>
                    <a:pt x="177" y="16"/>
                  </a:lnTo>
                  <a:lnTo>
                    <a:pt x="168" y="9"/>
                  </a:lnTo>
                  <a:lnTo>
                    <a:pt x="156" y="4"/>
                  </a:lnTo>
                  <a:lnTo>
                    <a:pt x="161" y="0"/>
                  </a:lnTo>
                  <a:lnTo>
                    <a:pt x="168" y="4"/>
                  </a:lnTo>
                  <a:lnTo>
                    <a:pt x="175" y="7"/>
                  </a:lnTo>
                  <a:lnTo>
                    <a:pt x="182" y="11"/>
                  </a:lnTo>
                  <a:lnTo>
                    <a:pt x="187" y="19"/>
                  </a:lnTo>
                  <a:lnTo>
                    <a:pt x="194" y="23"/>
                  </a:lnTo>
                  <a:lnTo>
                    <a:pt x="196" y="3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52" name="Freeform 254">
              <a:extLst>
                <a:ext uri="{FF2B5EF4-FFF2-40B4-BE49-F238E27FC236}">
                  <a16:creationId xmlns:a16="http://schemas.microsoft.com/office/drawing/2014/main" id="{B2CCC474-1214-A348-9E0B-C0BEC59D9CD6}"/>
                </a:ext>
              </a:extLst>
            </p:cNvPr>
            <p:cNvSpPr>
              <a:spLocks/>
            </p:cNvSpPr>
            <p:nvPr/>
          </p:nvSpPr>
          <p:spPr bwMode="auto">
            <a:xfrm>
              <a:off x="2540342" y="3401220"/>
              <a:ext cx="44313" cy="17044"/>
            </a:xfrm>
            <a:custGeom>
              <a:avLst/>
              <a:gdLst>
                <a:gd name="T0" fmla="*/ 26 w 26"/>
                <a:gd name="T1" fmla="*/ 5 h 10"/>
                <a:gd name="T2" fmla="*/ 26 w 26"/>
                <a:gd name="T3" fmla="*/ 5 h 10"/>
                <a:gd name="T4" fmla="*/ 24 w 26"/>
                <a:gd name="T5" fmla="*/ 10 h 10"/>
                <a:gd name="T6" fmla="*/ 9 w 26"/>
                <a:gd name="T7" fmla="*/ 10 h 10"/>
                <a:gd name="T8" fmla="*/ 0 w 26"/>
                <a:gd name="T9" fmla="*/ 10 h 10"/>
                <a:gd name="T10" fmla="*/ 0 w 26"/>
                <a:gd name="T11" fmla="*/ 3 h 10"/>
                <a:gd name="T12" fmla="*/ 2 w 26"/>
                <a:gd name="T13" fmla="*/ 0 h 10"/>
                <a:gd name="T14" fmla="*/ 17 w 26"/>
                <a:gd name="T15" fmla="*/ 0 h 10"/>
                <a:gd name="T16" fmla="*/ 24 w 26"/>
                <a:gd name="T17" fmla="*/ 3 h 10"/>
                <a:gd name="T18" fmla="*/ 26 w 26"/>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0">
                  <a:moveTo>
                    <a:pt x="26" y="5"/>
                  </a:moveTo>
                  <a:lnTo>
                    <a:pt x="26" y="5"/>
                  </a:lnTo>
                  <a:lnTo>
                    <a:pt x="24" y="10"/>
                  </a:lnTo>
                  <a:lnTo>
                    <a:pt x="9" y="10"/>
                  </a:lnTo>
                  <a:lnTo>
                    <a:pt x="0" y="10"/>
                  </a:lnTo>
                  <a:lnTo>
                    <a:pt x="0" y="3"/>
                  </a:lnTo>
                  <a:lnTo>
                    <a:pt x="2" y="0"/>
                  </a:lnTo>
                  <a:lnTo>
                    <a:pt x="17" y="0"/>
                  </a:lnTo>
                  <a:lnTo>
                    <a:pt x="24" y="3"/>
                  </a:lnTo>
                  <a:lnTo>
                    <a:pt x="26"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53" name="Freeform 256">
              <a:extLst>
                <a:ext uri="{FF2B5EF4-FFF2-40B4-BE49-F238E27FC236}">
                  <a16:creationId xmlns:a16="http://schemas.microsoft.com/office/drawing/2014/main" id="{4BC9BAA5-2F06-DD44-AEBE-83C95C0AE450}"/>
                </a:ext>
              </a:extLst>
            </p:cNvPr>
            <p:cNvSpPr>
              <a:spLocks/>
            </p:cNvSpPr>
            <p:nvPr/>
          </p:nvSpPr>
          <p:spPr bwMode="auto">
            <a:xfrm>
              <a:off x="7825524" y="2610157"/>
              <a:ext cx="180661" cy="189183"/>
            </a:xfrm>
            <a:custGeom>
              <a:avLst/>
              <a:gdLst>
                <a:gd name="T0" fmla="*/ 104 w 106"/>
                <a:gd name="T1" fmla="*/ 12 h 111"/>
                <a:gd name="T2" fmla="*/ 104 w 106"/>
                <a:gd name="T3" fmla="*/ 12 h 111"/>
                <a:gd name="T4" fmla="*/ 106 w 106"/>
                <a:gd name="T5" fmla="*/ 16 h 111"/>
                <a:gd name="T6" fmla="*/ 99 w 106"/>
                <a:gd name="T7" fmla="*/ 14 h 111"/>
                <a:gd name="T8" fmla="*/ 92 w 106"/>
                <a:gd name="T9" fmla="*/ 21 h 111"/>
                <a:gd name="T10" fmla="*/ 87 w 106"/>
                <a:gd name="T11" fmla="*/ 28 h 111"/>
                <a:gd name="T12" fmla="*/ 87 w 106"/>
                <a:gd name="T13" fmla="*/ 45 h 111"/>
                <a:gd name="T14" fmla="*/ 80 w 106"/>
                <a:gd name="T15" fmla="*/ 50 h 111"/>
                <a:gd name="T16" fmla="*/ 76 w 106"/>
                <a:gd name="T17" fmla="*/ 52 h 111"/>
                <a:gd name="T18" fmla="*/ 71 w 106"/>
                <a:gd name="T19" fmla="*/ 59 h 111"/>
                <a:gd name="T20" fmla="*/ 59 w 106"/>
                <a:gd name="T21" fmla="*/ 61 h 111"/>
                <a:gd name="T22" fmla="*/ 52 w 106"/>
                <a:gd name="T23" fmla="*/ 66 h 111"/>
                <a:gd name="T24" fmla="*/ 52 w 106"/>
                <a:gd name="T25" fmla="*/ 78 h 111"/>
                <a:gd name="T26" fmla="*/ 50 w 106"/>
                <a:gd name="T27" fmla="*/ 78 h 111"/>
                <a:gd name="T28" fmla="*/ 57 w 106"/>
                <a:gd name="T29" fmla="*/ 83 h 111"/>
                <a:gd name="T30" fmla="*/ 66 w 106"/>
                <a:gd name="T31" fmla="*/ 92 h 111"/>
                <a:gd name="T32" fmla="*/ 64 w 106"/>
                <a:gd name="T33" fmla="*/ 97 h 111"/>
                <a:gd name="T34" fmla="*/ 57 w 106"/>
                <a:gd name="T35" fmla="*/ 97 h 111"/>
                <a:gd name="T36" fmla="*/ 47 w 106"/>
                <a:gd name="T37" fmla="*/ 97 h 111"/>
                <a:gd name="T38" fmla="*/ 40 w 106"/>
                <a:gd name="T39" fmla="*/ 109 h 111"/>
                <a:gd name="T40" fmla="*/ 31 w 106"/>
                <a:gd name="T41" fmla="*/ 106 h 111"/>
                <a:gd name="T42" fmla="*/ 31 w 106"/>
                <a:gd name="T43" fmla="*/ 109 h 111"/>
                <a:gd name="T44" fmla="*/ 24 w 106"/>
                <a:gd name="T45" fmla="*/ 104 h 111"/>
                <a:gd name="T46" fmla="*/ 21 w 106"/>
                <a:gd name="T47" fmla="*/ 109 h 111"/>
                <a:gd name="T48" fmla="*/ 16 w 106"/>
                <a:gd name="T49" fmla="*/ 111 h 111"/>
                <a:gd name="T50" fmla="*/ 16 w 106"/>
                <a:gd name="T51" fmla="*/ 106 h 111"/>
                <a:gd name="T52" fmla="*/ 12 w 106"/>
                <a:gd name="T53" fmla="*/ 104 h 111"/>
                <a:gd name="T54" fmla="*/ 7 w 106"/>
                <a:gd name="T55" fmla="*/ 102 h 111"/>
                <a:gd name="T56" fmla="*/ 12 w 106"/>
                <a:gd name="T57" fmla="*/ 92 h 111"/>
                <a:gd name="T58" fmla="*/ 16 w 106"/>
                <a:gd name="T59" fmla="*/ 90 h 111"/>
                <a:gd name="T60" fmla="*/ 14 w 106"/>
                <a:gd name="T61" fmla="*/ 85 h 111"/>
                <a:gd name="T62" fmla="*/ 19 w 106"/>
                <a:gd name="T63" fmla="*/ 76 h 111"/>
                <a:gd name="T64" fmla="*/ 16 w 106"/>
                <a:gd name="T65" fmla="*/ 71 h 111"/>
                <a:gd name="T66" fmla="*/ 7 w 106"/>
                <a:gd name="T67" fmla="*/ 68 h 111"/>
                <a:gd name="T68" fmla="*/ 0 w 106"/>
                <a:gd name="T69" fmla="*/ 64 h 111"/>
                <a:gd name="T70" fmla="*/ 14 w 106"/>
                <a:gd name="T71" fmla="*/ 52 h 111"/>
                <a:gd name="T72" fmla="*/ 31 w 106"/>
                <a:gd name="T73" fmla="*/ 40 h 111"/>
                <a:gd name="T74" fmla="*/ 43 w 106"/>
                <a:gd name="T75" fmla="*/ 23 h 111"/>
                <a:gd name="T76" fmla="*/ 50 w 106"/>
                <a:gd name="T77" fmla="*/ 31 h 111"/>
                <a:gd name="T78" fmla="*/ 64 w 106"/>
                <a:gd name="T79" fmla="*/ 31 h 111"/>
                <a:gd name="T80" fmla="*/ 61 w 106"/>
                <a:gd name="T81" fmla="*/ 21 h 111"/>
                <a:gd name="T82" fmla="*/ 87 w 106"/>
                <a:gd name="T83" fmla="*/ 12 h 111"/>
                <a:gd name="T84" fmla="*/ 92 w 106"/>
                <a:gd name="T85" fmla="*/ 0 h 111"/>
                <a:gd name="T86" fmla="*/ 104 w 106"/>
                <a:gd name="T87" fmla="*/ 1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6" h="111">
                  <a:moveTo>
                    <a:pt x="104" y="12"/>
                  </a:moveTo>
                  <a:lnTo>
                    <a:pt x="104" y="12"/>
                  </a:lnTo>
                  <a:lnTo>
                    <a:pt x="106" y="16"/>
                  </a:lnTo>
                  <a:lnTo>
                    <a:pt x="99" y="14"/>
                  </a:lnTo>
                  <a:lnTo>
                    <a:pt x="92" y="21"/>
                  </a:lnTo>
                  <a:lnTo>
                    <a:pt x="87" y="28"/>
                  </a:lnTo>
                  <a:lnTo>
                    <a:pt x="87" y="45"/>
                  </a:lnTo>
                  <a:lnTo>
                    <a:pt x="80" y="50"/>
                  </a:lnTo>
                  <a:lnTo>
                    <a:pt x="76" y="52"/>
                  </a:lnTo>
                  <a:lnTo>
                    <a:pt x="71" y="59"/>
                  </a:lnTo>
                  <a:lnTo>
                    <a:pt x="59" y="61"/>
                  </a:lnTo>
                  <a:lnTo>
                    <a:pt x="52" y="66"/>
                  </a:lnTo>
                  <a:lnTo>
                    <a:pt x="52" y="78"/>
                  </a:lnTo>
                  <a:lnTo>
                    <a:pt x="50" y="78"/>
                  </a:lnTo>
                  <a:lnTo>
                    <a:pt x="57" y="83"/>
                  </a:lnTo>
                  <a:lnTo>
                    <a:pt x="66" y="92"/>
                  </a:lnTo>
                  <a:lnTo>
                    <a:pt x="64" y="97"/>
                  </a:lnTo>
                  <a:lnTo>
                    <a:pt x="57" y="97"/>
                  </a:lnTo>
                  <a:lnTo>
                    <a:pt x="47" y="97"/>
                  </a:lnTo>
                  <a:lnTo>
                    <a:pt x="40" y="109"/>
                  </a:lnTo>
                  <a:lnTo>
                    <a:pt x="31" y="106"/>
                  </a:lnTo>
                  <a:lnTo>
                    <a:pt x="31" y="109"/>
                  </a:lnTo>
                  <a:lnTo>
                    <a:pt x="24" y="104"/>
                  </a:lnTo>
                  <a:lnTo>
                    <a:pt x="21" y="109"/>
                  </a:lnTo>
                  <a:lnTo>
                    <a:pt x="16" y="111"/>
                  </a:lnTo>
                  <a:lnTo>
                    <a:pt x="16" y="106"/>
                  </a:lnTo>
                  <a:lnTo>
                    <a:pt x="12" y="104"/>
                  </a:lnTo>
                  <a:lnTo>
                    <a:pt x="7" y="102"/>
                  </a:lnTo>
                  <a:lnTo>
                    <a:pt x="12" y="92"/>
                  </a:lnTo>
                  <a:lnTo>
                    <a:pt x="16" y="90"/>
                  </a:lnTo>
                  <a:lnTo>
                    <a:pt x="14" y="85"/>
                  </a:lnTo>
                  <a:lnTo>
                    <a:pt x="19" y="76"/>
                  </a:lnTo>
                  <a:lnTo>
                    <a:pt x="16" y="71"/>
                  </a:lnTo>
                  <a:lnTo>
                    <a:pt x="7" y="68"/>
                  </a:lnTo>
                  <a:lnTo>
                    <a:pt x="0" y="64"/>
                  </a:lnTo>
                  <a:lnTo>
                    <a:pt x="14" y="52"/>
                  </a:lnTo>
                  <a:lnTo>
                    <a:pt x="31" y="40"/>
                  </a:lnTo>
                  <a:lnTo>
                    <a:pt x="43" y="23"/>
                  </a:lnTo>
                  <a:lnTo>
                    <a:pt x="50" y="31"/>
                  </a:lnTo>
                  <a:lnTo>
                    <a:pt x="64" y="31"/>
                  </a:lnTo>
                  <a:lnTo>
                    <a:pt x="61" y="21"/>
                  </a:lnTo>
                  <a:lnTo>
                    <a:pt x="87" y="12"/>
                  </a:lnTo>
                  <a:lnTo>
                    <a:pt x="92" y="0"/>
                  </a:lnTo>
                  <a:lnTo>
                    <a:pt x="104"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54" name="Freeform 258">
              <a:extLst>
                <a:ext uri="{FF2B5EF4-FFF2-40B4-BE49-F238E27FC236}">
                  <a16:creationId xmlns:a16="http://schemas.microsoft.com/office/drawing/2014/main" id="{1045B0E2-7863-BA48-81AF-CACDEE75D865}"/>
                </a:ext>
              </a:extLst>
            </p:cNvPr>
            <p:cNvSpPr>
              <a:spLocks/>
            </p:cNvSpPr>
            <p:nvPr/>
          </p:nvSpPr>
          <p:spPr bwMode="auto">
            <a:xfrm>
              <a:off x="4132203" y="2639376"/>
              <a:ext cx="88626" cy="194296"/>
            </a:xfrm>
            <a:custGeom>
              <a:avLst/>
              <a:gdLst>
                <a:gd name="T0" fmla="*/ 22 w 52"/>
                <a:gd name="T1" fmla="*/ 0 h 114"/>
                <a:gd name="T2" fmla="*/ 22 w 52"/>
                <a:gd name="T3" fmla="*/ 0 h 114"/>
                <a:gd name="T4" fmla="*/ 26 w 52"/>
                <a:gd name="T5" fmla="*/ 9 h 114"/>
                <a:gd name="T6" fmla="*/ 36 w 52"/>
                <a:gd name="T7" fmla="*/ 9 h 114"/>
                <a:gd name="T8" fmla="*/ 38 w 52"/>
                <a:gd name="T9" fmla="*/ 7 h 114"/>
                <a:gd name="T10" fmla="*/ 48 w 52"/>
                <a:gd name="T11" fmla="*/ 7 h 114"/>
                <a:gd name="T12" fmla="*/ 52 w 52"/>
                <a:gd name="T13" fmla="*/ 19 h 114"/>
                <a:gd name="T14" fmla="*/ 43 w 52"/>
                <a:gd name="T15" fmla="*/ 24 h 114"/>
                <a:gd name="T16" fmla="*/ 43 w 52"/>
                <a:gd name="T17" fmla="*/ 43 h 114"/>
                <a:gd name="T18" fmla="*/ 41 w 52"/>
                <a:gd name="T19" fmla="*/ 45 h 114"/>
                <a:gd name="T20" fmla="*/ 41 w 52"/>
                <a:gd name="T21" fmla="*/ 54 h 114"/>
                <a:gd name="T22" fmla="*/ 33 w 52"/>
                <a:gd name="T23" fmla="*/ 57 h 114"/>
                <a:gd name="T24" fmla="*/ 41 w 52"/>
                <a:gd name="T25" fmla="*/ 69 h 114"/>
                <a:gd name="T26" fmla="*/ 36 w 52"/>
                <a:gd name="T27" fmla="*/ 83 h 114"/>
                <a:gd name="T28" fmla="*/ 41 w 52"/>
                <a:gd name="T29" fmla="*/ 88 h 114"/>
                <a:gd name="T30" fmla="*/ 38 w 52"/>
                <a:gd name="T31" fmla="*/ 95 h 114"/>
                <a:gd name="T32" fmla="*/ 33 w 52"/>
                <a:gd name="T33" fmla="*/ 102 h 114"/>
                <a:gd name="T34" fmla="*/ 33 w 52"/>
                <a:gd name="T35" fmla="*/ 109 h 114"/>
                <a:gd name="T36" fmla="*/ 29 w 52"/>
                <a:gd name="T37" fmla="*/ 114 h 114"/>
                <a:gd name="T38" fmla="*/ 19 w 52"/>
                <a:gd name="T39" fmla="*/ 111 h 114"/>
                <a:gd name="T40" fmla="*/ 10 w 52"/>
                <a:gd name="T41" fmla="*/ 111 h 114"/>
                <a:gd name="T42" fmla="*/ 15 w 52"/>
                <a:gd name="T43" fmla="*/ 97 h 114"/>
                <a:gd name="T44" fmla="*/ 12 w 52"/>
                <a:gd name="T45" fmla="*/ 85 h 114"/>
                <a:gd name="T46" fmla="*/ 5 w 52"/>
                <a:gd name="T47" fmla="*/ 83 h 114"/>
                <a:gd name="T48" fmla="*/ 0 w 52"/>
                <a:gd name="T49" fmla="*/ 76 h 114"/>
                <a:gd name="T50" fmla="*/ 3 w 52"/>
                <a:gd name="T51" fmla="*/ 62 h 114"/>
                <a:gd name="T52" fmla="*/ 10 w 52"/>
                <a:gd name="T53" fmla="*/ 54 h 114"/>
                <a:gd name="T54" fmla="*/ 10 w 52"/>
                <a:gd name="T55" fmla="*/ 45 h 114"/>
                <a:gd name="T56" fmla="*/ 12 w 52"/>
                <a:gd name="T57" fmla="*/ 33 h 114"/>
                <a:gd name="T58" fmla="*/ 12 w 52"/>
                <a:gd name="T59" fmla="*/ 24 h 114"/>
                <a:gd name="T60" fmla="*/ 10 w 52"/>
                <a:gd name="T61" fmla="*/ 17 h 114"/>
                <a:gd name="T62" fmla="*/ 10 w 52"/>
                <a:gd name="T63" fmla="*/ 7 h 114"/>
                <a:gd name="T64" fmla="*/ 15 w 52"/>
                <a:gd name="T65" fmla="*/ 2 h 114"/>
                <a:gd name="T66" fmla="*/ 22 w 52"/>
                <a:gd name="T6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114">
                  <a:moveTo>
                    <a:pt x="22" y="0"/>
                  </a:moveTo>
                  <a:lnTo>
                    <a:pt x="22" y="0"/>
                  </a:lnTo>
                  <a:lnTo>
                    <a:pt x="26" y="9"/>
                  </a:lnTo>
                  <a:lnTo>
                    <a:pt x="36" y="9"/>
                  </a:lnTo>
                  <a:lnTo>
                    <a:pt x="38" y="7"/>
                  </a:lnTo>
                  <a:lnTo>
                    <a:pt x="48" y="7"/>
                  </a:lnTo>
                  <a:lnTo>
                    <a:pt x="52" y="19"/>
                  </a:lnTo>
                  <a:lnTo>
                    <a:pt x="43" y="24"/>
                  </a:lnTo>
                  <a:lnTo>
                    <a:pt x="43" y="43"/>
                  </a:lnTo>
                  <a:lnTo>
                    <a:pt x="41" y="45"/>
                  </a:lnTo>
                  <a:lnTo>
                    <a:pt x="41" y="54"/>
                  </a:lnTo>
                  <a:lnTo>
                    <a:pt x="33" y="57"/>
                  </a:lnTo>
                  <a:lnTo>
                    <a:pt x="41" y="69"/>
                  </a:lnTo>
                  <a:lnTo>
                    <a:pt x="36" y="83"/>
                  </a:lnTo>
                  <a:lnTo>
                    <a:pt x="41" y="88"/>
                  </a:lnTo>
                  <a:lnTo>
                    <a:pt x="38" y="95"/>
                  </a:lnTo>
                  <a:lnTo>
                    <a:pt x="33" y="102"/>
                  </a:lnTo>
                  <a:lnTo>
                    <a:pt x="33" y="109"/>
                  </a:lnTo>
                  <a:lnTo>
                    <a:pt x="29" y="114"/>
                  </a:lnTo>
                  <a:lnTo>
                    <a:pt x="19" y="111"/>
                  </a:lnTo>
                  <a:lnTo>
                    <a:pt x="10" y="111"/>
                  </a:lnTo>
                  <a:lnTo>
                    <a:pt x="15" y="97"/>
                  </a:lnTo>
                  <a:lnTo>
                    <a:pt x="12" y="85"/>
                  </a:lnTo>
                  <a:lnTo>
                    <a:pt x="5" y="83"/>
                  </a:lnTo>
                  <a:lnTo>
                    <a:pt x="0" y="76"/>
                  </a:lnTo>
                  <a:lnTo>
                    <a:pt x="3" y="62"/>
                  </a:lnTo>
                  <a:lnTo>
                    <a:pt x="10" y="54"/>
                  </a:lnTo>
                  <a:lnTo>
                    <a:pt x="10" y="45"/>
                  </a:lnTo>
                  <a:lnTo>
                    <a:pt x="12" y="33"/>
                  </a:lnTo>
                  <a:lnTo>
                    <a:pt x="12" y="24"/>
                  </a:lnTo>
                  <a:lnTo>
                    <a:pt x="10" y="17"/>
                  </a:lnTo>
                  <a:lnTo>
                    <a:pt x="10" y="7"/>
                  </a:lnTo>
                  <a:lnTo>
                    <a:pt x="15" y="2"/>
                  </a:lnTo>
                  <a:lnTo>
                    <a:pt x="22"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55" name="Freeform 264">
              <a:extLst>
                <a:ext uri="{FF2B5EF4-FFF2-40B4-BE49-F238E27FC236}">
                  <a16:creationId xmlns:a16="http://schemas.microsoft.com/office/drawing/2014/main" id="{2BDBAD64-171C-1A4F-B964-D68F652CDDF0}"/>
                </a:ext>
              </a:extLst>
            </p:cNvPr>
            <p:cNvSpPr>
              <a:spLocks/>
            </p:cNvSpPr>
            <p:nvPr/>
          </p:nvSpPr>
          <p:spPr bwMode="auto">
            <a:xfrm>
              <a:off x="5797351" y="3179655"/>
              <a:ext cx="23861" cy="44313"/>
            </a:xfrm>
            <a:custGeom>
              <a:avLst/>
              <a:gdLst>
                <a:gd name="T0" fmla="*/ 10 w 14"/>
                <a:gd name="T1" fmla="*/ 24 h 26"/>
                <a:gd name="T2" fmla="*/ 10 w 14"/>
                <a:gd name="T3" fmla="*/ 24 h 26"/>
                <a:gd name="T4" fmla="*/ 5 w 14"/>
                <a:gd name="T5" fmla="*/ 26 h 26"/>
                <a:gd name="T6" fmla="*/ 0 w 14"/>
                <a:gd name="T7" fmla="*/ 21 h 26"/>
                <a:gd name="T8" fmla="*/ 0 w 14"/>
                <a:gd name="T9" fmla="*/ 10 h 26"/>
                <a:gd name="T10" fmla="*/ 3 w 14"/>
                <a:gd name="T11" fmla="*/ 0 h 26"/>
                <a:gd name="T12" fmla="*/ 7 w 14"/>
                <a:gd name="T13" fmla="*/ 0 h 26"/>
                <a:gd name="T14" fmla="*/ 14 w 14"/>
                <a:gd name="T15" fmla="*/ 5 h 26"/>
                <a:gd name="T16" fmla="*/ 14 w 14"/>
                <a:gd name="T17" fmla="*/ 14 h 26"/>
                <a:gd name="T18" fmla="*/ 10 w 14"/>
                <a:gd name="T1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10" y="24"/>
                  </a:moveTo>
                  <a:lnTo>
                    <a:pt x="10" y="24"/>
                  </a:lnTo>
                  <a:lnTo>
                    <a:pt x="5" y="26"/>
                  </a:lnTo>
                  <a:lnTo>
                    <a:pt x="0" y="21"/>
                  </a:lnTo>
                  <a:lnTo>
                    <a:pt x="0" y="10"/>
                  </a:lnTo>
                  <a:lnTo>
                    <a:pt x="3" y="0"/>
                  </a:lnTo>
                  <a:lnTo>
                    <a:pt x="7" y="0"/>
                  </a:lnTo>
                  <a:lnTo>
                    <a:pt x="14" y="5"/>
                  </a:lnTo>
                  <a:lnTo>
                    <a:pt x="14" y="14"/>
                  </a:lnTo>
                  <a:lnTo>
                    <a:pt x="10" y="2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56" name="Freeform 270">
              <a:extLst>
                <a:ext uri="{FF2B5EF4-FFF2-40B4-BE49-F238E27FC236}">
                  <a16:creationId xmlns:a16="http://schemas.microsoft.com/office/drawing/2014/main" id="{AC7AB9FB-DE13-C949-8C5C-2B5D8F5D939E}"/>
                </a:ext>
              </a:extLst>
            </p:cNvPr>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close/>
                </a:path>
              </a:pathLst>
            </a:custGeom>
            <a:grpFill/>
            <a:ln w="15240">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57" name="Freeform 271">
              <a:extLst>
                <a:ext uri="{FF2B5EF4-FFF2-40B4-BE49-F238E27FC236}">
                  <a16:creationId xmlns:a16="http://schemas.microsoft.com/office/drawing/2014/main" id="{1CAC0ACD-4F81-7C49-96C6-A9C1E6CCDAB0}"/>
                </a:ext>
              </a:extLst>
            </p:cNvPr>
            <p:cNvSpPr>
              <a:spLocks/>
            </p:cNvSpPr>
            <p:nvPr/>
          </p:nvSpPr>
          <p:spPr bwMode="auto">
            <a:xfrm>
              <a:off x="3922568" y="3131933"/>
              <a:ext cx="238609" cy="201113"/>
            </a:xfrm>
            <a:custGeom>
              <a:avLst/>
              <a:gdLst>
                <a:gd name="T0" fmla="*/ 138 w 140"/>
                <a:gd name="T1" fmla="*/ 5 h 118"/>
                <a:gd name="T2" fmla="*/ 138 w 140"/>
                <a:gd name="T3" fmla="*/ 5 h 118"/>
                <a:gd name="T4" fmla="*/ 138 w 140"/>
                <a:gd name="T5" fmla="*/ 31 h 118"/>
                <a:gd name="T6" fmla="*/ 83 w 140"/>
                <a:gd name="T7" fmla="*/ 31 h 118"/>
                <a:gd name="T8" fmla="*/ 85 w 140"/>
                <a:gd name="T9" fmla="*/ 76 h 118"/>
                <a:gd name="T10" fmla="*/ 71 w 140"/>
                <a:gd name="T11" fmla="*/ 78 h 118"/>
                <a:gd name="T12" fmla="*/ 67 w 140"/>
                <a:gd name="T13" fmla="*/ 85 h 118"/>
                <a:gd name="T14" fmla="*/ 69 w 140"/>
                <a:gd name="T15" fmla="*/ 111 h 118"/>
                <a:gd name="T16" fmla="*/ 5 w 140"/>
                <a:gd name="T17" fmla="*/ 111 h 118"/>
                <a:gd name="T18" fmla="*/ 0 w 140"/>
                <a:gd name="T19" fmla="*/ 118 h 118"/>
                <a:gd name="T20" fmla="*/ 3 w 140"/>
                <a:gd name="T21" fmla="*/ 109 h 118"/>
                <a:gd name="T22" fmla="*/ 3 w 140"/>
                <a:gd name="T23" fmla="*/ 109 h 118"/>
                <a:gd name="T24" fmla="*/ 38 w 140"/>
                <a:gd name="T25" fmla="*/ 109 h 118"/>
                <a:gd name="T26" fmla="*/ 41 w 140"/>
                <a:gd name="T27" fmla="*/ 104 h 118"/>
                <a:gd name="T28" fmla="*/ 48 w 140"/>
                <a:gd name="T29" fmla="*/ 94 h 118"/>
                <a:gd name="T30" fmla="*/ 52 w 140"/>
                <a:gd name="T31" fmla="*/ 71 h 118"/>
                <a:gd name="T32" fmla="*/ 76 w 140"/>
                <a:gd name="T33" fmla="*/ 52 h 118"/>
                <a:gd name="T34" fmla="*/ 83 w 140"/>
                <a:gd name="T35" fmla="*/ 28 h 118"/>
                <a:gd name="T36" fmla="*/ 88 w 140"/>
                <a:gd name="T37" fmla="*/ 28 h 118"/>
                <a:gd name="T38" fmla="*/ 95 w 140"/>
                <a:gd name="T39" fmla="*/ 14 h 118"/>
                <a:gd name="T40" fmla="*/ 107 w 140"/>
                <a:gd name="T41" fmla="*/ 12 h 118"/>
                <a:gd name="T42" fmla="*/ 114 w 140"/>
                <a:gd name="T43" fmla="*/ 14 h 118"/>
                <a:gd name="T44" fmla="*/ 121 w 140"/>
                <a:gd name="T45" fmla="*/ 14 h 118"/>
                <a:gd name="T46" fmla="*/ 126 w 140"/>
                <a:gd name="T47" fmla="*/ 9 h 118"/>
                <a:gd name="T48" fmla="*/ 138 w 140"/>
                <a:gd name="T49" fmla="*/ 9 h 118"/>
                <a:gd name="T50" fmla="*/ 135 w 140"/>
                <a:gd name="T51" fmla="*/ 0 h 118"/>
                <a:gd name="T52" fmla="*/ 140 w 140"/>
                <a:gd name="T53" fmla="*/ 0 h 118"/>
                <a:gd name="T54" fmla="*/ 140 w 140"/>
                <a:gd name="T55" fmla="*/ 0 h 118"/>
                <a:gd name="T56" fmla="*/ 138 w 140"/>
                <a:gd name="T5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 h="118">
                  <a:moveTo>
                    <a:pt x="138" y="5"/>
                  </a:moveTo>
                  <a:lnTo>
                    <a:pt x="138" y="5"/>
                  </a:lnTo>
                  <a:lnTo>
                    <a:pt x="138" y="31"/>
                  </a:lnTo>
                  <a:lnTo>
                    <a:pt x="83" y="31"/>
                  </a:lnTo>
                  <a:lnTo>
                    <a:pt x="85" y="76"/>
                  </a:lnTo>
                  <a:lnTo>
                    <a:pt x="71" y="78"/>
                  </a:lnTo>
                  <a:lnTo>
                    <a:pt x="67" y="85"/>
                  </a:lnTo>
                  <a:lnTo>
                    <a:pt x="69" y="111"/>
                  </a:lnTo>
                  <a:lnTo>
                    <a:pt x="5" y="111"/>
                  </a:lnTo>
                  <a:lnTo>
                    <a:pt x="0" y="118"/>
                  </a:lnTo>
                  <a:lnTo>
                    <a:pt x="3" y="109"/>
                  </a:lnTo>
                  <a:lnTo>
                    <a:pt x="3" y="109"/>
                  </a:lnTo>
                  <a:lnTo>
                    <a:pt x="38" y="109"/>
                  </a:lnTo>
                  <a:lnTo>
                    <a:pt x="41" y="104"/>
                  </a:lnTo>
                  <a:lnTo>
                    <a:pt x="48" y="94"/>
                  </a:lnTo>
                  <a:lnTo>
                    <a:pt x="52" y="71"/>
                  </a:lnTo>
                  <a:lnTo>
                    <a:pt x="76" y="52"/>
                  </a:lnTo>
                  <a:lnTo>
                    <a:pt x="83" y="28"/>
                  </a:lnTo>
                  <a:lnTo>
                    <a:pt x="88" y="28"/>
                  </a:lnTo>
                  <a:lnTo>
                    <a:pt x="95" y="14"/>
                  </a:lnTo>
                  <a:lnTo>
                    <a:pt x="107" y="12"/>
                  </a:lnTo>
                  <a:lnTo>
                    <a:pt x="114" y="14"/>
                  </a:lnTo>
                  <a:lnTo>
                    <a:pt x="121" y="14"/>
                  </a:lnTo>
                  <a:lnTo>
                    <a:pt x="126" y="9"/>
                  </a:lnTo>
                  <a:lnTo>
                    <a:pt x="138" y="9"/>
                  </a:lnTo>
                  <a:lnTo>
                    <a:pt x="135" y="0"/>
                  </a:lnTo>
                  <a:lnTo>
                    <a:pt x="140" y="0"/>
                  </a:lnTo>
                  <a:lnTo>
                    <a:pt x="140" y="0"/>
                  </a:lnTo>
                  <a:lnTo>
                    <a:pt x="138" y="5"/>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58" name="Freeform 276">
              <a:extLst>
                <a:ext uri="{FF2B5EF4-FFF2-40B4-BE49-F238E27FC236}">
                  <a16:creationId xmlns:a16="http://schemas.microsoft.com/office/drawing/2014/main" id="{EFACA154-EE98-BD46-8BFF-522E2C17710E}"/>
                </a:ext>
              </a:extLst>
            </p:cNvPr>
            <p:cNvSpPr>
              <a:spLocks/>
            </p:cNvSpPr>
            <p:nvPr/>
          </p:nvSpPr>
          <p:spPr bwMode="auto">
            <a:xfrm>
              <a:off x="3910637" y="3459168"/>
              <a:ext cx="170435" cy="121010"/>
            </a:xfrm>
            <a:custGeom>
              <a:avLst/>
              <a:gdLst>
                <a:gd name="T0" fmla="*/ 50 w 100"/>
                <a:gd name="T1" fmla="*/ 0 h 71"/>
                <a:gd name="T2" fmla="*/ 50 w 100"/>
                <a:gd name="T3" fmla="*/ 0 h 71"/>
                <a:gd name="T4" fmla="*/ 57 w 100"/>
                <a:gd name="T5" fmla="*/ 4 h 71"/>
                <a:gd name="T6" fmla="*/ 69 w 100"/>
                <a:gd name="T7" fmla="*/ 9 h 71"/>
                <a:gd name="T8" fmla="*/ 76 w 100"/>
                <a:gd name="T9" fmla="*/ 21 h 71"/>
                <a:gd name="T10" fmla="*/ 88 w 100"/>
                <a:gd name="T11" fmla="*/ 33 h 71"/>
                <a:gd name="T12" fmla="*/ 90 w 100"/>
                <a:gd name="T13" fmla="*/ 42 h 71"/>
                <a:gd name="T14" fmla="*/ 92 w 100"/>
                <a:gd name="T15" fmla="*/ 52 h 71"/>
                <a:gd name="T16" fmla="*/ 97 w 100"/>
                <a:gd name="T17" fmla="*/ 59 h 71"/>
                <a:gd name="T18" fmla="*/ 100 w 100"/>
                <a:gd name="T19" fmla="*/ 63 h 71"/>
                <a:gd name="T20" fmla="*/ 100 w 100"/>
                <a:gd name="T21" fmla="*/ 68 h 71"/>
                <a:gd name="T22" fmla="*/ 97 w 100"/>
                <a:gd name="T23" fmla="*/ 71 h 71"/>
                <a:gd name="T24" fmla="*/ 88 w 100"/>
                <a:gd name="T25" fmla="*/ 68 h 71"/>
                <a:gd name="T26" fmla="*/ 85 w 100"/>
                <a:gd name="T27" fmla="*/ 71 h 71"/>
                <a:gd name="T28" fmla="*/ 83 w 100"/>
                <a:gd name="T29" fmla="*/ 71 h 71"/>
                <a:gd name="T30" fmla="*/ 71 w 100"/>
                <a:gd name="T31" fmla="*/ 66 h 71"/>
                <a:gd name="T32" fmla="*/ 64 w 100"/>
                <a:gd name="T33" fmla="*/ 66 h 71"/>
                <a:gd name="T34" fmla="*/ 33 w 100"/>
                <a:gd name="T35" fmla="*/ 66 h 71"/>
                <a:gd name="T36" fmla="*/ 29 w 100"/>
                <a:gd name="T37" fmla="*/ 68 h 71"/>
                <a:gd name="T38" fmla="*/ 24 w 100"/>
                <a:gd name="T39" fmla="*/ 66 h 71"/>
                <a:gd name="T40" fmla="*/ 14 w 100"/>
                <a:gd name="T41" fmla="*/ 71 h 71"/>
                <a:gd name="T42" fmla="*/ 12 w 100"/>
                <a:gd name="T43" fmla="*/ 56 h 71"/>
                <a:gd name="T44" fmla="*/ 26 w 100"/>
                <a:gd name="T45" fmla="*/ 59 h 71"/>
                <a:gd name="T46" fmla="*/ 31 w 100"/>
                <a:gd name="T47" fmla="*/ 56 h 71"/>
                <a:gd name="T48" fmla="*/ 33 w 100"/>
                <a:gd name="T49" fmla="*/ 56 h 71"/>
                <a:gd name="T50" fmla="*/ 40 w 100"/>
                <a:gd name="T51" fmla="*/ 52 h 71"/>
                <a:gd name="T52" fmla="*/ 48 w 100"/>
                <a:gd name="T53" fmla="*/ 54 h 71"/>
                <a:gd name="T54" fmla="*/ 55 w 100"/>
                <a:gd name="T55" fmla="*/ 56 h 71"/>
                <a:gd name="T56" fmla="*/ 62 w 100"/>
                <a:gd name="T57" fmla="*/ 52 h 71"/>
                <a:gd name="T58" fmla="*/ 57 w 100"/>
                <a:gd name="T59" fmla="*/ 47 h 71"/>
                <a:gd name="T60" fmla="*/ 52 w 100"/>
                <a:gd name="T61" fmla="*/ 49 h 71"/>
                <a:gd name="T62" fmla="*/ 48 w 100"/>
                <a:gd name="T63" fmla="*/ 49 h 71"/>
                <a:gd name="T64" fmla="*/ 40 w 100"/>
                <a:gd name="T65" fmla="*/ 44 h 71"/>
                <a:gd name="T66" fmla="*/ 36 w 100"/>
                <a:gd name="T67" fmla="*/ 44 h 71"/>
                <a:gd name="T68" fmla="*/ 31 w 100"/>
                <a:gd name="T69" fmla="*/ 49 h 71"/>
                <a:gd name="T70" fmla="*/ 14 w 100"/>
                <a:gd name="T71" fmla="*/ 49 h 71"/>
                <a:gd name="T72" fmla="*/ 7 w 100"/>
                <a:gd name="T73" fmla="*/ 37 h 71"/>
                <a:gd name="T74" fmla="*/ 0 w 100"/>
                <a:gd name="T75" fmla="*/ 30 h 71"/>
                <a:gd name="T76" fmla="*/ 7 w 100"/>
                <a:gd name="T77" fmla="*/ 28 h 71"/>
                <a:gd name="T78" fmla="*/ 14 w 100"/>
                <a:gd name="T79" fmla="*/ 16 h 71"/>
                <a:gd name="T80" fmla="*/ 19 w 100"/>
                <a:gd name="T81" fmla="*/ 7 h 71"/>
                <a:gd name="T82" fmla="*/ 24 w 100"/>
                <a:gd name="T83" fmla="*/ 2 h 71"/>
                <a:gd name="T84" fmla="*/ 31 w 100"/>
                <a:gd name="T85" fmla="*/ 2 h 71"/>
                <a:gd name="T86" fmla="*/ 40 w 100"/>
                <a:gd name="T87" fmla="*/ 0 h 71"/>
                <a:gd name="T88" fmla="*/ 50 w 100"/>
                <a:gd name="T8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0" h="71">
                  <a:moveTo>
                    <a:pt x="50" y="0"/>
                  </a:moveTo>
                  <a:lnTo>
                    <a:pt x="50" y="0"/>
                  </a:lnTo>
                  <a:lnTo>
                    <a:pt x="57" y="4"/>
                  </a:lnTo>
                  <a:lnTo>
                    <a:pt x="69" y="9"/>
                  </a:lnTo>
                  <a:lnTo>
                    <a:pt x="76" y="21"/>
                  </a:lnTo>
                  <a:lnTo>
                    <a:pt x="88" y="33"/>
                  </a:lnTo>
                  <a:lnTo>
                    <a:pt x="90" y="42"/>
                  </a:lnTo>
                  <a:lnTo>
                    <a:pt x="92" y="52"/>
                  </a:lnTo>
                  <a:lnTo>
                    <a:pt x="97" y="59"/>
                  </a:lnTo>
                  <a:lnTo>
                    <a:pt x="100" y="63"/>
                  </a:lnTo>
                  <a:lnTo>
                    <a:pt x="100" y="68"/>
                  </a:lnTo>
                  <a:lnTo>
                    <a:pt x="97" y="71"/>
                  </a:lnTo>
                  <a:lnTo>
                    <a:pt x="88" y="68"/>
                  </a:lnTo>
                  <a:lnTo>
                    <a:pt x="85" y="71"/>
                  </a:lnTo>
                  <a:lnTo>
                    <a:pt x="83" y="71"/>
                  </a:lnTo>
                  <a:lnTo>
                    <a:pt x="71" y="66"/>
                  </a:lnTo>
                  <a:lnTo>
                    <a:pt x="64" y="66"/>
                  </a:lnTo>
                  <a:lnTo>
                    <a:pt x="33" y="66"/>
                  </a:lnTo>
                  <a:lnTo>
                    <a:pt x="29" y="68"/>
                  </a:lnTo>
                  <a:lnTo>
                    <a:pt x="24" y="66"/>
                  </a:lnTo>
                  <a:lnTo>
                    <a:pt x="14" y="71"/>
                  </a:lnTo>
                  <a:lnTo>
                    <a:pt x="12" y="56"/>
                  </a:lnTo>
                  <a:lnTo>
                    <a:pt x="26" y="59"/>
                  </a:lnTo>
                  <a:lnTo>
                    <a:pt x="31" y="56"/>
                  </a:lnTo>
                  <a:lnTo>
                    <a:pt x="33" y="56"/>
                  </a:lnTo>
                  <a:lnTo>
                    <a:pt x="40" y="52"/>
                  </a:lnTo>
                  <a:lnTo>
                    <a:pt x="48" y="54"/>
                  </a:lnTo>
                  <a:lnTo>
                    <a:pt x="55" y="56"/>
                  </a:lnTo>
                  <a:lnTo>
                    <a:pt x="62" y="52"/>
                  </a:lnTo>
                  <a:lnTo>
                    <a:pt x="57" y="47"/>
                  </a:lnTo>
                  <a:lnTo>
                    <a:pt x="52" y="49"/>
                  </a:lnTo>
                  <a:lnTo>
                    <a:pt x="48" y="49"/>
                  </a:lnTo>
                  <a:lnTo>
                    <a:pt x="40" y="44"/>
                  </a:lnTo>
                  <a:lnTo>
                    <a:pt x="36" y="44"/>
                  </a:lnTo>
                  <a:lnTo>
                    <a:pt x="31" y="49"/>
                  </a:lnTo>
                  <a:lnTo>
                    <a:pt x="14" y="49"/>
                  </a:lnTo>
                  <a:lnTo>
                    <a:pt x="7" y="37"/>
                  </a:lnTo>
                  <a:lnTo>
                    <a:pt x="0" y="30"/>
                  </a:lnTo>
                  <a:lnTo>
                    <a:pt x="7" y="28"/>
                  </a:lnTo>
                  <a:lnTo>
                    <a:pt x="14" y="16"/>
                  </a:lnTo>
                  <a:lnTo>
                    <a:pt x="19" y="7"/>
                  </a:lnTo>
                  <a:lnTo>
                    <a:pt x="24" y="2"/>
                  </a:lnTo>
                  <a:lnTo>
                    <a:pt x="31" y="2"/>
                  </a:lnTo>
                  <a:lnTo>
                    <a:pt x="40" y="0"/>
                  </a:lnTo>
                  <a:lnTo>
                    <a:pt x="50"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grpSp>
          <p:nvGrpSpPr>
            <p:cNvPr id="159" name="Group 158">
              <a:extLst>
                <a:ext uri="{FF2B5EF4-FFF2-40B4-BE49-F238E27FC236}">
                  <a16:creationId xmlns:a16="http://schemas.microsoft.com/office/drawing/2014/main" id="{D43FB998-D37D-054C-9A6E-2A8898476ED2}"/>
                </a:ext>
              </a:extLst>
            </p:cNvPr>
            <p:cNvGrpSpPr/>
            <p:nvPr/>
          </p:nvGrpSpPr>
          <p:grpSpPr>
            <a:xfrm>
              <a:off x="4684412" y="-116555"/>
              <a:ext cx="4959651" cy="2796836"/>
              <a:chOff x="6245882" y="-155406"/>
              <a:chExt cx="6612868" cy="3729114"/>
            </a:xfrm>
            <a:grpFill/>
          </p:grpSpPr>
          <p:sp>
            <p:nvSpPr>
              <p:cNvPr id="180" name="Freeform 179">
                <a:extLst>
                  <a:ext uri="{FF2B5EF4-FFF2-40B4-BE49-F238E27FC236}">
                    <a16:creationId xmlns:a16="http://schemas.microsoft.com/office/drawing/2014/main" id="{E4EC5385-162D-F54C-AAF2-05A7B34C3BD6}"/>
                  </a:ext>
                </a:extLst>
              </p:cNvPr>
              <p:cNvSpPr>
                <a:spLocks/>
              </p:cNvSpPr>
              <p:nvPr/>
            </p:nvSpPr>
            <p:spPr bwMode="auto">
              <a:xfrm>
                <a:off x="6852085" y="567238"/>
                <a:ext cx="6006665" cy="3006470"/>
              </a:xfrm>
              <a:custGeom>
                <a:avLst/>
                <a:gdLst>
                  <a:gd name="connsiteX0" fmla="*/ 1791129 w 6006665"/>
                  <a:gd name="connsiteY0" fmla="*/ 817622 h 3006470"/>
                  <a:gd name="connsiteX1" fmla="*/ 1782156 w 6006665"/>
                  <a:gd name="connsiteY1" fmla="*/ 881716 h 3006470"/>
                  <a:gd name="connsiteX2" fmla="*/ 1809554 w 6006665"/>
                  <a:gd name="connsiteY2" fmla="*/ 895415 h 3006470"/>
                  <a:gd name="connsiteX3" fmla="*/ 2838307 w 6006665"/>
                  <a:gd name="connsiteY3" fmla="*/ 0 h 3006470"/>
                  <a:gd name="connsiteX4" fmla="*/ 2844246 w 6006665"/>
                  <a:gd name="connsiteY4" fmla="*/ 4711 h 3006470"/>
                  <a:gd name="connsiteX5" fmla="*/ 2850213 w 6006665"/>
                  <a:gd name="connsiteY5" fmla="*/ 0 h 3006470"/>
                  <a:gd name="connsiteX6" fmla="*/ 2916115 w 6006665"/>
                  <a:gd name="connsiteY6" fmla="*/ 52267 h 3006470"/>
                  <a:gd name="connsiteX7" fmla="*/ 2861576 w 6006665"/>
                  <a:gd name="connsiteY7" fmla="*/ 90899 h 3006470"/>
                  <a:gd name="connsiteX8" fmla="*/ 2947929 w 6006665"/>
                  <a:gd name="connsiteY8" fmla="*/ 118168 h 3006470"/>
                  <a:gd name="connsiteX9" fmla="*/ 2957621 w 6006665"/>
                  <a:gd name="connsiteY9" fmla="*/ 186006 h 3006470"/>
                  <a:gd name="connsiteX10" fmla="*/ 2979199 w 6006665"/>
                  <a:gd name="connsiteY10" fmla="*/ 161345 h 3006470"/>
                  <a:gd name="connsiteX11" fmla="*/ 2991106 w 6006665"/>
                  <a:gd name="connsiteY11" fmla="*/ 161345 h 3006470"/>
                  <a:gd name="connsiteX12" fmla="*/ 3086005 w 6006665"/>
                  <a:gd name="connsiteY12" fmla="*/ 161345 h 3006470"/>
                  <a:gd name="connsiteX13" fmla="*/ 3097912 w 6006665"/>
                  <a:gd name="connsiteY13" fmla="*/ 161345 h 3006470"/>
                  <a:gd name="connsiteX14" fmla="*/ 3179721 w 6006665"/>
                  <a:gd name="connsiteY14" fmla="*/ 236336 h 3006470"/>
                  <a:gd name="connsiteX15" fmla="*/ 3211535 w 6006665"/>
                  <a:gd name="connsiteY15" fmla="*/ 295420 h 3006470"/>
                  <a:gd name="connsiteX16" fmla="*/ 3200173 w 6006665"/>
                  <a:gd name="connsiteY16" fmla="*/ 370412 h 3006470"/>
                  <a:gd name="connsiteX17" fmla="*/ 3161541 w 6006665"/>
                  <a:gd name="connsiteY17" fmla="*/ 413589 h 3006470"/>
                  <a:gd name="connsiteX18" fmla="*/ 3066097 w 6006665"/>
                  <a:gd name="connsiteY18" fmla="*/ 488580 h 3006470"/>
                  <a:gd name="connsiteX19" fmla="*/ 3034283 w 6006665"/>
                  <a:gd name="connsiteY19" fmla="*/ 531757 h 3006470"/>
                  <a:gd name="connsiteX20" fmla="*/ 3082005 w 6006665"/>
                  <a:gd name="connsiteY20" fmla="*/ 547664 h 3006470"/>
                  <a:gd name="connsiteX21" fmla="*/ 3129459 w 6006665"/>
                  <a:gd name="connsiteY21" fmla="*/ 575345 h 3006470"/>
                  <a:gd name="connsiteX22" fmla="*/ 3156451 w 6006665"/>
                  <a:gd name="connsiteY22" fmla="*/ 552209 h 3006470"/>
                  <a:gd name="connsiteX23" fmla="*/ 3158460 w 6006665"/>
                  <a:gd name="connsiteY23" fmla="*/ 560693 h 3006470"/>
                  <a:gd name="connsiteX24" fmla="*/ 3168359 w 6006665"/>
                  <a:gd name="connsiteY24" fmla="*/ 552209 h 3006470"/>
                  <a:gd name="connsiteX25" fmla="*/ 3184984 w 6006665"/>
                  <a:gd name="connsiteY25" fmla="*/ 622402 h 3006470"/>
                  <a:gd name="connsiteX26" fmla="*/ 3192811 w 6006665"/>
                  <a:gd name="connsiteY26" fmla="*/ 606748 h 3006470"/>
                  <a:gd name="connsiteX27" fmla="*/ 3251895 w 6006665"/>
                  <a:gd name="connsiteY27" fmla="*/ 586296 h 3006470"/>
                  <a:gd name="connsiteX28" fmla="*/ 3259833 w 6006665"/>
                  <a:gd name="connsiteY28" fmla="*/ 587670 h 3006470"/>
                  <a:gd name="connsiteX29" fmla="*/ 3263802 w 6006665"/>
                  <a:gd name="connsiteY29" fmla="*/ 586296 h 3006470"/>
                  <a:gd name="connsiteX30" fmla="*/ 3381970 w 6006665"/>
                  <a:gd name="connsiteY30" fmla="*/ 606748 h 3006470"/>
                  <a:gd name="connsiteX31" fmla="*/ 3388787 w 6006665"/>
                  <a:gd name="connsiteY31" fmla="*/ 665832 h 3006470"/>
                  <a:gd name="connsiteX32" fmla="*/ 3531529 w 6006665"/>
                  <a:gd name="connsiteY32" fmla="*/ 686823 h 3006470"/>
                  <a:gd name="connsiteX33" fmla="*/ 3538225 w 6006665"/>
                  <a:gd name="connsiteY33" fmla="*/ 590841 h 3006470"/>
                  <a:gd name="connsiteX34" fmla="*/ 3549910 w 6006665"/>
                  <a:gd name="connsiteY34" fmla="*/ 594028 h 3006470"/>
                  <a:gd name="connsiteX35" fmla="*/ 3550132 w 6006665"/>
                  <a:gd name="connsiteY35" fmla="*/ 590841 h 3006470"/>
                  <a:gd name="connsiteX36" fmla="*/ 3625123 w 6006665"/>
                  <a:gd name="connsiteY36" fmla="*/ 611293 h 3006470"/>
                  <a:gd name="connsiteX37" fmla="*/ 3672301 w 6006665"/>
                  <a:gd name="connsiteY37" fmla="*/ 611293 h 3006470"/>
                  <a:gd name="connsiteX38" fmla="*/ 3684207 w 6006665"/>
                  <a:gd name="connsiteY38" fmla="*/ 611293 h 3006470"/>
                  <a:gd name="connsiteX39" fmla="*/ 3743291 w 6006665"/>
                  <a:gd name="connsiteY39" fmla="*/ 677194 h 3006470"/>
                  <a:gd name="connsiteX40" fmla="*/ 3759199 w 6006665"/>
                  <a:gd name="connsiteY40" fmla="*/ 756731 h 3006470"/>
                  <a:gd name="connsiteX41" fmla="*/ 3738747 w 6006665"/>
                  <a:gd name="connsiteY41" fmla="*/ 806725 h 3006470"/>
                  <a:gd name="connsiteX42" fmla="*/ 3786469 w 6006665"/>
                  <a:gd name="connsiteY42" fmla="*/ 897623 h 3006470"/>
                  <a:gd name="connsiteX43" fmla="*/ 3835603 w 6006665"/>
                  <a:gd name="connsiteY43" fmla="*/ 933529 h 3006470"/>
                  <a:gd name="connsiteX44" fmla="*/ 3865460 w 6006665"/>
                  <a:gd name="connsiteY44" fmla="*/ 822632 h 3006470"/>
                  <a:gd name="connsiteX45" fmla="*/ 3875077 w 6006665"/>
                  <a:gd name="connsiteY45" fmla="*/ 831139 h 3006470"/>
                  <a:gd name="connsiteX46" fmla="*/ 3877367 w 6006665"/>
                  <a:gd name="connsiteY46" fmla="*/ 822632 h 3006470"/>
                  <a:gd name="connsiteX47" fmla="*/ 3932151 w 6006665"/>
                  <a:gd name="connsiteY47" fmla="*/ 871095 h 3006470"/>
                  <a:gd name="connsiteX48" fmla="*/ 3988173 w 6006665"/>
                  <a:gd name="connsiteY48" fmla="*/ 843084 h 3006470"/>
                  <a:gd name="connsiteX49" fmla="*/ 3993852 w 6006665"/>
                  <a:gd name="connsiteY49" fmla="*/ 846199 h 3006470"/>
                  <a:gd name="connsiteX50" fmla="*/ 4000080 w 6006665"/>
                  <a:gd name="connsiteY50" fmla="*/ 843084 h 3006470"/>
                  <a:gd name="connsiteX51" fmla="*/ 4062426 w 6006665"/>
                  <a:gd name="connsiteY51" fmla="*/ 877274 h 3006470"/>
                  <a:gd name="connsiteX52" fmla="*/ 4085889 w 6006665"/>
                  <a:gd name="connsiteY52" fmla="*/ 849902 h 3006470"/>
                  <a:gd name="connsiteX53" fmla="*/ 4095563 w 6006665"/>
                  <a:gd name="connsiteY53" fmla="*/ 852506 h 3006470"/>
                  <a:gd name="connsiteX54" fmla="*/ 4097796 w 6006665"/>
                  <a:gd name="connsiteY54" fmla="*/ 849902 h 3006470"/>
                  <a:gd name="connsiteX55" fmla="*/ 4144150 w 6006665"/>
                  <a:gd name="connsiteY55" fmla="*/ 862382 h 3006470"/>
                  <a:gd name="connsiteX56" fmla="*/ 4117703 w 6006665"/>
                  <a:gd name="connsiteY56" fmla="*/ 752186 h 3006470"/>
                  <a:gd name="connsiteX57" fmla="*/ 4165425 w 6006665"/>
                  <a:gd name="connsiteY57" fmla="*/ 697647 h 3006470"/>
                  <a:gd name="connsiteX58" fmla="*/ 4175231 w 6006665"/>
                  <a:gd name="connsiteY58" fmla="*/ 700048 h 3006470"/>
                  <a:gd name="connsiteX59" fmla="*/ 4177332 w 6006665"/>
                  <a:gd name="connsiteY59" fmla="*/ 697647 h 3006470"/>
                  <a:gd name="connsiteX60" fmla="*/ 4511384 w 6006665"/>
                  <a:gd name="connsiteY60" fmla="*/ 779455 h 3006470"/>
                  <a:gd name="connsiteX61" fmla="*/ 4543199 w 6006665"/>
                  <a:gd name="connsiteY61" fmla="*/ 849902 h 3006470"/>
                  <a:gd name="connsiteX62" fmla="*/ 4639242 w 6006665"/>
                  <a:gd name="connsiteY62" fmla="*/ 932544 h 3006470"/>
                  <a:gd name="connsiteX63" fmla="*/ 4774445 w 6006665"/>
                  <a:gd name="connsiteY63" fmla="*/ 913531 h 3006470"/>
                  <a:gd name="connsiteX64" fmla="*/ 4778496 w 6006665"/>
                  <a:gd name="connsiteY64" fmla="*/ 914635 h 3006470"/>
                  <a:gd name="connsiteX65" fmla="*/ 4786352 w 6006665"/>
                  <a:gd name="connsiteY65" fmla="*/ 913531 h 3006470"/>
                  <a:gd name="connsiteX66" fmla="*/ 4861343 w 6006665"/>
                  <a:gd name="connsiteY66" fmla="*/ 933983 h 3006470"/>
                  <a:gd name="connsiteX67" fmla="*/ 4893158 w 6006665"/>
                  <a:gd name="connsiteY67" fmla="*/ 977160 h 3006470"/>
                  <a:gd name="connsiteX68" fmla="*/ 4888613 w 6006665"/>
                  <a:gd name="connsiteY68" fmla="*/ 1058968 h 3006470"/>
                  <a:gd name="connsiteX69" fmla="*/ 4927677 w 6006665"/>
                  <a:gd name="connsiteY69" fmla="*/ 1083640 h 3006470"/>
                  <a:gd name="connsiteX70" fmla="*/ 4967605 w 6006665"/>
                  <a:gd name="connsiteY70" fmla="*/ 1070331 h 3006470"/>
                  <a:gd name="connsiteX71" fmla="*/ 5038051 w 6006665"/>
                  <a:gd name="connsiteY71" fmla="*/ 1063513 h 3006470"/>
                  <a:gd name="connsiteX72" fmla="*/ 5040730 w 6006665"/>
                  <a:gd name="connsiteY72" fmla="*/ 1064406 h 3006470"/>
                  <a:gd name="connsiteX73" fmla="*/ 5049958 w 6006665"/>
                  <a:gd name="connsiteY73" fmla="*/ 1063513 h 3006470"/>
                  <a:gd name="connsiteX74" fmla="*/ 5114249 w 6006665"/>
                  <a:gd name="connsiteY74" fmla="*/ 1084944 h 3006470"/>
                  <a:gd name="connsiteX75" fmla="*/ 5176671 w 6006665"/>
                  <a:gd name="connsiteY75" fmla="*/ 1074876 h 3006470"/>
                  <a:gd name="connsiteX76" fmla="*/ 5177801 w 6006665"/>
                  <a:gd name="connsiteY76" fmla="*/ 1076614 h 3006470"/>
                  <a:gd name="connsiteX77" fmla="*/ 5188578 w 6006665"/>
                  <a:gd name="connsiteY77" fmla="*/ 1074876 h 3006470"/>
                  <a:gd name="connsiteX78" fmla="*/ 5243719 w 6006665"/>
                  <a:gd name="connsiteY78" fmla="*/ 1159707 h 3006470"/>
                  <a:gd name="connsiteX79" fmla="*/ 5283477 w 6006665"/>
                  <a:gd name="connsiteY79" fmla="*/ 1129415 h 3006470"/>
                  <a:gd name="connsiteX80" fmla="*/ 5258480 w 6006665"/>
                  <a:gd name="connsiteY80" fmla="*/ 1063513 h 3006470"/>
                  <a:gd name="connsiteX81" fmla="*/ 5267570 w 6006665"/>
                  <a:gd name="connsiteY81" fmla="*/ 1015792 h 3006470"/>
                  <a:gd name="connsiteX82" fmla="*/ 5278896 w 6006665"/>
                  <a:gd name="connsiteY82" fmla="*/ 1018841 h 3006470"/>
                  <a:gd name="connsiteX83" fmla="*/ 5279477 w 6006665"/>
                  <a:gd name="connsiteY83" fmla="*/ 1015792 h 3006470"/>
                  <a:gd name="connsiteX84" fmla="*/ 5395510 w 6006665"/>
                  <a:gd name="connsiteY84" fmla="*/ 1047031 h 3006470"/>
                  <a:gd name="connsiteX85" fmla="*/ 5463001 w 6006665"/>
                  <a:gd name="connsiteY85" fmla="*/ 1043061 h 3006470"/>
                  <a:gd name="connsiteX86" fmla="*/ 5464386 w 6006665"/>
                  <a:gd name="connsiteY86" fmla="*/ 1043680 h 3006470"/>
                  <a:gd name="connsiteX87" fmla="*/ 5474909 w 6006665"/>
                  <a:gd name="connsiteY87" fmla="*/ 1043061 h 3006470"/>
                  <a:gd name="connsiteX88" fmla="*/ 5581715 w 6006665"/>
                  <a:gd name="connsiteY88" fmla="*/ 1090783 h 3006470"/>
                  <a:gd name="connsiteX89" fmla="*/ 5633981 w 6006665"/>
                  <a:gd name="connsiteY89" fmla="*/ 1133960 h 3006470"/>
                  <a:gd name="connsiteX90" fmla="*/ 5720335 w 6006665"/>
                  <a:gd name="connsiteY90" fmla="*/ 1213496 h 3006470"/>
                  <a:gd name="connsiteX91" fmla="*/ 5822595 w 6006665"/>
                  <a:gd name="connsiteY91" fmla="*/ 1311212 h 3006470"/>
                  <a:gd name="connsiteX92" fmla="*/ 5818051 w 6006665"/>
                  <a:gd name="connsiteY92" fmla="*/ 1365751 h 3006470"/>
                  <a:gd name="connsiteX93" fmla="*/ 5825679 w 6006665"/>
                  <a:gd name="connsiteY93" fmla="*/ 1373379 h 3006470"/>
                  <a:gd name="connsiteX94" fmla="*/ 5822051 w 6006665"/>
                  <a:gd name="connsiteY94" fmla="*/ 1322574 h 3006470"/>
                  <a:gd name="connsiteX95" fmla="*/ 5834092 w 6006665"/>
                  <a:gd name="connsiteY95" fmla="*/ 1324447 h 3006470"/>
                  <a:gd name="connsiteX96" fmla="*/ 5833958 w 6006665"/>
                  <a:gd name="connsiteY96" fmla="*/ 1322574 h 3006470"/>
                  <a:gd name="connsiteX97" fmla="*/ 5936219 w 6006665"/>
                  <a:gd name="connsiteY97" fmla="*/ 1338481 h 3006470"/>
                  <a:gd name="connsiteX98" fmla="*/ 6006665 w 6006665"/>
                  <a:gd name="connsiteY98" fmla="*/ 1418018 h 3006470"/>
                  <a:gd name="connsiteX99" fmla="*/ 5968033 w 6006665"/>
                  <a:gd name="connsiteY99" fmla="*/ 1456650 h 3006470"/>
                  <a:gd name="connsiteX100" fmla="*/ 5908949 w 6006665"/>
                  <a:gd name="connsiteY100" fmla="*/ 1468012 h 3006470"/>
                  <a:gd name="connsiteX101" fmla="*/ 5908949 w 6006665"/>
                  <a:gd name="connsiteY101" fmla="*/ 1554366 h 3006470"/>
                  <a:gd name="connsiteX102" fmla="*/ 5893042 w 6006665"/>
                  <a:gd name="connsiteY102" fmla="*/ 1570273 h 3006470"/>
                  <a:gd name="connsiteX103" fmla="*/ 5881135 w 6006665"/>
                  <a:gd name="connsiteY103" fmla="*/ 1570273 h 3006470"/>
                  <a:gd name="connsiteX104" fmla="*/ 5861227 w 6006665"/>
                  <a:gd name="connsiteY104" fmla="*/ 1570273 h 3006470"/>
                  <a:gd name="connsiteX105" fmla="*/ 5849321 w 6006665"/>
                  <a:gd name="connsiteY105" fmla="*/ 1570273 h 3006470"/>
                  <a:gd name="connsiteX106" fmla="*/ 5817506 w 6006665"/>
                  <a:gd name="connsiteY106" fmla="*/ 1536186 h 3006470"/>
                  <a:gd name="connsiteX107" fmla="*/ 5767511 w 6006665"/>
                  <a:gd name="connsiteY107" fmla="*/ 1511189 h 3006470"/>
                  <a:gd name="connsiteX108" fmla="*/ 5762967 w 6006665"/>
                  <a:gd name="connsiteY108" fmla="*/ 1477102 h 3006470"/>
                  <a:gd name="connsiteX109" fmla="*/ 5729132 w 6006665"/>
                  <a:gd name="connsiteY109" fmla="*/ 1463170 h 3006470"/>
                  <a:gd name="connsiteX110" fmla="*/ 5695337 w 6006665"/>
                  <a:gd name="connsiteY110" fmla="*/ 1472557 h 3006470"/>
                  <a:gd name="connsiteX111" fmla="*/ 5693366 w 6006665"/>
                  <a:gd name="connsiteY111" fmla="*/ 1469797 h 3006470"/>
                  <a:gd name="connsiteX112" fmla="*/ 5683431 w 6006665"/>
                  <a:gd name="connsiteY112" fmla="*/ 1472557 h 3006470"/>
                  <a:gd name="connsiteX113" fmla="*/ 5660706 w 6006665"/>
                  <a:gd name="connsiteY113" fmla="*/ 1440742 h 3006470"/>
                  <a:gd name="connsiteX114" fmla="*/ 5669644 w 6006665"/>
                  <a:gd name="connsiteY114" fmla="*/ 1415717 h 3006470"/>
                  <a:gd name="connsiteX115" fmla="*/ 5640799 w 6006665"/>
                  <a:gd name="connsiteY115" fmla="*/ 1429380 h 3006470"/>
                  <a:gd name="connsiteX116" fmla="*/ 5656705 w 6006665"/>
                  <a:gd name="connsiteY116" fmla="*/ 1472557 h 3006470"/>
                  <a:gd name="connsiteX117" fmla="*/ 5633981 w 6006665"/>
                  <a:gd name="connsiteY117" fmla="*/ 1511189 h 3006470"/>
                  <a:gd name="connsiteX118" fmla="*/ 5586259 w 6006665"/>
                  <a:gd name="connsiteY118" fmla="*/ 1547548 h 3006470"/>
                  <a:gd name="connsiteX119" fmla="*/ 5575676 w 6006665"/>
                  <a:gd name="connsiteY119" fmla="*/ 1546540 h 3006470"/>
                  <a:gd name="connsiteX120" fmla="*/ 5574353 w 6006665"/>
                  <a:gd name="connsiteY120" fmla="*/ 1547548 h 3006470"/>
                  <a:gd name="connsiteX121" fmla="*/ 5539436 w 6006665"/>
                  <a:gd name="connsiteY121" fmla="*/ 1544223 h 3006470"/>
                  <a:gd name="connsiteX122" fmla="*/ 5570352 w 6006665"/>
                  <a:gd name="connsiteY122" fmla="*/ 1586180 h 3006470"/>
                  <a:gd name="connsiteX123" fmla="*/ 5593077 w 6006665"/>
                  <a:gd name="connsiteY123" fmla="*/ 1649809 h 3006470"/>
                  <a:gd name="connsiteX124" fmla="*/ 5608984 w 6006665"/>
                  <a:gd name="connsiteY124" fmla="*/ 1677079 h 3006470"/>
                  <a:gd name="connsiteX125" fmla="*/ 5613529 w 6006665"/>
                  <a:gd name="connsiteY125" fmla="*/ 1708893 h 3006470"/>
                  <a:gd name="connsiteX126" fmla="*/ 5608984 w 6006665"/>
                  <a:gd name="connsiteY126" fmla="*/ 1731618 h 3006470"/>
                  <a:gd name="connsiteX127" fmla="*/ 5597799 w 6006665"/>
                  <a:gd name="connsiteY127" fmla="*/ 1728009 h 3006470"/>
                  <a:gd name="connsiteX128" fmla="*/ 5597077 w 6006665"/>
                  <a:gd name="connsiteY128" fmla="*/ 1731618 h 3006470"/>
                  <a:gd name="connsiteX129" fmla="*/ 5534271 w 6006665"/>
                  <a:gd name="connsiteY129" fmla="*/ 1711358 h 3006470"/>
                  <a:gd name="connsiteX130" fmla="*/ 5436277 w 6006665"/>
                  <a:gd name="connsiteY130" fmla="*/ 1767977 h 3006470"/>
                  <a:gd name="connsiteX131" fmla="*/ 5397645 w 6006665"/>
                  <a:gd name="connsiteY131" fmla="*/ 1779340 h 3006470"/>
                  <a:gd name="connsiteX132" fmla="*/ 5345378 w 6006665"/>
                  <a:gd name="connsiteY132" fmla="*/ 1833879 h 3006470"/>
                  <a:gd name="connsiteX133" fmla="*/ 5290839 w 6006665"/>
                  <a:gd name="connsiteY133" fmla="*/ 1881600 h 3006470"/>
                  <a:gd name="connsiteX134" fmla="*/ 5274932 w 6006665"/>
                  <a:gd name="connsiteY134" fmla="*/ 1913415 h 3006470"/>
                  <a:gd name="connsiteX135" fmla="*/ 5267238 w 6006665"/>
                  <a:gd name="connsiteY135" fmla="*/ 1904988 h 3006470"/>
                  <a:gd name="connsiteX136" fmla="*/ 5263025 w 6006665"/>
                  <a:gd name="connsiteY136" fmla="*/ 1913415 h 3006470"/>
                  <a:gd name="connsiteX137" fmla="*/ 5219538 w 6006665"/>
                  <a:gd name="connsiteY137" fmla="*/ 1865787 h 3006470"/>
                  <a:gd name="connsiteX138" fmla="*/ 5129494 w 6006665"/>
                  <a:gd name="connsiteY138" fmla="*/ 1920232 h 3006470"/>
                  <a:gd name="connsiteX139" fmla="*/ 5126389 w 6006665"/>
                  <a:gd name="connsiteY139" fmla="*/ 1914910 h 3006470"/>
                  <a:gd name="connsiteX140" fmla="*/ 5117587 w 6006665"/>
                  <a:gd name="connsiteY140" fmla="*/ 1920232 h 3006470"/>
                  <a:gd name="connsiteX141" fmla="*/ 5105544 w 6006665"/>
                  <a:gd name="connsiteY141" fmla="*/ 1899586 h 3006470"/>
                  <a:gd name="connsiteX142" fmla="*/ 5074955 w 6006665"/>
                  <a:gd name="connsiteY142" fmla="*/ 1924777 h 3006470"/>
                  <a:gd name="connsiteX143" fmla="*/ 5065718 w 6006665"/>
                  <a:gd name="connsiteY143" fmla="*/ 1922578 h 3006470"/>
                  <a:gd name="connsiteX144" fmla="*/ 5063048 w 6006665"/>
                  <a:gd name="connsiteY144" fmla="*/ 1924777 h 3006470"/>
                  <a:gd name="connsiteX145" fmla="*/ 5026594 w 6006665"/>
                  <a:gd name="connsiteY145" fmla="*/ 1916098 h 3006470"/>
                  <a:gd name="connsiteX146" fmla="*/ 5015871 w 6006665"/>
                  <a:gd name="connsiteY146" fmla="*/ 1961137 h 3006470"/>
                  <a:gd name="connsiteX147" fmla="*/ 4974967 w 6006665"/>
                  <a:gd name="connsiteY147" fmla="*/ 2027038 h 3006470"/>
                  <a:gd name="connsiteX148" fmla="*/ 4974967 w 6006665"/>
                  <a:gd name="connsiteY148" fmla="*/ 2058853 h 3006470"/>
                  <a:gd name="connsiteX149" fmla="*/ 5015871 w 6006665"/>
                  <a:gd name="connsiteY149" fmla="*/ 2074760 h 3006470"/>
                  <a:gd name="connsiteX150" fmla="*/ 5011326 w 6006665"/>
                  <a:gd name="connsiteY150" fmla="*/ 2172476 h 3006470"/>
                  <a:gd name="connsiteX151" fmla="*/ 4999419 w 6006665"/>
                  <a:gd name="connsiteY151" fmla="*/ 2172476 h 3006470"/>
                  <a:gd name="connsiteX152" fmla="*/ 4974967 w 6006665"/>
                  <a:gd name="connsiteY152" fmla="*/ 2172476 h 3006470"/>
                  <a:gd name="connsiteX153" fmla="*/ 4963605 w 6006665"/>
                  <a:gd name="connsiteY153" fmla="*/ 2224742 h 3006470"/>
                  <a:gd name="connsiteX154" fmla="*/ 4974967 w 6006665"/>
                  <a:gd name="connsiteY154" fmla="*/ 2252012 h 3006470"/>
                  <a:gd name="connsiteX155" fmla="*/ 4909065 w 6006665"/>
                  <a:gd name="connsiteY155" fmla="*/ 2286099 h 3006470"/>
                  <a:gd name="connsiteX156" fmla="*/ 4897703 w 6006665"/>
                  <a:gd name="connsiteY156" fmla="*/ 2354273 h 3006470"/>
                  <a:gd name="connsiteX157" fmla="*/ 4845437 w 6006665"/>
                  <a:gd name="connsiteY157" fmla="*/ 2370180 h 3006470"/>
                  <a:gd name="connsiteX158" fmla="*/ 4834074 w 6006665"/>
                  <a:gd name="connsiteY158" fmla="*/ 2429264 h 3006470"/>
                  <a:gd name="connsiteX159" fmla="*/ 4779535 w 6006665"/>
                  <a:gd name="connsiteY159" fmla="*/ 2488348 h 3006470"/>
                  <a:gd name="connsiteX160" fmla="*/ 4777225 w 6006665"/>
                  <a:gd name="connsiteY160" fmla="*/ 2477952 h 3006470"/>
                  <a:gd name="connsiteX161" fmla="*/ 4767628 w 6006665"/>
                  <a:gd name="connsiteY161" fmla="*/ 2488348 h 3006470"/>
                  <a:gd name="connsiteX162" fmla="*/ 4758538 w 6006665"/>
                  <a:gd name="connsiteY162" fmla="*/ 2447444 h 3006470"/>
                  <a:gd name="connsiteX163" fmla="*/ 4742631 w 6006665"/>
                  <a:gd name="connsiteY163" fmla="*/ 2361090 h 3006470"/>
                  <a:gd name="connsiteX164" fmla="*/ 4715361 w 6006665"/>
                  <a:gd name="connsiteY164" fmla="*/ 2220198 h 3006470"/>
                  <a:gd name="connsiteX165" fmla="*/ 4735813 w 6006665"/>
                  <a:gd name="connsiteY165" fmla="*/ 2129299 h 3006470"/>
                  <a:gd name="connsiteX166" fmla="*/ 4767628 w 6006665"/>
                  <a:gd name="connsiteY166" fmla="*/ 2086122 h 3006470"/>
                  <a:gd name="connsiteX167" fmla="*/ 4767628 w 6006665"/>
                  <a:gd name="connsiteY167" fmla="*/ 2058853 h 3006470"/>
                  <a:gd name="connsiteX168" fmla="*/ 4826712 w 6006665"/>
                  <a:gd name="connsiteY168" fmla="*/ 2042945 h 3006470"/>
                  <a:gd name="connsiteX169" fmla="*/ 4892613 w 6006665"/>
                  <a:gd name="connsiteY169" fmla="*/ 1952047 h 3006470"/>
                  <a:gd name="connsiteX170" fmla="*/ 4956243 w 6006665"/>
                  <a:gd name="connsiteY170" fmla="*/ 1877056 h 3006470"/>
                  <a:gd name="connsiteX171" fmla="*/ 5022143 w 6006665"/>
                  <a:gd name="connsiteY171" fmla="*/ 1817971 h 3006470"/>
                  <a:gd name="connsiteX172" fmla="*/ 5046694 w 6006665"/>
                  <a:gd name="connsiteY172" fmla="*/ 1710844 h 3006470"/>
                  <a:gd name="connsiteX173" fmla="*/ 5015871 w 6006665"/>
                  <a:gd name="connsiteY173" fmla="*/ 1715711 h 3006470"/>
                  <a:gd name="connsiteX174" fmla="*/ 4995419 w 6006665"/>
                  <a:gd name="connsiteY174" fmla="*/ 1779340 h 3006470"/>
                  <a:gd name="connsiteX175" fmla="*/ 4904521 w 6006665"/>
                  <a:gd name="connsiteY175" fmla="*/ 1865693 h 3006470"/>
                  <a:gd name="connsiteX176" fmla="*/ 4901708 w 6006665"/>
                  <a:gd name="connsiteY176" fmla="*/ 1857053 h 3006470"/>
                  <a:gd name="connsiteX177" fmla="*/ 4892613 w 6006665"/>
                  <a:gd name="connsiteY177" fmla="*/ 1865693 h 3006470"/>
                  <a:gd name="connsiteX178" fmla="*/ 4861835 w 6006665"/>
                  <a:gd name="connsiteY178" fmla="*/ 1771159 h 3006470"/>
                  <a:gd name="connsiteX179" fmla="*/ 4779535 w 6006665"/>
                  <a:gd name="connsiteY179" fmla="*/ 1795247 h 3006470"/>
                  <a:gd name="connsiteX180" fmla="*/ 4684091 w 6006665"/>
                  <a:gd name="connsiteY180" fmla="*/ 1920232 h 3006470"/>
                  <a:gd name="connsiteX181" fmla="*/ 4715906 w 6006665"/>
                  <a:gd name="connsiteY181" fmla="*/ 1967954 h 3006470"/>
                  <a:gd name="connsiteX182" fmla="*/ 4636369 w 6006665"/>
                  <a:gd name="connsiteY182" fmla="*/ 1983861 h 3006470"/>
                  <a:gd name="connsiteX183" fmla="*/ 4577285 w 6006665"/>
                  <a:gd name="connsiteY183" fmla="*/ 1988406 h 3006470"/>
                  <a:gd name="connsiteX184" fmla="*/ 4577373 w 6006665"/>
                  <a:gd name="connsiteY184" fmla="*/ 1987484 h 3006470"/>
                  <a:gd name="connsiteX185" fmla="*/ 4565379 w 6006665"/>
                  <a:gd name="connsiteY185" fmla="*/ 1988406 h 3006470"/>
                  <a:gd name="connsiteX186" fmla="*/ 4569923 w 6006665"/>
                  <a:gd name="connsiteY186" fmla="*/ 1940685 h 3006470"/>
                  <a:gd name="connsiteX187" fmla="*/ 4520081 w 6006665"/>
                  <a:gd name="connsiteY187" fmla="*/ 1931099 h 3006470"/>
                  <a:gd name="connsiteX188" fmla="*/ 4475025 w 6006665"/>
                  <a:gd name="connsiteY188" fmla="*/ 1961137 h 3006470"/>
                  <a:gd name="connsiteX189" fmla="*/ 4464394 w 6006665"/>
                  <a:gd name="connsiteY189" fmla="*/ 1960286 h 3006470"/>
                  <a:gd name="connsiteX190" fmla="*/ 4463118 w 6006665"/>
                  <a:gd name="connsiteY190" fmla="*/ 1961137 h 3006470"/>
                  <a:gd name="connsiteX191" fmla="*/ 4357637 w 6006665"/>
                  <a:gd name="connsiteY191" fmla="*/ 1952698 h 3006470"/>
                  <a:gd name="connsiteX192" fmla="*/ 4243233 w 6006665"/>
                  <a:gd name="connsiteY192" fmla="*/ 1972499 h 3006470"/>
                  <a:gd name="connsiteX193" fmla="*/ 4125065 w 6006665"/>
                  <a:gd name="connsiteY193" fmla="*/ 2106574 h 3006470"/>
                  <a:gd name="connsiteX194" fmla="*/ 3984173 w 6006665"/>
                  <a:gd name="connsiteY194" fmla="*/ 2263374 h 3006470"/>
                  <a:gd name="connsiteX195" fmla="*/ 4038712 w 6006665"/>
                  <a:gd name="connsiteY195" fmla="*/ 2267919 h 3006470"/>
                  <a:gd name="connsiteX196" fmla="*/ 4059164 w 6006665"/>
                  <a:gd name="connsiteY196" fmla="*/ 2311096 h 3006470"/>
                  <a:gd name="connsiteX197" fmla="*/ 4087782 w 6006665"/>
                  <a:gd name="connsiteY197" fmla="*/ 2319513 h 3006470"/>
                  <a:gd name="connsiteX198" fmla="*/ 4106341 w 6006665"/>
                  <a:gd name="connsiteY198" fmla="*/ 2290644 h 3006470"/>
                  <a:gd name="connsiteX199" fmla="*/ 4117411 w 6006665"/>
                  <a:gd name="connsiteY199" fmla="*/ 2291946 h 3006470"/>
                  <a:gd name="connsiteX200" fmla="*/ 4118248 w 6006665"/>
                  <a:gd name="connsiteY200" fmla="*/ 2290644 h 3006470"/>
                  <a:gd name="connsiteX201" fmla="*/ 4156880 w 6006665"/>
                  <a:gd name="connsiteY201" fmla="*/ 2295189 h 3006470"/>
                  <a:gd name="connsiteX202" fmla="*/ 4211419 w 6006665"/>
                  <a:gd name="connsiteY202" fmla="*/ 2365635 h 3006470"/>
                  <a:gd name="connsiteX203" fmla="*/ 4215964 w 6006665"/>
                  <a:gd name="connsiteY203" fmla="*/ 2413357 h 3006470"/>
                  <a:gd name="connsiteX204" fmla="*/ 4184149 w 6006665"/>
                  <a:gd name="connsiteY204" fmla="*/ 2472441 h 3006470"/>
                  <a:gd name="connsiteX205" fmla="*/ 4177332 w 6006665"/>
                  <a:gd name="connsiteY205" fmla="*/ 2542887 h 3006470"/>
                  <a:gd name="connsiteX206" fmla="*/ 4161425 w 6006665"/>
                  <a:gd name="connsiteY206" fmla="*/ 2629241 h 3006470"/>
                  <a:gd name="connsiteX207" fmla="*/ 4109158 w 6006665"/>
                  <a:gd name="connsiteY207" fmla="*/ 2708777 h 3006470"/>
                  <a:gd name="connsiteX208" fmla="*/ 4097796 w 6006665"/>
                  <a:gd name="connsiteY208" fmla="*/ 2747409 h 3006470"/>
                  <a:gd name="connsiteX209" fmla="*/ 4043257 w 6006665"/>
                  <a:gd name="connsiteY209" fmla="*/ 2806493 h 3006470"/>
                  <a:gd name="connsiteX210" fmla="*/ 3995535 w 6006665"/>
                  <a:gd name="connsiteY210" fmla="*/ 2865577 h 3006470"/>
                  <a:gd name="connsiteX211" fmla="*/ 3975083 w 6006665"/>
                  <a:gd name="connsiteY211" fmla="*/ 2897392 h 3006470"/>
                  <a:gd name="connsiteX212" fmla="*/ 3925089 w 6006665"/>
                  <a:gd name="connsiteY212" fmla="*/ 2924661 h 3006470"/>
                  <a:gd name="connsiteX213" fmla="*/ 3913182 w 6006665"/>
                  <a:gd name="connsiteY213" fmla="*/ 2924661 h 3006470"/>
                  <a:gd name="connsiteX214" fmla="*/ 3904637 w 6006665"/>
                  <a:gd name="connsiteY214" fmla="*/ 2924661 h 3006470"/>
                  <a:gd name="connsiteX215" fmla="*/ 3892729 w 6006665"/>
                  <a:gd name="connsiteY215" fmla="*/ 2924661 h 3006470"/>
                  <a:gd name="connsiteX216" fmla="*/ 3871063 w 6006665"/>
                  <a:gd name="connsiteY216" fmla="*/ 2908412 h 3006470"/>
                  <a:gd name="connsiteX217" fmla="*/ 3829645 w 6006665"/>
                  <a:gd name="connsiteY217" fmla="*/ 2936024 h 3006470"/>
                  <a:gd name="connsiteX218" fmla="*/ 3822828 w 6006665"/>
                  <a:gd name="connsiteY218" fmla="*/ 2956476 h 3006470"/>
                  <a:gd name="connsiteX219" fmla="*/ 3818283 w 6006665"/>
                  <a:gd name="connsiteY219" fmla="*/ 2947386 h 3006470"/>
                  <a:gd name="connsiteX220" fmla="*/ 3818283 w 6006665"/>
                  <a:gd name="connsiteY220" fmla="*/ 2935660 h 3006470"/>
                  <a:gd name="connsiteX221" fmla="*/ 3817738 w 6006665"/>
                  <a:gd name="connsiteY221" fmla="*/ 2936024 h 3006470"/>
                  <a:gd name="connsiteX222" fmla="*/ 3810921 w 6006665"/>
                  <a:gd name="connsiteY222" fmla="*/ 2956476 h 3006470"/>
                  <a:gd name="connsiteX223" fmla="*/ 3806376 w 6006665"/>
                  <a:gd name="connsiteY223" fmla="*/ 2947386 h 3006470"/>
                  <a:gd name="connsiteX224" fmla="*/ 3806376 w 6006665"/>
                  <a:gd name="connsiteY224" fmla="*/ 2920116 h 3006470"/>
                  <a:gd name="connsiteX225" fmla="*/ 3818283 w 6006665"/>
                  <a:gd name="connsiteY225" fmla="*/ 2920116 h 3006470"/>
                  <a:gd name="connsiteX226" fmla="*/ 3826828 w 6006665"/>
                  <a:gd name="connsiteY226" fmla="*/ 2920116 h 3006470"/>
                  <a:gd name="connsiteX227" fmla="*/ 3833645 w 6006665"/>
                  <a:gd name="connsiteY227" fmla="*/ 2861032 h 3006470"/>
                  <a:gd name="connsiteX228" fmla="*/ 3822283 w 6006665"/>
                  <a:gd name="connsiteY228" fmla="*/ 2817856 h 3006470"/>
                  <a:gd name="connsiteX229" fmla="*/ 3849553 w 6006665"/>
                  <a:gd name="connsiteY229" fmla="*/ 2795131 h 3006470"/>
                  <a:gd name="connsiteX230" fmla="*/ 3858814 w 6006665"/>
                  <a:gd name="connsiteY230" fmla="*/ 2797336 h 3006470"/>
                  <a:gd name="connsiteX231" fmla="*/ 3861460 w 6006665"/>
                  <a:gd name="connsiteY231" fmla="*/ 2795131 h 3006470"/>
                  <a:gd name="connsiteX232" fmla="*/ 3898487 w 6006665"/>
                  <a:gd name="connsiteY232" fmla="*/ 2803947 h 3006470"/>
                  <a:gd name="connsiteX233" fmla="*/ 3919999 w 6006665"/>
                  <a:gd name="connsiteY233" fmla="*/ 2758772 h 3006470"/>
                  <a:gd name="connsiteX234" fmla="*/ 3935906 w 6006665"/>
                  <a:gd name="connsiteY234" fmla="*/ 2699687 h 3006470"/>
                  <a:gd name="connsiteX235" fmla="*/ 3947269 w 6006665"/>
                  <a:gd name="connsiteY235" fmla="*/ 2676963 h 3006470"/>
                  <a:gd name="connsiteX236" fmla="*/ 3966292 w 6006665"/>
                  <a:gd name="connsiteY236" fmla="*/ 2632575 h 3006470"/>
                  <a:gd name="connsiteX237" fmla="*/ 3915999 w 6006665"/>
                  <a:gd name="connsiteY237" fmla="*/ 2645148 h 3006470"/>
                  <a:gd name="connsiteX238" fmla="*/ 3888729 w 6006665"/>
                  <a:gd name="connsiteY238" fmla="*/ 2667873 h 3006470"/>
                  <a:gd name="connsiteX239" fmla="*/ 3876822 w 6006665"/>
                  <a:gd name="connsiteY239" fmla="*/ 2667873 h 3006470"/>
                  <a:gd name="connsiteX240" fmla="*/ 3829645 w 6006665"/>
                  <a:gd name="connsiteY240" fmla="*/ 2667873 h 3006470"/>
                  <a:gd name="connsiteX241" fmla="*/ 3817738 w 6006665"/>
                  <a:gd name="connsiteY241" fmla="*/ 2667873 h 3006470"/>
                  <a:gd name="connsiteX242" fmla="*/ 3801831 w 6006665"/>
                  <a:gd name="connsiteY242" fmla="*/ 2613334 h 3006470"/>
                  <a:gd name="connsiteX243" fmla="*/ 3758654 w 6006665"/>
                  <a:gd name="connsiteY243" fmla="*/ 2574702 h 3006470"/>
                  <a:gd name="connsiteX244" fmla="*/ 3692753 w 6006665"/>
                  <a:gd name="connsiteY244" fmla="*/ 2558795 h 3006470"/>
                  <a:gd name="connsiteX245" fmla="*/ 3683663 w 6006665"/>
                  <a:gd name="connsiteY245" fmla="*/ 2499711 h 3006470"/>
                  <a:gd name="connsiteX246" fmla="*/ 3672301 w 6006665"/>
                  <a:gd name="connsiteY246" fmla="*/ 2467896 h 3006470"/>
                  <a:gd name="connsiteX247" fmla="*/ 3656393 w 6006665"/>
                  <a:gd name="connsiteY247" fmla="*/ 2440627 h 3006470"/>
                  <a:gd name="connsiteX248" fmla="*/ 3633669 w 6006665"/>
                  <a:gd name="connsiteY248" fmla="*/ 2381542 h 3006470"/>
                  <a:gd name="connsiteX249" fmla="*/ 3601854 w 6006665"/>
                  <a:gd name="connsiteY249" fmla="*/ 2361090 h 3006470"/>
                  <a:gd name="connsiteX250" fmla="*/ 3545995 w 6006665"/>
                  <a:gd name="connsiteY250" fmla="*/ 2339606 h 3006470"/>
                  <a:gd name="connsiteX251" fmla="*/ 3506955 w 6006665"/>
                  <a:gd name="connsiteY251" fmla="*/ 2345183 h 3006470"/>
                  <a:gd name="connsiteX252" fmla="*/ 3463779 w 6006665"/>
                  <a:gd name="connsiteY252" fmla="*/ 2354273 h 3006470"/>
                  <a:gd name="connsiteX253" fmla="*/ 3431964 w 6006665"/>
                  <a:gd name="connsiteY253" fmla="*/ 2381542 h 3006470"/>
                  <a:gd name="connsiteX254" fmla="*/ 3452416 w 6006665"/>
                  <a:gd name="connsiteY254" fmla="*/ 2397450 h 3006470"/>
                  <a:gd name="connsiteX255" fmla="*/ 3452416 w 6006665"/>
                  <a:gd name="connsiteY255" fmla="*/ 2429264 h 3006470"/>
                  <a:gd name="connsiteX256" fmla="*/ 3431964 w 6006665"/>
                  <a:gd name="connsiteY256" fmla="*/ 2451989 h 3006470"/>
                  <a:gd name="connsiteX257" fmla="*/ 3400150 w 6006665"/>
                  <a:gd name="connsiteY257" fmla="*/ 2511073 h 3006470"/>
                  <a:gd name="connsiteX258" fmla="*/ 3400150 w 6006665"/>
                  <a:gd name="connsiteY258" fmla="*/ 2538343 h 3006470"/>
                  <a:gd name="connsiteX259" fmla="*/ 3350155 w 6006665"/>
                  <a:gd name="connsiteY259" fmla="*/ 2570157 h 3006470"/>
                  <a:gd name="connsiteX260" fmla="*/ 3342342 w 6006665"/>
                  <a:gd name="connsiteY260" fmla="*/ 2567553 h 3006470"/>
                  <a:gd name="connsiteX261" fmla="*/ 3338249 w 6006665"/>
                  <a:gd name="connsiteY261" fmla="*/ 2570157 h 3006470"/>
                  <a:gd name="connsiteX262" fmla="*/ 3290527 w 6006665"/>
                  <a:gd name="connsiteY262" fmla="*/ 2554250 h 3006470"/>
                  <a:gd name="connsiteX263" fmla="*/ 3259257 w 6006665"/>
                  <a:gd name="connsiteY263" fmla="*/ 2554250 h 3006470"/>
                  <a:gd name="connsiteX264" fmla="*/ 3247350 w 6006665"/>
                  <a:gd name="connsiteY264" fmla="*/ 2554250 h 3006470"/>
                  <a:gd name="connsiteX265" fmla="*/ 3231443 w 6006665"/>
                  <a:gd name="connsiteY265" fmla="*/ 2538343 h 3006470"/>
                  <a:gd name="connsiteX266" fmla="*/ 3213271 w 6006665"/>
                  <a:gd name="connsiteY266" fmla="*/ 2533799 h 3006470"/>
                  <a:gd name="connsiteX267" fmla="*/ 3168359 w 6006665"/>
                  <a:gd name="connsiteY267" fmla="*/ 2570157 h 3006470"/>
                  <a:gd name="connsiteX268" fmla="*/ 3120637 w 6006665"/>
                  <a:gd name="connsiteY268" fmla="*/ 2581519 h 3006470"/>
                  <a:gd name="connsiteX269" fmla="*/ 3082005 w 6006665"/>
                  <a:gd name="connsiteY269" fmla="*/ 2597427 h 3006470"/>
                  <a:gd name="connsiteX270" fmla="*/ 3074460 w 6006665"/>
                  <a:gd name="connsiteY270" fmla="*/ 2595630 h 3006470"/>
                  <a:gd name="connsiteX271" fmla="*/ 3070098 w 6006665"/>
                  <a:gd name="connsiteY271" fmla="*/ 2597427 h 3006470"/>
                  <a:gd name="connsiteX272" fmla="*/ 3022376 w 6006665"/>
                  <a:gd name="connsiteY272" fmla="*/ 2586064 h 3006470"/>
                  <a:gd name="connsiteX273" fmla="*/ 3000196 w 6006665"/>
                  <a:gd name="connsiteY273" fmla="*/ 2586064 h 3006470"/>
                  <a:gd name="connsiteX274" fmla="*/ 2988289 w 6006665"/>
                  <a:gd name="connsiteY274" fmla="*/ 2586064 h 3006470"/>
                  <a:gd name="connsiteX275" fmla="*/ 2967837 w 6006665"/>
                  <a:gd name="connsiteY275" fmla="*/ 2554250 h 3006470"/>
                  <a:gd name="connsiteX276" fmla="*/ 2929205 w 6006665"/>
                  <a:gd name="connsiteY276" fmla="*/ 2526980 h 3006470"/>
                  <a:gd name="connsiteX277" fmla="*/ 2902153 w 6006665"/>
                  <a:gd name="connsiteY277" fmla="*/ 2523116 h 3006470"/>
                  <a:gd name="connsiteX278" fmla="*/ 2861576 w 6006665"/>
                  <a:gd name="connsiteY278" fmla="*/ 2526980 h 3006470"/>
                  <a:gd name="connsiteX279" fmla="*/ 2822944 w 6006665"/>
                  <a:gd name="connsiteY279" fmla="*/ 2538343 h 3006470"/>
                  <a:gd name="connsiteX280" fmla="*/ 2818139 w 6006665"/>
                  <a:gd name="connsiteY280" fmla="*/ 2536254 h 3006470"/>
                  <a:gd name="connsiteX281" fmla="*/ 2811037 w 6006665"/>
                  <a:gd name="connsiteY281" fmla="*/ 2538343 h 3006470"/>
                  <a:gd name="connsiteX282" fmla="*/ 2758770 w 6006665"/>
                  <a:gd name="connsiteY282" fmla="*/ 2515618 h 3006470"/>
                  <a:gd name="connsiteX283" fmla="*/ 2751953 w 6006665"/>
                  <a:gd name="connsiteY283" fmla="*/ 2472441 h 3006470"/>
                  <a:gd name="connsiteX284" fmla="*/ 2708776 w 6006665"/>
                  <a:gd name="connsiteY284" fmla="*/ 2456534 h 3006470"/>
                  <a:gd name="connsiteX285" fmla="*/ 2676962 w 6006665"/>
                  <a:gd name="connsiteY285" fmla="*/ 2451989 h 3006470"/>
                  <a:gd name="connsiteX286" fmla="*/ 2642534 w 6006665"/>
                  <a:gd name="connsiteY286" fmla="*/ 2430245 h 3006470"/>
                  <a:gd name="connsiteX287" fmla="*/ 2609333 w 6006665"/>
                  <a:gd name="connsiteY287" fmla="*/ 2488348 h 3006470"/>
                  <a:gd name="connsiteX288" fmla="*/ 2625240 w 6006665"/>
                  <a:gd name="connsiteY288" fmla="*/ 2522435 h 3006470"/>
                  <a:gd name="connsiteX289" fmla="*/ 2586608 w 6006665"/>
                  <a:gd name="connsiteY289" fmla="*/ 2558795 h 3006470"/>
                  <a:gd name="connsiteX290" fmla="*/ 2577105 w 6006665"/>
                  <a:gd name="connsiteY290" fmla="*/ 2556532 h 3006470"/>
                  <a:gd name="connsiteX291" fmla="*/ 2574701 w 6006665"/>
                  <a:gd name="connsiteY291" fmla="*/ 2558795 h 3006470"/>
                  <a:gd name="connsiteX292" fmla="*/ 2526979 w 6006665"/>
                  <a:gd name="connsiteY292" fmla="*/ 2547432 h 3006470"/>
                  <a:gd name="connsiteX293" fmla="*/ 2490620 w 6006665"/>
                  <a:gd name="connsiteY293" fmla="*/ 2542887 h 3006470"/>
                  <a:gd name="connsiteX294" fmla="*/ 2463350 w 6006665"/>
                  <a:gd name="connsiteY294" fmla="*/ 2515618 h 3006470"/>
                  <a:gd name="connsiteX295" fmla="*/ 2436625 w 6006665"/>
                  <a:gd name="connsiteY295" fmla="*/ 2515618 h 3006470"/>
                  <a:gd name="connsiteX296" fmla="*/ 2424718 w 6006665"/>
                  <a:gd name="connsiteY296" fmla="*/ 2515618 h 3006470"/>
                  <a:gd name="connsiteX297" fmla="*/ 2398858 w 6006665"/>
                  <a:gd name="connsiteY297" fmla="*/ 2502687 h 3006470"/>
                  <a:gd name="connsiteX298" fmla="*/ 2350272 w 6006665"/>
                  <a:gd name="connsiteY298" fmla="*/ 2526980 h 3006470"/>
                  <a:gd name="connsiteX299" fmla="*/ 2282098 w 6006665"/>
                  <a:gd name="connsiteY299" fmla="*/ 2574702 h 3006470"/>
                  <a:gd name="connsiteX300" fmla="*/ 2238921 w 6006665"/>
                  <a:gd name="connsiteY300" fmla="*/ 2586064 h 3006470"/>
                  <a:gd name="connsiteX301" fmla="*/ 2227559 w 6006665"/>
                  <a:gd name="connsiteY301" fmla="*/ 2590609 h 3006470"/>
                  <a:gd name="connsiteX302" fmla="*/ 2225178 w 6006665"/>
                  <a:gd name="connsiteY302" fmla="*/ 2586799 h 3006470"/>
                  <a:gd name="connsiteX303" fmla="*/ 2215652 w 6006665"/>
                  <a:gd name="connsiteY303" fmla="*/ 2590609 h 3006470"/>
                  <a:gd name="connsiteX304" fmla="*/ 2193596 w 6006665"/>
                  <a:gd name="connsiteY304" fmla="*/ 2555320 h 3006470"/>
                  <a:gd name="connsiteX305" fmla="*/ 2157112 w 6006665"/>
                  <a:gd name="connsiteY305" fmla="*/ 2558795 h 3006470"/>
                  <a:gd name="connsiteX306" fmla="*/ 2156291 w 6006665"/>
                  <a:gd name="connsiteY306" fmla="*/ 2557739 h 3006470"/>
                  <a:gd name="connsiteX307" fmla="*/ 2145205 w 6006665"/>
                  <a:gd name="connsiteY307" fmla="*/ 2558795 h 3006470"/>
                  <a:gd name="connsiteX308" fmla="*/ 2129298 w 6006665"/>
                  <a:gd name="connsiteY308" fmla="*/ 2538343 h 3006470"/>
                  <a:gd name="connsiteX309" fmla="*/ 2102029 w 6006665"/>
                  <a:gd name="connsiteY309" fmla="*/ 2526980 h 3006470"/>
                  <a:gd name="connsiteX310" fmla="*/ 2086121 w 6006665"/>
                  <a:gd name="connsiteY310" fmla="*/ 2495166 h 3006470"/>
                  <a:gd name="connsiteX311" fmla="*/ 2070005 w 6006665"/>
                  <a:gd name="connsiteY311" fmla="*/ 2486212 h 3006470"/>
                  <a:gd name="connsiteX312" fmla="*/ 2027582 w 6006665"/>
                  <a:gd name="connsiteY312" fmla="*/ 2499711 h 3006470"/>
                  <a:gd name="connsiteX313" fmla="*/ 2023845 w 6006665"/>
                  <a:gd name="connsiteY313" fmla="*/ 2497111 h 3006470"/>
                  <a:gd name="connsiteX314" fmla="*/ 2015675 w 6006665"/>
                  <a:gd name="connsiteY314" fmla="*/ 2499711 h 3006470"/>
                  <a:gd name="connsiteX315" fmla="*/ 1971363 w 6006665"/>
                  <a:gd name="connsiteY315" fmla="*/ 2468885 h 3006470"/>
                  <a:gd name="connsiteX316" fmla="*/ 1952591 w 6006665"/>
                  <a:gd name="connsiteY316" fmla="*/ 2495166 h 3006470"/>
                  <a:gd name="connsiteX317" fmla="*/ 1947518 w 6006665"/>
                  <a:gd name="connsiteY317" fmla="*/ 2485599 h 3006470"/>
                  <a:gd name="connsiteX318" fmla="*/ 1940684 w 6006665"/>
                  <a:gd name="connsiteY318" fmla="*/ 2495166 h 3006470"/>
                  <a:gd name="connsiteX319" fmla="*/ 1861147 w 6006665"/>
                  <a:gd name="connsiteY319" fmla="*/ 2345183 h 3006470"/>
                  <a:gd name="connsiteX320" fmla="*/ 1811153 w 6006665"/>
                  <a:gd name="connsiteY320" fmla="*/ 2295189 h 3006470"/>
                  <a:gd name="connsiteX321" fmla="*/ 1813950 w 6006665"/>
                  <a:gd name="connsiteY321" fmla="*/ 2292043 h 3006470"/>
                  <a:gd name="connsiteX322" fmla="*/ 1748069 w 6006665"/>
                  <a:gd name="connsiteY322" fmla="*/ 2333821 h 3006470"/>
                  <a:gd name="connsiteX323" fmla="*/ 1711709 w 6006665"/>
                  <a:gd name="connsiteY323" fmla="*/ 2338366 h 3006470"/>
                  <a:gd name="connsiteX324" fmla="*/ 1711926 w 6006665"/>
                  <a:gd name="connsiteY324" fmla="*/ 2336850 h 3006470"/>
                  <a:gd name="connsiteX325" fmla="*/ 1699803 w 6006665"/>
                  <a:gd name="connsiteY325" fmla="*/ 2338366 h 3006470"/>
                  <a:gd name="connsiteX326" fmla="*/ 1704347 w 6006665"/>
                  <a:gd name="connsiteY326" fmla="*/ 2306551 h 3006470"/>
                  <a:gd name="connsiteX327" fmla="*/ 1662460 w 6006665"/>
                  <a:gd name="connsiteY327" fmla="*/ 2288600 h 3006470"/>
                  <a:gd name="connsiteX328" fmla="*/ 1629901 w 6006665"/>
                  <a:gd name="connsiteY328" fmla="*/ 2302006 h 3006470"/>
                  <a:gd name="connsiteX329" fmla="*/ 1629300 w 6006665"/>
                  <a:gd name="connsiteY329" fmla="*/ 2297351 h 3006470"/>
                  <a:gd name="connsiteX330" fmla="*/ 1617994 w 6006665"/>
                  <a:gd name="connsiteY330" fmla="*/ 2302006 h 3006470"/>
                  <a:gd name="connsiteX331" fmla="*/ 1608904 w 6006665"/>
                  <a:gd name="connsiteY331" fmla="*/ 2231560 h 3006470"/>
                  <a:gd name="connsiteX332" fmla="*/ 1552684 w 6006665"/>
                  <a:gd name="connsiteY332" fmla="*/ 2221867 h 3006470"/>
                  <a:gd name="connsiteX333" fmla="*/ 1518550 w 6006665"/>
                  <a:gd name="connsiteY333" fmla="*/ 2247467 h 3006470"/>
                  <a:gd name="connsiteX334" fmla="*/ 1425379 w 6006665"/>
                  <a:gd name="connsiteY334" fmla="*/ 2267919 h 3006470"/>
                  <a:gd name="connsiteX335" fmla="*/ 1409472 w 6006665"/>
                  <a:gd name="connsiteY335" fmla="*/ 2286099 h 3006470"/>
                  <a:gd name="connsiteX336" fmla="*/ 1270852 w 6006665"/>
                  <a:gd name="connsiteY336" fmla="*/ 2306551 h 3006470"/>
                  <a:gd name="connsiteX337" fmla="*/ 1254945 w 6006665"/>
                  <a:gd name="connsiteY337" fmla="*/ 2327003 h 3006470"/>
                  <a:gd name="connsiteX338" fmla="*/ 1282214 w 6006665"/>
                  <a:gd name="connsiteY338" fmla="*/ 2370180 h 3006470"/>
                  <a:gd name="connsiteX339" fmla="*/ 1243582 w 6006665"/>
                  <a:gd name="connsiteY339" fmla="*/ 2386087 h 3006470"/>
                  <a:gd name="connsiteX340" fmla="*/ 1254945 w 6006665"/>
                  <a:gd name="connsiteY340" fmla="*/ 2404267 h 3006470"/>
                  <a:gd name="connsiteX341" fmla="*/ 1216313 w 6006665"/>
                  <a:gd name="connsiteY341" fmla="*/ 2429264 h 3006470"/>
                  <a:gd name="connsiteX342" fmla="*/ 1275397 w 6006665"/>
                  <a:gd name="connsiteY342" fmla="*/ 2472441 h 3006470"/>
                  <a:gd name="connsiteX343" fmla="*/ 1270852 w 6006665"/>
                  <a:gd name="connsiteY343" fmla="*/ 2499711 h 3006470"/>
                  <a:gd name="connsiteX344" fmla="*/ 1259108 w 6006665"/>
                  <a:gd name="connsiteY344" fmla="*/ 2498732 h 3006470"/>
                  <a:gd name="connsiteX345" fmla="*/ 1258945 w 6006665"/>
                  <a:gd name="connsiteY345" fmla="*/ 2499711 h 3006470"/>
                  <a:gd name="connsiteX346" fmla="*/ 1215644 w 6006665"/>
                  <a:gd name="connsiteY346" fmla="*/ 2496102 h 3006470"/>
                  <a:gd name="connsiteX347" fmla="*/ 1204950 w 6006665"/>
                  <a:gd name="connsiteY347" fmla="*/ 2511073 h 3006470"/>
                  <a:gd name="connsiteX348" fmla="*/ 1196495 w 6006665"/>
                  <a:gd name="connsiteY348" fmla="*/ 2506241 h 3006470"/>
                  <a:gd name="connsiteX349" fmla="*/ 1193043 w 6006665"/>
                  <a:gd name="connsiteY349" fmla="*/ 2511073 h 3006470"/>
                  <a:gd name="connsiteX350" fmla="*/ 1145322 w 6006665"/>
                  <a:gd name="connsiteY350" fmla="*/ 2483803 h 3006470"/>
                  <a:gd name="connsiteX351" fmla="*/ 1098145 w 6006665"/>
                  <a:gd name="connsiteY351" fmla="*/ 2483803 h 3006470"/>
                  <a:gd name="connsiteX352" fmla="*/ 1061785 w 6006665"/>
                  <a:gd name="connsiteY352" fmla="*/ 2511073 h 3006470"/>
                  <a:gd name="connsiteX353" fmla="*/ 1055322 w 6006665"/>
                  <a:gd name="connsiteY353" fmla="*/ 2506990 h 3006470"/>
                  <a:gd name="connsiteX354" fmla="*/ 1049878 w 6006665"/>
                  <a:gd name="connsiteY354" fmla="*/ 2511073 h 3006470"/>
                  <a:gd name="connsiteX355" fmla="*/ 1006701 w 6006665"/>
                  <a:gd name="connsiteY355" fmla="*/ 2483803 h 3006470"/>
                  <a:gd name="connsiteX356" fmla="*/ 924893 w 6006665"/>
                  <a:gd name="connsiteY356" fmla="*/ 2447444 h 3006470"/>
                  <a:gd name="connsiteX357" fmla="*/ 877716 w 6006665"/>
                  <a:gd name="connsiteY357" fmla="*/ 2447444 h 3006470"/>
                  <a:gd name="connsiteX358" fmla="*/ 802724 w 6006665"/>
                  <a:gd name="connsiteY358" fmla="*/ 2511073 h 3006470"/>
                  <a:gd name="connsiteX359" fmla="*/ 798179 w 6006665"/>
                  <a:gd name="connsiteY359" fmla="*/ 2554250 h 3006470"/>
                  <a:gd name="connsiteX360" fmla="*/ 787406 w 6006665"/>
                  <a:gd name="connsiteY360" fmla="*/ 2543477 h 3006470"/>
                  <a:gd name="connsiteX361" fmla="*/ 786272 w 6006665"/>
                  <a:gd name="connsiteY361" fmla="*/ 2554250 h 3006470"/>
                  <a:gd name="connsiteX362" fmla="*/ 756063 w 6006665"/>
                  <a:gd name="connsiteY362" fmla="*/ 2524040 h 3006470"/>
                  <a:gd name="connsiteX363" fmla="*/ 732278 w 6006665"/>
                  <a:gd name="connsiteY363" fmla="*/ 2581519 h 3006470"/>
                  <a:gd name="connsiteX364" fmla="*/ 743640 w 6006665"/>
                  <a:gd name="connsiteY364" fmla="*/ 2590609 h 3006470"/>
                  <a:gd name="connsiteX365" fmla="*/ 723188 w 6006665"/>
                  <a:gd name="connsiteY365" fmla="*/ 2633786 h 3006470"/>
                  <a:gd name="connsiteX366" fmla="*/ 747026 w 6006665"/>
                  <a:gd name="connsiteY366" fmla="*/ 2670627 h 3006470"/>
                  <a:gd name="connsiteX367" fmla="*/ 763548 w 6006665"/>
                  <a:gd name="connsiteY367" fmla="*/ 2667873 h 3006470"/>
                  <a:gd name="connsiteX368" fmla="*/ 764871 w 6006665"/>
                  <a:gd name="connsiteY368" fmla="*/ 2669637 h 3006470"/>
                  <a:gd name="connsiteX369" fmla="*/ 775455 w 6006665"/>
                  <a:gd name="connsiteY369" fmla="*/ 2667873 h 3006470"/>
                  <a:gd name="connsiteX370" fmla="*/ 802724 w 6006665"/>
                  <a:gd name="connsiteY370" fmla="*/ 2704232 h 3006470"/>
                  <a:gd name="connsiteX371" fmla="*/ 798179 w 6006665"/>
                  <a:gd name="connsiteY371" fmla="*/ 2731502 h 3006470"/>
                  <a:gd name="connsiteX372" fmla="*/ 818632 w 6006665"/>
                  <a:gd name="connsiteY372" fmla="*/ 2742864 h 3006470"/>
                  <a:gd name="connsiteX373" fmla="*/ 802724 w 6006665"/>
                  <a:gd name="connsiteY373" fmla="*/ 2774679 h 3006470"/>
                  <a:gd name="connsiteX374" fmla="*/ 766365 w 6006665"/>
                  <a:gd name="connsiteY374" fmla="*/ 2779224 h 3006470"/>
                  <a:gd name="connsiteX375" fmla="*/ 727733 w 6006665"/>
                  <a:gd name="connsiteY375" fmla="*/ 2838308 h 3006470"/>
                  <a:gd name="connsiteX376" fmla="*/ 759548 w 6006665"/>
                  <a:gd name="connsiteY376" fmla="*/ 2881485 h 3006470"/>
                  <a:gd name="connsiteX377" fmla="*/ 759548 w 6006665"/>
                  <a:gd name="connsiteY377" fmla="*/ 2920116 h 3006470"/>
                  <a:gd name="connsiteX378" fmla="*/ 798179 w 6006665"/>
                  <a:gd name="connsiteY378" fmla="*/ 2979201 h 3006470"/>
                  <a:gd name="connsiteX379" fmla="*/ 775455 w 6006665"/>
                  <a:gd name="connsiteY379" fmla="*/ 2995108 h 3006470"/>
                  <a:gd name="connsiteX380" fmla="*/ 770910 w 6006665"/>
                  <a:gd name="connsiteY380" fmla="*/ 3006470 h 3006470"/>
                  <a:gd name="connsiteX381" fmla="*/ 759003 w 6006665"/>
                  <a:gd name="connsiteY381" fmla="*/ 3006470 h 3006470"/>
                  <a:gd name="connsiteX382" fmla="*/ 755003 w 6006665"/>
                  <a:gd name="connsiteY382" fmla="*/ 3006470 h 3006470"/>
                  <a:gd name="connsiteX383" fmla="*/ 743096 w 6006665"/>
                  <a:gd name="connsiteY383" fmla="*/ 3006470 h 3006470"/>
                  <a:gd name="connsiteX384" fmla="*/ 715826 w 6006665"/>
                  <a:gd name="connsiteY384" fmla="*/ 2972383 h 3006470"/>
                  <a:gd name="connsiteX385" fmla="*/ 704464 w 6006665"/>
                  <a:gd name="connsiteY385" fmla="*/ 2972383 h 3006470"/>
                  <a:gd name="connsiteX386" fmla="*/ 684012 w 6006665"/>
                  <a:gd name="connsiteY386" fmla="*/ 2963293 h 3006470"/>
                  <a:gd name="connsiteX387" fmla="*/ 672649 w 6006665"/>
                  <a:gd name="connsiteY387" fmla="*/ 2940569 h 3006470"/>
                  <a:gd name="connsiteX388" fmla="*/ 645222 w 6006665"/>
                  <a:gd name="connsiteY388" fmla="*/ 2932732 h 3006470"/>
                  <a:gd name="connsiteX389" fmla="*/ 625472 w 6006665"/>
                  <a:gd name="connsiteY389" fmla="*/ 2936024 h 3006470"/>
                  <a:gd name="connsiteX390" fmla="*/ 623771 w 6006665"/>
                  <a:gd name="connsiteY390" fmla="*/ 2934323 h 3006470"/>
                  <a:gd name="connsiteX391" fmla="*/ 613565 w 6006665"/>
                  <a:gd name="connsiteY391" fmla="*/ 2936024 h 3006470"/>
                  <a:gd name="connsiteX392" fmla="*/ 609020 w 6006665"/>
                  <a:gd name="connsiteY392" fmla="*/ 2931479 h 3006470"/>
                  <a:gd name="connsiteX393" fmla="*/ 559026 w 6006665"/>
                  <a:gd name="connsiteY393" fmla="*/ 2904209 h 3006470"/>
                  <a:gd name="connsiteX394" fmla="*/ 506760 w 6006665"/>
                  <a:gd name="connsiteY394" fmla="*/ 2897392 h 3006470"/>
                  <a:gd name="connsiteX395" fmla="*/ 483280 w 6006665"/>
                  <a:gd name="connsiteY395" fmla="*/ 2890683 h 3006470"/>
                  <a:gd name="connsiteX396" fmla="*/ 480035 w 6006665"/>
                  <a:gd name="connsiteY396" fmla="*/ 2892847 h 3006470"/>
                  <a:gd name="connsiteX397" fmla="*/ 475042 w 6006665"/>
                  <a:gd name="connsiteY397" fmla="*/ 2888329 h 3006470"/>
                  <a:gd name="connsiteX398" fmla="*/ 474945 w 6006665"/>
                  <a:gd name="connsiteY398" fmla="*/ 2888302 h 3006470"/>
                  <a:gd name="connsiteX399" fmla="*/ 468128 w 6006665"/>
                  <a:gd name="connsiteY399" fmla="*/ 2892847 h 3006470"/>
                  <a:gd name="connsiteX400" fmla="*/ 420406 w 6006665"/>
                  <a:gd name="connsiteY400" fmla="*/ 2849670 h 3006470"/>
                  <a:gd name="connsiteX401" fmla="*/ 381774 w 6006665"/>
                  <a:gd name="connsiteY401" fmla="*/ 2833763 h 3006470"/>
                  <a:gd name="connsiteX402" fmla="*/ 349960 w 6006665"/>
                  <a:gd name="connsiteY402" fmla="*/ 2801948 h 3006470"/>
                  <a:gd name="connsiteX403" fmla="*/ 377229 w 6006665"/>
                  <a:gd name="connsiteY403" fmla="*/ 2795131 h 3006470"/>
                  <a:gd name="connsiteX404" fmla="*/ 404499 w 6006665"/>
                  <a:gd name="connsiteY404" fmla="*/ 2747409 h 3006470"/>
                  <a:gd name="connsiteX405" fmla="*/ 388591 w 6006665"/>
                  <a:gd name="connsiteY405" fmla="*/ 2731502 h 3006470"/>
                  <a:gd name="connsiteX406" fmla="*/ 440858 w 6006665"/>
                  <a:gd name="connsiteY406" fmla="*/ 2704232 h 3006470"/>
                  <a:gd name="connsiteX407" fmla="*/ 440858 w 6006665"/>
                  <a:gd name="connsiteY407" fmla="*/ 2701176 h 3006470"/>
                  <a:gd name="connsiteX408" fmla="*/ 416406 w 6006665"/>
                  <a:gd name="connsiteY408" fmla="*/ 2704232 h 3006470"/>
                  <a:gd name="connsiteX409" fmla="*/ 416406 w 6006665"/>
                  <a:gd name="connsiteY409" fmla="*/ 2702744 h 3006470"/>
                  <a:gd name="connsiteX410" fmla="*/ 404499 w 6006665"/>
                  <a:gd name="connsiteY410" fmla="*/ 2704232 h 3006470"/>
                  <a:gd name="connsiteX411" fmla="*/ 404499 w 6006665"/>
                  <a:gd name="connsiteY411" fmla="*/ 2683780 h 3006470"/>
                  <a:gd name="connsiteX412" fmla="*/ 424951 w 6006665"/>
                  <a:gd name="connsiteY412" fmla="*/ 2667873 h 3006470"/>
                  <a:gd name="connsiteX413" fmla="*/ 463583 w 6006665"/>
                  <a:gd name="connsiteY413" fmla="*/ 2661056 h 3006470"/>
                  <a:gd name="connsiteX414" fmla="*/ 468128 w 6006665"/>
                  <a:gd name="connsiteY414" fmla="*/ 2645148 h 3006470"/>
                  <a:gd name="connsiteX415" fmla="*/ 456765 w 6006665"/>
                  <a:gd name="connsiteY415" fmla="*/ 2613334 h 3006470"/>
                  <a:gd name="connsiteX416" fmla="*/ 474945 w 6006665"/>
                  <a:gd name="connsiteY416" fmla="*/ 2586064 h 3006470"/>
                  <a:gd name="connsiteX417" fmla="*/ 474945 w 6006665"/>
                  <a:gd name="connsiteY417" fmla="*/ 2565612 h 3006470"/>
                  <a:gd name="connsiteX418" fmla="*/ 420406 w 6006665"/>
                  <a:gd name="connsiteY418" fmla="*/ 2547432 h 3006470"/>
                  <a:gd name="connsiteX419" fmla="*/ 409588 w 6006665"/>
                  <a:gd name="connsiteY419" fmla="*/ 2547432 h 3006470"/>
                  <a:gd name="connsiteX420" fmla="*/ 397681 w 6006665"/>
                  <a:gd name="connsiteY420" fmla="*/ 2547432 h 3006470"/>
                  <a:gd name="connsiteX421" fmla="*/ 379485 w 6006665"/>
                  <a:gd name="connsiteY421" fmla="*/ 2525193 h 3006470"/>
                  <a:gd name="connsiteX422" fmla="*/ 357322 w 6006665"/>
                  <a:gd name="connsiteY422" fmla="*/ 2531525 h 3006470"/>
                  <a:gd name="connsiteX423" fmla="*/ 352842 w 6006665"/>
                  <a:gd name="connsiteY423" fmla="*/ 2529403 h 3006470"/>
                  <a:gd name="connsiteX424" fmla="*/ 345415 w 6006665"/>
                  <a:gd name="connsiteY424" fmla="*/ 2531525 h 3006470"/>
                  <a:gd name="connsiteX425" fmla="*/ 302238 w 6006665"/>
                  <a:gd name="connsiteY425" fmla="*/ 2511073 h 3006470"/>
                  <a:gd name="connsiteX426" fmla="*/ 302238 w 6006665"/>
                  <a:gd name="connsiteY426" fmla="*/ 2499711 h 3006470"/>
                  <a:gd name="connsiteX427" fmla="*/ 286331 w 6006665"/>
                  <a:gd name="connsiteY427" fmla="*/ 2472441 h 3006470"/>
                  <a:gd name="connsiteX428" fmla="*/ 270968 w 6006665"/>
                  <a:gd name="connsiteY428" fmla="*/ 2472441 h 3006470"/>
                  <a:gd name="connsiteX429" fmla="*/ 259061 w 6006665"/>
                  <a:gd name="connsiteY429" fmla="*/ 2472441 h 3006470"/>
                  <a:gd name="connsiteX430" fmla="*/ 254516 w 6006665"/>
                  <a:gd name="connsiteY430" fmla="*/ 2456534 h 3006470"/>
                  <a:gd name="connsiteX431" fmla="*/ 263606 w 6006665"/>
                  <a:gd name="connsiteY431" fmla="*/ 2440627 h 3006470"/>
                  <a:gd name="connsiteX432" fmla="*/ 243991 w 6006665"/>
                  <a:gd name="connsiteY432" fmla="*/ 2410114 h 3006470"/>
                  <a:gd name="connsiteX433" fmla="*/ 216429 w 6006665"/>
                  <a:gd name="connsiteY433" fmla="*/ 2413357 h 3006470"/>
                  <a:gd name="connsiteX434" fmla="*/ 212956 w 6006665"/>
                  <a:gd name="connsiteY434" fmla="*/ 2412365 h 3006470"/>
                  <a:gd name="connsiteX435" fmla="*/ 204522 w 6006665"/>
                  <a:gd name="connsiteY435" fmla="*/ 2413357 h 3006470"/>
                  <a:gd name="connsiteX436" fmla="*/ 199623 w 6006665"/>
                  <a:gd name="connsiteY436" fmla="*/ 2411957 h 3006470"/>
                  <a:gd name="connsiteX437" fmla="*/ 195977 w 6006665"/>
                  <a:gd name="connsiteY437" fmla="*/ 2424719 h 3006470"/>
                  <a:gd name="connsiteX438" fmla="*/ 184968 w 6006665"/>
                  <a:gd name="connsiteY438" fmla="*/ 2421574 h 3006470"/>
                  <a:gd name="connsiteX439" fmla="*/ 184070 w 6006665"/>
                  <a:gd name="connsiteY439" fmla="*/ 2424719 h 3006470"/>
                  <a:gd name="connsiteX440" fmla="*/ 168163 w 6006665"/>
                  <a:gd name="connsiteY440" fmla="*/ 2420174 h 3006470"/>
                  <a:gd name="connsiteX441" fmla="*/ 156800 w 6006665"/>
                  <a:gd name="connsiteY441" fmla="*/ 2381542 h 3006470"/>
                  <a:gd name="connsiteX442" fmla="*/ 152255 w 6006665"/>
                  <a:gd name="connsiteY442" fmla="*/ 2365635 h 3006470"/>
                  <a:gd name="connsiteX443" fmla="*/ 156800 w 6006665"/>
                  <a:gd name="connsiteY443" fmla="*/ 2361090 h 3006470"/>
                  <a:gd name="connsiteX444" fmla="*/ 168707 w 6006665"/>
                  <a:gd name="connsiteY444" fmla="*/ 2361090 h 3006470"/>
                  <a:gd name="connsiteX445" fmla="*/ 188615 w 6006665"/>
                  <a:gd name="connsiteY445" fmla="*/ 2361090 h 3006470"/>
                  <a:gd name="connsiteX446" fmla="*/ 199977 w 6006665"/>
                  <a:gd name="connsiteY446" fmla="*/ 2349728 h 3006470"/>
                  <a:gd name="connsiteX447" fmla="*/ 188615 w 6006665"/>
                  <a:gd name="connsiteY447" fmla="*/ 2327003 h 3006470"/>
                  <a:gd name="connsiteX448" fmla="*/ 168163 w 6006665"/>
                  <a:gd name="connsiteY448" fmla="*/ 2317914 h 3006470"/>
                  <a:gd name="connsiteX449" fmla="*/ 168163 w 6006665"/>
                  <a:gd name="connsiteY449" fmla="*/ 2311096 h 3006470"/>
                  <a:gd name="connsiteX450" fmla="*/ 152255 w 6006665"/>
                  <a:gd name="connsiteY450" fmla="*/ 2295189 h 3006470"/>
                  <a:gd name="connsiteX451" fmla="*/ 129531 w 6006665"/>
                  <a:gd name="connsiteY451" fmla="*/ 2258829 h 3006470"/>
                  <a:gd name="connsiteX452" fmla="*/ 140893 w 6006665"/>
                  <a:gd name="connsiteY452" fmla="*/ 2236105 h 3006470"/>
                  <a:gd name="connsiteX453" fmla="*/ 136348 w 6006665"/>
                  <a:gd name="connsiteY453" fmla="*/ 2208835 h 3006470"/>
                  <a:gd name="connsiteX454" fmla="*/ 103789 w 6006665"/>
                  <a:gd name="connsiteY454" fmla="*/ 2195428 h 3006470"/>
                  <a:gd name="connsiteX455" fmla="*/ 93716 w 6006665"/>
                  <a:gd name="connsiteY455" fmla="*/ 2199745 h 3006470"/>
                  <a:gd name="connsiteX456" fmla="*/ 91868 w 6006665"/>
                  <a:gd name="connsiteY456" fmla="*/ 2195434 h 3006470"/>
                  <a:gd name="connsiteX457" fmla="*/ 81809 w 6006665"/>
                  <a:gd name="connsiteY457" fmla="*/ 2199745 h 3006470"/>
                  <a:gd name="connsiteX458" fmla="*/ 74992 w 6006665"/>
                  <a:gd name="connsiteY458" fmla="*/ 2183838 h 3006470"/>
                  <a:gd name="connsiteX459" fmla="*/ 34087 w 6006665"/>
                  <a:gd name="connsiteY459" fmla="*/ 2172476 h 3006470"/>
                  <a:gd name="connsiteX460" fmla="*/ 22725 w 6006665"/>
                  <a:gd name="connsiteY460" fmla="*/ 2129299 h 3006470"/>
                  <a:gd name="connsiteX461" fmla="*/ 22725 w 6006665"/>
                  <a:gd name="connsiteY461" fmla="*/ 2097484 h 3006470"/>
                  <a:gd name="connsiteX462" fmla="*/ 0 w 6006665"/>
                  <a:gd name="connsiteY462" fmla="*/ 2081577 h 3006470"/>
                  <a:gd name="connsiteX463" fmla="*/ 15907 w 6006665"/>
                  <a:gd name="connsiteY463" fmla="*/ 2058853 h 3006470"/>
                  <a:gd name="connsiteX464" fmla="*/ 6818 w 6006665"/>
                  <a:gd name="connsiteY464" fmla="*/ 1995224 h 3006470"/>
                  <a:gd name="connsiteX465" fmla="*/ 34087 w 6006665"/>
                  <a:gd name="connsiteY465" fmla="*/ 1952047 h 3006470"/>
                  <a:gd name="connsiteX466" fmla="*/ 27270 w 6006665"/>
                  <a:gd name="connsiteY466" fmla="*/ 1940685 h 3006470"/>
                  <a:gd name="connsiteX467" fmla="*/ 70447 w 6006665"/>
                  <a:gd name="connsiteY467" fmla="*/ 1902053 h 3006470"/>
                  <a:gd name="connsiteX468" fmla="*/ 27270 w 6006665"/>
                  <a:gd name="connsiteY468" fmla="*/ 1865693 h 3006470"/>
                  <a:gd name="connsiteX469" fmla="*/ 109078 w 6006665"/>
                  <a:gd name="connsiteY469" fmla="*/ 1767977 h 3006470"/>
                  <a:gd name="connsiteX470" fmla="*/ 145438 w 6006665"/>
                  <a:gd name="connsiteY470" fmla="*/ 1724800 h 3006470"/>
                  <a:gd name="connsiteX471" fmla="*/ 156800 w 6006665"/>
                  <a:gd name="connsiteY471" fmla="*/ 1681624 h 3006470"/>
                  <a:gd name="connsiteX472" fmla="*/ 102261 w 6006665"/>
                  <a:gd name="connsiteY472" fmla="*/ 1629357 h 3006470"/>
                  <a:gd name="connsiteX473" fmla="*/ 118168 w 6006665"/>
                  <a:gd name="connsiteY473" fmla="*/ 1574818 h 3006470"/>
                  <a:gd name="connsiteX474" fmla="*/ 86354 w 6006665"/>
                  <a:gd name="connsiteY474" fmla="*/ 1511189 h 3006470"/>
                  <a:gd name="connsiteX475" fmla="*/ 109078 w 6006665"/>
                  <a:gd name="connsiteY475" fmla="*/ 1436197 h 3006470"/>
                  <a:gd name="connsiteX476" fmla="*/ 70447 w 6006665"/>
                  <a:gd name="connsiteY476" fmla="*/ 1333936 h 3006470"/>
                  <a:gd name="connsiteX477" fmla="*/ 102261 w 6006665"/>
                  <a:gd name="connsiteY477" fmla="*/ 1263490 h 3006470"/>
                  <a:gd name="connsiteX478" fmla="*/ 43177 w 6006665"/>
                  <a:gd name="connsiteY478" fmla="*/ 1197589 h 3006470"/>
                  <a:gd name="connsiteX479" fmla="*/ 49994 w 6006665"/>
                  <a:gd name="connsiteY479" fmla="*/ 1122597 h 3006470"/>
                  <a:gd name="connsiteX480" fmla="*/ 81809 w 6006665"/>
                  <a:gd name="connsiteY480" fmla="*/ 1118052 h 3006470"/>
                  <a:gd name="connsiteX481" fmla="*/ 145438 w 6006665"/>
                  <a:gd name="connsiteY481" fmla="*/ 1074876 h 3006470"/>
                  <a:gd name="connsiteX482" fmla="*/ 184070 w 6006665"/>
                  <a:gd name="connsiteY482" fmla="*/ 1036244 h 3006470"/>
                  <a:gd name="connsiteX483" fmla="*/ 189699 w 6006665"/>
                  <a:gd name="connsiteY483" fmla="*/ 1042522 h 3006470"/>
                  <a:gd name="connsiteX484" fmla="*/ 195977 w 6006665"/>
                  <a:gd name="connsiteY484" fmla="*/ 1036244 h 3006470"/>
                  <a:gd name="connsiteX485" fmla="*/ 255061 w 6006665"/>
                  <a:gd name="connsiteY485" fmla="*/ 1102145 h 3006470"/>
                  <a:gd name="connsiteX486" fmla="*/ 350504 w 6006665"/>
                  <a:gd name="connsiteY486" fmla="*/ 1122597 h 3006470"/>
                  <a:gd name="connsiteX487" fmla="*/ 491397 w 6006665"/>
                  <a:gd name="connsiteY487" fmla="*/ 1236221 h 3006470"/>
                  <a:gd name="connsiteX488" fmla="*/ 523211 w 6006665"/>
                  <a:gd name="connsiteY488" fmla="*/ 1283942 h 3006470"/>
                  <a:gd name="connsiteX489" fmla="*/ 523211 w 6006665"/>
                  <a:gd name="connsiteY489" fmla="*/ 1343026 h 3006470"/>
                  <a:gd name="connsiteX490" fmla="*/ 486852 w 6006665"/>
                  <a:gd name="connsiteY490" fmla="*/ 1397565 h 3006470"/>
                  <a:gd name="connsiteX491" fmla="*/ 420951 w 6006665"/>
                  <a:gd name="connsiteY491" fmla="*/ 1418018 h 3006470"/>
                  <a:gd name="connsiteX492" fmla="*/ 415909 w 6006665"/>
                  <a:gd name="connsiteY492" fmla="*/ 1415887 h 3006470"/>
                  <a:gd name="connsiteX493" fmla="*/ 409044 w 6006665"/>
                  <a:gd name="connsiteY493" fmla="*/ 1418018 h 3006470"/>
                  <a:gd name="connsiteX494" fmla="*/ 252950 w 6006665"/>
                  <a:gd name="connsiteY494" fmla="*/ 1352062 h 3006470"/>
                  <a:gd name="connsiteX495" fmla="*/ 232336 w 6006665"/>
                  <a:gd name="connsiteY495" fmla="*/ 1358934 h 3006470"/>
                  <a:gd name="connsiteX496" fmla="*/ 291420 w 6006665"/>
                  <a:gd name="connsiteY496" fmla="*/ 1429380 h 3006470"/>
                  <a:gd name="connsiteX497" fmla="*/ 291420 w 6006665"/>
                  <a:gd name="connsiteY497" fmla="*/ 1468012 h 3006470"/>
                  <a:gd name="connsiteX498" fmla="*/ 298238 w 6006665"/>
                  <a:gd name="connsiteY498" fmla="*/ 1554366 h 3006470"/>
                  <a:gd name="connsiteX499" fmla="*/ 345959 w 6006665"/>
                  <a:gd name="connsiteY499" fmla="*/ 1586180 h 3006470"/>
                  <a:gd name="connsiteX500" fmla="*/ 362087 w 6006665"/>
                  <a:gd name="connsiteY500" fmla="*/ 1595588 h 3006470"/>
                  <a:gd name="connsiteX501" fmla="*/ 365867 w 6006665"/>
                  <a:gd name="connsiteY501" fmla="*/ 1563455 h 3006470"/>
                  <a:gd name="connsiteX502" fmla="*/ 345415 w 6006665"/>
                  <a:gd name="connsiteY502" fmla="*/ 1527096 h 3006470"/>
                  <a:gd name="connsiteX503" fmla="*/ 365867 w 6006665"/>
                  <a:gd name="connsiteY503" fmla="*/ 1495281 h 3006470"/>
                  <a:gd name="connsiteX504" fmla="*/ 374560 w 6006665"/>
                  <a:gd name="connsiteY504" fmla="*/ 1500280 h 3006470"/>
                  <a:gd name="connsiteX505" fmla="*/ 377774 w 6006665"/>
                  <a:gd name="connsiteY505" fmla="*/ 1495281 h 3006470"/>
                  <a:gd name="connsiteX506" fmla="*/ 461933 w 6006665"/>
                  <a:gd name="connsiteY506" fmla="*/ 1543673 h 3006470"/>
                  <a:gd name="connsiteX507" fmla="*/ 484035 w 6006665"/>
                  <a:gd name="connsiteY507" fmla="*/ 1527096 h 3006470"/>
                  <a:gd name="connsiteX508" fmla="*/ 463583 w 6006665"/>
                  <a:gd name="connsiteY508" fmla="*/ 1461194 h 3006470"/>
                  <a:gd name="connsiteX509" fmla="*/ 549936 w 6006665"/>
                  <a:gd name="connsiteY509" fmla="*/ 1374841 h 3006470"/>
                  <a:gd name="connsiteX510" fmla="*/ 559742 w 6006665"/>
                  <a:gd name="connsiteY510" fmla="*/ 1376942 h 3006470"/>
                  <a:gd name="connsiteX511" fmla="*/ 561843 w 6006665"/>
                  <a:gd name="connsiteY511" fmla="*/ 1374841 h 3006470"/>
                  <a:gd name="connsiteX512" fmla="*/ 593658 w 6006665"/>
                  <a:gd name="connsiteY512" fmla="*/ 1381658 h 3006470"/>
                  <a:gd name="connsiteX513" fmla="*/ 620945 w 6006665"/>
                  <a:gd name="connsiteY513" fmla="*/ 1405535 h 3006470"/>
                  <a:gd name="connsiteX514" fmla="*/ 640835 w 6006665"/>
                  <a:gd name="connsiteY514" fmla="*/ 1349844 h 3006470"/>
                  <a:gd name="connsiteX515" fmla="*/ 609020 w 6006665"/>
                  <a:gd name="connsiteY515" fmla="*/ 1295305 h 3006470"/>
                  <a:gd name="connsiteX516" fmla="*/ 624928 w 6006665"/>
                  <a:gd name="connsiteY516" fmla="*/ 1236221 h 3006470"/>
                  <a:gd name="connsiteX517" fmla="*/ 597658 w 6006665"/>
                  <a:gd name="connsiteY517" fmla="*/ 1177136 h 3006470"/>
                  <a:gd name="connsiteX518" fmla="*/ 611562 w 6006665"/>
                  <a:gd name="connsiteY518" fmla="*/ 1181462 h 3006470"/>
                  <a:gd name="connsiteX519" fmla="*/ 609565 w 6006665"/>
                  <a:gd name="connsiteY519" fmla="*/ 1177136 h 3006470"/>
                  <a:gd name="connsiteX520" fmla="*/ 711826 w 6006665"/>
                  <a:gd name="connsiteY520" fmla="*/ 1208951 h 3006470"/>
                  <a:gd name="connsiteX521" fmla="*/ 732278 w 6006665"/>
                  <a:gd name="connsiteY521" fmla="*/ 1263490 h 3006470"/>
                  <a:gd name="connsiteX522" fmla="*/ 684556 w 6006665"/>
                  <a:gd name="connsiteY522" fmla="*/ 1274852 h 3006470"/>
                  <a:gd name="connsiteX523" fmla="*/ 684556 w 6006665"/>
                  <a:gd name="connsiteY523" fmla="*/ 1327119 h 3006470"/>
                  <a:gd name="connsiteX524" fmla="*/ 713309 w 6006665"/>
                  <a:gd name="connsiteY524" fmla="*/ 1355872 h 3006470"/>
                  <a:gd name="connsiteX525" fmla="*/ 763548 w 6006665"/>
                  <a:gd name="connsiteY525" fmla="*/ 1338481 h 3006470"/>
                  <a:gd name="connsiteX526" fmla="*/ 770365 w 6006665"/>
                  <a:gd name="connsiteY526" fmla="*/ 1279397 h 3006470"/>
                  <a:gd name="connsiteX527" fmla="*/ 845357 w 6006665"/>
                  <a:gd name="connsiteY527" fmla="*/ 1231676 h 3006470"/>
                  <a:gd name="connsiteX528" fmla="*/ 972614 w 6006665"/>
                  <a:gd name="connsiteY528" fmla="*/ 1145322 h 3006470"/>
                  <a:gd name="connsiteX529" fmla="*/ 982566 w 6006665"/>
                  <a:gd name="connsiteY529" fmla="*/ 1146649 h 3006470"/>
                  <a:gd name="connsiteX530" fmla="*/ 984521 w 6006665"/>
                  <a:gd name="connsiteY530" fmla="*/ 1145322 h 3006470"/>
                  <a:gd name="connsiteX531" fmla="*/ 1018608 w 6006665"/>
                  <a:gd name="connsiteY531" fmla="*/ 1149867 h 3006470"/>
                  <a:gd name="connsiteX532" fmla="*/ 979977 w 6006665"/>
                  <a:gd name="connsiteY532" fmla="*/ 1213496 h 3006470"/>
                  <a:gd name="connsiteX533" fmla="*/ 1012666 w 6006665"/>
                  <a:gd name="connsiteY533" fmla="*/ 1218657 h 3006470"/>
                  <a:gd name="connsiteX534" fmla="*/ 1038516 w 6006665"/>
                  <a:gd name="connsiteY534" fmla="*/ 1188499 h 3006470"/>
                  <a:gd name="connsiteX535" fmla="*/ 1050423 w 6006665"/>
                  <a:gd name="connsiteY535" fmla="*/ 1188499 h 3006470"/>
                  <a:gd name="connsiteX536" fmla="*/ 1108962 w 6006665"/>
                  <a:gd name="connsiteY536" fmla="*/ 1188499 h 3006470"/>
                  <a:gd name="connsiteX537" fmla="*/ 1161229 w 6006665"/>
                  <a:gd name="connsiteY537" fmla="*/ 1145322 h 3006470"/>
                  <a:gd name="connsiteX538" fmla="*/ 1165711 w 6006665"/>
                  <a:gd name="connsiteY538" fmla="*/ 1151456 h 3006470"/>
                  <a:gd name="connsiteX539" fmla="*/ 1173136 w 6006665"/>
                  <a:gd name="connsiteY539" fmla="*/ 1145322 h 3006470"/>
                  <a:gd name="connsiteX540" fmla="*/ 1210035 w 6006665"/>
                  <a:gd name="connsiteY540" fmla="*/ 1195815 h 3006470"/>
                  <a:gd name="connsiteX541" fmla="*/ 1247583 w 6006665"/>
                  <a:gd name="connsiteY541" fmla="*/ 1138505 h 3006470"/>
                  <a:gd name="connsiteX542" fmla="*/ 1211223 w 6006665"/>
                  <a:gd name="connsiteY542" fmla="*/ 1079421 h 3006470"/>
                  <a:gd name="connsiteX543" fmla="*/ 1227130 w 6006665"/>
                  <a:gd name="connsiteY543" fmla="*/ 1043061 h 3006470"/>
                  <a:gd name="connsiteX544" fmla="*/ 1237665 w 6006665"/>
                  <a:gd name="connsiteY544" fmla="*/ 1046199 h 3006470"/>
                  <a:gd name="connsiteX545" fmla="*/ 1239037 w 6006665"/>
                  <a:gd name="connsiteY545" fmla="*/ 1043061 h 3006470"/>
                  <a:gd name="connsiteX546" fmla="*/ 1345843 w 6006665"/>
                  <a:gd name="connsiteY546" fmla="*/ 1074876 h 3006470"/>
                  <a:gd name="connsiteX547" fmla="*/ 1400382 w 6006665"/>
                  <a:gd name="connsiteY547" fmla="*/ 1106690 h 3006470"/>
                  <a:gd name="connsiteX548" fmla="*/ 1519756 w 6006665"/>
                  <a:gd name="connsiteY548" fmla="*/ 1213274 h 3006470"/>
                  <a:gd name="connsiteX549" fmla="*/ 1543003 w 6006665"/>
                  <a:gd name="connsiteY549" fmla="*/ 1172592 h 3006470"/>
                  <a:gd name="connsiteX550" fmla="*/ 1506643 w 6006665"/>
                  <a:gd name="connsiteY550" fmla="*/ 1118052 h 3006470"/>
                  <a:gd name="connsiteX551" fmla="*/ 1506643 w 6006665"/>
                  <a:gd name="connsiteY551" fmla="*/ 1095328 h 3006470"/>
                  <a:gd name="connsiteX552" fmla="*/ 1463467 w 6006665"/>
                  <a:gd name="connsiteY552" fmla="*/ 1086238 h 3006470"/>
                  <a:gd name="connsiteX553" fmla="*/ 1472556 w 6006665"/>
                  <a:gd name="connsiteY553" fmla="*/ 1036244 h 3006470"/>
                  <a:gd name="connsiteX554" fmla="*/ 1452104 w 6006665"/>
                  <a:gd name="connsiteY554" fmla="*/ 949890 h 3006470"/>
                  <a:gd name="connsiteX555" fmla="*/ 1452104 w 6006665"/>
                  <a:gd name="connsiteY555" fmla="*/ 913531 h 3006470"/>
                  <a:gd name="connsiteX556" fmla="*/ 1522551 w 6006665"/>
                  <a:gd name="connsiteY556" fmla="*/ 811270 h 3006470"/>
                  <a:gd name="connsiteX557" fmla="*/ 1543003 w 6006665"/>
                  <a:gd name="connsiteY557" fmla="*/ 697647 h 3006470"/>
                  <a:gd name="connsiteX558" fmla="*/ 1570272 w 6006665"/>
                  <a:gd name="connsiteY558" fmla="*/ 677194 h 3006470"/>
                  <a:gd name="connsiteX559" fmla="*/ 1578688 w 6006665"/>
                  <a:gd name="connsiteY559" fmla="*/ 679813 h 3006470"/>
                  <a:gd name="connsiteX560" fmla="*/ 1582179 w 6006665"/>
                  <a:gd name="connsiteY560" fmla="*/ 677194 h 3006470"/>
                  <a:gd name="connsiteX561" fmla="*/ 1684440 w 6006665"/>
                  <a:gd name="connsiteY561" fmla="*/ 709009 h 3006470"/>
                  <a:gd name="connsiteX562" fmla="*/ 1688985 w 6006665"/>
                  <a:gd name="connsiteY562" fmla="*/ 779455 h 3006470"/>
                  <a:gd name="connsiteX563" fmla="*/ 1652625 w 6006665"/>
                  <a:gd name="connsiteY563" fmla="*/ 870354 h 3006470"/>
                  <a:gd name="connsiteX564" fmla="*/ 1679895 w 6006665"/>
                  <a:gd name="connsiteY564" fmla="*/ 908986 h 3006470"/>
                  <a:gd name="connsiteX565" fmla="*/ 1688985 w 6006665"/>
                  <a:gd name="connsiteY565" fmla="*/ 983977 h 3006470"/>
                  <a:gd name="connsiteX566" fmla="*/ 1679895 w 6006665"/>
                  <a:gd name="connsiteY566" fmla="*/ 1129415 h 3006470"/>
                  <a:gd name="connsiteX567" fmla="*/ 1723072 w 6006665"/>
                  <a:gd name="connsiteY567" fmla="*/ 1193044 h 3006470"/>
                  <a:gd name="connsiteX568" fmla="*/ 1704892 w 6006665"/>
                  <a:gd name="connsiteY568" fmla="*/ 1256673 h 3006470"/>
                  <a:gd name="connsiteX569" fmla="*/ 1636718 w 6006665"/>
                  <a:gd name="connsiteY569" fmla="*/ 1393021 h 3006470"/>
                  <a:gd name="connsiteX570" fmla="*/ 1662494 w 6006665"/>
                  <a:gd name="connsiteY570" fmla="*/ 1399465 h 3006470"/>
                  <a:gd name="connsiteX571" fmla="*/ 1677078 w 6006665"/>
                  <a:gd name="connsiteY571" fmla="*/ 1370296 h 3006470"/>
                  <a:gd name="connsiteX572" fmla="*/ 1720255 w 6006665"/>
                  <a:gd name="connsiteY572" fmla="*/ 1349844 h 3006470"/>
                  <a:gd name="connsiteX573" fmla="*/ 1731617 w 6006665"/>
                  <a:gd name="connsiteY573" fmla="*/ 1299850 h 3006470"/>
                  <a:gd name="connsiteX574" fmla="*/ 1758887 w 6006665"/>
                  <a:gd name="connsiteY574" fmla="*/ 1256673 h 3006470"/>
                  <a:gd name="connsiteX575" fmla="*/ 1736162 w 6006665"/>
                  <a:gd name="connsiteY575" fmla="*/ 1197589 h 3006470"/>
                  <a:gd name="connsiteX576" fmla="*/ 1758887 w 6006665"/>
                  <a:gd name="connsiteY576" fmla="*/ 1133960 h 3006470"/>
                  <a:gd name="connsiteX577" fmla="*/ 1715710 w 6006665"/>
                  <a:gd name="connsiteY577" fmla="*/ 1122597 h 3006470"/>
                  <a:gd name="connsiteX578" fmla="*/ 1704347 w 6006665"/>
                  <a:gd name="connsiteY578" fmla="*/ 1070331 h 3006470"/>
                  <a:gd name="connsiteX579" fmla="*/ 1736162 w 6006665"/>
                  <a:gd name="connsiteY579" fmla="*/ 961252 h 3006470"/>
                  <a:gd name="connsiteX580" fmla="*/ 1688440 w 6006665"/>
                  <a:gd name="connsiteY580" fmla="*/ 865809 h 3006470"/>
                  <a:gd name="connsiteX581" fmla="*/ 1752069 w 6006665"/>
                  <a:gd name="connsiteY581" fmla="*/ 788545 h 3006470"/>
                  <a:gd name="connsiteX582" fmla="*/ 1747524 w 6006665"/>
                  <a:gd name="connsiteY582" fmla="*/ 704464 h 3006470"/>
                  <a:gd name="connsiteX583" fmla="*/ 1763431 w 6006665"/>
                  <a:gd name="connsiteY583" fmla="*/ 697647 h 3006470"/>
                  <a:gd name="connsiteX584" fmla="*/ 1764877 w 6006665"/>
                  <a:gd name="connsiteY584" fmla="*/ 702130 h 3006470"/>
                  <a:gd name="connsiteX585" fmla="*/ 1775339 w 6006665"/>
                  <a:gd name="connsiteY585" fmla="*/ 697647 h 3006470"/>
                  <a:gd name="connsiteX586" fmla="*/ 1798063 w 6006665"/>
                  <a:gd name="connsiteY586" fmla="*/ 768093 h 3006470"/>
                  <a:gd name="connsiteX587" fmla="*/ 1791454 w 6006665"/>
                  <a:gd name="connsiteY587" fmla="*/ 815304 h 3006470"/>
                  <a:gd name="connsiteX588" fmla="*/ 1854330 w 6006665"/>
                  <a:gd name="connsiteY588" fmla="*/ 772638 h 3006470"/>
                  <a:gd name="connsiteX589" fmla="*/ 1931594 w 6006665"/>
                  <a:gd name="connsiteY589" fmla="*/ 763548 h 3006470"/>
                  <a:gd name="connsiteX590" fmla="*/ 1932772 w 6006665"/>
                  <a:gd name="connsiteY590" fmla="*/ 764810 h 3006470"/>
                  <a:gd name="connsiteX591" fmla="*/ 1943501 w 6006665"/>
                  <a:gd name="connsiteY591" fmla="*/ 763548 h 3006470"/>
                  <a:gd name="connsiteX592" fmla="*/ 1988608 w 6006665"/>
                  <a:gd name="connsiteY592" fmla="*/ 811877 h 3006470"/>
                  <a:gd name="connsiteX593" fmla="*/ 1963408 w 6006665"/>
                  <a:gd name="connsiteY593" fmla="*/ 736278 h 3006470"/>
                  <a:gd name="connsiteX594" fmla="*/ 1963408 w 6006665"/>
                  <a:gd name="connsiteY594" fmla="*/ 595386 h 3006470"/>
                  <a:gd name="connsiteX595" fmla="*/ 2027037 w 6006665"/>
                  <a:gd name="connsiteY595" fmla="*/ 574934 h 3006470"/>
                  <a:gd name="connsiteX596" fmla="*/ 2037269 w 6006665"/>
                  <a:gd name="connsiteY596" fmla="*/ 575472 h 3006470"/>
                  <a:gd name="connsiteX597" fmla="*/ 2038944 w 6006665"/>
                  <a:gd name="connsiteY597" fmla="*/ 574934 h 3006470"/>
                  <a:gd name="connsiteX598" fmla="*/ 2115414 w 6006665"/>
                  <a:gd name="connsiteY598" fmla="*/ 578958 h 3006470"/>
                  <a:gd name="connsiteX599" fmla="*/ 2192927 w 6006665"/>
                  <a:gd name="connsiteY599" fmla="*/ 559026 h 3006470"/>
                  <a:gd name="connsiteX600" fmla="*/ 2167930 w 6006665"/>
                  <a:gd name="connsiteY600" fmla="*/ 493125 h 3006470"/>
                  <a:gd name="connsiteX601" fmla="*/ 2204289 w 6006665"/>
                  <a:gd name="connsiteY601" fmla="*/ 402226 h 3006470"/>
                  <a:gd name="connsiteX602" fmla="*/ 2247466 w 6006665"/>
                  <a:gd name="connsiteY602" fmla="*/ 397681 h 3006470"/>
                  <a:gd name="connsiteX603" fmla="*/ 2317913 w 6006665"/>
                  <a:gd name="connsiteY603" fmla="*/ 322690 h 3006470"/>
                  <a:gd name="connsiteX604" fmla="*/ 2420173 w 6006665"/>
                  <a:gd name="connsiteY604" fmla="*/ 304510 h 3006470"/>
                  <a:gd name="connsiteX605" fmla="*/ 2429263 w 6006665"/>
                  <a:gd name="connsiteY605" fmla="*/ 263606 h 3006470"/>
                  <a:gd name="connsiteX606" fmla="*/ 2526979 w 6006665"/>
                  <a:gd name="connsiteY606" fmla="*/ 252244 h 3006470"/>
                  <a:gd name="connsiteX607" fmla="*/ 2528058 w 6006665"/>
                  <a:gd name="connsiteY607" fmla="*/ 253503 h 3006470"/>
                  <a:gd name="connsiteX608" fmla="*/ 2538886 w 6006665"/>
                  <a:gd name="connsiteY608" fmla="*/ 252244 h 3006470"/>
                  <a:gd name="connsiteX609" fmla="*/ 2560820 w 6006665"/>
                  <a:gd name="connsiteY609" fmla="*/ 277833 h 3006470"/>
                  <a:gd name="connsiteX610" fmla="*/ 2640602 w 6006665"/>
                  <a:gd name="connsiteY610" fmla="*/ 202249 h 3006470"/>
                  <a:gd name="connsiteX611" fmla="*/ 2652509 w 6006665"/>
                  <a:gd name="connsiteY611" fmla="*/ 202249 h 3006470"/>
                  <a:gd name="connsiteX612" fmla="*/ 2704231 w 6006665"/>
                  <a:gd name="connsiteY612" fmla="*/ 202249 h 3006470"/>
                  <a:gd name="connsiteX613" fmla="*/ 2715593 w 6006665"/>
                  <a:gd name="connsiteY613" fmla="*/ 134075 h 3006470"/>
                  <a:gd name="connsiteX614" fmla="*/ 2751953 w 6006665"/>
                  <a:gd name="connsiteY614" fmla="*/ 68174 h 3006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Lst>
                <a:rect l="l" t="t" r="r" b="b"/>
                <a:pathLst>
                  <a:path w="6006665" h="3006470">
                    <a:moveTo>
                      <a:pt x="1791129" y="817622"/>
                    </a:moveTo>
                    <a:lnTo>
                      <a:pt x="1782156" y="881716"/>
                    </a:lnTo>
                    <a:lnTo>
                      <a:pt x="1809554" y="895415"/>
                    </a:lnTo>
                    <a:close/>
                    <a:moveTo>
                      <a:pt x="2838307" y="0"/>
                    </a:moveTo>
                    <a:lnTo>
                      <a:pt x="2844246" y="4711"/>
                    </a:lnTo>
                    <a:lnTo>
                      <a:pt x="2850213" y="0"/>
                    </a:lnTo>
                    <a:lnTo>
                      <a:pt x="2916115" y="52267"/>
                    </a:lnTo>
                    <a:lnTo>
                      <a:pt x="2861576" y="90899"/>
                    </a:lnTo>
                    <a:lnTo>
                      <a:pt x="2947929" y="118168"/>
                    </a:lnTo>
                    <a:lnTo>
                      <a:pt x="2957621" y="186006"/>
                    </a:lnTo>
                    <a:lnTo>
                      <a:pt x="2979199" y="161345"/>
                    </a:lnTo>
                    <a:lnTo>
                      <a:pt x="2991106" y="161345"/>
                    </a:lnTo>
                    <a:lnTo>
                      <a:pt x="3086005" y="161345"/>
                    </a:lnTo>
                    <a:lnTo>
                      <a:pt x="3097912" y="161345"/>
                    </a:lnTo>
                    <a:lnTo>
                      <a:pt x="3179721" y="236336"/>
                    </a:lnTo>
                    <a:lnTo>
                      <a:pt x="3211535" y="295420"/>
                    </a:lnTo>
                    <a:lnTo>
                      <a:pt x="3200173" y="370412"/>
                    </a:lnTo>
                    <a:lnTo>
                      <a:pt x="3161541" y="413589"/>
                    </a:lnTo>
                    <a:lnTo>
                      <a:pt x="3066097" y="488580"/>
                    </a:lnTo>
                    <a:lnTo>
                      <a:pt x="3034283" y="531757"/>
                    </a:lnTo>
                    <a:lnTo>
                      <a:pt x="3082005" y="547664"/>
                    </a:lnTo>
                    <a:lnTo>
                      <a:pt x="3129459" y="575345"/>
                    </a:lnTo>
                    <a:lnTo>
                      <a:pt x="3156451" y="552209"/>
                    </a:lnTo>
                    <a:lnTo>
                      <a:pt x="3158460" y="560693"/>
                    </a:lnTo>
                    <a:lnTo>
                      <a:pt x="3168359" y="552209"/>
                    </a:lnTo>
                    <a:lnTo>
                      <a:pt x="3184984" y="622402"/>
                    </a:lnTo>
                    <a:lnTo>
                      <a:pt x="3192811" y="606748"/>
                    </a:lnTo>
                    <a:lnTo>
                      <a:pt x="3251895" y="586296"/>
                    </a:lnTo>
                    <a:lnTo>
                      <a:pt x="3259833" y="587670"/>
                    </a:lnTo>
                    <a:lnTo>
                      <a:pt x="3263802" y="586296"/>
                    </a:lnTo>
                    <a:lnTo>
                      <a:pt x="3381970" y="606748"/>
                    </a:lnTo>
                    <a:lnTo>
                      <a:pt x="3388787" y="665832"/>
                    </a:lnTo>
                    <a:lnTo>
                      <a:pt x="3531529" y="686823"/>
                    </a:lnTo>
                    <a:lnTo>
                      <a:pt x="3538225" y="590841"/>
                    </a:lnTo>
                    <a:lnTo>
                      <a:pt x="3549910" y="594028"/>
                    </a:lnTo>
                    <a:lnTo>
                      <a:pt x="3550132" y="590841"/>
                    </a:lnTo>
                    <a:lnTo>
                      <a:pt x="3625123" y="611293"/>
                    </a:lnTo>
                    <a:lnTo>
                      <a:pt x="3672301" y="611293"/>
                    </a:lnTo>
                    <a:lnTo>
                      <a:pt x="3684207" y="611293"/>
                    </a:lnTo>
                    <a:lnTo>
                      <a:pt x="3743291" y="677194"/>
                    </a:lnTo>
                    <a:lnTo>
                      <a:pt x="3759199" y="756731"/>
                    </a:lnTo>
                    <a:lnTo>
                      <a:pt x="3738747" y="806725"/>
                    </a:lnTo>
                    <a:lnTo>
                      <a:pt x="3786469" y="897623"/>
                    </a:lnTo>
                    <a:lnTo>
                      <a:pt x="3835603" y="933529"/>
                    </a:lnTo>
                    <a:lnTo>
                      <a:pt x="3865460" y="822632"/>
                    </a:lnTo>
                    <a:lnTo>
                      <a:pt x="3875077" y="831139"/>
                    </a:lnTo>
                    <a:lnTo>
                      <a:pt x="3877367" y="822632"/>
                    </a:lnTo>
                    <a:lnTo>
                      <a:pt x="3932151" y="871095"/>
                    </a:lnTo>
                    <a:lnTo>
                      <a:pt x="3988173" y="843084"/>
                    </a:lnTo>
                    <a:lnTo>
                      <a:pt x="3993852" y="846199"/>
                    </a:lnTo>
                    <a:lnTo>
                      <a:pt x="4000080" y="843084"/>
                    </a:lnTo>
                    <a:lnTo>
                      <a:pt x="4062426" y="877274"/>
                    </a:lnTo>
                    <a:lnTo>
                      <a:pt x="4085889" y="849902"/>
                    </a:lnTo>
                    <a:lnTo>
                      <a:pt x="4095563" y="852506"/>
                    </a:lnTo>
                    <a:lnTo>
                      <a:pt x="4097796" y="849902"/>
                    </a:lnTo>
                    <a:lnTo>
                      <a:pt x="4144150" y="862382"/>
                    </a:lnTo>
                    <a:lnTo>
                      <a:pt x="4117703" y="752186"/>
                    </a:lnTo>
                    <a:lnTo>
                      <a:pt x="4165425" y="697647"/>
                    </a:lnTo>
                    <a:lnTo>
                      <a:pt x="4175231" y="700048"/>
                    </a:lnTo>
                    <a:lnTo>
                      <a:pt x="4177332" y="697647"/>
                    </a:lnTo>
                    <a:lnTo>
                      <a:pt x="4511384" y="779455"/>
                    </a:lnTo>
                    <a:lnTo>
                      <a:pt x="4543199" y="849902"/>
                    </a:lnTo>
                    <a:lnTo>
                      <a:pt x="4639242" y="932544"/>
                    </a:lnTo>
                    <a:lnTo>
                      <a:pt x="4774445" y="913531"/>
                    </a:lnTo>
                    <a:lnTo>
                      <a:pt x="4778496" y="914635"/>
                    </a:lnTo>
                    <a:lnTo>
                      <a:pt x="4786352" y="913531"/>
                    </a:lnTo>
                    <a:lnTo>
                      <a:pt x="4861343" y="933983"/>
                    </a:lnTo>
                    <a:lnTo>
                      <a:pt x="4893158" y="977160"/>
                    </a:lnTo>
                    <a:lnTo>
                      <a:pt x="4888613" y="1058968"/>
                    </a:lnTo>
                    <a:lnTo>
                      <a:pt x="4927677" y="1083640"/>
                    </a:lnTo>
                    <a:lnTo>
                      <a:pt x="4967605" y="1070331"/>
                    </a:lnTo>
                    <a:lnTo>
                      <a:pt x="5038051" y="1063513"/>
                    </a:lnTo>
                    <a:lnTo>
                      <a:pt x="5040730" y="1064406"/>
                    </a:lnTo>
                    <a:lnTo>
                      <a:pt x="5049958" y="1063513"/>
                    </a:lnTo>
                    <a:lnTo>
                      <a:pt x="5114249" y="1084944"/>
                    </a:lnTo>
                    <a:lnTo>
                      <a:pt x="5176671" y="1074876"/>
                    </a:lnTo>
                    <a:lnTo>
                      <a:pt x="5177801" y="1076614"/>
                    </a:lnTo>
                    <a:lnTo>
                      <a:pt x="5188578" y="1074876"/>
                    </a:lnTo>
                    <a:lnTo>
                      <a:pt x="5243719" y="1159707"/>
                    </a:lnTo>
                    <a:lnTo>
                      <a:pt x="5283477" y="1129415"/>
                    </a:lnTo>
                    <a:lnTo>
                      <a:pt x="5258480" y="1063513"/>
                    </a:lnTo>
                    <a:lnTo>
                      <a:pt x="5267570" y="1015792"/>
                    </a:lnTo>
                    <a:lnTo>
                      <a:pt x="5278896" y="1018841"/>
                    </a:lnTo>
                    <a:lnTo>
                      <a:pt x="5279477" y="1015792"/>
                    </a:lnTo>
                    <a:lnTo>
                      <a:pt x="5395510" y="1047031"/>
                    </a:lnTo>
                    <a:lnTo>
                      <a:pt x="5463001" y="1043061"/>
                    </a:lnTo>
                    <a:lnTo>
                      <a:pt x="5464386" y="1043680"/>
                    </a:lnTo>
                    <a:lnTo>
                      <a:pt x="5474909" y="1043061"/>
                    </a:lnTo>
                    <a:lnTo>
                      <a:pt x="5581715" y="1090783"/>
                    </a:lnTo>
                    <a:lnTo>
                      <a:pt x="5633981" y="1133960"/>
                    </a:lnTo>
                    <a:lnTo>
                      <a:pt x="5720335" y="1213496"/>
                    </a:lnTo>
                    <a:lnTo>
                      <a:pt x="5822595" y="1311212"/>
                    </a:lnTo>
                    <a:lnTo>
                      <a:pt x="5818051" y="1365751"/>
                    </a:lnTo>
                    <a:lnTo>
                      <a:pt x="5825679" y="1373379"/>
                    </a:lnTo>
                    <a:lnTo>
                      <a:pt x="5822051" y="1322574"/>
                    </a:lnTo>
                    <a:lnTo>
                      <a:pt x="5834092" y="1324447"/>
                    </a:lnTo>
                    <a:lnTo>
                      <a:pt x="5833958" y="1322574"/>
                    </a:lnTo>
                    <a:lnTo>
                      <a:pt x="5936219" y="1338481"/>
                    </a:lnTo>
                    <a:lnTo>
                      <a:pt x="6006665" y="1418018"/>
                    </a:lnTo>
                    <a:lnTo>
                      <a:pt x="5968033" y="1456650"/>
                    </a:lnTo>
                    <a:lnTo>
                      <a:pt x="5908949" y="1468012"/>
                    </a:lnTo>
                    <a:lnTo>
                      <a:pt x="5908949" y="1554366"/>
                    </a:lnTo>
                    <a:lnTo>
                      <a:pt x="5893042" y="1570273"/>
                    </a:lnTo>
                    <a:lnTo>
                      <a:pt x="5881135" y="1570273"/>
                    </a:lnTo>
                    <a:lnTo>
                      <a:pt x="5861227" y="1570273"/>
                    </a:lnTo>
                    <a:lnTo>
                      <a:pt x="5849321" y="1570273"/>
                    </a:lnTo>
                    <a:lnTo>
                      <a:pt x="5817506" y="1536186"/>
                    </a:lnTo>
                    <a:lnTo>
                      <a:pt x="5767511" y="1511189"/>
                    </a:lnTo>
                    <a:lnTo>
                      <a:pt x="5762967" y="1477102"/>
                    </a:lnTo>
                    <a:lnTo>
                      <a:pt x="5729132" y="1463170"/>
                    </a:lnTo>
                    <a:lnTo>
                      <a:pt x="5695337" y="1472557"/>
                    </a:lnTo>
                    <a:lnTo>
                      <a:pt x="5693366" y="1469797"/>
                    </a:lnTo>
                    <a:lnTo>
                      <a:pt x="5683431" y="1472557"/>
                    </a:lnTo>
                    <a:lnTo>
                      <a:pt x="5660706" y="1440742"/>
                    </a:lnTo>
                    <a:lnTo>
                      <a:pt x="5669644" y="1415717"/>
                    </a:lnTo>
                    <a:lnTo>
                      <a:pt x="5640799" y="1429380"/>
                    </a:lnTo>
                    <a:lnTo>
                      <a:pt x="5656705" y="1472557"/>
                    </a:lnTo>
                    <a:lnTo>
                      <a:pt x="5633981" y="1511189"/>
                    </a:lnTo>
                    <a:lnTo>
                      <a:pt x="5586259" y="1547548"/>
                    </a:lnTo>
                    <a:lnTo>
                      <a:pt x="5575676" y="1546540"/>
                    </a:lnTo>
                    <a:lnTo>
                      <a:pt x="5574353" y="1547548"/>
                    </a:lnTo>
                    <a:lnTo>
                      <a:pt x="5539436" y="1544223"/>
                    </a:lnTo>
                    <a:lnTo>
                      <a:pt x="5570352" y="1586180"/>
                    </a:lnTo>
                    <a:lnTo>
                      <a:pt x="5593077" y="1649809"/>
                    </a:lnTo>
                    <a:lnTo>
                      <a:pt x="5608984" y="1677079"/>
                    </a:lnTo>
                    <a:lnTo>
                      <a:pt x="5613529" y="1708893"/>
                    </a:lnTo>
                    <a:lnTo>
                      <a:pt x="5608984" y="1731618"/>
                    </a:lnTo>
                    <a:lnTo>
                      <a:pt x="5597799" y="1728009"/>
                    </a:lnTo>
                    <a:lnTo>
                      <a:pt x="5597077" y="1731618"/>
                    </a:lnTo>
                    <a:lnTo>
                      <a:pt x="5534271" y="1711358"/>
                    </a:lnTo>
                    <a:lnTo>
                      <a:pt x="5436277" y="1767977"/>
                    </a:lnTo>
                    <a:lnTo>
                      <a:pt x="5397645" y="1779340"/>
                    </a:lnTo>
                    <a:lnTo>
                      <a:pt x="5345378" y="1833879"/>
                    </a:lnTo>
                    <a:lnTo>
                      <a:pt x="5290839" y="1881600"/>
                    </a:lnTo>
                    <a:lnTo>
                      <a:pt x="5274932" y="1913415"/>
                    </a:lnTo>
                    <a:lnTo>
                      <a:pt x="5267238" y="1904988"/>
                    </a:lnTo>
                    <a:lnTo>
                      <a:pt x="5263025" y="1913415"/>
                    </a:lnTo>
                    <a:lnTo>
                      <a:pt x="5219538" y="1865787"/>
                    </a:lnTo>
                    <a:lnTo>
                      <a:pt x="5129494" y="1920232"/>
                    </a:lnTo>
                    <a:lnTo>
                      <a:pt x="5126389" y="1914910"/>
                    </a:lnTo>
                    <a:lnTo>
                      <a:pt x="5117587" y="1920232"/>
                    </a:lnTo>
                    <a:lnTo>
                      <a:pt x="5105544" y="1899586"/>
                    </a:lnTo>
                    <a:lnTo>
                      <a:pt x="5074955" y="1924777"/>
                    </a:lnTo>
                    <a:lnTo>
                      <a:pt x="5065718" y="1922578"/>
                    </a:lnTo>
                    <a:lnTo>
                      <a:pt x="5063048" y="1924777"/>
                    </a:lnTo>
                    <a:lnTo>
                      <a:pt x="5026594" y="1916098"/>
                    </a:lnTo>
                    <a:lnTo>
                      <a:pt x="5015871" y="1961137"/>
                    </a:lnTo>
                    <a:lnTo>
                      <a:pt x="4974967" y="2027038"/>
                    </a:lnTo>
                    <a:lnTo>
                      <a:pt x="4974967" y="2058853"/>
                    </a:lnTo>
                    <a:lnTo>
                      <a:pt x="5015871" y="2074760"/>
                    </a:lnTo>
                    <a:lnTo>
                      <a:pt x="5011326" y="2172476"/>
                    </a:lnTo>
                    <a:lnTo>
                      <a:pt x="4999419" y="2172476"/>
                    </a:lnTo>
                    <a:lnTo>
                      <a:pt x="4974967" y="2172476"/>
                    </a:lnTo>
                    <a:lnTo>
                      <a:pt x="4963605" y="2224742"/>
                    </a:lnTo>
                    <a:lnTo>
                      <a:pt x="4974967" y="2252012"/>
                    </a:lnTo>
                    <a:lnTo>
                      <a:pt x="4909065" y="2286099"/>
                    </a:lnTo>
                    <a:lnTo>
                      <a:pt x="4897703" y="2354273"/>
                    </a:lnTo>
                    <a:lnTo>
                      <a:pt x="4845437" y="2370180"/>
                    </a:lnTo>
                    <a:lnTo>
                      <a:pt x="4834074" y="2429264"/>
                    </a:lnTo>
                    <a:lnTo>
                      <a:pt x="4779535" y="2488348"/>
                    </a:lnTo>
                    <a:lnTo>
                      <a:pt x="4777225" y="2477952"/>
                    </a:lnTo>
                    <a:lnTo>
                      <a:pt x="4767628" y="2488348"/>
                    </a:lnTo>
                    <a:lnTo>
                      <a:pt x="4758538" y="2447444"/>
                    </a:lnTo>
                    <a:lnTo>
                      <a:pt x="4742631" y="2361090"/>
                    </a:lnTo>
                    <a:lnTo>
                      <a:pt x="4715361" y="2220198"/>
                    </a:lnTo>
                    <a:lnTo>
                      <a:pt x="4735813" y="2129299"/>
                    </a:lnTo>
                    <a:lnTo>
                      <a:pt x="4767628" y="2086122"/>
                    </a:lnTo>
                    <a:lnTo>
                      <a:pt x="4767628" y="2058853"/>
                    </a:lnTo>
                    <a:lnTo>
                      <a:pt x="4826712" y="2042945"/>
                    </a:lnTo>
                    <a:lnTo>
                      <a:pt x="4892613" y="1952047"/>
                    </a:lnTo>
                    <a:lnTo>
                      <a:pt x="4956243" y="1877056"/>
                    </a:lnTo>
                    <a:lnTo>
                      <a:pt x="5022143" y="1817971"/>
                    </a:lnTo>
                    <a:lnTo>
                      <a:pt x="5046694" y="1710844"/>
                    </a:lnTo>
                    <a:lnTo>
                      <a:pt x="5015871" y="1715711"/>
                    </a:lnTo>
                    <a:lnTo>
                      <a:pt x="4995419" y="1779340"/>
                    </a:lnTo>
                    <a:lnTo>
                      <a:pt x="4904521" y="1865693"/>
                    </a:lnTo>
                    <a:lnTo>
                      <a:pt x="4901708" y="1857053"/>
                    </a:lnTo>
                    <a:lnTo>
                      <a:pt x="4892613" y="1865693"/>
                    </a:lnTo>
                    <a:lnTo>
                      <a:pt x="4861835" y="1771159"/>
                    </a:lnTo>
                    <a:lnTo>
                      <a:pt x="4779535" y="1795247"/>
                    </a:lnTo>
                    <a:lnTo>
                      <a:pt x="4684091" y="1920232"/>
                    </a:lnTo>
                    <a:lnTo>
                      <a:pt x="4715906" y="1967954"/>
                    </a:lnTo>
                    <a:lnTo>
                      <a:pt x="4636369" y="1983861"/>
                    </a:lnTo>
                    <a:lnTo>
                      <a:pt x="4577285" y="1988406"/>
                    </a:lnTo>
                    <a:lnTo>
                      <a:pt x="4577373" y="1987484"/>
                    </a:lnTo>
                    <a:lnTo>
                      <a:pt x="4565379" y="1988406"/>
                    </a:lnTo>
                    <a:lnTo>
                      <a:pt x="4569923" y="1940685"/>
                    </a:lnTo>
                    <a:lnTo>
                      <a:pt x="4520081" y="1931099"/>
                    </a:lnTo>
                    <a:lnTo>
                      <a:pt x="4475025" y="1961137"/>
                    </a:lnTo>
                    <a:lnTo>
                      <a:pt x="4464394" y="1960286"/>
                    </a:lnTo>
                    <a:lnTo>
                      <a:pt x="4463118" y="1961137"/>
                    </a:lnTo>
                    <a:lnTo>
                      <a:pt x="4357637" y="1952698"/>
                    </a:lnTo>
                    <a:lnTo>
                      <a:pt x="4243233" y="1972499"/>
                    </a:lnTo>
                    <a:lnTo>
                      <a:pt x="4125065" y="2106574"/>
                    </a:lnTo>
                    <a:lnTo>
                      <a:pt x="3984173" y="2263374"/>
                    </a:lnTo>
                    <a:lnTo>
                      <a:pt x="4038712" y="2267919"/>
                    </a:lnTo>
                    <a:lnTo>
                      <a:pt x="4059164" y="2311096"/>
                    </a:lnTo>
                    <a:lnTo>
                      <a:pt x="4087782" y="2319513"/>
                    </a:lnTo>
                    <a:lnTo>
                      <a:pt x="4106341" y="2290644"/>
                    </a:lnTo>
                    <a:lnTo>
                      <a:pt x="4117411" y="2291946"/>
                    </a:lnTo>
                    <a:lnTo>
                      <a:pt x="4118248" y="2290644"/>
                    </a:lnTo>
                    <a:lnTo>
                      <a:pt x="4156880" y="2295189"/>
                    </a:lnTo>
                    <a:lnTo>
                      <a:pt x="4211419" y="2365635"/>
                    </a:lnTo>
                    <a:lnTo>
                      <a:pt x="4215964" y="2413357"/>
                    </a:lnTo>
                    <a:lnTo>
                      <a:pt x="4184149" y="2472441"/>
                    </a:lnTo>
                    <a:lnTo>
                      <a:pt x="4177332" y="2542887"/>
                    </a:lnTo>
                    <a:lnTo>
                      <a:pt x="4161425" y="2629241"/>
                    </a:lnTo>
                    <a:lnTo>
                      <a:pt x="4109158" y="2708777"/>
                    </a:lnTo>
                    <a:lnTo>
                      <a:pt x="4097796" y="2747409"/>
                    </a:lnTo>
                    <a:lnTo>
                      <a:pt x="4043257" y="2806493"/>
                    </a:lnTo>
                    <a:lnTo>
                      <a:pt x="3995535" y="2865577"/>
                    </a:lnTo>
                    <a:lnTo>
                      <a:pt x="3975083" y="2897392"/>
                    </a:lnTo>
                    <a:lnTo>
                      <a:pt x="3925089" y="2924661"/>
                    </a:lnTo>
                    <a:lnTo>
                      <a:pt x="3913182" y="2924661"/>
                    </a:lnTo>
                    <a:lnTo>
                      <a:pt x="3904637" y="2924661"/>
                    </a:lnTo>
                    <a:lnTo>
                      <a:pt x="3892729" y="2924661"/>
                    </a:lnTo>
                    <a:lnTo>
                      <a:pt x="3871063" y="2908412"/>
                    </a:lnTo>
                    <a:lnTo>
                      <a:pt x="3829645" y="2936024"/>
                    </a:lnTo>
                    <a:lnTo>
                      <a:pt x="3822828" y="2956476"/>
                    </a:lnTo>
                    <a:lnTo>
                      <a:pt x="3818283" y="2947386"/>
                    </a:lnTo>
                    <a:lnTo>
                      <a:pt x="3818283" y="2935660"/>
                    </a:lnTo>
                    <a:lnTo>
                      <a:pt x="3817738" y="2936024"/>
                    </a:lnTo>
                    <a:lnTo>
                      <a:pt x="3810921" y="2956476"/>
                    </a:lnTo>
                    <a:lnTo>
                      <a:pt x="3806376" y="2947386"/>
                    </a:lnTo>
                    <a:lnTo>
                      <a:pt x="3806376" y="2920116"/>
                    </a:lnTo>
                    <a:lnTo>
                      <a:pt x="3818283" y="2920116"/>
                    </a:lnTo>
                    <a:lnTo>
                      <a:pt x="3826828" y="2920116"/>
                    </a:lnTo>
                    <a:lnTo>
                      <a:pt x="3833645" y="2861032"/>
                    </a:lnTo>
                    <a:lnTo>
                      <a:pt x="3822283" y="2817856"/>
                    </a:lnTo>
                    <a:lnTo>
                      <a:pt x="3849553" y="2795131"/>
                    </a:lnTo>
                    <a:lnTo>
                      <a:pt x="3858814" y="2797336"/>
                    </a:lnTo>
                    <a:lnTo>
                      <a:pt x="3861460" y="2795131"/>
                    </a:lnTo>
                    <a:lnTo>
                      <a:pt x="3898487" y="2803947"/>
                    </a:lnTo>
                    <a:lnTo>
                      <a:pt x="3919999" y="2758772"/>
                    </a:lnTo>
                    <a:lnTo>
                      <a:pt x="3935906" y="2699687"/>
                    </a:lnTo>
                    <a:lnTo>
                      <a:pt x="3947269" y="2676963"/>
                    </a:lnTo>
                    <a:lnTo>
                      <a:pt x="3966292" y="2632575"/>
                    </a:lnTo>
                    <a:lnTo>
                      <a:pt x="3915999" y="2645148"/>
                    </a:lnTo>
                    <a:lnTo>
                      <a:pt x="3888729" y="2667873"/>
                    </a:lnTo>
                    <a:lnTo>
                      <a:pt x="3876822" y="2667873"/>
                    </a:lnTo>
                    <a:lnTo>
                      <a:pt x="3829645" y="2667873"/>
                    </a:lnTo>
                    <a:lnTo>
                      <a:pt x="3817738" y="2667873"/>
                    </a:lnTo>
                    <a:lnTo>
                      <a:pt x="3801831" y="2613334"/>
                    </a:lnTo>
                    <a:lnTo>
                      <a:pt x="3758654" y="2574702"/>
                    </a:lnTo>
                    <a:lnTo>
                      <a:pt x="3692753" y="2558795"/>
                    </a:lnTo>
                    <a:lnTo>
                      <a:pt x="3683663" y="2499711"/>
                    </a:lnTo>
                    <a:lnTo>
                      <a:pt x="3672301" y="2467896"/>
                    </a:lnTo>
                    <a:lnTo>
                      <a:pt x="3656393" y="2440627"/>
                    </a:lnTo>
                    <a:lnTo>
                      <a:pt x="3633669" y="2381542"/>
                    </a:lnTo>
                    <a:lnTo>
                      <a:pt x="3601854" y="2361090"/>
                    </a:lnTo>
                    <a:lnTo>
                      <a:pt x="3545995" y="2339606"/>
                    </a:lnTo>
                    <a:lnTo>
                      <a:pt x="3506955" y="2345183"/>
                    </a:lnTo>
                    <a:lnTo>
                      <a:pt x="3463779" y="2354273"/>
                    </a:lnTo>
                    <a:lnTo>
                      <a:pt x="3431964" y="2381542"/>
                    </a:lnTo>
                    <a:lnTo>
                      <a:pt x="3452416" y="2397450"/>
                    </a:lnTo>
                    <a:lnTo>
                      <a:pt x="3452416" y="2429264"/>
                    </a:lnTo>
                    <a:lnTo>
                      <a:pt x="3431964" y="2451989"/>
                    </a:lnTo>
                    <a:lnTo>
                      <a:pt x="3400150" y="2511073"/>
                    </a:lnTo>
                    <a:lnTo>
                      <a:pt x="3400150" y="2538343"/>
                    </a:lnTo>
                    <a:lnTo>
                      <a:pt x="3350155" y="2570157"/>
                    </a:lnTo>
                    <a:lnTo>
                      <a:pt x="3342342" y="2567553"/>
                    </a:lnTo>
                    <a:lnTo>
                      <a:pt x="3338249" y="2570157"/>
                    </a:lnTo>
                    <a:lnTo>
                      <a:pt x="3290527" y="2554250"/>
                    </a:lnTo>
                    <a:lnTo>
                      <a:pt x="3259257" y="2554250"/>
                    </a:lnTo>
                    <a:lnTo>
                      <a:pt x="3247350" y="2554250"/>
                    </a:lnTo>
                    <a:lnTo>
                      <a:pt x="3231443" y="2538343"/>
                    </a:lnTo>
                    <a:lnTo>
                      <a:pt x="3213271" y="2533799"/>
                    </a:lnTo>
                    <a:lnTo>
                      <a:pt x="3168359" y="2570157"/>
                    </a:lnTo>
                    <a:lnTo>
                      <a:pt x="3120637" y="2581519"/>
                    </a:lnTo>
                    <a:lnTo>
                      <a:pt x="3082005" y="2597427"/>
                    </a:lnTo>
                    <a:lnTo>
                      <a:pt x="3074460" y="2595630"/>
                    </a:lnTo>
                    <a:lnTo>
                      <a:pt x="3070098" y="2597427"/>
                    </a:lnTo>
                    <a:lnTo>
                      <a:pt x="3022376" y="2586064"/>
                    </a:lnTo>
                    <a:lnTo>
                      <a:pt x="3000196" y="2586064"/>
                    </a:lnTo>
                    <a:lnTo>
                      <a:pt x="2988289" y="2586064"/>
                    </a:lnTo>
                    <a:lnTo>
                      <a:pt x="2967837" y="2554250"/>
                    </a:lnTo>
                    <a:lnTo>
                      <a:pt x="2929205" y="2526980"/>
                    </a:lnTo>
                    <a:lnTo>
                      <a:pt x="2902153" y="2523116"/>
                    </a:lnTo>
                    <a:lnTo>
                      <a:pt x="2861576" y="2526980"/>
                    </a:lnTo>
                    <a:lnTo>
                      <a:pt x="2822944" y="2538343"/>
                    </a:lnTo>
                    <a:lnTo>
                      <a:pt x="2818139" y="2536254"/>
                    </a:lnTo>
                    <a:lnTo>
                      <a:pt x="2811037" y="2538343"/>
                    </a:lnTo>
                    <a:lnTo>
                      <a:pt x="2758770" y="2515618"/>
                    </a:lnTo>
                    <a:lnTo>
                      <a:pt x="2751953" y="2472441"/>
                    </a:lnTo>
                    <a:lnTo>
                      <a:pt x="2708776" y="2456534"/>
                    </a:lnTo>
                    <a:lnTo>
                      <a:pt x="2676962" y="2451989"/>
                    </a:lnTo>
                    <a:lnTo>
                      <a:pt x="2642534" y="2430245"/>
                    </a:lnTo>
                    <a:lnTo>
                      <a:pt x="2609333" y="2488348"/>
                    </a:lnTo>
                    <a:lnTo>
                      <a:pt x="2625240" y="2522435"/>
                    </a:lnTo>
                    <a:lnTo>
                      <a:pt x="2586608" y="2558795"/>
                    </a:lnTo>
                    <a:lnTo>
                      <a:pt x="2577105" y="2556532"/>
                    </a:lnTo>
                    <a:lnTo>
                      <a:pt x="2574701" y="2558795"/>
                    </a:lnTo>
                    <a:lnTo>
                      <a:pt x="2526979" y="2547432"/>
                    </a:lnTo>
                    <a:lnTo>
                      <a:pt x="2490620" y="2542887"/>
                    </a:lnTo>
                    <a:lnTo>
                      <a:pt x="2463350" y="2515618"/>
                    </a:lnTo>
                    <a:lnTo>
                      <a:pt x="2436625" y="2515618"/>
                    </a:lnTo>
                    <a:lnTo>
                      <a:pt x="2424718" y="2515618"/>
                    </a:lnTo>
                    <a:lnTo>
                      <a:pt x="2398858" y="2502687"/>
                    </a:lnTo>
                    <a:lnTo>
                      <a:pt x="2350272" y="2526980"/>
                    </a:lnTo>
                    <a:lnTo>
                      <a:pt x="2282098" y="2574702"/>
                    </a:lnTo>
                    <a:lnTo>
                      <a:pt x="2238921" y="2586064"/>
                    </a:lnTo>
                    <a:lnTo>
                      <a:pt x="2227559" y="2590609"/>
                    </a:lnTo>
                    <a:lnTo>
                      <a:pt x="2225178" y="2586799"/>
                    </a:lnTo>
                    <a:lnTo>
                      <a:pt x="2215652" y="2590609"/>
                    </a:lnTo>
                    <a:lnTo>
                      <a:pt x="2193596" y="2555320"/>
                    </a:lnTo>
                    <a:lnTo>
                      <a:pt x="2157112" y="2558795"/>
                    </a:lnTo>
                    <a:lnTo>
                      <a:pt x="2156291" y="2557739"/>
                    </a:lnTo>
                    <a:lnTo>
                      <a:pt x="2145205" y="2558795"/>
                    </a:lnTo>
                    <a:lnTo>
                      <a:pt x="2129298" y="2538343"/>
                    </a:lnTo>
                    <a:lnTo>
                      <a:pt x="2102029" y="2526980"/>
                    </a:lnTo>
                    <a:lnTo>
                      <a:pt x="2086121" y="2495166"/>
                    </a:lnTo>
                    <a:lnTo>
                      <a:pt x="2070005" y="2486212"/>
                    </a:lnTo>
                    <a:lnTo>
                      <a:pt x="2027582" y="2499711"/>
                    </a:lnTo>
                    <a:lnTo>
                      <a:pt x="2023845" y="2497111"/>
                    </a:lnTo>
                    <a:lnTo>
                      <a:pt x="2015675" y="2499711"/>
                    </a:lnTo>
                    <a:lnTo>
                      <a:pt x="1971363" y="2468885"/>
                    </a:lnTo>
                    <a:lnTo>
                      <a:pt x="1952591" y="2495166"/>
                    </a:lnTo>
                    <a:lnTo>
                      <a:pt x="1947518" y="2485599"/>
                    </a:lnTo>
                    <a:lnTo>
                      <a:pt x="1940684" y="2495166"/>
                    </a:lnTo>
                    <a:lnTo>
                      <a:pt x="1861147" y="2345183"/>
                    </a:lnTo>
                    <a:lnTo>
                      <a:pt x="1811153" y="2295189"/>
                    </a:lnTo>
                    <a:lnTo>
                      <a:pt x="1813950" y="2292043"/>
                    </a:lnTo>
                    <a:lnTo>
                      <a:pt x="1748069" y="2333821"/>
                    </a:lnTo>
                    <a:lnTo>
                      <a:pt x="1711709" y="2338366"/>
                    </a:lnTo>
                    <a:lnTo>
                      <a:pt x="1711926" y="2336850"/>
                    </a:lnTo>
                    <a:lnTo>
                      <a:pt x="1699803" y="2338366"/>
                    </a:lnTo>
                    <a:lnTo>
                      <a:pt x="1704347" y="2306551"/>
                    </a:lnTo>
                    <a:lnTo>
                      <a:pt x="1662460" y="2288600"/>
                    </a:lnTo>
                    <a:lnTo>
                      <a:pt x="1629901" y="2302006"/>
                    </a:lnTo>
                    <a:lnTo>
                      <a:pt x="1629300" y="2297351"/>
                    </a:lnTo>
                    <a:lnTo>
                      <a:pt x="1617994" y="2302006"/>
                    </a:lnTo>
                    <a:lnTo>
                      <a:pt x="1608904" y="2231560"/>
                    </a:lnTo>
                    <a:lnTo>
                      <a:pt x="1552684" y="2221867"/>
                    </a:lnTo>
                    <a:lnTo>
                      <a:pt x="1518550" y="2247467"/>
                    </a:lnTo>
                    <a:lnTo>
                      <a:pt x="1425379" y="2267919"/>
                    </a:lnTo>
                    <a:lnTo>
                      <a:pt x="1409472" y="2286099"/>
                    </a:lnTo>
                    <a:lnTo>
                      <a:pt x="1270852" y="2306551"/>
                    </a:lnTo>
                    <a:lnTo>
                      <a:pt x="1254945" y="2327003"/>
                    </a:lnTo>
                    <a:lnTo>
                      <a:pt x="1282214" y="2370180"/>
                    </a:lnTo>
                    <a:lnTo>
                      <a:pt x="1243582" y="2386087"/>
                    </a:lnTo>
                    <a:lnTo>
                      <a:pt x="1254945" y="2404267"/>
                    </a:lnTo>
                    <a:lnTo>
                      <a:pt x="1216313" y="2429264"/>
                    </a:lnTo>
                    <a:lnTo>
                      <a:pt x="1275397" y="2472441"/>
                    </a:lnTo>
                    <a:lnTo>
                      <a:pt x="1270852" y="2499711"/>
                    </a:lnTo>
                    <a:lnTo>
                      <a:pt x="1259108" y="2498732"/>
                    </a:lnTo>
                    <a:lnTo>
                      <a:pt x="1258945" y="2499711"/>
                    </a:lnTo>
                    <a:lnTo>
                      <a:pt x="1215644" y="2496102"/>
                    </a:lnTo>
                    <a:lnTo>
                      <a:pt x="1204950" y="2511073"/>
                    </a:lnTo>
                    <a:lnTo>
                      <a:pt x="1196495" y="2506241"/>
                    </a:lnTo>
                    <a:lnTo>
                      <a:pt x="1193043" y="2511073"/>
                    </a:lnTo>
                    <a:lnTo>
                      <a:pt x="1145322" y="2483803"/>
                    </a:lnTo>
                    <a:lnTo>
                      <a:pt x="1098145" y="2483803"/>
                    </a:lnTo>
                    <a:lnTo>
                      <a:pt x="1061785" y="2511073"/>
                    </a:lnTo>
                    <a:lnTo>
                      <a:pt x="1055322" y="2506990"/>
                    </a:lnTo>
                    <a:lnTo>
                      <a:pt x="1049878" y="2511073"/>
                    </a:lnTo>
                    <a:lnTo>
                      <a:pt x="1006701" y="2483803"/>
                    </a:lnTo>
                    <a:lnTo>
                      <a:pt x="924893" y="2447444"/>
                    </a:lnTo>
                    <a:lnTo>
                      <a:pt x="877716" y="2447444"/>
                    </a:lnTo>
                    <a:lnTo>
                      <a:pt x="802724" y="2511073"/>
                    </a:lnTo>
                    <a:lnTo>
                      <a:pt x="798179" y="2554250"/>
                    </a:lnTo>
                    <a:lnTo>
                      <a:pt x="787406" y="2543477"/>
                    </a:lnTo>
                    <a:lnTo>
                      <a:pt x="786272" y="2554250"/>
                    </a:lnTo>
                    <a:lnTo>
                      <a:pt x="756063" y="2524040"/>
                    </a:lnTo>
                    <a:lnTo>
                      <a:pt x="732278" y="2581519"/>
                    </a:lnTo>
                    <a:lnTo>
                      <a:pt x="743640" y="2590609"/>
                    </a:lnTo>
                    <a:lnTo>
                      <a:pt x="723188" y="2633786"/>
                    </a:lnTo>
                    <a:lnTo>
                      <a:pt x="747026" y="2670627"/>
                    </a:lnTo>
                    <a:lnTo>
                      <a:pt x="763548" y="2667873"/>
                    </a:lnTo>
                    <a:lnTo>
                      <a:pt x="764871" y="2669637"/>
                    </a:lnTo>
                    <a:lnTo>
                      <a:pt x="775455" y="2667873"/>
                    </a:lnTo>
                    <a:lnTo>
                      <a:pt x="802724" y="2704232"/>
                    </a:lnTo>
                    <a:lnTo>
                      <a:pt x="798179" y="2731502"/>
                    </a:lnTo>
                    <a:lnTo>
                      <a:pt x="818632" y="2742864"/>
                    </a:lnTo>
                    <a:lnTo>
                      <a:pt x="802724" y="2774679"/>
                    </a:lnTo>
                    <a:lnTo>
                      <a:pt x="766365" y="2779224"/>
                    </a:lnTo>
                    <a:lnTo>
                      <a:pt x="727733" y="2838308"/>
                    </a:lnTo>
                    <a:lnTo>
                      <a:pt x="759548" y="2881485"/>
                    </a:lnTo>
                    <a:lnTo>
                      <a:pt x="759548" y="2920116"/>
                    </a:lnTo>
                    <a:lnTo>
                      <a:pt x="798179" y="2979201"/>
                    </a:lnTo>
                    <a:lnTo>
                      <a:pt x="775455" y="2995108"/>
                    </a:lnTo>
                    <a:lnTo>
                      <a:pt x="770910" y="3006470"/>
                    </a:lnTo>
                    <a:lnTo>
                      <a:pt x="759003" y="3006470"/>
                    </a:lnTo>
                    <a:lnTo>
                      <a:pt x="755003" y="3006470"/>
                    </a:lnTo>
                    <a:lnTo>
                      <a:pt x="743096" y="3006470"/>
                    </a:lnTo>
                    <a:lnTo>
                      <a:pt x="715826" y="2972383"/>
                    </a:lnTo>
                    <a:lnTo>
                      <a:pt x="704464" y="2972383"/>
                    </a:lnTo>
                    <a:lnTo>
                      <a:pt x="684012" y="2963293"/>
                    </a:lnTo>
                    <a:lnTo>
                      <a:pt x="672649" y="2940569"/>
                    </a:lnTo>
                    <a:lnTo>
                      <a:pt x="645222" y="2932732"/>
                    </a:lnTo>
                    <a:lnTo>
                      <a:pt x="625472" y="2936024"/>
                    </a:lnTo>
                    <a:lnTo>
                      <a:pt x="623771" y="2934323"/>
                    </a:lnTo>
                    <a:lnTo>
                      <a:pt x="613565" y="2936024"/>
                    </a:lnTo>
                    <a:lnTo>
                      <a:pt x="609020" y="2931479"/>
                    </a:lnTo>
                    <a:lnTo>
                      <a:pt x="559026" y="2904209"/>
                    </a:lnTo>
                    <a:lnTo>
                      <a:pt x="506760" y="2897392"/>
                    </a:lnTo>
                    <a:lnTo>
                      <a:pt x="483280" y="2890683"/>
                    </a:lnTo>
                    <a:lnTo>
                      <a:pt x="480035" y="2892847"/>
                    </a:lnTo>
                    <a:lnTo>
                      <a:pt x="475042" y="2888329"/>
                    </a:lnTo>
                    <a:lnTo>
                      <a:pt x="474945" y="2888302"/>
                    </a:lnTo>
                    <a:lnTo>
                      <a:pt x="468128" y="2892847"/>
                    </a:lnTo>
                    <a:lnTo>
                      <a:pt x="420406" y="2849670"/>
                    </a:lnTo>
                    <a:lnTo>
                      <a:pt x="381774" y="2833763"/>
                    </a:lnTo>
                    <a:lnTo>
                      <a:pt x="349960" y="2801948"/>
                    </a:lnTo>
                    <a:lnTo>
                      <a:pt x="377229" y="2795131"/>
                    </a:lnTo>
                    <a:lnTo>
                      <a:pt x="404499" y="2747409"/>
                    </a:lnTo>
                    <a:lnTo>
                      <a:pt x="388591" y="2731502"/>
                    </a:lnTo>
                    <a:lnTo>
                      <a:pt x="440858" y="2704232"/>
                    </a:lnTo>
                    <a:lnTo>
                      <a:pt x="440858" y="2701176"/>
                    </a:lnTo>
                    <a:lnTo>
                      <a:pt x="416406" y="2704232"/>
                    </a:lnTo>
                    <a:lnTo>
                      <a:pt x="416406" y="2702744"/>
                    </a:lnTo>
                    <a:lnTo>
                      <a:pt x="404499" y="2704232"/>
                    </a:lnTo>
                    <a:lnTo>
                      <a:pt x="404499" y="2683780"/>
                    </a:lnTo>
                    <a:lnTo>
                      <a:pt x="424951" y="2667873"/>
                    </a:lnTo>
                    <a:lnTo>
                      <a:pt x="463583" y="2661056"/>
                    </a:lnTo>
                    <a:lnTo>
                      <a:pt x="468128" y="2645148"/>
                    </a:lnTo>
                    <a:lnTo>
                      <a:pt x="456765" y="2613334"/>
                    </a:lnTo>
                    <a:lnTo>
                      <a:pt x="474945" y="2586064"/>
                    </a:lnTo>
                    <a:lnTo>
                      <a:pt x="474945" y="2565612"/>
                    </a:lnTo>
                    <a:lnTo>
                      <a:pt x="420406" y="2547432"/>
                    </a:lnTo>
                    <a:lnTo>
                      <a:pt x="409588" y="2547432"/>
                    </a:lnTo>
                    <a:lnTo>
                      <a:pt x="397681" y="2547432"/>
                    </a:lnTo>
                    <a:lnTo>
                      <a:pt x="379485" y="2525193"/>
                    </a:lnTo>
                    <a:lnTo>
                      <a:pt x="357322" y="2531525"/>
                    </a:lnTo>
                    <a:lnTo>
                      <a:pt x="352842" y="2529403"/>
                    </a:lnTo>
                    <a:lnTo>
                      <a:pt x="345415" y="2531525"/>
                    </a:lnTo>
                    <a:lnTo>
                      <a:pt x="302238" y="2511073"/>
                    </a:lnTo>
                    <a:lnTo>
                      <a:pt x="302238" y="2499711"/>
                    </a:lnTo>
                    <a:lnTo>
                      <a:pt x="286331" y="2472441"/>
                    </a:lnTo>
                    <a:lnTo>
                      <a:pt x="270968" y="2472441"/>
                    </a:lnTo>
                    <a:lnTo>
                      <a:pt x="259061" y="2472441"/>
                    </a:lnTo>
                    <a:lnTo>
                      <a:pt x="254516" y="2456534"/>
                    </a:lnTo>
                    <a:lnTo>
                      <a:pt x="263606" y="2440627"/>
                    </a:lnTo>
                    <a:lnTo>
                      <a:pt x="243991" y="2410114"/>
                    </a:lnTo>
                    <a:lnTo>
                      <a:pt x="216429" y="2413357"/>
                    </a:lnTo>
                    <a:lnTo>
                      <a:pt x="212956" y="2412365"/>
                    </a:lnTo>
                    <a:lnTo>
                      <a:pt x="204522" y="2413357"/>
                    </a:lnTo>
                    <a:lnTo>
                      <a:pt x="199623" y="2411957"/>
                    </a:lnTo>
                    <a:lnTo>
                      <a:pt x="195977" y="2424719"/>
                    </a:lnTo>
                    <a:lnTo>
                      <a:pt x="184968" y="2421574"/>
                    </a:lnTo>
                    <a:lnTo>
                      <a:pt x="184070" y="2424719"/>
                    </a:lnTo>
                    <a:lnTo>
                      <a:pt x="168163" y="2420174"/>
                    </a:lnTo>
                    <a:lnTo>
                      <a:pt x="156800" y="2381542"/>
                    </a:lnTo>
                    <a:lnTo>
                      <a:pt x="152255" y="2365635"/>
                    </a:lnTo>
                    <a:lnTo>
                      <a:pt x="156800" y="2361090"/>
                    </a:lnTo>
                    <a:lnTo>
                      <a:pt x="168707" y="2361090"/>
                    </a:lnTo>
                    <a:lnTo>
                      <a:pt x="188615" y="2361090"/>
                    </a:lnTo>
                    <a:lnTo>
                      <a:pt x="199977" y="2349728"/>
                    </a:lnTo>
                    <a:lnTo>
                      <a:pt x="188615" y="2327003"/>
                    </a:lnTo>
                    <a:lnTo>
                      <a:pt x="168163" y="2317914"/>
                    </a:lnTo>
                    <a:lnTo>
                      <a:pt x="168163" y="2311096"/>
                    </a:lnTo>
                    <a:lnTo>
                      <a:pt x="152255" y="2295189"/>
                    </a:lnTo>
                    <a:lnTo>
                      <a:pt x="129531" y="2258829"/>
                    </a:lnTo>
                    <a:lnTo>
                      <a:pt x="140893" y="2236105"/>
                    </a:lnTo>
                    <a:lnTo>
                      <a:pt x="136348" y="2208835"/>
                    </a:lnTo>
                    <a:lnTo>
                      <a:pt x="103789" y="2195428"/>
                    </a:lnTo>
                    <a:lnTo>
                      <a:pt x="93716" y="2199745"/>
                    </a:lnTo>
                    <a:lnTo>
                      <a:pt x="91868" y="2195434"/>
                    </a:lnTo>
                    <a:lnTo>
                      <a:pt x="81809" y="2199745"/>
                    </a:lnTo>
                    <a:lnTo>
                      <a:pt x="74992" y="2183838"/>
                    </a:lnTo>
                    <a:lnTo>
                      <a:pt x="34087" y="2172476"/>
                    </a:lnTo>
                    <a:lnTo>
                      <a:pt x="22725" y="2129299"/>
                    </a:lnTo>
                    <a:lnTo>
                      <a:pt x="22725" y="2097484"/>
                    </a:lnTo>
                    <a:lnTo>
                      <a:pt x="0" y="2081577"/>
                    </a:lnTo>
                    <a:lnTo>
                      <a:pt x="15907" y="2058853"/>
                    </a:lnTo>
                    <a:lnTo>
                      <a:pt x="6818" y="1995224"/>
                    </a:lnTo>
                    <a:lnTo>
                      <a:pt x="34087" y="1952047"/>
                    </a:lnTo>
                    <a:lnTo>
                      <a:pt x="27270" y="1940685"/>
                    </a:lnTo>
                    <a:lnTo>
                      <a:pt x="70447" y="1902053"/>
                    </a:lnTo>
                    <a:lnTo>
                      <a:pt x="27270" y="1865693"/>
                    </a:lnTo>
                    <a:lnTo>
                      <a:pt x="109078" y="1767977"/>
                    </a:lnTo>
                    <a:lnTo>
                      <a:pt x="145438" y="1724800"/>
                    </a:lnTo>
                    <a:lnTo>
                      <a:pt x="156800" y="1681624"/>
                    </a:lnTo>
                    <a:lnTo>
                      <a:pt x="102261" y="1629357"/>
                    </a:lnTo>
                    <a:lnTo>
                      <a:pt x="118168" y="1574818"/>
                    </a:lnTo>
                    <a:lnTo>
                      <a:pt x="86354" y="1511189"/>
                    </a:lnTo>
                    <a:lnTo>
                      <a:pt x="109078" y="1436197"/>
                    </a:lnTo>
                    <a:lnTo>
                      <a:pt x="70447" y="1333936"/>
                    </a:lnTo>
                    <a:lnTo>
                      <a:pt x="102261" y="1263490"/>
                    </a:lnTo>
                    <a:lnTo>
                      <a:pt x="43177" y="1197589"/>
                    </a:lnTo>
                    <a:lnTo>
                      <a:pt x="49994" y="1122597"/>
                    </a:lnTo>
                    <a:lnTo>
                      <a:pt x="81809" y="1118052"/>
                    </a:lnTo>
                    <a:lnTo>
                      <a:pt x="145438" y="1074876"/>
                    </a:lnTo>
                    <a:lnTo>
                      <a:pt x="184070" y="1036244"/>
                    </a:lnTo>
                    <a:lnTo>
                      <a:pt x="189699" y="1042522"/>
                    </a:lnTo>
                    <a:lnTo>
                      <a:pt x="195977" y="1036244"/>
                    </a:lnTo>
                    <a:lnTo>
                      <a:pt x="255061" y="1102145"/>
                    </a:lnTo>
                    <a:lnTo>
                      <a:pt x="350504" y="1122597"/>
                    </a:lnTo>
                    <a:lnTo>
                      <a:pt x="491397" y="1236221"/>
                    </a:lnTo>
                    <a:lnTo>
                      <a:pt x="523211" y="1283942"/>
                    </a:lnTo>
                    <a:lnTo>
                      <a:pt x="523211" y="1343026"/>
                    </a:lnTo>
                    <a:lnTo>
                      <a:pt x="486852" y="1397565"/>
                    </a:lnTo>
                    <a:lnTo>
                      <a:pt x="420951" y="1418018"/>
                    </a:lnTo>
                    <a:lnTo>
                      <a:pt x="415909" y="1415887"/>
                    </a:lnTo>
                    <a:lnTo>
                      <a:pt x="409044" y="1418018"/>
                    </a:lnTo>
                    <a:lnTo>
                      <a:pt x="252950" y="1352062"/>
                    </a:lnTo>
                    <a:lnTo>
                      <a:pt x="232336" y="1358934"/>
                    </a:lnTo>
                    <a:lnTo>
                      <a:pt x="291420" y="1429380"/>
                    </a:lnTo>
                    <a:lnTo>
                      <a:pt x="291420" y="1468012"/>
                    </a:lnTo>
                    <a:lnTo>
                      <a:pt x="298238" y="1554366"/>
                    </a:lnTo>
                    <a:lnTo>
                      <a:pt x="345959" y="1586180"/>
                    </a:lnTo>
                    <a:lnTo>
                      <a:pt x="362087" y="1595588"/>
                    </a:lnTo>
                    <a:lnTo>
                      <a:pt x="365867" y="1563455"/>
                    </a:lnTo>
                    <a:lnTo>
                      <a:pt x="345415" y="1527096"/>
                    </a:lnTo>
                    <a:lnTo>
                      <a:pt x="365867" y="1495281"/>
                    </a:lnTo>
                    <a:lnTo>
                      <a:pt x="374560" y="1500280"/>
                    </a:lnTo>
                    <a:lnTo>
                      <a:pt x="377774" y="1495281"/>
                    </a:lnTo>
                    <a:lnTo>
                      <a:pt x="461933" y="1543673"/>
                    </a:lnTo>
                    <a:lnTo>
                      <a:pt x="484035" y="1527096"/>
                    </a:lnTo>
                    <a:lnTo>
                      <a:pt x="463583" y="1461194"/>
                    </a:lnTo>
                    <a:lnTo>
                      <a:pt x="549936" y="1374841"/>
                    </a:lnTo>
                    <a:lnTo>
                      <a:pt x="559742" y="1376942"/>
                    </a:lnTo>
                    <a:lnTo>
                      <a:pt x="561843" y="1374841"/>
                    </a:lnTo>
                    <a:lnTo>
                      <a:pt x="593658" y="1381658"/>
                    </a:lnTo>
                    <a:lnTo>
                      <a:pt x="620945" y="1405535"/>
                    </a:lnTo>
                    <a:lnTo>
                      <a:pt x="640835" y="1349844"/>
                    </a:lnTo>
                    <a:lnTo>
                      <a:pt x="609020" y="1295305"/>
                    </a:lnTo>
                    <a:lnTo>
                      <a:pt x="624928" y="1236221"/>
                    </a:lnTo>
                    <a:lnTo>
                      <a:pt x="597658" y="1177136"/>
                    </a:lnTo>
                    <a:lnTo>
                      <a:pt x="611562" y="1181462"/>
                    </a:lnTo>
                    <a:lnTo>
                      <a:pt x="609565" y="1177136"/>
                    </a:lnTo>
                    <a:lnTo>
                      <a:pt x="711826" y="1208951"/>
                    </a:lnTo>
                    <a:lnTo>
                      <a:pt x="732278" y="1263490"/>
                    </a:lnTo>
                    <a:lnTo>
                      <a:pt x="684556" y="1274852"/>
                    </a:lnTo>
                    <a:lnTo>
                      <a:pt x="684556" y="1327119"/>
                    </a:lnTo>
                    <a:lnTo>
                      <a:pt x="713309" y="1355872"/>
                    </a:lnTo>
                    <a:lnTo>
                      <a:pt x="763548" y="1338481"/>
                    </a:lnTo>
                    <a:lnTo>
                      <a:pt x="770365" y="1279397"/>
                    </a:lnTo>
                    <a:lnTo>
                      <a:pt x="845357" y="1231676"/>
                    </a:lnTo>
                    <a:lnTo>
                      <a:pt x="972614" y="1145322"/>
                    </a:lnTo>
                    <a:lnTo>
                      <a:pt x="982566" y="1146649"/>
                    </a:lnTo>
                    <a:lnTo>
                      <a:pt x="984521" y="1145322"/>
                    </a:lnTo>
                    <a:lnTo>
                      <a:pt x="1018608" y="1149867"/>
                    </a:lnTo>
                    <a:lnTo>
                      <a:pt x="979977" y="1213496"/>
                    </a:lnTo>
                    <a:lnTo>
                      <a:pt x="1012666" y="1218657"/>
                    </a:lnTo>
                    <a:lnTo>
                      <a:pt x="1038516" y="1188499"/>
                    </a:lnTo>
                    <a:lnTo>
                      <a:pt x="1050423" y="1188499"/>
                    </a:lnTo>
                    <a:lnTo>
                      <a:pt x="1108962" y="1188499"/>
                    </a:lnTo>
                    <a:lnTo>
                      <a:pt x="1161229" y="1145322"/>
                    </a:lnTo>
                    <a:lnTo>
                      <a:pt x="1165711" y="1151456"/>
                    </a:lnTo>
                    <a:lnTo>
                      <a:pt x="1173136" y="1145322"/>
                    </a:lnTo>
                    <a:lnTo>
                      <a:pt x="1210035" y="1195815"/>
                    </a:lnTo>
                    <a:lnTo>
                      <a:pt x="1247583" y="1138505"/>
                    </a:lnTo>
                    <a:lnTo>
                      <a:pt x="1211223" y="1079421"/>
                    </a:lnTo>
                    <a:lnTo>
                      <a:pt x="1227130" y="1043061"/>
                    </a:lnTo>
                    <a:lnTo>
                      <a:pt x="1237665" y="1046199"/>
                    </a:lnTo>
                    <a:lnTo>
                      <a:pt x="1239037" y="1043061"/>
                    </a:lnTo>
                    <a:lnTo>
                      <a:pt x="1345843" y="1074876"/>
                    </a:lnTo>
                    <a:lnTo>
                      <a:pt x="1400382" y="1106690"/>
                    </a:lnTo>
                    <a:lnTo>
                      <a:pt x="1519756" y="1213274"/>
                    </a:lnTo>
                    <a:lnTo>
                      <a:pt x="1543003" y="1172592"/>
                    </a:lnTo>
                    <a:lnTo>
                      <a:pt x="1506643" y="1118052"/>
                    </a:lnTo>
                    <a:lnTo>
                      <a:pt x="1506643" y="1095328"/>
                    </a:lnTo>
                    <a:lnTo>
                      <a:pt x="1463467" y="1086238"/>
                    </a:lnTo>
                    <a:lnTo>
                      <a:pt x="1472556" y="1036244"/>
                    </a:lnTo>
                    <a:lnTo>
                      <a:pt x="1452104" y="949890"/>
                    </a:lnTo>
                    <a:lnTo>
                      <a:pt x="1452104" y="913531"/>
                    </a:lnTo>
                    <a:lnTo>
                      <a:pt x="1522551" y="811270"/>
                    </a:lnTo>
                    <a:lnTo>
                      <a:pt x="1543003" y="697647"/>
                    </a:lnTo>
                    <a:lnTo>
                      <a:pt x="1570272" y="677194"/>
                    </a:lnTo>
                    <a:lnTo>
                      <a:pt x="1578688" y="679813"/>
                    </a:lnTo>
                    <a:lnTo>
                      <a:pt x="1582179" y="677194"/>
                    </a:lnTo>
                    <a:lnTo>
                      <a:pt x="1684440" y="709009"/>
                    </a:lnTo>
                    <a:lnTo>
                      <a:pt x="1688985" y="779455"/>
                    </a:lnTo>
                    <a:lnTo>
                      <a:pt x="1652625" y="870354"/>
                    </a:lnTo>
                    <a:lnTo>
                      <a:pt x="1679895" y="908986"/>
                    </a:lnTo>
                    <a:lnTo>
                      <a:pt x="1688985" y="983977"/>
                    </a:lnTo>
                    <a:lnTo>
                      <a:pt x="1679895" y="1129415"/>
                    </a:lnTo>
                    <a:lnTo>
                      <a:pt x="1723072" y="1193044"/>
                    </a:lnTo>
                    <a:lnTo>
                      <a:pt x="1704892" y="1256673"/>
                    </a:lnTo>
                    <a:lnTo>
                      <a:pt x="1636718" y="1393021"/>
                    </a:lnTo>
                    <a:lnTo>
                      <a:pt x="1662494" y="1399465"/>
                    </a:lnTo>
                    <a:lnTo>
                      <a:pt x="1677078" y="1370296"/>
                    </a:lnTo>
                    <a:lnTo>
                      <a:pt x="1720255" y="1349844"/>
                    </a:lnTo>
                    <a:lnTo>
                      <a:pt x="1731617" y="1299850"/>
                    </a:lnTo>
                    <a:lnTo>
                      <a:pt x="1758887" y="1256673"/>
                    </a:lnTo>
                    <a:lnTo>
                      <a:pt x="1736162" y="1197589"/>
                    </a:lnTo>
                    <a:lnTo>
                      <a:pt x="1758887" y="1133960"/>
                    </a:lnTo>
                    <a:lnTo>
                      <a:pt x="1715710" y="1122597"/>
                    </a:lnTo>
                    <a:lnTo>
                      <a:pt x="1704347" y="1070331"/>
                    </a:lnTo>
                    <a:lnTo>
                      <a:pt x="1736162" y="961252"/>
                    </a:lnTo>
                    <a:lnTo>
                      <a:pt x="1688440" y="865809"/>
                    </a:lnTo>
                    <a:lnTo>
                      <a:pt x="1752069" y="788545"/>
                    </a:lnTo>
                    <a:lnTo>
                      <a:pt x="1747524" y="704464"/>
                    </a:lnTo>
                    <a:lnTo>
                      <a:pt x="1763431" y="697647"/>
                    </a:lnTo>
                    <a:lnTo>
                      <a:pt x="1764877" y="702130"/>
                    </a:lnTo>
                    <a:lnTo>
                      <a:pt x="1775339" y="697647"/>
                    </a:lnTo>
                    <a:lnTo>
                      <a:pt x="1798063" y="768093"/>
                    </a:lnTo>
                    <a:lnTo>
                      <a:pt x="1791454" y="815304"/>
                    </a:lnTo>
                    <a:lnTo>
                      <a:pt x="1854330" y="772638"/>
                    </a:lnTo>
                    <a:lnTo>
                      <a:pt x="1931594" y="763548"/>
                    </a:lnTo>
                    <a:lnTo>
                      <a:pt x="1932772" y="764810"/>
                    </a:lnTo>
                    <a:lnTo>
                      <a:pt x="1943501" y="763548"/>
                    </a:lnTo>
                    <a:lnTo>
                      <a:pt x="1988608" y="811877"/>
                    </a:lnTo>
                    <a:lnTo>
                      <a:pt x="1963408" y="736278"/>
                    </a:lnTo>
                    <a:lnTo>
                      <a:pt x="1963408" y="595386"/>
                    </a:lnTo>
                    <a:lnTo>
                      <a:pt x="2027037" y="574934"/>
                    </a:lnTo>
                    <a:lnTo>
                      <a:pt x="2037269" y="575472"/>
                    </a:lnTo>
                    <a:lnTo>
                      <a:pt x="2038944" y="574934"/>
                    </a:lnTo>
                    <a:lnTo>
                      <a:pt x="2115414" y="578958"/>
                    </a:lnTo>
                    <a:lnTo>
                      <a:pt x="2192927" y="559026"/>
                    </a:lnTo>
                    <a:lnTo>
                      <a:pt x="2167930" y="493125"/>
                    </a:lnTo>
                    <a:lnTo>
                      <a:pt x="2204289" y="402226"/>
                    </a:lnTo>
                    <a:lnTo>
                      <a:pt x="2247466" y="397681"/>
                    </a:lnTo>
                    <a:lnTo>
                      <a:pt x="2317913" y="322690"/>
                    </a:lnTo>
                    <a:lnTo>
                      <a:pt x="2420173" y="304510"/>
                    </a:lnTo>
                    <a:lnTo>
                      <a:pt x="2429263" y="263606"/>
                    </a:lnTo>
                    <a:lnTo>
                      <a:pt x="2526979" y="252244"/>
                    </a:lnTo>
                    <a:lnTo>
                      <a:pt x="2528058" y="253503"/>
                    </a:lnTo>
                    <a:lnTo>
                      <a:pt x="2538886" y="252244"/>
                    </a:lnTo>
                    <a:lnTo>
                      <a:pt x="2560820" y="277833"/>
                    </a:lnTo>
                    <a:lnTo>
                      <a:pt x="2640602" y="202249"/>
                    </a:lnTo>
                    <a:lnTo>
                      <a:pt x="2652509" y="202249"/>
                    </a:lnTo>
                    <a:lnTo>
                      <a:pt x="2704231" y="202249"/>
                    </a:lnTo>
                    <a:lnTo>
                      <a:pt x="2715593" y="134075"/>
                    </a:lnTo>
                    <a:lnTo>
                      <a:pt x="2751953" y="6817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81" name="Freeform 278">
                <a:extLst>
                  <a:ext uri="{FF2B5EF4-FFF2-40B4-BE49-F238E27FC236}">
                    <a16:creationId xmlns:a16="http://schemas.microsoft.com/office/drawing/2014/main" id="{55224C7F-B4DA-BB4E-A3D3-D7C2A8B5124F}"/>
                  </a:ext>
                </a:extLst>
              </p:cNvPr>
              <p:cNvSpPr>
                <a:spLocks/>
              </p:cNvSpPr>
              <p:nvPr/>
            </p:nvSpPr>
            <p:spPr bwMode="auto">
              <a:xfrm>
                <a:off x="10902160" y="812664"/>
                <a:ext cx="299965" cy="227246"/>
              </a:xfrm>
              <a:custGeom>
                <a:avLst/>
                <a:gdLst>
                  <a:gd name="T0" fmla="*/ 59 w 132"/>
                  <a:gd name="T1" fmla="*/ 83 h 100"/>
                  <a:gd name="T2" fmla="*/ 120 w 132"/>
                  <a:gd name="T3" fmla="*/ 86 h 100"/>
                  <a:gd name="T4" fmla="*/ 132 w 132"/>
                  <a:gd name="T5" fmla="*/ 38 h 100"/>
                  <a:gd name="T6" fmla="*/ 73 w 132"/>
                  <a:gd name="T7" fmla="*/ 5 h 100"/>
                  <a:gd name="T8" fmla="*/ 30 w 132"/>
                  <a:gd name="T9" fmla="*/ 0 h 100"/>
                  <a:gd name="T10" fmla="*/ 9 w 132"/>
                  <a:gd name="T11" fmla="*/ 15 h 100"/>
                  <a:gd name="T12" fmla="*/ 0 w 132"/>
                  <a:gd name="T13" fmla="*/ 57 h 100"/>
                  <a:gd name="T14" fmla="*/ 33 w 132"/>
                  <a:gd name="T15" fmla="*/ 100 h 100"/>
                  <a:gd name="T16" fmla="*/ 59 w 132"/>
                  <a:gd name="T17" fmla="*/ 83 h 100"/>
                  <a:gd name="T18" fmla="*/ 59 w 132"/>
                  <a:gd name="T19" fmla="*/ 83 h 100"/>
                  <a:gd name="T20" fmla="*/ 59 w 132"/>
                  <a:gd name="T21" fmla="*/ 8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00">
                    <a:moveTo>
                      <a:pt x="59" y="83"/>
                    </a:moveTo>
                    <a:lnTo>
                      <a:pt x="120" y="86"/>
                    </a:lnTo>
                    <a:lnTo>
                      <a:pt x="132" y="38"/>
                    </a:lnTo>
                    <a:lnTo>
                      <a:pt x="73" y="5"/>
                    </a:lnTo>
                    <a:lnTo>
                      <a:pt x="30" y="0"/>
                    </a:lnTo>
                    <a:lnTo>
                      <a:pt x="9" y="15"/>
                    </a:lnTo>
                    <a:lnTo>
                      <a:pt x="0" y="57"/>
                    </a:lnTo>
                    <a:lnTo>
                      <a:pt x="33" y="100"/>
                    </a:lnTo>
                    <a:lnTo>
                      <a:pt x="59" y="83"/>
                    </a:lnTo>
                    <a:lnTo>
                      <a:pt x="59" y="83"/>
                    </a:lnTo>
                    <a:lnTo>
                      <a:pt x="59" y="83"/>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82" name="Freeform 279">
                <a:extLst>
                  <a:ext uri="{FF2B5EF4-FFF2-40B4-BE49-F238E27FC236}">
                    <a16:creationId xmlns:a16="http://schemas.microsoft.com/office/drawing/2014/main" id="{4D9423BD-3750-474A-BE87-CF0604CFE9EB}"/>
                  </a:ext>
                </a:extLst>
              </p:cNvPr>
              <p:cNvSpPr>
                <a:spLocks/>
              </p:cNvSpPr>
              <p:nvPr/>
            </p:nvSpPr>
            <p:spPr bwMode="auto">
              <a:xfrm>
                <a:off x="11008965" y="1142170"/>
                <a:ext cx="140893" cy="79537"/>
              </a:xfrm>
              <a:custGeom>
                <a:avLst/>
                <a:gdLst>
                  <a:gd name="T0" fmla="*/ 17 w 62"/>
                  <a:gd name="T1" fmla="*/ 5 h 35"/>
                  <a:gd name="T2" fmla="*/ 0 w 62"/>
                  <a:gd name="T3" fmla="*/ 26 h 35"/>
                  <a:gd name="T4" fmla="*/ 2 w 62"/>
                  <a:gd name="T5" fmla="*/ 31 h 35"/>
                  <a:gd name="T6" fmla="*/ 36 w 62"/>
                  <a:gd name="T7" fmla="*/ 35 h 35"/>
                  <a:gd name="T8" fmla="*/ 62 w 62"/>
                  <a:gd name="T9" fmla="*/ 35 h 35"/>
                  <a:gd name="T10" fmla="*/ 59 w 62"/>
                  <a:gd name="T11" fmla="*/ 21 h 35"/>
                  <a:gd name="T12" fmla="*/ 36 w 62"/>
                  <a:gd name="T13" fmla="*/ 0 h 35"/>
                  <a:gd name="T14" fmla="*/ 17 w 62"/>
                  <a:gd name="T15" fmla="*/ 5 h 35"/>
                  <a:gd name="T16" fmla="*/ 17 w 62"/>
                  <a:gd name="T17" fmla="*/ 5 h 35"/>
                  <a:gd name="T18" fmla="*/ 17 w 62"/>
                  <a:gd name="T19"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5">
                    <a:moveTo>
                      <a:pt x="17" y="5"/>
                    </a:moveTo>
                    <a:lnTo>
                      <a:pt x="0" y="26"/>
                    </a:lnTo>
                    <a:lnTo>
                      <a:pt x="2" y="31"/>
                    </a:lnTo>
                    <a:lnTo>
                      <a:pt x="36" y="35"/>
                    </a:lnTo>
                    <a:lnTo>
                      <a:pt x="62" y="35"/>
                    </a:lnTo>
                    <a:lnTo>
                      <a:pt x="59" y="21"/>
                    </a:lnTo>
                    <a:lnTo>
                      <a:pt x="36" y="0"/>
                    </a:lnTo>
                    <a:lnTo>
                      <a:pt x="17" y="5"/>
                    </a:lnTo>
                    <a:lnTo>
                      <a:pt x="17" y="5"/>
                    </a:lnTo>
                    <a:lnTo>
                      <a:pt x="17" y="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83" name="Freeform 280">
                <a:extLst>
                  <a:ext uri="{FF2B5EF4-FFF2-40B4-BE49-F238E27FC236}">
                    <a16:creationId xmlns:a16="http://schemas.microsoft.com/office/drawing/2014/main" id="{EEC35724-2336-7B4E-80AA-BE574147D06B}"/>
                  </a:ext>
                </a:extLst>
              </p:cNvPr>
              <p:cNvSpPr>
                <a:spLocks/>
              </p:cNvSpPr>
              <p:nvPr/>
            </p:nvSpPr>
            <p:spPr bwMode="auto">
              <a:xfrm>
                <a:off x="9520502" y="264999"/>
                <a:ext cx="220430" cy="259061"/>
              </a:xfrm>
              <a:custGeom>
                <a:avLst/>
                <a:gdLst>
                  <a:gd name="T0" fmla="*/ 92 w 97"/>
                  <a:gd name="T1" fmla="*/ 85 h 114"/>
                  <a:gd name="T2" fmla="*/ 97 w 97"/>
                  <a:gd name="T3" fmla="*/ 52 h 114"/>
                  <a:gd name="T4" fmla="*/ 57 w 97"/>
                  <a:gd name="T5" fmla="*/ 5 h 114"/>
                  <a:gd name="T6" fmla="*/ 42 w 97"/>
                  <a:gd name="T7" fmla="*/ 0 h 114"/>
                  <a:gd name="T8" fmla="*/ 31 w 97"/>
                  <a:gd name="T9" fmla="*/ 7 h 114"/>
                  <a:gd name="T10" fmla="*/ 0 w 97"/>
                  <a:gd name="T11" fmla="*/ 114 h 114"/>
                  <a:gd name="T12" fmla="*/ 92 w 97"/>
                  <a:gd name="T13" fmla="*/ 85 h 114"/>
                  <a:gd name="T14" fmla="*/ 92 w 97"/>
                  <a:gd name="T15" fmla="*/ 85 h 114"/>
                  <a:gd name="T16" fmla="*/ 92 w 97"/>
                  <a:gd name="T17" fmla="*/ 8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14">
                    <a:moveTo>
                      <a:pt x="92" y="85"/>
                    </a:moveTo>
                    <a:lnTo>
                      <a:pt x="97" y="52"/>
                    </a:lnTo>
                    <a:lnTo>
                      <a:pt x="57" y="5"/>
                    </a:lnTo>
                    <a:lnTo>
                      <a:pt x="42" y="0"/>
                    </a:lnTo>
                    <a:lnTo>
                      <a:pt x="31" y="7"/>
                    </a:lnTo>
                    <a:lnTo>
                      <a:pt x="0" y="114"/>
                    </a:lnTo>
                    <a:lnTo>
                      <a:pt x="92" y="85"/>
                    </a:lnTo>
                    <a:lnTo>
                      <a:pt x="92" y="85"/>
                    </a:lnTo>
                    <a:lnTo>
                      <a:pt x="92" y="8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84" name="Freeform 281">
                <a:extLst>
                  <a:ext uri="{FF2B5EF4-FFF2-40B4-BE49-F238E27FC236}">
                    <a16:creationId xmlns:a16="http://schemas.microsoft.com/office/drawing/2014/main" id="{36226607-8E95-8042-8053-71305A89A96A}"/>
                  </a:ext>
                </a:extLst>
              </p:cNvPr>
              <p:cNvSpPr>
                <a:spLocks/>
              </p:cNvSpPr>
              <p:nvPr/>
            </p:nvSpPr>
            <p:spPr bwMode="auto">
              <a:xfrm>
                <a:off x="11233940" y="910379"/>
                <a:ext cx="172707" cy="118168"/>
              </a:xfrm>
              <a:custGeom>
                <a:avLst/>
                <a:gdLst>
                  <a:gd name="T0" fmla="*/ 57 w 76"/>
                  <a:gd name="T1" fmla="*/ 52 h 52"/>
                  <a:gd name="T2" fmla="*/ 76 w 76"/>
                  <a:gd name="T3" fmla="*/ 26 h 52"/>
                  <a:gd name="T4" fmla="*/ 36 w 76"/>
                  <a:gd name="T5" fmla="*/ 9 h 52"/>
                  <a:gd name="T6" fmla="*/ 5 w 76"/>
                  <a:gd name="T7" fmla="*/ 0 h 52"/>
                  <a:gd name="T8" fmla="*/ 0 w 76"/>
                  <a:gd name="T9" fmla="*/ 21 h 52"/>
                  <a:gd name="T10" fmla="*/ 31 w 76"/>
                  <a:gd name="T11" fmla="*/ 45 h 52"/>
                  <a:gd name="T12" fmla="*/ 57 w 76"/>
                  <a:gd name="T13" fmla="*/ 52 h 52"/>
                  <a:gd name="T14" fmla="*/ 57 w 76"/>
                  <a:gd name="T15" fmla="*/ 52 h 52"/>
                  <a:gd name="T16" fmla="*/ 57 w 76"/>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57" y="52"/>
                    </a:moveTo>
                    <a:lnTo>
                      <a:pt x="76" y="26"/>
                    </a:lnTo>
                    <a:lnTo>
                      <a:pt x="36" y="9"/>
                    </a:lnTo>
                    <a:lnTo>
                      <a:pt x="5" y="0"/>
                    </a:lnTo>
                    <a:lnTo>
                      <a:pt x="0" y="21"/>
                    </a:lnTo>
                    <a:lnTo>
                      <a:pt x="31" y="45"/>
                    </a:lnTo>
                    <a:lnTo>
                      <a:pt x="57" y="52"/>
                    </a:lnTo>
                    <a:lnTo>
                      <a:pt x="57" y="52"/>
                    </a:lnTo>
                    <a:lnTo>
                      <a:pt x="57" y="5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85" name="Freeform 282">
                <a:extLst>
                  <a:ext uri="{FF2B5EF4-FFF2-40B4-BE49-F238E27FC236}">
                    <a16:creationId xmlns:a16="http://schemas.microsoft.com/office/drawing/2014/main" id="{EBBEE28F-0EAA-4E47-B7BC-4B86DBB555FB}"/>
                  </a:ext>
                </a:extLst>
              </p:cNvPr>
              <p:cNvSpPr>
                <a:spLocks/>
              </p:cNvSpPr>
              <p:nvPr/>
            </p:nvSpPr>
            <p:spPr bwMode="auto">
              <a:xfrm>
                <a:off x="12438345" y="1421684"/>
                <a:ext cx="134076" cy="86354"/>
              </a:xfrm>
              <a:custGeom>
                <a:avLst/>
                <a:gdLst>
                  <a:gd name="T0" fmla="*/ 21 w 59"/>
                  <a:gd name="T1" fmla="*/ 35 h 38"/>
                  <a:gd name="T2" fmla="*/ 40 w 59"/>
                  <a:gd name="T3" fmla="*/ 33 h 38"/>
                  <a:gd name="T4" fmla="*/ 57 w 59"/>
                  <a:gd name="T5" fmla="*/ 21 h 38"/>
                  <a:gd name="T6" fmla="*/ 59 w 59"/>
                  <a:gd name="T7" fmla="*/ 14 h 38"/>
                  <a:gd name="T8" fmla="*/ 36 w 59"/>
                  <a:gd name="T9" fmla="*/ 0 h 38"/>
                  <a:gd name="T10" fmla="*/ 24 w 59"/>
                  <a:gd name="T11" fmla="*/ 0 h 38"/>
                  <a:gd name="T12" fmla="*/ 21 w 59"/>
                  <a:gd name="T13" fmla="*/ 2 h 38"/>
                  <a:gd name="T14" fmla="*/ 0 w 59"/>
                  <a:gd name="T15" fmla="*/ 24 h 38"/>
                  <a:gd name="T16" fmla="*/ 3 w 59"/>
                  <a:gd name="T17" fmla="*/ 38 h 38"/>
                  <a:gd name="T18" fmla="*/ 21 w 59"/>
                  <a:gd name="T19" fmla="*/ 35 h 38"/>
                  <a:gd name="T20" fmla="*/ 21 w 59"/>
                  <a:gd name="T21" fmla="*/ 35 h 38"/>
                  <a:gd name="T22" fmla="*/ 21 w 59"/>
                  <a:gd name="T23"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38">
                    <a:moveTo>
                      <a:pt x="21" y="35"/>
                    </a:moveTo>
                    <a:lnTo>
                      <a:pt x="40" y="33"/>
                    </a:lnTo>
                    <a:lnTo>
                      <a:pt x="57" y="21"/>
                    </a:lnTo>
                    <a:lnTo>
                      <a:pt x="59" y="14"/>
                    </a:lnTo>
                    <a:lnTo>
                      <a:pt x="36" y="0"/>
                    </a:lnTo>
                    <a:lnTo>
                      <a:pt x="24" y="0"/>
                    </a:lnTo>
                    <a:lnTo>
                      <a:pt x="21" y="2"/>
                    </a:lnTo>
                    <a:lnTo>
                      <a:pt x="0" y="24"/>
                    </a:lnTo>
                    <a:lnTo>
                      <a:pt x="3" y="38"/>
                    </a:lnTo>
                    <a:lnTo>
                      <a:pt x="21" y="35"/>
                    </a:lnTo>
                    <a:lnTo>
                      <a:pt x="21" y="35"/>
                    </a:lnTo>
                    <a:lnTo>
                      <a:pt x="21" y="3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86" name="Freeform 283">
                <a:extLst>
                  <a:ext uri="{FF2B5EF4-FFF2-40B4-BE49-F238E27FC236}">
                    <a16:creationId xmlns:a16="http://schemas.microsoft.com/office/drawing/2014/main" id="{9BFF096F-1659-264F-A737-E1C73196036C}"/>
                  </a:ext>
                </a:extLst>
              </p:cNvPr>
              <p:cNvSpPr>
                <a:spLocks/>
              </p:cNvSpPr>
              <p:nvPr/>
            </p:nvSpPr>
            <p:spPr bwMode="auto">
              <a:xfrm>
                <a:off x="9218264" y="-155406"/>
                <a:ext cx="334053" cy="534030"/>
              </a:xfrm>
              <a:custGeom>
                <a:avLst/>
                <a:gdLst>
                  <a:gd name="T0" fmla="*/ 33 w 147"/>
                  <a:gd name="T1" fmla="*/ 178 h 235"/>
                  <a:gd name="T2" fmla="*/ 62 w 147"/>
                  <a:gd name="T3" fmla="*/ 209 h 235"/>
                  <a:gd name="T4" fmla="*/ 107 w 147"/>
                  <a:gd name="T5" fmla="*/ 235 h 235"/>
                  <a:gd name="T6" fmla="*/ 142 w 147"/>
                  <a:gd name="T7" fmla="*/ 223 h 235"/>
                  <a:gd name="T8" fmla="*/ 147 w 147"/>
                  <a:gd name="T9" fmla="*/ 145 h 235"/>
                  <a:gd name="T10" fmla="*/ 109 w 147"/>
                  <a:gd name="T11" fmla="*/ 52 h 235"/>
                  <a:gd name="T12" fmla="*/ 76 w 147"/>
                  <a:gd name="T13" fmla="*/ 0 h 235"/>
                  <a:gd name="T14" fmla="*/ 43 w 147"/>
                  <a:gd name="T15" fmla="*/ 24 h 235"/>
                  <a:gd name="T16" fmla="*/ 0 w 147"/>
                  <a:gd name="T17" fmla="*/ 93 h 235"/>
                  <a:gd name="T18" fmla="*/ 22 w 147"/>
                  <a:gd name="T19" fmla="*/ 112 h 235"/>
                  <a:gd name="T20" fmla="*/ 33 w 147"/>
                  <a:gd name="T21" fmla="*/ 178 h 235"/>
                  <a:gd name="T22" fmla="*/ 33 w 147"/>
                  <a:gd name="T23" fmla="*/ 178 h 235"/>
                  <a:gd name="T24" fmla="*/ 33 w 147"/>
                  <a:gd name="T25" fmla="*/ 17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235">
                    <a:moveTo>
                      <a:pt x="33" y="178"/>
                    </a:moveTo>
                    <a:lnTo>
                      <a:pt x="62" y="209"/>
                    </a:lnTo>
                    <a:lnTo>
                      <a:pt x="107" y="235"/>
                    </a:lnTo>
                    <a:lnTo>
                      <a:pt x="142" y="223"/>
                    </a:lnTo>
                    <a:lnTo>
                      <a:pt x="147" y="145"/>
                    </a:lnTo>
                    <a:lnTo>
                      <a:pt x="109" y="52"/>
                    </a:lnTo>
                    <a:lnTo>
                      <a:pt x="76" y="0"/>
                    </a:lnTo>
                    <a:lnTo>
                      <a:pt x="43" y="24"/>
                    </a:lnTo>
                    <a:lnTo>
                      <a:pt x="0" y="93"/>
                    </a:lnTo>
                    <a:lnTo>
                      <a:pt x="22" y="112"/>
                    </a:lnTo>
                    <a:lnTo>
                      <a:pt x="33" y="178"/>
                    </a:lnTo>
                    <a:lnTo>
                      <a:pt x="33" y="178"/>
                    </a:lnTo>
                    <a:lnTo>
                      <a:pt x="33" y="178"/>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87" name="Freeform 285">
                <a:extLst>
                  <a:ext uri="{FF2B5EF4-FFF2-40B4-BE49-F238E27FC236}">
                    <a16:creationId xmlns:a16="http://schemas.microsoft.com/office/drawing/2014/main" id="{CB161E1C-0930-FD42-B481-E884FD89CE47}"/>
                  </a:ext>
                </a:extLst>
              </p:cNvPr>
              <p:cNvSpPr>
                <a:spLocks/>
              </p:cNvSpPr>
              <p:nvPr/>
            </p:nvSpPr>
            <p:spPr bwMode="auto">
              <a:xfrm>
                <a:off x="7757071" y="689951"/>
                <a:ext cx="638563" cy="838540"/>
              </a:xfrm>
              <a:custGeom>
                <a:avLst/>
                <a:gdLst>
                  <a:gd name="T0" fmla="*/ 17 w 281"/>
                  <a:gd name="T1" fmla="*/ 289 h 369"/>
                  <a:gd name="T2" fmla="*/ 0 w 281"/>
                  <a:gd name="T3" fmla="*/ 298 h 369"/>
                  <a:gd name="T4" fmla="*/ 2 w 281"/>
                  <a:gd name="T5" fmla="*/ 327 h 369"/>
                  <a:gd name="T6" fmla="*/ 31 w 281"/>
                  <a:gd name="T7" fmla="*/ 338 h 369"/>
                  <a:gd name="T8" fmla="*/ 35 w 281"/>
                  <a:gd name="T9" fmla="*/ 362 h 369"/>
                  <a:gd name="T10" fmla="*/ 88 w 281"/>
                  <a:gd name="T11" fmla="*/ 369 h 369"/>
                  <a:gd name="T12" fmla="*/ 97 w 281"/>
                  <a:gd name="T13" fmla="*/ 364 h 369"/>
                  <a:gd name="T14" fmla="*/ 66 w 281"/>
                  <a:gd name="T15" fmla="*/ 322 h 369"/>
                  <a:gd name="T16" fmla="*/ 64 w 281"/>
                  <a:gd name="T17" fmla="*/ 279 h 369"/>
                  <a:gd name="T18" fmla="*/ 90 w 281"/>
                  <a:gd name="T19" fmla="*/ 227 h 369"/>
                  <a:gd name="T20" fmla="*/ 114 w 281"/>
                  <a:gd name="T21" fmla="*/ 170 h 369"/>
                  <a:gd name="T22" fmla="*/ 163 w 281"/>
                  <a:gd name="T23" fmla="*/ 114 h 369"/>
                  <a:gd name="T24" fmla="*/ 213 w 281"/>
                  <a:gd name="T25" fmla="*/ 83 h 369"/>
                  <a:gd name="T26" fmla="*/ 270 w 281"/>
                  <a:gd name="T27" fmla="*/ 50 h 369"/>
                  <a:gd name="T28" fmla="*/ 281 w 281"/>
                  <a:gd name="T29" fmla="*/ 28 h 369"/>
                  <a:gd name="T30" fmla="*/ 270 w 281"/>
                  <a:gd name="T31" fmla="*/ 0 h 369"/>
                  <a:gd name="T32" fmla="*/ 239 w 281"/>
                  <a:gd name="T33" fmla="*/ 9 h 369"/>
                  <a:gd name="T34" fmla="*/ 211 w 281"/>
                  <a:gd name="T35" fmla="*/ 35 h 369"/>
                  <a:gd name="T36" fmla="*/ 158 w 281"/>
                  <a:gd name="T37" fmla="*/ 47 h 369"/>
                  <a:gd name="T38" fmla="*/ 104 w 281"/>
                  <a:gd name="T39" fmla="*/ 90 h 369"/>
                  <a:gd name="T40" fmla="*/ 66 w 281"/>
                  <a:gd name="T41" fmla="*/ 125 h 369"/>
                  <a:gd name="T42" fmla="*/ 71 w 281"/>
                  <a:gd name="T43" fmla="*/ 151 h 369"/>
                  <a:gd name="T44" fmla="*/ 33 w 281"/>
                  <a:gd name="T45" fmla="*/ 204 h 369"/>
                  <a:gd name="T46" fmla="*/ 47 w 281"/>
                  <a:gd name="T47" fmla="*/ 211 h 369"/>
                  <a:gd name="T48" fmla="*/ 17 w 281"/>
                  <a:gd name="T49" fmla="*/ 258 h 369"/>
                  <a:gd name="T50" fmla="*/ 17 w 281"/>
                  <a:gd name="T51" fmla="*/ 289 h 369"/>
                  <a:gd name="T52" fmla="*/ 17 w 281"/>
                  <a:gd name="T53" fmla="*/ 289 h 369"/>
                  <a:gd name="T54" fmla="*/ 17 w 281"/>
                  <a:gd name="T55" fmla="*/ 28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1" h="369">
                    <a:moveTo>
                      <a:pt x="17" y="289"/>
                    </a:moveTo>
                    <a:lnTo>
                      <a:pt x="0" y="298"/>
                    </a:lnTo>
                    <a:lnTo>
                      <a:pt x="2" y="327"/>
                    </a:lnTo>
                    <a:lnTo>
                      <a:pt x="31" y="338"/>
                    </a:lnTo>
                    <a:lnTo>
                      <a:pt x="35" y="362"/>
                    </a:lnTo>
                    <a:lnTo>
                      <a:pt x="88" y="369"/>
                    </a:lnTo>
                    <a:lnTo>
                      <a:pt x="97" y="364"/>
                    </a:lnTo>
                    <a:lnTo>
                      <a:pt x="66" y="322"/>
                    </a:lnTo>
                    <a:lnTo>
                      <a:pt x="64" y="279"/>
                    </a:lnTo>
                    <a:lnTo>
                      <a:pt x="90" y="227"/>
                    </a:lnTo>
                    <a:lnTo>
                      <a:pt x="114" y="170"/>
                    </a:lnTo>
                    <a:lnTo>
                      <a:pt x="163" y="114"/>
                    </a:lnTo>
                    <a:lnTo>
                      <a:pt x="213" y="83"/>
                    </a:lnTo>
                    <a:lnTo>
                      <a:pt x="270" y="50"/>
                    </a:lnTo>
                    <a:lnTo>
                      <a:pt x="281" y="28"/>
                    </a:lnTo>
                    <a:lnTo>
                      <a:pt x="270" y="0"/>
                    </a:lnTo>
                    <a:lnTo>
                      <a:pt x="239" y="9"/>
                    </a:lnTo>
                    <a:lnTo>
                      <a:pt x="211" y="35"/>
                    </a:lnTo>
                    <a:lnTo>
                      <a:pt x="158" y="47"/>
                    </a:lnTo>
                    <a:lnTo>
                      <a:pt x="104" y="90"/>
                    </a:lnTo>
                    <a:lnTo>
                      <a:pt x="66" y="125"/>
                    </a:lnTo>
                    <a:lnTo>
                      <a:pt x="71" y="151"/>
                    </a:lnTo>
                    <a:lnTo>
                      <a:pt x="33" y="204"/>
                    </a:lnTo>
                    <a:lnTo>
                      <a:pt x="47" y="211"/>
                    </a:lnTo>
                    <a:lnTo>
                      <a:pt x="17" y="258"/>
                    </a:lnTo>
                    <a:lnTo>
                      <a:pt x="17" y="289"/>
                    </a:lnTo>
                    <a:lnTo>
                      <a:pt x="17" y="289"/>
                    </a:lnTo>
                    <a:lnTo>
                      <a:pt x="17" y="28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88" name="Freeform 286">
                <a:extLst>
                  <a:ext uri="{FF2B5EF4-FFF2-40B4-BE49-F238E27FC236}">
                    <a16:creationId xmlns:a16="http://schemas.microsoft.com/office/drawing/2014/main" id="{A94EE5C7-4FAD-5949-B162-DCDBCB6DEBC1}"/>
                  </a:ext>
                </a:extLst>
              </p:cNvPr>
              <p:cNvSpPr>
                <a:spLocks/>
              </p:cNvSpPr>
              <p:nvPr/>
            </p:nvSpPr>
            <p:spPr bwMode="auto">
              <a:xfrm>
                <a:off x="7516190" y="-73597"/>
                <a:ext cx="240881" cy="197705"/>
              </a:xfrm>
              <a:custGeom>
                <a:avLst/>
                <a:gdLst>
                  <a:gd name="T0" fmla="*/ 26 w 106"/>
                  <a:gd name="T1" fmla="*/ 66 h 87"/>
                  <a:gd name="T2" fmla="*/ 42 w 106"/>
                  <a:gd name="T3" fmla="*/ 87 h 87"/>
                  <a:gd name="T4" fmla="*/ 61 w 106"/>
                  <a:gd name="T5" fmla="*/ 73 h 87"/>
                  <a:gd name="T6" fmla="*/ 63 w 106"/>
                  <a:gd name="T7" fmla="*/ 57 h 87"/>
                  <a:gd name="T8" fmla="*/ 78 w 106"/>
                  <a:gd name="T9" fmla="*/ 50 h 87"/>
                  <a:gd name="T10" fmla="*/ 99 w 106"/>
                  <a:gd name="T11" fmla="*/ 35 h 87"/>
                  <a:gd name="T12" fmla="*/ 106 w 106"/>
                  <a:gd name="T13" fmla="*/ 21 h 87"/>
                  <a:gd name="T14" fmla="*/ 82 w 106"/>
                  <a:gd name="T15" fmla="*/ 0 h 87"/>
                  <a:gd name="T16" fmla="*/ 66 w 106"/>
                  <a:gd name="T17" fmla="*/ 16 h 87"/>
                  <a:gd name="T18" fmla="*/ 59 w 106"/>
                  <a:gd name="T19" fmla="*/ 40 h 87"/>
                  <a:gd name="T20" fmla="*/ 54 w 106"/>
                  <a:gd name="T21" fmla="*/ 14 h 87"/>
                  <a:gd name="T22" fmla="*/ 30 w 106"/>
                  <a:gd name="T23" fmla="*/ 14 h 87"/>
                  <a:gd name="T24" fmla="*/ 0 w 106"/>
                  <a:gd name="T25" fmla="*/ 31 h 87"/>
                  <a:gd name="T26" fmla="*/ 35 w 106"/>
                  <a:gd name="T27" fmla="*/ 35 h 87"/>
                  <a:gd name="T28" fmla="*/ 26 w 106"/>
                  <a:gd name="T29" fmla="*/ 66 h 87"/>
                  <a:gd name="T30" fmla="*/ 26 w 106"/>
                  <a:gd name="T31" fmla="*/ 66 h 87"/>
                  <a:gd name="T32" fmla="*/ 26 w 106"/>
                  <a:gd name="T33" fmla="*/ 6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87">
                    <a:moveTo>
                      <a:pt x="26" y="66"/>
                    </a:moveTo>
                    <a:lnTo>
                      <a:pt x="42" y="87"/>
                    </a:lnTo>
                    <a:lnTo>
                      <a:pt x="61" y="73"/>
                    </a:lnTo>
                    <a:lnTo>
                      <a:pt x="63" y="57"/>
                    </a:lnTo>
                    <a:lnTo>
                      <a:pt x="78" y="50"/>
                    </a:lnTo>
                    <a:lnTo>
                      <a:pt x="99" y="35"/>
                    </a:lnTo>
                    <a:lnTo>
                      <a:pt x="106" y="21"/>
                    </a:lnTo>
                    <a:lnTo>
                      <a:pt x="82" y="0"/>
                    </a:lnTo>
                    <a:lnTo>
                      <a:pt x="66" y="16"/>
                    </a:lnTo>
                    <a:lnTo>
                      <a:pt x="59" y="40"/>
                    </a:lnTo>
                    <a:lnTo>
                      <a:pt x="54" y="14"/>
                    </a:lnTo>
                    <a:lnTo>
                      <a:pt x="30" y="14"/>
                    </a:lnTo>
                    <a:lnTo>
                      <a:pt x="0" y="31"/>
                    </a:lnTo>
                    <a:lnTo>
                      <a:pt x="35" y="35"/>
                    </a:lnTo>
                    <a:lnTo>
                      <a:pt x="26" y="66"/>
                    </a:lnTo>
                    <a:lnTo>
                      <a:pt x="26" y="66"/>
                    </a:lnTo>
                    <a:lnTo>
                      <a:pt x="26" y="6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89" name="Freeform 287">
                <a:extLst>
                  <a:ext uri="{FF2B5EF4-FFF2-40B4-BE49-F238E27FC236}">
                    <a16:creationId xmlns:a16="http://schemas.microsoft.com/office/drawing/2014/main" id="{1FF5CF69-A232-5E49-B31F-E75FD7E0B184}"/>
                  </a:ext>
                </a:extLst>
              </p:cNvPr>
              <p:cNvSpPr>
                <a:spLocks noEditPoints="1"/>
              </p:cNvSpPr>
              <p:nvPr/>
            </p:nvSpPr>
            <p:spPr bwMode="auto">
              <a:xfrm>
                <a:off x="6245882" y="-14513"/>
                <a:ext cx="624928" cy="731733"/>
              </a:xfrm>
              <a:custGeom>
                <a:avLst/>
                <a:gdLst>
                  <a:gd name="T0" fmla="*/ 232 w 275"/>
                  <a:gd name="T1" fmla="*/ 244 h 322"/>
                  <a:gd name="T2" fmla="*/ 232 w 275"/>
                  <a:gd name="T3" fmla="*/ 244 h 322"/>
                  <a:gd name="T4" fmla="*/ 197 w 275"/>
                  <a:gd name="T5" fmla="*/ 272 h 322"/>
                  <a:gd name="T6" fmla="*/ 168 w 275"/>
                  <a:gd name="T7" fmla="*/ 256 h 322"/>
                  <a:gd name="T8" fmla="*/ 178 w 275"/>
                  <a:gd name="T9" fmla="*/ 237 h 322"/>
                  <a:gd name="T10" fmla="*/ 168 w 275"/>
                  <a:gd name="T11" fmla="*/ 211 h 322"/>
                  <a:gd name="T12" fmla="*/ 201 w 275"/>
                  <a:gd name="T13" fmla="*/ 196 h 322"/>
                  <a:gd name="T14" fmla="*/ 209 w 275"/>
                  <a:gd name="T15" fmla="*/ 225 h 322"/>
                  <a:gd name="T16" fmla="*/ 232 w 275"/>
                  <a:gd name="T17" fmla="*/ 244 h 322"/>
                  <a:gd name="T18" fmla="*/ 126 w 275"/>
                  <a:gd name="T19" fmla="*/ 90 h 322"/>
                  <a:gd name="T20" fmla="*/ 126 w 275"/>
                  <a:gd name="T21" fmla="*/ 90 h 322"/>
                  <a:gd name="T22" fmla="*/ 180 w 275"/>
                  <a:gd name="T23" fmla="*/ 154 h 322"/>
                  <a:gd name="T24" fmla="*/ 140 w 275"/>
                  <a:gd name="T25" fmla="*/ 187 h 322"/>
                  <a:gd name="T26" fmla="*/ 130 w 275"/>
                  <a:gd name="T27" fmla="*/ 244 h 322"/>
                  <a:gd name="T28" fmla="*/ 116 w 275"/>
                  <a:gd name="T29" fmla="*/ 258 h 322"/>
                  <a:gd name="T30" fmla="*/ 109 w 275"/>
                  <a:gd name="T31" fmla="*/ 319 h 322"/>
                  <a:gd name="T32" fmla="*/ 88 w 275"/>
                  <a:gd name="T33" fmla="*/ 322 h 322"/>
                  <a:gd name="T34" fmla="*/ 55 w 275"/>
                  <a:gd name="T35" fmla="*/ 277 h 322"/>
                  <a:gd name="T36" fmla="*/ 69 w 275"/>
                  <a:gd name="T37" fmla="*/ 251 h 322"/>
                  <a:gd name="T38" fmla="*/ 45 w 275"/>
                  <a:gd name="T39" fmla="*/ 230 h 322"/>
                  <a:gd name="T40" fmla="*/ 12 w 275"/>
                  <a:gd name="T41" fmla="*/ 161 h 322"/>
                  <a:gd name="T42" fmla="*/ 0 w 275"/>
                  <a:gd name="T43" fmla="*/ 95 h 322"/>
                  <a:gd name="T44" fmla="*/ 45 w 275"/>
                  <a:gd name="T45" fmla="*/ 61 h 322"/>
                  <a:gd name="T46" fmla="*/ 52 w 275"/>
                  <a:gd name="T47" fmla="*/ 95 h 322"/>
                  <a:gd name="T48" fmla="*/ 76 w 275"/>
                  <a:gd name="T49" fmla="*/ 92 h 322"/>
                  <a:gd name="T50" fmla="*/ 83 w 275"/>
                  <a:gd name="T51" fmla="*/ 61 h 322"/>
                  <a:gd name="T52" fmla="*/ 107 w 275"/>
                  <a:gd name="T53" fmla="*/ 57 h 322"/>
                  <a:gd name="T54" fmla="*/ 126 w 275"/>
                  <a:gd name="T55" fmla="*/ 90 h 322"/>
                  <a:gd name="T56" fmla="*/ 244 w 275"/>
                  <a:gd name="T57" fmla="*/ 24 h 322"/>
                  <a:gd name="T58" fmla="*/ 244 w 275"/>
                  <a:gd name="T59" fmla="*/ 24 h 322"/>
                  <a:gd name="T60" fmla="*/ 275 w 275"/>
                  <a:gd name="T61" fmla="*/ 57 h 322"/>
                  <a:gd name="T62" fmla="*/ 251 w 275"/>
                  <a:gd name="T63" fmla="*/ 106 h 322"/>
                  <a:gd name="T64" fmla="*/ 204 w 275"/>
                  <a:gd name="T65" fmla="*/ 116 h 322"/>
                  <a:gd name="T66" fmla="*/ 156 w 275"/>
                  <a:gd name="T67" fmla="*/ 102 h 322"/>
                  <a:gd name="T68" fmla="*/ 154 w 275"/>
                  <a:gd name="T69" fmla="*/ 76 h 322"/>
                  <a:gd name="T70" fmla="*/ 130 w 275"/>
                  <a:gd name="T71" fmla="*/ 73 h 322"/>
                  <a:gd name="T72" fmla="*/ 112 w 275"/>
                  <a:gd name="T73" fmla="*/ 31 h 322"/>
                  <a:gd name="T74" fmla="*/ 164 w 275"/>
                  <a:gd name="T75" fmla="*/ 5 h 322"/>
                  <a:gd name="T76" fmla="*/ 187 w 275"/>
                  <a:gd name="T77" fmla="*/ 28 h 322"/>
                  <a:gd name="T78" fmla="*/ 201 w 275"/>
                  <a:gd name="T79" fmla="*/ 0 h 322"/>
                  <a:gd name="T80" fmla="*/ 244 w 275"/>
                  <a:gd name="T81" fmla="*/ 2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5" h="322">
                    <a:moveTo>
                      <a:pt x="232" y="244"/>
                    </a:moveTo>
                    <a:lnTo>
                      <a:pt x="232" y="244"/>
                    </a:lnTo>
                    <a:lnTo>
                      <a:pt x="197" y="272"/>
                    </a:lnTo>
                    <a:lnTo>
                      <a:pt x="168" y="256"/>
                    </a:lnTo>
                    <a:lnTo>
                      <a:pt x="178" y="237"/>
                    </a:lnTo>
                    <a:lnTo>
                      <a:pt x="168" y="211"/>
                    </a:lnTo>
                    <a:lnTo>
                      <a:pt x="201" y="196"/>
                    </a:lnTo>
                    <a:lnTo>
                      <a:pt x="209" y="225"/>
                    </a:lnTo>
                    <a:lnTo>
                      <a:pt x="232" y="244"/>
                    </a:lnTo>
                    <a:close/>
                    <a:moveTo>
                      <a:pt x="126" y="90"/>
                    </a:moveTo>
                    <a:lnTo>
                      <a:pt x="126" y="90"/>
                    </a:lnTo>
                    <a:lnTo>
                      <a:pt x="180" y="154"/>
                    </a:lnTo>
                    <a:lnTo>
                      <a:pt x="140" y="187"/>
                    </a:lnTo>
                    <a:lnTo>
                      <a:pt x="130" y="244"/>
                    </a:lnTo>
                    <a:lnTo>
                      <a:pt x="116" y="258"/>
                    </a:lnTo>
                    <a:lnTo>
                      <a:pt x="109" y="319"/>
                    </a:lnTo>
                    <a:lnTo>
                      <a:pt x="88" y="322"/>
                    </a:lnTo>
                    <a:lnTo>
                      <a:pt x="55" y="277"/>
                    </a:lnTo>
                    <a:lnTo>
                      <a:pt x="69" y="251"/>
                    </a:lnTo>
                    <a:lnTo>
                      <a:pt x="45" y="230"/>
                    </a:lnTo>
                    <a:lnTo>
                      <a:pt x="12" y="161"/>
                    </a:lnTo>
                    <a:lnTo>
                      <a:pt x="0" y="95"/>
                    </a:lnTo>
                    <a:lnTo>
                      <a:pt x="45" y="61"/>
                    </a:lnTo>
                    <a:lnTo>
                      <a:pt x="52" y="95"/>
                    </a:lnTo>
                    <a:lnTo>
                      <a:pt x="76" y="92"/>
                    </a:lnTo>
                    <a:lnTo>
                      <a:pt x="83" y="61"/>
                    </a:lnTo>
                    <a:lnTo>
                      <a:pt x="107" y="57"/>
                    </a:lnTo>
                    <a:lnTo>
                      <a:pt x="126" y="90"/>
                    </a:lnTo>
                    <a:close/>
                    <a:moveTo>
                      <a:pt x="244" y="24"/>
                    </a:moveTo>
                    <a:lnTo>
                      <a:pt x="244" y="24"/>
                    </a:lnTo>
                    <a:lnTo>
                      <a:pt x="275" y="57"/>
                    </a:lnTo>
                    <a:lnTo>
                      <a:pt x="251" y="106"/>
                    </a:lnTo>
                    <a:lnTo>
                      <a:pt x="204" y="116"/>
                    </a:lnTo>
                    <a:lnTo>
                      <a:pt x="156" y="102"/>
                    </a:lnTo>
                    <a:lnTo>
                      <a:pt x="154" y="76"/>
                    </a:lnTo>
                    <a:lnTo>
                      <a:pt x="130" y="73"/>
                    </a:lnTo>
                    <a:lnTo>
                      <a:pt x="112" y="31"/>
                    </a:lnTo>
                    <a:lnTo>
                      <a:pt x="164" y="5"/>
                    </a:lnTo>
                    <a:lnTo>
                      <a:pt x="187" y="28"/>
                    </a:lnTo>
                    <a:lnTo>
                      <a:pt x="201" y="0"/>
                    </a:lnTo>
                    <a:lnTo>
                      <a:pt x="244" y="24"/>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grpSp>
        <p:sp>
          <p:nvSpPr>
            <p:cNvPr id="160" name="Freeform 289">
              <a:extLst>
                <a:ext uri="{FF2B5EF4-FFF2-40B4-BE49-F238E27FC236}">
                  <a16:creationId xmlns:a16="http://schemas.microsoft.com/office/drawing/2014/main" id="{59E18DE5-FE05-694B-8894-9B33E888D977}"/>
                </a:ext>
              </a:extLst>
            </p:cNvPr>
            <p:cNvSpPr>
              <a:spLocks noEditPoints="1"/>
            </p:cNvSpPr>
            <p:nvPr/>
          </p:nvSpPr>
          <p:spPr bwMode="auto">
            <a:xfrm>
              <a:off x="8716898" y="4100002"/>
              <a:ext cx="160209" cy="115896"/>
            </a:xfrm>
            <a:custGeom>
              <a:avLst/>
              <a:gdLst>
                <a:gd name="T0" fmla="*/ 90 w 94"/>
                <a:gd name="T1" fmla="*/ 64 h 68"/>
                <a:gd name="T2" fmla="*/ 90 w 94"/>
                <a:gd name="T3" fmla="*/ 64 h 68"/>
                <a:gd name="T4" fmla="*/ 94 w 94"/>
                <a:gd name="T5" fmla="*/ 68 h 68"/>
                <a:gd name="T6" fmla="*/ 82 w 94"/>
                <a:gd name="T7" fmla="*/ 68 h 68"/>
                <a:gd name="T8" fmla="*/ 78 w 94"/>
                <a:gd name="T9" fmla="*/ 59 h 68"/>
                <a:gd name="T10" fmla="*/ 87 w 94"/>
                <a:gd name="T11" fmla="*/ 64 h 68"/>
                <a:gd name="T12" fmla="*/ 90 w 94"/>
                <a:gd name="T13" fmla="*/ 64 h 68"/>
                <a:gd name="T14" fmla="*/ 71 w 94"/>
                <a:gd name="T15" fmla="*/ 54 h 68"/>
                <a:gd name="T16" fmla="*/ 71 w 94"/>
                <a:gd name="T17" fmla="*/ 54 h 68"/>
                <a:gd name="T18" fmla="*/ 64 w 94"/>
                <a:gd name="T19" fmla="*/ 54 h 68"/>
                <a:gd name="T20" fmla="*/ 54 w 94"/>
                <a:gd name="T21" fmla="*/ 52 h 68"/>
                <a:gd name="T22" fmla="*/ 49 w 94"/>
                <a:gd name="T23" fmla="*/ 50 h 68"/>
                <a:gd name="T24" fmla="*/ 52 w 94"/>
                <a:gd name="T25" fmla="*/ 42 h 68"/>
                <a:gd name="T26" fmla="*/ 61 w 94"/>
                <a:gd name="T27" fmla="*/ 47 h 68"/>
                <a:gd name="T28" fmla="*/ 68 w 94"/>
                <a:gd name="T29" fmla="*/ 50 h 68"/>
                <a:gd name="T30" fmla="*/ 71 w 94"/>
                <a:gd name="T31" fmla="*/ 54 h 68"/>
                <a:gd name="T32" fmla="*/ 82 w 94"/>
                <a:gd name="T33" fmla="*/ 50 h 68"/>
                <a:gd name="T34" fmla="*/ 82 w 94"/>
                <a:gd name="T35" fmla="*/ 50 h 68"/>
                <a:gd name="T36" fmla="*/ 80 w 94"/>
                <a:gd name="T37" fmla="*/ 52 h 68"/>
                <a:gd name="T38" fmla="*/ 68 w 94"/>
                <a:gd name="T39" fmla="*/ 38 h 68"/>
                <a:gd name="T40" fmla="*/ 66 w 94"/>
                <a:gd name="T41" fmla="*/ 28 h 68"/>
                <a:gd name="T42" fmla="*/ 71 w 94"/>
                <a:gd name="T43" fmla="*/ 28 h 68"/>
                <a:gd name="T44" fmla="*/ 78 w 94"/>
                <a:gd name="T45" fmla="*/ 40 h 68"/>
                <a:gd name="T46" fmla="*/ 82 w 94"/>
                <a:gd name="T47" fmla="*/ 50 h 68"/>
                <a:gd name="T48" fmla="*/ 54 w 94"/>
                <a:gd name="T49" fmla="*/ 28 h 68"/>
                <a:gd name="T50" fmla="*/ 54 w 94"/>
                <a:gd name="T51" fmla="*/ 28 h 68"/>
                <a:gd name="T52" fmla="*/ 54 w 94"/>
                <a:gd name="T53" fmla="*/ 33 h 68"/>
                <a:gd name="T54" fmla="*/ 42 w 94"/>
                <a:gd name="T55" fmla="*/ 26 h 68"/>
                <a:gd name="T56" fmla="*/ 33 w 94"/>
                <a:gd name="T57" fmla="*/ 19 h 68"/>
                <a:gd name="T58" fmla="*/ 28 w 94"/>
                <a:gd name="T59" fmla="*/ 14 h 68"/>
                <a:gd name="T60" fmla="*/ 30 w 94"/>
                <a:gd name="T61" fmla="*/ 12 h 68"/>
                <a:gd name="T62" fmla="*/ 38 w 94"/>
                <a:gd name="T63" fmla="*/ 16 h 68"/>
                <a:gd name="T64" fmla="*/ 49 w 94"/>
                <a:gd name="T65" fmla="*/ 24 h 68"/>
                <a:gd name="T66" fmla="*/ 54 w 94"/>
                <a:gd name="T67" fmla="*/ 28 h 68"/>
                <a:gd name="T68" fmla="*/ 16 w 94"/>
                <a:gd name="T69" fmla="*/ 12 h 68"/>
                <a:gd name="T70" fmla="*/ 16 w 94"/>
                <a:gd name="T71" fmla="*/ 12 h 68"/>
                <a:gd name="T72" fmla="*/ 14 w 94"/>
                <a:gd name="T73" fmla="*/ 14 h 68"/>
                <a:gd name="T74" fmla="*/ 7 w 94"/>
                <a:gd name="T75" fmla="*/ 9 h 68"/>
                <a:gd name="T76" fmla="*/ 0 w 94"/>
                <a:gd name="T77" fmla="*/ 2 h 68"/>
                <a:gd name="T78" fmla="*/ 0 w 94"/>
                <a:gd name="T79" fmla="*/ 0 h 68"/>
                <a:gd name="T80" fmla="*/ 9 w 94"/>
                <a:gd name="T81" fmla="*/ 7 h 68"/>
                <a:gd name="T82" fmla="*/ 16 w 94"/>
                <a:gd name="T83" fmla="*/ 1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 h="68">
                  <a:moveTo>
                    <a:pt x="90" y="64"/>
                  </a:moveTo>
                  <a:lnTo>
                    <a:pt x="90" y="64"/>
                  </a:lnTo>
                  <a:lnTo>
                    <a:pt x="94" y="68"/>
                  </a:lnTo>
                  <a:lnTo>
                    <a:pt x="82" y="68"/>
                  </a:lnTo>
                  <a:lnTo>
                    <a:pt x="78" y="59"/>
                  </a:lnTo>
                  <a:lnTo>
                    <a:pt x="87" y="64"/>
                  </a:lnTo>
                  <a:lnTo>
                    <a:pt x="90" y="64"/>
                  </a:lnTo>
                  <a:close/>
                  <a:moveTo>
                    <a:pt x="71" y="54"/>
                  </a:moveTo>
                  <a:lnTo>
                    <a:pt x="71" y="54"/>
                  </a:lnTo>
                  <a:lnTo>
                    <a:pt x="64" y="54"/>
                  </a:lnTo>
                  <a:lnTo>
                    <a:pt x="54" y="52"/>
                  </a:lnTo>
                  <a:lnTo>
                    <a:pt x="49" y="50"/>
                  </a:lnTo>
                  <a:lnTo>
                    <a:pt x="52" y="42"/>
                  </a:lnTo>
                  <a:lnTo>
                    <a:pt x="61" y="47"/>
                  </a:lnTo>
                  <a:lnTo>
                    <a:pt x="68" y="50"/>
                  </a:lnTo>
                  <a:lnTo>
                    <a:pt x="71" y="54"/>
                  </a:lnTo>
                  <a:close/>
                  <a:moveTo>
                    <a:pt x="82" y="50"/>
                  </a:moveTo>
                  <a:lnTo>
                    <a:pt x="82" y="50"/>
                  </a:lnTo>
                  <a:lnTo>
                    <a:pt x="80" y="52"/>
                  </a:lnTo>
                  <a:lnTo>
                    <a:pt x="68" y="38"/>
                  </a:lnTo>
                  <a:lnTo>
                    <a:pt x="66" y="28"/>
                  </a:lnTo>
                  <a:lnTo>
                    <a:pt x="71" y="28"/>
                  </a:lnTo>
                  <a:lnTo>
                    <a:pt x="78" y="40"/>
                  </a:lnTo>
                  <a:lnTo>
                    <a:pt x="82" y="50"/>
                  </a:lnTo>
                  <a:close/>
                  <a:moveTo>
                    <a:pt x="54" y="28"/>
                  </a:moveTo>
                  <a:lnTo>
                    <a:pt x="54" y="28"/>
                  </a:lnTo>
                  <a:lnTo>
                    <a:pt x="54" y="33"/>
                  </a:lnTo>
                  <a:lnTo>
                    <a:pt x="42" y="26"/>
                  </a:lnTo>
                  <a:lnTo>
                    <a:pt x="33" y="19"/>
                  </a:lnTo>
                  <a:lnTo>
                    <a:pt x="28" y="14"/>
                  </a:lnTo>
                  <a:lnTo>
                    <a:pt x="30" y="12"/>
                  </a:lnTo>
                  <a:lnTo>
                    <a:pt x="38" y="16"/>
                  </a:lnTo>
                  <a:lnTo>
                    <a:pt x="49" y="24"/>
                  </a:lnTo>
                  <a:lnTo>
                    <a:pt x="54" y="28"/>
                  </a:lnTo>
                  <a:close/>
                  <a:moveTo>
                    <a:pt x="16" y="12"/>
                  </a:moveTo>
                  <a:lnTo>
                    <a:pt x="16" y="12"/>
                  </a:lnTo>
                  <a:lnTo>
                    <a:pt x="14" y="14"/>
                  </a:lnTo>
                  <a:lnTo>
                    <a:pt x="7" y="9"/>
                  </a:lnTo>
                  <a:lnTo>
                    <a:pt x="0" y="2"/>
                  </a:lnTo>
                  <a:lnTo>
                    <a:pt x="0" y="0"/>
                  </a:lnTo>
                  <a:lnTo>
                    <a:pt x="9" y="7"/>
                  </a:lnTo>
                  <a:lnTo>
                    <a:pt x="16"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61" name="Freeform 293">
              <a:extLst>
                <a:ext uri="{FF2B5EF4-FFF2-40B4-BE49-F238E27FC236}">
                  <a16:creationId xmlns:a16="http://schemas.microsoft.com/office/drawing/2014/main" id="{2C696E1D-2B2D-3E4A-8BBE-3B9F27F88309}"/>
                </a:ext>
              </a:extLst>
            </p:cNvPr>
            <p:cNvSpPr>
              <a:spLocks/>
            </p:cNvSpPr>
            <p:nvPr/>
          </p:nvSpPr>
          <p:spPr bwMode="auto">
            <a:xfrm>
              <a:off x="1911439" y="3518819"/>
              <a:ext cx="64766" cy="35792"/>
            </a:xfrm>
            <a:custGeom>
              <a:avLst/>
              <a:gdLst>
                <a:gd name="T0" fmla="*/ 24 w 38"/>
                <a:gd name="T1" fmla="*/ 7 h 21"/>
                <a:gd name="T2" fmla="*/ 24 w 38"/>
                <a:gd name="T3" fmla="*/ 7 h 21"/>
                <a:gd name="T4" fmla="*/ 26 w 38"/>
                <a:gd name="T5" fmla="*/ 9 h 21"/>
                <a:gd name="T6" fmla="*/ 33 w 38"/>
                <a:gd name="T7" fmla="*/ 7 h 21"/>
                <a:gd name="T8" fmla="*/ 36 w 38"/>
                <a:gd name="T9" fmla="*/ 9 h 21"/>
                <a:gd name="T10" fmla="*/ 38 w 38"/>
                <a:gd name="T11" fmla="*/ 12 h 21"/>
                <a:gd name="T12" fmla="*/ 36 w 38"/>
                <a:gd name="T13" fmla="*/ 19 h 21"/>
                <a:gd name="T14" fmla="*/ 36 w 38"/>
                <a:gd name="T15" fmla="*/ 21 h 21"/>
                <a:gd name="T16" fmla="*/ 26 w 38"/>
                <a:gd name="T17" fmla="*/ 21 h 21"/>
                <a:gd name="T18" fmla="*/ 19 w 38"/>
                <a:gd name="T19" fmla="*/ 19 h 21"/>
                <a:gd name="T20" fmla="*/ 14 w 38"/>
                <a:gd name="T21" fmla="*/ 17 h 21"/>
                <a:gd name="T22" fmla="*/ 5 w 38"/>
                <a:gd name="T23" fmla="*/ 14 h 21"/>
                <a:gd name="T24" fmla="*/ 0 w 38"/>
                <a:gd name="T25" fmla="*/ 12 h 21"/>
                <a:gd name="T26" fmla="*/ 0 w 38"/>
                <a:gd name="T27" fmla="*/ 9 h 21"/>
                <a:gd name="T28" fmla="*/ 5 w 38"/>
                <a:gd name="T29" fmla="*/ 5 h 21"/>
                <a:gd name="T30" fmla="*/ 9 w 38"/>
                <a:gd name="T31" fmla="*/ 2 h 21"/>
                <a:gd name="T32" fmla="*/ 7 w 38"/>
                <a:gd name="T33" fmla="*/ 2 h 21"/>
                <a:gd name="T34" fmla="*/ 12 w 38"/>
                <a:gd name="T35" fmla="*/ 0 h 21"/>
                <a:gd name="T36" fmla="*/ 17 w 38"/>
                <a:gd name="T37" fmla="*/ 2 h 21"/>
                <a:gd name="T38" fmla="*/ 19 w 38"/>
                <a:gd name="T39" fmla="*/ 5 h 21"/>
                <a:gd name="T40" fmla="*/ 24 w 38"/>
                <a:gd name="T41"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21">
                  <a:moveTo>
                    <a:pt x="24" y="7"/>
                  </a:moveTo>
                  <a:lnTo>
                    <a:pt x="24" y="7"/>
                  </a:lnTo>
                  <a:lnTo>
                    <a:pt x="26" y="9"/>
                  </a:lnTo>
                  <a:lnTo>
                    <a:pt x="33" y="7"/>
                  </a:lnTo>
                  <a:lnTo>
                    <a:pt x="36" y="9"/>
                  </a:lnTo>
                  <a:lnTo>
                    <a:pt x="38" y="12"/>
                  </a:lnTo>
                  <a:lnTo>
                    <a:pt x="36" y="19"/>
                  </a:lnTo>
                  <a:lnTo>
                    <a:pt x="36" y="21"/>
                  </a:lnTo>
                  <a:lnTo>
                    <a:pt x="26" y="21"/>
                  </a:lnTo>
                  <a:lnTo>
                    <a:pt x="19" y="19"/>
                  </a:lnTo>
                  <a:lnTo>
                    <a:pt x="14" y="17"/>
                  </a:lnTo>
                  <a:lnTo>
                    <a:pt x="5" y="14"/>
                  </a:lnTo>
                  <a:lnTo>
                    <a:pt x="0" y="12"/>
                  </a:lnTo>
                  <a:lnTo>
                    <a:pt x="0" y="9"/>
                  </a:lnTo>
                  <a:lnTo>
                    <a:pt x="5" y="5"/>
                  </a:lnTo>
                  <a:lnTo>
                    <a:pt x="9" y="2"/>
                  </a:lnTo>
                  <a:lnTo>
                    <a:pt x="7" y="2"/>
                  </a:lnTo>
                  <a:lnTo>
                    <a:pt x="12" y="0"/>
                  </a:lnTo>
                  <a:lnTo>
                    <a:pt x="17" y="2"/>
                  </a:lnTo>
                  <a:lnTo>
                    <a:pt x="19" y="5"/>
                  </a:lnTo>
                  <a:lnTo>
                    <a:pt x="24" y="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62" name="Freeform 298">
              <a:extLst>
                <a:ext uri="{FF2B5EF4-FFF2-40B4-BE49-F238E27FC236}">
                  <a16:creationId xmlns:a16="http://schemas.microsoft.com/office/drawing/2014/main" id="{8FFF13CB-46A8-3E41-8470-0407DEB31339}"/>
                </a:ext>
              </a:extLst>
            </p:cNvPr>
            <p:cNvSpPr>
              <a:spLocks/>
            </p:cNvSpPr>
            <p:nvPr/>
          </p:nvSpPr>
          <p:spPr bwMode="auto">
            <a:xfrm>
              <a:off x="5520920" y="3586993"/>
              <a:ext cx="281218" cy="380070"/>
            </a:xfrm>
            <a:custGeom>
              <a:avLst/>
              <a:gdLst>
                <a:gd name="T0" fmla="*/ 12 w 165"/>
                <a:gd name="T1" fmla="*/ 218 h 223"/>
                <a:gd name="T2" fmla="*/ 12 w 165"/>
                <a:gd name="T3" fmla="*/ 218 h 223"/>
                <a:gd name="T4" fmla="*/ 9 w 165"/>
                <a:gd name="T5" fmla="*/ 223 h 223"/>
                <a:gd name="T6" fmla="*/ 0 w 165"/>
                <a:gd name="T7" fmla="*/ 209 h 223"/>
                <a:gd name="T8" fmla="*/ 0 w 165"/>
                <a:gd name="T9" fmla="*/ 149 h 223"/>
                <a:gd name="T10" fmla="*/ 14 w 165"/>
                <a:gd name="T11" fmla="*/ 133 h 223"/>
                <a:gd name="T12" fmla="*/ 19 w 165"/>
                <a:gd name="T13" fmla="*/ 126 h 223"/>
                <a:gd name="T14" fmla="*/ 28 w 165"/>
                <a:gd name="T15" fmla="*/ 126 h 223"/>
                <a:gd name="T16" fmla="*/ 42 w 165"/>
                <a:gd name="T17" fmla="*/ 116 h 223"/>
                <a:gd name="T18" fmla="*/ 64 w 165"/>
                <a:gd name="T19" fmla="*/ 114 h 223"/>
                <a:gd name="T20" fmla="*/ 111 w 165"/>
                <a:gd name="T21" fmla="*/ 67 h 223"/>
                <a:gd name="T22" fmla="*/ 120 w 165"/>
                <a:gd name="T23" fmla="*/ 52 h 223"/>
                <a:gd name="T24" fmla="*/ 130 w 165"/>
                <a:gd name="T25" fmla="*/ 43 h 223"/>
                <a:gd name="T26" fmla="*/ 130 w 165"/>
                <a:gd name="T27" fmla="*/ 33 h 223"/>
                <a:gd name="T28" fmla="*/ 130 w 165"/>
                <a:gd name="T29" fmla="*/ 17 h 223"/>
                <a:gd name="T30" fmla="*/ 130 w 165"/>
                <a:gd name="T31" fmla="*/ 10 h 223"/>
                <a:gd name="T32" fmla="*/ 130 w 165"/>
                <a:gd name="T33" fmla="*/ 10 h 223"/>
                <a:gd name="T34" fmla="*/ 135 w 165"/>
                <a:gd name="T35" fmla="*/ 10 h 223"/>
                <a:gd name="T36" fmla="*/ 142 w 165"/>
                <a:gd name="T37" fmla="*/ 7 h 223"/>
                <a:gd name="T38" fmla="*/ 149 w 165"/>
                <a:gd name="T39" fmla="*/ 5 h 223"/>
                <a:gd name="T40" fmla="*/ 158 w 165"/>
                <a:gd name="T41" fmla="*/ 0 h 223"/>
                <a:gd name="T42" fmla="*/ 165 w 165"/>
                <a:gd name="T43" fmla="*/ 0 h 223"/>
                <a:gd name="T44" fmla="*/ 165 w 165"/>
                <a:gd name="T45" fmla="*/ 5 h 223"/>
                <a:gd name="T46" fmla="*/ 163 w 165"/>
                <a:gd name="T47" fmla="*/ 14 h 223"/>
                <a:gd name="T48" fmla="*/ 163 w 165"/>
                <a:gd name="T49" fmla="*/ 24 h 223"/>
                <a:gd name="T50" fmla="*/ 161 w 165"/>
                <a:gd name="T51" fmla="*/ 29 h 223"/>
                <a:gd name="T52" fmla="*/ 156 w 165"/>
                <a:gd name="T53" fmla="*/ 45 h 223"/>
                <a:gd name="T54" fmla="*/ 146 w 165"/>
                <a:gd name="T55" fmla="*/ 64 h 223"/>
                <a:gd name="T56" fmla="*/ 137 w 165"/>
                <a:gd name="T57" fmla="*/ 85 h 223"/>
                <a:gd name="T58" fmla="*/ 123 w 165"/>
                <a:gd name="T59" fmla="*/ 109 h 223"/>
                <a:gd name="T60" fmla="*/ 109 w 165"/>
                <a:gd name="T61" fmla="*/ 128 h 223"/>
                <a:gd name="T62" fmla="*/ 90 w 165"/>
                <a:gd name="T63" fmla="*/ 149 h 223"/>
                <a:gd name="T64" fmla="*/ 73 w 165"/>
                <a:gd name="T65" fmla="*/ 164 h 223"/>
                <a:gd name="T66" fmla="*/ 49 w 165"/>
                <a:gd name="T67" fmla="*/ 178 h 223"/>
                <a:gd name="T68" fmla="*/ 35 w 165"/>
                <a:gd name="T69" fmla="*/ 192 h 223"/>
                <a:gd name="T70" fmla="*/ 16 w 165"/>
                <a:gd name="T71" fmla="*/ 211 h 223"/>
                <a:gd name="T72" fmla="*/ 12 w 165"/>
                <a:gd name="T73" fmla="*/ 21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5" h="223">
                  <a:moveTo>
                    <a:pt x="12" y="218"/>
                  </a:moveTo>
                  <a:lnTo>
                    <a:pt x="12" y="218"/>
                  </a:lnTo>
                  <a:lnTo>
                    <a:pt x="9" y="223"/>
                  </a:lnTo>
                  <a:lnTo>
                    <a:pt x="0" y="209"/>
                  </a:lnTo>
                  <a:lnTo>
                    <a:pt x="0" y="149"/>
                  </a:lnTo>
                  <a:lnTo>
                    <a:pt x="14" y="133"/>
                  </a:lnTo>
                  <a:lnTo>
                    <a:pt x="19" y="126"/>
                  </a:lnTo>
                  <a:lnTo>
                    <a:pt x="28" y="126"/>
                  </a:lnTo>
                  <a:lnTo>
                    <a:pt x="42" y="116"/>
                  </a:lnTo>
                  <a:lnTo>
                    <a:pt x="64" y="114"/>
                  </a:lnTo>
                  <a:lnTo>
                    <a:pt x="111" y="67"/>
                  </a:lnTo>
                  <a:lnTo>
                    <a:pt x="120" y="52"/>
                  </a:lnTo>
                  <a:lnTo>
                    <a:pt x="130" y="43"/>
                  </a:lnTo>
                  <a:lnTo>
                    <a:pt x="130" y="33"/>
                  </a:lnTo>
                  <a:lnTo>
                    <a:pt x="130" y="17"/>
                  </a:lnTo>
                  <a:lnTo>
                    <a:pt x="130" y="10"/>
                  </a:lnTo>
                  <a:lnTo>
                    <a:pt x="130" y="10"/>
                  </a:lnTo>
                  <a:lnTo>
                    <a:pt x="135" y="10"/>
                  </a:lnTo>
                  <a:lnTo>
                    <a:pt x="142" y="7"/>
                  </a:lnTo>
                  <a:lnTo>
                    <a:pt x="149" y="5"/>
                  </a:lnTo>
                  <a:lnTo>
                    <a:pt x="158" y="0"/>
                  </a:lnTo>
                  <a:lnTo>
                    <a:pt x="165" y="0"/>
                  </a:lnTo>
                  <a:lnTo>
                    <a:pt x="165" y="5"/>
                  </a:lnTo>
                  <a:lnTo>
                    <a:pt x="163" y="14"/>
                  </a:lnTo>
                  <a:lnTo>
                    <a:pt x="163" y="24"/>
                  </a:lnTo>
                  <a:lnTo>
                    <a:pt x="161" y="29"/>
                  </a:lnTo>
                  <a:lnTo>
                    <a:pt x="156" y="45"/>
                  </a:lnTo>
                  <a:lnTo>
                    <a:pt x="146" y="64"/>
                  </a:lnTo>
                  <a:lnTo>
                    <a:pt x="137" y="85"/>
                  </a:lnTo>
                  <a:lnTo>
                    <a:pt x="123" y="109"/>
                  </a:lnTo>
                  <a:lnTo>
                    <a:pt x="109" y="128"/>
                  </a:lnTo>
                  <a:lnTo>
                    <a:pt x="90" y="149"/>
                  </a:lnTo>
                  <a:lnTo>
                    <a:pt x="73" y="164"/>
                  </a:lnTo>
                  <a:lnTo>
                    <a:pt x="49" y="178"/>
                  </a:lnTo>
                  <a:lnTo>
                    <a:pt x="35" y="192"/>
                  </a:lnTo>
                  <a:lnTo>
                    <a:pt x="16" y="211"/>
                  </a:lnTo>
                  <a:lnTo>
                    <a:pt x="12" y="218"/>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63" name="Freeform 301">
              <a:extLst>
                <a:ext uri="{FF2B5EF4-FFF2-40B4-BE49-F238E27FC236}">
                  <a16:creationId xmlns:a16="http://schemas.microsoft.com/office/drawing/2014/main" id="{FA644FC6-602D-1449-9BBF-C65875B3906B}"/>
                </a:ext>
              </a:extLst>
            </p:cNvPr>
            <p:cNvSpPr>
              <a:spLocks/>
            </p:cNvSpPr>
            <p:nvPr/>
          </p:nvSpPr>
          <p:spPr bwMode="auto">
            <a:xfrm>
              <a:off x="2794291" y="3752316"/>
              <a:ext cx="112487" cy="117601"/>
            </a:xfrm>
            <a:custGeom>
              <a:avLst/>
              <a:gdLst>
                <a:gd name="T0" fmla="*/ 50 w 66"/>
                <a:gd name="T1" fmla="*/ 0 h 69"/>
                <a:gd name="T2" fmla="*/ 50 w 66"/>
                <a:gd name="T3" fmla="*/ 0 h 69"/>
                <a:gd name="T4" fmla="*/ 66 w 66"/>
                <a:gd name="T5" fmla="*/ 5 h 69"/>
                <a:gd name="T6" fmla="*/ 57 w 66"/>
                <a:gd name="T7" fmla="*/ 19 h 69"/>
                <a:gd name="T8" fmla="*/ 59 w 66"/>
                <a:gd name="T9" fmla="*/ 31 h 69"/>
                <a:gd name="T10" fmla="*/ 66 w 66"/>
                <a:gd name="T11" fmla="*/ 38 h 69"/>
                <a:gd name="T12" fmla="*/ 64 w 66"/>
                <a:gd name="T13" fmla="*/ 48 h 69"/>
                <a:gd name="T14" fmla="*/ 62 w 66"/>
                <a:gd name="T15" fmla="*/ 55 h 69"/>
                <a:gd name="T16" fmla="*/ 57 w 66"/>
                <a:gd name="T17" fmla="*/ 59 h 69"/>
                <a:gd name="T18" fmla="*/ 47 w 66"/>
                <a:gd name="T19" fmla="*/ 57 h 69"/>
                <a:gd name="T20" fmla="*/ 40 w 66"/>
                <a:gd name="T21" fmla="*/ 59 h 69"/>
                <a:gd name="T22" fmla="*/ 33 w 66"/>
                <a:gd name="T23" fmla="*/ 57 h 69"/>
                <a:gd name="T24" fmla="*/ 31 w 66"/>
                <a:gd name="T25" fmla="*/ 62 h 69"/>
                <a:gd name="T26" fmla="*/ 36 w 66"/>
                <a:gd name="T27" fmla="*/ 64 h 69"/>
                <a:gd name="T28" fmla="*/ 33 w 66"/>
                <a:gd name="T29" fmla="*/ 69 h 69"/>
                <a:gd name="T30" fmla="*/ 26 w 66"/>
                <a:gd name="T31" fmla="*/ 67 h 69"/>
                <a:gd name="T32" fmla="*/ 14 w 66"/>
                <a:gd name="T33" fmla="*/ 55 h 69"/>
                <a:gd name="T34" fmla="*/ 12 w 66"/>
                <a:gd name="T35" fmla="*/ 43 h 69"/>
                <a:gd name="T36" fmla="*/ 7 w 66"/>
                <a:gd name="T37" fmla="*/ 43 h 69"/>
                <a:gd name="T38" fmla="*/ 0 w 66"/>
                <a:gd name="T39" fmla="*/ 33 h 69"/>
                <a:gd name="T40" fmla="*/ 2 w 66"/>
                <a:gd name="T41" fmla="*/ 24 h 69"/>
                <a:gd name="T42" fmla="*/ 2 w 66"/>
                <a:gd name="T43" fmla="*/ 22 h 69"/>
                <a:gd name="T44" fmla="*/ 12 w 66"/>
                <a:gd name="T45" fmla="*/ 17 h 69"/>
                <a:gd name="T46" fmla="*/ 14 w 66"/>
                <a:gd name="T47" fmla="*/ 3 h 69"/>
                <a:gd name="T48" fmla="*/ 33 w 66"/>
                <a:gd name="T49" fmla="*/ 5 h 69"/>
                <a:gd name="T50" fmla="*/ 36 w 66"/>
                <a:gd name="T51" fmla="*/ 3 h 69"/>
                <a:gd name="T52" fmla="*/ 50 w 66"/>
                <a:gd name="T5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69">
                  <a:moveTo>
                    <a:pt x="50" y="0"/>
                  </a:moveTo>
                  <a:lnTo>
                    <a:pt x="50" y="0"/>
                  </a:lnTo>
                  <a:lnTo>
                    <a:pt x="66" y="5"/>
                  </a:lnTo>
                  <a:lnTo>
                    <a:pt x="57" y="19"/>
                  </a:lnTo>
                  <a:lnTo>
                    <a:pt x="59" y="31"/>
                  </a:lnTo>
                  <a:lnTo>
                    <a:pt x="66" y="38"/>
                  </a:lnTo>
                  <a:lnTo>
                    <a:pt x="64" y="48"/>
                  </a:lnTo>
                  <a:lnTo>
                    <a:pt x="62" y="55"/>
                  </a:lnTo>
                  <a:lnTo>
                    <a:pt x="57" y="59"/>
                  </a:lnTo>
                  <a:lnTo>
                    <a:pt x="47" y="57"/>
                  </a:lnTo>
                  <a:lnTo>
                    <a:pt x="40" y="59"/>
                  </a:lnTo>
                  <a:lnTo>
                    <a:pt x="33" y="57"/>
                  </a:lnTo>
                  <a:lnTo>
                    <a:pt x="31" y="62"/>
                  </a:lnTo>
                  <a:lnTo>
                    <a:pt x="36" y="64"/>
                  </a:lnTo>
                  <a:lnTo>
                    <a:pt x="33" y="69"/>
                  </a:lnTo>
                  <a:lnTo>
                    <a:pt x="26" y="67"/>
                  </a:lnTo>
                  <a:lnTo>
                    <a:pt x="14" y="55"/>
                  </a:lnTo>
                  <a:lnTo>
                    <a:pt x="12" y="43"/>
                  </a:lnTo>
                  <a:lnTo>
                    <a:pt x="7" y="43"/>
                  </a:lnTo>
                  <a:lnTo>
                    <a:pt x="0" y="33"/>
                  </a:lnTo>
                  <a:lnTo>
                    <a:pt x="2" y="24"/>
                  </a:lnTo>
                  <a:lnTo>
                    <a:pt x="2" y="22"/>
                  </a:lnTo>
                  <a:lnTo>
                    <a:pt x="12" y="17"/>
                  </a:lnTo>
                  <a:lnTo>
                    <a:pt x="14" y="3"/>
                  </a:lnTo>
                  <a:lnTo>
                    <a:pt x="33" y="5"/>
                  </a:lnTo>
                  <a:lnTo>
                    <a:pt x="36" y="3"/>
                  </a:lnTo>
                  <a:lnTo>
                    <a:pt x="50"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64" name="Freeform 303">
              <a:extLst>
                <a:ext uri="{FF2B5EF4-FFF2-40B4-BE49-F238E27FC236}">
                  <a16:creationId xmlns:a16="http://schemas.microsoft.com/office/drawing/2014/main" id="{59EDCFC8-411C-6C46-912A-A961C2D187B3}"/>
                </a:ext>
              </a:extLst>
            </p:cNvPr>
            <p:cNvSpPr>
              <a:spLocks/>
            </p:cNvSpPr>
            <p:nvPr/>
          </p:nvSpPr>
          <p:spPr bwMode="auto">
            <a:xfrm>
              <a:off x="4861664" y="2353045"/>
              <a:ext cx="158505" cy="73288"/>
            </a:xfrm>
            <a:custGeom>
              <a:avLst/>
              <a:gdLst>
                <a:gd name="T0" fmla="*/ 41 w 93"/>
                <a:gd name="T1" fmla="*/ 0 h 43"/>
                <a:gd name="T2" fmla="*/ 41 w 93"/>
                <a:gd name="T3" fmla="*/ 0 h 43"/>
                <a:gd name="T4" fmla="*/ 48 w 93"/>
                <a:gd name="T5" fmla="*/ 9 h 43"/>
                <a:gd name="T6" fmla="*/ 57 w 93"/>
                <a:gd name="T7" fmla="*/ 2 h 43"/>
                <a:gd name="T8" fmla="*/ 64 w 93"/>
                <a:gd name="T9" fmla="*/ 5 h 43"/>
                <a:gd name="T10" fmla="*/ 76 w 93"/>
                <a:gd name="T11" fmla="*/ 2 h 43"/>
                <a:gd name="T12" fmla="*/ 93 w 93"/>
                <a:gd name="T13" fmla="*/ 12 h 43"/>
                <a:gd name="T14" fmla="*/ 88 w 93"/>
                <a:gd name="T15" fmla="*/ 17 h 43"/>
                <a:gd name="T16" fmla="*/ 86 w 93"/>
                <a:gd name="T17" fmla="*/ 28 h 43"/>
                <a:gd name="T18" fmla="*/ 81 w 93"/>
                <a:gd name="T19" fmla="*/ 31 h 43"/>
                <a:gd name="T20" fmla="*/ 64 w 93"/>
                <a:gd name="T21" fmla="*/ 24 h 43"/>
                <a:gd name="T22" fmla="*/ 60 w 93"/>
                <a:gd name="T23" fmla="*/ 24 h 43"/>
                <a:gd name="T24" fmla="*/ 55 w 93"/>
                <a:gd name="T25" fmla="*/ 31 h 43"/>
                <a:gd name="T26" fmla="*/ 48 w 93"/>
                <a:gd name="T27" fmla="*/ 33 h 43"/>
                <a:gd name="T28" fmla="*/ 45 w 93"/>
                <a:gd name="T29" fmla="*/ 31 h 43"/>
                <a:gd name="T30" fmla="*/ 38 w 93"/>
                <a:gd name="T31" fmla="*/ 35 h 43"/>
                <a:gd name="T32" fmla="*/ 31 w 93"/>
                <a:gd name="T33" fmla="*/ 35 h 43"/>
                <a:gd name="T34" fmla="*/ 29 w 93"/>
                <a:gd name="T35" fmla="*/ 40 h 43"/>
                <a:gd name="T36" fmla="*/ 17 w 93"/>
                <a:gd name="T37" fmla="*/ 43 h 43"/>
                <a:gd name="T38" fmla="*/ 10 w 93"/>
                <a:gd name="T39" fmla="*/ 40 h 43"/>
                <a:gd name="T40" fmla="*/ 0 w 93"/>
                <a:gd name="T41" fmla="*/ 35 h 43"/>
                <a:gd name="T42" fmla="*/ 0 w 93"/>
                <a:gd name="T43" fmla="*/ 26 h 43"/>
                <a:gd name="T44" fmla="*/ 0 w 93"/>
                <a:gd name="T45" fmla="*/ 24 h 43"/>
                <a:gd name="T46" fmla="*/ 3 w 93"/>
                <a:gd name="T47" fmla="*/ 19 h 43"/>
                <a:gd name="T48" fmla="*/ 10 w 93"/>
                <a:gd name="T49" fmla="*/ 19 h 43"/>
                <a:gd name="T50" fmla="*/ 17 w 93"/>
                <a:gd name="T51" fmla="*/ 17 h 43"/>
                <a:gd name="T52" fmla="*/ 17 w 93"/>
                <a:gd name="T53" fmla="*/ 14 h 43"/>
                <a:gd name="T54" fmla="*/ 19 w 93"/>
                <a:gd name="T55" fmla="*/ 12 h 43"/>
                <a:gd name="T56" fmla="*/ 22 w 93"/>
                <a:gd name="T57" fmla="*/ 7 h 43"/>
                <a:gd name="T58" fmla="*/ 24 w 93"/>
                <a:gd name="T59" fmla="*/ 7 h 43"/>
                <a:gd name="T60" fmla="*/ 26 w 93"/>
                <a:gd name="T61" fmla="*/ 2 h 43"/>
                <a:gd name="T62" fmla="*/ 31 w 93"/>
                <a:gd name="T63" fmla="*/ 0 h 43"/>
                <a:gd name="T64" fmla="*/ 34 w 93"/>
                <a:gd name="T65" fmla="*/ 2 h 43"/>
                <a:gd name="T66" fmla="*/ 41 w 93"/>
                <a:gd name="T6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 h="43">
                  <a:moveTo>
                    <a:pt x="41" y="0"/>
                  </a:moveTo>
                  <a:lnTo>
                    <a:pt x="41" y="0"/>
                  </a:lnTo>
                  <a:lnTo>
                    <a:pt x="48" y="9"/>
                  </a:lnTo>
                  <a:lnTo>
                    <a:pt x="57" y="2"/>
                  </a:lnTo>
                  <a:lnTo>
                    <a:pt x="64" y="5"/>
                  </a:lnTo>
                  <a:lnTo>
                    <a:pt x="76" y="2"/>
                  </a:lnTo>
                  <a:lnTo>
                    <a:pt x="93" y="12"/>
                  </a:lnTo>
                  <a:lnTo>
                    <a:pt x="88" y="17"/>
                  </a:lnTo>
                  <a:lnTo>
                    <a:pt x="86" y="28"/>
                  </a:lnTo>
                  <a:lnTo>
                    <a:pt x="81" y="31"/>
                  </a:lnTo>
                  <a:lnTo>
                    <a:pt x="64" y="24"/>
                  </a:lnTo>
                  <a:lnTo>
                    <a:pt x="60" y="24"/>
                  </a:lnTo>
                  <a:lnTo>
                    <a:pt x="55" y="31"/>
                  </a:lnTo>
                  <a:lnTo>
                    <a:pt x="48" y="33"/>
                  </a:lnTo>
                  <a:lnTo>
                    <a:pt x="45" y="31"/>
                  </a:lnTo>
                  <a:lnTo>
                    <a:pt x="38" y="35"/>
                  </a:lnTo>
                  <a:lnTo>
                    <a:pt x="31" y="35"/>
                  </a:lnTo>
                  <a:lnTo>
                    <a:pt x="29" y="40"/>
                  </a:lnTo>
                  <a:lnTo>
                    <a:pt x="17" y="43"/>
                  </a:lnTo>
                  <a:lnTo>
                    <a:pt x="10" y="40"/>
                  </a:lnTo>
                  <a:lnTo>
                    <a:pt x="0" y="35"/>
                  </a:lnTo>
                  <a:lnTo>
                    <a:pt x="0" y="26"/>
                  </a:lnTo>
                  <a:lnTo>
                    <a:pt x="0" y="24"/>
                  </a:lnTo>
                  <a:lnTo>
                    <a:pt x="3" y="19"/>
                  </a:lnTo>
                  <a:lnTo>
                    <a:pt x="10" y="19"/>
                  </a:lnTo>
                  <a:lnTo>
                    <a:pt x="17" y="17"/>
                  </a:lnTo>
                  <a:lnTo>
                    <a:pt x="17" y="14"/>
                  </a:lnTo>
                  <a:lnTo>
                    <a:pt x="19" y="12"/>
                  </a:lnTo>
                  <a:lnTo>
                    <a:pt x="22" y="7"/>
                  </a:lnTo>
                  <a:lnTo>
                    <a:pt x="24" y="7"/>
                  </a:lnTo>
                  <a:lnTo>
                    <a:pt x="26" y="2"/>
                  </a:lnTo>
                  <a:lnTo>
                    <a:pt x="31" y="0"/>
                  </a:lnTo>
                  <a:lnTo>
                    <a:pt x="34" y="2"/>
                  </a:lnTo>
                  <a:lnTo>
                    <a:pt x="41"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65" name="Freeform 305">
              <a:extLst>
                <a:ext uri="{FF2B5EF4-FFF2-40B4-BE49-F238E27FC236}">
                  <a16:creationId xmlns:a16="http://schemas.microsoft.com/office/drawing/2014/main" id="{8D1D2270-5776-E943-ABAD-4638984C9FFF}"/>
                </a:ext>
              </a:extLst>
            </p:cNvPr>
            <p:cNvSpPr>
              <a:spLocks/>
            </p:cNvSpPr>
            <p:nvPr/>
          </p:nvSpPr>
          <p:spPr bwMode="auto">
            <a:xfrm>
              <a:off x="4773038" y="2462123"/>
              <a:ext cx="81809" cy="56244"/>
            </a:xfrm>
            <a:custGeom>
              <a:avLst/>
              <a:gdLst>
                <a:gd name="T0" fmla="*/ 48 w 48"/>
                <a:gd name="T1" fmla="*/ 9 h 33"/>
                <a:gd name="T2" fmla="*/ 48 w 48"/>
                <a:gd name="T3" fmla="*/ 9 h 33"/>
                <a:gd name="T4" fmla="*/ 34 w 48"/>
                <a:gd name="T5" fmla="*/ 14 h 33"/>
                <a:gd name="T6" fmla="*/ 34 w 48"/>
                <a:gd name="T7" fmla="*/ 24 h 33"/>
                <a:gd name="T8" fmla="*/ 26 w 48"/>
                <a:gd name="T9" fmla="*/ 26 h 33"/>
                <a:gd name="T10" fmla="*/ 26 w 48"/>
                <a:gd name="T11" fmla="*/ 33 h 33"/>
                <a:gd name="T12" fmla="*/ 22 w 48"/>
                <a:gd name="T13" fmla="*/ 33 h 33"/>
                <a:gd name="T14" fmla="*/ 15 w 48"/>
                <a:gd name="T15" fmla="*/ 28 h 33"/>
                <a:gd name="T16" fmla="*/ 12 w 48"/>
                <a:gd name="T17" fmla="*/ 33 h 33"/>
                <a:gd name="T18" fmla="*/ 0 w 48"/>
                <a:gd name="T19" fmla="*/ 33 h 33"/>
                <a:gd name="T20" fmla="*/ 5 w 48"/>
                <a:gd name="T21" fmla="*/ 31 h 33"/>
                <a:gd name="T22" fmla="*/ 0 w 48"/>
                <a:gd name="T23" fmla="*/ 21 h 33"/>
                <a:gd name="T24" fmla="*/ 3 w 48"/>
                <a:gd name="T25" fmla="*/ 9 h 33"/>
                <a:gd name="T26" fmla="*/ 17 w 48"/>
                <a:gd name="T27" fmla="*/ 9 h 33"/>
                <a:gd name="T28" fmla="*/ 24 w 48"/>
                <a:gd name="T29" fmla="*/ 5 h 33"/>
                <a:gd name="T30" fmla="*/ 38 w 48"/>
                <a:gd name="T31" fmla="*/ 5 h 33"/>
                <a:gd name="T32" fmla="*/ 41 w 48"/>
                <a:gd name="T33" fmla="*/ 0 h 33"/>
                <a:gd name="T34" fmla="*/ 43 w 48"/>
                <a:gd name="T35" fmla="*/ 0 h 33"/>
                <a:gd name="T36" fmla="*/ 48 w 48"/>
                <a:gd name="T37"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33">
                  <a:moveTo>
                    <a:pt x="48" y="9"/>
                  </a:moveTo>
                  <a:lnTo>
                    <a:pt x="48" y="9"/>
                  </a:lnTo>
                  <a:lnTo>
                    <a:pt x="34" y="14"/>
                  </a:lnTo>
                  <a:lnTo>
                    <a:pt x="34" y="24"/>
                  </a:lnTo>
                  <a:lnTo>
                    <a:pt x="26" y="26"/>
                  </a:lnTo>
                  <a:lnTo>
                    <a:pt x="26" y="33"/>
                  </a:lnTo>
                  <a:lnTo>
                    <a:pt x="22" y="33"/>
                  </a:lnTo>
                  <a:lnTo>
                    <a:pt x="15" y="28"/>
                  </a:lnTo>
                  <a:lnTo>
                    <a:pt x="12" y="33"/>
                  </a:lnTo>
                  <a:lnTo>
                    <a:pt x="0" y="33"/>
                  </a:lnTo>
                  <a:lnTo>
                    <a:pt x="5" y="31"/>
                  </a:lnTo>
                  <a:lnTo>
                    <a:pt x="0" y="21"/>
                  </a:lnTo>
                  <a:lnTo>
                    <a:pt x="3" y="9"/>
                  </a:lnTo>
                  <a:lnTo>
                    <a:pt x="17" y="9"/>
                  </a:lnTo>
                  <a:lnTo>
                    <a:pt x="24" y="5"/>
                  </a:lnTo>
                  <a:lnTo>
                    <a:pt x="38" y="5"/>
                  </a:lnTo>
                  <a:lnTo>
                    <a:pt x="41" y="0"/>
                  </a:lnTo>
                  <a:lnTo>
                    <a:pt x="43" y="0"/>
                  </a:lnTo>
                  <a:lnTo>
                    <a:pt x="48" y="9"/>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66" name="Freeform 307">
              <a:extLst>
                <a:ext uri="{FF2B5EF4-FFF2-40B4-BE49-F238E27FC236}">
                  <a16:creationId xmlns:a16="http://schemas.microsoft.com/office/drawing/2014/main" id="{31178746-D1CA-6A46-8210-FE1012987B32}"/>
                </a:ext>
              </a:extLst>
            </p:cNvPr>
            <p:cNvSpPr>
              <a:spLocks/>
            </p:cNvSpPr>
            <p:nvPr/>
          </p:nvSpPr>
          <p:spPr bwMode="auto">
            <a:xfrm>
              <a:off x="4701455" y="1263967"/>
              <a:ext cx="354504" cy="826610"/>
            </a:xfrm>
            <a:custGeom>
              <a:avLst/>
              <a:gdLst>
                <a:gd name="T0" fmla="*/ 177 w 208"/>
                <a:gd name="T1" fmla="*/ 21 h 485"/>
                <a:gd name="T2" fmla="*/ 177 w 208"/>
                <a:gd name="T3" fmla="*/ 21 h 485"/>
                <a:gd name="T4" fmla="*/ 203 w 208"/>
                <a:gd name="T5" fmla="*/ 52 h 485"/>
                <a:gd name="T6" fmla="*/ 203 w 208"/>
                <a:gd name="T7" fmla="*/ 116 h 485"/>
                <a:gd name="T8" fmla="*/ 208 w 208"/>
                <a:gd name="T9" fmla="*/ 130 h 485"/>
                <a:gd name="T10" fmla="*/ 182 w 208"/>
                <a:gd name="T11" fmla="*/ 142 h 485"/>
                <a:gd name="T12" fmla="*/ 165 w 208"/>
                <a:gd name="T13" fmla="*/ 170 h 485"/>
                <a:gd name="T14" fmla="*/ 168 w 208"/>
                <a:gd name="T15" fmla="*/ 192 h 485"/>
                <a:gd name="T16" fmla="*/ 142 w 208"/>
                <a:gd name="T17" fmla="*/ 222 h 485"/>
                <a:gd name="T18" fmla="*/ 111 w 208"/>
                <a:gd name="T19" fmla="*/ 253 h 485"/>
                <a:gd name="T20" fmla="*/ 99 w 208"/>
                <a:gd name="T21" fmla="*/ 300 h 485"/>
                <a:gd name="T22" fmla="*/ 111 w 208"/>
                <a:gd name="T23" fmla="*/ 324 h 485"/>
                <a:gd name="T24" fmla="*/ 125 w 208"/>
                <a:gd name="T25" fmla="*/ 343 h 485"/>
                <a:gd name="T26" fmla="*/ 111 w 208"/>
                <a:gd name="T27" fmla="*/ 379 h 485"/>
                <a:gd name="T28" fmla="*/ 94 w 208"/>
                <a:gd name="T29" fmla="*/ 386 h 485"/>
                <a:gd name="T30" fmla="*/ 87 w 208"/>
                <a:gd name="T31" fmla="*/ 435 h 485"/>
                <a:gd name="T32" fmla="*/ 78 w 208"/>
                <a:gd name="T33" fmla="*/ 464 h 485"/>
                <a:gd name="T34" fmla="*/ 59 w 208"/>
                <a:gd name="T35" fmla="*/ 461 h 485"/>
                <a:gd name="T36" fmla="*/ 49 w 208"/>
                <a:gd name="T37" fmla="*/ 483 h 485"/>
                <a:gd name="T38" fmla="*/ 31 w 208"/>
                <a:gd name="T39" fmla="*/ 485 h 485"/>
                <a:gd name="T40" fmla="*/ 26 w 208"/>
                <a:gd name="T41" fmla="*/ 457 h 485"/>
                <a:gd name="T42" fmla="*/ 12 w 208"/>
                <a:gd name="T43" fmla="*/ 424 h 485"/>
                <a:gd name="T44" fmla="*/ 0 w 208"/>
                <a:gd name="T45" fmla="*/ 381 h 485"/>
                <a:gd name="T46" fmla="*/ 7 w 208"/>
                <a:gd name="T47" fmla="*/ 362 h 485"/>
                <a:gd name="T48" fmla="*/ 19 w 208"/>
                <a:gd name="T49" fmla="*/ 341 h 485"/>
                <a:gd name="T50" fmla="*/ 26 w 208"/>
                <a:gd name="T51" fmla="*/ 303 h 485"/>
                <a:gd name="T52" fmla="*/ 14 w 208"/>
                <a:gd name="T53" fmla="*/ 286 h 485"/>
                <a:gd name="T54" fmla="*/ 14 w 208"/>
                <a:gd name="T55" fmla="*/ 239 h 485"/>
                <a:gd name="T56" fmla="*/ 26 w 208"/>
                <a:gd name="T57" fmla="*/ 206 h 485"/>
                <a:gd name="T58" fmla="*/ 40 w 208"/>
                <a:gd name="T59" fmla="*/ 206 h 485"/>
                <a:gd name="T60" fmla="*/ 45 w 208"/>
                <a:gd name="T61" fmla="*/ 192 h 485"/>
                <a:gd name="T62" fmla="*/ 40 w 208"/>
                <a:gd name="T63" fmla="*/ 177 h 485"/>
                <a:gd name="T64" fmla="*/ 66 w 208"/>
                <a:gd name="T65" fmla="*/ 125 h 485"/>
                <a:gd name="T66" fmla="*/ 83 w 208"/>
                <a:gd name="T67" fmla="*/ 78 h 485"/>
                <a:gd name="T68" fmla="*/ 92 w 208"/>
                <a:gd name="T69" fmla="*/ 47 h 485"/>
                <a:gd name="T70" fmla="*/ 109 w 208"/>
                <a:gd name="T71" fmla="*/ 50 h 485"/>
                <a:gd name="T72" fmla="*/ 113 w 208"/>
                <a:gd name="T73" fmla="*/ 24 h 485"/>
                <a:gd name="T74" fmla="*/ 144 w 208"/>
                <a:gd name="T75" fmla="*/ 31 h 485"/>
                <a:gd name="T76" fmla="*/ 146 w 208"/>
                <a:gd name="T77" fmla="*/ 2 h 485"/>
                <a:gd name="T78" fmla="*/ 156 w 208"/>
                <a:gd name="T79" fmla="*/ 0 h 485"/>
                <a:gd name="T80" fmla="*/ 177 w 208"/>
                <a:gd name="T81" fmla="*/ 21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8" h="485">
                  <a:moveTo>
                    <a:pt x="177" y="21"/>
                  </a:moveTo>
                  <a:lnTo>
                    <a:pt x="177" y="21"/>
                  </a:lnTo>
                  <a:lnTo>
                    <a:pt x="203" y="52"/>
                  </a:lnTo>
                  <a:lnTo>
                    <a:pt x="203" y="116"/>
                  </a:lnTo>
                  <a:lnTo>
                    <a:pt x="208" y="130"/>
                  </a:lnTo>
                  <a:lnTo>
                    <a:pt x="182" y="142"/>
                  </a:lnTo>
                  <a:lnTo>
                    <a:pt x="165" y="170"/>
                  </a:lnTo>
                  <a:lnTo>
                    <a:pt x="168" y="192"/>
                  </a:lnTo>
                  <a:lnTo>
                    <a:pt x="142" y="222"/>
                  </a:lnTo>
                  <a:lnTo>
                    <a:pt x="111" y="253"/>
                  </a:lnTo>
                  <a:lnTo>
                    <a:pt x="99" y="300"/>
                  </a:lnTo>
                  <a:lnTo>
                    <a:pt x="111" y="324"/>
                  </a:lnTo>
                  <a:lnTo>
                    <a:pt x="125" y="343"/>
                  </a:lnTo>
                  <a:lnTo>
                    <a:pt x="111" y="379"/>
                  </a:lnTo>
                  <a:lnTo>
                    <a:pt x="94" y="386"/>
                  </a:lnTo>
                  <a:lnTo>
                    <a:pt x="87" y="435"/>
                  </a:lnTo>
                  <a:lnTo>
                    <a:pt x="78" y="464"/>
                  </a:lnTo>
                  <a:lnTo>
                    <a:pt x="59" y="461"/>
                  </a:lnTo>
                  <a:lnTo>
                    <a:pt x="49" y="483"/>
                  </a:lnTo>
                  <a:lnTo>
                    <a:pt x="31" y="485"/>
                  </a:lnTo>
                  <a:lnTo>
                    <a:pt x="26" y="457"/>
                  </a:lnTo>
                  <a:lnTo>
                    <a:pt x="12" y="424"/>
                  </a:lnTo>
                  <a:lnTo>
                    <a:pt x="0" y="381"/>
                  </a:lnTo>
                  <a:lnTo>
                    <a:pt x="7" y="362"/>
                  </a:lnTo>
                  <a:lnTo>
                    <a:pt x="19" y="341"/>
                  </a:lnTo>
                  <a:lnTo>
                    <a:pt x="26" y="303"/>
                  </a:lnTo>
                  <a:lnTo>
                    <a:pt x="14" y="286"/>
                  </a:lnTo>
                  <a:lnTo>
                    <a:pt x="14" y="239"/>
                  </a:lnTo>
                  <a:lnTo>
                    <a:pt x="26" y="206"/>
                  </a:lnTo>
                  <a:lnTo>
                    <a:pt x="40" y="206"/>
                  </a:lnTo>
                  <a:lnTo>
                    <a:pt x="45" y="192"/>
                  </a:lnTo>
                  <a:lnTo>
                    <a:pt x="40" y="177"/>
                  </a:lnTo>
                  <a:lnTo>
                    <a:pt x="66" y="125"/>
                  </a:lnTo>
                  <a:lnTo>
                    <a:pt x="83" y="78"/>
                  </a:lnTo>
                  <a:lnTo>
                    <a:pt x="92" y="47"/>
                  </a:lnTo>
                  <a:lnTo>
                    <a:pt x="109" y="50"/>
                  </a:lnTo>
                  <a:lnTo>
                    <a:pt x="113" y="24"/>
                  </a:lnTo>
                  <a:lnTo>
                    <a:pt x="144" y="31"/>
                  </a:lnTo>
                  <a:lnTo>
                    <a:pt x="146" y="2"/>
                  </a:lnTo>
                  <a:lnTo>
                    <a:pt x="156" y="0"/>
                  </a:lnTo>
                  <a:lnTo>
                    <a:pt x="177" y="21"/>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67" name="Freeform 166">
              <a:extLst>
                <a:ext uri="{FF2B5EF4-FFF2-40B4-BE49-F238E27FC236}">
                  <a16:creationId xmlns:a16="http://schemas.microsoft.com/office/drawing/2014/main" id="{9C3CB3AA-6670-7649-A2B9-C2FF083AF178}"/>
                </a:ext>
              </a:extLst>
            </p:cNvPr>
            <p:cNvSpPr>
              <a:spLocks/>
            </p:cNvSpPr>
            <p:nvPr/>
          </p:nvSpPr>
          <p:spPr bwMode="auto">
            <a:xfrm>
              <a:off x="5241733" y="4648802"/>
              <a:ext cx="40986" cy="53079"/>
            </a:xfrm>
            <a:custGeom>
              <a:avLst/>
              <a:gdLst>
                <a:gd name="connsiteX0" fmla="*/ 15908 w 54648"/>
                <a:gd name="connsiteY0" fmla="*/ 0 h 70772"/>
                <a:gd name="connsiteX1" fmla="*/ 27270 w 54648"/>
                <a:gd name="connsiteY1" fmla="*/ 0 h 70772"/>
                <a:gd name="connsiteX2" fmla="*/ 47722 w 54648"/>
                <a:gd name="connsiteY2" fmla="*/ 4545 h 70772"/>
                <a:gd name="connsiteX3" fmla="*/ 49107 w 54648"/>
                <a:gd name="connsiteY3" fmla="*/ 11467 h 70772"/>
                <a:gd name="connsiteX4" fmla="*/ 50103 w 54648"/>
                <a:gd name="connsiteY4" fmla="*/ 11688 h 70772"/>
                <a:gd name="connsiteX5" fmla="*/ 54648 w 54648"/>
                <a:gd name="connsiteY5" fmla="*/ 34413 h 70772"/>
                <a:gd name="connsiteX6" fmla="*/ 54648 w 54648"/>
                <a:gd name="connsiteY6" fmla="*/ 50320 h 70772"/>
                <a:gd name="connsiteX7" fmla="*/ 50103 w 54648"/>
                <a:gd name="connsiteY7" fmla="*/ 66227 h 70772"/>
                <a:gd name="connsiteX8" fmla="*/ 29651 w 54648"/>
                <a:gd name="connsiteY8" fmla="*/ 70772 h 70772"/>
                <a:gd name="connsiteX9" fmla="*/ 2381 w 54648"/>
                <a:gd name="connsiteY9" fmla="*/ 50320 h 70772"/>
                <a:gd name="connsiteX10" fmla="*/ 2381 w 54648"/>
                <a:gd name="connsiteY10" fmla="*/ 44963 h 70772"/>
                <a:gd name="connsiteX11" fmla="*/ 0 w 54648"/>
                <a:gd name="connsiteY11" fmla="*/ 43177 h 70772"/>
                <a:gd name="connsiteX12" fmla="*/ 0 w 54648"/>
                <a:gd name="connsiteY12" fmla="*/ 31815 h 70772"/>
                <a:gd name="connsiteX13" fmla="*/ 11363 w 54648"/>
                <a:gd name="connsiteY13" fmla="*/ 15907 h 70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648" h="70772">
                  <a:moveTo>
                    <a:pt x="15908" y="0"/>
                  </a:moveTo>
                  <a:lnTo>
                    <a:pt x="27270" y="0"/>
                  </a:lnTo>
                  <a:lnTo>
                    <a:pt x="47722" y="4545"/>
                  </a:lnTo>
                  <a:lnTo>
                    <a:pt x="49107" y="11467"/>
                  </a:lnTo>
                  <a:lnTo>
                    <a:pt x="50103" y="11688"/>
                  </a:lnTo>
                  <a:lnTo>
                    <a:pt x="54648" y="34413"/>
                  </a:lnTo>
                  <a:lnTo>
                    <a:pt x="54648" y="50320"/>
                  </a:lnTo>
                  <a:lnTo>
                    <a:pt x="50103" y="66227"/>
                  </a:lnTo>
                  <a:lnTo>
                    <a:pt x="29651" y="70772"/>
                  </a:lnTo>
                  <a:lnTo>
                    <a:pt x="2381" y="50320"/>
                  </a:lnTo>
                  <a:lnTo>
                    <a:pt x="2381" y="44963"/>
                  </a:lnTo>
                  <a:lnTo>
                    <a:pt x="0" y="43177"/>
                  </a:lnTo>
                  <a:lnTo>
                    <a:pt x="0" y="31815"/>
                  </a:lnTo>
                  <a:lnTo>
                    <a:pt x="11363" y="1590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sp>
          <p:nvSpPr>
            <p:cNvPr id="168" name="Freeform 313">
              <a:extLst>
                <a:ext uri="{FF2B5EF4-FFF2-40B4-BE49-F238E27FC236}">
                  <a16:creationId xmlns:a16="http://schemas.microsoft.com/office/drawing/2014/main" id="{ECB5F4CD-14C4-7641-B793-B08CF1116B38}"/>
                </a:ext>
              </a:extLst>
            </p:cNvPr>
            <p:cNvSpPr>
              <a:spLocks/>
            </p:cNvSpPr>
            <p:nvPr/>
          </p:nvSpPr>
          <p:spPr bwMode="auto">
            <a:xfrm>
              <a:off x="4769629" y="3261463"/>
              <a:ext cx="286331" cy="455062"/>
            </a:xfrm>
            <a:custGeom>
              <a:avLst/>
              <a:gdLst>
                <a:gd name="T0" fmla="*/ 168 w 168"/>
                <a:gd name="T1" fmla="*/ 66 h 267"/>
                <a:gd name="T2" fmla="*/ 168 w 168"/>
                <a:gd name="T3" fmla="*/ 66 h 267"/>
                <a:gd name="T4" fmla="*/ 168 w 168"/>
                <a:gd name="T5" fmla="*/ 132 h 267"/>
                <a:gd name="T6" fmla="*/ 154 w 168"/>
                <a:gd name="T7" fmla="*/ 130 h 267"/>
                <a:gd name="T8" fmla="*/ 147 w 168"/>
                <a:gd name="T9" fmla="*/ 144 h 267"/>
                <a:gd name="T10" fmla="*/ 142 w 168"/>
                <a:gd name="T11" fmla="*/ 153 h 267"/>
                <a:gd name="T12" fmla="*/ 144 w 168"/>
                <a:gd name="T13" fmla="*/ 158 h 267"/>
                <a:gd name="T14" fmla="*/ 140 w 168"/>
                <a:gd name="T15" fmla="*/ 163 h 267"/>
                <a:gd name="T16" fmla="*/ 142 w 168"/>
                <a:gd name="T17" fmla="*/ 170 h 267"/>
                <a:gd name="T18" fmla="*/ 137 w 168"/>
                <a:gd name="T19" fmla="*/ 177 h 267"/>
                <a:gd name="T20" fmla="*/ 135 w 168"/>
                <a:gd name="T21" fmla="*/ 182 h 267"/>
                <a:gd name="T22" fmla="*/ 142 w 168"/>
                <a:gd name="T23" fmla="*/ 182 h 267"/>
                <a:gd name="T24" fmla="*/ 144 w 168"/>
                <a:gd name="T25" fmla="*/ 189 h 267"/>
                <a:gd name="T26" fmla="*/ 144 w 168"/>
                <a:gd name="T27" fmla="*/ 196 h 267"/>
                <a:gd name="T28" fmla="*/ 151 w 168"/>
                <a:gd name="T29" fmla="*/ 203 h 267"/>
                <a:gd name="T30" fmla="*/ 151 w 168"/>
                <a:gd name="T31" fmla="*/ 205 h 267"/>
                <a:gd name="T32" fmla="*/ 140 w 168"/>
                <a:gd name="T33" fmla="*/ 210 h 267"/>
                <a:gd name="T34" fmla="*/ 132 w 168"/>
                <a:gd name="T35" fmla="*/ 215 h 267"/>
                <a:gd name="T36" fmla="*/ 121 w 168"/>
                <a:gd name="T37" fmla="*/ 234 h 267"/>
                <a:gd name="T38" fmla="*/ 106 w 168"/>
                <a:gd name="T39" fmla="*/ 241 h 267"/>
                <a:gd name="T40" fmla="*/ 90 w 168"/>
                <a:gd name="T41" fmla="*/ 239 h 267"/>
                <a:gd name="T42" fmla="*/ 85 w 168"/>
                <a:gd name="T43" fmla="*/ 241 h 267"/>
                <a:gd name="T44" fmla="*/ 88 w 168"/>
                <a:gd name="T45" fmla="*/ 248 h 267"/>
                <a:gd name="T46" fmla="*/ 78 w 168"/>
                <a:gd name="T47" fmla="*/ 253 h 267"/>
                <a:gd name="T48" fmla="*/ 73 w 168"/>
                <a:gd name="T49" fmla="*/ 260 h 267"/>
                <a:gd name="T50" fmla="*/ 52 w 168"/>
                <a:gd name="T51" fmla="*/ 265 h 267"/>
                <a:gd name="T52" fmla="*/ 47 w 168"/>
                <a:gd name="T53" fmla="*/ 262 h 267"/>
                <a:gd name="T54" fmla="*/ 45 w 168"/>
                <a:gd name="T55" fmla="*/ 262 h 267"/>
                <a:gd name="T56" fmla="*/ 43 w 168"/>
                <a:gd name="T57" fmla="*/ 265 h 267"/>
                <a:gd name="T58" fmla="*/ 28 w 168"/>
                <a:gd name="T59" fmla="*/ 267 h 267"/>
                <a:gd name="T60" fmla="*/ 31 w 168"/>
                <a:gd name="T61" fmla="*/ 262 h 267"/>
                <a:gd name="T62" fmla="*/ 26 w 168"/>
                <a:gd name="T63" fmla="*/ 250 h 267"/>
                <a:gd name="T64" fmla="*/ 24 w 168"/>
                <a:gd name="T65" fmla="*/ 243 h 267"/>
                <a:gd name="T66" fmla="*/ 17 w 168"/>
                <a:gd name="T67" fmla="*/ 241 h 267"/>
                <a:gd name="T68" fmla="*/ 7 w 168"/>
                <a:gd name="T69" fmla="*/ 231 h 267"/>
                <a:gd name="T70" fmla="*/ 9 w 168"/>
                <a:gd name="T71" fmla="*/ 224 h 267"/>
                <a:gd name="T72" fmla="*/ 19 w 168"/>
                <a:gd name="T73" fmla="*/ 227 h 267"/>
                <a:gd name="T74" fmla="*/ 21 w 168"/>
                <a:gd name="T75" fmla="*/ 224 h 267"/>
                <a:gd name="T76" fmla="*/ 31 w 168"/>
                <a:gd name="T77" fmla="*/ 224 h 267"/>
                <a:gd name="T78" fmla="*/ 21 w 168"/>
                <a:gd name="T79" fmla="*/ 210 h 267"/>
                <a:gd name="T80" fmla="*/ 24 w 168"/>
                <a:gd name="T81" fmla="*/ 198 h 267"/>
                <a:gd name="T82" fmla="*/ 21 w 168"/>
                <a:gd name="T83" fmla="*/ 189 h 267"/>
                <a:gd name="T84" fmla="*/ 17 w 168"/>
                <a:gd name="T85" fmla="*/ 177 h 267"/>
                <a:gd name="T86" fmla="*/ 17 w 168"/>
                <a:gd name="T87" fmla="*/ 170 h 267"/>
                <a:gd name="T88" fmla="*/ 7 w 168"/>
                <a:gd name="T89" fmla="*/ 170 h 267"/>
                <a:gd name="T90" fmla="*/ 7 w 168"/>
                <a:gd name="T91" fmla="*/ 158 h 267"/>
                <a:gd name="T92" fmla="*/ 0 w 168"/>
                <a:gd name="T93" fmla="*/ 153 h 267"/>
                <a:gd name="T94" fmla="*/ 7 w 168"/>
                <a:gd name="T95" fmla="*/ 130 h 267"/>
                <a:gd name="T96" fmla="*/ 28 w 168"/>
                <a:gd name="T97" fmla="*/ 116 h 267"/>
                <a:gd name="T98" fmla="*/ 28 w 168"/>
                <a:gd name="T99" fmla="*/ 94 h 267"/>
                <a:gd name="T100" fmla="*/ 36 w 168"/>
                <a:gd name="T101" fmla="*/ 59 h 267"/>
                <a:gd name="T102" fmla="*/ 38 w 168"/>
                <a:gd name="T103" fmla="*/ 52 h 267"/>
                <a:gd name="T104" fmla="*/ 31 w 168"/>
                <a:gd name="T105" fmla="*/ 44 h 267"/>
                <a:gd name="T106" fmla="*/ 31 w 168"/>
                <a:gd name="T107" fmla="*/ 40 h 267"/>
                <a:gd name="T108" fmla="*/ 26 w 168"/>
                <a:gd name="T109" fmla="*/ 35 h 267"/>
                <a:gd name="T110" fmla="*/ 21 w 168"/>
                <a:gd name="T111" fmla="*/ 9 h 267"/>
                <a:gd name="T112" fmla="*/ 38 w 168"/>
                <a:gd name="T113" fmla="*/ 0 h 267"/>
                <a:gd name="T114" fmla="*/ 102 w 168"/>
                <a:gd name="T115" fmla="*/ 33 h 267"/>
                <a:gd name="T116" fmla="*/ 168 w 168"/>
                <a:gd name="T117" fmla="*/ 66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 h="267">
                  <a:moveTo>
                    <a:pt x="168" y="66"/>
                  </a:moveTo>
                  <a:lnTo>
                    <a:pt x="168" y="66"/>
                  </a:lnTo>
                  <a:lnTo>
                    <a:pt x="168" y="132"/>
                  </a:lnTo>
                  <a:lnTo>
                    <a:pt x="154" y="130"/>
                  </a:lnTo>
                  <a:lnTo>
                    <a:pt x="147" y="144"/>
                  </a:lnTo>
                  <a:lnTo>
                    <a:pt x="142" y="153"/>
                  </a:lnTo>
                  <a:lnTo>
                    <a:pt x="144" y="158"/>
                  </a:lnTo>
                  <a:lnTo>
                    <a:pt x="140" y="163"/>
                  </a:lnTo>
                  <a:lnTo>
                    <a:pt x="142" y="170"/>
                  </a:lnTo>
                  <a:lnTo>
                    <a:pt x="137" y="177"/>
                  </a:lnTo>
                  <a:lnTo>
                    <a:pt x="135" y="182"/>
                  </a:lnTo>
                  <a:lnTo>
                    <a:pt x="142" y="182"/>
                  </a:lnTo>
                  <a:lnTo>
                    <a:pt x="144" y="189"/>
                  </a:lnTo>
                  <a:lnTo>
                    <a:pt x="144" y="196"/>
                  </a:lnTo>
                  <a:lnTo>
                    <a:pt x="151" y="203"/>
                  </a:lnTo>
                  <a:lnTo>
                    <a:pt x="151" y="205"/>
                  </a:lnTo>
                  <a:lnTo>
                    <a:pt x="140" y="210"/>
                  </a:lnTo>
                  <a:lnTo>
                    <a:pt x="132" y="215"/>
                  </a:lnTo>
                  <a:lnTo>
                    <a:pt x="121" y="234"/>
                  </a:lnTo>
                  <a:lnTo>
                    <a:pt x="106" y="241"/>
                  </a:lnTo>
                  <a:lnTo>
                    <a:pt x="90" y="239"/>
                  </a:lnTo>
                  <a:lnTo>
                    <a:pt x="85" y="241"/>
                  </a:lnTo>
                  <a:lnTo>
                    <a:pt x="88" y="248"/>
                  </a:lnTo>
                  <a:lnTo>
                    <a:pt x="78" y="253"/>
                  </a:lnTo>
                  <a:lnTo>
                    <a:pt x="73" y="260"/>
                  </a:lnTo>
                  <a:lnTo>
                    <a:pt x="52" y="265"/>
                  </a:lnTo>
                  <a:lnTo>
                    <a:pt x="47" y="262"/>
                  </a:lnTo>
                  <a:lnTo>
                    <a:pt x="45" y="262"/>
                  </a:lnTo>
                  <a:lnTo>
                    <a:pt x="43" y="265"/>
                  </a:lnTo>
                  <a:lnTo>
                    <a:pt x="28" y="267"/>
                  </a:lnTo>
                  <a:lnTo>
                    <a:pt x="31" y="262"/>
                  </a:lnTo>
                  <a:lnTo>
                    <a:pt x="26" y="250"/>
                  </a:lnTo>
                  <a:lnTo>
                    <a:pt x="24" y="243"/>
                  </a:lnTo>
                  <a:lnTo>
                    <a:pt x="17" y="241"/>
                  </a:lnTo>
                  <a:lnTo>
                    <a:pt x="7" y="231"/>
                  </a:lnTo>
                  <a:lnTo>
                    <a:pt x="9" y="224"/>
                  </a:lnTo>
                  <a:lnTo>
                    <a:pt x="19" y="227"/>
                  </a:lnTo>
                  <a:lnTo>
                    <a:pt x="21" y="224"/>
                  </a:lnTo>
                  <a:lnTo>
                    <a:pt x="31" y="224"/>
                  </a:lnTo>
                  <a:lnTo>
                    <a:pt x="21" y="210"/>
                  </a:lnTo>
                  <a:lnTo>
                    <a:pt x="24" y="198"/>
                  </a:lnTo>
                  <a:lnTo>
                    <a:pt x="21" y="189"/>
                  </a:lnTo>
                  <a:lnTo>
                    <a:pt x="17" y="177"/>
                  </a:lnTo>
                  <a:lnTo>
                    <a:pt x="17" y="170"/>
                  </a:lnTo>
                  <a:lnTo>
                    <a:pt x="7" y="170"/>
                  </a:lnTo>
                  <a:lnTo>
                    <a:pt x="7" y="158"/>
                  </a:lnTo>
                  <a:lnTo>
                    <a:pt x="0" y="153"/>
                  </a:lnTo>
                  <a:lnTo>
                    <a:pt x="7" y="130"/>
                  </a:lnTo>
                  <a:lnTo>
                    <a:pt x="28" y="116"/>
                  </a:lnTo>
                  <a:lnTo>
                    <a:pt x="28" y="94"/>
                  </a:lnTo>
                  <a:lnTo>
                    <a:pt x="36" y="59"/>
                  </a:lnTo>
                  <a:lnTo>
                    <a:pt x="38" y="52"/>
                  </a:lnTo>
                  <a:lnTo>
                    <a:pt x="31" y="44"/>
                  </a:lnTo>
                  <a:lnTo>
                    <a:pt x="31" y="40"/>
                  </a:lnTo>
                  <a:lnTo>
                    <a:pt x="26" y="35"/>
                  </a:lnTo>
                  <a:lnTo>
                    <a:pt x="21" y="9"/>
                  </a:lnTo>
                  <a:lnTo>
                    <a:pt x="38" y="0"/>
                  </a:lnTo>
                  <a:lnTo>
                    <a:pt x="102" y="33"/>
                  </a:lnTo>
                  <a:lnTo>
                    <a:pt x="168" y="6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69" name="Freeform 323">
              <a:extLst>
                <a:ext uri="{FF2B5EF4-FFF2-40B4-BE49-F238E27FC236}">
                  <a16:creationId xmlns:a16="http://schemas.microsoft.com/office/drawing/2014/main" id="{9D88781F-820C-754C-84EA-411C316A7EE3}"/>
                </a:ext>
              </a:extLst>
            </p:cNvPr>
            <p:cNvSpPr>
              <a:spLocks/>
            </p:cNvSpPr>
            <p:nvPr/>
          </p:nvSpPr>
          <p:spPr bwMode="auto">
            <a:xfrm>
              <a:off x="7845977" y="4147724"/>
              <a:ext cx="64766" cy="28975"/>
            </a:xfrm>
            <a:custGeom>
              <a:avLst/>
              <a:gdLst>
                <a:gd name="T0" fmla="*/ 14 w 38"/>
                <a:gd name="T1" fmla="*/ 12 h 17"/>
                <a:gd name="T2" fmla="*/ 14 w 38"/>
                <a:gd name="T3" fmla="*/ 12 h 17"/>
                <a:gd name="T4" fmla="*/ 2 w 38"/>
                <a:gd name="T5" fmla="*/ 17 h 17"/>
                <a:gd name="T6" fmla="*/ 2 w 38"/>
                <a:gd name="T7" fmla="*/ 12 h 17"/>
                <a:gd name="T8" fmla="*/ 0 w 38"/>
                <a:gd name="T9" fmla="*/ 10 h 17"/>
                <a:gd name="T10" fmla="*/ 2 w 38"/>
                <a:gd name="T11" fmla="*/ 5 h 17"/>
                <a:gd name="T12" fmla="*/ 16 w 38"/>
                <a:gd name="T13" fmla="*/ 3 h 17"/>
                <a:gd name="T14" fmla="*/ 26 w 38"/>
                <a:gd name="T15" fmla="*/ 0 h 17"/>
                <a:gd name="T16" fmla="*/ 33 w 38"/>
                <a:gd name="T17" fmla="*/ 0 h 17"/>
                <a:gd name="T18" fmla="*/ 38 w 38"/>
                <a:gd name="T19" fmla="*/ 0 h 17"/>
                <a:gd name="T20" fmla="*/ 33 w 38"/>
                <a:gd name="T21" fmla="*/ 5 h 17"/>
                <a:gd name="T22" fmla="*/ 14 w 38"/>
                <a:gd name="T23"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7">
                  <a:moveTo>
                    <a:pt x="14" y="12"/>
                  </a:moveTo>
                  <a:lnTo>
                    <a:pt x="14" y="12"/>
                  </a:lnTo>
                  <a:lnTo>
                    <a:pt x="2" y="17"/>
                  </a:lnTo>
                  <a:lnTo>
                    <a:pt x="2" y="12"/>
                  </a:lnTo>
                  <a:lnTo>
                    <a:pt x="0" y="10"/>
                  </a:lnTo>
                  <a:lnTo>
                    <a:pt x="2" y="5"/>
                  </a:lnTo>
                  <a:lnTo>
                    <a:pt x="16" y="3"/>
                  </a:lnTo>
                  <a:lnTo>
                    <a:pt x="26" y="0"/>
                  </a:lnTo>
                  <a:lnTo>
                    <a:pt x="33" y="0"/>
                  </a:lnTo>
                  <a:lnTo>
                    <a:pt x="38" y="0"/>
                  </a:lnTo>
                  <a:lnTo>
                    <a:pt x="33" y="5"/>
                  </a:lnTo>
                  <a:lnTo>
                    <a:pt x="14"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70" name="Freeform 325">
              <a:extLst>
                <a:ext uri="{FF2B5EF4-FFF2-40B4-BE49-F238E27FC236}">
                  <a16:creationId xmlns:a16="http://schemas.microsoft.com/office/drawing/2014/main" id="{948D20CD-5384-614E-A8BD-8F0818DD094F}"/>
                </a:ext>
              </a:extLst>
            </p:cNvPr>
            <p:cNvSpPr>
              <a:spLocks/>
            </p:cNvSpPr>
            <p:nvPr/>
          </p:nvSpPr>
          <p:spPr bwMode="auto">
            <a:xfrm>
              <a:off x="4604308" y="2813219"/>
              <a:ext cx="109079" cy="233496"/>
            </a:xfrm>
            <a:custGeom>
              <a:avLst/>
              <a:gdLst>
                <a:gd name="T0" fmla="*/ 43 w 64"/>
                <a:gd name="T1" fmla="*/ 2 h 137"/>
                <a:gd name="T2" fmla="*/ 43 w 64"/>
                <a:gd name="T3" fmla="*/ 2 h 137"/>
                <a:gd name="T4" fmla="*/ 43 w 64"/>
                <a:gd name="T5" fmla="*/ 14 h 137"/>
                <a:gd name="T6" fmla="*/ 57 w 64"/>
                <a:gd name="T7" fmla="*/ 7 h 137"/>
                <a:gd name="T8" fmla="*/ 57 w 64"/>
                <a:gd name="T9" fmla="*/ 9 h 137"/>
                <a:gd name="T10" fmla="*/ 50 w 64"/>
                <a:gd name="T11" fmla="*/ 21 h 137"/>
                <a:gd name="T12" fmla="*/ 50 w 64"/>
                <a:gd name="T13" fmla="*/ 28 h 137"/>
                <a:gd name="T14" fmla="*/ 54 w 64"/>
                <a:gd name="T15" fmla="*/ 33 h 137"/>
                <a:gd name="T16" fmla="*/ 52 w 64"/>
                <a:gd name="T17" fmla="*/ 52 h 137"/>
                <a:gd name="T18" fmla="*/ 43 w 64"/>
                <a:gd name="T19" fmla="*/ 61 h 137"/>
                <a:gd name="T20" fmla="*/ 45 w 64"/>
                <a:gd name="T21" fmla="*/ 71 h 137"/>
                <a:gd name="T22" fmla="*/ 54 w 64"/>
                <a:gd name="T23" fmla="*/ 71 h 137"/>
                <a:gd name="T24" fmla="*/ 57 w 64"/>
                <a:gd name="T25" fmla="*/ 80 h 137"/>
                <a:gd name="T26" fmla="*/ 64 w 64"/>
                <a:gd name="T27" fmla="*/ 85 h 137"/>
                <a:gd name="T28" fmla="*/ 62 w 64"/>
                <a:gd name="T29" fmla="*/ 99 h 137"/>
                <a:gd name="T30" fmla="*/ 54 w 64"/>
                <a:gd name="T31" fmla="*/ 104 h 137"/>
                <a:gd name="T32" fmla="*/ 50 w 64"/>
                <a:gd name="T33" fmla="*/ 109 h 137"/>
                <a:gd name="T34" fmla="*/ 38 w 64"/>
                <a:gd name="T35" fmla="*/ 118 h 137"/>
                <a:gd name="T36" fmla="*/ 40 w 64"/>
                <a:gd name="T37" fmla="*/ 125 h 137"/>
                <a:gd name="T38" fmla="*/ 38 w 64"/>
                <a:gd name="T39" fmla="*/ 132 h 137"/>
                <a:gd name="T40" fmla="*/ 31 w 64"/>
                <a:gd name="T41" fmla="*/ 137 h 137"/>
                <a:gd name="T42" fmla="*/ 24 w 64"/>
                <a:gd name="T43" fmla="*/ 104 h 137"/>
                <a:gd name="T44" fmla="*/ 14 w 64"/>
                <a:gd name="T45" fmla="*/ 97 h 137"/>
                <a:gd name="T46" fmla="*/ 14 w 64"/>
                <a:gd name="T47" fmla="*/ 92 h 137"/>
                <a:gd name="T48" fmla="*/ 2 w 64"/>
                <a:gd name="T49" fmla="*/ 80 h 137"/>
                <a:gd name="T50" fmla="*/ 0 w 64"/>
                <a:gd name="T51" fmla="*/ 66 h 137"/>
                <a:gd name="T52" fmla="*/ 10 w 64"/>
                <a:gd name="T53" fmla="*/ 54 h 137"/>
                <a:gd name="T54" fmla="*/ 14 w 64"/>
                <a:gd name="T55" fmla="*/ 38 h 137"/>
                <a:gd name="T56" fmla="*/ 10 w 64"/>
                <a:gd name="T57" fmla="*/ 19 h 137"/>
                <a:gd name="T58" fmla="*/ 14 w 64"/>
                <a:gd name="T59" fmla="*/ 9 h 137"/>
                <a:gd name="T60" fmla="*/ 33 w 64"/>
                <a:gd name="T61" fmla="*/ 0 h 137"/>
                <a:gd name="T62" fmla="*/ 43 w 64"/>
                <a:gd name="T63" fmla="*/ 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137">
                  <a:moveTo>
                    <a:pt x="43" y="2"/>
                  </a:moveTo>
                  <a:lnTo>
                    <a:pt x="43" y="2"/>
                  </a:lnTo>
                  <a:lnTo>
                    <a:pt x="43" y="14"/>
                  </a:lnTo>
                  <a:lnTo>
                    <a:pt x="57" y="7"/>
                  </a:lnTo>
                  <a:lnTo>
                    <a:pt x="57" y="9"/>
                  </a:lnTo>
                  <a:lnTo>
                    <a:pt x="50" y="21"/>
                  </a:lnTo>
                  <a:lnTo>
                    <a:pt x="50" y="28"/>
                  </a:lnTo>
                  <a:lnTo>
                    <a:pt x="54" y="33"/>
                  </a:lnTo>
                  <a:lnTo>
                    <a:pt x="52" y="52"/>
                  </a:lnTo>
                  <a:lnTo>
                    <a:pt x="43" y="61"/>
                  </a:lnTo>
                  <a:lnTo>
                    <a:pt x="45" y="71"/>
                  </a:lnTo>
                  <a:lnTo>
                    <a:pt x="54" y="71"/>
                  </a:lnTo>
                  <a:lnTo>
                    <a:pt x="57" y="80"/>
                  </a:lnTo>
                  <a:lnTo>
                    <a:pt x="64" y="85"/>
                  </a:lnTo>
                  <a:lnTo>
                    <a:pt x="62" y="99"/>
                  </a:lnTo>
                  <a:lnTo>
                    <a:pt x="54" y="104"/>
                  </a:lnTo>
                  <a:lnTo>
                    <a:pt x="50" y="109"/>
                  </a:lnTo>
                  <a:lnTo>
                    <a:pt x="38" y="118"/>
                  </a:lnTo>
                  <a:lnTo>
                    <a:pt x="40" y="125"/>
                  </a:lnTo>
                  <a:lnTo>
                    <a:pt x="38" y="132"/>
                  </a:lnTo>
                  <a:lnTo>
                    <a:pt x="31" y="137"/>
                  </a:lnTo>
                  <a:lnTo>
                    <a:pt x="24" y="104"/>
                  </a:lnTo>
                  <a:lnTo>
                    <a:pt x="14" y="97"/>
                  </a:lnTo>
                  <a:lnTo>
                    <a:pt x="14" y="92"/>
                  </a:lnTo>
                  <a:lnTo>
                    <a:pt x="2" y="80"/>
                  </a:lnTo>
                  <a:lnTo>
                    <a:pt x="0" y="66"/>
                  </a:lnTo>
                  <a:lnTo>
                    <a:pt x="10" y="54"/>
                  </a:lnTo>
                  <a:lnTo>
                    <a:pt x="14" y="38"/>
                  </a:lnTo>
                  <a:lnTo>
                    <a:pt x="10" y="19"/>
                  </a:lnTo>
                  <a:lnTo>
                    <a:pt x="14" y="9"/>
                  </a:lnTo>
                  <a:lnTo>
                    <a:pt x="33" y="0"/>
                  </a:lnTo>
                  <a:lnTo>
                    <a:pt x="43" y="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71" name="Freeform 327">
              <a:extLst>
                <a:ext uri="{FF2B5EF4-FFF2-40B4-BE49-F238E27FC236}">
                  <a16:creationId xmlns:a16="http://schemas.microsoft.com/office/drawing/2014/main" id="{F7724C95-5B0A-6743-9CF1-7BE41E902230}"/>
                </a:ext>
              </a:extLst>
            </p:cNvPr>
            <p:cNvSpPr>
              <a:spLocks noEditPoints="1"/>
            </p:cNvSpPr>
            <p:nvPr/>
          </p:nvSpPr>
          <p:spPr bwMode="auto">
            <a:xfrm>
              <a:off x="5115612" y="2642784"/>
              <a:ext cx="516418" cy="223270"/>
            </a:xfrm>
            <a:custGeom>
              <a:avLst/>
              <a:gdLst>
                <a:gd name="T0" fmla="*/ 175 w 303"/>
                <a:gd name="T1" fmla="*/ 19 h 131"/>
                <a:gd name="T2" fmla="*/ 218 w 303"/>
                <a:gd name="T3" fmla="*/ 24 h 131"/>
                <a:gd name="T4" fmla="*/ 251 w 303"/>
                <a:gd name="T5" fmla="*/ 15 h 131"/>
                <a:gd name="T6" fmla="*/ 284 w 303"/>
                <a:gd name="T7" fmla="*/ 24 h 131"/>
                <a:gd name="T8" fmla="*/ 284 w 303"/>
                <a:gd name="T9" fmla="*/ 41 h 131"/>
                <a:gd name="T10" fmla="*/ 303 w 303"/>
                <a:gd name="T11" fmla="*/ 52 h 131"/>
                <a:gd name="T12" fmla="*/ 296 w 303"/>
                <a:gd name="T13" fmla="*/ 83 h 131"/>
                <a:gd name="T14" fmla="*/ 301 w 303"/>
                <a:gd name="T15" fmla="*/ 105 h 131"/>
                <a:gd name="T16" fmla="*/ 289 w 303"/>
                <a:gd name="T17" fmla="*/ 102 h 131"/>
                <a:gd name="T18" fmla="*/ 263 w 303"/>
                <a:gd name="T19" fmla="*/ 105 h 131"/>
                <a:gd name="T20" fmla="*/ 237 w 303"/>
                <a:gd name="T21" fmla="*/ 107 h 131"/>
                <a:gd name="T22" fmla="*/ 204 w 303"/>
                <a:gd name="T23" fmla="*/ 114 h 131"/>
                <a:gd name="T24" fmla="*/ 178 w 303"/>
                <a:gd name="T25" fmla="*/ 116 h 131"/>
                <a:gd name="T26" fmla="*/ 171 w 303"/>
                <a:gd name="T27" fmla="*/ 123 h 131"/>
                <a:gd name="T28" fmla="*/ 164 w 303"/>
                <a:gd name="T29" fmla="*/ 131 h 131"/>
                <a:gd name="T30" fmla="*/ 164 w 303"/>
                <a:gd name="T31" fmla="*/ 114 h 131"/>
                <a:gd name="T32" fmla="*/ 140 w 303"/>
                <a:gd name="T33" fmla="*/ 112 h 131"/>
                <a:gd name="T34" fmla="*/ 105 w 303"/>
                <a:gd name="T35" fmla="*/ 126 h 131"/>
                <a:gd name="T36" fmla="*/ 74 w 303"/>
                <a:gd name="T37" fmla="*/ 114 h 131"/>
                <a:gd name="T38" fmla="*/ 60 w 303"/>
                <a:gd name="T39" fmla="*/ 126 h 131"/>
                <a:gd name="T40" fmla="*/ 26 w 303"/>
                <a:gd name="T41" fmla="*/ 114 h 131"/>
                <a:gd name="T42" fmla="*/ 5 w 303"/>
                <a:gd name="T43" fmla="*/ 83 h 131"/>
                <a:gd name="T44" fmla="*/ 0 w 303"/>
                <a:gd name="T45" fmla="*/ 57 h 131"/>
                <a:gd name="T46" fmla="*/ 45 w 303"/>
                <a:gd name="T47" fmla="*/ 36 h 131"/>
                <a:gd name="T48" fmla="*/ 83 w 303"/>
                <a:gd name="T49" fmla="*/ 24 h 131"/>
                <a:gd name="T50" fmla="*/ 121 w 303"/>
                <a:gd name="T51" fmla="*/ 5 h 131"/>
                <a:gd name="T52" fmla="*/ 175 w 303"/>
                <a:gd name="T53" fmla="*/ 19 h 131"/>
                <a:gd name="T54" fmla="*/ 17 w 303"/>
                <a:gd name="T55" fmla="*/ 31 h 131"/>
                <a:gd name="T56" fmla="*/ 0 w 303"/>
                <a:gd name="T57" fmla="*/ 34 h 131"/>
                <a:gd name="T58" fmla="*/ 3 w 303"/>
                <a:gd name="T59" fmla="*/ 26 h 131"/>
                <a:gd name="T60" fmla="*/ 0 w 303"/>
                <a:gd name="T61" fmla="*/ 7 h 131"/>
                <a:gd name="T62" fmla="*/ 31 w 303"/>
                <a:gd name="T63" fmla="*/ 5 h 131"/>
                <a:gd name="T64" fmla="*/ 48 w 303"/>
                <a:gd name="T65" fmla="*/ 19 h 131"/>
                <a:gd name="T66" fmla="*/ 24 w 303"/>
                <a:gd name="T67" fmla="*/ 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3" h="131">
                  <a:moveTo>
                    <a:pt x="175" y="19"/>
                  </a:moveTo>
                  <a:lnTo>
                    <a:pt x="175" y="19"/>
                  </a:lnTo>
                  <a:lnTo>
                    <a:pt x="199" y="26"/>
                  </a:lnTo>
                  <a:lnTo>
                    <a:pt x="218" y="24"/>
                  </a:lnTo>
                  <a:lnTo>
                    <a:pt x="232" y="24"/>
                  </a:lnTo>
                  <a:lnTo>
                    <a:pt x="251" y="15"/>
                  </a:lnTo>
                  <a:lnTo>
                    <a:pt x="268" y="12"/>
                  </a:lnTo>
                  <a:lnTo>
                    <a:pt x="284" y="24"/>
                  </a:lnTo>
                  <a:lnTo>
                    <a:pt x="287" y="31"/>
                  </a:lnTo>
                  <a:lnTo>
                    <a:pt x="284" y="41"/>
                  </a:lnTo>
                  <a:lnTo>
                    <a:pt x="296" y="45"/>
                  </a:lnTo>
                  <a:lnTo>
                    <a:pt x="303" y="52"/>
                  </a:lnTo>
                  <a:lnTo>
                    <a:pt x="291" y="60"/>
                  </a:lnTo>
                  <a:lnTo>
                    <a:pt x="296" y="83"/>
                  </a:lnTo>
                  <a:lnTo>
                    <a:pt x="294" y="88"/>
                  </a:lnTo>
                  <a:lnTo>
                    <a:pt x="301" y="105"/>
                  </a:lnTo>
                  <a:lnTo>
                    <a:pt x="296" y="107"/>
                  </a:lnTo>
                  <a:lnTo>
                    <a:pt x="289" y="102"/>
                  </a:lnTo>
                  <a:lnTo>
                    <a:pt x="270" y="100"/>
                  </a:lnTo>
                  <a:lnTo>
                    <a:pt x="263" y="105"/>
                  </a:lnTo>
                  <a:lnTo>
                    <a:pt x="244" y="107"/>
                  </a:lnTo>
                  <a:lnTo>
                    <a:pt x="237" y="107"/>
                  </a:lnTo>
                  <a:lnTo>
                    <a:pt x="218" y="114"/>
                  </a:lnTo>
                  <a:lnTo>
                    <a:pt x="204" y="114"/>
                  </a:lnTo>
                  <a:lnTo>
                    <a:pt x="197" y="109"/>
                  </a:lnTo>
                  <a:lnTo>
                    <a:pt x="178" y="116"/>
                  </a:lnTo>
                  <a:lnTo>
                    <a:pt x="173" y="112"/>
                  </a:lnTo>
                  <a:lnTo>
                    <a:pt x="171" y="123"/>
                  </a:lnTo>
                  <a:lnTo>
                    <a:pt x="168" y="126"/>
                  </a:lnTo>
                  <a:lnTo>
                    <a:pt x="164" y="131"/>
                  </a:lnTo>
                  <a:lnTo>
                    <a:pt x="157" y="123"/>
                  </a:lnTo>
                  <a:lnTo>
                    <a:pt x="164" y="114"/>
                  </a:lnTo>
                  <a:lnTo>
                    <a:pt x="154" y="116"/>
                  </a:lnTo>
                  <a:lnTo>
                    <a:pt x="140" y="112"/>
                  </a:lnTo>
                  <a:lnTo>
                    <a:pt x="128" y="123"/>
                  </a:lnTo>
                  <a:lnTo>
                    <a:pt x="105" y="126"/>
                  </a:lnTo>
                  <a:lnTo>
                    <a:pt x="90" y="114"/>
                  </a:lnTo>
                  <a:lnTo>
                    <a:pt x="74" y="114"/>
                  </a:lnTo>
                  <a:lnTo>
                    <a:pt x="69" y="123"/>
                  </a:lnTo>
                  <a:lnTo>
                    <a:pt x="60" y="126"/>
                  </a:lnTo>
                  <a:lnTo>
                    <a:pt x="43" y="114"/>
                  </a:lnTo>
                  <a:lnTo>
                    <a:pt x="26" y="114"/>
                  </a:lnTo>
                  <a:lnTo>
                    <a:pt x="15" y="95"/>
                  </a:lnTo>
                  <a:lnTo>
                    <a:pt x="5" y="83"/>
                  </a:lnTo>
                  <a:lnTo>
                    <a:pt x="12" y="67"/>
                  </a:lnTo>
                  <a:lnTo>
                    <a:pt x="0" y="57"/>
                  </a:lnTo>
                  <a:lnTo>
                    <a:pt x="19" y="38"/>
                  </a:lnTo>
                  <a:lnTo>
                    <a:pt x="45" y="36"/>
                  </a:lnTo>
                  <a:lnTo>
                    <a:pt x="50" y="22"/>
                  </a:lnTo>
                  <a:lnTo>
                    <a:pt x="83" y="24"/>
                  </a:lnTo>
                  <a:lnTo>
                    <a:pt x="102" y="10"/>
                  </a:lnTo>
                  <a:lnTo>
                    <a:pt x="121" y="5"/>
                  </a:lnTo>
                  <a:lnTo>
                    <a:pt x="147" y="3"/>
                  </a:lnTo>
                  <a:lnTo>
                    <a:pt x="175" y="19"/>
                  </a:lnTo>
                  <a:close/>
                  <a:moveTo>
                    <a:pt x="17" y="31"/>
                  </a:moveTo>
                  <a:lnTo>
                    <a:pt x="17" y="31"/>
                  </a:lnTo>
                  <a:lnTo>
                    <a:pt x="5" y="43"/>
                  </a:lnTo>
                  <a:lnTo>
                    <a:pt x="0" y="34"/>
                  </a:lnTo>
                  <a:lnTo>
                    <a:pt x="0" y="29"/>
                  </a:lnTo>
                  <a:lnTo>
                    <a:pt x="3" y="26"/>
                  </a:lnTo>
                  <a:lnTo>
                    <a:pt x="10" y="12"/>
                  </a:lnTo>
                  <a:lnTo>
                    <a:pt x="0" y="7"/>
                  </a:lnTo>
                  <a:lnTo>
                    <a:pt x="17" y="0"/>
                  </a:lnTo>
                  <a:lnTo>
                    <a:pt x="31" y="5"/>
                  </a:lnTo>
                  <a:lnTo>
                    <a:pt x="34" y="12"/>
                  </a:lnTo>
                  <a:lnTo>
                    <a:pt x="48" y="19"/>
                  </a:lnTo>
                  <a:lnTo>
                    <a:pt x="45" y="24"/>
                  </a:lnTo>
                  <a:lnTo>
                    <a:pt x="24" y="24"/>
                  </a:lnTo>
                  <a:lnTo>
                    <a:pt x="17" y="31"/>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72" name="Freeform 329">
              <a:extLst>
                <a:ext uri="{FF2B5EF4-FFF2-40B4-BE49-F238E27FC236}">
                  <a16:creationId xmlns:a16="http://schemas.microsoft.com/office/drawing/2014/main" id="{E87765E2-2603-8E4B-8BE1-24B6D0F24790}"/>
                </a:ext>
              </a:extLst>
            </p:cNvPr>
            <p:cNvSpPr>
              <a:spLocks/>
            </p:cNvSpPr>
            <p:nvPr/>
          </p:nvSpPr>
          <p:spPr bwMode="auto">
            <a:xfrm>
              <a:off x="7713038" y="3200106"/>
              <a:ext cx="47722" cy="100557"/>
            </a:xfrm>
            <a:custGeom>
              <a:avLst/>
              <a:gdLst>
                <a:gd name="T0" fmla="*/ 16 w 28"/>
                <a:gd name="T1" fmla="*/ 45 h 59"/>
                <a:gd name="T2" fmla="*/ 16 w 28"/>
                <a:gd name="T3" fmla="*/ 45 h 59"/>
                <a:gd name="T4" fmla="*/ 9 w 28"/>
                <a:gd name="T5" fmla="*/ 59 h 59"/>
                <a:gd name="T6" fmla="*/ 0 w 28"/>
                <a:gd name="T7" fmla="*/ 45 h 59"/>
                <a:gd name="T8" fmla="*/ 0 w 28"/>
                <a:gd name="T9" fmla="*/ 31 h 59"/>
                <a:gd name="T10" fmla="*/ 9 w 28"/>
                <a:gd name="T11" fmla="*/ 14 h 59"/>
                <a:gd name="T12" fmla="*/ 21 w 28"/>
                <a:gd name="T13" fmla="*/ 0 h 59"/>
                <a:gd name="T14" fmla="*/ 28 w 28"/>
                <a:gd name="T15" fmla="*/ 7 h 59"/>
                <a:gd name="T16" fmla="*/ 26 w 28"/>
                <a:gd name="T17" fmla="*/ 17 h 59"/>
                <a:gd name="T18" fmla="*/ 16 w 28"/>
                <a:gd name="T19"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59">
                  <a:moveTo>
                    <a:pt x="16" y="45"/>
                  </a:moveTo>
                  <a:lnTo>
                    <a:pt x="16" y="45"/>
                  </a:lnTo>
                  <a:lnTo>
                    <a:pt x="9" y="59"/>
                  </a:lnTo>
                  <a:lnTo>
                    <a:pt x="0" y="45"/>
                  </a:lnTo>
                  <a:lnTo>
                    <a:pt x="0" y="31"/>
                  </a:lnTo>
                  <a:lnTo>
                    <a:pt x="9" y="14"/>
                  </a:lnTo>
                  <a:lnTo>
                    <a:pt x="21" y="0"/>
                  </a:lnTo>
                  <a:lnTo>
                    <a:pt x="28" y="7"/>
                  </a:lnTo>
                  <a:lnTo>
                    <a:pt x="26" y="17"/>
                  </a:lnTo>
                  <a:lnTo>
                    <a:pt x="16" y="45"/>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73" name="Freeform 335">
              <a:extLst>
                <a:ext uri="{FF2B5EF4-FFF2-40B4-BE49-F238E27FC236}">
                  <a16:creationId xmlns:a16="http://schemas.microsoft.com/office/drawing/2014/main" id="{A4B85D4A-2B40-0947-B5D0-C1283F2B9899}"/>
                </a:ext>
              </a:extLst>
            </p:cNvPr>
            <p:cNvSpPr>
              <a:spLocks/>
            </p:cNvSpPr>
            <p:nvPr/>
          </p:nvSpPr>
          <p:spPr bwMode="auto">
            <a:xfrm>
              <a:off x="5008238" y="2232037"/>
              <a:ext cx="495966" cy="330644"/>
            </a:xfrm>
            <a:custGeom>
              <a:avLst/>
              <a:gdLst>
                <a:gd name="T0" fmla="*/ 189 w 291"/>
                <a:gd name="T1" fmla="*/ 0 h 194"/>
                <a:gd name="T2" fmla="*/ 194 w 291"/>
                <a:gd name="T3" fmla="*/ 19 h 194"/>
                <a:gd name="T4" fmla="*/ 208 w 291"/>
                <a:gd name="T5" fmla="*/ 28 h 194"/>
                <a:gd name="T6" fmla="*/ 215 w 291"/>
                <a:gd name="T7" fmla="*/ 45 h 194"/>
                <a:gd name="T8" fmla="*/ 248 w 291"/>
                <a:gd name="T9" fmla="*/ 50 h 194"/>
                <a:gd name="T10" fmla="*/ 267 w 291"/>
                <a:gd name="T11" fmla="*/ 61 h 194"/>
                <a:gd name="T12" fmla="*/ 291 w 291"/>
                <a:gd name="T13" fmla="*/ 76 h 194"/>
                <a:gd name="T14" fmla="*/ 288 w 291"/>
                <a:gd name="T15" fmla="*/ 102 h 194"/>
                <a:gd name="T16" fmla="*/ 269 w 291"/>
                <a:gd name="T17" fmla="*/ 111 h 194"/>
                <a:gd name="T18" fmla="*/ 262 w 291"/>
                <a:gd name="T19" fmla="*/ 130 h 194"/>
                <a:gd name="T20" fmla="*/ 236 w 291"/>
                <a:gd name="T21" fmla="*/ 140 h 194"/>
                <a:gd name="T22" fmla="*/ 208 w 291"/>
                <a:gd name="T23" fmla="*/ 149 h 194"/>
                <a:gd name="T24" fmla="*/ 217 w 291"/>
                <a:gd name="T25" fmla="*/ 170 h 194"/>
                <a:gd name="T26" fmla="*/ 231 w 291"/>
                <a:gd name="T27" fmla="*/ 175 h 194"/>
                <a:gd name="T28" fmla="*/ 191 w 291"/>
                <a:gd name="T29" fmla="*/ 194 h 194"/>
                <a:gd name="T30" fmla="*/ 184 w 291"/>
                <a:gd name="T31" fmla="*/ 177 h 194"/>
                <a:gd name="T32" fmla="*/ 170 w 291"/>
                <a:gd name="T33" fmla="*/ 166 h 194"/>
                <a:gd name="T34" fmla="*/ 182 w 291"/>
                <a:gd name="T35" fmla="*/ 154 h 194"/>
                <a:gd name="T36" fmla="*/ 156 w 291"/>
                <a:gd name="T37" fmla="*/ 140 h 194"/>
                <a:gd name="T38" fmla="*/ 132 w 291"/>
                <a:gd name="T39" fmla="*/ 154 h 194"/>
                <a:gd name="T40" fmla="*/ 113 w 291"/>
                <a:gd name="T41" fmla="*/ 168 h 194"/>
                <a:gd name="T42" fmla="*/ 99 w 291"/>
                <a:gd name="T43" fmla="*/ 168 h 194"/>
                <a:gd name="T44" fmla="*/ 106 w 291"/>
                <a:gd name="T45" fmla="*/ 156 h 194"/>
                <a:gd name="T46" fmla="*/ 108 w 291"/>
                <a:gd name="T47" fmla="*/ 144 h 194"/>
                <a:gd name="T48" fmla="*/ 113 w 291"/>
                <a:gd name="T49" fmla="*/ 147 h 194"/>
                <a:gd name="T50" fmla="*/ 127 w 291"/>
                <a:gd name="T51" fmla="*/ 144 h 194"/>
                <a:gd name="T52" fmla="*/ 127 w 291"/>
                <a:gd name="T53" fmla="*/ 140 h 194"/>
                <a:gd name="T54" fmla="*/ 118 w 291"/>
                <a:gd name="T55" fmla="*/ 123 h 194"/>
                <a:gd name="T56" fmla="*/ 113 w 291"/>
                <a:gd name="T57" fmla="*/ 111 h 194"/>
                <a:gd name="T58" fmla="*/ 99 w 291"/>
                <a:gd name="T59" fmla="*/ 104 h 194"/>
                <a:gd name="T60" fmla="*/ 75 w 291"/>
                <a:gd name="T61" fmla="*/ 99 h 194"/>
                <a:gd name="T62" fmla="*/ 66 w 291"/>
                <a:gd name="T63" fmla="*/ 104 h 194"/>
                <a:gd name="T64" fmla="*/ 49 w 291"/>
                <a:gd name="T65" fmla="*/ 111 h 194"/>
                <a:gd name="T66" fmla="*/ 37 w 291"/>
                <a:gd name="T67" fmla="*/ 109 h 194"/>
                <a:gd name="T68" fmla="*/ 16 w 291"/>
                <a:gd name="T69" fmla="*/ 106 h 194"/>
                <a:gd name="T70" fmla="*/ 9 w 291"/>
                <a:gd name="T71" fmla="*/ 104 h 194"/>
                <a:gd name="T72" fmla="*/ 2 w 291"/>
                <a:gd name="T73" fmla="*/ 88 h 194"/>
                <a:gd name="T74" fmla="*/ 11 w 291"/>
                <a:gd name="T75" fmla="*/ 83 h 194"/>
                <a:gd name="T76" fmla="*/ 21 w 291"/>
                <a:gd name="T77" fmla="*/ 52 h 194"/>
                <a:gd name="T78" fmla="*/ 30 w 291"/>
                <a:gd name="T79" fmla="*/ 43 h 194"/>
                <a:gd name="T80" fmla="*/ 30 w 291"/>
                <a:gd name="T81" fmla="*/ 19 h 194"/>
                <a:gd name="T82" fmla="*/ 52 w 291"/>
                <a:gd name="T83" fmla="*/ 9 h 194"/>
                <a:gd name="T84" fmla="*/ 87 w 291"/>
                <a:gd name="T85" fmla="*/ 19 h 194"/>
                <a:gd name="T86" fmla="*/ 104 w 291"/>
                <a:gd name="T87" fmla="*/ 24 h 194"/>
                <a:gd name="T88" fmla="*/ 115 w 291"/>
                <a:gd name="T89" fmla="*/ 24 h 194"/>
                <a:gd name="T90" fmla="*/ 137 w 291"/>
                <a:gd name="T91" fmla="*/ 26 h 194"/>
                <a:gd name="T92" fmla="*/ 142 w 291"/>
                <a:gd name="T93" fmla="*/ 7 h 194"/>
                <a:gd name="T94" fmla="*/ 163 w 291"/>
                <a:gd name="T95" fmla="*/ 7 h 194"/>
                <a:gd name="T96" fmla="*/ 172 w 291"/>
                <a:gd name="T97" fmla="*/ 0 h 194"/>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244 w 10000"/>
                <a:gd name="connsiteY17" fmla="*/ 5722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 name="connsiteX0" fmla="*/ 6495 w 10000"/>
                <a:gd name="connsiteY0" fmla="*/ 0 h 10000"/>
                <a:gd name="connsiteX1" fmla="*/ 6495 w 10000"/>
                <a:gd name="connsiteY1" fmla="*/ 0 h 10000"/>
                <a:gd name="connsiteX2" fmla="*/ 6804 w 10000"/>
                <a:gd name="connsiteY2" fmla="*/ 722 h 10000"/>
                <a:gd name="connsiteX3" fmla="*/ 6667 w 10000"/>
                <a:gd name="connsiteY3" fmla="*/ 979 h 10000"/>
                <a:gd name="connsiteX4" fmla="*/ 6735 w 10000"/>
                <a:gd name="connsiteY4" fmla="*/ 1340 h 10000"/>
                <a:gd name="connsiteX5" fmla="*/ 7148 w 10000"/>
                <a:gd name="connsiteY5" fmla="*/ 1443 h 10000"/>
                <a:gd name="connsiteX6" fmla="*/ 7388 w 10000"/>
                <a:gd name="connsiteY6" fmla="*/ 2062 h 10000"/>
                <a:gd name="connsiteX7" fmla="*/ 7388 w 10000"/>
                <a:gd name="connsiteY7" fmla="*/ 2320 h 10000"/>
                <a:gd name="connsiteX8" fmla="*/ 8041 w 10000"/>
                <a:gd name="connsiteY8" fmla="*/ 2784 h 10000"/>
                <a:gd name="connsiteX9" fmla="*/ 8522 w 10000"/>
                <a:gd name="connsiteY9" fmla="*/ 2577 h 10000"/>
                <a:gd name="connsiteX10" fmla="*/ 8832 w 10000"/>
                <a:gd name="connsiteY10" fmla="*/ 3144 h 10000"/>
                <a:gd name="connsiteX11" fmla="*/ 9175 w 10000"/>
                <a:gd name="connsiteY11" fmla="*/ 3144 h 10000"/>
                <a:gd name="connsiteX12" fmla="*/ 10000 w 10000"/>
                <a:gd name="connsiteY12" fmla="*/ 3557 h 10000"/>
                <a:gd name="connsiteX13" fmla="*/ 10000 w 10000"/>
                <a:gd name="connsiteY13" fmla="*/ 3918 h 10000"/>
                <a:gd name="connsiteX14" fmla="*/ 9725 w 10000"/>
                <a:gd name="connsiteY14" fmla="*/ 4536 h 10000"/>
                <a:gd name="connsiteX15" fmla="*/ 9897 w 10000"/>
                <a:gd name="connsiteY15" fmla="*/ 5258 h 10000"/>
                <a:gd name="connsiteX16" fmla="*/ 9828 w 10000"/>
                <a:gd name="connsiteY16" fmla="*/ 5722 h 10000"/>
                <a:gd name="connsiteX17" fmla="*/ 9424 w 10000"/>
                <a:gd name="connsiteY17" fmla="*/ 5830 h 10000"/>
                <a:gd name="connsiteX18" fmla="*/ 9111 w 10000"/>
                <a:gd name="connsiteY18" fmla="*/ 6406 h 10000"/>
                <a:gd name="connsiteX19" fmla="*/ 9003 w 10000"/>
                <a:gd name="connsiteY19" fmla="*/ 6701 h 10000"/>
                <a:gd name="connsiteX20" fmla="*/ 8522 w 10000"/>
                <a:gd name="connsiteY20" fmla="*/ 6804 h 10000"/>
                <a:gd name="connsiteX21" fmla="*/ 8110 w 10000"/>
                <a:gd name="connsiteY21" fmla="*/ 7216 h 10000"/>
                <a:gd name="connsiteX22" fmla="*/ 7629 w 10000"/>
                <a:gd name="connsiteY22" fmla="*/ 7216 h 10000"/>
                <a:gd name="connsiteX23" fmla="*/ 7148 w 10000"/>
                <a:gd name="connsiteY23" fmla="*/ 7680 h 10000"/>
                <a:gd name="connsiteX24" fmla="*/ 7148 w 10000"/>
                <a:gd name="connsiteY24" fmla="*/ 8402 h 10000"/>
                <a:gd name="connsiteX25" fmla="*/ 7457 w 10000"/>
                <a:gd name="connsiteY25" fmla="*/ 8763 h 10000"/>
                <a:gd name="connsiteX26" fmla="*/ 8041 w 10000"/>
                <a:gd name="connsiteY26" fmla="*/ 8660 h 10000"/>
                <a:gd name="connsiteX27" fmla="*/ 7938 w 10000"/>
                <a:gd name="connsiteY27" fmla="*/ 9021 h 10000"/>
                <a:gd name="connsiteX28" fmla="*/ 7285 w 10000"/>
                <a:gd name="connsiteY28" fmla="*/ 9278 h 10000"/>
                <a:gd name="connsiteX29" fmla="*/ 6564 w 10000"/>
                <a:gd name="connsiteY29" fmla="*/ 10000 h 10000"/>
                <a:gd name="connsiteX30" fmla="*/ 6254 w 10000"/>
                <a:gd name="connsiteY30" fmla="*/ 9639 h 10000"/>
                <a:gd name="connsiteX31" fmla="*/ 6323 w 10000"/>
                <a:gd name="connsiteY31" fmla="*/ 9124 h 10000"/>
                <a:gd name="connsiteX32" fmla="*/ 5773 w 10000"/>
                <a:gd name="connsiteY32" fmla="*/ 8763 h 10000"/>
                <a:gd name="connsiteX33" fmla="*/ 5842 w 10000"/>
                <a:gd name="connsiteY33" fmla="*/ 8557 h 10000"/>
                <a:gd name="connsiteX34" fmla="*/ 6323 w 10000"/>
                <a:gd name="connsiteY34" fmla="*/ 8196 h 10000"/>
                <a:gd name="connsiteX35" fmla="*/ 6254 w 10000"/>
                <a:gd name="connsiteY35" fmla="*/ 7938 h 10000"/>
                <a:gd name="connsiteX36" fmla="*/ 5361 w 10000"/>
                <a:gd name="connsiteY36" fmla="*/ 7577 h 10000"/>
                <a:gd name="connsiteX37" fmla="*/ 5361 w 10000"/>
                <a:gd name="connsiteY37" fmla="*/ 7216 h 10000"/>
                <a:gd name="connsiteX38" fmla="*/ 4777 w 10000"/>
                <a:gd name="connsiteY38" fmla="*/ 7320 h 10000"/>
                <a:gd name="connsiteX39" fmla="*/ 4536 w 10000"/>
                <a:gd name="connsiteY39" fmla="*/ 7938 h 10000"/>
                <a:gd name="connsiteX40" fmla="*/ 4124 w 10000"/>
                <a:gd name="connsiteY40" fmla="*/ 8918 h 10000"/>
                <a:gd name="connsiteX41" fmla="*/ 3883 w 10000"/>
                <a:gd name="connsiteY41" fmla="*/ 8660 h 10000"/>
                <a:gd name="connsiteX42" fmla="*/ 3643 w 10000"/>
                <a:gd name="connsiteY42" fmla="*/ 8763 h 10000"/>
                <a:gd name="connsiteX43" fmla="*/ 3402 w 10000"/>
                <a:gd name="connsiteY43" fmla="*/ 8660 h 10000"/>
                <a:gd name="connsiteX44" fmla="*/ 3471 w 10000"/>
                <a:gd name="connsiteY44" fmla="*/ 8557 h 10000"/>
                <a:gd name="connsiteX45" fmla="*/ 3643 w 10000"/>
                <a:gd name="connsiteY45" fmla="*/ 8041 h 10000"/>
                <a:gd name="connsiteX46" fmla="*/ 3814 w 10000"/>
                <a:gd name="connsiteY46" fmla="*/ 7680 h 10000"/>
                <a:gd name="connsiteX47" fmla="*/ 3711 w 10000"/>
                <a:gd name="connsiteY47" fmla="*/ 7423 h 10000"/>
                <a:gd name="connsiteX48" fmla="*/ 3883 w 10000"/>
                <a:gd name="connsiteY48" fmla="*/ 7423 h 10000"/>
                <a:gd name="connsiteX49" fmla="*/ 3883 w 10000"/>
                <a:gd name="connsiteY49" fmla="*/ 7577 h 10000"/>
                <a:gd name="connsiteX50" fmla="*/ 4227 w 10000"/>
                <a:gd name="connsiteY50" fmla="*/ 7577 h 10000"/>
                <a:gd name="connsiteX51" fmla="*/ 4364 w 10000"/>
                <a:gd name="connsiteY51" fmla="*/ 7423 h 10000"/>
                <a:gd name="connsiteX52" fmla="*/ 4296 w 10000"/>
                <a:gd name="connsiteY52" fmla="*/ 7320 h 10000"/>
                <a:gd name="connsiteX53" fmla="*/ 4364 w 10000"/>
                <a:gd name="connsiteY53" fmla="*/ 7216 h 10000"/>
                <a:gd name="connsiteX54" fmla="*/ 4124 w 10000"/>
                <a:gd name="connsiteY54" fmla="*/ 6804 h 10000"/>
                <a:gd name="connsiteX55" fmla="*/ 4055 w 10000"/>
                <a:gd name="connsiteY55" fmla="*/ 6340 h 10000"/>
                <a:gd name="connsiteX56" fmla="*/ 3883 w 10000"/>
                <a:gd name="connsiteY56" fmla="*/ 6237 h 10000"/>
                <a:gd name="connsiteX57" fmla="*/ 3883 w 10000"/>
                <a:gd name="connsiteY57" fmla="*/ 5722 h 10000"/>
                <a:gd name="connsiteX58" fmla="*/ 3643 w 10000"/>
                <a:gd name="connsiteY58" fmla="*/ 5464 h 10000"/>
                <a:gd name="connsiteX59" fmla="*/ 3402 w 10000"/>
                <a:gd name="connsiteY59" fmla="*/ 5361 h 10000"/>
                <a:gd name="connsiteX60" fmla="*/ 2990 w 10000"/>
                <a:gd name="connsiteY60" fmla="*/ 5000 h 10000"/>
                <a:gd name="connsiteX61" fmla="*/ 2577 w 10000"/>
                <a:gd name="connsiteY61" fmla="*/ 5103 h 10000"/>
                <a:gd name="connsiteX62" fmla="*/ 2509 w 10000"/>
                <a:gd name="connsiteY62" fmla="*/ 5361 h 10000"/>
                <a:gd name="connsiteX63" fmla="*/ 2268 w 10000"/>
                <a:gd name="connsiteY63" fmla="*/ 5361 h 10000"/>
                <a:gd name="connsiteX64" fmla="*/ 2096 w 10000"/>
                <a:gd name="connsiteY64" fmla="*/ 5619 h 10000"/>
                <a:gd name="connsiteX65" fmla="*/ 1684 w 10000"/>
                <a:gd name="connsiteY65" fmla="*/ 5722 h 10000"/>
                <a:gd name="connsiteX66" fmla="*/ 1546 w 10000"/>
                <a:gd name="connsiteY66" fmla="*/ 5876 h 10000"/>
                <a:gd name="connsiteX67" fmla="*/ 1271 w 10000"/>
                <a:gd name="connsiteY67" fmla="*/ 5619 h 10000"/>
                <a:gd name="connsiteX68" fmla="*/ 893 w 10000"/>
                <a:gd name="connsiteY68" fmla="*/ 5619 h 10000"/>
                <a:gd name="connsiteX69" fmla="*/ 550 w 10000"/>
                <a:gd name="connsiteY69" fmla="*/ 5464 h 10000"/>
                <a:gd name="connsiteX70" fmla="*/ 309 w 10000"/>
                <a:gd name="connsiteY70" fmla="*/ 5722 h 10000"/>
                <a:gd name="connsiteX71" fmla="*/ 309 w 10000"/>
                <a:gd name="connsiteY71" fmla="*/ 5361 h 10000"/>
                <a:gd name="connsiteX72" fmla="*/ 0 w 10000"/>
                <a:gd name="connsiteY72" fmla="*/ 5000 h 10000"/>
                <a:gd name="connsiteX73" fmla="*/ 69 w 10000"/>
                <a:gd name="connsiteY73" fmla="*/ 4536 h 10000"/>
                <a:gd name="connsiteX74" fmla="*/ 241 w 10000"/>
                <a:gd name="connsiteY74" fmla="*/ 4278 h 10000"/>
                <a:gd name="connsiteX75" fmla="*/ 378 w 10000"/>
                <a:gd name="connsiteY75" fmla="*/ 4278 h 10000"/>
                <a:gd name="connsiteX76" fmla="*/ 241 w 10000"/>
                <a:gd name="connsiteY76" fmla="*/ 3660 h 10000"/>
                <a:gd name="connsiteX77" fmla="*/ 722 w 10000"/>
                <a:gd name="connsiteY77" fmla="*/ 2680 h 10000"/>
                <a:gd name="connsiteX78" fmla="*/ 962 w 10000"/>
                <a:gd name="connsiteY78" fmla="*/ 2423 h 10000"/>
                <a:gd name="connsiteX79" fmla="*/ 1031 w 10000"/>
                <a:gd name="connsiteY79" fmla="*/ 2216 h 10000"/>
                <a:gd name="connsiteX80" fmla="*/ 790 w 10000"/>
                <a:gd name="connsiteY80" fmla="*/ 979 h 10000"/>
                <a:gd name="connsiteX81" fmla="*/ 1031 w 10000"/>
                <a:gd name="connsiteY81" fmla="*/ 979 h 10000"/>
                <a:gd name="connsiteX82" fmla="*/ 1375 w 10000"/>
                <a:gd name="connsiteY82" fmla="*/ 619 h 10000"/>
                <a:gd name="connsiteX83" fmla="*/ 1787 w 10000"/>
                <a:gd name="connsiteY83" fmla="*/ 464 h 10000"/>
                <a:gd name="connsiteX84" fmla="*/ 2337 w 10000"/>
                <a:gd name="connsiteY84" fmla="*/ 619 h 10000"/>
                <a:gd name="connsiteX85" fmla="*/ 2990 w 10000"/>
                <a:gd name="connsiteY85" fmla="*/ 979 h 10000"/>
                <a:gd name="connsiteX86" fmla="*/ 3402 w 10000"/>
                <a:gd name="connsiteY86" fmla="*/ 979 h 10000"/>
                <a:gd name="connsiteX87" fmla="*/ 3574 w 10000"/>
                <a:gd name="connsiteY87" fmla="*/ 1237 h 10000"/>
                <a:gd name="connsiteX88" fmla="*/ 3814 w 10000"/>
                <a:gd name="connsiteY88" fmla="*/ 979 h 10000"/>
                <a:gd name="connsiteX89" fmla="*/ 3952 w 10000"/>
                <a:gd name="connsiteY89" fmla="*/ 1237 h 10000"/>
                <a:gd name="connsiteX90" fmla="*/ 4467 w 10000"/>
                <a:gd name="connsiteY90" fmla="*/ 1237 h 10000"/>
                <a:gd name="connsiteX91" fmla="*/ 4708 w 10000"/>
                <a:gd name="connsiteY91" fmla="*/ 1340 h 10000"/>
                <a:gd name="connsiteX92" fmla="*/ 4708 w 10000"/>
                <a:gd name="connsiteY92" fmla="*/ 619 h 10000"/>
                <a:gd name="connsiteX93" fmla="*/ 4880 w 10000"/>
                <a:gd name="connsiteY93" fmla="*/ 361 h 10000"/>
                <a:gd name="connsiteX94" fmla="*/ 5361 w 10000"/>
                <a:gd name="connsiteY94" fmla="*/ 258 h 10000"/>
                <a:gd name="connsiteX95" fmla="*/ 5601 w 10000"/>
                <a:gd name="connsiteY95" fmla="*/ 361 h 10000"/>
                <a:gd name="connsiteX96" fmla="*/ 5670 w 10000"/>
                <a:gd name="connsiteY96" fmla="*/ 0 h 10000"/>
                <a:gd name="connsiteX97" fmla="*/ 5911 w 10000"/>
                <a:gd name="connsiteY97" fmla="*/ 0 h 10000"/>
                <a:gd name="connsiteX98" fmla="*/ 6495 w 10000"/>
                <a:gd name="connsiteY9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00" h="10000">
                  <a:moveTo>
                    <a:pt x="6495" y="0"/>
                  </a:moveTo>
                  <a:lnTo>
                    <a:pt x="6495" y="0"/>
                  </a:lnTo>
                  <a:lnTo>
                    <a:pt x="6804" y="722"/>
                  </a:lnTo>
                  <a:lnTo>
                    <a:pt x="6667" y="979"/>
                  </a:lnTo>
                  <a:cubicBezTo>
                    <a:pt x="6690" y="1099"/>
                    <a:pt x="6712" y="1220"/>
                    <a:pt x="6735" y="1340"/>
                  </a:cubicBezTo>
                  <a:lnTo>
                    <a:pt x="7148" y="1443"/>
                  </a:lnTo>
                  <a:lnTo>
                    <a:pt x="7388" y="2062"/>
                  </a:lnTo>
                  <a:lnTo>
                    <a:pt x="7388" y="2320"/>
                  </a:lnTo>
                  <a:lnTo>
                    <a:pt x="8041" y="2784"/>
                  </a:lnTo>
                  <a:lnTo>
                    <a:pt x="8522" y="2577"/>
                  </a:lnTo>
                  <a:lnTo>
                    <a:pt x="8832" y="3144"/>
                  </a:lnTo>
                  <a:lnTo>
                    <a:pt x="9175" y="3144"/>
                  </a:lnTo>
                  <a:lnTo>
                    <a:pt x="10000" y="3557"/>
                  </a:lnTo>
                  <a:lnTo>
                    <a:pt x="10000" y="3918"/>
                  </a:lnTo>
                  <a:lnTo>
                    <a:pt x="9725" y="4536"/>
                  </a:lnTo>
                  <a:cubicBezTo>
                    <a:pt x="9782" y="4777"/>
                    <a:pt x="9840" y="5017"/>
                    <a:pt x="9897" y="5258"/>
                  </a:cubicBezTo>
                  <a:cubicBezTo>
                    <a:pt x="9874" y="5413"/>
                    <a:pt x="9851" y="5567"/>
                    <a:pt x="9828" y="5722"/>
                  </a:cubicBezTo>
                  <a:lnTo>
                    <a:pt x="9424" y="5830"/>
                  </a:lnTo>
                  <a:cubicBezTo>
                    <a:pt x="9380" y="6058"/>
                    <a:pt x="9155" y="6178"/>
                    <a:pt x="9111" y="6406"/>
                  </a:cubicBezTo>
                  <a:lnTo>
                    <a:pt x="9003" y="6701"/>
                  </a:lnTo>
                  <a:lnTo>
                    <a:pt x="8522" y="6804"/>
                  </a:lnTo>
                  <a:lnTo>
                    <a:pt x="8110" y="7216"/>
                  </a:lnTo>
                  <a:lnTo>
                    <a:pt x="7629" y="7216"/>
                  </a:lnTo>
                  <a:lnTo>
                    <a:pt x="7148" y="7680"/>
                  </a:lnTo>
                  <a:lnTo>
                    <a:pt x="7148" y="8402"/>
                  </a:lnTo>
                  <a:lnTo>
                    <a:pt x="7457" y="8763"/>
                  </a:lnTo>
                  <a:lnTo>
                    <a:pt x="8041" y="8660"/>
                  </a:lnTo>
                  <a:cubicBezTo>
                    <a:pt x="8007" y="8780"/>
                    <a:pt x="7972" y="8901"/>
                    <a:pt x="7938" y="9021"/>
                  </a:cubicBezTo>
                  <a:lnTo>
                    <a:pt x="7285" y="9278"/>
                  </a:lnTo>
                  <a:lnTo>
                    <a:pt x="6564" y="10000"/>
                  </a:lnTo>
                  <a:lnTo>
                    <a:pt x="6254" y="9639"/>
                  </a:lnTo>
                  <a:cubicBezTo>
                    <a:pt x="6277" y="9467"/>
                    <a:pt x="6300" y="9296"/>
                    <a:pt x="6323" y="9124"/>
                  </a:cubicBezTo>
                  <a:lnTo>
                    <a:pt x="5773" y="8763"/>
                  </a:lnTo>
                  <a:cubicBezTo>
                    <a:pt x="5796" y="8694"/>
                    <a:pt x="5819" y="8626"/>
                    <a:pt x="5842" y="8557"/>
                  </a:cubicBezTo>
                  <a:lnTo>
                    <a:pt x="6323" y="8196"/>
                  </a:lnTo>
                  <a:lnTo>
                    <a:pt x="6254" y="7938"/>
                  </a:lnTo>
                  <a:lnTo>
                    <a:pt x="5361" y="7577"/>
                  </a:lnTo>
                  <a:lnTo>
                    <a:pt x="5361" y="7216"/>
                  </a:lnTo>
                  <a:lnTo>
                    <a:pt x="4777" y="7320"/>
                  </a:lnTo>
                  <a:cubicBezTo>
                    <a:pt x="4697" y="7526"/>
                    <a:pt x="4616" y="7732"/>
                    <a:pt x="4536" y="7938"/>
                  </a:cubicBezTo>
                  <a:lnTo>
                    <a:pt x="4124" y="8918"/>
                  </a:lnTo>
                  <a:lnTo>
                    <a:pt x="3883" y="8660"/>
                  </a:lnTo>
                  <a:lnTo>
                    <a:pt x="3643" y="8763"/>
                  </a:lnTo>
                  <a:lnTo>
                    <a:pt x="3402" y="8660"/>
                  </a:lnTo>
                  <a:cubicBezTo>
                    <a:pt x="3425" y="8626"/>
                    <a:pt x="3448" y="8591"/>
                    <a:pt x="3471" y="8557"/>
                  </a:cubicBezTo>
                  <a:cubicBezTo>
                    <a:pt x="3528" y="8385"/>
                    <a:pt x="3586" y="8213"/>
                    <a:pt x="3643" y="8041"/>
                  </a:cubicBezTo>
                  <a:lnTo>
                    <a:pt x="3814" y="7680"/>
                  </a:lnTo>
                  <a:cubicBezTo>
                    <a:pt x="3780" y="7594"/>
                    <a:pt x="3745" y="7509"/>
                    <a:pt x="3711" y="7423"/>
                  </a:cubicBezTo>
                  <a:lnTo>
                    <a:pt x="3883" y="7423"/>
                  </a:lnTo>
                  <a:lnTo>
                    <a:pt x="3883" y="7577"/>
                  </a:lnTo>
                  <a:lnTo>
                    <a:pt x="4227" y="7577"/>
                  </a:lnTo>
                  <a:cubicBezTo>
                    <a:pt x="4273" y="7526"/>
                    <a:pt x="4318" y="7474"/>
                    <a:pt x="4364" y="7423"/>
                  </a:cubicBezTo>
                  <a:cubicBezTo>
                    <a:pt x="4341" y="7389"/>
                    <a:pt x="4319" y="7354"/>
                    <a:pt x="4296" y="7320"/>
                  </a:cubicBezTo>
                  <a:lnTo>
                    <a:pt x="4364" y="7216"/>
                  </a:lnTo>
                  <a:lnTo>
                    <a:pt x="4124" y="6804"/>
                  </a:lnTo>
                  <a:cubicBezTo>
                    <a:pt x="4101" y="6649"/>
                    <a:pt x="4078" y="6495"/>
                    <a:pt x="4055" y="6340"/>
                  </a:cubicBezTo>
                  <a:lnTo>
                    <a:pt x="3883" y="6237"/>
                  </a:lnTo>
                  <a:lnTo>
                    <a:pt x="3883" y="5722"/>
                  </a:lnTo>
                  <a:lnTo>
                    <a:pt x="3643" y="5464"/>
                  </a:lnTo>
                  <a:lnTo>
                    <a:pt x="3402" y="5361"/>
                  </a:lnTo>
                  <a:lnTo>
                    <a:pt x="2990" y="5000"/>
                  </a:lnTo>
                  <a:lnTo>
                    <a:pt x="2577" y="5103"/>
                  </a:lnTo>
                  <a:cubicBezTo>
                    <a:pt x="2554" y="5189"/>
                    <a:pt x="2532" y="5275"/>
                    <a:pt x="2509" y="5361"/>
                  </a:cubicBezTo>
                  <a:lnTo>
                    <a:pt x="2268" y="5361"/>
                  </a:lnTo>
                  <a:lnTo>
                    <a:pt x="2096" y="5619"/>
                  </a:lnTo>
                  <a:lnTo>
                    <a:pt x="1684" y="5722"/>
                  </a:lnTo>
                  <a:lnTo>
                    <a:pt x="1546" y="5876"/>
                  </a:lnTo>
                  <a:lnTo>
                    <a:pt x="1271" y="5619"/>
                  </a:lnTo>
                  <a:lnTo>
                    <a:pt x="893" y="5619"/>
                  </a:lnTo>
                  <a:lnTo>
                    <a:pt x="550" y="5464"/>
                  </a:lnTo>
                  <a:lnTo>
                    <a:pt x="309" y="5722"/>
                  </a:lnTo>
                  <a:lnTo>
                    <a:pt x="309" y="5361"/>
                  </a:lnTo>
                  <a:lnTo>
                    <a:pt x="0" y="5000"/>
                  </a:lnTo>
                  <a:cubicBezTo>
                    <a:pt x="23" y="4845"/>
                    <a:pt x="46" y="4691"/>
                    <a:pt x="69" y="4536"/>
                  </a:cubicBezTo>
                  <a:lnTo>
                    <a:pt x="241" y="4278"/>
                  </a:lnTo>
                  <a:lnTo>
                    <a:pt x="378" y="4278"/>
                  </a:lnTo>
                  <a:cubicBezTo>
                    <a:pt x="332" y="4072"/>
                    <a:pt x="287" y="3866"/>
                    <a:pt x="241" y="3660"/>
                  </a:cubicBezTo>
                  <a:lnTo>
                    <a:pt x="722" y="2680"/>
                  </a:lnTo>
                  <a:lnTo>
                    <a:pt x="962" y="2423"/>
                  </a:lnTo>
                  <a:lnTo>
                    <a:pt x="1031" y="2216"/>
                  </a:lnTo>
                  <a:cubicBezTo>
                    <a:pt x="951" y="1804"/>
                    <a:pt x="870" y="1391"/>
                    <a:pt x="790" y="979"/>
                  </a:cubicBezTo>
                  <a:lnTo>
                    <a:pt x="1031" y="979"/>
                  </a:lnTo>
                  <a:lnTo>
                    <a:pt x="1375" y="619"/>
                  </a:lnTo>
                  <a:lnTo>
                    <a:pt x="1787" y="464"/>
                  </a:lnTo>
                  <a:lnTo>
                    <a:pt x="2337" y="619"/>
                  </a:lnTo>
                  <a:lnTo>
                    <a:pt x="2990" y="979"/>
                  </a:lnTo>
                  <a:lnTo>
                    <a:pt x="3402" y="979"/>
                  </a:lnTo>
                  <a:lnTo>
                    <a:pt x="3574" y="1237"/>
                  </a:lnTo>
                  <a:lnTo>
                    <a:pt x="3814" y="979"/>
                  </a:lnTo>
                  <a:lnTo>
                    <a:pt x="3952" y="1237"/>
                  </a:lnTo>
                  <a:lnTo>
                    <a:pt x="4467" y="1237"/>
                  </a:lnTo>
                  <a:lnTo>
                    <a:pt x="4708" y="1340"/>
                  </a:lnTo>
                  <a:lnTo>
                    <a:pt x="4708" y="619"/>
                  </a:lnTo>
                  <a:lnTo>
                    <a:pt x="4880" y="361"/>
                  </a:lnTo>
                  <a:lnTo>
                    <a:pt x="5361" y="258"/>
                  </a:lnTo>
                  <a:lnTo>
                    <a:pt x="5601" y="361"/>
                  </a:lnTo>
                  <a:cubicBezTo>
                    <a:pt x="5624" y="241"/>
                    <a:pt x="5647" y="120"/>
                    <a:pt x="5670" y="0"/>
                  </a:cubicBezTo>
                  <a:lnTo>
                    <a:pt x="5911" y="0"/>
                  </a:lnTo>
                  <a:lnTo>
                    <a:pt x="6495"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74" name="Freeform 337">
              <a:extLst>
                <a:ext uri="{FF2B5EF4-FFF2-40B4-BE49-F238E27FC236}">
                  <a16:creationId xmlns:a16="http://schemas.microsoft.com/office/drawing/2014/main" id="{6D3735F2-243B-3344-AB97-DCC14876ECE9}"/>
                </a:ext>
              </a:extLst>
            </p:cNvPr>
            <p:cNvSpPr>
              <a:spLocks/>
            </p:cNvSpPr>
            <p:nvPr/>
          </p:nvSpPr>
          <p:spPr bwMode="auto">
            <a:xfrm>
              <a:off x="2785769" y="4785150"/>
              <a:ext cx="141461" cy="158505"/>
            </a:xfrm>
            <a:custGeom>
              <a:avLst/>
              <a:gdLst>
                <a:gd name="T0" fmla="*/ 22 w 83"/>
                <a:gd name="T1" fmla="*/ 0 h 93"/>
                <a:gd name="T2" fmla="*/ 22 w 83"/>
                <a:gd name="T3" fmla="*/ 0 h 93"/>
                <a:gd name="T4" fmla="*/ 41 w 83"/>
                <a:gd name="T5" fmla="*/ 14 h 93"/>
                <a:gd name="T6" fmla="*/ 45 w 83"/>
                <a:gd name="T7" fmla="*/ 14 h 93"/>
                <a:gd name="T8" fmla="*/ 62 w 83"/>
                <a:gd name="T9" fmla="*/ 26 h 93"/>
                <a:gd name="T10" fmla="*/ 74 w 83"/>
                <a:gd name="T11" fmla="*/ 36 h 93"/>
                <a:gd name="T12" fmla="*/ 83 w 83"/>
                <a:gd name="T13" fmla="*/ 50 h 93"/>
                <a:gd name="T14" fmla="*/ 76 w 83"/>
                <a:gd name="T15" fmla="*/ 59 h 93"/>
                <a:gd name="T16" fmla="*/ 81 w 83"/>
                <a:gd name="T17" fmla="*/ 69 h 93"/>
                <a:gd name="T18" fmla="*/ 74 w 83"/>
                <a:gd name="T19" fmla="*/ 81 h 93"/>
                <a:gd name="T20" fmla="*/ 57 w 83"/>
                <a:gd name="T21" fmla="*/ 93 h 93"/>
                <a:gd name="T22" fmla="*/ 43 w 83"/>
                <a:gd name="T23" fmla="*/ 88 h 93"/>
                <a:gd name="T24" fmla="*/ 36 w 83"/>
                <a:gd name="T25" fmla="*/ 90 h 93"/>
                <a:gd name="T26" fmla="*/ 19 w 83"/>
                <a:gd name="T27" fmla="*/ 83 h 93"/>
                <a:gd name="T28" fmla="*/ 10 w 83"/>
                <a:gd name="T29" fmla="*/ 83 h 93"/>
                <a:gd name="T30" fmla="*/ 0 w 83"/>
                <a:gd name="T31" fmla="*/ 74 h 93"/>
                <a:gd name="T32" fmla="*/ 0 w 83"/>
                <a:gd name="T33" fmla="*/ 59 h 93"/>
                <a:gd name="T34" fmla="*/ 5 w 83"/>
                <a:gd name="T35" fmla="*/ 55 h 93"/>
                <a:gd name="T36" fmla="*/ 5 w 83"/>
                <a:gd name="T37" fmla="*/ 36 h 93"/>
                <a:gd name="T38" fmla="*/ 10 w 83"/>
                <a:gd name="T39" fmla="*/ 17 h 93"/>
                <a:gd name="T40" fmla="*/ 12 w 83"/>
                <a:gd name="T41" fmla="*/ 3 h 93"/>
                <a:gd name="T42" fmla="*/ 22 w 83"/>
                <a:gd name="T4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93">
                  <a:moveTo>
                    <a:pt x="22" y="0"/>
                  </a:moveTo>
                  <a:lnTo>
                    <a:pt x="22" y="0"/>
                  </a:lnTo>
                  <a:lnTo>
                    <a:pt x="41" y="14"/>
                  </a:lnTo>
                  <a:lnTo>
                    <a:pt x="45" y="14"/>
                  </a:lnTo>
                  <a:lnTo>
                    <a:pt x="62" y="26"/>
                  </a:lnTo>
                  <a:lnTo>
                    <a:pt x="74" y="36"/>
                  </a:lnTo>
                  <a:lnTo>
                    <a:pt x="83" y="50"/>
                  </a:lnTo>
                  <a:lnTo>
                    <a:pt x="76" y="59"/>
                  </a:lnTo>
                  <a:lnTo>
                    <a:pt x="81" y="69"/>
                  </a:lnTo>
                  <a:lnTo>
                    <a:pt x="74" y="81"/>
                  </a:lnTo>
                  <a:lnTo>
                    <a:pt x="57" y="93"/>
                  </a:lnTo>
                  <a:lnTo>
                    <a:pt x="43" y="88"/>
                  </a:lnTo>
                  <a:lnTo>
                    <a:pt x="36" y="90"/>
                  </a:lnTo>
                  <a:lnTo>
                    <a:pt x="19" y="83"/>
                  </a:lnTo>
                  <a:lnTo>
                    <a:pt x="10" y="83"/>
                  </a:lnTo>
                  <a:lnTo>
                    <a:pt x="0" y="74"/>
                  </a:lnTo>
                  <a:lnTo>
                    <a:pt x="0" y="59"/>
                  </a:lnTo>
                  <a:lnTo>
                    <a:pt x="5" y="55"/>
                  </a:lnTo>
                  <a:lnTo>
                    <a:pt x="5" y="36"/>
                  </a:lnTo>
                  <a:lnTo>
                    <a:pt x="10" y="17"/>
                  </a:lnTo>
                  <a:lnTo>
                    <a:pt x="12" y="3"/>
                  </a:lnTo>
                  <a:lnTo>
                    <a:pt x="22" y="0"/>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75" name="Freeform 339">
              <a:extLst>
                <a:ext uri="{FF2B5EF4-FFF2-40B4-BE49-F238E27FC236}">
                  <a16:creationId xmlns:a16="http://schemas.microsoft.com/office/drawing/2014/main" id="{69A3B481-D15B-0641-ACC6-95C633474DBA}"/>
                </a:ext>
              </a:extLst>
            </p:cNvPr>
            <p:cNvSpPr>
              <a:spLocks noEditPoints="1"/>
            </p:cNvSpPr>
            <p:nvPr/>
          </p:nvSpPr>
          <p:spPr bwMode="auto">
            <a:xfrm>
              <a:off x="-341709" y="1081601"/>
              <a:ext cx="2890574" cy="2312801"/>
            </a:xfrm>
            <a:custGeom>
              <a:avLst/>
              <a:gdLst>
                <a:gd name="T0" fmla="*/ 258 w 1696"/>
                <a:gd name="T1" fmla="*/ 1338 h 1357"/>
                <a:gd name="T2" fmla="*/ 274 w 1696"/>
                <a:gd name="T3" fmla="*/ 1347 h 1357"/>
                <a:gd name="T4" fmla="*/ 246 w 1696"/>
                <a:gd name="T5" fmla="*/ 1323 h 1357"/>
                <a:gd name="T6" fmla="*/ 253 w 1696"/>
                <a:gd name="T7" fmla="*/ 1326 h 1357"/>
                <a:gd name="T8" fmla="*/ 241 w 1696"/>
                <a:gd name="T9" fmla="*/ 1316 h 1357"/>
                <a:gd name="T10" fmla="*/ 222 w 1696"/>
                <a:gd name="T11" fmla="*/ 1307 h 1357"/>
                <a:gd name="T12" fmla="*/ 194 w 1696"/>
                <a:gd name="T13" fmla="*/ 1300 h 1357"/>
                <a:gd name="T14" fmla="*/ 1244 w 1696"/>
                <a:gd name="T15" fmla="*/ 748 h 1357"/>
                <a:gd name="T16" fmla="*/ 1336 w 1696"/>
                <a:gd name="T17" fmla="*/ 784 h 1357"/>
                <a:gd name="T18" fmla="*/ 1410 w 1696"/>
                <a:gd name="T19" fmla="*/ 819 h 1357"/>
                <a:gd name="T20" fmla="*/ 1445 w 1696"/>
                <a:gd name="T21" fmla="*/ 845 h 1357"/>
                <a:gd name="T22" fmla="*/ 1443 w 1696"/>
                <a:gd name="T23" fmla="*/ 926 h 1357"/>
                <a:gd name="T24" fmla="*/ 1507 w 1696"/>
                <a:gd name="T25" fmla="*/ 883 h 1357"/>
                <a:gd name="T26" fmla="*/ 1622 w 1696"/>
                <a:gd name="T27" fmla="*/ 852 h 1357"/>
                <a:gd name="T28" fmla="*/ 1677 w 1696"/>
                <a:gd name="T29" fmla="*/ 798 h 1357"/>
                <a:gd name="T30" fmla="*/ 1637 w 1696"/>
                <a:gd name="T31" fmla="*/ 895 h 1357"/>
                <a:gd name="T32" fmla="*/ 1637 w 1696"/>
                <a:gd name="T33" fmla="*/ 931 h 1357"/>
                <a:gd name="T34" fmla="*/ 1594 w 1696"/>
                <a:gd name="T35" fmla="*/ 950 h 1357"/>
                <a:gd name="T36" fmla="*/ 1563 w 1696"/>
                <a:gd name="T37" fmla="*/ 978 h 1357"/>
                <a:gd name="T38" fmla="*/ 1554 w 1696"/>
                <a:gd name="T39" fmla="*/ 1004 h 1357"/>
                <a:gd name="T40" fmla="*/ 1551 w 1696"/>
                <a:gd name="T41" fmla="*/ 1025 h 1357"/>
                <a:gd name="T42" fmla="*/ 1499 w 1696"/>
                <a:gd name="T43" fmla="*/ 1099 h 1357"/>
                <a:gd name="T44" fmla="*/ 1476 w 1696"/>
                <a:gd name="T45" fmla="*/ 1196 h 1357"/>
                <a:gd name="T46" fmla="*/ 1457 w 1696"/>
                <a:gd name="T47" fmla="*/ 1234 h 1357"/>
                <a:gd name="T48" fmla="*/ 1402 w 1696"/>
                <a:gd name="T49" fmla="*/ 1167 h 1357"/>
                <a:gd name="T50" fmla="*/ 1334 w 1696"/>
                <a:gd name="T51" fmla="*/ 1160 h 1357"/>
                <a:gd name="T52" fmla="*/ 1282 w 1696"/>
                <a:gd name="T53" fmla="*/ 1167 h 1357"/>
                <a:gd name="T54" fmla="*/ 1204 w 1696"/>
                <a:gd name="T55" fmla="*/ 1219 h 1357"/>
                <a:gd name="T56" fmla="*/ 1159 w 1696"/>
                <a:gd name="T57" fmla="*/ 1193 h 1357"/>
                <a:gd name="T58" fmla="*/ 1085 w 1696"/>
                <a:gd name="T59" fmla="*/ 1158 h 1357"/>
                <a:gd name="T60" fmla="*/ 984 w 1696"/>
                <a:gd name="T61" fmla="*/ 1134 h 1357"/>
                <a:gd name="T62" fmla="*/ 863 w 1696"/>
                <a:gd name="T63" fmla="*/ 1087 h 1357"/>
                <a:gd name="T64" fmla="*/ 797 w 1696"/>
                <a:gd name="T65" fmla="*/ 1013 h 1357"/>
                <a:gd name="T66" fmla="*/ 764 w 1696"/>
                <a:gd name="T67" fmla="*/ 902 h 1357"/>
                <a:gd name="T68" fmla="*/ 787 w 1696"/>
                <a:gd name="T69" fmla="*/ 781 h 1357"/>
                <a:gd name="T70" fmla="*/ 951 w 1696"/>
                <a:gd name="T71" fmla="*/ 758 h 1357"/>
                <a:gd name="T72" fmla="*/ 1244 w 1696"/>
                <a:gd name="T73" fmla="*/ 748 h 1357"/>
                <a:gd name="T74" fmla="*/ 291 w 1696"/>
                <a:gd name="T75" fmla="*/ 521 h 1357"/>
                <a:gd name="T76" fmla="*/ 99 w 1696"/>
                <a:gd name="T77" fmla="*/ 455 h 1357"/>
                <a:gd name="T78" fmla="*/ 99 w 1696"/>
                <a:gd name="T79" fmla="*/ 455 h 1357"/>
                <a:gd name="T80" fmla="*/ 35 w 1696"/>
                <a:gd name="T81" fmla="*/ 351 h 1357"/>
                <a:gd name="T82" fmla="*/ 269 w 1696"/>
                <a:gd name="T83" fmla="*/ 12 h 1357"/>
                <a:gd name="T84" fmla="*/ 390 w 1696"/>
                <a:gd name="T85" fmla="*/ 57 h 1357"/>
                <a:gd name="T86" fmla="*/ 497 w 1696"/>
                <a:gd name="T87" fmla="*/ 443 h 1357"/>
                <a:gd name="T88" fmla="*/ 605 w 1696"/>
                <a:gd name="T89" fmla="*/ 488 h 1357"/>
                <a:gd name="T90" fmla="*/ 643 w 1696"/>
                <a:gd name="T91" fmla="*/ 587 h 1357"/>
                <a:gd name="T92" fmla="*/ 499 w 1696"/>
                <a:gd name="T93" fmla="*/ 462 h 1357"/>
                <a:gd name="T94" fmla="*/ 357 w 1696"/>
                <a:gd name="T95" fmla="*/ 462 h 1357"/>
                <a:gd name="T96" fmla="*/ 310 w 1696"/>
                <a:gd name="T97" fmla="*/ 450 h 1357"/>
                <a:gd name="T98" fmla="*/ 215 w 1696"/>
                <a:gd name="T99" fmla="*/ 573 h 1357"/>
                <a:gd name="T100" fmla="*/ 128 w 1696"/>
                <a:gd name="T101" fmla="*/ 602 h 1357"/>
                <a:gd name="T102" fmla="*/ 229 w 1696"/>
                <a:gd name="T103" fmla="*/ 505 h 1357"/>
                <a:gd name="T104" fmla="*/ 168 w 1696"/>
                <a:gd name="T105" fmla="*/ 495 h 1357"/>
                <a:gd name="T106" fmla="*/ 104 w 1696"/>
                <a:gd name="T107" fmla="*/ 417 h 1357"/>
                <a:gd name="T108" fmla="*/ 165 w 1696"/>
                <a:gd name="T109" fmla="*/ 334 h 1357"/>
                <a:gd name="T110" fmla="*/ 132 w 1696"/>
                <a:gd name="T111" fmla="*/ 294 h 1357"/>
                <a:gd name="T112" fmla="*/ 128 w 1696"/>
                <a:gd name="T113" fmla="*/ 235 h 1357"/>
                <a:gd name="T114" fmla="*/ 118 w 1696"/>
                <a:gd name="T115" fmla="*/ 116 h 1357"/>
                <a:gd name="T116" fmla="*/ 269 w 1696"/>
                <a:gd name="T117" fmla="*/ 12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6" h="1357">
                  <a:moveTo>
                    <a:pt x="262" y="1352"/>
                  </a:moveTo>
                  <a:lnTo>
                    <a:pt x="262" y="1352"/>
                  </a:lnTo>
                  <a:lnTo>
                    <a:pt x="260" y="1357"/>
                  </a:lnTo>
                  <a:lnTo>
                    <a:pt x="255" y="1352"/>
                  </a:lnTo>
                  <a:lnTo>
                    <a:pt x="255" y="1347"/>
                  </a:lnTo>
                  <a:lnTo>
                    <a:pt x="253" y="1342"/>
                  </a:lnTo>
                  <a:lnTo>
                    <a:pt x="253" y="1340"/>
                  </a:lnTo>
                  <a:lnTo>
                    <a:pt x="258" y="1338"/>
                  </a:lnTo>
                  <a:lnTo>
                    <a:pt x="255" y="1335"/>
                  </a:lnTo>
                  <a:lnTo>
                    <a:pt x="255" y="1333"/>
                  </a:lnTo>
                  <a:lnTo>
                    <a:pt x="258" y="1333"/>
                  </a:lnTo>
                  <a:lnTo>
                    <a:pt x="265" y="1335"/>
                  </a:lnTo>
                  <a:lnTo>
                    <a:pt x="267" y="1335"/>
                  </a:lnTo>
                  <a:lnTo>
                    <a:pt x="269" y="1340"/>
                  </a:lnTo>
                  <a:lnTo>
                    <a:pt x="274" y="1345"/>
                  </a:lnTo>
                  <a:lnTo>
                    <a:pt x="274" y="1347"/>
                  </a:lnTo>
                  <a:lnTo>
                    <a:pt x="267" y="1350"/>
                  </a:lnTo>
                  <a:lnTo>
                    <a:pt x="262" y="1352"/>
                  </a:lnTo>
                  <a:lnTo>
                    <a:pt x="262" y="1352"/>
                  </a:lnTo>
                  <a:lnTo>
                    <a:pt x="262" y="1352"/>
                  </a:lnTo>
                  <a:close/>
                  <a:moveTo>
                    <a:pt x="253" y="1326"/>
                  </a:moveTo>
                  <a:lnTo>
                    <a:pt x="253" y="1326"/>
                  </a:lnTo>
                  <a:lnTo>
                    <a:pt x="248" y="1328"/>
                  </a:lnTo>
                  <a:lnTo>
                    <a:pt x="246" y="1323"/>
                  </a:lnTo>
                  <a:lnTo>
                    <a:pt x="243" y="1321"/>
                  </a:lnTo>
                  <a:lnTo>
                    <a:pt x="243" y="1321"/>
                  </a:lnTo>
                  <a:lnTo>
                    <a:pt x="243" y="1319"/>
                  </a:lnTo>
                  <a:lnTo>
                    <a:pt x="251" y="1321"/>
                  </a:lnTo>
                  <a:lnTo>
                    <a:pt x="253" y="1323"/>
                  </a:lnTo>
                  <a:lnTo>
                    <a:pt x="253" y="1326"/>
                  </a:lnTo>
                  <a:lnTo>
                    <a:pt x="253" y="1326"/>
                  </a:lnTo>
                  <a:lnTo>
                    <a:pt x="253" y="1326"/>
                  </a:lnTo>
                  <a:close/>
                  <a:moveTo>
                    <a:pt x="241" y="1316"/>
                  </a:moveTo>
                  <a:lnTo>
                    <a:pt x="241" y="1316"/>
                  </a:lnTo>
                  <a:lnTo>
                    <a:pt x="241" y="1319"/>
                  </a:lnTo>
                  <a:lnTo>
                    <a:pt x="234" y="1316"/>
                  </a:lnTo>
                  <a:lnTo>
                    <a:pt x="234" y="1316"/>
                  </a:lnTo>
                  <a:lnTo>
                    <a:pt x="241" y="1316"/>
                  </a:lnTo>
                  <a:lnTo>
                    <a:pt x="241" y="1316"/>
                  </a:lnTo>
                  <a:lnTo>
                    <a:pt x="241" y="1316"/>
                  </a:lnTo>
                  <a:close/>
                  <a:moveTo>
                    <a:pt x="227" y="1314"/>
                  </a:moveTo>
                  <a:lnTo>
                    <a:pt x="227" y="1314"/>
                  </a:lnTo>
                  <a:lnTo>
                    <a:pt x="227" y="1314"/>
                  </a:lnTo>
                  <a:lnTo>
                    <a:pt x="225" y="1314"/>
                  </a:lnTo>
                  <a:lnTo>
                    <a:pt x="220" y="1314"/>
                  </a:lnTo>
                  <a:lnTo>
                    <a:pt x="217" y="1312"/>
                  </a:lnTo>
                  <a:lnTo>
                    <a:pt x="217" y="1309"/>
                  </a:lnTo>
                  <a:lnTo>
                    <a:pt x="222" y="1307"/>
                  </a:lnTo>
                  <a:lnTo>
                    <a:pt x="225" y="1309"/>
                  </a:lnTo>
                  <a:lnTo>
                    <a:pt x="227" y="1314"/>
                  </a:lnTo>
                  <a:lnTo>
                    <a:pt x="227" y="1314"/>
                  </a:lnTo>
                  <a:lnTo>
                    <a:pt x="227" y="1314"/>
                  </a:lnTo>
                  <a:close/>
                  <a:moveTo>
                    <a:pt x="201" y="1302"/>
                  </a:moveTo>
                  <a:lnTo>
                    <a:pt x="201" y="1302"/>
                  </a:lnTo>
                  <a:lnTo>
                    <a:pt x="199" y="1305"/>
                  </a:lnTo>
                  <a:lnTo>
                    <a:pt x="194" y="1300"/>
                  </a:lnTo>
                  <a:lnTo>
                    <a:pt x="194" y="1300"/>
                  </a:lnTo>
                  <a:lnTo>
                    <a:pt x="196" y="1297"/>
                  </a:lnTo>
                  <a:lnTo>
                    <a:pt x="201" y="1297"/>
                  </a:lnTo>
                  <a:lnTo>
                    <a:pt x="201" y="1302"/>
                  </a:lnTo>
                  <a:lnTo>
                    <a:pt x="201" y="1302"/>
                  </a:lnTo>
                  <a:lnTo>
                    <a:pt x="201" y="1302"/>
                  </a:lnTo>
                  <a:close/>
                  <a:moveTo>
                    <a:pt x="1244" y="748"/>
                  </a:moveTo>
                  <a:lnTo>
                    <a:pt x="1244" y="748"/>
                  </a:lnTo>
                  <a:lnTo>
                    <a:pt x="1249" y="763"/>
                  </a:lnTo>
                  <a:lnTo>
                    <a:pt x="1253" y="767"/>
                  </a:lnTo>
                  <a:lnTo>
                    <a:pt x="1265" y="767"/>
                  </a:lnTo>
                  <a:lnTo>
                    <a:pt x="1282" y="772"/>
                  </a:lnTo>
                  <a:lnTo>
                    <a:pt x="1296" y="779"/>
                  </a:lnTo>
                  <a:lnTo>
                    <a:pt x="1310" y="777"/>
                  </a:lnTo>
                  <a:lnTo>
                    <a:pt x="1329" y="784"/>
                  </a:lnTo>
                  <a:lnTo>
                    <a:pt x="1336" y="784"/>
                  </a:lnTo>
                  <a:lnTo>
                    <a:pt x="1350" y="777"/>
                  </a:lnTo>
                  <a:lnTo>
                    <a:pt x="1365" y="784"/>
                  </a:lnTo>
                  <a:lnTo>
                    <a:pt x="1381" y="793"/>
                  </a:lnTo>
                  <a:lnTo>
                    <a:pt x="1393" y="803"/>
                  </a:lnTo>
                  <a:lnTo>
                    <a:pt x="1405" y="810"/>
                  </a:lnTo>
                  <a:lnTo>
                    <a:pt x="1407" y="815"/>
                  </a:lnTo>
                  <a:lnTo>
                    <a:pt x="1412" y="817"/>
                  </a:lnTo>
                  <a:lnTo>
                    <a:pt x="1410" y="819"/>
                  </a:lnTo>
                  <a:lnTo>
                    <a:pt x="1414" y="822"/>
                  </a:lnTo>
                  <a:lnTo>
                    <a:pt x="1419" y="819"/>
                  </a:lnTo>
                  <a:lnTo>
                    <a:pt x="1419" y="824"/>
                  </a:lnTo>
                  <a:lnTo>
                    <a:pt x="1424" y="829"/>
                  </a:lnTo>
                  <a:lnTo>
                    <a:pt x="1426" y="829"/>
                  </a:lnTo>
                  <a:lnTo>
                    <a:pt x="1428" y="831"/>
                  </a:lnTo>
                  <a:lnTo>
                    <a:pt x="1426" y="834"/>
                  </a:lnTo>
                  <a:lnTo>
                    <a:pt x="1445" y="845"/>
                  </a:lnTo>
                  <a:lnTo>
                    <a:pt x="1447" y="867"/>
                  </a:lnTo>
                  <a:lnTo>
                    <a:pt x="1452" y="886"/>
                  </a:lnTo>
                  <a:lnTo>
                    <a:pt x="1445" y="897"/>
                  </a:lnTo>
                  <a:lnTo>
                    <a:pt x="1438" y="912"/>
                  </a:lnTo>
                  <a:lnTo>
                    <a:pt x="1436" y="919"/>
                  </a:lnTo>
                  <a:lnTo>
                    <a:pt x="1436" y="919"/>
                  </a:lnTo>
                  <a:lnTo>
                    <a:pt x="1436" y="923"/>
                  </a:lnTo>
                  <a:lnTo>
                    <a:pt x="1443" y="926"/>
                  </a:lnTo>
                  <a:lnTo>
                    <a:pt x="1445" y="926"/>
                  </a:lnTo>
                  <a:lnTo>
                    <a:pt x="1464" y="914"/>
                  </a:lnTo>
                  <a:lnTo>
                    <a:pt x="1481" y="912"/>
                  </a:lnTo>
                  <a:lnTo>
                    <a:pt x="1502" y="902"/>
                  </a:lnTo>
                  <a:lnTo>
                    <a:pt x="1504" y="900"/>
                  </a:lnTo>
                  <a:lnTo>
                    <a:pt x="1502" y="893"/>
                  </a:lnTo>
                  <a:lnTo>
                    <a:pt x="1499" y="888"/>
                  </a:lnTo>
                  <a:lnTo>
                    <a:pt x="1507" y="883"/>
                  </a:lnTo>
                  <a:lnTo>
                    <a:pt x="1521" y="883"/>
                  </a:lnTo>
                  <a:lnTo>
                    <a:pt x="1537" y="883"/>
                  </a:lnTo>
                  <a:lnTo>
                    <a:pt x="1542" y="874"/>
                  </a:lnTo>
                  <a:lnTo>
                    <a:pt x="1544" y="874"/>
                  </a:lnTo>
                  <a:lnTo>
                    <a:pt x="1561" y="857"/>
                  </a:lnTo>
                  <a:lnTo>
                    <a:pt x="1568" y="852"/>
                  </a:lnTo>
                  <a:lnTo>
                    <a:pt x="1592" y="852"/>
                  </a:lnTo>
                  <a:lnTo>
                    <a:pt x="1622" y="852"/>
                  </a:lnTo>
                  <a:lnTo>
                    <a:pt x="1625" y="848"/>
                  </a:lnTo>
                  <a:lnTo>
                    <a:pt x="1630" y="845"/>
                  </a:lnTo>
                  <a:lnTo>
                    <a:pt x="1637" y="843"/>
                  </a:lnTo>
                  <a:lnTo>
                    <a:pt x="1644" y="831"/>
                  </a:lnTo>
                  <a:lnTo>
                    <a:pt x="1646" y="815"/>
                  </a:lnTo>
                  <a:lnTo>
                    <a:pt x="1660" y="796"/>
                  </a:lnTo>
                  <a:lnTo>
                    <a:pt x="1665" y="803"/>
                  </a:lnTo>
                  <a:lnTo>
                    <a:pt x="1677" y="798"/>
                  </a:lnTo>
                  <a:lnTo>
                    <a:pt x="1682" y="805"/>
                  </a:lnTo>
                  <a:lnTo>
                    <a:pt x="1682" y="838"/>
                  </a:lnTo>
                  <a:lnTo>
                    <a:pt x="1693" y="850"/>
                  </a:lnTo>
                  <a:lnTo>
                    <a:pt x="1696" y="857"/>
                  </a:lnTo>
                  <a:lnTo>
                    <a:pt x="1679" y="869"/>
                  </a:lnTo>
                  <a:lnTo>
                    <a:pt x="1663" y="876"/>
                  </a:lnTo>
                  <a:lnTo>
                    <a:pt x="1646" y="883"/>
                  </a:lnTo>
                  <a:lnTo>
                    <a:pt x="1637" y="895"/>
                  </a:lnTo>
                  <a:lnTo>
                    <a:pt x="1634" y="900"/>
                  </a:lnTo>
                  <a:lnTo>
                    <a:pt x="1634" y="912"/>
                  </a:lnTo>
                  <a:lnTo>
                    <a:pt x="1639" y="923"/>
                  </a:lnTo>
                  <a:lnTo>
                    <a:pt x="1646" y="923"/>
                  </a:lnTo>
                  <a:lnTo>
                    <a:pt x="1644" y="916"/>
                  </a:lnTo>
                  <a:lnTo>
                    <a:pt x="1648" y="921"/>
                  </a:lnTo>
                  <a:lnTo>
                    <a:pt x="1648" y="928"/>
                  </a:lnTo>
                  <a:lnTo>
                    <a:pt x="1637" y="931"/>
                  </a:lnTo>
                  <a:lnTo>
                    <a:pt x="1630" y="931"/>
                  </a:lnTo>
                  <a:lnTo>
                    <a:pt x="1618" y="935"/>
                  </a:lnTo>
                  <a:lnTo>
                    <a:pt x="1611" y="935"/>
                  </a:lnTo>
                  <a:lnTo>
                    <a:pt x="1601" y="935"/>
                  </a:lnTo>
                  <a:lnTo>
                    <a:pt x="1587" y="942"/>
                  </a:lnTo>
                  <a:lnTo>
                    <a:pt x="1611" y="938"/>
                  </a:lnTo>
                  <a:lnTo>
                    <a:pt x="1615" y="942"/>
                  </a:lnTo>
                  <a:lnTo>
                    <a:pt x="1594" y="950"/>
                  </a:lnTo>
                  <a:lnTo>
                    <a:pt x="1582" y="950"/>
                  </a:lnTo>
                  <a:lnTo>
                    <a:pt x="1585" y="947"/>
                  </a:lnTo>
                  <a:lnTo>
                    <a:pt x="1577" y="952"/>
                  </a:lnTo>
                  <a:lnTo>
                    <a:pt x="1585" y="954"/>
                  </a:lnTo>
                  <a:lnTo>
                    <a:pt x="1580" y="968"/>
                  </a:lnTo>
                  <a:lnTo>
                    <a:pt x="1568" y="985"/>
                  </a:lnTo>
                  <a:lnTo>
                    <a:pt x="1566" y="978"/>
                  </a:lnTo>
                  <a:lnTo>
                    <a:pt x="1563" y="978"/>
                  </a:lnTo>
                  <a:lnTo>
                    <a:pt x="1559" y="973"/>
                  </a:lnTo>
                  <a:lnTo>
                    <a:pt x="1561" y="983"/>
                  </a:lnTo>
                  <a:lnTo>
                    <a:pt x="1566" y="987"/>
                  </a:lnTo>
                  <a:lnTo>
                    <a:pt x="1566" y="997"/>
                  </a:lnTo>
                  <a:lnTo>
                    <a:pt x="1561" y="1004"/>
                  </a:lnTo>
                  <a:lnTo>
                    <a:pt x="1551" y="1021"/>
                  </a:lnTo>
                  <a:lnTo>
                    <a:pt x="1549" y="1018"/>
                  </a:lnTo>
                  <a:lnTo>
                    <a:pt x="1554" y="1004"/>
                  </a:lnTo>
                  <a:lnTo>
                    <a:pt x="1547" y="997"/>
                  </a:lnTo>
                  <a:lnTo>
                    <a:pt x="1544" y="980"/>
                  </a:lnTo>
                  <a:lnTo>
                    <a:pt x="1542" y="990"/>
                  </a:lnTo>
                  <a:lnTo>
                    <a:pt x="1544" y="1002"/>
                  </a:lnTo>
                  <a:lnTo>
                    <a:pt x="1533" y="999"/>
                  </a:lnTo>
                  <a:lnTo>
                    <a:pt x="1544" y="1006"/>
                  </a:lnTo>
                  <a:lnTo>
                    <a:pt x="1547" y="1025"/>
                  </a:lnTo>
                  <a:lnTo>
                    <a:pt x="1551" y="1025"/>
                  </a:lnTo>
                  <a:lnTo>
                    <a:pt x="1551" y="1032"/>
                  </a:lnTo>
                  <a:lnTo>
                    <a:pt x="1554" y="1054"/>
                  </a:lnTo>
                  <a:lnTo>
                    <a:pt x="1544" y="1068"/>
                  </a:lnTo>
                  <a:lnTo>
                    <a:pt x="1528" y="1073"/>
                  </a:lnTo>
                  <a:lnTo>
                    <a:pt x="1516" y="1084"/>
                  </a:lnTo>
                  <a:lnTo>
                    <a:pt x="1509" y="1084"/>
                  </a:lnTo>
                  <a:lnTo>
                    <a:pt x="1502" y="1094"/>
                  </a:lnTo>
                  <a:lnTo>
                    <a:pt x="1499" y="1099"/>
                  </a:lnTo>
                  <a:lnTo>
                    <a:pt x="1481" y="1113"/>
                  </a:lnTo>
                  <a:lnTo>
                    <a:pt x="1471" y="1120"/>
                  </a:lnTo>
                  <a:lnTo>
                    <a:pt x="1464" y="1132"/>
                  </a:lnTo>
                  <a:lnTo>
                    <a:pt x="1462" y="1146"/>
                  </a:lnTo>
                  <a:lnTo>
                    <a:pt x="1464" y="1158"/>
                  </a:lnTo>
                  <a:lnTo>
                    <a:pt x="1469" y="1174"/>
                  </a:lnTo>
                  <a:lnTo>
                    <a:pt x="1476" y="1189"/>
                  </a:lnTo>
                  <a:lnTo>
                    <a:pt x="1476" y="1196"/>
                  </a:lnTo>
                  <a:lnTo>
                    <a:pt x="1485" y="1217"/>
                  </a:lnTo>
                  <a:lnTo>
                    <a:pt x="1483" y="1229"/>
                  </a:lnTo>
                  <a:lnTo>
                    <a:pt x="1483" y="1236"/>
                  </a:lnTo>
                  <a:lnTo>
                    <a:pt x="1478" y="1245"/>
                  </a:lnTo>
                  <a:lnTo>
                    <a:pt x="1473" y="1248"/>
                  </a:lnTo>
                  <a:lnTo>
                    <a:pt x="1466" y="1245"/>
                  </a:lnTo>
                  <a:lnTo>
                    <a:pt x="1464" y="1238"/>
                  </a:lnTo>
                  <a:lnTo>
                    <a:pt x="1457" y="1234"/>
                  </a:lnTo>
                  <a:lnTo>
                    <a:pt x="1450" y="1219"/>
                  </a:lnTo>
                  <a:lnTo>
                    <a:pt x="1440" y="1205"/>
                  </a:lnTo>
                  <a:lnTo>
                    <a:pt x="1438" y="1198"/>
                  </a:lnTo>
                  <a:lnTo>
                    <a:pt x="1443" y="1186"/>
                  </a:lnTo>
                  <a:lnTo>
                    <a:pt x="1438" y="1177"/>
                  </a:lnTo>
                  <a:lnTo>
                    <a:pt x="1424" y="1160"/>
                  </a:lnTo>
                  <a:lnTo>
                    <a:pt x="1419" y="1158"/>
                  </a:lnTo>
                  <a:lnTo>
                    <a:pt x="1402" y="1167"/>
                  </a:lnTo>
                  <a:lnTo>
                    <a:pt x="1400" y="1165"/>
                  </a:lnTo>
                  <a:lnTo>
                    <a:pt x="1393" y="1155"/>
                  </a:lnTo>
                  <a:lnTo>
                    <a:pt x="1381" y="1151"/>
                  </a:lnTo>
                  <a:lnTo>
                    <a:pt x="1362" y="1153"/>
                  </a:lnTo>
                  <a:lnTo>
                    <a:pt x="1348" y="1151"/>
                  </a:lnTo>
                  <a:lnTo>
                    <a:pt x="1336" y="1153"/>
                  </a:lnTo>
                  <a:lnTo>
                    <a:pt x="1329" y="1155"/>
                  </a:lnTo>
                  <a:lnTo>
                    <a:pt x="1334" y="1160"/>
                  </a:lnTo>
                  <a:lnTo>
                    <a:pt x="1331" y="1167"/>
                  </a:lnTo>
                  <a:lnTo>
                    <a:pt x="1336" y="1172"/>
                  </a:lnTo>
                  <a:lnTo>
                    <a:pt x="1334" y="1174"/>
                  </a:lnTo>
                  <a:lnTo>
                    <a:pt x="1327" y="1172"/>
                  </a:lnTo>
                  <a:lnTo>
                    <a:pt x="1320" y="1174"/>
                  </a:lnTo>
                  <a:lnTo>
                    <a:pt x="1310" y="1174"/>
                  </a:lnTo>
                  <a:lnTo>
                    <a:pt x="1296" y="1165"/>
                  </a:lnTo>
                  <a:lnTo>
                    <a:pt x="1282" y="1167"/>
                  </a:lnTo>
                  <a:lnTo>
                    <a:pt x="1270" y="1163"/>
                  </a:lnTo>
                  <a:lnTo>
                    <a:pt x="1261" y="1165"/>
                  </a:lnTo>
                  <a:lnTo>
                    <a:pt x="1246" y="1167"/>
                  </a:lnTo>
                  <a:lnTo>
                    <a:pt x="1232" y="1181"/>
                  </a:lnTo>
                  <a:lnTo>
                    <a:pt x="1216" y="1191"/>
                  </a:lnTo>
                  <a:lnTo>
                    <a:pt x="1208" y="1198"/>
                  </a:lnTo>
                  <a:lnTo>
                    <a:pt x="1204" y="1208"/>
                  </a:lnTo>
                  <a:lnTo>
                    <a:pt x="1204" y="1219"/>
                  </a:lnTo>
                  <a:lnTo>
                    <a:pt x="1204" y="1229"/>
                  </a:lnTo>
                  <a:lnTo>
                    <a:pt x="1208" y="1234"/>
                  </a:lnTo>
                  <a:lnTo>
                    <a:pt x="1201" y="1234"/>
                  </a:lnTo>
                  <a:lnTo>
                    <a:pt x="1190" y="1231"/>
                  </a:lnTo>
                  <a:lnTo>
                    <a:pt x="1178" y="1226"/>
                  </a:lnTo>
                  <a:lnTo>
                    <a:pt x="1173" y="1217"/>
                  </a:lnTo>
                  <a:lnTo>
                    <a:pt x="1168" y="1205"/>
                  </a:lnTo>
                  <a:lnTo>
                    <a:pt x="1159" y="1193"/>
                  </a:lnTo>
                  <a:lnTo>
                    <a:pt x="1154" y="1184"/>
                  </a:lnTo>
                  <a:lnTo>
                    <a:pt x="1147" y="1170"/>
                  </a:lnTo>
                  <a:lnTo>
                    <a:pt x="1135" y="1163"/>
                  </a:lnTo>
                  <a:lnTo>
                    <a:pt x="1121" y="1165"/>
                  </a:lnTo>
                  <a:lnTo>
                    <a:pt x="1112" y="1179"/>
                  </a:lnTo>
                  <a:lnTo>
                    <a:pt x="1097" y="1172"/>
                  </a:lnTo>
                  <a:lnTo>
                    <a:pt x="1090" y="1167"/>
                  </a:lnTo>
                  <a:lnTo>
                    <a:pt x="1085" y="1158"/>
                  </a:lnTo>
                  <a:lnTo>
                    <a:pt x="1081" y="1146"/>
                  </a:lnTo>
                  <a:lnTo>
                    <a:pt x="1069" y="1139"/>
                  </a:lnTo>
                  <a:lnTo>
                    <a:pt x="1062" y="1132"/>
                  </a:lnTo>
                  <a:lnTo>
                    <a:pt x="1055" y="1127"/>
                  </a:lnTo>
                  <a:lnTo>
                    <a:pt x="1029" y="1127"/>
                  </a:lnTo>
                  <a:lnTo>
                    <a:pt x="1029" y="1134"/>
                  </a:lnTo>
                  <a:lnTo>
                    <a:pt x="1015" y="1134"/>
                  </a:lnTo>
                  <a:lnTo>
                    <a:pt x="984" y="1134"/>
                  </a:lnTo>
                  <a:lnTo>
                    <a:pt x="946" y="1120"/>
                  </a:lnTo>
                  <a:lnTo>
                    <a:pt x="922" y="1110"/>
                  </a:lnTo>
                  <a:lnTo>
                    <a:pt x="922" y="1108"/>
                  </a:lnTo>
                  <a:lnTo>
                    <a:pt x="903" y="1110"/>
                  </a:lnTo>
                  <a:lnTo>
                    <a:pt x="884" y="1110"/>
                  </a:lnTo>
                  <a:lnTo>
                    <a:pt x="882" y="1101"/>
                  </a:lnTo>
                  <a:lnTo>
                    <a:pt x="870" y="1089"/>
                  </a:lnTo>
                  <a:lnTo>
                    <a:pt x="863" y="1087"/>
                  </a:lnTo>
                  <a:lnTo>
                    <a:pt x="861" y="1082"/>
                  </a:lnTo>
                  <a:lnTo>
                    <a:pt x="851" y="1082"/>
                  </a:lnTo>
                  <a:lnTo>
                    <a:pt x="847" y="1077"/>
                  </a:lnTo>
                  <a:lnTo>
                    <a:pt x="832" y="1075"/>
                  </a:lnTo>
                  <a:lnTo>
                    <a:pt x="828" y="1073"/>
                  </a:lnTo>
                  <a:lnTo>
                    <a:pt x="825" y="1061"/>
                  </a:lnTo>
                  <a:lnTo>
                    <a:pt x="809" y="1042"/>
                  </a:lnTo>
                  <a:lnTo>
                    <a:pt x="797" y="1013"/>
                  </a:lnTo>
                  <a:lnTo>
                    <a:pt x="797" y="1009"/>
                  </a:lnTo>
                  <a:lnTo>
                    <a:pt x="790" y="1002"/>
                  </a:lnTo>
                  <a:lnTo>
                    <a:pt x="776" y="985"/>
                  </a:lnTo>
                  <a:lnTo>
                    <a:pt x="773" y="966"/>
                  </a:lnTo>
                  <a:lnTo>
                    <a:pt x="766" y="957"/>
                  </a:lnTo>
                  <a:lnTo>
                    <a:pt x="769" y="938"/>
                  </a:lnTo>
                  <a:lnTo>
                    <a:pt x="769" y="919"/>
                  </a:lnTo>
                  <a:lnTo>
                    <a:pt x="764" y="902"/>
                  </a:lnTo>
                  <a:lnTo>
                    <a:pt x="771" y="883"/>
                  </a:lnTo>
                  <a:lnTo>
                    <a:pt x="771" y="862"/>
                  </a:lnTo>
                  <a:lnTo>
                    <a:pt x="773" y="841"/>
                  </a:lnTo>
                  <a:lnTo>
                    <a:pt x="771" y="810"/>
                  </a:lnTo>
                  <a:lnTo>
                    <a:pt x="766" y="789"/>
                  </a:lnTo>
                  <a:lnTo>
                    <a:pt x="761" y="779"/>
                  </a:lnTo>
                  <a:lnTo>
                    <a:pt x="764" y="774"/>
                  </a:lnTo>
                  <a:lnTo>
                    <a:pt x="787" y="781"/>
                  </a:lnTo>
                  <a:lnTo>
                    <a:pt x="795" y="805"/>
                  </a:lnTo>
                  <a:lnTo>
                    <a:pt x="799" y="798"/>
                  </a:lnTo>
                  <a:lnTo>
                    <a:pt x="797" y="779"/>
                  </a:lnTo>
                  <a:lnTo>
                    <a:pt x="792" y="758"/>
                  </a:lnTo>
                  <a:lnTo>
                    <a:pt x="837" y="758"/>
                  </a:lnTo>
                  <a:lnTo>
                    <a:pt x="884" y="758"/>
                  </a:lnTo>
                  <a:lnTo>
                    <a:pt x="901" y="758"/>
                  </a:lnTo>
                  <a:lnTo>
                    <a:pt x="951" y="758"/>
                  </a:lnTo>
                  <a:lnTo>
                    <a:pt x="998" y="758"/>
                  </a:lnTo>
                  <a:lnTo>
                    <a:pt x="1048" y="758"/>
                  </a:lnTo>
                  <a:lnTo>
                    <a:pt x="1097" y="758"/>
                  </a:lnTo>
                  <a:lnTo>
                    <a:pt x="1152" y="758"/>
                  </a:lnTo>
                  <a:lnTo>
                    <a:pt x="1206" y="758"/>
                  </a:lnTo>
                  <a:lnTo>
                    <a:pt x="1239" y="758"/>
                  </a:lnTo>
                  <a:lnTo>
                    <a:pt x="1239" y="748"/>
                  </a:lnTo>
                  <a:lnTo>
                    <a:pt x="1244" y="748"/>
                  </a:lnTo>
                  <a:lnTo>
                    <a:pt x="1244" y="748"/>
                  </a:lnTo>
                  <a:lnTo>
                    <a:pt x="1244" y="748"/>
                  </a:lnTo>
                  <a:close/>
                  <a:moveTo>
                    <a:pt x="303" y="540"/>
                  </a:moveTo>
                  <a:lnTo>
                    <a:pt x="303" y="540"/>
                  </a:lnTo>
                  <a:lnTo>
                    <a:pt x="286" y="552"/>
                  </a:lnTo>
                  <a:lnTo>
                    <a:pt x="279" y="545"/>
                  </a:lnTo>
                  <a:lnTo>
                    <a:pt x="277" y="531"/>
                  </a:lnTo>
                  <a:lnTo>
                    <a:pt x="291" y="521"/>
                  </a:lnTo>
                  <a:lnTo>
                    <a:pt x="300" y="516"/>
                  </a:lnTo>
                  <a:lnTo>
                    <a:pt x="310" y="516"/>
                  </a:lnTo>
                  <a:lnTo>
                    <a:pt x="317" y="526"/>
                  </a:lnTo>
                  <a:lnTo>
                    <a:pt x="303" y="540"/>
                  </a:lnTo>
                  <a:lnTo>
                    <a:pt x="303" y="540"/>
                  </a:lnTo>
                  <a:lnTo>
                    <a:pt x="303" y="540"/>
                  </a:lnTo>
                  <a:close/>
                  <a:moveTo>
                    <a:pt x="99" y="455"/>
                  </a:moveTo>
                  <a:lnTo>
                    <a:pt x="99" y="455"/>
                  </a:lnTo>
                  <a:lnTo>
                    <a:pt x="90" y="460"/>
                  </a:lnTo>
                  <a:lnTo>
                    <a:pt x="78" y="455"/>
                  </a:lnTo>
                  <a:lnTo>
                    <a:pt x="68" y="445"/>
                  </a:lnTo>
                  <a:lnTo>
                    <a:pt x="85" y="441"/>
                  </a:lnTo>
                  <a:lnTo>
                    <a:pt x="97" y="443"/>
                  </a:lnTo>
                  <a:lnTo>
                    <a:pt x="99" y="455"/>
                  </a:lnTo>
                  <a:lnTo>
                    <a:pt x="99" y="455"/>
                  </a:lnTo>
                  <a:lnTo>
                    <a:pt x="99" y="455"/>
                  </a:lnTo>
                  <a:close/>
                  <a:moveTo>
                    <a:pt x="0" y="322"/>
                  </a:moveTo>
                  <a:lnTo>
                    <a:pt x="0" y="322"/>
                  </a:lnTo>
                  <a:lnTo>
                    <a:pt x="9" y="329"/>
                  </a:lnTo>
                  <a:lnTo>
                    <a:pt x="19" y="327"/>
                  </a:lnTo>
                  <a:lnTo>
                    <a:pt x="33" y="336"/>
                  </a:lnTo>
                  <a:lnTo>
                    <a:pt x="49" y="341"/>
                  </a:lnTo>
                  <a:lnTo>
                    <a:pt x="47" y="344"/>
                  </a:lnTo>
                  <a:lnTo>
                    <a:pt x="35" y="351"/>
                  </a:lnTo>
                  <a:lnTo>
                    <a:pt x="23" y="344"/>
                  </a:lnTo>
                  <a:lnTo>
                    <a:pt x="16" y="339"/>
                  </a:lnTo>
                  <a:lnTo>
                    <a:pt x="2" y="341"/>
                  </a:lnTo>
                  <a:lnTo>
                    <a:pt x="0" y="336"/>
                  </a:lnTo>
                  <a:lnTo>
                    <a:pt x="0" y="322"/>
                  </a:lnTo>
                  <a:lnTo>
                    <a:pt x="0" y="322"/>
                  </a:lnTo>
                  <a:lnTo>
                    <a:pt x="0" y="322"/>
                  </a:lnTo>
                  <a:close/>
                  <a:moveTo>
                    <a:pt x="269" y="12"/>
                  </a:moveTo>
                  <a:lnTo>
                    <a:pt x="269" y="12"/>
                  </a:lnTo>
                  <a:lnTo>
                    <a:pt x="281" y="33"/>
                  </a:lnTo>
                  <a:lnTo>
                    <a:pt x="288" y="24"/>
                  </a:lnTo>
                  <a:lnTo>
                    <a:pt x="317" y="26"/>
                  </a:lnTo>
                  <a:lnTo>
                    <a:pt x="314" y="38"/>
                  </a:lnTo>
                  <a:lnTo>
                    <a:pt x="340" y="48"/>
                  </a:lnTo>
                  <a:lnTo>
                    <a:pt x="357" y="41"/>
                  </a:lnTo>
                  <a:lnTo>
                    <a:pt x="390" y="57"/>
                  </a:lnTo>
                  <a:lnTo>
                    <a:pt x="421" y="62"/>
                  </a:lnTo>
                  <a:lnTo>
                    <a:pt x="433" y="67"/>
                  </a:lnTo>
                  <a:lnTo>
                    <a:pt x="456" y="60"/>
                  </a:lnTo>
                  <a:lnTo>
                    <a:pt x="480" y="74"/>
                  </a:lnTo>
                  <a:lnTo>
                    <a:pt x="497" y="81"/>
                  </a:lnTo>
                  <a:lnTo>
                    <a:pt x="497" y="81"/>
                  </a:lnTo>
                  <a:lnTo>
                    <a:pt x="497" y="239"/>
                  </a:lnTo>
                  <a:lnTo>
                    <a:pt x="497" y="443"/>
                  </a:lnTo>
                  <a:lnTo>
                    <a:pt x="513" y="443"/>
                  </a:lnTo>
                  <a:lnTo>
                    <a:pt x="530" y="452"/>
                  </a:lnTo>
                  <a:lnTo>
                    <a:pt x="541" y="467"/>
                  </a:lnTo>
                  <a:lnTo>
                    <a:pt x="556" y="488"/>
                  </a:lnTo>
                  <a:lnTo>
                    <a:pt x="570" y="469"/>
                  </a:lnTo>
                  <a:lnTo>
                    <a:pt x="586" y="460"/>
                  </a:lnTo>
                  <a:lnTo>
                    <a:pt x="596" y="474"/>
                  </a:lnTo>
                  <a:lnTo>
                    <a:pt x="605" y="488"/>
                  </a:lnTo>
                  <a:lnTo>
                    <a:pt x="622" y="502"/>
                  </a:lnTo>
                  <a:lnTo>
                    <a:pt x="631" y="523"/>
                  </a:lnTo>
                  <a:lnTo>
                    <a:pt x="648" y="559"/>
                  </a:lnTo>
                  <a:lnTo>
                    <a:pt x="676" y="576"/>
                  </a:lnTo>
                  <a:lnTo>
                    <a:pt x="676" y="594"/>
                  </a:lnTo>
                  <a:lnTo>
                    <a:pt x="667" y="606"/>
                  </a:lnTo>
                  <a:lnTo>
                    <a:pt x="657" y="597"/>
                  </a:lnTo>
                  <a:lnTo>
                    <a:pt x="643" y="587"/>
                  </a:lnTo>
                  <a:lnTo>
                    <a:pt x="638" y="564"/>
                  </a:lnTo>
                  <a:lnTo>
                    <a:pt x="617" y="538"/>
                  </a:lnTo>
                  <a:lnTo>
                    <a:pt x="608" y="512"/>
                  </a:lnTo>
                  <a:lnTo>
                    <a:pt x="594" y="509"/>
                  </a:lnTo>
                  <a:lnTo>
                    <a:pt x="567" y="509"/>
                  </a:lnTo>
                  <a:lnTo>
                    <a:pt x="549" y="500"/>
                  </a:lnTo>
                  <a:lnTo>
                    <a:pt x="515" y="467"/>
                  </a:lnTo>
                  <a:lnTo>
                    <a:pt x="499" y="462"/>
                  </a:lnTo>
                  <a:lnTo>
                    <a:pt x="471" y="450"/>
                  </a:lnTo>
                  <a:lnTo>
                    <a:pt x="449" y="452"/>
                  </a:lnTo>
                  <a:lnTo>
                    <a:pt x="416" y="438"/>
                  </a:lnTo>
                  <a:lnTo>
                    <a:pt x="400" y="424"/>
                  </a:lnTo>
                  <a:lnTo>
                    <a:pt x="381" y="431"/>
                  </a:lnTo>
                  <a:lnTo>
                    <a:pt x="385" y="452"/>
                  </a:lnTo>
                  <a:lnTo>
                    <a:pt x="374" y="455"/>
                  </a:lnTo>
                  <a:lnTo>
                    <a:pt x="357" y="462"/>
                  </a:lnTo>
                  <a:lnTo>
                    <a:pt x="340" y="474"/>
                  </a:lnTo>
                  <a:lnTo>
                    <a:pt x="324" y="478"/>
                  </a:lnTo>
                  <a:lnTo>
                    <a:pt x="322" y="460"/>
                  </a:lnTo>
                  <a:lnTo>
                    <a:pt x="329" y="429"/>
                  </a:lnTo>
                  <a:lnTo>
                    <a:pt x="345" y="417"/>
                  </a:lnTo>
                  <a:lnTo>
                    <a:pt x="340" y="410"/>
                  </a:lnTo>
                  <a:lnTo>
                    <a:pt x="322" y="429"/>
                  </a:lnTo>
                  <a:lnTo>
                    <a:pt x="310" y="450"/>
                  </a:lnTo>
                  <a:lnTo>
                    <a:pt x="286" y="474"/>
                  </a:lnTo>
                  <a:lnTo>
                    <a:pt x="298" y="488"/>
                  </a:lnTo>
                  <a:lnTo>
                    <a:pt x="284" y="509"/>
                  </a:lnTo>
                  <a:lnTo>
                    <a:pt x="265" y="523"/>
                  </a:lnTo>
                  <a:lnTo>
                    <a:pt x="251" y="533"/>
                  </a:lnTo>
                  <a:lnTo>
                    <a:pt x="246" y="545"/>
                  </a:lnTo>
                  <a:lnTo>
                    <a:pt x="220" y="559"/>
                  </a:lnTo>
                  <a:lnTo>
                    <a:pt x="215" y="573"/>
                  </a:lnTo>
                  <a:lnTo>
                    <a:pt x="196" y="585"/>
                  </a:lnTo>
                  <a:lnTo>
                    <a:pt x="184" y="583"/>
                  </a:lnTo>
                  <a:lnTo>
                    <a:pt x="170" y="592"/>
                  </a:lnTo>
                  <a:lnTo>
                    <a:pt x="154" y="602"/>
                  </a:lnTo>
                  <a:lnTo>
                    <a:pt x="139" y="611"/>
                  </a:lnTo>
                  <a:lnTo>
                    <a:pt x="113" y="618"/>
                  </a:lnTo>
                  <a:lnTo>
                    <a:pt x="109" y="613"/>
                  </a:lnTo>
                  <a:lnTo>
                    <a:pt x="128" y="602"/>
                  </a:lnTo>
                  <a:lnTo>
                    <a:pt x="142" y="592"/>
                  </a:lnTo>
                  <a:lnTo>
                    <a:pt x="161" y="578"/>
                  </a:lnTo>
                  <a:lnTo>
                    <a:pt x="180" y="573"/>
                  </a:lnTo>
                  <a:lnTo>
                    <a:pt x="189" y="561"/>
                  </a:lnTo>
                  <a:lnTo>
                    <a:pt x="210" y="545"/>
                  </a:lnTo>
                  <a:lnTo>
                    <a:pt x="215" y="538"/>
                  </a:lnTo>
                  <a:lnTo>
                    <a:pt x="227" y="528"/>
                  </a:lnTo>
                  <a:lnTo>
                    <a:pt x="229" y="505"/>
                  </a:lnTo>
                  <a:lnTo>
                    <a:pt x="236" y="486"/>
                  </a:lnTo>
                  <a:lnTo>
                    <a:pt x="220" y="495"/>
                  </a:lnTo>
                  <a:lnTo>
                    <a:pt x="213" y="490"/>
                  </a:lnTo>
                  <a:lnTo>
                    <a:pt x="206" y="502"/>
                  </a:lnTo>
                  <a:lnTo>
                    <a:pt x="194" y="486"/>
                  </a:lnTo>
                  <a:lnTo>
                    <a:pt x="189" y="497"/>
                  </a:lnTo>
                  <a:lnTo>
                    <a:pt x="184" y="481"/>
                  </a:lnTo>
                  <a:lnTo>
                    <a:pt x="168" y="495"/>
                  </a:lnTo>
                  <a:lnTo>
                    <a:pt x="158" y="495"/>
                  </a:lnTo>
                  <a:lnTo>
                    <a:pt x="156" y="474"/>
                  </a:lnTo>
                  <a:lnTo>
                    <a:pt x="158" y="464"/>
                  </a:lnTo>
                  <a:lnTo>
                    <a:pt x="149" y="452"/>
                  </a:lnTo>
                  <a:lnTo>
                    <a:pt x="128" y="460"/>
                  </a:lnTo>
                  <a:lnTo>
                    <a:pt x="113" y="443"/>
                  </a:lnTo>
                  <a:lnTo>
                    <a:pt x="104" y="436"/>
                  </a:lnTo>
                  <a:lnTo>
                    <a:pt x="104" y="417"/>
                  </a:lnTo>
                  <a:lnTo>
                    <a:pt x="90" y="403"/>
                  </a:lnTo>
                  <a:lnTo>
                    <a:pt x="97" y="384"/>
                  </a:lnTo>
                  <a:lnTo>
                    <a:pt x="111" y="365"/>
                  </a:lnTo>
                  <a:lnTo>
                    <a:pt x="116" y="346"/>
                  </a:lnTo>
                  <a:lnTo>
                    <a:pt x="130" y="344"/>
                  </a:lnTo>
                  <a:lnTo>
                    <a:pt x="139" y="348"/>
                  </a:lnTo>
                  <a:lnTo>
                    <a:pt x="154" y="332"/>
                  </a:lnTo>
                  <a:lnTo>
                    <a:pt x="165" y="334"/>
                  </a:lnTo>
                  <a:lnTo>
                    <a:pt x="177" y="325"/>
                  </a:lnTo>
                  <a:lnTo>
                    <a:pt x="175" y="306"/>
                  </a:lnTo>
                  <a:lnTo>
                    <a:pt x="165" y="301"/>
                  </a:lnTo>
                  <a:lnTo>
                    <a:pt x="177" y="284"/>
                  </a:lnTo>
                  <a:lnTo>
                    <a:pt x="168" y="287"/>
                  </a:lnTo>
                  <a:lnTo>
                    <a:pt x="149" y="294"/>
                  </a:lnTo>
                  <a:lnTo>
                    <a:pt x="144" y="303"/>
                  </a:lnTo>
                  <a:lnTo>
                    <a:pt x="132" y="294"/>
                  </a:lnTo>
                  <a:lnTo>
                    <a:pt x="109" y="299"/>
                  </a:lnTo>
                  <a:lnTo>
                    <a:pt x="85" y="289"/>
                  </a:lnTo>
                  <a:lnTo>
                    <a:pt x="78" y="275"/>
                  </a:lnTo>
                  <a:lnTo>
                    <a:pt x="59" y="251"/>
                  </a:lnTo>
                  <a:lnTo>
                    <a:pt x="80" y="235"/>
                  </a:lnTo>
                  <a:lnTo>
                    <a:pt x="118" y="216"/>
                  </a:lnTo>
                  <a:lnTo>
                    <a:pt x="130" y="216"/>
                  </a:lnTo>
                  <a:lnTo>
                    <a:pt x="128" y="235"/>
                  </a:lnTo>
                  <a:lnTo>
                    <a:pt x="163" y="235"/>
                  </a:lnTo>
                  <a:lnTo>
                    <a:pt x="149" y="209"/>
                  </a:lnTo>
                  <a:lnTo>
                    <a:pt x="130" y="194"/>
                  </a:lnTo>
                  <a:lnTo>
                    <a:pt x="118" y="173"/>
                  </a:lnTo>
                  <a:lnTo>
                    <a:pt x="102" y="154"/>
                  </a:lnTo>
                  <a:lnTo>
                    <a:pt x="80" y="140"/>
                  </a:lnTo>
                  <a:lnTo>
                    <a:pt x="87" y="119"/>
                  </a:lnTo>
                  <a:lnTo>
                    <a:pt x="118" y="116"/>
                  </a:lnTo>
                  <a:lnTo>
                    <a:pt x="139" y="95"/>
                  </a:lnTo>
                  <a:lnTo>
                    <a:pt x="142" y="74"/>
                  </a:lnTo>
                  <a:lnTo>
                    <a:pt x="158" y="52"/>
                  </a:lnTo>
                  <a:lnTo>
                    <a:pt x="175" y="45"/>
                  </a:lnTo>
                  <a:lnTo>
                    <a:pt x="206" y="24"/>
                  </a:lnTo>
                  <a:lnTo>
                    <a:pt x="220" y="26"/>
                  </a:lnTo>
                  <a:lnTo>
                    <a:pt x="246" y="0"/>
                  </a:lnTo>
                  <a:lnTo>
                    <a:pt x="269" y="12"/>
                  </a:lnTo>
                  <a:lnTo>
                    <a:pt x="269" y="12"/>
                  </a:lnTo>
                  <a:lnTo>
                    <a:pt x="269" y="12"/>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76" name="Freeform 342">
              <a:extLst>
                <a:ext uri="{FF2B5EF4-FFF2-40B4-BE49-F238E27FC236}">
                  <a16:creationId xmlns:a16="http://schemas.microsoft.com/office/drawing/2014/main" id="{A3845B0E-6D1E-5C4F-9936-F0D771CFF63D}"/>
                </a:ext>
              </a:extLst>
            </p:cNvPr>
            <p:cNvSpPr>
              <a:spLocks/>
            </p:cNvSpPr>
            <p:nvPr/>
          </p:nvSpPr>
          <p:spPr bwMode="auto">
            <a:xfrm>
              <a:off x="2375021" y="3583584"/>
              <a:ext cx="371548" cy="318713"/>
            </a:xfrm>
            <a:custGeom>
              <a:avLst/>
              <a:gdLst>
                <a:gd name="T0" fmla="*/ 83 w 218"/>
                <a:gd name="T1" fmla="*/ 26 h 187"/>
                <a:gd name="T2" fmla="*/ 114 w 218"/>
                <a:gd name="T3" fmla="*/ 26 h 187"/>
                <a:gd name="T4" fmla="*/ 135 w 218"/>
                <a:gd name="T5" fmla="*/ 35 h 187"/>
                <a:gd name="T6" fmla="*/ 144 w 218"/>
                <a:gd name="T7" fmla="*/ 26 h 187"/>
                <a:gd name="T8" fmla="*/ 185 w 218"/>
                <a:gd name="T9" fmla="*/ 24 h 187"/>
                <a:gd name="T10" fmla="*/ 175 w 218"/>
                <a:gd name="T11" fmla="*/ 35 h 187"/>
                <a:gd name="T12" fmla="*/ 201 w 218"/>
                <a:gd name="T13" fmla="*/ 45 h 187"/>
                <a:gd name="T14" fmla="*/ 213 w 218"/>
                <a:gd name="T15" fmla="*/ 59 h 187"/>
                <a:gd name="T16" fmla="*/ 206 w 218"/>
                <a:gd name="T17" fmla="*/ 71 h 187"/>
                <a:gd name="T18" fmla="*/ 211 w 218"/>
                <a:gd name="T19" fmla="*/ 83 h 187"/>
                <a:gd name="T20" fmla="*/ 196 w 218"/>
                <a:gd name="T21" fmla="*/ 90 h 187"/>
                <a:gd name="T22" fmla="*/ 192 w 218"/>
                <a:gd name="T23" fmla="*/ 102 h 187"/>
                <a:gd name="T24" fmla="*/ 206 w 218"/>
                <a:gd name="T25" fmla="*/ 118 h 187"/>
                <a:gd name="T26" fmla="*/ 182 w 218"/>
                <a:gd name="T27" fmla="*/ 130 h 187"/>
                <a:gd name="T28" fmla="*/ 166 w 218"/>
                <a:gd name="T29" fmla="*/ 137 h 187"/>
                <a:gd name="T30" fmla="*/ 140 w 218"/>
                <a:gd name="T31" fmla="*/ 130 h 187"/>
                <a:gd name="T32" fmla="*/ 144 w 218"/>
                <a:gd name="T33" fmla="*/ 137 h 187"/>
                <a:gd name="T34" fmla="*/ 144 w 218"/>
                <a:gd name="T35" fmla="*/ 156 h 187"/>
                <a:gd name="T36" fmla="*/ 161 w 218"/>
                <a:gd name="T37" fmla="*/ 161 h 187"/>
                <a:gd name="T38" fmla="*/ 147 w 218"/>
                <a:gd name="T39" fmla="*/ 175 h 187"/>
                <a:gd name="T40" fmla="*/ 128 w 218"/>
                <a:gd name="T41" fmla="*/ 180 h 187"/>
                <a:gd name="T42" fmla="*/ 114 w 218"/>
                <a:gd name="T43" fmla="*/ 187 h 187"/>
                <a:gd name="T44" fmla="*/ 99 w 218"/>
                <a:gd name="T45" fmla="*/ 161 h 187"/>
                <a:gd name="T46" fmla="*/ 88 w 218"/>
                <a:gd name="T47" fmla="*/ 151 h 187"/>
                <a:gd name="T48" fmla="*/ 97 w 218"/>
                <a:gd name="T49" fmla="*/ 140 h 187"/>
                <a:gd name="T50" fmla="*/ 88 w 218"/>
                <a:gd name="T51" fmla="*/ 125 h 187"/>
                <a:gd name="T52" fmla="*/ 92 w 218"/>
                <a:gd name="T53" fmla="*/ 109 h 187"/>
                <a:gd name="T54" fmla="*/ 90 w 218"/>
                <a:gd name="T55" fmla="*/ 97 h 187"/>
                <a:gd name="T56" fmla="*/ 69 w 218"/>
                <a:gd name="T57" fmla="*/ 97 h 187"/>
                <a:gd name="T58" fmla="*/ 52 w 218"/>
                <a:gd name="T59" fmla="*/ 85 h 187"/>
                <a:gd name="T60" fmla="*/ 21 w 218"/>
                <a:gd name="T61" fmla="*/ 85 h 187"/>
                <a:gd name="T62" fmla="*/ 14 w 218"/>
                <a:gd name="T63" fmla="*/ 78 h 187"/>
                <a:gd name="T64" fmla="*/ 14 w 218"/>
                <a:gd name="T65" fmla="*/ 69 h 187"/>
                <a:gd name="T66" fmla="*/ 10 w 218"/>
                <a:gd name="T67" fmla="*/ 59 h 187"/>
                <a:gd name="T68" fmla="*/ 0 w 218"/>
                <a:gd name="T69" fmla="*/ 50 h 187"/>
                <a:gd name="T70" fmla="*/ 7 w 218"/>
                <a:gd name="T71" fmla="*/ 28 h 187"/>
                <a:gd name="T72" fmla="*/ 17 w 218"/>
                <a:gd name="T73" fmla="*/ 16 h 187"/>
                <a:gd name="T74" fmla="*/ 31 w 218"/>
                <a:gd name="T75" fmla="*/ 7 h 187"/>
                <a:gd name="T76" fmla="*/ 21 w 218"/>
                <a:gd name="T77" fmla="*/ 12 h 187"/>
                <a:gd name="T78" fmla="*/ 26 w 218"/>
                <a:gd name="T79" fmla="*/ 28 h 187"/>
                <a:gd name="T80" fmla="*/ 26 w 218"/>
                <a:gd name="T81" fmla="*/ 50 h 187"/>
                <a:gd name="T82" fmla="*/ 36 w 218"/>
                <a:gd name="T83" fmla="*/ 38 h 187"/>
                <a:gd name="T84" fmla="*/ 31 w 218"/>
                <a:gd name="T85" fmla="*/ 19 h 187"/>
                <a:gd name="T86" fmla="*/ 47 w 218"/>
                <a:gd name="T87" fmla="*/ 5 h 187"/>
                <a:gd name="T88" fmla="*/ 59 w 218"/>
                <a:gd name="T89" fmla="*/ 12 h 187"/>
                <a:gd name="T90" fmla="*/ 83 w 218"/>
                <a:gd name="T91" fmla="*/ 21 h 187"/>
                <a:gd name="T92" fmla="*/ 83 w 218"/>
                <a:gd name="T93" fmla="*/ 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8" h="187">
                  <a:moveTo>
                    <a:pt x="83" y="26"/>
                  </a:moveTo>
                  <a:lnTo>
                    <a:pt x="83" y="26"/>
                  </a:lnTo>
                  <a:lnTo>
                    <a:pt x="97" y="26"/>
                  </a:lnTo>
                  <a:lnTo>
                    <a:pt x="114" y="26"/>
                  </a:lnTo>
                  <a:lnTo>
                    <a:pt x="123" y="33"/>
                  </a:lnTo>
                  <a:lnTo>
                    <a:pt x="135" y="35"/>
                  </a:lnTo>
                  <a:lnTo>
                    <a:pt x="144" y="28"/>
                  </a:lnTo>
                  <a:lnTo>
                    <a:pt x="144" y="26"/>
                  </a:lnTo>
                  <a:lnTo>
                    <a:pt x="166" y="24"/>
                  </a:lnTo>
                  <a:lnTo>
                    <a:pt x="185" y="24"/>
                  </a:lnTo>
                  <a:lnTo>
                    <a:pt x="170" y="28"/>
                  </a:lnTo>
                  <a:lnTo>
                    <a:pt x="175" y="35"/>
                  </a:lnTo>
                  <a:lnTo>
                    <a:pt x="189" y="38"/>
                  </a:lnTo>
                  <a:lnTo>
                    <a:pt x="201" y="45"/>
                  </a:lnTo>
                  <a:lnTo>
                    <a:pt x="203" y="59"/>
                  </a:lnTo>
                  <a:lnTo>
                    <a:pt x="213" y="59"/>
                  </a:lnTo>
                  <a:lnTo>
                    <a:pt x="218" y="61"/>
                  </a:lnTo>
                  <a:lnTo>
                    <a:pt x="206" y="71"/>
                  </a:lnTo>
                  <a:lnTo>
                    <a:pt x="203" y="78"/>
                  </a:lnTo>
                  <a:lnTo>
                    <a:pt x="211" y="83"/>
                  </a:lnTo>
                  <a:lnTo>
                    <a:pt x="206" y="87"/>
                  </a:lnTo>
                  <a:lnTo>
                    <a:pt x="196" y="90"/>
                  </a:lnTo>
                  <a:lnTo>
                    <a:pt x="196" y="97"/>
                  </a:lnTo>
                  <a:lnTo>
                    <a:pt x="192" y="102"/>
                  </a:lnTo>
                  <a:lnTo>
                    <a:pt x="203" y="113"/>
                  </a:lnTo>
                  <a:lnTo>
                    <a:pt x="206" y="118"/>
                  </a:lnTo>
                  <a:lnTo>
                    <a:pt x="199" y="125"/>
                  </a:lnTo>
                  <a:lnTo>
                    <a:pt x="182" y="130"/>
                  </a:lnTo>
                  <a:lnTo>
                    <a:pt x="168" y="132"/>
                  </a:lnTo>
                  <a:lnTo>
                    <a:pt x="166" y="137"/>
                  </a:lnTo>
                  <a:lnTo>
                    <a:pt x="151" y="132"/>
                  </a:lnTo>
                  <a:lnTo>
                    <a:pt x="140" y="130"/>
                  </a:lnTo>
                  <a:lnTo>
                    <a:pt x="137" y="132"/>
                  </a:lnTo>
                  <a:lnTo>
                    <a:pt x="144" y="137"/>
                  </a:lnTo>
                  <a:lnTo>
                    <a:pt x="142" y="147"/>
                  </a:lnTo>
                  <a:lnTo>
                    <a:pt x="144" y="156"/>
                  </a:lnTo>
                  <a:lnTo>
                    <a:pt x="159" y="158"/>
                  </a:lnTo>
                  <a:lnTo>
                    <a:pt x="161" y="161"/>
                  </a:lnTo>
                  <a:lnTo>
                    <a:pt x="149" y="166"/>
                  </a:lnTo>
                  <a:lnTo>
                    <a:pt x="147" y="175"/>
                  </a:lnTo>
                  <a:lnTo>
                    <a:pt x="140" y="175"/>
                  </a:lnTo>
                  <a:lnTo>
                    <a:pt x="128" y="180"/>
                  </a:lnTo>
                  <a:lnTo>
                    <a:pt x="125" y="184"/>
                  </a:lnTo>
                  <a:lnTo>
                    <a:pt x="114" y="187"/>
                  </a:lnTo>
                  <a:lnTo>
                    <a:pt x="104" y="177"/>
                  </a:lnTo>
                  <a:lnTo>
                    <a:pt x="99" y="161"/>
                  </a:lnTo>
                  <a:lnTo>
                    <a:pt x="95" y="156"/>
                  </a:lnTo>
                  <a:lnTo>
                    <a:pt x="88" y="151"/>
                  </a:lnTo>
                  <a:lnTo>
                    <a:pt x="97" y="144"/>
                  </a:lnTo>
                  <a:lnTo>
                    <a:pt x="97" y="140"/>
                  </a:lnTo>
                  <a:lnTo>
                    <a:pt x="90" y="135"/>
                  </a:lnTo>
                  <a:lnTo>
                    <a:pt x="88" y="125"/>
                  </a:lnTo>
                  <a:lnTo>
                    <a:pt x="90" y="113"/>
                  </a:lnTo>
                  <a:lnTo>
                    <a:pt x="92" y="109"/>
                  </a:lnTo>
                  <a:lnTo>
                    <a:pt x="95" y="99"/>
                  </a:lnTo>
                  <a:lnTo>
                    <a:pt x="90" y="97"/>
                  </a:lnTo>
                  <a:lnTo>
                    <a:pt x="80" y="97"/>
                  </a:lnTo>
                  <a:lnTo>
                    <a:pt x="69" y="97"/>
                  </a:lnTo>
                  <a:lnTo>
                    <a:pt x="62" y="99"/>
                  </a:lnTo>
                  <a:lnTo>
                    <a:pt x="52" y="85"/>
                  </a:lnTo>
                  <a:lnTo>
                    <a:pt x="43" y="83"/>
                  </a:lnTo>
                  <a:lnTo>
                    <a:pt x="21" y="85"/>
                  </a:lnTo>
                  <a:lnTo>
                    <a:pt x="17" y="80"/>
                  </a:lnTo>
                  <a:lnTo>
                    <a:pt x="14" y="78"/>
                  </a:lnTo>
                  <a:lnTo>
                    <a:pt x="12" y="73"/>
                  </a:lnTo>
                  <a:lnTo>
                    <a:pt x="14" y="69"/>
                  </a:lnTo>
                  <a:lnTo>
                    <a:pt x="14" y="61"/>
                  </a:lnTo>
                  <a:lnTo>
                    <a:pt x="10" y="59"/>
                  </a:lnTo>
                  <a:lnTo>
                    <a:pt x="7" y="50"/>
                  </a:lnTo>
                  <a:lnTo>
                    <a:pt x="0" y="50"/>
                  </a:lnTo>
                  <a:lnTo>
                    <a:pt x="5" y="40"/>
                  </a:lnTo>
                  <a:lnTo>
                    <a:pt x="7" y="28"/>
                  </a:lnTo>
                  <a:lnTo>
                    <a:pt x="12" y="21"/>
                  </a:lnTo>
                  <a:lnTo>
                    <a:pt x="17" y="16"/>
                  </a:lnTo>
                  <a:lnTo>
                    <a:pt x="21" y="9"/>
                  </a:lnTo>
                  <a:lnTo>
                    <a:pt x="31" y="7"/>
                  </a:lnTo>
                  <a:lnTo>
                    <a:pt x="31" y="9"/>
                  </a:lnTo>
                  <a:lnTo>
                    <a:pt x="21" y="12"/>
                  </a:lnTo>
                  <a:lnTo>
                    <a:pt x="26" y="19"/>
                  </a:lnTo>
                  <a:lnTo>
                    <a:pt x="26" y="28"/>
                  </a:lnTo>
                  <a:lnTo>
                    <a:pt x="19" y="38"/>
                  </a:lnTo>
                  <a:lnTo>
                    <a:pt x="26" y="50"/>
                  </a:lnTo>
                  <a:lnTo>
                    <a:pt x="33" y="50"/>
                  </a:lnTo>
                  <a:lnTo>
                    <a:pt x="36" y="38"/>
                  </a:lnTo>
                  <a:lnTo>
                    <a:pt x="31" y="33"/>
                  </a:lnTo>
                  <a:lnTo>
                    <a:pt x="31" y="19"/>
                  </a:lnTo>
                  <a:lnTo>
                    <a:pt x="50" y="14"/>
                  </a:lnTo>
                  <a:lnTo>
                    <a:pt x="47" y="5"/>
                  </a:lnTo>
                  <a:lnTo>
                    <a:pt x="54" y="0"/>
                  </a:lnTo>
                  <a:lnTo>
                    <a:pt x="59" y="12"/>
                  </a:lnTo>
                  <a:lnTo>
                    <a:pt x="71" y="12"/>
                  </a:lnTo>
                  <a:lnTo>
                    <a:pt x="83" y="21"/>
                  </a:lnTo>
                  <a:lnTo>
                    <a:pt x="83" y="26"/>
                  </a:lnTo>
                  <a:lnTo>
                    <a:pt x="83" y="26"/>
                  </a:lnTo>
                  <a:lnTo>
                    <a:pt x="83" y="26"/>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77" name="Freeform 346">
              <a:extLst>
                <a:ext uri="{FF2B5EF4-FFF2-40B4-BE49-F238E27FC236}">
                  <a16:creationId xmlns:a16="http://schemas.microsoft.com/office/drawing/2014/main" id="{4EF6E860-1C3C-FF4E-ACB6-4C46F4C92F0B}"/>
                </a:ext>
              </a:extLst>
            </p:cNvPr>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close/>
                  <a:moveTo>
                    <a:pt x="9" y="5"/>
                  </a:moveTo>
                  <a:lnTo>
                    <a:pt x="9" y="5"/>
                  </a:lnTo>
                  <a:lnTo>
                    <a:pt x="12" y="19"/>
                  </a:lnTo>
                  <a:lnTo>
                    <a:pt x="7" y="17"/>
                  </a:lnTo>
                  <a:lnTo>
                    <a:pt x="2" y="17"/>
                  </a:lnTo>
                  <a:lnTo>
                    <a:pt x="0" y="12"/>
                  </a:lnTo>
                  <a:lnTo>
                    <a:pt x="0" y="0"/>
                  </a:lnTo>
                  <a:lnTo>
                    <a:pt x="9" y="5"/>
                  </a:lnTo>
                  <a:close/>
                </a:path>
              </a:pathLst>
            </a:custGeom>
            <a:grpFill/>
            <a:ln w="15240">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78" name="Freeform 347">
              <a:extLst>
                <a:ext uri="{FF2B5EF4-FFF2-40B4-BE49-F238E27FC236}">
                  <a16:creationId xmlns:a16="http://schemas.microsoft.com/office/drawing/2014/main" id="{8C2436DD-7E82-674C-A53F-2456DE03A161}"/>
                </a:ext>
              </a:extLst>
            </p:cNvPr>
            <p:cNvSpPr>
              <a:spLocks noEditPoints="1"/>
            </p:cNvSpPr>
            <p:nvPr/>
          </p:nvSpPr>
          <p:spPr bwMode="auto">
            <a:xfrm>
              <a:off x="8994707" y="4324976"/>
              <a:ext cx="35792" cy="57948"/>
            </a:xfrm>
            <a:custGeom>
              <a:avLst/>
              <a:gdLst>
                <a:gd name="T0" fmla="*/ 21 w 21"/>
                <a:gd name="T1" fmla="*/ 31 h 34"/>
                <a:gd name="T2" fmla="*/ 21 w 21"/>
                <a:gd name="T3" fmla="*/ 31 h 34"/>
                <a:gd name="T4" fmla="*/ 14 w 21"/>
                <a:gd name="T5" fmla="*/ 34 h 34"/>
                <a:gd name="T6" fmla="*/ 9 w 21"/>
                <a:gd name="T7" fmla="*/ 26 h 34"/>
                <a:gd name="T8" fmla="*/ 9 w 21"/>
                <a:gd name="T9" fmla="*/ 22 h 34"/>
                <a:gd name="T10" fmla="*/ 21 w 21"/>
                <a:gd name="T11" fmla="*/ 31 h 34"/>
                <a:gd name="T12" fmla="*/ 9 w 21"/>
                <a:gd name="T13" fmla="*/ 5 h 34"/>
                <a:gd name="T14" fmla="*/ 9 w 21"/>
                <a:gd name="T15" fmla="*/ 5 h 34"/>
                <a:gd name="T16" fmla="*/ 12 w 21"/>
                <a:gd name="T17" fmla="*/ 19 h 34"/>
                <a:gd name="T18" fmla="*/ 7 w 21"/>
                <a:gd name="T19" fmla="*/ 17 h 34"/>
                <a:gd name="T20" fmla="*/ 2 w 21"/>
                <a:gd name="T21" fmla="*/ 17 h 34"/>
                <a:gd name="T22" fmla="*/ 0 w 21"/>
                <a:gd name="T23" fmla="*/ 12 h 34"/>
                <a:gd name="T24" fmla="*/ 0 w 21"/>
                <a:gd name="T25" fmla="*/ 0 h 34"/>
                <a:gd name="T26" fmla="*/ 9 w 21"/>
                <a:gd name="T2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4">
                  <a:moveTo>
                    <a:pt x="21" y="31"/>
                  </a:moveTo>
                  <a:lnTo>
                    <a:pt x="21" y="31"/>
                  </a:lnTo>
                  <a:lnTo>
                    <a:pt x="14" y="34"/>
                  </a:lnTo>
                  <a:lnTo>
                    <a:pt x="9" y="26"/>
                  </a:lnTo>
                  <a:lnTo>
                    <a:pt x="9" y="22"/>
                  </a:lnTo>
                  <a:lnTo>
                    <a:pt x="21" y="31"/>
                  </a:lnTo>
                  <a:moveTo>
                    <a:pt x="9" y="5"/>
                  </a:moveTo>
                  <a:lnTo>
                    <a:pt x="9" y="5"/>
                  </a:lnTo>
                  <a:lnTo>
                    <a:pt x="12" y="19"/>
                  </a:lnTo>
                  <a:lnTo>
                    <a:pt x="7" y="17"/>
                  </a:lnTo>
                  <a:lnTo>
                    <a:pt x="2" y="17"/>
                  </a:lnTo>
                  <a:lnTo>
                    <a:pt x="0" y="12"/>
                  </a:lnTo>
                  <a:lnTo>
                    <a:pt x="0" y="0"/>
                  </a:lnTo>
                  <a:lnTo>
                    <a:pt x="9" y="5"/>
                  </a:lnTo>
                </a:path>
              </a:pathLst>
            </a:custGeom>
            <a:grpFill/>
            <a:ln w="1524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79" name="Freeform 178">
              <a:extLst>
                <a:ext uri="{FF2B5EF4-FFF2-40B4-BE49-F238E27FC236}">
                  <a16:creationId xmlns:a16="http://schemas.microsoft.com/office/drawing/2014/main" id="{3F579C83-3E60-2E41-9851-9444946B5186}"/>
                </a:ext>
              </a:extLst>
            </p:cNvPr>
            <p:cNvSpPr>
              <a:spLocks/>
            </p:cNvSpPr>
            <p:nvPr/>
          </p:nvSpPr>
          <p:spPr bwMode="auto">
            <a:xfrm>
              <a:off x="5139804" y="4740837"/>
              <a:ext cx="68006" cy="68500"/>
            </a:xfrm>
            <a:custGeom>
              <a:avLst/>
              <a:gdLst>
                <a:gd name="connsiteX0" fmla="*/ 60915 w 90674"/>
                <a:gd name="connsiteY0" fmla="*/ 0 h 91333"/>
                <a:gd name="connsiteX1" fmla="*/ 76822 w 90674"/>
                <a:gd name="connsiteY1" fmla="*/ 11363 h 91333"/>
                <a:gd name="connsiteX2" fmla="*/ 85912 w 90674"/>
                <a:gd name="connsiteY2" fmla="*/ 22725 h 91333"/>
                <a:gd name="connsiteX3" fmla="*/ 84892 w 90674"/>
                <a:gd name="connsiteY3" fmla="*/ 25021 h 91333"/>
                <a:gd name="connsiteX4" fmla="*/ 90674 w 90674"/>
                <a:gd name="connsiteY4" fmla="*/ 32249 h 91333"/>
                <a:gd name="connsiteX5" fmla="*/ 81584 w 90674"/>
                <a:gd name="connsiteY5" fmla="*/ 52701 h 91333"/>
                <a:gd name="connsiteX6" fmla="*/ 74767 w 90674"/>
                <a:gd name="connsiteY6" fmla="*/ 68609 h 91333"/>
                <a:gd name="connsiteX7" fmla="*/ 54314 w 90674"/>
                <a:gd name="connsiteY7" fmla="*/ 75426 h 91333"/>
                <a:gd name="connsiteX8" fmla="*/ 49769 w 90674"/>
                <a:gd name="connsiteY8" fmla="*/ 84516 h 91333"/>
                <a:gd name="connsiteX9" fmla="*/ 38407 w 90674"/>
                <a:gd name="connsiteY9" fmla="*/ 91333 h 91333"/>
                <a:gd name="connsiteX10" fmla="*/ 36041 w 90674"/>
                <a:gd name="connsiteY10" fmla="*/ 88798 h 91333"/>
                <a:gd name="connsiteX11" fmla="*/ 31815 w 90674"/>
                <a:gd name="connsiteY11" fmla="*/ 91333 h 91333"/>
                <a:gd name="connsiteX12" fmla="*/ 0 w 90674"/>
                <a:gd name="connsiteY12" fmla="*/ 57246 h 91333"/>
                <a:gd name="connsiteX13" fmla="*/ 5007 w 90674"/>
                <a:gd name="connsiteY13" fmla="*/ 51126 h 91333"/>
                <a:gd name="connsiteX14" fmla="*/ 1830 w 90674"/>
                <a:gd name="connsiteY14" fmla="*/ 47722 h 91333"/>
                <a:gd name="connsiteX15" fmla="*/ 22283 w 90674"/>
                <a:gd name="connsiteY15" fmla="*/ 22725 h 91333"/>
                <a:gd name="connsiteX16" fmla="*/ 45007 w 90674"/>
                <a:gd name="connsiteY16" fmla="*/ 6817 h 9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74" h="91333">
                  <a:moveTo>
                    <a:pt x="60915" y="0"/>
                  </a:moveTo>
                  <a:lnTo>
                    <a:pt x="76822" y="11363"/>
                  </a:lnTo>
                  <a:lnTo>
                    <a:pt x="85912" y="22725"/>
                  </a:lnTo>
                  <a:lnTo>
                    <a:pt x="84892" y="25021"/>
                  </a:lnTo>
                  <a:lnTo>
                    <a:pt x="90674" y="32249"/>
                  </a:lnTo>
                  <a:lnTo>
                    <a:pt x="81584" y="52701"/>
                  </a:lnTo>
                  <a:lnTo>
                    <a:pt x="74767" y="68609"/>
                  </a:lnTo>
                  <a:lnTo>
                    <a:pt x="54314" y="75426"/>
                  </a:lnTo>
                  <a:lnTo>
                    <a:pt x="49769" y="84516"/>
                  </a:lnTo>
                  <a:lnTo>
                    <a:pt x="38407" y="91333"/>
                  </a:lnTo>
                  <a:lnTo>
                    <a:pt x="36041" y="88798"/>
                  </a:lnTo>
                  <a:lnTo>
                    <a:pt x="31815" y="91333"/>
                  </a:lnTo>
                  <a:lnTo>
                    <a:pt x="0" y="57246"/>
                  </a:lnTo>
                  <a:lnTo>
                    <a:pt x="5007" y="51126"/>
                  </a:lnTo>
                  <a:lnTo>
                    <a:pt x="1830" y="47722"/>
                  </a:lnTo>
                  <a:lnTo>
                    <a:pt x="22283" y="22725"/>
                  </a:lnTo>
                  <a:lnTo>
                    <a:pt x="45007" y="6817"/>
                  </a:lnTo>
                  <a:close/>
                </a:path>
              </a:pathLst>
            </a:custGeom>
            <a:grpFill/>
            <a:ln w="15240" cap="rnd">
              <a:solidFill>
                <a:schemeClr val="bg1"/>
              </a:solidFill>
            </a:ln>
          </p:spPr>
          <p:txBody>
            <a:bodyPr vert="horz" wrap="square" lIns="91440" tIns="45720" rIns="91440" bIns="45720" numCol="1" anchor="t" anchorCtr="0" compatLnSpc="1">
              <a:prstTxWarp prst="textNoShape">
                <a:avLst/>
              </a:prstTxWarp>
              <a:noAutofit/>
            </a:bodyPr>
            <a:lstStyle/>
            <a:p>
              <a:endParaRPr lang="en-US" sz="1800"/>
            </a:p>
          </p:txBody>
        </p:sp>
      </p:grpSp>
      <p:sp>
        <p:nvSpPr>
          <p:cNvPr id="190" name="Freeform 339">
            <a:extLst>
              <a:ext uri="{FF2B5EF4-FFF2-40B4-BE49-F238E27FC236}">
                <a16:creationId xmlns:a16="http://schemas.microsoft.com/office/drawing/2014/main" id="{9438CE7E-ACB9-AB4E-B2F4-E2DB243B5AD8}"/>
              </a:ext>
            </a:extLst>
          </p:cNvPr>
          <p:cNvSpPr>
            <a:spLocks noEditPoints="1"/>
          </p:cNvSpPr>
          <p:nvPr/>
        </p:nvSpPr>
        <p:spPr bwMode="auto">
          <a:xfrm>
            <a:off x="1635718" y="2108092"/>
            <a:ext cx="2706355" cy="2165404"/>
          </a:xfrm>
          <a:custGeom>
            <a:avLst/>
            <a:gdLst>
              <a:gd name="T0" fmla="*/ 258 w 1696"/>
              <a:gd name="T1" fmla="*/ 1338 h 1357"/>
              <a:gd name="T2" fmla="*/ 274 w 1696"/>
              <a:gd name="T3" fmla="*/ 1347 h 1357"/>
              <a:gd name="T4" fmla="*/ 246 w 1696"/>
              <a:gd name="T5" fmla="*/ 1323 h 1357"/>
              <a:gd name="T6" fmla="*/ 253 w 1696"/>
              <a:gd name="T7" fmla="*/ 1326 h 1357"/>
              <a:gd name="T8" fmla="*/ 241 w 1696"/>
              <a:gd name="T9" fmla="*/ 1316 h 1357"/>
              <a:gd name="T10" fmla="*/ 222 w 1696"/>
              <a:gd name="T11" fmla="*/ 1307 h 1357"/>
              <a:gd name="T12" fmla="*/ 194 w 1696"/>
              <a:gd name="T13" fmla="*/ 1300 h 1357"/>
              <a:gd name="T14" fmla="*/ 1244 w 1696"/>
              <a:gd name="T15" fmla="*/ 748 h 1357"/>
              <a:gd name="T16" fmla="*/ 1336 w 1696"/>
              <a:gd name="T17" fmla="*/ 784 h 1357"/>
              <a:gd name="T18" fmla="*/ 1410 w 1696"/>
              <a:gd name="T19" fmla="*/ 819 h 1357"/>
              <a:gd name="T20" fmla="*/ 1445 w 1696"/>
              <a:gd name="T21" fmla="*/ 845 h 1357"/>
              <a:gd name="T22" fmla="*/ 1443 w 1696"/>
              <a:gd name="T23" fmla="*/ 926 h 1357"/>
              <a:gd name="T24" fmla="*/ 1507 w 1696"/>
              <a:gd name="T25" fmla="*/ 883 h 1357"/>
              <a:gd name="T26" fmla="*/ 1622 w 1696"/>
              <a:gd name="T27" fmla="*/ 852 h 1357"/>
              <a:gd name="T28" fmla="*/ 1677 w 1696"/>
              <a:gd name="T29" fmla="*/ 798 h 1357"/>
              <a:gd name="T30" fmla="*/ 1637 w 1696"/>
              <a:gd name="T31" fmla="*/ 895 h 1357"/>
              <a:gd name="T32" fmla="*/ 1637 w 1696"/>
              <a:gd name="T33" fmla="*/ 931 h 1357"/>
              <a:gd name="T34" fmla="*/ 1594 w 1696"/>
              <a:gd name="T35" fmla="*/ 950 h 1357"/>
              <a:gd name="T36" fmla="*/ 1563 w 1696"/>
              <a:gd name="T37" fmla="*/ 978 h 1357"/>
              <a:gd name="T38" fmla="*/ 1554 w 1696"/>
              <a:gd name="T39" fmla="*/ 1004 h 1357"/>
              <a:gd name="T40" fmla="*/ 1551 w 1696"/>
              <a:gd name="T41" fmla="*/ 1025 h 1357"/>
              <a:gd name="T42" fmla="*/ 1499 w 1696"/>
              <a:gd name="T43" fmla="*/ 1099 h 1357"/>
              <a:gd name="T44" fmla="*/ 1476 w 1696"/>
              <a:gd name="T45" fmla="*/ 1196 h 1357"/>
              <a:gd name="T46" fmla="*/ 1457 w 1696"/>
              <a:gd name="T47" fmla="*/ 1234 h 1357"/>
              <a:gd name="T48" fmla="*/ 1402 w 1696"/>
              <a:gd name="T49" fmla="*/ 1167 h 1357"/>
              <a:gd name="T50" fmla="*/ 1334 w 1696"/>
              <a:gd name="T51" fmla="*/ 1160 h 1357"/>
              <a:gd name="T52" fmla="*/ 1282 w 1696"/>
              <a:gd name="T53" fmla="*/ 1167 h 1357"/>
              <a:gd name="T54" fmla="*/ 1204 w 1696"/>
              <a:gd name="T55" fmla="*/ 1219 h 1357"/>
              <a:gd name="T56" fmla="*/ 1159 w 1696"/>
              <a:gd name="T57" fmla="*/ 1193 h 1357"/>
              <a:gd name="T58" fmla="*/ 1085 w 1696"/>
              <a:gd name="T59" fmla="*/ 1158 h 1357"/>
              <a:gd name="T60" fmla="*/ 984 w 1696"/>
              <a:gd name="T61" fmla="*/ 1134 h 1357"/>
              <a:gd name="T62" fmla="*/ 863 w 1696"/>
              <a:gd name="T63" fmla="*/ 1087 h 1357"/>
              <a:gd name="T64" fmla="*/ 797 w 1696"/>
              <a:gd name="T65" fmla="*/ 1013 h 1357"/>
              <a:gd name="T66" fmla="*/ 764 w 1696"/>
              <a:gd name="T67" fmla="*/ 902 h 1357"/>
              <a:gd name="T68" fmla="*/ 787 w 1696"/>
              <a:gd name="T69" fmla="*/ 781 h 1357"/>
              <a:gd name="T70" fmla="*/ 951 w 1696"/>
              <a:gd name="T71" fmla="*/ 758 h 1357"/>
              <a:gd name="T72" fmla="*/ 1244 w 1696"/>
              <a:gd name="T73" fmla="*/ 748 h 1357"/>
              <a:gd name="T74" fmla="*/ 291 w 1696"/>
              <a:gd name="T75" fmla="*/ 521 h 1357"/>
              <a:gd name="T76" fmla="*/ 99 w 1696"/>
              <a:gd name="T77" fmla="*/ 455 h 1357"/>
              <a:gd name="T78" fmla="*/ 99 w 1696"/>
              <a:gd name="T79" fmla="*/ 455 h 1357"/>
              <a:gd name="T80" fmla="*/ 35 w 1696"/>
              <a:gd name="T81" fmla="*/ 351 h 1357"/>
              <a:gd name="T82" fmla="*/ 269 w 1696"/>
              <a:gd name="T83" fmla="*/ 12 h 1357"/>
              <a:gd name="T84" fmla="*/ 390 w 1696"/>
              <a:gd name="T85" fmla="*/ 57 h 1357"/>
              <a:gd name="T86" fmla="*/ 497 w 1696"/>
              <a:gd name="T87" fmla="*/ 443 h 1357"/>
              <a:gd name="T88" fmla="*/ 605 w 1696"/>
              <a:gd name="T89" fmla="*/ 488 h 1357"/>
              <a:gd name="T90" fmla="*/ 643 w 1696"/>
              <a:gd name="T91" fmla="*/ 587 h 1357"/>
              <a:gd name="T92" fmla="*/ 499 w 1696"/>
              <a:gd name="T93" fmla="*/ 462 h 1357"/>
              <a:gd name="T94" fmla="*/ 357 w 1696"/>
              <a:gd name="T95" fmla="*/ 462 h 1357"/>
              <a:gd name="T96" fmla="*/ 310 w 1696"/>
              <a:gd name="T97" fmla="*/ 450 h 1357"/>
              <a:gd name="T98" fmla="*/ 215 w 1696"/>
              <a:gd name="T99" fmla="*/ 573 h 1357"/>
              <a:gd name="T100" fmla="*/ 128 w 1696"/>
              <a:gd name="T101" fmla="*/ 602 h 1357"/>
              <a:gd name="T102" fmla="*/ 229 w 1696"/>
              <a:gd name="T103" fmla="*/ 505 h 1357"/>
              <a:gd name="T104" fmla="*/ 168 w 1696"/>
              <a:gd name="T105" fmla="*/ 495 h 1357"/>
              <a:gd name="T106" fmla="*/ 104 w 1696"/>
              <a:gd name="T107" fmla="*/ 417 h 1357"/>
              <a:gd name="T108" fmla="*/ 165 w 1696"/>
              <a:gd name="T109" fmla="*/ 334 h 1357"/>
              <a:gd name="T110" fmla="*/ 132 w 1696"/>
              <a:gd name="T111" fmla="*/ 294 h 1357"/>
              <a:gd name="T112" fmla="*/ 128 w 1696"/>
              <a:gd name="T113" fmla="*/ 235 h 1357"/>
              <a:gd name="T114" fmla="*/ 118 w 1696"/>
              <a:gd name="T115" fmla="*/ 116 h 1357"/>
              <a:gd name="T116" fmla="*/ 269 w 1696"/>
              <a:gd name="T117" fmla="*/ 12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6" h="1357">
                <a:moveTo>
                  <a:pt x="262" y="1352"/>
                </a:moveTo>
                <a:lnTo>
                  <a:pt x="262" y="1352"/>
                </a:lnTo>
                <a:lnTo>
                  <a:pt x="260" y="1357"/>
                </a:lnTo>
                <a:lnTo>
                  <a:pt x="255" y="1352"/>
                </a:lnTo>
                <a:lnTo>
                  <a:pt x="255" y="1347"/>
                </a:lnTo>
                <a:lnTo>
                  <a:pt x="253" y="1342"/>
                </a:lnTo>
                <a:lnTo>
                  <a:pt x="253" y="1340"/>
                </a:lnTo>
                <a:lnTo>
                  <a:pt x="258" y="1338"/>
                </a:lnTo>
                <a:lnTo>
                  <a:pt x="255" y="1335"/>
                </a:lnTo>
                <a:lnTo>
                  <a:pt x="255" y="1333"/>
                </a:lnTo>
                <a:lnTo>
                  <a:pt x="258" y="1333"/>
                </a:lnTo>
                <a:lnTo>
                  <a:pt x="265" y="1335"/>
                </a:lnTo>
                <a:lnTo>
                  <a:pt x="267" y="1335"/>
                </a:lnTo>
                <a:lnTo>
                  <a:pt x="269" y="1340"/>
                </a:lnTo>
                <a:lnTo>
                  <a:pt x="274" y="1345"/>
                </a:lnTo>
                <a:lnTo>
                  <a:pt x="274" y="1347"/>
                </a:lnTo>
                <a:lnTo>
                  <a:pt x="267" y="1350"/>
                </a:lnTo>
                <a:lnTo>
                  <a:pt x="262" y="1352"/>
                </a:lnTo>
                <a:lnTo>
                  <a:pt x="262" y="1352"/>
                </a:lnTo>
                <a:lnTo>
                  <a:pt x="262" y="1352"/>
                </a:lnTo>
                <a:close/>
                <a:moveTo>
                  <a:pt x="253" y="1326"/>
                </a:moveTo>
                <a:lnTo>
                  <a:pt x="253" y="1326"/>
                </a:lnTo>
                <a:lnTo>
                  <a:pt x="248" y="1328"/>
                </a:lnTo>
                <a:lnTo>
                  <a:pt x="246" y="1323"/>
                </a:lnTo>
                <a:lnTo>
                  <a:pt x="243" y="1321"/>
                </a:lnTo>
                <a:lnTo>
                  <a:pt x="243" y="1321"/>
                </a:lnTo>
                <a:lnTo>
                  <a:pt x="243" y="1319"/>
                </a:lnTo>
                <a:lnTo>
                  <a:pt x="251" y="1321"/>
                </a:lnTo>
                <a:lnTo>
                  <a:pt x="253" y="1323"/>
                </a:lnTo>
                <a:lnTo>
                  <a:pt x="253" y="1326"/>
                </a:lnTo>
                <a:lnTo>
                  <a:pt x="253" y="1326"/>
                </a:lnTo>
                <a:lnTo>
                  <a:pt x="253" y="1326"/>
                </a:lnTo>
                <a:close/>
                <a:moveTo>
                  <a:pt x="241" y="1316"/>
                </a:moveTo>
                <a:lnTo>
                  <a:pt x="241" y="1316"/>
                </a:lnTo>
                <a:lnTo>
                  <a:pt x="241" y="1319"/>
                </a:lnTo>
                <a:lnTo>
                  <a:pt x="234" y="1316"/>
                </a:lnTo>
                <a:lnTo>
                  <a:pt x="234" y="1316"/>
                </a:lnTo>
                <a:lnTo>
                  <a:pt x="241" y="1316"/>
                </a:lnTo>
                <a:lnTo>
                  <a:pt x="241" y="1316"/>
                </a:lnTo>
                <a:lnTo>
                  <a:pt x="241" y="1316"/>
                </a:lnTo>
                <a:close/>
                <a:moveTo>
                  <a:pt x="227" y="1314"/>
                </a:moveTo>
                <a:lnTo>
                  <a:pt x="227" y="1314"/>
                </a:lnTo>
                <a:lnTo>
                  <a:pt x="227" y="1314"/>
                </a:lnTo>
                <a:lnTo>
                  <a:pt x="225" y="1314"/>
                </a:lnTo>
                <a:lnTo>
                  <a:pt x="220" y="1314"/>
                </a:lnTo>
                <a:lnTo>
                  <a:pt x="217" y="1312"/>
                </a:lnTo>
                <a:lnTo>
                  <a:pt x="217" y="1309"/>
                </a:lnTo>
                <a:lnTo>
                  <a:pt x="222" y="1307"/>
                </a:lnTo>
                <a:lnTo>
                  <a:pt x="225" y="1309"/>
                </a:lnTo>
                <a:lnTo>
                  <a:pt x="227" y="1314"/>
                </a:lnTo>
                <a:lnTo>
                  <a:pt x="227" y="1314"/>
                </a:lnTo>
                <a:lnTo>
                  <a:pt x="227" y="1314"/>
                </a:lnTo>
                <a:close/>
                <a:moveTo>
                  <a:pt x="201" y="1302"/>
                </a:moveTo>
                <a:lnTo>
                  <a:pt x="201" y="1302"/>
                </a:lnTo>
                <a:lnTo>
                  <a:pt x="199" y="1305"/>
                </a:lnTo>
                <a:lnTo>
                  <a:pt x="194" y="1300"/>
                </a:lnTo>
                <a:lnTo>
                  <a:pt x="194" y="1300"/>
                </a:lnTo>
                <a:lnTo>
                  <a:pt x="196" y="1297"/>
                </a:lnTo>
                <a:lnTo>
                  <a:pt x="201" y="1297"/>
                </a:lnTo>
                <a:lnTo>
                  <a:pt x="201" y="1302"/>
                </a:lnTo>
                <a:lnTo>
                  <a:pt x="201" y="1302"/>
                </a:lnTo>
                <a:lnTo>
                  <a:pt x="201" y="1302"/>
                </a:lnTo>
                <a:close/>
                <a:moveTo>
                  <a:pt x="1244" y="748"/>
                </a:moveTo>
                <a:lnTo>
                  <a:pt x="1244" y="748"/>
                </a:lnTo>
                <a:lnTo>
                  <a:pt x="1249" y="763"/>
                </a:lnTo>
                <a:lnTo>
                  <a:pt x="1253" y="767"/>
                </a:lnTo>
                <a:lnTo>
                  <a:pt x="1265" y="767"/>
                </a:lnTo>
                <a:lnTo>
                  <a:pt x="1282" y="772"/>
                </a:lnTo>
                <a:lnTo>
                  <a:pt x="1296" y="779"/>
                </a:lnTo>
                <a:lnTo>
                  <a:pt x="1310" y="777"/>
                </a:lnTo>
                <a:lnTo>
                  <a:pt x="1329" y="784"/>
                </a:lnTo>
                <a:lnTo>
                  <a:pt x="1336" y="784"/>
                </a:lnTo>
                <a:lnTo>
                  <a:pt x="1350" y="777"/>
                </a:lnTo>
                <a:lnTo>
                  <a:pt x="1365" y="784"/>
                </a:lnTo>
                <a:lnTo>
                  <a:pt x="1381" y="793"/>
                </a:lnTo>
                <a:lnTo>
                  <a:pt x="1393" y="803"/>
                </a:lnTo>
                <a:lnTo>
                  <a:pt x="1405" y="810"/>
                </a:lnTo>
                <a:lnTo>
                  <a:pt x="1407" y="815"/>
                </a:lnTo>
                <a:lnTo>
                  <a:pt x="1412" y="817"/>
                </a:lnTo>
                <a:lnTo>
                  <a:pt x="1410" y="819"/>
                </a:lnTo>
                <a:lnTo>
                  <a:pt x="1414" y="822"/>
                </a:lnTo>
                <a:lnTo>
                  <a:pt x="1419" y="819"/>
                </a:lnTo>
                <a:lnTo>
                  <a:pt x="1419" y="824"/>
                </a:lnTo>
                <a:lnTo>
                  <a:pt x="1424" y="829"/>
                </a:lnTo>
                <a:lnTo>
                  <a:pt x="1426" y="829"/>
                </a:lnTo>
                <a:lnTo>
                  <a:pt x="1428" y="831"/>
                </a:lnTo>
                <a:lnTo>
                  <a:pt x="1426" y="834"/>
                </a:lnTo>
                <a:lnTo>
                  <a:pt x="1445" y="845"/>
                </a:lnTo>
                <a:lnTo>
                  <a:pt x="1447" y="867"/>
                </a:lnTo>
                <a:lnTo>
                  <a:pt x="1452" y="886"/>
                </a:lnTo>
                <a:lnTo>
                  <a:pt x="1445" y="897"/>
                </a:lnTo>
                <a:lnTo>
                  <a:pt x="1438" y="912"/>
                </a:lnTo>
                <a:lnTo>
                  <a:pt x="1436" y="919"/>
                </a:lnTo>
                <a:lnTo>
                  <a:pt x="1436" y="919"/>
                </a:lnTo>
                <a:lnTo>
                  <a:pt x="1436" y="923"/>
                </a:lnTo>
                <a:lnTo>
                  <a:pt x="1443" y="926"/>
                </a:lnTo>
                <a:lnTo>
                  <a:pt x="1445" y="926"/>
                </a:lnTo>
                <a:lnTo>
                  <a:pt x="1464" y="914"/>
                </a:lnTo>
                <a:lnTo>
                  <a:pt x="1481" y="912"/>
                </a:lnTo>
                <a:lnTo>
                  <a:pt x="1502" y="902"/>
                </a:lnTo>
                <a:lnTo>
                  <a:pt x="1504" y="900"/>
                </a:lnTo>
                <a:lnTo>
                  <a:pt x="1502" y="893"/>
                </a:lnTo>
                <a:lnTo>
                  <a:pt x="1499" y="888"/>
                </a:lnTo>
                <a:lnTo>
                  <a:pt x="1507" y="883"/>
                </a:lnTo>
                <a:lnTo>
                  <a:pt x="1521" y="883"/>
                </a:lnTo>
                <a:lnTo>
                  <a:pt x="1537" y="883"/>
                </a:lnTo>
                <a:lnTo>
                  <a:pt x="1542" y="874"/>
                </a:lnTo>
                <a:lnTo>
                  <a:pt x="1544" y="874"/>
                </a:lnTo>
                <a:lnTo>
                  <a:pt x="1561" y="857"/>
                </a:lnTo>
                <a:lnTo>
                  <a:pt x="1568" y="852"/>
                </a:lnTo>
                <a:lnTo>
                  <a:pt x="1592" y="852"/>
                </a:lnTo>
                <a:lnTo>
                  <a:pt x="1622" y="852"/>
                </a:lnTo>
                <a:lnTo>
                  <a:pt x="1625" y="848"/>
                </a:lnTo>
                <a:lnTo>
                  <a:pt x="1630" y="845"/>
                </a:lnTo>
                <a:lnTo>
                  <a:pt x="1637" y="843"/>
                </a:lnTo>
                <a:lnTo>
                  <a:pt x="1644" y="831"/>
                </a:lnTo>
                <a:lnTo>
                  <a:pt x="1646" y="815"/>
                </a:lnTo>
                <a:lnTo>
                  <a:pt x="1660" y="796"/>
                </a:lnTo>
                <a:lnTo>
                  <a:pt x="1665" y="803"/>
                </a:lnTo>
                <a:lnTo>
                  <a:pt x="1677" y="798"/>
                </a:lnTo>
                <a:lnTo>
                  <a:pt x="1682" y="805"/>
                </a:lnTo>
                <a:lnTo>
                  <a:pt x="1682" y="838"/>
                </a:lnTo>
                <a:lnTo>
                  <a:pt x="1693" y="850"/>
                </a:lnTo>
                <a:lnTo>
                  <a:pt x="1696" y="857"/>
                </a:lnTo>
                <a:lnTo>
                  <a:pt x="1679" y="869"/>
                </a:lnTo>
                <a:lnTo>
                  <a:pt x="1663" y="876"/>
                </a:lnTo>
                <a:lnTo>
                  <a:pt x="1646" y="883"/>
                </a:lnTo>
                <a:lnTo>
                  <a:pt x="1637" y="895"/>
                </a:lnTo>
                <a:lnTo>
                  <a:pt x="1634" y="900"/>
                </a:lnTo>
                <a:lnTo>
                  <a:pt x="1634" y="912"/>
                </a:lnTo>
                <a:lnTo>
                  <a:pt x="1639" y="923"/>
                </a:lnTo>
                <a:lnTo>
                  <a:pt x="1646" y="923"/>
                </a:lnTo>
                <a:lnTo>
                  <a:pt x="1644" y="916"/>
                </a:lnTo>
                <a:lnTo>
                  <a:pt x="1648" y="921"/>
                </a:lnTo>
                <a:lnTo>
                  <a:pt x="1648" y="928"/>
                </a:lnTo>
                <a:lnTo>
                  <a:pt x="1637" y="931"/>
                </a:lnTo>
                <a:lnTo>
                  <a:pt x="1630" y="931"/>
                </a:lnTo>
                <a:lnTo>
                  <a:pt x="1618" y="935"/>
                </a:lnTo>
                <a:lnTo>
                  <a:pt x="1611" y="935"/>
                </a:lnTo>
                <a:lnTo>
                  <a:pt x="1601" y="935"/>
                </a:lnTo>
                <a:lnTo>
                  <a:pt x="1587" y="942"/>
                </a:lnTo>
                <a:lnTo>
                  <a:pt x="1611" y="938"/>
                </a:lnTo>
                <a:lnTo>
                  <a:pt x="1615" y="942"/>
                </a:lnTo>
                <a:lnTo>
                  <a:pt x="1594" y="950"/>
                </a:lnTo>
                <a:lnTo>
                  <a:pt x="1582" y="950"/>
                </a:lnTo>
                <a:lnTo>
                  <a:pt x="1585" y="947"/>
                </a:lnTo>
                <a:lnTo>
                  <a:pt x="1577" y="952"/>
                </a:lnTo>
                <a:lnTo>
                  <a:pt x="1585" y="954"/>
                </a:lnTo>
                <a:lnTo>
                  <a:pt x="1580" y="968"/>
                </a:lnTo>
                <a:lnTo>
                  <a:pt x="1568" y="985"/>
                </a:lnTo>
                <a:lnTo>
                  <a:pt x="1566" y="978"/>
                </a:lnTo>
                <a:lnTo>
                  <a:pt x="1563" y="978"/>
                </a:lnTo>
                <a:lnTo>
                  <a:pt x="1559" y="973"/>
                </a:lnTo>
                <a:lnTo>
                  <a:pt x="1561" y="983"/>
                </a:lnTo>
                <a:lnTo>
                  <a:pt x="1566" y="987"/>
                </a:lnTo>
                <a:lnTo>
                  <a:pt x="1566" y="997"/>
                </a:lnTo>
                <a:lnTo>
                  <a:pt x="1561" y="1004"/>
                </a:lnTo>
                <a:lnTo>
                  <a:pt x="1551" y="1021"/>
                </a:lnTo>
                <a:lnTo>
                  <a:pt x="1549" y="1018"/>
                </a:lnTo>
                <a:lnTo>
                  <a:pt x="1554" y="1004"/>
                </a:lnTo>
                <a:lnTo>
                  <a:pt x="1547" y="997"/>
                </a:lnTo>
                <a:lnTo>
                  <a:pt x="1544" y="980"/>
                </a:lnTo>
                <a:lnTo>
                  <a:pt x="1542" y="990"/>
                </a:lnTo>
                <a:lnTo>
                  <a:pt x="1544" y="1002"/>
                </a:lnTo>
                <a:lnTo>
                  <a:pt x="1533" y="999"/>
                </a:lnTo>
                <a:lnTo>
                  <a:pt x="1544" y="1006"/>
                </a:lnTo>
                <a:lnTo>
                  <a:pt x="1547" y="1025"/>
                </a:lnTo>
                <a:lnTo>
                  <a:pt x="1551" y="1025"/>
                </a:lnTo>
                <a:lnTo>
                  <a:pt x="1551" y="1032"/>
                </a:lnTo>
                <a:lnTo>
                  <a:pt x="1554" y="1054"/>
                </a:lnTo>
                <a:lnTo>
                  <a:pt x="1544" y="1068"/>
                </a:lnTo>
                <a:lnTo>
                  <a:pt x="1528" y="1073"/>
                </a:lnTo>
                <a:lnTo>
                  <a:pt x="1516" y="1084"/>
                </a:lnTo>
                <a:lnTo>
                  <a:pt x="1509" y="1084"/>
                </a:lnTo>
                <a:lnTo>
                  <a:pt x="1502" y="1094"/>
                </a:lnTo>
                <a:lnTo>
                  <a:pt x="1499" y="1099"/>
                </a:lnTo>
                <a:lnTo>
                  <a:pt x="1481" y="1113"/>
                </a:lnTo>
                <a:lnTo>
                  <a:pt x="1471" y="1120"/>
                </a:lnTo>
                <a:lnTo>
                  <a:pt x="1464" y="1132"/>
                </a:lnTo>
                <a:lnTo>
                  <a:pt x="1462" y="1146"/>
                </a:lnTo>
                <a:lnTo>
                  <a:pt x="1464" y="1158"/>
                </a:lnTo>
                <a:lnTo>
                  <a:pt x="1469" y="1174"/>
                </a:lnTo>
                <a:lnTo>
                  <a:pt x="1476" y="1189"/>
                </a:lnTo>
                <a:lnTo>
                  <a:pt x="1476" y="1196"/>
                </a:lnTo>
                <a:lnTo>
                  <a:pt x="1485" y="1217"/>
                </a:lnTo>
                <a:lnTo>
                  <a:pt x="1483" y="1229"/>
                </a:lnTo>
                <a:lnTo>
                  <a:pt x="1483" y="1236"/>
                </a:lnTo>
                <a:lnTo>
                  <a:pt x="1478" y="1245"/>
                </a:lnTo>
                <a:lnTo>
                  <a:pt x="1473" y="1248"/>
                </a:lnTo>
                <a:lnTo>
                  <a:pt x="1466" y="1245"/>
                </a:lnTo>
                <a:lnTo>
                  <a:pt x="1464" y="1238"/>
                </a:lnTo>
                <a:lnTo>
                  <a:pt x="1457" y="1234"/>
                </a:lnTo>
                <a:lnTo>
                  <a:pt x="1450" y="1219"/>
                </a:lnTo>
                <a:lnTo>
                  <a:pt x="1440" y="1205"/>
                </a:lnTo>
                <a:lnTo>
                  <a:pt x="1438" y="1198"/>
                </a:lnTo>
                <a:lnTo>
                  <a:pt x="1443" y="1186"/>
                </a:lnTo>
                <a:lnTo>
                  <a:pt x="1438" y="1177"/>
                </a:lnTo>
                <a:lnTo>
                  <a:pt x="1424" y="1160"/>
                </a:lnTo>
                <a:lnTo>
                  <a:pt x="1419" y="1158"/>
                </a:lnTo>
                <a:lnTo>
                  <a:pt x="1402" y="1167"/>
                </a:lnTo>
                <a:lnTo>
                  <a:pt x="1400" y="1165"/>
                </a:lnTo>
                <a:lnTo>
                  <a:pt x="1393" y="1155"/>
                </a:lnTo>
                <a:lnTo>
                  <a:pt x="1381" y="1151"/>
                </a:lnTo>
                <a:lnTo>
                  <a:pt x="1362" y="1153"/>
                </a:lnTo>
                <a:lnTo>
                  <a:pt x="1348" y="1151"/>
                </a:lnTo>
                <a:lnTo>
                  <a:pt x="1336" y="1153"/>
                </a:lnTo>
                <a:lnTo>
                  <a:pt x="1329" y="1155"/>
                </a:lnTo>
                <a:lnTo>
                  <a:pt x="1334" y="1160"/>
                </a:lnTo>
                <a:lnTo>
                  <a:pt x="1331" y="1167"/>
                </a:lnTo>
                <a:lnTo>
                  <a:pt x="1336" y="1172"/>
                </a:lnTo>
                <a:lnTo>
                  <a:pt x="1334" y="1174"/>
                </a:lnTo>
                <a:lnTo>
                  <a:pt x="1327" y="1172"/>
                </a:lnTo>
                <a:lnTo>
                  <a:pt x="1320" y="1174"/>
                </a:lnTo>
                <a:lnTo>
                  <a:pt x="1310" y="1174"/>
                </a:lnTo>
                <a:lnTo>
                  <a:pt x="1296" y="1165"/>
                </a:lnTo>
                <a:lnTo>
                  <a:pt x="1282" y="1167"/>
                </a:lnTo>
                <a:lnTo>
                  <a:pt x="1270" y="1163"/>
                </a:lnTo>
                <a:lnTo>
                  <a:pt x="1261" y="1165"/>
                </a:lnTo>
                <a:lnTo>
                  <a:pt x="1246" y="1167"/>
                </a:lnTo>
                <a:lnTo>
                  <a:pt x="1232" y="1181"/>
                </a:lnTo>
                <a:lnTo>
                  <a:pt x="1216" y="1191"/>
                </a:lnTo>
                <a:lnTo>
                  <a:pt x="1208" y="1198"/>
                </a:lnTo>
                <a:lnTo>
                  <a:pt x="1204" y="1208"/>
                </a:lnTo>
                <a:lnTo>
                  <a:pt x="1204" y="1219"/>
                </a:lnTo>
                <a:lnTo>
                  <a:pt x="1204" y="1229"/>
                </a:lnTo>
                <a:lnTo>
                  <a:pt x="1208" y="1234"/>
                </a:lnTo>
                <a:lnTo>
                  <a:pt x="1201" y="1234"/>
                </a:lnTo>
                <a:lnTo>
                  <a:pt x="1190" y="1231"/>
                </a:lnTo>
                <a:lnTo>
                  <a:pt x="1178" y="1226"/>
                </a:lnTo>
                <a:lnTo>
                  <a:pt x="1173" y="1217"/>
                </a:lnTo>
                <a:lnTo>
                  <a:pt x="1168" y="1205"/>
                </a:lnTo>
                <a:lnTo>
                  <a:pt x="1159" y="1193"/>
                </a:lnTo>
                <a:lnTo>
                  <a:pt x="1154" y="1184"/>
                </a:lnTo>
                <a:lnTo>
                  <a:pt x="1147" y="1170"/>
                </a:lnTo>
                <a:lnTo>
                  <a:pt x="1135" y="1163"/>
                </a:lnTo>
                <a:lnTo>
                  <a:pt x="1121" y="1165"/>
                </a:lnTo>
                <a:lnTo>
                  <a:pt x="1112" y="1179"/>
                </a:lnTo>
                <a:lnTo>
                  <a:pt x="1097" y="1172"/>
                </a:lnTo>
                <a:lnTo>
                  <a:pt x="1090" y="1167"/>
                </a:lnTo>
                <a:lnTo>
                  <a:pt x="1085" y="1158"/>
                </a:lnTo>
                <a:lnTo>
                  <a:pt x="1081" y="1146"/>
                </a:lnTo>
                <a:lnTo>
                  <a:pt x="1069" y="1139"/>
                </a:lnTo>
                <a:lnTo>
                  <a:pt x="1062" y="1132"/>
                </a:lnTo>
                <a:lnTo>
                  <a:pt x="1055" y="1127"/>
                </a:lnTo>
                <a:lnTo>
                  <a:pt x="1029" y="1127"/>
                </a:lnTo>
                <a:lnTo>
                  <a:pt x="1029" y="1134"/>
                </a:lnTo>
                <a:lnTo>
                  <a:pt x="1015" y="1134"/>
                </a:lnTo>
                <a:lnTo>
                  <a:pt x="984" y="1134"/>
                </a:lnTo>
                <a:lnTo>
                  <a:pt x="946" y="1120"/>
                </a:lnTo>
                <a:lnTo>
                  <a:pt x="922" y="1110"/>
                </a:lnTo>
                <a:lnTo>
                  <a:pt x="922" y="1108"/>
                </a:lnTo>
                <a:lnTo>
                  <a:pt x="903" y="1110"/>
                </a:lnTo>
                <a:lnTo>
                  <a:pt x="884" y="1110"/>
                </a:lnTo>
                <a:lnTo>
                  <a:pt x="882" y="1101"/>
                </a:lnTo>
                <a:lnTo>
                  <a:pt x="870" y="1089"/>
                </a:lnTo>
                <a:lnTo>
                  <a:pt x="863" y="1087"/>
                </a:lnTo>
                <a:lnTo>
                  <a:pt x="861" y="1082"/>
                </a:lnTo>
                <a:lnTo>
                  <a:pt x="851" y="1082"/>
                </a:lnTo>
                <a:lnTo>
                  <a:pt x="847" y="1077"/>
                </a:lnTo>
                <a:lnTo>
                  <a:pt x="832" y="1075"/>
                </a:lnTo>
                <a:lnTo>
                  <a:pt x="828" y="1073"/>
                </a:lnTo>
                <a:lnTo>
                  <a:pt x="825" y="1061"/>
                </a:lnTo>
                <a:lnTo>
                  <a:pt x="809" y="1042"/>
                </a:lnTo>
                <a:lnTo>
                  <a:pt x="797" y="1013"/>
                </a:lnTo>
                <a:lnTo>
                  <a:pt x="797" y="1009"/>
                </a:lnTo>
                <a:lnTo>
                  <a:pt x="790" y="1002"/>
                </a:lnTo>
                <a:lnTo>
                  <a:pt x="776" y="985"/>
                </a:lnTo>
                <a:lnTo>
                  <a:pt x="773" y="966"/>
                </a:lnTo>
                <a:lnTo>
                  <a:pt x="766" y="957"/>
                </a:lnTo>
                <a:lnTo>
                  <a:pt x="769" y="938"/>
                </a:lnTo>
                <a:lnTo>
                  <a:pt x="769" y="919"/>
                </a:lnTo>
                <a:lnTo>
                  <a:pt x="764" y="902"/>
                </a:lnTo>
                <a:lnTo>
                  <a:pt x="771" y="883"/>
                </a:lnTo>
                <a:lnTo>
                  <a:pt x="771" y="862"/>
                </a:lnTo>
                <a:lnTo>
                  <a:pt x="773" y="841"/>
                </a:lnTo>
                <a:lnTo>
                  <a:pt x="771" y="810"/>
                </a:lnTo>
                <a:lnTo>
                  <a:pt x="766" y="789"/>
                </a:lnTo>
                <a:lnTo>
                  <a:pt x="761" y="779"/>
                </a:lnTo>
                <a:lnTo>
                  <a:pt x="764" y="774"/>
                </a:lnTo>
                <a:lnTo>
                  <a:pt x="787" y="781"/>
                </a:lnTo>
                <a:lnTo>
                  <a:pt x="795" y="805"/>
                </a:lnTo>
                <a:lnTo>
                  <a:pt x="799" y="798"/>
                </a:lnTo>
                <a:lnTo>
                  <a:pt x="797" y="779"/>
                </a:lnTo>
                <a:lnTo>
                  <a:pt x="792" y="758"/>
                </a:lnTo>
                <a:lnTo>
                  <a:pt x="837" y="758"/>
                </a:lnTo>
                <a:lnTo>
                  <a:pt x="884" y="758"/>
                </a:lnTo>
                <a:lnTo>
                  <a:pt x="901" y="758"/>
                </a:lnTo>
                <a:lnTo>
                  <a:pt x="951" y="758"/>
                </a:lnTo>
                <a:lnTo>
                  <a:pt x="998" y="758"/>
                </a:lnTo>
                <a:lnTo>
                  <a:pt x="1048" y="758"/>
                </a:lnTo>
                <a:lnTo>
                  <a:pt x="1097" y="758"/>
                </a:lnTo>
                <a:lnTo>
                  <a:pt x="1152" y="758"/>
                </a:lnTo>
                <a:lnTo>
                  <a:pt x="1206" y="758"/>
                </a:lnTo>
                <a:lnTo>
                  <a:pt x="1239" y="758"/>
                </a:lnTo>
                <a:lnTo>
                  <a:pt x="1239" y="748"/>
                </a:lnTo>
                <a:lnTo>
                  <a:pt x="1244" y="748"/>
                </a:lnTo>
                <a:lnTo>
                  <a:pt x="1244" y="748"/>
                </a:lnTo>
                <a:lnTo>
                  <a:pt x="1244" y="748"/>
                </a:lnTo>
                <a:close/>
                <a:moveTo>
                  <a:pt x="303" y="540"/>
                </a:moveTo>
                <a:lnTo>
                  <a:pt x="303" y="540"/>
                </a:lnTo>
                <a:lnTo>
                  <a:pt x="286" y="552"/>
                </a:lnTo>
                <a:lnTo>
                  <a:pt x="279" y="545"/>
                </a:lnTo>
                <a:lnTo>
                  <a:pt x="277" y="531"/>
                </a:lnTo>
                <a:lnTo>
                  <a:pt x="291" y="521"/>
                </a:lnTo>
                <a:lnTo>
                  <a:pt x="300" y="516"/>
                </a:lnTo>
                <a:lnTo>
                  <a:pt x="310" y="516"/>
                </a:lnTo>
                <a:lnTo>
                  <a:pt x="317" y="526"/>
                </a:lnTo>
                <a:lnTo>
                  <a:pt x="303" y="540"/>
                </a:lnTo>
                <a:lnTo>
                  <a:pt x="303" y="540"/>
                </a:lnTo>
                <a:lnTo>
                  <a:pt x="303" y="540"/>
                </a:lnTo>
                <a:close/>
                <a:moveTo>
                  <a:pt x="99" y="455"/>
                </a:moveTo>
                <a:lnTo>
                  <a:pt x="99" y="455"/>
                </a:lnTo>
                <a:lnTo>
                  <a:pt x="90" y="460"/>
                </a:lnTo>
                <a:lnTo>
                  <a:pt x="78" y="455"/>
                </a:lnTo>
                <a:lnTo>
                  <a:pt x="68" y="445"/>
                </a:lnTo>
                <a:lnTo>
                  <a:pt x="85" y="441"/>
                </a:lnTo>
                <a:lnTo>
                  <a:pt x="97" y="443"/>
                </a:lnTo>
                <a:lnTo>
                  <a:pt x="99" y="455"/>
                </a:lnTo>
                <a:lnTo>
                  <a:pt x="99" y="455"/>
                </a:lnTo>
                <a:lnTo>
                  <a:pt x="99" y="455"/>
                </a:lnTo>
                <a:close/>
                <a:moveTo>
                  <a:pt x="0" y="322"/>
                </a:moveTo>
                <a:lnTo>
                  <a:pt x="0" y="322"/>
                </a:lnTo>
                <a:lnTo>
                  <a:pt x="9" y="329"/>
                </a:lnTo>
                <a:lnTo>
                  <a:pt x="19" y="327"/>
                </a:lnTo>
                <a:lnTo>
                  <a:pt x="33" y="336"/>
                </a:lnTo>
                <a:lnTo>
                  <a:pt x="49" y="341"/>
                </a:lnTo>
                <a:lnTo>
                  <a:pt x="47" y="344"/>
                </a:lnTo>
                <a:lnTo>
                  <a:pt x="35" y="351"/>
                </a:lnTo>
                <a:lnTo>
                  <a:pt x="23" y="344"/>
                </a:lnTo>
                <a:lnTo>
                  <a:pt x="16" y="339"/>
                </a:lnTo>
                <a:lnTo>
                  <a:pt x="2" y="341"/>
                </a:lnTo>
                <a:lnTo>
                  <a:pt x="0" y="336"/>
                </a:lnTo>
                <a:lnTo>
                  <a:pt x="0" y="322"/>
                </a:lnTo>
                <a:lnTo>
                  <a:pt x="0" y="322"/>
                </a:lnTo>
                <a:lnTo>
                  <a:pt x="0" y="322"/>
                </a:lnTo>
                <a:close/>
                <a:moveTo>
                  <a:pt x="269" y="12"/>
                </a:moveTo>
                <a:lnTo>
                  <a:pt x="269" y="12"/>
                </a:lnTo>
                <a:lnTo>
                  <a:pt x="281" y="33"/>
                </a:lnTo>
                <a:lnTo>
                  <a:pt x="288" y="24"/>
                </a:lnTo>
                <a:lnTo>
                  <a:pt x="317" y="26"/>
                </a:lnTo>
                <a:lnTo>
                  <a:pt x="314" y="38"/>
                </a:lnTo>
                <a:lnTo>
                  <a:pt x="340" y="48"/>
                </a:lnTo>
                <a:lnTo>
                  <a:pt x="357" y="41"/>
                </a:lnTo>
                <a:lnTo>
                  <a:pt x="390" y="57"/>
                </a:lnTo>
                <a:lnTo>
                  <a:pt x="421" y="62"/>
                </a:lnTo>
                <a:lnTo>
                  <a:pt x="433" y="67"/>
                </a:lnTo>
                <a:lnTo>
                  <a:pt x="456" y="60"/>
                </a:lnTo>
                <a:lnTo>
                  <a:pt x="480" y="74"/>
                </a:lnTo>
                <a:lnTo>
                  <a:pt x="497" y="81"/>
                </a:lnTo>
                <a:lnTo>
                  <a:pt x="497" y="81"/>
                </a:lnTo>
                <a:lnTo>
                  <a:pt x="497" y="239"/>
                </a:lnTo>
                <a:lnTo>
                  <a:pt x="497" y="443"/>
                </a:lnTo>
                <a:lnTo>
                  <a:pt x="513" y="443"/>
                </a:lnTo>
                <a:lnTo>
                  <a:pt x="530" y="452"/>
                </a:lnTo>
                <a:lnTo>
                  <a:pt x="541" y="467"/>
                </a:lnTo>
                <a:lnTo>
                  <a:pt x="556" y="488"/>
                </a:lnTo>
                <a:lnTo>
                  <a:pt x="570" y="469"/>
                </a:lnTo>
                <a:lnTo>
                  <a:pt x="586" y="460"/>
                </a:lnTo>
                <a:lnTo>
                  <a:pt x="596" y="474"/>
                </a:lnTo>
                <a:lnTo>
                  <a:pt x="605" y="488"/>
                </a:lnTo>
                <a:lnTo>
                  <a:pt x="622" y="502"/>
                </a:lnTo>
                <a:lnTo>
                  <a:pt x="631" y="523"/>
                </a:lnTo>
                <a:lnTo>
                  <a:pt x="648" y="559"/>
                </a:lnTo>
                <a:lnTo>
                  <a:pt x="676" y="576"/>
                </a:lnTo>
                <a:lnTo>
                  <a:pt x="676" y="594"/>
                </a:lnTo>
                <a:lnTo>
                  <a:pt x="667" y="606"/>
                </a:lnTo>
                <a:lnTo>
                  <a:pt x="657" y="597"/>
                </a:lnTo>
                <a:lnTo>
                  <a:pt x="643" y="587"/>
                </a:lnTo>
                <a:lnTo>
                  <a:pt x="638" y="564"/>
                </a:lnTo>
                <a:lnTo>
                  <a:pt x="617" y="538"/>
                </a:lnTo>
                <a:lnTo>
                  <a:pt x="608" y="512"/>
                </a:lnTo>
                <a:lnTo>
                  <a:pt x="594" y="509"/>
                </a:lnTo>
                <a:lnTo>
                  <a:pt x="567" y="509"/>
                </a:lnTo>
                <a:lnTo>
                  <a:pt x="549" y="500"/>
                </a:lnTo>
                <a:lnTo>
                  <a:pt x="515" y="467"/>
                </a:lnTo>
                <a:lnTo>
                  <a:pt x="499" y="462"/>
                </a:lnTo>
                <a:lnTo>
                  <a:pt x="471" y="450"/>
                </a:lnTo>
                <a:lnTo>
                  <a:pt x="449" y="452"/>
                </a:lnTo>
                <a:lnTo>
                  <a:pt x="416" y="438"/>
                </a:lnTo>
                <a:lnTo>
                  <a:pt x="400" y="424"/>
                </a:lnTo>
                <a:lnTo>
                  <a:pt x="381" y="431"/>
                </a:lnTo>
                <a:lnTo>
                  <a:pt x="385" y="452"/>
                </a:lnTo>
                <a:lnTo>
                  <a:pt x="374" y="455"/>
                </a:lnTo>
                <a:lnTo>
                  <a:pt x="357" y="462"/>
                </a:lnTo>
                <a:lnTo>
                  <a:pt x="340" y="474"/>
                </a:lnTo>
                <a:lnTo>
                  <a:pt x="324" y="478"/>
                </a:lnTo>
                <a:lnTo>
                  <a:pt x="322" y="460"/>
                </a:lnTo>
                <a:lnTo>
                  <a:pt x="329" y="429"/>
                </a:lnTo>
                <a:lnTo>
                  <a:pt x="345" y="417"/>
                </a:lnTo>
                <a:lnTo>
                  <a:pt x="340" y="410"/>
                </a:lnTo>
                <a:lnTo>
                  <a:pt x="322" y="429"/>
                </a:lnTo>
                <a:lnTo>
                  <a:pt x="310" y="450"/>
                </a:lnTo>
                <a:lnTo>
                  <a:pt x="286" y="474"/>
                </a:lnTo>
                <a:lnTo>
                  <a:pt x="298" y="488"/>
                </a:lnTo>
                <a:lnTo>
                  <a:pt x="284" y="509"/>
                </a:lnTo>
                <a:lnTo>
                  <a:pt x="265" y="523"/>
                </a:lnTo>
                <a:lnTo>
                  <a:pt x="251" y="533"/>
                </a:lnTo>
                <a:lnTo>
                  <a:pt x="246" y="545"/>
                </a:lnTo>
                <a:lnTo>
                  <a:pt x="220" y="559"/>
                </a:lnTo>
                <a:lnTo>
                  <a:pt x="215" y="573"/>
                </a:lnTo>
                <a:lnTo>
                  <a:pt x="196" y="585"/>
                </a:lnTo>
                <a:lnTo>
                  <a:pt x="184" y="583"/>
                </a:lnTo>
                <a:lnTo>
                  <a:pt x="170" y="592"/>
                </a:lnTo>
                <a:lnTo>
                  <a:pt x="154" y="602"/>
                </a:lnTo>
                <a:lnTo>
                  <a:pt x="139" y="611"/>
                </a:lnTo>
                <a:lnTo>
                  <a:pt x="113" y="618"/>
                </a:lnTo>
                <a:lnTo>
                  <a:pt x="109" y="613"/>
                </a:lnTo>
                <a:lnTo>
                  <a:pt x="128" y="602"/>
                </a:lnTo>
                <a:lnTo>
                  <a:pt x="142" y="592"/>
                </a:lnTo>
                <a:lnTo>
                  <a:pt x="161" y="578"/>
                </a:lnTo>
                <a:lnTo>
                  <a:pt x="180" y="573"/>
                </a:lnTo>
                <a:lnTo>
                  <a:pt x="189" y="561"/>
                </a:lnTo>
                <a:lnTo>
                  <a:pt x="210" y="545"/>
                </a:lnTo>
                <a:lnTo>
                  <a:pt x="215" y="538"/>
                </a:lnTo>
                <a:lnTo>
                  <a:pt x="227" y="528"/>
                </a:lnTo>
                <a:lnTo>
                  <a:pt x="229" y="505"/>
                </a:lnTo>
                <a:lnTo>
                  <a:pt x="236" y="486"/>
                </a:lnTo>
                <a:lnTo>
                  <a:pt x="220" y="495"/>
                </a:lnTo>
                <a:lnTo>
                  <a:pt x="213" y="490"/>
                </a:lnTo>
                <a:lnTo>
                  <a:pt x="206" y="502"/>
                </a:lnTo>
                <a:lnTo>
                  <a:pt x="194" y="486"/>
                </a:lnTo>
                <a:lnTo>
                  <a:pt x="189" y="497"/>
                </a:lnTo>
                <a:lnTo>
                  <a:pt x="184" y="481"/>
                </a:lnTo>
                <a:lnTo>
                  <a:pt x="168" y="495"/>
                </a:lnTo>
                <a:lnTo>
                  <a:pt x="158" y="495"/>
                </a:lnTo>
                <a:lnTo>
                  <a:pt x="156" y="474"/>
                </a:lnTo>
                <a:lnTo>
                  <a:pt x="158" y="464"/>
                </a:lnTo>
                <a:lnTo>
                  <a:pt x="149" y="452"/>
                </a:lnTo>
                <a:lnTo>
                  <a:pt x="128" y="460"/>
                </a:lnTo>
                <a:lnTo>
                  <a:pt x="113" y="443"/>
                </a:lnTo>
                <a:lnTo>
                  <a:pt x="104" y="436"/>
                </a:lnTo>
                <a:lnTo>
                  <a:pt x="104" y="417"/>
                </a:lnTo>
                <a:lnTo>
                  <a:pt x="90" y="403"/>
                </a:lnTo>
                <a:lnTo>
                  <a:pt x="97" y="384"/>
                </a:lnTo>
                <a:lnTo>
                  <a:pt x="111" y="365"/>
                </a:lnTo>
                <a:lnTo>
                  <a:pt x="116" y="346"/>
                </a:lnTo>
                <a:lnTo>
                  <a:pt x="130" y="344"/>
                </a:lnTo>
                <a:lnTo>
                  <a:pt x="139" y="348"/>
                </a:lnTo>
                <a:lnTo>
                  <a:pt x="154" y="332"/>
                </a:lnTo>
                <a:lnTo>
                  <a:pt x="165" y="334"/>
                </a:lnTo>
                <a:lnTo>
                  <a:pt x="177" y="325"/>
                </a:lnTo>
                <a:lnTo>
                  <a:pt x="175" y="306"/>
                </a:lnTo>
                <a:lnTo>
                  <a:pt x="165" y="301"/>
                </a:lnTo>
                <a:lnTo>
                  <a:pt x="177" y="284"/>
                </a:lnTo>
                <a:lnTo>
                  <a:pt x="168" y="287"/>
                </a:lnTo>
                <a:lnTo>
                  <a:pt x="149" y="294"/>
                </a:lnTo>
                <a:lnTo>
                  <a:pt x="144" y="303"/>
                </a:lnTo>
                <a:lnTo>
                  <a:pt x="132" y="294"/>
                </a:lnTo>
                <a:lnTo>
                  <a:pt x="109" y="299"/>
                </a:lnTo>
                <a:lnTo>
                  <a:pt x="85" y="289"/>
                </a:lnTo>
                <a:lnTo>
                  <a:pt x="78" y="275"/>
                </a:lnTo>
                <a:lnTo>
                  <a:pt x="59" y="251"/>
                </a:lnTo>
                <a:lnTo>
                  <a:pt x="80" y="235"/>
                </a:lnTo>
                <a:lnTo>
                  <a:pt x="118" y="216"/>
                </a:lnTo>
                <a:lnTo>
                  <a:pt x="130" y="216"/>
                </a:lnTo>
                <a:lnTo>
                  <a:pt x="128" y="235"/>
                </a:lnTo>
                <a:lnTo>
                  <a:pt x="163" y="235"/>
                </a:lnTo>
                <a:lnTo>
                  <a:pt x="149" y="209"/>
                </a:lnTo>
                <a:lnTo>
                  <a:pt x="130" y="194"/>
                </a:lnTo>
                <a:lnTo>
                  <a:pt x="118" y="173"/>
                </a:lnTo>
                <a:lnTo>
                  <a:pt x="102" y="154"/>
                </a:lnTo>
                <a:lnTo>
                  <a:pt x="80" y="140"/>
                </a:lnTo>
                <a:lnTo>
                  <a:pt x="87" y="119"/>
                </a:lnTo>
                <a:lnTo>
                  <a:pt x="118" y="116"/>
                </a:lnTo>
                <a:lnTo>
                  <a:pt x="139" y="95"/>
                </a:lnTo>
                <a:lnTo>
                  <a:pt x="142" y="74"/>
                </a:lnTo>
                <a:lnTo>
                  <a:pt x="158" y="52"/>
                </a:lnTo>
                <a:lnTo>
                  <a:pt x="175" y="45"/>
                </a:lnTo>
                <a:lnTo>
                  <a:pt x="206" y="24"/>
                </a:lnTo>
                <a:lnTo>
                  <a:pt x="220" y="26"/>
                </a:lnTo>
                <a:lnTo>
                  <a:pt x="246" y="0"/>
                </a:lnTo>
                <a:lnTo>
                  <a:pt x="269" y="12"/>
                </a:lnTo>
                <a:lnTo>
                  <a:pt x="269" y="12"/>
                </a:lnTo>
                <a:lnTo>
                  <a:pt x="269" y="12"/>
                </a:lnTo>
                <a:close/>
              </a:path>
            </a:pathLst>
          </a:custGeom>
          <a:solidFill>
            <a:schemeClr val="accent1"/>
          </a:solidFill>
          <a:ln w="15240" cap="rnd">
            <a:noFill/>
          </a:ln>
          <a:effectLst>
            <a:outerShdw blurRad="762000" dist="2540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sz="1800"/>
          </a:p>
        </p:txBody>
      </p:sp>
      <p:sp>
        <p:nvSpPr>
          <p:cNvPr id="191" name="Freeform 190">
            <a:extLst>
              <a:ext uri="{FF2B5EF4-FFF2-40B4-BE49-F238E27FC236}">
                <a16:creationId xmlns:a16="http://schemas.microsoft.com/office/drawing/2014/main" id="{3111ED73-D214-9645-9C80-13729355F5DB}"/>
              </a:ext>
            </a:extLst>
          </p:cNvPr>
          <p:cNvSpPr/>
          <p:nvPr/>
        </p:nvSpPr>
        <p:spPr>
          <a:xfrm>
            <a:off x="3678081" y="3654390"/>
            <a:ext cx="2589152" cy="2907149"/>
          </a:xfrm>
          <a:custGeom>
            <a:avLst/>
            <a:gdLst>
              <a:gd name="connsiteX0" fmla="*/ 367014 w 2589152"/>
              <a:gd name="connsiteY0" fmla="*/ 0 h 2907149"/>
              <a:gd name="connsiteX1" fmla="*/ 491570 w 2589152"/>
              <a:gd name="connsiteY1" fmla="*/ 124556 h 2907149"/>
              <a:gd name="connsiteX2" fmla="*/ 2557280 w 2589152"/>
              <a:gd name="connsiteY2" fmla="*/ 124556 h 2907149"/>
              <a:gd name="connsiteX3" fmla="*/ 2589152 w 2589152"/>
              <a:gd name="connsiteY3" fmla="*/ 156428 h 2907149"/>
              <a:gd name="connsiteX4" fmla="*/ 2589152 w 2589152"/>
              <a:gd name="connsiteY4" fmla="*/ 2875277 h 2907149"/>
              <a:gd name="connsiteX5" fmla="*/ 2557280 w 2589152"/>
              <a:gd name="connsiteY5" fmla="*/ 2907149 h 2907149"/>
              <a:gd name="connsiteX6" fmla="*/ 31872 w 2589152"/>
              <a:gd name="connsiteY6" fmla="*/ 2907149 h 2907149"/>
              <a:gd name="connsiteX7" fmla="*/ 0 w 2589152"/>
              <a:gd name="connsiteY7" fmla="*/ 2875277 h 2907149"/>
              <a:gd name="connsiteX8" fmla="*/ 0 w 2589152"/>
              <a:gd name="connsiteY8" fmla="*/ 156428 h 2907149"/>
              <a:gd name="connsiteX9" fmla="*/ 31872 w 2589152"/>
              <a:gd name="connsiteY9" fmla="*/ 124556 h 2907149"/>
              <a:gd name="connsiteX10" fmla="*/ 242458 w 2589152"/>
              <a:gd name="connsiteY10" fmla="*/ 124556 h 29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9152" h="2907149">
                <a:moveTo>
                  <a:pt x="367014" y="0"/>
                </a:moveTo>
                <a:lnTo>
                  <a:pt x="491570" y="124556"/>
                </a:lnTo>
                <a:lnTo>
                  <a:pt x="2557280" y="124556"/>
                </a:lnTo>
                <a:cubicBezTo>
                  <a:pt x="2574882" y="124556"/>
                  <a:pt x="2589152" y="138826"/>
                  <a:pt x="2589152" y="156428"/>
                </a:cubicBezTo>
                <a:lnTo>
                  <a:pt x="2589152" y="2875277"/>
                </a:lnTo>
                <a:cubicBezTo>
                  <a:pt x="2589152" y="2892879"/>
                  <a:pt x="2574882" y="2907149"/>
                  <a:pt x="2557280" y="2907149"/>
                </a:cubicBezTo>
                <a:lnTo>
                  <a:pt x="31872" y="2907149"/>
                </a:lnTo>
                <a:cubicBezTo>
                  <a:pt x="14270" y="2907149"/>
                  <a:pt x="0" y="2892879"/>
                  <a:pt x="0" y="2875277"/>
                </a:cubicBezTo>
                <a:lnTo>
                  <a:pt x="0" y="156428"/>
                </a:lnTo>
                <a:cubicBezTo>
                  <a:pt x="0" y="138826"/>
                  <a:pt x="14270" y="124556"/>
                  <a:pt x="31872" y="124556"/>
                </a:cubicBezTo>
                <a:lnTo>
                  <a:pt x="242458" y="124556"/>
                </a:lnTo>
                <a:close/>
              </a:path>
            </a:pathLst>
          </a:cu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16000" tIns="396000" rtlCol="0" anchor="t">
            <a:noAutofit/>
          </a:bodyPr>
          <a:lstStyle/>
          <a:p>
            <a:pPr>
              <a:lnSpc>
                <a:spcPct val="120000"/>
              </a:lnSpc>
            </a:pP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Maps Title Here</a:t>
            </a:r>
          </a:p>
          <a:p>
            <a:pPr>
              <a:lnSpc>
                <a:spcPct val="120000"/>
              </a:lnSpc>
            </a:pPr>
            <a:r>
              <a:rPr lang="en-US" sz="1000" dirty="0">
                <a:solidFill>
                  <a:schemeClr val="tx1">
                    <a:alpha val="50000"/>
                  </a:schemeClr>
                </a:solidFill>
                <a:ea typeface="Roboto Light" charset="0"/>
                <a:cs typeface="Roboto Light" charset="0"/>
              </a:rPr>
              <a:t>Maps small title here</a:t>
            </a:r>
          </a:p>
        </p:txBody>
      </p:sp>
      <p:grpSp>
        <p:nvGrpSpPr>
          <p:cNvPr id="192" name="Group 191">
            <a:extLst>
              <a:ext uri="{FF2B5EF4-FFF2-40B4-BE49-F238E27FC236}">
                <a16:creationId xmlns:a16="http://schemas.microsoft.com/office/drawing/2014/main" id="{931E7906-2B38-5847-8E72-C69582D700AA}"/>
              </a:ext>
            </a:extLst>
          </p:cNvPr>
          <p:cNvGrpSpPr/>
          <p:nvPr/>
        </p:nvGrpSpPr>
        <p:grpSpPr>
          <a:xfrm>
            <a:off x="3678081" y="4889122"/>
            <a:ext cx="2589152" cy="416277"/>
            <a:chOff x="2028824" y="4575559"/>
            <a:chExt cx="4057016" cy="564046"/>
          </a:xfrm>
        </p:grpSpPr>
        <p:sp>
          <p:nvSpPr>
            <p:cNvPr id="193" name="Rectangle 192">
              <a:extLst>
                <a:ext uri="{FF2B5EF4-FFF2-40B4-BE49-F238E27FC236}">
                  <a16:creationId xmlns:a16="http://schemas.microsoft.com/office/drawing/2014/main" id="{3AAD5855-1CF6-AE46-9DE5-6B55C9A07A93}"/>
                </a:ext>
              </a:extLst>
            </p:cNvPr>
            <p:cNvSpPr/>
            <p:nvPr/>
          </p:nvSpPr>
          <p:spPr>
            <a:xfrm>
              <a:off x="2028824" y="4575560"/>
              <a:ext cx="4057016" cy="564045"/>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94" name="Rectangle 193">
              <a:extLst>
                <a:ext uri="{FF2B5EF4-FFF2-40B4-BE49-F238E27FC236}">
                  <a16:creationId xmlns:a16="http://schemas.microsoft.com/office/drawing/2014/main" id="{C547DDB3-CBAA-034D-BF3F-BD90A5D4638C}"/>
                </a:ext>
              </a:extLst>
            </p:cNvPr>
            <p:cNvSpPr/>
            <p:nvPr/>
          </p:nvSpPr>
          <p:spPr>
            <a:xfrm>
              <a:off x="2028824" y="4575559"/>
              <a:ext cx="304101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sz="1200" b="1" dirty="0">
                  <a:solidFill>
                    <a:srgbClr val="FFFFFF"/>
                  </a:solidFill>
                  <a:latin typeface="Open Sans" charset="0"/>
                  <a:ea typeface="Open Sans" charset="0"/>
                  <a:cs typeface="Open Sans" charset="0"/>
                </a:rPr>
                <a:t>75%</a:t>
              </a:r>
            </a:p>
          </p:txBody>
        </p:sp>
        <p:sp>
          <p:nvSpPr>
            <p:cNvPr id="195" name="TextBox 194">
              <a:extLst>
                <a:ext uri="{FF2B5EF4-FFF2-40B4-BE49-F238E27FC236}">
                  <a16:creationId xmlns:a16="http://schemas.microsoft.com/office/drawing/2014/main" id="{22C9025C-1161-A749-B780-113554A3B8EE}"/>
                </a:ext>
              </a:extLst>
            </p:cNvPr>
            <p:cNvSpPr txBox="1"/>
            <p:nvPr/>
          </p:nvSpPr>
          <p:spPr>
            <a:xfrm>
              <a:off x="2197382" y="4648148"/>
              <a:ext cx="1951631" cy="34664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rgbClr val="FFFFFF"/>
                  </a:solidFill>
                </a:rPr>
                <a:t>Economy</a:t>
              </a:r>
            </a:p>
          </p:txBody>
        </p:sp>
      </p:grpSp>
      <p:grpSp>
        <p:nvGrpSpPr>
          <p:cNvPr id="196" name="Group 195">
            <a:extLst>
              <a:ext uri="{FF2B5EF4-FFF2-40B4-BE49-F238E27FC236}">
                <a16:creationId xmlns:a16="http://schemas.microsoft.com/office/drawing/2014/main" id="{F1D9F2A6-60B2-1F43-8B66-01A2031348EC}"/>
              </a:ext>
            </a:extLst>
          </p:cNvPr>
          <p:cNvGrpSpPr/>
          <p:nvPr/>
        </p:nvGrpSpPr>
        <p:grpSpPr>
          <a:xfrm>
            <a:off x="3678081" y="5369508"/>
            <a:ext cx="2589152" cy="416277"/>
            <a:chOff x="2028824" y="4575559"/>
            <a:chExt cx="4057016" cy="564046"/>
          </a:xfrm>
        </p:grpSpPr>
        <p:sp>
          <p:nvSpPr>
            <p:cNvPr id="197" name="Rectangle 196">
              <a:extLst>
                <a:ext uri="{FF2B5EF4-FFF2-40B4-BE49-F238E27FC236}">
                  <a16:creationId xmlns:a16="http://schemas.microsoft.com/office/drawing/2014/main" id="{88C4BE41-3E03-E24D-BC04-829A84EC2642}"/>
                </a:ext>
              </a:extLst>
            </p:cNvPr>
            <p:cNvSpPr/>
            <p:nvPr/>
          </p:nvSpPr>
          <p:spPr>
            <a:xfrm>
              <a:off x="2028824" y="4575560"/>
              <a:ext cx="4057016" cy="564045"/>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98" name="Rectangle 197">
              <a:extLst>
                <a:ext uri="{FF2B5EF4-FFF2-40B4-BE49-F238E27FC236}">
                  <a16:creationId xmlns:a16="http://schemas.microsoft.com/office/drawing/2014/main" id="{D4863449-2BD3-8E4C-82FC-A38D7D0C81AD}"/>
                </a:ext>
              </a:extLst>
            </p:cNvPr>
            <p:cNvSpPr/>
            <p:nvPr/>
          </p:nvSpPr>
          <p:spPr>
            <a:xfrm>
              <a:off x="2028824" y="4575559"/>
              <a:ext cx="2120189" cy="564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sz="1200" b="1" dirty="0">
                  <a:solidFill>
                    <a:srgbClr val="FFFFFF"/>
                  </a:solidFill>
                  <a:latin typeface="Open Sans" charset="0"/>
                  <a:ea typeface="Open Sans" charset="0"/>
                  <a:cs typeface="Open Sans" charset="0"/>
                </a:rPr>
                <a:t>55%</a:t>
              </a:r>
            </a:p>
          </p:txBody>
        </p:sp>
        <p:sp>
          <p:nvSpPr>
            <p:cNvPr id="199" name="TextBox 198">
              <a:extLst>
                <a:ext uri="{FF2B5EF4-FFF2-40B4-BE49-F238E27FC236}">
                  <a16:creationId xmlns:a16="http://schemas.microsoft.com/office/drawing/2014/main" id="{5A353A1B-87F4-9E4E-A92A-B76CD9D9F51D}"/>
                </a:ext>
              </a:extLst>
            </p:cNvPr>
            <p:cNvSpPr txBox="1"/>
            <p:nvPr/>
          </p:nvSpPr>
          <p:spPr>
            <a:xfrm>
              <a:off x="2197382" y="4648148"/>
              <a:ext cx="1135823" cy="34664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rgbClr val="FFFFFF"/>
                  </a:solidFill>
                </a:rPr>
                <a:t>Religion</a:t>
              </a:r>
            </a:p>
          </p:txBody>
        </p:sp>
      </p:grpSp>
      <p:grpSp>
        <p:nvGrpSpPr>
          <p:cNvPr id="200" name="Group 199">
            <a:extLst>
              <a:ext uri="{FF2B5EF4-FFF2-40B4-BE49-F238E27FC236}">
                <a16:creationId xmlns:a16="http://schemas.microsoft.com/office/drawing/2014/main" id="{5223A78A-4836-AC45-AB85-D50068CE2530}"/>
              </a:ext>
            </a:extLst>
          </p:cNvPr>
          <p:cNvGrpSpPr/>
          <p:nvPr/>
        </p:nvGrpSpPr>
        <p:grpSpPr>
          <a:xfrm>
            <a:off x="3678081" y="5848072"/>
            <a:ext cx="2589152" cy="416277"/>
            <a:chOff x="2028824" y="4575559"/>
            <a:chExt cx="4057016" cy="564046"/>
          </a:xfrm>
        </p:grpSpPr>
        <p:sp>
          <p:nvSpPr>
            <p:cNvPr id="201" name="Rectangle 200">
              <a:extLst>
                <a:ext uri="{FF2B5EF4-FFF2-40B4-BE49-F238E27FC236}">
                  <a16:creationId xmlns:a16="http://schemas.microsoft.com/office/drawing/2014/main" id="{83C0F3E3-608A-A04A-A18E-221F3E65BFE4}"/>
                </a:ext>
              </a:extLst>
            </p:cNvPr>
            <p:cNvSpPr/>
            <p:nvPr/>
          </p:nvSpPr>
          <p:spPr>
            <a:xfrm>
              <a:off x="2028824" y="4575560"/>
              <a:ext cx="4057016" cy="564045"/>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202" name="Rectangle 201">
              <a:extLst>
                <a:ext uri="{FF2B5EF4-FFF2-40B4-BE49-F238E27FC236}">
                  <a16:creationId xmlns:a16="http://schemas.microsoft.com/office/drawing/2014/main" id="{780FF026-D740-D049-BD60-7CABF5E0EA73}"/>
                </a:ext>
              </a:extLst>
            </p:cNvPr>
            <p:cNvSpPr/>
            <p:nvPr/>
          </p:nvSpPr>
          <p:spPr>
            <a:xfrm>
              <a:off x="2028824" y="4575559"/>
              <a:ext cx="366372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sz="1200" b="1" dirty="0">
                  <a:solidFill>
                    <a:srgbClr val="FFFFFF"/>
                  </a:solidFill>
                  <a:latin typeface="Open Sans" charset="0"/>
                  <a:ea typeface="Open Sans" charset="0"/>
                  <a:cs typeface="Open Sans" charset="0"/>
                </a:rPr>
                <a:t>90%</a:t>
              </a:r>
            </a:p>
          </p:txBody>
        </p:sp>
        <p:sp>
          <p:nvSpPr>
            <p:cNvPr id="203" name="TextBox 202">
              <a:extLst>
                <a:ext uri="{FF2B5EF4-FFF2-40B4-BE49-F238E27FC236}">
                  <a16:creationId xmlns:a16="http://schemas.microsoft.com/office/drawing/2014/main" id="{CC19D97C-7F1C-714C-9B6C-F0327A9B97D2}"/>
                </a:ext>
              </a:extLst>
            </p:cNvPr>
            <p:cNvSpPr txBox="1"/>
            <p:nvPr/>
          </p:nvSpPr>
          <p:spPr>
            <a:xfrm>
              <a:off x="2197382" y="4648148"/>
              <a:ext cx="1951631" cy="34664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rgbClr val="FFFFFF"/>
                  </a:solidFill>
                </a:rPr>
                <a:t>Wealth</a:t>
              </a:r>
            </a:p>
          </p:txBody>
        </p:sp>
      </p:grpSp>
    </p:spTree>
    <p:extLst>
      <p:ext uri="{BB962C8B-B14F-4D97-AF65-F5344CB8AC3E}">
        <p14:creationId xmlns:p14="http://schemas.microsoft.com/office/powerpoint/2010/main" val="28672756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300"/>
                                  </p:stCondLst>
                                  <p:childTnLst>
                                    <p:set>
                                      <p:cBhvr>
                                        <p:cTn id="6" dur="1" fill="hold">
                                          <p:stCondLst>
                                            <p:cond delay="0"/>
                                          </p:stCondLst>
                                        </p:cTn>
                                        <p:tgtEl>
                                          <p:spTgt spid="192"/>
                                        </p:tgtEl>
                                        <p:attrNameLst>
                                          <p:attrName>style.visibility</p:attrName>
                                        </p:attrNameLst>
                                      </p:cBhvr>
                                      <p:to>
                                        <p:strVal val="visible"/>
                                      </p:to>
                                    </p:set>
                                    <p:animEffect transition="in" filter="wipe(left)">
                                      <p:cBhvr>
                                        <p:cTn id="7" dur="500"/>
                                        <p:tgtEl>
                                          <p:spTgt spid="192"/>
                                        </p:tgtEl>
                                      </p:cBhvr>
                                    </p:animEffect>
                                  </p:childTnLst>
                                </p:cTn>
                              </p:par>
                              <p:par>
                                <p:cTn id="8" presetID="6" presetClass="emph" presetSubtype="0" accel="50000" decel="50000" autoRev="1" fill="hold" nodeType="withEffect">
                                  <p:stCondLst>
                                    <p:cond delay="1300"/>
                                  </p:stCondLst>
                                  <p:childTnLst>
                                    <p:animScale>
                                      <p:cBhvr>
                                        <p:cTn id="9" dur="500" fill="hold"/>
                                        <p:tgtEl>
                                          <p:spTgt spid="192"/>
                                        </p:tgtEl>
                                      </p:cBhvr>
                                      <p:by x="120000" y="120000"/>
                                    </p:animScale>
                                  </p:childTnLst>
                                </p:cTn>
                              </p:par>
                              <p:par>
                                <p:cTn id="10" presetID="22" presetClass="entr" presetSubtype="8" fill="hold" nodeType="withEffect">
                                  <p:stCondLst>
                                    <p:cond delay="1600"/>
                                  </p:stCondLst>
                                  <p:childTnLst>
                                    <p:set>
                                      <p:cBhvr>
                                        <p:cTn id="11" dur="1" fill="hold">
                                          <p:stCondLst>
                                            <p:cond delay="0"/>
                                          </p:stCondLst>
                                        </p:cTn>
                                        <p:tgtEl>
                                          <p:spTgt spid="196"/>
                                        </p:tgtEl>
                                        <p:attrNameLst>
                                          <p:attrName>style.visibility</p:attrName>
                                        </p:attrNameLst>
                                      </p:cBhvr>
                                      <p:to>
                                        <p:strVal val="visible"/>
                                      </p:to>
                                    </p:set>
                                    <p:animEffect transition="in" filter="wipe(left)">
                                      <p:cBhvr>
                                        <p:cTn id="12" dur="500"/>
                                        <p:tgtEl>
                                          <p:spTgt spid="196"/>
                                        </p:tgtEl>
                                      </p:cBhvr>
                                    </p:animEffect>
                                  </p:childTnLst>
                                </p:cTn>
                              </p:par>
                              <p:par>
                                <p:cTn id="13" presetID="6" presetClass="emph" presetSubtype="0" accel="50000" decel="50000" autoRev="1" fill="hold" nodeType="withEffect">
                                  <p:stCondLst>
                                    <p:cond delay="1600"/>
                                  </p:stCondLst>
                                  <p:childTnLst>
                                    <p:animScale>
                                      <p:cBhvr>
                                        <p:cTn id="14" dur="500" fill="hold"/>
                                        <p:tgtEl>
                                          <p:spTgt spid="196"/>
                                        </p:tgtEl>
                                      </p:cBhvr>
                                      <p:by x="120000" y="120000"/>
                                    </p:animScale>
                                  </p:childTnLst>
                                </p:cTn>
                              </p:par>
                              <p:par>
                                <p:cTn id="15" presetID="22" presetClass="entr" presetSubtype="8" fill="hold" nodeType="withEffect">
                                  <p:stCondLst>
                                    <p:cond delay="1900"/>
                                  </p:stCondLst>
                                  <p:childTnLst>
                                    <p:set>
                                      <p:cBhvr>
                                        <p:cTn id="16" dur="1" fill="hold">
                                          <p:stCondLst>
                                            <p:cond delay="0"/>
                                          </p:stCondLst>
                                        </p:cTn>
                                        <p:tgtEl>
                                          <p:spTgt spid="200"/>
                                        </p:tgtEl>
                                        <p:attrNameLst>
                                          <p:attrName>style.visibility</p:attrName>
                                        </p:attrNameLst>
                                      </p:cBhvr>
                                      <p:to>
                                        <p:strVal val="visible"/>
                                      </p:to>
                                    </p:set>
                                    <p:animEffect transition="in" filter="wipe(left)">
                                      <p:cBhvr>
                                        <p:cTn id="17" dur="500"/>
                                        <p:tgtEl>
                                          <p:spTgt spid="200"/>
                                        </p:tgtEl>
                                      </p:cBhvr>
                                    </p:animEffect>
                                  </p:childTnLst>
                                </p:cTn>
                              </p:par>
                              <p:par>
                                <p:cTn id="18" presetID="6" presetClass="emph" presetSubtype="0" accel="50000" decel="50000" autoRev="1" fill="hold" nodeType="withEffect">
                                  <p:stCondLst>
                                    <p:cond delay="1900"/>
                                  </p:stCondLst>
                                  <p:childTnLst>
                                    <p:animScale>
                                      <p:cBhvr>
                                        <p:cTn id="19" dur="500" fill="hold"/>
                                        <p:tgtEl>
                                          <p:spTgt spid="200"/>
                                        </p:tgtEl>
                                      </p:cBhvr>
                                      <p:by x="120000" y="120000"/>
                                    </p:animScale>
                                  </p:childTnLst>
                                </p:cTn>
                              </p:par>
                              <p:par>
                                <p:cTn id="20" presetID="22" presetClass="entr" presetSubtype="8" fill="hold" grpId="0" nodeType="withEffect">
                                  <p:stCondLst>
                                    <p:cond delay="1000"/>
                                  </p:stCondLst>
                                  <p:childTnLst>
                                    <p:set>
                                      <p:cBhvr>
                                        <p:cTn id="21" dur="1" fill="hold">
                                          <p:stCondLst>
                                            <p:cond delay="0"/>
                                          </p:stCondLst>
                                        </p:cTn>
                                        <p:tgtEl>
                                          <p:spTgt spid="191"/>
                                        </p:tgtEl>
                                        <p:attrNameLst>
                                          <p:attrName>style.visibility</p:attrName>
                                        </p:attrNameLst>
                                      </p:cBhvr>
                                      <p:to>
                                        <p:strVal val="visible"/>
                                      </p:to>
                                    </p:set>
                                    <p:animEffect transition="in" filter="wipe(left)">
                                      <p:cBhvr>
                                        <p:cTn id="22" dur="500"/>
                                        <p:tgtEl>
                                          <p:spTgt spid="191"/>
                                        </p:tgtEl>
                                      </p:cBhvr>
                                    </p:animEffect>
                                  </p:childTnLst>
                                </p:cTn>
                              </p:par>
                              <p:par>
                                <p:cTn id="23" presetID="6" presetClass="emph" presetSubtype="0" accel="50000" decel="50000" autoRev="1" fill="hold" grpId="1" nodeType="withEffect">
                                  <p:stCondLst>
                                    <p:cond delay="1000"/>
                                  </p:stCondLst>
                                  <p:childTnLst>
                                    <p:animScale>
                                      <p:cBhvr>
                                        <p:cTn id="24" dur="500" fill="hold"/>
                                        <p:tgtEl>
                                          <p:spTgt spid="191"/>
                                        </p:tgtEl>
                                      </p:cBhvr>
                                      <p:by x="110000" y="110000"/>
                                    </p:animScale>
                                  </p:childTnLst>
                                </p:cTn>
                              </p:par>
                              <p:par>
                                <p:cTn id="25" presetID="22" presetClass="entr" presetSubtype="4"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1000"/>
                                        <p:tgtEl>
                                          <p:spTgt spid="2"/>
                                        </p:tgtEl>
                                      </p:cBhvr>
                                    </p:animEffect>
                                  </p:childTnLst>
                                </p:cTn>
                              </p:par>
                              <p:par>
                                <p:cTn id="28" presetID="22" presetClass="entr" presetSubtype="4" fill="hold" grpId="0" nodeType="withEffect">
                                  <p:stCondLst>
                                    <p:cond delay="500"/>
                                  </p:stCondLst>
                                  <p:childTnLst>
                                    <p:set>
                                      <p:cBhvr>
                                        <p:cTn id="29" dur="1" fill="hold">
                                          <p:stCondLst>
                                            <p:cond delay="0"/>
                                          </p:stCondLst>
                                        </p:cTn>
                                        <p:tgtEl>
                                          <p:spTgt spid="190"/>
                                        </p:tgtEl>
                                        <p:attrNameLst>
                                          <p:attrName>style.visibility</p:attrName>
                                        </p:attrNameLst>
                                      </p:cBhvr>
                                      <p:to>
                                        <p:strVal val="visible"/>
                                      </p:to>
                                    </p:set>
                                    <p:animEffect transition="in" filter="wipe(down)">
                                      <p:cBhvr>
                                        <p:cTn id="30"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191" grpId="0" animBg="1"/>
      <p:bldP spid="191" grpId="1"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BBC1E-14F7-0544-BB0B-C8FD4A8A0DE9}"/>
              </a:ext>
            </a:extLst>
          </p:cNvPr>
          <p:cNvSpPr>
            <a:spLocks noGrp="1"/>
          </p:cNvSpPr>
          <p:nvPr>
            <p:ph type="title"/>
          </p:nvPr>
        </p:nvSpPr>
        <p:spPr/>
        <p:txBody>
          <a:bodyPr/>
          <a:lstStyle/>
          <a:p>
            <a:r>
              <a:rPr lang="en-US" dirty="0"/>
              <a:t>United</a:t>
            </a:r>
            <a:br>
              <a:rPr lang="en-US" dirty="0"/>
            </a:br>
            <a:r>
              <a:rPr lang="en-US" dirty="0">
                <a:solidFill>
                  <a:schemeClr val="accent1"/>
                </a:solidFill>
              </a:rPr>
              <a:t>States</a:t>
            </a:r>
          </a:p>
        </p:txBody>
      </p:sp>
      <p:grpSp>
        <p:nvGrpSpPr>
          <p:cNvPr id="191" name="Group 11">
            <a:extLst>
              <a:ext uri="{FF2B5EF4-FFF2-40B4-BE49-F238E27FC236}">
                <a16:creationId xmlns:a16="http://schemas.microsoft.com/office/drawing/2014/main" id="{B7C9EC74-20CD-5D45-BF32-EF8551DC6777}"/>
              </a:ext>
            </a:extLst>
          </p:cNvPr>
          <p:cNvGrpSpPr/>
          <p:nvPr/>
        </p:nvGrpSpPr>
        <p:grpSpPr>
          <a:xfrm>
            <a:off x="4303859" y="1632247"/>
            <a:ext cx="6665592" cy="4392403"/>
            <a:chOff x="5157992" y="1665629"/>
            <a:chExt cx="2936367" cy="1919171"/>
          </a:xfrm>
          <a:solidFill>
            <a:schemeClr val="bg1">
              <a:lumMod val="90000"/>
            </a:schemeClr>
          </a:solidFill>
        </p:grpSpPr>
        <p:sp>
          <p:nvSpPr>
            <p:cNvPr id="192" name="Freeform 5">
              <a:extLst>
                <a:ext uri="{FF2B5EF4-FFF2-40B4-BE49-F238E27FC236}">
                  <a16:creationId xmlns:a16="http://schemas.microsoft.com/office/drawing/2014/main" id="{F440A3FC-B821-B741-9D70-E1DB0C4FE6DB}"/>
                </a:ext>
              </a:extLst>
            </p:cNvPr>
            <p:cNvSpPr>
              <a:spLocks/>
            </p:cNvSpPr>
            <p:nvPr/>
          </p:nvSpPr>
          <p:spPr bwMode="auto">
            <a:xfrm>
              <a:off x="5379188" y="1665629"/>
              <a:ext cx="365958" cy="271518"/>
            </a:xfrm>
            <a:custGeom>
              <a:avLst/>
              <a:gdLst>
                <a:gd name="T0" fmla="*/ 228 w 257"/>
                <a:gd name="T1" fmla="*/ 167 h 190"/>
                <a:gd name="T2" fmla="*/ 227 w 257"/>
                <a:gd name="T3" fmla="*/ 190 h 190"/>
                <a:gd name="T4" fmla="*/ 150 w 257"/>
                <a:gd name="T5" fmla="*/ 172 h 190"/>
                <a:gd name="T6" fmla="*/ 141 w 257"/>
                <a:gd name="T7" fmla="*/ 172 h 190"/>
                <a:gd name="T8" fmla="*/ 108 w 257"/>
                <a:gd name="T9" fmla="*/ 174 h 190"/>
                <a:gd name="T10" fmla="*/ 102 w 257"/>
                <a:gd name="T11" fmla="*/ 173 h 190"/>
                <a:gd name="T12" fmla="*/ 97 w 257"/>
                <a:gd name="T13" fmla="*/ 174 h 190"/>
                <a:gd name="T14" fmla="*/ 94 w 257"/>
                <a:gd name="T15" fmla="*/ 172 h 190"/>
                <a:gd name="T16" fmla="*/ 86 w 257"/>
                <a:gd name="T17" fmla="*/ 171 h 190"/>
                <a:gd name="T18" fmla="*/ 85 w 257"/>
                <a:gd name="T19" fmla="*/ 168 h 190"/>
                <a:gd name="T20" fmla="*/ 73 w 257"/>
                <a:gd name="T21" fmla="*/ 165 h 190"/>
                <a:gd name="T22" fmla="*/ 66 w 257"/>
                <a:gd name="T23" fmla="*/ 162 h 190"/>
                <a:gd name="T24" fmla="*/ 51 w 257"/>
                <a:gd name="T25" fmla="*/ 165 h 190"/>
                <a:gd name="T26" fmla="*/ 33 w 257"/>
                <a:gd name="T27" fmla="*/ 156 h 190"/>
                <a:gd name="T28" fmla="*/ 29 w 257"/>
                <a:gd name="T29" fmla="*/ 128 h 190"/>
                <a:gd name="T30" fmla="*/ 20 w 257"/>
                <a:gd name="T31" fmla="*/ 126 h 190"/>
                <a:gd name="T32" fmla="*/ 10 w 257"/>
                <a:gd name="T33" fmla="*/ 120 h 190"/>
                <a:gd name="T34" fmla="*/ 0 w 257"/>
                <a:gd name="T35" fmla="*/ 116 h 190"/>
                <a:gd name="T36" fmla="*/ 3 w 257"/>
                <a:gd name="T37" fmla="*/ 103 h 190"/>
                <a:gd name="T38" fmla="*/ 5 w 257"/>
                <a:gd name="T39" fmla="*/ 105 h 190"/>
                <a:gd name="T40" fmla="*/ 7 w 257"/>
                <a:gd name="T41" fmla="*/ 105 h 190"/>
                <a:gd name="T42" fmla="*/ 11 w 257"/>
                <a:gd name="T43" fmla="*/ 99 h 190"/>
                <a:gd name="T44" fmla="*/ 9 w 257"/>
                <a:gd name="T45" fmla="*/ 96 h 190"/>
                <a:gd name="T46" fmla="*/ 7 w 257"/>
                <a:gd name="T47" fmla="*/ 88 h 190"/>
                <a:gd name="T48" fmla="*/ 16 w 257"/>
                <a:gd name="T49" fmla="*/ 85 h 190"/>
                <a:gd name="T50" fmla="*/ 8 w 257"/>
                <a:gd name="T51" fmla="*/ 78 h 190"/>
                <a:gd name="T52" fmla="*/ 6 w 257"/>
                <a:gd name="T53" fmla="*/ 60 h 190"/>
                <a:gd name="T54" fmla="*/ 8 w 257"/>
                <a:gd name="T55" fmla="*/ 41 h 190"/>
                <a:gd name="T56" fmla="*/ 3 w 257"/>
                <a:gd name="T57" fmla="*/ 23 h 190"/>
                <a:gd name="T58" fmla="*/ 10 w 257"/>
                <a:gd name="T59" fmla="*/ 10 h 190"/>
                <a:gd name="T60" fmla="*/ 33 w 257"/>
                <a:gd name="T61" fmla="*/ 30 h 190"/>
                <a:gd name="T62" fmla="*/ 49 w 257"/>
                <a:gd name="T63" fmla="*/ 36 h 190"/>
                <a:gd name="T64" fmla="*/ 55 w 257"/>
                <a:gd name="T65" fmla="*/ 36 h 190"/>
                <a:gd name="T66" fmla="*/ 65 w 257"/>
                <a:gd name="T67" fmla="*/ 42 h 190"/>
                <a:gd name="T68" fmla="*/ 63 w 257"/>
                <a:gd name="T69" fmla="*/ 56 h 190"/>
                <a:gd name="T70" fmla="*/ 48 w 257"/>
                <a:gd name="T71" fmla="*/ 69 h 190"/>
                <a:gd name="T72" fmla="*/ 48 w 257"/>
                <a:gd name="T73" fmla="*/ 74 h 190"/>
                <a:gd name="T74" fmla="*/ 55 w 257"/>
                <a:gd name="T75" fmla="*/ 66 h 190"/>
                <a:gd name="T76" fmla="*/ 70 w 257"/>
                <a:gd name="T77" fmla="*/ 57 h 190"/>
                <a:gd name="T78" fmla="*/ 66 w 257"/>
                <a:gd name="T79" fmla="*/ 64 h 190"/>
                <a:gd name="T80" fmla="*/ 52 w 257"/>
                <a:gd name="T81" fmla="*/ 80 h 190"/>
                <a:gd name="T82" fmla="*/ 46 w 257"/>
                <a:gd name="T83" fmla="*/ 91 h 190"/>
                <a:gd name="T84" fmla="*/ 55 w 257"/>
                <a:gd name="T85" fmla="*/ 87 h 190"/>
                <a:gd name="T86" fmla="*/ 65 w 257"/>
                <a:gd name="T87" fmla="*/ 82 h 190"/>
                <a:gd name="T88" fmla="*/ 71 w 257"/>
                <a:gd name="T89" fmla="*/ 68 h 190"/>
                <a:gd name="T90" fmla="*/ 80 w 257"/>
                <a:gd name="T91" fmla="*/ 54 h 190"/>
                <a:gd name="T92" fmla="*/ 78 w 257"/>
                <a:gd name="T93" fmla="*/ 42 h 190"/>
                <a:gd name="T94" fmla="*/ 75 w 257"/>
                <a:gd name="T95" fmla="*/ 35 h 190"/>
                <a:gd name="T96" fmla="*/ 74 w 257"/>
                <a:gd name="T97" fmla="*/ 46 h 190"/>
                <a:gd name="T98" fmla="*/ 76 w 257"/>
                <a:gd name="T99" fmla="*/ 54 h 190"/>
                <a:gd name="T100" fmla="*/ 72 w 257"/>
                <a:gd name="T101" fmla="*/ 51 h 190"/>
                <a:gd name="T102" fmla="*/ 68 w 257"/>
                <a:gd name="T103" fmla="*/ 41 h 190"/>
                <a:gd name="T104" fmla="*/ 73 w 257"/>
                <a:gd name="T105" fmla="*/ 32 h 190"/>
                <a:gd name="T106" fmla="*/ 74 w 257"/>
                <a:gd name="T107" fmla="*/ 24 h 190"/>
                <a:gd name="T108" fmla="*/ 80 w 257"/>
                <a:gd name="T109" fmla="*/ 30 h 190"/>
                <a:gd name="T110" fmla="*/ 79 w 257"/>
                <a:gd name="T111" fmla="*/ 15 h 190"/>
                <a:gd name="T112" fmla="*/ 77 w 257"/>
                <a:gd name="T113" fmla="*/ 11 h 190"/>
                <a:gd name="T114" fmla="*/ 145 w 257"/>
                <a:gd name="T115" fmla="*/ 19 h 190"/>
                <a:gd name="T116" fmla="*/ 246 w 257"/>
                <a:gd name="T117" fmla="*/ 4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7" h="190">
                  <a:moveTo>
                    <a:pt x="257" y="47"/>
                  </a:moveTo>
                  <a:cubicBezTo>
                    <a:pt x="257" y="47"/>
                    <a:pt x="233" y="161"/>
                    <a:pt x="228" y="167"/>
                  </a:cubicBezTo>
                  <a:cubicBezTo>
                    <a:pt x="224" y="174"/>
                    <a:pt x="229" y="172"/>
                    <a:pt x="229" y="179"/>
                  </a:cubicBezTo>
                  <a:cubicBezTo>
                    <a:pt x="229" y="185"/>
                    <a:pt x="227" y="190"/>
                    <a:pt x="227" y="190"/>
                  </a:cubicBezTo>
                  <a:cubicBezTo>
                    <a:pt x="161" y="173"/>
                    <a:pt x="161" y="173"/>
                    <a:pt x="161" y="173"/>
                  </a:cubicBezTo>
                  <a:cubicBezTo>
                    <a:pt x="150" y="172"/>
                    <a:pt x="150" y="172"/>
                    <a:pt x="150" y="172"/>
                  </a:cubicBezTo>
                  <a:cubicBezTo>
                    <a:pt x="146" y="173"/>
                    <a:pt x="146" y="173"/>
                    <a:pt x="146" y="173"/>
                  </a:cubicBezTo>
                  <a:cubicBezTo>
                    <a:pt x="141" y="172"/>
                    <a:pt x="141" y="172"/>
                    <a:pt x="141" y="172"/>
                  </a:cubicBezTo>
                  <a:cubicBezTo>
                    <a:pt x="137" y="173"/>
                    <a:pt x="137" y="173"/>
                    <a:pt x="137" y="173"/>
                  </a:cubicBezTo>
                  <a:cubicBezTo>
                    <a:pt x="108" y="174"/>
                    <a:pt x="108" y="174"/>
                    <a:pt x="108" y="174"/>
                  </a:cubicBezTo>
                  <a:cubicBezTo>
                    <a:pt x="105" y="172"/>
                    <a:pt x="105" y="172"/>
                    <a:pt x="105" y="172"/>
                  </a:cubicBezTo>
                  <a:cubicBezTo>
                    <a:pt x="102" y="173"/>
                    <a:pt x="102" y="173"/>
                    <a:pt x="102" y="173"/>
                  </a:cubicBezTo>
                  <a:cubicBezTo>
                    <a:pt x="99" y="174"/>
                    <a:pt x="99" y="174"/>
                    <a:pt x="99" y="174"/>
                  </a:cubicBezTo>
                  <a:cubicBezTo>
                    <a:pt x="97" y="174"/>
                    <a:pt x="97" y="174"/>
                    <a:pt x="97" y="174"/>
                  </a:cubicBezTo>
                  <a:cubicBezTo>
                    <a:pt x="94" y="173"/>
                    <a:pt x="94" y="173"/>
                    <a:pt x="94" y="173"/>
                  </a:cubicBezTo>
                  <a:cubicBezTo>
                    <a:pt x="94" y="172"/>
                    <a:pt x="94" y="172"/>
                    <a:pt x="94" y="172"/>
                  </a:cubicBezTo>
                  <a:cubicBezTo>
                    <a:pt x="89" y="172"/>
                    <a:pt x="89" y="172"/>
                    <a:pt x="89" y="172"/>
                  </a:cubicBezTo>
                  <a:cubicBezTo>
                    <a:pt x="86" y="171"/>
                    <a:pt x="86" y="171"/>
                    <a:pt x="86" y="171"/>
                  </a:cubicBezTo>
                  <a:cubicBezTo>
                    <a:pt x="85" y="169"/>
                    <a:pt x="85" y="169"/>
                    <a:pt x="85" y="169"/>
                  </a:cubicBezTo>
                  <a:cubicBezTo>
                    <a:pt x="85" y="168"/>
                    <a:pt x="85" y="168"/>
                    <a:pt x="85" y="168"/>
                  </a:cubicBezTo>
                  <a:cubicBezTo>
                    <a:pt x="81" y="167"/>
                    <a:pt x="81" y="167"/>
                    <a:pt x="81" y="167"/>
                  </a:cubicBezTo>
                  <a:cubicBezTo>
                    <a:pt x="73" y="165"/>
                    <a:pt x="73" y="165"/>
                    <a:pt x="73" y="165"/>
                  </a:cubicBezTo>
                  <a:cubicBezTo>
                    <a:pt x="68" y="163"/>
                    <a:pt x="68" y="163"/>
                    <a:pt x="68" y="163"/>
                  </a:cubicBezTo>
                  <a:cubicBezTo>
                    <a:pt x="66" y="162"/>
                    <a:pt x="66" y="162"/>
                    <a:pt x="66" y="162"/>
                  </a:cubicBezTo>
                  <a:cubicBezTo>
                    <a:pt x="60" y="163"/>
                    <a:pt x="60" y="163"/>
                    <a:pt x="60" y="163"/>
                  </a:cubicBezTo>
                  <a:cubicBezTo>
                    <a:pt x="51" y="165"/>
                    <a:pt x="51" y="165"/>
                    <a:pt x="51" y="165"/>
                  </a:cubicBezTo>
                  <a:cubicBezTo>
                    <a:pt x="40" y="162"/>
                    <a:pt x="40" y="162"/>
                    <a:pt x="40" y="162"/>
                  </a:cubicBezTo>
                  <a:cubicBezTo>
                    <a:pt x="33" y="156"/>
                    <a:pt x="33" y="156"/>
                    <a:pt x="33" y="156"/>
                  </a:cubicBezTo>
                  <a:cubicBezTo>
                    <a:pt x="33" y="156"/>
                    <a:pt x="36" y="149"/>
                    <a:pt x="35" y="140"/>
                  </a:cubicBezTo>
                  <a:cubicBezTo>
                    <a:pt x="34" y="130"/>
                    <a:pt x="29" y="128"/>
                    <a:pt x="29" y="128"/>
                  </a:cubicBezTo>
                  <a:cubicBezTo>
                    <a:pt x="24" y="128"/>
                    <a:pt x="24" y="128"/>
                    <a:pt x="24" y="128"/>
                  </a:cubicBezTo>
                  <a:cubicBezTo>
                    <a:pt x="20" y="126"/>
                    <a:pt x="20" y="126"/>
                    <a:pt x="20" y="126"/>
                  </a:cubicBezTo>
                  <a:cubicBezTo>
                    <a:pt x="20" y="126"/>
                    <a:pt x="20" y="120"/>
                    <a:pt x="15" y="120"/>
                  </a:cubicBezTo>
                  <a:cubicBezTo>
                    <a:pt x="10" y="120"/>
                    <a:pt x="10" y="120"/>
                    <a:pt x="10" y="120"/>
                  </a:cubicBezTo>
                  <a:cubicBezTo>
                    <a:pt x="4" y="119"/>
                    <a:pt x="4" y="119"/>
                    <a:pt x="4" y="119"/>
                  </a:cubicBezTo>
                  <a:cubicBezTo>
                    <a:pt x="0" y="116"/>
                    <a:pt x="0" y="116"/>
                    <a:pt x="0" y="116"/>
                  </a:cubicBezTo>
                  <a:cubicBezTo>
                    <a:pt x="1" y="109"/>
                    <a:pt x="1" y="109"/>
                    <a:pt x="1" y="109"/>
                  </a:cubicBezTo>
                  <a:cubicBezTo>
                    <a:pt x="3" y="103"/>
                    <a:pt x="3" y="103"/>
                    <a:pt x="3" y="103"/>
                  </a:cubicBezTo>
                  <a:cubicBezTo>
                    <a:pt x="4" y="102"/>
                    <a:pt x="4" y="102"/>
                    <a:pt x="4" y="102"/>
                  </a:cubicBezTo>
                  <a:cubicBezTo>
                    <a:pt x="5" y="105"/>
                    <a:pt x="5" y="105"/>
                    <a:pt x="5" y="105"/>
                  </a:cubicBezTo>
                  <a:cubicBezTo>
                    <a:pt x="6" y="106"/>
                    <a:pt x="6" y="106"/>
                    <a:pt x="6" y="106"/>
                  </a:cubicBezTo>
                  <a:cubicBezTo>
                    <a:pt x="7" y="105"/>
                    <a:pt x="7" y="105"/>
                    <a:pt x="7" y="105"/>
                  </a:cubicBezTo>
                  <a:cubicBezTo>
                    <a:pt x="7" y="101"/>
                    <a:pt x="7" y="101"/>
                    <a:pt x="7" y="101"/>
                  </a:cubicBezTo>
                  <a:cubicBezTo>
                    <a:pt x="11" y="99"/>
                    <a:pt x="11" y="99"/>
                    <a:pt x="11" y="99"/>
                  </a:cubicBezTo>
                  <a:cubicBezTo>
                    <a:pt x="11" y="98"/>
                    <a:pt x="11" y="98"/>
                    <a:pt x="11" y="98"/>
                  </a:cubicBezTo>
                  <a:cubicBezTo>
                    <a:pt x="9" y="96"/>
                    <a:pt x="9" y="96"/>
                    <a:pt x="9" y="96"/>
                  </a:cubicBezTo>
                  <a:cubicBezTo>
                    <a:pt x="8" y="95"/>
                    <a:pt x="8" y="95"/>
                    <a:pt x="8" y="95"/>
                  </a:cubicBezTo>
                  <a:cubicBezTo>
                    <a:pt x="7" y="88"/>
                    <a:pt x="7" y="88"/>
                    <a:pt x="7" y="88"/>
                  </a:cubicBezTo>
                  <a:cubicBezTo>
                    <a:pt x="14" y="87"/>
                    <a:pt x="14" y="87"/>
                    <a:pt x="14" y="87"/>
                  </a:cubicBezTo>
                  <a:cubicBezTo>
                    <a:pt x="16" y="85"/>
                    <a:pt x="16" y="85"/>
                    <a:pt x="16" y="85"/>
                  </a:cubicBezTo>
                  <a:cubicBezTo>
                    <a:pt x="10" y="80"/>
                    <a:pt x="10" y="80"/>
                    <a:pt x="10" y="80"/>
                  </a:cubicBezTo>
                  <a:cubicBezTo>
                    <a:pt x="8" y="78"/>
                    <a:pt x="8" y="78"/>
                    <a:pt x="8" y="78"/>
                  </a:cubicBezTo>
                  <a:cubicBezTo>
                    <a:pt x="6" y="64"/>
                    <a:pt x="6" y="64"/>
                    <a:pt x="6" y="64"/>
                  </a:cubicBezTo>
                  <a:cubicBezTo>
                    <a:pt x="6" y="60"/>
                    <a:pt x="6" y="60"/>
                    <a:pt x="6" y="60"/>
                  </a:cubicBezTo>
                  <a:cubicBezTo>
                    <a:pt x="8" y="59"/>
                    <a:pt x="8" y="59"/>
                    <a:pt x="8" y="59"/>
                  </a:cubicBezTo>
                  <a:cubicBezTo>
                    <a:pt x="8" y="41"/>
                    <a:pt x="8" y="41"/>
                    <a:pt x="8" y="41"/>
                  </a:cubicBezTo>
                  <a:cubicBezTo>
                    <a:pt x="3" y="37"/>
                    <a:pt x="3" y="37"/>
                    <a:pt x="3" y="37"/>
                  </a:cubicBezTo>
                  <a:cubicBezTo>
                    <a:pt x="3" y="23"/>
                    <a:pt x="3" y="23"/>
                    <a:pt x="3" y="23"/>
                  </a:cubicBezTo>
                  <a:cubicBezTo>
                    <a:pt x="8" y="17"/>
                    <a:pt x="8" y="17"/>
                    <a:pt x="8" y="17"/>
                  </a:cubicBezTo>
                  <a:cubicBezTo>
                    <a:pt x="10" y="10"/>
                    <a:pt x="10" y="10"/>
                    <a:pt x="10" y="10"/>
                  </a:cubicBezTo>
                  <a:cubicBezTo>
                    <a:pt x="21" y="21"/>
                    <a:pt x="21" y="21"/>
                    <a:pt x="21" y="21"/>
                  </a:cubicBezTo>
                  <a:cubicBezTo>
                    <a:pt x="33" y="30"/>
                    <a:pt x="33" y="30"/>
                    <a:pt x="33" y="30"/>
                  </a:cubicBezTo>
                  <a:cubicBezTo>
                    <a:pt x="42" y="34"/>
                    <a:pt x="42" y="34"/>
                    <a:pt x="42" y="34"/>
                  </a:cubicBezTo>
                  <a:cubicBezTo>
                    <a:pt x="49" y="36"/>
                    <a:pt x="49" y="36"/>
                    <a:pt x="49" y="36"/>
                  </a:cubicBezTo>
                  <a:cubicBezTo>
                    <a:pt x="52" y="36"/>
                    <a:pt x="52" y="36"/>
                    <a:pt x="52" y="36"/>
                  </a:cubicBezTo>
                  <a:cubicBezTo>
                    <a:pt x="55" y="36"/>
                    <a:pt x="55" y="36"/>
                    <a:pt x="55" y="36"/>
                  </a:cubicBezTo>
                  <a:cubicBezTo>
                    <a:pt x="57" y="43"/>
                    <a:pt x="57" y="43"/>
                    <a:pt x="57" y="43"/>
                  </a:cubicBezTo>
                  <a:cubicBezTo>
                    <a:pt x="65" y="42"/>
                    <a:pt x="65" y="42"/>
                    <a:pt x="65" y="42"/>
                  </a:cubicBezTo>
                  <a:cubicBezTo>
                    <a:pt x="66" y="52"/>
                    <a:pt x="66" y="52"/>
                    <a:pt x="66" y="52"/>
                  </a:cubicBezTo>
                  <a:cubicBezTo>
                    <a:pt x="63" y="56"/>
                    <a:pt x="63" y="56"/>
                    <a:pt x="63" y="56"/>
                  </a:cubicBezTo>
                  <a:cubicBezTo>
                    <a:pt x="54" y="61"/>
                    <a:pt x="54" y="61"/>
                    <a:pt x="54" y="61"/>
                  </a:cubicBezTo>
                  <a:cubicBezTo>
                    <a:pt x="48" y="69"/>
                    <a:pt x="48" y="69"/>
                    <a:pt x="48" y="69"/>
                  </a:cubicBezTo>
                  <a:cubicBezTo>
                    <a:pt x="46" y="73"/>
                    <a:pt x="46" y="73"/>
                    <a:pt x="46" y="73"/>
                  </a:cubicBezTo>
                  <a:cubicBezTo>
                    <a:pt x="48" y="74"/>
                    <a:pt x="48" y="74"/>
                    <a:pt x="48" y="74"/>
                  </a:cubicBezTo>
                  <a:cubicBezTo>
                    <a:pt x="52" y="70"/>
                    <a:pt x="52" y="70"/>
                    <a:pt x="52" y="70"/>
                  </a:cubicBezTo>
                  <a:cubicBezTo>
                    <a:pt x="55" y="66"/>
                    <a:pt x="55" y="66"/>
                    <a:pt x="55" y="66"/>
                  </a:cubicBezTo>
                  <a:cubicBezTo>
                    <a:pt x="64" y="60"/>
                    <a:pt x="64" y="60"/>
                    <a:pt x="64" y="60"/>
                  </a:cubicBezTo>
                  <a:cubicBezTo>
                    <a:pt x="70" y="57"/>
                    <a:pt x="70" y="57"/>
                    <a:pt x="70" y="57"/>
                  </a:cubicBezTo>
                  <a:cubicBezTo>
                    <a:pt x="69" y="61"/>
                    <a:pt x="69" y="61"/>
                    <a:pt x="69" y="61"/>
                  </a:cubicBezTo>
                  <a:cubicBezTo>
                    <a:pt x="66" y="64"/>
                    <a:pt x="66" y="64"/>
                    <a:pt x="66" y="64"/>
                  </a:cubicBezTo>
                  <a:cubicBezTo>
                    <a:pt x="62" y="74"/>
                    <a:pt x="62" y="74"/>
                    <a:pt x="62" y="74"/>
                  </a:cubicBezTo>
                  <a:cubicBezTo>
                    <a:pt x="52" y="80"/>
                    <a:pt x="52" y="80"/>
                    <a:pt x="52" y="80"/>
                  </a:cubicBezTo>
                  <a:cubicBezTo>
                    <a:pt x="46" y="86"/>
                    <a:pt x="46" y="86"/>
                    <a:pt x="46" y="86"/>
                  </a:cubicBezTo>
                  <a:cubicBezTo>
                    <a:pt x="46" y="91"/>
                    <a:pt x="46" y="91"/>
                    <a:pt x="46" y="91"/>
                  </a:cubicBezTo>
                  <a:cubicBezTo>
                    <a:pt x="50" y="92"/>
                    <a:pt x="50" y="92"/>
                    <a:pt x="50" y="92"/>
                  </a:cubicBezTo>
                  <a:cubicBezTo>
                    <a:pt x="55" y="87"/>
                    <a:pt x="55" y="87"/>
                    <a:pt x="55" y="87"/>
                  </a:cubicBezTo>
                  <a:cubicBezTo>
                    <a:pt x="60" y="83"/>
                    <a:pt x="60" y="83"/>
                    <a:pt x="60" y="83"/>
                  </a:cubicBezTo>
                  <a:cubicBezTo>
                    <a:pt x="65" y="82"/>
                    <a:pt x="65" y="82"/>
                    <a:pt x="65" y="82"/>
                  </a:cubicBezTo>
                  <a:cubicBezTo>
                    <a:pt x="69" y="78"/>
                    <a:pt x="69" y="78"/>
                    <a:pt x="69" y="78"/>
                  </a:cubicBezTo>
                  <a:cubicBezTo>
                    <a:pt x="71" y="68"/>
                    <a:pt x="71" y="68"/>
                    <a:pt x="71" y="68"/>
                  </a:cubicBezTo>
                  <a:cubicBezTo>
                    <a:pt x="75" y="60"/>
                    <a:pt x="75" y="60"/>
                    <a:pt x="75" y="60"/>
                  </a:cubicBezTo>
                  <a:cubicBezTo>
                    <a:pt x="80" y="54"/>
                    <a:pt x="80" y="54"/>
                    <a:pt x="80" y="54"/>
                  </a:cubicBezTo>
                  <a:cubicBezTo>
                    <a:pt x="81" y="50"/>
                    <a:pt x="81" y="50"/>
                    <a:pt x="81" y="50"/>
                  </a:cubicBezTo>
                  <a:cubicBezTo>
                    <a:pt x="78" y="42"/>
                    <a:pt x="78" y="42"/>
                    <a:pt x="78" y="42"/>
                  </a:cubicBezTo>
                  <a:cubicBezTo>
                    <a:pt x="78" y="34"/>
                    <a:pt x="78" y="34"/>
                    <a:pt x="78" y="34"/>
                  </a:cubicBezTo>
                  <a:cubicBezTo>
                    <a:pt x="75" y="35"/>
                    <a:pt x="75" y="35"/>
                    <a:pt x="75" y="35"/>
                  </a:cubicBezTo>
                  <a:cubicBezTo>
                    <a:pt x="73" y="38"/>
                    <a:pt x="73" y="38"/>
                    <a:pt x="73" y="38"/>
                  </a:cubicBezTo>
                  <a:cubicBezTo>
                    <a:pt x="74" y="46"/>
                    <a:pt x="74" y="46"/>
                    <a:pt x="74" y="46"/>
                  </a:cubicBezTo>
                  <a:cubicBezTo>
                    <a:pt x="76" y="52"/>
                    <a:pt x="76" y="52"/>
                    <a:pt x="76" y="52"/>
                  </a:cubicBezTo>
                  <a:cubicBezTo>
                    <a:pt x="76" y="54"/>
                    <a:pt x="76" y="54"/>
                    <a:pt x="76" y="54"/>
                  </a:cubicBezTo>
                  <a:cubicBezTo>
                    <a:pt x="74" y="53"/>
                    <a:pt x="74" y="53"/>
                    <a:pt x="74" y="53"/>
                  </a:cubicBezTo>
                  <a:cubicBezTo>
                    <a:pt x="72" y="51"/>
                    <a:pt x="72" y="51"/>
                    <a:pt x="72" y="51"/>
                  </a:cubicBezTo>
                  <a:cubicBezTo>
                    <a:pt x="70" y="46"/>
                    <a:pt x="70" y="46"/>
                    <a:pt x="70" y="46"/>
                  </a:cubicBezTo>
                  <a:cubicBezTo>
                    <a:pt x="68" y="41"/>
                    <a:pt x="68" y="41"/>
                    <a:pt x="68" y="41"/>
                  </a:cubicBezTo>
                  <a:cubicBezTo>
                    <a:pt x="68" y="37"/>
                    <a:pt x="68" y="37"/>
                    <a:pt x="68" y="37"/>
                  </a:cubicBezTo>
                  <a:cubicBezTo>
                    <a:pt x="73" y="32"/>
                    <a:pt x="73" y="32"/>
                    <a:pt x="73" y="32"/>
                  </a:cubicBezTo>
                  <a:cubicBezTo>
                    <a:pt x="75" y="28"/>
                    <a:pt x="75" y="28"/>
                    <a:pt x="75" y="28"/>
                  </a:cubicBezTo>
                  <a:cubicBezTo>
                    <a:pt x="74" y="24"/>
                    <a:pt x="74" y="24"/>
                    <a:pt x="74" y="24"/>
                  </a:cubicBezTo>
                  <a:cubicBezTo>
                    <a:pt x="79" y="29"/>
                    <a:pt x="79" y="29"/>
                    <a:pt x="79" y="29"/>
                  </a:cubicBezTo>
                  <a:cubicBezTo>
                    <a:pt x="80" y="30"/>
                    <a:pt x="80" y="30"/>
                    <a:pt x="80" y="30"/>
                  </a:cubicBezTo>
                  <a:cubicBezTo>
                    <a:pt x="81" y="24"/>
                    <a:pt x="81" y="24"/>
                    <a:pt x="81" y="24"/>
                  </a:cubicBezTo>
                  <a:cubicBezTo>
                    <a:pt x="79" y="15"/>
                    <a:pt x="79" y="15"/>
                    <a:pt x="79" y="15"/>
                  </a:cubicBezTo>
                  <a:cubicBezTo>
                    <a:pt x="80" y="12"/>
                    <a:pt x="80" y="12"/>
                    <a:pt x="80" y="12"/>
                  </a:cubicBezTo>
                  <a:cubicBezTo>
                    <a:pt x="77" y="11"/>
                    <a:pt x="77" y="11"/>
                    <a:pt x="77" y="11"/>
                  </a:cubicBezTo>
                  <a:cubicBezTo>
                    <a:pt x="76" y="0"/>
                    <a:pt x="76" y="0"/>
                    <a:pt x="76" y="0"/>
                  </a:cubicBezTo>
                  <a:cubicBezTo>
                    <a:pt x="76" y="0"/>
                    <a:pt x="133" y="16"/>
                    <a:pt x="145" y="19"/>
                  </a:cubicBezTo>
                  <a:cubicBezTo>
                    <a:pt x="156" y="22"/>
                    <a:pt x="230" y="42"/>
                    <a:pt x="235" y="43"/>
                  </a:cubicBezTo>
                  <a:cubicBezTo>
                    <a:pt x="240" y="45"/>
                    <a:pt x="246" y="45"/>
                    <a:pt x="246" y="45"/>
                  </a:cubicBezTo>
                  <a:lnTo>
                    <a:pt x="257" y="4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93" name="Freeform 6">
              <a:extLst>
                <a:ext uri="{FF2B5EF4-FFF2-40B4-BE49-F238E27FC236}">
                  <a16:creationId xmlns:a16="http://schemas.microsoft.com/office/drawing/2014/main" id="{C9F5B2D6-0909-A343-A622-1CD4816A71E8}"/>
                </a:ext>
              </a:extLst>
            </p:cNvPr>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94" name="Freeform 7">
              <a:extLst>
                <a:ext uri="{FF2B5EF4-FFF2-40B4-BE49-F238E27FC236}">
                  <a16:creationId xmlns:a16="http://schemas.microsoft.com/office/drawing/2014/main" id="{987A23C8-49CA-6F4E-A493-6AAB97BAF54E}"/>
                </a:ext>
              </a:extLst>
            </p:cNvPr>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95" name="Freeform 8">
              <a:extLst>
                <a:ext uri="{FF2B5EF4-FFF2-40B4-BE49-F238E27FC236}">
                  <a16:creationId xmlns:a16="http://schemas.microsoft.com/office/drawing/2014/main" id="{6F37CF32-CBBA-514B-8B69-94940655E76A}"/>
                </a:ext>
              </a:extLst>
            </p:cNvPr>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96" name="Freeform 9">
              <a:extLst>
                <a:ext uri="{FF2B5EF4-FFF2-40B4-BE49-F238E27FC236}">
                  <a16:creationId xmlns:a16="http://schemas.microsoft.com/office/drawing/2014/main" id="{6D58276B-EA7F-BC4F-A131-A1B587F66F9B}"/>
                </a:ext>
              </a:extLst>
            </p:cNvPr>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97" name="Freeform 10">
              <a:extLst>
                <a:ext uri="{FF2B5EF4-FFF2-40B4-BE49-F238E27FC236}">
                  <a16:creationId xmlns:a16="http://schemas.microsoft.com/office/drawing/2014/main" id="{A3B446C1-1ADC-C040-8113-15390CB9608F}"/>
                </a:ext>
              </a:extLst>
            </p:cNvPr>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98" name="Freeform 11">
              <a:extLst>
                <a:ext uri="{FF2B5EF4-FFF2-40B4-BE49-F238E27FC236}">
                  <a16:creationId xmlns:a16="http://schemas.microsoft.com/office/drawing/2014/main" id="{39F7D672-4457-5843-BDC9-F6D67FB9CE68}"/>
                </a:ext>
              </a:extLst>
            </p:cNvPr>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199" name="Freeform 12">
              <a:extLst>
                <a:ext uri="{FF2B5EF4-FFF2-40B4-BE49-F238E27FC236}">
                  <a16:creationId xmlns:a16="http://schemas.microsoft.com/office/drawing/2014/main" id="{E931B079-E4F8-E649-B0F0-49E17E5C3B7C}"/>
                </a:ext>
              </a:extLst>
            </p:cNvPr>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0" name="Freeform 13">
              <a:extLst>
                <a:ext uri="{FF2B5EF4-FFF2-40B4-BE49-F238E27FC236}">
                  <a16:creationId xmlns:a16="http://schemas.microsoft.com/office/drawing/2014/main" id="{9F588A58-C562-004F-8320-7BDD64700AC5}"/>
                </a:ext>
              </a:extLst>
            </p:cNvPr>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1" name="Freeform 14">
              <a:extLst>
                <a:ext uri="{FF2B5EF4-FFF2-40B4-BE49-F238E27FC236}">
                  <a16:creationId xmlns:a16="http://schemas.microsoft.com/office/drawing/2014/main" id="{968E8F5A-F590-1A43-96CE-33DE839E4796}"/>
                </a:ext>
              </a:extLst>
            </p:cNvPr>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2" name="Freeform 15">
              <a:extLst>
                <a:ext uri="{FF2B5EF4-FFF2-40B4-BE49-F238E27FC236}">
                  <a16:creationId xmlns:a16="http://schemas.microsoft.com/office/drawing/2014/main" id="{74657826-F0E1-604E-9047-85B9064CE308}"/>
                </a:ext>
              </a:extLst>
            </p:cNvPr>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3" name="Freeform 16">
              <a:extLst>
                <a:ext uri="{FF2B5EF4-FFF2-40B4-BE49-F238E27FC236}">
                  <a16:creationId xmlns:a16="http://schemas.microsoft.com/office/drawing/2014/main" id="{029F6E72-240F-9F44-85D2-97F65B9FC48F}"/>
                </a:ext>
              </a:extLst>
            </p:cNvPr>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4" name="Freeform 17">
              <a:extLst>
                <a:ext uri="{FF2B5EF4-FFF2-40B4-BE49-F238E27FC236}">
                  <a16:creationId xmlns:a16="http://schemas.microsoft.com/office/drawing/2014/main" id="{6E381AA8-4E92-7E4D-A45C-149B76EF0D1F}"/>
                </a:ext>
              </a:extLst>
            </p:cNvPr>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5" name="Freeform 18">
              <a:extLst>
                <a:ext uri="{FF2B5EF4-FFF2-40B4-BE49-F238E27FC236}">
                  <a16:creationId xmlns:a16="http://schemas.microsoft.com/office/drawing/2014/main" id="{954E1F5F-B629-F145-8892-13BFA63F7456}"/>
                </a:ext>
              </a:extLst>
            </p:cNvPr>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6" name="Freeform 19">
              <a:extLst>
                <a:ext uri="{FF2B5EF4-FFF2-40B4-BE49-F238E27FC236}">
                  <a16:creationId xmlns:a16="http://schemas.microsoft.com/office/drawing/2014/main" id="{78C13161-B16A-BE49-9CFB-0CF2A87981C8}"/>
                </a:ext>
              </a:extLst>
            </p:cNvPr>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7" name="Freeform 20">
              <a:extLst>
                <a:ext uri="{FF2B5EF4-FFF2-40B4-BE49-F238E27FC236}">
                  <a16:creationId xmlns:a16="http://schemas.microsoft.com/office/drawing/2014/main" id="{AB16F0B2-4A66-3947-AEA4-A978215CC6D3}"/>
                </a:ext>
              </a:extLst>
            </p:cNvPr>
            <p:cNvSpPr>
              <a:spLocks/>
            </p:cNvSpPr>
            <p:nvPr/>
          </p:nvSpPr>
          <p:spPr bwMode="auto">
            <a:xfrm>
              <a:off x="5637212" y="1731400"/>
              <a:ext cx="325483" cy="532915"/>
            </a:xfrm>
            <a:custGeom>
              <a:avLst/>
              <a:gdLst>
                <a:gd name="T0" fmla="*/ 46 w 228"/>
                <a:gd name="T1" fmla="*/ 143 h 373"/>
                <a:gd name="T2" fmla="*/ 49 w 228"/>
                <a:gd name="T3" fmla="*/ 152 h 373"/>
                <a:gd name="T4" fmla="*/ 56 w 228"/>
                <a:gd name="T5" fmla="*/ 159 h 373"/>
                <a:gd name="T6" fmla="*/ 57 w 228"/>
                <a:gd name="T7" fmla="*/ 167 h 373"/>
                <a:gd name="T8" fmla="*/ 53 w 228"/>
                <a:gd name="T9" fmla="*/ 173 h 373"/>
                <a:gd name="T10" fmla="*/ 46 w 228"/>
                <a:gd name="T11" fmla="*/ 180 h 373"/>
                <a:gd name="T12" fmla="*/ 40 w 228"/>
                <a:gd name="T13" fmla="*/ 189 h 373"/>
                <a:gd name="T14" fmla="*/ 37 w 228"/>
                <a:gd name="T15" fmla="*/ 194 h 373"/>
                <a:gd name="T16" fmla="*/ 26 w 228"/>
                <a:gd name="T17" fmla="*/ 206 h 373"/>
                <a:gd name="T18" fmla="*/ 19 w 228"/>
                <a:gd name="T19" fmla="*/ 214 h 373"/>
                <a:gd name="T20" fmla="*/ 20 w 228"/>
                <a:gd name="T21" fmla="*/ 222 h 373"/>
                <a:gd name="T22" fmla="*/ 23 w 228"/>
                <a:gd name="T23" fmla="*/ 223 h 373"/>
                <a:gd name="T24" fmla="*/ 25 w 228"/>
                <a:gd name="T25" fmla="*/ 228 h 373"/>
                <a:gd name="T26" fmla="*/ 24 w 228"/>
                <a:gd name="T27" fmla="*/ 240 h 373"/>
                <a:gd name="T28" fmla="*/ 19 w 228"/>
                <a:gd name="T29" fmla="*/ 244 h 373"/>
                <a:gd name="T30" fmla="*/ 18 w 228"/>
                <a:gd name="T31" fmla="*/ 251 h 373"/>
                <a:gd name="T32" fmla="*/ 102 w 228"/>
                <a:gd name="T33" fmla="*/ 352 h 373"/>
                <a:gd name="T34" fmla="*/ 228 w 228"/>
                <a:gd name="T35" fmla="*/ 256 h 373"/>
                <a:gd name="T36" fmla="*/ 224 w 228"/>
                <a:gd name="T37" fmla="*/ 252 h 373"/>
                <a:gd name="T38" fmla="*/ 223 w 228"/>
                <a:gd name="T39" fmla="*/ 247 h 373"/>
                <a:gd name="T40" fmla="*/ 218 w 228"/>
                <a:gd name="T41" fmla="*/ 241 h 373"/>
                <a:gd name="T42" fmla="*/ 213 w 228"/>
                <a:gd name="T43" fmla="*/ 246 h 373"/>
                <a:gd name="T44" fmla="*/ 202 w 228"/>
                <a:gd name="T45" fmla="*/ 248 h 373"/>
                <a:gd name="T46" fmla="*/ 189 w 228"/>
                <a:gd name="T47" fmla="*/ 245 h 373"/>
                <a:gd name="T48" fmla="*/ 184 w 228"/>
                <a:gd name="T49" fmla="*/ 247 h 373"/>
                <a:gd name="T50" fmla="*/ 179 w 228"/>
                <a:gd name="T51" fmla="*/ 247 h 373"/>
                <a:gd name="T52" fmla="*/ 171 w 228"/>
                <a:gd name="T53" fmla="*/ 244 h 373"/>
                <a:gd name="T54" fmla="*/ 168 w 228"/>
                <a:gd name="T55" fmla="*/ 247 h 373"/>
                <a:gd name="T56" fmla="*/ 164 w 228"/>
                <a:gd name="T57" fmla="*/ 249 h 373"/>
                <a:gd name="T58" fmla="*/ 162 w 228"/>
                <a:gd name="T59" fmla="*/ 242 h 373"/>
                <a:gd name="T60" fmla="*/ 160 w 228"/>
                <a:gd name="T61" fmla="*/ 232 h 373"/>
                <a:gd name="T62" fmla="*/ 156 w 228"/>
                <a:gd name="T63" fmla="*/ 226 h 373"/>
                <a:gd name="T64" fmla="*/ 149 w 228"/>
                <a:gd name="T65" fmla="*/ 220 h 373"/>
                <a:gd name="T66" fmla="*/ 149 w 228"/>
                <a:gd name="T67" fmla="*/ 213 h 373"/>
                <a:gd name="T68" fmla="*/ 145 w 228"/>
                <a:gd name="T69" fmla="*/ 204 h 373"/>
                <a:gd name="T70" fmla="*/ 145 w 228"/>
                <a:gd name="T71" fmla="*/ 195 h 373"/>
                <a:gd name="T72" fmla="*/ 142 w 228"/>
                <a:gd name="T73" fmla="*/ 183 h 373"/>
                <a:gd name="T74" fmla="*/ 139 w 228"/>
                <a:gd name="T75" fmla="*/ 179 h 373"/>
                <a:gd name="T76" fmla="*/ 133 w 228"/>
                <a:gd name="T77" fmla="*/ 182 h 373"/>
                <a:gd name="T78" fmla="*/ 127 w 228"/>
                <a:gd name="T79" fmla="*/ 186 h 373"/>
                <a:gd name="T80" fmla="*/ 125 w 228"/>
                <a:gd name="T81" fmla="*/ 183 h 373"/>
                <a:gd name="T82" fmla="*/ 119 w 228"/>
                <a:gd name="T83" fmla="*/ 179 h 373"/>
                <a:gd name="T84" fmla="*/ 125 w 228"/>
                <a:gd name="T85" fmla="*/ 168 h 373"/>
                <a:gd name="T86" fmla="*/ 129 w 228"/>
                <a:gd name="T87" fmla="*/ 166 h 373"/>
                <a:gd name="T88" fmla="*/ 128 w 228"/>
                <a:gd name="T89" fmla="*/ 154 h 373"/>
                <a:gd name="T90" fmla="*/ 134 w 228"/>
                <a:gd name="T91" fmla="*/ 141 h 373"/>
                <a:gd name="T92" fmla="*/ 137 w 228"/>
                <a:gd name="T93" fmla="*/ 131 h 373"/>
                <a:gd name="T94" fmla="*/ 128 w 228"/>
                <a:gd name="T95" fmla="*/ 128 h 373"/>
                <a:gd name="T96" fmla="*/ 123 w 228"/>
                <a:gd name="T97" fmla="*/ 118 h 373"/>
                <a:gd name="T98" fmla="*/ 119 w 228"/>
                <a:gd name="T99" fmla="*/ 106 h 373"/>
                <a:gd name="T100" fmla="*/ 109 w 228"/>
                <a:gd name="T101" fmla="*/ 93 h 373"/>
                <a:gd name="T102" fmla="*/ 104 w 228"/>
                <a:gd name="T103" fmla="*/ 82 h 373"/>
                <a:gd name="T104" fmla="*/ 101 w 228"/>
                <a:gd name="T105" fmla="*/ 76 h 373"/>
                <a:gd name="T106" fmla="*/ 101 w 228"/>
                <a:gd name="T107" fmla="*/ 69 h 373"/>
                <a:gd name="T108" fmla="*/ 97 w 228"/>
                <a:gd name="T109" fmla="*/ 62 h 373"/>
                <a:gd name="T110" fmla="*/ 98 w 228"/>
                <a:gd name="T111" fmla="*/ 48 h 373"/>
                <a:gd name="T112" fmla="*/ 104 w 228"/>
                <a:gd name="T113" fmla="*/ 25 h 373"/>
                <a:gd name="T114" fmla="*/ 108 w 228"/>
                <a:gd name="T115" fmla="*/ 8 h 373"/>
                <a:gd name="T116" fmla="*/ 47 w 228"/>
                <a:gd name="T117" fmla="*/ 12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373">
                  <a:moveTo>
                    <a:pt x="48" y="132"/>
                  </a:moveTo>
                  <a:cubicBezTo>
                    <a:pt x="48" y="138"/>
                    <a:pt x="46" y="143"/>
                    <a:pt x="46" y="143"/>
                  </a:cubicBezTo>
                  <a:cubicBezTo>
                    <a:pt x="46" y="147"/>
                    <a:pt x="46" y="147"/>
                    <a:pt x="46" y="147"/>
                  </a:cubicBezTo>
                  <a:cubicBezTo>
                    <a:pt x="49" y="152"/>
                    <a:pt x="49" y="152"/>
                    <a:pt x="49" y="152"/>
                  </a:cubicBezTo>
                  <a:cubicBezTo>
                    <a:pt x="54" y="156"/>
                    <a:pt x="54" y="156"/>
                    <a:pt x="54" y="156"/>
                  </a:cubicBezTo>
                  <a:cubicBezTo>
                    <a:pt x="56" y="159"/>
                    <a:pt x="56" y="159"/>
                    <a:pt x="56" y="159"/>
                  </a:cubicBezTo>
                  <a:cubicBezTo>
                    <a:pt x="57" y="163"/>
                    <a:pt x="57" y="163"/>
                    <a:pt x="57" y="163"/>
                  </a:cubicBezTo>
                  <a:cubicBezTo>
                    <a:pt x="57" y="167"/>
                    <a:pt x="57" y="167"/>
                    <a:pt x="57" y="167"/>
                  </a:cubicBezTo>
                  <a:cubicBezTo>
                    <a:pt x="54" y="168"/>
                    <a:pt x="54" y="168"/>
                    <a:pt x="54" y="168"/>
                  </a:cubicBezTo>
                  <a:cubicBezTo>
                    <a:pt x="53" y="173"/>
                    <a:pt x="53" y="173"/>
                    <a:pt x="53" y="173"/>
                  </a:cubicBezTo>
                  <a:cubicBezTo>
                    <a:pt x="49" y="176"/>
                    <a:pt x="49" y="176"/>
                    <a:pt x="49" y="176"/>
                  </a:cubicBezTo>
                  <a:cubicBezTo>
                    <a:pt x="46" y="180"/>
                    <a:pt x="46" y="180"/>
                    <a:pt x="46" y="180"/>
                  </a:cubicBezTo>
                  <a:cubicBezTo>
                    <a:pt x="42" y="184"/>
                    <a:pt x="42" y="184"/>
                    <a:pt x="42" y="184"/>
                  </a:cubicBezTo>
                  <a:cubicBezTo>
                    <a:pt x="40" y="189"/>
                    <a:pt x="40" y="189"/>
                    <a:pt x="40" y="189"/>
                  </a:cubicBezTo>
                  <a:cubicBezTo>
                    <a:pt x="38" y="190"/>
                    <a:pt x="38" y="190"/>
                    <a:pt x="38" y="190"/>
                  </a:cubicBezTo>
                  <a:cubicBezTo>
                    <a:pt x="37" y="194"/>
                    <a:pt x="37" y="194"/>
                    <a:pt x="37" y="194"/>
                  </a:cubicBezTo>
                  <a:cubicBezTo>
                    <a:pt x="34" y="198"/>
                    <a:pt x="34" y="198"/>
                    <a:pt x="34" y="198"/>
                  </a:cubicBezTo>
                  <a:cubicBezTo>
                    <a:pt x="26" y="206"/>
                    <a:pt x="26" y="206"/>
                    <a:pt x="26" y="206"/>
                  </a:cubicBezTo>
                  <a:cubicBezTo>
                    <a:pt x="20" y="211"/>
                    <a:pt x="20" y="211"/>
                    <a:pt x="20" y="211"/>
                  </a:cubicBezTo>
                  <a:cubicBezTo>
                    <a:pt x="19" y="214"/>
                    <a:pt x="19" y="214"/>
                    <a:pt x="19" y="214"/>
                  </a:cubicBezTo>
                  <a:cubicBezTo>
                    <a:pt x="18" y="219"/>
                    <a:pt x="18" y="219"/>
                    <a:pt x="18" y="219"/>
                  </a:cubicBezTo>
                  <a:cubicBezTo>
                    <a:pt x="20" y="222"/>
                    <a:pt x="20" y="222"/>
                    <a:pt x="20" y="222"/>
                  </a:cubicBezTo>
                  <a:cubicBezTo>
                    <a:pt x="22" y="223"/>
                    <a:pt x="22" y="223"/>
                    <a:pt x="22" y="223"/>
                  </a:cubicBezTo>
                  <a:cubicBezTo>
                    <a:pt x="23" y="223"/>
                    <a:pt x="23" y="223"/>
                    <a:pt x="23" y="223"/>
                  </a:cubicBezTo>
                  <a:cubicBezTo>
                    <a:pt x="26" y="226"/>
                    <a:pt x="26" y="226"/>
                    <a:pt x="26" y="226"/>
                  </a:cubicBezTo>
                  <a:cubicBezTo>
                    <a:pt x="25" y="228"/>
                    <a:pt x="25" y="228"/>
                    <a:pt x="25" y="228"/>
                  </a:cubicBezTo>
                  <a:cubicBezTo>
                    <a:pt x="25" y="236"/>
                    <a:pt x="25" y="236"/>
                    <a:pt x="25" y="236"/>
                  </a:cubicBezTo>
                  <a:cubicBezTo>
                    <a:pt x="24" y="240"/>
                    <a:pt x="24" y="240"/>
                    <a:pt x="24" y="240"/>
                  </a:cubicBezTo>
                  <a:cubicBezTo>
                    <a:pt x="24" y="242"/>
                    <a:pt x="24" y="242"/>
                    <a:pt x="24" y="242"/>
                  </a:cubicBezTo>
                  <a:cubicBezTo>
                    <a:pt x="19" y="244"/>
                    <a:pt x="19" y="244"/>
                    <a:pt x="19" y="244"/>
                  </a:cubicBezTo>
                  <a:cubicBezTo>
                    <a:pt x="18" y="246"/>
                    <a:pt x="18" y="246"/>
                    <a:pt x="18" y="246"/>
                  </a:cubicBezTo>
                  <a:cubicBezTo>
                    <a:pt x="18" y="251"/>
                    <a:pt x="18" y="251"/>
                    <a:pt x="18" y="251"/>
                  </a:cubicBezTo>
                  <a:cubicBezTo>
                    <a:pt x="0" y="330"/>
                    <a:pt x="0" y="330"/>
                    <a:pt x="0" y="330"/>
                  </a:cubicBezTo>
                  <a:cubicBezTo>
                    <a:pt x="35" y="338"/>
                    <a:pt x="102" y="352"/>
                    <a:pt x="102" y="352"/>
                  </a:cubicBezTo>
                  <a:cubicBezTo>
                    <a:pt x="208" y="373"/>
                    <a:pt x="208" y="373"/>
                    <a:pt x="208" y="373"/>
                  </a:cubicBezTo>
                  <a:cubicBezTo>
                    <a:pt x="228" y="256"/>
                    <a:pt x="228" y="256"/>
                    <a:pt x="228" y="256"/>
                  </a:cubicBezTo>
                  <a:cubicBezTo>
                    <a:pt x="226" y="254"/>
                    <a:pt x="226" y="254"/>
                    <a:pt x="226" y="254"/>
                  </a:cubicBezTo>
                  <a:cubicBezTo>
                    <a:pt x="224" y="252"/>
                    <a:pt x="224" y="252"/>
                    <a:pt x="224" y="252"/>
                  </a:cubicBezTo>
                  <a:cubicBezTo>
                    <a:pt x="224" y="251"/>
                    <a:pt x="224" y="251"/>
                    <a:pt x="224" y="251"/>
                  </a:cubicBezTo>
                  <a:cubicBezTo>
                    <a:pt x="223" y="247"/>
                    <a:pt x="223" y="247"/>
                    <a:pt x="223" y="247"/>
                  </a:cubicBezTo>
                  <a:cubicBezTo>
                    <a:pt x="221" y="244"/>
                    <a:pt x="221" y="244"/>
                    <a:pt x="221" y="244"/>
                  </a:cubicBezTo>
                  <a:cubicBezTo>
                    <a:pt x="218" y="241"/>
                    <a:pt x="218" y="241"/>
                    <a:pt x="218" y="241"/>
                  </a:cubicBezTo>
                  <a:cubicBezTo>
                    <a:pt x="214" y="241"/>
                    <a:pt x="214" y="241"/>
                    <a:pt x="214" y="241"/>
                  </a:cubicBezTo>
                  <a:cubicBezTo>
                    <a:pt x="213" y="246"/>
                    <a:pt x="213" y="246"/>
                    <a:pt x="213" y="246"/>
                  </a:cubicBezTo>
                  <a:cubicBezTo>
                    <a:pt x="212" y="249"/>
                    <a:pt x="212" y="249"/>
                    <a:pt x="212" y="249"/>
                  </a:cubicBezTo>
                  <a:cubicBezTo>
                    <a:pt x="202" y="248"/>
                    <a:pt x="202" y="248"/>
                    <a:pt x="202" y="248"/>
                  </a:cubicBezTo>
                  <a:cubicBezTo>
                    <a:pt x="197" y="246"/>
                    <a:pt x="197" y="246"/>
                    <a:pt x="197" y="246"/>
                  </a:cubicBezTo>
                  <a:cubicBezTo>
                    <a:pt x="189" y="245"/>
                    <a:pt x="189" y="245"/>
                    <a:pt x="189" y="245"/>
                  </a:cubicBezTo>
                  <a:cubicBezTo>
                    <a:pt x="185" y="245"/>
                    <a:pt x="185" y="245"/>
                    <a:pt x="185" y="245"/>
                  </a:cubicBezTo>
                  <a:cubicBezTo>
                    <a:pt x="184" y="247"/>
                    <a:pt x="184" y="247"/>
                    <a:pt x="184" y="247"/>
                  </a:cubicBezTo>
                  <a:cubicBezTo>
                    <a:pt x="184" y="249"/>
                    <a:pt x="184" y="249"/>
                    <a:pt x="184" y="249"/>
                  </a:cubicBezTo>
                  <a:cubicBezTo>
                    <a:pt x="179" y="247"/>
                    <a:pt x="179" y="247"/>
                    <a:pt x="179" y="247"/>
                  </a:cubicBezTo>
                  <a:cubicBezTo>
                    <a:pt x="174" y="244"/>
                    <a:pt x="174" y="244"/>
                    <a:pt x="174" y="244"/>
                  </a:cubicBezTo>
                  <a:cubicBezTo>
                    <a:pt x="171" y="244"/>
                    <a:pt x="171" y="244"/>
                    <a:pt x="171" y="244"/>
                  </a:cubicBezTo>
                  <a:cubicBezTo>
                    <a:pt x="169" y="244"/>
                    <a:pt x="169" y="244"/>
                    <a:pt x="169" y="244"/>
                  </a:cubicBezTo>
                  <a:cubicBezTo>
                    <a:pt x="168" y="247"/>
                    <a:pt x="168" y="247"/>
                    <a:pt x="168" y="247"/>
                  </a:cubicBezTo>
                  <a:cubicBezTo>
                    <a:pt x="168" y="249"/>
                    <a:pt x="168" y="249"/>
                    <a:pt x="168" y="249"/>
                  </a:cubicBezTo>
                  <a:cubicBezTo>
                    <a:pt x="164" y="249"/>
                    <a:pt x="164" y="249"/>
                    <a:pt x="164" y="249"/>
                  </a:cubicBezTo>
                  <a:cubicBezTo>
                    <a:pt x="162" y="245"/>
                    <a:pt x="162" y="245"/>
                    <a:pt x="162" y="245"/>
                  </a:cubicBezTo>
                  <a:cubicBezTo>
                    <a:pt x="162" y="242"/>
                    <a:pt x="162" y="242"/>
                    <a:pt x="162" y="242"/>
                  </a:cubicBezTo>
                  <a:cubicBezTo>
                    <a:pt x="162" y="238"/>
                    <a:pt x="162" y="238"/>
                    <a:pt x="162" y="238"/>
                  </a:cubicBezTo>
                  <a:cubicBezTo>
                    <a:pt x="160" y="232"/>
                    <a:pt x="160" y="232"/>
                    <a:pt x="160" y="232"/>
                  </a:cubicBezTo>
                  <a:cubicBezTo>
                    <a:pt x="160" y="226"/>
                    <a:pt x="160" y="226"/>
                    <a:pt x="160" y="226"/>
                  </a:cubicBezTo>
                  <a:cubicBezTo>
                    <a:pt x="156" y="226"/>
                    <a:pt x="156" y="226"/>
                    <a:pt x="156" y="226"/>
                  </a:cubicBezTo>
                  <a:cubicBezTo>
                    <a:pt x="151" y="223"/>
                    <a:pt x="151" y="223"/>
                    <a:pt x="151" y="223"/>
                  </a:cubicBezTo>
                  <a:cubicBezTo>
                    <a:pt x="149" y="220"/>
                    <a:pt x="149" y="220"/>
                    <a:pt x="149" y="220"/>
                  </a:cubicBezTo>
                  <a:cubicBezTo>
                    <a:pt x="149" y="218"/>
                    <a:pt x="149" y="218"/>
                    <a:pt x="149" y="218"/>
                  </a:cubicBezTo>
                  <a:cubicBezTo>
                    <a:pt x="149" y="213"/>
                    <a:pt x="149" y="213"/>
                    <a:pt x="149" y="213"/>
                  </a:cubicBezTo>
                  <a:cubicBezTo>
                    <a:pt x="149" y="208"/>
                    <a:pt x="149" y="208"/>
                    <a:pt x="149" y="208"/>
                  </a:cubicBezTo>
                  <a:cubicBezTo>
                    <a:pt x="145" y="204"/>
                    <a:pt x="145" y="204"/>
                    <a:pt x="145" y="204"/>
                  </a:cubicBezTo>
                  <a:cubicBezTo>
                    <a:pt x="145" y="201"/>
                    <a:pt x="145" y="201"/>
                    <a:pt x="145" y="201"/>
                  </a:cubicBezTo>
                  <a:cubicBezTo>
                    <a:pt x="145" y="195"/>
                    <a:pt x="145" y="195"/>
                    <a:pt x="145" y="195"/>
                  </a:cubicBezTo>
                  <a:cubicBezTo>
                    <a:pt x="144" y="187"/>
                    <a:pt x="144" y="187"/>
                    <a:pt x="144" y="187"/>
                  </a:cubicBezTo>
                  <a:cubicBezTo>
                    <a:pt x="142" y="183"/>
                    <a:pt x="142" y="183"/>
                    <a:pt x="142" y="183"/>
                  </a:cubicBezTo>
                  <a:cubicBezTo>
                    <a:pt x="141" y="179"/>
                    <a:pt x="141" y="179"/>
                    <a:pt x="141" y="179"/>
                  </a:cubicBezTo>
                  <a:cubicBezTo>
                    <a:pt x="139" y="179"/>
                    <a:pt x="139" y="179"/>
                    <a:pt x="139" y="179"/>
                  </a:cubicBezTo>
                  <a:cubicBezTo>
                    <a:pt x="135" y="182"/>
                    <a:pt x="135" y="182"/>
                    <a:pt x="135" y="182"/>
                  </a:cubicBezTo>
                  <a:cubicBezTo>
                    <a:pt x="133" y="182"/>
                    <a:pt x="133" y="182"/>
                    <a:pt x="133" y="182"/>
                  </a:cubicBezTo>
                  <a:cubicBezTo>
                    <a:pt x="130" y="183"/>
                    <a:pt x="130" y="183"/>
                    <a:pt x="130" y="183"/>
                  </a:cubicBezTo>
                  <a:cubicBezTo>
                    <a:pt x="127" y="186"/>
                    <a:pt x="127" y="186"/>
                    <a:pt x="127" y="186"/>
                  </a:cubicBezTo>
                  <a:cubicBezTo>
                    <a:pt x="125" y="186"/>
                    <a:pt x="125" y="186"/>
                    <a:pt x="125" y="186"/>
                  </a:cubicBezTo>
                  <a:cubicBezTo>
                    <a:pt x="125" y="183"/>
                    <a:pt x="125" y="183"/>
                    <a:pt x="125" y="183"/>
                  </a:cubicBezTo>
                  <a:cubicBezTo>
                    <a:pt x="121" y="181"/>
                    <a:pt x="121" y="181"/>
                    <a:pt x="121" y="181"/>
                  </a:cubicBezTo>
                  <a:cubicBezTo>
                    <a:pt x="119" y="179"/>
                    <a:pt x="119" y="179"/>
                    <a:pt x="119" y="179"/>
                  </a:cubicBezTo>
                  <a:cubicBezTo>
                    <a:pt x="122" y="172"/>
                    <a:pt x="122" y="172"/>
                    <a:pt x="122" y="172"/>
                  </a:cubicBezTo>
                  <a:cubicBezTo>
                    <a:pt x="125" y="168"/>
                    <a:pt x="125" y="168"/>
                    <a:pt x="125" y="168"/>
                  </a:cubicBezTo>
                  <a:cubicBezTo>
                    <a:pt x="128" y="168"/>
                    <a:pt x="128" y="168"/>
                    <a:pt x="128" y="168"/>
                  </a:cubicBezTo>
                  <a:cubicBezTo>
                    <a:pt x="129" y="166"/>
                    <a:pt x="129" y="166"/>
                    <a:pt x="129" y="166"/>
                  </a:cubicBezTo>
                  <a:cubicBezTo>
                    <a:pt x="127" y="160"/>
                    <a:pt x="127" y="160"/>
                    <a:pt x="127" y="160"/>
                  </a:cubicBezTo>
                  <a:cubicBezTo>
                    <a:pt x="128" y="154"/>
                    <a:pt x="128" y="154"/>
                    <a:pt x="128" y="154"/>
                  </a:cubicBezTo>
                  <a:cubicBezTo>
                    <a:pt x="131" y="147"/>
                    <a:pt x="131" y="147"/>
                    <a:pt x="131" y="147"/>
                  </a:cubicBezTo>
                  <a:cubicBezTo>
                    <a:pt x="134" y="141"/>
                    <a:pt x="134" y="141"/>
                    <a:pt x="134" y="141"/>
                  </a:cubicBezTo>
                  <a:cubicBezTo>
                    <a:pt x="137" y="135"/>
                    <a:pt x="137" y="135"/>
                    <a:pt x="137" y="135"/>
                  </a:cubicBezTo>
                  <a:cubicBezTo>
                    <a:pt x="137" y="131"/>
                    <a:pt x="137" y="131"/>
                    <a:pt x="137" y="131"/>
                  </a:cubicBezTo>
                  <a:cubicBezTo>
                    <a:pt x="128" y="129"/>
                    <a:pt x="128" y="129"/>
                    <a:pt x="128" y="129"/>
                  </a:cubicBezTo>
                  <a:cubicBezTo>
                    <a:pt x="128" y="128"/>
                    <a:pt x="128" y="128"/>
                    <a:pt x="128" y="128"/>
                  </a:cubicBezTo>
                  <a:cubicBezTo>
                    <a:pt x="125" y="124"/>
                    <a:pt x="125" y="124"/>
                    <a:pt x="125" y="124"/>
                  </a:cubicBezTo>
                  <a:cubicBezTo>
                    <a:pt x="123" y="118"/>
                    <a:pt x="123" y="118"/>
                    <a:pt x="123" y="118"/>
                  </a:cubicBezTo>
                  <a:cubicBezTo>
                    <a:pt x="122" y="111"/>
                    <a:pt x="122" y="111"/>
                    <a:pt x="122" y="111"/>
                  </a:cubicBezTo>
                  <a:cubicBezTo>
                    <a:pt x="119" y="106"/>
                    <a:pt x="119" y="106"/>
                    <a:pt x="119" y="106"/>
                  </a:cubicBezTo>
                  <a:cubicBezTo>
                    <a:pt x="114" y="101"/>
                    <a:pt x="114" y="101"/>
                    <a:pt x="114" y="101"/>
                  </a:cubicBezTo>
                  <a:cubicBezTo>
                    <a:pt x="109" y="93"/>
                    <a:pt x="109" y="93"/>
                    <a:pt x="109" y="93"/>
                  </a:cubicBezTo>
                  <a:cubicBezTo>
                    <a:pt x="108" y="88"/>
                    <a:pt x="108" y="88"/>
                    <a:pt x="108" y="88"/>
                  </a:cubicBezTo>
                  <a:cubicBezTo>
                    <a:pt x="104" y="82"/>
                    <a:pt x="104" y="82"/>
                    <a:pt x="104" y="82"/>
                  </a:cubicBezTo>
                  <a:cubicBezTo>
                    <a:pt x="104" y="79"/>
                    <a:pt x="104" y="79"/>
                    <a:pt x="104" y="79"/>
                  </a:cubicBezTo>
                  <a:cubicBezTo>
                    <a:pt x="101" y="76"/>
                    <a:pt x="101" y="76"/>
                    <a:pt x="101" y="76"/>
                  </a:cubicBezTo>
                  <a:cubicBezTo>
                    <a:pt x="101" y="72"/>
                    <a:pt x="101" y="72"/>
                    <a:pt x="101" y="72"/>
                  </a:cubicBezTo>
                  <a:cubicBezTo>
                    <a:pt x="101" y="69"/>
                    <a:pt x="101" y="69"/>
                    <a:pt x="101" y="69"/>
                  </a:cubicBezTo>
                  <a:cubicBezTo>
                    <a:pt x="99" y="64"/>
                    <a:pt x="99" y="64"/>
                    <a:pt x="99" y="64"/>
                  </a:cubicBezTo>
                  <a:cubicBezTo>
                    <a:pt x="97" y="62"/>
                    <a:pt x="97" y="62"/>
                    <a:pt x="97" y="62"/>
                  </a:cubicBezTo>
                  <a:cubicBezTo>
                    <a:pt x="97" y="59"/>
                    <a:pt x="97" y="59"/>
                    <a:pt x="97" y="59"/>
                  </a:cubicBezTo>
                  <a:cubicBezTo>
                    <a:pt x="98" y="48"/>
                    <a:pt x="98" y="48"/>
                    <a:pt x="98" y="48"/>
                  </a:cubicBezTo>
                  <a:cubicBezTo>
                    <a:pt x="101" y="36"/>
                    <a:pt x="101" y="36"/>
                    <a:pt x="101" y="36"/>
                  </a:cubicBezTo>
                  <a:cubicBezTo>
                    <a:pt x="104" y="25"/>
                    <a:pt x="104" y="25"/>
                    <a:pt x="104" y="25"/>
                  </a:cubicBezTo>
                  <a:cubicBezTo>
                    <a:pt x="106" y="18"/>
                    <a:pt x="106" y="18"/>
                    <a:pt x="106" y="18"/>
                  </a:cubicBezTo>
                  <a:cubicBezTo>
                    <a:pt x="108" y="8"/>
                    <a:pt x="108" y="8"/>
                    <a:pt x="108" y="8"/>
                  </a:cubicBezTo>
                  <a:cubicBezTo>
                    <a:pt x="76" y="0"/>
                    <a:pt x="76" y="0"/>
                    <a:pt x="76" y="0"/>
                  </a:cubicBezTo>
                  <a:cubicBezTo>
                    <a:pt x="76" y="0"/>
                    <a:pt x="52" y="114"/>
                    <a:pt x="47" y="120"/>
                  </a:cubicBezTo>
                  <a:cubicBezTo>
                    <a:pt x="43" y="127"/>
                    <a:pt x="48" y="125"/>
                    <a:pt x="48" y="132"/>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8" name="Freeform 21">
              <a:extLst>
                <a:ext uri="{FF2B5EF4-FFF2-40B4-BE49-F238E27FC236}">
                  <a16:creationId xmlns:a16="http://schemas.microsoft.com/office/drawing/2014/main" id="{C2B59C12-6D16-9B4A-8E12-7C48DB90CD3A}"/>
                </a:ext>
              </a:extLst>
            </p:cNvPr>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09" name="Freeform 22">
              <a:extLst>
                <a:ext uri="{FF2B5EF4-FFF2-40B4-BE49-F238E27FC236}">
                  <a16:creationId xmlns:a16="http://schemas.microsoft.com/office/drawing/2014/main" id="{0770329A-4999-A846-A7EC-25C182BA2B9D}"/>
                </a:ext>
              </a:extLst>
            </p:cNvPr>
            <p:cNvSpPr>
              <a:spLocks/>
            </p:cNvSpPr>
            <p:nvPr/>
          </p:nvSpPr>
          <p:spPr bwMode="auto">
            <a:xfrm>
              <a:off x="7897045" y="1787053"/>
              <a:ext cx="197314" cy="315365"/>
            </a:xfrm>
            <a:custGeom>
              <a:avLst/>
              <a:gdLst>
                <a:gd name="T0" fmla="*/ 34 w 117"/>
                <a:gd name="T1" fmla="*/ 182 h 187"/>
                <a:gd name="T2" fmla="*/ 34 w 117"/>
                <a:gd name="T3" fmla="*/ 176 h 187"/>
                <a:gd name="T4" fmla="*/ 37 w 117"/>
                <a:gd name="T5" fmla="*/ 171 h 187"/>
                <a:gd name="T6" fmla="*/ 40 w 117"/>
                <a:gd name="T7" fmla="*/ 166 h 187"/>
                <a:gd name="T8" fmla="*/ 44 w 117"/>
                <a:gd name="T9" fmla="*/ 161 h 187"/>
                <a:gd name="T10" fmla="*/ 40 w 117"/>
                <a:gd name="T11" fmla="*/ 159 h 187"/>
                <a:gd name="T12" fmla="*/ 42 w 117"/>
                <a:gd name="T13" fmla="*/ 155 h 187"/>
                <a:gd name="T14" fmla="*/ 45 w 117"/>
                <a:gd name="T15" fmla="*/ 155 h 187"/>
                <a:gd name="T16" fmla="*/ 48 w 117"/>
                <a:gd name="T17" fmla="*/ 150 h 187"/>
                <a:gd name="T18" fmla="*/ 52 w 117"/>
                <a:gd name="T19" fmla="*/ 153 h 187"/>
                <a:gd name="T20" fmla="*/ 51 w 117"/>
                <a:gd name="T21" fmla="*/ 149 h 187"/>
                <a:gd name="T22" fmla="*/ 56 w 117"/>
                <a:gd name="T23" fmla="*/ 148 h 187"/>
                <a:gd name="T24" fmla="*/ 59 w 117"/>
                <a:gd name="T25" fmla="*/ 139 h 187"/>
                <a:gd name="T26" fmla="*/ 67 w 117"/>
                <a:gd name="T27" fmla="*/ 141 h 187"/>
                <a:gd name="T28" fmla="*/ 68 w 117"/>
                <a:gd name="T29" fmla="*/ 132 h 187"/>
                <a:gd name="T30" fmla="*/ 68 w 117"/>
                <a:gd name="T31" fmla="*/ 123 h 187"/>
                <a:gd name="T32" fmla="*/ 69 w 117"/>
                <a:gd name="T33" fmla="*/ 116 h 187"/>
                <a:gd name="T34" fmla="*/ 79 w 117"/>
                <a:gd name="T35" fmla="*/ 122 h 187"/>
                <a:gd name="T36" fmla="*/ 81 w 117"/>
                <a:gd name="T37" fmla="*/ 115 h 187"/>
                <a:gd name="T38" fmla="*/ 84 w 117"/>
                <a:gd name="T39" fmla="*/ 122 h 187"/>
                <a:gd name="T40" fmla="*/ 88 w 117"/>
                <a:gd name="T41" fmla="*/ 116 h 187"/>
                <a:gd name="T42" fmla="*/ 87 w 117"/>
                <a:gd name="T43" fmla="*/ 111 h 187"/>
                <a:gd name="T44" fmla="*/ 95 w 117"/>
                <a:gd name="T45" fmla="*/ 115 h 187"/>
                <a:gd name="T46" fmla="*/ 97 w 117"/>
                <a:gd name="T47" fmla="*/ 111 h 187"/>
                <a:gd name="T48" fmla="*/ 103 w 117"/>
                <a:gd name="T49" fmla="*/ 105 h 187"/>
                <a:gd name="T50" fmla="*/ 106 w 117"/>
                <a:gd name="T51" fmla="*/ 101 h 187"/>
                <a:gd name="T52" fmla="*/ 114 w 117"/>
                <a:gd name="T53" fmla="*/ 97 h 187"/>
                <a:gd name="T54" fmla="*/ 116 w 117"/>
                <a:gd name="T55" fmla="*/ 88 h 187"/>
                <a:gd name="T56" fmla="*/ 112 w 117"/>
                <a:gd name="T57" fmla="*/ 86 h 187"/>
                <a:gd name="T58" fmla="*/ 112 w 117"/>
                <a:gd name="T59" fmla="*/ 82 h 187"/>
                <a:gd name="T60" fmla="*/ 104 w 117"/>
                <a:gd name="T61" fmla="*/ 77 h 187"/>
                <a:gd name="T62" fmla="*/ 101 w 117"/>
                <a:gd name="T63" fmla="*/ 64 h 187"/>
                <a:gd name="T64" fmla="*/ 95 w 117"/>
                <a:gd name="T65" fmla="*/ 63 h 187"/>
                <a:gd name="T66" fmla="*/ 84 w 117"/>
                <a:gd name="T67" fmla="*/ 56 h 187"/>
                <a:gd name="T68" fmla="*/ 77 w 117"/>
                <a:gd name="T69" fmla="*/ 31 h 187"/>
                <a:gd name="T70" fmla="*/ 71 w 117"/>
                <a:gd name="T71" fmla="*/ 11 h 187"/>
                <a:gd name="T72" fmla="*/ 53 w 117"/>
                <a:gd name="T73" fmla="*/ 3 h 187"/>
                <a:gd name="T74" fmla="*/ 42 w 117"/>
                <a:gd name="T75" fmla="*/ 11 h 187"/>
                <a:gd name="T76" fmla="*/ 30 w 117"/>
                <a:gd name="T77" fmla="*/ 5 h 187"/>
                <a:gd name="T78" fmla="*/ 22 w 117"/>
                <a:gd name="T79" fmla="*/ 22 h 187"/>
                <a:gd name="T80" fmla="*/ 13 w 117"/>
                <a:gd name="T81" fmla="*/ 54 h 187"/>
                <a:gd name="T82" fmla="*/ 15 w 117"/>
                <a:gd name="T83" fmla="*/ 71 h 187"/>
                <a:gd name="T84" fmla="*/ 12 w 117"/>
                <a:gd name="T85" fmla="*/ 82 h 187"/>
                <a:gd name="T86" fmla="*/ 7 w 117"/>
                <a:gd name="T87" fmla="*/ 95 h 187"/>
                <a:gd name="T88" fmla="*/ 0 w 117"/>
                <a:gd name="T89" fmla="*/ 103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 h="187">
                  <a:moveTo>
                    <a:pt x="33" y="187"/>
                  </a:moveTo>
                  <a:lnTo>
                    <a:pt x="33" y="185"/>
                  </a:lnTo>
                  <a:lnTo>
                    <a:pt x="34" y="182"/>
                  </a:lnTo>
                  <a:lnTo>
                    <a:pt x="34" y="181"/>
                  </a:lnTo>
                  <a:lnTo>
                    <a:pt x="34" y="178"/>
                  </a:lnTo>
                  <a:lnTo>
                    <a:pt x="34" y="176"/>
                  </a:lnTo>
                  <a:lnTo>
                    <a:pt x="35" y="174"/>
                  </a:lnTo>
                  <a:lnTo>
                    <a:pt x="37" y="174"/>
                  </a:lnTo>
                  <a:lnTo>
                    <a:pt x="37" y="171"/>
                  </a:lnTo>
                  <a:lnTo>
                    <a:pt x="38" y="169"/>
                  </a:lnTo>
                  <a:lnTo>
                    <a:pt x="38" y="166"/>
                  </a:lnTo>
                  <a:lnTo>
                    <a:pt x="40" y="166"/>
                  </a:lnTo>
                  <a:lnTo>
                    <a:pt x="41" y="166"/>
                  </a:lnTo>
                  <a:lnTo>
                    <a:pt x="44" y="166"/>
                  </a:lnTo>
                  <a:lnTo>
                    <a:pt x="44" y="161"/>
                  </a:lnTo>
                  <a:lnTo>
                    <a:pt x="41" y="161"/>
                  </a:lnTo>
                  <a:lnTo>
                    <a:pt x="40" y="161"/>
                  </a:lnTo>
                  <a:lnTo>
                    <a:pt x="40" y="159"/>
                  </a:lnTo>
                  <a:lnTo>
                    <a:pt x="40" y="158"/>
                  </a:lnTo>
                  <a:lnTo>
                    <a:pt x="42" y="156"/>
                  </a:lnTo>
                  <a:lnTo>
                    <a:pt x="42" y="155"/>
                  </a:lnTo>
                  <a:lnTo>
                    <a:pt x="44" y="153"/>
                  </a:lnTo>
                  <a:lnTo>
                    <a:pt x="45" y="154"/>
                  </a:lnTo>
                  <a:lnTo>
                    <a:pt x="45" y="155"/>
                  </a:lnTo>
                  <a:lnTo>
                    <a:pt x="47" y="154"/>
                  </a:lnTo>
                  <a:lnTo>
                    <a:pt x="48" y="153"/>
                  </a:lnTo>
                  <a:lnTo>
                    <a:pt x="48" y="150"/>
                  </a:lnTo>
                  <a:lnTo>
                    <a:pt x="50" y="152"/>
                  </a:lnTo>
                  <a:lnTo>
                    <a:pt x="51" y="153"/>
                  </a:lnTo>
                  <a:lnTo>
                    <a:pt x="52" y="153"/>
                  </a:lnTo>
                  <a:lnTo>
                    <a:pt x="52" y="150"/>
                  </a:lnTo>
                  <a:lnTo>
                    <a:pt x="52" y="149"/>
                  </a:lnTo>
                  <a:lnTo>
                    <a:pt x="51" y="149"/>
                  </a:lnTo>
                  <a:lnTo>
                    <a:pt x="50" y="147"/>
                  </a:lnTo>
                  <a:lnTo>
                    <a:pt x="54" y="147"/>
                  </a:lnTo>
                  <a:lnTo>
                    <a:pt x="56" y="148"/>
                  </a:lnTo>
                  <a:lnTo>
                    <a:pt x="59" y="147"/>
                  </a:lnTo>
                  <a:lnTo>
                    <a:pt x="60" y="144"/>
                  </a:lnTo>
                  <a:lnTo>
                    <a:pt x="59" y="139"/>
                  </a:lnTo>
                  <a:lnTo>
                    <a:pt x="61" y="139"/>
                  </a:lnTo>
                  <a:lnTo>
                    <a:pt x="64" y="142"/>
                  </a:lnTo>
                  <a:lnTo>
                    <a:pt x="67" y="141"/>
                  </a:lnTo>
                  <a:lnTo>
                    <a:pt x="68" y="139"/>
                  </a:lnTo>
                  <a:lnTo>
                    <a:pt x="69" y="135"/>
                  </a:lnTo>
                  <a:lnTo>
                    <a:pt x="68" y="132"/>
                  </a:lnTo>
                  <a:lnTo>
                    <a:pt x="69" y="128"/>
                  </a:lnTo>
                  <a:lnTo>
                    <a:pt x="69" y="126"/>
                  </a:lnTo>
                  <a:lnTo>
                    <a:pt x="68" y="123"/>
                  </a:lnTo>
                  <a:lnTo>
                    <a:pt x="68" y="121"/>
                  </a:lnTo>
                  <a:lnTo>
                    <a:pt x="69" y="118"/>
                  </a:lnTo>
                  <a:lnTo>
                    <a:pt x="69" y="116"/>
                  </a:lnTo>
                  <a:lnTo>
                    <a:pt x="73" y="120"/>
                  </a:lnTo>
                  <a:lnTo>
                    <a:pt x="74" y="122"/>
                  </a:lnTo>
                  <a:lnTo>
                    <a:pt x="79" y="122"/>
                  </a:lnTo>
                  <a:lnTo>
                    <a:pt x="79" y="120"/>
                  </a:lnTo>
                  <a:lnTo>
                    <a:pt x="79" y="116"/>
                  </a:lnTo>
                  <a:lnTo>
                    <a:pt x="81" y="115"/>
                  </a:lnTo>
                  <a:lnTo>
                    <a:pt x="84" y="116"/>
                  </a:lnTo>
                  <a:lnTo>
                    <a:pt x="84" y="118"/>
                  </a:lnTo>
                  <a:lnTo>
                    <a:pt x="84" y="122"/>
                  </a:lnTo>
                  <a:lnTo>
                    <a:pt x="87" y="121"/>
                  </a:lnTo>
                  <a:lnTo>
                    <a:pt x="90" y="118"/>
                  </a:lnTo>
                  <a:lnTo>
                    <a:pt x="88" y="116"/>
                  </a:lnTo>
                  <a:lnTo>
                    <a:pt x="86" y="114"/>
                  </a:lnTo>
                  <a:lnTo>
                    <a:pt x="86" y="112"/>
                  </a:lnTo>
                  <a:lnTo>
                    <a:pt x="87" y="111"/>
                  </a:lnTo>
                  <a:lnTo>
                    <a:pt x="90" y="114"/>
                  </a:lnTo>
                  <a:lnTo>
                    <a:pt x="93" y="116"/>
                  </a:lnTo>
                  <a:lnTo>
                    <a:pt x="95" y="115"/>
                  </a:lnTo>
                  <a:lnTo>
                    <a:pt x="94" y="111"/>
                  </a:lnTo>
                  <a:lnTo>
                    <a:pt x="95" y="111"/>
                  </a:lnTo>
                  <a:lnTo>
                    <a:pt x="97" y="111"/>
                  </a:lnTo>
                  <a:lnTo>
                    <a:pt x="97" y="105"/>
                  </a:lnTo>
                  <a:lnTo>
                    <a:pt x="101" y="105"/>
                  </a:lnTo>
                  <a:lnTo>
                    <a:pt x="103" y="105"/>
                  </a:lnTo>
                  <a:lnTo>
                    <a:pt x="104" y="104"/>
                  </a:lnTo>
                  <a:lnTo>
                    <a:pt x="104" y="101"/>
                  </a:lnTo>
                  <a:lnTo>
                    <a:pt x="106" y="101"/>
                  </a:lnTo>
                  <a:lnTo>
                    <a:pt x="107" y="100"/>
                  </a:lnTo>
                  <a:lnTo>
                    <a:pt x="110" y="97"/>
                  </a:lnTo>
                  <a:lnTo>
                    <a:pt x="114" y="97"/>
                  </a:lnTo>
                  <a:lnTo>
                    <a:pt x="116" y="95"/>
                  </a:lnTo>
                  <a:lnTo>
                    <a:pt x="117" y="89"/>
                  </a:lnTo>
                  <a:lnTo>
                    <a:pt x="116" y="88"/>
                  </a:lnTo>
                  <a:lnTo>
                    <a:pt x="115" y="88"/>
                  </a:lnTo>
                  <a:lnTo>
                    <a:pt x="113" y="88"/>
                  </a:lnTo>
                  <a:lnTo>
                    <a:pt x="112" y="86"/>
                  </a:lnTo>
                  <a:lnTo>
                    <a:pt x="114" y="84"/>
                  </a:lnTo>
                  <a:lnTo>
                    <a:pt x="114" y="83"/>
                  </a:lnTo>
                  <a:lnTo>
                    <a:pt x="112" y="82"/>
                  </a:lnTo>
                  <a:lnTo>
                    <a:pt x="110" y="77"/>
                  </a:lnTo>
                  <a:lnTo>
                    <a:pt x="106" y="77"/>
                  </a:lnTo>
                  <a:lnTo>
                    <a:pt x="104" y="77"/>
                  </a:lnTo>
                  <a:lnTo>
                    <a:pt x="102" y="73"/>
                  </a:lnTo>
                  <a:lnTo>
                    <a:pt x="101" y="68"/>
                  </a:lnTo>
                  <a:lnTo>
                    <a:pt x="101" y="64"/>
                  </a:lnTo>
                  <a:lnTo>
                    <a:pt x="100" y="61"/>
                  </a:lnTo>
                  <a:lnTo>
                    <a:pt x="97" y="62"/>
                  </a:lnTo>
                  <a:lnTo>
                    <a:pt x="95" y="63"/>
                  </a:lnTo>
                  <a:lnTo>
                    <a:pt x="91" y="63"/>
                  </a:lnTo>
                  <a:lnTo>
                    <a:pt x="87" y="61"/>
                  </a:lnTo>
                  <a:lnTo>
                    <a:pt x="84" y="56"/>
                  </a:lnTo>
                  <a:lnTo>
                    <a:pt x="83" y="49"/>
                  </a:lnTo>
                  <a:lnTo>
                    <a:pt x="79" y="40"/>
                  </a:lnTo>
                  <a:lnTo>
                    <a:pt x="77" y="31"/>
                  </a:lnTo>
                  <a:lnTo>
                    <a:pt x="75" y="26"/>
                  </a:lnTo>
                  <a:lnTo>
                    <a:pt x="73" y="18"/>
                  </a:lnTo>
                  <a:lnTo>
                    <a:pt x="71" y="11"/>
                  </a:lnTo>
                  <a:lnTo>
                    <a:pt x="69" y="8"/>
                  </a:lnTo>
                  <a:lnTo>
                    <a:pt x="56" y="0"/>
                  </a:lnTo>
                  <a:lnTo>
                    <a:pt x="53" y="3"/>
                  </a:lnTo>
                  <a:lnTo>
                    <a:pt x="50" y="7"/>
                  </a:lnTo>
                  <a:lnTo>
                    <a:pt x="45" y="11"/>
                  </a:lnTo>
                  <a:lnTo>
                    <a:pt x="42" y="11"/>
                  </a:lnTo>
                  <a:lnTo>
                    <a:pt x="39" y="9"/>
                  </a:lnTo>
                  <a:lnTo>
                    <a:pt x="34" y="6"/>
                  </a:lnTo>
                  <a:lnTo>
                    <a:pt x="30" y="5"/>
                  </a:lnTo>
                  <a:lnTo>
                    <a:pt x="29" y="5"/>
                  </a:lnTo>
                  <a:lnTo>
                    <a:pt x="27" y="7"/>
                  </a:lnTo>
                  <a:lnTo>
                    <a:pt x="22" y="22"/>
                  </a:lnTo>
                  <a:lnTo>
                    <a:pt x="20" y="33"/>
                  </a:lnTo>
                  <a:lnTo>
                    <a:pt x="15" y="45"/>
                  </a:lnTo>
                  <a:lnTo>
                    <a:pt x="13" y="54"/>
                  </a:lnTo>
                  <a:lnTo>
                    <a:pt x="12" y="64"/>
                  </a:lnTo>
                  <a:lnTo>
                    <a:pt x="13" y="69"/>
                  </a:lnTo>
                  <a:lnTo>
                    <a:pt x="15" y="71"/>
                  </a:lnTo>
                  <a:lnTo>
                    <a:pt x="14" y="73"/>
                  </a:lnTo>
                  <a:lnTo>
                    <a:pt x="12" y="76"/>
                  </a:lnTo>
                  <a:lnTo>
                    <a:pt x="12" y="82"/>
                  </a:lnTo>
                  <a:lnTo>
                    <a:pt x="10" y="87"/>
                  </a:lnTo>
                  <a:lnTo>
                    <a:pt x="10" y="94"/>
                  </a:lnTo>
                  <a:lnTo>
                    <a:pt x="7" y="95"/>
                  </a:lnTo>
                  <a:lnTo>
                    <a:pt x="7" y="100"/>
                  </a:lnTo>
                  <a:lnTo>
                    <a:pt x="1" y="100"/>
                  </a:lnTo>
                  <a:lnTo>
                    <a:pt x="0" y="103"/>
                  </a:lnTo>
                  <a:lnTo>
                    <a:pt x="23" y="178"/>
                  </a:lnTo>
                  <a:lnTo>
                    <a:pt x="33" y="18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0" name="Freeform 23">
              <a:extLst>
                <a:ext uri="{FF2B5EF4-FFF2-40B4-BE49-F238E27FC236}">
                  <a16:creationId xmlns:a16="http://schemas.microsoft.com/office/drawing/2014/main" id="{BAFD13CD-0E8C-FE4E-95F9-FADD8761D772}"/>
                </a:ext>
              </a:extLst>
            </p:cNvPr>
            <p:cNvSpPr>
              <a:spLocks/>
            </p:cNvSpPr>
            <p:nvPr/>
          </p:nvSpPr>
          <p:spPr bwMode="auto">
            <a:xfrm>
              <a:off x="7517596" y="2002918"/>
              <a:ext cx="408119" cy="300187"/>
            </a:xfrm>
            <a:custGeom>
              <a:avLst/>
              <a:gdLst>
                <a:gd name="T0" fmla="*/ 10 w 242"/>
                <a:gd name="T1" fmla="*/ 136 h 178"/>
                <a:gd name="T2" fmla="*/ 16 w 242"/>
                <a:gd name="T3" fmla="*/ 129 h 178"/>
                <a:gd name="T4" fmla="*/ 22 w 242"/>
                <a:gd name="T5" fmla="*/ 124 h 178"/>
                <a:gd name="T6" fmla="*/ 22 w 242"/>
                <a:gd name="T7" fmla="*/ 119 h 178"/>
                <a:gd name="T8" fmla="*/ 14 w 242"/>
                <a:gd name="T9" fmla="*/ 102 h 178"/>
                <a:gd name="T10" fmla="*/ 31 w 242"/>
                <a:gd name="T11" fmla="*/ 96 h 178"/>
                <a:gd name="T12" fmla="*/ 47 w 242"/>
                <a:gd name="T13" fmla="*/ 96 h 178"/>
                <a:gd name="T14" fmla="*/ 56 w 242"/>
                <a:gd name="T15" fmla="*/ 96 h 178"/>
                <a:gd name="T16" fmla="*/ 67 w 242"/>
                <a:gd name="T17" fmla="*/ 93 h 178"/>
                <a:gd name="T18" fmla="*/ 83 w 242"/>
                <a:gd name="T19" fmla="*/ 83 h 178"/>
                <a:gd name="T20" fmla="*/ 93 w 242"/>
                <a:gd name="T21" fmla="*/ 77 h 178"/>
                <a:gd name="T22" fmla="*/ 93 w 242"/>
                <a:gd name="T23" fmla="*/ 71 h 178"/>
                <a:gd name="T24" fmla="*/ 93 w 242"/>
                <a:gd name="T25" fmla="*/ 63 h 178"/>
                <a:gd name="T26" fmla="*/ 89 w 242"/>
                <a:gd name="T27" fmla="*/ 61 h 178"/>
                <a:gd name="T28" fmla="*/ 85 w 242"/>
                <a:gd name="T29" fmla="*/ 55 h 178"/>
                <a:gd name="T30" fmla="*/ 98 w 242"/>
                <a:gd name="T31" fmla="*/ 44 h 178"/>
                <a:gd name="T32" fmla="*/ 102 w 242"/>
                <a:gd name="T33" fmla="*/ 33 h 178"/>
                <a:gd name="T34" fmla="*/ 116 w 242"/>
                <a:gd name="T35" fmla="*/ 15 h 178"/>
                <a:gd name="T36" fmla="*/ 130 w 242"/>
                <a:gd name="T37" fmla="*/ 8 h 178"/>
                <a:gd name="T38" fmla="*/ 147 w 242"/>
                <a:gd name="T39" fmla="*/ 2 h 178"/>
                <a:gd name="T40" fmla="*/ 163 w 242"/>
                <a:gd name="T41" fmla="*/ 5 h 178"/>
                <a:gd name="T42" fmla="*/ 165 w 242"/>
                <a:gd name="T43" fmla="*/ 16 h 178"/>
                <a:gd name="T44" fmla="*/ 171 w 242"/>
                <a:gd name="T45" fmla="*/ 24 h 178"/>
                <a:gd name="T46" fmla="*/ 171 w 242"/>
                <a:gd name="T47" fmla="*/ 34 h 178"/>
                <a:gd name="T48" fmla="*/ 174 w 242"/>
                <a:gd name="T49" fmla="*/ 48 h 178"/>
                <a:gd name="T50" fmla="*/ 181 w 242"/>
                <a:gd name="T51" fmla="*/ 59 h 178"/>
                <a:gd name="T52" fmla="*/ 184 w 242"/>
                <a:gd name="T53" fmla="*/ 79 h 178"/>
                <a:gd name="T54" fmla="*/ 188 w 242"/>
                <a:gd name="T55" fmla="*/ 89 h 178"/>
                <a:gd name="T56" fmla="*/ 188 w 242"/>
                <a:gd name="T57" fmla="*/ 120 h 178"/>
                <a:gd name="T58" fmla="*/ 192 w 242"/>
                <a:gd name="T59" fmla="*/ 146 h 178"/>
                <a:gd name="T60" fmla="*/ 192 w 242"/>
                <a:gd name="T61" fmla="*/ 158 h 178"/>
                <a:gd name="T62" fmla="*/ 186 w 242"/>
                <a:gd name="T63" fmla="*/ 171 h 178"/>
                <a:gd name="T64" fmla="*/ 198 w 242"/>
                <a:gd name="T65" fmla="*/ 166 h 178"/>
                <a:gd name="T66" fmla="*/ 206 w 242"/>
                <a:gd name="T67" fmla="*/ 160 h 178"/>
                <a:gd name="T68" fmla="*/ 217 w 242"/>
                <a:gd name="T69" fmla="*/ 158 h 178"/>
                <a:gd name="T70" fmla="*/ 225 w 242"/>
                <a:gd name="T71" fmla="*/ 153 h 178"/>
                <a:gd name="T72" fmla="*/ 225 w 242"/>
                <a:gd name="T73" fmla="*/ 157 h 178"/>
                <a:gd name="T74" fmla="*/ 233 w 242"/>
                <a:gd name="T75" fmla="*/ 151 h 178"/>
                <a:gd name="T76" fmla="*/ 240 w 242"/>
                <a:gd name="T77" fmla="*/ 149 h 178"/>
                <a:gd name="T78" fmla="*/ 233 w 242"/>
                <a:gd name="T79" fmla="*/ 157 h 178"/>
                <a:gd name="T80" fmla="*/ 219 w 242"/>
                <a:gd name="T81" fmla="*/ 166 h 178"/>
                <a:gd name="T82" fmla="*/ 206 w 242"/>
                <a:gd name="T83" fmla="*/ 173 h 178"/>
                <a:gd name="T84" fmla="*/ 189 w 242"/>
                <a:gd name="T85" fmla="*/ 178 h 178"/>
                <a:gd name="T86" fmla="*/ 182 w 242"/>
                <a:gd name="T87" fmla="*/ 171 h 178"/>
                <a:gd name="T88" fmla="*/ 180 w 242"/>
                <a:gd name="T89" fmla="*/ 165 h 178"/>
                <a:gd name="T90" fmla="*/ 155 w 242"/>
                <a:gd name="T91" fmla="*/ 158 h 178"/>
                <a:gd name="T92" fmla="*/ 154 w 242"/>
                <a:gd name="T93" fmla="*/ 151 h 178"/>
                <a:gd name="T94" fmla="*/ 148 w 242"/>
                <a:gd name="T95" fmla="*/ 150 h 178"/>
                <a:gd name="T96" fmla="*/ 140 w 242"/>
                <a:gd name="T97" fmla="*/ 138 h 178"/>
                <a:gd name="T98" fmla="*/ 2 w 242"/>
                <a:gd name="T99" fmla="*/ 15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2" h="178">
                  <a:moveTo>
                    <a:pt x="0" y="146"/>
                  </a:moveTo>
                  <a:lnTo>
                    <a:pt x="10" y="136"/>
                  </a:lnTo>
                  <a:lnTo>
                    <a:pt x="12" y="133"/>
                  </a:lnTo>
                  <a:lnTo>
                    <a:pt x="16" y="129"/>
                  </a:lnTo>
                  <a:lnTo>
                    <a:pt x="18" y="127"/>
                  </a:lnTo>
                  <a:lnTo>
                    <a:pt x="22" y="124"/>
                  </a:lnTo>
                  <a:lnTo>
                    <a:pt x="22" y="121"/>
                  </a:lnTo>
                  <a:lnTo>
                    <a:pt x="22" y="119"/>
                  </a:lnTo>
                  <a:lnTo>
                    <a:pt x="17" y="109"/>
                  </a:lnTo>
                  <a:lnTo>
                    <a:pt x="14" y="102"/>
                  </a:lnTo>
                  <a:lnTo>
                    <a:pt x="18" y="99"/>
                  </a:lnTo>
                  <a:lnTo>
                    <a:pt x="31" y="96"/>
                  </a:lnTo>
                  <a:lnTo>
                    <a:pt x="38" y="96"/>
                  </a:lnTo>
                  <a:lnTo>
                    <a:pt x="47" y="96"/>
                  </a:lnTo>
                  <a:lnTo>
                    <a:pt x="53" y="96"/>
                  </a:lnTo>
                  <a:lnTo>
                    <a:pt x="56" y="96"/>
                  </a:lnTo>
                  <a:lnTo>
                    <a:pt x="63" y="93"/>
                  </a:lnTo>
                  <a:lnTo>
                    <a:pt x="67" y="93"/>
                  </a:lnTo>
                  <a:lnTo>
                    <a:pt x="77" y="90"/>
                  </a:lnTo>
                  <a:lnTo>
                    <a:pt x="83" y="83"/>
                  </a:lnTo>
                  <a:lnTo>
                    <a:pt x="89" y="80"/>
                  </a:lnTo>
                  <a:lnTo>
                    <a:pt x="93" y="77"/>
                  </a:lnTo>
                  <a:lnTo>
                    <a:pt x="93" y="75"/>
                  </a:lnTo>
                  <a:lnTo>
                    <a:pt x="93" y="71"/>
                  </a:lnTo>
                  <a:lnTo>
                    <a:pt x="89" y="66"/>
                  </a:lnTo>
                  <a:lnTo>
                    <a:pt x="93" y="63"/>
                  </a:lnTo>
                  <a:lnTo>
                    <a:pt x="94" y="59"/>
                  </a:lnTo>
                  <a:lnTo>
                    <a:pt x="89" y="61"/>
                  </a:lnTo>
                  <a:lnTo>
                    <a:pt x="87" y="59"/>
                  </a:lnTo>
                  <a:lnTo>
                    <a:pt x="85" y="55"/>
                  </a:lnTo>
                  <a:lnTo>
                    <a:pt x="90" y="51"/>
                  </a:lnTo>
                  <a:lnTo>
                    <a:pt x="98" y="44"/>
                  </a:lnTo>
                  <a:lnTo>
                    <a:pt x="101" y="38"/>
                  </a:lnTo>
                  <a:lnTo>
                    <a:pt x="102" y="33"/>
                  </a:lnTo>
                  <a:lnTo>
                    <a:pt x="110" y="23"/>
                  </a:lnTo>
                  <a:lnTo>
                    <a:pt x="116" y="15"/>
                  </a:lnTo>
                  <a:lnTo>
                    <a:pt x="123" y="10"/>
                  </a:lnTo>
                  <a:lnTo>
                    <a:pt x="130" y="8"/>
                  </a:lnTo>
                  <a:lnTo>
                    <a:pt x="141" y="5"/>
                  </a:lnTo>
                  <a:lnTo>
                    <a:pt x="147" y="2"/>
                  </a:lnTo>
                  <a:lnTo>
                    <a:pt x="163" y="0"/>
                  </a:lnTo>
                  <a:lnTo>
                    <a:pt x="163" y="5"/>
                  </a:lnTo>
                  <a:lnTo>
                    <a:pt x="163" y="11"/>
                  </a:lnTo>
                  <a:lnTo>
                    <a:pt x="165" y="16"/>
                  </a:lnTo>
                  <a:lnTo>
                    <a:pt x="168" y="23"/>
                  </a:lnTo>
                  <a:lnTo>
                    <a:pt x="171" y="24"/>
                  </a:lnTo>
                  <a:lnTo>
                    <a:pt x="174" y="32"/>
                  </a:lnTo>
                  <a:lnTo>
                    <a:pt x="171" y="34"/>
                  </a:lnTo>
                  <a:lnTo>
                    <a:pt x="170" y="41"/>
                  </a:lnTo>
                  <a:lnTo>
                    <a:pt x="174" y="48"/>
                  </a:lnTo>
                  <a:lnTo>
                    <a:pt x="177" y="56"/>
                  </a:lnTo>
                  <a:lnTo>
                    <a:pt x="181" y="59"/>
                  </a:lnTo>
                  <a:lnTo>
                    <a:pt x="182" y="70"/>
                  </a:lnTo>
                  <a:lnTo>
                    <a:pt x="184" y="79"/>
                  </a:lnTo>
                  <a:lnTo>
                    <a:pt x="188" y="88"/>
                  </a:lnTo>
                  <a:lnTo>
                    <a:pt x="188" y="89"/>
                  </a:lnTo>
                  <a:lnTo>
                    <a:pt x="188" y="102"/>
                  </a:lnTo>
                  <a:lnTo>
                    <a:pt x="188" y="120"/>
                  </a:lnTo>
                  <a:lnTo>
                    <a:pt x="192" y="139"/>
                  </a:lnTo>
                  <a:lnTo>
                    <a:pt x="192" y="146"/>
                  </a:lnTo>
                  <a:lnTo>
                    <a:pt x="196" y="152"/>
                  </a:lnTo>
                  <a:lnTo>
                    <a:pt x="192" y="158"/>
                  </a:lnTo>
                  <a:lnTo>
                    <a:pt x="193" y="161"/>
                  </a:lnTo>
                  <a:lnTo>
                    <a:pt x="186" y="171"/>
                  </a:lnTo>
                  <a:lnTo>
                    <a:pt x="193" y="168"/>
                  </a:lnTo>
                  <a:lnTo>
                    <a:pt x="198" y="166"/>
                  </a:lnTo>
                  <a:lnTo>
                    <a:pt x="204" y="162"/>
                  </a:lnTo>
                  <a:lnTo>
                    <a:pt x="206" y="160"/>
                  </a:lnTo>
                  <a:lnTo>
                    <a:pt x="212" y="159"/>
                  </a:lnTo>
                  <a:lnTo>
                    <a:pt x="217" y="158"/>
                  </a:lnTo>
                  <a:lnTo>
                    <a:pt x="219" y="156"/>
                  </a:lnTo>
                  <a:lnTo>
                    <a:pt x="225" y="153"/>
                  </a:lnTo>
                  <a:lnTo>
                    <a:pt x="230" y="147"/>
                  </a:lnTo>
                  <a:lnTo>
                    <a:pt x="225" y="157"/>
                  </a:lnTo>
                  <a:lnTo>
                    <a:pt x="230" y="155"/>
                  </a:lnTo>
                  <a:lnTo>
                    <a:pt x="233" y="151"/>
                  </a:lnTo>
                  <a:lnTo>
                    <a:pt x="236" y="150"/>
                  </a:lnTo>
                  <a:lnTo>
                    <a:pt x="240" y="149"/>
                  </a:lnTo>
                  <a:lnTo>
                    <a:pt x="242" y="149"/>
                  </a:lnTo>
                  <a:lnTo>
                    <a:pt x="233" y="157"/>
                  </a:lnTo>
                  <a:lnTo>
                    <a:pt x="225" y="163"/>
                  </a:lnTo>
                  <a:lnTo>
                    <a:pt x="219" y="166"/>
                  </a:lnTo>
                  <a:lnTo>
                    <a:pt x="214" y="171"/>
                  </a:lnTo>
                  <a:lnTo>
                    <a:pt x="206" y="173"/>
                  </a:lnTo>
                  <a:lnTo>
                    <a:pt x="197" y="176"/>
                  </a:lnTo>
                  <a:lnTo>
                    <a:pt x="189" y="178"/>
                  </a:lnTo>
                  <a:lnTo>
                    <a:pt x="184" y="175"/>
                  </a:lnTo>
                  <a:lnTo>
                    <a:pt x="182" y="171"/>
                  </a:lnTo>
                  <a:lnTo>
                    <a:pt x="182" y="167"/>
                  </a:lnTo>
                  <a:lnTo>
                    <a:pt x="180" y="165"/>
                  </a:lnTo>
                  <a:lnTo>
                    <a:pt x="167" y="161"/>
                  </a:lnTo>
                  <a:lnTo>
                    <a:pt x="155" y="158"/>
                  </a:lnTo>
                  <a:lnTo>
                    <a:pt x="157" y="153"/>
                  </a:lnTo>
                  <a:lnTo>
                    <a:pt x="154" y="151"/>
                  </a:lnTo>
                  <a:lnTo>
                    <a:pt x="151" y="151"/>
                  </a:lnTo>
                  <a:lnTo>
                    <a:pt x="148" y="150"/>
                  </a:lnTo>
                  <a:lnTo>
                    <a:pt x="144" y="143"/>
                  </a:lnTo>
                  <a:lnTo>
                    <a:pt x="140" y="138"/>
                  </a:lnTo>
                  <a:lnTo>
                    <a:pt x="132" y="133"/>
                  </a:lnTo>
                  <a:lnTo>
                    <a:pt x="2" y="156"/>
                  </a:lnTo>
                  <a:lnTo>
                    <a:pt x="0" y="146"/>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1" name="Freeform 24">
              <a:extLst>
                <a:ext uri="{FF2B5EF4-FFF2-40B4-BE49-F238E27FC236}">
                  <a16:creationId xmlns:a16="http://schemas.microsoft.com/office/drawing/2014/main" id="{FBF85033-0AC5-3E45-850B-CA5E29BA54CE}"/>
                </a:ext>
              </a:extLst>
            </p:cNvPr>
            <p:cNvSpPr>
              <a:spLocks/>
            </p:cNvSpPr>
            <p:nvPr/>
          </p:nvSpPr>
          <p:spPr bwMode="auto">
            <a:xfrm>
              <a:off x="7792486" y="1982680"/>
              <a:ext cx="94441" cy="170331"/>
            </a:xfrm>
            <a:custGeom>
              <a:avLst/>
              <a:gdLst>
                <a:gd name="T0" fmla="*/ 0 w 56"/>
                <a:gd name="T1" fmla="*/ 23 h 101"/>
                <a:gd name="T2" fmla="*/ 2 w 56"/>
                <a:gd name="T3" fmla="*/ 28 h 101"/>
                <a:gd name="T4" fmla="*/ 5 w 56"/>
                <a:gd name="T5" fmla="*/ 35 h 101"/>
                <a:gd name="T6" fmla="*/ 8 w 56"/>
                <a:gd name="T7" fmla="*/ 36 h 101"/>
                <a:gd name="T8" fmla="*/ 11 w 56"/>
                <a:gd name="T9" fmla="*/ 44 h 101"/>
                <a:gd name="T10" fmla="*/ 8 w 56"/>
                <a:gd name="T11" fmla="*/ 46 h 101"/>
                <a:gd name="T12" fmla="*/ 7 w 56"/>
                <a:gd name="T13" fmla="*/ 53 h 101"/>
                <a:gd name="T14" fmla="*/ 11 w 56"/>
                <a:gd name="T15" fmla="*/ 60 h 101"/>
                <a:gd name="T16" fmla="*/ 14 w 56"/>
                <a:gd name="T17" fmla="*/ 68 h 101"/>
                <a:gd name="T18" fmla="*/ 18 w 56"/>
                <a:gd name="T19" fmla="*/ 71 h 101"/>
                <a:gd name="T20" fmla="*/ 19 w 56"/>
                <a:gd name="T21" fmla="*/ 82 h 101"/>
                <a:gd name="T22" fmla="*/ 21 w 56"/>
                <a:gd name="T23" fmla="*/ 91 h 101"/>
                <a:gd name="T24" fmla="*/ 25 w 56"/>
                <a:gd name="T25" fmla="*/ 100 h 101"/>
                <a:gd name="T26" fmla="*/ 25 w 56"/>
                <a:gd name="T27" fmla="*/ 101 h 101"/>
                <a:gd name="T28" fmla="*/ 47 w 56"/>
                <a:gd name="T29" fmla="*/ 98 h 101"/>
                <a:gd name="T30" fmla="*/ 45 w 56"/>
                <a:gd name="T31" fmla="*/ 91 h 101"/>
                <a:gd name="T32" fmla="*/ 46 w 56"/>
                <a:gd name="T33" fmla="*/ 82 h 101"/>
                <a:gd name="T34" fmla="*/ 45 w 56"/>
                <a:gd name="T35" fmla="*/ 71 h 101"/>
                <a:gd name="T36" fmla="*/ 44 w 56"/>
                <a:gd name="T37" fmla="*/ 60 h 101"/>
                <a:gd name="T38" fmla="*/ 47 w 56"/>
                <a:gd name="T39" fmla="*/ 45 h 101"/>
                <a:gd name="T40" fmla="*/ 47 w 56"/>
                <a:gd name="T41" fmla="*/ 32 h 101"/>
                <a:gd name="T42" fmla="*/ 56 w 56"/>
                <a:gd name="T43" fmla="*/ 25 h 101"/>
                <a:gd name="T44" fmla="*/ 56 w 56"/>
                <a:gd name="T45" fmla="*/ 21 h 101"/>
                <a:gd name="T46" fmla="*/ 53 w 56"/>
                <a:gd name="T47" fmla="*/ 17 h 101"/>
                <a:gd name="T48" fmla="*/ 53 w 56"/>
                <a:gd name="T49" fmla="*/ 12 h 101"/>
                <a:gd name="T50" fmla="*/ 53 w 56"/>
                <a:gd name="T51" fmla="*/ 4 h 101"/>
                <a:gd name="T52" fmla="*/ 50 w 56"/>
                <a:gd name="T53" fmla="*/ 0 h 101"/>
                <a:gd name="T54" fmla="*/ 43 w 56"/>
                <a:gd name="T55" fmla="*/ 2 h 101"/>
                <a:gd name="T56" fmla="*/ 36 w 56"/>
                <a:gd name="T57" fmla="*/ 4 h 101"/>
                <a:gd name="T58" fmla="*/ 22 w 56"/>
                <a:gd name="T59" fmla="*/ 6 h 101"/>
                <a:gd name="T60" fmla="*/ 15 w 56"/>
                <a:gd name="T61" fmla="*/ 8 h 101"/>
                <a:gd name="T62" fmla="*/ 5 w 56"/>
                <a:gd name="T63" fmla="*/ 12 h 101"/>
                <a:gd name="T64" fmla="*/ 0 w 56"/>
                <a:gd name="T65" fmla="*/ 12 h 101"/>
                <a:gd name="T66" fmla="*/ 0 w 56"/>
                <a:gd name="T67" fmla="*/ 17 h 101"/>
                <a:gd name="T68" fmla="*/ 0 w 56"/>
                <a:gd name="T69" fmla="*/ 2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01">
                  <a:moveTo>
                    <a:pt x="0" y="23"/>
                  </a:moveTo>
                  <a:lnTo>
                    <a:pt x="2" y="28"/>
                  </a:lnTo>
                  <a:lnTo>
                    <a:pt x="5" y="35"/>
                  </a:lnTo>
                  <a:lnTo>
                    <a:pt x="8" y="36"/>
                  </a:lnTo>
                  <a:lnTo>
                    <a:pt x="11" y="44"/>
                  </a:lnTo>
                  <a:lnTo>
                    <a:pt x="8" y="46"/>
                  </a:lnTo>
                  <a:lnTo>
                    <a:pt x="7" y="53"/>
                  </a:lnTo>
                  <a:lnTo>
                    <a:pt x="11" y="60"/>
                  </a:lnTo>
                  <a:lnTo>
                    <a:pt x="14" y="68"/>
                  </a:lnTo>
                  <a:lnTo>
                    <a:pt x="18" y="71"/>
                  </a:lnTo>
                  <a:lnTo>
                    <a:pt x="19" y="82"/>
                  </a:lnTo>
                  <a:lnTo>
                    <a:pt x="21" y="91"/>
                  </a:lnTo>
                  <a:lnTo>
                    <a:pt x="25" y="100"/>
                  </a:lnTo>
                  <a:lnTo>
                    <a:pt x="25" y="101"/>
                  </a:lnTo>
                  <a:lnTo>
                    <a:pt x="47" y="98"/>
                  </a:lnTo>
                  <a:lnTo>
                    <a:pt x="45" y="91"/>
                  </a:lnTo>
                  <a:lnTo>
                    <a:pt x="46" y="82"/>
                  </a:lnTo>
                  <a:lnTo>
                    <a:pt x="45" y="71"/>
                  </a:lnTo>
                  <a:lnTo>
                    <a:pt x="44" y="60"/>
                  </a:lnTo>
                  <a:lnTo>
                    <a:pt x="47" y="45"/>
                  </a:lnTo>
                  <a:lnTo>
                    <a:pt x="47" y="32"/>
                  </a:lnTo>
                  <a:lnTo>
                    <a:pt x="56" y="25"/>
                  </a:lnTo>
                  <a:lnTo>
                    <a:pt x="56" y="21"/>
                  </a:lnTo>
                  <a:lnTo>
                    <a:pt x="53" y="17"/>
                  </a:lnTo>
                  <a:lnTo>
                    <a:pt x="53" y="12"/>
                  </a:lnTo>
                  <a:lnTo>
                    <a:pt x="53" y="4"/>
                  </a:lnTo>
                  <a:lnTo>
                    <a:pt x="50" y="0"/>
                  </a:lnTo>
                  <a:lnTo>
                    <a:pt x="43" y="2"/>
                  </a:lnTo>
                  <a:lnTo>
                    <a:pt x="36" y="4"/>
                  </a:lnTo>
                  <a:lnTo>
                    <a:pt x="22" y="6"/>
                  </a:lnTo>
                  <a:lnTo>
                    <a:pt x="15" y="8"/>
                  </a:lnTo>
                  <a:lnTo>
                    <a:pt x="5" y="12"/>
                  </a:lnTo>
                  <a:lnTo>
                    <a:pt x="0" y="12"/>
                  </a:lnTo>
                  <a:lnTo>
                    <a:pt x="0" y="17"/>
                  </a:lnTo>
                  <a:lnTo>
                    <a:pt x="0" y="2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2" name="Freeform 25">
              <a:extLst>
                <a:ext uri="{FF2B5EF4-FFF2-40B4-BE49-F238E27FC236}">
                  <a16:creationId xmlns:a16="http://schemas.microsoft.com/office/drawing/2014/main" id="{0D4246F7-A73F-DC41-BBFA-D4949AFA34D5}"/>
                </a:ext>
              </a:extLst>
            </p:cNvPr>
            <p:cNvSpPr>
              <a:spLocks/>
            </p:cNvSpPr>
            <p:nvPr/>
          </p:nvSpPr>
          <p:spPr bwMode="auto">
            <a:xfrm>
              <a:off x="7866689" y="1960756"/>
              <a:ext cx="84322" cy="187195"/>
            </a:xfrm>
            <a:custGeom>
              <a:avLst/>
              <a:gdLst>
                <a:gd name="T0" fmla="*/ 18 w 50"/>
                <a:gd name="T1" fmla="*/ 0 h 111"/>
                <a:gd name="T2" fmla="*/ 14 w 50"/>
                <a:gd name="T3" fmla="*/ 1 h 111"/>
                <a:gd name="T4" fmla="*/ 9 w 50"/>
                <a:gd name="T5" fmla="*/ 1 h 111"/>
                <a:gd name="T6" fmla="*/ 9 w 50"/>
                <a:gd name="T7" fmla="*/ 6 h 111"/>
                <a:gd name="T8" fmla="*/ 8 w 50"/>
                <a:gd name="T9" fmla="*/ 9 h 111"/>
                <a:gd name="T10" fmla="*/ 6 w 50"/>
                <a:gd name="T11" fmla="*/ 13 h 111"/>
                <a:gd name="T12" fmla="*/ 9 w 50"/>
                <a:gd name="T13" fmla="*/ 17 h 111"/>
                <a:gd name="T14" fmla="*/ 9 w 50"/>
                <a:gd name="T15" fmla="*/ 25 h 111"/>
                <a:gd name="T16" fmla="*/ 9 w 50"/>
                <a:gd name="T17" fmla="*/ 30 h 111"/>
                <a:gd name="T18" fmla="*/ 12 w 50"/>
                <a:gd name="T19" fmla="*/ 34 h 111"/>
                <a:gd name="T20" fmla="*/ 12 w 50"/>
                <a:gd name="T21" fmla="*/ 38 h 111"/>
                <a:gd name="T22" fmla="*/ 3 w 50"/>
                <a:gd name="T23" fmla="*/ 45 h 111"/>
                <a:gd name="T24" fmla="*/ 3 w 50"/>
                <a:gd name="T25" fmla="*/ 58 h 111"/>
                <a:gd name="T26" fmla="*/ 0 w 50"/>
                <a:gd name="T27" fmla="*/ 73 h 111"/>
                <a:gd name="T28" fmla="*/ 1 w 50"/>
                <a:gd name="T29" fmla="*/ 84 h 111"/>
                <a:gd name="T30" fmla="*/ 2 w 50"/>
                <a:gd name="T31" fmla="*/ 95 h 111"/>
                <a:gd name="T32" fmla="*/ 1 w 50"/>
                <a:gd name="T33" fmla="*/ 104 h 111"/>
                <a:gd name="T34" fmla="*/ 3 w 50"/>
                <a:gd name="T35" fmla="*/ 111 h 111"/>
                <a:gd name="T36" fmla="*/ 40 w 50"/>
                <a:gd name="T37" fmla="*/ 102 h 111"/>
                <a:gd name="T38" fmla="*/ 41 w 50"/>
                <a:gd name="T39" fmla="*/ 97 h 111"/>
                <a:gd name="T40" fmla="*/ 49 w 50"/>
                <a:gd name="T41" fmla="*/ 94 h 111"/>
                <a:gd name="T42" fmla="*/ 48 w 50"/>
                <a:gd name="T43" fmla="*/ 91 h 111"/>
                <a:gd name="T44" fmla="*/ 50 w 50"/>
                <a:gd name="T45" fmla="*/ 83 h 111"/>
                <a:gd name="T46" fmla="*/ 50 w 50"/>
                <a:gd name="T47" fmla="*/ 83 h 111"/>
                <a:gd name="T48" fmla="*/ 41 w 50"/>
                <a:gd name="T49" fmla="*/ 75 h 111"/>
                <a:gd name="T50" fmla="*/ 18 w 50"/>
                <a:gd name="T5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11">
                  <a:moveTo>
                    <a:pt x="18" y="0"/>
                  </a:moveTo>
                  <a:lnTo>
                    <a:pt x="14" y="1"/>
                  </a:lnTo>
                  <a:lnTo>
                    <a:pt x="9" y="1"/>
                  </a:lnTo>
                  <a:lnTo>
                    <a:pt x="9" y="6"/>
                  </a:lnTo>
                  <a:lnTo>
                    <a:pt x="8" y="9"/>
                  </a:lnTo>
                  <a:lnTo>
                    <a:pt x="6" y="13"/>
                  </a:lnTo>
                  <a:lnTo>
                    <a:pt x="9" y="17"/>
                  </a:lnTo>
                  <a:lnTo>
                    <a:pt x="9" y="25"/>
                  </a:lnTo>
                  <a:lnTo>
                    <a:pt x="9" y="30"/>
                  </a:lnTo>
                  <a:lnTo>
                    <a:pt x="12" y="34"/>
                  </a:lnTo>
                  <a:lnTo>
                    <a:pt x="12" y="38"/>
                  </a:lnTo>
                  <a:lnTo>
                    <a:pt x="3" y="45"/>
                  </a:lnTo>
                  <a:lnTo>
                    <a:pt x="3" y="58"/>
                  </a:lnTo>
                  <a:lnTo>
                    <a:pt x="0" y="73"/>
                  </a:lnTo>
                  <a:lnTo>
                    <a:pt x="1" y="84"/>
                  </a:lnTo>
                  <a:lnTo>
                    <a:pt x="2" y="95"/>
                  </a:lnTo>
                  <a:lnTo>
                    <a:pt x="1" y="104"/>
                  </a:lnTo>
                  <a:lnTo>
                    <a:pt x="3" y="111"/>
                  </a:lnTo>
                  <a:lnTo>
                    <a:pt x="40" y="102"/>
                  </a:lnTo>
                  <a:lnTo>
                    <a:pt x="41" y="97"/>
                  </a:lnTo>
                  <a:lnTo>
                    <a:pt x="49" y="94"/>
                  </a:lnTo>
                  <a:lnTo>
                    <a:pt x="48" y="91"/>
                  </a:lnTo>
                  <a:lnTo>
                    <a:pt x="50" y="83"/>
                  </a:lnTo>
                  <a:lnTo>
                    <a:pt x="50" y="83"/>
                  </a:lnTo>
                  <a:lnTo>
                    <a:pt x="41" y="75"/>
                  </a:lnTo>
                  <a:lnTo>
                    <a:pt x="18"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3" name="Freeform 26">
              <a:extLst>
                <a:ext uri="{FF2B5EF4-FFF2-40B4-BE49-F238E27FC236}">
                  <a16:creationId xmlns:a16="http://schemas.microsoft.com/office/drawing/2014/main" id="{D2EBBEF6-ADB9-A04C-B9E8-4DE44A0A0700}"/>
                </a:ext>
              </a:extLst>
            </p:cNvPr>
            <p:cNvSpPr>
              <a:spLocks/>
            </p:cNvSpPr>
            <p:nvPr/>
          </p:nvSpPr>
          <p:spPr bwMode="auto">
            <a:xfrm>
              <a:off x="7834648" y="2188426"/>
              <a:ext cx="94441" cy="86009"/>
            </a:xfrm>
            <a:custGeom>
              <a:avLst/>
              <a:gdLst>
                <a:gd name="T0" fmla="*/ 4 w 56"/>
                <a:gd name="T1" fmla="*/ 29 h 51"/>
                <a:gd name="T2" fmla="*/ 4 w 56"/>
                <a:gd name="T3" fmla="*/ 36 h 51"/>
                <a:gd name="T4" fmla="*/ 8 w 56"/>
                <a:gd name="T5" fmla="*/ 42 h 51"/>
                <a:gd name="T6" fmla="*/ 4 w 56"/>
                <a:gd name="T7" fmla="*/ 48 h 51"/>
                <a:gd name="T8" fmla="*/ 5 w 56"/>
                <a:gd name="T9" fmla="*/ 51 h 51"/>
                <a:gd name="T10" fmla="*/ 9 w 56"/>
                <a:gd name="T11" fmla="*/ 50 h 51"/>
                <a:gd name="T12" fmla="*/ 13 w 56"/>
                <a:gd name="T13" fmla="*/ 45 h 51"/>
                <a:gd name="T14" fmla="*/ 15 w 56"/>
                <a:gd name="T15" fmla="*/ 44 h 51"/>
                <a:gd name="T16" fmla="*/ 20 w 56"/>
                <a:gd name="T17" fmla="*/ 39 h 51"/>
                <a:gd name="T18" fmla="*/ 25 w 56"/>
                <a:gd name="T19" fmla="*/ 36 h 51"/>
                <a:gd name="T20" fmla="*/ 33 w 56"/>
                <a:gd name="T21" fmla="*/ 36 h 51"/>
                <a:gd name="T22" fmla="*/ 37 w 56"/>
                <a:gd name="T23" fmla="*/ 34 h 51"/>
                <a:gd name="T24" fmla="*/ 39 w 56"/>
                <a:gd name="T25" fmla="*/ 32 h 51"/>
                <a:gd name="T26" fmla="*/ 44 w 56"/>
                <a:gd name="T27" fmla="*/ 30 h 51"/>
                <a:gd name="T28" fmla="*/ 49 w 56"/>
                <a:gd name="T29" fmla="*/ 28 h 51"/>
                <a:gd name="T30" fmla="*/ 55 w 56"/>
                <a:gd name="T31" fmla="*/ 28 h 51"/>
                <a:gd name="T32" fmla="*/ 56 w 56"/>
                <a:gd name="T33" fmla="*/ 26 h 51"/>
                <a:gd name="T34" fmla="*/ 50 w 56"/>
                <a:gd name="T35" fmla="*/ 0 h 51"/>
                <a:gd name="T36" fmla="*/ 24 w 56"/>
                <a:gd name="T37" fmla="*/ 5 h 51"/>
                <a:gd name="T38" fmla="*/ 0 w 56"/>
                <a:gd name="T39" fmla="*/ 9 h 51"/>
                <a:gd name="T40" fmla="*/ 0 w 56"/>
                <a:gd name="T41" fmla="*/ 10 h 51"/>
                <a:gd name="T42" fmla="*/ 4 w 56"/>
                <a:gd name="T43" fmla="*/ 2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1">
                  <a:moveTo>
                    <a:pt x="4" y="29"/>
                  </a:moveTo>
                  <a:lnTo>
                    <a:pt x="4" y="36"/>
                  </a:lnTo>
                  <a:lnTo>
                    <a:pt x="8" y="42"/>
                  </a:lnTo>
                  <a:lnTo>
                    <a:pt x="4" y="48"/>
                  </a:lnTo>
                  <a:lnTo>
                    <a:pt x="5" y="51"/>
                  </a:lnTo>
                  <a:lnTo>
                    <a:pt x="9" y="50"/>
                  </a:lnTo>
                  <a:lnTo>
                    <a:pt x="13" y="45"/>
                  </a:lnTo>
                  <a:lnTo>
                    <a:pt x="15" y="44"/>
                  </a:lnTo>
                  <a:lnTo>
                    <a:pt x="20" y="39"/>
                  </a:lnTo>
                  <a:lnTo>
                    <a:pt x="25" y="36"/>
                  </a:lnTo>
                  <a:lnTo>
                    <a:pt x="33" y="36"/>
                  </a:lnTo>
                  <a:lnTo>
                    <a:pt x="37" y="34"/>
                  </a:lnTo>
                  <a:lnTo>
                    <a:pt x="39" y="32"/>
                  </a:lnTo>
                  <a:lnTo>
                    <a:pt x="44" y="30"/>
                  </a:lnTo>
                  <a:lnTo>
                    <a:pt x="49" y="28"/>
                  </a:lnTo>
                  <a:lnTo>
                    <a:pt x="55" y="28"/>
                  </a:lnTo>
                  <a:lnTo>
                    <a:pt x="56" y="26"/>
                  </a:lnTo>
                  <a:lnTo>
                    <a:pt x="50" y="0"/>
                  </a:lnTo>
                  <a:lnTo>
                    <a:pt x="24" y="5"/>
                  </a:lnTo>
                  <a:lnTo>
                    <a:pt x="0" y="9"/>
                  </a:lnTo>
                  <a:lnTo>
                    <a:pt x="0" y="10"/>
                  </a:lnTo>
                  <a:lnTo>
                    <a:pt x="4" y="2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4" name="Freeform 27">
              <a:extLst>
                <a:ext uri="{FF2B5EF4-FFF2-40B4-BE49-F238E27FC236}">
                  <a16:creationId xmlns:a16="http://schemas.microsoft.com/office/drawing/2014/main" id="{3EB9A899-B98C-D54C-86EB-070817419A0D}"/>
                </a:ext>
              </a:extLst>
            </p:cNvPr>
            <p:cNvSpPr>
              <a:spLocks/>
            </p:cNvSpPr>
            <p:nvPr/>
          </p:nvSpPr>
          <p:spPr bwMode="auto">
            <a:xfrm>
              <a:off x="7918970" y="2179993"/>
              <a:ext cx="40475" cy="52280"/>
            </a:xfrm>
            <a:custGeom>
              <a:avLst/>
              <a:gdLst>
                <a:gd name="T0" fmla="*/ 23 w 24"/>
                <a:gd name="T1" fmla="*/ 15 h 31"/>
                <a:gd name="T2" fmla="*/ 21 w 24"/>
                <a:gd name="T3" fmla="*/ 13 h 31"/>
                <a:gd name="T4" fmla="*/ 21 w 24"/>
                <a:gd name="T5" fmla="*/ 12 h 31"/>
                <a:gd name="T6" fmla="*/ 18 w 24"/>
                <a:gd name="T7" fmla="*/ 11 h 31"/>
                <a:gd name="T8" fmla="*/ 16 w 24"/>
                <a:gd name="T9" fmla="*/ 10 h 31"/>
                <a:gd name="T10" fmla="*/ 16 w 24"/>
                <a:gd name="T11" fmla="*/ 7 h 31"/>
                <a:gd name="T12" fmla="*/ 13 w 24"/>
                <a:gd name="T13" fmla="*/ 5 h 31"/>
                <a:gd name="T14" fmla="*/ 10 w 24"/>
                <a:gd name="T15" fmla="*/ 0 h 31"/>
                <a:gd name="T16" fmla="*/ 0 w 24"/>
                <a:gd name="T17" fmla="*/ 5 h 31"/>
                <a:gd name="T18" fmla="*/ 6 w 24"/>
                <a:gd name="T19" fmla="*/ 31 h 31"/>
                <a:gd name="T20" fmla="*/ 8 w 24"/>
                <a:gd name="T21" fmla="*/ 29 h 31"/>
                <a:gd name="T22" fmla="*/ 10 w 24"/>
                <a:gd name="T23" fmla="*/ 28 h 31"/>
                <a:gd name="T24" fmla="*/ 14 w 24"/>
                <a:gd name="T25" fmla="*/ 26 h 31"/>
                <a:gd name="T26" fmla="*/ 14 w 24"/>
                <a:gd name="T27" fmla="*/ 23 h 31"/>
                <a:gd name="T28" fmla="*/ 14 w 24"/>
                <a:gd name="T29" fmla="*/ 22 h 31"/>
                <a:gd name="T30" fmla="*/ 14 w 24"/>
                <a:gd name="T31" fmla="*/ 20 h 31"/>
                <a:gd name="T32" fmla="*/ 14 w 24"/>
                <a:gd name="T33" fmla="*/ 17 h 31"/>
                <a:gd name="T34" fmla="*/ 14 w 24"/>
                <a:gd name="T35" fmla="*/ 15 h 31"/>
                <a:gd name="T36" fmla="*/ 14 w 24"/>
                <a:gd name="T37" fmla="*/ 14 h 31"/>
                <a:gd name="T38" fmla="*/ 15 w 24"/>
                <a:gd name="T39" fmla="*/ 13 h 31"/>
                <a:gd name="T40" fmla="*/ 16 w 24"/>
                <a:gd name="T41" fmla="*/ 13 h 31"/>
                <a:gd name="T42" fmla="*/ 19 w 24"/>
                <a:gd name="T43" fmla="*/ 14 h 31"/>
                <a:gd name="T44" fmla="*/ 19 w 24"/>
                <a:gd name="T45" fmla="*/ 16 h 31"/>
                <a:gd name="T46" fmla="*/ 21 w 24"/>
                <a:gd name="T47" fmla="*/ 20 h 31"/>
                <a:gd name="T48" fmla="*/ 21 w 24"/>
                <a:gd name="T49" fmla="*/ 21 h 31"/>
                <a:gd name="T50" fmla="*/ 22 w 24"/>
                <a:gd name="T51" fmla="*/ 22 h 31"/>
                <a:gd name="T52" fmla="*/ 24 w 24"/>
                <a:gd name="T53" fmla="*/ 21 h 31"/>
                <a:gd name="T54" fmla="*/ 24 w 24"/>
                <a:gd name="T55" fmla="*/ 20 h 31"/>
                <a:gd name="T56" fmla="*/ 24 w 24"/>
                <a:gd name="T57" fmla="*/ 19 h 31"/>
                <a:gd name="T58" fmla="*/ 23 w 24"/>
                <a:gd name="T5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 h="31">
                  <a:moveTo>
                    <a:pt x="23" y="15"/>
                  </a:moveTo>
                  <a:lnTo>
                    <a:pt x="21" y="13"/>
                  </a:lnTo>
                  <a:lnTo>
                    <a:pt x="21" y="12"/>
                  </a:lnTo>
                  <a:lnTo>
                    <a:pt x="18" y="11"/>
                  </a:lnTo>
                  <a:lnTo>
                    <a:pt x="16" y="10"/>
                  </a:lnTo>
                  <a:lnTo>
                    <a:pt x="16" y="7"/>
                  </a:lnTo>
                  <a:lnTo>
                    <a:pt x="13" y="5"/>
                  </a:lnTo>
                  <a:lnTo>
                    <a:pt x="10" y="0"/>
                  </a:lnTo>
                  <a:lnTo>
                    <a:pt x="0" y="5"/>
                  </a:lnTo>
                  <a:lnTo>
                    <a:pt x="6" y="31"/>
                  </a:lnTo>
                  <a:lnTo>
                    <a:pt x="8" y="29"/>
                  </a:lnTo>
                  <a:lnTo>
                    <a:pt x="10" y="28"/>
                  </a:lnTo>
                  <a:lnTo>
                    <a:pt x="14" y="26"/>
                  </a:lnTo>
                  <a:lnTo>
                    <a:pt x="14" y="23"/>
                  </a:lnTo>
                  <a:lnTo>
                    <a:pt x="14" y="22"/>
                  </a:lnTo>
                  <a:lnTo>
                    <a:pt x="14" y="20"/>
                  </a:lnTo>
                  <a:lnTo>
                    <a:pt x="14" y="17"/>
                  </a:lnTo>
                  <a:lnTo>
                    <a:pt x="14" y="15"/>
                  </a:lnTo>
                  <a:lnTo>
                    <a:pt x="14" y="14"/>
                  </a:lnTo>
                  <a:lnTo>
                    <a:pt x="15" y="13"/>
                  </a:lnTo>
                  <a:lnTo>
                    <a:pt x="16" y="13"/>
                  </a:lnTo>
                  <a:lnTo>
                    <a:pt x="19" y="14"/>
                  </a:lnTo>
                  <a:lnTo>
                    <a:pt x="19" y="16"/>
                  </a:lnTo>
                  <a:lnTo>
                    <a:pt x="21" y="20"/>
                  </a:lnTo>
                  <a:lnTo>
                    <a:pt x="21" y="21"/>
                  </a:lnTo>
                  <a:lnTo>
                    <a:pt x="22" y="22"/>
                  </a:lnTo>
                  <a:lnTo>
                    <a:pt x="24" y="21"/>
                  </a:lnTo>
                  <a:lnTo>
                    <a:pt x="24" y="20"/>
                  </a:lnTo>
                  <a:lnTo>
                    <a:pt x="24" y="19"/>
                  </a:lnTo>
                  <a:lnTo>
                    <a:pt x="23" y="1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5" name="Freeform 28">
              <a:extLst>
                <a:ext uri="{FF2B5EF4-FFF2-40B4-BE49-F238E27FC236}">
                  <a16:creationId xmlns:a16="http://schemas.microsoft.com/office/drawing/2014/main" id="{F890F08E-01E9-7C4A-A409-36C915095CB9}"/>
                </a:ext>
              </a:extLst>
            </p:cNvPr>
            <p:cNvSpPr>
              <a:spLocks/>
            </p:cNvSpPr>
            <p:nvPr/>
          </p:nvSpPr>
          <p:spPr bwMode="auto">
            <a:xfrm>
              <a:off x="7834648" y="2119281"/>
              <a:ext cx="183822" cy="92755"/>
            </a:xfrm>
            <a:custGeom>
              <a:avLst/>
              <a:gdLst>
                <a:gd name="T0" fmla="*/ 105 w 109"/>
                <a:gd name="T1" fmla="*/ 32 h 55"/>
                <a:gd name="T2" fmla="*/ 101 w 109"/>
                <a:gd name="T3" fmla="*/ 29 h 55"/>
                <a:gd name="T4" fmla="*/ 97 w 109"/>
                <a:gd name="T5" fmla="*/ 25 h 55"/>
                <a:gd name="T6" fmla="*/ 97 w 109"/>
                <a:gd name="T7" fmla="*/ 29 h 55"/>
                <a:gd name="T8" fmla="*/ 102 w 109"/>
                <a:gd name="T9" fmla="*/ 35 h 55"/>
                <a:gd name="T10" fmla="*/ 95 w 109"/>
                <a:gd name="T11" fmla="*/ 36 h 55"/>
                <a:gd name="T12" fmla="*/ 88 w 109"/>
                <a:gd name="T13" fmla="*/ 37 h 55"/>
                <a:gd name="T14" fmla="*/ 85 w 109"/>
                <a:gd name="T15" fmla="*/ 35 h 55"/>
                <a:gd name="T16" fmla="*/ 81 w 109"/>
                <a:gd name="T17" fmla="*/ 32 h 55"/>
                <a:gd name="T18" fmla="*/ 81 w 109"/>
                <a:gd name="T19" fmla="*/ 27 h 55"/>
                <a:gd name="T20" fmla="*/ 73 w 109"/>
                <a:gd name="T21" fmla="*/ 22 h 55"/>
                <a:gd name="T22" fmla="*/ 69 w 109"/>
                <a:gd name="T23" fmla="*/ 22 h 55"/>
                <a:gd name="T24" fmla="*/ 68 w 109"/>
                <a:gd name="T25" fmla="*/ 16 h 55"/>
                <a:gd name="T26" fmla="*/ 71 w 109"/>
                <a:gd name="T27" fmla="*/ 13 h 55"/>
                <a:gd name="T28" fmla="*/ 77 w 109"/>
                <a:gd name="T29" fmla="*/ 9 h 55"/>
                <a:gd name="T30" fmla="*/ 76 w 109"/>
                <a:gd name="T31" fmla="*/ 6 h 55"/>
                <a:gd name="T32" fmla="*/ 71 w 109"/>
                <a:gd name="T33" fmla="*/ 6 h 55"/>
                <a:gd name="T34" fmla="*/ 68 w 109"/>
                <a:gd name="T35" fmla="*/ 0 h 55"/>
                <a:gd name="T36" fmla="*/ 59 w 109"/>
                <a:gd name="T37" fmla="*/ 8 h 55"/>
                <a:gd name="T38" fmla="*/ 0 w 109"/>
                <a:gd name="T39" fmla="*/ 20 h 55"/>
                <a:gd name="T40" fmla="*/ 0 w 109"/>
                <a:gd name="T41" fmla="*/ 50 h 55"/>
                <a:gd name="T42" fmla="*/ 50 w 109"/>
                <a:gd name="T43" fmla="*/ 41 h 55"/>
                <a:gd name="T44" fmla="*/ 63 w 109"/>
                <a:gd name="T45" fmla="*/ 41 h 55"/>
                <a:gd name="T46" fmla="*/ 66 w 109"/>
                <a:gd name="T47" fmla="*/ 46 h 55"/>
                <a:gd name="T48" fmla="*/ 71 w 109"/>
                <a:gd name="T49" fmla="*/ 48 h 55"/>
                <a:gd name="T50" fmla="*/ 73 w 109"/>
                <a:gd name="T51" fmla="*/ 51 h 55"/>
                <a:gd name="T52" fmla="*/ 74 w 109"/>
                <a:gd name="T53" fmla="*/ 55 h 55"/>
                <a:gd name="T54" fmla="*/ 77 w 109"/>
                <a:gd name="T55" fmla="*/ 55 h 55"/>
                <a:gd name="T56" fmla="*/ 79 w 109"/>
                <a:gd name="T57" fmla="*/ 49 h 55"/>
                <a:gd name="T58" fmla="*/ 82 w 109"/>
                <a:gd name="T59" fmla="*/ 45 h 55"/>
                <a:gd name="T60" fmla="*/ 86 w 109"/>
                <a:gd name="T61" fmla="*/ 46 h 55"/>
                <a:gd name="T62" fmla="*/ 87 w 109"/>
                <a:gd name="T63" fmla="*/ 51 h 55"/>
                <a:gd name="T64" fmla="*/ 92 w 109"/>
                <a:gd name="T65" fmla="*/ 47 h 55"/>
                <a:gd name="T66" fmla="*/ 94 w 109"/>
                <a:gd name="T67" fmla="*/ 45 h 55"/>
                <a:gd name="T68" fmla="*/ 101 w 109"/>
                <a:gd name="T69" fmla="*/ 43 h 55"/>
                <a:gd name="T70" fmla="*/ 106 w 109"/>
                <a:gd name="T71" fmla="*/ 40 h 55"/>
                <a:gd name="T72" fmla="*/ 109 w 109"/>
                <a:gd name="T73"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55">
                  <a:moveTo>
                    <a:pt x="107" y="35"/>
                  </a:moveTo>
                  <a:lnTo>
                    <a:pt x="105" y="32"/>
                  </a:lnTo>
                  <a:lnTo>
                    <a:pt x="104" y="31"/>
                  </a:lnTo>
                  <a:lnTo>
                    <a:pt x="101" y="29"/>
                  </a:lnTo>
                  <a:lnTo>
                    <a:pt x="98" y="27"/>
                  </a:lnTo>
                  <a:lnTo>
                    <a:pt x="97" y="25"/>
                  </a:lnTo>
                  <a:lnTo>
                    <a:pt x="96" y="27"/>
                  </a:lnTo>
                  <a:lnTo>
                    <a:pt x="97" y="29"/>
                  </a:lnTo>
                  <a:lnTo>
                    <a:pt x="100" y="32"/>
                  </a:lnTo>
                  <a:lnTo>
                    <a:pt x="102" y="35"/>
                  </a:lnTo>
                  <a:lnTo>
                    <a:pt x="99" y="36"/>
                  </a:lnTo>
                  <a:lnTo>
                    <a:pt x="95" y="36"/>
                  </a:lnTo>
                  <a:lnTo>
                    <a:pt x="89" y="39"/>
                  </a:lnTo>
                  <a:lnTo>
                    <a:pt x="88" y="37"/>
                  </a:lnTo>
                  <a:lnTo>
                    <a:pt x="87" y="36"/>
                  </a:lnTo>
                  <a:lnTo>
                    <a:pt x="85" y="35"/>
                  </a:lnTo>
                  <a:lnTo>
                    <a:pt x="82" y="33"/>
                  </a:lnTo>
                  <a:lnTo>
                    <a:pt x="81" y="32"/>
                  </a:lnTo>
                  <a:lnTo>
                    <a:pt x="82" y="30"/>
                  </a:lnTo>
                  <a:lnTo>
                    <a:pt x="81" y="27"/>
                  </a:lnTo>
                  <a:lnTo>
                    <a:pt x="77" y="24"/>
                  </a:lnTo>
                  <a:lnTo>
                    <a:pt x="73" y="22"/>
                  </a:lnTo>
                  <a:lnTo>
                    <a:pt x="71" y="22"/>
                  </a:lnTo>
                  <a:lnTo>
                    <a:pt x="69" y="22"/>
                  </a:lnTo>
                  <a:lnTo>
                    <a:pt x="68" y="20"/>
                  </a:lnTo>
                  <a:lnTo>
                    <a:pt x="68" y="16"/>
                  </a:lnTo>
                  <a:lnTo>
                    <a:pt x="70" y="14"/>
                  </a:lnTo>
                  <a:lnTo>
                    <a:pt x="71" y="13"/>
                  </a:lnTo>
                  <a:lnTo>
                    <a:pt x="73" y="11"/>
                  </a:lnTo>
                  <a:lnTo>
                    <a:pt x="77" y="9"/>
                  </a:lnTo>
                  <a:lnTo>
                    <a:pt x="77" y="8"/>
                  </a:lnTo>
                  <a:lnTo>
                    <a:pt x="76" y="6"/>
                  </a:lnTo>
                  <a:lnTo>
                    <a:pt x="73" y="6"/>
                  </a:lnTo>
                  <a:lnTo>
                    <a:pt x="71" y="6"/>
                  </a:lnTo>
                  <a:lnTo>
                    <a:pt x="70" y="3"/>
                  </a:lnTo>
                  <a:lnTo>
                    <a:pt x="68" y="0"/>
                  </a:lnTo>
                  <a:lnTo>
                    <a:pt x="60" y="3"/>
                  </a:lnTo>
                  <a:lnTo>
                    <a:pt x="59" y="8"/>
                  </a:lnTo>
                  <a:lnTo>
                    <a:pt x="22" y="17"/>
                  </a:lnTo>
                  <a:lnTo>
                    <a:pt x="0" y="20"/>
                  </a:lnTo>
                  <a:lnTo>
                    <a:pt x="0" y="33"/>
                  </a:lnTo>
                  <a:lnTo>
                    <a:pt x="0" y="50"/>
                  </a:lnTo>
                  <a:lnTo>
                    <a:pt x="24" y="46"/>
                  </a:lnTo>
                  <a:lnTo>
                    <a:pt x="50" y="41"/>
                  </a:lnTo>
                  <a:lnTo>
                    <a:pt x="60" y="36"/>
                  </a:lnTo>
                  <a:lnTo>
                    <a:pt x="63" y="41"/>
                  </a:lnTo>
                  <a:lnTo>
                    <a:pt x="66" y="43"/>
                  </a:lnTo>
                  <a:lnTo>
                    <a:pt x="66" y="46"/>
                  </a:lnTo>
                  <a:lnTo>
                    <a:pt x="68" y="47"/>
                  </a:lnTo>
                  <a:lnTo>
                    <a:pt x="71" y="48"/>
                  </a:lnTo>
                  <a:lnTo>
                    <a:pt x="71" y="49"/>
                  </a:lnTo>
                  <a:lnTo>
                    <a:pt x="73" y="51"/>
                  </a:lnTo>
                  <a:lnTo>
                    <a:pt x="74" y="55"/>
                  </a:lnTo>
                  <a:lnTo>
                    <a:pt x="74" y="55"/>
                  </a:lnTo>
                  <a:lnTo>
                    <a:pt x="76" y="55"/>
                  </a:lnTo>
                  <a:lnTo>
                    <a:pt x="77" y="55"/>
                  </a:lnTo>
                  <a:lnTo>
                    <a:pt x="79" y="53"/>
                  </a:lnTo>
                  <a:lnTo>
                    <a:pt x="79" y="49"/>
                  </a:lnTo>
                  <a:lnTo>
                    <a:pt x="82" y="47"/>
                  </a:lnTo>
                  <a:lnTo>
                    <a:pt x="82" y="45"/>
                  </a:lnTo>
                  <a:lnTo>
                    <a:pt x="85" y="43"/>
                  </a:lnTo>
                  <a:lnTo>
                    <a:pt x="86" y="46"/>
                  </a:lnTo>
                  <a:lnTo>
                    <a:pt x="87" y="49"/>
                  </a:lnTo>
                  <a:lnTo>
                    <a:pt x="87" y="51"/>
                  </a:lnTo>
                  <a:lnTo>
                    <a:pt x="90" y="49"/>
                  </a:lnTo>
                  <a:lnTo>
                    <a:pt x="92" y="47"/>
                  </a:lnTo>
                  <a:lnTo>
                    <a:pt x="92" y="45"/>
                  </a:lnTo>
                  <a:lnTo>
                    <a:pt x="94" y="45"/>
                  </a:lnTo>
                  <a:lnTo>
                    <a:pt x="97" y="43"/>
                  </a:lnTo>
                  <a:lnTo>
                    <a:pt x="101" y="43"/>
                  </a:lnTo>
                  <a:lnTo>
                    <a:pt x="103" y="41"/>
                  </a:lnTo>
                  <a:lnTo>
                    <a:pt x="106" y="40"/>
                  </a:lnTo>
                  <a:lnTo>
                    <a:pt x="108" y="38"/>
                  </a:lnTo>
                  <a:lnTo>
                    <a:pt x="109" y="36"/>
                  </a:lnTo>
                  <a:lnTo>
                    <a:pt x="107" y="3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6" name="Freeform 29">
              <a:extLst>
                <a:ext uri="{FF2B5EF4-FFF2-40B4-BE49-F238E27FC236}">
                  <a16:creationId xmlns:a16="http://schemas.microsoft.com/office/drawing/2014/main" id="{E65EE8BE-BA60-0846-B98F-BA81096D88FF}"/>
                </a:ext>
              </a:extLst>
            </p:cNvPr>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7" name="Freeform 30">
              <a:extLst>
                <a:ext uri="{FF2B5EF4-FFF2-40B4-BE49-F238E27FC236}">
                  <a16:creationId xmlns:a16="http://schemas.microsoft.com/office/drawing/2014/main" id="{951164B2-C911-CD48-A20D-1D0298406244}"/>
                </a:ext>
              </a:extLst>
            </p:cNvPr>
            <p:cNvSpPr>
              <a:spLocks/>
            </p:cNvSpPr>
            <p:nvPr/>
          </p:nvSpPr>
          <p:spPr bwMode="auto">
            <a:xfrm>
              <a:off x="7763817" y="2269376"/>
              <a:ext cx="70830" cy="158525"/>
            </a:xfrm>
            <a:custGeom>
              <a:avLst/>
              <a:gdLst>
                <a:gd name="T0" fmla="*/ 36 w 42"/>
                <a:gd name="T1" fmla="*/ 13 h 94"/>
                <a:gd name="T2" fmla="*/ 36 w 42"/>
                <a:gd name="T3" fmla="*/ 9 h 94"/>
                <a:gd name="T4" fmla="*/ 34 w 42"/>
                <a:gd name="T5" fmla="*/ 7 h 94"/>
                <a:gd name="T6" fmla="*/ 21 w 42"/>
                <a:gd name="T7" fmla="*/ 3 h 94"/>
                <a:gd name="T8" fmla="*/ 9 w 42"/>
                <a:gd name="T9" fmla="*/ 0 h 94"/>
                <a:gd name="T10" fmla="*/ 8 w 42"/>
                <a:gd name="T11" fmla="*/ 3 h 94"/>
                <a:gd name="T12" fmla="*/ 6 w 42"/>
                <a:gd name="T13" fmla="*/ 7 h 94"/>
                <a:gd name="T14" fmla="*/ 3 w 42"/>
                <a:gd name="T15" fmla="*/ 9 h 94"/>
                <a:gd name="T16" fmla="*/ 2 w 42"/>
                <a:gd name="T17" fmla="*/ 14 h 94"/>
                <a:gd name="T18" fmla="*/ 3 w 42"/>
                <a:gd name="T19" fmla="*/ 20 h 94"/>
                <a:gd name="T20" fmla="*/ 3 w 42"/>
                <a:gd name="T21" fmla="*/ 25 h 94"/>
                <a:gd name="T22" fmla="*/ 2 w 42"/>
                <a:gd name="T23" fmla="*/ 30 h 94"/>
                <a:gd name="T24" fmla="*/ 5 w 42"/>
                <a:gd name="T25" fmla="*/ 32 h 94"/>
                <a:gd name="T26" fmla="*/ 9 w 42"/>
                <a:gd name="T27" fmla="*/ 34 h 94"/>
                <a:gd name="T28" fmla="*/ 11 w 42"/>
                <a:gd name="T29" fmla="*/ 38 h 94"/>
                <a:gd name="T30" fmla="*/ 15 w 42"/>
                <a:gd name="T31" fmla="*/ 42 h 94"/>
                <a:gd name="T32" fmla="*/ 20 w 42"/>
                <a:gd name="T33" fmla="*/ 46 h 94"/>
                <a:gd name="T34" fmla="*/ 20 w 42"/>
                <a:gd name="T35" fmla="*/ 47 h 94"/>
                <a:gd name="T36" fmla="*/ 18 w 42"/>
                <a:gd name="T37" fmla="*/ 53 h 94"/>
                <a:gd name="T38" fmla="*/ 10 w 42"/>
                <a:gd name="T39" fmla="*/ 58 h 94"/>
                <a:gd name="T40" fmla="*/ 3 w 42"/>
                <a:gd name="T41" fmla="*/ 64 h 94"/>
                <a:gd name="T42" fmla="*/ 2 w 42"/>
                <a:gd name="T43" fmla="*/ 67 h 94"/>
                <a:gd name="T44" fmla="*/ 0 w 42"/>
                <a:gd name="T45" fmla="*/ 72 h 94"/>
                <a:gd name="T46" fmla="*/ 1 w 42"/>
                <a:gd name="T47" fmla="*/ 75 h 94"/>
                <a:gd name="T48" fmla="*/ 3 w 42"/>
                <a:gd name="T49" fmla="*/ 79 h 94"/>
                <a:gd name="T50" fmla="*/ 8 w 42"/>
                <a:gd name="T51" fmla="*/ 83 h 94"/>
                <a:gd name="T52" fmla="*/ 12 w 42"/>
                <a:gd name="T53" fmla="*/ 85 h 94"/>
                <a:gd name="T54" fmla="*/ 15 w 42"/>
                <a:gd name="T55" fmla="*/ 86 h 94"/>
                <a:gd name="T56" fmla="*/ 20 w 42"/>
                <a:gd name="T57" fmla="*/ 86 h 94"/>
                <a:gd name="T58" fmla="*/ 24 w 42"/>
                <a:gd name="T59" fmla="*/ 86 h 94"/>
                <a:gd name="T60" fmla="*/ 25 w 42"/>
                <a:gd name="T61" fmla="*/ 86 h 94"/>
                <a:gd name="T62" fmla="*/ 24 w 42"/>
                <a:gd name="T63" fmla="*/ 90 h 94"/>
                <a:gd name="T64" fmla="*/ 24 w 42"/>
                <a:gd name="T65" fmla="*/ 93 h 94"/>
                <a:gd name="T66" fmla="*/ 25 w 42"/>
                <a:gd name="T67" fmla="*/ 94 h 94"/>
                <a:gd name="T68" fmla="*/ 26 w 42"/>
                <a:gd name="T69" fmla="*/ 94 h 94"/>
                <a:gd name="T70" fmla="*/ 27 w 42"/>
                <a:gd name="T71" fmla="*/ 87 h 94"/>
                <a:gd name="T72" fmla="*/ 28 w 42"/>
                <a:gd name="T73" fmla="*/ 86 h 94"/>
                <a:gd name="T74" fmla="*/ 31 w 42"/>
                <a:gd name="T75" fmla="*/ 82 h 94"/>
                <a:gd name="T76" fmla="*/ 36 w 42"/>
                <a:gd name="T77" fmla="*/ 78 h 94"/>
                <a:gd name="T78" fmla="*/ 36 w 42"/>
                <a:gd name="T79" fmla="*/ 69 h 94"/>
                <a:gd name="T80" fmla="*/ 36 w 42"/>
                <a:gd name="T81" fmla="*/ 65 h 94"/>
                <a:gd name="T82" fmla="*/ 40 w 42"/>
                <a:gd name="T83" fmla="*/ 61 h 94"/>
                <a:gd name="T84" fmla="*/ 41 w 42"/>
                <a:gd name="T85" fmla="*/ 53 h 94"/>
                <a:gd name="T86" fmla="*/ 42 w 42"/>
                <a:gd name="T87" fmla="*/ 48 h 94"/>
                <a:gd name="T88" fmla="*/ 42 w 42"/>
                <a:gd name="T89" fmla="*/ 40 h 94"/>
                <a:gd name="T90" fmla="*/ 42 w 42"/>
                <a:gd name="T91" fmla="*/ 36 h 94"/>
                <a:gd name="T92" fmla="*/ 40 w 42"/>
                <a:gd name="T93" fmla="*/ 30 h 94"/>
                <a:gd name="T94" fmla="*/ 36 w 42"/>
                <a:gd name="T95" fmla="*/ 30 h 94"/>
                <a:gd name="T96" fmla="*/ 34 w 42"/>
                <a:gd name="T97" fmla="*/ 30 h 94"/>
                <a:gd name="T98" fmla="*/ 35 w 42"/>
                <a:gd name="T99" fmla="*/ 25 h 94"/>
                <a:gd name="T100" fmla="*/ 37 w 42"/>
                <a:gd name="T101" fmla="*/ 20 h 94"/>
                <a:gd name="T102" fmla="*/ 39 w 42"/>
                <a:gd name="T103" fmla="*/ 18 h 94"/>
                <a:gd name="T104" fmla="*/ 38 w 42"/>
                <a:gd name="T105" fmla="*/ 17 h 94"/>
                <a:gd name="T106" fmla="*/ 36 w 42"/>
                <a:gd name="T107" fmla="*/ 1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94">
                  <a:moveTo>
                    <a:pt x="36" y="13"/>
                  </a:moveTo>
                  <a:lnTo>
                    <a:pt x="36" y="9"/>
                  </a:lnTo>
                  <a:lnTo>
                    <a:pt x="34" y="7"/>
                  </a:lnTo>
                  <a:lnTo>
                    <a:pt x="21" y="3"/>
                  </a:lnTo>
                  <a:lnTo>
                    <a:pt x="9" y="0"/>
                  </a:lnTo>
                  <a:lnTo>
                    <a:pt x="8" y="3"/>
                  </a:lnTo>
                  <a:lnTo>
                    <a:pt x="6" y="7"/>
                  </a:lnTo>
                  <a:lnTo>
                    <a:pt x="3" y="9"/>
                  </a:lnTo>
                  <a:lnTo>
                    <a:pt x="2" y="14"/>
                  </a:lnTo>
                  <a:lnTo>
                    <a:pt x="3" y="20"/>
                  </a:lnTo>
                  <a:lnTo>
                    <a:pt x="3" y="25"/>
                  </a:lnTo>
                  <a:lnTo>
                    <a:pt x="2" y="30"/>
                  </a:lnTo>
                  <a:lnTo>
                    <a:pt x="5" y="32"/>
                  </a:lnTo>
                  <a:lnTo>
                    <a:pt x="9" y="34"/>
                  </a:lnTo>
                  <a:lnTo>
                    <a:pt x="11" y="38"/>
                  </a:lnTo>
                  <a:lnTo>
                    <a:pt x="15" y="42"/>
                  </a:lnTo>
                  <a:lnTo>
                    <a:pt x="20" y="46"/>
                  </a:lnTo>
                  <a:lnTo>
                    <a:pt x="20" y="47"/>
                  </a:lnTo>
                  <a:lnTo>
                    <a:pt x="18" y="53"/>
                  </a:lnTo>
                  <a:lnTo>
                    <a:pt x="10" y="58"/>
                  </a:lnTo>
                  <a:lnTo>
                    <a:pt x="3" y="64"/>
                  </a:lnTo>
                  <a:lnTo>
                    <a:pt x="2" y="67"/>
                  </a:lnTo>
                  <a:lnTo>
                    <a:pt x="0" y="72"/>
                  </a:lnTo>
                  <a:lnTo>
                    <a:pt x="1" y="75"/>
                  </a:lnTo>
                  <a:lnTo>
                    <a:pt x="3" y="79"/>
                  </a:lnTo>
                  <a:lnTo>
                    <a:pt x="8" y="83"/>
                  </a:lnTo>
                  <a:lnTo>
                    <a:pt x="12" y="85"/>
                  </a:lnTo>
                  <a:lnTo>
                    <a:pt x="15" y="86"/>
                  </a:lnTo>
                  <a:lnTo>
                    <a:pt x="20" y="86"/>
                  </a:lnTo>
                  <a:lnTo>
                    <a:pt x="24" y="86"/>
                  </a:lnTo>
                  <a:lnTo>
                    <a:pt x="25" y="86"/>
                  </a:lnTo>
                  <a:lnTo>
                    <a:pt x="24" y="90"/>
                  </a:lnTo>
                  <a:lnTo>
                    <a:pt x="24" y="93"/>
                  </a:lnTo>
                  <a:lnTo>
                    <a:pt x="25" y="94"/>
                  </a:lnTo>
                  <a:lnTo>
                    <a:pt x="26" y="94"/>
                  </a:lnTo>
                  <a:lnTo>
                    <a:pt x="27" y="87"/>
                  </a:lnTo>
                  <a:lnTo>
                    <a:pt x="28" y="86"/>
                  </a:lnTo>
                  <a:lnTo>
                    <a:pt x="31" y="82"/>
                  </a:lnTo>
                  <a:lnTo>
                    <a:pt x="36" y="78"/>
                  </a:lnTo>
                  <a:lnTo>
                    <a:pt x="36" y="69"/>
                  </a:lnTo>
                  <a:lnTo>
                    <a:pt x="36" y="65"/>
                  </a:lnTo>
                  <a:lnTo>
                    <a:pt x="40" y="61"/>
                  </a:lnTo>
                  <a:lnTo>
                    <a:pt x="41" y="53"/>
                  </a:lnTo>
                  <a:lnTo>
                    <a:pt x="42" y="48"/>
                  </a:lnTo>
                  <a:lnTo>
                    <a:pt x="42" y="40"/>
                  </a:lnTo>
                  <a:lnTo>
                    <a:pt x="42" y="36"/>
                  </a:lnTo>
                  <a:lnTo>
                    <a:pt x="40" y="30"/>
                  </a:lnTo>
                  <a:lnTo>
                    <a:pt x="36" y="30"/>
                  </a:lnTo>
                  <a:lnTo>
                    <a:pt x="34" y="30"/>
                  </a:lnTo>
                  <a:lnTo>
                    <a:pt x="35" y="25"/>
                  </a:lnTo>
                  <a:lnTo>
                    <a:pt x="37" y="20"/>
                  </a:lnTo>
                  <a:lnTo>
                    <a:pt x="39" y="18"/>
                  </a:lnTo>
                  <a:lnTo>
                    <a:pt x="38" y="17"/>
                  </a:lnTo>
                  <a:lnTo>
                    <a:pt x="36" y="1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8" name="Freeform 31">
              <a:extLst>
                <a:ext uri="{FF2B5EF4-FFF2-40B4-BE49-F238E27FC236}">
                  <a16:creationId xmlns:a16="http://schemas.microsoft.com/office/drawing/2014/main" id="{59ADEB5E-13C6-9749-B855-96BA97354CAB}"/>
                </a:ext>
              </a:extLst>
            </p:cNvPr>
            <p:cNvSpPr>
              <a:spLocks/>
            </p:cNvSpPr>
            <p:nvPr/>
          </p:nvSpPr>
          <p:spPr bwMode="auto">
            <a:xfrm>
              <a:off x="7750326" y="2378994"/>
              <a:ext cx="55652" cy="91068"/>
            </a:xfrm>
            <a:custGeom>
              <a:avLst/>
              <a:gdLst>
                <a:gd name="T0" fmla="*/ 9 w 33"/>
                <a:gd name="T1" fmla="*/ 10 h 54"/>
                <a:gd name="T2" fmla="*/ 8 w 33"/>
                <a:gd name="T3" fmla="*/ 7 h 54"/>
                <a:gd name="T4" fmla="*/ 10 w 33"/>
                <a:gd name="T5" fmla="*/ 2 h 54"/>
                <a:gd name="T6" fmla="*/ 11 w 33"/>
                <a:gd name="T7" fmla="*/ 1 h 54"/>
                <a:gd name="T8" fmla="*/ 9 w 33"/>
                <a:gd name="T9" fmla="*/ 0 h 54"/>
                <a:gd name="T10" fmla="*/ 6 w 33"/>
                <a:gd name="T11" fmla="*/ 0 h 54"/>
                <a:gd name="T12" fmla="*/ 5 w 33"/>
                <a:gd name="T13" fmla="*/ 0 h 54"/>
                <a:gd name="T14" fmla="*/ 2 w 33"/>
                <a:gd name="T15" fmla="*/ 2 h 54"/>
                <a:gd name="T16" fmla="*/ 0 w 33"/>
                <a:gd name="T17" fmla="*/ 5 h 54"/>
                <a:gd name="T18" fmla="*/ 12 w 33"/>
                <a:gd name="T19" fmla="*/ 54 h 54"/>
                <a:gd name="T20" fmla="*/ 33 w 33"/>
                <a:gd name="T21" fmla="*/ 51 h 54"/>
                <a:gd name="T22" fmla="*/ 32 w 33"/>
                <a:gd name="T23" fmla="*/ 43 h 54"/>
                <a:gd name="T24" fmla="*/ 29 w 33"/>
                <a:gd name="T25" fmla="*/ 40 h 54"/>
                <a:gd name="T26" fmla="*/ 28 w 33"/>
                <a:gd name="T27" fmla="*/ 38 h 54"/>
                <a:gd name="T28" fmla="*/ 26 w 33"/>
                <a:gd name="T29" fmla="*/ 37 h 54"/>
                <a:gd name="T30" fmla="*/ 23 w 33"/>
                <a:gd name="T31" fmla="*/ 34 h 54"/>
                <a:gd name="T32" fmla="*/ 20 w 33"/>
                <a:gd name="T33" fmla="*/ 32 h 54"/>
                <a:gd name="T34" fmla="*/ 18 w 33"/>
                <a:gd name="T35" fmla="*/ 28 h 54"/>
                <a:gd name="T36" fmla="*/ 16 w 33"/>
                <a:gd name="T37" fmla="*/ 24 h 54"/>
                <a:gd name="T38" fmla="*/ 14 w 33"/>
                <a:gd name="T39" fmla="*/ 20 h 54"/>
                <a:gd name="T40" fmla="*/ 16 w 33"/>
                <a:gd name="T41" fmla="*/ 17 h 54"/>
                <a:gd name="T42" fmla="*/ 11 w 33"/>
                <a:gd name="T43" fmla="*/ 14 h 54"/>
                <a:gd name="T44" fmla="*/ 9 w 33"/>
                <a:gd name="T45"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 h="54">
                  <a:moveTo>
                    <a:pt x="9" y="10"/>
                  </a:moveTo>
                  <a:lnTo>
                    <a:pt x="8" y="7"/>
                  </a:lnTo>
                  <a:lnTo>
                    <a:pt x="10" y="2"/>
                  </a:lnTo>
                  <a:lnTo>
                    <a:pt x="11" y="1"/>
                  </a:lnTo>
                  <a:lnTo>
                    <a:pt x="9" y="0"/>
                  </a:lnTo>
                  <a:lnTo>
                    <a:pt x="6" y="0"/>
                  </a:lnTo>
                  <a:lnTo>
                    <a:pt x="5" y="0"/>
                  </a:lnTo>
                  <a:lnTo>
                    <a:pt x="2" y="2"/>
                  </a:lnTo>
                  <a:lnTo>
                    <a:pt x="0" y="5"/>
                  </a:lnTo>
                  <a:lnTo>
                    <a:pt x="12" y="54"/>
                  </a:lnTo>
                  <a:lnTo>
                    <a:pt x="33" y="51"/>
                  </a:lnTo>
                  <a:lnTo>
                    <a:pt x="32" y="43"/>
                  </a:lnTo>
                  <a:lnTo>
                    <a:pt x="29" y="40"/>
                  </a:lnTo>
                  <a:lnTo>
                    <a:pt x="28" y="38"/>
                  </a:lnTo>
                  <a:lnTo>
                    <a:pt x="26" y="37"/>
                  </a:lnTo>
                  <a:lnTo>
                    <a:pt x="23" y="34"/>
                  </a:lnTo>
                  <a:lnTo>
                    <a:pt x="20" y="32"/>
                  </a:lnTo>
                  <a:lnTo>
                    <a:pt x="18" y="28"/>
                  </a:lnTo>
                  <a:lnTo>
                    <a:pt x="16" y="24"/>
                  </a:lnTo>
                  <a:lnTo>
                    <a:pt x="14" y="20"/>
                  </a:lnTo>
                  <a:lnTo>
                    <a:pt x="16" y="17"/>
                  </a:lnTo>
                  <a:lnTo>
                    <a:pt x="11" y="14"/>
                  </a:lnTo>
                  <a:lnTo>
                    <a:pt x="9" y="1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19" name="Freeform 32">
              <a:extLst>
                <a:ext uri="{FF2B5EF4-FFF2-40B4-BE49-F238E27FC236}">
                  <a16:creationId xmlns:a16="http://schemas.microsoft.com/office/drawing/2014/main" id="{7F3E1C68-ECBE-3D41-A6AA-6182981C16CE}"/>
                </a:ext>
              </a:extLst>
            </p:cNvPr>
            <p:cNvSpPr>
              <a:spLocks/>
            </p:cNvSpPr>
            <p:nvPr/>
          </p:nvSpPr>
          <p:spPr bwMode="auto">
            <a:xfrm>
              <a:off x="7480495" y="2227213"/>
              <a:ext cx="317051" cy="205746"/>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grpFill/>
            <a:ln w="6350" cap="flat">
              <a:solidFill>
                <a:schemeClr val="bg1"/>
              </a:solidFill>
              <a:prstDash val="solid"/>
              <a:miter lim="800000"/>
              <a:headEnd/>
              <a:tailEnd/>
            </a:ln>
            <a:effectLst/>
          </p:spPr>
          <p:txBody>
            <a:bodyPr/>
            <a:lstStyle/>
            <a:p>
              <a:pPr defTabSz="1828272">
                <a:defRPr/>
              </a:pPr>
              <a:endParaRPr lang="en-US"/>
            </a:p>
          </p:txBody>
        </p:sp>
        <p:sp>
          <p:nvSpPr>
            <p:cNvPr id="220" name="Freeform 33">
              <a:extLst>
                <a:ext uri="{FF2B5EF4-FFF2-40B4-BE49-F238E27FC236}">
                  <a16:creationId xmlns:a16="http://schemas.microsoft.com/office/drawing/2014/main" id="{FA6EB6A2-B668-8344-A779-7C8D19E433BC}"/>
                </a:ext>
              </a:extLst>
            </p:cNvPr>
            <p:cNvSpPr>
              <a:spLocks/>
            </p:cNvSpPr>
            <p:nvPr/>
          </p:nvSpPr>
          <p:spPr bwMode="auto">
            <a:xfrm>
              <a:off x="7183681" y="3051885"/>
              <a:ext cx="490754" cy="384509"/>
            </a:xfrm>
            <a:custGeom>
              <a:avLst/>
              <a:gdLst>
                <a:gd name="T0" fmla="*/ 200 w 291"/>
                <a:gd name="T1" fmla="*/ 0 h 228"/>
                <a:gd name="T2" fmla="*/ 211 w 291"/>
                <a:gd name="T3" fmla="*/ 10 h 228"/>
                <a:gd name="T4" fmla="*/ 223 w 291"/>
                <a:gd name="T5" fmla="*/ 30 h 228"/>
                <a:gd name="T6" fmla="*/ 241 w 291"/>
                <a:gd name="T7" fmla="*/ 62 h 228"/>
                <a:gd name="T8" fmla="*/ 259 w 291"/>
                <a:gd name="T9" fmla="*/ 84 h 228"/>
                <a:gd name="T10" fmla="*/ 256 w 291"/>
                <a:gd name="T11" fmla="*/ 86 h 228"/>
                <a:gd name="T12" fmla="*/ 268 w 291"/>
                <a:gd name="T13" fmla="*/ 116 h 228"/>
                <a:gd name="T14" fmla="*/ 286 w 291"/>
                <a:gd name="T15" fmla="*/ 144 h 228"/>
                <a:gd name="T16" fmla="*/ 291 w 291"/>
                <a:gd name="T17" fmla="*/ 176 h 228"/>
                <a:gd name="T18" fmla="*/ 288 w 291"/>
                <a:gd name="T19" fmla="*/ 196 h 228"/>
                <a:gd name="T20" fmla="*/ 287 w 291"/>
                <a:gd name="T21" fmla="*/ 211 h 228"/>
                <a:gd name="T22" fmla="*/ 280 w 291"/>
                <a:gd name="T23" fmla="*/ 227 h 228"/>
                <a:gd name="T24" fmla="*/ 281 w 291"/>
                <a:gd name="T25" fmla="*/ 222 h 228"/>
                <a:gd name="T26" fmla="*/ 274 w 291"/>
                <a:gd name="T27" fmla="*/ 221 h 228"/>
                <a:gd name="T28" fmla="*/ 264 w 291"/>
                <a:gd name="T29" fmla="*/ 222 h 228"/>
                <a:gd name="T30" fmla="*/ 255 w 291"/>
                <a:gd name="T31" fmla="*/ 222 h 228"/>
                <a:gd name="T32" fmla="*/ 255 w 291"/>
                <a:gd name="T33" fmla="*/ 217 h 228"/>
                <a:gd name="T34" fmla="*/ 263 w 291"/>
                <a:gd name="T35" fmla="*/ 216 h 228"/>
                <a:gd name="T36" fmla="*/ 253 w 291"/>
                <a:gd name="T37" fmla="*/ 212 h 228"/>
                <a:gd name="T38" fmla="*/ 245 w 291"/>
                <a:gd name="T39" fmla="*/ 200 h 228"/>
                <a:gd name="T40" fmla="*/ 233 w 291"/>
                <a:gd name="T41" fmla="*/ 193 h 228"/>
                <a:gd name="T42" fmla="*/ 223 w 291"/>
                <a:gd name="T43" fmla="*/ 177 h 228"/>
                <a:gd name="T44" fmla="*/ 216 w 291"/>
                <a:gd name="T45" fmla="*/ 169 h 228"/>
                <a:gd name="T46" fmla="*/ 215 w 291"/>
                <a:gd name="T47" fmla="*/ 161 h 228"/>
                <a:gd name="T48" fmla="*/ 209 w 291"/>
                <a:gd name="T49" fmla="*/ 158 h 228"/>
                <a:gd name="T50" fmla="*/ 205 w 291"/>
                <a:gd name="T51" fmla="*/ 161 h 228"/>
                <a:gd name="T52" fmla="*/ 194 w 291"/>
                <a:gd name="T53" fmla="*/ 147 h 228"/>
                <a:gd name="T54" fmla="*/ 192 w 291"/>
                <a:gd name="T55" fmla="*/ 140 h 228"/>
                <a:gd name="T56" fmla="*/ 194 w 291"/>
                <a:gd name="T57" fmla="*/ 130 h 228"/>
                <a:gd name="T58" fmla="*/ 194 w 291"/>
                <a:gd name="T59" fmla="*/ 121 h 228"/>
                <a:gd name="T60" fmla="*/ 191 w 291"/>
                <a:gd name="T61" fmla="*/ 122 h 228"/>
                <a:gd name="T62" fmla="*/ 187 w 291"/>
                <a:gd name="T63" fmla="*/ 119 h 228"/>
                <a:gd name="T64" fmla="*/ 189 w 291"/>
                <a:gd name="T65" fmla="*/ 127 h 228"/>
                <a:gd name="T66" fmla="*/ 186 w 291"/>
                <a:gd name="T67" fmla="*/ 129 h 228"/>
                <a:gd name="T68" fmla="*/ 180 w 291"/>
                <a:gd name="T69" fmla="*/ 120 h 228"/>
                <a:gd name="T70" fmla="*/ 182 w 291"/>
                <a:gd name="T71" fmla="*/ 106 h 228"/>
                <a:gd name="T72" fmla="*/ 182 w 291"/>
                <a:gd name="T73" fmla="*/ 86 h 228"/>
                <a:gd name="T74" fmla="*/ 174 w 291"/>
                <a:gd name="T75" fmla="*/ 72 h 228"/>
                <a:gd name="T76" fmla="*/ 163 w 291"/>
                <a:gd name="T77" fmla="*/ 67 h 228"/>
                <a:gd name="T78" fmla="*/ 152 w 291"/>
                <a:gd name="T79" fmla="*/ 60 h 228"/>
                <a:gd name="T80" fmla="*/ 143 w 291"/>
                <a:gd name="T81" fmla="*/ 48 h 228"/>
                <a:gd name="T82" fmla="*/ 130 w 291"/>
                <a:gd name="T83" fmla="*/ 39 h 228"/>
                <a:gd name="T84" fmla="*/ 117 w 291"/>
                <a:gd name="T85" fmla="*/ 39 h 228"/>
                <a:gd name="T86" fmla="*/ 116 w 291"/>
                <a:gd name="T87" fmla="*/ 47 h 228"/>
                <a:gd name="T88" fmla="*/ 107 w 291"/>
                <a:gd name="T89" fmla="*/ 49 h 228"/>
                <a:gd name="T90" fmla="*/ 83 w 291"/>
                <a:gd name="T91" fmla="*/ 59 h 228"/>
                <a:gd name="T92" fmla="*/ 77 w 291"/>
                <a:gd name="T93" fmla="*/ 49 h 228"/>
                <a:gd name="T94" fmla="*/ 77 w 291"/>
                <a:gd name="T95" fmla="*/ 43 h 228"/>
                <a:gd name="T96" fmla="*/ 72 w 291"/>
                <a:gd name="T97" fmla="*/ 39 h 228"/>
                <a:gd name="T98" fmla="*/ 72 w 291"/>
                <a:gd name="T99" fmla="*/ 35 h 228"/>
                <a:gd name="T100" fmla="*/ 69 w 291"/>
                <a:gd name="T101" fmla="*/ 38 h 228"/>
                <a:gd name="T102" fmla="*/ 64 w 291"/>
                <a:gd name="T103" fmla="*/ 39 h 228"/>
                <a:gd name="T104" fmla="*/ 65 w 291"/>
                <a:gd name="T105" fmla="*/ 43 h 228"/>
                <a:gd name="T106" fmla="*/ 53 w 291"/>
                <a:gd name="T107" fmla="*/ 37 h 228"/>
                <a:gd name="T108" fmla="*/ 39 w 291"/>
                <a:gd name="T109" fmla="*/ 33 h 228"/>
                <a:gd name="T110" fmla="*/ 19 w 291"/>
                <a:gd name="T111" fmla="*/ 35 h 228"/>
                <a:gd name="T112" fmla="*/ 7 w 291"/>
                <a:gd name="T113" fmla="*/ 32 h 228"/>
                <a:gd name="T114" fmla="*/ 0 w 291"/>
                <a:gd name="T115" fmla="*/ 20 h 228"/>
                <a:gd name="T116" fmla="*/ 10 w 291"/>
                <a:gd name="T117" fmla="*/ 14 h 228"/>
                <a:gd name="T118" fmla="*/ 98 w 291"/>
                <a:gd name="T119" fmla="*/ 16 h 228"/>
                <a:gd name="T120" fmla="*/ 197 w 291"/>
                <a:gd name="T121" fmla="*/ 1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228">
                  <a:moveTo>
                    <a:pt x="194" y="0"/>
                  </a:moveTo>
                  <a:lnTo>
                    <a:pt x="194" y="0"/>
                  </a:lnTo>
                  <a:lnTo>
                    <a:pt x="200" y="0"/>
                  </a:lnTo>
                  <a:lnTo>
                    <a:pt x="209" y="2"/>
                  </a:lnTo>
                  <a:lnTo>
                    <a:pt x="210" y="7"/>
                  </a:lnTo>
                  <a:lnTo>
                    <a:pt x="211" y="10"/>
                  </a:lnTo>
                  <a:lnTo>
                    <a:pt x="215" y="12"/>
                  </a:lnTo>
                  <a:lnTo>
                    <a:pt x="218" y="17"/>
                  </a:lnTo>
                  <a:lnTo>
                    <a:pt x="223" y="30"/>
                  </a:lnTo>
                  <a:lnTo>
                    <a:pt x="229" y="40"/>
                  </a:lnTo>
                  <a:lnTo>
                    <a:pt x="237" y="55"/>
                  </a:lnTo>
                  <a:lnTo>
                    <a:pt x="241" y="62"/>
                  </a:lnTo>
                  <a:lnTo>
                    <a:pt x="251" y="77"/>
                  </a:lnTo>
                  <a:lnTo>
                    <a:pt x="256" y="81"/>
                  </a:lnTo>
                  <a:lnTo>
                    <a:pt x="259" y="84"/>
                  </a:lnTo>
                  <a:lnTo>
                    <a:pt x="259" y="87"/>
                  </a:lnTo>
                  <a:lnTo>
                    <a:pt x="259" y="96"/>
                  </a:lnTo>
                  <a:lnTo>
                    <a:pt x="256" y="86"/>
                  </a:lnTo>
                  <a:lnTo>
                    <a:pt x="255" y="96"/>
                  </a:lnTo>
                  <a:lnTo>
                    <a:pt x="261" y="106"/>
                  </a:lnTo>
                  <a:lnTo>
                    <a:pt x="268" y="116"/>
                  </a:lnTo>
                  <a:lnTo>
                    <a:pt x="275" y="129"/>
                  </a:lnTo>
                  <a:lnTo>
                    <a:pt x="280" y="137"/>
                  </a:lnTo>
                  <a:lnTo>
                    <a:pt x="286" y="144"/>
                  </a:lnTo>
                  <a:lnTo>
                    <a:pt x="289" y="153"/>
                  </a:lnTo>
                  <a:lnTo>
                    <a:pt x="291" y="168"/>
                  </a:lnTo>
                  <a:lnTo>
                    <a:pt x="291" y="176"/>
                  </a:lnTo>
                  <a:lnTo>
                    <a:pt x="291" y="185"/>
                  </a:lnTo>
                  <a:lnTo>
                    <a:pt x="291" y="193"/>
                  </a:lnTo>
                  <a:lnTo>
                    <a:pt x="288" y="196"/>
                  </a:lnTo>
                  <a:lnTo>
                    <a:pt x="286" y="200"/>
                  </a:lnTo>
                  <a:lnTo>
                    <a:pt x="286" y="205"/>
                  </a:lnTo>
                  <a:lnTo>
                    <a:pt x="287" y="211"/>
                  </a:lnTo>
                  <a:lnTo>
                    <a:pt x="286" y="218"/>
                  </a:lnTo>
                  <a:lnTo>
                    <a:pt x="283" y="225"/>
                  </a:lnTo>
                  <a:lnTo>
                    <a:pt x="280" y="227"/>
                  </a:lnTo>
                  <a:lnTo>
                    <a:pt x="277" y="228"/>
                  </a:lnTo>
                  <a:lnTo>
                    <a:pt x="279" y="224"/>
                  </a:lnTo>
                  <a:lnTo>
                    <a:pt x="281" y="222"/>
                  </a:lnTo>
                  <a:lnTo>
                    <a:pt x="281" y="217"/>
                  </a:lnTo>
                  <a:lnTo>
                    <a:pt x="280" y="217"/>
                  </a:lnTo>
                  <a:lnTo>
                    <a:pt x="274" y="221"/>
                  </a:lnTo>
                  <a:lnTo>
                    <a:pt x="270" y="222"/>
                  </a:lnTo>
                  <a:lnTo>
                    <a:pt x="267" y="221"/>
                  </a:lnTo>
                  <a:lnTo>
                    <a:pt x="264" y="222"/>
                  </a:lnTo>
                  <a:lnTo>
                    <a:pt x="261" y="224"/>
                  </a:lnTo>
                  <a:lnTo>
                    <a:pt x="259" y="223"/>
                  </a:lnTo>
                  <a:lnTo>
                    <a:pt x="255" y="222"/>
                  </a:lnTo>
                  <a:lnTo>
                    <a:pt x="253" y="219"/>
                  </a:lnTo>
                  <a:lnTo>
                    <a:pt x="254" y="217"/>
                  </a:lnTo>
                  <a:lnTo>
                    <a:pt x="255" y="217"/>
                  </a:lnTo>
                  <a:lnTo>
                    <a:pt x="262" y="218"/>
                  </a:lnTo>
                  <a:lnTo>
                    <a:pt x="264" y="217"/>
                  </a:lnTo>
                  <a:lnTo>
                    <a:pt x="263" y="216"/>
                  </a:lnTo>
                  <a:lnTo>
                    <a:pt x="260" y="214"/>
                  </a:lnTo>
                  <a:lnTo>
                    <a:pt x="256" y="215"/>
                  </a:lnTo>
                  <a:lnTo>
                    <a:pt x="253" y="212"/>
                  </a:lnTo>
                  <a:lnTo>
                    <a:pt x="250" y="207"/>
                  </a:lnTo>
                  <a:lnTo>
                    <a:pt x="246" y="203"/>
                  </a:lnTo>
                  <a:lnTo>
                    <a:pt x="245" y="200"/>
                  </a:lnTo>
                  <a:lnTo>
                    <a:pt x="242" y="196"/>
                  </a:lnTo>
                  <a:lnTo>
                    <a:pt x="237" y="195"/>
                  </a:lnTo>
                  <a:lnTo>
                    <a:pt x="233" y="193"/>
                  </a:lnTo>
                  <a:lnTo>
                    <a:pt x="229" y="192"/>
                  </a:lnTo>
                  <a:lnTo>
                    <a:pt x="225" y="181"/>
                  </a:lnTo>
                  <a:lnTo>
                    <a:pt x="223" y="177"/>
                  </a:lnTo>
                  <a:lnTo>
                    <a:pt x="220" y="174"/>
                  </a:lnTo>
                  <a:lnTo>
                    <a:pt x="219" y="172"/>
                  </a:lnTo>
                  <a:lnTo>
                    <a:pt x="216" y="169"/>
                  </a:lnTo>
                  <a:lnTo>
                    <a:pt x="213" y="167"/>
                  </a:lnTo>
                  <a:lnTo>
                    <a:pt x="214" y="163"/>
                  </a:lnTo>
                  <a:lnTo>
                    <a:pt x="215" y="161"/>
                  </a:lnTo>
                  <a:lnTo>
                    <a:pt x="212" y="155"/>
                  </a:lnTo>
                  <a:lnTo>
                    <a:pt x="209" y="156"/>
                  </a:lnTo>
                  <a:lnTo>
                    <a:pt x="209" y="158"/>
                  </a:lnTo>
                  <a:lnTo>
                    <a:pt x="209" y="163"/>
                  </a:lnTo>
                  <a:lnTo>
                    <a:pt x="207" y="163"/>
                  </a:lnTo>
                  <a:lnTo>
                    <a:pt x="205" y="161"/>
                  </a:lnTo>
                  <a:lnTo>
                    <a:pt x="202" y="158"/>
                  </a:lnTo>
                  <a:lnTo>
                    <a:pt x="197" y="150"/>
                  </a:lnTo>
                  <a:lnTo>
                    <a:pt x="194" y="147"/>
                  </a:lnTo>
                  <a:lnTo>
                    <a:pt x="193" y="146"/>
                  </a:lnTo>
                  <a:lnTo>
                    <a:pt x="194" y="144"/>
                  </a:lnTo>
                  <a:lnTo>
                    <a:pt x="192" y="140"/>
                  </a:lnTo>
                  <a:lnTo>
                    <a:pt x="189" y="139"/>
                  </a:lnTo>
                  <a:lnTo>
                    <a:pt x="192" y="133"/>
                  </a:lnTo>
                  <a:lnTo>
                    <a:pt x="194" y="130"/>
                  </a:lnTo>
                  <a:lnTo>
                    <a:pt x="195" y="127"/>
                  </a:lnTo>
                  <a:lnTo>
                    <a:pt x="196" y="124"/>
                  </a:lnTo>
                  <a:lnTo>
                    <a:pt x="194" y="121"/>
                  </a:lnTo>
                  <a:lnTo>
                    <a:pt x="193" y="125"/>
                  </a:lnTo>
                  <a:lnTo>
                    <a:pt x="191" y="124"/>
                  </a:lnTo>
                  <a:lnTo>
                    <a:pt x="191" y="122"/>
                  </a:lnTo>
                  <a:lnTo>
                    <a:pt x="188" y="118"/>
                  </a:lnTo>
                  <a:lnTo>
                    <a:pt x="187" y="118"/>
                  </a:lnTo>
                  <a:lnTo>
                    <a:pt x="187" y="119"/>
                  </a:lnTo>
                  <a:lnTo>
                    <a:pt x="188" y="121"/>
                  </a:lnTo>
                  <a:lnTo>
                    <a:pt x="189" y="124"/>
                  </a:lnTo>
                  <a:lnTo>
                    <a:pt x="189" y="127"/>
                  </a:lnTo>
                  <a:lnTo>
                    <a:pt x="189" y="128"/>
                  </a:lnTo>
                  <a:lnTo>
                    <a:pt x="187" y="130"/>
                  </a:lnTo>
                  <a:lnTo>
                    <a:pt x="186" y="129"/>
                  </a:lnTo>
                  <a:lnTo>
                    <a:pt x="184" y="127"/>
                  </a:lnTo>
                  <a:lnTo>
                    <a:pt x="181" y="122"/>
                  </a:lnTo>
                  <a:lnTo>
                    <a:pt x="180" y="120"/>
                  </a:lnTo>
                  <a:lnTo>
                    <a:pt x="180" y="116"/>
                  </a:lnTo>
                  <a:lnTo>
                    <a:pt x="180" y="110"/>
                  </a:lnTo>
                  <a:lnTo>
                    <a:pt x="182" y="106"/>
                  </a:lnTo>
                  <a:lnTo>
                    <a:pt x="183" y="98"/>
                  </a:lnTo>
                  <a:lnTo>
                    <a:pt x="183" y="93"/>
                  </a:lnTo>
                  <a:lnTo>
                    <a:pt x="182" y="86"/>
                  </a:lnTo>
                  <a:lnTo>
                    <a:pt x="180" y="79"/>
                  </a:lnTo>
                  <a:lnTo>
                    <a:pt x="177" y="77"/>
                  </a:lnTo>
                  <a:lnTo>
                    <a:pt x="174" y="72"/>
                  </a:lnTo>
                  <a:lnTo>
                    <a:pt x="168" y="71"/>
                  </a:lnTo>
                  <a:lnTo>
                    <a:pt x="165" y="71"/>
                  </a:lnTo>
                  <a:lnTo>
                    <a:pt x="163" y="67"/>
                  </a:lnTo>
                  <a:lnTo>
                    <a:pt x="160" y="66"/>
                  </a:lnTo>
                  <a:lnTo>
                    <a:pt x="156" y="61"/>
                  </a:lnTo>
                  <a:lnTo>
                    <a:pt x="152" y="60"/>
                  </a:lnTo>
                  <a:lnTo>
                    <a:pt x="151" y="55"/>
                  </a:lnTo>
                  <a:lnTo>
                    <a:pt x="149" y="53"/>
                  </a:lnTo>
                  <a:lnTo>
                    <a:pt x="143" y="48"/>
                  </a:lnTo>
                  <a:lnTo>
                    <a:pt x="138" y="44"/>
                  </a:lnTo>
                  <a:lnTo>
                    <a:pt x="134" y="42"/>
                  </a:lnTo>
                  <a:lnTo>
                    <a:pt x="130" y="39"/>
                  </a:lnTo>
                  <a:lnTo>
                    <a:pt x="127" y="38"/>
                  </a:lnTo>
                  <a:lnTo>
                    <a:pt x="122" y="38"/>
                  </a:lnTo>
                  <a:lnTo>
                    <a:pt x="117" y="39"/>
                  </a:lnTo>
                  <a:lnTo>
                    <a:pt x="116" y="42"/>
                  </a:lnTo>
                  <a:lnTo>
                    <a:pt x="117" y="45"/>
                  </a:lnTo>
                  <a:lnTo>
                    <a:pt x="116" y="47"/>
                  </a:lnTo>
                  <a:lnTo>
                    <a:pt x="114" y="47"/>
                  </a:lnTo>
                  <a:lnTo>
                    <a:pt x="112" y="45"/>
                  </a:lnTo>
                  <a:lnTo>
                    <a:pt x="107" y="49"/>
                  </a:lnTo>
                  <a:lnTo>
                    <a:pt x="101" y="54"/>
                  </a:lnTo>
                  <a:lnTo>
                    <a:pt x="94" y="56"/>
                  </a:lnTo>
                  <a:lnTo>
                    <a:pt x="83" y="59"/>
                  </a:lnTo>
                  <a:lnTo>
                    <a:pt x="83" y="53"/>
                  </a:lnTo>
                  <a:lnTo>
                    <a:pt x="80" y="50"/>
                  </a:lnTo>
                  <a:lnTo>
                    <a:pt x="77" y="49"/>
                  </a:lnTo>
                  <a:lnTo>
                    <a:pt x="72" y="46"/>
                  </a:lnTo>
                  <a:lnTo>
                    <a:pt x="76" y="44"/>
                  </a:lnTo>
                  <a:lnTo>
                    <a:pt x="77" y="43"/>
                  </a:lnTo>
                  <a:lnTo>
                    <a:pt x="70" y="42"/>
                  </a:lnTo>
                  <a:lnTo>
                    <a:pt x="70" y="39"/>
                  </a:lnTo>
                  <a:lnTo>
                    <a:pt x="72" y="39"/>
                  </a:lnTo>
                  <a:lnTo>
                    <a:pt x="73" y="37"/>
                  </a:lnTo>
                  <a:lnTo>
                    <a:pt x="73" y="35"/>
                  </a:lnTo>
                  <a:lnTo>
                    <a:pt x="72" y="35"/>
                  </a:lnTo>
                  <a:lnTo>
                    <a:pt x="70" y="36"/>
                  </a:lnTo>
                  <a:lnTo>
                    <a:pt x="70" y="37"/>
                  </a:lnTo>
                  <a:lnTo>
                    <a:pt x="69" y="38"/>
                  </a:lnTo>
                  <a:lnTo>
                    <a:pt x="67" y="36"/>
                  </a:lnTo>
                  <a:lnTo>
                    <a:pt x="62" y="36"/>
                  </a:lnTo>
                  <a:lnTo>
                    <a:pt x="64" y="39"/>
                  </a:lnTo>
                  <a:lnTo>
                    <a:pt x="65" y="39"/>
                  </a:lnTo>
                  <a:lnTo>
                    <a:pt x="66" y="43"/>
                  </a:lnTo>
                  <a:lnTo>
                    <a:pt x="65" y="43"/>
                  </a:lnTo>
                  <a:lnTo>
                    <a:pt x="61" y="41"/>
                  </a:lnTo>
                  <a:lnTo>
                    <a:pt x="57" y="38"/>
                  </a:lnTo>
                  <a:lnTo>
                    <a:pt x="53" y="37"/>
                  </a:lnTo>
                  <a:lnTo>
                    <a:pt x="44" y="37"/>
                  </a:lnTo>
                  <a:lnTo>
                    <a:pt x="41" y="35"/>
                  </a:lnTo>
                  <a:lnTo>
                    <a:pt x="39" y="33"/>
                  </a:lnTo>
                  <a:lnTo>
                    <a:pt x="36" y="33"/>
                  </a:lnTo>
                  <a:lnTo>
                    <a:pt x="26" y="35"/>
                  </a:lnTo>
                  <a:lnTo>
                    <a:pt x="19" y="35"/>
                  </a:lnTo>
                  <a:lnTo>
                    <a:pt x="14" y="38"/>
                  </a:lnTo>
                  <a:lnTo>
                    <a:pt x="11" y="39"/>
                  </a:lnTo>
                  <a:lnTo>
                    <a:pt x="7" y="32"/>
                  </a:lnTo>
                  <a:lnTo>
                    <a:pt x="6" y="27"/>
                  </a:lnTo>
                  <a:lnTo>
                    <a:pt x="2" y="22"/>
                  </a:lnTo>
                  <a:lnTo>
                    <a:pt x="0" y="20"/>
                  </a:lnTo>
                  <a:lnTo>
                    <a:pt x="0" y="17"/>
                  </a:lnTo>
                  <a:lnTo>
                    <a:pt x="3" y="16"/>
                  </a:lnTo>
                  <a:lnTo>
                    <a:pt x="10" y="14"/>
                  </a:lnTo>
                  <a:lnTo>
                    <a:pt x="18" y="12"/>
                  </a:lnTo>
                  <a:lnTo>
                    <a:pt x="93" y="6"/>
                  </a:lnTo>
                  <a:lnTo>
                    <a:pt x="98" y="16"/>
                  </a:lnTo>
                  <a:lnTo>
                    <a:pt x="189" y="11"/>
                  </a:lnTo>
                  <a:lnTo>
                    <a:pt x="190" y="19"/>
                  </a:lnTo>
                  <a:lnTo>
                    <a:pt x="197" y="19"/>
                  </a:lnTo>
                  <a:lnTo>
                    <a:pt x="19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1" name="Freeform 34">
              <a:extLst>
                <a:ext uri="{FF2B5EF4-FFF2-40B4-BE49-F238E27FC236}">
                  <a16:creationId xmlns:a16="http://schemas.microsoft.com/office/drawing/2014/main" id="{184D7852-9B73-3B41-9479-16F4692C4E8E}"/>
                </a:ext>
              </a:extLst>
            </p:cNvPr>
            <p:cNvSpPr>
              <a:spLocks/>
            </p:cNvSpPr>
            <p:nvPr/>
          </p:nvSpPr>
          <p:spPr bwMode="auto">
            <a:xfrm>
              <a:off x="6802545" y="2950697"/>
              <a:ext cx="306933" cy="271518"/>
            </a:xfrm>
            <a:custGeom>
              <a:avLst/>
              <a:gdLst>
                <a:gd name="T0" fmla="*/ 176 w 182"/>
                <a:gd name="T1" fmla="*/ 147 h 161"/>
                <a:gd name="T2" fmla="*/ 171 w 182"/>
                <a:gd name="T3" fmla="*/ 146 h 161"/>
                <a:gd name="T4" fmla="*/ 160 w 182"/>
                <a:gd name="T5" fmla="*/ 139 h 161"/>
                <a:gd name="T6" fmla="*/ 152 w 182"/>
                <a:gd name="T7" fmla="*/ 134 h 161"/>
                <a:gd name="T8" fmla="*/ 155 w 182"/>
                <a:gd name="T9" fmla="*/ 130 h 161"/>
                <a:gd name="T10" fmla="*/ 166 w 182"/>
                <a:gd name="T11" fmla="*/ 128 h 161"/>
                <a:gd name="T12" fmla="*/ 162 w 182"/>
                <a:gd name="T13" fmla="*/ 118 h 161"/>
                <a:gd name="T14" fmla="*/ 148 w 182"/>
                <a:gd name="T15" fmla="*/ 122 h 161"/>
                <a:gd name="T16" fmla="*/ 148 w 182"/>
                <a:gd name="T17" fmla="*/ 119 h 161"/>
                <a:gd name="T18" fmla="*/ 154 w 182"/>
                <a:gd name="T19" fmla="*/ 114 h 161"/>
                <a:gd name="T20" fmla="*/ 150 w 182"/>
                <a:gd name="T21" fmla="*/ 99 h 161"/>
                <a:gd name="T22" fmla="*/ 84 w 182"/>
                <a:gd name="T23" fmla="*/ 82 h 161"/>
                <a:gd name="T24" fmla="*/ 84 w 182"/>
                <a:gd name="T25" fmla="*/ 73 h 161"/>
                <a:gd name="T26" fmla="*/ 87 w 182"/>
                <a:gd name="T27" fmla="*/ 64 h 161"/>
                <a:gd name="T28" fmla="*/ 90 w 182"/>
                <a:gd name="T29" fmla="*/ 58 h 161"/>
                <a:gd name="T30" fmla="*/ 97 w 182"/>
                <a:gd name="T31" fmla="*/ 43 h 161"/>
                <a:gd name="T32" fmla="*/ 99 w 182"/>
                <a:gd name="T33" fmla="*/ 37 h 161"/>
                <a:gd name="T34" fmla="*/ 102 w 182"/>
                <a:gd name="T35" fmla="*/ 23 h 161"/>
                <a:gd name="T36" fmla="*/ 98 w 182"/>
                <a:gd name="T37" fmla="*/ 14 h 161"/>
                <a:gd name="T38" fmla="*/ 94 w 182"/>
                <a:gd name="T39" fmla="*/ 9 h 161"/>
                <a:gd name="T40" fmla="*/ 97 w 182"/>
                <a:gd name="T41" fmla="*/ 2 h 161"/>
                <a:gd name="T42" fmla="*/ 0 w 182"/>
                <a:gd name="T43" fmla="*/ 47 h 161"/>
                <a:gd name="T44" fmla="*/ 11 w 182"/>
                <a:gd name="T45" fmla="*/ 64 h 161"/>
                <a:gd name="T46" fmla="*/ 13 w 182"/>
                <a:gd name="T47" fmla="*/ 75 h 161"/>
                <a:gd name="T48" fmla="*/ 13 w 182"/>
                <a:gd name="T49" fmla="*/ 94 h 161"/>
                <a:gd name="T50" fmla="*/ 9 w 182"/>
                <a:gd name="T51" fmla="*/ 110 h 161"/>
                <a:gd name="T52" fmla="*/ 9 w 182"/>
                <a:gd name="T53" fmla="*/ 131 h 161"/>
                <a:gd name="T54" fmla="*/ 15 w 182"/>
                <a:gd name="T55" fmla="*/ 136 h 161"/>
                <a:gd name="T56" fmla="*/ 25 w 182"/>
                <a:gd name="T57" fmla="*/ 134 h 161"/>
                <a:gd name="T58" fmla="*/ 44 w 182"/>
                <a:gd name="T59" fmla="*/ 139 h 161"/>
                <a:gd name="T60" fmla="*/ 72 w 182"/>
                <a:gd name="T61" fmla="*/ 142 h 161"/>
                <a:gd name="T62" fmla="*/ 78 w 182"/>
                <a:gd name="T63" fmla="*/ 138 h 161"/>
                <a:gd name="T64" fmla="*/ 70 w 182"/>
                <a:gd name="T65" fmla="*/ 137 h 161"/>
                <a:gd name="T66" fmla="*/ 77 w 182"/>
                <a:gd name="T67" fmla="*/ 132 h 161"/>
                <a:gd name="T68" fmla="*/ 97 w 182"/>
                <a:gd name="T69" fmla="*/ 142 h 161"/>
                <a:gd name="T70" fmla="*/ 98 w 182"/>
                <a:gd name="T71" fmla="*/ 150 h 161"/>
                <a:gd name="T72" fmla="*/ 111 w 182"/>
                <a:gd name="T73" fmla="*/ 155 h 161"/>
                <a:gd name="T74" fmla="*/ 121 w 182"/>
                <a:gd name="T75" fmla="*/ 154 h 161"/>
                <a:gd name="T76" fmla="*/ 132 w 182"/>
                <a:gd name="T77" fmla="*/ 150 h 161"/>
                <a:gd name="T78" fmla="*/ 142 w 182"/>
                <a:gd name="T79" fmla="*/ 153 h 161"/>
                <a:gd name="T80" fmla="*/ 142 w 182"/>
                <a:gd name="T81" fmla="*/ 141 h 161"/>
                <a:gd name="T82" fmla="*/ 150 w 182"/>
                <a:gd name="T83" fmla="*/ 147 h 161"/>
                <a:gd name="T84" fmla="*/ 168 w 182"/>
                <a:gd name="T85" fmla="*/ 154 h 161"/>
                <a:gd name="T86" fmla="*/ 169 w 182"/>
                <a:gd name="T87" fmla="*/ 161 h 161"/>
                <a:gd name="T88" fmla="*/ 176 w 182"/>
                <a:gd name="T89" fmla="*/ 158 h 161"/>
                <a:gd name="T90" fmla="*/ 181 w 182"/>
                <a:gd name="T91" fmla="*/ 15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161">
                  <a:moveTo>
                    <a:pt x="181" y="149"/>
                  </a:moveTo>
                  <a:lnTo>
                    <a:pt x="179" y="149"/>
                  </a:lnTo>
                  <a:lnTo>
                    <a:pt x="176" y="147"/>
                  </a:lnTo>
                  <a:lnTo>
                    <a:pt x="175" y="147"/>
                  </a:lnTo>
                  <a:lnTo>
                    <a:pt x="173" y="147"/>
                  </a:lnTo>
                  <a:lnTo>
                    <a:pt x="171" y="146"/>
                  </a:lnTo>
                  <a:lnTo>
                    <a:pt x="166" y="143"/>
                  </a:lnTo>
                  <a:lnTo>
                    <a:pt x="165" y="143"/>
                  </a:lnTo>
                  <a:lnTo>
                    <a:pt x="160" y="139"/>
                  </a:lnTo>
                  <a:lnTo>
                    <a:pt x="158" y="137"/>
                  </a:lnTo>
                  <a:lnTo>
                    <a:pt x="155" y="136"/>
                  </a:lnTo>
                  <a:lnTo>
                    <a:pt x="152" y="134"/>
                  </a:lnTo>
                  <a:lnTo>
                    <a:pt x="150" y="132"/>
                  </a:lnTo>
                  <a:lnTo>
                    <a:pt x="153" y="132"/>
                  </a:lnTo>
                  <a:lnTo>
                    <a:pt x="155" y="130"/>
                  </a:lnTo>
                  <a:lnTo>
                    <a:pt x="160" y="130"/>
                  </a:lnTo>
                  <a:lnTo>
                    <a:pt x="161" y="128"/>
                  </a:lnTo>
                  <a:lnTo>
                    <a:pt x="166" y="128"/>
                  </a:lnTo>
                  <a:lnTo>
                    <a:pt x="168" y="126"/>
                  </a:lnTo>
                  <a:lnTo>
                    <a:pt x="165" y="121"/>
                  </a:lnTo>
                  <a:lnTo>
                    <a:pt x="162" y="118"/>
                  </a:lnTo>
                  <a:lnTo>
                    <a:pt x="161" y="118"/>
                  </a:lnTo>
                  <a:lnTo>
                    <a:pt x="151" y="121"/>
                  </a:lnTo>
                  <a:lnTo>
                    <a:pt x="148" y="122"/>
                  </a:lnTo>
                  <a:lnTo>
                    <a:pt x="145" y="122"/>
                  </a:lnTo>
                  <a:lnTo>
                    <a:pt x="145" y="121"/>
                  </a:lnTo>
                  <a:lnTo>
                    <a:pt x="148" y="119"/>
                  </a:lnTo>
                  <a:lnTo>
                    <a:pt x="151" y="118"/>
                  </a:lnTo>
                  <a:lnTo>
                    <a:pt x="154" y="116"/>
                  </a:lnTo>
                  <a:lnTo>
                    <a:pt x="154" y="114"/>
                  </a:lnTo>
                  <a:lnTo>
                    <a:pt x="154" y="110"/>
                  </a:lnTo>
                  <a:lnTo>
                    <a:pt x="153" y="103"/>
                  </a:lnTo>
                  <a:lnTo>
                    <a:pt x="150" y="99"/>
                  </a:lnTo>
                  <a:lnTo>
                    <a:pt x="148" y="95"/>
                  </a:lnTo>
                  <a:lnTo>
                    <a:pt x="149" y="79"/>
                  </a:lnTo>
                  <a:lnTo>
                    <a:pt x="84" y="82"/>
                  </a:lnTo>
                  <a:lnTo>
                    <a:pt x="83" y="78"/>
                  </a:lnTo>
                  <a:lnTo>
                    <a:pt x="83" y="75"/>
                  </a:lnTo>
                  <a:lnTo>
                    <a:pt x="84" y="73"/>
                  </a:lnTo>
                  <a:lnTo>
                    <a:pt x="87" y="71"/>
                  </a:lnTo>
                  <a:lnTo>
                    <a:pt x="87" y="66"/>
                  </a:lnTo>
                  <a:lnTo>
                    <a:pt x="87" y="64"/>
                  </a:lnTo>
                  <a:lnTo>
                    <a:pt x="88" y="61"/>
                  </a:lnTo>
                  <a:lnTo>
                    <a:pt x="89" y="60"/>
                  </a:lnTo>
                  <a:lnTo>
                    <a:pt x="90" y="58"/>
                  </a:lnTo>
                  <a:lnTo>
                    <a:pt x="91" y="51"/>
                  </a:lnTo>
                  <a:lnTo>
                    <a:pt x="93" y="49"/>
                  </a:lnTo>
                  <a:lnTo>
                    <a:pt x="97" y="43"/>
                  </a:lnTo>
                  <a:lnTo>
                    <a:pt x="98" y="41"/>
                  </a:lnTo>
                  <a:lnTo>
                    <a:pt x="98" y="37"/>
                  </a:lnTo>
                  <a:lnTo>
                    <a:pt x="99" y="37"/>
                  </a:lnTo>
                  <a:lnTo>
                    <a:pt x="102" y="34"/>
                  </a:lnTo>
                  <a:lnTo>
                    <a:pt x="103" y="26"/>
                  </a:lnTo>
                  <a:lnTo>
                    <a:pt x="102" y="23"/>
                  </a:lnTo>
                  <a:lnTo>
                    <a:pt x="99" y="21"/>
                  </a:lnTo>
                  <a:lnTo>
                    <a:pt x="99" y="19"/>
                  </a:lnTo>
                  <a:lnTo>
                    <a:pt x="98" y="14"/>
                  </a:lnTo>
                  <a:lnTo>
                    <a:pt x="98" y="13"/>
                  </a:lnTo>
                  <a:lnTo>
                    <a:pt x="97" y="11"/>
                  </a:lnTo>
                  <a:lnTo>
                    <a:pt x="94" y="9"/>
                  </a:lnTo>
                  <a:lnTo>
                    <a:pt x="98" y="7"/>
                  </a:lnTo>
                  <a:lnTo>
                    <a:pt x="98" y="5"/>
                  </a:lnTo>
                  <a:lnTo>
                    <a:pt x="97" y="2"/>
                  </a:lnTo>
                  <a:lnTo>
                    <a:pt x="94" y="0"/>
                  </a:lnTo>
                  <a:lnTo>
                    <a:pt x="0" y="3"/>
                  </a:lnTo>
                  <a:lnTo>
                    <a:pt x="0" y="47"/>
                  </a:lnTo>
                  <a:lnTo>
                    <a:pt x="7" y="53"/>
                  </a:lnTo>
                  <a:lnTo>
                    <a:pt x="7" y="55"/>
                  </a:lnTo>
                  <a:lnTo>
                    <a:pt x="11" y="64"/>
                  </a:lnTo>
                  <a:lnTo>
                    <a:pt x="12" y="66"/>
                  </a:lnTo>
                  <a:lnTo>
                    <a:pt x="12" y="72"/>
                  </a:lnTo>
                  <a:lnTo>
                    <a:pt x="13" y="75"/>
                  </a:lnTo>
                  <a:lnTo>
                    <a:pt x="15" y="83"/>
                  </a:lnTo>
                  <a:lnTo>
                    <a:pt x="17" y="89"/>
                  </a:lnTo>
                  <a:lnTo>
                    <a:pt x="13" y="94"/>
                  </a:lnTo>
                  <a:lnTo>
                    <a:pt x="11" y="102"/>
                  </a:lnTo>
                  <a:lnTo>
                    <a:pt x="11" y="105"/>
                  </a:lnTo>
                  <a:lnTo>
                    <a:pt x="9" y="110"/>
                  </a:lnTo>
                  <a:lnTo>
                    <a:pt x="12" y="117"/>
                  </a:lnTo>
                  <a:lnTo>
                    <a:pt x="12" y="121"/>
                  </a:lnTo>
                  <a:lnTo>
                    <a:pt x="9" y="131"/>
                  </a:lnTo>
                  <a:lnTo>
                    <a:pt x="6" y="136"/>
                  </a:lnTo>
                  <a:lnTo>
                    <a:pt x="10" y="136"/>
                  </a:lnTo>
                  <a:lnTo>
                    <a:pt x="15" y="136"/>
                  </a:lnTo>
                  <a:lnTo>
                    <a:pt x="18" y="134"/>
                  </a:lnTo>
                  <a:lnTo>
                    <a:pt x="22" y="134"/>
                  </a:lnTo>
                  <a:lnTo>
                    <a:pt x="25" y="134"/>
                  </a:lnTo>
                  <a:lnTo>
                    <a:pt x="34" y="136"/>
                  </a:lnTo>
                  <a:lnTo>
                    <a:pt x="39" y="137"/>
                  </a:lnTo>
                  <a:lnTo>
                    <a:pt x="44" y="139"/>
                  </a:lnTo>
                  <a:lnTo>
                    <a:pt x="51" y="142"/>
                  </a:lnTo>
                  <a:lnTo>
                    <a:pt x="64" y="142"/>
                  </a:lnTo>
                  <a:lnTo>
                    <a:pt x="72" y="142"/>
                  </a:lnTo>
                  <a:lnTo>
                    <a:pt x="79" y="142"/>
                  </a:lnTo>
                  <a:lnTo>
                    <a:pt x="80" y="141"/>
                  </a:lnTo>
                  <a:lnTo>
                    <a:pt x="78" y="138"/>
                  </a:lnTo>
                  <a:lnTo>
                    <a:pt x="73" y="138"/>
                  </a:lnTo>
                  <a:lnTo>
                    <a:pt x="72" y="138"/>
                  </a:lnTo>
                  <a:lnTo>
                    <a:pt x="70" y="137"/>
                  </a:lnTo>
                  <a:lnTo>
                    <a:pt x="71" y="134"/>
                  </a:lnTo>
                  <a:lnTo>
                    <a:pt x="72" y="132"/>
                  </a:lnTo>
                  <a:lnTo>
                    <a:pt x="77" y="132"/>
                  </a:lnTo>
                  <a:lnTo>
                    <a:pt x="84" y="135"/>
                  </a:lnTo>
                  <a:lnTo>
                    <a:pt x="91" y="141"/>
                  </a:lnTo>
                  <a:lnTo>
                    <a:pt x="97" y="142"/>
                  </a:lnTo>
                  <a:lnTo>
                    <a:pt x="101" y="140"/>
                  </a:lnTo>
                  <a:lnTo>
                    <a:pt x="100" y="144"/>
                  </a:lnTo>
                  <a:lnTo>
                    <a:pt x="98" y="150"/>
                  </a:lnTo>
                  <a:lnTo>
                    <a:pt x="100" y="153"/>
                  </a:lnTo>
                  <a:lnTo>
                    <a:pt x="106" y="155"/>
                  </a:lnTo>
                  <a:lnTo>
                    <a:pt x="111" y="155"/>
                  </a:lnTo>
                  <a:lnTo>
                    <a:pt x="115" y="158"/>
                  </a:lnTo>
                  <a:lnTo>
                    <a:pt x="119" y="158"/>
                  </a:lnTo>
                  <a:lnTo>
                    <a:pt x="121" y="154"/>
                  </a:lnTo>
                  <a:lnTo>
                    <a:pt x="125" y="150"/>
                  </a:lnTo>
                  <a:lnTo>
                    <a:pt x="128" y="149"/>
                  </a:lnTo>
                  <a:lnTo>
                    <a:pt x="132" y="150"/>
                  </a:lnTo>
                  <a:lnTo>
                    <a:pt x="136" y="155"/>
                  </a:lnTo>
                  <a:lnTo>
                    <a:pt x="140" y="155"/>
                  </a:lnTo>
                  <a:lnTo>
                    <a:pt x="142" y="153"/>
                  </a:lnTo>
                  <a:lnTo>
                    <a:pt x="140" y="145"/>
                  </a:lnTo>
                  <a:lnTo>
                    <a:pt x="140" y="143"/>
                  </a:lnTo>
                  <a:lnTo>
                    <a:pt x="142" y="141"/>
                  </a:lnTo>
                  <a:lnTo>
                    <a:pt x="146" y="141"/>
                  </a:lnTo>
                  <a:lnTo>
                    <a:pt x="150" y="143"/>
                  </a:lnTo>
                  <a:lnTo>
                    <a:pt x="150" y="147"/>
                  </a:lnTo>
                  <a:lnTo>
                    <a:pt x="158" y="148"/>
                  </a:lnTo>
                  <a:lnTo>
                    <a:pt x="165" y="151"/>
                  </a:lnTo>
                  <a:lnTo>
                    <a:pt x="168" y="154"/>
                  </a:lnTo>
                  <a:lnTo>
                    <a:pt x="166" y="157"/>
                  </a:lnTo>
                  <a:lnTo>
                    <a:pt x="165" y="161"/>
                  </a:lnTo>
                  <a:lnTo>
                    <a:pt x="169" y="161"/>
                  </a:lnTo>
                  <a:lnTo>
                    <a:pt x="171" y="158"/>
                  </a:lnTo>
                  <a:lnTo>
                    <a:pt x="173" y="156"/>
                  </a:lnTo>
                  <a:lnTo>
                    <a:pt x="176" y="158"/>
                  </a:lnTo>
                  <a:lnTo>
                    <a:pt x="176" y="160"/>
                  </a:lnTo>
                  <a:lnTo>
                    <a:pt x="178" y="157"/>
                  </a:lnTo>
                  <a:lnTo>
                    <a:pt x="181" y="154"/>
                  </a:lnTo>
                  <a:lnTo>
                    <a:pt x="182" y="153"/>
                  </a:lnTo>
                  <a:lnTo>
                    <a:pt x="181" y="14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2" name="Freeform 35">
              <a:extLst>
                <a:ext uri="{FF2B5EF4-FFF2-40B4-BE49-F238E27FC236}">
                  <a16:creationId xmlns:a16="http://schemas.microsoft.com/office/drawing/2014/main" id="{190FD093-4C62-7C41-B561-7BB439A6E998}"/>
                </a:ext>
              </a:extLst>
            </p:cNvPr>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3" name="Freeform 36">
              <a:extLst>
                <a:ext uri="{FF2B5EF4-FFF2-40B4-BE49-F238E27FC236}">
                  <a16:creationId xmlns:a16="http://schemas.microsoft.com/office/drawing/2014/main" id="{48AC445D-6A14-814F-8DC0-DDDFB61508AD}"/>
                </a:ext>
              </a:extLst>
            </p:cNvPr>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4" name="Freeform 37">
              <a:extLst>
                <a:ext uri="{FF2B5EF4-FFF2-40B4-BE49-F238E27FC236}">
                  <a16:creationId xmlns:a16="http://schemas.microsoft.com/office/drawing/2014/main" id="{64376646-D730-4642-A48C-3E10C0C13F79}"/>
                </a:ext>
              </a:extLst>
            </p:cNvPr>
            <p:cNvSpPr>
              <a:spLocks/>
            </p:cNvSpPr>
            <p:nvPr/>
          </p:nvSpPr>
          <p:spPr bwMode="auto">
            <a:xfrm>
              <a:off x="7342207" y="2606663"/>
              <a:ext cx="465458" cy="205746"/>
            </a:xfrm>
            <a:custGeom>
              <a:avLst/>
              <a:gdLst>
                <a:gd name="T0" fmla="*/ 320 w 326"/>
                <a:gd name="T1" fmla="*/ 28 h 144"/>
                <a:gd name="T2" fmla="*/ 315 w 326"/>
                <a:gd name="T3" fmla="*/ 38 h 144"/>
                <a:gd name="T4" fmla="*/ 311 w 326"/>
                <a:gd name="T5" fmla="*/ 32 h 144"/>
                <a:gd name="T6" fmla="*/ 300 w 326"/>
                <a:gd name="T7" fmla="*/ 30 h 144"/>
                <a:gd name="T8" fmla="*/ 289 w 326"/>
                <a:gd name="T9" fmla="*/ 35 h 144"/>
                <a:gd name="T10" fmla="*/ 285 w 326"/>
                <a:gd name="T11" fmla="*/ 32 h 144"/>
                <a:gd name="T12" fmla="*/ 282 w 326"/>
                <a:gd name="T13" fmla="*/ 25 h 144"/>
                <a:gd name="T14" fmla="*/ 281 w 326"/>
                <a:gd name="T15" fmla="*/ 18 h 144"/>
                <a:gd name="T16" fmla="*/ 284 w 326"/>
                <a:gd name="T17" fmla="*/ 20 h 144"/>
                <a:gd name="T18" fmla="*/ 290 w 326"/>
                <a:gd name="T19" fmla="*/ 29 h 144"/>
                <a:gd name="T20" fmla="*/ 295 w 326"/>
                <a:gd name="T21" fmla="*/ 26 h 144"/>
                <a:gd name="T22" fmla="*/ 305 w 326"/>
                <a:gd name="T23" fmla="*/ 22 h 144"/>
                <a:gd name="T24" fmla="*/ 306 w 326"/>
                <a:gd name="T25" fmla="*/ 16 h 144"/>
                <a:gd name="T26" fmla="*/ 303 w 326"/>
                <a:gd name="T27" fmla="*/ 12 h 144"/>
                <a:gd name="T28" fmla="*/ 312 w 326"/>
                <a:gd name="T29" fmla="*/ 14 h 144"/>
                <a:gd name="T30" fmla="*/ 308 w 326"/>
                <a:gd name="T31" fmla="*/ 4 h 144"/>
                <a:gd name="T32" fmla="*/ 155 w 326"/>
                <a:gd name="T33" fmla="*/ 28 h 144"/>
                <a:gd name="T34" fmla="*/ 93 w 326"/>
                <a:gd name="T35" fmla="*/ 47 h 144"/>
                <a:gd name="T36" fmla="*/ 85 w 326"/>
                <a:gd name="T37" fmla="*/ 58 h 144"/>
                <a:gd name="T38" fmla="*/ 65 w 326"/>
                <a:gd name="T39" fmla="*/ 70 h 144"/>
                <a:gd name="T40" fmla="*/ 55 w 326"/>
                <a:gd name="T41" fmla="*/ 72 h 144"/>
                <a:gd name="T42" fmla="*/ 14 w 326"/>
                <a:gd name="T43" fmla="*/ 99 h 144"/>
                <a:gd name="T44" fmla="*/ 8 w 326"/>
                <a:gd name="T45" fmla="*/ 110 h 144"/>
                <a:gd name="T46" fmla="*/ 1 w 326"/>
                <a:gd name="T47" fmla="*/ 117 h 144"/>
                <a:gd name="T48" fmla="*/ 0 w 326"/>
                <a:gd name="T49" fmla="*/ 124 h 144"/>
                <a:gd name="T50" fmla="*/ 83 w 326"/>
                <a:gd name="T51" fmla="*/ 104 h 144"/>
                <a:gd name="T52" fmla="*/ 108 w 326"/>
                <a:gd name="T53" fmla="*/ 105 h 144"/>
                <a:gd name="T54" fmla="*/ 123 w 326"/>
                <a:gd name="T55" fmla="*/ 100 h 144"/>
                <a:gd name="T56" fmla="*/ 142 w 326"/>
                <a:gd name="T57" fmla="*/ 114 h 144"/>
                <a:gd name="T58" fmla="*/ 243 w 326"/>
                <a:gd name="T59" fmla="*/ 140 h 144"/>
                <a:gd name="T60" fmla="*/ 256 w 326"/>
                <a:gd name="T61" fmla="*/ 136 h 144"/>
                <a:gd name="T62" fmla="*/ 263 w 326"/>
                <a:gd name="T63" fmla="*/ 117 h 144"/>
                <a:gd name="T64" fmla="*/ 271 w 326"/>
                <a:gd name="T65" fmla="*/ 106 h 144"/>
                <a:gd name="T66" fmla="*/ 270 w 326"/>
                <a:gd name="T67" fmla="*/ 100 h 144"/>
                <a:gd name="T68" fmla="*/ 272 w 326"/>
                <a:gd name="T69" fmla="*/ 97 h 144"/>
                <a:gd name="T70" fmla="*/ 278 w 326"/>
                <a:gd name="T71" fmla="*/ 100 h 144"/>
                <a:gd name="T72" fmla="*/ 281 w 326"/>
                <a:gd name="T73" fmla="*/ 95 h 144"/>
                <a:gd name="T74" fmla="*/ 285 w 326"/>
                <a:gd name="T75" fmla="*/ 95 h 144"/>
                <a:gd name="T76" fmla="*/ 296 w 326"/>
                <a:gd name="T77" fmla="*/ 91 h 144"/>
                <a:gd name="T78" fmla="*/ 301 w 326"/>
                <a:gd name="T79" fmla="*/ 87 h 144"/>
                <a:gd name="T80" fmla="*/ 308 w 326"/>
                <a:gd name="T81" fmla="*/ 81 h 144"/>
                <a:gd name="T82" fmla="*/ 308 w 326"/>
                <a:gd name="T83" fmla="*/ 75 h 144"/>
                <a:gd name="T84" fmla="*/ 301 w 326"/>
                <a:gd name="T85" fmla="*/ 78 h 144"/>
                <a:gd name="T86" fmla="*/ 291 w 326"/>
                <a:gd name="T87" fmla="*/ 83 h 144"/>
                <a:gd name="T88" fmla="*/ 283 w 326"/>
                <a:gd name="T89" fmla="*/ 77 h 144"/>
                <a:gd name="T90" fmla="*/ 288 w 326"/>
                <a:gd name="T91" fmla="*/ 77 h 144"/>
                <a:gd name="T92" fmla="*/ 296 w 326"/>
                <a:gd name="T93" fmla="*/ 73 h 144"/>
                <a:gd name="T94" fmla="*/ 297 w 326"/>
                <a:gd name="T95" fmla="*/ 68 h 144"/>
                <a:gd name="T96" fmla="*/ 296 w 326"/>
                <a:gd name="T97" fmla="*/ 64 h 144"/>
                <a:gd name="T98" fmla="*/ 280 w 326"/>
                <a:gd name="T99" fmla="*/ 58 h 144"/>
                <a:gd name="T100" fmla="*/ 290 w 326"/>
                <a:gd name="T101" fmla="*/ 57 h 144"/>
                <a:gd name="T102" fmla="*/ 294 w 326"/>
                <a:gd name="T103" fmla="*/ 55 h 144"/>
                <a:gd name="T104" fmla="*/ 294 w 326"/>
                <a:gd name="T105" fmla="*/ 51 h 144"/>
                <a:gd name="T106" fmla="*/ 300 w 326"/>
                <a:gd name="T107" fmla="*/ 58 h 144"/>
                <a:gd name="T108" fmla="*/ 306 w 326"/>
                <a:gd name="T109" fmla="*/ 58 h 144"/>
                <a:gd name="T110" fmla="*/ 317 w 326"/>
                <a:gd name="T111" fmla="*/ 57 h 144"/>
                <a:gd name="T112" fmla="*/ 319 w 326"/>
                <a:gd name="T113" fmla="*/ 48 h 144"/>
                <a:gd name="T114" fmla="*/ 322 w 326"/>
                <a:gd name="T115" fmla="*/ 42 h 144"/>
                <a:gd name="T116" fmla="*/ 325 w 326"/>
                <a:gd name="T117"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6" h="144">
                  <a:moveTo>
                    <a:pt x="324" y="34"/>
                  </a:moveTo>
                  <a:cubicBezTo>
                    <a:pt x="322" y="31"/>
                    <a:pt x="322" y="31"/>
                    <a:pt x="322" y="31"/>
                  </a:cubicBezTo>
                  <a:cubicBezTo>
                    <a:pt x="320" y="28"/>
                    <a:pt x="320" y="28"/>
                    <a:pt x="320" y="28"/>
                  </a:cubicBezTo>
                  <a:cubicBezTo>
                    <a:pt x="317" y="28"/>
                    <a:pt x="317" y="28"/>
                    <a:pt x="317" y="28"/>
                  </a:cubicBezTo>
                  <a:cubicBezTo>
                    <a:pt x="316" y="29"/>
                    <a:pt x="316" y="29"/>
                    <a:pt x="316" y="29"/>
                  </a:cubicBezTo>
                  <a:cubicBezTo>
                    <a:pt x="315" y="38"/>
                    <a:pt x="315" y="38"/>
                    <a:pt x="315" y="38"/>
                  </a:cubicBezTo>
                  <a:cubicBezTo>
                    <a:pt x="315" y="40"/>
                    <a:pt x="315" y="40"/>
                    <a:pt x="315" y="40"/>
                  </a:cubicBezTo>
                  <a:cubicBezTo>
                    <a:pt x="312" y="38"/>
                    <a:pt x="312" y="38"/>
                    <a:pt x="312" y="38"/>
                  </a:cubicBezTo>
                  <a:cubicBezTo>
                    <a:pt x="311" y="32"/>
                    <a:pt x="311" y="32"/>
                    <a:pt x="311" y="32"/>
                  </a:cubicBezTo>
                  <a:cubicBezTo>
                    <a:pt x="309" y="28"/>
                    <a:pt x="309" y="28"/>
                    <a:pt x="309" y="28"/>
                  </a:cubicBezTo>
                  <a:cubicBezTo>
                    <a:pt x="306" y="27"/>
                    <a:pt x="306" y="27"/>
                    <a:pt x="306" y="27"/>
                  </a:cubicBezTo>
                  <a:cubicBezTo>
                    <a:pt x="300" y="30"/>
                    <a:pt x="300" y="30"/>
                    <a:pt x="300" y="30"/>
                  </a:cubicBezTo>
                  <a:cubicBezTo>
                    <a:pt x="298" y="30"/>
                    <a:pt x="298" y="30"/>
                    <a:pt x="298" y="30"/>
                  </a:cubicBezTo>
                  <a:cubicBezTo>
                    <a:pt x="292" y="32"/>
                    <a:pt x="292" y="32"/>
                    <a:pt x="292" y="32"/>
                  </a:cubicBezTo>
                  <a:cubicBezTo>
                    <a:pt x="289" y="35"/>
                    <a:pt x="289" y="35"/>
                    <a:pt x="289" y="35"/>
                  </a:cubicBezTo>
                  <a:cubicBezTo>
                    <a:pt x="286" y="39"/>
                    <a:pt x="286" y="39"/>
                    <a:pt x="286" y="39"/>
                  </a:cubicBezTo>
                  <a:cubicBezTo>
                    <a:pt x="285" y="37"/>
                    <a:pt x="285" y="37"/>
                    <a:pt x="285" y="37"/>
                  </a:cubicBezTo>
                  <a:cubicBezTo>
                    <a:pt x="285" y="32"/>
                    <a:pt x="285" y="32"/>
                    <a:pt x="285" y="32"/>
                  </a:cubicBezTo>
                  <a:cubicBezTo>
                    <a:pt x="285" y="30"/>
                    <a:pt x="285" y="30"/>
                    <a:pt x="285" y="30"/>
                  </a:cubicBezTo>
                  <a:cubicBezTo>
                    <a:pt x="283" y="27"/>
                    <a:pt x="283" y="27"/>
                    <a:pt x="283" y="27"/>
                  </a:cubicBezTo>
                  <a:cubicBezTo>
                    <a:pt x="282" y="25"/>
                    <a:pt x="282" y="25"/>
                    <a:pt x="282" y="25"/>
                  </a:cubicBezTo>
                  <a:cubicBezTo>
                    <a:pt x="281" y="23"/>
                    <a:pt x="281" y="23"/>
                    <a:pt x="281" y="23"/>
                  </a:cubicBezTo>
                  <a:cubicBezTo>
                    <a:pt x="281" y="20"/>
                    <a:pt x="281" y="20"/>
                    <a:pt x="281" y="20"/>
                  </a:cubicBezTo>
                  <a:cubicBezTo>
                    <a:pt x="281" y="18"/>
                    <a:pt x="281" y="18"/>
                    <a:pt x="281" y="18"/>
                  </a:cubicBezTo>
                  <a:cubicBezTo>
                    <a:pt x="283" y="16"/>
                    <a:pt x="283" y="16"/>
                    <a:pt x="283" y="16"/>
                  </a:cubicBezTo>
                  <a:cubicBezTo>
                    <a:pt x="283" y="16"/>
                    <a:pt x="283" y="16"/>
                    <a:pt x="283" y="16"/>
                  </a:cubicBezTo>
                  <a:cubicBezTo>
                    <a:pt x="284" y="20"/>
                    <a:pt x="284" y="20"/>
                    <a:pt x="284" y="20"/>
                  </a:cubicBezTo>
                  <a:cubicBezTo>
                    <a:pt x="285" y="26"/>
                    <a:pt x="285" y="26"/>
                    <a:pt x="285" y="26"/>
                  </a:cubicBezTo>
                  <a:cubicBezTo>
                    <a:pt x="287" y="31"/>
                    <a:pt x="287" y="31"/>
                    <a:pt x="287" y="31"/>
                  </a:cubicBezTo>
                  <a:cubicBezTo>
                    <a:pt x="290" y="29"/>
                    <a:pt x="290" y="29"/>
                    <a:pt x="290" y="29"/>
                  </a:cubicBezTo>
                  <a:cubicBezTo>
                    <a:pt x="291" y="28"/>
                    <a:pt x="291" y="28"/>
                    <a:pt x="291" y="28"/>
                  </a:cubicBezTo>
                  <a:cubicBezTo>
                    <a:pt x="294" y="26"/>
                    <a:pt x="294" y="26"/>
                    <a:pt x="294" y="26"/>
                  </a:cubicBezTo>
                  <a:cubicBezTo>
                    <a:pt x="295" y="26"/>
                    <a:pt x="295" y="26"/>
                    <a:pt x="295" y="26"/>
                  </a:cubicBezTo>
                  <a:cubicBezTo>
                    <a:pt x="299" y="24"/>
                    <a:pt x="299" y="24"/>
                    <a:pt x="299" y="24"/>
                  </a:cubicBezTo>
                  <a:cubicBezTo>
                    <a:pt x="300" y="22"/>
                    <a:pt x="300" y="22"/>
                    <a:pt x="300" y="22"/>
                  </a:cubicBezTo>
                  <a:cubicBezTo>
                    <a:pt x="305" y="22"/>
                    <a:pt x="305" y="22"/>
                    <a:pt x="305" y="22"/>
                  </a:cubicBezTo>
                  <a:cubicBezTo>
                    <a:pt x="306" y="19"/>
                    <a:pt x="306" y="19"/>
                    <a:pt x="306" y="19"/>
                  </a:cubicBezTo>
                  <a:cubicBezTo>
                    <a:pt x="307" y="18"/>
                    <a:pt x="307" y="18"/>
                    <a:pt x="307" y="18"/>
                  </a:cubicBezTo>
                  <a:cubicBezTo>
                    <a:pt x="307" y="18"/>
                    <a:pt x="306" y="17"/>
                    <a:pt x="306" y="16"/>
                  </a:cubicBezTo>
                  <a:cubicBezTo>
                    <a:pt x="305" y="16"/>
                    <a:pt x="305" y="16"/>
                    <a:pt x="305" y="16"/>
                  </a:cubicBezTo>
                  <a:cubicBezTo>
                    <a:pt x="303" y="13"/>
                    <a:pt x="303" y="13"/>
                    <a:pt x="303" y="13"/>
                  </a:cubicBezTo>
                  <a:cubicBezTo>
                    <a:pt x="303" y="12"/>
                    <a:pt x="303" y="12"/>
                    <a:pt x="303" y="12"/>
                  </a:cubicBezTo>
                  <a:cubicBezTo>
                    <a:pt x="304" y="12"/>
                    <a:pt x="304" y="12"/>
                    <a:pt x="304" y="12"/>
                  </a:cubicBezTo>
                  <a:cubicBezTo>
                    <a:pt x="309" y="14"/>
                    <a:pt x="309" y="14"/>
                    <a:pt x="309" y="14"/>
                  </a:cubicBezTo>
                  <a:cubicBezTo>
                    <a:pt x="312" y="14"/>
                    <a:pt x="312" y="14"/>
                    <a:pt x="312" y="14"/>
                  </a:cubicBezTo>
                  <a:cubicBezTo>
                    <a:pt x="312" y="11"/>
                    <a:pt x="312" y="11"/>
                    <a:pt x="312" y="11"/>
                  </a:cubicBezTo>
                  <a:cubicBezTo>
                    <a:pt x="309" y="7"/>
                    <a:pt x="309" y="7"/>
                    <a:pt x="309" y="7"/>
                  </a:cubicBezTo>
                  <a:cubicBezTo>
                    <a:pt x="308" y="4"/>
                    <a:pt x="308" y="4"/>
                    <a:pt x="308" y="4"/>
                  </a:cubicBezTo>
                  <a:cubicBezTo>
                    <a:pt x="305" y="0"/>
                    <a:pt x="305" y="0"/>
                    <a:pt x="305" y="0"/>
                  </a:cubicBezTo>
                  <a:cubicBezTo>
                    <a:pt x="218" y="18"/>
                    <a:pt x="218" y="18"/>
                    <a:pt x="218" y="18"/>
                  </a:cubicBezTo>
                  <a:cubicBezTo>
                    <a:pt x="155" y="28"/>
                    <a:pt x="155" y="28"/>
                    <a:pt x="155" y="28"/>
                  </a:cubicBezTo>
                  <a:cubicBezTo>
                    <a:pt x="94" y="35"/>
                    <a:pt x="94" y="35"/>
                    <a:pt x="94" y="35"/>
                  </a:cubicBezTo>
                  <a:cubicBezTo>
                    <a:pt x="94" y="47"/>
                    <a:pt x="94" y="47"/>
                    <a:pt x="94" y="47"/>
                  </a:cubicBezTo>
                  <a:cubicBezTo>
                    <a:pt x="93" y="47"/>
                    <a:pt x="93" y="47"/>
                    <a:pt x="93" y="47"/>
                  </a:cubicBezTo>
                  <a:cubicBezTo>
                    <a:pt x="89" y="49"/>
                    <a:pt x="89" y="49"/>
                    <a:pt x="89" y="49"/>
                  </a:cubicBezTo>
                  <a:cubicBezTo>
                    <a:pt x="86" y="54"/>
                    <a:pt x="86" y="54"/>
                    <a:pt x="86" y="54"/>
                  </a:cubicBezTo>
                  <a:cubicBezTo>
                    <a:pt x="85" y="58"/>
                    <a:pt x="85" y="58"/>
                    <a:pt x="85" y="58"/>
                  </a:cubicBezTo>
                  <a:cubicBezTo>
                    <a:pt x="74" y="60"/>
                    <a:pt x="74" y="60"/>
                    <a:pt x="74" y="60"/>
                  </a:cubicBezTo>
                  <a:cubicBezTo>
                    <a:pt x="69" y="66"/>
                    <a:pt x="69" y="66"/>
                    <a:pt x="69" y="66"/>
                  </a:cubicBezTo>
                  <a:cubicBezTo>
                    <a:pt x="65" y="70"/>
                    <a:pt x="65" y="70"/>
                    <a:pt x="65" y="70"/>
                  </a:cubicBezTo>
                  <a:cubicBezTo>
                    <a:pt x="62" y="66"/>
                    <a:pt x="62" y="66"/>
                    <a:pt x="62" y="66"/>
                  </a:cubicBezTo>
                  <a:cubicBezTo>
                    <a:pt x="59" y="66"/>
                    <a:pt x="59" y="66"/>
                    <a:pt x="59" y="66"/>
                  </a:cubicBezTo>
                  <a:cubicBezTo>
                    <a:pt x="55" y="72"/>
                    <a:pt x="55" y="72"/>
                    <a:pt x="55" y="72"/>
                  </a:cubicBezTo>
                  <a:cubicBezTo>
                    <a:pt x="53" y="76"/>
                    <a:pt x="53" y="76"/>
                    <a:pt x="53" y="76"/>
                  </a:cubicBezTo>
                  <a:cubicBezTo>
                    <a:pt x="48" y="79"/>
                    <a:pt x="48" y="79"/>
                    <a:pt x="48" y="79"/>
                  </a:cubicBezTo>
                  <a:cubicBezTo>
                    <a:pt x="14" y="99"/>
                    <a:pt x="14" y="99"/>
                    <a:pt x="14" y="99"/>
                  </a:cubicBezTo>
                  <a:cubicBezTo>
                    <a:pt x="11" y="103"/>
                    <a:pt x="11" y="103"/>
                    <a:pt x="11" y="103"/>
                  </a:cubicBezTo>
                  <a:cubicBezTo>
                    <a:pt x="12" y="107"/>
                    <a:pt x="12" y="107"/>
                    <a:pt x="12" y="107"/>
                  </a:cubicBezTo>
                  <a:cubicBezTo>
                    <a:pt x="8" y="110"/>
                    <a:pt x="8" y="110"/>
                    <a:pt x="8" y="110"/>
                  </a:cubicBezTo>
                  <a:cubicBezTo>
                    <a:pt x="5" y="110"/>
                    <a:pt x="5" y="110"/>
                    <a:pt x="5" y="110"/>
                  </a:cubicBezTo>
                  <a:cubicBezTo>
                    <a:pt x="1" y="114"/>
                    <a:pt x="1" y="114"/>
                    <a:pt x="1" y="114"/>
                  </a:cubicBezTo>
                  <a:cubicBezTo>
                    <a:pt x="1" y="117"/>
                    <a:pt x="1" y="117"/>
                    <a:pt x="1" y="117"/>
                  </a:cubicBezTo>
                  <a:cubicBezTo>
                    <a:pt x="0" y="123"/>
                    <a:pt x="0" y="123"/>
                    <a:pt x="0" y="123"/>
                  </a:cubicBezTo>
                  <a:cubicBezTo>
                    <a:pt x="0" y="124"/>
                    <a:pt x="0" y="124"/>
                    <a:pt x="0" y="124"/>
                  </a:cubicBezTo>
                  <a:cubicBezTo>
                    <a:pt x="0" y="124"/>
                    <a:pt x="0" y="124"/>
                    <a:pt x="0" y="124"/>
                  </a:cubicBezTo>
                  <a:cubicBezTo>
                    <a:pt x="56" y="118"/>
                    <a:pt x="56" y="118"/>
                    <a:pt x="56" y="118"/>
                  </a:cubicBezTo>
                  <a:cubicBezTo>
                    <a:pt x="73" y="105"/>
                    <a:pt x="73" y="105"/>
                    <a:pt x="73" y="105"/>
                  </a:cubicBezTo>
                  <a:cubicBezTo>
                    <a:pt x="83" y="104"/>
                    <a:pt x="83" y="104"/>
                    <a:pt x="83" y="104"/>
                  </a:cubicBezTo>
                  <a:cubicBezTo>
                    <a:pt x="90" y="104"/>
                    <a:pt x="90" y="104"/>
                    <a:pt x="90" y="104"/>
                  </a:cubicBezTo>
                  <a:cubicBezTo>
                    <a:pt x="102" y="106"/>
                    <a:pt x="102" y="106"/>
                    <a:pt x="102" y="106"/>
                  </a:cubicBezTo>
                  <a:cubicBezTo>
                    <a:pt x="108" y="105"/>
                    <a:pt x="108" y="105"/>
                    <a:pt x="108" y="105"/>
                  </a:cubicBezTo>
                  <a:cubicBezTo>
                    <a:pt x="111" y="104"/>
                    <a:pt x="111" y="104"/>
                    <a:pt x="111" y="104"/>
                  </a:cubicBezTo>
                  <a:cubicBezTo>
                    <a:pt x="116" y="101"/>
                    <a:pt x="116" y="101"/>
                    <a:pt x="116" y="101"/>
                  </a:cubicBezTo>
                  <a:cubicBezTo>
                    <a:pt x="123" y="100"/>
                    <a:pt x="123" y="100"/>
                    <a:pt x="123" y="100"/>
                  </a:cubicBezTo>
                  <a:cubicBezTo>
                    <a:pt x="132" y="101"/>
                    <a:pt x="132" y="101"/>
                    <a:pt x="132" y="101"/>
                  </a:cubicBezTo>
                  <a:cubicBezTo>
                    <a:pt x="138" y="104"/>
                    <a:pt x="138" y="104"/>
                    <a:pt x="138" y="104"/>
                  </a:cubicBezTo>
                  <a:cubicBezTo>
                    <a:pt x="142" y="114"/>
                    <a:pt x="142" y="114"/>
                    <a:pt x="142" y="114"/>
                  </a:cubicBezTo>
                  <a:cubicBezTo>
                    <a:pt x="182" y="106"/>
                    <a:pt x="182" y="106"/>
                    <a:pt x="182" y="106"/>
                  </a:cubicBezTo>
                  <a:cubicBezTo>
                    <a:pt x="234" y="144"/>
                    <a:pt x="234" y="144"/>
                    <a:pt x="234" y="144"/>
                  </a:cubicBezTo>
                  <a:cubicBezTo>
                    <a:pt x="243" y="140"/>
                    <a:pt x="243" y="140"/>
                    <a:pt x="243" y="140"/>
                  </a:cubicBezTo>
                  <a:cubicBezTo>
                    <a:pt x="245" y="140"/>
                    <a:pt x="245" y="140"/>
                    <a:pt x="245" y="140"/>
                  </a:cubicBezTo>
                  <a:cubicBezTo>
                    <a:pt x="254" y="139"/>
                    <a:pt x="254" y="139"/>
                    <a:pt x="254" y="139"/>
                  </a:cubicBezTo>
                  <a:cubicBezTo>
                    <a:pt x="256" y="136"/>
                    <a:pt x="256" y="136"/>
                    <a:pt x="256" y="136"/>
                  </a:cubicBezTo>
                  <a:cubicBezTo>
                    <a:pt x="259" y="133"/>
                    <a:pt x="259" y="133"/>
                    <a:pt x="259" y="133"/>
                  </a:cubicBezTo>
                  <a:cubicBezTo>
                    <a:pt x="260" y="124"/>
                    <a:pt x="260" y="124"/>
                    <a:pt x="260" y="124"/>
                  </a:cubicBezTo>
                  <a:cubicBezTo>
                    <a:pt x="263" y="117"/>
                    <a:pt x="263" y="117"/>
                    <a:pt x="263" y="117"/>
                  </a:cubicBezTo>
                  <a:cubicBezTo>
                    <a:pt x="267" y="111"/>
                    <a:pt x="267" y="111"/>
                    <a:pt x="267" y="111"/>
                  </a:cubicBezTo>
                  <a:cubicBezTo>
                    <a:pt x="271" y="108"/>
                    <a:pt x="271" y="108"/>
                    <a:pt x="271" y="108"/>
                  </a:cubicBezTo>
                  <a:cubicBezTo>
                    <a:pt x="271" y="106"/>
                    <a:pt x="271" y="106"/>
                    <a:pt x="271" y="106"/>
                  </a:cubicBezTo>
                  <a:cubicBezTo>
                    <a:pt x="270" y="103"/>
                    <a:pt x="270" y="103"/>
                    <a:pt x="270" y="103"/>
                  </a:cubicBezTo>
                  <a:cubicBezTo>
                    <a:pt x="269" y="101"/>
                    <a:pt x="269" y="101"/>
                    <a:pt x="269" y="101"/>
                  </a:cubicBezTo>
                  <a:cubicBezTo>
                    <a:pt x="270" y="100"/>
                    <a:pt x="270" y="100"/>
                    <a:pt x="270" y="100"/>
                  </a:cubicBezTo>
                  <a:cubicBezTo>
                    <a:pt x="270" y="98"/>
                    <a:pt x="270" y="98"/>
                    <a:pt x="270" y="98"/>
                  </a:cubicBezTo>
                  <a:cubicBezTo>
                    <a:pt x="271" y="97"/>
                    <a:pt x="271" y="97"/>
                    <a:pt x="271" y="97"/>
                  </a:cubicBezTo>
                  <a:cubicBezTo>
                    <a:pt x="272" y="97"/>
                    <a:pt x="272" y="97"/>
                    <a:pt x="272" y="97"/>
                  </a:cubicBezTo>
                  <a:cubicBezTo>
                    <a:pt x="273" y="98"/>
                    <a:pt x="273" y="98"/>
                    <a:pt x="273" y="98"/>
                  </a:cubicBezTo>
                  <a:cubicBezTo>
                    <a:pt x="274" y="102"/>
                    <a:pt x="274" y="102"/>
                    <a:pt x="274" y="102"/>
                  </a:cubicBezTo>
                  <a:cubicBezTo>
                    <a:pt x="278" y="100"/>
                    <a:pt x="278" y="100"/>
                    <a:pt x="278" y="100"/>
                  </a:cubicBezTo>
                  <a:cubicBezTo>
                    <a:pt x="281" y="99"/>
                    <a:pt x="281" y="99"/>
                    <a:pt x="281" y="99"/>
                  </a:cubicBezTo>
                  <a:cubicBezTo>
                    <a:pt x="281" y="97"/>
                    <a:pt x="281" y="97"/>
                    <a:pt x="281" y="97"/>
                  </a:cubicBezTo>
                  <a:cubicBezTo>
                    <a:pt x="281" y="95"/>
                    <a:pt x="281" y="95"/>
                    <a:pt x="281" y="95"/>
                  </a:cubicBezTo>
                  <a:cubicBezTo>
                    <a:pt x="283" y="94"/>
                    <a:pt x="283" y="94"/>
                    <a:pt x="283" y="94"/>
                  </a:cubicBezTo>
                  <a:cubicBezTo>
                    <a:pt x="283" y="93"/>
                    <a:pt x="283" y="93"/>
                    <a:pt x="283" y="93"/>
                  </a:cubicBezTo>
                  <a:cubicBezTo>
                    <a:pt x="285" y="95"/>
                    <a:pt x="285" y="95"/>
                    <a:pt x="285" y="95"/>
                  </a:cubicBezTo>
                  <a:cubicBezTo>
                    <a:pt x="290" y="93"/>
                    <a:pt x="290" y="93"/>
                    <a:pt x="290" y="93"/>
                  </a:cubicBezTo>
                  <a:cubicBezTo>
                    <a:pt x="294" y="91"/>
                    <a:pt x="294" y="91"/>
                    <a:pt x="294" y="91"/>
                  </a:cubicBezTo>
                  <a:cubicBezTo>
                    <a:pt x="296" y="91"/>
                    <a:pt x="296" y="91"/>
                    <a:pt x="296" y="91"/>
                  </a:cubicBezTo>
                  <a:cubicBezTo>
                    <a:pt x="299" y="89"/>
                    <a:pt x="299" y="89"/>
                    <a:pt x="299" y="89"/>
                  </a:cubicBezTo>
                  <a:cubicBezTo>
                    <a:pt x="301" y="88"/>
                    <a:pt x="301" y="88"/>
                    <a:pt x="301" y="88"/>
                  </a:cubicBezTo>
                  <a:cubicBezTo>
                    <a:pt x="301" y="87"/>
                    <a:pt x="301" y="87"/>
                    <a:pt x="301" y="87"/>
                  </a:cubicBezTo>
                  <a:cubicBezTo>
                    <a:pt x="305" y="90"/>
                    <a:pt x="305" y="90"/>
                    <a:pt x="305" y="90"/>
                  </a:cubicBezTo>
                  <a:cubicBezTo>
                    <a:pt x="307" y="86"/>
                    <a:pt x="307" y="86"/>
                    <a:pt x="307" y="86"/>
                  </a:cubicBezTo>
                  <a:cubicBezTo>
                    <a:pt x="308" y="81"/>
                    <a:pt x="308" y="81"/>
                    <a:pt x="308" y="81"/>
                  </a:cubicBezTo>
                  <a:cubicBezTo>
                    <a:pt x="309" y="79"/>
                    <a:pt x="309" y="79"/>
                    <a:pt x="309" y="79"/>
                  </a:cubicBezTo>
                  <a:cubicBezTo>
                    <a:pt x="310" y="77"/>
                    <a:pt x="310" y="77"/>
                    <a:pt x="310" y="77"/>
                  </a:cubicBezTo>
                  <a:cubicBezTo>
                    <a:pt x="310" y="77"/>
                    <a:pt x="309" y="74"/>
                    <a:pt x="308" y="75"/>
                  </a:cubicBezTo>
                  <a:cubicBezTo>
                    <a:pt x="307" y="75"/>
                    <a:pt x="304" y="76"/>
                    <a:pt x="304" y="76"/>
                  </a:cubicBezTo>
                  <a:cubicBezTo>
                    <a:pt x="303" y="78"/>
                    <a:pt x="303" y="78"/>
                    <a:pt x="303" y="78"/>
                  </a:cubicBezTo>
                  <a:cubicBezTo>
                    <a:pt x="301" y="78"/>
                    <a:pt x="301" y="78"/>
                    <a:pt x="301" y="78"/>
                  </a:cubicBezTo>
                  <a:cubicBezTo>
                    <a:pt x="299" y="80"/>
                    <a:pt x="299" y="80"/>
                    <a:pt x="299" y="80"/>
                  </a:cubicBezTo>
                  <a:cubicBezTo>
                    <a:pt x="294" y="83"/>
                    <a:pt x="294" y="83"/>
                    <a:pt x="294" y="83"/>
                  </a:cubicBezTo>
                  <a:cubicBezTo>
                    <a:pt x="291" y="83"/>
                    <a:pt x="291" y="83"/>
                    <a:pt x="291" y="83"/>
                  </a:cubicBezTo>
                  <a:cubicBezTo>
                    <a:pt x="283" y="81"/>
                    <a:pt x="283" y="81"/>
                    <a:pt x="283" y="81"/>
                  </a:cubicBezTo>
                  <a:cubicBezTo>
                    <a:pt x="283" y="79"/>
                    <a:pt x="283" y="79"/>
                    <a:pt x="283" y="79"/>
                  </a:cubicBezTo>
                  <a:cubicBezTo>
                    <a:pt x="283" y="77"/>
                    <a:pt x="283" y="77"/>
                    <a:pt x="283" y="77"/>
                  </a:cubicBezTo>
                  <a:cubicBezTo>
                    <a:pt x="284" y="76"/>
                    <a:pt x="284" y="76"/>
                    <a:pt x="284" y="76"/>
                  </a:cubicBezTo>
                  <a:cubicBezTo>
                    <a:pt x="286" y="76"/>
                    <a:pt x="286" y="76"/>
                    <a:pt x="286" y="76"/>
                  </a:cubicBezTo>
                  <a:cubicBezTo>
                    <a:pt x="288" y="77"/>
                    <a:pt x="288" y="77"/>
                    <a:pt x="288" y="77"/>
                  </a:cubicBezTo>
                  <a:cubicBezTo>
                    <a:pt x="293" y="77"/>
                    <a:pt x="293" y="77"/>
                    <a:pt x="293" y="77"/>
                  </a:cubicBezTo>
                  <a:cubicBezTo>
                    <a:pt x="296" y="75"/>
                    <a:pt x="296" y="75"/>
                    <a:pt x="296" y="75"/>
                  </a:cubicBezTo>
                  <a:cubicBezTo>
                    <a:pt x="296" y="73"/>
                    <a:pt x="296" y="73"/>
                    <a:pt x="296" y="73"/>
                  </a:cubicBezTo>
                  <a:cubicBezTo>
                    <a:pt x="295" y="71"/>
                    <a:pt x="295" y="71"/>
                    <a:pt x="295" y="71"/>
                  </a:cubicBezTo>
                  <a:cubicBezTo>
                    <a:pt x="296" y="68"/>
                    <a:pt x="296" y="68"/>
                    <a:pt x="296" y="68"/>
                  </a:cubicBezTo>
                  <a:cubicBezTo>
                    <a:pt x="297" y="68"/>
                    <a:pt x="297" y="68"/>
                    <a:pt x="297" y="68"/>
                  </a:cubicBezTo>
                  <a:cubicBezTo>
                    <a:pt x="299" y="66"/>
                    <a:pt x="299" y="66"/>
                    <a:pt x="299" y="66"/>
                  </a:cubicBezTo>
                  <a:cubicBezTo>
                    <a:pt x="299" y="64"/>
                    <a:pt x="299" y="64"/>
                    <a:pt x="299" y="64"/>
                  </a:cubicBezTo>
                  <a:cubicBezTo>
                    <a:pt x="296" y="64"/>
                    <a:pt x="296" y="64"/>
                    <a:pt x="296" y="64"/>
                  </a:cubicBezTo>
                  <a:cubicBezTo>
                    <a:pt x="290" y="61"/>
                    <a:pt x="290" y="61"/>
                    <a:pt x="290" y="61"/>
                  </a:cubicBezTo>
                  <a:cubicBezTo>
                    <a:pt x="283" y="60"/>
                    <a:pt x="283" y="60"/>
                    <a:pt x="283" y="60"/>
                  </a:cubicBezTo>
                  <a:cubicBezTo>
                    <a:pt x="280" y="58"/>
                    <a:pt x="280" y="58"/>
                    <a:pt x="280" y="58"/>
                  </a:cubicBezTo>
                  <a:cubicBezTo>
                    <a:pt x="280" y="57"/>
                    <a:pt x="280" y="57"/>
                    <a:pt x="280" y="57"/>
                  </a:cubicBezTo>
                  <a:cubicBezTo>
                    <a:pt x="284" y="57"/>
                    <a:pt x="284" y="57"/>
                    <a:pt x="284" y="57"/>
                  </a:cubicBezTo>
                  <a:cubicBezTo>
                    <a:pt x="290" y="57"/>
                    <a:pt x="290" y="57"/>
                    <a:pt x="290" y="57"/>
                  </a:cubicBezTo>
                  <a:cubicBezTo>
                    <a:pt x="294" y="59"/>
                    <a:pt x="294" y="59"/>
                    <a:pt x="294" y="59"/>
                  </a:cubicBezTo>
                  <a:cubicBezTo>
                    <a:pt x="295" y="57"/>
                    <a:pt x="295" y="57"/>
                    <a:pt x="295" y="57"/>
                  </a:cubicBezTo>
                  <a:cubicBezTo>
                    <a:pt x="294" y="55"/>
                    <a:pt x="294" y="55"/>
                    <a:pt x="294" y="55"/>
                  </a:cubicBezTo>
                  <a:cubicBezTo>
                    <a:pt x="293" y="54"/>
                    <a:pt x="293" y="54"/>
                    <a:pt x="293" y="54"/>
                  </a:cubicBezTo>
                  <a:cubicBezTo>
                    <a:pt x="292" y="52"/>
                    <a:pt x="292" y="52"/>
                    <a:pt x="292" y="52"/>
                  </a:cubicBezTo>
                  <a:cubicBezTo>
                    <a:pt x="294" y="51"/>
                    <a:pt x="294" y="51"/>
                    <a:pt x="294" y="51"/>
                  </a:cubicBezTo>
                  <a:cubicBezTo>
                    <a:pt x="297" y="51"/>
                    <a:pt x="297" y="51"/>
                    <a:pt x="297" y="51"/>
                  </a:cubicBezTo>
                  <a:cubicBezTo>
                    <a:pt x="298" y="56"/>
                    <a:pt x="298" y="56"/>
                    <a:pt x="298" y="56"/>
                  </a:cubicBezTo>
                  <a:cubicBezTo>
                    <a:pt x="300" y="58"/>
                    <a:pt x="300" y="58"/>
                    <a:pt x="300" y="58"/>
                  </a:cubicBezTo>
                  <a:cubicBezTo>
                    <a:pt x="303" y="58"/>
                    <a:pt x="303" y="58"/>
                    <a:pt x="303" y="58"/>
                  </a:cubicBezTo>
                  <a:cubicBezTo>
                    <a:pt x="304" y="57"/>
                    <a:pt x="304" y="57"/>
                    <a:pt x="304" y="57"/>
                  </a:cubicBezTo>
                  <a:cubicBezTo>
                    <a:pt x="306" y="58"/>
                    <a:pt x="306" y="58"/>
                    <a:pt x="306" y="58"/>
                  </a:cubicBezTo>
                  <a:cubicBezTo>
                    <a:pt x="310" y="58"/>
                    <a:pt x="310" y="58"/>
                    <a:pt x="310" y="58"/>
                  </a:cubicBezTo>
                  <a:cubicBezTo>
                    <a:pt x="316" y="58"/>
                    <a:pt x="316" y="58"/>
                    <a:pt x="316" y="58"/>
                  </a:cubicBezTo>
                  <a:cubicBezTo>
                    <a:pt x="317" y="57"/>
                    <a:pt x="317" y="57"/>
                    <a:pt x="317" y="57"/>
                  </a:cubicBezTo>
                  <a:cubicBezTo>
                    <a:pt x="317" y="53"/>
                    <a:pt x="317" y="53"/>
                    <a:pt x="317" y="53"/>
                  </a:cubicBezTo>
                  <a:cubicBezTo>
                    <a:pt x="318" y="51"/>
                    <a:pt x="318" y="51"/>
                    <a:pt x="318" y="51"/>
                  </a:cubicBezTo>
                  <a:cubicBezTo>
                    <a:pt x="319" y="48"/>
                    <a:pt x="319" y="48"/>
                    <a:pt x="319" y="48"/>
                  </a:cubicBezTo>
                  <a:cubicBezTo>
                    <a:pt x="319" y="46"/>
                    <a:pt x="319" y="46"/>
                    <a:pt x="319" y="46"/>
                  </a:cubicBezTo>
                  <a:cubicBezTo>
                    <a:pt x="320" y="42"/>
                    <a:pt x="320" y="42"/>
                    <a:pt x="320" y="42"/>
                  </a:cubicBezTo>
                  <a:cubicBezTo>
                    <a:pt x="322" y="42"/>
                    <a:pt x="322" y="42"/>
                    <a:pt x="322" y="42"/>
                  </a:cubicBezTo>
                  <a:cubicBezTo>
                    <a:pt x="323" y="44"/>
                    <a:pt x="323" y="44"/>
                    <a:pt x="323" y="44"/>
                  </a:cubicBezTo>
                  <a:cubicBezTo>
                    <a:pt x="325" y="42"/>
                    <a:pt x="325" y="42"/>
                    <a:pt x="325" y="42"/>
                  </a:cubicBezTo>
                  <a:cubicBezTo>
                    <a:pt x="325" y="39"/>
                    <a:pt x="325" y="39"/>
                    <a:pt x="325" y="39"/>
                  </a:cubicBezTo>
                  <a:cubicBezTo>
                    <a:pt x="326" y="37"/>
                    <a:pt x="326" y="37"/>
                    <a:pt x="326" y="37"/>
                  </a:cubicBezTo>
                  <a:lnTo>
                    <a:pt x="324" y="3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5" name="Freeform 38">
              <a:extLst>
                <a:ext uri="{FF2B5EF4-FFF2-40B4-BE49-F238E27FC236}">
                  <a16:creationId xmlns:a16="http://schemas.microsoft.com/office/drawing/2014/main" id="{66798675-0951-1841-BE7A-51EA90A73E72}"/>
                </a:ext>
              </a:extLst>
            </p:cNvPr>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chemeClr val="bg1"/>
              </a:solidFill>
              <a:prstDash val="solid"/>
              <a:miter lim="800000"/>
              <a:headEnd/>
              <a:tailEnd/>
            </a:ln>
          </p:spPr>
          <p:txBody>
            <a:bodyPr/>
            <a:lstStyle/>
            <a:p>
              <a:pPr defTabSz="1828272">
                <a:defRPr/>
              </a:pPr>
              <a:endParaRPr lang="en-US">
                <a:solidFill>
                  <a:schemeClr val="accent6"/>
                </a:solidFill>
              </a:endParaRPr>
            </a:p>
          </p:txBody>
        </p:sp>
        <p:sp>
          <p:nvSpPr>
            <p:cNvPr id="226" name="Freeform 39">
              <a:extLst>
                <a:ext uri="{FF2B5EF4-FFF2-40B4-BE49-F238E27FC236}">
                  <a16:creationId xmlns:a16="http://schemas.microsoft.com/office/drawing/2014/main" id="{D43D4D78-8235-B243-885F-E569E46B7ABD}"/>
                </a:ext>
              </a:extLst>
            </p:cNvPr>
            <p:cNvSpPr>
              <a:spLocks/>
            </p:cNvSpPr>
            <p:nvPr/>
          </p:nvSpPr>
          <p:spPr bwMode="auto">
            <a:xfrm>
              <a:off x="7369190" y="2432960"/>
              <a:ext cx="418238" cy="234416"/>
            </a:xfrm>
            <a:custGeom>
              <a:avLst/>
              <a:gdLst>
                <a:gd name="T0" fmla="*/ 169 w 248"/>
                <a:gd name="T1" fmla="*/ 118 h 139"/>
                <a:gd name="T2" fmla="*/ 248 w 248"/>
                <a:gd name="T3" fmla="*/ 101 h 139"/>
                <a:gd name="T4" fmla="*/ 246 w 248"/>
                <a:gd name="T5" fmla="*/ 93 h 139"/>
                <a:gd name="T6" fmla="*/ 239 w 248"/>
                <a:gd name="T7" fmla="*/ 86 h 139"/>
                <a:gd name="T8" fmla="*/ 232 w 248"/>
                <a:gd name="T9" fmla="*/ 83 h 139"/>
                <a:gd name="T10" fmla="*/ 228 w 248"/>
                <a:gd name="T11" fmla="*/ 78 h 139"/>
                <a:gd name="T12" fmla="*/ 224 w 248"/>
                <a:gd name="T13" fmla="*/ 72 h 139"/>
                <a:gd name="T14" fmla="*/ 226 w 248"/>
                <a:gd name="T15" fmla="*/ 68 h 139"/>
                <a:gd name="T16" fmla="*/ 228 w 248"/>
                <a:gd name="T17" fmla="*/ 67 h 139"/>
                <a:gd name="T18" fmla="*/ 224 w 248"/>
                <a:gd name="T19" fmla="*/ 63 h 139"/>
                <a:gd name="T20" fmla="*/ 211 w 248"/>
                <a:gd name="T21" fmla="*/ 54 h 139"/>
                <a:gd name="T22" fmla="*/ 215 w 248"/>
                <a:gd name="T23" fmla="*/ 55 h 139"/>
                <a:gd name="T24" fmla="*/ 221 w 248"/>
                <a:gd name="T25" fmla="*/ 59 h 139"/>
                <a:gd name="T26" fmla="*/ 225 w 248"/>
                <a:gd name="T27" fmla="*/ 56 h 139"/>
                <a:gd name="T28" fmla="*/ 225 w 248"/>
                <a:gd name="T29" fmla="*/ 48 h 139"/>
                <a:gd name="T30" fmla="*/ 215 w 248"/>
                <a:gd name="T31" fmla="*/ 45 h 139"/>
                <a:gd name="T32" fmla="*/ 211 w 248"/>
                <a:gd name="T33" fmla="*/ 41 h 139"/>
                <a:gd name="T34" fmla="*/ 207 w 248"/>
                <a:gd name="T35" fmla="*/ 43 h 139"/>
                <a:gd name="T36" fmla="*/ 199 w 248"/>
                <a:gd name="T37" fmla="*/ 37 h 139"/>
                <a:gd name="T38" fmla="*/ 193 w 248"/>
                <a:gd name="T39" fmla="*/ 37 h 139"/>
                <a:gd name="T40" fmla="*/ 188 w 248"/>
                <a:gd name="T41" fmla="*/ 36 h 139"/>
                <a:gd name="T42" fmla="*/ 191 w 248"/>
                <a:gd name="T43" fmla="*/ 24 h 139"/>
                <a:gd name="T44" fmla="*/ 192 w 248"/>
                <a:gd name="T45" fmla="*/ 17 h 139"/>
                <a:gd name="T46" fmla="*/ 183 w 248"/>
                <a:gd name="T47" fmla="*/ 10 h 139"/>
                <a:gd name="T48" fmla="*/ 171 w 248"/>
                <a:gd name="T49" fmla="*/ 5 h 139"/>
                <a:gd name="T50" fmla="*/ 166 w 248"/>
                <a:gd name="T51" fmla="*/ 8 h 139"/>
                <a:gd name="T52" fmla="*/ 151 w 248"/>
                <a:gd name="T53" fmla="*/ 0 h 139"/>
                <a:gd name="T54" fmla="*/ 149 w 248"/>
                <a:gd name="T55" fmla="*/ 15 h 139"/>
                <a:gd name="T56" fmla="*/ 144 w 248"/>
                <a:gd name="T57" fmla="*/ 21 h 139"/>
                <a:gd name="T58" fmla="*/ 138 w 248"/>
                <a:gd name="T59" fmla="*/ 28 h 139"/>
                <a:gd name="T60" fmla="*/ 134 w 248"/>
                <a:gd name="T61" fmla="*/ 28 h 139"/>
                <a:gd name="T62" fmla="*/ 131 w 248"/>
                <a:gd name="T63" fmla="*/ 36 h 139"/>
                <a:gd name="T64" fmla="*/ 127 w 248"/>
                <a:gd name="T65" fmla="*/ 46 h 139"/>
                <a:gd name="T66" fmla="*/ 120 w 248"/>
                <a:gd name="T67" fmla="*/ 43 h 139"/>
                <a:gd name="T68" fmla="*/ 115 w 248"/>
                <a:gd name="T69" fmla="*/ 48 h 139"/>
                <a:gd name="T70" fmla="*/ 109 w 248"/>
                <a:gd name="T71" fmla="*/ 68 h 139"/>
                <a:gd name="T72" fmla="*/ 103 w 248"/>
                <a:gd name="T73" fmla="*/ 78 h 139"/>
                <a:gd name="T74" fmla="*/ 100 w 248"/>
                <a:gd name="T75" fmla="*/ 89 h 139"/>
                <a:gd name="T76" fmla="*/ 82 w 248"/>
                <a:gd name="T77" fmla="*/ 101 h 139"/>
                <a:gd name="T78" fmla="*/ 69 w 248"/>
                <a:gd name="T79" fmla="*/ 100 h 139"/>
                <a:gd name="T80" fmla="*/ 61 w 248"/>
                <a:gd name="T81" fmla="*/ 107 h 139"/>
                <a:gd name="T82" fmla="*/ 50 w 248"/>
                <a:gd name="T83" fmla="*/ 100 h 139"/>
                <a:gd name="T84" fmla="*/ 46 w 248"/>
                <a:gd name="T85" fmla="*/ 97 h 139"/>
                <a:gd name="T86" fmla="*/ 43 w 248"/>
                <a:gd name="T87" fmla="*/ 103 h 139"/>
                <a:gd name="T88" fmla="*/ 28 w 248"/>
                <a:gd name="T89" fmla="*/ 113 h 139"/>
                <a:gd name="T90" fmla="*/ 22 w 248"/>
                <a:gd name="T91" fmla="*/ 127 h 139"/>
                <a:gd name="T92" fmla="*/ 15 w 248"/>
                <a:gd name="T93" fmla="*/ 130 h 139"/>
                <a:gd name="T94" fmla="*/ 6 w 248"/>
                <a:gd name="T95" fmla="*/ 136 h 139"/>
                <a:gd name="T96" fmla="*/ 64 w 248"/>
                <a:gd name="T97"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139">
                  <a:moveTo>
                    <a:pt x="116" y="127"/>
                  </a:moveTo>
                  <a:lnTo>
                    <a:pt x="169" y="118"/>
                  </a:lnTo>
                  <a:lnTo>
                    <a:pt x="243" y="103"/>
                  </a:lnTo>
                  <a:lnTo>
                    <a:pt x="248" y="101"/>
                  </a:lnTo>
                  <a:lnTo>
                    <a:pt x="248" y="98"/>
                  </a:lnTo>
                  <a:lnTo>
                    <a:pt x="246" y="93"/>
                  </a:lnTo>
                  <a:lnTo>
                    <a:pt x="243" y="89"/>
                  </a:lnTo>
                  <a:lnTo>
                    <a:pt x="239" y="86"/>
                  </a:lnTo>
                  <a:lnTo>
                    <a:pt x="237" y="86"/>
                  </a:lnTo>
                  <a:lnTo>
                    <a:pt x="232" y="83"/>
                  </a:lnTo>
                  <a:lnTo>
                    <a:pt x="231" y="80"/>
                  </a:lnTo>
                  <a:lnTo>
                    <a:pt x="228" y="78"/>
                  </a:lnTo>
                  <a:lnTo>
                    <a:pt x="226" y="74"/>
                  </a:lnTo>
                  <a:lnTo>
                    <a:pt x="224" y="72"/>
                  </a:lnTo>
                  <a:lnTo>
                    <a:pt x="224" y="70"/>
                  </a:lnTo>
                  <a:lnTo>
                    <a:pt x="226" y="68"/>
                  </a:lnTo>
                  <a:lnTo>
                    <a:pt x="230" y="70"/>
                  </a:lnTo>
                  <a:lnTo>
                    <a:pt x="228" y="67"/>
                  </a:lnTo>
                  <a:lnTo>
                    <a:pt x="226" y="64"/>
                  </a:lnTo>
                  <a:lnTo>
                    <a:pt x="224" y="63"/>
                  </a:lnTo>
                  <a:lnTo>
                    <a:pt x="215" y="60"/>
                  </a:lnTo>
                  <a:lnTo>
                    <a:pt x="211" y="54"/>
                  </a:lnTo>
                  <a:lnTo>
                    <a:pt x="211" y="53"/>
                  </a:lnTo>
                  <a:lnTo>
                    <a:pt x="215" y="55"/>
                  </a:lnTo>
                  <a:lnTo>
                    <a:pt x="220" y="56"/>
                  </a:lnTo>
                  <a:lnTo>
                    <a:pt x="221" y="59"/>
                  </a:lnTo>
                  <a:lnTo>
                    <a:pt x="227" y="60"/>
                  </a:lnTo>
                  <a:lnTo>
                    <a:pt x="225" y="56"/>
                  </a:lnTo>
                  <a:lnTo>
                    <a:pt x="225" y="51"/>
                  </a:lnTo>
                  <a:lnTo>
                    <a:pt x="225" y="48"/>
                  </a:lnTo>
                  <a:lnTo>
                    <a:pt x="221" y="49"/>
                  </a:lnTo>
                  <a:lnTo>
                    <a:pt x="215" y="45"/>
                  </a:lnTo>
                  <a:lnTo>
                    <a:pt x="212" y="41"/>
                  </a:lnTo>
                  <a:lnTo>
                    <a:pt x="211" y="41"/>
                  </a:lnTo>
                  <a:lnTo>
                    <a:pt x="210" y="43"/>
                  </a:lnTo>
                  <a:lnTo>
                    <a:pt x="207" y="43"/>
                  </a:lnTo>
                  <a:lnTo>
                    <a:pt x="203" y="39"/>
                  </a:lnTo>
                  <a:lnTo>
                    <a:pt x="199" y="37"/>
                  </a:lnTo>
                  <a:lnTo>
                    <a:pt x="195" y="36"/>
                  </a:lnTo>
                  <a:lnTo>
                    <a:pt x="193" y="37"/>
                  </a:lnTo>
                  <a:lnTo>
                    <a:pt x="190" y="38"/>
                  </a:lnTo>
                  <a:lnTo>
                    <a:pt x="188" y="36"/>
                  </a:lnTo>
                  <a:lnTo>
                    <a:pt x="188" y="25"/>
                  </a:lnTo>
                  <a:lnTo>
                    <a:pt x="191" y="24"/>
                  </a:lnTo>
                  <a:lnTo>
                    <a:pt x="193" y="21"/>
                  </a:lnTo>
                  <a:lnTo>
                    <a:pt x="192" y="17"/>
                  </a:lnTo>
                  <a:lnTo>
                    <a:pt x="188" y="14"/>
                  </a:lnTo>
                  <a:lnTo>
                    <a:pt x="183" y="10"/>
                  </a:lnTo>
                  <a:lnTo>
                    <a:pt x="173" y="4"/>
                  </a:lnTo>
                  <a:lnTo>
                    <a:pt x="171" y="5"/>
                  </a:lnTo>
                  <a:lnTo>
                    <a:pt x="168" y="8"/>
                  </a:lnTo>
                  <a:lnTo>
                    <a:pt x="166" y="8"/>
                  </a:lnTo>
                  <a:lnTo>
                    <a:pt x="160" y="5"/>
                  </a:lnTo>
                  <a:lnTo>
                    <a:pt x="151" y="0"/>
                  </a:lnTo>
                  <a:lnTo>
                    <a:pt x="151" y="8"/>
                  </a:lnTo>
                  <a:lnTo>
                    <a:pt x="149" y="15"/>
                  </a:lnTo>
                  <a:lnTo>
                    <a:pt x="147" y="18"/>
                  </a:lnTo>
                  <a:lnTo>
                    <a:pt x="144" y="21"/>
                  </a:lnTo>
                  <a:lnTo>
                    <a:pt x="139" y="30"/>
                  </a:lnTo>
                  <a:lnTo>
                    <a:pt x="138" y="28"/>
                  </a:lnTo>
                  <a:lnTo>
                    <a:pt x="135" y="28"/>
                  </a:lnTo>
                  <a:lnTo>
                    <a:pt x="134" y="28"/>
                  </a:lnTo>
                  <a:lnTo>
                    <a:pt x="133" y="32"/>
                  </a:lnTo>
                  <a:lnTo>
                    <a:pt x="131" y="36"/>
                  </a:lnTo>
                  <a:lnTo>
                    <a:pt x="128" y="44"/>
                  </a:lnTo>
                  <a:lnTo>
                    <a:pt x="127" y="46"/>
                  </a:lnTo>
                  <a:lnTo>
                    <a:pt x="125" y="45"/>
                  </a:lnTo>
                  <a:lnTo>
                    <a:pt x="120" y="43"/>
                  </a:lnTo>
                  <a:lnTo>
                    <a:pt x="116" y="41"/>
                  </a:lnTo>
                  <a:lnTo>
                    <a:pt x="115" y="48"/>
                  </a:lnTo>
                  <a:lnTo>
                    <a:pt x="112" y="60"/>
                  </a:lnTo>
                  <a:lnTo>
                    <a:pt x="109" y="68"/>
                  </a:lnTo>
                  <a:lnTo>
                    <a:pt x="104" y="73"/>
                  </a:lnTo>
                  <a:lnTo>
                    <a:pt x="103" y="78"/>
                  </a:lnTo>
                  <a:lnTo>
                    <a:pt x="104" y="86"/>
                  </a:lnTo>
                  <a:lnTo>
                    <a:pt x="100" y="89"/>
                  </a:lnTo>
                  <a:lnTo>
                    <a:pt x="89" y="95"/>
                  </a:lnTo>
                  <a:lnTo>
                    <a:pt x="82" y="101"/>
                  </a:lnTo>
                  <a:lnTo>
                    <a:pt x="73" y="103"/>
                  </a:lnTo>
                  <a:lnTo>
                    <a:pt x="69" y="100"/>
                  </a:lnTo>
                  <a:lnTo>
                    <a:pt x="63" y="107"/>
                  </a:lnTo>
                  <a:lnTo>
                    <a:pt x="61" y="107"/>
                  </a:lnTo>
                  <a:lnTo>
                    <a:pt x="56" y="105"/>
                  </a:lnTo>
                  <a:lnTo>
                    <a:pt x="50" y="100"/>
                  </a:lnTo>
                  <a:lnTo>
                    <a:pt x="49" y="97"/>
                  </a:lnTo>
                  <a:lnTo>
                    <a:pt x="46" y="97"/>
                  </a:lnTo>
                  <a:lnTo>
                    <a:pt x="45" y="99"/>
                  </a:lnTo>
                  <a:lnTo>
                    <a:pt x="43" y="103"/>
                  </a:lnTo>
                  <a:lnTo>
                    <a:pt x="39" y="109"/>
                  </a:lnTo>
                  <a:lnTo>
                    <a:pt x="28" y="113"/>
                  </a:lnTo>
                  <a:lnTo>
                    <a:pt x="25" y="118"/>
                  </a:lnTo>
                  <a:lnTo>
                    <a:pt x="22" y="127"/>
                  </a:lnTo>
                  <a:lnTo>
                    <a:pt x="18" y="128"/>
                  </a:lnTo>
                  <a:lnTo>
                    <a:pt x="15" y="130"/>
                  </a:lnTo>
                  <a:lnTo>
                    <a:pt x="10" y="133"/>
                  </a:lnTo>
                  <a:lnTo>
                    <a:pt x="6" y="136"/>
                  </a:lnTo>
                  <a:lnTo>
                    <a:pt x="0" y="139"/>
                  </a:lnTo>
                  <a:lnTo>
                    <a:pt x="64" y="133"/>
                  </a:lnTo>
                  <a:lnTo>
                    <a:pt x="116" y="127"/>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7" name="Freeform 40">
              <a:extLst>
                <a:ext uri="{FF2B5EF4-FFF2-40B4-BE49-F238E27FC236}">
                  <a16:creationId xmlns:a16="http://schemas.microsoft.com/office/drawing/2014/main" id="{F08F8E32-28F6-6B4B-BE15-80CE27339D86}"/>
                </a:ext>
              </a:extLst>
            </p:cNvPr>
            <p:cNvSpPr>
              <a:spLocks/>
            </p:cNvSpPr>
            <p:nvPr/>
          </p:nvSpPr>
          <p:spPr bwMode="auto">
            <a:xfrm>
              <a:off x="7406291" y="2750011"/>
              <a:ext cx="269831" cy="209119"/>
            </a:xfrm>
            <a:custGeom>
              <a:avLst/>
              <a:gdLst>
                <a:gd name="T0" fmla="*/ 94 w 189"/>
                <a:gd name="T1" fmla="*/ 4 h 147"/>
                <a:gd name="T2" fmla="*/ 79 w 189"/>
                <a:gd name="T3" fmla="*/ 0 h 147"/>
                <a:gd name="T4" fmla="*/ 67 w 189"/>
                <a:gd name="T5" fmla="*/ 4 h 147"/>
                <a:gd name="T6" fmla="*/ 58 w 189"/>
                <a:gd name="T7" fmla="*/ 6 h 147"/>
                <a:gd name="T8" fmla="*/ 39 w 189"/>
                <a:gd name="T9" fmla="*/ 4 h 147"/>
                <a:gd name="T10" fmla="*/ 26 w 189"/>
                <a:gd name="T11" fmla="*/ 7 h 147"/>
                <a:gd name="T12" fmla="*/ 12 w 189"/>
                <a:gd name="T13" fmla="*/ 18 h 147"/>
                <a:gd name="T14" fmla="*/ 11 w 189"/>
                <a:gd name="T15" fmla="*/ 22 h 147"/>
                <a:gd name="T16" fmla="*/ 5 w 189"/>
                <a:gd name="T17" fmla="*/ 26 h 147"/>
                <a:gd name="T18" fmla="*/ 0 w 189"/>
                <a:gd name="T19" fmla="*/ 32 h 147"/>
                <a:gd name="T20" fmla="*/ 4 w 189"/>
                <a:gd name="T21" fmla="*/ 37 h 147"/>
                <a:gd name="T22" fmla="*/ 19 w 189"/>
                <a:gd name="T23" fmla="*/ 45 h 147"/>
                <a:gd name="T24" fmla="*/ 24 w 189"/>
                <a:gd name="T25" fmla="*/ 53 h 147"/>
                <a:gd name="T26" fmla="*/ 34 w 189"/>
                <a:gd name="T27" fmla="*/ 64 h 147"/>
                <a:gd name="T28" fmla="*/ 55 w 189"/>
                <a:gd name="T29" fmla="*/ 81 h 147"/>
                <a:gd name="T30" fmla="*/ 66 w 189"/>
                <a:gd name="T31" fmla="*/ 96 h 147"/>
                <a:gd name="T32" fmla="*/ 76 w 189"/>
                <a:gd name="T33" fmla="*/ 102 h 147"/>
                <a:gd name="T34" fmla="*/ 82 w 189"/>
                <a:gd name="T35" fmla="*/ 107 h 147"/>
                <a:gd name="T36" fmla="*/ 87 w 189"/>
                <a:gd name="T37" fmla="*/ 114 h 147"/>
                <a:gd name="T38" fmla="*/ 89 w 189"/>
                <a:gd name="T39" fmla="*/ 119 h 147"/>
                <a:gd name="T40" fmla="*/ 91 w 189"/>
                <a:gd name="T41" fmla="*/ 124 h 147"/>
                <a:gd name="T42" fmla="*/ 95 w 189"/>
                <a:gd name="T43" fmla="*/ 125 h 147"/>
                <a:gd name="T44" fmla="*/ 98 w 189"/>
                <a:gd name="T45" fmla="*/ 128 h 147"/>
                <a:gd name="T46" fmla="*/ 99 w 189"/>
                <a:gd name="T47" fmla="*/ 133 h 147"/>
                <a:gd name="T48" fmla="*/ 103 w 189"/>
                <a:gd name="T49" fmla="*/ 138 h 147"/>
                <a:gd name="T50" fmla="*/ 104 w 189"/>
                <a:gd name="T51" fmla="*/ 145 h 147"/>
                <a:gd name="T52" fmla="*/ 108 w 189"/>
                <a:gd name="T53" fmla="*/ 147 h 147"/>
                <a:gd name="T54" fmla="*/ 110 w 189"/>
                <a:gd name="T55" fmla="*/ 140 h 147"/>
                <a:gd name="T56" fmla="*/ 116 w 189"/>
                <a:gd name="T57" fmla="*/ 140 h 147"/>
                <a:gd name="T58" fmla="*/ 117 w 189"/>
                <a:gd name="T59" fmla="*/ 137 h 147"/>
                <a:gd name="T60" fmla="*/ 112 w 189"/>
                <a:gd name="T61" fmla="*/ 136 h 147"/>
                <a:gd name="T62" fmla="*/ 110 w 189"/>
                <a:gd name="T63" fmla="*/ 133 h 147"/>
                <a:gd name="T64" fmla="*/ 115 w 189"/>
                <a:gd name="T65" fmla="*/ 132 h 147"/>
                <a:gd name="T66" fmla="*/ 119 w 189"/>
                <a:gd name="T67" fmla="*/ 135 h 147"/>
                <a:gd name="T68" fmla="*/ 124 w 189"/>
                <a:gd name="T69" fmla="*/ 128 h 147"/>
                <a:gd name="T70" fmla="*/ 123 w 189"/>
                <a:gd name="T71" fmla="*/ 123 h 147"/>
                <a:gd name="T72" fmla="*/ 130 w 189"/>
                <a:gd name="T73" fmla="*/ 123 h 147"/>
                <a:gd name="T74" fmla="*/ 135 w 189"/>
                <a:gd name="T75" fmla="*/ 119 h 147"/>
                <a:gd name="T76" fmla="*/ 131 w 189"/>
                <a:gd name="T77" fmla="*/ 118 h 147"/>
                <a:gd name="T78" fmla="*/ 129 w 189"/>
                <a:gd name="T79" fmla="*/ 115 h 147"/>
                <a:gd name="T80" fmla="*/ 133 w 189"/>
                <a:gd name="T81" fmla="*/ 115 h 147"/>
                <a:gd name="T82" fmla="*/ 138 w 189"/>
                <a:gd name="T83" fmla="*/ 117 h 147"/>
                <a:gd name="T84" fmla="*/ 145 w 189"/>
                <a:gd name="T85" fmla="*/ 110 h 147"/>
                <a:gd name="T86" fmla="*/ 141 w 189"/>
                <a:gd name="T87" fmla="*/ 105 h 147"/>
                <a:gd name="T88" fmla="*/ 143 w 189"/>
                <a:gd name="T89" fmla="*/ 103 h 147"/>
                <a:gd name="T90" fmla="*/ 149 w 189"/>
                <a:gd name="T91" fmla="*/ 103 h 147"/>
                <a:gd name="T92" fmla="*/ 155 w 189"/>
                <a:gd name="T93" fmla="*/ 93 h 147"/>
                <a:gd name="T94" fmla="*/ 164 w 189"/>
                <a:gd name="T95" fmla="*/ 89 h 147"/>
                <a:gd name="T96" fmla="*/ 169 w 189"/>
                <a:gd name="T97" fmla="*/ 81 h 147"/>
                <a:gd name="T98" fmla="*/ 165 w 189"/>
                <a:gd name="T99" fmla="*/ 75 h 147"/>
                <a:gd name="T100" fmla="*/ 169 w 189"/>
                <a:gd name="T101" fmla="*/ 75 h 147"/>
                <a:gd name="T102" fmla="*/ 170 w 189"/>
                <a:gd name="T103" fmla="*/ 70 h 147"/>
                <a:gd name="T104" fmla="*/ 175 w 189"/>
                <a:gd name="T105" fmla="*/ 60 h 147"/>
                <a:gd name="T106" fmla="*/ 178 w 189"/>
                <a:gd name="T107" fmla="*/ 54 h 147"/>
                <a:gd name="T108" fmla="*/ 187 w 189"/>
                <a:gd name="T109" fmla="*/ 46 h 147"/>
                <a:gd name="T110" fmla="*/ 138 w 189"/>
                <a:gd name="T111" fmla="*/ 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9" h="147">
                  <a:moveTo>
                    <a:pt x="98" y="14"/>
                  </a:moveTo>
                  <a:cubicBezTo>
                    <a:pt x="94" y="4"/>
                    <a:pt x="94" y="4"/>
                    <a:pt x="94" y="4"/>
                  </a:cubicBezTo>
                  <a:cubicBezTo>
                    <a:pt x="88" y="1"/>
                    <a:pt x="88" y="1"/>
                    <a:pt x="88" y="1"/>
                  </a:cubicBezTo>
                  <a:cubicBezTo>
                    <a:pt x="79" y="0"/>
                    <a:pt x="79" y="0"/>
                    <a:pt x="79" y="0"/>
                  </a:cubicBezTo>
                  <a:cubicBezTo>
                    <a:pt x="72" y="1"/>
                    <a:pt x="72" y="1"/>
                    <a:pt x="72" y="1"/>
                  </a:cubicBezTo>
                  <a:cubicBezTo>
                    <a:pt x="67" y="4"/>
                    <a:pt x="67" y="4"/>
                    <a:pt x="67" y="4"/>
                  </a:cubicBezTo>
                  <a:cubicBezTo>
                    <a:pt x="64" y="5"/>
                    <a:pt x="64" y="5"/>
                    <a:pt x="64" y="5"/>
                  </a:cubicBezTo>
                  <a:cubicBezTo>
                    <a:pt x="58" y="6"/>
                    <a:pt x="58" y="6"/>
                    <a:pt x="58" y="6"/>
                  </a:cubicBezTo>
                  <a:cubicBezTo>
                    <a:pt x="46" y="4"/>
                    <a:pt x="46" y="4"/>
                    <a:pt x="46" y="4"/>
                  </a:cubicBezTo>
                  <a:cubicBezTo>
                    <a:pt x="39" y="4"/>
                    <a:pt x="39" y="4"/>
                    <a:pt x="39" y="4"/>
                  </a:cubicBezTo>
                  <a:cubicBezTo>
                    <a:pt x="31" y="5"/>
                    <a:pt x="31" y="5"/>
                    <a:pt x="31" y="5"/>
                  </a:cubicBezTo>
                  <a:cubicBezTo>
                    <a:pt x="26" y="7"/>
                    <a:pt x="26" y="7"/>
                    <a:pt x="26" y="7"/>
                  </a:cubicBezTo>
                  <a:cubicBezTo>
                    <a:pt x="12" y="18"/>
                    <a:pt x="12" y="18"/>
                    <a:pt x="12" y="18"/>
                  </a:cubicBezTo>
                  <a:cubicBezTo>
                    <a:pt x="12" y="18"/>
                    <a:pt x="12" y="18"/>
                    <a:pt x="12" y="18"/>
                  </a:cubicBezTo>
                  <a:cubicBezTo>
                    <a:pt x="11" y="20"/>
                    <a:pt x="11" y="20"/>
                    <a:pt x="11" y="20"/>
                  </a:cubicBezTo>
                  <a:cubicBezTo>
                    <a:pt x="11" y="22"/>
                    <a:pt x="11" y="22"/>
                    <a:pt x="11" y="22"/>
                  </a:cubicBezTo>
                  <a:cubicBezTo>
                    <a:pt x="9" y="23"/>
                    <a:pt x="9" y="23"/>
                    <a:pt x="9" y="23"/>
                  </a:cubicBezTo>
                  <a:cubicBezTo>
                    <a:pt x="5" y="26"/>
                    <a:pt x="5" y="26"/>
                    <a:pt x="5" y="26"/>
                  </a:cubicBezTo>
                  <a:cubicBezTo>
                    <a:pt x="0" y="29"/>
                    <a:pt x="0" y="29"/>
                    <a:pt x="0" y="29"/>
                  </a:cubicBezTo>
                  <a:cubicBezTo>
                    <a:pt x="0" y="32"/>
                    <a:pt x="0" y="32"/>
                    <a:pt x="0" y="32"/>
                  </a:cubicBezTo>
                  <a:cubicBezTo>
                    <a:pt x="2" y="34"/>
                    <a:pt x="2" y="34"/>
                    <a:pt x="2" y="34"/>
                  </a:cubicBezTo>
                  <a:cubicBezTo>
                    <a:pt x="4" y="37"/>
                    <a:pt x="4" y="37"/>
                    <a:pt x="4" y="37"/>
                  </a:cubicBezTo>
                  <a:cubicBezTo>
                    <a:pt x="16" y="42"/>
                    <a:pt x="16" y="42"/>
                    <a:pt x="16" y="42"/>
                  </a:cubicBezTo>
                  <a:cubicBezTo>
                    <a:pt x="19" y="45"/>
                    <a:pt x="19" y="45"/>
                    <a:pt x="19" y="45"/>
                  </a:cubicBezTo>
                  <a:cubicBezTo>
                    <a:pt x="22" y="49"/>
                    <a:pt x="22" y="49"/>
                    <a:pt x="22" y="49"/>
                  </a:cubicBezTo>
                  <a:cubicBezTo>
                    <a:pt x="24" y="53"/>
                    <a:pt x="24" y="53"/>
                    <a:pt x="24" y="53"/>
                  </a:cubicBezTo>
                  <a:cubicBezTo>
                    <a:pt x="29" y="58"/>
                    <a:pt x="29" y="58"/>
                    <a:pt x="29" y="58"/>
                  </a:cubicBezTo>
                  <a:cubicBezTo>
                    <a:pt x="34" y="64"/>
                    <a:pt x="34" y="64"/>
                    <a:pt x="34" y="64"/>
                  </a:cubicBezTo>
                  <a:cubicBezTo>
                    <a:pt x="50" y="77"/>
                    <a:pt x="50" y="77"/>
                    <a:pt x="50" y="77"/>
                  </a:cubicBezTo>
                  <a:cubicBezTo>
                    <a:pt x="55" y="81"/>
                    <a:pt x="55" y="81"/>
                    <a:pt x="55" y="81"/>
                  </a:cubicBezTo>
                  <a:cubicBezTo>
                    <a:pt x="61" y="89"/>
                    <a:pt x="61" y="89"/>
                    <a:pt x="61" y="89"/>
                  </a:cubicBezTo>
                  <a:cubicBezTo>
                    <a:pt x="66" y="96"/>
                    <a:pt x="66" y="96"/>
                    <a:pt x="66" y="96"/>
                  </a:cubicBezTo>
                  <a:cubicBezTo>
                    <a:pt x="73" y="99"/>
                    <a:pt x="73" y="99"/>
                    <a:pt x="73" y="99"/>
                  </a:cubicBezTo>
                  <a:cubicBezTo>
                    <a:pt x="76" y="102"/>
                    <a:pt x="76" y="102"/>
                    <a:pt x="76" y="102"/>
                  </a:cubicBezTo>
                  <a:cubicBezTo>
                    <a:pt x="79" y="105"/>
                    <a:pt x="79" y="105"/>
                    <a:pt x="79" y="105"/>
                  </a:cubicBezTo>
                  <a:cubicBezTo>
                    <a:pt x="82" y="107"/>
                    <a:pt x="82" y="107"/>
                    <a:pt x="82" y="107"/>
                  </a:cubicBezTo>
                  <a:cubicBezTo>
                    <a:pt x="84" y="109"/>
                    <a:pt x="84" y="109"/>
                    <a:pt x="84" y="109"/>
                  </a:cubicBezTo>
                  <a:cubicBezTo>
                    <a:pt x="87" y="114"/>
                    <a:pt x="87" y="114"/>
                    <a:pt x="87" y="114"/>
                  </a:cubicBezTo>
                  <a:cubicBezTo>
                    <a:pt x="89" y="117"/>
                    <a:pt x="89" y="117"/>
                    <a:pt x="89" y="117"/>
                  </a:cubicBezTo>
                  <a:cubicBezTo>
                    <a:pt x="89" y="119"/>
                    <a:pt x="89" y="119"/>
                    <a:pt x="89" y="119"/>
                  </a:cubicBezTo>
                  <a:cubicBezTo>
                    <a:pt x="90" y="122"/>
                    <a:pt x="90" y="122"/>
                    <a:pt x="90" y="122"/>
                  </a:cubicBezTo>
                  <a:cubicBezTo>
                    <a:pt x="91" y="124"/>
                    <a:pt x="91" y="124"/>
                    <a:pt x="91" y="124"/>
                  </a:cubicBezTo>
                  <a:cubicBezTo>
                    <a:pt x="92" y="124"/>
                    <a:pt x="92" y="124"/>
                    <a:pt x="92" y="124"/>
                  </a:cubicBezTo>
                  <a:cubicBezTo>
                    <a:pt x="95" y="125"/>
                    <a:pt x="95" y="125"/>
                    <a:pt x="95" y="125"/>
                  </a:cubicBezTo>
                  <a:cubicBezTo>
                    <a:pt x="98" y="127"/>
                    <a:pt x="98" y="127"/>
                    <a:pt x="98" y="127"/>
                  </a:cubicBezTo>
                  <a:cubicBezTo>
                    <a:pt x="98" y="128"/>
                    <a:pt x="98" y="128"/>
                    <a:pt x="98" y="128"/>
                  </a:cubicBezTo>
                  <a:cubicBezTo>
                    <a:pt x="98" y="130"/>
                    <a:pt x="98" y="130"/>
                    <a:pt x="98" y="130"/>
                  </a:cubicBezTo>
                  <a:cubicBezTo>
                    <a:pt x="99" y="133"/>
                    <a:pt x="99" y="133"/>
                    <a:pt x="99" y="133"/>
                  </a:cubicBezTo>
                  <a:cubicBezTo>
                    <a:pt x="103" y="137"/>
                    <a:pt x="103" y="137"/>
                    <a:pt x="103" y="137"/>
                  </a:cubicBezTo>
                  <a:cubicBezTo>
                    <a:pt x="103" y="138"/>
                    <a:pt x="103" y="138"/>
                    <a:pt x="103" y="138"/>
                  </a:cubicBezTo>
                  <a:cubicBezTo>
                    <a:pt x="103" y="142"/>
                    <a:pt x="103" y="142"/>
                    <a:pt x="103" y="142"/>
                  </a:cubicBezTo>
                  <a:cubicBezTo>
                    <a:pt x="104" y="145"/>
                    <a:pt x="104" y="145"/>
                    <a:pt x="104" y="145"/>
                  </a:cubicBezTo>
                  <a:cubicBezTo>
                    <a:pt x="106" y="146"/>
                    <a:pt x="106" y="146"/>
                    <a:pt x="106" y="146"/>
                  </a:cubicBezTo>
                  <a:cubicBezTo>
                    <a:pt x="108" y="147"/>
                    <a:pt x="108" y="147"/>
                    <a:pt x="108" y="147"/>
                  </a:cubicBezTo>
                  <a:cubicBezTo>
                    <a:pt x="108" y="141"/>
                    <a:pt x="108" y="141"/>
                    <a:pt x="108" y="141"/>
                  </a:cubicBezTo>
                  <a:cubicBezTo>
                    <a:pt x="110" y="140"/>
                    <a:pt x="110" y="140"/>
                    <a:pt x="110" y="140"/>
                  </a:cubicBezTo>
                  <a:cubicBezTo>
                    <a:pt x="115" y="140"/>
                    <a:pt x="115" y="140"/>
                    <a:pt x="115" y="140"/>
                  </a:cubicBezTo>
                  <a:cubicBezTo>
                    <a:pt x="116" y="140"/>
                    <a:pt x="116" y="140"/>
                    <a:pt x="116" y="140"/>
                  </a:cubicBezTo>
                  <a:cubicBezTo>
                    <a:pt x="116" y="140"/>
                    <a:pt x="118" y="139"/>
                    <a:pt x="118" y="139"/>
                  </a:cubicBezTo>
                  <a:cubicBezTo>
                    <a:pt x="118" y="138"/>
                    <a:pt x="117" y="137"/>
                    <a:pt x="117" y="137"/>
                  </a:cubicBezTo>
                  <a:cubicBezTo>
                    <a:pt x="116" y="137"/>
                    <a:pt x="116" y="137"/>
                    <a:pt x="116" y="137"/>
                  </a:cubicBezTo>
                  <a:cubicBezTo>
                    <a:pt x="116" y="137"/>
                    <a:pt x="112" y="136"/>
                    <a:pt x="112" y="136"/>
                  </a:cubicBezTo>
                  <a:cubicBezTo>
                    <a:pt x="111" y="136"/>
                    <a:pt x="110" y="134"/>
                    <a:pt x="110" y="134"/>
                  </a:cubicBezTo>
                  <a:cubicBezTo>
                    <a:pt x="110" y="133"/>
                    <a:pt x="110" y="133"/>
                    <a:pt x="110" y="133"/>
                  </a:cubicBezTo>
                  <a:cubicBezTo>
                    <a:pt x="111" y="129"/>
                    <a:pt x="111" y="129"/>
                    <a:pt x="111" y="129"/>
                  </a:cubicBezTo>
                  <a:cubicBezTo>
                    <a:pt x="115" y="132"/>
                    <a:pt x="115" y="132"/>
                    <a:pt x="115" y="132"/>
                  </a:cubicBezTo>
                  <a:cubicBezTo>
                    <a:pt x="116" y="133"/>
                    <a:pt x="116" y="133"/>
                    <a:pt x="116" y="133"/>
                  </a:cubicBezTo>
                  <a:cubicBezTo>
                    <a:pt x="119" y="135"/>
                    <a:pt x="119" y="135"/>
                    <a:pt x="119" y="135"/>
                  </a:cubicBezTo>
                  <a:cubicBezTo>
                    <a:pt x="123" y="134"/>
                    <a:pt x="123" y="134"/>
                    <a:pt x="123" y="134"/>
                  </a:cubicBezTo>
                  <a:cubicBezTo>
                    <a:pt x="124" y="128"/>
                    <a:pt x="124" y="128"/>
                    <a:pt x="124" y="128"/>
                  </a:cubicBezTo>
                  <a:cubicBezTo>
                    <a:pt x="124" y="127"/>
                    <a:pt x="124" y="127"/>
                    <a:pt x="124" y="127"/>
                  </a:cubicBezTo>
                  <a:cubicBezTo>
                    <a:pt x="123" y="123"/>
                    <a:pt x="123" y="123"/>
                    <a:pt x="123" y="123"/>
                  </a:cubicBezTo>
                  <a:cubicBezTo>
                    <a:pt x="126" y="123"/>
                    <a:pt x="126" y="123"/>
                    <a:pt x="126" y="123"/>
                  </a:cubicBezTo>
                  <a:cubicBezTo>
                    <a:pt x="130" y="123"/>
                    <a:pt x="130" y="123"/>
                    <a:pt x="130" y="123"/>
                  </a:cubicBezTo>
                  <a:cubicBezTo>
                    <a:pt x="135" y="120"/>
                    <a:pt x="135" y="120"/>
                    <a:pt x="135" y="120"/>
                  </a:cubicBezTo>
                  <a:cubicBezTo>
                    <a:pt x="135" y="119"/>
                    <a:pt x="135" y="119"/>
                    <a:pt x="135" y="119"/>
                  </a:cubicBezTo>
                  <a:cubicBezTo>
                    <a:pt x="133" y="118"/>
                    <a:pt x="133" y="118"/>
                    <a:pt x="133" y="118"/>
                  </a:cubicBezTo>
                  <a:cubicBezTo>
                    <a:pt x="131" y="118"/>
                    <a:pt x="131" y="118"/>
                    <a:pt x="131" y="118"/>
                  </a:cubicBezTo>
                  <a:cubicBezTo>
                    <a:pt x="129" y="117"/>
                    <a:pt x="129" y="117"/>
                    <a:pt x="129" y="117"/>
                  </a:cubicBezTo>
                  <a:cubicBezTo>
                    <a:pt x="129" y="115"/>
                    <a:pt x="129" y="115"/>
                    <a:pt x="129" y="115"/>
                  </a:cubicBezTo>
                  <a:cubicBezTo>
                    <a:pt x="132" y="114"/>
                    <a:pt x="132" y="114"/>
                    <a:pt x="132" y="114"/>
                  </a:cubicBezTo>
                  <a:cubicBezTo>
                    <a:pt x="133" y="115"/>
                    <a:pt x="133" y="115"/>
                    <a:pt x="133" y="115"/>
                  </a:cubicBezTo>
                  <a:cubicBezTo>
                    <a:pt x="136" y="117"/>
                    <a:pt x="136" y="117"/>
                    <a:pt x="136" y="117"/>
                  </a:cubicBezTo>
                  <a:cubicBezTo>
                    <a:pt x="138" y="117"/>
                    <a:pt x="138" y="117"/>
                    <a:pt x="138" y="117"/>
                  </a:cubicBezTo>
                  <a:cubicBezTo>
                    <a:pt x="142" y="114"/>
                    <a:pt x="142" y="114"/>
                    <a:pt x="142" y="114"/>
                  </a:cubicBezTo>
                  <a:cubicBezTo>
                    <a:pt x="145" y="110"/>
                    <a:pt x="145" y="110"/>
                    <a:pt x="145" y="110"/>
                  </a:cubicBezTo>
                  <a:cubicBezTo>
                    <a:pt x="144" y="107"/>
                    <a:pt x="144" y="107"/>
                    <a:pt x="144" y="107"/>
                  </a:cubicBezTo>
                  <a:cubicBezTo>
                    <a:pt x="141" y="105"/>
                    <a:pt x="141" y="105"/>
                    <a:pt x="141" y="105"/>
                  </a:cubicBezTo>
                  <a:cubicBezTo>
                    <a:pt x="141" y="104"/>
                    <a:pt x="141" y="104"/>
                    <a:pt x="141" y="104"/>
                  </a:cubicBezTo>
                  <a:cubicBezTo>
                    <a:pt x="143" y="103"/>
                    <a:pt x="143" y="103"/>
                    <a:pt x="143" y="103"/>
                  </a:cubicBezTo>
                  <a:cubicBezTo>
                    <a:pt x="147" y="105"/>
                    <a:pt x="147" y="105"/>
                    <a:pt x="147" y="105"/>
                  </a:cubicBezTo>
                  <a:cubicBezTo>
                    <a:pt x="149" y="103"/>
                    <a:pt x="149" y="103"/>
                    <a:pt x="149" y="103"/>
                  </a:cubicBezTo>
                  <a:cubicBezTo>
                    <a:pt x="151" y="100"/>
                    <a:pt x="151" y="100"/>
                    <a:pt x="151" y="100"/>
                  </a:cubicBezTo>
                  <a:cubicBezTo>
                    <a:pt x="155" y="93"/>
                    <a:pt x="155" y="93"/>
                    <a:pt x="155" y="93"/>
                  </a:cubicBezTo>
                  <a:cubicBezTo>
                    <a:pt x="159" y="90"/>
                    <a:pt x="159" y="90"/>
                    <a:pt x="159" y="90"/>
                  </a:cubicBezTo>
                  <a:cubicBezTo>
                    <a:pt x="164" y="89"/>
                    <a:pt x="164" y="89"/>
                    <a:pt x="164" y="89"/>
                  </a:cubicBezTo>
                  <a:cubicBezTo>
                    <a:pt x="167" y="84"/>
                    <a:pt x="167" y="84"/>
                    <a:pt x="167" y="84"/>
                  </a:cubicBezTo>
                  <a:cubicBezTo>
                    <a:pt x="169" y="81"/>
                    <a:pt x="169" y="81"/>
                    <a:pt x="169" y="81"/>
                  </a:cubicBezTo>
                  <a:cubicBezTo>
                    <a:pt x="167" y="79"/>
                    <a:pt x="167" y="79"/>
                    <a:pt x="167" y="79"/>
                  </a:cubicBezTo>
                  <a:cubicBezTo>
                    <a:pt x="165" y="75"/>
                    <a:pt x="165" y="75"/>
                    <a:pt x="165" y="75"/>
                  </a:cubicBezTo>
                  <a:cubicBezTo>
                    <a:pt x="167" y="75"/>
                    <a:pt x="167" y="75"/>
                    <a:pt x="167" y="75"/>
                  </a:cubicBezTo>
                  <a:cubicBezTo>
                    <a:pt x="169" y="75"/>
                    <a:pt x="169" y="75"/>
                    <a:pt x="169" y="75"/>
                  </a:cubicBezTo>
                  <a:cubicBezTo>
                    <a:pt x="169" y="72"/>
                    <a:pt x="169" y="72"/>
                    <a:pt x="169" y="72"/>
                  </a:cubicBezTo>
                  <a:cubicBezTo>
                    <a:pt x="170" y="70"/>
                    <a:pt x="170" y="70"/>
                    <a:pt x="170" y="70"/>
                  </a:cubicBezTo>
                  <a:cubicBezTo>
                    <a:pt x="173" y="66"/>
                    <a:pt x="173" y="66"/>
                    <a:pt x="173" y="66"/>
                  </a:cubicBezTo>
                  <a:cubicBezTo>
                    <a:pt x="175" y="60"/>
                    <a:pt x="175" y="60"/>
                    <a:pt x="175" y="60"/>
                  </a:cubicBezTo>
                  <a:cubicBezTo>
                    <a:pt x="177" y="56"/>
                    <a:pt x="177" y="56"/>
                    <a:pt x="177" y="56"/>
                  </a:cubicBezTo>
                  <a:cubicBezTo>
                    <a:pt x="178" y="54"/>
                    <a:pt x="178" y="54"/>
                    <a:pt x="178" y="54"/>
                  </a:cubicBezTo>
                  <a:cubicBezTo>
                    <a:pt x="180" y="52"/>
                    <a:pt x="180" y="52"/>
                    <a:pt x="180" y="52"/>
                  </a:cubicBezTo>
                  <a:cubicBezTo>
                    <a:pt x="187" y="46"/>
                    <a:pt x="187" y="46"/>
                    <a:pt x="187" y="46"/>
                  </a:cubicBezTo>
                  <a:cubicBezTo>
                    <a:pt x="189" y="44"/>
                    <a:pt x="189" y="44"/>
                    <a:pt x="189" y="44"/>
                  </a:cubicBezTo>
                  <a:cubicBezTo>
                    <a:pt x="138" y="6"/>
                    <a:pt x="138" y="6"/>
                    <a:pt x="138" y="6"/>
                  </a:cubicBezTo>
                  <a:lnTo>
                    <a:pt x="98" y="1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8" name="Freeform 41">
              <a:extLst>
                <a:ext uri="{FF2B5EF4-FFF2-40B4-BE49-F238E27FC236}">
                  <a16:creationId xmlns:a16="http://schemas.microsoft.com/office/drawing/2014/main" id="{B5437CF4-A3BB-4E42-9132-CF9AEF695D1E}"/>
                </a:ext>
              </a:extLst>
            </p:cNvPr>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29" name="Freeform 42">
              <a:extLst>
                <a:ext uri="{FF2B5EF4-FFF2-40B4-BE49-F238E27FC236}">
                  <a16:creationId xmlns:a16="http://schemas.microsoft.com/office/drawing/2014/main" id="{8916D04C-B8CE-4D4D-B6E6-BD861641EDBD}"/>
                </a:ext>
              </a:extLst>
            </p:cNvPr>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0" name="Freeform 43">
              <a:extLst>
                <a:ext uri="{FF2B5EF4-FFF2-40B4-BE49-F238E27FC236}">
                  <a16:creationId xmlns:a16="http://schemas.microsoft.com/office/drawing/2014/main" id="{8659E288-1930-3D44-AFEA-6207F6FF81AE}"/>
                </a:ext>
              </a:extLst>
            </p:cNvPr>
            <p:cNvSpPr>
              <a:spLocks/>
            </p:cNvSpPr>
            <p:nvPr/>
          </p:nvSpPr>
          <p:spPr bwMode="auto">
            <a:xfrm>
              <a:off x="7559758" y="2387426"/>
              <a:ext cx="242848" cy="177077"/>
            </a:xfrm>
            <a:custGeom>
              <a:avLst/>
              <a:gdLst>
                <a:gd name="T0" fmla="*/ 0 w 170"/>
                <a:gd name="T1" fmla="*/ 24 h 123"/>
                <a:gd name="T2" fmla="*/ 3 w 170"/>
                <a:gd name="T3" fmla="*/ 44 h 123"/>
                <a:gd name="T4" fmla="*/ 16 w 170"/>
                <a:gd name="T5" fmla="*/ 33 h 123"/>
                <a:gd name="T6" fmla="*/ 28 w 170"/>
                <a:gd name="T7" fmla="*/ 25 h 123"/>
                <a:gd name="T8" fmla="*/ 31 w 170"/>
                <a:gd name="T9" fmla="*/ 27 h 123"/>
                <a:gd name="T10" fmla="*/ 41 w 170"/>
                <a:gd name="T11" fmla="*/ 22 h 123"/>
                <a:gd name="T12" fmla="*/ 63 w 170"/>
                <a:gd name="T13" fmla="*/ 22 h 123"/>
                <a:gd name="T14" fmla="*/ 70 w 170"/>
                <a:gd name="T15" fmla="*/ 36 h 123"/>
                <a:gd name="T16" fmla="*/ 83 w 170"/>
                <a:gd name="T17" fmla="*/ 43 h 123"/>
                <a:gd name="T18" fmla="*/ 93 w 170"/>
                <a:gd name="T19" fmla="*/ 51 h 123"/>
                <a:gd name="T20" fmla="*/ 92 w 170"/>
                <a:gd name="T21" fmla="*/ 60 h 123"/>
                <a:gd name="T22" fmla="*/ 89 w 170"/>
                <a:gd name="T23" fmla="*/ 74 h 123"/>
                <a:gd name="T24" fmla="*/ 94 w 170"/>
                <a:gd name="T25" fmla="*/ 75 h 123"/>
                <a:gd name="T26" fmla="*/ 101 w 170"/>
                <a:gd name="T27" fmla="*/ 75 h 123"/>
                <a:gd name="T28" fmla="*/ 106 w 170"/>
                <a:gd name="T29" fmla="*/ 75 h 123"/>
                <a:gd name="T30" fmla="*/ 122 w 170"/>
                <a:gd name="T31" fmla="*/ 78 h 123"/>
                <a:gd name="T32" fmla="*/ 129 w 170"/>
                <a:gd name="T33" fmla="*/ 79 h 123"/>
                <a:gd name="T34" fmla="*/ 124 w 170"/>
                <a:gd name="T35" fmla="*/ 72 h 123"/>
                <a:gd name="T36" fmla="*/ 124 w 170"/>
                <a:gd name="T37" fmla="*/ 68 h 123"/>
                <a:gd name="T38" fmla="*/ 116 w 170"/>
                <a:gd name="T39" fmla="*/ 57 h 123"/>
                <a:gd name="T40" fmla="*/ 115 w 170"/>
                <a:gd name="T41" fmla="*/ 43 h 123"/>
                <a:gd name="T42" fmla="*/ 113 w 170"/>
                <a:gd name="T43" fmla="*/ 31 h 123"/>
                <a:gd name="T44" fmla="*/ 115 w 170"/>
                <a:gd name="T45" fmla="*/ 28 h 123"/>
                <a:gd name="T46" fmla="*/ 124 w 170"/>
                <a:gd name="T47" fmla="*/ 18 h 123"/>
                <a:gd name="T48" fmla="*/ 129 w 170"/>
                <a:gd name="T49" fmla="*/ 13 h 123"/>
                <a:gd name="T50" fmla="*/ 125 w 170"/>
                <a:gd name="T51" fmla="*/ 21 h 123"/>
                <a:gd name="T52" fmla="*/ 123 w 170"/>
                <a:gd name="T53" fmla="*/ 31 h 123"/>
                <a:gd name="T54" fmla="*/ 122 w 170"/>
                <a:gd name="T55" fmla="*/ 36 h 123"/>
                <a:gd name="T56" fmla="*/ 126 w 170"/>
                <a:gd name="T57" fmla="*/ 41 h 123"/>
                <a:gd name="T58" fmla="*/ 131 w 170"/>
                <a:gd name="T59" fmla="*/ 46 h 123"/>
                <a:gd name="T60" fmla="*/ 134 w 170"/>
                <a:gd name="T61" fmla="*/ 51 h 123"/>
                <a:gd name="T62" fmla="*/ 130 w 170"/>
                <a:gd name="T63" fmla="*/ 57 h 123"/>
                <a:gd name="T64" fmla="*/ 128 w 170"/>
                <a:gd name="T65" fmla="*/ 61 h 123"/>
                <a:gd name="T66" fmla="*/ 129 w 170"/>
                <a:gd name="T67" fmla="*/ 65 h 123"/>
                <a:gd name="T68" fmla="*/ 139 w 170"/>
                <a:gd name="T69" fmla="*/ 66 h 123"/>
                <a:gd name="T70" fmla="*/ 146 w 170"/>
                <a:gd name="T71" fmla="*/ 75 h 123"/>
                <a:gd name="T72" fmla="*/ 147 w 170"/>
                <a:gd name="T73" fmla="*/ 81 h 123"/>
                <a:gd name="T74" fmla="*/ 152 w 170"/>
                <a:gd name="T75" fmla="*/ 89 h 123"/>
                <a:gd name="T76" fmla="*/ 148 w 170"/>
                <a:gd name="T77" fmla="*/ 104 h 123"/>
                <a:gd name="T78" fmla="*/ 149 w 170"/>
                <a:gd name="T79" fmla="*/ 120 h 123"/>
                <a:gd name="T80" fmla="*/ 153 w 170"/>
                <a:gd name="T81" fmla="*/ 116 h 123"/>
                <a:gd name="T82" fmla="*/ 157 w 170"/>
                <a:gd name="T83" fmla="*/ 102 h 123"/>
                <a:gd name="T84" fmla="*/ 157 w 170"/>
                <a:gd name="T85" fmla="*/ 97 h 123"/>
                <a:gd name="T86" fmla="*/ 163 w 170"/>
                <a:gd name="T87" fmla="*/ 91 h 123"/>
                <a:gd name="T88" fmla="*/ 163 w 170"/>
                <a:gd name="T89" fmla="*/ 79 h 123"/>
                <a:gd name="T90" fmla="*/ 167 w 170"/>
                <a:gd name="T91" fmla="*/ 71 h 123"/>
                <a:gd name="T92" fmla="*/ 167 w 170"/>
                <a:gd name="T93" fmla="*/ 77 h 123"/>
                <a:gd name="T94" fmla="*/ 168 w 170"/>
                <a:gd name="T95" fmla="*/ 82 h 123"/>
                <a:gd name="T96" fmla="*/ 170 w 170"/>
                <a:gd name="T97" fmla="*/ 68 h 123"/>
                <a:gd name="T98" fmla="*/ 169 w 170"/>
                <a:gd name="T99" fmla="*/ 54 h 123"/>
                <a:gd name="T100" fmla="*/ 134 w 170"/>
                <a:gd name="T10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0" h="123">
                  <a:moveTo>
                    <a:pt x="134" y="0"/>
                  </a:moveTo>
                  <a:cubicBezTo>
                    <a:pt x="0" y="24"/>
                    <a:pt x="0" y="24"/>
                    <a:pt x="0" y="24"/>
                  </a:cubicBezTo>
                  <a:cubicBezTo>
                    <a:pt x="0" y="24"/>
                    <a:pt x="0" y="24"/>
                    <a:pt x="0" y="24"/>
                  </a:cubicBezTo>
                  <a:cubicBezTo>
                    <a:pt x="3" y="44"/>
                    <a:pt x="3" y="44"/>
                    <a:pt x="3" y="44"/>
                  </a:cubicBezTo>
                  <a:cubicBezTo>
                    <a:pt x="7" y="44"/>
                    <a:pt x="7" y="44"/>
                    <a:pt x="7" y="44"/>
                  </a:cubicBezTo>
                  <a:cubicBezTo>
                    <a:pt x="16" y="33"/>
                    <a:pt x="16" y="33"/>
                    <a:pt x="16" y="33"/>
                  </a:cubicBezTo>
                  <a:cubicBezTo>
                    <a:pt x="22" y="33"/>
                    <a:pt x="22" y="33"/>
                    <a:pt x="22" y="33"/>
                  </a:cubicBezTo>
                  <a:cubicBezTo>
                    <a:pt x="28" y="25"/>
                    <a:pt x="28" y="25"/>
                    <a:pt x="28" y="25"/>
                  </a:cubicBezTo>
                  <a:cubicBezTo>
                    <a:pt x="30" y="25"/>
                    <a:pt x="30" y="25"/>
                    <a:pt x="30" y="25"/>
                  </a:cubicBezTo>
                  <a:cubicBezTo>
                    <a:pt x="31" y="27"/>
                    <a:pt x="31" y="27"/>
                    <a:pt x="31" y="27"/>
                  </a:cubicBezTo>
                  <a:cubicBezTo>
                    <a:pt x="38" y="22"/>
                    <a:pt x="38" y="22"/>
                    <a:pt x="38" y="22"/>
                  </a:cubicBezTo>
                  <a:cubicBezTo>
                    <a:pt x="41" y="22"/>
                    <a:pt x="41" y="22"/>
                    <a:pt x="41" y="22"/>
                  </a:cubicBezTo>
                  <a:cubicBezTo>
                    <a:pt x="49" y="18"/>
                    <a:pt x="49" y="18"/>
                    <a:pt x="49" y="18"/>
                  </a:cubicBezTo>
                  <a:cubicBezTo>
                    <a:pt x="63" y="22"/>
                    <a:pt x="63" y="22"/>
                    <a:pt x="63" y="22"/>
                  </a:cubicBezTo>
                  <a:cubicBezTo>
                    <a:pt x="67" y="28"/>
                    <a:pt x="67" y="28"/>
                    <a:pt x="67" y="28"/>
                  </a:cubicBezTo>
                  <a:cubicBezTo>
                    <a:pt x="70" y="36"/>
                    <a:pt x="70" y="36"/>
                    <a:pt x="70" y="36"/>
                  </a:cubicBezTo>
                  <a:cubicBezTo>
                    <a:pt x="71" y="36"/>
                    <a:pt x="71" y="36"/>
                    <a:pt x="71" y="36"/>
                  </a:cubicBezTo>
                  <a:cubicBezTo>
                    <a:pt x="83" y="43"/>
                    <a:pt x="83" y="43"/>
                    <a:pt x="83" y="43"/>
                  </a:cubicBezTo>
                  <a:cubicBezTo>
                    <a:pt x="88" y="48"/>
                    <a:pt x="88" y="48"/>
                    <a:pt x="88" y="48"/>
                  </a:cubicBezTo>
                  <a:cubicBezTo>
                    <a:pt x="93" y="51"/>
                    <a:pt x="93" y="51"/>
                    <a:pt x="93" y="51"/>
                  </a:cubicBezTo>
                  <a:cubicBezTo>
                    <a:pt x="94" y="56"/>
                    <a:pt x="94" y="56"/>
                    <a:pt x="94" y="56"/>
                  </a:cubicBezTo>
                  <a:cubicBezTo>
                    <a:pt x="92" y="60"/>
                    <a:pt x="92" y="60"/>
                    <a:pt x="92" y="60"/>
                  </a:cubicBezTo>
                  <a:cubicBezTo>
                    <a:pt x="88" y="61"/>
                    <a:pt x="88" y="61"/>
                    <a:pt x="88" y="61"/>
                  </a:cubicBezTo>
                  <a:cubicBezTo>
                    <a:pt x="89" y="74"/>
                    <a:pt x="89" y="74"/>
                    <a:pt x="89" y="74"/>
                  </a:cubicBezTo>
                  <a:cubicBezTo>
                    <a:pt x="91" y="76"/>
                    <a:pt x="91" y="76"/>
                    <a:pt x="91" y="76"/>
                  </a:cubicBezTo>
                  <a:cubicBezTo>
                    <a:pt x="94" y="75"/>
                    <a:pt x="94" y="75"/>
                    <a:pt x="94" y="75"/>
                  </a:cubicBezTo>
                  <a:cubicBezTo>
                    <a:pt x="97" y="74"/>
                    <a:pt x="97" y="74"/>
                    <a:pt x="97" y="74"/>
                  </a:cubicBezTo>
                  <a:cubicBezTo>
                    <a:pt x="101" y="75"/>
                    <a:pt x="101" y="75"/>
                    <a:pt x="101" y="75"/>
                  </a:cubicBezTo>
                  <a:cubicBezTo>
                    <a:pt x="102" y="76"/>
                    <a:pt x="102" y="76"/>
                    <a:pt x="102" y="76"/>
                  </a:cubicBezTo>
                  <a:cubicBezTo>
                    <a:pt x="106" y="75"/>
                    <a:pt x="106" y="75"/>
                    <a:pt x="106" y="75"/>
                  </a:cubicBezTo>
                  <a:cubicBezTo>
                    <a:pt x="119" y="76"/>
                    <a:pt x="119" y="76"/>
                    <a:pt x="119" y="76"/>
                  </a:cubicBezTo>
                  <a:cubicBezTo>
                    <a:pt x="122" y="78"/>
                    <a:pt x="122" y="78"/>
                    <a:pt x="122" y="78"/>
                  </a:cubicBezTo>
                  <a:cubicBezTo>
                    <a:pt x="126" y="80"/>
                    <a:pt x="126" y="80"/>
                    <a:pt x="126" y="80"/>
                  </a:cubicBezTo>
                  <a:cubicBezTo>
                    <a:pt x="129" y="79"/>
                    <a:pt x="129" y="79"/>
                    <a:pt x="129" y="79"/>
                  </a:cubicBezTo>
                  <a:cubicBezTo>
                    <a:pt x="127" y="75"/>
                    <a:pt x="127" y="75"/>
                    <a:pt x="127" y="75"/>
                  </a:cubicBezTo>
                  <a:cubicBezTo>
                    <a:pt x="124" y="72"/>
                    <a:pt x="124" y="72"/>
                    <a:pt x="124" y="72"/>
                  </a:cubicBezTo>
                  <a:cubicBezTo>
                    <a:pt x="124" y="69"/>
                    <a:pt x="124" y="69"/>
                    <a:pt x="124" y="69"/>
                  </a:cubicBezTo>
                  <a:cubicBezTo>
                    <a:pt x="124" y="68"/>
                    <a:pt x="124" y="68"/>
                    <a:pt x="124" y="68"/>
                  </a:cubicBezTo>
                  <a:cubicBezTo>
                    <a:pt x="118" y="60"/>
                    <a:pt x="118" y="60"/>
                    <a:pt x="118" y="60"/>
                  </a:cubicBezTo>
                  <a:cubicBezTo>
                    <a:pt x="116" y="57"/>
                    <a:pt x="116" y="57"/>
                    <a:pt x="116" y="57"/>
                  </a:cubicBezTo>
                  <a:cubicBezTo>
                    <a:pt x="116" y="50"/>
                    <a:pt x="116" y="50"/>
                    <a:pt x="116" y="50"/>
                  </a:cubicBezTo>
                  <a:cubicBezTo>
                    <a:pt x="115" y="43"/>
                    <a:pt x="115" y="43"/>
                    <a:pt x="115" y="43"/>
                  </a:cubicBezTo>
                  <a:cubicBezTo>
                    <a:pt x="116" y="36"/>
                    <a:pt x="116" y="36"/>
                    <a:pt x="116" y="36"/>
                  </a:cubicBezTo>
                  <a:cubicBezTo>
                    <a:pt x="113" y="31"/>
                    <a:pt x="113" y="31"/>
                    <a:pt x="113" y="31"/>
                  </a:cubicBezTo>
                  <a:cubicBezTo>
                    <a:pt x="111" y="28"/>
                    <a:pt x="111" y="28"/>
                    <a:pt x="111" y="28"/>
                  </a:cubicBezTo>
                  <a:cubicBezTo>
                    <a:pt x="115" y="28"/>
                    <a:pt x="115" y="28"/>
                    <a:pt x="115" y="28"/>
                  </a:cubicBezTo>
                  <a:cubicBezTo>
                    <a:pt x="118" y="22"/>
                    <a:pt x="118" y="22"/>
                    <a:pt x="118" y="22"/>
                  </a:cubicBezTo>
                  <a:cubicBezTo>
                    <a:pt x="124" y="18"/>
                    <a:pt x="124" y="18"/>
                    <a:pt x="124" y="18"/>
                  </a:cubicBezTo>
                  <a:cubicBezTo>
                    <a:pt x="127" y="12"/>
                    <a:pt x="127" y="12"/>
                    <a:pt x="127" y="12"/>
                  </a:cubicBezTo>
                  <a:cubicBezTo>
                    <a:pt x="129" y="13"/>
                    <a:pt x="129" y="13"/>
                    <a:pt x="129" y="13"/>
                  </a:cubicBezTo>
                  <a:cubicBezTo>
                    <a:pt x="128" y="20"/>
                    <a:pt x="128" y="20"/>
                    <a:pt x="128" y="20"/>
                  </a:cubicBezTo>
                  <a:cubicBezTo>
                    <a:pt x="125" y="21"/>
                    <a:pt x="125" y="21"/>
                    <a:pt x="125" y="21"/>
                  </a:cubicBezTo>
                  <a:cubicBezTo>
                    <a:pt x="123" y="27"/>
                    <a:pt x="123" y="27"/>
                    <a:pt x="123" y="27"/>
                  </a:cubicBezTo>
                  <a:cubicBezTo>
                    <a:pt x="123" y="31"/>
                    <a:pt x="123" y="31"/>
                    <a:pt x="123" y="31"/>
                  </a:cubicBezTo>
                  <a:cubicBezTo>
                    <a:pt x="127" y="31"/>
                    <a:pt x="127" y="31"/>
                    <a:pt x="127" y="31"/>
                  </a:cubicBezTo>
                  <a:cubicBezTo>
                    <a:pt x="122" y="36"/>
                    <a:pt x="122" y="36"/>
                    <a:pt x="122" y="36"/>
                  </a:cubicBezTo>
                  <a:cubicBezTo>
                    <a:pt x="120" y="39"/>
                    <a:pt x="120" y="39"/>
                    <a:pt x="120" y="39"/>
                  </a:cubicBezTo>
                  <a:cubicBezTo>
                    <a:pt x="126" y="41"/>
                    <a:pt x="126" y="41"/>
                    <a:pt x="126" y="41"/>
                  </a:cubicBezTo>
                  <a:cubicBezTo>
                    <a:pt x="128" y="42"/>
                    <a:pt x="128" y="42"/>
                    <a:pt x="128" y="42"/>
                  </a:cubicBezTo>
                  <a:cubicBezTo>
                    <a:pt x="131" y="46"/>
                    <a:pt x="131" y="46"/>
                    <a:pt x="131" y="46"/>
                  </a:cubicBezTo>
                  <a:cubicBezTo>
                    <a:pt x="130" y="47"/>
                    <a:pt x="130" y="47"/>
                    <a:pt x="130" y="47"/>
                  </a:cubicBezTo>
                  <a:cubicBezTo>
                    <a:pt x="134" y="51"/>
                    <a:pt x="134" y="51"/>
                    <a:pt x="134" y="51"/>
                  </a:cubicBezTo>
                  <a:cubicBezTo>
                    <a:pt x="134" y="53"/>
                    <a:pt x="134" y="53"/>
                    <a:pt x="134" y="53"/>
                  </a:cubicBezTo>
                  <a:cubicBezTo>
                    <a:pt x="130" y="57"/>
                    <a:pt x="130" y="57"/>
                    <a:pt x="130" y="57"/>
                  </a:cubicBezTo>
                  <a:cubicBezTo>
                    <a:pt x="127" y="57"/>
                    <a:pt x="127" y="57"/>
                    <a:pt x="127" y="57"/>
                  </a:cubicBezTo>
                  <a:cubicBezTo>
                    <a:pt x="128" y="61"/>
                    <a:pt x="128" y="61"/>
                    <a:pt x="128" y="61"/>
                  </a:cubicBezTo>
                  <a:cubicBezTo>
                    <a:pt x="127" y="63"/>
                    <a:pt x="127" y="63"/>
                    <a:pt x="127" y="63"/>
                  </a:cubicBezTo>
                  <a:cubicBezTo>
                    <a:pt x="129" y="65"/>
                    <a:pt x="129" y="65"/>
                    <a:pt x="129" y="65"/>
                  </a:cubicBezTo>
                  <a:cubicBezTo>
                    <a:pt x="133" y="66"/>
                    <a:pt x="133" y="66"/>
                    <a:pt x="133" y="66"/>
                  </a:cubicBezTo>
                  <a:cubicBezTo>
                    <a:pt x="139" y="66"/>
                    <a:pt x="139" y="66"/>
                    <a:pt x="139" y="66"/>
                  </a:cubicBezTo>
                  <a:cubicBezTo>
                    <a:pt x="143" y="69"/>
                    <a:pt x="143" y="69"/>
                    <a:pt x="143" y="69"/>
                  </a:cubicBezTo>
                  <a:cubicBezTo>
                    <a:pt x="146" y="75"/>
                    <a:pt x="146" y="75"/>
                    <a:pt x="146" y="75"/>
                  </a:cubicBezTo>
                  <a:cubicBezTo>
                    <a:pt x="148" y="80"/>
                    <a:pt x="148" y="80"/>
                    <a:pt x="148" y="80"/>
                  </a:cubicBezTo>
                  <a:cubicBezTo>
                    <a:pt x="147" y="81"/>
                    <a:pt x="147" y="81"/>
                    <a:pt x="147" y="81"/>
                  </a:cubicBezTo>
                  <a:cubicBezTo>
                    <a:pt x="150" y="84"/>
                    <a:pt x="150" y="84"/>
                    <a:pt x="150" y="84"/>
                  </a:cubicBezTo>
                  <a:cubicBezTo>
                    <a:pt x="152" y="89"/>
                    <a:pt x="152" y="89"/>
                    <a:pt x="152" y="89"/>
                  </a:cubicBezTo>
                  <a:cubicBezTo>
                    <a:pt x="149" y="98"/>
                    <a:pt x="149" y="98"/>
                    <a:pt x="149" y="98"/>
                  </a:cubicBezTo>
                  <a:cubicBezTo>
                    <a:pt x="148" y="104"/>
                    <a:pt x="148" y="104"/>
                    <a:pt x="148" y="104"/>
                  </a:cubicBezTo>
                  <a:cubicBezTo>
                    <a:pt x="148" y="114"/>
                    <a:pt x="148" y="114"/>
                    <a:pt x="148" y="114"/>
                  </a:cubicBezTo>
                  <a:cubicBezTo>
                    <a:pt x="149" y="120"/>
                    <a:pt x="149" y="120"/>
                    <a:pt x="149" y="120"/>
                  </a:cubicBezTo>
                  <a:cubicBezTo>
                    <a:pt x="151" y="123"/>
                    <a:pt x="151" y="123"/>
                    <a:pt x="151" y="123"/>
                  </a:cubicBezTo>
                  <a:cubicBezTo>
                    <a:pt x="153" y="116"/>
                    <a:pt x="153" y="116"/>
                    <a:pt x="153" y="116"/>
                  </a:cubicBezTo>
                  <a:cubicBezTo>
                    <a:pt x="154" y="105"/>
                    <a:pt x="154" y="105"/>
                    <a:pt x="154" y="105"/>
                  </a:cubicBezTo>
                  <a:cubicBezTo>
                    <a:pt x="157" y="102"/>
                    <a:pt x="157" y="102"/>
                    <a:pt x="157" y="102"/>
                  </a:cubicBezTo>
                  <a:cubicBezTo>
                    <a:pt x="157" y="99"/>
                    <a:pt x="157" y="99"/>
                    <a:pt x="157" y="99"/>
                  </a:cubicBezTo>
                  <a:cubicBezTo>
                    <a:pt x="157" y="97"/>
                    <a:pt x="157" y="97"/>
                    <a:pt x="157" y="97"/>
                  </a:cubicBezTo>
                  <a:cubicBezTo>
                    <a:pt x="160" y="95"/>
                    <a:pt x="160" y="95"/>
                    <a:pt x="160" y="95"/>
                  </a:cubicBezTo>
                  <a:cubicBezTo>
                    <a:pt x="163" y="91"/>
                    <a:pt x="163" y="91"/>
                    <a:pt x="163" y="91"/>
                  </a:cubicBezTo>
                  <a:cubicBezTo>
                    <a:pt x="163" y="82"/>
                    <a:pt x="163" y="82"/>
                    <a:pt x="163" y="82"/>
                  </a:cubicBezTo>
                  <a:cubicBezTo>
                    <a:pt x="163" y="79"/>
                    <a:pt x="163" y="79"/>
                    <a:pt x="163" y="79"/>
                  </a:cubicBezTo>
                  <a:cubicBezTo>
                    <a:pt x="163" y="75"/>
                    <a:pt x="163" y="75"/>
                    <a:pt x="163" y="75"/>
                  </a:cubicBezTo>
                  <a:cubicBezTo>
                    <a:pt x="167" y="71"/>
                    <a:pt x="167" y="71"/>
                    <a:pt x="167" y="71"/>
                  </a:cubicBezTo>
                  <a:cubicBezTo>
                    <a:pt x="168" y="74"/>
                    <a:pt x="168" y="74"/>
                    <a:pt x="168" y="74"/>
                  </a:cubicBezTo>
                  <a:cubicBezTo>
                    <a:pt x="167" y="77"/>
                    <a:pt x="167" y="77"/>
                    <a:pt x="167" y="77"/>
                  </a:cubicBezTo>
                  <a:cubicBezTo>
                    <a:pt x="167" y="77"/>
                    <a:pt x="165" y="80"/>
                    <a:pt x="165" y="80"/>
                  </a:cubicBezTo>
                  <a:cubicBezTo>
                    <a:pt x="166" y="81"/>
                    <a:pt x="168" y="82"/>
                    <a:pt x="168" y="82"/>
                  </a:cubicBezTo>
                  <a:cubicBezTo>
                    <a:pt x="170" y="77"/>
                    <a:pt x="170" y="77"/>
                    <a:pt x="170" y="77"/>
                  </a:cubicBezTo>
                  <a:cubicBezTo>
                    <a:pt x="170" y="68"/>
                    <a:pt x="170" y="68"/>
                    <a:pt x="170" y="68"/>
                  </a:cubicBezTo>
                  <a:cubicBezTo>
                    <a:pt x="169" y="54"/>
                    <a:pt x="169" y="54"/>
                    <a:pt x="169" y="54"/>
                  </a:cubicBezTo>
                  <a:cubicBezTo>
                    <a:pt x="169" y="54"/>
                    <a:pt x="169" y="54"/>
                    <a:pt x="169" y="54"/>
                  </a:cubicBezTo>
                  <a:cubicBezTo>
                    <a:pt x="148" y="57"/>
                    <a:pt x="148" y="57"/>
                    <a:pt x="148" y="57"/>
                  </a:cubicBezTo>
                  <a:lnTo>
                    <a:pt x="134" y="0"/>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1" name="Freeform 44">
              <a:extLst>
                <a:ext uri="{FF2B5EF4-FFF2-40B4-BE49-F238E27FC236}">
                  <a16:creationId xmlns:a16="http://schemas.microsoft.com/office/drawing/2014/main" id="{64AB8F44-02F5-4740-9E72-8C95B7252539}"/>
                </a:ext>
              </a:extLst>
            </p:cNvPr>
            <p:cNvSpPr>
              <a:spLocks/>
            </p:cNvSpPr>
            <p:nvPr/>
          </p:nvSpPr>
          <p:spPr bwMode="auto">
            <a:xfrm>
              <a:off x="7411350" y="2367189"/>
              <a:ext cx="249594" cy="246221"/>
            </a:xfrm>
            <a:custGeom>
              <a:avLst/>
              <a:gdLst>
                <a:gd name="T0" fmla="*/ 24 w 148"/>
                <a:gd name="T1" fmla="*/ 136 h 146"/>
                <a:gd name="T2" fmla="*/ 31 w 148"/>
                <a:gd name="T3" fmla="*/ 144 h 146"/>
                <a:gd name="T4" fmla="*/ 38 w 148"/>
                <a:gd name="T5" fmla="*/ 146 h 146"/>
                <a:gd name="T6" fmla="*/ 48 w 148"/>
                <a:gd name="T7" fmla="*/ 142 h 146"/>
                <a:gd name="T8" fmla="*/ 64 w 148"/>
                <a:gd name="T9" fmla="*/ 134 h 146"/>
                <a:gd name="T10" fmla="*/ 79 w 148"/>
                <a:gd name="T11" fmla="*/ 125 h 146"/>
                <a:gd name="T12" fmla="*/ 79 w 148"/>
                <a:gd name="T13" fmla="*/ 112 h 146"/>
                <a:gd name="T14" fmla="*/ 87 w 148"/>
                <a:gd name="T15" fmla="*/ 99 h 146"/>
                <a:gd name="T16" fmla="*/ 91 w 148"/>
                <a:gd name="T17" fmla="*/ 80 h 146"/>
                <a:gd name="T18" fmla="*/ 100 w 148"/>
                <a:gd name="T19" fmla="*/ 84 h 146"/>
                <a:gd name="T20" fmla="*/ 103 w 148"/>
                <a:gd name="T21" fmla="*/ 83 h 146"/>
                <a:gd name="T22" fmla="*/ 108 w 148"/>
                <a:gd name="T23" fmla="*/ 71 h 146"/>
                <a:gd name="T24" fmla="*/ 110 w 148"/>
                <a:gd name="T25" fmla="*/ 67 h 146"/>
                <a:gd name="T26" fmla="*/ 114 w 148"/>
                <a:gd name="T27" fmla="*/ 69 h 146"/>
                <a:gd name="T28" fmla="*/ 122 w 148"/>
                <a:gd name="T29" fmla="*/ 57 h 146"/>
                <a:gd name="T30" fmla="*/ 126 w 148"/>
                <a:gd name="T31" fmla="*/ 47 h 146"/>
                <a:gd name="T32" fmla="*/ 135 w 148"/>
                <a:gd name="T33" fmla="*/ 44 h 146"/>
                <a:gd name="T34" fmla="*/ 143 w 148"/>
                <a:gd name="T35" fmla="*/ 47 h 146"/>
                <a:gd name="T36" fmla="*/ 148 w 148"/>
                <a:gd name="T37" fmla="*/ 43 h 146"/>
                <a:gd name="T38" fmla="*/ 145 w 148"/>
                <a:gd name="T39" fmla="*/ 36 h 146"/>
                <a:gd name="T40" fmla="*/ 130 w 148"/>
                <a:gd name="T41" fmla="*/ 28 h 146"/>
                <a:gd name="T42" fmla="*/ 120 w 148"/>
                <a:gd name="T43" fmla="*/ 31 h 146"/>
                <a:gd name="T44" fmla="*/ 113 w 148"/>
                <a:gd name="T45" fmla="*/ 34 h 146"/>
                <a:gd name="T46" fmla="*/ 107 w 148"/>
                <a:gd name="T47" fmla="*/ 40 h 146"/>
                <a:gd name="T48" fmla="*/ 94 w 148"/>
                <a:gd name="T49" fmla="*/ 50 h 146"/>
                <a:gd name="T50" fmla="*/ 88 w 148"/>
                <a:gd name="T51" fmla="*/ 33 h 146"/>
                <a:gd name="T52" fmla="*/ 51 w 148"/>
                <a:gd name="T53" fmla="*/ 0 h 146"/>
                <a:gd name="T54" fmla="*/ 47 w 148"/>
                <a:gd name="T55" fmla="*/ 3 h 146"/>
                <a:gd name="T56" fmla="*/ 48 w 148"/>
                <a:gd name="T57" fmla="*/ 7 h 146"/>
                <a:gd name="T58" fmla="*/ 48 w 148"/>
                <a:gd name="T59" fmla="*/ 19 h 146"/>
                <a:gd name="T60" fmla="*/ 47 w 148"/>
                <a:gd name="T61" fmla="*/ 28 h 146"/>
                <a:gd name="T62" fmla="*/ 46 w 148"/>
                <a:gd name="T63" fmla="*/ 39 h 146"/>
                <a:gd name="T64" fmla="*/ 36 w 148"/>
                <a:gd name="T65" fmla="*/ 51 h 146"/>
                <a:gd name="T66" fmla="*/ 28 w 148"/>
                <a:gd name="T67" fmla="*/ 55 h 146"/>
                <a:gd name="T68" fmla="*/ 21 w 148"/>
                <a:gd name="T69" fmla="*/ 65 h 146"/>
                <a:gd name="T70" fmla="*/ 19 w 148"/>
                <a:gd name="T71" fmla="*/ 76 h 146"/>
                <a:gd name="T72" fmla="*/ 12 w 148"/>
                <a:gd name="T73" fmla="*/ 76 h 146"/>
                <a:gd name="T74" fmla="*/ 9 w 148"/>
                <a:gd name="T75" fmla="*/ 91 h 146"/>
                <a:gd name="T76" fmla="*/ 3 w 148"/>
                <a:gd name="T77" fmla="*/ 98 h 146"/>
                <a:gd name="T78" fmla="*/ 3 w 148"/>
                <a:gd name="T79" fmla="*/ 114 h 146"/>
                <a:gd name="T80" fmla="*/ 10 w 148"/>
                <a:gd name="T81" fmla="*/ 127 h 146"/>
                <a:gd name="T82" fmla="*/ 19 w 148"/>
                <a:gd name="T83" fmla="*/ 138 h 146"/>
                <a:gd name="T84" fmla="*/ 21 w 148"/>
                <a:gd name="T85"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8" h="146">
                  <a:moveTo>
                    <a:pt x="21" y="136"/>
                  </a:moveTo>
                  <a:lnTo>
                    <a:pt x="24" y="136"/>
                  </a:lnTo>
                  <a:lnTo>
                    <a:pt x="25" y="139"/>
                  </a:lnTo>
                  <a:lnTo>
                    <a:pt x="31" y="144"/>
                  </a:lnTo>
                  <a:lnTo>
                    <a:pt x="36" y="146"/>
                  </a:lnTo>
                  <a:lnTo>
                    <a:pt x="38" y="146"/>
                  </a:lnTo>
                  <a:lnTo>
                    <a:pt x="44" y="139"/>
                  </a:lnTo>
                  <a:lnTo>
                    <a:pt x="48" y="142"/>
                  </a:lnTo>
                  <a:lnTo>
                    <a:pt x="57" y="140"/>
                  </a:lnTo>
                  <a:lnTo>
                    <a:pt x="64" y="134"/>
                  </a:lnTo>
                  <a:lnTo>
                    <a:pt x="75" y="128"/>
                  </a:lnTo>
                  <a:lnTo>
                    <a:pt x="79" y="125"/>
                  </a:lnTo>
                  <a:lnTo>
                    <a:pt x="78" y="117"/>
                  </a:lnTo>
                  <a:lnTo>
                    <a:pt x="79" y="112"/>
                  </a:lnTo>
                  <a:lnTo>
                    <a:pt x="84" y="107"/>
                  </a:lnTo>
                  <a:lnTo>
                    <a:pt x="87" y="99"/>
                  </a:lnTo>
                  <a:lnTo>
                    <a:pt x="90" y="87"/>
                  </a:lnTo>
                  <a:lnTo>
                    <a:pt x="91" y="80"/>
                  </a:lnTo>
                  <a:lnTo>
                    <a:pt x="95" y="82"/>
                  </a:lnTo>
                  <a:lnTo>
                    <a:pt x="100" y="84"/>
                  </a:lnTo>
                  <a:lnTo>
                    <a:pt x="102" y="85"/>
                  </a:lnTo>
                  <a:lnTo>
                    <a:pt x="103" y="83"/>
                  </a:lnTo>
                  <a:lnTo>
                    <a:pt x="106" y="75"/>
                  </a:lnTo>
                  <a:lnTo>
                    <a:pt x="108" y="71"/>
                  </a:lnTo>
                  <a:lnTo>
                    <a:pt x="109" y="67"/>
                  </a:lnTo>
                  <a:lnTo>
                    <a:pt x="110" y="67"/>
                  </a:lnTo>
                  <a:lnTo>
                    <a:pt x="113" y="67"/>
                  </a:lnTo>
                  <a:lnTo>
                    <a:pt x="114" y="69"/>
                  </a:lnTo>
                  <a:lnTo>
                    <a:pt x="119" y="60"/>
                  </a:lnTo>
                  <a:lnTo>
                    <a:pt x="122" y="57"/>
                  </a:lnTo>
                  <a:lnTo>
                    <a:pt x="124" y="54"/>
                  </a:lnTo>
                  <a:lnTo>
                    <a:pt x="126" y="47"/>
                  </a:lnTo>
                  <a:lnTo>
                    <a:pt x="126" y="39"/>
                  </a:lnTo>
                  <a:lnTo>
                    <a:pt x="135" y="44"/>
                  </a:lnTo>
                  <a:lnTo>
                    <a:pt x="141" y="47"/>
                  </a:lnTo>
                  <a:lnTo>
                    <a:pt x="143" y="47"/>
                  </a:lnTo>
                  <a:lnTo>
                    <a:pt x="146" y="44"/>
                  </a:lnTo>
                  <a:lnTo>
                    <a:pt x="148" y="43"/>
                  </a:lnTo>
                  <a:lnTo>
                    <a:pt x="147" y="43"/>
                  </a:lnTo>
                  <a:lnTo>
                    <a:pt x="145" y="36"/>
                  </a:lnTo>
                  <a:lnTo>
                    <a:pt x="141" y="31"/>
                  </a:lnTo>
                  <a:lnTo>
                    <a:pt x="130" y="28"/>
                  </a:lnTo>
                  <a:lnTo>
                    <a:pt x="123" y="31"/>
                  </a:lnTo>
                  <a:lnTo>
                    <a:pt x="120" y="31"/>
                  </a:lnTo>
                  <a:lnTo>
                    <a:pt x="114" y="35"/>
                  </a:lnTo>
                  <a:lnTo>
                    <a:pt x="113" y="34"/>
                  </a:lnTo>
                  <a:lnTo>
                    <a:pt x="112" y="34"/>
                  </a:lnTo>
                  <a:lnTo>
                    <a:pt x="107" y="40"/>
                  </a:lnTo>
                  <a:lnTo>
                    <a:pt x="102" y="40"/>
                  </a:lnTo>
                  <a:lnTo>
                    <a:pt x="94" y="50"/>
                  </a:lnTo>
                  <a:lnTo>
                    <a:pt x="91" y="50"/>
                  </a:lnTo>
                  <a:lnTo>
                    <a:pt x="88" y="33"/>
                  </a:lnTo>
                  <a:lnTo>
                    <a:pt x="57" y="39"/>
                  </a:lnTo>
                  <a:lnTo>
                    <a:pt x="51" y="0"/>
                  </a:lnTo>
                  <a:lnTo>
                    <a:pt x="48" y="0"/>
                  </a:lnTo>
                  <a:lnTo>
                    <a:pt x="47" y="3"/>
                  </a:lnTo>
                  <a:lnTo>
                    <a:pt x="48" y="6"/>
                  </a:lnTo>
                  <a:lnTo>
                    <a:pt x="48" y="7"/>
                  </a:lnTo>
                  <a:lnTo>
                    <a:pt x="48" y="15"/>
                  </a:lnTo>
                  <a:lnTo>
                    <a:pt x="48" y="19"/>
                  </a:lnTo>
                  <a:lnTo>
                    <a:pt x="47" y="22"/>
                  </a:lnTo>
                  <a:lnTo>
                    <a:pt x="47" y="28"/>
                  </a:lnTo>
                  <a:lnTo>
                    <a:pt x="46" y="36"/>
                  </a:lnTo>
                  <a:lnTo>
                    <a:pt x="46" y="39"/>
                  </a:lnTo>
                  <a:lnTo>
                    <a:pt x="44" y="44"/>
                  </a:lnTo>
                  <a:lnTo>
                    <a:pt x="36" y="51"/>
                  </a:lnTo>
                  <a:lnTo>
                    <a:pt x="33" y="55"/>
                  </a:lnTo>
                  <a:lnTo>
                    <a:pt x="28" y="55"/>
                  </a:lnTo>
                  <a:lnTo>
                    <a:pt x="24" y="61"/>
                  </a:lnTo>
                  <a:lnTo>
                    <a:pt x="21" y="65"/>
                  </a:lnTo>
                  <a:lnTo>
                    <a:pt x="20" y="75"/>
                  </a:lnTo>
                  <a:lnTo>
                    <a:pt x="19" y="76"/>
                  </a:lnTo>
                  <a:lnTo>
                    <a:pt x="15" y="73"/>
                  </a:lnTo>
                  <a:lnTo>
                    <a:pt x="12" y="76"/>
                  </a:lnTo>
                  <a:lnTo>
                    <a:pt x="9" y="87"/>
                  </a:lnTo>
                  <a:lnTo>
                    <a:pt x="9" y="91"/>
                  </a:lnTo>
                  <a:lnTo>
                    <a:pt x="7" y="94"/>
                  </a:lnTo>
                  <a:lnTo>
                    <a:pt x="3" y="98"/>
                  </a:lnTo>
                  <a:lnTo>
                    <a:pt x="0" y="101"/>
                  </a:lnTo>
                  <a:lnTo>
                    <a:pt x="3" y="114"/>
                  </a:lnTo>
                  <a:lnTo>
                    <a:pt x="5" y="120"/>
                  </a:lnTo>
                  <a:lnTo>
                    <a:pt x="10" y="127"/>
                  </a:lnTo>
                  <a:lnTo>
                    <a:pt x="15" y="132"/>
                  </a:lnTo>
                  <a:lnTo>
                    <a:pt x="19" y="138"/>
                  </a:lnTo>
                  <a:lnTo>
                    <a:pt x="20" y="138"/>
                  </a:lnTo>
                  <a:lnTo>
                    <a:pt x="21" y="136"/>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2" name="Freeform 45">
              <a:extLst>
                <a:ext uri="{FF2B5EF4-FFF2-40B4-BE49-F238E27FC236}">
                  <a16:creationId xmlns:a16="http://schemas.microsoft.com/office/drawing/2014/main" id="{6B3366C7-8EE1-3E4A-87CA-7F2DF4D84494}"/>
                </a:ext>
              </a:extLst>
            </p:cNvPr>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3" name="Freeform 46">
              <a:extLst>
                <a:ext uri="{FF2B5EF4-FFF2-40B4-BE49-F238E27FC236}">
                  <a16:creationId xmlns:a16="http://schemas.microsoft.com/office/drawing/2014/main" id="{3D32D22F-4516-F948-B1F7-3BE66BB4C829}"/>
                </a:ext>
              </a:extLst>
            </p:cNvPr>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4" name="Freeform 47">
              <a:extLst>
                <a:ext uri="{FF2B5EF4-FFF2-40B4-BE49-F238E27FC236}">
                  <a16:creationId xmlns:a16="http://schemas.microsoft.com/office/drawing/2014/main" id="{C2CCCA30-2985-D144-A788-1B17D11F33B3}"/>
                </a:ext>
              </a:extLst>
            </p:cNvPr>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5" name="Line 48">
              <a:extLst>
                <a:ext uri="{FF2B5EF4-FFF2-40B4-BE49-F238E27FC236}">
                  <a16:creationId xmlns:a16="http://schemas.microsoft.com/office/drawing/2014/main" id="{DC8454EC-C438-D640-914E-794C0CA0276F}"/>
                </a:ext>
              </a:extLst>
            </p:cNvPr>
            <p:cNvSpPr>
              <a:spLocks noChangeShapeType="1"/>
            </p:cNvSpPr>
            <p:nvPr/>
          </p:nvSpPr>
          <p:spPr bwMode="auto">
            <a:xfrm>
              <a:off x="6881808" y="2014722"/>
              <a:ext cx="0" cy="0"/>
            </a:xfrm>
            <a:prstGeom prst="line">
              <a:avLst/>
            </a:prstGeom>
            <a:grpFill/>
            <a:ln w="6350">
              <a:solidFill>
                <a:schemeClr val="bg1"/>
              </a:solidFill>
              <a:round/>
              <a:headEnd/>
              <a:tailEnd/>
            </a:ln>
          </p:spPr>
          <p:txBody>
            <a:bodyPr/>
            <a:lstStyle/>
            <a:p>
              <a:pPr defTabSz="1828272">
                <a:defRPr/>
              </a:pPr>
              <a:endParaRPr lang="en-US"/>
            </a:p>
          </p:txBody>
        </p:sp>
        <p:sp>
          <p:nvSpPr>
            <p:cNvPr id="236" name="Line 49">
              <a:extLst>
                <a:ext uri="{FF2B5EF4-FFF2-40B4-BE49-F238E27FC236}">
                  <a16:creationId xmlns:a16="http://schemas.microsoft.com/office/drawing/2014/main" id="{74ED7408-C2E7-AA4F-A939-0D20F4568BA1}"/>
                </a:ext>
              </a:extLst>
            </p:cNvPr>
            <p:cNvSpPr>
              <a:spLocks noChangeShapeType="1"/>
            </p:cNvSpPr>
            <p:nvPr/>
          </p:nvSpPr>
          <p:spPr bwMode="auto">
            <a:xfrm>
              <a:off x="6881808" y="2014722"/>
              <a:ext cx="0" cy="0"/>
            </a:xfrm>
            <a:prstGeom prst="line">
              <a:avLst/>
            </a:prstGeom>
            <a:grpFill/>
            <a:ln w="6350" cap="flat">
              <a:solidFill>
                <a:schemeClr val="bg1"/>
              </a:solidFill>
              <a:prstDash val="solid"/>
              <a:miter lim="800000"/>
              <a:headEnd/>
              <a:tailEnd/>
            </a:ln>
          </p:spPr>
          <p:txBody>
            <a:bodyPr/>
            <a:lstStyle/>
            <a:p>
              <a:pPr defTabSz="1828272">
                <a:defRPr/>
              </a:pPr>
              <a:endParaRPr lang="en-US"/>
            </a:p>
          </p:txBody>
        </p:sp>
        <p:sp>
          <p:nvSpPr>
            <p:cNvPr id="237" name="Freeform 50">
              <a:extLst>
                <a:ext uri="{FF2B5EF4-FFF2-40B4-BE49-F238E27FC236}">
                  <a16:creationId xmlns:a16="http://schemas.microsoft.com/office/drawing/2014/main" id="{385D5F2A-7132-E244-8486-A89D655485A8}"/>
                </a:ext>
              </a:extLst>
            </p:cNvPr>
            <p:cNvSpPr>
              <a:spLocks/>
            </p:cNvSpPr>
            <p:nvPr/>
          </p:nvSpPr>
          <p:spPr bwMode="auto">
            <a:xfrm>
              <a:off x="6964444" y="1940519"/>
              <a:ext cx="409805" cy="386196"/>
            </a:xfrm>
            <a:custGeom>
              <a:avLst/>
              <a:gdLst>
                <a:gd name="T0" fmla="*/ 12 w 287"/>
                <a:gd name="T1" fmla="*/ 44 h 270"/>
                <a:gd name="T2" fmla="*/ 29 w 287"/>
                <a:gd name="T3" fmla="*/ 36 h 270"/>
                <a:gd name="T4" fmla="*/ 52 w 287"/>
                <a:gd name="T5" fmla="*/ 17 h 270"/>
                <a:gd name="T6" fmla="*/ 77 w 287"/>
                <a:gd name="T7" fmla="*/ 0 h 270"/>
                <a:gd name="T8" fmla="*/ 75 w 287"/>
                <a:gd name="T9" fmla="*/ 6 h 270"/>
                <a:gd name="T10" fmla="*/ 65 w 287"/>
                <a:gd name="T11" fmla="*/ 19 h 270"/>
                <a:gd name="T12" fmla="*/ 67 w 287"/>
                <a:gd name="T13" fmla="*/ 29 h 270"/>
                <a:gd name="T14" fmla="*/ 77 w 287"/>
                <a:gd name="T15" fmla="*/ 28 h 270"/>
                <a:gd name="T16" fmla="*/ 111 w 287"/>
                <a:gd name="T17" fmla="*/ 45 h 270"/>
                <a:gd name="T18" fmla="*/ 135 w 287"/>
                <a:gd name="T19" fmla="*/ 39 h 270"/>
                <a:gd name="T20" fmla="*/ 169 w 287"/>
                <a:gd name="T21" fmla="*/ 28 h 270"/>
                <a:gd name="T22" fmla="*/ 198 w 287"/>
                <a:gd name="T23" fmla="*/ 38 h 270"/>
                <a:gd name="T24" fmla="*/ 217 w 287"/>
                <a:gd name="T25" fmla="*/ 55 h 270"/>
                <a:gd name="T26" fmla="*/ 232 w 287"/>
                <a:gd name="T27" fmla="*/ 56 h 270"/>
                <a:gd name="T28" fmla="*/ 219 w 287"/>
                <a:gd name="T29" fmla="*/ 62 h 270"/>
                <a:gd name="T30" fmla="*/ 193 w 287"/>
                <a:gd name="T31" fmla="*/ 64 h 270"/>
                <a:gd name="T32" fmla="*/ 201 w 287"/>
                <a:gd name="T33" fmla="*/ 74 h 270"/>
                <a:gd name="T34" fmla="*/ 204 w 287"/>
                <a:gd name="T35" fmla="*/ 75 h 270"/>
                <a:gd name="T36" fmla="*/ 234 w 287"/>
                <a:gd name="T37" fmla="*/ 88 h 270"/>
                <a:gd name="T38" fmla="*/ 246 w 287"/>
                <a:gd name="T39" fmla="*/ 109 h 270"/>
                <a:gd name="T40" fmla="*/ 245 w 287"/>
                <a:gd name="T41" fmla="*/ 141 h 270"/>
                <a:gd name="T42" fmla="*/ 233 w 287"/>
                <a:gd name="T43" fmla="*/ 168 h 270"/>
                <a:gd name="T44" fmla="*/ 246 w 287"/>
                <a:gd name="T45" fmla="*/ 166 h 270"/>
                <a:gd name="T46" fmla="*/ 255 w 287"/>
                <a:gd name="T47" fmla="*/ 153 h 270"/>
                <a:gd name="T48" fmla="*/ 275 w 287"/>
                <a:gd name="T49" fmla="*/ 154 h 270"/>
                <a:gd name="T50" fmla="*/ 287 w 287"/>
                <a:gd name="T51" fmla="*/ 197 h 270"/>
                <a:gd name="T52" fmla="*/ 275 w 287"/>
                <a:gd name="T53" fmla="*/ 220 h 270"/>
                <a:gd name="T54" fmla="*/ 266 w 287"/>
                <a:gd name="T55" fmla="*/ 249 h 270"/>
                <a:gd name="T56" fmla="*/ 141 w 287"/>
                <a:gd name="T57" fmla="*/ 270 h 270"/>
                <a:gd name="T58" fmla="*/ 158 w 287"/>
                <a:gd name="T59" fmla="*/ 235 h 270"/>
                <a:gd name="T60" fmla="*/ 145 w 287"/>
                <a:gd name="T61" fmla="*/ 191 h 270"/>
                <a:gd name="T62" fmla="*/ 144 w 287"/>
                <a:gd name="T63" fmla="*/ 165 h 270"/>
                <a:gd name="T64" fmla="*/ 148 w 287"/>
                <a:gd name="T65" fmla="*/ 147 h 270"/>
                <a:gd name="T66" fmla="*/ 153 w 287"/>
                <a:gd name="T67" fmla="*/ 122 h 270"/>
                <a:gd name="T68" fmla="*/ 166 w 287"/>
                <a:gd name="T69" fmla="*/ 106 h 270"/>
                <a:gd name="T70" fmla="*/ 169 w 287"/>
                <a:gd name="T71" fmla="*/ 122 h 270"/>
                <a:gd name="T72" fmla="*/ 175 w 287"/>
                <a:gd name="T73" fmla="*/ 111 h 270"/>
                <a:gd name="T74" fmla="*/ 180 w 287"/>
                <a:gd name="T75" fmla="*/ 94 h 270"/>
                <a:gd name="T76" fmla="*/ 184 w 287"/>
                <a:gd name="T77" fmla="*/ 81 h 270"/>
                <a:gd name="T78" fmla="*/ 189 w 287"/>
                <a:gd name="T79" fmla="*/ 74 h 270"/>
                <a:gd name="T80" fmla="*/ 187 w 287"/>
                <a:gd name="T81" fmla="*/ 65 h 270"/>
                <a:gd name="T82" fmla="*/ 159 w 287"/>
                <a:gd name="T83" fmla="*/ 68 h 270"/>
                <a:gd name="T84" fmla="*/ 129 w 287"/>
                <a:gd name="T85" fmla="*/ 85 h 270"/>
                <a:gd name="T86" fmla="*/ 127 w 287"/>
                <a:gd name="T87" fmla="*/ 76 h 270"/>
                <a:gd name="T88" fmla="*/ 118 w 287"/>
                <a:gd name="T89" fmla="*/ 75 h 270"/>
                <a:gd name="T90" fmla="*/ 107 w 287"/>
                <a:gd name="T91" fmla="*/ 101 h 270"/>
                <a:gd name="T92" fmla="*/ 95 w 287"/>
                <a:gd name="T93" fmla="*/ 100 h 270"/>
                <a:gd name="T94" fmla="*/ 84 w 287"/>
                <a:gd name="T95" fmla="*/ 81 h 270"/>
                <a:gd name="T96" fmla="*/ 58 w 287"/>
                <a:gd name="T97" fmla="*/ 74 h 270"/>
                <a:gd name="T98" fmla="*/ 29 w 287"/>
                <a:gd name="T99" fmla="*/ 65 h 270"/>
                <a:gd name="T100" fmla="*/ 9 w 287"/>
                <a:gd name="T101" fmla="*/ 5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7" h="270">
                  <a:moveTo>
                    <a:pt x="0" y="51"/>
                  </a:moveTo>
                  <a:cubicBezTo>
                    <a:pt x="2" y="49"/>
                    <a:pt x="2" y="49"/>
                    <a:pt x="2" y="49"/>
                  </a:cubicBezTo>
                  <a:cubicBezTo>
                    <a:pt x="6" y="49"/>
                    <a:pt x="6" y="49"/>
                    <a:pt x="6" y="49"/>
                  </a:cubicBezTo>
                  <a:cubicBezTo>
                    <a:pt x="11" y="46"/>
                    <a:pt x="11" y="46"/>
                    <a:pt x="11" y="46"/>
                  </a:cubicBezTo>
                  <a:cubicBezTo>
                    <a:pt x="12" y="44"/>
                    <a:pt x="12" y="44"/>
                    <a:pt x="12" y="44"/>
                  </a:cubicBezTo>
                  <a:cubicBezTo>
                    <a:pt x="14" y="40"/>
                    <a:pt x="14" y="40"/>
                    <a:pt x="14" y="40"/>
                  </a:cubicBezTo>
                  <a:cubicBezTo>
                    <a:pt x="17" y="37"/>
                    <a:pt x="17" y="37"/>
                    <a:pt x="17" y="37"/>
                  </a:cubicBezTo>
                  <a:cubicBezTo>
                    <a:pt x="20" y="36"/>
                    <a:pt x="20" y="36"/>
                    <a:pt x="20" y="36"/>
                  </a:cubicBezTo>
                  <a:cubicBezTo>
                    <a:pt x="23" y="36"/>
                    <a:pt x="23" y="36"/>
                    <a:pt x="23" y="36"/>
                  </a:cubicBezTo>
                  <a:cubicBezTo>
                    <a:pt x="29" y="36"/>
                    <a:pt x="29" y="36"/>
                    <a:pt x="29" y="36"/>
                  </a:cubicBezTo>
                  <a:cubicBezTo>
                    <a:pt x="32" y="34"/>
                    <a:pt x="32" y="34"/>
                    <a:pt x="32" y="34"/>
                  </a:cubicBezTo>
                  <a:cubicBezTo>
                    <a:pt x="42" y="27"/>
                    <a:pt x="42" y="27"/>
                    <a:pt x="42" y="27"/>
                  </a:cubicBezTo>
                  <a:cubicBezTo>
                    <a:pt x="45" y="26"/>
                    <a:pt x="45" y="26"/>
                    <a:pt x="45" y="26"/>
                  </a:cubicBezTo>
                  <a:cubicBezTo>
                    <a:pt x="49" y="22"/>
                    <a:pt x="49" y="22"/>
                    <a:pt x="49" y="22"/>
                  </a:cubicBezTo>
                  <a:cubicBezTo>
                    <a:pt x="52" y="17"/>
                    <a:pt x="52" y="17"/>
                    <a:pt x="52" y="17"/>
                  </a:cubicBezTo>
                  <a:cubicBezTo>
                    <a:pt x="56" y="14"/>
                    <a:pt x="56" y="14"/>
                    <a:pt x="56" y="14"/>
                  </a:cubicBezTo>
                  <a:cubicBezTo>
                    <a:pt x="61" y="9"/>
                    <a:pt x="61" y="9"/>
                    <a:pt x="61" y="9"/>
                  </a:cubicBezTo>
                  <a:cubicBezTo>
                    <a:pt x="65" y="4"/>
                    <a:pt x="65" y="4"/>
                    <a:pt x="65" y="4"/>
                  </a:cubicBezTo>
                  <a:cubicBezTo>
                    <a:pt x="70" y="1"/>
                    <a:pt x="70" y="1"/>
                    <a:pt x="70" y="1"/>
                  </a:cubicBezTo>
                  <a:cubicBezTo>
                    <a:pt x="77" y="0"/>
                    <a:pt x="77" y="0"/>
                    <a:pt x="77" y="0"/>
                  </a:cubicBezTo>
                  <a:cubicBezTo>
                    <a:pt x="80" y="0"/>
                    <a:pt x="80" y="0"/>
                    <a:pt x="80" y="0"/>
                  </a:cubicBezTo>
                  <a:cubicBezTo>
                    <a:pt x="85" y="2"/>
                    <a:pt x="85" y="2"/>
                    <a:pt x="85" y="2"/>
                  </a:cubicBezTo>
                  <a:cubicBezTo>
                    <a:pt x="83" y="3"/>
                    <a:pt x="83" y="3"/>
                    <a:pt x="83" y="3"/>
                  </a:cubicBezTo>
                  <a:cubicBezTo>
                    <a:pt x="79" y="5"/>
                    <a:pt x="79" y="5"/>
                    <a:pt x="79" y="5"/>
                  </a:cubicBezTo>
                  <a:cubicBezTo>
                    <a:pt x="75" y="6"/>
                    <a:pt x="75" y="6"/>
                    <a:pt x="75" y="6"/>
                  </a:cubicBezTo>
                  <a:cubicBezTo>
                    <a:pt x="76" y="8"/>
                    <a:pt x="76" y="8"/>
                    <a:pt x="76" y="8"/>
                  </a:cubicBezTo>
                  <a:cubicBezTo>
                    <a:pt x="70" y="14"/>
                    <a:pt x="70" y="14"/>
                    <a:pt x="70" y="14"/>
                  </a:cubicBezTo>
                  <a:cubicBezTo>
                    <a:pt x="70" y="14"/>
                    <a:pt x="68" y="14"/>
                    <a:pt x="68" y="15"/>
                  </a:cubicBezTo>
                  <a:cubicBezTo>
                    <a:pt x="68" y="16"/>
                    <a:pt x="65" y="23"/>
                    <a:pt x="65" y="23"/>
                  </a:cubicBezTo>
                  <a:cubicBezTo>
                    <a:pt x="65" y="19"/>
                    <a:pt x="65" y="19"/>
                    <a:pt x="65" y="19"/>
                  </a:cubicBezTo>
                  <a:cubicBezTo>
                    <a:pt x="63" y="17"/>
                    <a:pt x="63" y="17"/>
                    <a:pt x="63" y="17"/>
                  </a:cubicBezTo>
                  <a:cubicBezTo>
                    <a:pt x="62" y="27"/>
                    <a:pt x="62" y="27"/>
                    <a:pt x="62" y="27"/>
                  </a:cubicBezTo>
                  <a:cubicBezTo>
                    <a:pt x="62" y="33"/>
                    <a:pt x="62" y="33"/>
                    <a:pt x="62" y="33"/>
                  </a:cubicBezTo>
                  <a:cubicBezTo>
                    <a:pt x="65" y="31"/>
                    <a:pt x="65" y="31"/>
                    <a:pt x="65" y="31"/>
                  </a:cubicBezTo>
                  <a:cubicBezTo>
                    <a:pt x="67" y="29"/>
                    <a:pt x="67" y="29"/>
                    <a:pt x="67" y="29"/>
                  </a:cubicBezTo>
                  <a:cubicBezTo>
                    <a:pt x="68" y="29"/>
                    <a:pt x="68" y="29"/>
                    <a:pt x="68" y="29"/>
                  </a:cubicBezTo>
                  <a:cubicBezTo>
                    <a:pt x="69" y="31"/>
                    <a:pt x="69" y="31"/>
                    <a:pt x="69" y="31"/>
                  </a:cubicBezTo>
                  <a:cubicBezTo>
                    <a:pt x="72" y="31"/>
                    <a:pt x="72" y="31"/>
                    <a:pt x="72" y="31"/>
                  </a:cubicBezTo>
                  <a:cubicBezTo>
                    <a:pt x="74" y="30"/>
                    <a:pt x="74" y="30"/>
                    <a:pt x="74" y="30"/>
                  </a:cubicBezTo>
                  <a:cubicBezTo>
                    <a:pt x="77" y="28"/>
                    <a:pt x="77" y="28"/>
                    <a:pt x="77" y="28"/>
                  </a:cubicBezTo>
                  <a:cubicBezTo>
                    <a:pt x="82" y="29"/>
                    <a:pt x="82" y="29"/>
                    <a:pt x="82" y="29"/>
                  </a:cubicBezTo>
                  <a:cubicBezTo>
                    <a:pt x="92" y="34"/>
                    <a:pt x="92" y="34"/>
                    <a:pt x="92" y="34"/>
                  </a:cubicBezTo>
                  <a:cubicBezTo>
                    <a:pt x="98" y="41"/>
                    <a:pt x="98" y="41"/>
                    <a:pt x="98" y="41"/>
                  </a:cubicBezTo>
                  <a:cubicBezTo>
                    <a:pt x="102" y="44"/>
                    <a:pt x="102" y="44"/>
                    <a:pt x="102" y="44"/>
                  </a:cubicBezTo>
                  <a:cubicBezTo>
                    <a:pt x="111" y="45"/>
                    <a:pt x="111" y="45"/>
                    <a:pt x="111" y="45"/>
                  </a:cubicBezTo>
                  <a:cubicBezTo>
                    <a:pt x="114" y="44"/>
                    <a:pt x="114" y="44"/>
                    <a:pt x="114" y="44"/>
                  </a:cubicBezTo>
                  <a:cubicBezTo>
                    <a:pt x="121" y="46"/>
                    <a:pt x="121" y="46"/>
                    <a:pt x="121" y="46"/>
                  </a:cubicBezTo>
                  <a:cubicBezTo>
                    <a:pt x="127" y="48"/>
                    <a:pt x="127" y="48"/>
                    <a:pt x="127" y="48"/>
                  </a:cubicBezTo>
                  <a:cubicBezTo>
                    <a:pt x="130" y="44"/>
                    <a:pt x="130" y="44"/>
                    <a:pt x="130" y="44"/>
                  </a:cubicBezTo>
                  <a:cubicBezTo>
                    <a:pt x="135" y="39"/>
                    <a:pt x="135" y="39"/>
                    <a:pt x="135" y="39"/>
                  </a:cubicBezTo>
                  <a:cubicBezTo>
                    <a:pt x="139" y="35"/>
                    <a:pt x="139" y="35"/>
                    <a:pt x="139" y="35"/>
                  </a:cubicBezTo>
                  <a:cubicBezTo>
                    <a:pt x="148" y="33"/>
                    <a:pt x="148" y="33"/>
                    <a:pt x="148" y="33"/>
                  </a:cubicBezTo>
                  <a:cubicBezTo>
                    <a:pt x="154" y="31"/>
                    <a:pt x="154" y="31"/>
                    <a:pt x="154" y="31"/>
                  </a:cubicBezTo>
                  <a:cubicBezTo>
                    <a:pt x="160" y="31"/>
                    <a:pt x="160" y="31"/>
                    <a:pt x="160" y="31"/>
                  </a:cubicBezTo>
                  <a:cubicBezTo>
                    <a:pt x="169" y="28"/>
                    <a:pt x="169" y="28"/>
                    <a:pt x="169" y="28"/>
                  </a:cubicBezTo>
                  <a:cubicBezTo>
                    <a:pt x="175" y="26"/>
                    <a:pt x="175" y="26"/>
                    <a:pt x="175" y="26"/>
                  </a:cubicBezTo>
                  <a:cubicBezTo>
                    <a:pt x="178" y="28"/>
                    <a:pt x="178" y="28"/>
                    <a:pt x="178" y="28"/>
                  </a:cubicBezTo>
                  <a:cubicBezTo>
                    <a:pt x="180" y="36"/>
                    <a:pt x="180" y="36"/>
                    <a:pt x="180" y="36"/>
                  </a:cubicBezTo>
                  <a:cubicBezTo>
                    <a:pt x="191" y="38"/>
                    <a:pt x="191" y="38"/>
                    <a:pt x="191" y="38"/>
                  </a:cubicBezTo>
                  <a:cubicBezTo>
                    <a:pt x="198" y="38"/>
                    <a:pt x="198" y="38"/>
                    <a:pt x="198" y="38"/>
                  </a:cubicBezTo>
                  <a:cubicBezTo>
                    <a:pt x="203" y="39"/>
                    <a:pt x="203" y="39"/>
                    <a:pt x="203" y="39"/>
                  </a:cubicBezTo>
                  <a:cubicBezTo>
                    <a:pt x="207" y="44"/>
                    <a:pt x="207" y="44"/>
                    <a:pt x="207" y="44"/>
                  </a:cubicBezTo>
                  <a:cubicBezTo>
                    <a:pt x="213" y="51"/>
                    <a:pt x="213" y="51"/>
                    <a:pt x="213" y="51"/>
                  </a:cubicBezTo>
                  <a:cubicBezTo>
                    <a:pt x="215" y="53"/>
                    <a:pt x="215" y="53"/>
                    <a:pt x="215" y="53"/>
                  </a:cubicBezTo>
                  <a:cubicBezTo>
                    <a:pt x="215" y="53"/>
                    <a:pt x="216" y="54"/>
                    <a:pt x="217" y="55"/>
                  </a:cubicBezTo>
                  <a:cubicBezTo>
                    <a:pt x="218" y="56"/>
                    <a:pt x="219" y="58"/>
                    <a:pt x="219" y="58"/>
                  </a:cubicBezTo>
                  <a:cubicBezTo>
                    <a:pt x="224" y="59"/>
                    <a:pt x="224" y="59"/>
                    <a:pt x="224" y="59"/>
                  </a:cubicBezTo>
                  <a:cubicBezTo>
                    <a:pt x="224" y="59"/>
                    <a:pt x="226" y="57"/>
                    <a:pt x="226" y="57"/>
                  </a:cubicBezTo>
                  <a:cubicBezTo>
                    <a:pt x="226" y="56"/>
                    <a:pt x="230" y="54"/>
                    <a:pt x="230" y="54"/>
                  </a:cubicBezTo>
                  <a:cubicBezTo>
                    <a:pt x="232" y="56"/>
                    <a:pt x="232" y="56"/>
                    <a:pt x="232" y="56"/>
                  </a:cubicBezTo>
                  <a:cubicBezTo>
                    <a:pt x="232" y="56"/>
                    <a:pt x="234" y="57"/>
                    <a:pt x="232" y="58"/>
                  </a:cubicBezTo>
                  <a:cubicBezTo>
                    <a:pt x="231" y="58"/>
                    <a:pt x="230" y="60"/>
                    <a:pt x="229" y="60"/>
                  </a:cubicBezTo>
                  <a:cubicBezTo>
                    <a:pt x="227" y="60"/>
                    <a:pt x="225" y="60"/>
                    <a:pt x="225" y="60"/>
                  </a:cubicBezTo>
                  <a:cubicBezTo>
                    <a:pt x="221" y="60"/>
                    <a:pt x="221" y="60"/>
                    <a:pt x="221" y="60"/>
                  </a:cubicBezTo>
                  <a:cubicBezTo>
                    <a:pt x="219" y="62"/>
                    <a:pt x="219" y="62"/>
                    <a:pt x="219" y="62"/>
                  </a:cubicBezTo>
                  <a:cubicBezTo>
                    <a:pt x="208" y="62"/>
                    <a:pt x="208" y="62"/>
                    <a:pt x="208" y="62"/>
                  </a:cubicBezTo>
                  <a:cubicBezTo>
                    <a:pt x="205" y="63"/>
                    <a:pt x="205" y="63"/>
                    <a:pt x="205" y="63"/>
                  </a:cubicBezTo>
                  <a:cubicBezTo>
                    <a:pt x="201" y="61"/>
                    <a:pt x="201" y="61"/>
                    <a:pt x="201" y="61"/>
                  </a:cubicBezTo>
                  <a:cubicBezTo>
                    <a:pt x="197" y="59"/>
                    <a:pt x="197" y="59"/>
                    <a:pt x="197" y="59"/>
                  </a:cubicBezTo>
                  <a:cubicBezTo>
                    <a:pt x="193" y="64"/>
                    <a:pt x="193" y="64"/>
                    <a:pt x="193" y="64"/>
                  </a:cubicBezTo>
                  <a:cubicBezTo>
                    <a:pt x="194" y="67"/>
                    <a:pt x="194" y="67"/>
                    <a:pt x="194" y="67"/>
                  </a:cubicBezTo>
                  <a:cubicBezTo>
                    <a:pt x="194" y="69"/>
                    <a:pt x="194" y="69"/>
                    <a:pt x="194" y="69"/>
                  </a:cubicBezTo>
                  <a:cubicBezTo>
                    <a:pt x="194" y="69"/>
                    <a:pt x="194" y="71"/>
                    <a:pt x="195" y="71"/>
                  </a:cubicBezTo>
                  <a:cubicBezTo>
                    <a:pt x="195" y="71"/>
                    <a:pt x="196" y="72"/>
                    <a:pt x="196" y="72"/>
                  </a:cubicBezTo>
                  <a:cubicBezTo>
                    <a:pt x="201" y="74"/>
                    <a:pt x="201" y="74"/>
                    <a:pt x="201" y="74"/>
                  </a:cubicBezTo>
                  <a:cubicBezTo>
                    <a:pt x="203" y="72"/>
                    <a:pt x="203" y="72"/>
                    <a:pt x="203" y="72"/>
                  </a:cubicBezTo>
                  <a:cubicBezTo>
                    <a:pt x="203" y="72"/>
                    <a:pt x="200" y="70"/>
                    <a:pt x="201" y="70"/>
                  </a:cubicBezTo>
                  <a:cubicBezTo>
                    <a:pt x="202" y="70"/>
                    <a:pt x="206" y="72"/>
                    <a:pt x="206" y="72"/>
                  </a:cubicBezTo>
                  <a:cubicBezTo>
                    <a:pt x="206" y="72"/>
                    <a:pt x="205" y="74"/>
                    <a:pt x="205" y="74"/>
                  </a:cubicBezTo>
                  <a:cubicBezTo>
                    <a:pt x="204" y="75"/>
                    <a:pt x="204" y="75"/>
                    <a:pt x="204" y="75"/>
                  </a:cubicBezTo>
                  <a:cubicBezTo>
                    <a:pt x="205" y="76"/>
                    <a:pt x="210" y="77"/>
                    <a:pt x="210" y="77"/>
                  </a:cubicBezTo>
                  <a:cubicBezTo>
                    <a:pt x="211" y="77"/>
                    <a:pt x="214" y="79"/>
                    <a:pt x="214" y="79"/>
                  </a:cubicBezTo>
                  <a:cubicBezTo>
                    <a:pt x="219" y="82"/>
                    <a:pt x="219" y="82"/>
                    <a:pt x="219" y="82"/>
                  </a:cubicBezTo>
                  <a:cubicBezTo>
                    <a:pt x="226" y="85"/>
                    <a:pt x="226" y="85"/>
                    <a:pt x="226" y="85"/>
                  </a:cubicBezTo>
                  <a:cubicBezTo>
                    <a:pt x="234" y="88"/>
                    <a:pt x="234" y="88"/>
                    <a:pt x="234" y="88"/>
                  </a:cubicBezTo>
                  <a:cubicBezTo>
                    <a:pt x="242" y="96"/>
                    <a:pt x="242" y="96"/>
                    <a:pt x="242" y="96"/>
                  </a:cubicBezTo>
                  <a:cubicBezTo>
                    <a:pt x="246" y="101"/>
                    <a:pt x="246" y="101"/>
                    <a:pt x="246" y="101"/>
                  </a:cubicBezTo>
                  <a:cubicBezTo>
                    <a:pt x="244" y="103"/>
                    <a:pt x="244" y="103"/>
                    <a:pt x="244" y="103"/>
                  </a:cubicBezTo>
                  <a:cubicBezTo>
                    <a:pt x="244" y="103"/>
                    <a:pt x="243" y="103"/>
                    <a:pt x="243" y="104"/>
                  </a:cubicBezTo>
                  <a:cubicBezTo>
                    <a:pt x="244" y="105"/>
                    <a:pt x="246" y="109"/>
                    <a:pt x="246" y="109"/>
                  </a:cubicBezTo>
                  <a:cubicBezTo>
                    <a:pt x="245" y="110"/>
                    <a:pt x="247" y="113"/>
                    <a:pt x="247" y="113"/>
                  </a:cubicBezTo>
                  <a:cubicBezTo>
                    <a:pt x="249" y="124"/>
                    <a:pt x="249" y="124"/>
                    <a:pt x="249" y="124"/>
                  </a:cubicBezTo>
                  <a:cubicBezTo>
                    <a:pt x="250" y="130"/>
                    <a:pt x="250" y="130"/>
                    <a:pt x="250" y="130"/>
                  </a:cubicBezTo>
                  <a:cubicBezTo>
                    <a:pt x="249" y="136"/>
                    <a:pt x="249" y="136"/>
                    <a:pt x="249" y="136"/>
                  </a:cubicBezTo>
                  <a:cubicBezTo>
                    <a:pt x="245" y="141"/>
                    <a:pt x="245" y="141"/>
                    <a:pt x="245" y="141"/>
                  </a:cubicBezTo>
                  <a:cubicBezTo>
                    <a:pt x="242" y="147"/>
                    <a:pt x="242" y="147"/>
                    <a:pt x="242" y="147"/>
                  </a:cubicBezTo>
                  <a:cubicBezTo>
                    <a:pt x="242" y="147"/>
                    <a:pt x="240" y="151"/>
                    <a:pt x="239" y="152"/>
                  </a:cubicBezTo>
                  <a:cubicBezTo>
                    <a:pt x="239" y="152"/>
                    <a:pt x="235" y="155"/>
                    <a:pt x="235" y="156"/>
                  </a:cubicBezTo>
                  <a:cubicBezTo>
                    <a:pt x="235" y="156"/>
                    <a:pt x="233" y="160"/>
                    <a:pt x="233" y="160"/>
                  </a:cubicBezTo>
                  <a:cubicBezTo>
                    <a:pt x="233" y="168"/>
                    <a:pt x="233" y="168"/>
                    <a:pt x="233" y="168"/>
                  </a:cubicBezTo>
                  <a:cubicBezTo>
                    <a:pt x="235" y="170"/>
                    <a:pt x="235" y="170"/>
                    <a:pt x="235" y="170"/>
                  </a:cubicBezTo>
                  <a:cubicBezTo>
                    <a:pt x="240" y="172"/>
                    <a:pt x="240" y="172"/>
                    <a:pt x="240" y="172"/>
                  </a:cubicBezTo>
                  <a:cubicBezTo>
                    <a:pt x="242" y="170"/>
                    <a:pt x="242" y="170"/>
                    <a:pt x="242" y="170"/>
                  </a:cubicBezTo>
                  <a:cubicBezTo>
                    <a:pt x="242" y="170"/>
                    <a:pt x="244" y="169"/>
                    <a:pt x="244" y="168"/>
                  </a:cubicBezTo>
                  <a:cubicBezTo>
                    <a:pt x="245" y="168"/>
                    <a:pt x="246" y="166"/>
                    <a:pt x="246" y="166"/>
                  </a:cubicBezTo>
                  <a:cubicBezTo>
                    <a:pt x="246" y="166"/>
                    <a:pt x="249" y="164"/>
                    <a:pt x="249" y="164"/>
                  </a:cubicBezTo>
                  <a:cubicBezTo>
                    <a:pt x="249" y="164"/>
                    <a:pt x="249" y="161"/>
                    <a:pt x="249" y="161"/>
                  </a:cubicBezTo>
                  <a:cubicBezTo>
                    <a:pt x="249" y="161"/>
                    <a:pt x="250" y="157"/>
                    <a:pt x="250" y="157"/>
                  </a:cubicBezTo>
                  <a:cubicBezTo>
                    <a:pt x="250" y="157"/>
                    <a:pt x="252" y="156"/>
                    <a:pt x="252" y="156"/>
                  </a:cubicBezTo>
                  <a:cubicBezTo>
                    <a:pt x="252" y="155"/>
                    <a:pt x="255" y="153"/>
                    <a:pt x="255" y="153"/>
                  </a:cubicBezTo>
                  <a:cubicBezTo>
                    <a:pt x="255" y="153"/>
                    <a:pt x="259" y="150"/>
                    <a:pt x="259" y="150"/>
                  </a:cubicBezTo>
                  <a:cubicBezTo>
                    <a:pt x="260" y="150"/>
                    <a:pt x="262" y="147"/>
                    <a:pt x="262" y="147"/>
                  </a:cubicBezTo>
                  <a:cubicBezTo>
                    <a:pt x="265" y="147"/>
                    <a:pt x="265" y="147"/>
                    <a:pt x="265" y="147"/>
                  </a:cubicBezTo>
                  <a:cubicBezTo>
                    <a:pt x="269" y="148"/>
                    <a:pt x="269" y="148"/>
                    <a:pt x="269" y="148"/>
                  </a:cubicBezTo>
                  <a:cubicBezTo>
                    <a:pt x="275" y="154"/>
                    <a:pt x="275" y="154"/>
                    <a:pt x="275" y="154"/>
                  </a:cubicBezTo>
                  <a:cubicBezTo>
                    <a:pt x="279" y="162"/>
                    <a:pt x="279" y="162"/>
                    <a:pt x="279" y="162"/>
                  </a:cubicBezTo>
                  <a:cubicBezTo>
                    <a:pt x="283" y="184"/>
                    <a:pt x="283" y="184"/>
                    <a:pt x="283" y="184"/>
                  </a:cubicBezTo>
                  <a:cubicBezTo>
                    <a:pt x="286" y="189"/>
                    <a:pt x="286" y="189"/>
                    <a:pt x="286" y="189"/>
                  </a:cubicBezTo>
                  <a:cubicBezTo>
                    <a:pt x="286" y="193"/>
                    <a:pt x="286" y="193"/>
                    <a:pt x="286" y="193"/>
                  </a:cubicBezTo>
                  <a:cubicBezTo>
                    <a:pt x="286" y="193"/>
                    <a:pt x="287" y="196"/>
                    <a:pt x="287" y="197"/>
                  </a:cubicBezTo>
                  <a:cubicBezTo>
                    <a:pt x="287" y="198"/>
                    <a:pt x="287" y="213"/>
                    <a:pt x="287" y="213"/>
                  </a:cubicBezTo>
                  <a:cubicBezTo>
                    <a:pt x="280" y="213"/>
                    <a:pt x="280" y="213"/>
                    <a:pt x="280" y="213"/>
                  </a:cubicBezTo>
                  <a:cubicBezTo>
                    <a:pt x="278" y="213"/>
                    <a:pt x="278" y="213"/>
                    <a:pt x="278" y="213"/>
                  </a:cubicBezTo>
                  <a:cubicBezTo>
                    <a:pt x="278" y="216"/>
                    <a:pt x="278" y="216"/>
                    <a:pt x="278" y="216"/>
                  </a:cubicBezTo>
                  <a:cubicBezTo>
                    <a:pt x="275" y="220"/>
                    <a:pt x="275" y="220"/>
                    <a:pt x="275" y="220"/>
                  </a:cubicBezTo>
                  <a:cubicBezTo>
                    <a:pt x="274" y="225"/>
                    <a:pt x="274" y="225"/>
                    <a:pt x="274" y="225"/>
                  </a:cubicBezTo>
                  <a:cubicBezTo>
                    <a:pt x="272" y="229"/>
                    <a:pt x="272" y="229"/>
                    <a:pt x="272" y="229"/>
                  </a:cubicBezTo>
                  <a:cubicBezTo>
                    <a:pt x="269" y="233"/>
                    <a:pt x="269" y="233"/>
                    <a:pt x="269" y="233"/>
                  </a:cubicBezTo>
                  <a:cubicBezTo>
                    <a:pt x="266" y="243"/>
                    <a:pt x="266" y="243"/>
                    <a:pt x="266" y="243"/>
                  </a:cubicBezTo>
                  <a:cubicBezTo>
                    <a:pt x="266" y="249"/>
                    <a:pt x="266" y="249"/>
                    <a:pt x="266" y="249"/>
                  </a:cubicBezTo>
                  <a:cubicBezTo>
                    <a:pt x="262" y="254"/>
                    <a:pt x="262" y="254"/>
                    <a:pt x="262" y="254"/>
                  </a:cubicBezTo>
                  <a:cubicBezTo>
                    <a:pt x="259" y="259"/>
                    <a:pt x="259" y="259"/>
                    <a:pt x="259" y="259"/>
                  </a:cubicBezTo>
                  <a:cubicBezTo>
                    <a:pt x="213" y="267"/>
                    <a:pt x="213" y="267"/>
                    <a:pt x="213" y="267"/>
                  </a:cubicBezTo>
                  <a:cubicBezTo>
                    <a:pt x="212" y="265"/>
                    <a:pt x="212" y="265"/>
                    <a:pt x="212" y="265"/>
                  </a:cubicBezTo>
                  <a:cubicBezTo>
                    <a:pt x="141" y="270"/>
                    <a:pt x="141" y="270"/>
                    <a:pt x="141" y="270"/>
                  </a:cubicBezTo>
                  <a:cubicBezTo>
                    <a:pt x="146" y="265"/>
                    <a:pt x="146" y="265"/>
                    <a:pt x="146" y="265"/>
                  </a:cubicBezTo>
                  <a:cubicBezTo>
                    <a:pt x="148" y="261"/>
                    <a:pt x="148" y="261"/>
                    <a:pt x="148" y="261"/>
                  </a:cubicBezTo>
                  <a:cubicBezTo>
                    <a:pt x="152" y="254"/>
                    <a:pt x="152" y="254"/>
                    <a:pt x="152" y="254"/>
                  </a:cubicBezTo>
                  <a:cubicBezTo>
                    <a:pt x="156" y="245"/>
                    <a:pt x="156" y="245"/>
                    <a:pt x="156" y="245"/>
                  </a:cubicBezTo>
                  <a:cubicBezTo>
                    <a:pt x="158" y="235"/>
                    <a:pt x="158" y="235"/>
                    <a:pt x="158" y="235"/>
                  </a:cubicBezTo>
                  <a:cubicBezTo>
                    <a:pt x="157" y="217"/>
                    <a:pt x="157" y="217"/>
                    <a:pt x="157" y="217"/>
                  </a:cubicBezTo>
                  <a:cubicBezTo>
                    <a:pt x="157" y="209"/>
                    <a:pt x="157" y="209"/>
                    <a:pt x="157" y="209"/>
                  </a:cubicBezTo>
                  <a:cubicBezTo>
                    <a:pt x="153" y="203"/>
                    <a:pt x="153" y="203"/>
                    <a:pt x="153" y="203"/>
                  </a:cubicBezTo>
                  <a:cubicBezTo>
                    <a:pt x="149" y="195"/>
                    <a:pt x="149" y="195"/>
                    <a:pt x="149" y="195"/>
                  </a:cubicBezTo>
                  <a:cubicBezTo>
                    <a:pt x="145" y="191"/>
                    <a:pt x="145" y="191"/>
                    <a:pt x="145" y="191"/>
                  </a:cubicBezTo>
                  <a:cubicBezTo>
                    <a:pt x="142" y="184"/>
                    <a:pt x="142" y="184"/>
                    <a:pt x="142" y="184"/>
                  </a:cubicBezTo>
                  <a:cubicBezTo>
                    <a:pt x="144" y="179"/>
                    <a:pt x="144" y="179"/>
                    <a:pt x="144" y="179"/>
                  </a:cubicBezTo>
                  <a:cubicBezTo>
                    <a:pt x="146" y="177"/>
                    <a:pt x="146" y="177"/>
                    <a:pt x="146" y="177"/>
                  </a:cubicBezTo>
                  <a:cubicBezTo>
                    <a:pt x="146" y="173"/>
                    <a:pt x="146" y="173"/>
                    <a:pt x="146" y="173"/>
                  </a:cubicBezTo>
                  <a:cubicBezTo>
                    <a:pt x="144" y="165"/>
                    <a:pt x="144" y="165"/>
                    <a:pt x="144" y="165"/>
                  </a:cubicBezTo>
                  <a:cubicBezTo>
                    <a:pt x="141" y="162"/>
                    <a:pt x="141" y="162"/>
                    <a:pt x="141" y="162"/>
                  </a:cubicBezTo>
                  <a:cubicBezTo>
                    <a:pt x="144" y="160"/>
                    <a:pt x="144" y="160"/>
                    <a:pt x="144" y="160"/>
                  </a:cubicBezTo>
                  <a:cubicBezTo>
                    <a:pt x="145" y="155"/>
                    <a:pt x="145" y="155"/>
                    <a:pt x="145" y="155"/>
                  </a:cubicBezTo>
                  <a:cubicBezTo>
                    <a:pt x="146" y="150"/>
                    <a:pt x="146" y="150"/>
                    <a:pt x="146" y="150"/>
                  </a:cubicBezTo>
                  <a:cubicBezTo>
                    <a:pt x="148" y="147"/>
                    <a:pt x="148" y="147"/>
                    <a:pt x="148" y="147"/>
                  </a:cubicBezTo>
                  <a:cubicBezTo>
                    <a:pt x="148" y="139"/>
                    <a:pt x="148" y="139"/>
                    <a:pt x="148" y="139"/>
                  </a:cubicBezTo>
                  <a:cubicBezTo>
                    <a:pt x="147" y="135"/>
                    <a:pt x="147" y="135"/>
                    <a:pt x="147" y="135"/>
                  </a:cubicBezTo>
                  <a:cubicBezTo>
                    <a:pt x="148" y="130"/>
                    <a:pt x="148" y="130"/>
                    <a:pt x="148" y="130"/>
                  </a:cubicBezTo>
                  <a:cubicBezTo>
                    <a:pt x="151" y="126"/>
                    <a:pt x="151" y="126"/>
                    <a:pt x="151" y="126"/>
                  </a:cubicBezTo>
                  <a:cubicBezTo>
                    <a:pt x="153" y="122"/>
                    <a:pt x="153" y="122"/>
                    <a:pt x="153" y="122"/>
                  </a:cubicBezTo>
                  <a:cubicBezTo>
                    <a:pt x="153" y="117"/>
                    <a:pt x="153" y="117"/>
                    <a:pt x="153" y="117"/>
                  </a:cubicBezTo>
                  <a:cubicBezTo>
                    <a:pt x="157" y="116"/>
                    <a:pt x="157" y="116"/>
                    <a:pt x="157" y="116"/>
                  </a:cubicBezTo>
                  <a:cubicBezTo>
                    <a:pt x="163" y="116"/>
                    <a:pt x="163" y="116"/>
                    <a:pt x="163" y="116"/>
                  </a:cubicBezTo>
                  <a:cubicBezTo>
                    <a:pt x="165" y="108"/>
                    <a:pt x="165" y="108"/>
                    <a:pt x="165" y="108"/>
                  </a:cubicBezTo>
                  <a:cubicBezTo>
                    <a:pt x="166" y="106"/>
                    <a:pt x="166" y="106"/>
                    <a:pt x="166" y="106"/>
                  </a:cubicBezTo>
                  <a:cubicBezTo>
                    <a:pt x="168" y="105"/>
                    <a:pt x="168" y="105"/>
                    <a:pt x="168" y="105"/>
                  </a:cubicBezTo>
                  <a:cubicBezTo>
                    <a:pt x="171" y="114"/>
                    <a:pt x="171" y="114"/>
                    <a:pt x="171" y="114"/>
                  </a:cubicBezTo>
                  <a:cubicBezTo>
                    <a:pt x="167" y="119"/>
                    <a:pt x="167" y="119"/>
                    <a:pt x="167" y="119"/>
                  </a:cubicBezTo>
                  <a:cubicBezTo>
                    <a:pt x="167" y="121"/>
                    <a:pt x="167" y="121"/>
                    <a:pt x="167" y="121"/>
                  </a:cubicBezTo>
                  <a:cubicBezTo>
                    <a:pt x="167" y="121"/>
                    <a:pt x="168" y="122"/>
                    <a:pt x="169" y="122"/>
                  </a:cubicBezTo>
                  <a:cubicBezTo>
                    <a:pt x="170" y="122"/>
                    <a:pt x="170" y="122"/>
                    <a:pt x="170" y="122"/>
                  </a:cubicBezTo>
                  <a:cubicBezTo>
                    <a:pt x="170" y="122"/>
                    <a:pt x="172" y="121"/>
                    <a:pt x="172" y="121"/>
                  </a:cubicBezTo>
                  <a:cubicBezTo>
                    <a:pt x="172" y="120"/>
                    <a:pt x="173" y="117"/>
                    <a:pt x="173" y="117"/>
                  </a:cubicBezTo>
                  <a:cubicBezTo>
                    <a:pt x="174" y="116"/>
                    <a:pt x="174" y="116"/>
                    <a:pt x="174" y="116"/>
                  </a:cubicBezTo>
                  <a:cubicBezTo>
                    <a:pt x="175" y="111"/>
                    <a:pt x="175" y="111"/>
                    <a:pt x="175" y="111"/>
                  </a:cubicBezTo>
                  <a:cubicBezTo>
                    <a:pt x="175" y="108"/>
                    <a:pt x="175" y="108"/>
                    <a:pt x="175" y="108"/>
                  </a:cubicBezTo>
                  <a:cubicBezTo>
                    <a:pt x="175" y="104"/>
                    <a:pt x="175" y="104"/>
                    <a:pt x="175" y="104"/>
                  </a:cubicBezTo>
                  <a:cubicBezTo>
                    <a:pt x="175" y="100"/>
                    <a:pt x="175" y="100"/>
                    <a:pt x="175" y="100"/>
                  </a:cubicBezTo>
                  <a:cubicBezTo>
                    <a:pt x="178" y="96"/>
                    <a:pt x="178" y="96"/>
                    <a:pt x="178" y="96"/>
                  </a:cubicBezTo>
                  <a:cubicBezTo>
                    <a:pt x="180" y="94"/>
                    <a:pt x="180" y="94"/>
                    <a:pt x="180" y="94"/>
                  </a:cubicBezTo>
                  <a:cubicBezTo>
                    <a:pt x="185" y="93"/>
                    <a:pt x="185" y="93"/>
                    <a:pt x="185" y="93"/>
                  </a:cubicBezTo>
                  <a:cubicBezTo>
                    <a:pt x="187" y="91"/>
                    <a:pt x="187" y="91"/>
                    <a:pt x="187" y="91"/>
                  </a:cubicBezTo>
                  <a:cubicBezTo>
                    <a:pt x="183" y="87"/>
                    <a:pt x="183" y="87"/>
                    <a:pt x="183" y="87"/>
                  </a:cubicBezTo>
                  <a:cubicBezTo>
                    <a:pt x="182" y="84"/>
                    <a:pt x="182" y="84"/>
                    <a:pt x="182" y="84"/>
                  </a:cubicBezTo>
                  <a:cubicBezTo>
                    <a:pt x="184" y="81"/>
                    <a:pt x="184" y="81"/>
                    <a:pt x="184" y="81"/>
                  </a:cubicBezTo>
                  <a:cubicBezTo>
                    <a:pt x="186" y="78"/>
                    <a:pt x="186" y="78"/>
                    <a:pt x="186" y="78"/>
                  </a:cubicBezTo>
                  <a:cubicBezTo>
                    <a:pt x="187" y="77"/>
                    <a:pt x="187" y="77"/>
                    <a:pt x="187" y="77"/>
                  </a:cubicBezTo>
                  <a:cubicBezTo>
                    <a:pt x="187" y="75"/>
                    <a:pt x="187" y="75"/>
                    <a:pt x="187" y="75"/>
                  </a:cubicBezTo>
                  <a:cubicBezTo>
                    <a:pt x="188" y="74"/>
                    <a:pt x="188" y="74"/>
                    <a:pt x="188" y="74"/>
                  </a:cubicBezTo>
                  <a:cubicBezTo>
                    <a:pt x="188" y="74"/>
                    <a:pt x="188" y="74"/>
                    <a:pt x="189" y="74"/>
                  </a:cubicBezTo>
                  <a:cubicBezTo>
                    <a:pt x="189" y="74"/>
                    <a:pt x="193" y="73"/>
                    <a:pt x="193" y="73"/>
                  </a:cubicBezTo>
                  <a:cubicBezTo>
                    <a:pt x="195" y="73"/>
                    <a:pt x="195" y="73"/>
                    <a:pt x="195" y="73"/>
                  </a:cubicBezTo>
                  <a:cubicBezTo>
                    <a:pt x="193" y="70"/>
                    <a:pt x="193" y="70"/>
                    <a:pt x="193" y="70"/>
                  </a:cubicBezTo>
                  <a:cubicBezTo>
                    <a:pt x="189" y="67"/>
                    <a:pt x="189" y="67"/>
                    <a:pt x="189" y="67"/>
                  </a:cubicBezTo>
                  <a:cubicBezTo>
                    <a:pt x="187" y="65"/>
                    <a:pt x="187" y="65"/>
                    <a:pt x="187" y="65"/>
                  </a:cubicBezTo>
                  <a:cubicBezTo>
                    <a:pt x="184" y="63"/>
                    <a:pt x="184" y="63"/>
                    <a:pt x="184" y="63"/>
                  </a:cubicBezTo>
                  <a:cubicBezTo>
                    <a:pt x="179" y="61"/>
                    <a:pt x="179" y="61"/>
                    <a:pt x="179" y="61"/>
                  </a:cubicBezTo>
                  <a:cubicBezTo>
                    <a:pt x="170" y="60"/>
                    <a:pt x="170" y="60"/>
                    <a:pt x="170" y="60"/>
                  </a:cubicBezTo>
                  <a:cubicBezTo>
                    <a:pt x="163" y="64"/>
                    <a:pt x="163" y="64"/>
                    <a:pt x="163" y="64"/>
                  </a:cubicBezTo>
                  <a:cubicBezTo>
                    <a:pt x="159" y="68"/>
                    <a:pt x="159" y="68"/>
                    <a:pt x="159" y="68"/>
                  </a:cubicBezTo>
                  <a:cubicBezTo>
                    <a:pt x="152" y="69"/>
                    <a:pt x="152" y="69"/>
                    <a:pt x="152" y="69"/>
                  </a:cubicBezTo>
                  <a:cubicBezTo>
                    <a:pt x="144" y="69"/>
                    <a:pt x="144" y="69"/>
                    <a:pt x="144" y="69"/>
                  </a:cubicBezTo>
                  <a:cubicBezTo>
                    <a:pt x="140" y="72"/>
                    <a:pt x="140" y="72"/>
                    <a:pt x="140" y="72"/>
                  </a:cubicBezTo>
                  <a:cubicBezTo>
                    <a:pt x="135" y="81"/>
                    <a:pt x="135" y="81"/>
                    <a:pt x="135" y="81"/>
                  </a:cubicBezTo>
                  <a:cubicBezTo>
                    <a:pt x="129" y="85"/>
                    <a:pt x="129" y="85"/>
                    <a:pt x="129" y="85"/>
                  </a:cubicBezTo>
                  <a:cubicBezTo>
                    <a:pt x="128" y="84"/>
                    <a:pt x="128" y="84"/>
                    <a:pt x="128" y="84"/>
                  </a:cubicBezTo>
                  <a:cubicBezTo>
                    <a:pt x="130" y="80"/>
                    <a:pt x="130" y="80"/>
                    <a:pt x="130" y="80"/>
                  </a:cubicBezTo>
                  <a:cubicBezTo>
                    <a:pt x="133" y="77"/>
                    <a:pt x="133" y="77"/>
                    <a:pt x="133" y="77"/>
                  </a:cubicBezTo>
                  <a:cubicBezTo>
                    <a:pt x="131" y="74"/>
                    <a:pt x="131" y="74"/>
                    <a:pt x="131" y="74"/>
                  </a:cubicBezTo>
                  <a:cubicBezTo>
                    <a:pt x="127" y="76"/>
                    <a:pt x="127" y="76"/>
                    <a:pt x="127" y="76"/>
                  </a:cubicBezTo>
                  <a:cubicBezTo>
                    <a:pt x="125" y="77"/>
                    <a:pt x="125" y="77"/>
                    <a:pt x="125" y="77"/>
                  </a:cubicBezTo>
                  <a:cubicBezTo>
                    <a:pt x="123" y="81"/>
                    <a:pt x="123" y="81"/>
                    <a:pt x="123" y="81"/>
                  </a:cubicBezTo>
                  <a:cubicBezTo>
                    <a:pt x="121" y="82"/>
                    <a:pt x="121" y="82"/>
                    <a:pt x="121" y="82"/>
                  </a:cubicBezTo>
                  <a:cubicBezTo>
                    <a:pt x="120" y="82"/>
                    <a:pt x="120" y="82"/>
                    <a:pt x="120" y="82"/>
                  </a:cubicBezTo>
                  <a:cubicBezTo>
                    <a:pt x="118" y="75"/>
                    <a:pt x="118" y="75"/>
                    <a:pt x="118" y="75"/>
                  </a:cubicBezTo>
                  <a:cubicBezTo>
                    <a:pt x="117" y="75"/>
                    <a:pt x="117" y="75"/>
                    <a:pt x="117" y="75"/>
                  </a:cubicBezTo>
                  <a:cubicBezTo>
                    <a:pt x="115" y="81"/>
                    <a:pt x="115" y="81"/>
                    <a:pt x="115" y="81"/>
                  </a:cubicBezTo>
                  <a:cubicBezTo>
                    <a:pt x="114" y="85"/>
                    <a:pt x="114" y="85"/>
                    <a:pt x="114" y="85"/>
                  </a:cubicBezTo>
                  <a:cubicBezTo>
                    <a:pt x="110" y="90"/>
                    <a:pt x="110" y="90"/>
                    <a:pt x="110" y="90"/>
                  </a:cubicBezTo>
                  <a:cubicBezTo>
                    <a:pt x="107" y="101"/>
                    <a:pt x="107" y="101"/>
                    <a:pt x="107" y="101"/>
                  </a:cubicBezTo>
                  <a:cubicBezTo>
                    <a:pt x="105" y="107"/>
                    <a:pt x="105" y="107"/>
                    <a:pt x="105" y="107"/>
                  </a:cubicBezTo>
                  <a:cubicBezTo>
                    <a:pt x="99" y="112"/>
                    <a:pt x="99" y="112"/>
                    <a:pt x="99" y="112"/>
                  </a:cubicBezTo>
                  <a:cubicBezTo>
                    <a:pt x="97" y="108"/>
                    <a:pt x="97" y="108"/>
                    <a:pt x="97" y="108"/>
                  </a:cubicBezTo>
                  <a:cubicBezTo>
                    <a:pt x="96" y="101"/>
                    <a:pt x="96" y="101"/>
                    <a:pt x="96" y="101"/>
                  </a:cubicBezTo>
                  <a:cubicBezTo>
                    <a:pt x="95" y="100"/>
                    <a:pt x="95" y="100"/>
                    <a:pt x="95" y="100"/>
                  </a:cubicBezTo>
                  <a:cubicBezTo>
                    <a:pt x="93" y="97"/>
                    <a:pt x="93" y="97"/>
                    <a:pt x="93" y="97"/>
                  </a:cubicBezTo>
                  <a:cubicBezTo>
                    <a:pt x="94" y="94"/>
                    <a:pt x="94" y="94"/>
                    <a:pt x="94" y="94"/>
                  </a:cubicBezTo>
                  <a:cubicBezTo>
                    <a:pt x="93" y="88"/>
                    <a:pt x="93" y="88"/>
                    <a:pt x="93" y="88"/>
                  </a:cubicBezTo>
                  <a:cubicBezTo>
                    <a:pt x="90" y="85"/>
                    <a:pt x="90" y="85"/>
                    <a:pt x="90" y="85"/>
                  </a:cubicBezTo>
                  <a:cubicBezTo>
                    <a:pt x="84" y="81"/>
                    <a:pt x="84" y="81"/>
                    <a:pt x="84" y="81"/>
                  </a:cubicBezTo>
                  <a:cubicBezTo>
                    <a:pt x="82" y="77"/>
                    <a:pt x="82" y="77"/>
                    <a:pt x="82" y="77"/>
                  </a:cubicBezTo>
                  <a:cubicBezTo>
                    <a:pt x="75" y="76"/>
                    <a:pt x="75" y="76"/>
                    <a:pt x="75" y="76"/>
                  </a:cubicBezTo>
                  <a:cubicBezTo>
                    <a:pt x="66" y="76"/>
                    <a:pt x="66" y="76"/>
                    <a:pt x="66" y="76"/>
                  </a:cubicBezTo>
                  <a:cubicBezTo>
                    <a:pt x="64" y="74"/>
                    <a:pt x="64" y="74"/>
                    <a:pt x="64" y="74"/>
                  </a:cubicBezTo>
                  <a:cubicBezTo>
                    <a:pt x="58" y="74"/>
                    <a:pt x="58" y="74"/>
                    <a:pt x="58" y="74"/>
                  </a:cubicBezTo>
                  <a:cubicBezTo>
                    <a:pt x="50" y="73"/>
                    <a:pt x="50" y="73"/>
                    <a:pt x="50" y="73"/>
                  </a:cubicBezTo>
                  <a:cubicBezTo>
                    <a:pt x="49" y="71"/>
                    <a:pt x="49" y="71"/>
                    <a:pt x="49" y="71"/>
                  </a:cubicBezTo>
                  <a:cubicBezTo>
                    <a:pt x="43" y="68"/>
                    <a:pt x="43" y="68"/>
                    <a:pt x="43" y="68"/>
                  </a:cubicBezTo>
                  <a:cubicBezTo>
                    <a:pt x="36" y="67"/>
                    <a:pt x="36" y="67"/>
                    <a:pt x="36" y="67"/>
                  </a:cubicBezTo>
                  <a:cubicBezTo>
                    <a:pt x="29" y="65"/>
                    <a:pt x="29" y="65"/>
                    <a:pt x="29" y="65"/>
                  </a:cubicBezTo>
                  <a:cubicBezTo>
                    <a:pt x="21" y="62"/>
                    <a:pt x="21" y="62"/>
                    <a:pt x="21" y="62"/>
                  </a:cubicBezTo>
                  <a:cubicBezTo>
                    <a:pt x="16" y="59"/>
                    <a:pt x="16" y="59"/>
                    <a:pt x="16" y="59"/>
                  </a:cubicBezTo>
                  <a:cubicBezTo>
                    <a:pt x="12" y="59"/>
                    <a:pt x="12" y="59"/>
                    <a:pt x="12" y="59"/>
                  </a:cubicBezTo>
                  <a:cubicBezTo>
                    <a:pt x="11" y="59"/>
                    <a:pt x="11" y="59"/>
                    <a:pt x="11" y="59"/>
                  </a:cubicBezTo>
                  <a:cubicBezTo>
                    <a:pt x="9" y="57"/>
                    <a:pt x="9" y="57"/>
                    <a:pt x="9" y="57"/>
                  </a:cubicBezTo>
                  <a:cubicBezTo>
                    <a:pt x="7" y="54"/>
                    <a:pt x="7" y="54"/>
                    <a:pt x="7" y="54"/>
                  </a:cubicBezTo>
                  <a:cubicBezTo>
                    <a:pt x="0" y="52"/>
                    <a:pt x="0" y="52"/>
                    <a:pt x="0" y="52"/>
                  </a:cubicBezTo>
                  <a:lnTo>
                    <a:pt x="0" y="5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8" name="Freeform 51">
              <a:extLst>
                <a:ext uri="{FF2B5EF4-FFF2-40B4-BE49-F238E27FC236}">
                  <a16:creationId xmlns:a16="http://schemas.microsoft.com/office/drawing/2014/main" id="{35C1F471-1EF5-7142-82E0-6879A28114A1}"/>
                </a:ext>
              </a:extLst>
            </p:cNvPr>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39" name="Freeform 52">
              <a:extLst>
                <a:ext uri="{FF2B5EF4-FFF2-40B4-BE49-F238E27FC236}">
                  <a16:creationId xmlns:a16="http://schemas.microsoft.com/office/drawing/2014/main" id="{65767578-4AE1-8C4F-AA26-F8B3E30C890E}"/>
                </a:ext>
              </a:extLst>
            </p:cNvPr>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40" name="Freeform 53">
              <a:extLst>
                <a:ext uri="{FF2B5EF4-FFF2-40B4-BE49-F238E27FC236}">
                  <a16:creationId xmlns:a16="http://schemas.microsoft.com/office/drawing/2014/main" id="{58B71D14-630F-5142-A395-BA2972077B80}"/>
                </a:ext>
              </a:extLst>
            </p:cNvPr>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41" name="Freeform 54">
              <a:extLst>
                <a:ext uri="{FF2B5EF4-FFF2-40B4-BE49-F238E27FC236}">
                  <a16:creationId xmlns:a16="http://schemas.microsoft.com/office/drawing/2014/main" id="{08F8E376-AAEE-4B49-89C3-4C5465AB8782}"/>
                </a:ext>
              </a:extLst>
            </p:cNvPr>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42" name="Freeform 55">
              <a:extLst>
                <a:ext uri="{FF2B5EF4-FFF2-40B4-BE49-F238E27FC236}">
                  <a16:creationId xmlns:a16="http://schemas.microsoft.com/office/drawing/2014/main" id="{8510D7E0-8CA4-2843-B045-BCB351C24FF1}"/>
                </a:ext>
              </a:extLst>
            </p:cNvPr>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43" name="Freeform 71">
              <a:extLst>
                <a:ext uri="{FF2B5EF4-FFF2-40B4-BE49-F238E27FC236}">
                  <a16:creationId xmlns:a16="http://schemas.microsoft.com/office/drawing/2014/main" id="{190267FA-4759-C941-AE80-00BBC5518F72}"/>
                </a:ext>
              </a:extLst>
            </p:cNvPr>
            <p:cNvSpPr>
              <a:spLocks/>
            </p:cNvSpPr>
            <p:nvPr/>
          </p:nvSpPr>
          <p:spPr bwMode="auto">
            <a:xfrm>
              <a:off x="5157992" y="3013096"/>
              <a:ext cx="735560" cy="571704"/>
            </a:xfrm>
            <a:custGeom>
              <a:avLst/>
              <a:gdLst>
                <a:gd name="connsiteX0" fmla="*/ 302516 w 770887"/>
                <a:gd name="connsiteY0" fmla="*/ 482511 h 599162"/>
                <a:gd name="connsiteX1" fmla="*/ 307819 w 770887"/>
                <a:gd name="connsiteY1" fmla="*/ 487813 h 599162"/>
                <a:gd name="connsiteX2" fmla="*/ 318423 w 770887"/>
                <a:gd name="connsiteY2" fmla="*/ 494883 h 599162"/>
                <a:gd name="connsiteX3" fmla="*/ 311354 w 770887"/>
                <a:gd name="connsiteY3" fmla="*/ 496651 h 599162"/>
                <a:gd name="connsiteX4" fmla="*/ 307819 w 770887"/>
                <a:gd name="connsiteY4" fmla="*/ 496651 h 599162"/>
                <a:gd name="connsiteX5" fmla="*/ 300749 w 770887"/>
                <a:gd name="connsiteY5" fmla="*/ 501953 h 599162"/>
                <a:gd name="connsiteX6" fmla="*/ 300749 w 770887"/>
                <a:gd name="connsiteY6" fmla="*/ 503720 h 599162"/>
                <a:gd name="connsiteX7" fmla="*/ 300749 w 770887"/>
                <a:gd name="connsiteY7" fmla="*/ 509023 h 599162"/>
                <a:gd name="connsiteX8" fmla="*/ 304284 w 770887"/>
                <a:gd name="connsiteY8" fmla="*/ 509023 h 599162"/>
                <a:gd name="connsiteX9" fmla="*/ 311354 w 770887"/>
                <a:gd name="connsiteY9" fmla="*/ 517860 h 599162"/>
                <a:gd name="connsiteX10" fmla="*/ 311354 w 770887"/>
                <a:gd name="connsiteY10" fmla="*/ 521395 h 599162"/>
                <a:gd name="connsiteX11" fmla="*/ 306051 w 770887"/>
                <a:gd name="connsiteY11" fmla="*/ 523162 h 599162"/>
                <a:gd name="connsiteX12" fmla="*/ 302516 w 770887"/>
                <a:gd name="connsiteY12" fmla="*/ 523162 h 599162"/>
                <a:gd name="connsiteX13" fmla="*/ 298982 w 770887"/>
                <a:gd name="connsiteY13" fmla="*/ 524930 h 599162"/>
                <a:gd name="connsiteX14" fmla="*/ 297214 w 770887"/>
                <a:gd name="connsiteY14" fmla="*/ 524930 h 599162"/>
                <a:gd name="connsiteX15" fmla="*/ 291912 w 770887"/>
                <a:gd name="connsiteY15" fmla="*/ 528465 h 599162"/>
                <a:gd name="connsiteX16" fmla="*/ 291912 w 770887"/>
                <a:gd name="connsiteY16" fmla="*/ 533767 h 599162"/>
                <a:gd name="connsiteX17" fmla="*/ 291912 w 770887"/>
                <a:gd name="connsiteY17" fmla="*/ 535534 h 599162"/>
                <a:gd name="connsiteX18" fmla="*/ 288377 w 770887"/>
                <a:gd name="connsiteY18" fmla="*/ 540837 h 599162"/>
                <a:gd name="connsiteX19" fmla="*/ 283075 w 770887"/>
                <a:gd name="connsiteY19" fmla="*/ 531999 h 599162"/>
                <a:gd name="connsiteX20" fmla="*/ 283075 w 770887"/>
                <a:gd name="connsiteY20" fmla="*/ 533767 h 599162"/>
                <a:gd name="connsiteX21" fmla="*/ 281307 w 770887"/>
                <a:gd name="connsiteY21" fmla="*/ 537302 h 599162"/>
                <a:gd name="connsiteX22" fmla="*/ 276005 w 770887"/>
                <a:gd name="connsiteY22" fmla="*/ 542604 h 599162"/>
                <a:gd name="connsiteX23" fmla="*/ 272470 w 770887"/>
                <a:gd name="connsiteY23" fmla="*/ 549674 h 599162"/>
                <a:gd name="connsiteX24" fmla="*/ 272470 w 770887"/>
                <a:gd name="connsiteY24" fmla="*/ 551441 h 599162"/>
                <a:gd name="connsiteX25" fmla="*/ 272470 w 770887"/>
                <a:gd name="connsiteY25" fmla="*/ 558511 h 599162"/>
                <a:gd name="connsiteX26" fmla="*/ 256563 w 770887"/>
                <a:gd name="connsiteY26" fmla="*/ 558511 h 599162"/>
                <a:gd name="connsiteX27" fmla="*/ 268935 w 770887"/>
                <a:gd name="connsiteY27" fmla="*/ 554976 h 599162"/>
                <a:gd name="connsiteX28" fmla="*/ 270703 w 770887"/>
                <a:gd name="connsiteY28" fmla="*/ 551441 h 599162"/>
                <a:gd name="connsiteX29" fmla="*/ 272470 w 770887"/>
                <a:gd name="connsiteY29" fmla="*/ 547906 h 599162"/>
                <a:gd name="connsiteX30" fmla="*/ 270703 w 770887"/>
                <a:gd name="connsiteY30" fmla="*/ 542604 h 599162"/>
                <a:gd name="connsiteX31" fmla="*/ 267168 w 770887"/>
                <a:gd name="connsiteY31" fmla="*/ 540837 h 599162"/>
                <a:gd name="connsiteX32" fmla="*/ 265400 w 770887"/>
                <a:gd name="connsiteY32" fmla="*/ 540837 h 599162"/>
                <a:gd name="connsiteX33" fmla="*/ 261866 w 770887"/>
                <a:gd name="connsiteY33" fmla="*/ 537302 h 599162"/>
                <a:gd name="connsiteX34" fmla="*/ 261866 w 770887"/>
                <a:gd name="connsiteY34" fmla="*/ 535534 h 599162"/>
                <a:gd name="connsiteX35" fmla="*/ 260098 w 770887"/>
                <a:gd name="connsiteY35" fmla="*/ 524930 h 599162"/>
                <a:gd name="connsiteX36" fmla="*/ 263633 w 770887"/>
                <a:gd name="connsiteY36" fmla="*/ 521395 h 599162"/>
                <a:gd name="connsiteX37" fmla="*/ 265400 w 770887"/>
                <a:gd name="connsiteY37" fmla="*/ 517860 h 599162"/>
                <a:gd name="connsiteX38" fmla="*/ 270703 w 770887"/>
                <a:gd name="connsiteY38" fmla="*/ 514325 h 599162"/>
                <a:gd name="connsiteX39" fmla="*/ 272470 w 770887"/>
                <a:gd name="connsiteY39" fmla="*/ 516093 h 599162"/>
                <a:gd name="connsiteX40" fmla="*/ 277772 w 770887"/>
                <a:gd name="connsiteY40" fmla="*/ 521395 h 599162"/>
                <a:gd name="connsiteX41" fmla="*/ 281307 w 770887"/>
                <a:gd name="connsiteY41" fmla="*/ 528465 h 599162"/>
                <a:gd name="connsiteX42" fmla="*/ 281307 w 770887"/>
                <a:gd name="connsiteY42" fmla="*/ 521395 h 599162"/>
                <a:gd name="connsiteX43" fmla="*/ 279540 w 770887"/>
                <a:gd name="connsiteY43" fmla="*/ 514325 h 599162"/>
                <a:gd name="connsiteX44" fmla="*/ 276005 w 770887"/>
                <a:gd name="connsiteY44" fmla="*/ 509023 h 599162"/>
                <a:gd name="connsiteX45" fmla="*/ 281307 w 770887"/>
                <a:gd name="connsiteY45" fmla="*/ 507255 h 599162"/>
                <a:gd name="connsiteX46" fmla="*/ 288377 w 770887"/>
                <a:gd name="connsiteY46" fmla="*/ 510790 h 599162"/>
                <a:gd name="connsiteX47" fmla="*/ 291912 w 770887"/>
                <a:gd name="connsiteY47" fmla="*/ 510790 h 599162"/>
                <a:gd name="connsiteX48" fmla="*/ 291912 w 770887"/>
                <a:gd name="connsiteY48" fmla="*/ 507255 h 599162"/>
                <a:gd name="connsiteX49" fmla="*/ 291912 w 770887"/>
                <a:gd name="connsiteY49" fmla="*/ 505488 h 599162"/>
                <a:gd name="connsiteX50" fmla="*/ 291912 w 770887"/>
                <a:gd name="connsiteY50" fmla="*/ 501953 h 599162"/>
                <a:gd name="connsiteX51" fmla="*/ 291912 w 770887"/>
                <a:gd name="connsiteY51" fmla="*/ 496651 h 599162"/>
                <a:gd name="connsiteX52" fmla="*/ 290144 w 770887"/>
                <a:gd name="connsiteY52" fmla="*/ 493116 h 599162"/>
                <a:gd name="connsiteX53" fmla="*/ 297214 w 770887"/>
                <a:gd name="connsiteY53" fmla="*/ 487813 h 599162"/>
                <a:gd name="connsiteX54" fmla="*/ 55075 w 770887"/>
                <a:gd name="connsiteY54" fmla="*/ 374697 h 599162"/>
                <a:gd name="connsiteX55" fmla="*/ 58610 w 770887"/>
                <a:gd name="connsiteY55" fmla="*/ 374697 h 599162"/>
                <a:gd name="connsiteX56" fmla="*/ 63912 w 770887"/>
                <a:gd name="connsiteY56" fmla="*/ 385302 h 599162"/>
                <a:gd name="connsiteX57" fmla="*/ 63912 w 770887"/>
                <a:gd name="connsiteY57" fmla="*/ 390604 h 599162"/>
                <a:gd name="connsiteX58" fmla="*/ 60377 w 770887"/>
                <a:gd name="connsiteY58" fmla="*/ 395906 h 599162"/>
                <a:gd name="connsiteX59" fmla="*/ 56842 w 770887"/>
                <a:gd name="connsiteY59" fmla="*/ 395906 h 599162"/>
                <a:gd name="connsiteX60" fmla="*/ 51540 w 770887"/>
                <a:gd name="connsiteY60" fmla="*/ 395906 h 599162"/>
                <a:gd name="connsiteX61" fmla="*/ 44470 w 770887"/>
                <a:gd name="connsiteY61" fmla="*/ 390604 h 599162"/>
                <a:gd name="connsiteX62" fmla="*/ 35633 w 770887"/>
                <a:gd name="connsiteY62" fmla="*/ 383534 h 599162"/>
                <a:gd name="connsiteX63" fmla="*/ 44470 w 770887"/>
                <a:gd name="connsiteY63" fmla="*/ 378232 h 599162"/>
                <a:gd name="connsiteX64" fmla="*/ 49773 w 770887"/>
                <a:gd name="connsiteY64" fmla="*/ 378232 h 599162"/>
                <a:gd name="connsiteX65" fmla="*/ 4447 w 770887"/>
                <a:gd name="connsiteY65" fmla="*/ 224465 h 599162"/>
                <a:gd name="connsiteX66" fmla="*/ 5929 w 770887"/>
                <a:gd name="connsiteY66" fmla="*/ 230488 h 599162"/>
                <a:gd name="connsiteX67" fmla="*/ 8894 w 770887"/>
                <a:gd name="connsiteY67" fmla="*/ 233499 h 599162"/>
                <a:gd name="connsiteX68" fmla="*/ 16306 w 770887"/>
                <a:gd name="connsiteY68" fmla="*/ 235005 h 599162"/>
                <a:gd name="connsiteX69" fmla="*/ 23717 w 770887"/>
                <a:gd name="connsiteY69" fmla="*/ 235005 h 599162"/>
                <a:gd name="connsiteX70" fmla="*/ 28164 w 770887"/>
                <a:gd name="connsiteY70" fmla="*/ 238016 h 599162"/>
                <a:gd name="connsiteX71" fmla="*/ 28164 w 770887"/>
                <a:gd name="connsiteY71" fmla="*/ 242533 h 599162"/>
                <a:gd name="connsiteX72" fmla="*/ 31129 w 770887"/>
                <a:gd name="connsiteY72" fmla="*/ 245544 h 599162"/>
                <a:gd name="connsiteX73" fmla="*/ 37058 w 770887"/>
                <a:gd name="connsiteY73" fmla="*/ 251566 h 599162"/>
                <a:gd name="connsiteX74" fmla="*/ 44470 w 770887"/>
                <a:gd name="connsiteY74" fmla="*/ 262106 h 599162"/>
                <a:gd name="connsiteX75" fmla="*/ 40023 w 770887"/>
                <a:gd name="connsiteY75" fmla="*/ 262106 h 599162"/>
                <a:gd name="connsiteX76" fmla="*/ 31129 w 770887"/>
                <a:gd name="connsiteY76" fmla="*/ 262106 h 599162"/>
                <a:gd name="connsiteX77" fmla="*/ 29647 w 770887"/>
                <a:gd name="connsiteY77" fmla="*/ 265117 h 599162"/>
                <a:gd name="connsiteX78" fmla="*/ 23717 w 770887"/>
                <a:gd name="connsiteY78" fmla="*/ 259095 h 599162"/>
                <a:gd name="connsiteX79" fmla="*/ 20753 w 770887"/>
                <a:gd name="connsiteY79" fmla="*/ 250061 h 599162"/>
                <a:gd name="connsiteX80" fmla="*/ 19270 w 770887"/>
                <a:gd name="connsiteY80" fmla="*/ 247050 h 599162"/>
                <a:gd name="connsiteX81" fmla="*/ 16306 w 770887"/>
                <a:gd name="connsiteY81" fmla="*/ 244038 h 599162"/>
                <a:gd name="connsiteX82" fmla="*/ 14823 w 770887"/>
                <a:gd name="connsiteY82" fmla="*/ 244038 h 599162"/>
                <a:gd name="connsiteX83" fmla="*/ 13341 w 770887"/>
                <a:gd name="connsiteY83" fmla="*/ 244038 h 599162"/>
                <a:gd name="connsiteX84" fmla="*/ 10376 w 770887"/>
                <a:gd name="connsiteY84" fmla="*/ 244038 h 599162"/>
                <a:gd name="connsiteX85" fmla="*/ 8894 w 770887"/>
                <a:gd name="connsiteY85" fmla="*/ 244038 h 599162"/>
                <a:gd name="connsiteX86" fmla="*/ 4447 w 770887"/>
                <a:gd name="connsiteY86" fmla="*/ 244038 h 599162"/>
                <a:gd name="connsiteX87" fmla="*/ 2964 w 770887"/>
                <a:gd name="connsiteY87" fmla="*/ 242533 h 599162"/>
                <a:gd name="connsiteX88" fmla="*/ 1482 w 770887"/>
                <a:gd name="connsiteY88" fmla="*/ 239521 h 599162"/>
                <a:gd name="connsiteX89" fmla="*/ 0 w 770887"/>
                <a:gd name="connsiteY89" fmla="*/ 235005 h 599162"/>
                <a:gd name="connsiteX90" fmla="*/ 0 w 770887"/>
                <a:gd name="connsiteY90" fmla="*/ 230488 h 599162"/>
                <a:gd name="connsiteX91" fmla="*/ 4447 w 770887"/>
                <a:gd name="connsiteY91" fmla="*/ 224465 h 599162"/>
                <a:gd name="connsiteX92" fmla="*/ 277183 w 770887"/>
                <a:gd name="connsiteY92" fmla="*/ 0 h 599162"/>
                <a:gd name="connsiteX93" fmla="*/ 283168 w 770887"/>
                <a:gd name="connsiteY93" fmla="*/ 5977 h 599162"/>
                <a:gd name="connsiteX94" fmla="*/ 286160 w 770887"/>
                <a:gd name="connsiteY94" fmla="*/ 10459 h 599162"/>
                <a:gd name="connsiteX95" fmla="*/ 283168 w 770887"/>
                <a:gd name="connsiteY95" fmla="*/ 10459 h 599162"/>
                <a:gd name="connsiteX96" fmla="*/ 283168 w 770887"/>
                <a:gd name="connsiteY96" fmla="*/ 14942 h 599162"/>
                <a:gd name="connsiteX97" fmla="*/ 287656 w 770887"/>
                <a:gd name="connsiteY97" fmla="*/ 17930 h 599162"/>
                <a:gd name="connsiteX98" fmla="*/ 293640 w 770887"/>
                <a:gd name="connsiteY98" fmla="*/ 17930 h 599162"/>
                <a:gd name="connsiteX99" fmla="*/ 293640 w 770887"/>
                <a:gd name="connsiteY99" fmla="*/ 13447 h 599162"/>
                <a:gd name="connsiteX100" fmla="*/ 296632 w 770887"/>
                <a:gd name="connsiteY100" fmla="*/ 10459 h 599162"/>
                <a:gd name="connsiteX101" fmla="*/ 299624 w 770887"/>
                <a:gd name="connsiteY101" fmla="*/ 13447 h 599162"/>
                <a:gd name="connsiteX102" fmla="*/ 304113 w 770887"/>
                <a:gd name="connsiteY102" fmla="*/ 19424 h 599162"/>
                <a:gd name="connsiteX103" fmla="*/ 313089 w 770887"/>
                <a:gd name="connsiteY103" fmla="*/ 17930 h 599162"/>
                <a:gd name="connsiteX104" fmla="*/ 325058 w 770887"/>
                <a:gd name="connsiteY104" fmla="*/ 20918 h 599162"/>
                <a:gd name="connsiteX105" fmla="*/ 325058 w 770887"/>
                <a:gd name="connsiteY105" fmla="*/ 25401 h 599162"/>
                <a:gd name="connsiteX106" fmla="*/ 328050 w 770887"/>
                <a:gd name="connsiteY106" fmla="*/ 31377 h 599162"/>
                <a:gd name="connsiteX107" fmla="*/ 335530 w 770887"/>
                <a:gd name="connsiteY107" fmla="*/ 37354 h 599162"/>
                <a:gd name="connsiteX108" fmla="*/ 351987 w 770887"/>
                <a:gd name="connsiteY108" fmla="*/ 37354 h 599162"/>
                <a:gd name="connsiteX109" fmla="*/ 356475 w 770887"/>
                <a:gd name="connsiteY109" fmla="*/ 37354 h 599162"/>
                <a:gd name="connsiteX110" fmla="*/ 360963 w 770887"/>
                <a:gd name="connsiteY110" fmla="*/ 34366 h 599162"/>
                <a:gd name="connsiteX111" fmla="*/ 366948 w 770887"/>
                <a:gd name="connsiteY111" fmla="*/ 34366 h 599162"/>
                <a:gd name="connsiteX112" fmla="*/ 374428 w 770887"/>
                <a:gd name="connsiteY112" fmla="*/ 38848 h 599162"/>
                <a:gd name="connsiteX113" fmla="*/ 375924 w 770887"/>
                <a:gd name="connsiteY113" fmla="*/ 43331 h 599162"/>
                <a:gd name="connsiteX114" fmla="*/ 375924 w 770887"/>
                <a:gd name="connsiteY114" fmla="*/ 47813 h 599162"/>
                <a:gd name="connsiteX115" fmla="*/ 375924 w 770887"/>
                <a:gd name="connsiteY115" fmla="*/ 48560 h 599162"/>
                <a:gd name="connsiteX116" fmla="*/ 375924 w 770887"/>
                <a:gd name="connsiteY116" fmla="*/ 50802 h 599162"/>
                <a:gd name="connsiteX117" fmla="*/ 383404 w 770887"/>
                <a:gd name="connsiteY117" fmla="*/ 46319 h 599162"/>
                <a:gd name="connsiteX118" fmla="*/ 392381 w 770887"/>
                <a:gd name="connsiteY118" fmla="*/ 43331 h 599162"/>
                <a:gd name="connsiteX119" fmla="*/ 398365 w 770887"/>
                <a:gd name="connsiteY119" fmla="*/ 43331 h 599162"/>
                <a:gd name="connsiteX120" fmla="*/ 410334 w 770887"/>
                <a:gd name="connsiteY120" fmla="*/ 47813 h 599162"/>
                <a:gd name="connsiteX121" fmla="*/ 420806 w 770887"/>
                <a:gd name="connsiteY121" fmla="*/ 50802 h 599162"/>
                <a:gd name="connsiteX122" fmla="*/ 432775 w 770887"/>
                <a:gd name="connsiteY122" fmla="*/ 47813 h 599162"/>
                <a:gd name="connsiteX123" fmla="*/ 438759 w 770887"/>
                <a:gd name="connsiteY123" fmla="*/ 43331 h 599162"/>
                <a:gd name="connsiteX124" fmla="*/ 444743 w 770887"/>
                <a:gd name="connsiteY124" fmla="*/ 43331 h 599162"/>
                <a:gd name="connsiteX125" fmla="*/ 447736 w 770887"/>
                <a:gd name="connsiteY125" fmla="*/ 43331 h 599162"/>
                <a:gd name="connsiteX126" fmla="*/ 455216 w 770887"/>
                <a:gd name="connsiteY126" fmla="*/ 50802 h 599162"/>
                <a:gd name="connsiteX127" fmla="*/ 462696 w 770887"/>
                <a:gd name="connsiteY127" fmla="*/ 56778 h 599162"/>
                <a:gd name="connsiteX128" fmla="*/ 476161 w 770887"/>
                <a:gd name="connsiteY128" fmla="*/ 58272 h 599162"/>
                <a:gd name="connsiteX129" fmla="*/ 482145 w 770887"/>
                <a:gd name="connsiteY129" fmla="*/ 110568 h 599162"/>
                <a:gd name="connsiteX130" fmla="*/ 500098 w 770887"/>
                <a:gd name="connsiteY130" fmla="*/ 242056 h 599162"/>
                <a:gd name="connsiteX131" fmla="*/ 521043 w 770887"/>
                <a:gd name="connsiteY131" fmla="*/ 400438 h 599162"/>
                <a:gd name="connsiteX132" fmla="*/ 525531 w 770887"/>
                <a:gd name="connsiteY132" fmla="*/ 409403 h 599162"/>
                <a:gd name="connsiteX133" fmla="*/ 540492 w 770887"/>
                <a:gd name="connsiteY133" fmla="*/ 409403 h 599162"/>
                <a:gd name="connsiteX134" fmla="*/ 543484 w 770887"/>
                <a:gd name="connsiteY134" fmla="*/ 400438 h 599162"/>
                <a:gd name="connsiteX135" fmla="*/ 555453 w 770887"/>
                <a:gd name="connsiteY135" fmla="*/ 400438 h 599162"/>
                <a:gd name="connsiteX136" fmla="*/ 555453 w 770887"/>
                <a:gd name="connsiteY136" fmla="*/ 404920 h 599162"/>
                <a:gd name="connsiteX137" fmla="*/ 559941 w 770887"/>
                <a:gd name="connsiteY137" fmla="*/ 410897 h 599162"/>
                <a:gd name="connsiteX138" fmla="*/ 579390 w 770887"/>
                <a:gd name="connsiteY138" fmla="*/ 424344 h 599162"/>
                <a:gd name="connsiteX139" fmla="*/ 595847 w 770887"/>
                <a:gd name="connsiteY139" fmla="*/ 442274 h 599162"/>
                <a:gd name="connsiteX140" fmla="*/ 604823 w 770887"/>
                <a:gd name="connsiteY140" fmla="*/ 434803 h 599162"/>
                <a:gd name="connsiteX141" fmla="*/ 610807 w 770887"/>
                <a:gd name="connsiteY141" fmla="*/ 419862 h 599162"/>
                <a:gd name="connsiteX142" fmla="*/ 618288 w 770887"/>
                <a:gd name="connsiteY142" fmla="*/ 412391 h 599162"/>
                <a:gd name="connsiteX143" fmla="*/ 625768 w 770887"/>
                <a:gd name="connsiteY143" fmla="*/ 407908 h 599162"/>
                <a:gd name="connsiteX144" fmla="*/ 639233 w 770887"/>
                <a:gd name="connsiteY144" fmla="*/ 413885 h 599162"/>
                <a:gd name="connsiteX145" fmla="*/ 655690 w 770887"/>
                <a:gd name="connsiteY145" fmla="*/ 425838 h 599162"/>
                <a:gd name="connsiteX146" fmla="*/ 672146 w 770887"/>
                <a:gd name="connsiteY146" fmla="*/ 442274 h 599162"/>
                <a:gd name="connsiteX147" fmla="*/ 684115 w 770887"/>
                <a:gd name="connsiteY147" fmla="*/ 455722 h 599162"/>
                <a:gd name="connsiteX148" fmla="*/ 708052 w 770887"/>
                <a:gd name="connsiteY148" fmla="*/ 479629 h 599162"/>
                <a:gd name="connsiteX149" fmla="*/ 723013 w 770887"/>
                <a:gd name="connsiteY149" fmla="*/ 500547 h 599162"/>
                <a:gd name="connsiteX150" fmla="*/ 731989 w 770887"/>
                <a:gd name="connsiteY150" fmla="*/ 502041 h 599162"/>
                <a:gd name="connsiteX151" fmla="*/ 742462 w 770887"/>
                <a:gd name="connsiteY151" fmla="*/ 503535 h 599162"/>
                <a:gd name="connsiteX152" fmla="*/ 760415 w 770887"/>
                <a:gd name="connsiteY152" fmla="*/ 509512 h 599162"/>
                <a:gd name="connsiteX153" fmla="*/ 767895 w 770887"/>
                <a:gd name="connsiteY153" fmla="*/ 513994 h 599162"/>
                <a:gd name="connsiteX154" fmla="*/ 767895 w 770887"/>
                <a:gd name="connsiteY154" fmla="*/ 519971 h 599162"/>
                <a:gd name="connsiteX155" fmla="*/ 770887 w 770887"/>
                <a:gd name="connsiteY155" fmla="*/ 533419 h 599162"/>
                <a:gd name="connsiteX156" fmla="*/ 770887 w 770887"/>
                <a:gd name="connsiteY156" fmla="*/ 539395 h 599162"/>
                <a:gd name="connsiteX157" fmla="*/ 770887 w 770887"/>
                <a:gd name="connsiteY157" fmla="*/ 545372 h 599162"/>
                <a:gd name="connsiteX158" fmla="*/ 770887 w 770887"/>
                <a:gd name="connsiteY158" fmla="*/ 558820 h 599162"/>
                <a:gd name="connsiteX159" fmla="*/ 764903 w 770887"/>
                <a:gd name="connsiteY159" fmla="*/ 563302 h 599162"/>
                <a:gd name="connsiteX160" fmla="*/ 760415 w 770887"/>
                <a:gd name="connsiteY160" fmla="*/ 557325 h 599162"/>
                <a:gd name="connsiteX161" fmla="*/ 755926 w 770887"/>
                <a:gd name="connsiteY161" fmla="*/ 549855 h 599162"/>
                <a:gd name="connsiteX162" fmla="*/ 751438 w 770887"/>
                <a:gd name="connsiteY162" fmla="*/ 552843 h 599162"/>
                <a:gd name="connsiteX163" fmla="*/ 755926 w 770887"/>
                <a:gd name="connsiteY163" fmla="*/ 560314 h 599162"/>
                <a:gd name="connsiteX164" fmla="*/ 752934 w 770887"/>
                <a:gd name="connsiteY164" fmla="*/ 561808 h 599162"/>
                <a:gd name="connsiteX165" fmla="*/ 748446 w 770887"/>
                <a:gd name="connsiteY165" fmla="*/ 558820 h 599162"/>
                <a:gd name="connsiteX166" fmla="*/ 739470 w 770887"/>
                <a:gd name="connsiteY166" fmla="*/ 555831 h 599162"/>
                <a:gd name="connsiteX167" fmla="*/ 739470 w 770887"/>
                <a:gd name="connsiteY167" fmla="*/ 549855 h 599162"/>
                <a:gd name="connsiteX168" fmla="*/ 736478 w 770887"/>
                <a:gd name="connsiteY168" fmla="*/ 542384 h 599162"/>
                <a:gd name="connsiteX169" fmla="*/ 731989 w 770887"/>
                <a:gd name="connsiteY169" fmla="*/ 539395 h 599162"/>
                <a:gd name="connsiteX170" fmla="*/ 728997 w 770887"/>
                <a:gd name="connsiteY170" fmla="*/ 533419 h 599162"/>
                <a:gd name="connsiteX171" fmla="*/ 717029 w 770887"/>
                <a:gd name="connsiteY171" fmla="*/ 524454 h 599162"/>
                <a:gd name="connsiteX172" fmla="*/ 706556 w 770887"/>
                <a:gd name="connsiteY172" fmla="*/ 525948 h 599162"/>
                <a:gd name="connsiteX173" fmla="*/ 709548 w 770887"/>
                <a:gd name="connsiteY173" fmla="*/ 530430 h 599162"/>
                <a:gd name="connsiteX174" fmla="*/ 712540 w 770887"/>
                <a:gd name="connsiteY174" fmla="*/ 533419 h 599162"/>
                <a:gd name="connsiteX175" fmla="*/ 723013 w 770887"/>
                <a:gd name="connsiteY175" fmla="*/ 539395 h 599162"/>
                <a:gd name="connsiteX176" fmla="*/ 728997 w 770887"/>
                <a:gd name="connsiteY176" fmla="*/ 545372 h 599162"/>
                <a:gd name="connsiteX177" fmla="*/ 728997 w 770887"/>
                <a:gd name="connsiteY177" fmla="*/ 549855 h 599162"/>
                <a:gd name="connsiteX178" fmla="*/ 733485 w 770887"/>
                <a:gd name="connsiteY178" fmla="*/ 554337 h 599162"/>
                <a:gd name="connsiteX179" fmla="*/ 736478 w 770887"/>
                <a:gd name="connsiteY179" fmla="*/ 558820 h 599162"/>
                <a:gd name="connsiteX180" fmla="*/ 739470 w 770887"/>
                <a:gd name="connsiteY180" fmla="*/ 569279 h 599162"/>
                <a:gd name="connsiteX181" fmla="*/ 739470 w 770887"/>
                <a:gd name="connsiteY181" fmla="*/ 572267 h 599162"/>
                <a:gd name="connsiteX182" fmla="*/ 734981 w 770887"/>
                <a:gd name="connsiteY182" fmla="*/ 573761 h 599162"/>
                <a:gd name="connsiteX183" fmla="*/ 731989 w 770887"/>
                <a:gd name="connsiteY183" fmla="*/ 566290 h 599162"/>
                <a:gd name="connsiteX184" fmla="*/ 731989 w 770887"/>
                <a:gd name="connsiteY184" fmla="*/ 573761 h 599162"/>
                <a:gd name="connsiteX185" fmla="*/ 728997 w 770887"/>
                <a:gd name="connsiteY185" fmla="*/ 579738 h 599162"/>
                <a:gd name="connsiteX186" fmla="*/ 724509 w 770887"/>
                <a:gd name="connsiteY186" fmla="*/ 578244 h 599162"/>
                <a:gd name="connsiteX187" fmla="*/ 717029 w 770887"/>
                <a:gd name="connsiteY187" fmla="*/ 570773 h 599162"/>
                <a:gd name="connsiteX188" fmla="*/ 709548 w 770887"/>
                <a:gd name="connsiteY188" fmla="*/ 561808 h 599162"/>
                <a:gd name="connsiteX189" fmla="*/ 703564 w 770887"/>
                <a:gd name="connsiteY189" fmla="*/ 564796 h 599162"/>
                <a:gd name="connsiteX190" fmla="*/ 699076 w 770887"/>
                <a:gd name="connsiteY190" fmla="*/ 564796 h 599162"/>
                <a:gd name="connsiteX191" fmla="*/ 702068 w 770887"/>
                <a:gd name="connsiteY191" fmla="*/ 555831 h 599162"/>
                <a:gd name="connsiteX192" fmla="*/ 709548 w 770887"/>
                <a:gd name="connsiteY192" fmla="*/ 554337 h 599162"/>
                <a:gd name="connsiteX193" fmla="*/ 706556 w 770887"/>
                <a:gd name="connsiteY193" fmla="*/ 545372 h 599162"/>
                <a:gd name="connsiteX194" fmla="*/ 697580 w 770887"/>
                <a:gd name="connsiteY194" fmla="*/ 549855 h 599162"/>
                <a:gd name="connsiteX195" fmla="*/ 700572 w 770887"/>
                <a:gd name="connsiteY195" fmla="*/ 540890 h 599162"/>
                <a:gd name="connsiteX196" fmla="*/ 696084 w 770887"/>
                <a:gd name="connsiteY196" fmla="*/ 534913 h 599162"/>
                <a:gd name="connsiteX197" fmla="*/ 694588 w 770887"/>
                <a:gd name="connsiteY197" fmla="*/ 530430 h 599162"/>
                <a:gd name="connsiteX198" fmla="*/ 694588 w 770887"/>
                <a:gd name="connsiteY198" fmla="*/ 525948 h 599162"/>
                <a:gd name="connsiteX199" fmla="*/ 700572 w 770887"/>
                <a:gd name="connsiteY199" fmla="*/ 516983 h 599162"/>
                <a:gd name="connsiteX200" fmla="*/ 693091 w 770887"/>
                <a:gd name="connsiteY200" fmla="*/ 516983 h 599162"/>
                <a:gd name="connsiteX201" fmla="*/ 690099 w 770887"/>
                <a:gd name="connsiteY201" fmla="*/ 519971 h 599162"/>
                <a:gd name="connsiteX202" fmla="*/ 690099 w 770887"/>
                <a:gd name="connsiteY202" fmla="*/ 522959 h 599162"/>
                <a:gd name="connsiteX203" fmla="*/ 690099 w 770887"/>
                <a:gd name="connsiteY203" fmla="*/ 531925 h 599162"/>
                <a:gd name="connsiteX204" fmla="*/ 685611 w 770887"/>
                <a:gd name="connsiteY204" fmla="*/ 534913 h 599162"/>
                <a:gd name="connsiteX205" fmla="*/ 682619 w 770887"/>
                <a:gd name="connsiteY205" fmla="*/ 537901 h 599162"/>
                <a:gd name="connsiteX206" fmla="*/ 682619 w 770887"/>
                <a:gd name="connsiteY206" fmla="*/ 533419 h 599162"/>
                <a:gd name="connsiteX207" fmla="*/ 681123 w 770887"/>
                <a:gd name="connsiteY207" fmla="*/ 527442 h 599162"/>
                <a:gd name="connsiteX208" fmla="*/ 679627 w 770887"/>
                <a:gd name="connsiteY208" fmla="*/ 519971 h 599162"/>
                <a:gd name="connsiteX209" fmla="*/ 678131 w 770887"/>
                <a:gd name="connsiteY209" fmla="*/ 515489 h 599162"/>
                <a:gd name="connsiteX210" fmla="*/ 676635 w 770887"/>
                <a:gd name="connsiteY210" fmla="*/ 511006 h 599162"/>
                <a:gd name="connsiteX211" fmla="*/ 676635 w 770887"/>
                <a:gd name="connsiteY211" fmla="*/ 506524 h 599162"/>
                <a:gd name="connsiteX212" fmla="*/ 681123 w 770887"/>
                <a:gd name="connsiteY212" fmla="*/ 503535 h 599162"/>
                <a:gd name="connsiteX213" fmla="*/ 684115 w 770887"/>
                <a:gd name="connsiteY213" fmla="*/ 499053 h 599162"/>
                <a:gd name="connsiteX214" fmla="*/ 690099 w 770887"/>
                <a:gd name="connsiteY214" fmla="*/ 493076 h 599162"/>
                <a:gd name="connsiteX215" fmla="*/ 684115 w 770887"/>
                <a:gd name="connsiteY215" fmla="*/ 482617 h 599162"/>
                <a:gd name="connsiteX216" fmla="*/ 681123 w 770887"/>
                <a:gd name="connsiteY216" fmla="*/ 484111 h 599162"/>
                <a:gd name="connsiteX217" fmla="*/ 678131 w 770887"/>
                <a:gd name="connsiteY217" fmla="*/ 491582 h 599162"/>
                <a:gd name="connsiteX218" fmla="*/ 672146 w 770887"/>
                <a:gd name="connsiteY218" fmla="*/ 499053 h 599162"/>
                <a:gd name="connsiteX219" fmla="*/ 667658 w 770887"/>
                <a:gd name="connsiteY219" fmla="*/ 502041 h 599162"/>
                <a:gd name="connsiteX220" fmla="*/ 666162 w 770887"/>
                <a:gd name="connsiteY220" fmla="*/ 505029 h 599162"/>
                <a:gd name="connsiteX221" fmla="*/ 669154 w 770887"/>
                <a:gd name="connsiteY221" fmla="*/ 516983 h 599162"/>
                <a:gd name="connsiteX222" fmla="*/ 675139 w 770887"/>
                <a:gd name="connsiteY222" fmla="*/ 533419 h 599162"/>
                <a:gd name="connsiteX223" fmla="*/ 669154 w 770887"/>
                <a:gd name="connsiteY223" fmla="*/ 531925 h 599162"/>
                <a:gd name="connsiteX224" fmla="*/ 660178 w 770887"/>
                <a:gd name="connsiteY224" fmla="*/ 513994 h 599162"/>
                <a:gd name="connsiteX225" fmla="*/ 649705 w 770887"/>
                <a:gd name="connsiteY225" fmla="*/ 499053 h 599162"/>
                <a:gd name="connsiteX226" fmla="*/ 646713 w 770887"/>
                <a:gd name="connsiteY226" fmla="*/ 508018 h 599162"/>
                <a:gd name="connsiteX227" fmla="*/ 643721 w 770887"/>
                <a:gd name="connsiteY227" fmla="*/ 506524 h 599162"/>
                <a:gd name="connsiteX228" fmla="*/ 639233 w 770887"/>
                <a:gd name="connsiteY228" fmla="*/ 496064 h 599162"/>
                <a:gd name="connsiteX229" fmla="*/ 633249 w 770887"/>
                <a:gd name="connsiteY229" fmla="*/ 491582 h 599162"/>
                <a:gd name="connsiteX230" fmla="*/ 618288 w 770887"/>
                <a:gd name="connsiteY230" fmla="*/ 475146 h 599162"/>
                <a:gd name="connsiteX231" fmla="*/ 618288 w 770887"/>
                <a:gd name="connsiteY231" fmla="*/ 464687 h 599162"/>
                <a:gd name="connsiteX232" fmla="*/ 615296 w 770887"/>
                <a:gd name="connsiteY232" fmla="*/ 470664 h 599162"/>
                <a:gd name="connsiteX233" fmla="*/ 607815 w 770887"/>
                <a:gd name="connsiteY233" fmla="*/ 467675 h 599162"/>
                <a:gd name="connsiteX234" fmla="*/ 591358 w 770887"/>
                <a:gd name="connsiteY234" fmla="*/ 452734 h 599162"/>
                <a:gd name="connsiteX235" fmla="*/ 580886 w 770887"/>
                <a:gd name="connsiteY235" fmla="*/ 440780 h 599162"/>
                <a:gd name="connsiteX236" fmla="*/ 574902 w 770887"/>
                <a:gd name="connsiteY236" fmla="*/ 442274 h 599162"/>
                <a:gd name="connsiteX237" fmla="*/ 561437 w 770887"/>
                <a:gd name="connsiteY237" fmla="*/ 439286 h 599162"/>
                <a:gd name="connsiteX238" fmla="*/ 552461 w 770887"/>
                <a:gd name="connsiteY238" fmla="*/ 430321 h 599162"/>
                <a:gd name="connsiteX239" fmla="*/ 552461 w 770887"/>
                <a:gd name="connsiteY239" fmla="*/ 419862 h 599162"/>
                <a:gd name="connsiteX240" fmla="*/ 547972 w 770887"/>
                <a:gd name="connsiteY240" fmla="*/ 422850 h 599162"/>
                <a:gd name="connsiteX241" fmla="*/ 530020 w 770887"/>
                <a:gd name="connsiteY241" fmla="*/ 422850 h 599162"/>
                <a:gd name="connsiteX242" fmla="*/ 521043 w 770887"/>
                <a:gd name="connsiteY242" fmla="*/ 421356 h 599162"/>
                <a:gd name="connsiteX243" fmla="*/ 510571 w 770887"/>
                <a:gd name="connsiteY243" fmla="*/ 418368 h 599162"/>
                <a:gd name="connsiteX244" fmla="*/ 491122 w 770887"/>
                <a:gd name="connsiteY244" fmla="*/ 416873 h 599162"/>
                <a:gd name="connsiteX245" fmla="*/ 471673 w 770887"/>
                <a:gd name="connsiteY245" fmla="*/ 421356 h 599162"/>
                <a:gd name="connsiteX246" fmla="*/ 458208 w 770887"/>
                <a:gd name="connsiteY246" fmla="*/ 424344 h 599162"/>
                <a:gd name="connsiteX247" fmla="*/ 461200 w 770887"/>
                <a:gd name="connsiteY247" fmla="*/ 412391 h 599162"/>
                <a:gd name="connsiteX248" fmla="*/ 456712 w 770887"/>
                <a:gd name="connsiteY248" fmla="*/ 415379 h 599162"/>
                <a:gd name="connsiteX249" fmla="*/ 449232 w 770887"/>
                <a:gd name="connsiteY249" fmla="*/ 410897 h 599162"/>
                <a:gd name="connsiteX250" fmla="*/ 443247 w 770887"/>
                <a:gd name="connsiteY250" fmla="*/ 407908 h 599162"/>
                <a:gd name="connsiteX251" fmla="*/ 437263 w 770887"/>
                <a:gd name="connsiteY251" fmla="*/ 407908 h 599162"/>
                <a:gd name="connsiteX252" fmla="*/ 432775 w 770887"/>
                <a:gd name="connsiteY252" fmla="*/ 407908 h 599162"/>
                <a:gd name="connsiteX253" fmla="*/ 425294 w 770887"/>
                <a:gd name="connsiteY253" fmla="*/ 412391 h 599162"/>
                <a:gd name="connsiteX254" fmla="*/ 419310 w 770887"/>
                <a:gd name="connsiteY254" fmla="*/ 415379 h 599162"/>
                <a:gd name="connsiteX255" fmla="*/ 413326 w 770887"/>
                <a:gd name="connsiteY255" fmla="*/ 422850 h 599162"/>
                <a:gd name="connsiteX256" fmla="*/ 410334 w 770887"/>
                <a:gd name="connsiteY256" fmla="*/ 425838 h 599162"/>
                <a:gd name="connsiteX257" fmla="*/ 402853 w 770887"/>
                <a:gd name="connsiteY257" fmla="*/ 424344 h 599162"/>
                <a:gd name="connsiteX258" fmla="*/ 410334 w 770887"/>
                <a:gd name="connsiteY258" fmla="*/ 418368 h 599162"/>
                <a:gd name="connsiteX259" fmla="*/ 419310 w 770887"/>
                <a:gd name="connsiteY259" fmla="*/ 409403 h 599162"/>
                <a:gd name="connsiteX260" fmla="*/ 425294 w 770887"/>
                <a:gd name="connsiteY260" fmla="*/ 403426 h 599162"/>
                <a:gd name="connsiteX261" fmla="*/ 429783 w 770887"/>
                <a:gd name="connsiteY261" fmla="*/ 397449 h 599162"/>
                <a:gd name="connsiteX262" fmla="*/ 426791 w 770887"/>
                <a:gd name="connsiteY262" fmla="*/ 397449 h 599162"/>
                <a:gd name="connsiteX263" fmla="*/ 420806 w 770887"/>
                <a:gd name="connsiteY263" fmla="*/ 394461 h 599162"/>
                <a:gd name="connsiteX264" fmla="*/ 420806 w 770887"/>
                <a:gd name="connsiteY264" fmla="*/ 384002 h 599162"/>
                <a:gd name="connsiteX265" fmla="*/ 414822 w 770887"/>
                <a:gd name="connsiteY265" fmla="*/ 388484 h 599162"/>
                <a:gd name="connsiteX266" fmla="*/ 413326 w 770887"/>
                <a:gd name="connsiteY266" fmla="*/ 389978 h 599162"/>
                <a:gd name="connsiteX267" fmla="*/ 402853 w 770887"/>
                <a:gd name="connsiteY267" fmla="*/ 389978 h 599162"/>
                <a:gd name="connsiteX268" fmla="*/ 393877 w 770887"/>
                <a:gd name="connsiteY268" fmla="*/ 388484 h 599162"/>
                <a:gd name="connsiteX269" fmla="*/ 389389 w 770887"/>
                <a:gd name="connsiteY269" fmla="*/ 392967 h 599162"/>
                <a:gd name="connsiteX270" fmla="*/ 386397 w 770887"/>
                <a:gd name="connsiteY270" fmla="*/ 401932 h 599162"/>
                <a:gd name="connsiteX271" fmla="*/ 392381 w 770887"/>
                <a:gd name="connsiteY271" fmla="*/ 409403 h 599162"/>
                <a:gd name="connsiteX272" fmla="*/ 389389 w 770887"/>
                <a:gd name="connsiteY272" fmla="*/ 421356 h 599162"/>
                <a:gd name="connsiteX273" fmla="*/ 381908 w 770887"/>
                <a:gd name="connsiteY273" fmla="*/ 428827 h 599162"/>
                <a:gd name="connsiteX274" fmla="*/ 374428 w 770887"/>
                <a:gd name="connsiteY274" fmla="*/ 428827 h 599162"/>
                <a:gd name="connsiteX275" fmla="*/ 365452 w 770887"/>
                <a:gd name="connsiteY275" fmla="*/ 428827 h 599162"/>
                <a:gd name="connsiteX276" fmla="*/ 362459 w 770887"/>
                <a:gd name="connsiteY276" fmla="*/ 439286 h 599162"/>
                <a:gd name="connsiteX277" fmla="*/ 350491 w 770887"/>
                <a:gd name="connsiteY277" fmla="*/ 443769 h 599162"/>
                <a:gd name="connsiteX278" fmla="*/ 348995 w 770887"/>
                <a:gd name="connsiteY278" fmla="*/ 446757 h 599162"/>
                <a:gd name="connsiteX279" fmla="*/ 338522 w 770887"/>
                <a:gd name="connsiteY279" fmla="*/ 454228 h 599162"/>
                <a:gd name="connsiteX280" fmla="*/ 328050 w 770887"/>
                <a:gd name="connsiteY280" fmla="*/ 457216 h 599162"/>
                <a:gd name="connsiteX281" fmla="*/ 322065 w 770887"/>
                <a:gd name="connsiteY281" fmla="*/ 458710 h 599162"/>
                <a:gd name="connsiteX282" fmla="*/ 319073 w 770887"/>
                <a:gd name="connsiteY282" fmla="*/ 454228 h 599162"/>
                <a:gd name="connsiteX283" fmla="*/ 317577 w 770887"/>
                <a:gd name="connsiteY283" fmla="*/ 451239 h 599162"/>
                <a:gd name="connsiteX284" fmla="*/ 325058 w 770887"/>
                <a:gd name="connsiteY284" fmla="*/ 448251 h 599162"/>
                <a:gd name="connsiteX285" fmla="*/ 331042 w 770887"/>
                <a:gd name="connsiteY285" fmla="*/ 440780 h 599162"/>
                <a:gd name="connsiteX286" fmla="*/ 323561 w 770887"/>
                <a:gd name="connsiteY286" fmla="*/ 440780 h 599162"/>
                <a:gd name="connsiteX287" fmla="*/ 320569 w 770887"/>
                <a:gd name="connsiteY287" fmla="*/ 436298 h 599162"/>
                <a:gd name="connsiteX288" fmla="*/ 328050 w 770887"/>
                <a:gd name="connsiteY288" fmla="*/ 425838 h 599162"/>
                <a:gd name="connsiteX289" fmla="*/ 331042 w 770887"/>
                <a:gd name="connsiteY289" fmla="*/ 415379 h 599162"/>
                <a:gd name="connsiteX290" fmla="*/ 335530 w 770887"/>
                <a:gd name="connsiteY290" fmla="*/ 400438 h 599162"/>
                <a:gd name="connsiteX291" fmla="*/ 343010 w 770887"/>
                <a:gd name="connsiteY291" fmla="*/ 391473 h 599162"/>
                <a:gd name="connsiteX292" fmla="*/ 369940 w 770887"/>
                <a:gd name="connsiteY292" fmla="*/ 394461 h 599162"/>
                <a:gd name="connsiteX293" fmla="*/ 365452 w 770887"/>
                <a:gd name="connsiteY293" fmla="*/ 388484 h 599162"/>
                <a:gd name="connsiteX294" fmla="*/ 357971 w 770887"/>
                <a:gd name="connsiteY294" fmla="*/ 386990 h 599162"/>
                <a:gd name="connsiteX295" fmla="*/ 344507 w 770887"/>
                <a:gd name="connsiteY295" fmla="*/ 381013 h 599162"/>
                <a:gd name="connsiteX296" fmla="*/ 334034 w 770887"/>
                <a:gd name="connsiteY296" fmla="*/ 385496 h 599162"/>
                <a:gd name="connsiteX297" fmla="*/ 325058 w 770887"/>
                <a:gd name="connsiteY297" fmla="*/ 392967 h 599162"/>
                <a:gd name="connsiteX298" fmla="*/ 316081 w 770887"/>
                <a:gd name="connsiteY298" fmla="*/ 400438 h 599162"/>
                <a:gd name="connsiteX299" fmla="*/ 311593 w 770887"/>
                <a:gd name="connsiteY299" fmla="*/ 409403 h 599162"/>
                <a:gd name="connsiteX300" fmla="*/ 310097 w 770887"/>
                <a:gd name="connsiteY300" fmla="*/ 416873 h 599162"/>
                <a:gd name="connsiteX301" fmla="*/ 304113 w 770887"/>
                <a:gd name="connsiteY301" fmla="*/ 416873 h 599162"/>
                <a:gd name="connsiteX302" fmla="*/ 304113 w 770887"/>
                <a:gd name="connsiteY302" fmla="*/ 419862 h 599162"/>
                <a:gd name="connsiteX303" fmla="*/ 307105 w 770887"/>
                <a:gd name="connsiteY303" fmla="*/ 425838 h 599162"/>
                <a:gd name="connsiteX304" fmla="*/ 305609 w 770887"/>
                <a:gd name="connsiteY304" fmla="*/ 430321 h 599162"/>
                <a:gd name="connsiteX305" fmla="*/ 301120 w 770887"/>
                <a:gd name="connsiteY305" fmla="*/ 434803 h 599162"/>
                <a:gd name="connsiteX306" fmla="*/ 290648 w 770887"/>
                <a:gd name="connsiteY306" fmla="*/ 440780 h 599162"/>
                <a:gd name="connsiteX307" fmla="*/ 284664 w 770887"/>
                <a:gd name="connsiteY307" fmla="*/ 445263 h 599162"/>
                <a:gd name="connsiteX308" fmla="*/ 277183 w 770887"/>
                <a:gd name="connsiteY308" fmla="*/ 452734 h 599162"/>
                <a:gd name="connsiteX309" fmla="*/ 275687 w 770887"/>
                <a:gd name="connsiteY309" fmla="*/ 460204 h 599162"/>
                <a:gd name="connsiteX310" fmla="*/ 286160 w 770887"/>
                <a:gd name="connsiteY310" fmla="*/ 463193 h 599162"/>
                <a:gd name="connsiteX311" fmla="*/ 287656 w 770887"/>
                <a:gd name="connsiteY311" fmla="*/ 473652 h 599162"/>
                <a:gd name="connsiteX312" fmla="*/ 283168 w 770887"/>
                <a:gd name="connsiteY312" fmla="*/ 479629 h 599162"/>
                <a:gd name="connsiteX313" fmla="*/ 275687 w 770887"/>
                <a:gd name="connsiteY313" fmla="*/ 484111 h 599162"/>
                <a:gd name="connsiteX314" fmla="*/ 266711 w 770887"/>
                <a:gd name="connsiteY314" fmla="*/ 496064 h 599162"/>
                <a:gd name="connsiteX315" fmla="*/ 253246 w 770887"/>
                <a:gd name="connsiteY315" fmla="*/ 505029 h 599162"/>
                <a:gd name="connsiteX316" fmla="*/ 226317 w 770887"/>
                <a:gd name="connsiteY316" fmla="*/ 518477 h 599162"/>
                <a:gd name="connsiteX317" fmla="*/ 224821 w 770887"/>
                <a:gd name="connsiteY317" fmla="*/ 530430 h 599162"/>
                <a:gd name="connsiteX318" fmla="*/ 214348 w 770887"/>
                <a:gd name="connsiteY318" fmla="*/ 534913 h 599162"/>
                <a:gd name="connsiteX319" fmla="*/ 203876 w 770887"/>
                <a:gd name="connsiteY319" fmla="*/ 540890 h 599162"/>
                <a:gd name="connsiteX320" fmla="*/ 190411 w 770887"/>
                <a:gd name="connsiteY320" fmla="*/ 545372 h 599162"/>
                <a:gd name="connsiteX321" fmla="*/ 185923 w 770887"/>
                <a:gd name="connsiteY321" fmla="*/ 548360 h 599162"/>
                <a:gd name="connsiteX322" fmla="*/ 179939 w 770887"/>
                <a:gd name="connsiteY322" fmla="*/ 552843 h 599162"/>
                <a:gd name="connsiteX323" fmla="*/ 175450 w 770887"/>
                <a:gd name="connsiteY323" fmla="*/ 557325 h 599162"/>
                <a:gd name="connsiteX324" fmla="*/ 172458 w 770887"/>
                <a:gd name="connsiteY324" fmla="*/ 566290 h 599162"/>
                <a:gd name="connsiteX325" fmla="*/ 164978 w 770887"/>
                <a:gd name="connsiteY325" fmla="*/ 567785 h 599162"/>
                <a:gd name="connsiteX326" fmla="*/ 154505 w 770887"/>
                <a:gd name="connsiteY326" fmla="*/ 570773 h 599162"/>
                <a:gd name="connsiteX327" fmla="*/ 147025 w 770887"/>
                <a:gd name="connsiteY327" fmla="*/ 570773 h 599162"/>
                <a:gd name="connsiteX328" fmla="*/ 139545 w 770887"/>
                <a:gd name="connsiteY328" fmla="*/ 573761 h 599162"/>
                <a:gd name="connsiteX329" fmla="*/ 129072 w 770887"/>
                <a:gd name="connsiteY329" fmla="*/ 579738 h 599162"/>
                <a:gd name="connsiteX330" fmla="*/ 132064 w 770887"/>
                <a:gd name="connsiteY330" fmla="*/ 587209 h 599162"/>
                <a:gd name="connsiteX331" fmla="*/ 129072 w 770887"/>
                <a:gd name="connsiteY331" fmla="*/ 588703 h 599162"/>
                <a:gd name="connsiteX332" fmla="*/ 121592 w 770887"/>
                <a:gd name="connsiteY332" fmla="*/ 584220 h 599162"/>
                <a:gd name="connsiteX333" fmla="*/ 114111 w 770887"/>
                <a:gd name="connsiteY333" fmla="*/ 581232 h 599162"/>
                <a:gd name="connsiteX334" fmla="*/ 108127 w 770887"/>
                <a:gd name="connsiteY334" fmla="*/ 572267 h 599162"/>
                <a:gd name="connsiteX335" fmla="*/ 106631 w 770887"/>
                <a:gd name="connsiteY335" fmla="*/ 575255 h 599162"/>
                <a:gd name="connsiteX336" fmla="*/ 106631 w 770887"/>
                <a:gd name="connsiteY336" fmla="*/ 587209 h 599162"/>
                <a:gd name="connsiteX337" fmla="*/ 97655 w 770887"/>
                <a:gd name="connsiteY337" fmla="*/ 587209 h 599162"/>
                <a:gd name="connsiteX338" fmla="*/ 97655 w 770887"/>
                <a:gd name="connsiteY338" fmla="*/ 591691 h 599162"/>
                <a:gd name="connsiteX339" fmla="*/ 88678 w 770887"/>
                <a:gd name="connsiteY339" fmla="*/ 591691 h 599162"/>
                <a:gd name="connsiteX340" fmla="*/ 88678 w 770887"/>
                <a:gd name="connsiteY340" fmla="*/ 590197 h 599162"/>
                <a:gd name="connsiteX341" fmla="*/ 84190 w 770887"/>
                <a:gd name="connsiteY341" fmla="*/ 588703 h 599162"/>
                <a:gd name="connsiteX342" fmla="*/ 78206 w 770887"/>
                <a:gd name="connsiteY342" fmla="*/ 588703 h 599162"/>
                <a:gd name="connsiteX343" fmla="*/ 70725 w 770887"/>
                <a:gd name="connsiteY343" fmla="*/ 590197 h 599162"/>
                <a:gd name="connsiteX344" fmla="*/ 61749 w 770887"/>
                <a:gd name="connsiteY344" fmla="*/ 599162 h 599162"/>
                <a:gd name="connsiteX345" fmla="*/ 45292 w 770887"/>
                <a:gd name="connsiteY345" fmla="*/ 599162 h 599162"/>
                <a:gd name="connsiteX346" fmla="*/ 30331 w 770887"/>
                <a:gd name="connsiteY346" fmla="*/ 599162 h 599162"/>
                <a:gd name="connsiteX347" fmla="*/ 30331 w 770887"/>
                <a:gd name="connsiteY347" fmla="*/ 593185 h 599162"/>
                <a:gd name="connsiteX348" fmla="*/ 40804 w 770887"/>
                <a:gd name="connsiteY348" fmla="*/ 581232 h 599162"/>
                <a:gd name="connsiteX349" fmla="*/ 58757 w 770887"/>
                <a:gd name="connsiteY349" fmla="*/ 581232 h 599162"/>
                <a:gd name="connsiteX350" fmla="*/ 66237 w 770887"/>
                <a:gd name="connsiteY350" fmla="*/ 581232 h 599162"/>
                <a:gd name="connsiteX351" fmla="*/ 73717 w 770887"/>
                <a:gd name="connsiteY351" fmla="*/ 576750 h 599162"/>
                <a:gd name="connsiteX352" fmla="*/ 84190 w 770887"/>
                <a:gd name="connsiteY352" fmla="*/ 573761 h 599162"/>
                <a:gd name="connsiteX353" fmla="*/ 88678 w 770887"/>
                <a:gd name="connsiteY353" fmla="*/ 570773 h 599162"/>
                <a:gd name="connsiteX354" fmla="*/ 93166 w 770887"/>
                <a:gd name="connsiteY354" fmla="*/ 563302 h 599162"/>
                <a:gd name="connsiteX355" fmla="*/ 102143 w 770887"/>
                <a:gd name="connsiteY355" fmla="*/ 558820 h 599162"/>
                <a:gd name="connsiteX356" fmla="*/ 115607 w 770887"/>
                <a:gd name="connsiteY356" fmla="*/ 557325 h 599162"/>
                <a:gd name="connsiteX357" fmla="*/ 123088 w 770887"/>
                <a:gd name="connsiteY357" fmla="*/ 557325 h 599162"/>
                <a:gd name="connsiteX358" fmla="*/ 129072 w 770887"/>
                <a:gd name="connsiteY358" fmla="*/ 563302 h 599162"/>
                <a:gd name="connsiteX359" fmla="*/ 135056 w 770887"/>
                <a:gd name="connsiteY359" fmla="*/ 558820 h 599162"/>
                <a:gd name="connsiteX360" fmla="*/ 141041 w 770887"/>
                <a:gd name="connsiteY360" fmla="*/ 549855 h 599162"/>
                <a:gd name="connsiteX361" fmla="*/ 148521 w 770887"/>
                <a:gd name="connsiteY361" fmla="*/ 542384 h 599162"/>
                <a:gd name="connsiteX362" fmla="*/ 156001 w 770887"/>
                <a:gd name="connsiteY362" fmla="*/ 537901 h 599162"/>
                <a:gd name="connsiteX363" fmla="*/ 170962 w 770887"/>
                <a:gd name="connsiteY363" fmla="*/ 534913 h 599162"/>
                <a:gd name="connsiteX364" fmla="*/ 176946 w 770887"/>
                <a:gd name="connsiteY364" fmla="*/ 528936 h 599162"/>
                <a:gd name="connsiteX365" fmla="*/ 184427 w 770887"/>
                <a:gd name="connsiteY365" fmla="*/ 521465 h 599162"/>
                <a:gd name="connsiteX366" fmla="*/ 193403 w 770887"/>
                <a:gd name="connsiteY366" fmla="*/ 513994 h 599162"/>
                <a:gd name="connsiteX367" fmla="*/ 200884 w 770887"/>
                <a:gd name="connsiteY367" fmla="*/ 509512 h 599162"/>
                <a:gd name="connsiteX368" fmla="*/ 203876 w 770887"/>
                <a:gd name="connsiteY368" fmla="*/ 500547 h 599162"/>
                <a:gd name="connsiteX369" fmla="*/ 205372 w 770887"/>
                <a:gd name="connsiteY369" fmla="*/ 487099 h 599162"/>
                <a:gd name="connsiteX370" fmla="*/ 208364 w 770887"/>
                <a:gd name="connsiteY370" fmla="*/ 478134 h 599162"/>
                <a:gd name="connsiteX371" fmla="*/ 209860 w 770887"/>
                <a:gd name="connsiteY371" fmla="*/ 475146 h 599162"/>
                <a:gd name="connsiteX372" fmla="*/ 217340 w 770887"/>
                <a:gd name="connsiteY372" fmla="*/ 464687 h 599162"/>
                <a:gd name="connsiteX373" fmla="*/ 212852 w 770887"/>
                <a:gd name="connsiteY373" fmla="*/ 464687 h 599162"/>
                <a:gd name="connsiteX374" fmla="*/ 205372 w 770887"/>
                <a:gd name="connsiteY374" fmla="*/ 466181 h 599162"/>
                <a:gd name="connsiteX375" fmla="*/ 200884 w 770887"/>
                <a:gd name="connsiteY375" fmla="*/ 466181 h 599162"/>
                <a:gd name="connsiteX376" fmla="*/ 193403 w 770887"/>
                <a:gd name="connsiteY376" fmla="*/ 464687 h 599162"/>
                <a:gd name="connsiteX377" fmla="*/ 190411 w 770887"/>
                <a:gd name="connsiteY377" fmla="*/ 461699 h 599162"/>
                <a:gd name="connsiteX378" fmla="*/ 197891 w 770887"/>
                <a:gd name="connsiteY378" fmla="*/ 454228 h 599162"/>
                <a:gd name="connsiteX379" fmla="*/ 190411 w 770887"/>
                <a:gd name="connsiteY379" fmla="*/ 455722 h 599162"/>
                <a:gd name="connsiteX380" fmla="*/ 185923 w 770887"/>
                <a:gd name="connsiteY380" fmla="*/ 460204 h 599162"/>
                <a:gd name="connsiteX381" fmla="*/ 182931 w 770887"/>
                <a:gd name="connsiteY381" fmla="*/ 470664 h 599162"/>
                <a:gd name="connsiteX382" fmla="*/ 178442 w 770887"/>
                <a:gd name="connsiteY382" fmla="*/ 475146 h 599162"/>
                <a:gd name="connsiteX383" fmla="*/ 176946 w 770887"/>
                <a:gd name="connsiteY383" fmla="*/ 470664 h 599162"/>
                <a:gd name="connsiteX384" fmla="*/ 172458 w 770887"/>
                <a:gd name="connsiteY384" fmla="*/ 464687 h 599162"/>
                <a:gd name="connsiteX385" fmla="*/ 164978 w 770887"/>
                <a:gd name="connsiteY385" fmla="*/ 457216 h 599162"/>
                <a:gd name="connsiteX386" fmla="*/ 153009 w 770887"/>
                <a:gd name="connsiteY386" fmla="*/ 449745 h 599162"/>
                <a:gd name="connsiteX387" fmla="*/ 150017 w 770887"/>
                <a:gd name="connsiteY387" fmla="*/ 449745 h 599162"/>
                <a:gd name="connsiteX388" fmla="*/ 139545 w 770887"/>
                <a:gd name="connsiteY388" fmla="*/ 457216 h 599162"/>
                <a:gd name="connsiteX389" fmla="*/ 133560 w 770887"/>
                <a:gd name="connsiteY389" fmla="*/ 457216 h 599162"/>
                <a:gd name="connsiteX390" fmla="*/ 124584 w 770887"/>
                <a:gd name="connsiteY390" fmla="*/ 457216 h 599162"/>
                <a:gd name="connsiteX391" fmla="*/ 126080 w 770887"/>
                <a:gd name="connsiteY391" fmla="*/ 437792 h 599162"/>
                <a:gd name="connsiteX392" fmla="*/ 127576 w 770887"/>
                <a:gd name="connsiteY392" fmla="*/ 431815 h 599162"/>
                <a:gd name="connsiteX393" fmla="*/ 132064 w 770887"/>
                <a:gd name="connsiteY393" fmla="*/ 425838 h 599162"/>
                <a:gd name="connsiteX394" fmla="*/ 132064 w 770887"/>
                <a:gd name="connsiteY394" fmla="*/ 418368 h 599162"/>
                <a:gd name="connsiteX395" fmla="*/ 130568 w 770887"/>
                <a:gd name="connsiteY395" fmla="*/ 406414 h 599162"/>
                <a:gd name="connsiteX396" fmla="*/ 127576 w 770887"/>
                <a:gd name="connsiteY396" fmla="*/ 394461 h 599162"/>
                <a:gd name="connsiteX397" fmla="*/ 124584 w 770887"/>
                <a:gd name="connsiteY397" fmla="*/ 397449 h 599162"/>
                <a:gd name="connsiteX398" fmla="*/ 118600 w 770887"/>
                <a:gd name="connsiteY398" fmla="*/ 403426 h 599162"/>
                <a:gd name="connsiteX399" fmla="*/ 114111 w 770887"/>
                <a:gd name="connsiteY399" fmla="*/ 406414 h 599162"/>
                <a:gd name="connsiteX400" fmla="*/ 109623 w 770887"/>
                <a:gd name="connsiteY400" fmla="*/ 406414 h 599162"/>
                <a:gd name="connsiteX401" fmla="*/ 105135 w 770887"/>
                <a:gd name="connsiteY401" fmla="*/ 401932 h 599162"/>
                <a:gd name="connsiteX402" fmla="*/ 102143 w 770887"/>
                <a:gd name="connsiteY402" fmla="*/ 401932 h 599162"/>
                <a:gd name="connsiteX403" fmla="*/ 96158 w 770887"/>
                <a:gd name="connsiteY403" fmla="*/ 398943 h 599162"/>
                <a:gd name="connsiteX404" fmla="*/ 91670 w 770887"/>
                <a:gd name="connsiteY404" fmla="*/ 394461 h 599162"/>
                <a:gd name="connsiteX405" fmla="*/ 87182 w 770887"/>
                <a:gd name="connsiteY405" fmla="*/ 391473 h 599162"/>
                <a:gd name="connsiteX406" fmla="*/ 82694 w 770887"/>
                <a:gd name="connsiteY406" fmla="*/ 386990 h 599162"/>
                <a:gd name="connsiteX407" fmla="*/ 81198 w 770887"/>
                <a:gd name="connsiteY407" fmla="*/ 382508 h 599162"/>
                <a:gd name="connsiteX408" fmla="*/ 79702 w 770887"/>
                <a:gd name="connsiteY408" fmla="*/ 372048 h 599162"/>
                <a:gd name="connsiteX409" fmla="*/ 85686 w 770887"/>
                <a:gd name="connsiteY409" fmla="*/ 367566 h 599162"/>
                <a:gd name="connsiteX410" fmla="*/ 91670 w 770887"/>
                <a:gd name="connsiteY410" fmla="*/ 367566 h 599162"/>
                <a:gd name="connsiteX411" fmla="*/ 99151 w 770887"/>
                <a:gd name="connsiteY411" fmla="*/ 367566 h 599162"/>
                <a:gd name="connsiteX412" fmla="*/ 106631 w 770887"/>
                <a:gd name="connsiteY412" fmla="*/ 372048 h 599162"/>
                <a:gd name="connsiteX413" fmla="*/ 109623 w 770887"/>
                <a:gd name="connsiteY413" fmla="*/ 364578 h 599162"/>
                <a:gd name="connsiteX414" fmla="*/ 105135 w 770887"/>
                <a:gd name="connsiteY414" fmla="*/ 360095 h 599162"/>
                <a:gd name="connsiteX415" fmla="*/ 103639 w 770887"/>
                <a:gd name="connsiteY415" fmla="*/ 360095 h 599162"/>
                <a:gd name="connsiteX416" fmla="*/ 96158 w 770887"/>
                <a:gd name="connsiteY416" fmla="*/ 360095 h 599162"/>
                <a:gd name="connsiteX417" fmla="*/ 91670 w 770887"/>
                <a:gd name="connsiteY417" fmla="*/ 360095 h 599162"/>
                <a:gd name="connsiteX418" fmla="*/ 82694 w 770887"/>
                <a:gd name="connsiteY418" fmla="*/ 354118 h 599162"/>
                <a:gd name="connsiteX419" fmla="*/ 79702 w 770887"/>
                <a:gd name="connsiteY419" fmla="*/ 348142 h 599162"/>
                <a:gd name="connsiteX420" fmla="*/ 76710 w 770887"/>
                <a:gd name="connsiteY420" fmla="*/ 340671 h 599162"/>
                <a:gd name="connsiteX421" fmla="*/ 73717 w 770887"/>
                <a:gd name="connsiteY421" fmla="*/ 333200 h 599162"/>
                <a:gd name="connsiteX422" fmla="*/ 73717 w 770887"/>
                <a:gd name="connsiteY422" fmla="*/ 330212 h 599162"/>
                <a:gd name="connsiteX423" fmla="*/ 76710 w 770887"/>
                <a:gd name="connsiteY423" fmla="*/ 327223 h 599162"/>
                <a:gd name="connsiteX424" fmla="*/ 81198 w 770887"/>
                <a:gd name="connsiteY424" fmla="*/ 319752 h 599162"/>
                <a:gd name="connsiteX425" fmla="*/ 88678 w 770887"/>
                <a:gd name="connsiteY425" fmla="*/ 310787 h 599162"/>
                <a:gd name="connsiteX426" fmla="*/ 97655 w 770887"/>
                <a:gd name="connsiteY426" fmla="*/ 304811 h 599162"/>
                <a:gd name="connsiteX427" fmla="*/ 103639 w 770887"/>
                <a:gd name="connsiteY427" fmla="*/ 297340 h 599162"/>
                <a:gd name="connsiteX428" fmla="*/ 105135 w 770887"/>
                <a:gd name="connsiteY428" fmla="*/ 289869 h 599162"/>
                <a:gd name="connsiteX429" fmla="*/ 112615 w 770887"/>
                <a:gd name="connsiteY429" fmla="*/ 282398 h 599162"/>
                <a:gd name="connsiteX430" fmla="*/ 118600 w 770887"/>
                <a:gd name="connsiteY430" fmla="*/ 280904 h 599162"/>
                <a:gd name="connsiteX431" fmla="*/ 123088 w 770887"/>
                <a:gd name="connsiteY431" fmla="*/ 283892 h 599162"/>
                <a:gd name="connsiteX432" fmla="*/ 127576 w 770887"/>
                <a:gd name="connsiteY432" fmla="*/ 289869 h 599162"/>
                <a:gd name="connsiteX433" fmla="*/ 130568 w 770887"/>
                <a:gd name="connsiteY433" fmla="*/ 289869 h 599162"/>
                <a:gd name="connsiteX434" fmla="*/ 136552 w 770887"/>
                <a:gd name="connsiteY434" fmla="*/ 289869 h 599162"/>
                <a:gd name="connsiteX435" fmla="*/ 139545 w 770887"/>
                <a:gd name="connsiteY435" fmla="*/ 289869 h 599162"/>
                <a:gd name="connsiteX436" fmla="*/ 144033 w 770887"/>
                <a:gd name="connsiteY436" fmla="*/ 283892 h 599162"/>
                <a:gd name="connsiteX437" fmla="*/ 148521 w 770887"/>
                <a:gd name="connsiteY437" fmla="*/ 283892 h 599162"/>
                <a:gd name="connsiteX438" fmla="*/ 150017 w 770887"/>
                <a:gd name="connsiteY438" fmla="*/ 280904 h 599162"/>
                <a:gd name="connsiteX439" fmla="*/ 153009 w 770887"/>
                <a:gd name="connsiteY439" fmla="*/ 276422 h 599162"/>
                <a:gd name="connsiteX440" fmla="*/ 154505 w 770887"/>
                <a:gd name="connsiteY440" fmla="*/ 280904 h 599162"/>
                <a:gd name="connsiteX441" fmla="*/ 158994 w 770887"/>
                <a:gd name="connsiteY441" fmla="*/ 280904 h 599162"/>
                <a:gd name="connsiteX442" fmla="*/ 161986 w 770887"/>
                <a:gd name="connsiteY442" fmla="*/ 280904 h 599162"/>
                <a:gd name="connsiteX443" fmla="*/ 167970 w 770887"/>
                <a:gd name="connsiteY443" fmla="*/ 280904 h 599162"/>
                <a:gd name="connsiteX444" fmla="*/ 172458 w 770887"/>
                <a:gd name="connsiteY444" fmla="*/ 276422 h 599162"/>
                <a:gd name="connsiteX445" fmla="*/ 176946 w 770887"/>
                <a:gd name="connsiteY445" fmla="*/ 276422 h 599162"/>
                <a:gd name="connsiteX446" fmla="*/ 178442 w 770887"/>
                <a:gd name="connsiteY446" fmla="*/ 265962 h 599162"/>
                <a:gd name="connsiteX447" fmla="*/ 175450 w 770887"/>
                <a:gd name="connsiteY447" fmla="*/ 258491 h 599162"/>
                <a:gd name="connsiteX448" fmla="*/ 172458 w 770887"/>
                <a:gd name="connsiteY448" fmla="*/ 246538 h 599162"/>
                <a:gd name="connsiteX449" fmla="*/ 178442 w 770887"/>
                <a:gd name="connsiteY449" fmla="*/ 246538 h 599162"/>
                <a:gd name="connsiteX450" fmla="*/ 184427 w 770887"/>
                <a:gd name="connsiteY450" fmla="*/ 240561 h 599162"/>
                <a:gd name="connsiteX451" fmla="*/ 182931 w 770887"/>
                <a:gd name="connsiteY451" fmla="*/ 231596 h 599162"/>
                <a:gd name="connsiteX452" fmla="*/ 173954 w 770887"/>
                <a:gd name="connsiteY452" fmla="*/ 230102 h 599162"/>
                <a:gd name="connsiteX453" fmla="*/ 169466 w 770887"/>
                <a:gd name="connsiteY453" fmla="*/ 230102 h 599162"/>
                <a:gd name="connsiteX454" fmla="*/ 164978 w 770887"/>
                <a:gd name="connsiteY454" fmla="*/ 231596 h 599162"/>
                <a:gd name="connsiteX455" fmla="*/ 160490 w 770887"/>
                <a:gd name="connsiteY455" fmla="*/ 234585 h 599162"/>
                <a:gd name="connsiteX456" fmla="*/ 157497 w 770887"/>
                <a:gd name="connsiteY456" fmla="*/ 240561 h 599162"/>
                <a:gd name="connsiteX457" fmla="*/ 153009 w 770887"/>
                <a:gd name="connsiteY457" fmla="*/ 240561 h 599162"/>
                <a:gd name="connsiteX458" fmla="*/ 148521 w 770887"/>
                <a:gd name="connsiteY458" fmla="*/ 231596 h 599162"/>
                <a:gd name="connsiteX459" fmla="*/ 136552 w 770887"/>
                <a:gd name="connsiteY459" fmla="*/ 231596 h 599162"/>
                <a:gd name="connsiteX460" fmla="*/ 123088 w 770887"/>
                <a:gd name="connsiteY460" fmla="*/ 231596 h 599162"/>
                <a:gd name="connsiteX461" fmla="*/ 112615 w 770887"/>
                <a:gd name="connsiteY461" fmla="*/ 228608 h 599162"/>
                <a:gd name="connsiteX462" fmla="*/ 102143 w 770887"/>
                <a:gd name="connsiteY462" fmla="*/ 224125 h 599162"/>
                <a:gd name="connsiteX463" fmla="*/ 96158 w 770887"/>
                <a:gd name="connsiteY463" fmla="*/ 216654 h 599162"/>
                <a:gd name="connsiteX464" fmla="*/ 94662 w 770887"/>
                <a:gd name="connsiteY464" fmla="*/ 201713 h 599162"/>
                <a:gd name="connsiteX465" fmla="*/ 102143 w 770887"/>
                <a:gd name="connsiteY465" fmla="*/ 198724 h 599162"/>
                <a:gd name="connsiteX466" fmla="*/ 106631 w 770887"/>
                <a:gd name="connsiteY466" fmla="*/ 195736 h 599162"/>
                <a:gd name="connsiteX467" fmla="*/ 96158 w 770887"/>
                <a:gd name="connsiteY467" fmla="*/ 191254 h 599162"/>
                <a:gd name="connsiteX468" fmla="*/ 90174 w 770887"/>
                <a:gd name="connsiteY468" fmla="*/ 186771 h 599162"/>
                <a:gd name="connsiteX469" fmla="*/ 82694 w 770887"/>
                <a:gd name="connsiteY469" fmla="*/ 180794 h 599162"/>
                <a:gd name="connsiteX470" fmla="*/ 81198 w 770887"/>
                <a:gd name="connsiteY470" fmla="*/ 177806 h 599162"/>
                <a:gd name="connsiteX471" fmla="*/ 87182 w 770887"/>
                <a:gd name="connsiteY471" fmla="*/ 173324 h 599162"/>
                <a:gd name="connsiteX472" fmla="*/ 91670 w 770887"/>
                <a:gd name="connsiteY472" fmla="*/ 173324 h 599162"/>
                <a:gd name="connsiteX473" fmla="*/ 100647 w 770887"/>
                <a:gd name="connsiteY473" fmla="*/ 171829 h 599162"/>
                <a:gd name="connsiteX474" fmla="*/ 112615 w 770887"/>
                <a:gd name="connsiteY474" fmla="*/ 164359 h 599162"/>
                <a:gd name="connsiteX475" fmla="*/ 114111 w 770887"/>
                <a:gd name="connsiteY475" fmla="*/ 167347 h 599162"/>
                <a:gd name="connsiteX476" fmla="*/ 121592 w 770887"/>
                <a:gd name="connsiteY476" fmla="*/ 164359 h 599162"/>
                <a:gd name="connsiteX477" fmla="*/ 121592 w 770887"/>
                <a:gd name="connsiteY477" fmla="*/ 162864 h 599162"/>
                <a:gd name="connsiteX478" fmla="*/ 126080 w 770887"/>
                <a:gd name="connsiteY478" fmla="*/ 161370 h 599162"/>
                <a:gd name="connsiteX479" fmla="*/ 135056 w 770887"/>
                <a:gd name="connsiteY479" fmla="*/ 159876 h 599162"/>
                <a:gd name="connsiteX480" fmla="*/ 145529 w 770887"/>
                <a:gd name="connsiteY480" fmla="*/ 159876 h 599162"/>
                <a:gd name="connsiteX481" fmla="*/ 150017 w 770887"/>
                <a:gd name="connsiteY481" fmla="*/ 162864 h 599162"/>
                <a:gd name="connsiteX482" fmla="*/ 147025 w 770887"/>
                <a:gd name="connsiteY482" fmla="*/ 170335 h 599162"/>
                <a:gd name="connsiteX483" fmla="*/ 147025 w 770887"/>
                <a:gd name="connsiteY483" fmla="*/ 173324 h 599162"/>
                <a:gd name="connsiteX484" fmla="*/ 151513 w 770887"/>
                <a:gd name="connsiteY484" fmla="*/ 176312 h 599162"/>
                <a:gd name="connsiteX485" fmla="*/ 156001 w 770887"/>
                <a:gd name="connsiteY485" fmla="*/ 180794 h 599162"/>
                <a:gd name="connsiteX486" fmla="*/ 164978 w 770887"/>
                <a:gd name="connsiteY486" fmla="*/ 180794 h 599162"/>
                <a:gd name="connsiteX487" fmla="*/ 176946 w 770887"/>
                <a:gd name="connsiteY487" fmla="*/ 183783 h 599162"/>
                <a:gd name="connsiteX488" fmla="*/ 185923 w 770887"/>
                <a:gd name="connsiteY488" fmla="*/ 179300 h 599162"/>
                <a:gd name="connsiteX489" fmla="*/ 191907 w 770887"/>
                <a:gd name="connsiteY489" fmla="*/ 173324 h 599162"/>
                <a:gd name="connsiteX490" fmla="*/ 199387 w 770887"/>
                <a:gd name="connsiteY490" fmla="*/ 168841 h 599162"/>
                <a:gd name="connsiteX491" fmla="*/ 191907 w 770887"/>
                <a:gd name="connsiteY491" fmla="*/ 165853 h 599162"/>
                <a:gd name="connsiteX492" fmla="*/ 185923 w 770887"/>
                <a:gd name="connsiteY492" fmla="*/ 162864 h 599162"/>
                <a:gd name="connsiteX493" fmla="*/ 181435 w 770887"/>
                <a:gd name="connsiteY493" fmla="*/ 159876 h 599162"/>
                <a:gd name="connsiteX494" fmla="*/ 181435 w 770887"/>
                <a:gd name="connsiteY494" fmla="*/ 153899 h 599162"/>
                <a:gd name="connsiteX495" fmla="*/ 179939 w 770887"/>
                <a:gd name="connsiteY495" fmla="*/ 146428 h 599162"/>
                <a:gd name="connsiteX496" fmla="*/ 157497 w 770887"/>
                <a:gd name="connsiteY496" fmla="*/ 140452 h 599162"/>
                <a:gd name="connsiteX497" fmla="*/ 157497 w 770887"/>
                <a:gd name="connsiteY497" fmla="*/ 118039 h 599162"/>
                <a:gd name="connsiteX498" fmla="*/ 147025 w 770887"/>
                <a:gd name="connsiteY498" fmla="*/ 107580 h 599162"/>
                <a:gd name="connsiteX499" fmla="*/ 126080 w 770887"/>
                <a:gd name="connsiteY499" fmla="*/ 85168 h 599162"/>
                <a:gd name="connsiteX500" fmla="*/ 129072 w 770887"/>
                <a:gd name="connsiteY500" fmla="*/ 85168 h 599162"/>
                <a:gd name="connsiteX501" fmla="*/ 129072 w 770887"/>
                <a:gd name="connsiteY501" fmla="*/ 80685 h 599162"/>
                <a:gd name="connsiteX502" fmla="*/ 136552 w 770887"/>
                <a:gd name="connsiteY502" fmla="*/ 80685 h 599162"/>
                <a:gd name="connsiteX503" fmla="*/ 136552 w 770887"/>
                <a:gd name="connsiteY503" fmla="*/ 74708 h 599162"/>
                <a:gd name="connsiteX504" fmla="*/ 138048 w 770887"/>
                <a:gd name="connsiteY504" fmla="*/ 67238 h 599162"/>
                <a:gd name="connsiteX505" fmla="*/ 142537 w 770887"/>
                <a:gd name="connsiteY505" fmla="*/ 67238 h 599162"/>
                <a:gd name="connsiteX506" fmla="*/ 147025 w 770887"/>
                <a:gd name="connsiteY506" fmla="*/ 70226 h 599162"/>
                <a:gd name="connsiteX507" fmla="*/ 154505 w 770887"/>
                <a:gd name="connsiteY507" fmla="*/ 70226 h 599162"/>
                <a:gd name="connsiteX508" fmla="*/ 157497 w 770887"/>
                <a:gd name="connsiteY508" fmla="*/ 70226 h 599162"/>
                <a:gd name="connsiteX509" fmla="*/ 164978 w 770887"/>
                <a:gd name="connsiteY509" fmla="*/ 70226 h 599162"/>
                <a:gd name="connsiteX510" fmla="*/ 178442 w 770887"/>
                <a:gd name="connsiteY510" fmla="*/ 65743 h 599162"/>
                <a:gd name="connsiteX511" fmla="*/ 182931 w 770887"/>
                <a:gd name="connsiteY511" fmla="*/ 61261 h 599162"/>
                <a:gd name="connsiteX512" fmla="*/ 187419 w 770887"/>
                <a:gd name="connsiteY512" fmla="*/ 53790 h 599162"/>
                <a:gd name="connsiteX513" fmla="*/ 187419 w 770887"/>
                <a:gd name="connsiteY513" fmla="*/ 41837 h 599162"/>
                <a:gd name="connsiteX514" fmla="*/ 191907 w 770887"/>
                <a:gd name="connsiteY514" fmla="*/ 41837 h 599162"/>
                <a:gd name="connsiteX515" fmla="*/ 196395 w 770887"/>
                <a:gd name="connsiteY515" fmla="*/ 37354 h 599162"/>
                <a:gd name="connsiteX516" fmla="*/ 205372 w 770887"/>
                <a:gd name="connsiteY516" fmla="*/ 29883 h 599162"/>
                <a:gd name="connsiteX517" fmla="*/ 221829 w 770887"/>
                <a:gd name="connsiteY517" fmla="*/ 26895 h 599162"/>
                <a:gd name="connsiteX518" fmla="*/ 227813 w 770887"/>
                <a:gd name="connsiteY518" fmla="*/ 19424 h 599162"/>
                <a:gd name="connsiteX519" fmla="*/ 233797 w 770887"/>
                <a:gd name="connsiteY519" fmla="*/ 16436 h 599162"/>
                <a:gd name="connsiteX520" fmla="*/ 238285 w 770887"/>
                <a:gd name="connsiteY520" fmla="*/ 11953 h 599162"/>
                <a:gd name="connsiteX521" fmla="*/ 262223 w 770887"/>
                <a:gd name="connsiteY521" fmla="*/ 13447 h 599162"/>
                <a:gd name="connsiteX522" fmla="*/ 265215 w 770887"/>
                <a:gd name="connsiteY522" fmla="*/ 5977 h 599162"/>
                <a:gd name="connsiteX523" fmla="*/ 277183 w 770887"/>
                <a:gd name="connsiteY523" fmla="*/ 0 h 599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Lst>
              <a:rect l="l" t="t" r="r" b="b"/>
              <a:pathLst>
                <a:path w="770887" h="599162">
                  <a:moveTo>
                    <a:pt x="302516" y="482511"/>
                  </a:moveTo>
                  <a:lnTo>
                    <a:pt x="307819" y="487813"/>
                  </a:lnTo>
                  <a:lnTo>
                    <a:pt x="318423" y="494883"/>
                  </a:lnTo>
                  <a:lnTo>
                    <a:pt x="311354" y="496651"/>
                  </a:lnTo>
                  <a:lnTo>
                    <a:pt x="307819" y="496651"/>
                  </a:lnTo>
                  <a:lnTo>
                    <a:pt x="300749" y="501953"/>
                  </a:lnTo>
                  <a:lnTo>
                    <a:pt x="300749" y="503720"/>
                  </a:lnTo>
                  <a:lnTo>
                    <a:pt x="300749" y="509023"/>
                  </a:lnTo>
                  <a:lnTo>
                    <a:pt x="304284" y="509023"/>
                  </a:lnTo>
                  <a:lnTo>
                    <a:pt x="311354" y="517860"/>
                  </a:lnTo>
                  <a:lnTo>
                    <a:pt x="311354" y="521395"/>
                  </a:lnTo>
                  <a:lnTo>
                    <a:pt x="306051" y="523162"/>
                  </a:lnTo>
                  <a:lnTo>
                    <a:pt x="302516" y="523162"/>
                  </a:lnTo>
                  <a:lnTo>
                    <a:pt x="298982" y="524930"/>
                  </a:lnTo>
                  <a:lnTo>
                    <a:pt x="297214" y="524930"/>
                  </a:lnTo>
                  <a:lnTo>
                    <a:pt x="291912" y="528465"/>
                  </a:lnTo>
                  <a:lnTo>
                    <a:pt x="291912" y="533767"/>
                  </a:lnTo>
                  <a:lnTo>
                    <a:pt x="291912" y="535534"/>
                  </a:lnTo>
                  <a:lnTo>
                    <a:pt x="288377" y="540837"/>
                  </a:lnTo>
                  <a:lnTo>
                    <a:pt x="283075" y="531999"/>
                  </a:lnTo>
                  <a:lnTo>
                    <a:pt x="283075" y="533767"/>
                  </a:lnTo>
                  <a:lnTo>
                    <a:pt x="281307" y="537302"/>
                  </a:lnTo>
                  <a:lnTo>
                    <a:pt x="276005" y="542604"/>
                  </a:lnTo>
                  <a:lnTo>
                    <a:pt x="272470" y="549674"/>
                  </a:lnTo>
                  <a:lnTo>
                    <a:pt x="272470" y="551441"/>
                  </a:lnTo>
                  <a:lnTo>
                    <a:pt x="272470" y="558511"/>
                  </a:lnTo>
                  <a:lnTo>
                    <a:pt x="256563" y="558511"/>
                  </a:lnTo>
                  <a:lnTo>
                    <a:pt x="268935" y="554976"/>
                  </a:lnTo>
                  <a:lnTo>
                    <a:pt x="270703" y="551441"/>
                  </a:lnTo>
                  <a:lnTo>
                    <a:pt x="272470" y="547906"/>
                  </a:lnTo>
                  <a:lnTo>
                    <a:pt x="270703" y="542604"/>
                  </a:lnTo>
                  <a:lnTo>
                    <a:pt x="267168" y="540837"/>
                  </a:lnTo>
                  <a:lnTo>
                    <a:pt x="265400" y="540837"/>
                  </a:lnTo>
                  <a:lnTo>
                    <a:pt x="261866" y="537302"/>
                  </a:lnTo>
                  <a:lnTo>
                    <a:pt x="261866" y="535534"/>
                  </a:lnTo>
                  <a:lnTo>
                    <a:pt x="260098" y="524930"/>
                  </a:lnTo>
                  <a:lnTo>
                    <a:pt x="263633" y="521395"/>
                  </a:lnTo>
                  <a:lnTo>
                    <a:pt x="265400" y="517860"/>
                  </a:lnTo>
                  <a:lnTo>
                    <a:pt x="270703" y="514325"/>
                  </a:lnTo>
                  <a:lnTo>
                    <a:pt x="272470" y="516093"/>
                  </a:lnTo>
                  <a:lnTo>
                    <a:pt x="277772" y="521395"/>
                  </a:lnTo>
                  <a:lnTo>
                    <a:pt x="281307" y="528465"/>
                  </a:lnTo>
                  <a:lnTo>
                    <a:pt x="281307" y="521395"/>
                  </a:lnTo>
                  <a:lnTo>
                    <a:pt x="279540" y="514325"/>
                  </a:lnTo>
                  <a:lnTo>
                    <a:pt x="276005" y="509023"/>
                  </a:lnTo>
                  <a:lnTo>
                    <a:pt x="281307" y="507255"/>
                  </a:lnTo>
                  <a:lnTo>
                    <a:pt x="288377" y="510790"/>
                  </a:lnTo>
                  <a:lnTo>
                    <a:pt x="291912" y="510790"/>
                  </a:lnTo>
                  <a:lnTo>
                    <a:pt x="291912" y="507255"/>
                  </a:lnTo>
                  <a:lnTo>
                    <a:pt x="291912" y="505488"/>
                  </a:lnTo>
                  <a:lnTo>
                    <a:pt x="291912" y="501953"/>
                  </a:lnTo>
                  <a:lnTo>
                    <a:pt x="291912" y="496651"/>
                  </a:lnTo>
                  <a:lnTo>
                    <a:pt x="290144" y="493116"/>
                  </a:lnTo>
                  <a:lnTo>
                    <a:pt x="297214" y="487813"/>
                  </a:lnTo>
                  <a:close/>
                  <a:moveTo>
                    <a:pt x="55075" y="374697"/>
                  </a:moveTo>
                  <a:lnTo>
                    <a:pt x="58610" y="374697"/>
                  </a:lnTo>
                  <a:lnTo>
                    <a:pt x="63912" y="385302"/>
                  </a:lnTo>
                  <a:lnTo>
                    <a:pt x="63912" y="390604"/>
                  </a:lnTo>
                  <a:lnTo>
                    <a:pt x="60377" y="395906"/>
                  </a:lnTo>
                  <a:lnTo>
                    <a:pt x="56842" y="395906"/>
                  </a:lnTo>
                  <a:lnTo>
                    <a:pt x="51540" y="395906"/>
                  </a:lnTo>
                  <a:lnTo>
                    <a:pt x="44470" y="390604"/>
                  </a:lnTo>
                  <a:lnTo>
                    <a:pt x="35633" y="383534"/>
                  </a:lnTo>
                  <a:lnTo>
                    <a:pt x="44470" y="378232"/>
                  </a:lnTo>
                  <a:lnTo>
                    <a:pt x="49773" y="378232"/>
                  </a:lnTo>
                  <a:close/>
                  <a:moveTo>
                    <a:pt x="4447" y="224465"/>
                  </a:moveTo>
                  <a:cubicBezTo>
                    <a:pt x="4447" y="224465"/>
                    <a:pt x="4447" y="224465"/>
                    <a:pt x="5929" y="230488"/>
                  </a:cubicBezTo>
                  <a:cubicBezTo>
                    <a:pt x="5929" y="230488"/>
                    <a:pt x="5929" y="230488"/>
                    <a:pt x="8894" y="233499"/>
                  </a:cubicBezTo>
                  <a:cubicBezTo>
                    <a:pt x="8894" y="233499"/>
                    <a:pt x="8894" y="233499"/>
                    <a:pt x="16306" y="235005"/>
                  </a:cubicBezTo>
                  <a:cubicBezTo>
                    <a:pt x="16306" y="235005"/>
                    <a:pt x="16306" y="235005"/>
                    <a:pt x="23717" y="235005"/>
                  </a:cubicBezTo>
                  <a:cubicBezTo>
                    <a:pt x="23717" y="235005"/>
                    <a:pt x="23717" y="235005"/>
                    <a:pt x="28164" y="238016"/>
                  </a:cubicBezTo>
                  <a:cubicBezTo>
                    <a:pt x="28164" y="238016"/>
                    <a:pt x="28164" y="238016"/>
                    <a:pt x="28164" y="242533"/>
                  </a:cubicBezTo>
                  <a:cubicBezTo>
                    <a:pt x="28164" y="242533"/>
                    <a:pt x="28164" y="242533"/>
                    <a:pt x="31129" y="245544"/>
                  </a:cubicBezTo>
                  <a:cubicBezTo>
                    <a:pt x="31129" y="245544"/>
                    <a:pt x="31129" y="245544"/>
                    <a:pt x="37058" y="251566"/>
                  </a:cubicBezTo>
                  <a:cubicBezTo>
                    <a:pt x="37058" y="251566"/>
                    <a:pt x="37058" y="251566"/>
                    <a:pt x="44470" y="262106"/>
                  </a:cubicBezTo>
                  <a:cubicBezTo>
                    <a:pt x="44470" y="262106"/>
                    <a:pt x="44470" y="262106"/>
                    <a:pt x="40023" y="262106"/>
                  </a:cubicBezTo>
                  <a:cubicBezTo>
                    <a:pt x="40023" y="262106"/>
                    <a:pt x="40023" y="262106"/>
                    <a:pt x="31129" y="262106"/>
                  </a:cubicBezTo>
                  <a:lnTo>
                    <a:pt x="29647" y="265117"/>
                  </a:lnTo>
                  <a:cubicBezTo>
                    <a:pt x="29647" y="265117"/>
                    <a:pt x="29647" y="265117"/>
                    <a:pt x="23717" y="259095"/>
                  </a:cubicBezTo>
                  <a:cubicBezTo>
                    <a:pt x="23717" y="259095"/>
                    <a:pt x="23717" y="259095"/>
                    <a:pt x="20753" y="250061"/>
                  </a:cubicBezTo>
                  <a:cubicBezTo>
                    <a:pt x="20753" y="250061"/>
                    <a:pt x="20753" y="250061"/>
                    <a:pt x="19270" y="247050"/>
                  </a:cubicBezTo>
                  <a:cubicBezTo>
                    <a:pt x="19270" y="247050"/>
                    <a:pt x="19270" y="247050"/>
                    <a:pt x="16306" y="244038"/>
                  </a:cubicBezTo>
                  <a:cubicBezTo>
                    <a:pt x="16306" y="244038"/>
                    <a:pt x="16306" y="244038"/>
                    <a:pt x="14823" y="244038"/>
                  </a:cubicBezTo>
                  <a:cubicBezTo>
                    <a:pt x="14823" y="244038"/>
                    <a:pt x="14823" y="244038"/>
                    <a:pt x="13341" y="244038"/>
                  </a:cubicBezTo>
                  <a:cubicBezTo>
                    <a:pt x="13341" y="244038"/>
                    <a:pt x="10376" y="244038"/>
                    <a:pt x="10376" y="244038"/>
                  </a:cubicBezTo>
                  <a:cubicBezTo>
                    <a:pt x="8894" y="242533"/>
                    <a:pt x="8894" y="244038"/>
                    <a:pt x="8894" y="244038"/>
                  </a:cubicBezTo>
                  <a:cubicBezTo>
                    <a:pt x="8894" y="244038"/>
                    <a:pt x="8894" y="244038"/>
                    <a:pt x="4447" y="244038"/>
                  </a:cubicBezTo>
                  <a:cubicBezTo>
                    <a:pt x="-1483" y="242533"/>
                    <a:pt x="2964" y="242533"/>
                    <a:pt x="2964" y="242533"/>
                  </a:cubicBezTo>
                  <a:cubicBezTo>
                    <a:pt x="1482" y="241027"/>
                    <a:pt x="1482" y="241027"/>
                    <a:pt x="1482" y="239521"/>
                  </a:cubicBezTo>
                  <a:cubicBezTo>
                    <a:pt x="1482" y="239521"/>
                    <a:pt x="0" y="236510"/>
                    <a:pt x="0" y="235005"/>
                  </a:cubicBezTo>
                  <a:cubicBezTo>
                    <a:pt x="0" y="235005"/>
                    <a:pt x="0" y="230488"/>
                    <a:pt x="0" y="230488"/>
                  </a:cubicBezTo>
                  <a:cubicBezTo>
                    <a:pt x="0" y="230488"/>
                    <a:pt x="0" y="230488"/>
                    <a:pt x="4447" y="224465"/>
                  </a:cubicBezTo>
                  <a:close/>
                  <a:moveTo>
                    <a:pt x="277183" y="0"/>
                  </a:moveTo>
                  <a:cubicBezTo>
                    <a:pt x="277183" y="0"/>
                    <a:pt x="277183" y="0"/>
                    <a:pt x="283168" y="5977"/>
                  </a:cubicBezTo>
                  <a:cubicBezTo>
                    <a:pt x="283168" y="5977"/>
                    <a:pt x="283168" y="5977"/>
                    <a:pt x="286160" y="10459"/>
                  </a:cubicBezTo>
                  <a:cubicBezTo>
                    <a:pt x="286160" y="10459"/>
                    <a:pt x="286160" y="10459"/>
                    <a:pt x="283168" y="10459"/>
                  </a:cubicBezTo>
                  <a:cubicBezTo>
                    <a:pt x="283168" y="10459"/>
                    <a:pt x="283168" y="10459"/>
                    <a:pt x="283168" y="14942"/>
                  </a:cubicBezTo>
                  <a:cubicBezTo>
                    <a:pt x="283168" y="14942"/>
                    <a:pt x="283168" y="14942"/>
                    <a:pt x="287656" y="17930"/>
                  </a:cubicBezTo>
                  <a:cubicBezTo>
                    <a:pt x="287656" y="17930"/>
                    <a:pt x="287656" y="17930"/>
                    <a:pt x="293640" y="17930"/>
                  </a:cubicBezTo>
                  <a:cubicBezTo>
                    <a:pt x="293640" y="17930"/>
                    <a:pt x="293640" y="17930"/>
                    <a:pt x="293640" y="13447"/>
                  </a:cubicBezTo>
                  <a:cubicBezTo>
                    <a:pt x="293640" y="13447"/>
                    <a:pt x="293640" y="13447"/>
                    <a:pt x="296632" y="10459"/>
                  </a:cubicBezTo>
                  <a:cubicBezTo>
                    <a:pt x="296632" y="10459"/>
                    <a:pt x="296632" y="10459"/>
                    <a:pt x="299624" y="13447"/>
                  </a:cubicBezTo>
                  <a:cubicBezTo>
                    <a:pt x="299624" y="13447"/>
                    <a:pt x="299624" y="13447"/>
                    <a:pt x="304113" y="19424"/>
                  </a:cubicBezTo>
                  <a:cubicBezTo>
                    <a:pt x="304113" y="19424"/>
                    <a:pt x="304113" y="19424"/>
                    <a:pt x="313089" y="17930"/>
                  </a:cubicBezTo>
                  <a:cubicBezTo>
                    <a:pt x="313089" y="17930"/>
                    <a:pt x="313089" y="17930"/>
                    <a:pt x="325058" y="20918"/>
                  </a:cubicBezTo>
                  <a:cubicBezTo>
                    <a:pt x="325058" y="20918"/>
                    <a:pt x="325058" y="20918"/>
                    <a:pt x="325058" y="25401"/>
                  </a:cubicBezTo>
                  <a:cubicBezTo>
                    <a:pt x="325058" y="25401"/>
                    <a:pt x="325058" y="25401"/>
                    <a:pt x="328050" y="31377"/>
                  </a:cubicBezTo>
                  <a:cubicBezTo>
                    <a:pt x="328050" y="31377"/>
                    <a:pt x="328050" y="31377"/>
                    <a:pt x="335530" y="37354"/>
                  </a:cubicBezTo>
                  <a:cubicBezTo>
                    <a:pt x="335530" y="37354"/>
                    <a:pt x="335530" y="37354"/>
                    <a:pt x="351987" y="37354"/>
                  </a:cubicBezTo>
                  <a:cubicBezTo>
                    <a:pt x="351987" y="37354"/>
                    <a:pt x="351987" y="37354"/>
                    <a:pt x="356475" y="37354"/>
                  </a:cubicBezTo>
                  <a:cubicBezTo>
                    <a:pt x="356475" y="37354"/>
                    <a:pt x="356475" y="37354"/>
                    <a:pt x="360963" y="34366"/>
                  </a:cubicBezTo>
                  <a:cubicBezTo>
                    <a:pt x="360963" y="34366"/>
                    <a:pt x="360963" y="34366"/>
                    <a:pt x="366948" y="34366"/>
                  </a:cubicBezTo>
                  <a:cubicBezTo>
                    <a:pt x="366948" y="34366"/>
                    <a:pt x="366948" y="34366"/>
                    <a:pt x="374428" y="38848"/>
                  </a:cubicBezTo>
                  <a:cubicBezTo>
                    <a:pt x="374428" y="38848"/>
                    <a:pt x="374428" y="38848"/>
                    <a:pt x="375924" y="43331"/>
                  </a:cubicBezTo>
                  <a:cubicBezTo>
                    <a:pt x="375924" y="43331"/>
                    <a:pt x="375924" y="43331"/>
                    <a:pt x="375924" y="47813"/>
                  </a:cubicBezTo>
                  <a:cubicBezTo>
                    <a:pt x="375924" y="47813"/>
                    <a:pt x="375924" y="47813"/>
                    <a:pt x="375924" y="48560"/>
                  </a:cubicBezTo>
                  <a:lnTo>
                    <a:pt x="375924" y="50802"/>
                  </a:lnTo>
                  <a:cubicBezTo>
                    <a:pt x="375924" y="50802"/>
                    <a:pt x="375924" y="50802"/>
                    <a:pt x="383404" y="46319"/>
                  </a:cubicBezTo>
                  <a:cubicBezTo>
                    <a:pt x="383404" y="46319"/>
                    <a:pt x="383404" y="46319"/>
                    <a:pt x="392381" y="43331"/>
                  </a:cubicBezTo>
                  <a:cubicBezTo>
                    <a:pt x="392381" y="43331"/>
                    <a:pt x="392381" y="43331"/>
                    <a:pt x="398365" y="43331"/>
                  </a:cubicBezTo>
                  <a:cubicBezTo>
                    <a:pt x="398365" y="43331"/>
                    <a:pt x="398365" y="43331"/>
                    <a:pt x="410334" y="47813"/>
                  </a:cubicBezTo>
                  <a:cubicBezTo>
                    <a:pt x="410334" y="47813"/>
                    <a:pt x="410334" y="47813"/>
                    <a:pt x="420806" y="50802"/>
                  </a:cubicBezTo>
                  <a:cubicBezTo>
                    <a:pt x="420806" y="50802"/>
                    <a:pt x="420806" y="50802"/>
                    <a:pt x="432775" y="47813"/>
                  </a:cubicBezTo>
                  <a:cubicBezTo>
                    <a:pt x="432775" y="47813"/>
                    <a:pt x="432775" y="47813"/>
                    <a:pt x="438759" y="43331"/>
                  </a:cubicBezTo>
                  <a:cubicBezTo>
                    <a:pt x="438759" y="43331"/>
                    <a:pt x="438759" y="43331"/>
                    <a:pt x="444743" y="43331"/>
                  </a:cubicBezTo>
                  <a:cubicBezTo>
                    <a:pt x="444743" y="43331"/>
                    <a:pt x="444743" y="43331"/>
                    <a:pt x="447736" y="43331"/>
                  </a:cubicBezTo>
                  <a:cubicBezTo>
                    <a:pt x="447736" y="43331"/>
                    <a:pt x="447736" y="43331"/>
                    <a:pt x="455216" y="50802"/>
                  </a:cubicBezTo>
                  <a:cubicBezTo>
                    <a:pt x="455216" y="50802"/>
                    <a:pt x="455216" y="50802"/>
                    <a:pt x="462696" y="56778"/>
                  </a:cubicBezTo>
                  <a:cubicBezTo>
                    <a:pt x="462696" y="56778"/>
                    <a:pt x="462696" y="56778"/>
                    <a:pt x="476161" y="58272"/>
                  </a:cubicBezTo>
                  <a:lnTo>
                    <a:pt x="482145" y="110568"/>
                  </a:lnTo>
                  <a:cubicBezTo>
                    <a:pt x="482145" y="110568"/>
                    <a:pt x="482145" y="110568"/>
                    <a:pt x="500098" y="242056"/>
                  </a:cubicBezTo>
                  <a:cubicBezTo>
                    <a:pt x="500098" y="242056"/>
                    <a:pt x="500098" y="242056"/>
                    <a:pt x="521043" y="400438"/>
                  </a:cubicBezTo>
                  <a:cubicBezTo>
                    <a:pt x="521043" y="400438"/>
                    <a:pt x="521043" y="400438"/>
                    <a:pt x="525531" y="409403"/>
                  </a:cubicBezTo>
                  <a:cubicBezTo>
                    <a:pt x="525531" y="409403"/>
                    <a:pt x="525531" y="409403"/>
                    <a:pt x="540492" y="409403"/>
                  </a:cubicBezTo>
                  <a:cubicBezTo>
                    <a:pt x="540492" y="409403"/>
                    <a:pt x="540492" y="409403"/>
                    <a:pt x="543484" y="400438"/>
                  </a:cubicBezTo>
                  <a:cubicBezTo>
                    <a:pt x="543484" y="400438"/>
                    <a:pt x="543484" y="400438"/>
                    <a:pt x="555453" y="400438"/>
                  </a:cubicBezTo>
                  <a:cubicBezTo>
                    <a:pt x="555453" y="400438"/>
                    <a:pt x="555453" y="400438"/>
                    <a:pt x="555453" y="404920"/>
                  </a:cubicBezTo>
                  <a:cubicBezTo>
                    <a:pt x="555453" y="404920"/>
                    <a:pt x="555453" y="404920"/>
                    <a:pt x="559941" y="410897"/>
                  </a:cubicBezTo>
                  <a:cubicBezTo>
                    <a:pt x="559941" y="410897"/>
                    <a:pt x="559941" y="410897"/>
                    <a:pt x="579390" y="424344"/>
                  </a:cubicBezTo>
                  <a:cubicBezTo>
                    <a:pt x="579390" y="424344"/>
                    <a:pt x="579390" y="424344"/>
                    <a:pt x="595847" y="442274"/>
                  </a:cubicBezTo>
                  <a:cubicBezTo>
                    <a:pt x="595847" y="442274"/>
                    <a:pt x="595847" y="442274"/>
                    <a:pt x="604823" y="434803"/>
                  </a:cubicBezTo>
                  <a:cubicBezTo>
                    <a:pt x="604823" y="434803"/>
                    <a:pt x="604823" y="434803"/>
                    <a:pt x="610807" y="419862"/>
                  </a:cubicBezTo>
                  <a:cubicBezTo>
                    <a:pt x="610807" y="419862"/>
                    <a:pt x="610807" y="419862"/>
                    <a:pt x="618288" y="412391"/>
                  </a:cubicBezTo>
                  <a:cubicBezTo>
                    <a:pt x="618288" y="412391"/>
                    <a:pt x="618288" y="412391"/>
                    <a:pt x="625768" y="407908"/>
                  </a:cubicBezTo>
                  <a:cubicBezTo>
                    <a:pt x="625768" y="407908"/>
                    <a:pt x="625768" y="407908"/>
                    <a:pt x="639233" y="413885"/>
                  </a:cubicBezTo>
                  <a:cubicBezTo>
                    <a:pt x="639233" y="413885"/>
                    <a:pt x="639233" y="413885"/>
                    <a:pt x="655690" y="425838"/>
                  </a:cubicBezTo>
                  <a:cubicBezTo>
                    <a:pt x="655690" y="425838"/>
                    <a:pt x="655690" y="425838"/>
                    <a:pt x="672146" y="442274"/>
                  </a:cubicBezTo>
                  <a:cubicBezTo>
                    <a:pt x="672146" y="442274"/>
                    <a:pt x="672146" y="442274"/>
                    <a:pt x="684115" y="455722"/>
                  </a:cubicBezTo>
                  <a:cubicBezTo>
                    <a:pt x="684115" y="455722"/>
                    <a:pt x="684115" y="455722"/>
                    <a:pt x="708052" y="479629"/>
                  </a:cubicBezTo>
                  <a:cubicBezTo>
                    <a:pt x="708052" y="479629"/>
                    <a:pt x="708052" y="479629"/>
                    <a:pt x="723013" y="500547"/>
                  </a:cubicBezTo>
                  <a:cubicBezTo>
                    <a:pt x="723013" y="500547"/>
                    <a:pt x="723013" y="500547"/>
                    <a:pt x="731989" y="502041"/>
                  </a:cubicBezTo>
                  <a:cubicBezTo>
                    <a:pt x="731989" y="502041"/>
                    <a:pt x="731989" y="502041"/>
                    <a:pt x="742462" y="503535"/>
                  </a:cubicBezTo>
                  <a:cubicBezTo>
                    <a:pt x="742462" y="503535"/>
                    <a:pt x="742462" y="503535"/>
                    <a:pt x="760415" y="509512"/>
                  </a:cubicBezTo>
                  <a:cubicBezTo>
                    <a:pt x="760415" y="509512"/>
                    <a:pt x="760415" y="509512"/>
                    <a:pt x="767895" y="513994"/>
                  </a:cubicBezTo>
                  <a:cubicBezTo>
                    <a:pt x="767895" y="513994"/>
                    <a:pt x="767895" y="513994"/>
                    <a:pt x="767895" y="519971"/>
                  </a:cubicBezTo>
                  <a:cubicBezTo>
                    <a:pt x="767895" y="519971"/>
                    <a:pt x="767895" y="519971"/>
                    <a:pt x="770887" y="533419"/>
                  </a:cubicBezTo>
                  <a:cubicBezTo>
                    <a:pt x="770887" y="533419"/>
                    <a:pt x="770887" y="533419"/>
                    <a:pt x="770887" y="539395"/>
                  </a:cubicBezTo>
                  <a:cubicBezTo>
                    <a:pt x="770887" y="539395"/>
                    <a:pt x="770887" y="539395"/>
                    <a:pt x="770887" y="545372"/>
                  </a:cubicBezTo>
                  <a:cubicBezTo>
                    <a:pt x="770887" y="545372"/>
                    <a:pt x="770887" y="545372"/>
                    <a:pt x="770887" y="558820"/>
                  </a:cubicBezTo>
                  <a:cubicBezTo>
                    <a:pt x="770887" y="558820"/>
                    <a:pt x="770887" y="558820"/>
                    <a:pt x="764903" y="563302"/>
                  </a:cubicBezTo>
                  <a:cubicBezTo>
                    <a:pt x="764903" y="563302"/>
                    <a:pt x="764903" y="563302"/>
                    <a:pt x="760415" y="557325"/>
                  </a:cubicBezTo>
                  <a:cubicBezTo>
                    <a:pt x="760415" y="557325"/>
                    <a:pt x="760415" y="557325"/>
                    <a:pt x="755926" y="549855"/>
                  </a:cubicBezTo>
                  <a:cubicBezTo>
                    <a:pt x="755926" y="549855"/>
                    <a:pt x="755926" y="549855"/>
                    <a:pt x="751438" y="552843"/>
                  </a:cubicBezTo>
                  <a:cubicBezTo>
                    <a:pt x="751438" y="552843"/>
                    <a:pt x="751438" y="552843"/>
                    <a:pt x="755926" y="560314"/>
                  </a:cubicBezTo>
                  <a:cubicBezTo>
                    <a:pt x="755926" y="560314"/>
                    <a:pt x="755926" y="560314"/>
                    <a:pt x="752934" y="561808"/>
                  </a:cubicBezTo>
                  <a:cubicBezTo>
                    <a:pt x="752934" y="561808"/>
                    <a:pt x="752934" y="561808"/>
                    <a:pt x="748446" y="558820"/>
                  </a:cubicBezTo>
                  <a:cubicBezTo>
                    <a:pt x="748446" y="558820"/>
                    <a:pt x="748446" y="558820"/>
                    <a:pt x="739470" y="555831"/>
                  </a:cubicBezTo>
                  <a:cubicBezTo>
                    <a:pt x="739470" y="555831"/>
                    <a:pt x="739470" y="555831"/>
                    <a:pt x="739470" y="549855"/>
                  </a:cubicBezTo>
                  <a:cubicBezTo>
                    <a:pt x="739470" y="549855"/>
                    <a:pt x="739470" y="549855"/>
                    <a:pt x="736478" y="542384"/>
                  </a:cubicBezTo>
                  <a:cubicBezTo>
                    <a:pt x="736478" y="542384"/>
                    <a:pt x="736478" y="542384"/>
                    <a:pt x="731989" y="539395"/>
                  </a:cubicBezTo>
                  <a:cubicBezTo>
                    <a:pt x="731989" y="539395"/>
                    <a:pt x="731989" y="539395"/>
                    <a:pt x="728997" y="533419"/>
                  </a:cubicBezTo>
                  <a:cubicBezTo>
                    <a:pt x="728997" y="533419"/>
                    <a:pt x="728997" y="533419"/>
                    <a:pt x="717029" y="524454"/>
                  </a:cubicBezTo>
                  <a:cubicBezTo>
                    <a:pt x="717029" y="524454"/>
                    <a:pt x="717029" y="524454"/>
                    <a:pt x="706556" y="525948"/>
                  </a:cubicBezTo>
                  <a:cubicBezTo>
                    <a:pt x="706556" y="525948"/>
                    <a:pt x="706556" y="525948"/>
                    <a:pt x="709548" y="530430"/>
                  </a:cubicBezTo>
                  <a:cubicBezTo>
                    <a:pt x="709548" y="530430"/>
                    <a:pt x="709548" y="530430"/>
                    <a:pt x="712540" y="533419"/>
                  </a:cubicBezTo>
                  <a:cubicBezTo>
                    <a:pt x="712540" y="533419"/>
                    <a:pt x="712540" y="533419"/>
                    <a:pt x="723013" y="539395"/>
                  </a:cubicBezTo>
                  <a:cubicBezTo>
                    <a:pt x="723013" y="539395"/>
                    <a:pt x="723013" y="539395"/>
                    <a:pt x="728997" y="545372"/>
                  </a:cubicBezTo>
                  <a:cubicBezTo>
                    <a:pt x="728997" y="545372"/>
                    <a:pt x="728997" y="545372"/>
                    <a:pt x="728997" y="549855"/>
                  </a:cubicBezTo>
                  <a:cubicBezTo>
                    <a:pt x="728997" y="549855"/>
                    <a:pt x="728997" y="549855"/>
                    <a:pt x="733485" y="554337"/>
                  </a:cubicBezTo>
                  <a:cubicBezTo>
                    <a:pt x="733485" y="554337"/>
                    <a:pt x="733485" y="554337"/>
                    <a:pt x="736478" y="558820"/>
                  </a:cubicBezTo>
                  <a:cubicBezTo>
                    <a:pt x="736478" y="558820"/>
                    <a:pt x="736478" y="558820"/>
                    <a:pt x="739470" y="569279"/>
                  </a:cubicBezTo>
                  <a:cubicBezTo>
                    <a:pt x="739470" y="569279"/>
                    <a:pt x="739470" y="569279"/>
                    <a:pt x="739470" y="572267"/>
                  </a:cubicBezTo>
                  <a:cubicBezTo>
                    <a:pt x="739470" y="572267"/>
                    <a:pt x="739470" y="572267"/>
                    <a:pt x="734981" y="573761"/>
                  </a:cubicBezTo>
                  <a:cubicBezTo>
                    <a:pt x="734981" y="573761"/>
                    <a:pt x="734981" y="573761"/>
                    <a:pt x="731989" y="566290"/>
                  </a:cubicBezTo>
                  <a:cubicBezTo>
                    <a:pt x="731989" y="566290"/>
                    <a:pt x="731989" y="566290"/>
                    <a:pt x="731989" y="573761"/>
                  </a:cubicBezTo>
                  <a:cubicBezTo>
                    <a:pt x="731989" y="573761"/>
                    <a:pt x="731989" y="573761"/>
                    <a:pt x="728997" y="579738"/>
                  </a:cubicBezTo>
                  <a:cubicBezTo>
                    <a:pt x="728997" y="579738"/>
                    <a:pt x="728997" y="579738"/>
                    <a:pt x="724509" y="578244"/>
                  </a:cubicBezTo>
                  <a:cubicBezTo>
                    <a:pt x="724509" y="578244"/>
                    <a:pt x="724509" y="578244"/>
                    <a:pt x="717029" y="570773"/>
                  </a:cubicBezTo>
                  <a:cubicBezTo>
                    <a:pt x="717029" y="570773"/>
                    <a:pt x="717029" y="570773"/>
                    <a:pt x="709548" y="561808"/>
                  </a:cubicBezTo>
                  <a:cubicBezTo>
                    <a:pt x="709548" y="561808"/>
                    <a:pt x="709548" y="561808"/>
                    <a:pt x="703564" y="564796"/>
                  </a:cubicBezTo>
                  <a:cubicBezTo>
                    <a:pt x="703564" y="564796"/>
                    <a:pt x="703564" y="564796"/>
                    <a:pt x="699076" y="564796"/>
                  </a:cubicBezTo>
                  <a:cubicBezTo>
                    <a:pt x="699076" y="564796"/>
                    <a:pt x="699076" y="564796"/>
                    <a:pt x="702068" y="555831"/>
                  </a:cubicBezTo>
                  <a:cubicBezTo>
                    <a:pt x="702068" y="555831"/>
                    <a:pt x="702068" y="555831"/>
                    <a:pt x="709548" y="554337"/>
                  </a:cubicBezTo>
                  <a:cubicBezTo>
                    <a:pt x="709548" y="554337"/>
                    <a:pt x="709548" y="554337"/>
                    <a:pt x="706556" y="545372"/>
                  </a:cubicBezTo>
                  <a:cubicBezTo>
                    <a:pt x="706556" y="545372"/>
                    <a:pt x="706556" y="545372"/>
                    <a:pt x="697580" y="549855"/>
                  </a:cubicBezTo>
                  <a:cubicBezTo>
                    <a:pt x="697580" y="549855"/>
                    <a:pt x="697580" y="549855"/>
                    <a:pt x="700572" y="540890"/>
                  </a:cubicBezTo>
                  <a:cubicBezTo>
                    <a:pt x="700572" y="540890"/>
                    <a:pt x="700572" y="540890"/>
                    <a:pt x="696084" y="534913"/>
                  </a:cubicBezTo>
                  <a:cubicBezTo>
                    <a:pt x="696084" y="534913"/>
                    <a:pt x="696084" y="534913"/>
                    <a:pt x="694588" y="530430"/>
                  </a:cubicBezTo>
                  <a:cubicBezTo>
                    <a:pt x="694588" y="530430"/>
                    <a:pt x="694588" y="530430"/>
                    <a:pt x="694588" y="525948"/>
                  </a:cubicBezTo>
                  <a:cubicBezTo>
                    <a:pt x="694588" y="525948"/>
                    <a:pt x="694588" y="525948"/>
                    <a:pt x="700572" y="516983"/>
                  </a:cubicBezTo>
                  <a:cubicBezTo>
                    <a:pt x="700572" y="516983"/>
                    <a:pt x="700572" y="516983"/>
                    <a:pt x="693091" y="516983"/>
                  </a:cubicBezTo>
                  <a:cubicBezTo>
                    <a:pt x="693091" y="516983"/>
                    <a:pt x="693091" y="516983"/>
                    <a:pt x="690099" y="519971"/>
                  </a:cubicBezTo>
                  <a:cubicBezTo>
                    <a:pt x="690099" y="519971"/>
                    <a:pt x="690099" y="519971"/>
                    <a:pt x="690099" y="522959"/>
                  </a:cubicBezTo>
                  <a:cubicBezTo>
                    <a:pt x="690099" y="522959"/>
                    <a:pt x="690099" y="522959"/>
                    <a:pt x="690099" y="531925"/>
                  </a:cubicBezTo>
                  <a:cubicBezTo>
                    <a:pt x="690099" y="531925"/>
                    <a:pt x="690099" y="531925"/>
                    <a:pt x="685611" y="534913"/>
                  </a:cubicBezTo>
                  <a:cubicBezTo>
                    <a:pt x="685611" y="534913"/>
                    <a:pt x="685611" y="534913"/>
                    <a:pt x="682619" y="537901"/>
                  </a:cubicBezTo>
                  <a:cubicBezTo>
                    <a:pt x="682619" y="537901"/>
                    <a:pt x="682619" y="534913"/>
                    <a:pt x="682619" y="533419"/>
                  </a:cubicBezTo>
                  <a:cubicBezTo>
                    <a:pt x="682619" y="531925"/>
                    <a:pt x="681123" y="527442"/>
                    <a:pt x="681123" y="527442"/>
                  </a:cubicBezTo>
                  <a:cubicBezTo>
                    <a:pt x="681123" y="527442"/>
                    <a:pt x="679627" y="522959"/>
                    <a:pt x="679627" y="519971"/>
                  </a:cubicBezTo>
                  <a:cubicBezTo>
                    <a:pt x="679627" y="518477"/>
                    <a:pt x="678131" y="515489"/>
                    <a:pt x="678131" y="515489"/>
                  </a:cubicBezTo>
                  <a:cubicBezTo>
                    <a:pt x="678131" y="515489"/>
                    <a:pt x="676635" y="512500"/>
                    <a:pt x="676635" y="511006"/>
                  </a:cubicBezTo>
                  <a:cubicBezTo>
                    <a:pt x="676635" y="508018"/>
                    <a:pt x="676635" y="506524"/>
                    <a:pt x="676635" y="506524"/>
                  </a:cubicBezTo>
                  <a:cubicBezTo>
                    <a:pt x="676635" y="506524"/>
                    <a:pt x="678131" y="503535"/>
                    <a:pt x="681123" y="503535"/>
                  </a:cubicBezTo>
                  <a:cubicBezTo>
                    <a:pt x="682619" y="502041"/>
                    <a:pt x="684115" y="499053"/>
                    <a:pt x="684115" y="499053"/>
                  </a:cubicBezTo>
                  <a:cubicBezTo>
                    <a:pt x="684115" y="499053"/>
                    <a:pt x="684115" y="499053"/>
                    <a:pt x="690099" y="493076"/>
                  </a:cubicBezTo>
                  <a:cubicBezTo>
                    <a:pt x="690099" y="493076"/>
                    <a:pt x="690099" y="493076"/>
                    <a:pt x="684115" y="482617"/>
                  </a:cubicBezTo>
                  <a:cubicBezTo>
                    <a:pt x="684115" y="482617"/>
                    <a:pt x="684115" y="482617"/>
                    <a:pt x="681123" y="484111"/>
                  </a:cubicBezTo>
                  <a:cubicBezTo>
                    <a:pt x="681123" y="484111"/>
                    <a:pt x="681123" y="484111"/>
                    <a:pt x="678131" y="491582"/>
                  </a:cubicBezTo>
                  <a:cubicBezTo>
                    <a:pt x="678131" y="491582"/>
                    <a:pt x="678131" y="491582"/>
                    <a:pt x="672146" y="499053"/>
                  </a:cubicBezTo>
                  <a:cubicBezTo>
                    <a:pt x="672146" y="499053"/>
                    <a:pt x="672146" y="499053"/>
                    <a:pt x="667658" y="502041"/>
                  </a:cubicBezTo>
                  <a:cubicBezTo>
                    <a:pt x="667658" y="502041"/>
                    <a:pt x="667658" y="502041"/>
                    <a:pt x="666162" y="505029"/>
                  </a:cubicBezTo>
                  <a:cubicBezTo>
                    <a:pt x="666162" y="505029"/>
                    <a:pt x="666162" y="505029"/>
                    <a:pt x="669154" y="516983"/>
                  </a:cubicBezTo>
                  <a:cubicBezTo>
                    <a:pt x="669154" y="516983"/>
                    <a:pt x="669154" y="516983"/>
                    <a:pt x="675139" y="533419"/>
                  </a:cubicBezTo>
                  <a:cubicBezTo>
                    <a:pt x="675139" y="533419"/>
                    <a:pt x="675139" y="533419"/>
                    <a:pt x="669154" y="531925"/>
                  </a:cubicBezTo>
                  <a:cubicBezTo>
                    <a:pt x="669154" y="531925"/>
                    <a:pt x="669154" y="531925"/>
                    <a:pt x="660178" y="513994"/>
                  </a:cubicBezTo>
                  <a:cubicBezTo>
                    <a:pt x="660178" y="513994"/>
                    <a:pt x="660178" y="513994"/>
                    <a:pt x="649705" y="499053"/>
                  </a:cubicBezTo>
                  <a:cubicBezTo>
                    <a:pt x="649705" y="499053"/>
                    <a:pt x="649705" y="499053"/>
                    <a:pt x="646713" y="508018"/>
                  </a:cubicBezTo>
                  <a:cubicBezTo>
                    <a:pt x="646713" y="508018"/>
                    <a:pt x="646713" y="508018"/>
                    <a:pt x="643721" y="506524"/>
                  </a:cubicBezTo>
                  <a:cubicBezTo>
                    <a:pt x="643721" y="506524"/>
                    <a:pt x="643721" y="506524"/>
                    <a:pt x="639233" y="496064"/>
                  </a:cubicBezTo>
                  <a:cubicBezTo>
                    <a:pt x="639233" y="496064"/>
                    <a:pt x="639233" y="496064"/>
                    <a:pt x="633249" y="491582"/>
                  </a:cubicBezTo>
                  <a:cubicBezTo>
                    <a:pt x="633249" y="491582"/>
                    <a:pt x="633249" y="491582"/>
                    <a:pt x="618288" y="475146"/>
                  </a:cubicBezTo>
                  <a:cubicBezTo>
                    <a:pt x="618288" y="475146"/>
                    <a:pt x="618288" y="475146"/>
                    <a:pt x="618288" y="464687"/>
                  </a:cubicBezTo>
                  <a:cubicBezTo>
                    <a:pt x="618288" y="464687"/>
                    <a:pt x="618288" y="464687"/>
                    <a:pt x="615296" y="470664"/>
                  </a:cubicBezTo>
                  <a:cubicBezTo>
                    <a:pt x="615296" y="470664"/>
                    <a:pt x="615296" y="470664"/>
                    <a:pt x="607815" y="467675"/>
                  </a:cubicBezTo>
                  <a:cubicBezTo>
                    <a:pt x="607815" y="467675"/>
                    <a:pt x="607815" y="467675"/>
                    <a:pt x="591358" y="452734"/>
                  </a:cubicBezTo>
                  <a:cubicBezTo>
                    <a:pt x="591358" y="452734"/>
                    <a:pt x="591358" y="452734"/>
                    <a:pt x="580886" y="440780"/>
                  </a:cubicBezTo>
                  <a:cubicBezTo>
                    <a:pt x="580886" y="440780"/>
                    <a:pt x="580886" y="440780"/>
                    <a:pt x="574902" y="442274"/>
                  </a:cubicBezTo>
                  <a:cubicBezTo>
                    <a:pt x="574902" y="442274"/>
                    <a:pt x="574902" y="442274"/>
                    <a:pt x="561437" y="439286"/>
                  </a:cubicBezTo>
                  <a:cubicBezTo>
                    <a:pt x="561437" y="439286"/>
                    <a:pt x="561437" y="439286"/>
                    <a:pt x="552461" y="430321"/>
                  </a:cubicBezTo>
                  <a:cubicBezTo>
                    <a:pt x="552461" y="430321"/>
                    <a:pt x="552461" y="430321"/>
                    <a:pt x="552461" y="419862"/>
                  </a:cubicBezTo>
                  <a:cubicBezTo>
                    <a:pt x="552461" y="419862"/>
                    <a:pt x="552461" y="419862"/>
                    <a:pt x="547972" y="422850"/>
                  </a:cubicBezTo>
                  <a:cubicBezTo>
                    <a:pt x="547972" y="422850"/>
                    <a:pt x="547972" y="422850"/>
                    <a:pt x="530020" y="422850"/>
                  </a:cubicBezTo>
                  <a:cubicBezTo>
                    <a:pt x="530020" y="422850"/>
                    <a:pt x="530020" y="422850"/>
                    <a:pt x="521043" y="421356"/>
                  </a:cubicBezTo>
                  <a:cubicBezTo>
                    <a:pt x="521043" y="421356"/>
                    <a:pt x="521043" y="421356"/>
                    <a:pt x="510571" y="418368"/>
                  </a:cubicBezTo>
                  <a:cubicBezTo>
                    <a:pt x="510571" y="418368"/>
                    <a:pt x="510571" y="418368"/>
                    <a:pt x="491122" y="416873"/>
                  </a:cubicBezTo>
                  <a:cubicBezTo>
                    <a:pt x="491122" y="416873"/>
                    <a:pt x="491122" y="416873"/>
                    <a:pt x="471673" y="421356"/>
                  </a:cubicBezTo>
                  <a:cubicBezTo>
                    <a:pt x="471673" y="421356"/>
                    <a:pt x="471673" y="421356"/>
                    <a:pt x="458208" y="424344"/>
                  </a:cubicBezTo>
                  <a:cubicBezTo>
                    <a:pt x="458208" y="424344"/>
                    <a:pt x="458208" y="424344"/>
                    <a:pt x="461200" y="412391"/>
                  </a:cubicBezTo>
                  <a:cubicBezTo>
                    <a:pt x="461200" y="412391"/>
                    <a:pt x="461200" y="412391"/>
                    <a:pt x="456712" y="415379"/>
                  </a:cubicBezTo>
                  <a:cubicBezTo>
                    <a:pt x="456712" y="415379"/>
                    <a:pt x="456712" y="415379"/>
                    <a:pt x="449232" y="410897"/>
                  </a:cubicBezTo>
                  <a:cubicBezTo>
                    <a:pt x="449232" y="410897"/>
                    <a:pt x="449232" y="410897"/>
                    <a:pt x="443247" y="407908"/>
                  </a:cubicBezTo>
                  <a:cubicBezTo>
                    <a:pt x="443247" y="407908"/>
                    <a:pt x="443247" y="407908"/>
                    <a:pt x="437263" y="407908"/>
                  </a:cubicBezTo>
                  <a:cubicBezTo>
                    <a:pt x="437263" y="407908"/>
                    <a:pt x="437263" y="407908"/>
                    <a:pt x="432775" y="407908"/>
                  </a:cubicBezTo>
                  <a:cubicBezTo>
                    <a:pt x="432775" y="407908"/>
                    <a:pt x="432775" y="407908"/>
                    <a:pt x="425294" y="412391"/>
                  </a:cubicBezTo>
                  <a:cubicBezTo>
                    <a:pt x="425294" y="412391"/>
                    <a:pt x="425294" y="412391"/>
                    <a:pt x="419310" y="415379"/>
                  </a:cubicBezTo>
                  <a:cubicBezTo>
                    <a:pt x="419310" y="415379"/>
                    <a:pt x="419310" y="415379"/>
                    <a:pt x="413326" y="422850"/>
                  </a:cubicBezTo>
                  <a:cubicBezTo>
                    <a:pt x="413326" y="422850"/>
                    <a:pt x="413326" y="422850"/>
                    <a:pt x="410334" y="425838"/>
                  </a:cubicBezTo>
                  <a:cubicBezTo>
                    <a:pt x="410334" y="425838"/>
                    <a:pt x="410334" y="425838"/>
                    <a:pt x="402853" y="424344"/>
                  </a:cubicBezTo>
                  <a:cubicBezTo>
                    <a:pt x="402853" y="424344"/>
                    <a:pt x="402853" y="424344"/>
                    <a:pt x="410334" y="418368"/>
                  </a:cubicBezTo>
                  <a:cubicBezTo>
                    <a:pt x="410334" y="418368"/>
                    <a:pt x="410334" y="418368"/>
                    <a:pt x="419310" y="409403"/>
                  </a:cubicBezTo>
                  <a:cubicBezTo>
                    <a:pt x="419310" y="409403"/>
                    <a:pt x="419310" y="409403"/>
                    <a:pt x="425294" y="403426"/>
                  </a:cubicBezTo>
                  <a:cubicBezTo>
                    <a:pt x="425294" y="403426"/>
                    <a:pt x="425294" y="403426"/>
                    <a:pt x="429783" y="397449"/>
                  </a:cubicBezTo>
                  <a:cubicBezTo>
                    <a:pt x="429783" y="397449"/>
                    <a:pt x="429783" y="397449"/>
                    <a:pt x="426791" y="397449"/>
                  </a:cubicBezTo>
                  <a:cubicBezTo>
                    <a:pt x="426791" y="397449"/>
                    <a:pt x="426791" y="397449"/>
                    <a:pt x="420806" y="394461"/>
                  </a:cubicBezTo>
                  <a:cubicBezTo>
                    <a:pt x="420806" y="394461"/>
                    <a:pt x="420806" y="394461"/>
                    <a:pt x="420806" y="384002"/>
                  </a:cubicBezTo>
                  <a:cubicBezTo>
                    <a:pt x="420806" y="384002"/>
                    <a:pt x="420806" y="384002"/>
                    <a:pt x="414822" y="388484"/>
                  </a:cubicBezTo>
                  <a:cubicBezTo>
                    <a:pt x="414822" y="388484"/>
                    <a:pt x="414822" y="388484"/>
                    <a:pt x="413326" y="389978"/>
                  </a:cubicBezTo>
                  <a:cubicBezTo>
                    <a:pt x="413326" y="389978"/>
                    <a:pt x="413326" y="389978"/>
                    <a:pt x="402853" y="389978"/>
                  </a:cubicBezTo>
                  <a:cubicBezTo>
                    <a:pt x="402853" y="389978"/>
                    <a:pt x="402853" y="389978"/>
                    <a:pt x="393877" y="388484"/>
                  </a:cubicBezTo>
                  <a:cubicBezTo>
                    <a:pt x="393877" y="388484"/>
                    <a:pt x="393877" y="388484"/>
                    <a:pt x="389389" y="392967"/>
                  </a:cubicBezTo>
                  <a:cubicBezTo>
                    <a:pt x="389389" y="392967"/>
                    <a:pt x="389389" y="392967"/>
                    <a:pt x="386397" y="401932"/>
                  </a:cubicBezTo>
                  <a:cubicBezTo>
                    <a:pt x="386397" y="401932"/>
                    <a:pt x="386397" y="401932"/>
                    <a:pt x="392381" y="409403"/>
                  </a:cubicBezTo>
                  <a:cubicBezTo>
                    <a:pt x="392381" y="409403"/>
                    <a:pt x="392381" y="409403"/>
                    <a:pt x="389389" y="421356"/>
                  </a:cubicBezTo>
                  <a:cubicBezTo>
                    <a:pt x="389389" y="421356"/>
                    <a:pt x="389389" y="421356"/>
                    <a:pt x="381908" y="428827"/>
                  </a:cubicBezTo>
                  <a:cubicBezTo>
                    <a:pt x="381908" y="428827"/>
                    <a:pt x="381908" y="428827"/>
                    <a:pt x="374428" y="428827"/>
                  </a:cubicBezTo>
                  <a:cubicBezTo>
                    <a:pt x="374428" y="428827"/>
                    <a:pt x="374428" y="428827"/>
                    <a:pt x="365452" y="428827"/>
                  </a:cubicBezTo>
                  <a:cubicBezTo>
                    <a:pt x="365452" y="428827"/>
                    <a:pt x="365452" y="428827"/>
                    <a:pt x="362459" y="439286"/>
                  </a:cubicBezTo>
                  <a:cubicBezTo>
                    <a:pt x="362459" y="439286"/>
                    <a:pt x="362459" y="439286"/>
                    <a:pt x="350491" y="443769"/>
                  </a:cubicBezTo>
                  <a:cubicBezTo>
                    <a:pt x="350491" y="443769"/>
                    <a:pt x="350491" y="443769"/>
                    <a:pt x="348995" y="446757"/>
                  </a:cubicBezTo>
                  <a:cubicBezTo>
                    <a:pt x="348995" y="446757"/>
                    <a:pt x="348995" y="446757"/>
                    <a:pt x="338522" y="454228"/>
                  </a:cubicBezTo>
                  <a:cubicBezTo>
                    <a:pt x="338522" y="454228"/>
                    <a:pt x="338522" y="454228"/>
                    <a:pt x="328050" y="457216"/>
                  </a:cubicBezTo>
                  <a:cubicBezTo>
                    <a:pt x="328050" y="457216"/>
                    <a:pt x="328050" y="457216"/>
                    <a:pt x="322065" y="458710"/>
                  </a:cubicBezTo>
                  <a:cubicBezTo>
                    <a:pt x="322065" y="458710"/>
                    <a:pt x="322065" y="458710"/>
                    <a:pt x="319073" y="454228"/>
                  </a:cubicBezTo>
                  <a:cubicBezTo>
                    <a:pt x="319073" y="454228"/>
                    <a:pt x="319073" y="454228"/>
                    <a:pt x="317577" y="451239"/>
                  </a:cubicBezTo>
                  <a:cubicBezTo>
                    <a:pt x="317577" y="451239"/>
                    <a:pt x="317577" y="451239"/>
                    <a:pt x="325058" y="448251"/>
                  </a:cubicBezTo>
                  <a:cubicBezTo>
                    <a:pt x="325058" y="448251"/>
                    <a:pt x="325058" y="448251"/>
                    <a:pt x="331042" y="440780"/>
                  </a:cubicBezTo>
                  <a:cubicBezTo>
                    <a:pt x="331042" y="440780"/>
                    <a:pt x="331042" y="440780"/>
                    <a:pt x="323561" y="440780"/>
                  </a:cubicBezTo>
                  <a:cubicBezTo>
                    <a:pt x="323561" y="440780"/>
                    <a:pt x="323561" y="440780"/>
                    <a:pt x="320569" y="436298"/>
                  </a:cubicBezTo>
                  <a:cubicBezTo>
                    <a:pt x="320569" y="436298"/>
                    <a:pt x="320569" y="436298"/>
                    <a:pt x="328050" y="425838"/>
                  </a:cubicBezTo>
                  <a:cubicBezTo>
                    <a:pt x="328050" y="425838"/>
                    <a:pt x="328050" y="425838"/>
                    <a:pt x="331042" y="415379"/>
                  </a:cubicBezTo>
                  <a:cubicBezTo>
                    <a:pt x="331042" y="415379"/>
                    <a:pt x="331042" y="415379"/>
                    <a:pt x="335530" y="400438"/>
                  </a:cubicBezTo>
                  <a:cubicBezTo>
                    <a:pt x="335530" y="400438"/>
                    <a:pt x="335530" y="400438"/>
                    <a:pt x="343010" y="391473"/>
                  </a:cubicBezTo>
                  <a:cubicBezTo>
                    <a:pt x="343010" y="391473"/>
                    <a:pt x="343010" y="391473"/>
                    <a:pt x="369940" y="394461"/>
                  </a:cubicBezTo>
                  <a:cubicBezTo>
                    <a:pt x="369940" y="394461"/>
                    <a:pt x="369940" y="394461"/>
                    <a:pt x="365452" y="388484"/>
                  </a:cubicBezTo>
                  <a:cubicBezTo>
                    <a:pt x="365452" y="388484"/>
                    <a:pt x="365452" y="388484"/>
                    <a:pt x="357971" y="386990"/>
                  </a:cubicBezTo>
                  <a:cubicBezTo>
                    <a:pt x="357971" y="386990"/>
                    <a:pt x="357971" y="386990"/>
                    <a:pt x="344507" y="381013"/>
                  </a:cubicBezTo>
                  <a:cubicBezTo>
                    <a:pt x="344507" y="381013"/>
                    <a:pt x="344507" y="381013"/>
                    <a:pt x="334034" y="385496"/>
                  </a:cubicBezTo>
                  <a:cubicBezTo>
                    <a:pt x="334034" y="385496"/>
                    <a:pt x="334034" y="385496"/>
                    <a:pt x="325058" y="392967"/>
                  </a:cubicBezTo>
                  <a:cubicBezTo>
                    <a:pt x="325058" y="392967"/>
                    <a:pt x="325058" y="392967"/>
                    <a:pt x="316081" y="400438"/>
                  </a:cubicBezTo>
                  <a:cubicBezTo>
                    <a:pt x="316081" y="400438"/>
                    <a:pt x="316081" y="400438"/>
                    <a:pt x="311593" y="409403"/>
                  </a:cubicBezTo>
                  <a:cubicBezTo>
                    <a:pt x="311593" y="409403"/>
                    <a:pt x="311593" y="409403"/>
                    <a:pt x="310097" y="416873"/>
                  </a:cubicBezTo>
                  <a:cubicBezTo>
                    <a:pt x="310097" y="416873"/>
                    <a:pt x="310097" y="416873"/>
                    <a:pt x="304113" y="416873"/>
                  </a:cubicBezTo>
                  <a:cubicBezTo>
                    <a:pt x="304113" y="416873"/>
                    <a:pt x="304113" y="416873"/>
                    <a:pt x="304113" y="419862"/>
                  </a:cubicBezTo>
                  <a:cubicBezTo>
                    <a:pt x="304113" y="419862"/>
                    <a:pt x="304113" y="419862"/>
                    <a:pt x="307105" y="425838"/>
                  </a:cubicBezTo>
                  <a:cubicBezTo>
                    <a:pt x="307105" y="425838"/>
                    <a:pt x="307105" y="425838"/>
                    <a:pt x="305609" y="430321"/>
                  </a:cubicBezTo>
                  <a:cubicBezTo>
                    <a:pt x="305609" y="430321"/>
                    <a:pt x="305609" y="430321"/>
                    <a:pt x="301120" y="434803"/>
                  </a:cubicBezTo>
                  <a:cubicBezTo>
                    <a:pt x="301120" y="434803"/>
                    <a:pt x="301120" y="434803"/>
                    <a:pt x="290648" y="440780"/>
                  </a:cubicBezTo>
                  <a:cubicBezTo>
                    <a:pt x="290648" y="440780"/>
                    <a:pt x="290648" y="440780"/>
                    <a:pt x="284664" y="445263"/>
                  </a:cubicBezTo>
                  <a:cubicBezTo>
                    <a:pt x="284664" y="445263"/>
                    <a:pt x="284664" y="445263"/>
                    <a:pt x="277183" y="452734"/>
                  </a:cubicBezTo>
                  <a:cubicBezTo>
                    <a:pt x="277183" y="452734"/>
                    <a:pt x="277183" y="452734"/>
                    <a:pt x="275687" y="460204"/>
                  </a:cubicBezTo>
                  <a:cubicBezTo>
                    <a:pt x="275687" y="460204"/>
                    <a:pt x="275687" y="460204"/>
                    <a:pt x="286160" y="463193"/>
                  </a:cubicBezTo>
                  <a:cubicBezTo>
                    <a:pt x="286160" y="463193"/>
                    <a:pt x="286160" y="463193"/>
                    <a:pt x="287656" y="473652"/>
                  </a:cubicBezTo>
                  <a:cubicBezTo>
                    <a:pt x="287656" y="473652"/>
                    <a:pt x="287656" y="473652"/>
                    <a:pt x="283168" y="479629"/>
                  </a:cubicBezTo>
                  <a:cubicBezTo>
                    <a:pt x="283168" y="479629"/>
                    <a:pt x="283168" y="479629"/>
                    <a:pt x="275687" y="484111"/>
                  </a:cubicBezTo>
                  <a:cubicBezTo>
                    <a:pt x="275687" y="484111"/>
                    <a:pt x="275687" y="484111"/>
                    <a:pt x="266711" y="496064"/>
                  </a:cubicBezTo>
                  <a:cubicBezTo>
                    <a:pt x="266711" y="496064"/>
                    <a:pt x="266711" y="496064"/>
                    <a:pt x="253246" y="505029"/>
                  </a:cubicBezTo>
                  <a:cubicBezTo>
                    <a:pt x="253246" y="505029"/>
                    <a:pt x="253246" y="505029"/>
                    <a:pt x="226317" y="518477"/>
                  </a:cubicBezTo>
                  <a:cubicBezTo>
                    <a:pt x="226317" y="518477"/>
                    <a:pt x="226317" y="518477"/>
                    <a:pt x="224821" y="530430"/>
                  </a:cubicBezTo>
                  <a:cubicBezTo>
                    <a:pt x="224821" y="530430"/>
                    <a:pt x="224821" y="530430"/>
                    <a:pt x="214348" y="534913"/>
                  </a:cubicBezTo>
                  <a:cubicBezTo>
                    <a:pt x="214348" y="534913"/>
                    <a:pt x="214348" y="534913"/>
                    <a:pt x="203876" y="540890"/>
                  </a:cubicBezTo>
                  <a:cubicBezTo>
                    <a:pt x="203876" y="540890"/>
                    <a:pt x="203876" y="540890"/>
                    <a:pt x="190411" y="545372"/>
                  </a:cubicBezTo>
                  <a:cubicBezTo>
                    <a:pt x="190411" y="545372"/>
                    <a:pt x="190411" y="545372"/>
                    <a:pt x="185923" y="548360"/>
                  </a:cubicBezTo>
                  <a:cubicBezTo>
                    <a:pt x="185923" y="548360"/>
                    <a:pt x="185923" y="548360"/>
                    <a:pt x="179939" y="552843"/>
                  </a:cubicBezTo>
                  <a:cubicBezTo>
                    <a:pt x="179939" y="552843"/>
                    <a:pt x="179939" y="552843"/>
                    <a:pt x="175450" y="557325"/>
                  </a:cubicBezTo>
                  <a:cubicBezTo>
                    <a:pt x="175450" y="557325"/>
                    <a:pt x="175450" y="557325"/>
                    <a:pt x="172458" y="566290"/>
                  </a:cubicBezTo>
                  <a:cubicBezTo>
                    <a:pt x="172458" y="566290"/>
                    <a:pt x="172458" y="566290"/>
                    <a:pt x="164978" y="567785"/>
                  </a:cubicBezTo>
                  <a:cubicBezTo>
                    <a:pt x="164978" y="567785"/>
                    <a:pt x="164978" y="567785"/>
                    <a:pt x="154505" y="570773"/>
                  </a:cubicBezTo>
                  <a:cubicBezTo>
                    <a:pt x="154505" y="570773"/>
                    <a:pt x="154505" y="570773"/>
                    <a:pt x="147025" y="570773"/>
                  </a:cubicBezTo>
                  <a:cubicBezTo>
                    <a:pt x="147025" y="570773"/>
                    <a:pt x="147025" y="570773"/>
                    <a:pt x="139545" y="573761"/>
                  </a:cubicBezTo>
                  <a:cubicBezTo>
                    <a:pt x="139545" y="573761"/>
                    <a:pt x="139545" y="573761"/>
                    <a:pt x="129072" y="579738"/>
                  </a:cubicBezTo>
                  <a:cubicBezTo>
                    <a:pt x="129072" y="579738"/>
                    <a:pt x="129072" y="579738"/>
                    <a:pt x="132064" y="587209"/>
                  </a:cubicBezTo>
                  <a:cubicBezTo>
                    <a:pt x="132064" y="587209"/>
                    <a:pt x="132064" y="587209"/>
                    <a:pt x="129072" y="588703"/>
                  </a:cubicBezTo>
                  <a:cubicBezTo>
                    <a:pt x="129072" y="588703"/>
                    <a:pt x="129072" y="588703"/>
                    <a:pt x="121592" y="584220"/>
                  </a:cubicBezTo>
                  <a:cubicBezTo>
                    <a:pt x="121592" y="584220"/>
                    <a:pt x="121592" y="584220"/>
                    <a:pt x="114111" y="581232"/>
                  </a:cubicBezTo>
                  <a:cubicBezTo>
                    <a:pt x="114111" y="581232"/>
                    <a:pt x="114111" y="581232"/>
                    <a:pt x="108127" y="572267"/>
                  </a:cubicBezTo>
                  <a:cubicBezTo>
                    <a:pt x="108127" y="572267"/>
                    <a:pt x="108127" y="572267"/>
                    <a:pt x="106631" y="575255"/>
                  </a:cubicBezTo>
                  <a:cubicBezTo>
                    <a:pt x="106631" y="575255"/>
                    <a:pt x="106631" y="575255"/>
                    <a:pt x="106631" y="587209"/>
                  </a:cubicBezTo>
                  <a:cubicBezTo>
                    <a:pt x="106631" y="587209"/>
                    <a:pt x="106631" y="587209"/>
                    <a:pt x="97655" y="587209"/>
                  </a:cubicBezTo>
                  <a:cubicBezTo>
                    <a:pt x="97655" y="587209"/>
                    <a:pt x="97655" y="587209"/>
                    <a:pt x="97655" y="591691"/>
                  </a:cubicBezTo>
                  <a:cubicBezTo>
                    <a:pt x="97655" y="591691"/>
                    <a:pt x="97655" y="591691"/>
                    <a:pt x="88678" y="591691"/>
                  </a:cubicBezTo>
                  <a:cubicBezTo>
                    <a:pt x="88678" y="591691"/>
                    <a:pt x="88678" y="591691"/>
                    <a:pt x="88678" y="590197"/>
                  </a:cubicBezTo>
                  <a:cubicBezTo>
                    <a:pt x="88678" y="588703"/>
                    <a:pt x="84190" y="588703"/>
                    <a:pt x="84190" y="588703"/>
                  </a:cubicBezTo>
                  <a:cubicBezTo>
                    <a:pt x="84190" y="588703"/>
                    <a:pt x="84190" y="588703"/>
                    <a:pt x="78206" y="588703"/>
                  </a:cubicBezTo>
                  <a:cubicBezTo>
                    <a:pt x="78206" y="588703"/>
                    <a:pt x="78206" y="588703"/>
                    <a:pt x="70725" y="590197"/>
                  </a:cubicBezTo>
                  <a:cubicBezTo>
                    <a:pt x="70725" y="590197"/>
                    <a:pt x="70725" y="590197"/>
                    <a:pt x="61749" y="599162"/>
                  </a:cubicBezTo>
                  <a:cubicBezTo>
                    <a:pt x="61749" y="599162"/>
                    <a:pt x="61749" y="599162"/>
                    <a:pt x="45292" y="599162"/>
                  </a:cubicBezTo>
                  <a:cubicBezTo>
                    <a:pt x="45292" y="599162"/>
                    <a:pt x="45292" y="599162"/>
                    <a:pt x="30331" y="599162"/>
                  </a:cubicBezTo>
                  <a:cubicBezTo>
                    <a:pt x="30331" y="599162"/>
                    <a:pt x="30331" y="599162"/>
                    <a:pt x="30331" y="593185"/>
                  </a:cubicBezTo>
                  <a:cubicBezTo>
                    <a:pt x="30331" y="593185"/>
                    <a:pt x="30331" y="593185"/>
                    <a:pt x="40804" y="581232"/>
                  </a:cubicBezTo>
                  <a:cubicBezTo>
                    <a:pt x="40804" y="581232"/>
                    <a:pt x="40804" y="581232"/>
                    <a:pt x="58757" y="581232"/>
                  </a:cubicBezTo>
                  <a:cubicBezTo>
                    <a:pt x="58757" y="581232"/>
                    <a:pt x="58757" y="581232"/>
                    <a:pt x="66237" y="581232"/>
                  </a:cubicBezTo>
                  <a:cubicBezTo>
                    <a:pt x="66237" y="581232"/>
                    <a:pt x="66237" y="581232"/>
                    <a:pt x="73717" y="576750"/>
                  </a:cubicBezTo>
                  <a:cubicBezTo>
                    <a:pt x="73717" y="576750"/>
                    <a:pt x="73717" y="576750"/>
                    <a:pt x="84190" y="573761"/>
                  </a:cubicBezTo>
                  <a:cubicBezTo>
                    <a:pt x="84190" y="573761"/>
                    <a:pt x="84190" y="573761"/>
                    <a:pt x="88678" y="570773"/>
                  </a:cubicBezTo>
                  <a:cubicBezTo>
                    <a:pt x="88678" y="570773"/>
                    <a:pt x="88678" y="570773"/>
                    <a:pt x="93166" y="563302"/>
                  </a:cubicBezTo>
                  <a:cubicBezTo>
                    <a:pt x="93166" y="563302"/>
                    <a:pt x="93166" y="563302"/>
                    <a:pt x="102143" y="558820"/>
                  </a:cubicBezTo>
                  <a:cubicBezTo>
                    <a:pt x="102143" y="558820"/>
                    <a:pt x="102143" y="558820"/>
                    <a:pt x="115607" y="557325"/>
                  </a:cubicBezTo>
                  <a:cubicBezTo>
                    <a:pt x="115607" y="557325"/>
                    <a:pt x="115607" y="557325"/>
                    <a:pt x="123088" y="557325"/>
                  </a:cubicBezTo>
                  <a:cubicBezTo>
                    <a:pt x="123088" y="557325"/>
                    <a:pt x="123088" y="557325"/>
                    <a:pt x="129072" y="563302"/>
                  </a:cubicBezTo>
                  <a:cubicBezTo>
                    <a:pt x="129072" y="563302"/>
                    <a:pt x="129072" y="563302"/>
                    <a:pt x="135056" y="558820"/>
                  </a:cubicBezTo>
                  <a:cubicBezTo>
                    <a:pt x="135056" y="558820"/>
                    <a:pt x="135056" y="558820"/>
                    <a:pt x="141041" y="549855"/>
                  </a:cubicBezTo>
                  <a:cubicBezTo>
                    <a:pt x="141041" y="549855"/>
                    <a:pt x="141041" y="549855"/>
                    <a:pt x="148521" y="542384"/>
                  </a:cubicBezTo>
                  <a:cubicBezTo>
                    <a:pt x="148521" y="542384"/>
                    <a:pt x="148521" y="542384"/>
                    <a:pt x="156001" y="537901"/>
                  </a:cubicBezTo>
                  <a:cubicBezTo>
                    <a:pt x="156001" y="537901"/>
                    <a:pt x="156001" y="537901"/>
                    <a:pt x="170962" y="534913"/>
                  </a:cubicBezTo>
                  <a:cubicBezTo>
                    <a:pt x="170962" y="534913"/>
                    <a:pt x="170962" y="534913"/>
                    <a:pt x="176946" y="528936"/>
                  </a:cubicBezTo>
                  <a:cubicBezTo>
                    <a:pt x="176946" y="528936"/>
                    <a:pt x="176946" y="528936"/>
                    <a:pt x="184427" y="521465"/>
                  </a:cubicBezTo>
                  <a:cubicBezTo>
                    <a:pt x="184427" y="521465"/>
                    <a:pt x="184427" y="521465"/>
                    <a:pt x="193403" y="513994"/>
                  </a:cubicBezTo>
                  <a:cubicBezTo>
                    <a:pt x="193403" y="513994"/>
                    <a:pt x="193403" y="513994"/>
                    <a:pt x="200884" y="509512"/>
                  </a:cubicBezTo>
                  <a:cubicBezTo>
                    <a:pt x="200884" y="509512"/>
                    <a:pt x="200884" y="509512"/>
                    <a:pt x="203876" y="500547"/>
                  </a:cubicBezTo>
                  <a:cubicBezTo>
                    <a:pt x="203876" y="500547"/>
                    <a:pt x="203876" y="500547"/>
                    <a:pt x="205372" y="487099"/>
                  </a:cubicBezTo>
                  <a:cubicBezTo>
                    <a:pt x="205372" y="487099"/>
                    <a:pt x="205372" y="487099"/>
                    <a:pt x="208364" y="478134"/>
                  </a:cubicBezTo>
                  <a:cubicBezTo>
                    <a:pt x="208364" y="478134"/>
                    <a:pt x="208364" y="478134"/>
                    <a:pt x="209860" y="475146"/>
                  </a:cubicBezTo>
                  <a:cubicBezTo>
                    <a:pt x="209860" y="475146"/>
                    <a:pt x="209860" y="475146"/>
                    <a:pt x="217340" y="464687"/>
                  </a:cubicBezTo>
                  <a:cubicBezTo>
                    <a:pt x="217340" y="464687"/>
                    <a:pt x="217340" y="464687"/>
                    <a:pt x="212852" y="464687"/>
                  </a:cubicBezTo>
                  <a:cubicBezTo>
                    <a:pt x="212852" y="464687"/>
                    <a:pt x="212852" y="464687"/>
                    <a:pt x="205372" y="466181"/>
                  </a:cubicBezTo>
                  <a:cubicBezTo>
                    <a:pt x="205372" y="466181"/>
                    <a:pt x="205372" y="466181"/>
                    <a:pt x="200884" y="466181"/>
                  </a:cubicBezTo>
                  <a:cubicBezTo>
                    <a:pt x="200884" y="466181"/>
                    <a:pt x="200884" y="466181"/>
                    <a:pt x="193403" y="464687"/>
                  </a:cubicBezTo>
                  <a:cubicBezTo>
                    <a:pt x="193403" y="464687"/>
                    <a:pt x="193403" y="464687"/>
                    <a:pt x="190411" y="461699"/>
                  </a:cubicBezTo>
                  <a:cubicBezTo>
                    <a:pt x="190411" y="461699"/>
                    <a:pt x="190411" y="461699"/>
                    <a:pt x="197891" y="454228"/>
                  </a:cubicBezTo>
                  <a:cubicBezTo>
                    <a:pt x="197891" y="454228"/>
                    <a:pt x="197891" y="454228"/>
                    <a:pt x="190411" y="455722"/>
                  </a:cubicBezTo>
                  <a:cubicBezTo>
                    <a:pt x="190411" y="455722"/>
                    <a:pt x="190411" y="455722"/>
                    <a:pt x="185923" y="460204"/>
                  </a:cubicBezTo>
                  <a:cubicBezTo>
                    <a:pt x="185923" y="460204"/>
                    <a:pt x="185923" y="460204"/>
                    <a:pt x="182931" y="470664"/>
                  </a:cubicBezTo>
                  <a:cubicBezTo>
                    <a:pt x="182931" y="470664"/>
                    <a:pt x="182931" y="470664"/>
                    <a:pt x="178442" y="475146"/>
                  </a:cubicBezTo>
                  <a:cubicBezTo>
                    <a:pt x="178442" y="475146"/>
                    <a:pt x="178442" y="475146"/>
                    <a:pt x="176946" y="470664"/>
                  </a:cubicBezTo>
                  <a:cubicBezTo>
                    <a:pt x="176946" y="470664"/>
                    <a:pt x="176946" y="470664"/>
                    <a:pt x="172458" y="464687"/>
                  </a:cubicBezTo>
                  <a:cubicBezTo>
                    <a:pt x="172458" y="464687"/>
                    <a:pt x="172458" y="464687"/>
                    <a:pt x="164978" y="457216"/>
                  </a:cubicBezTo>
                  <a:cubicBezTo>
                    <a:pt x="164978" y="457216"/>
                    <a:pt x="164978" y="457216"/>
                    <a:pt x="153009" y="449745"/>
                  </a:cubicBezTo>
                  <a:cubicBezTo>
                    <a:pt x="153009" y="449745"/>
                    <a:pt x="153009" y="449745"/>
                    <a:pt x="150017" y="449745"/>
                  </a:cubicBezTo>
                  <a:cubicBezTo>
                    <a:pt x="150017" y="449745"/>
                    <a:pt x="150017" y="449745"/>
                    <a:pt x="139545" y="457216"/>
                  </a:cubicBezTo>
                  <a:cubicBezTo>
                    <a:pt x="139545" y="457216"/>
                    <a:pt x="139545" y="457216"/>
                    <a:pt x="133560" y="457216"/>
                  </a:cubicBezTo>
                  <a:cubicBezTo>
                    <a:pt x="133560" y="457216"/>
                    <a:pt x="133560" y="457216"/>
                    <a:pt x="124584" y="457216"/>
                  </a:cubicBezTo>
                  <a:cubicBezTo>
                    <a:pt x="124584" y="457216"/>
                    <a:pt x="124584" y="457216"/>
                    <a:pt x="126080" y="437792"/>
                  </a:cubicBezTo>
                  <a:cubicBezTo>
                    <a:pt x="126080" y="437792"/>
                    <a:pt x="126080" y="437792"/>
                    <a:pt x="127576" y="431815"/>
                  </a:cubicBezTo>
                  <a:cubicBezTo>
                    <a:pt x="127576" y="431815"/>
                    <a:pt x="127576" y="431815"/>
                    <a:pt x="132064" y="425838"/>
                  </a:cubicBezTo>
                  <a:cubicBezTo>
                    <a:pt x="132064" y="425838"/>
                    <a:pt x="132064" y="425838"/>
                    <a:pt x="132064" y="418368"/>
                  </a:cubicBezTo>
                  <a:cubicBezTo>
                    <a:pt x="132064" y="418368"/>
                    <a:pt x="132064" y="418368"/>
                    <a:pt x="130568" y="406414"/>
                  </a:cubicBezTo>
                  <a:cubicBezTo>
                    <a:pt x="130568" y="406414"/>
                    <a:pt x="130568" y="406414"/>
                    <a:pt x="127576" y="394461"/>
                  </a:cubicBezTo>
                  <a:cubicBezTo>
                    <a:pt x="127576" y="394461"/>
                    <a:pt x="127576" y="394461"/>
                    <a:pt x="124584" y="397449"/>
                  </a:cubicBezTo>
                  <a:cubicBezTo>
                    <a:pt x="124584" y="397449"/>
                    <a:pt x="124584" y="397449"/>
                    <a:pt x="118600" y="403426"/>
                  </a:cubicBezTo>
                  <a:cubicBezTo>
                    <a:pt x="118600" y="403426"/>
                    <a:pt x="118600" y="403426"/>
                    <a:pt x="114111" y="406414"/>
                  </a:cubicBezTo>
                  <a:cubicBezTo>
                    <a:pt x="114111" y="406414"/>
                    <a:pt x="114111" y="406414"/>
                    <a:pt x="109623" y="406414"/>
                  </a:cubicBezTo>
                  <a:cubicBezTo>
                    <a:pt x="109623" y="406414"/>
                    <a:pt x="109623" y="406414"/>
                    <a:pt x="105135" y="401932"/>
                  </a:cubicBezTo>
                  <a:cubicBezTo>
                    <a:pt x="105135" y="401932"/>
                    <a:pt x="105135" y="401932"/>
                    <a:pt x="102143" y="401932"/>
                  </a:cubicBezTo>
                  <a:cubicBezTo>
                    <a:pt x="102143" y="401932"/>
                    <a:pt x="102143" y="401932"/>
                    <a:pt x="96158" y="398943"/>
                  </a:cubicBezTo>
                  <a:cubicBezTo>
                    <a:pt x="96158" y="398943"/>
                    <a:pt x="96158" y="398943"/>
                    <a:pt x="91670" y="394461"/>
                  </a:cubicBezTo>
                  <a:cubicBezTo>
                    <a:pt x="91670" y="394461"/>
                    <a:pt x="91670" y="394461"/>
                    <a:pt x="87182" y="391473"/>
                  </a:cubicBezTo>
                  <a:cubicBezTo>
                    <a:pt x="87182" y="391473"/>
                    <a:pt x="87182" y="391473"/>
                    <a:pt x="82694" y="386990"/>
                  </a:cubicBezTo>
                  <a:cubicBezTo>
                    <a:pt x="82694" y="386990"/>
                    <a:pt x="82694" y="386990"/>
                    <a:pt x="81198" y="382508"/>
                  </a:cubicBezTo>
                  <a:cubicBezTo>
                    <a:pt x="81198" y="382508"/>
                    <a:pt x="81198" y="382508"/>
                    <a:pt x="79702" y="372048"/>
                  </a:cubicBezTo>
                  <a:cubicBezTo>
                    <a:pt x="79702" y="372048"/>
                    <a:pt x="79702" y="372048"/>
                    <a:pt x="85686" y="367566"/>
                  </a:cubicBezTo>
                  <a:cubicBezTo>
                    <a:pt x="85686" y="367566"/>
                    <a:pt x="85686" y="367566"/>
                    <a:pt x="91670" y="367566"/>
                  </a:cubicBezTo>
                  <a:cubicBezTo>
                    <a:pt x="91670" y="367566"/>
                    <a:pt x="91670" y="367566"/>
                    <a:pt x="99151" y="367566"/>
                  </a:cubicBezTo>
                  <a:cubicBezTo>
                    <a:pt x="99151" y="367566"/>
                    <a:pt x="99151" y="367566"/>
                    <a:pt x="106631" y="372048"/>
                  </a:cubicBezTo>
                  <a:cubicBezTo>
                    <a:pt x="106631" y="372048"/>
                    <a:pt x="106631" y="372048"/>
                    <a:pt x="109623" y="364578"/>
                  </a:cubicBezTo>
                  <a:cubicBezTo>
                    <a:pt x="109623" y="364578"/>
                    <a:pt x="109623" y="364578"/>
                    <a:pt x="105135" y="360095"/>
                  </a:cubicBezTo>
                  <a:cubicBezTo>
                    <a:pt x="105135" y="360095"/>
                    <a:pt x="105135" y="360095"/>
                    <a:pt x="103639" y="360095"/>
                  </a:cubicBezTo>
                  <a:cubicBezTo>
                    <a:pt x="103639" y="360095"/>
                    <a:pt x="103639" y="360095"/>
                    <a:pt x="96158" y="360095"/>
                  </a:cubicBezTo>
                  <a:cubicBezTo>
                    <a:pt x="96158" y="360095"/>
                    <a:pt x="96158" y="360095"/>
                    <a:pt x="91670" y="360095"/>
                  </a:cubicBezTo>
                  <a:cubicBezTo>
                    <a:pt x="91670" y="360095"/>
                    <a:pt x="91670" y="360095"/>
                    <a:pt x="82694" y="354118"/>
                  </a:cubicBezTo>
                  <a:cubicBezTo>
                    <a:pt x="82694" y="354118"/>
                    <a:pt x="82694" y="354118"/>
                    <a:pt x="79702" y="348142"/>
                  </a:cubicBezTo>
                  <a:cubicBezTo>
                    <a:pt x="79702" y="348142"/>
                    <a:pt x="79702" y="348142"/>
                    <a:pt x="76710" y="340671"/>
                  </a:cubicBezTo>
                  <a:cubicBezTo>
                    <a:pt x="76710" y="340671"/>
                    <a:pt x="76710" y="340671"/>
                    <a:pt x="73717" y="333200"/>
                  </a:cubicBezTo>
                  <a:cubicBezTo>
                    <a:pt x="73717" y="333200"/>
                    <a:pt x="73717" y="333200"/>
                    <a:pt x="73717" y="330212"/>
                  </a:cubicBezTo>
                  <a:cubicBezTo>
                    <a:pt x="73717" y="330212"/>
                    <a:pt x="73717" y="330212"/>
                    <a:pt x="76710" y="327223"/>
                  </a:cubicBezTo>
                  <a:cubicBezTo>
                    <a:pt x="76710" y="327223"/>
                    <a:pt x="76710" y="327223"/>
                    <a:pt x="81198" y="319752"/>
                  </a:cubicBezTo>
                  <a:cubicBezTo>
                    <a:pt x="81198" y="319752"/>
                    <a:pt x="81198" y="319752"/>
                    <a:pt x="88678" y="310787"/>
                  </a:cubicBezTo>
                  <a:cubicBezTo>
                    <a:pt x="88678" y="310787"/>
                    <a:pt x="88678" y="310787"/>
                    <a:pt x="97655" y="304811"/>
                  </a:cubicBezTo>
                  <a:cubicBezTo>
                    <a:pt x="97655" y="304811"/>
                    <a:pt x="97655" y="304811"/>
                    <a:pt x="103639" y="297340"/>
                  </a:cubicBezTo>
                  <a:cubicBezTo>
                    <a:pt x="103639" y="297340"/>
                    <a:pt x="103639" y="297340"/>
                    <a:pt x="105135" y="289869"/>
                  </a:cubicBezTo>
                  <a:cubicBezTo>
                    <a:pt x="105135" y="289869"/>
                    <a:pt x="105135" y="289869"/>
                    <a:pt x="112615" y="282398"/>
                  </a:cubicBezTo>
                  <a:cubicBezTo>
                    <a:pt x="112615" y="282398"/>
                    <a:pt x="112615" y="282398"/>
                    <a:pt x="118600" y="280904"/>
                  </a:cubicBezTo>
                  <a:cubicBezTo>
                    <a:pt x="118600" y="280904"/>
                    <a:pt x="118600" y="280904"/>
                    <a:pt x="123088" y="283892"/>
                  </a:cubicBezTo>
                  <a:cubicBezTo>
                    <a:pt x="123088" y="283892"/>
                    <a:pt x="123088" y="283892"/>
                    <a:pt x="127576" y="289869"/>
                  </a:cubicBezTo>
                  <a:cubicBezTo>
                    <a:pt x="127576" y="289869"/>
                    <a:pt x="127576" y="289869"/>
                    <a:pt x="130568" y="289869"/>
                  </a:cubicBezTo>
                  <a:cubicBezTo>
                    <a:pt x="130568" y="289869"/>
                    <a:pt x="130568" y="289869"/>
                    <a:pt x="136552" y="289869"/>
                  </a:cubicBezTo>
                  <a:cubicBezTo>
                    <a:pt x="136552" y="289869"/>
                    <a:pt x="136552" y="289869"/>
                    <a:pt x="139545" y="289869"/>
                  </a:cubicBezTo>
                  <a:cubicBezTo>
                    <a:pt x="139545" y="289869"/>
                    <a:pt x="139545" y="289869"/>
                    <a:pt x="144033" y="283892"/>
                  </a:cubicBezTo>
                  <a:cubicBezTo>
                    <a:pt x="144033" y="283892"/>
                    <a:pt x="144033" y="283892"/>
                    <a:pt x="148521" y="283892"/>
                  </a:cubicBezTo>
                  <a:cubicBezTo>
                    <a:pt x="148521" y="283892"/>
                    <a:pt x="148521" y="283892"/>
                    <a:pt x="150017" y="280904"/>
                  </a:cubicBezTo>
                  <a:cubicBezTo>
                    <a:pt x="150017" y="280904"/>
                    <a:pt x="150017" y="280904"/>
                    <a:pt x="153009" y="276422"/>
                  </a:cubicBezTo>
                  <a:cubicBezTo>
                    <a:pt x="153009" y="276422"/>
                    <a:pt x="153009" y="276422"/>
                    <a:pt x="154505" y="280904"/>
                  </a:cubicBezTo>
                  <a:cubicBezTo>
                    <a:pt x="154505" y="280904"/>
                    <a:pt x="154505" y="280904"/>
                    <a:pt x="158994" y="280904"/>
                  </a:cubicBezTo>
                  <a:cubicBezTo>
                    <a:pt x="158994" y="280904"/>
                    <a:pt x="158994" y="280904"/>
                    <a:pt x="161986" y="280904"/>
                  </a:cubicBezTo>
                  <a:cubicBezTo>
                    <a:pt x="161986" y="280904"/>
                    <a:pt x="161986" y="280904"/>
                    <a:pt x="167970" y="280904"/>
                  </a:cubicBezTo>
                  <a:cubicBezTo>
                    <a:pt x="167970" y="280904"/>
                    <a:pt x="167970" y="280904"/>
                    <a:pt x="172458" y="276422"/>
                  </a:cubicBezTo>
                  <a:cubicBezTo>
                    <a:pt x="172458" y="276422"/>
                    <a:pt x="172458" y="276422"/>
                    <a:pt x="176946" y="276422"/>
                  </a:cubicBezTo>
                  <a:cubicBezTo>
                    <a:pt x="176946" y="276422"/>
                    <a:pt x="176946" y="276422"/>
                    <a:pt x="178442" y="265962"/>
                  </a:cubicBezTo>
                  <a:cubicBezTo>
                    <a:pt x="178442" y="265962"/>
                    <a:pt x="178442" y="265962"/>
                    <a:pt x="175450" y="258491"/>
                  </a:cubicBezTo>
                  <a:cubicBezTo>
                    <a:pt x="175450" y="258491"/>
                    <a:pt x="175450" y="258491"/>
                    <a:pt x="172458" y="246538"/>
                  </a:cubicBezTo>
                  <a:cubicBezTo>
                    <a:pt x="172458" y="246538"/>
                    <a:pt x="172458" y="246538"/>
                    <a:pt x="178442" y="246538"/>
                  </a:cubicBezTo>
                  <a:cubicBezTo>
                    <a:pt x="178442" y="246538"/>
                    <a:pt x="178442" y="246538"/>
                    <a:pt x="184427" y="240561"/>
                  </a:cubicBezTo>
                  <a:cubicBezTo>
                    <a:pt x="184427" y="240561"/>
                    <a:pt x="184427" y="240561"/>
                    <a:pt x="182931" y="231596"/>
                  </a:cubicBezTo>
                  <a:cubicBezTo>
                    <a:pt x="182931" y="231596"/>
                    <a:pt x="182931" y="231596"/>
                    <a:pt x="173954" y="230102"/>
                  </a:cubicBezTo>
                  <a:cubicBezTo>
                    <a:pt x="173954" y="230102"/>
                    <a:pt x="173954" y="230102"/>
                    <a:pt x="169466" y="230102"/>
                  </a:cubicBezTo>
                  <a:cubicBezTo>
                    <a:pt x="169466" y="230102"/>
                    <a:pt x="169466" y="230102"/>
                    <a:pt x="164978" y="231596"/>
                  </a:cubicBezTo>
                  <a:cubicBezTo>
                    <a:pt x="164978" y="231596"/>
                    <a:pt x="164978" y="231596"/>
                    <a:pt x="160490" y="234585"/>
                  </a:cubicBezTo>
                  <a:cubicBezTo>
                    <a:pt x="160490" y="234585"/>
                    <a:pt x="160490" y="234585"/>
                    <a:pt x="157497" y="240561"/>
                  </a:cubicBezTo>
                  <a:cubicBezTo>
                    <a:pt x="157497" y="240561"/>
                    <a:pt x="157497" y="240561"/>
                    <a:pt x="153009" y="240561"/>
                  </a:cubicBezTo>
                  <a:cubicBezTo>
                    <a:pt x="153009" y="240561"/>
                    <a:pt x="153009" y="240561"/>
                    <a:pt x="148521" y="231596"/>
                  </a:cubicBezTo>
                  <a:cubicBezTo>
                    <a:pt x="148521" y="231596"/>
                    <a:pt x="148521" y="231596"/>
                    <a:pt x="136552" y="231596"/>
                  </a:cubicBezTo>
                  <a:cubicBezTo>
                    <a:pt x="136552" y="231596"/>
                    <a:pt x="136552" y="231596"/>
                    <a:pt x="123088" y="231596"/>
                  </a:cubicBezTo>
                  <a:cubicBezTo>
                    <a:pt x="123088" y="231596"/>
                    <a:pt x="123088" y="231596"/>
                    <a:pt x="112615" y="228608"/>
                  </a:cubicBezTo>
                  <a:cubicBezTo>
                    <a:pt x="112615" y="228608"/>
                    <a:pt x="112615" y="228608"/>
                    <a:pt x="102143" y="224125"/>
                  </a:cubicBezTo>
                  <a:cubicBezTo>
                    <a:pt x="102143" y="224125"/>
                    <a:pt x="102143" y="224125"/>
                    <a:pt x="96158" y="216654"/>
                  </a:cubicBezTo>
                  <a:cubicBezTo>
                    <a:pt x="96158" y="216654"/>
                    <a:pt x="96158" y="216654"/>
                    <a:pt x="94662" y="201713"/>
                  </a:cubicBezTo>
                  <a:cubicBezTo>
                    <a:pt x="94662" y="201713"/>
                    <a:pt x="94662" y="201713"/>
                    <a:pt x="102143" y="198724"/>
                  </a:cubicBezTo>
                  <a:cubicBezTo>
                    <a:pt x="102143" y="198724"/>
                    <a:pt x="102143" y="198724"/>
                    <a:pt x="106631" y="195736"/>
                  </a:cubicBezTo>
                  <a:cubicBezTo>
                    <a:pt x="106631" y="195736"/>
                    <a:pt x="106631" y="195736"/>
                    <a:pt x="96158" y="191254"/>
                  </a:cubicBezTo>
                  <a:cubicBezTo>
                    <a:pt x="96158" y="191254"/>
                    <a:pt x="96158" y="191254"/>
                    <a:pt x="90174" y="186771"/>
                  </a:cubicBezTo>
                  <a:cubicBezTo>
                    <a:pt x="90174" y="186771"/>
                    <a:pt x="90174" y="186771"/>
                    <a:pt x="82694" y="180794"/>
                  </a:cubicBezTo>
                  <a:cubicBezTo>
                    <a:pt x="82694" y="180794"/>
                    <a:pt x="82694" y="180794"/>
                    <a:pt x="81198" y="177806"/>
                  </a:cubicBezTo>
                  <a:cubicBezTo>
                    <a:pt x="81198" y="177806"/>
                    <a:pt x="81198" y="177806"/>
                    <a:pt x="87182" y="173324"/>
                  </a:cubicBezTo>
                  <a:cubicBezTo>
                    <a:pt x="87182" y="173324"/>
                    <a:pt x="87182" y="173324"/>
                    <a:pt x="91670" y="173324"/>
                  </a:cubicBezTo>
                  <a:cubicBezTo>
                    <a:pt x="91670" y="173324"/>
                    <a:pt x="91670" y="173324"/>
                    <a:pt x="100647" y="171829"/>
                  </a:cubicBezTo>
                  <a:cubicBezTo>
                    <a:pt x="100647" y="171829"/>
                    <a:pt x="100647" y="171829"/>
                    <a:pt x="112615" y="164359"/>
                  </a:cubicBezTo>
                  <a:cubicBezTo>
                    <a:pt x="112615" y="164359"/>
                    <a:pt x="112615" y="164359"/>
                    <a:pt x="114111" y="167347"/>
                  </a:cubicBezTo>
                  <a:cubicBezTo>
                    <a:pt x="114111" y="167347"/>
                    <a:pt x="114111" y="167347"/>
                    <a:pt x="121592" y="164359"/>
                  </a:cubicBezTo>
                  <a:cubicBezTo>
                    <a:pt x="121592" y="164359"/>
                    <a:pt x="121592" y="164359"/>
                    <a:pt x="121592" y="162864"/>
                  </a:cubicBezTo>
                  <a:cubicBezTo>
                    <a:pt x="121592" y="162864"/>
                    <a:pt x="121592" y="162864"/>
                    <a:pt x="126080" y="161370"/>
                  </a:cubicBezTo>
                  <a:cubicBezTo>
                    <a:pt x="126080" y="161370"/>
                    <a:pt x="126080" y="161370"/>
                    <a:pt x="135056" y="159876"/>
                  </a:cubicBezTo>
                  <a:cubicBezTo>
                    <a:pt x="135056" y="159876"/>
                    <a:pt x="135056" y="159876"/>
                    <a:pt x="145529" y="159876"/>
                  </a:cubicBezTo>
                  <a:cubicBezTo>
                    <a:pt x="145529" y="159876"/>
                    <a:pt x="145529" y="159876"/>
                    <a:pt x="150017" y="162864"/>
                  </a:cubicBezTo>
                  <a:cubicBezTo>
                    <a:pt x="150017" y="162864"/>
                    <a:pt x="150017" y="162864"/>
                    <a:pt x="147025" y="170335"/>
                  </a:cubicBezTo>
                  <a:cubicBezTo>
                    <a:pt x="147025" y="170335"/>
                    <a:pt x="147025" y="170335"/>
                    <a:pt x="147025" y="173324"/>
                  </a:cubicBezTo>
                  <a:cubicBezTo>
                    <a:pt x="147025" y="173324"/>
                    <a:pt x="147025" y="173324"/>
                    <a:pt x="151513" y="176312"/>
                  </a:cubicBezTo>
                  <a:cubicBezTo>
                    <a:pt x="151513" y="176312"/>
                    <a:pt x="151513" y="176312"/>
                    <a:pt x="156001" y="180794"/>
                  </a:cubicBezTo>
                  <a:cubicBezTo>
                    <a:pt x="156001" y="180794"/>
                    <a:pt x="156001" y="180794"/>
                    <a:pt x="164978" y="180794"/>
                  </a:cubicBezTo>
                  <a:cubicBezTo>
                    <a:pt x="164978" y="180794"/>
                    <a:pt x="164978" y="180794"/>
                    <a:pt x="176946" y="183783"/>
                  </a:cubicBezTo>
                  <a:cubicBezTo>
                    <a:pt x="176946" y="183783"/>
                    <a:pt x="176946" y="183783"/>
                    <a:pt x="185923" y="179300"/>
                  </a:cubicBezTo>
                  <a:cubicBezTo>
                    <a:pt x="185923" y="179300"/>
                    <a:pt x="185923" y="179300"/>
                    <a:pt x="191907" y="173324"/>
                  </a:cubicBezTo>
                  <a:cubicBezTo>
                    <a:pt x="191907" y="173324"/>
                    <a:pt x="191907" y="173324"/>
                    <a:pt x="199387" y="168841"/>
                  </a:cubicBezTo>
                  <a:cubicBezTo>
                    <a:pt x="199387" y="168841"/>
                    <a:pt x="193403" y="165853"/>
                    <a:pt x="191907" y="165853"/>
                  </a:cubicBezTo>
                  <a:cubicBezTo>
                    <a:pt x="188915" y="165853"/>
                    <a:pt x="185923" y="162864"/>
                    <a:pt x="185923" y="162864"/>
                  </a:cubicBezTo>
                  <a:cubicBezTo>
                    <a:pt x="185923" y="162864"/>
                    <a:pt x="185923" y="162864"/>
                    <a:pt x="181435" y="159876"/>
                  </a:cubicBezTo>
                  <a:cubicBezTo>
                    <a:pt x="181435" y="159876"/>
                    <a:pt x="181435" y="159876"/>
                    <a:pt x="181435" y="153899"/>
                  </a:cubicBezTo>
                  <a:cubicBezTo>
                    <a:pt x="181435" y="153899"/>
                    <a:pt x="181435" y="153899"/>
                    <a:pt x="179939" y="146428"/>
                  </a:cubicBezTo>
                  <a:cubicBezTo>
                    <a:pt x="179939" y="146428"/>
                    <a:pt x="179939" y="146428"/>
                    <a:pt x="157497" y="140452"/>
                  </a:cubicBezTo>
                  <a:cubicBezTo>
                    <a:pt x="157497" y="140452"/>
                    <a:pt x="157497" y="140452"/>
                    <a:pt x="157497" y="118039"/>
                  </a:cubicBezTo>
                  <a:cubicBezTo>
                    <a:pt x="157497" y="118039"/>
                    <a:pt x="157497" y="118039"/>
                    <a:pt x="147025" y="107580"/>
                  </a:cubicBezTo>
                  <a:cubicBezTo>
                    <a:pt x="147025" y="107580"/>
                    <a:pt x="147025" y="107580"/>
                    <a:pt x="126080" y="85168"/>
                  </a:cubicBezTo>
                  <a:cubicBezTo>
                    <a:pt x="126080" y="85168"/>
                    <a:pt x="126080" y="85168"/>
                    <a:pt x="129072" y="85168"/>
                  </a:cubicBezTo>
                  <a:cubicBezTo>
                    <a:pt x="129072" y="85168"/>
                    <a:pt x="129072" y="85168"/>
                    <a:pt x="129072" y="80685"/>
                  </a:cubicBezTo>
                  <a:cubicBezTo>
                    <a:pt x="129072" y="80685"/>
                    <a:pt x="129072" y="80685"/>
                    <a:pt x="136552" y="80685"/>
                  </a:cubicBezTo>
                  <a:cubicBezTo>
                    <a:pt x="136552" y="80685"/>
                    <a:pt x="136552" y="80685"/>
                    <a:pt x="136552" y="74708"/>
                  </a:cubicBezTo>
                  <a:cubicBezTo>
                    <a:pt x="136552" y="74708"/>
                    <a:pt x="136552" y="74708"/>
                    <a:pt x="138048" y="67238"/>
                  </a:cubicBezTo>
                  <a:cubicBezTo>
                    <a:pt x="138048" y="67238"/>
                    <a:pt x="138048" y="67238"/>
                    <a:pt x="142537" y="67238"/>
                  </a:cubicBezTo>
                  <a:cubicBezTo>
                    <a:pt x="142537" y="67238"/>
                    <a:pt x="142537" y="67238"/>
                    <a:pt x="147025" y="70226"/>
                  </a:cubicBezTo>
                  <a:cubicBezTo>
                    <a:pt x="147025" y="70226"/>
                    <a:pt x="147025" y="70226"/>
                    <a:pt x="154505" y="70226"/>
                  </a:cubicBezTo>
                  <a:cubicBezTo>
                    <a:pt x="154505" y="70226"/>
                    <a:pt x="154505" y="70226"/>
                    <a:pt x="157497" y="70226"/>
                  </a:cubicBezTo>
                  <a:cubicBezTo>
                    <a:pt x="157497" y="70226"/>
                    <a:pt x="157497" y="70226"/>
                    <a:pt x="164978" y="70226"/>
                  </a:cubicBezTo>
                  <a:cubicBezTo>
                    <a:pt x="164978" y="70226"/>
                    <a:pt x="164978" y="70226"/>
                    <a:pt x="178442" y="65743"/>
                  </a:cubicBezTo>
                  <a:cubicBezTo>
                    <a:pt x="178442" y="65743"/>
                    <a:pt x="178442" y="65743"/>
                    <a:pt x="182931" y="61261"/>
                  </a:cubicBezTo>
                  <a:cubicBezTo>
                    <a:pt x="182931" y="61261"/>
                    <a:pt x="182931" y="61261"/>
                    <a:pt x="187419" y="53790"/>
                  </a:cubicBezTo>
                  <a:cubicBezTo>
                    <a:pt x="187419" y="53790"/>
                    <a:pt x="187419" y="53790"/>
                    <a:pt x="187419" y="41837"/>
                  </a:cubicBezTo>
                  <a:cubicBezTo>
                    <a:pt x="187419" y="41837"/>
                    <a:pt x="187419" y="41837"/>
                    <a:pt x="191907" y="41837"/>
                  </a:cubicBezTo>
                  <a:cubicBezTo>
                    <a:pt x="191907" y="41837"/>
                    <a:pt x="191907" y="41837"/>
                    <a:pt x="196395" y="37354"/>
                  </a:cubicBezTo>
                  <a:cubicBezTo>
                    <a:pt x="196395" y="37354"/>
                    <a:pt x="196395" y="37354"/>
                    <a:pt x="205372" y="29883"/>
                  </a:cubicBezTo>
                  <a:cubicBezTo>
                    <a:pt x="205372" y="29883"/>
                    <a:pt x="205372" y="29883"/>
                    <a:pt x="221829" y="26895"/>
                  </a:cubicBezTo>
                  <a:cubicBezTo>
                    <a:pt x="221829" y="26895"/>
                    <a:pt x="221829" y="26895"/>
                    <a:pt x="227813" y="19424"/>
                  </a:cubicBezTo>
                  <a:cubicBezTo>
                    <a:pt x="227813" y="19424"/>
                    <a:pt x="227813" y="19424"/>
                    <a:pt x="233797" y="16436"/>
                  </a:cubicBezTo>
                  <a:cubicBezTo>
                    <a:pt x="233797" y="16436"/>
                    <a:pt x="233797" y="16436"/>
                    <a:pt x="238285" y="11953"/>
                  </a:cubicBezTo>
                  <a:cubicBezTo>
                    <a:pt x="238285" y="11953"/>
                    <a:pt x="238285" y="11953"/>
                    <a:pt x="262223" y="13447"/>
                  </a:cubicBezTo>
                  <a:cubicBezTo>
                    <a:pt x="262223" y="13447"/>
                    <a:pt x="262223" y="13447"/>
                    <a:pt x="265215" y="5977"/>
                  </a:cubicBezTo>
                  <a:cubicBezTo>
                    <a:pt x="265215" y="5977"/>
                    <a:pt x="265215" y="5977"/>
                    <a:pt x="277183" y="0"/>
                  </a:cubicBezTo>
                  <a:close/>
                </a:path>
              </a:pathLst>
            </a:custGeom>
            <a:grpFill/>
            <a:ln w="6350" cap="flat">
              <a:solidFill>
                <a:schemeClr val="bg1"/>
              </a:solidFill>
              <a:prstDash val="solid"/>
              <a:miter lim="800000"/>
              <a:headEnd/>
              <a:tailEnd/>
            </a:ln>
          </p:spPr>
          <p:txBody>
            <a:bodyPr/>
            <a:lstStyle/>
            <a:p>
              <a:pPr defTabSz="1828272">
                <a:defRPr/>
              </a:pPr>
              <a:endParaRPr lang="en-US"/>
            </a:p>
          </p:txBody>
        </p:sp>
        <p:sp>
          <p:nvSpPr>
            <p:cNvPr id="244" name="Freeform 72">
              <a:extLst>
                <a:ext uri="{FF2B5EF4-FFF2-40B4-BE49-F238E27FC236}">
                  <a16:creationId xmlns:a16="http://schemas.microsoft.com/office/drawing/2014/main" id="{97EE730A-ACFF-424E-896B-8C1295D65DFE}"/>
                </a:ext>
              </a:extLst>
            </p:cNvPr>
            <p:cNvSpPr>
              <a:spLocks/>
            </p:cNvSpPr>
            <p:nvPr/>
          </p:nvSpPr>
          <p:spPr bwMode="auto">
            <a:xfrm>
              <a:off x="5957637" y="3282926"/>
              <a:ext cx="448593" cy="285010"/>
            </a:xfrm>
            <a:custGeom>
              <a:avLst/>
              <a:gdLst>
                <a:gd name="connsiteX0" fmla="*/ 373837 w 470138"/>
                <a:gd name="connsiteY0" fmla="*/ 178512 h 298698"/>
                <a:gd name="connsiteX1" fmla="*/ 376847 w 470138"/>
                <a:gd name="connsiteY1" fmla="*/ 178512 h 298698"/>
                <a:gd name="connsiteX2" fmla="*/ 382865 w 470138"/>
                <a:gd name="connsiteY2" fmla="*/ 178512 h 298698"/>
                <a:gd name="connsiteX3" fmla="*/ 391894 w 470138"/>
                <a:gd name="connsiteY3" fmla="*/ 184447 h 298698"/>
                <a:gd name="connsiteX4" fmla="*/ 399417 w 470138"/>
                <a:gd name="connsiteY4" fmla="*/ 191866 h 298698"/>
                <a:gd name="connsiteX5" fmla="*/ 405436 w 470138"/>
                <a:gd name="connsiteY5" fmla="*/ 193350 h 298698"/>
                <a:gd name="connsiteX6" fmla="*/ 409950 w 470138"/>
                <a:gd name="connsiteY6" fmla="*/ 193350 h 298698"/>
                <a:gd name="connsiteX7" fmla="*/ 417474 w 470138"/>
                <a:gd name="connsiteY7" fmla="*/ 193350 h 298698"/>
                <a:gd name="connsiteX8" fmla="*/ 432521 w 470138"/>
                <a:gd name="connsiteY8" fmla="*/ 199285 h 298698"/>
                <a:gd name="connsiteX9" fmla="*/ 441549 w 470138"/>
                <a:gd name="connsiteY9" fmla="*/ 206704 h 298698"/>
                <a:gd name="connsiteX10" fmla="*/ 441549 w 470138"/>
                <a:gd name="connsiteY10" fmla="*/ 212639 h 298698"/>
                <a:gd name="connsiteX11" fmla="*/ 444558 w 470138"/>
                <a:gd name="connsiteY11" fmla="*/ 225993 h 298698"/>
                <a:gd name="connsiteX12" fmla="*/ 449072 w 470138"/>
                <a:gd name="connsiteY12" fmla="*/ 225993 h 298698"/>
                <a:gd name="connsiteX13" fmla="*/ 452082 w 470138"/>
                <a:gd name="connsiteY13" fmla="*/ 225993 h 298698"/>
                <a:gd name="connsiteX14" fmla="*/ 452082 w 470138"/>
                <a:gd name="connsiteY14" fmla="*/ 234896 h 298698"/>
                <a:gd name="connsiteX15" fmla="*/ 456596 w 470138"/>
                <a:gd name="connsiteY15" fmla="*/ 234896 h 298698"/>
                <a:gd name="connsiteX16" fmla="*/ 462615 w 470138"/>
                <a:gd name="connsiteY16" fmla="*/ 240831 h 298698"/>
                <a:gd name="connsiteX17" fmla="*/ 470138 w 470138"/>
                <a:gd name="connsiteY17" fmla="*/ 240831 h 298698"/>
                <a:gd name="connsiteX18" fmla="*/ 462615 w 470138"/>
                <a:gd name="connsiteY18" fmla="*/ 251217 h 298698"/>
                <a:gd name="connsiteX19" fmla="*/ 456596 w 470138"/>
                <a:gd name="connsiteY19" fmla="*/ 254185 h 298698"/>
                <a:gd name="connsiteX20" fmla="*/ 449072 w 470138"/>
                <a:gd name="connsiteY20" fmla="*/ 267539 h 298698"/>
                <a:gd name="connsiteX21" fmla="*/ 440044 w 470138"/>
                <a:gd name="connsiteY21" fmla="*/ 270506 h 298698"/>
                <a:gd name="connsiteX22" fmla="*/ 421988 w 470138"/>
                <a:gd name="connsiteY22" fmla="*/ 270506 h 298698"/>
                <a:gd name="connsiteX23" fmla="*/ 418978 w 470138"/>
                <a:gd name="connsiteY23" fmla="*/ 274958 h 298698"/>
                <a:gd name="connsiteX24" fmla="*/ 406941 w 470138"/>
                <a:gd name="connsiteY24" fmla="*/ 274958 h 298698"/>
                <a:gd name="connsiteX25" fmla="*/ 403931 w 470138"/>
                <a:gd name="connsiteY25" fmla="*/ 285344 h 298698"/>
                <a:gd name="connsiteX26" fmla="*/ 402427 w 470138"/>
                <a:gd name="connsiteY26" fmla="*/ 292763 h 298698"/>
                <a:gd name="connsiteX27" fmla="*/ 399417 w 470138"/>
                <a:gd name="connsiteY27" fmla="*/ 295731 h 298698"/>
                <a:gd name="connsiteX28" fmla="*/ 396408 w 470138"/>
                <a:gd name="connsiteY28" fmla="*/ 298698 h 298698"/>
                <a:gd name="connsiteX29" fmla="*/ 391894 w 470138"/>
                <a:gd name="connsiteY29" fmla="*/ 298698 h 298698"/>
                <a:gd name="connsiteX30" fmla="*/ 387380 w 470138"/>
                <a:gd name="connsiteY30" fmla="*/ 291279 h 298698"/>
                <a:gd name="connsiteX31" fmla="*/ 376847 w 470138"/>
                <a:gd name="connsiteY31" fmla="*/ 286828 h 298698"/>
                <a:gd name="connsiteX32" fmla="*/ 370828 w 470138"/>
                <a:gd name="connsiteY32" fmla="*/ 280893 h 298698"/>
                <a:gd name="connsiteX33" fmla="*/ 370828 w 470138"/>
                <a:gd name="connsiteY33" fmla="*/ 277925 h 298698"/>
                <a:gd name="connsiteX34" fmla="*/ 370828 w 470138"/>
                <a:gd name="connsiteY34" fmla="*/ 273474 h 298698"/>
                <a:gd name="connsiteX35" fmla="*/ 370828 w 470138"/>
                <a:gd name="connsiteY35" fmla="*/ 267539 h 298698"/>
                <a:gd name="connsiteX36" fmla="*/ 370828 w 470138"/>
                <a:gd name="connsiteY36" fmla="*/ 264571 h 298698"/>
                <a:gd name="connsiteX37" fmla="*/ 370828 w 470138"/>
                <a:gd name="connsiteY37" fmla="*/ 252701 h 298698"/>
                <a:gd name="connsiteX38" fmla="*/ 370828 w 470138"/>
                <a:gd name="connsiteY38" fmla="*/ 249733 h 298698"/>
                <a:gd name="connsiteX39" fmla="*/ 370828 w 470138"/>
                <a:gd name="connsiteY39" fmla="*/ 242315 h 298698"/>
                <a:gd name="connsiteX40" fmla="*/ 363304 w 470138"/>
                <a:gd name="connsiteY40" fmla="*/ 231928 h 298698"/>
                <a:gd name="connsiteX41" fmla="*/ 358790 w 470138"/>
                <a:gd name="connsiteY41" fmla="*/ 227477 h 298698"/>
                <a:gd name="connsiteX42" fmla="*/ 358790 w 470138"/>
                <a:gd name="connsiteY42" fmla="*/ 223025 h 298698"/>
                <a:gd name="connsiteX43" fmla="*/ 358790 w 470138"/>
                <a:gd name="connsiteY43" fmla="*/ 220058 h 298698"/>
                <a:gd name="connsiteX44" fmla="*/ 363304 w 470138"/>
                <a:gd name="connsiteY44" fmla="*/ 214123 h 298698"/>
                <a:gd name="connsiteX45" fmla="*/ 370828 w 470138"/>
                <a:gd name="connsiteY45" fmla="*/ 212639 h 298698"/>
                <a:gd name="connsiteX46" fmla="*/ 376847 w 470138"/>
                <a:gd name="connsiteY46" fmla="*/ 206704 h 298698"/>
                <a:gd name="connsiteX47" fmla="*/ 376847 w 470138"/>
                <a:gd name="connsiteY47" fmla="*/ 199285 h 298698"/>
                <a:gd name="connsiteX48" fmla="*/ 373837 w 470138"/>
                <a:gd name="connsiteY48" fmla="*/ 185931 h 298698"/>
                <a:gd name="connsiteX49" fmla="*/ 373837 w 470138"/>
                <a:gd name="connsiteY49" fmla="*/ 182963 h 298698"/>
                <a:gd name="connsiteX50" fmla="*/ 373837 w 470138"/>
                <a:gd name="connsiteY50" fmla="*/ 178512 h 298698"/>
                <a:gd name="connsiteX51" fmla="*/ 275720 w 470138"/>
                <a:gd name="connsiteY51" fmla="*/ 116651 h 298698"/>
                <a:gd name="connsiteX52" fmla="*/ 281022 w 470138"/>
                <a:gd name="connsiteY52" fmla="*/ 116651 h 298698"/>
                <a:gd name="connsiteX53" fmla="*/ 284556 w 470138"/>
                <a:gd name="connsiteY53" fmla="*/ 116651 h 298698"/>
                <a:gd name="connsiteX54" fmla="*/ 288091 w 470138"/>
                <a:gd name="connsiteY54" fmla="*/ 120186 h 298698"/>
                <a:gd name="connsiteX55" fmla="*/ 291626 w 470138"/>
                <a:gd name="connsiteY55" fmla="*/ 125488 h 298698"/>
                <a:gd name="connsiteX56" fmla="*/ 291626 w 470138"/>
                <a:gd name="connsiteY56" fmla="*/ 130790 h 298698"/>
                <a:gd name="connsiteX57" fmla="*/ 284556 w 470138"/>
                <a:gd name="connsiteY57" fmla="*/ 134325 h 298698"/>
                <a:gd name="connsiteX58" fmla="*/ 281022 w 470138"/>
                <a:gd name="connsiteY58" fmla="*/ 130790 h 298698"/>
                <a:gd name="connsiteX59" fmla="*/ 281022 w 470138"/>
                <a:gd name="connsiteY59" fmla="*/ 125488 h 298698"/>
                <a:gd name="connsiteX60" fmla="*/ 275720 w 470138"/>
                <a:gd name="connsiteY60" fmla="*/ 121953 h 298698"/>
                <a:gd name="connsiteX61" fmla="*/ 275720 w 470138"/>
                <a:gd name="connsiteY61" fmla="*/ 120186 h 298698"/>
                <a:gd name="connsiteX62" fmla="*/ 309302 w 470138"/>
                <a:gd name="connsiteY62" fmla="*/ 107814 h 298698"/>
                <a:gd name="connsiteX63" fmla="*/ 314604 w 470138"/>
                <a:gd name="connsiteY63" fmla="*/ 107814 h 298698"/>
                <a:gd name="connsiteX64" fmla="*/ 319906 w 470138"/>
                <a:gd name="connsiteY64" fmla="*/ 113116 h 298698"/>
                <a:gd name="connsiteX65" fmla="*/ 323441 w 470138"/>
                <a:gd name="connsiteY65" fmla="*/ 116651 h 298698"/>
                <a:gd name="connsiteX66" fmla="*/ 330511 w 470138"/>
                <a:gd name="connsiteY66" fmla="*/ 120186 h 298698"/>
                <a:gd name="connsiteX67" fmla="*/ 330511 w 470138"/>
                <a:gd name="connsiteY67" fmla="*/ 116651 h 298698"/>
                <a:gd name="connsiteX68" fmla="*/ 339348 w 470138"/>
                <a:gd name="connsiteY68" fmla="*/ 116651 h 298698"/>
                <a:gd name="connsiteX69" fmla="*/ 344650 w 470138"/>
                <a:gd name="connsiteY69" fmla="*/ 116651 h 298698"/>
                <a:gd name="connsiteX70" fmla="*/ 351720 w 470138"/>
                <a:gd name="connsiteY70" fmla="*/ 121954 h 298698"/>
                <a:gd name="connsiteX71" fmla="*/ 364092 w 470138"/>
                <a:gd name="connsiteY71" fmla="*/ 130791 h 298698"/>
                <a:gd name="connsiteX72" fmla="*/ 364092 w 470138"/>
                <a:gd name="connsiteY72" fmla="*/ 139628 h 298698"/>
                <a:gd name="connsiteX73" fmla="*/ 358789 w 470138"/>
                <a:gd name="connsiteY73" fmla="*/ 144930 h 298698"/>
                <a:gd name="connsiteX74" fmla="*/ 353487 w 470138"/>
                <a:gd name="connsiteY74" fmla="*/ 144930 h 298698"/>
                <a:gd name="connsiteX75" fmla="*/ 348185 w 470138"/>
                <a:gd name="connsiteY75" fmla="*/ 144930 h 298698"/>
                <a:gd name="connsiteX76" fmla="*/ 348185 w 470138"/>
                <a:gd name="connsiteY76" fmla="*/ 146698 h 298698"/>
                <a:gd name="connsiteX77" fmla="*/ 335813 w 470138"/>
                <a:gd name="connsiteY77" fmla="*/ 146698 h 298698"/>
                <a:gd name="connsiteX78" fmla="*/ 330511 w 470138"/>
                <a:gd name="connsiteY78" fmla="*/ 146698 h 298698"/>
                <a:gd name="connsiteX79" fmla="*/ 328743 w 470138"/>
                <a:gd name="connsiteY79" fmla="*/ 146698 h 298698"/>
                <a:gd name="connsiteX80" fmla="*/ 325209 w 470138"/>
                <a:gd name="connsiteY80" fmla="*/ 141396 h 298698"/>
                <a:gd name="connsiteX81" fmla="*/ 323441 w 470138"/>
                <a:gd name="connsiteY81" fmla="*/ 134326 h 298698"/>
                <a:gd name="connsiteX82" fmla="*/ 325209 w 470138"/>
                <a:gd name="connsiteY82" fmla="*/ 127256 h 298698"/>
                <a:gd name="connsiteX83" fmla="*/ 316371 w 470138"/>
                <a:gd name="connsiteY83" fmla="*/ 127256 h 298698"/>
                <a:gd name="connsiteX84" fmla="*/ 309302 w 470138"/>
                <a:gd name="connsiteY84" fmla="*/ 125488 h 298698"/>
                <a:gd name="connsiteX85" fmla="*/ 309302 w 470138"/>
                <a:gd name="connsiteY85" fmla="*/ 120186 h 298698"/>
                <a:gd name="connsiteX86" fmla="*/ 309302 w 470138"/>
                <a:gd name="connsiteY86" fmla="*/ 116651 h 298698"/>
                <a:gd name="connsiteX87" fmla="*/ 309302 w 470138"/>
                <a:gd name="connsiteY87" fmla="*/ 111349 h 298698"/>
                <a:gd name="connsiteX88" fmla="*/ 258045 w 470138"/>
                <a:gd name="connsiteY88" fmla="*/ 93675 h 298698"/>
                <a:gd name="connsiteX89" fmla="*/ 261580 w 470138"/>
                <a:gd name="connsiteY89" fmla="*/ 93675 h 298698"/>
                <a:gd name="connsiteX90" fmla="*/ 272184 w 470138"/>
                <a:gd name="connsiteY90" fmla="*/ 93675 h 298698"/>
                <a:gd name="connsiteX91" fmla="*/ 281021 w 470138"/>
                <a:gd name="connsiteY91" fmla="*/ 93675 h 298698"/>
                <a:gd name="connsiteX92" fmla="*/ 282788 w 470138"/>
                <a:gd name="connsiteY92" fmla="*/ 100745 h 298698"/>
                <a:gd name="connsiteX93" fmla="*/ 302230 w 470138"/>
                <a:gd name="connsiteY93" fmla="*/ 100745 h 298698"/>
                <a:gd name="connsiteX94" fmla="*/ 293393 w 470138"/>
                <a:gd name="connsiteY94" fmla="*/ 106047 h 298698"/>
                <a:gd name="connsiteX95" fmla="*/ 291625 w 470138"/>
                <a:gd name="connsiteY95" fmla="*/ 107815 h 298698"/>
                <a:gd name="connsiteX96" fmla="*/ 291625 w 470138"/>
                <a:gd name="connsiteY96" fmla="*/ 104280 h 298698"/>
                <a:gd name="connsiteX97" fmla="*/ 286323 w 470138"/>
                <a:gd name="connsiteY97" fmla="*/ 104280 h 298698"/>
                <a:gd name="connsiteX98" fmla="*/ 282788 w 470138"/>
                <a:gd name="connsiteY98" fmla="*/ 104280 h 298698"/>
                <a:gd name="connsiteX99" fmla="*/ 277486 w 470138"/>
                <a:gd name="connsiteY99" fmla="*/ 104280 h 298698"/>
                <a:gd name="connsiteX100" fmla="*/ 273951 w 470138"/>
                <a:gd name="connsiteY100" fmla="*/ 104280 h 298698"/>
                <a:gd name="connsiteX101" fmla="*/ 270417 w 470138"/>
                <a:gd name="connsiteY101" fmla="*/ 104280 h 298698"/>
                <a:gd name="connsiteX102" fmla="*/ 265114 w 470138"/>
                <a:gd name="connsiteY102" fmla="*/ 104280 h 298698"/>
                <a:gd name="connsiteX103" fmla="*/ 258045 w 470138"/>
                <a:gd name="connsiteY103" fmla="*/ 102512 h 298698"/>
                <a:gd name="connsiteX104" fmla="*/ 258045 w 470138"/>
                <a:gd name="connsiteY104" fmla="*/ 100745 h 298698"/>
                <a:gd name="connsiteX105" fmla="*/ 258045 w 470138"/>
                <a:gd name="connsiteY105" fmla="*/ 97210 h 298698"/>
                <a:gd name="connsiteX106" fmla="*/ 187348 w 470138"/>
                <a:gd name="connsiteY106" fmla="*/ 51256 h 298698"/>
                <a:gd name="connsiteX107" fmla="*/ 194417 w 470138"/>
                <a:gd name="connsiteY107" fmla="*/ 51256 h 298698"/>
                <a:gd name="connsiteX108" fmla="*/ 197952 w 470138"/>
                <a:gd name="connsiteY108" fmla="*/ 51256 h 298698"/>
                <a:gd name="connsiteX109" fmla="*/ 201487 w 470138"/>
                <a:gd name="connsiteY109" fmla="*/ 53023 h 298698"/>
                <a:gd name="connsiteX110" fmla="*/ 203254 w 470138"/>
                <a:gd name="connsiteY110" fmla="*/ 56558 h 298698"/>
                <a:gd name="connsiteX111" fmla="*/ 208557 w 470138"/>
                <a:gd name="connsiteY111" fmla="*/ 65395 h 298698"/>
                <a:gd name="connsiteX112" fmla="*/ 213859 w 470138"/>
                <a:gd name="connsiteY112" fmla="*/ 65395 h 298698"/>
                <a:gd name="connsiteX113" fmla="*/ 217394 w 470138"/>
                <a:gd name="connsiteY113" fmla="*/ 74233 h 298698"/>
                <a:gd name="connsiteX114" fmla="*/ 217394 w 470138"/>
                <a:gd name="connsiteY114" fmla="*/ 81303 h 298698"/>
                <a:gd name="connsiteX115" fmla="*/ 217394 w 470138"/>
                <a:gd name="connsiteY115" fmla="*/ 86605 h 298698"/>
                <a:gd name="connsiteX116" fmla="*/ 212092 w 470138"/>
                <a:gd name="connsiteY116" fmla="*/ 86605 h 298698"/>
                <a:gd name="connsiteX117" fmla="*/ 206789 w 470138"/>
                <a:gd name="connsiteY117" fmla="*/ 81303 h 298698"/>
                <a:gd name="connsiteX118" fmla="*/ 203254 w 470138"/>
                <a:gd name="connsiteY118" fmla="*/ 77768 h 298698"/>
                <a:gd name="connsiteX119" fmla="*/ 194417 w 470138"/>
                <a:gd name="connsiteY119" fmla="*/ 81303 h 298698"/>
                <a:gd name="connsiteX120" fmla="*/ 187348 w 470138"/>
                <a:gd name="connsiteY120" fmla="*/ 83070 h 298698"/>
                <a:gd name="connsiteX121" fmla="*/ 182046 w 470138"/>
                <a:gd name="connsiteY121" fmla="*/ 79535 h 298698"/>
                <a:gd name="connsiteX122" fmla="*/ 178511 w 470138"/>
                <a:gd name="connsiteY122" fmla="*/ 74233 h 298698"/>
                <a:gd name="connsiteX123" fmla="*/ 169674 w 470138"/>
                <a:gd name="connsiteY123" fmla="*/ 68930 h 298698"/>
                <a:gd name="connsiteX124" fmla="*/ 169674 w 470138"/>
                <a:gd name="connsiteY124" fmla="*/ 63628 h 298698"/>
                <a:gd name="connsiteX125" fmla="*/ 169674 w 470138"/>
                <a:gd name="connsiteY125" fmla="*/ 56558 h 298698"/>
                <a:gd name="connsiteX126" fmla="*/ 174976 w 470138"/>
                <a:gd name="connsiteY126" fmla="*/ 56558 h 298698"/>
                <a:gd name="connsiteX127" fmla="*/ 180278 w 470138"/>
                <a:gd name="connsiteY127" fmla="*/ 56558 h 298698"/>
                <a:gd name="connsiteX128" fmla="*/ 180278 w 470138"/>
                <a:gd name="connsiteY128" fmla="*/ 53023 h 298698"/>
                <a:gd name="connsiteX129" fmla="*/ 12372 w 470138"/>
                <a:gd name="connsiteY129" fmla="*/ 15908 h 298698"/>
                <a:gd name="connsiteX130" fmla="*/ 12372 w 470138"/>
                <a:gd name="connsiteY130" fmla="*/ 21210 h 298698"/>
                <a:gd name="connsiteX131" fmla="*/ 12372 w 470138"/>
                <a:gd name="connsiteY131" fmla="*/ 24745 h 298698"/>
                <a:gd name="connsiteX132" fmla="*/ 8837 w 470138"/>
                <a:gd name="connsiteY132" fmla="*/ 28280 h 298698"/>
                <a:gd name="connsiteX133" fmla="*/ 7069 w 470138"/>
                <a:gd name="connsiteY133" fmla="*/ 31815 h 298698"/>
                <a:gd name="connsiteX134" fmla="*/ 7069 w 470138"/>
                <a:gd name="connsiteY134" fmla="*/ 38885 h 298698"/>
                <a:gd name="connsiteX135" fmla="*/ 0 w 470138"/>
                <a:gd name="connsiteY135" fmla="*/ 35350 h 298698"/>
                <a:gd name="connsiteX136" fmla="*/ 0 w 470138"/>
                <a:gd name="connsiteY136" fmla="*/ 31815 h 298698"/>
                <a:gd name="connsiteX137" fmla="*/ 0 w 470138"/>
                <a:gd name="connsiteY137" fmla="*/ 28280 h 298698"/>
                <a:gd name="connsiteX138" fmla="*/ 7069 w 470138"/>
                <a:gd name="connsiteY138" fmla="*/ 21210 h 298698"/>
                <a:gd name="connsiteX139" fmla="*/ 58325 w 470138"/>
                <a:gd name="connsiteY139" fmla="*/ 0 h 298698"/>
                <a:gd name="connsiteX140" fmla="*/ 63627 w 470138"/>
                <a:gd name="connsiteY140" fmla="*/ 0 h 298698"/>
                <a:gd name="connsiteX141" fmla="*/ 77767 w 470138"/>
                <a:gd name="connsiteY141" fmla="*/ 0 h 298698"/>
                <a:gd name="connsiteX142" fmla="*/ 83069 w 470138"/>
                <a:gd name="connsiteY142" fmla="*/ 0 h 298698"/>
                <a:gd name="connsiteX143" fmla="*/ 88372 w 470138"/>
                <a:gd name="connsiteY143" fmla="*/ 8837 h 298698"/>
                <a:gd name="connsiteX144" fmla="*/ 88372 w 470138"/>
                <a:gd name="connsiteY144" fmla="*/ 10604 h 298698"/>
                <a:gd name="connsiteX145" fmla="*/ 88372 w 470138"/>
                <a:gd name="connsiteY145" fmla="*/ 15907 h 298698"/>
                <a:gd name="connsiteX146" fmla="*/ 86604 w 470138"/>
                <a:gd name="connsiteY146" fmla="*/ 21209 h 298698"/>
                <a:gd name="connsiteX147" fmla="*/ 86604 w 470138"/>
                <a:gd name="connsiteY147" fmla="*/ 22977 h 298698"/>
                <a:gd name="connsiteX148" fmla="*/ 81302 w 470138"/>
                <a:gd name="connsiteY148" fmla="*/ 28279 h 298698"/>
                <a:gd name="connsiteX149" fmla="*/ 77767 w 470138"/>
                <a:gd name="connsiteY149" fmla="*/ 28279 h 298698"/>
                <a:gd name="connsiteX150" fmla="*/ 72465 w 470138"/>
                <a:gd name="connsiteY150" fmla="*/ 28279 h 298698"/>
                <a:gd name="connsiteX151" fmla="*/ 68930 w 470138"/>
                <a:gd name="connsiteY151" fmla="*/ 28279 h 298698"/>
                <a:gd name="connsiteX152" fmla="*/ 60092 w 470138"/>
                <a:gd name="connsiteY152" fmla="*/ 22977 h 298698"/>
                <a:gd name="connsiteX153" fmla="*/ 58325 w 470138"/>
                <a:gd name="connsiteY153" fmla="*/ 22977 h 298698"/>
                <a:gd name="connsiteX154" fmla="*/ 49488 w 470138"/>
                <a:gd name="connsiteY154" fmla="*/ 15907 h 298698"/>
                <a:gd name="connsiteX155" fmla="*/ 49488 w 470138"/>
                <a:gd name="connsiteY155" fmla="*/ 7070 h 298698"/>
                <a:gd name="connsiteX156" fmla="*/ 49488 w 470138"/>
                <a:gd name="connsiteY156" fmla="*/ 3535 h 29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470138" h="298698">
                  <a:moveTo>
                    <a:pt x="373837" y="178512"/>
                  </a:moveTo>
                  <a:cubicBezTo>
                    <a:pt x="376847" y="178512"/>
                    <a:pt x="376847" y="178512"/>
                    <a:pt x="376847" y="178512"/>
                  </a:cubicBezTo>
                  <a:cubicBezTo>
                    <a:pt x="382865" y="178512"/>
                    <a:pt x="382865" y="178512"/>
                    <a:pt x="382865" y="178512"/>
                  </a:cubicBezTo>
                  <a:cubicBezTo>
                    <a:pt x="391894" y="184447"/>
                    <a:pt x="391894" y="184447"/>
                    <a:pt x="391894" y="184447"/>
                  </a:cubicBezTo>
                  <a:cubicBezTo>
                    <a:pt x="399417" y="191866"/>
                    <a:pt x="399417" y="191866"/>
                    <a:pt x="399417" y="191866"/>
                  </a:cubicBezTo>
                  <a:cubicBezTo>
                    <a:pt x="399417" y="191866"/>
                    <a:pt x="403931" y="193350"/>
                    <a:pt x="405436" y="193350"/>
                  </a:cubicBezTo>
                  <a:cubicBezTo>
                    <a:pt x="406941" y="193350"/>
                    <a:pt x="408445" y="193350"/>
                    <a:pt x="409950" y="193350"/>
                  </a:cubicBezTo>
                  <a:cubicBezTo>
                    <a:pt x="411455" y="193350"/>
                    <a:pt x="417474" y="193350"/>
                    <a:pt x="417474" y="193350"/>
                  </a:cubicBezTo>
                  <a:cubicBezTo>
                    <a:pt x="432521" y="199285"/>
                    <a:pt x="432521" y="199285"/>
                    <a:pt x="432521" y="199285"/>
                  </a:cubicBezTo>
                  <a:cubicBezTo>
                    <a:pt x="441549" y="206704"/>
                    <a:pt x="441549" y="206704"/>
                    <a:pt x="441549" y="206704"/>
                  </a:cubicBezTo>
                  <a:cubicBezTo>
                    <a:pt x="441549" y="212639"/>
                    <a:pt x="441549" y="212639"/>
                    <a:pt x="441549" y="212639"/>
                  </a:cubicBezTo>
                  <a:cubicBezTo>
                    <a:pt x="444558" y="225993"/>
                    <a:pt x="444558" y="225993"/>
                    <a:pt x="444558" y="225993"/>
                  </a:cubicBezTo>
                  <a:cubicBezTo>
                    <a:pt x="449072" y="225993"/>
                    <a:pt x="449072" y="225993"/>
                    <a:pt x="449072" y="225993"/>
                  </a:cubicBezTo>
                  <a:cubicBezTo>
                    <a:pt x="452082" y="225993"/>
                    <a:pt x="452082" y="225993"/>
                    <a:pt x="452082" y="225993"/>
                  </a:cubicBezTo>
                  <a:cubicBezTo>
                    <a:pt x="452082" y="234896"/>
                    <a:pt x="452082" y="234896"/>
                    <a:pt x="452082" y="234896"/>
                  </a:cubicBezTo>
                  <a:cubicBezTo>
                    <a:pt x="456596" y="234896"/>
                    <a:pt x="456596" y="234896"/>
                    <a:pt x="456596" y="234896"/>
                  </a:cubicBezTo>
                  <a:cubicBezTo>
                    <a:pt x="462615" y="240831"/>
                    <a:pt x="462615" y="240831"/>
                    <a:pt x="462615" y="240831"/>
                  </a:cubicBezTo>
                  <a:cubicBezTo>
                    <a:pt x="470138" y="240831"/>
                    <a:pt x="470138" y="240831"/>
                    <a:pt x="470138" y="240831"/>
                  </a:cubicBezTo>
                  <a:cubicBezTo>
                    <a:pt x="462615" y="251217"/>
                    <a:pt x="462615" y="251217"/>
                    <a:pt x="462615" y="251217"/>
                  </a:cubicBezTo>
                  <a:cubicBezTo>
                    <a:pt x="456596" y="254185"/>
                    <a:pt x="456596" y="254185"/>
                    <a:pt x="456596" y="254185"/>
                  </a:cubicBezTo>
                  <a:cubicBezTo>
                    <a:pt x="449072" y="267539"/>
                    <a:pt x="449072" y="267539"/>
                    <a:pt x="449072" y="267539"/>
                  </a:cubicBezTo>
                  <a:cubicBezTo>
                    <a:pt x="440044" y="270506"/>
                    <a:pt x="440044" y="270506"/>
                    <a:pt x="440044" y="270506"/>
                  </a:cubicBezTo>
                  <a:cubicBezTo>
                    <a:pt x="421988" y="270506"/>
                    <a:pt x="421988" y="270506"/>
                    <a:pt x="421988" y="270506"/>
                  </a:cubicBezTo>
                  <a:cubicBezTo>
                    <a:pt x="418978" y="274958"/>
                    <a:pt x="418978" y="274958"/>
                    <a:pt x="418978" y="274958"/>
                  </a:cubicBezTo>
                  <a:cubicBezTo>
                    <a:pt x="406941" y="274958"/>
                    <a:pt x="406941" y="274958"/>
                    <a:pt x="406941" y="274958"/>
                  </a:cubicBezTo>
                  <a:cubicBezTo>
                    <a:pt x="403931" y="285344"/>
                    <a:pt x="403931" y="285344"/>
                    <a:pt x="403931" y="285344"/>
                  </a:cubicBezTo>
                  <a:cubicBezTo>
                    <a:pt x="402427" y="292763"/>
                    <a:pt x="402427" y="292763"/>
                    <a:pt x="402427" y="292763"/>
                  </a:cubicBezTo>
                  <a:cubicBezTo>
                    <a:pt x="399417" y="295731"/>
                    <a:pt x="399417" y="295731"/>
                    <a:pt x="399417" y="295731"/>
                  </a:cubicBezTo>
                  <a:cubicBezTo>
                    <a:pt x="396408" y="298698"/>
                    <a:pt x="396408" y="298698"/>
                    <a:pt x="396408" y="298698"/>
                  </a:cubicBezTo>
                  <a:cubicBezTo>
                    <a:pt x="391894" y="298698"/>
                    <a:pt x="391894" y="298698"/>
                    <a:pt x="391894" y="298698"/>
                  </a:cubicBezTo>
                  <a:cubicBezTo>
                    <a:pt x="387380" y="291279"/>
                    <a:pt x="387380" y="291279"/>
                    <a:pt x="387380" y="291279"/>
                  </a:cubicBezTo>
                  <a:cubicBezTo>
                    <a:pt x="376847" y="286828"/>
                    <a:pt x="376847" y="286828"/>
                    <a:pt x="376847" y="286828"/>
                  </a:cubicBezTo>
                  <a:cubicBezTo>
                    <a:pt x="370828" y="280893"/>
                    <a:pt x="370828" y="280893"/>
                    <a:pt x="370828" y="280893"/>
                  </a:cubicBezTo>
                  <a:cubicBezTo>
                    <a:pt x="370828" y="277925"/>
                    <a:pt x="370828" y="277925"/>
                    <a:pt x="370828" y="277925"/>
                  </a:cubicBezTo>
                  <a:cubicBezTo>
                    <a:pt x="370828" y="273474"/>
                    <a:pt x="370828" y="273474"/>
                    <a:pt x="370828" y="273474"/>
                  </a:cubicBezTo>
                  <a:cubicBezTo>
                    <a:pt x="370828" y="267539"/>
                    <a:pt x="370828" y="267539"/>
                    <a:pt x="370828" y="267539"/>
                  </a:cubicBezTo>
                  <a:cubicBezTo>
                    <a:pt x="370828" y="264571"/>
                    <a:pt x="370828" y="264571"/>
                    <a:pt x="370828" y="264571"/>
                  </a:cubicBezTo>
                  <a:cubicBezTo>
                    <a:pt x="370828" y="252701"/>
                    <a:pt x="370828" y="252701"/>
                    <a:pt x="370828" y="252701"/>
                  </a:cubicBezTo>
                  <a:cubicBezTo>
                    <a:pt x="370828" y="249733"/>
                    <a:pt x="370828" y="249733"/>
                    <a:pt x="370828" y="249733"/>
                  </a:cubicBezTo>
                  <a:cubicBezTo>
                    <a:pt x="370828" y="242315"/>
                    <a:pt x="370828" y="242315"/>
                    <a:pt x="370828" y="242315"/>
                  </a:cubicBezTo>
                  <a:cubicBezTo>
                    <a:pt x="363304" y="231928"/>
                    <a:pt x="363304" y="231928"/>
                    <a:pt x="363304" y="231928"/>
                  </a:cubicBezTo>
                  <a:cubicBezTo>
                    <a:pt x="358790" y="227477"/>
                    <a:pt x="358790" y="227477"/>
                    <a:pt x="358790" y="227477"/>
                  </a:cubicBezTo>
                  <a:cubicBezTo>
                    <a:pt x="358790" y="223025"/>
                    <a:pt x="358790" y="223025"/>
                    <a:pt x="358790" y="223025"/>
                  </a:cubicBezTo>
                  <a:cubicBezTo>
                    <a:pt x="358790" y="220058"/>
                    <a:pt x="358790" y="220058"/>
                    <a:pt x="358790" y="220058"/>
                  </a:cubicBezTo>
                  <a:cubicBezTo>
                    <a:pt x="363304" y="214123"/>
                    <a:pt x="363304" y="214123"/>
                    <a:pt x="363304" y="214123"/>
                  </a:cubicBezTo>
                  <a:cubicBezTo>
                    <a:pt x="370828" y="212639"/>
                    <a:pt x="370828" y="212639"/>
                    <a:pt x="370828" y="212639"/>
                  </a:cubicBezTo>
                  <a:cubicBezTo>
                    <a:pt x="376847" y="206704"/>
                    <a:pt x="376847" y="206704"/>
                    <a:pt x="376847" y="206704"/>
                  </a:cubicBezTo>
                  <a:lnTo>
                    <a:pt x="376847" y="199285"/>
                  </a:lnTo>
                  <a:cubicBezTo>
                    <a:pt x="373837" y="185931"/>
                    <a:pt x="373837" y="185931"/>
                    <a:pt x="373837" y="185931"/>
                  </a:cubicBezTo>
                  <a:cubicBezTo>
                    <a:pt x="373837" y="182963"/>
                    <a:pt x="373837" y="182963"/>
                    <a:pt x="373837" y="182963"/>
                  </a:cubicBezTo>
                  <a:cubicBezTo>
                    <a:pt x="373837" y="178512"/>
                    <a:pt x="373837" y="178512"/>
                    <a:pt x="373837" y="178512"/>
                  </a:cubicBezTo>
                  <a:close/>
                  <a:moveTo>
                    <a:pt x="275720" y="116651"/>
                  </a:moveTo>
                  <a:lnTo>
                    <a:pt x="281022" y="116651"/>
                  </a:lnTo>
                  <a:lnTo>
                    <a:pt x="284556" y="116651"/>
                  </a:lnTo>
                  <a:lnTo>
                    <a:pt x="288091" y="120186"/>
                  </a:lnTo>
                  <a:lnTo>
                    <a:pt x="291626" y="125488"/>
                  </a:lnTo>
                  <a:lnTo>
                    <a:pt x="291626" y="130790"/>
                  </a:lnTo>
                  <a:lnTo>
                    <a:pt x="284556" y="134325"/>
                  </a:lnTo>
                  <a:lnTo>
                    <a:pt x="281022" y="130790"/>
                  </a:lnTo>
                  <a:lnTo>
                    <a:pt x="281022" y="125488"/>
                  </a:lnTo>
                  <a:lnTo>
                    <a:pt x="275720" y="121953"/>
                  </a:lnTo>
                  <a:lnTo>
                    <a:pt x="275720" y="120186"/>
                  </a:lnTo>
                  <a:close/>
                  <a:moveTo>
                    <a:pt x="309302" y="107814"/>
                  </a:moveTo>
                  <a:lnTo>
                    <a:pt x="314604" y="107814"/>
                  </a:lnTo>
                  <a:lnTo>
                    <a:pt x="319906" y="113116"/>
                  </a:lnTo>
                  <a:lnTo>
                    <a:pt x="323441" y="116651"/>
                  </a:lnTo>
                  <a:lnTo>
                    <a:pt x="330511" y="120186"/>
                  </a:lnTo>
                  <a:lnTo>
                    <a:pt x="330511" y="116651"/>
                  </a:lnTo>
                  <a:lnTo>
                    <a:pt x="339348" y="116651"/>
                  </a:lnTo>
                  <a:lnTo>
                    <a:pt x="344650" y="116651"/>
                  </a:lnTo>
                  <a:lnTo>
                    <a:pt x="351720" y="121954"/>
                  </a:lnTo>
                  <a:lnTo>
                    <a:pt x="364092" y="130791"/>
                  </a:lnTo>
                  <a:lnTo>
                    <a:pt x="364092" y="139628"/>
                  </a:lnTo>
                  <a:lnTo>
                    <a:pt x="358789" y="144930"/>
                  </a:lnTo>
                  <a:lnTo>
                    <a:pt x="353487" y="144930"/>
                  </a:lnTo>
                  <a:lnTo>
                    <a:pt x="348185" y="144930"/>
                  </a:lnTo>
                  <a:lnTo>
                    <a:pt x="348185" y="146698"/>
                  </a:lnTo>
                  <a:lnTo>
                    <a:pt x="335813" y="146698"/>
                  </a:lnTo>
                  <a:lnTo>
                    <a:pt x="330511" y="146698"/>
                  </a:lnTo>
                  <a:lnTo>
                    <a:pt x="328743" y="146698"/>
                  </a:lnTo>
                  <a:lnTo>
                    <a:pt x="325209" y="141396"/>
                  </a:lnTo>
                  <a:lnTo>
                    <a:pt x="323441" y="134326"/>
                  </a:lnTo>
                  <a:lnTo>
                    <a:pt x="325209" y="127256"/>
                  </a:lnTo>
                  <a:lnTo>
                    <a:pt x="316371" y="127256"/>
                  </a:lnTo>
                  <a:lnTo>
                    <a:pt x="309302" y="125488"/>
                  </a:lnTo>
                  <a:lnTo>
                    <a:pt x="309302" y="120186"/>
                  </a:lnTo>
                  <a:lnTo>
                    <a:pt x="309302" y="116651"/>
                  </a:lnTo>
                  <a:lnTo>
                    <a:pt x="309302" y="111349"/>
                  </a:lnTo>
                  <a:close/>
                  <a:moveTo>
                    <a:pt x="258045" y="93675"/>
                  </a:moveTo>
                  <a:lnTo>
                    <a:pt x="261580" y="93675"/>
                  </a:lnTo>
                  <a:lnTo>
                    <a:pt x="272184" y="93675"/>
                  </a:lnTo>
                  <a:lnTo>
                    <a:pt x="281021" y="93675"/>
                  </a:lnTo>
                  <a:lnTo>
                    <a:pt x="282788" y="100745"/>
                  </a:lnTo>
                  <a:lnTo>
                    <a:pt x="302230" y="100745"/>
                  </a:lnTo>
                  <a:lnTo>
                    <a:pt x="293393" y="106047"/>
                  </a:lnTo>
                  <a:lnTo>
                    <a:pt x="291625" y="107815"/>
                  </a:lnTo>
                  <a:lnTo>
                    <a:pt x="291625" y="104280"/>
                  </a:lnTo>
                  <a:lnTo>
                    <a:pt x="286323" y="104280"/>
                  </a:lnTo>
                  <a:lnTo>
                    <a:pt x="282788" y="104280"/>
                  </a:lnTo>
                  <a:lnTo>
                    <a:pt x="277486" y="104280"/>
                  </a:lnTo>
                  <a:lnTo>
                    <a:pt x="273951" y="104280"/>
                  </a:lnTo>
                  <a:lnTo>
                    <a:pt x="270417" y="104280"/>
                  </a:lnTo>
                  <a:lnTo>
                    <a:pt x="265114" y="104280"/>
                  </a:lnTo>
                  <a:lnTo>
                    <a:pt x="258045" y="102512"/>
                  </a:lnTo>
                  <a:lnTo>
                    <a:pt x="258045" y="100745"/>
                  </a:lnTo>
                  <a:lnTo>
                    <a:pt x="258045" y="97210"/>
                  </a:lnTo>
                  <a:close/>
                  <a:moveTo>
                    <a:pt x="187348" y="51256"/>
                  </a:moveTo>
                  <a:lnTo>
                    <a:pt x="194417" y="51256"/>
                  </a:lnTo>
                  <a:lnTo>
                    <a:pt x="197952" y="51256"/>
                  </a:lnTo>
                  <a:lnTo>
                    <a:pt x="201487" y="53023"/>
                  </a:lnTo>
                  <a:lnTo>
                    <a:pt x="203254" y="56558"/>
                  </a:lnTo>
                  <a:lnTo>
                    <a:pt x="208557" y="65395"/>
                  </a:lnTo>
                  <a:lnTo>
                    <a:pt x="213859" y="65395"/>
                  </a:lnTo>
                  <a:lnTo>
                    <a:pt x="217394" y="74233"/>
                  </a:lnTo>
                  <a:lnTo>
                    <a:pt x="217394" y="81303"/>
                  </a:lnTo>
                  <a:lnTo>
                    <a:pt x="217394" y="86605"/>
                  </a:lnTo>
                  <a:lnTo>
                    <a:pt x="212092" y="86605"/>
                  </a:lnTo>
                  <a:lnTo>
                    <a:pt x="206789" y="81303"/>
                  </a:lnTo>
                  <a:lnTo>
                    <a:pt x="203254" y="77768"/>
                  </a:lnTo>
                  <a:lnTo>
                    <a:pt x="194417" y="81303"/>
                  </a:lnTo>
                  <a:lnTo>
                    <a:pt x="187348" y="83070"/>
                  </a:lnTo>
                  <a:lnTo>
                    <a:pt x="182046" y="79535"/>
                  </a:lnTo>
                  <a:lnTo>
                    <a:pt x="178511" y="74233"/>
                  </a:lnTo>
                  <a:lnTo>
                    <a:pt x="169674" y="68930"/>
                  </a:lnTo>
                  <a:lnTo>
                    <a:pt x="169674" y="63628"/>
                  </a:lnTo>
                  <a:lnTo>
                    <a:pt x="169674" y="56558"/>
                  </a:lnTo>
                  <a:lnTo>
                    <a:pt x="174976" y="56558"/>
                  </a:lnTo>
                  <a:lnTo>
                    <a:pt x="180278" y="56558"/>
                  </a:lnTo>
                  <a:lnTo>
                    <a:pt x="180278" y="53023"/>
                  </a:lnTo>
                  <a:close/>
                  <a:moveTo>
                    <a:pt x="12372" y="15908"/>
                  </a:moveTo>
                  <a:lnTo>
                    <a:pt x="12372" y="21210"/>
                  </a:lnTo>
                  <a:lnTo>
                    <a:pt x="12372" y="24745"/>
                  </a:lnTo>
                  <a:lnTo>
                    <a:pt x="8837" y="28280"/>
                  </a:lnTo>
                  <a:lnTo>
                    <a:pt x="7069" y="31815"/>
                  </a:lnTo>
                  <a:lnTo>
                    <a:pt x="7069" y="38885"/>
                  </a:lnTo>
                  <a:lnTo>
                    <a:pt x="0" y="35350"/>
                  </a:lnTo>
                  <a:lnTo>
                    <a:pt x="0" y="31815"/>
                  </a:lnTo>
                  <a:lnTo>
                    <a:pt x="0" y="28280"/>
                  </a:lnTo>
                  <a:lnTo>
                    <a:pt x="7069" y="21210"/>
                  </a:lnTo>
                  <a:close/>
                  <a:moveTo>
                    <a:pt x="58325" y="0"/>
                  </a:moveTo>
                  <a:lnTo>
                    <a:pt x="63627" y="0"/>
                  </a:lnTo>
                  <a:lnTo>
                    <a:pt x="77767" y="0"/>
                  </a:lnTo>
                  <a:lnTo>
                    <a:pt x="83069" y="0"/>
                  </a:lnTo>
                  <a:lnTo>
                    <a:pt x="88372" y="8837"/>
                  </a:lnTo>
                  <a:lnTo>
                    <a:pt x="88372" y="10604"/>
                  </a:lnTo>
                  <a:lnTo>
                    <a:pt x="88372" y="15907"/>
                  </a:lnTo>
                  <a:lnTo>
                    <a:pt x="86604" y="21209"/>
                  </a:lnTo>
                  <a:lnTo>
                    <a:pt x="86604" y="22977"/>
                  </a:lnTo>
                  <a:lnTo>
                    <a:pt x="81302" y="28279"/>
                  </a:lnTo>
                  <a:lnTo>
                    <a:pt x="77767" y="28279"/>
                  </a:lnTo>
                  <a:lnTo>
                    <a:pt x="72465" y="28279"/>
                  </a:lnTo>
                  <a:lnTo>
                    <a:pt x="68930" y="28279"/>
                  </a:lnTo>
                  <a:lnTo>
                    <a:pt x="60092" y="22977"/>
                  </a:lnTo>
                  <a:lnTo>
                    <a:pt x="58325" y="22977"/>
                  </a:lnTo>
                  <a:lnTo>
                    <a:pt x="49488" y="15907"/>
                  </a:lnTo>
                  <a:lnTo>
                    <a:pt x="49488" y="7070"/>
                  </a:lnTo>
                  <a:lnTo>
                    <a:pt x="49488" y="3535"/>
                  </a:lnTo>
                  <a:close/>
                </a:path>
              </a:pathLst>
            </a:custGeom>
            <a:grpFill/>
            <a:ln w="6350" cap="flat">
              <a:solidFill>
                <a:schemeClr val="bg1"/>
              </a:solidFill>
              <a:prstDash val="solid"/>
              <a:miter lim="800000"/>
              <a:headEnd/>
              <a:tailEnd/>
            </a:ln>
          </p:spPr>
          <p:txBody>
            <a:bodyPr/>
            <a:lstStyle/>
            <a:p>
              <a:pPr defTabSz="1828272">
                <a:defRPr/>
              </a:pPr>
              <a:endParaRPr lang="en-US"/>
            </a:p>
          </p:txBody>
        </p:sp>
      </p:grpSp>
      <p:sp>
        <p:nvSpPr>
          <p:cNvPr id="245" name="Freeform 32">
            <a:extLst>
              <a:ext uri="{FF2B5EF4-FFF2-40B4-BE49-F238E27FC236}">
                <a16:creationId xmlns:a16="http://schemas.microsoft.com/office/drawing/2014/main" id="{2FD96720-FBC8-9D43-BACD-A44B41A7398E}"/>
              </a:ext>
            </a:extLst>
          </p:cNvPr>
          <p:cNvSpPr>
            <a:spLocks/>
          </p:cNvSpPr>
          <p:nvPr/>
        </p:nvSpPr>
        <p:spPr bwMode="auto">
          <a:xfrm>
            <a:off x="9582737" y="2913598"/>
            <a:ext cx="719710" cy="470890"/>
          </a:xfrm>
          <a:custGeom>
            <a:avLst/>
            <a:gdLst>
              <a:gd name="T0" fmla="*/ 165 w 188"/>
              <a:gd name="T1" fmla="*/ 90 h 122"/>
              <a:gd name="T2" fmla="*/ 166 w 188"/>
              <a:gd name="T3" fmla="*/ 90 h 122"/>
              <a:gd name="T4" fmla="*/ 169 w 188"/>
              <a:gd name="T5" fmla="*/ 90 h 122"/>
              <a:gd name="T6" fmla="*/ 171 w 188"/>
              <a:gd name="T7" fmla="*/ 91 h 122"/>
              <a:gd name="T8" fmla="*/ 171 w 188"/>
              <a:gd name="T9" fmla="*/ 89 h 122"/>
              <a:gd name="T10" fmla="*/ 178 w 188"/>
              <a:gd name="T11" fmla="*/ 83 h 122"/>
              <a:gd name="T12" fmla="*/ 186 w 188"/>
              <a:gd name="T13" fmla="*/ 78 h 122"/>
              <a:gd name="T14" fmla="*/ 188 w 188"/>
              <a:gd name="T15" fmla="*/ 72 h 122"/>
              <a:gd name="T16" fmla="*/ 188 w 188"/>
              <a:gd name="T17" fmla="*/ 71 h 122"/>
              <a:gd name="T18" fmla="*/ 183 w 188"/>
              <a:gd name="T19" fmla="*/ 67 h 122"/>
              <a:gd name="T20" fmla="*/ 179 w 188"/>
              <a:gd name="T21" fmla="*/ 63 h 122"/>
              <a:gd name="T22" fmla="*/ 177 w 188"/>
              <a:gd name="T23" fmla="*/ 59 h 122"/>
              <a:gd name="T24" fmla="*/ 173 w 188"/>
              <a:gd name="T25" fmla="*/ 57 h 122"/>
              <a:gd name="T26" fmla="*/ 170 w 188"/>
              <a:gd name="T27" fmla="*/ 55 h 122"/>
              <a:gd name="T28" fmla="*/ 171 w 188"/>
              <a:gd name="T29" fmla="*/ 50 h 122"/>
              <a:gd name="T30" fmla="*/ 171 w 188"/>
              <a:gd name="T31" fmla="*/ 45 h 122"/>
              <a:gd name="T32" fmla="*/ 170 w 188"/>
              <a:gd name="T33" fmla="*/ 39 h 122"/>
              <a:gd name="T34" fmla="*/ 171 w 188"/>
              <a:gd name="T35" fmla="*/ 34 h 122"/>
              <a:gd name="T36" fmla="*/ 174 w 188"/>
              <a:gd name="T37" fmla="*/ 32 h 122"/>
              <a:gd name="T38" fmla="*/ 176 w 188"/>
              <a:gd name="T39" fmla="*/ 28 h 122"/>
              <a:gd name="T40" fmla="*/ 177 w 188"/>
              <a:gd name="T41" fmla="*/ 25 h 122"/>
              <a:gd name="T42" fmla="*/ 179 w 188"/>
              <a:gd name="T43" fmla="*/ 20 h 122"/>
              <a:gd name="T44" fmla="*/ 176 w 188"/>
              <a:gd name="T45" fmla="*/ 18 h 122"/>
              <a:gd name="T46" fmla="*/ 173 w 188"/>
              <a:gd name="T47" fmla="*/ 18 h 122"/>
              <a:gd name="T48" fmla="*/ 170 w 188"/>
              <a:gd name="T49" fmla="*/ 17 h 122"/>
              <a:gd name="T50" fmla="*/ 166 w 188"/>
              <a:gd name="T51" fmla="*/ 10 h 122"/>
              <a:gd name="T52" fmla="*/ 162 w 188"/>
              <a:gd name="T53" fmla="*/ 5 h 122"/>
              <a:gd name="T54" fmla="*/ 154 w 188"/>
              <a:gd name="T55" fmla="*/ 0 h 122"/>
              <a:gd name="T56" fmla="*/ 24 w 188"/>
              <a:gd name="T57" fmla="*/ 23 h 122"/>
              <a:gd name="T58" fmla="*/ 22 w 188"/>
              <a:gd name="T59" fmla="*/ 13 h 122"/>
              <a:gd name="T60" fmla="*/ 16 w 188"/>
              <a:gd name="T61" fmla="*/ 17 h 122"/>
              <a:gd name="T62" fmla="*/ 11 w 188"/>
              <a:gd name="T63" fmla="*/ 21 h 122"/>
              <a:gd name="T64" fmla="*/ 6 w 188"/>
              <a:gd name="T65" fmla="*/ 24 h 122"/>
              <a:gd name="T66" fmla="*/ 0 w 188"/>
              <a:gd name="T67" fmla="*/ 28 h 122"/>
              <a:gd name="T68" fmla="*/ 16 w 188"/>
              <a:gd name="T69" fmla="*/ 122 h 122"/>
              <a:gd name="T70" fmla="*/ 160 w 188"/>
              <a:gd name="T71" fmla="*/ 95 h 122"/>
              <a:gd name="T72" fmla="*/ 162 w 188"/>
              <a:gd name="T73" fmla="*/ 92 h 122"/>
              <a:gd name="T74" fmla="*/ 165 w 188"/>
              <a:gd name="T75" fmla="*/ 9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8" h="122">
                <a:moveTo>
                  <a:pt x="165" y="90"/>
                </a:moveTo>
                <a:lnTo>
                  <a:pt x="166" y="90"/>
                </a:lnTo>
                <a:lnTo>
                  <a:pt x="169" y="90"/>
                </a:lnTo>
                <a:lnTo>
                  <a:pt x="171" y="91"/>
                </a:lnTo>
                <a:lnTo>
                  <a:pt x="171" y="89"/>
                </a:lnTo>
                <a:lnTo>
                  <a:pt x="178" y="83"/>
                </a:lnTo>
                <a:lnTo>
                  <a:pt x="186" y="78"/>
                </a:lnTo>
                <a:lnTo>
                  <a:pt x="188" y="72"/>
                </a:lnTo>
                <a:lnTo>
                  <a:pt x="188" y="71"/>
                </a:lnTo>
                <a:lnTo>
                  <a:pt x="183" y="67"/>
                </a:lnTo>
                <a:lnTo>
                  <a:pt x="179" y="63"/>
                </a:lnTo>
                <a:lnTo>
                  <a:pt x="177" y="59"/>
                </a:lnTo>
                <a:lnTo>
                  <a:pt x="173" y="57"/>
                </a:lnTo>
                <a:lnTo>
                  <a:pt x="170" y="55"/>
                </a:lnTo>
                <a:lnTo>
                  <a:pt x="171" y="50"/>
                </a:lnTo>
                <a:lnTo>
                  <a:pt x="171" y="45"/>
                </a:lnTo>
                <a:lnTo>
                  <a:pt x="170" y="39"/>
                </a:lnTo>
                <a:lnTo>
                  <a:pt x="171" y="34"/>
                </a:lnTo>
                <a:lnTo>
                  <a:pt x="174" y="32"/>
                </a:lnTo>
                <a:lnTo>
                  <a:pt x="176" y="28"/>
                </a:lnTo>
                <a:lnTo>
                  <a:pt x="177" y="25"/>
                </a:lnTo>
                <a:lnTo>
                  <a:pt x="179" y="20"/>
                </a:lnTo>
                <a:lnTo>
                  <a:pt x="176" y="18"/>
                </a:lnTo>
                <a:lnTo>
                  <a:pt x="173" y="18"/>
                </a:lnTo>
                <a:lnTo>
                  <a:pt x="170" y="17"/>
                </a:lnTo>
                <a:lnTo>
                  <a:pt x="166" y="10"/>
                </a:lnTo>
                <a:lnTo>
                  <a:pt x="162" y="5"/>
                </a:lnTo>
                <a:lnTo>
                  <a:pt x="154" y="0"/>
                </a:lnTo>
                <a:lnTo>
                  <a:pt x="24" y="23"/>
                </a:lnTo>
                <a:lnTo>
                  <a:pt x="22" y="13"/>
                </a:lnTo>
                <a:lnTo>
                  <a:pt x="16" y="17"/>
                </a:lnTo>
                <a:lnTo>
                  <a:pt x="11" y="21"/>
                </a:lnTo>
                <a:lnTo>
                  <a:pt x="6" y="24"/>
                </a:lnTo>
                <a:lnTo>
                  <a:pt x="0" y="28"/>
                </a:lnTo>
                <a:lnTo>
                  <a:pt x="16" y="122"/>
                </a:lnTo>
                <a:lnTo>
                  <a:pt x="160" y="95"/>
                </a:lnTo>
                <a:lnTo>
                  <a:pt x="162" y="92"/>
                </a:lnTo>
                <a:lnTo>
                  <a:pt x="165" y="90"/>
                </a:lnTo>
                <a:close/>
              </a:path>
            </a:pathLst>
          </a:custGeom>
          <a:solidFill>
            <a:schemeClr val="accent1"/>
          </a:solidFill>
          <a:ln w="6350" cap="flat">
            <a:noFill/>
            <a:prstDash val="solid"/>
            <a:miter lim="800000"/>
            <a:headEnd/>
            <a:tailEnd/>
          </a:ln>
          <a:effectLst>
            <a:outerShdw blurRad="381000" dist="127000" dir="5400000" algn="t" rotWithShape="0">
              <a:prstClr val="black">
                <a:alpha val="30000"/>
              </a:prstClr>
            </a:outerShdw>
          </a:effectLst>
        </p:spPr>
        <p:txBody>
          <a:bodyPr/>
          <a:lstStyle/>
          <a:p>
            <a:pPr defTabSz="1828272">
              <a:defRPr/>
            </a:pPr>
            <a:endParaRPr lang="en-US"/>
          </a:p>
        </p:txBody>
      </p:sp>
      <p:sp>
        <p:nvSpPr>
          <p:cNvPr id="247" name="Freeform 246">
            <a:extLst>
              <a:ext uri="{FF2B5EF4-FFF2-40B4-BE49-F238E27FC236}">
                <a16:creationId xmlns:a16="http://schemas.microsoft.com/office/drawing/2014/main" id="{6D371D76-46F1-C345-A0AC-E098F4F5BAFC}"/>
              </a:ext>
            </a:extLst>
          </p:cNvPr>
          <p:cNvSpPr/>
          <p:nvPr/>
        </p:nvSpPr>
        <p:spPr>
          <a:xfrm>
            <a:off x="9386672" y="3304012"/>
            <a:ext cx="2589152" cy="2907149"/>
          </a:xfrm>
          <a:custGeom>
            <a:avLst/>
            <a:gdLst>
              <a:gd name="connsiteX0" fmla="*/ 367014 w 2589152"/>
              <a:gd name="connsiteY0" fmla="*/ 0 h 2907149"/>
              <a:gd name="connsiteX1" fmla="*/ 491570 w 2589152"/>
              <a:gd name="connsiteY1" fmla="*/ 124556 h 2907149"/>
              <a:gd name="connsiteX2" fmla="*/ 2557280 w 2589152"/>
              <a:gd name="connsiteY2" fmla="*/ 124556 h 2907149"/>
              <a:gd name="connsiteX3" fmla="*/ 2589152 w 2589152"/>
              <a:gd name="connsiteY3" fmla="*/ 156428 h 2907149"/>
              <a:gd name="connsiteX4" fmla="*/ 2589152 w 2589152"/>
              <a:gd name="connsiteY4" fmla="*/ 2875277 h 2907149"/>
              <a:gd name="connsiteX5" fmla="*/ 2557280 w 2589152"/>
              <a:gd name="connsiteY5" fmla="*/ 2907149 h 2907149"/>
              <a:gd name="connsiteX6" fmla="*/ 31872 w 2589152"/>
              <a:gd name="connsiteY6" fmla="*/ 2907149 h 2907149"/>
              <a:gd name="connsiteX7" fmla="*/ 0 w 2589152"/>
              <a:gd name="connsiteY7" fmla="*/ 2875277 h 2907149"/>
              <a:gd name="connsiteX8" fmla="*/ 0 w 2589152"/>
              <a:gd name="connsiteY8" fmla="*/ 156428 h 2907149"/>
              <a:gd name="connsiteX9" fmla="*/ 31872 w 2589152"/>
              <a:gd name="connsiteY9" fmla="*/ 124556 h 2907149"/>
              <a:gd name="connsiteX10" fmla="*/ 242458 w 2589152"/>
              <a:gd name="connsiteY10" fmla="*/ 124556 h 29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9152" h="2907149">
                <a:moveTo>
                  <a:pt x="367014" y="0"/>
                </a:moveTo>
                <a:lnTo>
                  <a:pt x="491570" y="124556"/>
                </a:lnTo>
                <a:lnTo>
                  <a:pt x="2557280" y="124556"/>
                </a:lnTo>
                <a:cubicBezTo>
                  <a:pt x="2574882" y="124556"/>
                  <a:pt x="2589152" y="138826"/>
                  <a:pt x="2589152" y="156428"/>
                </a:cubicBezTo>
                <a:lnTo>
                  <a:pt x="2589152" y="2875277"/>
                </a:lnTo>
                <a:cubicBezTo>
                  <a:pt x="2589152" y="2892879"/>
                  <a:pt x="2574882" y="2907149"/>
                  <a:pt x="2557280" y="2907149"/>
                </a:cubicBezTo>
                <a:lnTo>
                  <a:pt x="31872" y="2907149"/>
                </a:lnTo>
                <a:cubicBezTo>
                  <a:pt x="14270" y="2907149"/>
                  <a:pt x="0" y="2892879"/>
                  <a:pt x="0" y="2875277"/>
                </a:cubicBezTo>
                <a:lnTo>
                  <a:pt x="0" y="156428"/>
                </a:lnTo>
                <a:cubicBezTo>
                  <a:pt x="0" y="138826"/>
                  <a:pt x="14270" y="124556"/>
                  <a:pt x="31872" y="124556"/>
                </a:cubicBezTo>
                <a:lnTo>
                  <a:pt x="242458" y="124556"/>
                </a:lnTo>
                <a:close/>
              </a:path>
            </a:pathLst>
          </a:cu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16000" tIns="396000" rtlCol="0" anchor="t">
            <a:noAutofit/>
          </a:bodyPr>
          <a:lstStyle/>
          <a:p>
            <a:pPr>
              <a:lnSpc>
                <a:spcPct val="120000"/>
              </a:lnSpc>
            </a:pP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Maps Title Here</a:t>
            </a:r>
          </a:p>
          <a:p>
            <a:pPr>
              <a:lnSpc>
                <a:spcPct val="120000"/>
              </a:lnSpc>
            </a:pPr>
            <a:r>
              <a:rPr lang="en-US" sz="1000" dirty="0">
                <a:solidFill>
                  <a:schemeClr val="tx1">
                    <a:alpha val="50000"/>
                  </a:schemeClr>
                </a:solidFill>
                <a:ea typeface="Roboto Light" charset="0"/>
                <a:cs typeface="Roboto Light" charset="0"/>
              </a:rPr>
              <a:t>Maps small title here</a:t>
            </a:r>
          </a:p>
        </p:txBody>
      </p:sp>
      <p:grpSp>
        <p:nvGrpSpPr>
          <p:cNvPr id="266" name="Group 265">
            <a:extLst>
              <a:ext uri="{FF2B5EF4-FFF2-40B4-BE49-F238E27FC236}">
                <a16:creationId xmlns:a16="http://schemas.microsoft.com/office/drawing/2014/main" id="{5C8F0F0D-908D-A840-9AAD-7D9D3AC44A38}"/>
              </a:ext>
            </a:extLst>
          </p:cNvPr>
          <p:cNvGrpSpPr/>
          <p:nvPr/>
        </p:nvGrpSpPr>
        <p:grpSpPr>
          <a:xfrm>
            <a:off x="9386672" y="4538744"/>
            <a:ext cx="2589152" cy="416277"/>
            <a:chOff x="2028824" y="4575559"/>
            <a:chExt cx="4057016" cy="564046"/>
          </a:xfrm>
        </p:grpSpPr>
        <p:sp>
          <p:nvSpPr>
            <p:cNvPr id="267" name="Rectangle 266">
              <a:extLst>
                <a:ext uri="{FF2B5EF4-FFF2-40B4-BE49-F238E27FC236}">
                  <a16:creationId xmlns:a16="http://schemas.microsoft.com/office/drawing/2014/main" id="{130EF391-D9A8-2846-8311-96A69BD1E2E4}"/>
                </a:ext>
              </a:extLst>
            </p:cNvPr>
            <p:cNvSpPr/>
            <p:nvPr/>
          </p:nvSpPr>
          <p:spPr>
            <a:xfrm>
              <a:off x="2028824" y="4575560"/>
              <a:ext cx="4057016" cy="564045"/>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268" name="Rectangle 267">
              <a:extLst>
                <a:ext uri="{FF2B5EF4-FFF2-40B4-BE49-F238E27FC236}">
                  <a16:creationId xmlns:a16="http://schemas.microsoft.com/office/drawing/2014/main" id="{B6AB1179-80E0-474C-897D-C9A8C19CCCFD}"/>
                </a:ext>
              </a:extLst>
            </p:cNvPr>
            <p:cNvSpPr/>
            <p:nvPr/>
          </p:nvSpPr>
          <p:spPr>
            <a:xfrm>
              <a:off x="2028824" y="4575559"/>
              <a:ext cx="304101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sz="1200" b="1" dirty="0">
                  <a:solidFill>
                    <a:srgbClr val="FFFFFF"/>
                  </a:solidFill>
                  <a:latin typeface="Open Sans" charset="0"/>
                  <a:ea typeface="Open Sans" charset="0"/>
                  <a:cs typeface="Open Sans" charset="0"/>
                </a:rPr>
                <a:t>75%</a:t>
              </a:r>
            </a:p>
          </p:txBody>
        </p:sp>
        <p:sp>
          <p:nvSpPr>
            <p:cNvPr id="269" name="TextBox 268">
              <a:extLst>
                <a:ext uri="{FF2B5EF4-FFF2-40B4-BE49-F238E27FC236}">
                  <a16:creationId xmlns:a16="http://schemas.microsoft.com/office/drawing/2014/main" id="{970150C8-9F24-594A-A104-4B7D6A9A25A2}"/>
                </a:ext>
              </a:extLst>
            </p:cNvPr>
            <p:cNvSpPr txBox="1"/>
            <p:nvPr/>
          </p:nvSpPr>
          <p:spPr>
            <a:xfrm>
              <a:off x="2197382" y="4648148"/>
              <a:ext cx="1951631" cy="34664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rgbClr val="FFFFFF"/>
                  </a:solidFill>
                </a:rPr>
                <a:t>Economy</a:t>
              </a:r>
            </a:p>
          </p:txBody>
        </p:sp>
      </p:grpSp>
      <p:grpSp>
        <p:nvGrpSpPr>
          <p:cNvPr id="270" name="Group 269">
            <a:extLst>
              <a:ext uri="{FF2B5EF4-FFF2-40B4-BE49-F238E27FC236}">
                <a16:creationId xmlns:a16="http://schemas.microsoft.com/office/drawing/2014/main" id="{6B3C455D-544F-2840-9D80-16A4DC5F8D3C}"/>
              </a:ext>
            </a:extLst>
          </p:cNvPr>
          <p:cNvGrpSpPr/>
          <p:nvPr/>
        </p:nvGrpSpPr>
        <p:grpSpPr>
          <a:xfrm>
            <a:off x="9386672" y="5019130"/>
            <a:ext cx="2589152" cy="416277"/>
            <a:chOff x="2028824" y="4575559"/>
            <a:chExt cx="4057016" cy="564046"/>
          </a:xfrm>
        </p:grpSpPr>
        <p:sp>
          <p:nvSpPr>
            <p:cNvPr id="271" name="Rectangle 270">
              <a:extLst>
                <a:ext uri="{FF2B5EF4-FFF2-40B4-BE49-F238E27FC236}">
                  <a16:creationId xmlns:a16="http://schemas.microsoft.com/office/drawing/2014/main" id="{E1111CD0-9518-3A41-82AE-551B47C445CA}"/>
                </a:ext>
              </a:extLst>
            </p:cNvPr>
            <p:cNvSpPr/>
            <p:nvPr/>
          </p:nvSpPr>
          <p:spPr>
            <a:xfrm>
              <a:off x="2028824" y="4575560"/>
              <a:ext cx="4057016" cy="564045"/>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272" name="Rectangle 271">
              <a:extLst>
                <a:ext uri="{FF2B5EF4-FFF2-40B4-BE49-F238E27FC236}">
                  <a16:creationId xmlns:a16="http://schemas.microsoft.com/office/drawing/2014/main" id="{E93C5B76-57A9-C048-BE07-FC0577C82C8F}"/>
                </a:ext>
              </a:extLst>
            </p:cNvPr>
            <p:cNvSpPr/>
            <p:nvPr/>
          </p:nvSpPr>
          <p:spPr>
            <a:xfrm>
              <a:off x="2028824" y="4575559"/>
              <a:ext cx="2120189" cy="564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sz="1200" b="1" dirty="0">
                  <a:solidFill>
                    <a:srgbClr val="FFFFFF"/>
                  </a:solidFill>
                  <a:latin typeface="Open Sans" charset="0"/>
                  <a:ea typeface="Open Sans" charset="0"/>
                  <a:cs typeface="Open Sans" charset="0"/>
                </a:rPr>
                <a:t>55%</a:t>
              </a:r>
            </a:p>
          </p:txBody>
        </p:sp>
        <p:sp>
          <p:nvSpPr>
            <p:cNvPr id="273" name="TextBox 272">
              <a:extLst>
                <a:ext uri="{FF2B5EF4-FFF2-40B4-BE49-F238E27FC236}">
                  <a16:creationId xmlns:a16="http://schemas.microsoft.com/office/drawing/2014/main" id="{744D0154-7432-8F42-B95A-ED6181A799A5}"/>
                </a:ext>
              </a:extLst>
            </p:cNvPr>
            <p:cNvSpPr txBox="1"/>
            <p:nvPr/>
          </p:nvSpPr>
          <p:spPr>
            <a:xfrm>
              <a:off x="2197382" y="4648148"/>
              <a:ext cx="1135823" cy="34664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rgbClr val="FFFFFF"/>
                  </a:solidFill>
                </a:rPr>
                <a:t>Religion</a:t>
              </a:r>
            </a:p>
          </p:txBody>
        </p:sp>
      </p:grpSp>
      <p:grpSp>
        <p:nvGrpSpPr>
          <p:cNvPr id="274" name="Group 273">
            <a:extLst>
              <a:ext uri="{FF2B5EF4-FFF2-40B4-BE49-F238E27FC236}">
                <a16:creationId xmlns:a16="http://schemas.microsoft.com/office/drawing/2014/main" id="{4819423B-F6AB-D74D-A77D-A8CD25CB8A3C}"/>
              </a:ext>
            </a:extLst>
          </p:cNvPr>
          <p:cNvGrpSpPr/>
          <p:nvPr/>
        </p:nvGrpSpPr>
        <p:grpSpPr>
          <a:xfrm>
            <a:off x="9386672" y="5497694"/>
            <a:ext cx="2589152" cy="416277"/>
            <a:chOff x="2028824" y="4575559"/>
            <a:chExt cx="4057016" cy="564046"/>
          </a:xfrm>
        </p:grpSpPr>
        <p:sp>
          <p:nvSpPr>
            <p:cNvPr id="275" name="Rectangle 274">
              <a:extLst>
                <a:ext uri="{FF2B5EF4-FFF2-40B4-BE49-F238E27FC236}">
                  <a16:creationId xmlns:a16="http://schemas.microsoft.com/office/drawing/2014/main" id="{7504BB25-85D6-DD45-9A20-122367F848D9}"/>
                </a:ext>
              </a:extLst>
            </p:cNvPr>
            <p:cNvSpPr/>
            <p:nvPr/>
          </p:nvSpPr>
          <p:spPr>
            <a:xfrm>
              <a:off x="2028824" y="4575560"/>
              <a:ext cx="4057016" cy="564045"/>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276" name="Rectangle 275">
              <a:extLst>
                <a:ext uri="{FF2B5EF4-FFF2-40B4-BE49-F238E27FC236}">
                  <a16:creationId xmlns:a16="http://schemas.microsoft.com/office/drawing/2014/main" id="{1F23872D-E4D4-9144-A9EC-837AD780250B}"/>
                </a:ext>
              </a:extLst>
            </p:cNvPr>
            <p:cNvSpPr/>
            <p:nvPr/>
          </p:nvSpPr>
          <p:spPr>
            <a:xfrm>
              <a:off x="2028824" y="4575559"/>
              <a:ext cx="366372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sz="1200" b="1" dirty="0">
                  <a:solidFill>
                    <a:srgbClr val="FFFFFF"/>
                  </a:solidFill>
                  <a:latin typeface="Open Sans" charset="0"/>
                  <a:ea typeface="Open Sans" charset="0"/>
                  <a:cs typeface="Open Sans" charset="0"/>
                </a:rPr>
                <a:t>90%</a:t>
              </a:r>
            </a:p>
          </p:txBody>
        </p:sp>
        <p:sp>
          <p:nvSpPr>
            <p:cNvPr id="277" name="TextBox 276">
              <a:extLst>
                <a:ext uri="{FF2B5EF4-FFF2-40B4-BE49-F238E27FC236}">
                  <a16:creationId xmlns:a16="http://schemas.microsoft.com/office/drawing/2014/main" id="{C940F66A-B041-1E45-8B7D-ADC4FAE74306}"/>
                </a:ext>
              </a:extLst>
            </p:cNvPr>
            <p:cNvSpPr txBox="1"/>
            <p:nvPr/>
          </p:nvSpPr>
          <p:spPr>
            <a:xfrm>
              <a:off x="2197382" y="4648148"/>
              <a:ext cx="1951631" cy="34664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rgbClr val="FFFFFF"/>
                  </a:solidFill>
                </a:rPr>
                <a:t>Wealth</a:t>
              </a:r>
            </a:p>
          </p:txBody>
        </p:sp>
      </p:grpSp>
      <p:sp>
        <p:nvSpPr>
          <p:cNvPr id="278" name="TextBox 277">
            <a:extLst>
              <a:ext uri="{FF2B5EF4-FFF2-40B4-BE49-F238E27FC236}">
                <a16:creationId xmlns:a16="http://schemas.microsoft.com/office/drawing/2014/main" id="{6BC4C566-F162-7E44-ABB1-786A97DF349D}"/>
              </a:ext>
            </a:extLst>
          </p:cNvPr>
          <p:cNvSpPr txBox="1"/>
          <p:nvPr/>
        </p:nvSpPr>
        <p:spPr>
          <a:xfrm>
            <a:off x="2028825" y="2762153"/>
            <a:ext cx="2041512" cy="3393099"/>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1120681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300"/>
                                  </p:stCondLst>
                                  <p:childTnLst>
                                    <p:set>
                                      <p:cBhvr>
                                        <p:cTn id="6" dur="1" fill="hold">
                                          <p:stCondLst>
                                            <p:cond delay="0"/>
                                          </p:stCondLst>
                                        </p:cTn>
                                        <p:tgtEl>
                                          <p:spTgt spid="266"/>
                                        </p:tgtEl>
                                        <p:attrNameLst>
                                          <p:attrName>style.visibility</p:attrName>
                                        </p:attrNameLst>
                                      </p:cBhvr>
                                      <p:to>
                                        <p:strVal val="visible"/>
                                      </p:to>
                                    </p:set>
                                    <p:animEffect transition="in" filter="wipe(left)">
                                      <p:cBhvr>
                                        <p:cTn id="7" dur="500"/>
                                        <p:tgtEl>
                                          <p:spTgt spid="266"/>
                                        </p:tgtEl>
                                      </p:cBhvr>
                                    </p:animEffect>
                                  </p:childTnLst>
                                </p:cTn>
                              </p:par>
                              <p:par>
                                <p:cTn id="8" presetID="6" presetClass="emph" presetSubtype="0" accel="50000" decel="50000" autoRev="1" fill="hold" nodeType="withEffect">
                                  <p:stCondLst>
                                    <p:cond delay="1300"/>
                                  </p:stCondLst>
                                  <p:childTnLst>
                                    <p:animScale>
                                      <p:cBhvr>
                                        <p:cTn id="9" dur="500" fill="hold"/>
                                        <p:tgtEl>
                                          <p:spTgt spid="266"/>
                                        </p:tgtEl>
                                      </p:cBhvr>
                                      <p:by x="120000" y="120000"/>
                                    </p:animScale>
                                  </p:childTnLst>
                                </p:cTn>
                              </p:par>
                              <p:par>
                                <p:cTn id="10" presetID="22" presetClass="entr" presetSubtype="8" fill="hold" nodeType="withEffect">
                                  <p:stCondLst>
                                    <p:cond delay="1600"/>
                                  </p:stCondLst>
                                  <p:childTnLst>
                                    <p:set>
                                      <p:cBhvr>
                                        <p:cTn id="11" dur="1" fill="hold">
                                          <p:stCondLst>
                                            <p:cond delay="0"/>
                                          </p:stCondLst>
                                        </p:cTn>
                                        <p:tgtEl>
                                          <p:spTgt spid="270"/>
                                        </p:tgtEl>
                                        <p:attrNameLst>
                                          <p:attrName>style.visibility</p:attrName>
                                        </p:attrNameLst>
                                      </p:cBhvr>
                                      <p:to>
                                        <p:strVal val="visible"/>
                                      </p:to>
                                    </p:set>
                                    <p:animEffect transition="in" filter="wipe(left)">
                                      <p:cBhvr>
                                        <p:cTn id="12" dur="500"/>
                                        <p:tgtEl>
                                          <p:spTgt spid="270"/>
                                        </p:tgtEl>
                                      </p:cBhvr>
                                    </p:animEffect>
                                  </p:childTnLst>
                                </p:cTn>
                              </p:par>
                              <p:par>
                                <p:cTn id="13" presetID="6" presetClass="emph" presetSubtype="0" accel="50000" decel="50000" autoRev="1" fill="hold" nodeType="withEffect">
                                  <p:stCondLst>
                                    <p:cond delay="1600"/>
                                  </p:stCondLst>
                                  <p:childTnLst>
                                    <p:animScale>
                                      <p:cBhvr>
                                        <p:cTn id="14" dur="500" fill="hold"/>
                                        <p:tgtEl>
                                          <p:spTgt spid="270"/>
                                        </p:tgtEl>
                                      </p:cBhvr>
                                      <p:by x="120000" y="120000"/>
                                    </p:animScale>
                                  </p:childTnLst>
                                </p:cTn>
                              </p:par>
                              <p:par>
                                <p:cTn id="15" presetID="22" presetClass="entr" presetSubtype="8" fill="hold" nodeType="withEffect">
                                  <p:stCondLst>
                                    <p:cond delay="1900"/>
                                  </p:stCondLst>
                                  <p:childTnLst>
                                    <p:set>
                                      <p:cBhvr>
                                        <p:cTn id="16" dur="1" fill="hold">
                                          <p:stCondLst>
                                            <p:cond delay="0"/>
                                          </p:stCondLst>
                                        </p:cTn>
                                        <p:tgtEl>
                                          <p:spTgt spid="274"/>
                                        </p:tgtEl>
                                        <p:attrNameLst>
                                          <p:attrName>style.visibility</p:attrName>
                                        </p:attrNameLst>
                                      </p:cBhvr>
                                      <p:to>
                                        <p:strVal val="visible"/>
                                      </p:to>
                                    </p:set>
                                    <p:animEffect transition="in" filter="wipe(left)">
                                      <p:cBhvr>
                                        <p:cTn id="17" dur="500"/>
                                        <p:tgtEl>
                                          <p:spTgt spid="274"/>
                                        </p:tgtEl>
                                      </p:cBhvr>
                                    </p:animEffect>
                                  </p:childTnLst>
                                </p:cTn>
                              </p:par>
                              <p:par>
                                <p:cTn id="18" presetID="6" presetClass="emph" presetSubtype="0" accel="50000" decel="50000" autoRev="1" fill="hold" nodeType="withEffect">
                                  <p:stCondLst>
                                    <p:cond delay="1900"/>
                                  </p:stCondLst>
                                  <p:childTnLst>
                                    <p:animScale>
                                      <p:cBhvr>
                                        <p:cTn id="19" dur="500" fill="hold"/>
                                        <p:tgtEl>
                                          <p:spTgt spid="274"/>
                                        </p:tgtEl>
                                      </p:cBhvr>
                                      <p:by x="120000" y="120000"/>
                                    </p:animScale>
                                  </p:childTnLst>
                                </p:cTn>
                              </p:par>
                              <p:par>
                                <p:cTn id="20" presetID="22" presetClass="entr" presetSubtype="8" fill="hold" grpId="0" nodeType="withEffect">
                                  <p:stCondLst>
                                    <p:cond delay="1000"/>
                                  </p:stCondLst>
                                  <p:childTnLst>
                                    <p:set>
                                      <p:cBhvr>
                                        <p:cTn id="21" dur="1" fill="hold">
                                          <p:stCondLst>
                                            <p:cond delay="0"/>
                                          </p:stCondLst>
                                        </p:cTn>
                                        <p:tgtEl>
                                          <p:spTgt spid="247"/>
                                        </p:tgtEl>
                                        <p:attrNameLst>
                                          <p:attrName>style.visibility</p:attrName>
                                        </p:attrNameLst>
                                      </p:cBhvr>
                                      <p:to>
                                        <p:strVal val="visible"/>
                                      </p:to>
                                    </p:set>
                                    <p:animEffect transition="in" filter="wipe(left)">
                                      <p:cBhvr>
                                        <p:cTn id="22" dur="500"/>
                                        <p:tgtEl>
                                          <p:spTgt spid="247"/>
                                        </p:tgtEl>
                                      </p:cBhvr>
                                    </p:animEffect>
                                  </p:childTnLst>
                                </p:cTn>
                              </p:par>
                              <p:par>
                                <p:cTn id="23" presetID="6" presetClass="emph" presetSubtype="0" accel="50000" decel="50000" autoRev="1" fill="hold" grpId="1" nodeType="withEffect">
                                  <p:stCondLst>
                                    <p:cond delay="1000"/>
                                  </p:stCondLst>
                                  <p:childTnLst>
                                    <p:animScale>
                                      <p:cBhvr>
                                        <p:cTn id="24" dur="500" fill="hold"/>
                                        <p:tgtEl>
                                          <p:spTgt spid="247"/>
                                        </p:tgtEl>
                                      </p:cBhvr>
                                      <p:by x="110000" y="110000"/>
                                    </p:animScale>
                                  </p:childTnLst>
                                </p:cTn>
                              </p:par>
                              <p:par>
                                <p:cTn id="25" presetID="22" presetClass="entr" presetSubtype="4" fill="hold" nodeType="withEffect">
                                  <p:stCondLst>
                                    <p:cond delay="300"/>
                                  </p:stCondLst>
                                  <p:childTnLst>
                                    <p:set>
                                      <p:cBhvr>
                                        <p:cTn id="26" dur="1" fill="hold">
                                          <p:stCondLst>
                                            <p:cond delay="0"/>
                                          </p:stCondLst>
                                        </p:cTn>
                                        <p:tgtEl>
                                          <p:spTgt spid="191"/>
                                        </p:tgtEl>
                                        <p:attrNameLst>
                                          <p:attrName>style.visibility</p:attrName>
                                        </p:attrNameLst>
                                      </p:cBhvr>
                                      <p:to>
                                        <p:strVal val="visible"/>
                                      </p:to>
                                    </p:set>
                                    <p:animEffect transition="in" filter="wipe(down)">
                                      <p:cBhvr>
                                        <p:cTn id="27" dur="1000"/>
                                        <p:tgtEl>
                                          <p:spTgt spid="191"/>
                                        </p:tgtEl>
                                      </p:cBhvr>
                                    </p:animEffect>
                                  </p:childTnLst>
                                </p:cTn>
                              </p:par>
                              <p:par>
                                <p:cTn id="28" presetID="22" presetClass="entr" presetSubtype="4" fill="hold" grpId="0" nodeType="withEffect">
                                  <p:stCondLst>
                                    <p:cond delay="800"/>
                                  </p:stCondLst>
                                  <p:childTnLst>
                                    <p:set>
                                      <p:cBhvr>
                                        <p:cTn id="29" dur="1" fill="hold">
                                          <p:stCondLst>
                                            <p:cond delay="0"/>
                                          </p:stCondLst>
                                        </p:cTn>
                                        <p:tgtEl>
                                          <p:spTgt spid="245"/>
                                        </p:tgtEl>
                                        <p:attrNameLst>
                                          <p:attrName>style.visibility</p:attrName>
                                        </p:attrNameLst>
                                      </p:cBhvr>
                                      <p:to>
                                        <p:strVal val="visible"/>
                                      </p:to>
                                    </p:set>
                                    <p:animEffect transition="in" filter="wipe(down)">
                                      <p:cBhvr>
                                        <p:cTn id="30" dur="500"/>
                                        <p:tgtEl>
                                          <p:spTgt spid="245"/>
                                        </p:tgtEl>
                                      </p:cBhvr>
                                    </p:animEffect>
                                  </p:childTnLst>
                                </p:cTn>
                              </p:par>
                              <p:par>
                                <p:cTn id="31" presetID="2" presetClass="entr" presetSubtype="4" decel="50000" fill="hold" grpId="0" nodeType="withEffect">
                                  <p:stCondLst>
                                    <p:cond delay="0"/>
                                  </p:stCondLst>
                                  <p:childTnLst>
                                    <p:set>
                                      <p:cBhvr>
                                        <p:cTn id="32" dur="1" fill="hold">
                                          <p:stCondLst>
                                            <p:cond delay="0"/>
                                          </p:stCondLst>
                                        </p:cTn>
                                        <p:tgtEl>
                                          <p:spTgt spid="278"/>
                                        </p:tgtEl>
                                        <p:attrNameLst>
                                          <p:attrName>style.visibility</p:attrName>
                                        </p:attrNameLst>
                                      </p:cBhvr>
                                      <p:to>
                                        <p:strVal val="visible"/>
                                      </p:to>
                                    </p:set>
                                    <p:anim calcmode="lin" valueType="num">
                                      <p:cBhvr additive="base">
                                        <p:cTn id="33" dur="1000" fill="hold"/>
                                        <p:tgtEl>
                                          <p:spTgt spid="278"/>
                                        </p:tgtEl>
                                        <p:attrNameLst>
                                          <p:attrName>ppt_x</p:attrName>
                                        </p:attrNameLst>
                                      </p:cBhvr>
                                      <p:tavLst>
                                        <p:tav tm="0">
                                          <p:val>
                                            <p:strVal val="#ppt_x"/>
                                          </p:val>
                                        </p:tav>
                                        <p:tav tm="100000">
                                          <p:val>
                                            <p:strVal val="#ppt_x"/>
                                          </p:val>
                                        </p:tav>
                                      </p:tavLst>
                                    </p:anim>
                                    <p:anim calcmode="lin" valueType="num">
                                      <p:cBhvr additive="base">
                                        <p:cTn id="34" dur="1000" fill="hold"/>
                                        <p:tgtEl>
                                          <p:spTgt spid="2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p:bldP spid="247" grpId="0" animBg="1"/>
      <p:bldP spid="247" grpId="1" animBg="1"/>
      <p:bldP spid="278"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0F4B-FED3-F240-AD4D-36E07B204E0B}"/>
              </a:ext>
            </a:extLst>
          </p:cNvPr>
          <p:cNvSpPr>
            <a:spLocks noGrp="1"/>
          </p:cNvSpPr>
          <p:nvPr>
            <p:ph type="title"/>
          </p:nvPr>
        </p:nvSpPr>
        <p:spPr/>
        <p:txBody>
          <a:bodyPr/>
          <a:lstStyle/>
          <a:p>
            <a:r>
              <a:rPr lang="en-US" dirty="0"/>
              <a:t>Europe </a:t>
            </a:r>
            <a:br>
              <a:rPr lang="en-US" dirty="0"/>
            </a:br>
            <a:r>
              <a:rPr lang="en-US" dirty="0">
                <a:solidFill>
                  <a:schemeClr val="accent1"/>
                </a:solidFill>
              </a:rPr>
              <a:t>Map</a:t>
            </a:r>
          </a:p>
        </p:txBody>
      </p:sp>
      <p:grpSp>
        <p:nvGrpSpPr>
          <p:cNvPr id="3" name="Group 2">
            <a:extLst>
              <a:ext uri="{FF2B5EF4-FFF2-40B4-BE49-F238E27FC236}">
                <a16:creationId xmlns:a16="http://schemas.microsoft.com/office/drawing/2014/main" id="{D2C975CE-A109-6942-96BC-4DF83980B173}"/>
              </a:ext>
            </a:extLst>
          </p:cNvPr>
          <p:cNvGrpSpPr/>
          <p:nvPr/>
        </p:nvGrpSpPr>
        <p:grpSpPr>
          <a:xfrm>
            <a:off x="3896432" y="0"/>
            <a:ext cx="8295568" cy="6065781"/>
            <a:chOff x="2979926" y="-33603"/>
            <a:chExt cx="6221676" cy="4549336"/>
          </a:xfrm>
          <a:solidFill>
            <a:schemeClr val="tx1">
              <a:alpha val="20000"/>
            </a:schemeClr>
          </a:solidFill>
        </p:grpSpPr>
        <p:sp>
          <p:nvSpPr>
            <p:cNvPr id="4" name="Freeform 100">
              <a:extLst>
                <a:ext uri="{FF2B5EF4-FFF2-40B4-BE49-F238E27FC236}">
                  <a16:creationId xmlns:a16="http://schemas.microsoft.com/office/drawing/2014/main" id="{B1BA8F95-287B-0349-9E14-C1AAA36C7432}"/>
                </a:ext>
              </a:extLst>
            </p:cNvPr>
            <p:cNvSpPr>
              <a:spLocks noEditPoints="1"/>
            </p:cNvSpPr>
            <p:nvPr/>
          </p:nvSpPr>
          <p:spPr bwMode="auto">
            <a:xfrm>
              <a:off x="5709811" y="2172878"/>
              <a:ext cx="237477" cy="11932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5" name="Freeform 23">
              <a:extLst>
                <a:ext uri="{FF2B5EF4-FFF2-40B4-BE49-F238E27FC236}">
                  <a16:creationId xmlns:a16="http://schemas.microsoft.com/office/drawing/2014/main" id="{CAD7BF4A-3478-4645-A1A7-F27FDE6D2F51}"/>
                </a:ext>
              </a:extLst>
            </p:cNvPr>
            <p:cNvSpPr>
              <a:spLocks/>
            </p:cNvSpPr>
            <p:nvPr/>
          </p:nvSpPr>
          <p:spPr bwMode="auto">
            <a:xfrm>
              <a:off x="5951686" y="3592015"/>
              <a:ext cx="171511" cy="172598"/>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6" name="Freeform 5">
              <a:extLst>
                <a:ext uri="{FF2B5EF4-FFF2-40B4-BE49-F238E27FC236}">
                  <a16:creationId xmlns:a16="http://schemas.microsoft.com/office/drawing/2014/main" id="{E1F25993-8C58-9145-9824-4DC9DB86708E}"/>
                </a:ext>
              </a:extLst>
            </p:cNvPr>
            <p:cNvSpPr>
              <a:spLocks/>
            </p:cNvSpPr>
            <p:nvPr/>
          </p:nvSpPr>
          <p:spPr bwMode="auto">
            <a:xfrm>
              <a:off x="5900013" y="3680445"/>
              <a:ext cx="193500" cy="353719"/>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7" name="Freeform 6">
              <a:extLst>
                <a:ext uri="{FF2B5EF4-FFF2-40B4-BE49-F238E27FC236}">
                  <a16:creationId xmlns:a16="http://schemas.microsoft.com/office/drawing/2014/main" id="{14EEF97C-B479-F245-B4AD-A09E8CD00909}"/>
                </a:ext>
              </a:extLst>
            </p:cNvPr>
            <p:cNvSpPr>
              <a:spLocks noEditPoints="1"/>
            </p:cNvSpPr>
            <p:nvPr/>
          </p:nvSpPr>
          <p:spPr bwMode="auto">
            <a:xfrm>
              <a:off x="5900013" y="3680445"/>
              <a:ext cx="193500" cy="353719"/>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8" name="Freeform 84">
              <a:extLst>
                <a:ext uri="{FF2B5EF4-FFF2-40B4-BE49-F238E27FC236}">
                  <a16:creationId xmlns:a16="http://schemas.microsoft.com/office/drawing/2014/main" id="{72939C98-1FB0-5745-8F25-F0F7AE444641}"/>
                </a:ext>
              </a:extLst>
            </p:cNvPr>
            <p:cNvSpPr>
              <a:spLocks/>
            </p:cNvSpPr>
            <p:nvPr/>
          </p:nvSpPr>
          <p:spPr bwMode="auto">
            <a:xfrm>
              <a:off x="5810959" y="3583492"/>
              <a:ext cx="177008" cy="19603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9" name="Freeform 193">
              <a:extLst>
                <a:ext uri="{FF2B5EF4-FFF2-40B4-BE49-F238E27FC236}">
                  <a16:creationId xmlns:a16="http://schemas.microsoft.com/office/drawing/2014/main" id="{BAC3B4AA-CA72-8246-860D-F9B73DA6ED8D}"/>
                </a:ext>
              </a:extLst>
            </p:cNvPr>
            <p:cNvSpPr>
              <a:spLocks/>
            </p:cNvSpPr>
            <p:nvPr/>
          </p:nvSpPr>
          <p:spPr bwMode="auto">
            <a:xfrm>
              <a:off x="6017652" y="3676183"/>
              <a:ext cx="241875" cy="205626"/>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0" name="Freeform 47">
              <a:extLst>
                <a:ext uri="{FF2B5EF4-FFF2-40B4-BE49-F238E27FC236}">
                  <a16:creationId xmlns:a16="http://schemas.microsoft.com/office/drawing/2014/main" id="{5E032CD0-503F-A74B-9885-FE9CE2160C9F}"/>
                </a:ext>
              </a:extLst>
            </p:cNvPr>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1" name="Freeform 88">
              <a:extLst>
                <a:ext uri="{FF2B5EF4-FFF2-40B4-BE49-F238E27FC236}">
                  <a16:creationId xmlns:a16="http://schemas.microsoft.com/office/drawing/2014/main" id="{9532B057-11D5-E741-B8B8-28248BC3744F}"/>
                </a:ext>
              </a:extLst>
            </p:cNvPr>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2" name="Freeform 197">
              <a:extLst>
                <a:ext uri="{FF2B5EF4-FFF2-40B4-BE49-F238E27FC236}">
                  <a16:creationId xmlns:a16="http://schemas.microsoft.com/office/drawing/2014/main" id="{F6BC31E1-CB48-3344-BA40-1A662DD478DA}"/>
                </a:ext>
              </a:extLst>
            </p:cNvPr>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3" name="Freeform 9">
              <a:extLst>
                <a:ext uri="{FF2B5EF4-FFF2-40B4-BE49-F238E27FC236}">
                  <a16:creationId xmlns:a16="http://schemas.microsoft.com/office/drawing/2014/main" id="{B8C8062B-BDBF-7A41-9E5E-CC706DDFF5EB}"/>
                </a:ext>
              </a:extLst>
            </p:cNvPr>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4" name="Freeform 21">
              <a:extLst>
                <a:ext uri="{FF2B5EF4-FFF2-40B4-BE49-F238E27FC236}">
                  <a16:creationId xmlns:a16="http://schemas.microsoft.com/office/drawing/2014/main" id="{3C859C97-90E2-2B43-AA61-A6EE199DB03A}"/>
                </a:ext>
              </a:extLst>
            </p:cNvPr>
            <p:cNvSpPr>
              <a:spLocks/>
            </p:cNvSpPr>
            <p:nvPr/>
          </p:nvSpPr>
          <p:spPr bwMode="auto">
            <a:xfrm>
              <a:off x="5794468" y="3262801"/>
              <a:ext cx="424380" cy="437887"/>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5" name="Freeform 25">
              <a:extLst>
                <a:ext uri="{FF2B5EF4-FFF2-40B4-BE49-F238E27FC236}">
                  <a16:creationId xmlns:a16="http://schemas.microsoft.com/office/drawing/2014/main" id="{B6B72C3E-80B4-704F-9B69-27C3E80A39E7}"/>
                </a:ext>
              </a:extLst>
            </p:cNvPr>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6" name="Freeform 51">
              <a:extLst>
                <a:ext uri="{FF2B5EF4-FFF2-40B4-BE49-F238E27FC236}">
                  <a16:creationId xmlns:a16="http://schemas.microsoft.com/office/drawing/2014/main" id="{DE3E7731-F7BE-244F-8954-AE74D0E11531}"/>
                </a:ext>
              </a:extLst>
            </p:cNvPr>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7" name="Freeform 61">
              <a:extLst>
                <a:ext uri="{FF2B5EF4-FFF2-40B4-BE49-F238E27FC236}">
                  <a16:creationId xmlns:a16="http://schemas.microsoft.com/office/drawing/2014/main" id="{94DBC526-6EF8-B449-84A1-FCD2D38BEC31}"/>
                </a:ext>
              </a:extLst>
            </p:cNvPr>
            <p:cNvSpPr>
              <a:spLocks noEditPoints="1"/>
            </p:cNvSpPr>
            <p:nvPr/>
          </p:nvSpPr>
          <p:spPr bwMode="auto">
            <a:xfrm>
              <a:off x="5535002" y="3399175"/>
              <a:ext cx="359514" cy="307906"/>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8" name="Freeform 63">
              <a:extLst>
                <a:ext uri="{FF2B5EF4-FFF2-40B4-BE49-F238E27FC236}">
                  <a16:creationId xmlns:a16="http://schemas.microsoft.com/office/drawing/2014/main" id="{7B9F2EFF-2F1F-464F-B33E-D6793DE49A42}"/>
                </a:ext>
              </a:extLst>
            </p:cNvPr>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19" name="Freeform 144">
              <a:extLst>
                <a:ext uri="{FF2B5EF4-FFF2-40B4-BE49-F238E27FC236}">
                  <a16:creationId xmlns:a16="http://schemas.microsoft.com/office/drawing/2014/main" id="{FBFAD54C-B3A8-4E44-9DCE-98D94B1CEDF2}"/>
                </a:ext>
              </a:extLst>
            </p:cNvPr>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0" name="Freeform 217">
              <a:extLst>
                <a:ext uri="{FF2B5EF4-FFF2-40B4-BE49-F238E27FC236}">
                  <a16:creationId xmlns:a16="http://schemas.microsoft.com/office/drawing/2014/main" id="{756173CD-BA03-B244-B6F5-1070A5A81349}"/>
                </a:ext>
              </a:extLst>
            </p:cNvPr>
            <p:cNvSpPr>
              <a:spLocks/>
            </p:cNvSpPr>
            <p:nvPr/>
          </p:nvSpPr>
          <p:spPr bwMode="auto">
            <a:xfrm>
              <a:off x="8054896" y="3267063"/>
              <a:ext cx="384801" cy="263158"/>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1" name="Freeform 219">
              <a:extLst>
                <a:ext uri="{FF2B5EF4-FFF2-40B4-BE49-F238E27FC236}">
                  <a16:creationId xmlns:a16="http://schemas.microsoft.com/office/drawing/2014/main" id="{281BFDB8-08D1-CC4D-AD65-E00AA3231C08}"/>
                </a:ext>
              </a:extLst>
            </p:cNvPr>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2" name="Freeform 7">
              <a:extLst>
                <a:ext uri="{FF2B5EF4-FFF2-40B4-BE49-F238E27FC236}">
                  <a16:creationId xmlns:a16="http://schemas.microsoft.com/office/drawing/2014/main" id="{CDDA4F48-97A4-714D-866E-81F616A4A92F}"/>
                </a:ext>
              </a:extLst>
            </p:cNvPr>
            <p:cNvSpPr>
              <a:spLocks/>
            </p:cNvSpPr>
            <p:nvPr/>
          </p:nvSpPr>
          <p:spPr bwMode="auto">
            <a:xfrm>
              <a:off x="5991266" y="1973645"/>
              <a:ext cx="656360" cy="59663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3" name="Freeform 17">
              <a:extLst>
                <a:ext uri="{FF2B5EF4-FFF2-40B4-BE49-F238E27FC236}">
                  <a16:creationId xmlns:a16="http://schemas.microsoft.com/office/drawing/2014/main" id="{7E95E395-8427-B44A-AF90-F48ACDC4CA4B}"/>
                </a:ext>
              </a:extLst>
            </p:cNvPr>
            <p:cNvSpPr>
              <a:spLocks/>
            </p:cNvSpPr>
            <p:nvPr/>
          </p:nvSpPr>
          <p:spPr bwMode="auto">
            <a:xfrm>
              <a:off x="6376066" y="2862204"/>
              <a:ext cx="354017" cy="336672"/>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4" name="Freeform 29">
              <a:extLst>
                <a:ext uri="{FF2B5EF4-FFF2-40B4-BE49-F238E27FC236}">
                  <a16:creationId xmlns:a16="http://schemas.microsoft.com/office/drawing/2014/main" id="{4A382139-167B-9840-A51B-D76DF6B378A9}"/>
                </a:ext>
              </a:extLst>
            </p:cNvPr>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5" name="Freeform 31">
              <a:extLst>
                <a:ext uri="{FF2B5EF4-FFF2-40B4-BE49-F238E27FC236}">
                  <a16:creationId xmlns:a16="http://schemas.microsoft.com/office/drawing/2014/main" id="{ED390F8B-B1D8-EE42-A7F6-16CBA680B3AA}"/>
                </a:ext>
              </a:extLst>
            </p:cNvPr>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6" name="Freeform 33">
              <a:extLst>
                <a:ext uri="{FF2B5EF4-FFF2-40B4-BE49-F238E27FC236}">
                  <a16:creationId xmlns:a16="http://schemas.microsoft.com/office/drawing/2014/main" id="{9DA8DB26-EAF8-9646-BE02-C85F02AD4FB0}"/>
                </a:ext>
              </a:extLst>
            </p:cNvPr>
            <p:cNvSpPr>
              <a:spLocks noEditPoints="1"/>
            </p:cNvSpPr>
            <p:nvPr/>
          </p:nvSpPr>
          <p:spPr bwMode="auto">
            <a:xfrm>
              <a:off x="7687686" y="3123231"/>
              <a:ext cx="662956" cy="236523"/>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7" name="Freeform 41">
              <a:extLst>
                <a:ext uri="{FF2B5EF4-FFF2-40B4-BE49-F238E27FC236}">
                  <a16:creationId xmlns:a16="http://schemas.microsoft.com/office/drawing/2014/main" id="{27B6F2E4-03FA-234E-8C7D-009BF68A1F42}"/>
                </a:ext>
              </a:extLst>
            </p:cNvPr>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8" name="Freeform 53">
              <a:extLst>
                <a:ext uri="{FF2B5EF4-FFF2-40B4-BE49-F238E27FC236}">
                  <a16:creationId xmlns:a16="http://schemas.microsoft.com/office/drawing/2014/main" id="{FC36ABF0-DFEF-BA44-96F7-A8F9B76F8C4D}"/>
                </a:ext>
              </a:extLst>
            </p:cNvPr>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29" name="Freeform 195">
              <a:extLst>
                <a:ext uri="{FF2B5EF4-FFF2-40B4-BE49-F238E27FC236}">
                  <a16:creationId xmlns:a16="http://schemas.microsoft.com/office/drawing/2014/main" id="{97B9D8D9-91B0-8C4B-8D71-B0FD16E90BD8}"/>
                </a:ext>
              </a:extLst>
            </p:cNvPr>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30" name="Freeform 212">
              <a:extLst>
                <a:ext uri="{FF2B5EF4-FFF2-40B4-BE49-F238E27FC236}">
                  <a16:creationId xmlns:a16="http://schemas.microsoft.com/office/drawing/2014/main" id="{88F490B2-B6C0-8744-8997-FFEA1E94B78F}"/>
                </a:ext>
              </a:extLst>
            </p:cNvPr>
            <p:cNvSpPr>
              <a:spLocks noEditPoints="1"/>
            </p:cNvSpPr>
            <p:nvPr/>
          </p:nvSpPr>
          <p:spPr bwMode="auto">
            <a:xfrm>
              <a:off x="8212115" y="3121100"/>
              <a:ext cx="622278" cy="493289"/>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31" name="Freeform 221">
              <a:extLst>
                <a:ext uri="{FF2B5EF4-FFF2-40B4-BE49-F238E27FC236}">
                  <a16:creationId xmlns:a16="http://schemas.microsoft.com/office/drawing/2014/main" id="{E0571C24-B708-D34C-9F52-3C160C1876C2}"/>
                </a:ext>
              </a:extLst>
            </p:cNvPr>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32" name="Freeform 11">
              <a:extLst>
                <a:ext uri="{FF2B5EF4-FFF2-40B4-BE49-F238E27FC236}">
                  <a16:creationId xmlns:a16="http://schemas.microsoft.com/office/drawing/2014/main" id="{1F38F083-73F3-704F-B590-677D554EC21B}"/>
                </a:ext>
              </a:extLst>
            </p:cNvPr>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33" name="Freeform 13">
              <a:extLst>
                <a:ext uri="{FF2B5EF4-FFF2-40B4-BE49-F238E27FC236}">
                  <a16:creationId xmlns:a16="http://schemas.microsoft.com/office/drawing/2014/main" id="{6DEFBAFF-C992-3A47-AB92-7B8CB1B7D34E}"/>
                </a:ext>
              </a:extLst>
            </p:cNvPr>
            <p:cNvSpPr>
              <a:spLocks/>
            </p:cNvSpPr>
            <p:nvPr/>
          </p:nvSpPr>
          <p:spPr bwMode="auto">
            <a:xfrm>
              <a:off x="2979926" y="1055254"/>
              <a:ext cx="543119" cy="437887"/>
            </a:xfrm>
            <a:custGeom>
              <a:avLst/>
              <a:gdLst>
                <a:gd name="T0" fmla="*/ 46 w 238"/>
                <a:gd name="T1" fmla="*/ 78 h 198"/>
                <a:gd name="T2" fmla="*/ 30 w 238"/>
                <a:gd name="T3" fmla="*/ 73 h 198"/>
                <a:gd name="T4" fmla="*/ 10 w 238"/>
                <a:gd name="T5" fmla="*/ 70 h 198"/>
                <a:gd name="T6" fmla="*/ 13 w 238"/>
                <a:gd name="T7" fmla="*/ 76 h 198"/>
                <a:gd name="T8" fmla="*/ 34 w 238"/>
                <a:gd name="T9" fmla="*/ 91 h 198"/>
                <a:gd name="T10" fmla="*/ 35 w 238"/>
                <a:gd name="T11" fmla="*/ 107 h 198"/>
                <a:gd name="T12" fmla="*/ 34 w 238"/>
                <a:gd name="T13" fmla="*/ 113 h 198"/>
                <a:gd name="T14" fmla="*/ 25 w 238"/>
                <a:gd name="T15" fmla="*/ 127 h 198"/>
                <a:gd name="T16" fmla="*/ 9 w 238"/>
                <a:gd name="T17" fmla="*/ 124 h 198"/>
                <a:gd name="T18" fmla="*/ 20 w 238"/>
                <a:gd name="T19" fmla="*/ 138 h 198"/>
                <a:gd name="T20" fmla="*/ 48 w 238"/>
                <a:gd name="T21" fmla="*/ 162 h 198"/>
                <a:gd name="T22" fmla="*/ 85 w 238"/>
                <a:gd name="T23" fmla="*/ 195 h 198"/>
                <a:gd name="T24" fmla="*/ 131 w 238"/>
                <a:gd name="T25" fmla="*/ 189 h 198"/>
                <a:gd name="T26" fmla="*/ 164 w 238"/>
                <a:gd name="T27" fmla="*/ 181 h 198"/>
                <a:gd name="T28" fmla="*/ 194 w 238"/>
                <a:gd name="T29" fmla="*/ 178 h 198"/>
                <a:gd name="T30" fmla="*/ 212 w 238"/>
                <a:gd name="T31" fmla="*/ 165 h 198"/>
                <a:gd name="T32" fmla="*/ 226 w 238"/>
                <a:gd name="T33" fmla="*/ 157 h 198"/>
                <a:gd name="T34" fmla="*/ 230 w 238"/>
                <a:gd name="T35" fmla="*/ 148 h 198"/>
                <a:gd name="T36" fmla="*/ 235 w 238"/>
                <a:gd name="T37" fmla="*/ 133 h 198"/>
                <a:gd name="T38" fmla="*/ 227 w 238"/>
                <a:gd name="T39" fmla="*/ 109 h 198"/>
                <a:gd name="T40" fmla="*/ 224 w 238"/>
                <a:gd name="T41" fmla="*/ 92 h 198"/>
                <a:gd name="T42" fmla="*/ 228 w 238"/>
                <a:gd name="T43" fmla="*/ 76 h 198"/>
                <a:gd name="T44" fmla="*/ 210 w 238"/>
                <a:gd name="T45" fmla="*/ 76 h 198"/>
                <a:gd name="T46" fmla="*/ 206 w 238"/>
                <a:gd name="T47" fmla="*/ 58 h 198"/>
                <a:gd name="T48" fmla="*/ 192 w 238"/>
                <a:gd name="T49" fmla="*/ 68 h 198"/>
                <a:gd name="T50" fmla="*/ 173 w 238"/>
                <a:gd name="T51" fmla="*/ 66 h 198"/>
                <a:gd name="T52" fmla="*/ 160 w 238"/>
                <a:gd name="T53" fmla="*/ 64 h 198"/>
                <a:gd name="T54" fmla="*/ 147 w 238"/>
                <a:gd name="T55" fmla="*/ 80 h 198"/>
                <a:gd name="T56" fmla="*/ 141 w 238"/>
                <a:gd name="T57" fmla="*/ 54 h 198"/>
                <a:gd name="T58" fmla="*/ 128 w 238"/>
                <a:gd name="T59" fmla="*/ 53 h 198"/>
                <a:gd name="T60" fmla="*/ 119 w 238"/>
                <a:gd name="T61" fmla="*/ 67 h 198"/>
                <a:gd name="T62" fmla="*/ 109 w 238"/>
                <a:gd name="T63" fmla="*/ 43 h 198"/>
                <a:gd name="T64" fmla="*/ 96 w 238"/>
                <a:gd name="T65" fmla="*/ 67 h 198"/>
                <a:gd name="T66" fmla="*/ 80 w 238"/>
                <a:gd name="T67" fmla="*/ 67 h 198"/>
                <a:gd name="T68" fmla="*/ 71 w 238"/>
                <a:gd name="T69" fmla="*/ 75 h 198"/>
                <a:gd name="T70" fmla="*/ 75 w 238"/>
                <a:gd name="T71" fmla="*/ 59 h 198"/>
                <a:gd name="T72" fmla="*/ 78 w 238"/>
                <a:gd name="T73" fmla="*/ 52 h 198"/>
                <a:gd name="T74" fmla="*/ 83 w 238"/>
                <a:gd name="T75" fmla="*/ 39 h 198"/>
                <a:gd name="T76" fmla="*/ 80 w 238"/>
                <a:gd name="T77" fmla="*/ 29 h 198"/>
                <a:gd name="T78" fmla="*/ 74 w 238"/>
                <a:gd name="T79" fmla="*/ 7 h 198"/>
                <a:gd name="T80" fmla="*/ 63 w 238"/>
                <a:gd name="T81" fmla="*/ 1 h 198"/>
                <a:gd name="T82" fmla="*/ 61 w 238"/>
                <a:gd name="T83" fmla="*/ 8 h 198"/>
                <a:gd name="T84" fmla="*/ 67 w 238"/>
                <a:gd name="T85" fmla="*/ 12 h 198"/>
                <a:gd name="T86" fmla="*/ 57 w 238"/>
                <a:gd name="T87" fmla="*/ 12 h 198"/>
                <a:gd name="T88" fmla="*/ 62 w 238"/>
                <a:gd name="T89" fmla="*/ 33 h 198"/>
                <a:gd name="T90" fmla="*/ 59 w 238"/>
                <a:gd name="T91" fmla="*/ 28 h 198"/>
                <a:gd name="T92" fmla="*/ 55 w 238"/>
                <a:gd name="T93" fmla="*/ 24 h 198"/>
                <a:gd name="T94" fmla="*/ 53 w 238"/>
                <a:gd name="T95" fmla="*/ 15 h 198"/>
                <a:gd name="T96" fmla="*/ 43 w 238"/>
                <a:gd name="T97" fmla="*/ 9 h 198"/>
                <a:gd name="T98" fmla="*/ 36 w 238"/>
                <a:gd name="T99" fmla="*/ 18 h 198"/>
                <a:gd name="T100" fmla="*/ 32 w 238"/>
                <a:gd name="T101" fmla="*/ 26 h 198"/>
                <a:gd name="T102" fmla="*/ 31 w 238"/>
                <a:gd name="T103" fmla="*/ 30 h 198"/>
                <a:gd name="T104" fmla="*/ 23 w 238"/>
                <a:gd name="T105" fmla="*/ 28 h 198"/>
                <a:gd name="T106" fmla="*/ 23 w 238"/>
                <a:gd name="T107" fmla="*/ 36 h 198"/>
                <a:gd name="T108" fmla="*/ 11 w 238"/>
                <a:gd name="T109" fmla="*/ 29 h 198"/>
                <a:gd name="T110" fmla="*/ 20 w 238"/>
                <a:gd name="T111" fmla="*/ 44 h 198"/>
                <a:gd name="T112" fmla="*/ 36 w 238"/>
                <a:gd name="T113" fmla="*/ 46 h 198"/>
                <a:gd name="T114" fmla="*/ 44 w 238"/>
                <a:gd name="T115" fmla="*/ 46 h 198"/>
                <a:gd name="T116" fmla="*/ 53 w 238"/>
                <a:gd name="T117" fmla="*/ 52 h 198"/>
                <a:gd name="T118" fmla="*/ 59 w 238"/>
                <a:gd name="T119" fmla="*/ 59 h 198"/>
                <a:gd name="T120" fmla="*/ 47 w 238"/>
                <a:gd name="T121" fmla="*/ 65 h 198"/>
                <a:gd name="T122" fmla="*/ 46 w 238"/>
                <a:gd name="T12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8" h="198">
                  <a:moveTo>
                    <a:pt x="48" y="74"/>
                  </a:moveTo>
                  <a:cubicBezTo>
                    <a:pt x="52" y="77"/>
                    <a:pt x="52" y="77"/>
                    <a:pt x="52" y="77"/>
                  </a:cubicBezTo>
                  <a:cubicBezTo>
                    <a:pt x="55" y="75"/>
                    <a:pt x="55" y="75"/>
                    <a:pt x="55" y="75"/>
                  </a:cubicBezTo>
                  <a:cubicBezTo>
                    <a:pt x="57" y="73"/>
                    <a:pt x="57" y="73"/>
                    <a:pt x="57" y="73"/>
                  </a:cubicBezTo>
                  <a:cubicBezTo>
                    <a:pt x="59" y="75"/>
                    <a:pt x="59" y="75"/>
                    <a:pt x="59" y="75"/>
                  </a:cubicBezTo>
                  <a:cubicBezTo>
                    <a:pt x="56" y="78"/>
                    <a:pt x="56" y="78"/>
                    <a:pt x="56" y="78"/>
                  </a:cubicBezTo>
                  <a:cubicBezTo>
                    <a:pt x="54" y="80"/>
                    <a:pt x="54" y="80"/>
                    <a:pt x="54" y="80"/>
                  </a:cubicBezTo>
                  <a:cubicBezTo>
                    <a:pt x="54" y="83"/>
                    <a:pt x="54" y="83"/>
                    <a:pt x="54" y="83"/>
                  </a:cubicBezTo>
                  <a:cubicBezTo>
                    <a:pt x="50" y="82"/>
                    <a:pt x="50" y="82"/>
                    <a:pt x="50" y="82"/>
                  </a:cubicBezTo>
                  <a:cubicBezTo>
                    <a:pt x="46" y="78"/>
                    <a:pt x="46" y="78"/>
                    <a:pt x="46" y="78"/>
                  </a:cubicBezTo>
                  <a:cubicBezTo>
                    <a:pt x="44" y="77"/>
                    <a:pt x="44" y="77"/>
                    <a:pt x="44" y="77"/>
                  </a:cubicBezTo>
                  <a:cubicBezTo>
                    <a:pt x="42" y="76"/>
                    <a:pt x="42" y="76"/>
                    <a:pt x="42" y="76"/>
                  </a:cubicBezTo>
                  <a:cubicBezTo>
                    <a:pt x="41" y="73"/>
                    <a:pt x="41" y="73"/>
                    <a:pt x="41" y="73"/>
                  </a:cubicBezTo>
                  <a:cubicBezTo>
                    <a:pt x="40" y="74"/>
                    <a:pt x="40" y="74"/>
                    <a:pt x="40" y="74"/>
                  </a:cubicBezTo>
                  <a:cubicBezTo>
                    <a:pt x="36" y="75"/>
                    <a:pt x="36" y="75"/>
                    <a:pt x="36" y="75"/>
                  </a:cubicBezTo>
                  <a:cubicBezTo>
                    <a:pt x="35" y="76"/>
                    <a:pt x="35" y="76"/>
                    <a:pt x="35" y="76"/>
                  </a:cubicBezTo>
                  <a:cubicBezTo>
                    <a:pt x="34" y="74"/>
                    <a:pt x="34" y="74"/>
                    <a:pt x="34" y="74"/>
                  </a:cubicBezTo>
                  <a:cubicBezTo>
                    <a:pt x="35" y="72"/>
                    <a:pt x="35" y="72"/>
                    <a:pt x="35" y="72"/>
                  </a:cubicBezTo>
                  <a:cubicBezTo>
                    <a:pt x="32" y="72"/>
                    <a:pt x="32" y="72"/>
                    <a:pt x="32" y="72"/>
                  </a:cubicBezTo>
                  <a:cubicBezTo>
                    <a:pt x="32" y="72"/>
                    <a:pt x="31" y="73"/>
                    <a:pt x="30" y="73"/>
                  </a:cubicBezTo>
                  <a:cubicBezTo>
                    <a:pt x="29" y="73"/>
                    <a:pt x="28" y="73"/>
                    <a:pt x="28" y="73"/>
                  </a:cubicBezTo>
                  <a:cubicBezTo>
                    <a:pt x="27" y="72"/>
                    <a:pt x="26" y="71"/>
                    <a:pt x="25" y="71"/>
                  </a:cubicBezTo>
                  <a:cubicBezTo>
                    <a:pt x="24" y="70"/>
                    <a:pt x="23" y="69"/>
                    <a:pt x="23" y="69"/>
                  </a:cubicBezTo>
                  <a:cubicBezTo>
                    <a:pt x="21" y="70"/>
                    <a:pt x="21" y="70"/>
                    <a:pt x="21" y="70"/>
                  </a:cubicBezTo>
                  <a:cubicBezTo>
                    <a:pt x="19" y="72"/>
                    <a:pt x="19" y="72"/>
                    <a:pt x="19" y="72"/>
                  </a:cubicBezTo>
                  <a:cubicBezTo>
                    <a:pt x="19" y="71"/>
                    <a:pt x="19" y="71"/>
                    <a:pt x="19" y="71"/>
                  </a:cubicBezTo>
                  <a:cubicBezTo>
                    <a:pt x="17" y="70"/>
                    <a:pt x="17" y="70"/>
                    <a:pt x="17" y="70"/>
                  </a:cubicBezTo>
                  <a:cubicBezTo>
                    <a:pt x="13" y="70"/>
                    <a:pt x="13" y="70"/>
                    <a:pt x="13" y="70"/>
                  </a:cubicBezTo>
                  <a:cubicBezTo>
                    <a:pt x="12" y="70"/>
                    <a:pt x="12" y="70"/>
                    <a:pt x="12" y="70"/>
                  </a:cubicBezTo>
                  <a:cubicBezTo>
                    <a:pt x="12" y="70"/>
                    <a:pt x="12" y="70"/>
                    <a:pt x="10" y="70"/>
                  </a:cubicBezTo>
                  <a:cubicBezTo>
                    <a:pt x="9" y="69"/>
                    <a:pt x="9" y="69"/>
                    <a:pt x="9" y="69"/>
                  </a:cubicBezTo>
                  <a:cubicBezTo>
                    <a:pt x="6" y="68"/>
                    <a:pt x="6" y="68"/>
                    <a:pt x="6" y="68"/>
                  </a:cubicBezTo>
                  <a:cubicBezTo>
                    <a:pt x="3" y="67"/>
                    <a:pt x="3" y="67"/>
                    <a:pt x="3" y="67"/>
                  </a:cubicBezTo>
                  <a:cubicBezTo>
                    <a:pt x="3" y="67"/>
                    <a:pt x="2" y="67"/>
                    <a:pt x="2" y="68"/>
                  </a:cubicBezTo>
                  <a:cubicBezTo>
                    <a:pt x="2" y="70"/>
                    <a:pt x="0" y="71"/>
                    <a:pt x="0" y="72"/>
                  </a:cubicBezTo>
                  <a:cubicBezTo>
                    <a:pt x="1" y="73"/>
                    <a:pt x="2" y="73"/>
                    <a:pt x="3" y="75"/>
                  </a:cubicBezTo>
                  <a:cubicBezTo>
                    <a:pt x="5" y="76"/>
                    <a:pt x="5" y="76"/>
                    <a:pt x="5" y="76"/>
                  </a:cubicBezTo>
                  <a:cubicBezTo>
                    <a:pt x="8" y="76"/>
                    <a:pt x="8" y="76"/>
                    <a:pt x="8" y="76"/>
                  </a:cubicBezTo>
                  <a:cubicBezTo>
                    <a:pt x="9" y="75"/>
                    <a:pt x="9" y="75"/>
                    <a:pt x="9" y="75"/>
                  </a:cubicBezTo>
                  <a:cubicBezTo>
                    <a:pt x="13" y="76"/>
                    <a:pt x="13" y="76"/>
                    <a:pt x="13" y="76"/>
                  </a:cubicBezTo>
                  <a:cubicBezTo>
                    <a:pt x="14" y="78"/>
                    <a:pt x="15" y="80"/>
                    <a:pt x="16" y="79"/>
                  </a:cubicBezTo>
                  <a:cubicBezTo>
                    <a:pt x="17" y="78"/>
                    <a:pt x="17" y="78"/>
                    <a:pt x="17" y="78"/>
                  </a:cubicBezTo>
                  <a:cubicBezTo>
                    <a:pt x="19" y="79"/>
                    <a:pt x="19" y="79"/>
                    <a:pt x="19" y="79"/>
                  </a:cubicBezTo>
                  <a:cubicBezTo>
                    <a:pt x="19" y="79"/>
                    <a:pt x="20" y="83"/>
                    <a:pt x="22" y="83"/>
                  </a:cubicBezTo>
                  <a:cubicBezTo>
                    <a:pt x="23" y="84"/>
                    <a:pt x="24" y="84"/>
                    <a:pt x="24" y="84"/>
                  </a:cubicBezTo>
                  <a:cubicBezTo>
                    <a:pt x="28" y="86"/>
                    <a:pt x="28" y="86"/>
                    <a:pt x="28" y="86"/>
                  </a:cubicBezTo>
                  <a:cubicBezTo>
                    <a:pt x="30" y="86"/>
                    <a:pt x="30" y="86"/>
                    <a:pt x="30" y="86"/>
                  </a:cubicBezTo>
                  <a:cubicBezTo>
                    <a:pt x="30" y="86"/>
                    <a:pt x="33" y="85"/>
                    <a:pt x="33" y="86"/>
                  </a:cubicBezTo>
                  <a:cubicBezTo>
                    <a:pt x="33" y="87"/>
                    <a:pt x="35" y="88"/>
                    <a:pt x="34" y="89"/>
                  </a:cubicBezTo>
                  <a:cubicBezTo>
                    <a:pt x="34" y="89"/>
                    <a:pt x="34" y="90"/>
                    <a:pt x="34" y="91"/>
                  </a:cubicBezTo>
                  <a:cubicBezTo>
                    <a:pt x="34" y="92"/>
                    <a:pt x="34" y="93"/>
                    <a:pt x="34" y="93"/>
                  </a:cubicBezTo>
                  <a:cubicBezTo>
                    <a:pt x="31" y="96"/>
                    <a:pt x="31" y="96"/>
                    <a:pt x="31" y="96"/>
                  </a:cubicBezTo>
                  <a:cubicBezTo>
                    <a:pt x="31" y="98"/>
                    <a:pt x="31" y="98"/>
                    <a:pt x="31" y="98"/>
                  </a:cubicBezTo>
                  <a:cubicBezTo>
                    <a:pt x="31" y="98"/>
                    <a:pt x="31" y="100"/>
                    <a:pt x="30" y="100"/>
                  </a:cubicBezTo>
                  <a:cubicBezTo>
                    <a:pt x="30" y="101"/>
                    <a:pt x="29" y="104"/>
                    <a:pt x="29" y="104"/>
                  </a:cubicBezTo>
                  <a:cubicBezTo>
                    <a:pt x="32" y="102"/>
                    <a:pt x="32" y="102"/>
                    <a:pt x="32" y="102"/>
                  </a:cubicBezTo>
                  <a:cubicBezTo>
                    <a:pt x="32" y="102"/>
                    <a:pt x="33" y="102"/>
                    <a:pt x="33" y="103"/>
                  </a:cubicBezTo>
                  <a:cubicBezTo>
                    <a:pt x="32" y="105"/>
                    <a:pt x="31" y="106"/>
                    <a:pt x="31" y="106"/>
                  </a:cubicBezTo>
                  <a:cubicBezTo>
                    <a:pt x="31" y="106"/>
                    <a:pt x="32" y="109"/>
                    <a:pt x="33" y="108"/>
                  </a:cubicBezTo>
                  <a:cubicBezTo>
                    <a:pt x="35" y="107"/>
                    <a:pt x="35" y="107"/>
                    <a:pt x="35" y="107"/>
                  </a:cubicBezTo>
                  <a:cubicBezTo>
                    <a:pt x="37" y="106"/>
                    <a:pt x="37" y="106"/>
                    <a:pt x="37" y="106"/>
                  </a:cubicBezTo>
                  <a:cubicBezTo>
                    <a:pt x="40" y="105"/>
                    <a:pt x="40" y="105"/>
                    <a:pt x="40" y="105"/>
                  </a:cubicBezTo>
                  <a:cubicBezTo>
                    <a:pt x="40" y="105"/>
                    <a:pt x="40" y="105"/>
                    <a:pt x="41" y="104"/>
                  </a:cubicBezTo>
                  <a:cubicBezTo>
                    <a:pt x="43" y="104"/>
                    <a:pt x="46" y="104"/>
                    <a:pt x="46" y="104"/>
                  </a:cubicBezTo>
                  <a:cubicBezTo>
                    <a:pt x="46" y="104"/>
                    <a:pt x="47" y="107"/>
                    <a:pt x="46" y="107"/>
                  </a:cubicBezTo>
                  <a:cubicBezTo>
                    <a:pt x="45" y="107"/>
                    <a:pt x="41" y="106"/>
                    <a:pt x="41" y="106"/>
                  </a:cubicBezTo>
                  <a:cubicBezTo>
                    <a:pt x="39" y="107"/>
                    <a:pt x="39" y="107"/>
                    <a:pt x="39" y="107"/>
                  </a:cubicBezTo>
                  <a:cubicBezTo>
                    <a:pt x="37" y="108"/>
                    <a:pt x="37" y="108"/>
                    <a:pt x="37" y="108"/>
                  </a:cubicBezTo>
                  <a:cubicBezTo>
                    <a:pt x="35" y="110"/>
                    <a:pt x="35" y="110"/>
                    <a:pt x="35" y="110"/>
                  </a:cubicBezTo>
                  <a:cubicBezTo>
                    <a:pt x="35" y="110"/>
                    <a:pt x="33" y="113"/>
                    <a:pt x="34" y="113"/>
                  </a:cubicBezTo>
                  <a:cubicBezTo>
                    <a:pt x="35" y="114"/>
                    <a:pt x="32" y="115"/>
                    <a:pt x="32" y="115"/>
                  </a:cubicBezTo>
                  <a:cubicBezTo>
                    <a:pt x="31" y="115"/>
                    <a:pt x="31" y="115"/>
                    <a:pt x="31" y="115"/>
                  </a:cubicBezTo>
                  <a:cubicBezTo>
                    <a:pt x="31" y="116"/>
                    <a:pt x="31" y="116"/>
                    <a:pt x="31" y="116"/>
                  </a:cubicBezTo>
                  <a:cubicBezTo>
                    <a:pt x="31" y="116"/>
                    <a:pt x="31" y="116"/>
                    <a:pt x="32" y="117"/>
                  </a:cubicBezTo>
                  <a:cubicBezTo>
                    <a:pt x="33" y="117"/>
                    <a:pt x="36" y="117"/>
                    <a:pt x="36" y="117"/>
                  </a:cubicBezTo>
                  <a:cubicBezTo>
                    <a:pt x="36" y="117"/>
                    <a:pt x="38" y="116"/>
                    <a:pt x="37" y="117"/>
                  </a:cubicBezTo>
                  <a:cubicBezTo>
                    <a:pt x="37" y="118"/>
                    <a:pt x="36" y="121"/>
                    <a:pt x="36" y="121"/>
                  </a:cubicBezTo>
                  <a:cubicBezTo>
                    <a:pt x="36" y="121"/>
                    <a:pt x="35" y="122"/>
                    <a:pt x="32" y="122"/>
                  </a:cubicBezTo>
                  <a:cubicBezTo>
                    <a:pt x="30" y="123"/>
                    <a:pt x="27" y="124"/>
                    <a:pt x="27" y="124"/>
                  </a:cubicBezTo>
                  <a:cubicBezTo>
                    <a:pt x="25" y="127"/>
                    <a:pt x="25" y="127"/>
                    <a:pt x="25" y="127"/>
                  </a:cubicBezTo>
                  <a:cubicBezTo>
                    <a:pt x="25" y="127"/>
                    <a:pt x="26" y="128"/>
                    <a:pt x="23" y="128"/>
                  </a:cubicBezTo>
                  <a:cubicBezTo>
                    <a:pt x="21" y="128"/>
                    <a:pt x="19" y="128"/>
                    <a:pt x="19" y="128"/>
                  </a:cubicBezTo>
                  <a:cubicBezTo>
                    <a:pt x="17" y="128"/>
                    <a:pt x="17" y="128"/>
                    <a:pt x="17" y="128"/>
                  </a:cubicBezTo>
                  <a:cubicBezTo>
                    <a:pt x="17" y="128"/>
                    <a:pt x="15" y="129"/>
                    <a:pt x="15" y="129"/>
                  </a:cubicBezTo>
                  <a:cubicBezTo>
                    <a:pt x="14" y="128"/>
                    <a:pt x="13" y="127"/>
                    <a:pt x="13" y="127"/>
                  </a:cubicBezTo>
                  <a:cubicBezTo>
                    <a:pt x="14" y="123"/>
                    <a:pt x="14" y="123"/>
                    <a:pt x="14" y="123"/>
                  </a:cubicBezTo>
                  <a:cubicBezTo>
                    <a:pt x="13" y="122"/>
                    <a:pt x="13" y="122"/>
                    <a:pt x="13" y="122"/>
                  </a:cubicBezTo>
                  <a:cubicBezTo>
                    <a:pt x="13" y="119"/>
                    <a:pt x="13" y="119"/>
                    <a:pt x="13" y="119"/>
                  </a:cubicBezTo>
                  <a:cubicBezTo>
                    <a:pt x="13" y="119"/>
                    <a:pt x="10" y="121"/>
                    <a:pt x="10" y="122"/>
                  </a:cubicBezTo>
                  <a:cubicBezTo>
                    <a:pt x="9" y="122"/>
                    <a:pt x="9" y="124"/>
                    <a:pt x="9" y="124"/>
                  </a:cubicBezTo>
                  <a:cubicBezTo>
                    <a:pt x="7" y="127"/>
                    <a:pt x="7" y="127"/>
                    <a:pt x="7" y="127"/>
                  </a:cubicBezTo>
                  <a:cubicBezTo>
                    <a:pt x="6" y="127"/>
                    <a:pt x="6" y="127"/>
                    <a:pt x="6" y="127"/>
                  </a:cubicBezTo>
                  <a:cubicBezTo>
                    <a:pt x="6" y="131"/>
                    <a:pt x="6" y="131"/>
                    <a:pt x="6" y="131"/>
                  </a:cubicBezTo>
                  <a:cubicBezTo>
                    <a:pt x="5" y="133"/>
                    <a:pt x="5" y="133"/>
                    <a:pt x="5" y="133"/>
                  </a:cubicBezTo>
                  <a:cubicBezTo>
                    <a:pt x="5" y="133"/>
                    <a:pt x="4" y="133"/>
                    <a:pt x="5" y="134"/>
                  </a:cubicBezTo>
                  <a:cubicBezTo>
                    <a:pt x="6" y="134"/>
                    <a:pt x="10" y="136"/>
                    <a:pt x="10" y="136"/>
                  </a:cubicBezTo>
                  <a:cubicBezTo>
                    <a:pt x="10" y="136"/>
                    <a:pt x="11" y="135"/>
                    <a:pt x="13" y="137"/>
                  </a:cubicBezTo>
                  <a:cubicBezTo>
                    <a:pt x="14" y="138"/>
                    <a:pt x="16" y="139"/>
                    <a:pt x="16" y="139"/>
                  </a:cubicBezTo>
                  <a:cubicBezTo>
                    <a:pt x="17" y="139"/>
                    <a:pt x="17" y="139"/>
                    <a:pt x="17" y="139"/>
                  </a:cubicBezTo>
                  <a:cubicBezTo>
                    <a:pt x="20" y="138"/>
                    <a:pt x="20" y="138"/>
                    <a:pt x="20" y="138"/>
                  </a:cubicBezTo>
                  <a:cubicBezTo>
                    <a:pt x="22" y="140"/>
                    <a:pt x="22" y="140"/>
                    <a:pt x="22" y="140"/>
                  </a:cubicBezTo>
                  <a:cubicBezTo>
                    <a:pt x="27" y="141"/>
                    <a:pt x="27" y="141"/>
                    <a:pt x="27" y="141"/>
                  </a:cubicBezTo>
                  <a:cubicBezTo>
                    <a:pt x="27" y="141"/>
                    <a:pt x="28" y="143"/>
                    <a:pt x="28" y="144"/>
                  </a:cubicBezTo>
                  <a:cubicBezTo>
                    <a:pt x="29" y="144"/>
                    <a:pt x="31" y="147"/>
                    <a:pt x="31" y="147"/>
                  </a:cubicBezTo>
                  <a:cubicBezTo>
                    <a:pt x="31" y="147"/>
                    <a:pt x="31" y="145"/>
                    <a:pt x="33" y="146"/>
                  </a:cubicBezTo>
                  <a:cubicBezTo>
                    <a:pt x="36" y="146"/>
                    <a:pt x="37" y="146"/>
                    <a:pt x="37" y="146"/>
                  </a:cubicBezTo>
                  <a:cubicBezTo>
                    <a:pt x="37" y="146"/>
                    <a:pt x="39" y="146"/>
                    <a:pt x="40" y="147"/>
                  </a:cubicBezTo>
                  <a:cubicBezTo>
                    <a:pt x="41" y="148"/>
                    <a:pt x="44" y="153"/>
                    <a:pt x="44" y="153"/>
                  </a:cubicBezTo>
                  <a:cubicBezTo>
                    <a:pt x="46" y="158"/>
                    <a:pt x="46" y="158"/>
                    <a:pt x="46" y="158"/>
                  </a:cubicBezTo>
                  <a:cubicBezTo>
                    <a:pt x="48" y="162"/>
                    <a:pt x="48" y="162"/>
                    <a:pt x="48" y="162"/>
                  </a:cubicBezTo>
                  <a:cubicBezTo>
                    <a:pt x="48" y="162"/>
                    <a:pt x="48" y="163"/>
                    <a:pt x="50" y="164"/>
                  </a:cubicBezTo>
                  <a:cubicBezTo>
                    <a:pt x="52" y="166"/>
                    <a:pt x="53" y="168"/>
                    <a:pt x="53" y="168"/>
                  </a:cubicBezTo>
                  <a:cubicBezTo>
                    <a:pt x="53" y="168"/>
                    <a:pt x="53" y="169"/>
                    <a:pt x="54" y="170"/>
                  </a:cubicBezTo>
                  <a:cubicBezTo>
                    <a:pt x="55" y="172"/>
                    <a:pt x="57" y="174"/>
                    <a:pt x="57" y="174"/>
                  </a:cubicBezTo>
                  <a:cubicBezTo>
                    <a:pt x="57" y="174"/>
                    <a:pt x="57" y="175"/>
                    <a:pt x="58" y="176"/>
                  </a:cubicBezTo>
                  <a:cubicBezTo>
                    <a:pt x="60" y="177"/>
                    <a:pt x="62" y="177"/>
                    <a:pt x="63" y="178"/>
                  </a:cubicBezTo>
                  <a:cubicBezTo>
                    <a:pt x="65" y="180"/>
                    <a:pt x="67" y="182"/>
                    <a:pt x="67" y="182"/>
                  </a:cubicBezTo>
                  <a:cubicBezTo>
                    <a:pt x="67" y="182"/>
                    <a:pt x="72" y="187"/>
                    <a:pt x="74" y="189"/>
                  </a:cubicBezTo>
                  <a:cubicBezTo>
                    <a:pt x="76" y="191"/>
                    <a:pt x="78" y="193"/>
                    <a:pt x="79" y="193"/>
                  </a:cubicBezTo>
                  <a:cubicBezTo>
                    <a:pt x="80" y="194"/>
                    <a:pt x="85" y="195"/>
                    <a:pt x="85" y="195"/>
                  </a:cubicBezTo>
                  <a:cubicBezTo>
                    <a:pt x="85" y="195"/>
                    <a:pt x="88" y="198"/>
                    <a:pt x="89" y="197"/>
                  </a:cubicBezTo>
                  <a:cubicBezTo>
                    <a:pt x="91" y="197"/>
                    <a:pt x="87" y="196"/>
                    <a:pt x="93" y="196"/>
                  </a:cubicBezTo>
                  <a:cubicBezTo>
                    <a:pt x="99" y="196"/>
                    <a:pt x="103" y="198"/>
                    <a:pt x="103" y="198"/>
                  </a:cubicBezTo>
                  <a:cubicBezTo>
                    <a:pt x="107" y="195"/>
                    <a:pt x="107" y="195"/>
                    <a:pt x="107" y="195"/>
                  </a:cubicBezTo>
                  <a:cubicBezTo>
                    <a:pt x="107" y="195"/>
                    <a:pt x="106" y="197"/>
                    <a:pt x="107" y="194"/>
                  </a:cubicBezTo>
                  <a:cubicBezTo>
                    <a:pt x="108" y="192"/>
                    <a:pt x="109" y="190"/>
                    <a:pt x="109" y="190"/>
                  </a:cubicBezTo>
                  <a:cubicBezTo>
                    <a:pt x="109" y="190"/>
                    <a:pt x="108" y="188"/>
                    <a:pt x="111" y="188"/>
                  </a:cubicBezTo>
                  <a:cubicBezTo>
                    <a:pt x="113" y="188"/>
                    <a:pt x="119" y="187"/>
                    <a:pt x="120" y="187"/>
                  </a:cubicBezTo>
                  <a:cubicBezTo>
                    <a:pt x="121" y="187"/>
                    <a:pt x="121" y="188"/>
                    <a:pt x="122" y="187"/>
                  </a:cubicBezTo>
                  <a:cubicBezTo>
                    <a:pt x="122" y="186"/>
                    <a:pt x="131" y="189"/>
                    <a:pt x="131" y="189"/>
                  </a:cubicBezTo>
                  <a:cubicBezTo>
                    <a:pt x="132" y="187"/>
                    <a:pt x="132" y="187"/>
                    <a:pt x="132" y="187"/>
                  </a:cubicBezTo>
                  <a:cubicBezTo>
                    <a:pt x="134" y="186"/>
                    <a:pt x="134" y="186"/>
                    <a:pt x="134" y="186"/>
                  </a:cubicBezTo>
                  <a:cubicBezTo>
                    <a:pt x="136" y="190"/>
                    <a:pt x="136" y="190"/>
                    <a:pt x="136" y="190"/>
                  </a:cubicBezTo>
                  <a:cubicBezTo>
                    <a:pt x="140" y="190"/>
                    <a:pt x="140" y="190"/>
                    <a:pt x="140" y="190"/>
                  </a:cubicBezTo>
                  <a:cubicBezTo>
                    <a:pt x="140" y="190"/>
                    <a:pt x="143" y="189"/>
                    <a:pt x="145" y="189"/>
                  </a:cubicBezTo>
                  <a:cubicBezTo>
                    <a:pt x="146" y="189"/>
                    <a:pt x="150" y="187"/>
                    <a:pt x="150" y="187"/>
                  </a:cubicBezTo>
                  <a:cubicBezTo>
                    <a:pt x="150" y="187"/>
                    <a:pt x="151" y="185"/>
                    <a:pt x="152" y="185"/>
                  </a:cubicBezTo>
                  <a:cubicBezTo>
                    <a:pt x="153" y="184"/>
                    <a:pt x="156" y="184"/>
                    <a:pt x="157" y="184"/>
                  </a:cubicBezTo>
                  <a:cubicBezTo>
                    <a:pt x="159" y="184"/>
                    <a:pt x="162" y="183"/>
                    <a:pt x="162" y="183"/>
                  </a:cubicBezTo>
                  <a:cubicBezTo>
                    <a:pt x="164" y="181"/>
                    <a:pt x="164" y="181"/>
                    <a:pt x="164" y="181"/>
                  </a:cubicBezTo>
                  <a:cubicBezTo>
                    <a:pt x="164" y="181"/>
                    <a:pt x="165" y="180"/>
                    <a:pt x="167" y="180"/>
                  </a:cubicBezTo>
                  <a:cubicBezTo>
                    <a:pt x="168" y="181"/>
                    <a:pt x="172" y="181"/>
                    <a:pt x="172" y="181"/>
                  </a:cubicBezTo>
                  <a:cubicBezTo>
                    <a:pt x="175" y="179"/>
                    <a:pt x="175" y="179"/>
                    <a:pt x="175" y="179"/>
                  </a:cubicBezTo>
                  <a:cubicBezTo>
                    <a:pt x="178" y="178"/>
                    <a:pt x="178" y="178"/>
                    <a:pt x="178" y="178"/>
                  </a:cubicBezTo>
                  <a:cubicBezTo>
                    <a:pt x="178" y="178"/>
                    <a:pt x="178" y="177"/>
                    <a:pt x="179" y="178"/>
                  </a:cubicBezTo>
                  <a:cubicBezTo>
                    <a:pt x="180" y="179"/>
                    <a:pt x="182" y="181"/>
                    <a:pt x="182" y="181"/>
                  </a:cubicBezTo>
                  <a:cubicBezTo>
                    <a:pt x="186" y="182"/>
                    <a:pt x="186" y="182"/>
                    <a:pt x="186" y="182"/>
                  </a:cubicBezTo>
                  <a:cubicBezTo>
                    <a:pt x="189" y="181"/>
                    <a:pt x="189" y="181"/>
                    <a:pt x="189" y="181"/>
                  </a:cubicBezTo>
                  <a:cubicBezTo>
                    <a:pt x="191" y="179"/>
                    <a:pt x="191" y="179"/>
                    <a:pt x="191" y="179"/>
                  </a:cubicBezTo>
                  <a:cubicBezTo>
                    <a:pt x="191" y="179"/>
                    <a:pt x="191" y="178"/>
                    <a:pt x="194" y="178"/>
                  </a:cubicBezTo>
                  <a:cubicBezTo>
                    <a:pt x="197" y="178"/>
                    <a:pt x="198" y="178"/>
                    <a:pt x="198" y="178"/>
                  </a:cubicBezTo>
                  <a:cubicBezTo>
                    <a:pt x="198" y="178"/>
                    <a:pt x="201" y="178"/>
                    <a:pt x="201" y="177"/>
                  </a:cubicBezTo>
                  <a:cubicBezTo>
                    <a:pt x="201" y="176"/>
                    <a:pt x="201" y="174"/>
                    <a:pt x="202" y="173"/>
                  </a:cubicBezTo>
                  <a:cubicBezTo>
                    <a:pt x="202" y="172"/>
                    <a:pt x="206" y="168"/>
                    <a:pt x="206" y="168"/>
                  </a:cubicBezTo>
                  <a:cubicBezTo>
                    <a:pt x="208" y="167"/>
                    <a:pt x="208" y="167"/>
                    <a:pt x="208" y="167"/>
                  </a:cubicBezTo>
                  <a:cubicBezTo>
                    <a:pt x="207" y="164"/>
                    <a:pt x="207" y="164"/>
                    <a:pt x="207" y="164"/>
                  </a:cubicBezTo>
                  <a:cubicBezTo>
                    <a:pt x="208" y="162"/>
                    <a:pt x="208" y="162"/>
                    <a:pt x="208" y="162"/>
                  </a:cubicBezTo>
                  <a:cubicBezTo>
                    <a:pt x="208" y="162"/>
                    <a:pt x="211" y="161"/>
                    <a:pt x="210" y="163"/>
                  </a:cubicBezTo>
                  <a:cubicBezTo>
                    <a:pt x="209" y="165"/>
                    <a:pt x="210" y="166"/>
                    <a:pt x="210" y="166"/>
                  </a:cubicBezTo>
                  <a:cubicBezTo>
                    <a:pt x="210" y="166"/>
                    <a:pt x="211" y="165"/>
                    <a:pt x="212" y="165"/>
                  </a:cubicBezTo>
                  <a:cubicBezTo>
                    <a:pt x="214" y="165"/>
                    <a:pt x="214" y="164"/>
                    <a:pt x="215" y="164"/>
                  </a:cubicBezTo>
                  <a:cubicBezTo>
                    <a:pt x="217" y="165"/>
                    <a:pt x="218" y="164"/>
                    <a:pt x="218" y="164"/>
                  </a:cubicBezTo>
                  <a:cubicBezTo>
                    <a:pt x="218" y="164"/>
                    <a:pt x="217" y="162"/>
                    <a:pt x="218" y="162"/>
                  </a:cubicBezTo>
                  <a:cubicBezTo>
                    <a:pt x="219" y="163"/>
                    <a:pt x="221" y="163"/>
                    <a:pt x="221" y="163"/>
                  </a:cubicBezTo>
                  <a:cubicBezTo>
                    <a:pt x="221" y="163"/>
                    <a:pt x="222" y="163"/>
                    <a:pt x="222" y="162"/>
                  </a:cubicBezTo>
                  <a:cubicBezTo>
                    <a:pt x="222" y="162"/>
                    <a:pt x="219" y="160"/>
                    <a:pt x="220" y="160"/>
                  </a:cubicBezTo>
                  <a:cubicBezTo>
                    <a:pt x="221" y="161"/>
                    <a:pt x="223" y="160"/>
                    <a:pt x="223" y="160"/>
                  </a:cubicBezTo>
                  <a:cubicBezTo>
                    <a:pt x="223" y="160"/>
                    <a:pt x="226" y="161"/>
                    <a:pt x="223" y="159"/>
                  </a:cubicBezTo>
                  <a:cubicBezTo>
                    <a:pt x="221" y="156"/>
                    <a:pt x="224" y="156"/>
                    <a:pt x="224" y="156"/>
                  </a:cubicBezTo>
                  <a:cubicBezTo>
                    <a:pt x="224" y="156"/>
                    <a:pt x="227" y="157"/>
                    <a:pt x="226" y="157"/>
                  </a:cubicBezTo>
                  <a:cubicBezTo>
                    <a:pt x="225" y="156"/>
                    <a:pt x="221" y="151"/>
                    <a:pt x="221" y="151"/>
                  </a:cubicBezTo>
                  <a:cubicBezTo>
                    <a:pt x="221" y="150"/>
                    <a:pt x="221" y="150"/>
                    <a:pt x="221" y="150"/>
                  </a:cubicBezTo>
                  <a:cubicBezTo>
                    <a:pt x="221" y="148"/>
                    <a:pt x="221" y="148"/>
                    <a:pt x="221" y="148"/>
                  </a:cubicBezTo>
                  <a:cubicBezTo>
                    <a:pt x="221" y="148"/>
                    <a:pt x="223" y="149"/>
                    <a:pt x="224" y="150"/>
                  </a:cubicBezTo>
                  <a:cubicBezTo>
                    <a:pt x="224" y="150"/>
                    <a:pt x="224" y="150"/>
                    <a:pt x="225" y="151"/>
                  </a:cubicBezTo>
                  <a:cubicBezTo>
                    <a:pt x="227" y="152"/>
                    <a:pt x="226" y="154"/>
                    <a:pt x="227" y="154"/>
                  </a:cubicBezTo>
                  <a:cubicBezTo>
                    <a:pt x="228" y="155"/>
                    <a:pt x="231" y="154"/>
                    <a:pt x="231" y="154"/>
                  </a:cubicBezTo>
                  <a:cubicBezTo>
                    <a:pt x="233" y="151"/>
                    <a:pt x="233" y="151"/>
                    <a:pt x="233" y="151"/>
                  </a:cubicBezTo>
                  <a:cubicBezTo>
                    <a:pt x="233" y="151"/>
                    <a:pt x="237" y="147"/>
                    <a:pt x="236" y="147"/>
                  </a:cubicBezTo>
                  <a:cubicBezTo>
                    <a:pt x="235" y="146"/>
                    <a:pt x="230" y="148"/>
                    <a:pt x="230" y="148"/>
                  </a:cubicBezTo>
                  <a:cubicBezTo>
                    <a:pt x="232" y="144"/>
                    <a:pt x="232" y="144"/>
                    <a:pt x="232" y="144"/>
                  </a:cubicBezTo>
                  <a:cubicBezTo>
                    <a:pt x="229" y="143"/>
                    <a:pt x="229" y="143"/>
                    <a:pt x="229" y="143"/>
                  </a:cubicBezTo>
                  <a:cubicBezTo>
                    <a:pt x="228" y="142"/>
                    <a:pt x="228" y="142"/>
                    <a:pt x="228" y="142"/>
                  </a:cubicBezTo>
                  <a:cubicBezTo>
                    <a:pt x="228" y="142"/>
                    <a:pt x="231" y="142"/>
                    <a:pt x="231" y="142"/>
                  </a:cubicBezTo>
                  <a:cubicBezTo>
                    <a:pt x="232" y="142"/>
                    <a:pt x="234" y="141"/>
                    <a:pt x="234" y="141"/>
                  </a:cubicBezTo>
                  <a:cubicBezTo>
                    <a:pt x="234" y="139"/>
                    <a:pt x="234" y="139"/>
                    <a:pt x="234" y="139"/>
                  </a:cubicBezTo>
                  <a:cubicBezTo>
                    <a:pt x="231" y="137"/>
                    <a:pt x="231" y="137"/>
                    <a:pt x="231" y="137"/>
                  </a:cubicBezTo>
                  <a:cubicBezTo>
                    <a:pt x="232" y="136"/>
                    <a:pt x="232" y="136"/>
                    <a:pt x="232" y="136"/>
                  </a:cubicBezTo>
                  <a:cubicBezTo>
                    <a:pt x="233" y="134"/>
                    <a:pt x="233" y="134"/>
                    <a:pt x="233" y="134"/>
                  </a:cubicBezTo>
                  <a:cubicBezTo>
                    <a:pt x="235" y="133"/>
                    <a:pt x="235" y="133"/>
                    <a:pt x="235" y="133"/>
                  </a:cubicBezTo>
                  <a:cubicBezTo>
                    <a:pt x="238" y="127"/>
                    <a:pt x="238" y="127"/>
                    <a:pt x="238" y="127"/>
                  </a:cubicBezTo>
                  <a:cubicBezTo>
                    <a:pt x="237" y="125"/>
                    <a:pt x="237" y="125"/>
                    <a:pt x="237" y="125"/>
                  </a:cubicBezTo>
                  <a:cubicBezTo>
                    <a:pt x="235" y="125"/>
                    <a:pt x="235" y="125"/>
                    <a:pt x="235" y="125"/>
                  </a:cubicBezTo>
                  <a:cubicBezTo>
                    <a:pt x="235" y="121"/>
                    <a:pt x="235" y="121"/>
                    <a:pt x="235" y="121"/>
                  </a:cubicBezTo>
                  <a:cubicBezTo>
                    <a:pt x="231" y="119"/>
                    <a:pt x="231" y="119"/>
                    <a:pt x="231" y="119"/>
                  </a:cubicBezTo>
                  <a:cubicBezTo>
                    <a:pt x="231" y="119"/>
                    <a:pt x="228" y="117"/>
                    <a:pt x="228" y="116"/>
                  </a:cubicBezTo>
                  <a:cubicBezTo>
                    <a:pt x="228" y="116"/>
                    <a:pt x="228" y="114"/>
                    <a:pt x="227" y="115"/>
                  </a:cubicBezTo>
                  <a:cubicBezTo>
                    <a:pt x="226" y="115"/>
                    <a:pt x="225" y="114"/>
                    <a:pt x="225" y="114"/>
                  </a:cubicBezTo>
                  <a:cubicBezTo>
                    <a:pt x="225" y="114"/>
                    <a:pt x="225" y="111"/>
                    <a:pt x="225" y="111"/>
                  </a:cubicBezTo>
                  <a:cubicBezTo>
                    <a:pt x="225" y="111"/>
                    <a:pt x="227" y="110"/>
                    <a:pt x="227" y="109"/>
                  </a:cubicBezTo>
                  <a:cubicBezTo>
                    <a:pt x="228" y="108"/>
                    <a:pt x="227" y="106"/>
                    <a:pt x="227" y="106"/>
                  </a:cubicBezTo>
                  <a:cubicBezTo>
                    <a:pt x="226" y="106"/>
                    <a:pt x="224" y="107"/>
                    <a:pt x="224" y="107"/>
                  </a:cubicBezTo>
                  <a:cubicBezTo>
                    <a:pt x="218" y="108"/>
                    <a:pt x="218" y="108"/>
                    <a:pt x="218" y="108"/>
                  </a:cubicBezTo>
                  <a:cubicBezTo>
                    <a:pt x="216" y="107"/>
                    <a:pt x="216" y="107"/>
                    <a:pt x="216" y="107"/>
                  </a:cubicBezTo>
                  <a:cubicBezTo>
                    <a:pt x="216" y="107"/>
                    <a:pt x="217" y="107"/>
                    <a:pt x="217" y="106"/>
                  </a:cubicBezTo>
                  <a:cubicBezTo>
                    <a:pt x="218" y="105"/>
                    <a:pt x="218" y="104"/>
                    <a:pt x="219" y="103"/>
                  </a:cubicBezTo>
                  <a:cubicBezTo>
                    <a:pt x="220" y="102"/>
                    <a:pt x="220" y="103"/>
                    <a:pt x="221" y="101"/>
                  </a:cubicBezTo>
                  <a:cubicBezTo>
                    <a:pt x="223" y="100"/>
                    <a:pt x="225" y="98"/>
                    <a:pt x="225" y="98"/>
                  </a:cubicBezTo>
                  <a:cubicBezTo>
                    <a:pt x="225" y="95"/>
                    <a:pt x="225" y="95"/>
                    <a:pt x="225" y="95"/>
                  </a:cubicBezTo>
                  <a:cubicBezTo>
                    <a:pt x="224" y="92"/>
                    <a:pt x="224" y="92"/>
                    <a:pt x="224" y="92"/>
                  </a:cubicBezTo>
                  <a:cubicBezTo>
                    <a:pt x="224" y="92"/>
                    <a:pt x="223" y="91"/>
                    <a:pt x="222" y="91"/>
                  </a:cubicBezTo>
                  <a:cubicBezTo>
                    <a:pt x="221" y="91"/>
                    <a:pt x="222" y="93"/>
                    <a:pt x="220" y="91"/>
                  </a:cubicBezTo>
                  <a:cubicBezTo>
                    <a:pt x="219" y="90"/>
                    <a:pt x="219" y="90"/>
                    <a:pt x="218" y="88"/>
                  </a:cubicBezTo>
                  <a:cubicBezTo>
                    <a:pt x="217" y="87"/>
                    <a:pt x="217" y="85"/>
                    <a:pt x="217" y="85"/>
                  </a:cubicBezTo>
                  <a:cubicBezTo>
                    <a:pt x="217" y="85"/>
                    <a:pt x="215" y="84"/>
                    <a:pt x="216" y="84"/>
                  </a:cubicBezTo>
                  <a:cubicBezTo>
                    <a:pt x="218" y="84"/>
                    <a:pt x="219" y="85"/>
                    <a:pt x="220" y="84"/>
                  </a:cubicBezTo>
                  <a:cubicBezTo>
                    <a:pt x="221" y="83"/>
                    <a:pt x="221" y="84"/>
                    <a:pt x="221" y="83"/>
                  </a:cubicBezTo>
                  <a:cubicBezTo>
                    <a:pt x="221" y="82"/>
                    <a:pt x="222" y="79"/>
                    <a:pt x="222" y="79"/>
                  </a:cubicBezTo>
                  <a:cubicBezTo>
                    <a:pt x="222" y="78"/>
                    <a:pt x="222" y="78"/>
                    <a:pt x="224" y="77"/>
                  </a:cubicBezTo>
                  <a:cubicBezTo>
                    <a:pt x="227" y="76"/>
                    <a:pt x="226" y="76"/>
                    <a:pt x="228" y="76"/>
                  </a:cubicBezTo>
                  <a:cubicBezTo>
                    <a:pt x="229" y="75"/>
                    <a:pt x="230" y="74"/>
                    <a:pt x="229" y="74"/>
                  </a:cubicBezTo>
                  <a:cubicBezTo>
                    <a:pt x="229" y="73"/>
                    <a:pt x="227" y="73"/>
                    <a:pt x="227" y="73"/>
                  </a:cubicBezTo>
                  <a:cubicBezTo>
                    <a:pt x="226" y="72"/>
                    <a:pt x="224" y="74"/>
                    <a:pt x="224" y="74"/>
                  </a:cubicBezTo>
                  <a:cubicBezTo>
                    <a:pt x="224" y="74"/>
                    <a:pt x="222" y="75"/>
                    <a:pt x="221" y="76"/>
                  </a:cubicBezTo>
                  <a:cubicBezTo>
                    <a:pt x="220" y="77"/>
                    <a:pt x="219" y="76"/>
                    <a:pt x="218" y="76"/>
                  </a:cubicBezTo>
                  <a:cubicBezTo>
                    <a:pt x="217" y="76"/>
                    <a:pt x="217" y="76"/>
                    <a:pt x="217" y="76"/>
                  </a:cubicBezTo>
                  <a:cubicBezTo>
                    <a:pt x="217" y="76"/>
                    <a:pt x="215" y="75"/>
                    <a:pt x="214" y="77"/>
                  </a:cubicBezTo>
                  <a:cubicBezTo>
                    <a:pt x="214" y="79"/>
                    <a:pt x="212" y="81"/>
                    <a:pt x="212" y="81"/>
                  </a:cubicBezTo>
                  <a:cubicBezTo>
                    <a:pt x="212" y="81"/>
                    <a:pt x="211" y="82"/>
                    <a:pt x="211" y="80"/>
                  </a:cubicBezTo>
                  <a:cubicBezTo>
                    <a:pt x="211" y="79"/>
                    <a:pt x="210" y="76"/>
                    <a:pt x="210" y="76"/>
                  </a:cubicBezTo>
                  <a:cubicBezTo>
                    <a:pt x="210" y="76"/>
                    <a:pt x="210" y="76"/>
                    <a:pt x="210" y="76"/>
                  </a:cubicBezTo>
                  <a:cubicBezTo>
                    <a:pt x="209" y="76"/>
                    <a:pt x="206" y="75"/>
                    <a:pt x="206" y="75"/>
                  </a:cubicBezTo>
                  <a:cubicBezTo>
                    <a:pt x="206" y="75"/>
                    <a:pt x="207" y="75"/>
                    <a:pt x="207" y="73"/>
                  </a:cubicBezTo>
                  <a:cubicBezTo>
                    <a:pt x="206" y="72"/>
                    <a:pt x="206" y="71"/>
                    <a:pt x="206" y="71"/>
                  </a:cubicBezTo>
                  <a:cubicBezTo>
                    <a:pt x="207" y="71"/>
                    <a:pt x="208" y="71"/>
                    <a:pt x="208" y="71"/>
                  </a:cubicBezTo>
                  <a:cubicBezTo>
                    <a:pt x="209" y="71"/>
                    <a:pt x="209" y="71"/>
                    <a:pt x="209" y="69"/>
                  </a:cubicBezTo>
                  <a:cubicBezTo>
                    <a:pt x="209" y="66"/>
                    <a:pt x="208" y="65"/>
                    <a:pt x="208" y="65"/>
                  </a:cubicBezTo>
                  <a:cubicBezTo>
                    <a:pt x="208" y="65"/>
                    <a:pt x="207" y="64"/>
                    <a:pt x="207" y="64"/>
                  </a:cubicBezTo>
                  <a:cubicBezTo>
                    <a:pt x="207" y="60"/>
                    <a:pt x="207" y="60"/>
                    <a:pt x="207" y="60"/>
                  </a:cubicBezTo>
                  <a:cubicBezTo>
                    <a:pt x="207" y="60"/>
                    <a:pt x="207" y="59"/>
                    <a:pt x="206" y="58"/>
                  </a:cubicBezTo>
                  <a:cubicBezTo>
                    <a:pt x="205" y="57"/>
                    <a:pt x="205" y="56"/>
                    <a:pt x="204" y="57"/>
                  </a:cubicBezTo>
                  <a:cubicBezTo>
                    <a:pt x="204" y="57"/>
                    <a:pt x="203" y="58"/>
                    <a:pt x="202" y="58"/>
                  </a:cubicBezTo>
                  <a:cubicBezTo>
                    <a:pt x="201" y="57"/>
                    <a:pt x="199" y="56"/>
                    <a:pt x="199" y="56"/>
                  </a:cubicBezTo>
                  <a:cubicBezTo>
                    <a:pt x="195" y="54"/>
                    <a:pt x="195" y="54"/>
                    <a:pt x="195" y="54"/>
                  </a:cubicBezTo>
                  <a:cubicBezTo>
                    <a:pt x="195" y="54"/>
                    <a:pt x="195" y="54"/>
                    <a:pt x="194" y="55"/>
                  </a:cubicBezTo>
                  <a:cubicBezTo>
                    <a:pt x="194" y="56"/>
                    <a:pt x="193" y="55"/>
                    <a:pt x="193" y="57"/>
                  </a:cubicBezTo>
                  <a:cubicBezTo>
                    <a:pt x="194" y="58"/>
                    <a:pt x="194" y="59"/>
                    <a:pt x="194" y="60"/>
                  </a:cubicBezTo>
                  <a:cubicBezTo>
                    <a:pt x="193" y="61"/>
                    <a:pt x="193" y="62"/>
                    <a:pt x="193" y="64"/>
                  </a:cubicBezTo>
                  <a:cubicBezTo>
                    <a:pt x="192" y="65"/>
                    <a:pt x="191" y="65"/>
                    <a:pt x="191" y="66"/>
                  </a:cubicBezTo>
                  <a:cubicBezTo>
                    <a:pt x="191" y="67"/>
                    <a:pt x="192" y="67"/>
                    <a:pt x="192" y="68"/>
                  </a:cubicBezTo>
                  <a:cubicBezTo>
                    <a:pt x="192" y="68"/>
                    <a:pt x="191" y="70"/>
                    <a:pt x="190" y="70"/>
                  </a:cubicBezTo>
                  <a:cubicBezTo>
                    <a:pt x="190" y="71"/>
                    <a:pt x="189" y="72"/>
                    <a:pt x="188" y="72"/>
                  </a:cubicBezTo>
                  <a:cubicBezTo>
                    <a:pt x="188" y="71"/>
                    <a:pt x="187" y="71"/>
                    <a:pt x="186" y="71"/>
                  </a:cubicBezTo>
                  <a:cubicBezTo>
                    <a:pt x="185" y="71"/>
                    <a:pt x="184" y="72"/>
                    <a:pt x="184" y="72"/>
                  </a:cubicBezTo>
                  <a:cubicBezTo>
                    <a:pt x="184" y="72"/>
                    <a:pt x="183" y="73"/>
                    <a:pt x="182" y="72"/>
                  </a:cubicBezTo>
                  <a:cubicBezTo>
                    <a:pt x="180" y="71"/>
                    <a:pt x="179" y="70"/>
                    <a:pt x="179" y="70"/>
                  </a:cubicBezTo>
                  <a:cubicBezTo>
                    <a:pt x="179" y="68"/>
                    <a:pt x="179" y="68"/>
                    <a:pt x="179" y="68"/>
                  </a:cubicBezTo>
                  <a:cubicBezTo>
                    <a:pt x="179" y="68"/>
                    <a:pt x="183" y="69"/>
                    <a:pt x="178" y="66"/>
                  </a:cubicBezTo>
                  <a:cubicBezTo>
                    <a:pt x="174" y="64"/>
                    <a:pt x="174" y="64"/>
                    <a:pt x="174" y="64"/>
                  </a:cubicBezTo>
                  <a:cubicBezTo>
                    <a:pt x="174" y="64"/>
                    <a:pt x="174" y="65"/>
                    <a:pt x="173" y="66"/>
                  </a:cubicBezTo>
                  <a:cubicBezTo>
                    <a:pt x="172" y="66"/>
                    <a:pt x="172" y="67"/>
                    <a:pt x="172" y="67"/>
                  </a:cubicBezTo>
                  <a:cubicBezTo>
                    <a:pt x="171" y="69"/>
                    <a:pt x="171" y="69"/>
                    <a:pt x="171" y="69"/>
                  </a:cubicBezTo>
                  <a:cubicBezTo>
                    <a:pt x="170" y="69"/>
                    <a:pt x="170" y="69"/>
                    <a:pt x="170" y="69"/>
                  </a:cubicBezTo>
                  <a:cubicBezTo>
                    <a:pt x="168" y="72"/>
                    <a:pt x="168" y="72"/>
                    <a:pt x="168" y="72"/>
                  </a:cubicBezTo>
                  <a:cubicBezTo>
                    <a:pt x="168" y="72"/>
                    <a:pt x="167" y="73"/>
                    <a:pt x="166" y="73"/>
                  </a:cubicBezTo>
                  <a:cubicBezTo>
                    <a:pt x="166" y="73"/>
                    <a:pt x="165" y="73"/>
                    <a:pt x="165" y="73"/>
                  </a:cubicBezTo>
                  <a:cubicBezTo>
                    <a:pt x="164" y="73"/>
                    <a:pt x="163" y="73"/>
                    <a:pt x="163" y="72"/>
                  </a:cubicBezTo>
                  <a:cubicBezTo>
                    <a:pt x="162" y="72"/>
                    <a:pt x="162" y="72"/>
                    <a:pt x="162" y="71"/>
                  </a:cubicBezTo>
                  <a:cubicBezTo>
                    <a:pt x="162" y="70"/>
                    <a:pt x="162" y="68"/>
                    <a:pt x="161" y="67"/>
                  </a:cubicBezTo>
                  <a:cubicBezTo>
                    <a:pt x="161" y="66"/>
                    <a:pt x="161" y="66"/>
                    <a:pt x="160" y="64"/>
                  </a:cubicBezTo>
                  <a:cubicBezTo>
                    <a:pt x="159" y="63"/>
                    <a:pt x="158" y="61"/>
                    <a:pt x="158" y="61"/>
                  </a:cubicBezTo>
                  <a:cubicBezTo>
                    <a:pt x="153" y="58"/>
                    <a:pt x="153" y="58"/>
                    <a:pt x="153" y="58"/>
                  </a:cubicBezTo>
                  <a:cubicBezTo>
                    <a:pt x="153" y="58"/>
                    <a:pt x="154" y="57"/>
                    <a:pt x="152" y="57"/>
                  </a:cubicBezTo>
                  <a:cubicBezTo>
                    <a:pt x="151" y="58"/>
                    <a:pt x="149" y="60"/>
                    <a:pt x="149" y="60"/>
                  </a:cubicBezTo>
                  <a:cubicBezTo>
                    <a:pt x="149" y="60"/>
                    <a:pt x="149" y="62"/>
                    <a:pt x="149" y="63"/>
                  </a:cubicBezTo>
                  <a:cubicBezTo>
                    <a:pt x="149" y="63"/>
                    <a:pt x="148" y="64"/>
                    <a:pt x="148" y="65"/>
                  </a:cubicBezTo>
                  <a:cubicBezTo>
                    <a:pt x="149" y="67"/>
                    <a:pt x="150" y="69"/>
                    <a:pt x="149" y="70"/>
                  </a:cubicBezTo>
                  <a:cubicBezTo>
                    <a:pt x="149" y="70"/>
                    <a:pt x="148" y="72"/>
                    <a:pt x="148" y="74"/>
                  </a:cubicBezTo>
                  <a:cubicBezTo>
                    <a:pt x="148" y="76"/>
                    <a:pt x="149" y="78"/>
                    <a:pt x="148" y="78"/>
                  </a:cubicBezTo>
                  <a:cubicBezTo>
                    <a:pt x="147" y="79"/>
                    <a:pt x="147" y="80"/>
                    <a:pt x="147" y="80"/>
                  </a:cubicBezTo>
                  <a:cubicBezTo>
                    <a:pt x="146" y="80"/>
                    <a:pt x="146" y="80"/>
                    <a:pt x="146" y="80"/>
                  </a:cubicBezTo>
                  <a:cubicBezTo>
                    <a:pt x="146" y="80"/>
                    <a:pt x="146" y="79"/>
                    <a:pt x="147" y="76"/>
                  </a:cubicBezTo>
                  <a:cubicBezTo>
                    <a:pt x="147" y="73"/>
                    <a:pt x="146" y="72"/>
                    <a:pt x="146" y="71"/>
                  </a:cubicBezTo>
                  <a:cubicBezTo>
                    <a:pt x="145" y="71"/>
                    <a:pt x="145" y="71"/>
                    <a:pt x="145" y="70"/>
                  </a:cubicBezTo>
                  <a:cubicBezTo>
                    <a:pt x="145" y="69"/>
                    <a:pt x="145" y="68"/>
                    <a:pt x="145" y="68"/>
                  </a:cubicBezTo>
                  <a:cubicBezTo>
                    <a:pt x="145" y="68"/>
                    <a:pt x="143" y="66"/>
                    <a:pt x="143" y="65"/>
                  </a:cubicBezTo>
                  <a:cubicBezTo>
                    <a:pt x="143" y="64"/>
                    <a:pt x="144" y="63"/>
                    <a:pt x="144" y="61"/>
                  </a:cubicBezTo>
                  <a:cubicBezTo>
                    <a:pt x="144" y="58"/>
                    <a:pt x="145" y="58"/>
                    <a:pt x="144" y="57"/>
                  </a:cubicBezTo>
                  <a:cubicBezTo>
                    <a:pt x="143" y="56"/>
                    <a:pt x="144" y="55"/>
                    <a:pt x="143" y="54"/>
                  </a:cubicBezTo>
                  <a:cubicBezTo>
                    <a:pt x="142" y="54"/>
                    <a:pt x="142" y="55"/>
                    <a:pt x="141" y="54"/>
                  </a:cubicBezTo>
                  <a:cubicBezTo>
                    <a:pt x="141" y="54"/>
                    <a:pt x="141" y="55"/>
                    <a:pt x="141" y="55"/>
                  </a:cubicBezTo>
                  <a:cubicBezTo>
                    <a:pt x="142" y="53"/>
                    <a:pt x="142" y="53"/>
                    <a:pt x="142" y="53"/>
                  </a:cubicBezTo>
                  <a:cubicBezTo>
                    <a:pt x="142" y="53"/>
                    <a:pt x="143" y="49"/>
                    <a:pt x="142" y="51"/>
                  </a:cubicBezTo>
                  <a:cubicBezTo>
                    <a:pt x="141" y="52"/>
                    <a:pt x="138" y="53"/>
                    <a:pt x="138" y="52"/>
                  </a:cubicBezTo>
                  <a:cubicBezTo>
                    <a:pt x="139" y="51"/>
                    <a:pt x="138" y="50"/>
                    <a:pt x="138" y="50"/>
                  </a:cubicBezTo>
                  <a:cubicBezTo>
                    <a:pt x="138" y="50"/>
                    <a:pt x="134" y="50"/>
                    <a:pt x="134" y="50"/>
                  </a:cubicBezTo>
                  <a:cubicBezTo>
                    <a:pt x="134" y="50"/>
                    <a:pt x="134" y="49"/>
                    <a:pt x="134" y="51"/>
                  </a:cubicBezTo>
                  <a:cubicBezTo>
                    <a:pt x="134" y="52"/>
                    <a:pt x="135" y="54"/>
                    <a:pt x="133" y="54"/>
                  </a:cubicBezTo>
                  <a:cubicBezTo>
                    <a:pt x="131" y="55"/>
                    <a:pt x="130" y="55"/>
                    <a:pt x="130" y="55"/>
                  </a:cubicBezTo>
                  <a:cubicBezTo>
                    <a:pt x="130" y="54"/>
                    <a:pt x="128" y="53"/>
                    <a:pt x="128" y="53"/>
                  </a:cubicBezTo>
                  <a:cubicBezTo>
                    <a:pt x="128" y="53"/>
                    <a:pt x="127" y="53"/>
                    <a:pt x="126" y="53"/>
                  </a:cubicBezTo>
                  <a:cubicBezTo>
                    <a:pt x="126" y="54"/>
                    <a:pt x="124" y="54"/>
                    <a:pt x="124" y="54"/>
                  </a:cubicBezTo>
                  <a:cubicBezTo>
                    <a:pt x="124" y="56"/>
                    <a:pt x="124" y="56"/>
                    <a:pt x="124" y="56"/>
                  </a:cubicBezTo>
                  <a:cubicBezTo>
                    <a:pt x="124" y="57"/>
                    <a:pt x="124" y="57"/>
                    <a:pt x="124" y="57"/>
                  </a:cubicBezTo>
                  <a:cubicBezTo>
                    <a:pt x="124" y="57"/>
                    <a:pt x="123" y="57"/>
                    <a:pt x="123" y="57"/>
                  </a:cubicBezTo>
                  <a:cubicBezTo>
                    <a:pt x="122" y="58"/>
                    <a:pt x="121" y="58"/>
                    <a:pt x="122" y="59"/>
                  </a:cubicBezTo>
                  <a:cubicBezTo>
                    <a:pt x="122" y="59"/>
                    <a:pt x="122" y="59"/>
                    <a:pt x="122" y="61"/>
                  </a:cubicBezTo>
                  <a:cubicBezTo>
                    <a:pt x="122" y="62"/>
                    <a:pt x="122" y="62"/>
                    <a:pt x="122" y="63"/>
                  </a:cubicBezTo>
                  <a:cubicBezTo>
                    <a:pt x="121" y="64"/>
                    <a:pt x="121" y="65"/>
                    <a:pt x="120" y="66"/>
                  </a:cubicBezTo>
                  <a:cubicBezTo>
                    <a:pt x="120" y="66"/>
                    <a:pt x="119" y="67"/>
                    <a:pt x="119" y="67"/>
                  </a:cubicBezTo>
                  <a:cubicBezTo>
                    <a:pt x="118" y="68"/>
                    <a:pt x="118" y="68"/>
                    <a:pt x="117" y="68"/>
                  </a:cubicBezTo>
                  <a:cubicBezTo>
                    <a:pt x="116" y="68"/>
                    <a:pt x="116" y="69"/>
                    <a:pt x="116" y="68"/>
                  </a:cubicBezTo>
                  <a:cubicBezTo>
                    <a:pt x="116" y="66"/>
                    <a:pt x="116" y="65"/>
                    <a:pt x="116" y="63"/>
                  </a:cubicBezTo>
                  <a:cubicBezTo>
                    <a:pt x="116" y="62"/>
                    <a:pt x="117" y="62"/>
                    <a:pt x="115" y="60"/>
                  </a:cubicBezTo>
                  <a:cubicBezTo>
                    <a:pt x="114" y="58"/>
                    <a:pt x="113" y="58"/>
                    <a:pt x="113" y="57"/>
                  </a:cubicBezTo>
                  <a:cubicBezTo>
                    <a:pt x="113" y="57"/>
                    <a:pt x="113" y="56"/>
                    <a:pt x="113" y="55"/>
                  </a:cubicBezTo>
                  <a:cubicBezTo>
                    <a:pt x="113" y="54"/>
                    <a:pt x="113" y="56"/>
                    <a:pt x="113" y="52"/>
                  </a:cubicBezTo>
                  <a:cubicBezTo>
                    <a:pt x="114" y="49"/>
                    <a:pt x="113" y="48"/>
                    <a:pt x="113" y="48"/>
                  </a:cubicBezTo>
                  <a:cubicBezTo>
                    <a:pt x="113" y="48"/>
                    <a:pt x="114" y="43"/>
                    <a:pt x="114" y="43"/>
                  </a:cubicBezTo>
                  <a:cubicBezTo>
                    <a:pt x="113" y="43"/>
                    <a:pt x="110" y="43"/>
                    <a:pt x="109" y="43"/>
                  </a:cubicBezTo>
                  <a:cubicBezTo>
                    <a:pt x="108" y="43"/>
                    <a:pt x="108" y="43"/>
                    <a:pt x="107" y="43"/>
                  </a:cubicBezTo>
                  <a:cubicBezTo>
                    <a:pt x="107" y="44"/>
                    <a:pt x="106" y="43"/>
                    <a:pt x="106" y="45"/>
                  </a:cubicBezTo>
                  <a:cubicBezTo>
                    <a:pt x="105" y="47"/>
                    <a:pt x="104" y="47"/>
                    <a:pt x="104" y="49"/>
                  </a:cubicBezTo>
                  <a:cubicBezTo>
                    <a:pt x="104" y="50"/>
                    <a:pt x="104" y="52"/>
                    <a:pt x="104" y="52"/>
                  </a:cubicBezTo>
                  <a:cubicBezTo>
                    <a:pt x="104" y="53"/>
                    <a:pt x="103" y="54"/>
                    <a:pt x="103" y="54"/>
                  </a:cubicBezTo>
                  <a:cubicBezTo>
                    <a:pt x="103" y="54"/>
                    <a:pt x="103" y="55"/>
                    <a:pt x="103" y="57"/>
                  </a:cubicBezTo>
                  <a:cubicBezTo>
                    <a:pt x="102" y="59"/>
                    <a:pt x="102" y="60"/>
                    <a:pt x="102" y="61"/>
                  </a:cubicBezTo>
                  <a:cubicBezTo>
                    <a:pt x="102" y="61"/>
                    <a:pt x="102" y="61"/>
                    <a:pt x="101" y="62"/>
                  </a:cubicBezTo>
                  <a:cubicBezTo>
                    <a:pt x="100" y="63"/>
                    <a:pt x="98" y="66"/>
                    <a:pt x="97" y="66"/>
                  </a:cubicBezTo>
                  <a:cubicBezTo>
                    <a:pt x="97" y="66"/>
                    <a:pt x="97" y="66"/>
                    <a:pt x="96" y="67"/>
                  </a:cubicBezTo>
                  <a:cubicBezTo>
                    <a:pt x="96" y="67"/>
                    <a:pt x="94" y="70"/>
                    <a:pt x="93" y="70"/>
                  </a:cubicBezTo>
                  <a:cubicBezTo>
                    <a:pt x="92" y="71"/>
                    <a:pt x="93" y="71"/>
                    <a:pt x="92" y="71"/>
                  </a:cubicBezTo>
                  <a:cubicBezTo>
                    <a:pt x="92" y="70"/>
                    <a:pt x="91" y="70"/>
                    <a:pt x="91" y="69"/>
                  </a:cubicBezTo>
                  <a:cubicBezTo>
                    <a:pt x="91" y="67"/>
                    <a:pt x="91" y="67"/>
                    <a:pt x="92" y="65"/>
                  </a:cubicBezTo>
                  <a:cubicBezTo>
                    <a:pt x="92" y="64"/>
                    <a:pt x="93" y="62"/>
                    <a:pt x="93" y="62"/>
                  </a:cubicBezTo>
                  <a:cubicBezTo>
                    <a:pt x="93" y="62"/>
                    <a:pt x="94" y="61"/>
                    <a:pt x="93" y="61"/>
                  </a:cubicBezTo>
                  <a:cubicBezTo>
                    <a:pt x="92" y="61"/>
                    <a:pt x="91" y="61"/>
                    <a:pt x="90" y="61"/>
                  </a:cubicBezTo>
                  <a:cubicBezTo>
                    <a:pt x="88" y="61"/>
                    <a:pt x="86" y="62"/>
                    <a:pt x="85" y="63"/>
                  </a:cubicBezTo>
                  <a:cubicBezTo>
                    <a:pt x="84" y="63"/>
                    <a:pt x="84" y="64"/>
                    <a:pt x="82" y="66"/>
                  </a:cubicBezTo>
                  <a:cubicBezTo>
                    <a:pt x="80" y="67"/>
                    <a:pt x="80" y="67"/>
                    <a:pt x="80" y="67"/>
                  </a:cubicBezTo>
                  <a:cubicBezTo>
                    <a:pt x="79" y="69"/>
                    <a:pt x="79" y="69"/>
                    <a:pt x="79" y="69"/>
                  </a:cubicBezTo>
                  <a:cubicBezTo>
                    <a:pt x="79" y="70"/>
                    <a:pt x="79" y="70"/>
                    <a:pt x="79" y="70"/>
                  </a:cubicBezTo>
                  <a:cubicBezTo>
                    <a:pt x="79" y="70"/>
                    <a:pt x="79" y="68"/>
                    <a:pt x="79" y="68"/>
                  </a:cubicBezTo>
                  <a:cubicBezTo>
                    <a:pt x="79" y="68"/>
                    <a:pt x="78" y="68"/>
                    <a:pt x="78" y="69"/>
                  </a:cubicBezTo>
                  <a:cubicBezTo>
                    <a:pt x="78" y="69"/>
                    <a:pt x="77" y="70"/>
                    <a:pt x="77" y="70"/>
                  </a:cubicBezTo>
                  <a:cubicBezTo>
                    <a:pt x="76" y="71"/>
                    <a:pt x="76" y="72"/>
                    <a:pt x="76" y="73"/>
                  </a:cubicBezTo>
                  <a:cubicBezTo>
                    <a:pt x="75" y="74"/>
                    <a:pt x="75" y="76"/>
                    <a:pt x="74" y="76"/>
                  </a:cubicBezTo>
                  <a:cubicBezTo>
                    <a:pt x="74" y="76"/>
                    <a:pt x="74" y="77"/>
                    <a:pt x="74" y="77"/>
                  </a:cubicBezTo>
                  <a:cubicBezTo>
                    <a:pt x="73" y="77"/>
                    <a:pt x="72" y="78"/>
                    <a:pt x="72" y="78"/>
                  </a:cubicBezTo>
                  <a:cubicBezTo>
                    <a:pt x="72" y="79"/>
                    <a:pt x="71" y="77"/>
                    <a:pt x="71" y="75"/>
                  </a:cubicBezTo>
                  <a:cubicBezTo>
                    <a:pt x="72" y="74"/>
                    <a:pt x="72" y="74"/>
                    <a:pt x="72" y="73"/>
                  </a:cubicBezTo>
                  <a:cubicBezTo>
                    <a:pt x="73" y="73"/>
                    <a:pt x="73" y="71"/>
                    <a:pt x="74" y="71"/>
                  </a:cubicBezTo>
                  <a:cubicBezTo>
                    <a:pt x="74" y="71"/>
                    <a:pt x="74" y="72"/>
                    <a:pt x="74" y="70"/>
                  </a:cubicBezTo>
                  <a:cubicBezTo>
                    <a:pt x="75" y="68"/>
                    <a:pt x="75" y="67"/>
                    <a:pt x="75" y="67"/>
                  </a:cubicBezTo>
                  <a:cubicBezTo>
                    <a:pt x="75" y="67"/>
                    <a:pt x="75" y="67"/>
                    <a:pt x="75" y="66"/>
                  </a:cubicBezTo>
                  <a:cubicBezTo>
                    <a:pt x="74" y="65"/>
                    <a:pt x="74" y="66"/>
                    <a:pt x="74" y="65"/>
                  </a:cubicBezTo>
                  <a:cubicBezTo>
                    <a:pt x="75" y="64"/>
                    <a:pt x="75" y="63"/>
                    <a:pt x="75" y="62"/>
                  </a:cubicBezTo>
                  <a:cubicBezTo>
                    <a:pt x="76" y="62"/>
                    <a:pt x="76" y="61"/>
                    <a:pt x="76" y="61"/>
                  </a:cubicBezTo>
                  <a:cubicBezTo>
                    <a:pt x="76" y="61"/>
                    <a:pt x="76" y="61"/>
                    <a:pt x="76" y="60"/>
                  </a:cubicBezTo>
                  <a:cubicBezTo>
                    <a:pt x="76" y="60"/>
                    <a:pt x="75" y="59"/>
                    <a:pt x="75" y="59"/>
                  </a:cubicBezTo>
                  <a:cubicBezTo>
                    <a:pt x="75" y="59"/>
                    <a:pt x="75" y="58"/>
                    <a:pt x="75" y="58"/>
                  </a:cubicBezTo>
                  <a:cubicBezTo>
                    <a:pt x="75" y="58"/>
                    <a:pt x="76" y="57"/>
                    <a:pt x="76" y="56"/>
                  </a:cubicBezTo>
                  <a:cubicBezTo>
                    <a:pt x="75" y="56"/>
                    <a:pt x="75" y="55"/>
                    <a:pt x="74" y="54"/>
                  </a:cubicBezTo>
                  <a:cubicBezTo>
                    <a:pt x="73" y="54"/>
                    <a:pt x="73" y="54"/>
                    <a:pt x="73" y="53"/>
                  </a:cubicBezTo>
                  <a:cubicBezTo>
                    <a:pt x="73" y="53"/>
                    <a:pt x="71" y="52"/>
                    <a:pt x="71" y="52"/>
                  </a:cubicBezTo>
                  <a:cubicBezTo>
                    <a:pt x="71" y="52"/>
                    <a:pt x="72" y="50"/>
                    <a:pt x="72" y="50"/>
                  </a:cubicBezTo>
                  <a:cubicBezTo>
                    <a:pt x="72" y="50"/>
                    <a:pt x="72" y="49"/>
                    <a:pt x="73" y="49"/>
                  </a:cubicBezTo>
                  <a:cubicBezTo>
                    <a:pt x="73" y="50"/>
                    <a:pt x="73" y="51"/>
                    <a:pt x="73" y="51"/>
                  </a:cubicBezTo>
                  <a:cubicBezTo>
                    <a:pt x="73" y="52"/>
                    <a:pt x="76" y="53"/>
                    <a:pt x="76" y="53"/>
                  </a:cubicBezTo>
                  <a:cubicBezTo>
                    <a:pt x="76" y="53"/>
                    <a:pt x="78" y="52"/>
                    <a:pt x="78" y="52"/>
                  </a:cubicBezTo>
                  <a:cubicBezTo>
                    <a:pt x="79" y="52"/>
                    <a:pt x="79" y="50"/>
                    <a:pt x="79" y="50"/>
                  </a:cubicBezTo>
                  <a:cubicBezTo>
                    <a:pt x="79" y="50"/>
                    <a:pt x="78" y="50"/>
                    <a:pt x="79" y="49"/>
                  </a:cubicBezTo>
                  <a:cubicBezTo>
                    <a:pt x="80" y="49"/>
                    <a:pt x="82" y="48"/>
                    <a:pt x="82" y="48"/>
                  </a:cubicBezTo>
                  <a:cubicBezTo>
                    <a:pt x="82" y="47"/>
                    <a:pt x="83" y="47"/>
                    <a:pt x="83" y="47"/>
                  </a:cubicBezTo>
                  <a:cubicBezTo>
                    <a:pt x="83" y="47"/>
                    <a:pt x="84" y="46"/>
                    <a:pt x="84" y="46"/>
                  </a:cubicBezTo>
                  <a:cubicBezTo>
                    <a:pt x="84" y="45"/>
                    <a:pt x="85" y="45"/>
                    <a:pt x="84" y="44"/>
                  </a:cubicBezTo>
                  <a:cubicBezTo>
                    <a:pt x="84" y="44"/>
                    <a:pt x="84" y="43"/>
                    <a:pt x="84" y="42"/>
                  </a:cubicBezTo>
                  <a:cubicBezTo>
                    <a:pt x="84" y="42"/>
                    <a:pt x="86" y="43"/>
                    <a:pt x="84" y="41"/>
                  </a:cubicBezTo>
                  <a:cubicBezTo>
                    <a:pt x="82" y="40"/>
                    <a:pt x="80" y="39"/>
                    <a:pt x="81" y="39"/>
                  </a:cubicBezTo>
                  <a:cubicBezTo>
                    <a:pt x="82" y="39"/>
                    <a:pt x="83" y="39"/>
                    <a:pt x="83" y="39"/>
                  </a:cubicBezTo>
                  <a:cubicBezTo>
                    <a:pt x="84" y="39"/>
                    <a:pt x="85" y="40"/>
                    <a:pt x="85" y="39"/>
                  </a:cubicBezTo>
                  <a:cubicBezTo>
                    <a:pt x="86" y="39"/>
                    <a:pt x="86" y="39"/>
                    <a:pt x="86" y="38"/>
                  </a:cubicBezTo>
                  <a:cubicBezTo>
                    <a:pt x="85" y="37"/>
                    <a:pt x="85" y="37"/>
                    <a:pt x="85" y="37"/>
                  </a:cubicBezTo>
                  <a:cubicBezTo>
                    <a:pt x="84" y="36"/>
                    <a:pt x="84" y="36"/>
                    <a:pt x="83" y="36"/>
                  </a:cubicBezTo>
                  <a:cubicBezTo>
                    <a:pt x="83" y="36"/>
                    <a:pt x="82" y="37"/>
                    <a:pt x="83" y="35"/>
                  </a:cubicBezTo>
                  <a:cubicBezTo>
                    <a:pt x="83" y="33"/>
                    <a:pt x="83" y="33"/>
                    <a:pt x="83" y="32"/>
                  </a:cubicBezTo>
                  <a:cubicBezTo>
                    <a:pt x="83" y="32"/>
                    <a:pt x="85" y="32"/>
                    <a:pt x="83" y="32"/>
                  </a:cubicBezTo>
                  <a:cubicBezTo>
                    <a:pt x="82" y="31"/>
                    <a:pt x="82" y="31"/>
                    <a:pt x="82" y="31"/>
                  </a:cubicBezTo>
                  <a:cubicBezTo>
                    <a:pt x="81" y="31"/>
                    <a:pt x="82" y="31"/>
                    <a:pt x="80" y="31"/>
                  </a:cubicBezTo>
                  <a:cubicBezTo>
                    <a:pt x="79" y="31"/>
                    <a:pt x="80" y="29"/>
                    <a:pt x="80" y="29"/>
                  </a:cubicBezTo>
                  <a:cubicBezTo>
                    <a:pt x="80" y="28"/>
                    <a:pt x="81" y="24"/>
                    <a:pt x="81" y="24"/>
                  </a:cubicBezTo>
                  <a:cubicBezTo>
                    <a:pt x="80" y="23"/>
                    <a:pt x="80" y="23"/>
                    <a:pt x="80" y="23"/>
                  </a:cubicBezTo>
                  <a:cubicBezTo>
                    <a:pt x="80" y="23"/>
                    <a:pt x="79" y="21"/>
                    <a:pt x="79" y="21"/>
                  </a:cubicBezTo>
                  <a:cubicBezTo>
                    <a:pt x="79" y="20"/>
                    <a:pt x="79" y="19"/>
                    <a:pt x="78" y="19"/>
                  </a:cubicBezTo>
                  <a:cubicBezTo>
                    <a:pt x="78" y="19"/>
                    <a:pt x="77" y="18"/>
                    <a:pt x="77" y="18"/>
                  </a:cubicBezTo>
                  <a:cubicBezTo>
                    <a:pt x="77" y="18"/>
                    <a:pt x="76" y="18"/>
                    <a:pt x="76" y="17"/>
                  </a:cubicBezTo>
                  <a:cubicBezTo>
                    <a:pt x="76" y="16"/>
                    <a:pt x="76" y="15"/>
                    <a:pt x="76" y="15"/>
                  </a:cubicBezTo>
                  <a:cubicBezTo>
                    <a:pt x="76" y="14"/>
                    <a:pt x="76" y="13"/>
                    <a:pt x="76" y="13"/>
                  </a:cubicBezTo>
                  <a:cubicBezTo>
                    <a:pt x="74" y="8"/>
                    <a:pt x="74" y="8"/>
                    <a:pt x="74" y="8"/>
                  </a:cubicBezTo>
                  <a:cubicBezTo>
                    <a:pt x="74" y="7"/>
                    <a:pt x="74" y="7"/>
                    <a:pt x="74" y="7"/>
                  </a:cubicBezTo>
                  <a:cubicBezTo>
                    <a:pt x="73" y="5"/>
                    <a:pt x="73" y="5"/>
                    <a:pt x="73" y="5"/>
                  </a:cubicBezTo>
                  <a:cubicBezTo>
                    <a:pt x="72" y="5"/>
                    <a:pt x="72" y="5"/>
                    <a:pt x="72" y="5"/>
                  </a:cubicBezTo>
                  <a:cubicBezTo>
                    <a:pt x="72" y="3"/>
                    <a:pt x="72" y="3"/>
                    <a:pt x="72" y="3"/>
                  </a:cubicBezTo>
                  <a:cubicBezTo>
                    <a:pt x="72" y="3"/>
                    <a:pt x="71" y="3"/>
                    <a:pt x="71" y="4"/>
                  </a:cubicBezTo>
                  <a:cubicBezTo>
                    <a:pt x="71" y="4"/>
                    <a:pt x="71" y="5"/>
                    <a:pt x="70" y="5"/>
                  </a:cubicBezTo>
                  <a:cubicBezTo>
                    <a:pt x="69" y="5"/>
                    <a:pt x="68" y="4"/>
                    <a:pt x="68" y="4"/>
                  </a:cubicBezTo>
                  <a:cubicBezTo>
                    <a:pt x="68" y="4"/>
                    <a:pt x="68" y="3"/>
                    <a:pt x="68" y="2"/>
                  </a:cubicBezTo>
                  <a:cubicBezTo>
                    <a:pt x="67" y="2"/>
                    <a:pt x="64" y="0"/>
                    <a:pt x="64" y="0"/>
                  </a:cubicBezTo>
                  <a:cubicBezTo>
                    <a:pt x="64" y="0"/>
                    <a:pt x="64" y="0"/>
                    <a:pt x="64" y="1"/>
                  </a:cubicBezTo>
                  <a:cubicBezTo>
                    <a:pt x="64" y="1"/>
                    <a:pt x="63" y="2"/>
                    <a:pt x="63" y="1"/>
                  </a:cubicBezTo>
                  <a:cubicBezTo>
                    <a:pt x="62" y="1"/>
                    <a:pt x="60" y="0"/>
                    <a:pt x="60" y="0"/>
                  </a:cubicBezTo>
                  <a:cubicBezTo>
                    <a:pt x="60" y="0"/>
                    <a:pt x="60" y="1"/>
                    <a:pt x="60" y="1"/>
                  </a:cubicBezTo>
                  <a:cubicBezTo>
                    <a:pt x="60" y="2"/>
                    <a:pt x="61" y="3"/>
                    <a:pt x="61" y="3"/>
                  </a:cubicBezTo>
                  <a:cubicBezTo>
                    <a:pt x="60" y="3"/>
                    <a:pt x="59" y="3"/>
                    <a:pt x="59" y="3"/>
                  </a:cubicBezTo>
                  <a:cubicBezTo>
                    <a:pt x="59" y="3"/>
                    <a:pt x="59" y="3"/>
                    <a:pt x="58" y="3"/>
                  </a:cubicBezTo>
                  <a:cubicBezTo>
                    <a:pt x="58" y="2"/>
                    <a:pt x="57" y="2"/>
                    <a:pt x="57" y="2"/>
                  </a:cubicBezTo>
                  <a:cubicBezTo>
                    <a:pt x="57" y="3"/>
                    <a:pt x="56" y="3"/>
                    <a:pt x="56" y="5"/>
                  </a:cubicBezTo>
                  <a:cubicBezTo>
                    <a:pt x="57" y="6"/>
                    <a:pt x="56" y="6"/>
                    <a:pt x="57" y="7"/>
                  </a:cubicBezTo>
                  <a:cubicBezTo>
                    <a:pt x="58" y="7"/>
                    <a:pt x="58" y="7"/>
                    <a:pt x="59" y="8"/>
                  </a:cubicBezTo>
                  <a:cubicBezTo>
                    <a:pt x="60" y="8"/>
                    <a:pt x="60" y="8"/>
                    <a:pt x="61" y="8"/>
                  </a:cubicBezTo>
                  <a:cubicBezTo>
                    <a:pt x="61" y="8"/>
                    <a:pt x="62" y="8"/>
                    <a:pt x="63" y="8"/>
                  </a:cubicBezTo>
                  <a:cubicBezTo>
                    <a:pt x="63" y="8"/>
                    <a:pt x="64" y="7"/>
                    <a:pt x="64" y="7"/>
                  </a:cubicBezTo>
                  <a:cubicBezTo>
                    <a:pt x="64" y="7"/>
                    <a:pt x="64" y="8"/>
                    <a:pt x="64" y="8"/>
                  </a:cubicBezTo>
                  <a:cubicBezTo>
                    <a:pt x="64" y="8"/>
                    <a:pt x="63" y="8"/>
                    <a:pt x="64" y="9"/>
                  </a:cubicBezTo>
                  <a:cubicBezTo>
                    <a:pt x="64" y="9"/>
                    <a:pt x="64" y="9"/>
                    <a:pt x="64" y="9"/>
                  </a:cubicBezTo>
                  <a:cubicBezTo>
                    <a:pt x="65" y="10"/>
                    <a:pt x="65" y="10"/>
                    <a:pt x="65" y="10"/>
                  </a:cubicBezTo>
                  <a:cubicBezTo>
                    <a:pt x="65" y="10"/>
                    <a:pt x="65" y="10"/>
                    <a:pt x="65" y="10"/>
                  </a:cubicBezTo>
                  <a:cubicBezTo>
                    <a:pt x="65" y="10"/>
                    <a:pt x="65" y="11"/>
                    <a:pt x="65" y="11"/>
                  </a:cubicBezTo>
                  <a:cubicBezTo>
                    <a:pt x="65" y="12"/>
                    <a:pt x="65" y="12"/>
                    <a:pt x="66" y="12"/>
                  </a:cubicBezTo>
                  <a:cubicBezTo>
                    <a:pt x="67" y="13"/>
                    <a:pt x="67" y="12"/>
                    <a:pt x="67" y="12"/>
                  </a:cubicBezTo>
                  <a:cubicBezTo>
                    <a:pt x="67" y="12"/>
                    <a:pt x="69" y="14"/>
                    <a:pt x="68" y="14"/>
                  </a:cubicBezTo>
                  <a:cubicBezTo>
                    <a:pt x="68" y="14"/>
                    <a:pt x="67" y="13"/>
                    <a:pt x="68" y="14"/>
                  </a:cubicBezTo>
                  <a:cubicBezTo>
                    <a:pt x="69" y="15"/>
                    <a:pt x="70" y="15"/>
                    <a:pt x="70" y="15"/>
                  </a:cubicBezTo>
                  <a:cubicBezTo>
                    <a:pt x="70" y="15"/>
                    <a:pt x="69" y="16"/>
                    <a:pt x="67" y="15"/>
                  </a:cubicBezTo>
                  <a:cubicBezTo>
                    <a:pt x="66" y="15"/>
                    <a:pt x="66" y="15"/>
                    <a:pt x="66" y="15"/>
                  </a:cubicBezTo>
                  <a:cubicBezTo>
                    <a:pt x="66" y="15"/>
                    <a:pt x="65" y="14"/>
                    <a:pt x="65" y="14"/>
                  </a:cubicBezTo>
                  <a:cubicBezTo>
                    <a:pt x="64" y="13"/>
                    <a:pt x="64" y="12"/>
                    <a:pt x="64" y="12"/>
                  </a:cubicBezTo>
                  <a:cubicBezTo>
                    <a:pt x="64" y="12"/>
                    <a:pt x="63" y="11"/>
                    <a:pt x="62" y="11"/>
                  </a:cubicBezTo>
                  <a:cubicBezTo>
                    <a:pt x="61" y="10"/>
                    <a:pt x="60" y="11"/>
                    <a:pt x="59" y="11"/>
                  </a:cubicBezTo>
                  <a:cubicBezTo>
                    <a:pt x="59" y="11"/>
                    <a:pt x="58" y="12"/>
                    <a:pt x="57" y="12"/>
                  </a:cubicBezTo>
                  <a:cubicBezTo>
                    <a:pt x="57" y="12"/>
                    <a:pt x="57" y="13"/>
                    <a:pt x="57" y="14"/>
                  </a:cubicBezTo>
                  <a:cubicBezTo>
                    <a:pt x="58" y="15"/>
                    <a:pt x="60" y="19"/>
                    <a:pt x="60" y="19"/>
                  </a:cubicBezTo>
                  <a:cubicBezTo>
                    <a:pt x="60" y="19"/>
                    <a:pt x="62" y="21"/>
                    <a:pt x="62" y="21"/>
                  </a:cubicBezTo>
                  <a:cubicBezTo>
                    <a:pt x="62" y="21"/>
                    <a:pt x="63" y="23"/>
                    <a:pt x="63" y="23"/>
                  </a:cubicBezTo>
                  <a:cubicBezTo>
                    <a:pt x="63" y="23"/>
                    <a:pt x="63" y="23"/>
                    <a:pt x="64" y="24"/>
                  </a:cubicBezTo>
                  <a:cubicBezTo>
                    <a:pt x="65" y="24"/>
                    <a:pt x="64" y="24"/>
                    <a:pt x="64" y="24"/>
                  </a:cubicBezTo>
                  <a:cubicBezTo>
                    <a:pt x="64" y="25"/>
                    <a:pt x="63" y="26"/>
                    <a:pt x="63" y="27"/>
                  </a:cubicBezTo>
                  <a:cubicBezTo>
                    <a:pt x="63" y="27"/>
                    <a:pt x="63" y="26"/>
                    <a:pt x="63" y="27"/>
                  </a:cubicBezTo>
                  <a:cubicBezTo>
                    <a:pt x="63" y="29"/>
                    <a:pt x="63" y="31"/>
                    <a:pt x="63" y="31"/>
                  </a:cubicBezTo>
                  <a:cubicBezTo>
                    <a:pt x="62" y="33"/>
                    <a:pt x="62" y="33"/>
                    <a:pt x="62" y="33"/>
                  </a:cubicBezTo>
                  <a:cubicBezTo>
                    <a:pt x="61" y="34"/>
                    <a:pt x="61" y="34"/>
                    <a:pt x="61" y="34"/>
                  </a:cubicBezTo>
                  <a:cubicBezTo>
                    <a:pt x="61" y="34"/>
                    <a:pt x="61" y="34"/>
                    <a:pt x="61" y="34"/>
                  </a:cubicBezTo>
                  <a:cubicBezTo>
                    <a:pt x="60" y="34"/>
                    <a:pt x="61" y="33"/>
                    <a:pt x="61" y="33"/>
                  </a:cubicBezTo>
                  <a:cubicBezTo>
                    <a:pt x="61" y="32"/>
                    <a:pt x="61" y="32"/>
                    <a:pt x="61" y="32"/>
                  </a:cubicBezTo>
                  <a:cubicBezTo>
                    <a:pt x="62" y="30"/>
                    <a:pt x="62" y="30"/>
                    <a:pt x="62" y="30"/>
                  </a:cubicBezTo>
                  <a:cubicBezTo>
                    <a:pt x="62" y="30"/>
                    <a:pt x="61" y="29"/>
                    <a:pt x="60" y="29"/>
                  </a:cubicBezTo>
                  <a:cubicBezTo>
                    <a:pt x="60" y="28"/>
                    <a:pt x="60" y="29"/>
                    <a:pt x="59" y="29"/>
                  </a:cubicBezTo>
                  <a:cubicBezTo>
                    <a:pt x="59" y="29"/>
                    <a:pt x="58" y="31"/>
                    <a:pt x="58" y="31"/>
                  </a:cubicBezTo>
                  <a:cubicBezTo>
                    <a:pt x="58" y="31"/>
                    <a:pt x="57" y="31"/>
                    <a:pt x="58" y="30"/>
                  </a:cubicBezTo>
                  <a:cubicBezTo>
                    <a:pt x="58" y="30"/>
                    <a:pt x="58" y="28"/>
                    <a:pt x="59" y="28"/>
                  </a:cubicBezTo>
                  <a:cubicBezTo>
                    <a:pt x="59" y="28"/>
                    <a:pt x="59" y="28"/>
                    <a:pt x="59" y="28"/>
                  </a:cubicBezTo>
                  <a:cubicBezTo>
                    <a:pt x="59" y="27"/>
                    <a:pt x="60" y="27"/>
                    <a:pt x="60" y="26"/>
                  </a:cubicBezTo>
                  <a:cubicBezTo>
                    <a:pt x="60" y="25"/>
                    <a:pt x="60" y="25"/>
                    <a:pt x="60" y="24"/>
                  </a:cubicBezTo>
                  <a:cubicBezTo>
                    <a:pt x="59" y="24"/>
                    <a:pt x="59" y="23"/>
                    <a:pt x="59" y="22"/>
                  </a:cubicBezTo>
                  <a:cubicBezTo>
                    <a:pt x="58" y="22"/>
                    <a:pt x="57" y="23"/>
                    <a:pt x="57" y="23"/>
                  </a:cubicBezTo>
                  <a:cubicBezTo>
                    <a:pt x="57" y="24"/>
                    <a:pt x="57" y="24"/>
                    <a:pt x="57" y="24"/>
                  </a:cubicBezTo>
                  <a:cubicBezTo>
                    <a:pt x="56" y="25"/>
                    <a:pt x="56" y="25"/>
                    <a:pt x="55" y="26"/>
                  </a:cubicBezTo>
                  <a:cubicBezTo>
                    <a:pt x="54" y="27"/>
                    <a:pt x="54" y="27"/>
                    <a:pt x="54" y="27"/>
                  </a:cubicBezTo>
                  <a:cubicBezTo>
                    <a:pt x="54" y="27"/>
                    <a:pt x="55" y="25"/>
                    <a:pt x="55" y="25"/>
                  </a:cubicBezTo>
                  <a:cubicBezTo>
                    <a:pt x="55" y="25"/>
                    <a:pt x="56" y="24"/>
                    <a:pt x="55" y="24"/>
                  </a:cubicBezTo>
                  <a:cubicBezTo>
                    <a:pt x="55" y="24"/>
                    <a:pt x="55" y="24"/>
                    <a:pt x="55" y="23"/>
                  </a:cubicBezTo>
                  <a:cubicBezTo>
                    <a:pt x="55" y="23"/>
                    <a:pt x="55" y="22"/>
                    <a:pt x="55" y="22"/>
                  </a:cubicBezTo>
                  <a:cubicBezTo>
                    <a:pt x="55" y="22"/>
                    <a:pt x="56" y="22"/>
                    <a:pt x="55" y="22"/>
                  </a:cubicBezTo>
                  <a:cubicBezTo>
                    <a:pt x="54" y="22"/>
                    <a:pt x="54" y="22"/>
                    <a:pt x="54" y="22"/>
                  </a:cubicBezTo>
                  <a:cubicBezTo>
                    <a:pt x="54" y="22"/>
                    <a:pt x="53" y="22"/>
                    <a:pt x="53" y="22"/>
                  </a:cubicBezTo>
                  <a:cubicBezTo>
                    <a:pt x="53" y="21"/>
                    <a:pt x="54" y="21"/>
                    <a:pt x="54" y="21"/>
                  </a:cubicBezTo>
                  <a:cubicBezTo>
                    <a:pt x="54" y="20"/>
                    <a:pt x="55" y="19"/>
                    <a:pt x="55" y="19"/>
                  </a:cubicBezTo>
                  <a:cubicBezTo>
                    <a:pt x="55" y="19"/>
                    <a:pt x="54" y="18"/>
                    <a:pt x="54" y="18"/>
                  </a:cubicBezTo>
                  <a:cubicBezTo>
                    <a:pt x="53" y="17"/>
                    <a:pt x="53" y="16"/>
                    <a:pt x="53" y="16"/>
                  </a:cubicBezTo>
                  <a:cubicBezTo>
                    <a:pt x="53" y="16"/>
                    <a:pt x="53" y="18"/>
                    <a:pt x="53" y="15"/>
                  </a:cubicBezTo>
                  <a:cubicBezTo>
                    <a:pt x="52" y="12"/>
                    <a:pt x="52" y="12"/>
                    <a:pt x="52" y="12"/>
                  </a:cubicBezTo>
                  <a:cubicBezTo>
                    <a:pt x="51" y="11"/>
                    <a:pt x="51" y="11"/>
                    <a:pt x="51" y="11"/>
                  </a:cubicBezTo>
                  <a:cubicBezTo>
                    <a:pt x="51" y="11"/>
                    <a:pt x="51" y="10"/>
                    <a:pt x="50" y="10"/>
                  </a:cubicBezTo>
                  <a:cubicBezTo>
                    <a:pt x="50" y="9"/>
                    <a:pt x="48" y="8"/>
                    <a:pt x="48" y="8"/>
                  </a:cubicBezTo>
                  <a:cubicBezTo>
                    <a:pt x="48" y="7"/>
                    <a:pt x="48" y="7"/>
                    <a:pt x="48" y="7"/>
                  </a:cubicBezTo>
                  <a:cubicBezTo>
                    <a:pt x="48" y="7"/>
                    <a:pt x="48" y="6"/>
                    <a:pt x="48" y="6"/>
                  </a:cubicBezTo>
                  <a:cubicBezTo>
                    <a:pt x="47" y="6"/>
                    <a:pt x="46" y="5"/>
                    <a:pt x="46" y="6"/>
                  </a:cubicBezTo>
                  <a:cubicBezTo>
                    <a:pt x="46" y="7"/>
                    <a:pt x="46" y="7"/>
                    <a:pt x="46" y="8"/>
                  </a:cubicBezTo>
                  <a:cubicBezTo>
                    <a:pt x="45" y="8"/>
                    <a:pt x="43" y="8"/>
                    <a:pt x="43" y="8"/>
                  </a:cubicBezTo>
                  <a:cubicBezTo>
                    <a:pt x="43" y="8"/>
                    <a:pt x="43" y="9"/>
                    <a:pt x="43" y="9"/>
                  </a:cubicBezTo>
                  <a:cubicBezTo>
                    <a:pt x="41" y="10"/>
                    <a:pt x="41" y="10"/>
                    <a:pt x="41" y="10"/>
                  </a:cubicBezTo>
                  <a:cubicBezTo>
                    <a:pt x="41" y="10"/>
                    <a:pt x="41" y="9"/>
                    <a:pt x="41" y="10"/>
                  </a:cubicBezTo>
                  <a:cubicBezTo>
                    <a:pt x="42" y="11"/>
                    <a:pt x="42" y="12"/>
                    <a:pt x="42" y="13"/>
                  </a:cubicBezTo>
                  <a:cubicBezTo>
                    <a:pt x="42" y="13"/>
                    <a:pt x="44" y="14"/>
                    <a:pt x="43" y="14"/>
                  </a:cubicBezTo>
                  <a:cubicBezTo>
                    <a:pt x="43" y="14"/>
                    <a:pt x="41" y="14"/>
                    <a:pt x="41" y="14"/>
                  </a:cubicBezTo>
                  <a:cubicBezTo>
                    <a:pt x="41" y="14"/>
                    <a:pt x="40" y="13"/>
                    <a:pt x="40" y="12"/>
                  </a:cubicBezTo>
                  <a:cubicBezTo>
                    <a:pt x="40" y="12"/>
                    <a:pt x="39" y="11"/>
                    <a:pt x="38" y="11"/>
                  </a:cubicBezTo>
                  <a:cubicBezTo>
                    <a:pt x="38" y="11"/>
                    <a:pt x="37" y="11"/>
                    <a:pt x="36" y="12"/>
                  </a:cubicBezTo>
                  <a:cubicBezTo>
                    <a:pt x="36" y="13"/>
                    <a:pt x="36" y="12"/>
                    <a:pt x="36" y="14"/>
                  </a:cubicBezTo>
                  <a:cubicBezTo>
                    <a:pt x="36" y="16"/>
                    <a:pt x="36" y="18"/>
                    <a:pt x="36" y="18"/>
                  </a:cubicBezTo>
                  <a:cubicBezTo>
                    <a:pt x="36" y="18"/>
                    <a:pt x="37" y="19"/>
                    <a:pt x="38" y="20"/>
                  </a:cubicBezTo>
                  <a:cubicBezTo>
                    <a:pt x="38" y="20"/>
                    <a:pt x="39" y="23"/>
                    <a:pt x="39" y="23"/>
                  </a:cubicBezTo>
                  <a:cubicBezTo>
                    <a:pt x="39" y="24"/>
                    <a:pt x="40" y="25"/>
                    <a:pt x="40" y="25"/>
                  </a:cubicBezTo>
                  <a:cubicBezTo>
                    <a:pt x="40" y="25"/>
                    <a:pt x="35" y="23"/>
                    <a:pt x="35" y="22"/>
                  </a:cubicBezTo>
                  <a:cubicBezTo>
                    <a:pt x="35" y="21"/>
                    <a:pt x="35" y="19"/>
                    <a:pt x="34" y="19"/>
                  </a:cubicBezTo>
                  <a:cubicBezTo>
                    <a:pt x="34" y="19"/>
                    <a:pt x="34" y="18"/>
                    <a:pt x="33" y="19"/>
                  </a:cubicBezTo>
                  <a:cubicBezTo>
                    <a:pt x="32" y="19"/>
                    <a:pt x="32" y="19"/>
                    <a:pt x="31" y="19"/>
                  </a:cubicBezTo>
                  <a:cubicBezTo>
                    <a:pt x="31" y="20"/>
                    <a:pt x="31" y="21"/>
                    <a:pt x="31" y="21"/>
                  </a:cubicBezTo>
                  <a:cubicBezTo>
                    <a:pt x="31" y="21"/>
                    <a:pt x="31" y="22"/>
                    <a:pt x="31" y="23"/>
                  </a:cubicBezTo>
                  <a:cubicBezTo>
                    <a:pt x="32" y="25"/>
                    <a:pt x="32" y="25"/>
                    <a:pt x="32" y="26"/>
                  </a:cubicBezTo>
                  <a:cubicBezTo>
                    <a:pt x="33" y="27"/>
                    <a:pt x="34" y="27"/>
                    <a:pt x="34" y="28"/>
                  </a:cubicBezTo>
                  <a:cubicBezTo>
                    <a:pt x="34" y="28"/>
                    <a:pt x="35" y="29"/>
                    <a:pt x="35" y="29"/>
                  </a:cubicBezTo>
                  <a:cubicBezTo>
                    <a:pt x="35" y="29"/>
                    <a:pt x="34" y="31"/>
                    <a:pt x="34" y="31"/>
                  </a:cubicBezTo>
                  <a:cubicBezTo>
                    <a:pt x="34" y="32"/>
                    <a:pt x="33" y="33"/>
                    <a:pt x="33" y="33"/>
                  </a:cubicBezTo>
                  <a:cubicBezTo>
                    <a:pt x="33" y="33"/>
                    <a:pt x="35" y="34"/>
                    <a:pt x="35" y="34"/>
                  </a:cubicBezTo>
                  <a:cubicBezTo>
                    <a:pt x="35" y="34"/>
                    <a:pt x="36" y="35"/>
                    <a:pt x="35" y="36"/>
                  </a:cubicBezTo>
                  <a:cubicBezTo>
                    <a:pt x="34" y="36"/>
                    <a:pt x="34" y="36"/>
                    <a:pt x="33" y="36"/>
                  </a:cubicBezTo>
                  <a:cubicBezTo>
                    <a:pt x="33" y="35"/>
                    <a:pt x="32" y="36"/>
                    <a:pt x="32" y="34"/>
                  </a:cubicBezTo>
                  <a:cubicBezTo>
                    <a:pt x="33" y="33"/>
                    <a:pt x="33" y="32"/>
                    <a:pt x="33" y="32"/>
                  </a:cubicBezTo>
                  <a:cubicBezTo>
                    <a:pt x="32" y="32"/>
                    <a:pt x="31" y="30"/>
                    <a:pt x="31" y="30"/>
                  </a:cubicBezTo>
                  <a:cubicBezTo>
                    <a:pt x="31" y="30"/>
                    <a:pt x="33" y="33"/>
                    <a:pt x="30" y="28"/>
                  </a:cubicBezTo>
                  <a:cubicBezTo>
                    <a:pt x="28" y="24"/>
                    <a:pt x="28" y="24"/>
                    <a:pt x="28" y="24"/>
                  </a:cubicBezTo>
                  <a:cubicBezTo>
                    <a:pt x="28" y="22"/>
                    <a:pt x="28" y="22"/>
                    <a:pt x="28" y="22"/>
                  </a:cubicBezTo>
                  <a:cubicBezTo>
                    <a:pt x="28" y="22"/>
                    <a:pt x="27" y="22"/>
                    <a:pt x="27" y="22"/>
                  </a:cubicBezTo>
                  <a:cubicBezTo>
                    <a:pt x="27" y="22"/>
                    <a:pt x="26" y="21"/>
                    <a:pt x="26" y="21"/>
                  </a:cubicBezTo>
                  <a:cubicBezTo>
                    <a:pt x="26" y="21"/>
                    <a:pt x="24" y="21"/>
                    <a:pt x="24" y="21"/>
                  </a:cubicBezTo>
                  <a:cubicBezTo>
                    <a:pt x="24" y="22"/>
                    <a:pt x="24" y="22"/>
                    <a:pt x="24" y="23"/>
                  </a:cubicBezTo>
                  <a:cubicBezTo>
                    <a:pt x="23" y="23"/>
                    <a:pt x="23" y="25"/>
                    <a:pt x="23" y="25"/>
                  </a:cubicBezTo>
                  <a:cubicBezTo>
                    <a:pt x="22" y="25"/>
                    <a:pt x="22" y="27"/>
                    <a:pt x="22" y="27"/>
                  </a:cubicBezTo>
                  <a:cubicBezTo>
                    <a:pt x="22" y="27"/>
                    <a:pt x="23" y="27"/>
                    <a:pt x="23" y="28"/>
                  </a:cubicBezTo>
                  <a:cubicBezTo>
                    <a:pt x="24" y="29"/>
                    <a:pt x="24" y="30"/>
                    <a:pt x="24" y="30"/>
                  </a:cubicBezTo>
                  <a:cubicBezTo>
                    <a:pt x="24" y="30"/>
                    <a:pt x="23" y="29"/>
                    <a:pt x="23" y="29"/>
                  </a:cubicBezTo>
                  <a:cubicBezTo>
                    <a:pt x="22" y="29"/>
                    <a:pt x="22" y="29"/>
                    <a:pt x="22" y="29"/>
                  </a:cubicBezTo>
                  <a:cubicBezTo>
                    <a:pt x="21" y="30"/>
                    <a:pt x="21" y="30"/>
                    <a:pt x="21" y="30"/>
                  </a:cubicBezTo>
                  <a:cubicBezTo>
                    <a:pt x="21" y="30"/>
                    <a:pt x="21" y="30"/>
                    <a:pt x="21" y="30"/>
                  </a:cubicBezTo>
                  <a:cubicBezTo>
                    <a:pt x="21" y="30"/>
                    <a:pt x="21" y="32"/>
                    <a:pt x="21" y="32"/>
                  </a:cubicBezTo>
                  <a:cubicBezTo>
                    <a:pt x="21" y="32"/>
                    <a:pt x="22" y="33"/>
                    <a:pt x="22" y="33"/>
                  </a:cubicBezTo>
                  <a:cubicBezTo>
                    <a:pt x="22" y="33"/>
                    <a:pt x="22" y="34"/>
                    <a:pt x="22" y="34"/>
                  </a:cubicBezTo>
                  <a:cubicBezTo>
                    <a:pt x="22" y="34"/>
                    <a:pt x="23" y="35"/>
                    <a:pt x="23" y="35"/>
                  </a:cubicBezTo>
                  <a:cubicBezTo>
                    <a:pt x="23" y="36"/>
                    <a:pt x="23" y="36"/>
                    <a:pt x="23" y="36"/>
                  </a:cubicBezTo>
                  <a:cubicBezTo>
                    <a:pt x="23" y="36"/>
                    <a:pt x="23" y="36"/>
                    <a:pt x="23" y="36"/>
                  </a:cubicBezTo>
                  <a:cubicBezTo>
                    <a:pt x="22" y="36"/>
                    <a:pt x="23" y="37"/>
                    <a:pt x="22" y="36"/>
                  </a:cubicBezTo>
                  <a:cubicBezTo>
                    <a:pt x="21" y="35"/>
                    <a:pt x="21" y="36"/>
                    <a:pt x="20" y="35"/>
                  </a:cubicBezTo>
                  <a:cubicBezTo>
                    <a:pt x="20" y="33"/>
                    <a:pt x="20" y="33"/>
                    <a:pt x="20" y="33"/>
                  </a:cubicBezTo>
                  <a:cubicBezTo>
                    <a:pt x="20" y="33"/>
                    <a:pt x="21" y="32"/>
                    <a:pt x="19" y="31"/>
                  </a:cubicBezTo>
                  <a:cubicBezTo>
                    <a:pt x="18" y="29"/>
                    <a:pt x="18" y="28"/>
                    <a:pt x="18" y="28"/>
                  </a:cubicBezTo>
                  <a:cubicBezTo>
                    <a:pt x="18" y="28"/>
                    <a:pt x="17" y="27"/>
                    <a:pt x="16" y="27"/>
                  </a:cubicBezTo>
                  <a:cubicBezTo>
                    <a:pt x="16" y="28"/>
                    <a:pt x="16" y="28"/>
                    <a:pt x="15" y="28"/>
                  </a:cubicBezTo>
                  <a:cubicBezTo>
                    <a:pt x="14" y="29"/>
                    <a:pt x="14" y="29"/>
                    <a:pt x="13" y="29"/>
                  </a:cubicBezTo>
                  <a:cubicBezTo>
                    <a:pt x="13" y="29"/>
                    <a:pt x="11" y="29"/>
                    <a:pt x="11" y="29"/>
                  </a:cubicBezTo>
                  <a:cubicBezTo>
                    <a:pt x="11" y="29"/>
                    <a:pt x="11" y="29"/>
                    <a:pt x="9" y="30"/>
                  </a:cubicBezTo>
                  <a:cubicBezTo>
                    <a:pt x="8" y="32"/>
                    <a:pt x="7" y="32"/>
                    <a:pt x="8" y="32"/>
                  </a:cubicBezTo>
                  <a:cubicBezTo>
                    <a:pt x="9" y="33"/>
                    <a:pt x="11" y="33"/>
                    <a:pt x="11" y="33"/>
                  </a:cubicBezTo>
                  <a:cubicBezTo>
                    <a:pt x="11" y="33"/>
                    <a:pt x="12" y="33"/>
                    <a:pt x="13" y="34"/>
                  </a:cubicBezTo>
                  <a:cubicBezTo>
                    <a:pt x="14" y="34"/>
                    <a:pt x="16" y="36"/>
                    <a:pt x="16" y="36"/>
                  </a:cubicBezTo>
                  <a:cubicBezTo>
                    <a:pt x="18" y="39"/>
                    <a:pt x="18" y="39"/>
                    <a:pt x="18" y="39"/>
                  </a:cubicBezTo>
                  <a:cubicBezTo>
                    <a:pt x="18" y="39"/>
                    <a:pt x="18" y="40"/>
                    <a:pt x="18" y="40"/>
                  </a:cubicBezTo>
                  <a:cubicBezTo>
                    <a:pt x="18" y="40"/>
                    <a:pt x="18" y="40"/>
                    <a:pt x="18" y="41"/>
                  </a:cubicBezTo>
                  <a:cubicBezTo>
                    <a:pt x="18" y="41"/>
                    <a:pt x="18" y="42"/>
                    <a:pt x="18" y="42"/>
                  </a:cubicBezTo>
                  <a:cubicBezTo>
                    <a:pt x="18" y="42"/>
                    <a:pt x="19" y="43"/>
                    <a:pt x="20" y="44"/>
                  </a:cubicBezTo>
                  <a:cubicBezTo>
                    <a:pt x="21" y="44"/>
                    <a:pt x="21" y="44"/>
                    <a:pt x="22" y="44"/>
                  </a:cubicBezTo>
                  <a:cubicBezTo>
                    <a:pt x="23" y="44"/>
                    <a:pt x="22" y="44"/>
                    <a:pt x="23" y="44"/>
                  </a:cubicBezTo>
                  <a:cubicBezTo>
                    <a:pt x="25" y="43"/>
                    <a:pt x="25" y="43"/>
                    <a:pt x="25" y="43"/>
                  </a:cubicBezTo>
                  <a:cubicBezTo>
                    <a:pt x="25" y="43"/>
                    <a:pt x="25" y="43"/>
                    <a:pt x="26" y="43"/>
                  </a:cubicBezTo>
                  <a:cubicBezTo>
                    <a:pt x="28" y="43"/>
                    <a:pt x="27" y="44"/>
                    <a:pt x="28" y="44"/>
                  </a:cubicBezTo>
                  <a:cubicBezTo>
                    <a:pt x="28" y="43"/>
                    <a:pt x="30" y="43"/>
                    <a:pt x="30" y="43"/>
                  </a:cubicBezTo>
                  <a:cubicBezTo>
                    <a:pt x="31" y="43"/>
                    <a:pt x="31" y="42"/>
                    <a:pt x="32" y="43"/>
                  </a:cubicBezTo>
                  <a:cubicBezTo>
                    <a:pt x="32" y="44"/>
                    <a:pt x="32" y="44"/>
                    <a:pt x="32" y="45"/>
                  </a:cubicBezTo>
                  <a:cubicBezTo>
                    <a:pt x="33" y="45"/>
                    <a:pt x="34" y="46"/>
                    <a:pt x="34" y="46"/>
                  </a:cubicBezTo>
                  <a:cubicBezTo>
                    <a:pt x="36" y="46"/>
                    <a:pt x="36" y="46"/>
                    <a:pt x="36" y="46"/>
                  </a:cubicBezTo>
                  <a:cubicBezTo>
                    <a:pt x="36" y="46"/>
                    <a:pt x="36" y="45"/>
                    <a:pt x="37" y="45"/>
                  </a:cubicBezTo>
                  <a:cubicBezTo>
                    <a:pt x="37" y="44"/>
                    <a:pt x="38" y="43"/>
                    <a:pt x="38" y="43"/>
                  </a:cubicBezTo>
                  <a:cubicBezTo>
                    <a:pt x="38" y="43"/>
                    <a:pt x="37" y="43"/>
                    <a:pt x="38" y="44"/>
                  </a:cubicBezTo>
                  <a:cubicBezTo>
                    <a:pt x="39" y="44"/>
                    <a:pt x="39" y="44"/>
                    <a:pt x="40" y="45"/>
                  </a:cubicBezTo>
                  <a:cubicBezTo>
                    <a:pt x="40" y="45"/>
                    <a:pt x="42" y="44"/>
                    <a:pt x="42" y="44"/>
                  </a:cubicBezTo>
                  <a:cubicBezTo>
                    <a:pt x="43" y="44"/>
                    <a:pt x="43" y="44"/>
                    <a:pt x="43" y="44"/>
                  </a:cubicBezTo>
                  <a:cubicBezTo>
                    <a:pt x="43" y="44"/>
                    <a:pt x="42" y="45"/>
                    <a:pt x="43" y="45"/>
                  </a:cubicBezTo>
                  <a:cubicBezTo>
                    <a:pt x="43" y="45"/>
                    <a:pt x="42" y="45"/>
                    <a:pt x="43" y="45"/>
                  </a:cubicBezTo>
                  <a:cubicBezTo>
                    <a:pt x="44" y="45"/>
                    <a:pt x="45" y="44"/>
                    <a:pt x="45" y="44"/>
                  </a:cubicBezTo>
                  <a:cubicBezTo>
                    <a:pt x="45" y="44"/>
                    <a:pt x="44" y="45"/>
                    <a:pt x="44" y="46"/>
                  </a:cubicBezTo>
                  <a:cubicBezTo>
                    <a:pt x="44" y="46"/>
                    <a:pt x="44" y="47"/>
                    <a:pt x="44" y="47"/>
                  </a:cubicBezTo>
                  <a:cubicBezTo>
                    <a:pt x="44" y="47"/>
                    <a:pt x="44" y="48"/>
                    <a:pt x="45" y="49"/>
                  </a:cubicBezTo>
                  <a:cubicBezTo>
                    <a:pt x="46" y="49"/>
                    <a:pt x="47" y="49"/>
                    <a:pt x="47" y="49"/>
                  </a:cubicBezTo>
                  <a:cubicBezTo>
                    <a:pt x="47" y="49"/>
                    <a:pt x="49" y="49"/>
                    <a:pt x="49" y="49"/>
                  </a:cubicBezTo>
                  <a:cubicBezTo>
                    <a:pt x="49" y="50"/>
                    <a:pt x="49" y="49"/>
                    <a:pt x="49" y="50"/>
                  </a:cubicBezTo>
                  <a:cubicBezTo>
                    <a:pt x="49" y="50"/>
                    <a:pt x="50" y="49"/>
                    <a:pt x="50" y="49"/>
                  </a:cubicBezTo>
                  <a:cubicBezTo>
                    <a:pt x="51" y="49"/>
                    <a:pt x="52" y="49"/>
                    <a:pt x="52" y="49"/>
                  </a:cubicBezTo>
                  <a:cubicBezTo>
                    <a:pt x="52" y="50"/>
                    <a:pt x="51" y="51"/>
                    <a:pt x="51" y="51"/>
                  </a:cubicBezTo>
                  <a:cubicBezTo>
                    <a:pt x="51" y="51"/>
                    <a:pt x="51" y="51"/>
                    <a:pt x="51" y="52"/>
                  </a:cubicBezTo>
                  <a:cubicBezTo>
                    <a:pt x="51" y="52"/>
                    <a:pt x="53" y="52"/>
                    <a:pt x="53" y="52"/>
                  </a:cubicBezTo>
                  <a:cubicBezTo>
                    <a:pt x="53" y="52"/>
                    <a:pt x="53" y="51"/>
                    <a:pt x="54" y="52"/>
                  </a:cubicBezTo>
                  <a:cubicBezTo>
                    <a:pt x="54" y="53"/>
                    <a:pt x="54" y="53"/>
                    <a:pt x="54" y="53"/>
                  </a:cubicBezTo>
                  <a:cubicBezTo>
                    <a:pt x="53" y="53"/>
                    <a:pt x="53" y="52"/>
                    <a:pt x="53" y="54"/>
                  </a:cubicBezTo>
                  <a:cubicBezTo>
                    <a:pt x="52" y="55"/>
                    <a:pt x="53" y="56"/>
                    <a:pt x="53" y="56"/>
                  </a:cubicBezTo>
                  <a:cubicBezTo>
                    <a:pt x="54" y="58"/>
                    <a:pt x="54" y="58"/>
                    <a:pt x="54" y="58"/>
                  </a:cubicBezTo>
                  <a:cubicBezTo>
                    <a:pt x="54" y="58"/>
                    <a:pt x="55" y="58"/>
                    <a:pt x="56" y="58"/>
                  </a:cubicBezTo>
                  <a:cubicBezTo>
                    <a:pt x="56" y="58"/>
                    <a:pt x="56" y="58"/>
                    <a:pt x="56" y="58"/>
                  </a:cubicBezTo>
                  <a:cubicBezTo>
                    <a:pt x="57" y="57"/>
                    <a:pt x="57" y="57"/>
                    <a:pt x="58" y="57"/>
                  </a:cubicBezTo>
                  <a:cubicBezTo>
                    <a:pt x="58" y="57"/>
                    <a:pt x="59" y="58"/>
                    <a:pt x="59" y="58"/>
                  </a:cubicBezTo>
                  <a:cubicBezTo>
                    <a:pt x="59" y="59"/>
                    <a:pt x="59" y="59"/>
                    <a:pt x="59" y="59"/>
                  </a:cubicBezTo>
                  <a:cubicBezTo>
                    <a:pt x="59" y="59"/>
                    <a:pt x="59" y="60"/>
                    <a:pt x="59" y="60"/>
                  </a:cubicBezTo>
                  <a:cubicBezTo>
                    <a:pt x="60" y="61"/>
                    <a:pt x="61" y="61"/>
                    <a:pt x="61" y="61"/>
                  </a:cubicBezTo>
                  <a:cubicBezTo>
                    <a:pt x="61" y="61"/>
                    <a:pt x="61" y="61"/>
                    <a:pt x="61" y="62"/>
                  </a:cubicBezTo>
                  <a:cubicBezTo>
                    <a:pt x="62" y="63"/>
                    <a:pt x="64" y="64"/>
                    <a:pt x="64" y="64"/>
                  </a:cubicBezTo>
                  <a:cubicBezTo>
                    <a:pt x="64" y="64"/>
                    <a:pt x="61" y="63"/>
                    <a:pt x="61" y="63"/>
                  </a:cubicBezTo>
                  <a:cubicBezTo>
                    <a:pt x="60" y="63"/>
                    <a:pt x="58" y="63"/>
                    <a:pt x="58" y="63"/>
                  </a:cubicBezTo>
                  <a:cubicBezTo>
                    <a:pt x="57" y="63"/>
                    <a:pt x="55" y="63"/>
                    <a:pt x="55" y="63"/>
                  </a:cubicBezTo>
                  <a:cubicBezTo>
                    <a:pt x="52" y="64"/>
                    <a:pt x="52" y="64"/>
                    <a:pt x="52" y="64"/>
                  </a:cubicBezTo>
                  <a:cubicBezTo>
                    <a:pt x="52" y="64"/>
                    <a:pt x="50" y="65"/>
                    <a:pt x="49" y="65"/>
                  </a:cubicBezTo>
                  <a:cubicBezTo>
                    <a:pt x="49" y="65"/>
                    <a:pt x="48" y="65"/>
                    <a:pt x="47" y="65"/>
                  </a:cubicBezTo>
                  <a:cubicBezTo>
                    <a:pt x="47" y="66"/>
                    <a:pt x="46" y="66"/>
                    <a:pt x="45" y="66"/>
                  </a:cubicBezTo>
                  <a:cubicBezTo>
                    <a:pt x="45" y="66"/>
                    <a:pt x="43" y="66"/>
                    <a:pt x="42" y="66"/>
                  </a:cubicBezTo>
                  <a:cubicBezTo>
                    <a:pt x="42" y="66"/>
                    <a:pt x="41" y="66"/>
                    <a:pt x="41" y="66"/>
                  </a:cubicBezTo>
                  <a:cubicBezTo>
                    <a:pt x="38" y="67"/>
                    <a:pt x="38" y="67"/>
                    <a:pt x="38" y="67"/>
                  </a:cubicBezTo>
                  <a:cubicBezTo>
                    <a:pt x="39" y="68"/>
                    <a:pt x="39" y="68"/>
                    <a:pt x="39" y="68"/>
                  </a:cubicBezTo>
                  <a:cubicBezTo>
                    <a:pt x="41" y="69"/>
                    <a:pt x="41" y="69"/>
                    <a:pt x="41" y="69"/>
                  </a:cubicBezTo>
                  <a:cubicBezTo>
                    <a:pt x="41" y="69"/>
                    <a:pt x="41" y="69"/>
                    <a:pt x="41" y="69"/>
                  </a:cubicBezTo>
                  <a:cubicBezTo>
                    <a:pt x="42" y="69"/>
                    <a:pt x="43" y="70"/>
                    <a:pt x="43" y="70"/>
                  </a:cubicBezTo>
                  <a:cubicBezTo>
                    <a:pt x="43" y="70"/>
                    <a:pt x="44" y="71"/>
                    <a:pt x="45" y="72"/>
                  </a:cubicBezTo>
                  <a:cubicBezTo>
                    <a:pt x="45" y="72"/>
                    <a:pt x="46" y="73"/>
                    <a:pt x="46" y="73"/>
                  </a:cubicBezTo>
                  <a:lnTo>
                    <a:pt x="48" y="74"/>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34" name="Freeform 19">
              <a:extLst>
                <a:ext uri="{FF2B5EF4-FFF2-40B4-BE49-F238E27FC236}">
                  <a16:creationId xmlns:a16="http://schemas.microsoft.com/office/drawing/2014/main" id="{A122B195-D3FF-4647-8FBD-8F3888BF8D4E}"/>
                </a:ext>
              </a:extLst>
            </p:cNvPr>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35" name="Freeform 39">
              <a:extLst>
                <a:ext uri="{FF2B5EF4-FFF2-40B4-BE49-F238E27FC236}">
                  <a16:creationId xmlns:a16="http://schemas.microsoft.com/office/drawing/2014/main" id="{1F3DF289-38A4-664F-AAA7-BB3BECBB3B1D}"/>
                </a:ext>
              </a:extLst>
            </p:cNvPr>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36" name="Freeform 45">
              <a:extLst>
                <a:ext uri="{FF2B5EF4-FFF2-40B4-BE49-F238E27FC236}">
                  <a16:creationId xmlns:a16="http://schemas.microsoft.com/office/drawing/2014/main" id="{DF1324C1-73D3-5647-9546-CAED9117101E}"/>
                </a:ext>
              </a:extLst>
            </p:cNvPr>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37" name="Freeform 78">
              <a:extLst>
                <a:ext uri="{FF2B5EF4-FFF2-40B4-BE49-F238E27FC236}">
                  <a16:creationId xmlns:a16="http://schemas.microsoft.com/office/drawing/2014/main" id="{09F8BDD4-62AC-8B4C-A51A-74AC16625D36}"/>
                </a:ext>
              </a:extLst>
            </p:cNvPr>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38" name="Freeform 80">
              <a:extLst>
                <a:ext uri="{FF2B5EF4-FFF2-40B4-BE49-F238E27FC236}">
                  <a16:creationId xmlns:a16="http://schemas.microsoft.com/office/drawing/2014/main" id="{0AB4BA10-7C73-4B40-9A9A-350B8D06A3C6}"/>
                </a:ext>
              </a:extLst>
            </p:cNvPr>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39" name="Freeform 86">
              <a:extLst>
                <a:ext uri="{FF2B5EF4-FFF2-40B4-BE49-F238E27FC236}">
                  <a16:creationId xmlns:a16="http://schemas.microsoft.com/office/drawing/2014/main" id="{231021B2-8BCE-C944-B665-94C82A6B2F0A}"/>
                </a:ext>
              </a:extLst>
            </p:cNvPr>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0" name="Freeform 90">
              <a:extLst>
                <a:ext uri="{FF2B5EF4-FFF2-40B4-BE49-F238E27FC236}">
                  <a16:creationId xmlns:a16="http://schemas.microsoft.com/office/drawing/2014/main" id="{98B79B2E-DBAF-0640-A9DA-2AA8DDB3854C}"/>
                </a:ext>
              </a:extLst>
            </p:cNvPr>
            <p:cNvSpPr>
              <a:spLocks/>
            </p:cNvSpPr>
            <p:nvPr/>
          </p:nvSpPr>
          <p:spPr bwMode="auto">
            <a:xfrm>
              <a:off x="6015453" y="2278355"/>
              <a:ext cx="1400674" cy="94396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1" name="Freeform 92">
              <a:extLst>
                <a:ext uri="{FF2B5EF4-FFF2-40B4-BE49-F238E27FC236}">
                  <a16:creationId xmlns:a16="http://schemas.microsoft.com/office/drawing/2014/main" id="{8B23E4C6-D413-AD48-9C55-943302188F80}"/>
                </a:ext>
              </a:extLst>
            </p:cNvPr>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2" name="Freeform 96">
              <a:extLst>
                <a:ext uri="{FF2B5EF4-FFF2-40B4-BE49-F238E27FC236}">
                  <a16:creationId xmlns:a16="http://schemas.microsoft.com/office/drawing/2014/main" id="{C2E056CD-D008-7D4D-A4E6-B76C3135DCDF}"/>
                </a:ext>
              </a:extLst>
            </p:cNvPr>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3" name="Freeform 102">
              <a:extLst>
                <a:ext uri="{FF2B5EF4-FFF2-40B4-BE49-F238E27FC236}">
                  <a16:creationId xmlns:a16="http://schemas.microsoft.com/office/drawing/2014/main" id="{AFC5C73B-232C-E844-A9AE-9F48A7D54998}"/>
                </a:ext>
              </a:extLst>
            </p:cNvPr>
            <p:cNvSpPr>
              <a:spLocks noEditPoints="1"/>
            </p:cNvSpPr>
            <p:nvPr/>
          </p:nvSpPr>
          <p:spPr bwMode="auto">
            <a:xfrm>
              <a:off x="5828550" y="-33603"/>
              <a:ext cx="3373052" cy="3300666"/>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4" name="Freeform 109">
              <a:extLst>
                <a:ext uri="{FF2B5EF4-FFF2-40B4-BE49-F238E27FC236}">
                  <a16:creationId xmlns:a16="http://schemas.microsoft.com/office/drawing/2014/main" id="{E44E519B-7E47-924F-8D84-AF1FB0064E37}"/>
                </a:ext>
              </a:extLst>
            </p:cNvPr>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5" name="Freeform 139">
              <a:extLst>
                <a:ext uri="{FF2B5EF4-FFF2-40B4-BE49-F238E27FC236}">
                  <a16:creationId xmlns:a16="http://schemas.microsoft.com/office/drawing/2014/main" id="{CE6486DE-8266-BC45-A7EC-D5FBC67F52F3}"/>
                </a:ext>
              </a:extLst>
            </p:cNvPr>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6" name="Freeform 146">
              <a:extLst>
                <a:ext uri="{FF2B5EF4-FFF2-40B4-BE49-F238E27FC236}">
                  <a16:creationId xmlns:a16="http://schemas.microsoft.com/office/drawing/2014/main" id="{BD8D85A0-E3A1-814F-9E30-4542ACBC1E00}"/>
                </a:ext>
              </a:extLst>
            </p:cNvPr>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7" name="Freeform 210">
              <a:extLst>
                <a:ext uri="{FF2B5EF4-FFF2-40B4-BE49-F238E27FC236}">
                  <a16:creationId xmlns:a16="http://schemas.microsoft.com/office/drawing/2014/main" id="{E8BCDC31-D224-3148-B23A-7A2CE1F2578E}"/>
                </a:ext>
              </a:extLst>
            </p:cNvPr>
            <p:cNvSpPr>
              <a:spLocks noEditPoints="1"/>
            </p:cNvSpPr>
            <p:nvPr/>
          </p:nvSpPr>
          <p:spPr bwMode="auto">
            <a:xfrm>
              <a:off x="6551975" y="3312876"/>
              <a:ext cx="1810762" cy="943961"/>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8" name="Freeform 223">
              <a:extLst>
                <a:ext uri="{FF2B5EF4-FFF2-40B4-BE49-F238E27FC236}">
                  <a16:creationId xmlns:a16="http://schemas.microsoft.com/office/drawing/2014/main" id="{CBDC57B9-CFB8-C649-85CC-154A2900A93E}"/>
                </a:ext>
              </a:extLst>
            </p:cNvPr>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sp>
          <p:nvSpPr>
            <p:cNvPr id="49" name="Freeform 235">
              <a:extLst>
                <a:ext uri="{FF2B5EF4-FFF2-40B4-BE49-F238E27FC236}">
                  <a16:creationId xmlns:a16="http://schemas.microsoft.com/office/drawing/2014/main" id="{39DA5EE2-0EC9-8940-8168-8BB9AC007298}"/>
                </a:ext>
              </a:extLst>
            </p:cNvPr>
            <p:cNvSpPr>
              <a:spLocks noEditPoints="1"/>
            </p:cNvSpPr>
            <p:nvPr/>
          </p:nvSpPr>
          <p:spPr bwMode="auto">
            <a:xfrm>
              <a:off x="8031808" y="1593291"/>
              <a:ext cx="1169794" cy="1439380"/>
            </a:xfrm>
            <a:custGeom>
              <a:avLst/>
              <a:gdLst>
                <a:gd name="T0" fmla="*/ 181 w 513"/>
                <a:gd name="T1" fmla="*/ 422 h 651"/>
                <a:gd name="T2" fmla="*/ 256 w 513"/>
                <a:gd name="T3" fmla="*/ 393 h 651"/>
                <a:gd name="T4" fmla="*/ 306 w 513"/>
                <a:gd name="T5" fmla="*/ 401 h 651"/>
                <a:gd name="T6" fmla="*/ 324 w 513"/>
                <a:gd name="T7" fmla="*/ 460 h 651"/>
                <a:gd name="T8" fmla="*/ 371 w 513"/>
                <a:gd name="T9" fmla="*/ 452 h 651"/>
                <a:gd name="T10" fmla="*/ 360 w 513"/>
                <a:gd name="T11" fmla="*/ 484 h 651"/>
                <a:gd name="T12" fmla="*/ 347 w 513"/>
                <a:gd name="T13" fmla="*/ 509 h 651"/>
                <a:gd name="T14" fmla="*/ 350 w 513"/>
                <a:gd name="T15" fmla="*/ 469 h 651"/>
                <a:gd name="T16" fmla="*/ 277 w 513"/>
                <a:gd name="T17" fmla="*/ 474 h 651"/>
                <a:gd name="T18" fmla="*/ 278 w 513"/>
                <a:gd name="T19" fmla="*/ 512 h 651"/>
                <a:gd name="T20" fmla="*/ 245 w 513"/>
                <a:gd name="T21" fmla="*/ 518 h 651"/>
                <a:gd name="T22" fmla="*/ 231 w 513"/>
                <a:gd name="T23" fmla="*/ 531 h 651"/>
                <a:gd name="T24" fmla="*/ 260 w 513"/>
                <a:gd name="T25" fmla="*/ 538 h 651"/>
                <a:gd name="T26" fmla="*/ 291 w 513"/>
                <a:gd name="T27" fmla="*/ 568 h 651"/>
                <a:gd name="T28" fmla="*/ 316 w 513"/>
                <a:gd name="T29" fmla="*/ 588 h 651"/>
                <a:gd name="T30" fmla="*/ 362 w 513"/>
                <a:gd name="T31" fmla="*/ 598 h 651"/>
                <a:gd name="T32" fmla="*/ 365 w 513"/>
                <a:gd name="T33" fmla="*/ 636 h 651"/>
                <a:gd name="T34" fmla="*/ 388 w 513"/>
                <a:gd name="T35" fmla="*/ 615 h 651"/>
                <a:gd name="T36" fmla="*/ 442 w 513"/>
                <a:gd name="T37" fmla="*/ 609 h 651"/>
                <a:gd name="T38" fmla="*/ 492 w 513"/>
                <a:gd name="T39" fmla="*/ 651 h 651"/>
                <a:gd name="T40" fmla="*/ 513 w 513"/>
                <a:gd name="T41" fmla="*/ 644 h 651"/>
                <a:gd name="T42" fmla="*/ 449 w 513"/>
                <a:gd name="T43" fmla="*/ 465 h 651"/>
                <a:gd name="T44" fmla="*/ 513 w 513"/>
                <a:gd name="T45" fmla="*/ 163 h 651"/>
                <a:gd name="T46" fmla="*/ 494 w 513"/>
                <a:gd name="T47" fmla="*/ 176 h 651"/>
                <a:gd name="T48" fmla="*/ 426 w 513"/>
                <a:gd name="T49" fmla="*/ 157 h 651"/>
                <a:gd name="T50" fmla="*/ 375 w 513"/>
                <a:gd name="T51" fmla="*/ 166 h 651"/>
                <a:gd name="T52" fmla="*/ 334 w 513"/>
                <a:gd name="T53" fmla="*/ 197 h 651"/>
                <a:gd name="T54" fmla="*/ 289 w 513"/>
                <a:gd name="T55" fmla="*/ 184 h 651"/>
                <a:gd name="T56" fmla="*/ 295 w 513"/>
                <a:gd name="T57" fmla="*/ 204 h 651"/>
                <a:gd name="T58" fmla="*/ 276 w 513"/>
                <a:gd name="T59" fmla="*/ 197 h 651"/>
                <a:gd name="T60" fmla="*/ 246 w 513"/>
                <a:gd name="T61" fmla="*/ 178 h 651"/>
                <a:gd name="T62" fmla="*/ 190 w 513"/>
                <a:gd name="T63" fmla="*/ 175 h 651"/>
                <a:gd name="T64" fmla="*/ 160 w 513"/>
                <a:gd name="T65" fmla="*/ 172 h 651"/>
                <a:gd name="T66" fmla="*/ 139 w 513"/>
                <a:gd name="T67" fmla="*/ 169 h 651"/>
                <a:gd name="T68" fmla="*/ 109 w 513"/>
                <a:gd name="T69" fmla="*/ 195 h 651"/>
                <a:gd name="T70" fmla="*/ 76 w 513"/>
                <a:gd name="T71" fmla="*/ 231 h 651"/>
                <a:gd name="T72" fmla="*/ 54 w 513"/>
                <a:gd name="T73" fmla="*/ 248 h 651"/>
                <a:gd name="T74" fmla="*/ 61 w 513"/>
                <a:gd name="T75" fmla="*/ 279 h 651"/>
                <a:gd name="T76" fmla="*/ 13 w 513"/>
                <a:gd name="T77" fmla="*/ 278 h 651"/>
                <a:gd name="T78" fmla="*/ 19 w 513"/>
                <a:gd name="T79" fmla="*/ 323 h 651"/>
                <a:gd name="T80" fmla="*/ 35 w 513"/>
                <a:gd name="T81" fmla="*/ 367 h 651"/>
                <a:gd name="T82" fmla="*/ 56 w 513"/>
                <a:gd name="T83" fmla="*/ 388 h 651"/>
                <a:gd name="T84" fmla="*/ 93 w 513"/>
                <a:gd name="T85" fmla="*/ 389 h 651"/>
                <a:gd name="T86" fmla="*/ 139 w 513"/>
                <a:gd name="T87" fmla="*/ 432 h 651"/>
                <a:gd name="T88" fmla="*/ 123 w 513"/>
                <a:gd name="T89" fmla="*/ 427 h 651"/>
                <a:gd name="T90" fmla="*/ 151 w 513"/>
                <a:gd name="T91" fmla="*/ 441 h 651"/>
                <a:gd name="T92" fmla="*/ 513 w 513"/>
                <a:gd name="T93" fmla="*/ 0 h 651"/>
                <a:gd name="T94" fmla="*/ 470 w 513"/>
                <a:gd name="T95" fmla="*/ 10 h 651"/>
                <a:gd name="T96" fmla="*/ 489 w 513"/>
                <a:gd name="T97" fmla="*/ 28 h 651"/>
                <a:gd name="T98" fmla="*/ 496 w 513"/>
                <a:gd name="T99" fmla="*/ 37 h 651"/>
                <a:gd name="T100" fmla="*/ 513 w 513"/>
                <a:gd name="T101" fmla="*/ 0 h 651"/>
                <a:gd name="T102" fmla="*/ 513 w 513"/>
                <a:gd name="T103" fmla="*/ 49 h 651"/>
                <a:gd name="T104" fmla="*/ 479 w 513"/>
                <a:gd name="T105" fmla="*/ 65 h 651"/>
                <a:gd name="T106" fmla="*/ 491 w 513"/>
                <a:gd name="T107" fmla="*/ 93 h 651"/>
                <a:gd name="T108" fmla="*/ 489 w 513"/>
                <a:gd name="T109" fmla="*/ 110 h 651"/>
                <a:gd name="T110" fmla="*/ 513 w 513"/>
                <a:gd name="T111" fmla="*/ 1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3" h="651">
                  <a:moveTo>
                    <a:pt x="151" y="441"/>
                  </a:moveTo>
                  <a:cubicBezTo>
                    <a:pt x="181" y="422"/>
                    <a:pt x="181" y="422"/>
                    <a:pt x="181" y="422"/>
                  </a:cubicBezTo>
                  <a:cubicBezTo>
                    <a:pt x="217" y="395"/>
                    <a:pt x="217" y="395"/>
                    <a:pt x="217" y="395"/>
                  </a:cubicBezTo>
                  <a:cubicBezTo>
                    <a:pt x="256" y="393"/>
                    <a:pt x="256" y="393"/>
                    <a:pt x="256" y="393"/>
                  </a:cubicBezTo>
                  <a:cubicBezTo>
                    <a:pt x="266" y="395"/>
                    <a:pt x="269" y="402"/>
                    <a:pt x="287" y="388"/>
                  </a:cubicBezTo>
                  <a:cubicBezTo>
                    <a:pt x="306" y="401"/>
                    <a:pt x="306" y="401"/>
                    <a:pt x="306" y="401"/>
                  </a:cubicBezTo>
                  <a:cubicBezTo>
                    <a:pt x="318" y="425"/>
                    <a:pt x="318" y="425"/>
                    <a:pt x="318" y="425"/>
                  </a:cubicBezTo>
                  <a:cubicBezTo>
                    <a:pt x="324" y="460"/>
                    <a:pt x="324" y="460"/>
                    <a:pt x="324" y="460"/>
                  </a:cubicBezTo>
                  <a:cubicBezTo>
                    <a:pt x="352" y="460"/>
                    <a:pt x="352" y="460"/>
                    <a:pt x="352" y="460"/>
                  </a:cubicBezTo>
                  <a:cubicBezTo>
                    <a:pt x="371" y="452"/>
                    <a:pt x="371" y="452"/>
                    <a:pt x="371" y="452"/>
                  </a:cubicBezTo>
                  <a:cubicBezTo>
                    <a:pt x="384" y="463"/>
                    <a:pt x="381" y="459"/>
                    <a:pt x="384" y="468"/>
                  </a:cubicBezTo>
                  <a:cubicBezTo>
                    <a:pt x="372" y="478"/>
                    <a:pt x="374" y="476"/>
                    <a:pt x="360" y="484"/>
                  </a:cubicBezTo>
                  <a:cubicBezTo>
                    <a:pt x="354" y="508"/>
                    <a:pt x="354" y="508"/>
                    <a:pt x="354" y="508"/>
                  </a:cubicBezTo>
                  <a:cubicBezTo>
                    <a:pt x="347" y="509"/>
                    <a:pt x="347" y="509"/>
                    <a:pt x="347" y="509"/>
                  </a:cubicBezTo>
                  <a:cubicBezTo>
                    <a:pt x="347" y="485"/>
                    <a:pt x="345" y="494"/>
                    <a:pt x="356" y="472"/>
                  </a:cubicBezTo>
                  <a:cubicBezTo>
                    <a:pt x="350" y="469"/>
                    <a:pt x="350" y="469"/>
                    <a:pt x="350" y="469"/>
                  </a:cubicBezTo>
                  <a:cubicBezTo>
                    <a:pt x="320" y="469"/>
                    <a:pt x="320" y="469"/>
                    <a:pt x="320" y="469"/>
                  </a:cubicBezTo>
                  <a:cubicBezTo>
                    <a:pt x="293" y="469"/>
                    <a:pt x="306" y="467"/>
                    <a:pt x="277" y="474"/>
                  </a:cubicBezTo>
                  <a:cubicBezTo>
                    <a:pt x="276" y="477"/>
                    <a:pt x="265" y="473"/>
                    <a:pt x="263" y="476"/>
                  </a:cubicBezTo>
                  <a:cubicBezTo>
                    <a:pt x="250" y="497"/>
                    <a:pt x="245" y="502"/>
                    <a:pt x="278" y="512"/>
                  </a:cubicBezTo>
                  <a:cubicBezTo>
                    <a:pt x="274" y="523"/>
                    <a:pt x="274" y="523"/>
                    <a:pt x="274" y="523"/>
                  </a:cubicBezTo>
                  <a:cubicBezTo>
                    <a:pt x="260" y="515"/>
                    <a:pt x="267" y="517"/>
                    <a:pt x="245" y="518"/>
                  </a:cubicBezTo>
                  <a:cubicBezTo>
                    <a:pt x="231" y="519"/>
                    <a:pt x="231" y="519"/>
                    <a:pt x="231" y="519"/>
                  </a:cubicBezTo>
                  <a:cubicBezTo>
                    <a:pt x="231" y="531"/>
                    <a:pt x="231" y="531"/>
                    <a:pt x="231" y="531"/>
                  </a:cubicBezTo>
                  <a:cubicBezTo>
                    <a:pt x="246" y="530"/>
                    <a:pt x="246" y="530"/>
                    <a:pt x="246" y="530"/>
                  </a:cubicBezTo>
                  <a:cubicBezTo>
                    <a:pt x="260" y="538"/>
                    <a:pt x="260" y="538"/>
                    <a:pt x="260" y="538"/>
                  </a:cubicBezTo>
                  <a:cubicBezTo>
                    <a:pt x="269" y="548"/>
                    <a:pt x="269" y="548"/>
                    <a:pt x="269" y="548"/>
                  </a:cubicBezTo>
                  <a:cubicBezTo>
                    <a:pt x="291" y="568"/>
                    <a:pt x="291" y="568"/>
                    <a:pt x="291" y="568"/>
                  </a:cubicBezTo>
                  <a:cubicBezTo>
                    <a:pt x="294" y="586"/>
                    <a:pt x="294" y="586"/>
                    <a:pt x="294" y="586"/>
                  </a:cubicBezTo>
                  <a:cubicBezTo>
                    <a:pt x="306" y="584"/>
                    <a:pt x="305" y="583"/>
                    <a:pt x="316" y="588"/>
                  </a:cubicBezTo>
                  <a:cubicBezTo>
                    <a:pt x="334" y="596"/>
                    <a:pt x="337" y="593"/>
                    <a:pt x="358" y="589"/>
                  </a:cubicBezTo>
                  <a:cubicBezTo>
                    <a:pt x="362" y="598"/>
                    <a:pt x="362" y="598"/>
                    <a:pt x="362" y="598"/>
                  </a:cubicBezTo>
                  <a:cubicBezTo>
                    <a:pt x="362" y="618"/>
                    <a:pt x="362" y="618"/>
                    <a:pt x="362" y="618"/>
                  </a:cubicBezTo>
                  <a:cubicBezTo>
                    <a:pt x="365" y="636"/>
                    <a:pt x="365" y="636"/>
                    <a:pt x="365" y="636"/>
                  </a:cubicBezTo>
                  <a:cubicBezTo>
                    <a:pt x="381" y="626"/>
                    <a:pt x="381" y="626"/>
                    <a:pt x="381" y="626"/>
                  </a:cubicBezTo>
                  <a:cubicBezTo>
                    <a:pt x="388" y="615"/>
                    <a:pt x="388" y="615"/>
                    <a:pt x="388" y="615"/>
                  </a:cubicBezTo>
                  <a:cubicBezTo>
                    <a:pt x="413" y="607"/>
                    <a:pt x="413" y="607"/>
                    <a:pt x="413" y="607"/>
                  </a:cubicBezTo>
                  <a:cubicBezTo>
                    <a:pt x="442" y="609"/>
                    <a:pt x="442" y="609"/>
                    <a:pt x="442" y="609"/>
                  </a:cubicBezTo>
                  <a:cubicBezTo>
                    <a:pt x="442" y="610"/>
                    <a:pt x="477" y="632"/>
                    <a:pt x="482" y="637"/>
                  </a:cubicBezTo>
                  <a:cubicBezTo>
                    <a:pt x="486" y="642"/>
                    <a:pt x="492" y="651"/>
                    <a:pt x="492" y="651"/>
                  </a:cubicBezTo>
                  <a:cubicBezTo>
                    <a:pt x="511" y="646"/>
                    <a:pt x="511" y="646"/>
                    <a:pt x="511" y="646"/>
                  </a:cubicBezTo>
                  <a:cubicBezTo>
                    <a:pt x="513" y="644"/>
                    <a:pt x="513" y="644"/>
                    <a:pt x="513" y="644"/>
                  </a:cubicBezTo>
                  <a:cubicBezTo>
                    <a:pt x="513" y="618"/>
                    <a:pt x="513" y="618"/>
                    <a:pt x="513" y="618"/>
                  </a:cubicBezTo>
                  <a:cubicBezTo>
                    <a:pt x="449" y="465"/>
                    <a:pt x="449" y="465"/>
                    <a:pt x="449" y="465"/>
                  </a:cubicBezTo>
                  <a:cubicBezTo>
                    <a:pt x="513" y="436"/>
                    <a:pt x="513" y="436"/>
                    <a:pt x="513" y="436"/>
                  </a:cubicBezTo>
                  <a:cubicBezTo>
                    <a:pt x="513" y="163"/>
                    <a:pt x="513" y="163"/>
                    <a:pt x="513" y="163"/>
                  </a:cubicBezTo>
                  <a:cubicBezTo>
                    <a:pt x="510" y="163"/>
                    <a:pt x="506" y="164"/>
                    <a:pt x="501" y="164"/>
                  </a:cubicBezTo>
                  <a:cubicBezTo>
                    <a:pt x="494" y="176"/>
                    <a:pt x="494" y="176"/>
                    <a:pt x="494" y="176"/>
                  </a:cubicBezTo>
                  <a:cubicBezTo>
                    <a:pt x="443" y="167"/>
                    <a:pt x="443" y="167"/>
                    <a:pt x="443" y="167"/>
                  </a:cubicBezTo>
                  <a:cubicBezTo>
                    <a:pt x="426" y="157"/>
                    <a:pt x="426" y="157"/>
                    <a:pt x="426" y="157"/>
                  </a:cubicBezTo>
                  <a:cubicBezTo>
                    <a:pt x="413" y="166"/>
                    <a:pt x="416" y="162"/>
                    <a:pt x="405" y="174"/>
                  </a:cubicBezTo>
                  <a:cubicBezTo>
                    <a:pt x="375" y="166"/>
                    <a:pt x="375" y="166"/>
                    <a:pt x="375" y="166"/>
                  </a:cubicBezTo>
                  <a:cubicBezTo>
                    <a:pt x="356" y="175"/>
                    <a:pt x="356" y="175"/>
                    <a:pt x="356" y="175"/>
                  </a:cubicBezTo>
                  <a:cubicBezTo>
                    <a:pt x="334" y="197"/>
                    <a:pt x="334" y="197"/>
                    <a:pt x="334" y="197"/>
                  </a:cubicBezTo>
                  <a:cubicBezTo>
                    <a:pt x="297" y="195"/>
                    <a:pt x="297" y="195"/>
                    <a:pt x="297" y="195"/>
                  </a:cubicBezTo>
                  <a:cubicBezTo>
                    <a:pt x="289" y="184"/>
                    <a:pt x="289" y="184"/>
                    <a:pt x="289" y="184"/>
                  </a:cubicBezTo>
                  <a:cubicBezTo>
                    <a:pt x="287" y="194"/>
                    <a:pt x="287" y="194"/>
                    <a:pt x="287" y="194"/>
                  </a:cubicBezTo>
                  <a:cubicBezTo>
                    <a:pt x="295" y="204"/>
                    <a:pt x="295" y="204"/>
                    <a:pt x="295" y="204"/>
                  </a:cubicBezTo>
                  <a:cubicBezTo>
                    <a:pt x="281" y="211"/>
                    <a:pt x="281" y="211"/>
                    <a:pt x="281" y="211"/>
                  </a:cubicBezTo>
                  <a:cubicBezTo>
                    <a:pt x="276" y="197"/>
                    <a:pt x="276" y="197"/>
                    <a:pt x="276" y="197"/>
                  </a:cubicBezTo>
                  <a:cubicBezTo>
                    <a:pt x="264" y="182"/>
                    <a:pt x="264" y="182"/>
                    <a:pt x="264" y="182"/>
                  </a:cubicBezTo>
                  <a:cubicBezTo>
                    <a:pt x="246" y="178"/>
                    <a:pt x="246" y="178"/>
                    <a:pt x="246" y="178"/>
                  </a:cubicBezTo>
                  <a:cubicBezTo>
                    <a:pt x="236" y="171"/>
                    <a:pt x="236" y="171"/>
                    <a:pt x="236" y="171"/>
                  </a:cubicBezTo>
                  <a:cubicBezTo>
                    <a:pt x="234" y="170"/>
                    <a:pt x="197" y="174"/>
                    <a:pt x="190" y="175"/>
                  </a:cubicBezTo>
                  <a:cubicBezTo>
                    <a:pt x="181" y="169"/>
                    <a:pt x="180" y="169"/>
                    <a:pt x="170" y="164"/>
                  </a:cubicBezTo>
                  <a:cubicBezTo>
                    <a:pt x="160" y="172"/>
                    <a:pt x="160" y="172"/>
                    <a:pt x="160" y="172"/>
                  </a:cubicBezTo>
                  <a:cubicBezTo>
                    <a:pt x="160" y="172"/>
                    <a:pt x="155" y="181"/>
                    <a:pt x="147" y="181"/>
                  </a:cubicBezTo>
                  <a:cubicBezTo>
                    <a:pt x="138" y="181"/>
                    <a:pt x="139" y="169"/>
                    <a:pt x="139" y="169"/>
                  </a:cubicBezTo>
                  <a:cubicBezTo>
                    <a:pt x="126" y="171"/>
                    <a:pt x="126" y="171"/>
                    <a:pt x="126" y="171"/>
                  </a:cubicBezTo>
                  <a:cubicBezTo>
                    <a:pt x="109" y="195"/>
                    <a:pt x="109" y="195"/>
                    <a:pt x="109" y="195"/>
                  </a:cubicBezTo>
                  <a:cubicBezTo>
                    <a:pt x="88" y="213"/>
                    <a:pt x="88" y="213"/>
                    <a:pt x="88" y="213"/>
                  </a:cubicBezTo>
                  <a:cubicBezTo>
                    <a:pt x="76" y="231"/>
                    <a:pt x="76" y="231"/>
                    <a:pt x="76" y="231"/>
                  </a:cubicBezTo>
                  <a:cubicBezTo>
                    <a:pt x="53" y="240"/>
                    <a:pt x="53" y="240"/>
                    <a:pt x="53" y="240"/>
                  </a:cubicBezTo>
                  <a:cubicBezTo>
                    <a:pt x="54" y="248"/>
                    <a:pt x="54" y="248"/>
                    <a:pt x="54" y="248"/>
                  </a:cubicBezTo>
                  <a:cubicBezTo>
                    <a:pt x="77" y="268"/>
                    <a:pt x="77" y="268"/>
                    <a:pt x="77" y="268"/>
                  </a:cubicBezTo>
                  <a:cubicBezTo>
                    <a:pt x="61" y="279"/>
                    <a:pt x="61" y="279"/>
                    <a:pt x="61" y="279"/>
                  </a:cubicBezTo>
                  <a:cubicBezTo>
                    <a:pt x="37" y="254"/>
                    <a:pt x="46" y="273"/>
                    <a:pt x="16" y="250"/>
                  </a:cubicBezTo>
                  <a:cubicBezTo>
                    <a:pt x="11" y="268"/>
                    <a:pt x="10" y="263"/>
                    <a:pt x="13" y="278"/>
                  </a:cubicBezTo>
                  <a:cubicBezTo>
                    <a:pt x="0" y="287"/>
                    <a:pt x="0" y="287"/>
                    <a:pt x="0" y="287"/>
                  </a:cubicBezTo>
                  <a:cubicBezTo>
                    <a:pt x="7" y="314"/>
                    <a:pt x="2" y="305"/>
                    <a:pt x="19" y="323"/>
                  </a:cubicBezTo>
                  <a:cubicBezTo>
                    <a:pt x="9" y="344"/>
                    <a:pt x="11" y="335"/>
                    <a:pt x="12" y="360"/>
                  </a:cubicBezTo>
                  <a:cubicBezTo>
                    <a:pt x="35" y="367"/>
                    <a:pt x="35" y="367"/>
                    <a:pt x="35" y="367"/>
                  </a:cubicBezTo>
                  <a:cubicBezTo>
                    <a:pt x="41" y="381"/>
                    <a:pt x="41" y="381"/>
                    <a:pt x="41" y="381"/>
                  </a:cubicBezTo>
                  <a:cubicBezTo>
                    <a:pt x="56" y="388"/>
                    <a:pt x="56" y="388"/>
                    <a:pt x="56" y="388"/>
                  </a:cubicBezTo>
                  <a:cubicBezTo>
                    <a:pt x="71" y="378"/>
                    <a:pt x="71" y="378"/>
                    <a:pt x="71" y="378"/>
                  </a:cubicBezTo>
                  <a:cubicBezTo>
                    <a:pt x="93" y="389"/>
                    <a:pt x="93" y="389"/>
                    <a:pt x="93" y="389"/>
                  </a:cubicBezTo>
                  <a:cubicBezTo>
                    <a:pt x="122" y="411"/>
                    <a:pt x="122" y="411"/>
                    <a:pt x="122" y="411"/>
                  </a:cubicBezTo>
                  <a:cubicBezTo>
                    <a:pt x="139" y="432"/>
                    <a:pt x="139" y="432"/>
                    <a:pt x="139" y="432"/>
                  </a:cubicBezTo>
                  <a:cubicBezTo>
                    <a:pt x="129" y="424"/>
                    <a:pt x="129" y="424"/>
                    <a:pt x="129" y="424"/>
                  </a:cubicBezTo>
                  <a:cubicBezTo>
                    <a:pt x="123" y="427"/>
                    <a:pt x="123" y="427"/>
                    <a:pt x="123" y="427"/>
                  </a:cubicBezTo>
                  <a:cubicBezTo>
                    <a:pt x="127" y="434"/>
                    <a:pt x="127" y="434"/>
                    <a:pt x="127" y="434"/>
                  </a:cubicBezTo>
                  <a:cubicBezTo>
                    <a:pt x="151" y="441"/>
                    <a:pt x="151" y="441"/>
                    <a:pt x="151" y="441"/>
                  </a:cubicBezTo>
                  <a:close/>
                  <a:moveTo>
                    <a:pt x="513" y="0"/>
                  </a:moveTo>
                  <a:cubicBezTo>
                    <a:pt x="513" y="0"/>
                    <a:pt x="513" y="0"/>
                    <a:pt x="513" y="0"/>
                  </a:cubicBezTo>
                  <a:cubicBezTo>
                    <a:pt x="499" y="5"/>
                    <a:pt x="499" y="5"/>
                    <a:pt x="499" y="5"/>
                  </a:cubicBezTo>
                  <a:cubicBezTo>
                    <a:pt x="497" y="5"/>
                    <a:pt x="469" y="1"/>
                    <a:pt x="470" y="10"/>
                  </a:cubicBezTo>
                  <a:cubicBezTo>
                    <a:pt x="471" y="15"/>
                    <a:pt x="476" y="16"/>
                    <a:pt x="476" y="16"/>
                  </a:cubicBezTo>
                  <a:cubicBezTo>
                    <a:pt x="489" y="28"/>
                    <a:pt x="489" y="28"/>
                    <a:pt x="489" y="28"/>
                  </a:cubicBezTo>
                  <a:cubicBezTo>
                    <a:pt x="488" y="35"/>
                    <a:pt x="488" y="35"/>
                    <a:pt x="488" y="35"/>
                  </a:cubicBezTo>
                  <a:cubicBezTo>
                    <a:pt x="496" y="37"/>
                    <a:pt x="496" y="37"/>
                    <a:pt x="496" y="37"/>
                  </a:cubicBezTo>
                  <a:cubicBezTo>
                    <a:pt x="513" y="37"/>
                    <a:pt x="513" y="37"/>
                    <a:pt x="513" y="37"/>
                  </a:cubicBezTo>
                  <a:cubicBezTo>
                    <a:pt x="513" y="0"/>
                    <a:pt x="513" y="0"/>
                    <a:pt x="513" y="0"/>
                  </a:cubicBezTo>
                  <a:close/>
                  <a:moveTo>
                    <a:pt x="513" y="49"/>
                  </a:moveTo>
                  <a:cubicBezTo>
                    <a:pt x="513" y="49"/>
                    <a:pt x="513" y="49"/>
                    <a:pt x="513" y="49"/>
                  </a:cubicBezTo>
                  <a:cubicBezTo>
                    <a:pt x="503" y="50"/>
                    <a:pt x="492" y="52"/>
                    <a:pt x="490" y="53"/>
                  </a:cubicBezTo>
                  <a:cubicBezTo>
                    <a:pt x="479" y="65"/>
                    <a:pt x="479" y="65"/>
                    <a:pt x="479" y="65"/>
                  </a:cubicBezTo>
                  <a:cubicBezTo>
                    <a:pt x="492" y="82"/>
                    <a:pt x="492" y="82"/>
                    <a:pt x="492" y="82"/>
                  </a:cubicBezTo>
                  <a:cubicBezTo>
                    <a:pt x="491" y="93"/>
                    <a:pt x="491" y="93"/>
                    <a:pt x="491" y="93"/>
                  </a:cubicBezTo>
                  <a:cubicBezTo>
                    <a:pt x="480" y="101"/>
                    <a:pt x="480" y="101"/>
                    <a:pt x="480" y="101"/>
                  </a:cubicBezTo>
                  <a:cubicBezTo>
                    <a:pt x="489" y="110"/>
                    <a:pt x="489" y="110"/>
                    <a:pt x="489" y="110"/>
                  </a:cubicBezTo>
                  <a:cubicBezTo>
                    <a:pt x="505" y="110"/>
                    <a:pt x="505" y="110"/>
                    <a:pt x="505" y="110"/>
                  </a:cubicBezTo>
                  <a:cubicBezTo>
                    <a:pt x="513" y="116"/>
                    <a:pt x="513" y="116"/>
                    <a:pt x="513" y="116"/>
                  </a:cubicBezTo>
                  <a:lnTo>
                    <a:pt x="513" y="49"/>
                  </a:lnTo>
                  <a:close/>
                </a:path>
              </a:pathLst>
            </a:custGeom>
            <a:grpFill/>
            <a:ln w="12700" cap="rnd">
              <a:solidFill>
                <a:schemeClr val="bg1"/>
              </a:solidFill>
            </a:ln>
          </p:spPr>
          <p:txBody>
            <a:bodyPr vert="horz" wrap="square" lIns="91440" tIns="45720" rIns="91440" bIns="45720" numCol="1" anchor="t" anchorCtr="0" compatLnSpc="1">
              <a:prstTxWarp prst="textNoShape">
                <a:avLst/>
              </a:prstTxWarp>
            </a:bodyPr>
            <a:lstStyle/>
            <a:p>
              <a:endParaRPr lang="en-US" sz="1800"/>
            </a:p>
          </p:txBody>
        </p:sp>
      </p:grpSp>
      <p:sp>
        <p:nvSpPr>
          <p:cNvPr id="51" name="Freeform 11">
            <a:extLst>
              <a:ext uri="{FF2B5EF4-FFF2-40B4-BE49-F238E27FC236}">
                <a16:creationId xmlns:a16="http://schemas.microsoft.com/office/drawing/2014/main" id="{6E730D3E-9DAD-8546-81DA-F3440B31F1AB}"/>
              </a:ext>
            </a:extLst>
          </p:cNvPr>
          <p:cNvSpPr>
            <a:spLocks noEditPoints="1"/>
          </p:cNvSpPr>
          <p:nvPr/>
        </p:nvSpPr>
        <p:spPr bwMode="auto">
          <a:xfrm>
            <a:off x="5001725" y="3656770"/>
            <a:ext cx="1580248" cy="1586763"/>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solidFill>
            <a:schemeClr val="accent1"/>
          </a:solidFill>
          <a:ln w="12700" cap="rnd">
            <a:noFill/>
          </a:ln>
        </p:spPr>
        <p:txBody>
          <a:bodyPr vert="horz" wrap="square" lIns="91440" tIns="45720" rIns="91440" bIns="45720" numCol="1" anchor="t" anchorCtr="0" compatLnSpc="1">
            <a:prstTxWarp prst="textNoShape">
              <a:avLst/>
            </a:prstTxWarp>
          </a:bodyPr>
          <a:lstStyle/>
          <a:p>
            <a:endParaRPr lang="en-US" sz="1800"/>
          </a:p>
        </p:txBody>
      </p:sp>
      <p:sp>
        <p:nvSpPr>
          <p:cNvPr id="53" name="Freeform 90">
            <a:extLst>
              <a:ext uri="{FF2B5EF4-FFF2-40B4-BE49-F238E27FC236}">
                <a16:creationId xmlns:a16="http://schemas.microsoft.com/office/drawing/2014/main" id="{DA0CAE4E-1108-3547-9A4D-E2D28E0BC274}"/>
              </a:ext>
            </a:extLst>
          </p:cNvPr>
          <p:cNvSpPr>
            <a:spLocks/>
          </p:cNvSpPr>
          <p:nvPr/>
        </p:nvSpPr>
        <p:spPr bwMode="auto">
          <a:xfrm>
            <a:off x="7951893" y="3083854"/>
            <a:ext cx="1867565" cy="1258615"/>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solidFill>
            <a:schemeClr val="accent1"/>
          </a:solidFill>
          <a:ln w="12700" cap="rnd">
            <a:noFill/>
          </a:ln>
        </p:spPr>
        <p:txBody>
          <a:bodyPr vert="horz" wrap="square" lIns="91440" tIns="45720" rIns="91440" bIns="45720" numCol="1" anchor="t" anchorCtr="0" compatLnSpc="1">
            <a:prstTxWarp prst="textNoShape">
              <a:avLst/>
            </a:prstTxWarp>
          </a:bodyPr>
          <a:lstStyle/>
          <a:p>
            <a:endParaRPr lang="en-US" sz="1800"/>
          </a:p>
        </p:txBody>
      </p:sp>
      <p:grpSp>
        <p:nvGrpSpPr>
          <p:cNvPr id="74" name="Group 73">
            <a:extLst>
              <a:ext uri="{FF2B5EF4-FFF2-40B4-BE49-F238E27FC236}">
                <a16:creationId xmlns:a16="http://schemas.microsoft.com/office/drawing/2014/main" id="{8A64DF8D-DD62-8D41-A880-CD2B5D0AD0E3}"/>
              </a:ext>
            </a:extLst>
          </p:cNvPr>
          <p:cNvGrpSpPr/>
          <p:nvPr/>
        </p:nvGrpSpPr>
        <p:grpSpPr>
          <a:xfrm>
            <a:off x="5124662" y="2331371"/>
            <a:ext cx="1511489" cy="1576280"/>
            <a:chOff x="5124662" y="2331371"/>
            <a:chExt cx="1511489" cy="1576280"/>
          </a:xfrm>
          <a:effectLst>
            <a:outerShdw blurRad="635000" dist="508000" dir="5400000" algn="t" rotWithShape="0">
              <a:prstClr val="black">
                <a:alpha val="30000"/>
              </a:prstClr>
            </a:outerShdw>
          </a:effectLst>
        </p:grpSpPr>
        <p:sp>
          <p:nvSpPr>
            <p:cNvPr id="58" name="Block Arc 57">
              <a:extLst>
                <a:ext uri="{FF2B5EF4-FFF2-40B4-BE49-F238E27FC236}">
                  <a16:creationId xmlns:a16="http://schemas.microsoft.com/office/drawing/2014/main" id="{39866ECF-D5D0-7047-BAFB-8FF5B1427989}"/>
                </a:ext>
              </a:extLst>
            </p:cNvPr>
            <p:cNvSpPr/>
            <p:nvPr/>
          </p:nvSpPr>
          <p:spPr>
            <a:xfrm flipH="1">
              <a:off x="5124662" y="2331371"/>
              <a:ext cx="1511489" cy="1511489"/>
            </a:xfrm>
            <a:prstGeom prst="blockArc">
              <a:avLst>
                <a:gd name="adj1" fmla="val 17963471"/>
                <a:gd name="adj2" fmla="val 16363821"/>
                <a:gd name="adj3" fmla="val 1110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b="1" dirty="0">
                <a:solidFill>
                  <a:srgbClr val="FFFFFF"/>
                </a:solidFill>
                <a:latin typeface="Playfair Display" charset="0"/>
                <a:ea typeface="Playfair Display" charset="0"/>
                <a:cs typeface="Playfair Display" charset="0"/>
              </a:endParaRPr>
            </a:p>
          </p:txBody>
        </p:sp>
        <p:sp>
          <p:nvSpPr>
            <p:cNvPr id="55" name="Freeform 54">
              <a:extLst>
                <a:ext uri="{FF2B5EF4-FFF2-40B4-BE49-F238E27FC236}">
                  <a16:creationId xmlns:a16="http://schemas.microsoft.com/office/drawing/2014/main" id="{0EA71291-E957-344B-8CF5-45FE4F0451D5}"/>
                </a:ext>
              </a:extLst>
            </p:cNvPr>
            <p:cNvSpPr/>
            <p:nvPr/>
          </p:nvSpPr>
          <p:spPr>
            <a:xfrm>
              <a:off x="5196725" y="2407576"/>
              <a:ext cx="1364174" cy="1500075"/>
            </a:xfrm>
            <a:custGeom>
              <a:avLst/>
              <a:gdLst>
                <a:gd name="connsiteX0" fmla="*/ 682087 w 1364174"/>
                <a:gd name="connsiteY0" fmla="*/ 0 h 1500075"/>
                <a:gd name="connsiteX1" fmla="*/ 1364174 w 1364174"/>
                <a:gd name="connsiteY1" fmla="*/ 682087 h 1500075"/>
                <a:gd name="connsiteX2" fmla="*/ 947586 w 1364174"/>
                <a:gd name="connsiteY2" fmla="*/ 1310572 h 1500075"/>
                <a:gd name="connsiteX3" fmla="*/ 837380 w 1364174"/>
                <a:gd name="connsiteY3" fmla="*/ 1344782 h 1500075"/>
                <a:gd name="connsiteX4" fmla="*/ 682087 w 1364174"/>
                <a:gd name="connsiteY4" fmla="*/ 1500075 h 1500075"/>
                <a:gd name="connsiteX5" fmla="*/ 526795 w 1364174"/>
                <a:gd name="connsiteY5" fmla="*/ 1344782 h 1500075"/>
                <a:gd name="connsiteX6" fmla="*/ 416588 w 1364174"/>
                <a:gd name="connsiteY6" fmla="*/ 1310572 h 1500075"/>
                <a:gd name="connsiteX7" fmla="*/ 0 w 1364174"/>
                <a:gd name="connsiteY7" fmla="*/ 682087 h 1500075"/>
                <a:gd name="connsiteX8" fmla="*/ 682087 w 1364174"/>
                <a:gd name="connsiteY8" fmla="*/ 0 h 15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4174" h="1500075">
                  <a:moveTo>
                    <a:pt x="682087" y="0"/>
                  </a:moveTo>
                  <a:cubicBezTo>
                    <a:pt x="1058793" y="0"/>
                    <a:pt x="1364174" y="305381"/>
                    <a:pt x="1364174" y="682087"/>
                  </a:cubicBezTo>
                  <a:cubicBezTo>
                    <a:pt x="1364174" y="964617"/>
                    <a:pt x="1192397" y="1207026"/>
                    <a:pt x="947586" y="1310572"/>
                  </a:cubicBezTo>
                  <a:lnTo>
                    <a:pt x="837380" y="1344782"/>
                  </a:lnTo>
                  <a:lnTo>
                    <a:pt x="682087" y="1500075"/>
                  </a:lnTo>
                  <a:lnTo>
                    <a:pt x="526795" y="1344782"/>
                  </a:lnTo>
                  <a:lnTo>
                    <a:pt x="416588" y="1310572"/>
                  </a:lnTo>
                  <a:cubicBezTo>
                    <a:pt x="171777" y="1207026"/>
                    <a:pt x="0" y="964617"/>
                    <a:pt x="0" y="682087"/>
                  </a:cubicBezTo>
                  <a:cubicBezTo>
                    <a:pt x="0" y="305381"/>
                    <a:pt x="305381" y="0"/>
                    <a:pt x="682087"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bIns="144000" rtlCol="0" anchor="ctr">
              <a:noAutofit/>
            </a:bodyPr>
            <a:lstStyle/>
            <a:p>
              <a:pPr algn="ct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90%</a:t>
              </a:r>
            </a:p>
            <a:p>
              <a:pPr algn="ctr"/>
              <a:r>
                <a:rPr lang="en-US" sz="1000" dirty="0">
                  <a:solidFill>
                    <a:schemeClr val="tx1">
                      <a:alpha val="70000"/>
                    </a:schemeClr>
                  </a:solidFill>
                </a:rPr>
                <a:t>Subtitle here</a:t>
              </a:r>
            </a:p>
          </p:txBody>
        </p:sp>
      </p:grpSp>
      <p:grpSp>
        <p:nvGrpSpPr>
          <p:cNvPr id="75" name="Group 74">
            <a:extLst>
              <a:ext uri="{FF2B5EF4-FFF2-40B4-BE49-F238E27FC236}">
                <a16:creationId xmlns:a16="http://schemas.microsoft.com/office/drawing/2014/main" id="{3FC3171E-86D7-B94B-9111-E30231C35692}"/>
              </a:ext>
            </a:extLst>
          </p:cNvPr>
          <p:cNvGrpSpPr/>
          <p:nvPr/>
        </p:nvGrpSpPr>
        <p:grpSpPr>
          <a:xfrm>
            <a:off x="8286714" y="1784492"/>
            <a:ext cx="1511489" cy="1576280"/>
            <a:chOff x="5124662" y="2331371"/>
            <a:chExt cx="1511489" cy="1576280"/>
          </a:xfrm>
          <a:effectLst>
            <a:outerShdw blurRad="635000" dist="508000" dir="5400000" algn="t" rotWithShape="0">
              <a:prstClr val="black">
                <a:alpha val="30000"/>
              </a:prstClr>
            </a:outerShdw>
          </a:effectLst>
        </p:grpSpPr>
        <p:sp>
          <p:nvSpPr>
            <p:cNvPr id="76" name="Block Arc 75">
              <a:extLst>
                <a:ext uri="{FF2B5EF4-FFF2-40B4-BE49-F238E27FC236}">
                  <a16:creationId xmlns:a16="http://schemas.microsoft.com/office/drawing/2014/main" id="{BF5F8B96-EA88-1745-9E85-EBECE2D44AFD}"/>
                </a:ext>
              </a:extLst>
            </p:cNvPr>
            <p:cNvSpPr/>
            <p:nvPr/>
          </p:nvSpPr>
          <p:spPr>
            <a:xfrm flipH="1">
              <a:off x="5124662" y="2331371"/>
              <a:ext cx="1511489" cy="1511489"/>
            </a:xfrm>
            <a:prstGeom prst="blockArc">
              <a:avLst>
                <a:gd name="adj1" fmla="val 5368333"/>
                <a:gd name="adj2" fmla="val 16363821"/>
                <a:gd name="adj3" fmla="val 1110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1200" b="1" dirty="0">
                <a:solidFill>
                  <a:srgbClr val="FFFFFF"/>
                </a:solidFill>
                <a:latin typeface="Playfair Display" charset="0"/>
                <a:ea typeface="Playfair Display" charset="0"/>
                <a:cs typeface="Playfair Display" charset="0"/>
              </a:endParaRPr>
            </a:p>
          </p:txBody>
        </p:sp>
        <p:sp>
          <p:nvSpPr>
            <p:cNvPr id="77" name="Freeform 76">
              <a:extLst>
                <a:ext uri="{FF2B5EF4-FFF2-40B4-BE49-F238E27FC236}">
                  <a16:creationId xmlns:a16="http://schemas.microsoft.com/office/drawing/2014/main" id="{BB7F7C2B-763F-2A40-91D9-E50CC58CEEEA}"/>
                </a:ext>
              </a:extLst>
            </p:cNvPr>
            <p:cNvSpPr/>
            <p:nvPr/>
          </p:nvSpPr>
          <p:spPr>
            <a:xfrm>
              <a:off x="5196725" y="2407576"/>
              <a:ext cx="1364174" cy="1500075"/>
            </a:xfrm>
            <a:custGeom>
              <a:avLst/>
              <a:gdLst>
                <a:gd name="connsiteX0" fmla="*/ 682087 w 1364174"/>
                <a:gd name="connsiteY0" fmla="*/ 0 h 1500075"/>
                <a:gd name="connsiteX1" fmla="*/ 1364174 w 1364174"/>
                <a:gd name="connsiteY1" fmla="*/ 682087 h 1500075"/>
                <a:gd name="connsiteX2" fmla="*/ 947586 w 1364174"/>
                <a:gd name="connsiteY2" fmla="*/ 1310572 h 1500075"/>
                <a:gd name="connsiteX3" fmla="*/ 837380 w 1364174"/>
                <a:gd name="connsiteY3" fmla="*/ 1344782 h 1500075"/>
                <a:gd name="connsiteX4" fmla="*/ 682087 w 1364174"/>
                <a:gd name="connsiteY4" fmla="*/ 1500075 h 1500075"/>
                <a:gd name="connsiteX5" fmla="*/ 526795 w 1364174"/>
                <a:gd name="connsiteY5" fmla="*/ 1344782 h 1500075"/>
                <a:gd name="connsiteX6" fmla="*/ 416588 w 1364174"/>
                <a:gd name="connsiteY6" fmla="*/ 1310572 h 1500075"/>
                <a:gd name="connsiteX7" fmla="*/ 0 w 1364174"/>
                <a:gd name="connsiteY7" fmla="*/ 682087 h 1500075"/>
                <a:gd name="connsiteX8" fmla="*/ 682087 w 1364174"/>
                <a:gd name="connsiteY8" fmla="*/ 0 h 15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4174" h="1500075">
                  <a:moveTo>
                    <a:pt x="682087" y="0"/>
                  </a:moveTo>
                  <a:cubicBezTo>
                    <a:pt x="1058793" y="0"/>
                    <a:pt x="1364174" y="305381"/>
                    <a:pt x="1364174" y="682087"/>
                  </a:cubicBezTo>
                  <a:cubicBezTo>
                    <a:pt x="1364174" y="964617"/>
                    <a:pt x="1192397" y="1207026"/>
                    <a:pt x="947586" y="1310572"/>
                  </a:cubicBezTo>
                  <a:lnTo>
                    <a:pt x="837380" y="1344782"/>
                  </a:lnTo>
                  <a:lnTo>
                    <a:pt x="682087" y="1500075"/>
                  </a:lnTo>
                  <a:lnTo>
                    <a:pt x="526795" y="1344782"/>
                  </a:lnTo>
                  <a:lnTo>
                    <a:pt x="416588" y="1310572"/>
                  </a:lnTo>
                  <a:cubicBezTo>
                    <a:pt x="171777" y="1207026"/>
                    <a:pt x="0" y="964617"/>
                    <a:pt x="0" y="682087"/>
                  </a:cubicBezTo>
                  <a:cubicBezTo>
                    <a:pt x="0" y="305381"/>
                    <a:pt x="305381" y="0"/>
                    <a:pt x="682087"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bIns="144000" rtlCol="0" anchor="ctr">
              <a:noAutofit/>
            </a:bodyPr>
            <a:lstStyle/>
            <a:p>
              <a:pPr algn="ctr"/>
              <a:r>
                <a:rPr lang="en-US" b="1" dirty="0">
                  <a:solidFill>
                    <a:schemeClr val="tx1"/>
                  </a:solidFill>
                  <a:latin typeface="Open Sans" panose="020B0606030504020204" pitchFamily="34" charset="0"/>
                  <a:ea typeface="Open Sans" panose="020B0606030504020204" pitchFamily="34" charset="0"/>
                  <a:cs typeface="Open Sans" panose="020B0606030504020204" pitchFamily="34" charset="0"/>
                </a:rPr>
                <a:t>50%</a:t>
              </a:r>
            </a:p>
            <a:p>
              <a:pPr algn="ctr"/>
              <a:r>
                <a:rPr lang="en-US" sz="1000" dirty="0">
                  <a:solidFill>
                    <a:schemeClr val="tx1">
                      <a:alpha val="70000"/>
                    </a:schemeClr>
                  </a:solidFill>
                </a:rPr>
                <a:t>Subtitle here</a:t>
              </a:r>
            </a:p>
          </p:txBody>
        </p:sp>
      </p:grpSp>
      <p:sp>
        <p:nvSpPr>
          <p:cNvPr id="78" name="TextBox 77">
            <a:extLst>
              <a:ext uri="{FF2B5EF4-FFF2-40B4-BE49-F238E27FC236}">
                <a16:creationId xmlns:a16="http://schemas.microsoft.com/office/drawing/2014/main" id="{11A3793B-4C84-9141-8F13-95C36324B210}"/>
              </a:ext>
            </a:extLst>
          </p:cNvPr>
          <p:cNvSpPr txBox="1"/>
          <p:nvPr/>
        </p:nvSpPr>
        <p:spPr>
          <a:xfrm>
            <a:off x="2028825" y="2762153"/>
            <a:ext cx="2041512" cy="3393099"/>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4053811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par>
                                <p:cTn id="8" presetID="22" presetClass="entr" presetSubtype="4" fill="hold" grpId="0"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grpId="0" nodeType="withEffect">
                                  <p:stCondLst>
                                    <p:cond delay="800"/>
                                  </p:stCondLst>
                                  <p:childTnLst>
                                    <p:set>
                                      <p:cBhvr>
                                        <p:cTn id="12" dur="1" fill="hold">
                                          <p:stCondLst>
                                            <p:cond delay="0"/>
                                          </p:stCondLst>
                                        </p:cTn>
                                        <p:tgtEl>
                                          <p:spTgt spid="51"/>
                                        </p:tgtEl>
                                        <p:attrNameLst>
                                          <p:attrName>style.visibility</p:attrName>
                                        </p:attrNameLst>
                                      </p:cBhvr>
                                      <p:to>
                                        <p:strVal val="visible"/>
                                      </p:to>
                                    </p:set>
                                    <p:animEffect transition="in" filter="wipe(down)">
                                      <p:cBhvr>
                                        <p:cTn id="13" dur="500"/>
                                        <p:tgtEl>
                                          <p:spTgt spid="51"/>
                                        </p:tgtEl>
                                      </p:cBhvr>
                                    </p:animEffect>
                                  </p:childTnLst>
                                </p:cTn>
                              </p:par>
                              <p:par>
                                <p:cTn id="14" presetID="22" presetClass="entr" presetSubtype="4" fill="hold" nodeType="withEffect">
                                  <p:stCondLst>
                                    <p:cond delay="1000"/>
                                  </p:stCondLst>
                                  <p:childTnLst>
                                    <p:set>
                                      <p:cBhvr>
                                        <p:cTn id="15" dur="1" fill="hold">
                                          <p:stCondLst>
                                            <p:cond delay="0"/>
                                          </p:stCondLst>
                                        </p:cTn>
                                        <p:tgtEl>
                                          <p:spTgt spid="75"/>
                                        </p:tgtEl>
                                        <p:attrNameLst>
                                          <p:attrName>style.visibility</p:attrName>
                                        </p:attrNameLst>
                                      </p:cBhvr>
                                      <p:to>
                                        <p:strVal val="visible"/>
                                      </p:to>
                                    </p:set>
                                    <p:animEffect transition="in" filter="wipe(down)">
                                      <p:cBhvr>
                                        <p:cTn id="16" dur="500"/>
                                        <p:tgtEl>
                                          <p:spTgt spid="75"/>
                                        </p:tgtEl>
                                      </p:cBhvr>
                                    </p:animEffect>
                                  </p:childTnLst>
                                </p:cTn>
                              </p:par>
                              <p:par>
                                <p:cTn id="17" presetID="22" presetClass="entr" presetSubtype="4" fill="hold" nodeType="withEffect">
                                  <p:stCondLst>
                                    <p:cond delay="130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par>
                                <p:cTn id="20" presetID="6" presetClass="emph" presetSubtype="0" accel="50000" decel="50000" autoRev="1" fill="hold" nodeType="withEffect">
                                  <p:stCondLst>
                                    <p:cond delay="1000"/>
                                  </p:stCondLst>
                                  <p:childTnLst>
                                    <p:animScale>
                                      <p:cBhvr>
                                        <p:cTn id="21" dur="500" fill="hold"/>
                                        <p:tgtEl>
                                          <p:spTgt spid="75"/>
                                        </p:tgtEl>
                                      </p:cBhvr>
                                      <p:by x="110000" y="110000"/>
                                    </p:animScale>
                                  </p:childTnLst>
                                </p:cTn>
                              </p:par>
                              <p:par>
                                <p:cTn id="22" presetID="6" presetClass="emph" presetSubtype="0" accel="50000" decel="50000" autoRev="1" fill="hold" nodeType="withEffect">
                                  <p:stCondLst>
                                    <p:cond delay="1300"/>
                                  </p:stCondLst>
                                  <p:childTnLst>
                                    <p:animScale>
                                      <p:cBhvr>
                                        <p:cTn id="23" dur="500" fill="hold"/>
                                        <p:tgtEl>
                                          <p:spTgt spid="74"/>
                                        </p:tgtEl>
                                      </p:cBhvr>
                                      <p:by x="110000" y="110000"/>
                                    </p:animScale>
                                  </p:childTnLst>
                                </p:cTn>
                              </p:par>
                              <p:par>
                                <p:cTn id="24" presetID="2" presetClass="entr" presetSubtype="4" decel="5000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 calcmode="lin" valueType="num">
                                      <p:cBhvr additive="base">
                                        <p:cTn id="26" dur="1000" fill="hold"/>
                                        <p:tgtEl>
                                          <p:spTgt spid="78"/>
                                        </p:tgtEl>
                                        <p:attrNameLst>
                                          <p:attrName>ppt_x</p:attrName>
                                        </p:attrNameLst>
                                      </p:cBhvr>
                                      <p:tavLst>
                                        <p:tav tm="0">
                                          <p:val>
                                            <p:strVal val="#ppt_x"/>
                                          </p:val>
                                        </p:tav>
                                        <p:tav tm="100000">
                                          <p:val>
                                            <p:strVal val="#ppt_x"/>
                                          </p:val>
                                        </p:tav>
                                      </p:tavLst>
                                    </p:anim>
                                    <p:anim calcmode="lin" valueType="num">
                                      <p:cBhvr additive="base">
                                        <p:cTn id="27" dur="10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P spid="78"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a:extLst>
              <a:ext uri="{FF2B5EF4-FFF2-40B4-BE49-F238E27FC236}">
                <a16:creationId xmlns:a16="http://schemas.microsoft.com/office/drawing/2014/main" id="{3E5F7576-357D-E54A-A606-2AD1F7946AA6}"/>
              </a:ext>
            </a:extLst>
          </p:cNvPr>
          <p:cNvGrpSpPr>
            <a:grpSpLocks noChangeAspect="1"/>
          </p:cNvGrpSpPr>
          <p:nvPr/>
        </p:nvGrpSpPr>
        <p:grpSpPr bwMode="auto">
          <a:xfrm>
            <a:off x="1632314" y="1035780"/>
            <a:ext cx="10306934" cy="5406931"/>
            <a:chOff x="762" y="1755"/>
            <a:chExt cx="4362" cy="2567"/>
          </a:xfrm>
          <a:solidFill>
            <a:schemeClr val="tx1">
              <a:alpha val="30000"/>
            </a:schemeClr>
          </a:solidFill>
        </p:grpSpPr>
        <p:sp>
          <p:nvSpPr>
            <p:cNvPr id="4" name="Freeform 9">
              <a:extLst>
                <a:ext uri="{FF2B5EF4-FFF2-40B4-BE49-F238E27FC236}">
                  <a16:creationId xmlns:a16="http://schemas.microsoft.com/office/drawing/2014/main" id="{B1AC738C-E395-0D49-8EC3-815A90C18F3E}"/>
                </a:ext>
              </a:extLst>
            </p:cNvPr>
            <p:cNvSpPr>
              <a:spLocks/>
            </p:cNvSpPr>
            <p:nvPr/>
          </p:nvSpPr>
          <p:spPr bwMode="auto">
            <a:xfrm>
              <a:off x="1229" y="2907"/>
              <a:ext cx="31" cy="31"/>
            </a:xfrm>
            <a:custGeom>
              <a:avLst/>
              <a:gdLst>
                <a:gd name="T0" fmla="*/ 3 w 15"/>
                <a:gd name="T1" fmla="*/ 1 h 15"/>
                <a:gd name="T2" fmla="*/ 6 w 15"/>
                <a:gd name="T3" fmla="*/ 6 h 15"/>
                <a:gd name="T4" fmla="*/ 9 w 15"/>
                <a:gd name="T5" fmla="*/ 0 h 15"/>
                <a:gd name="T6" fmla="*/ 15 w 15"/>
                <a:gd name="T7" fmla="*/ 7 h 15"/>
                <a:gd name="T8" fmla="*/ 8 w 15"/>
                <a:gd name="T9" fmla="*/ 15 h 15"/>
                <a:gd name="T10" fmla="*/ 0 w 15"/>
                <a:gd name="T11" fmla="*/ 7 h 15"/>
                <a:gd name="T12" fmla="*/ 3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3" y="1"/>
                  </a:moveTo>
                  <a:cubicBezTo>
                    <a:pt x="5" y="3"/>
                    <a:pt x="5" y="5"/>
                    <a:pt x="6" y="6"/>
                  </a:cubicBezTo>
                  <a:cubicBezTo>
                    <a:pt x="6" y="7"/>
                    <a:pt x="11" y="4"/>
                    <a:pt x="9" y="0"/>
                  </a:cubicBezTo>
                  <a:cubicBezTo>
                    <a:pt x="12" y="0"/>
                    <a:pt x="15" y="4"/>
                    <a:pt x="15" y="7"/>
                  </a:cubicBezTo>
                  <a:cubicBezTo>
                    <a:pt x="15" y="11"/>
                    <a:pt x="12" y="15"/>
                    <a:pt x="8" y="15"/>
                  </a:cubicBezTo>
                  <a:cubicBezTo>
                    <a:pt x="4" y="15"/>
                    <a:pt x="0" y="11"/>
                    <a:pt x="0" y="7"/>
                  </a:cubicBezTo>
                  <a:cubicBezTo>
                    <a:pt x="0" y="5"/>
                    <a:pt x="2" y="3"/>
                    <a:pt x="3" y="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reeform 10">
              <a:extLst>
                <a:ext uri="{FF2B5EF4-FFF2-40B4-BE49-F238E27FC236}">
                  <a16:creationId xmlns:a16="http://schemas.microsoft.com/office/drawing/2014/main" id="{D8618720-8AC5-144E-8771-2573421B66CC}"/>
                </a:ext>
              </a:extLst>
            </p:cNvPr>
            <p:cNvSpPr>
              <a:spLocks/>
            </p:cNvSpPr>
            <p:nvPr/>
          </p:nvSpPr>
          <p:spPr bwMode="auto">
            <a:xfrm>
              <a:off x="4234" y="2453"/>
              <a:ext cx="421" cy="565"/>
            </a:xfrm>
            <a:custGeom>
              <a:avLst/>
              <a:gdLst>
                <a:gd name="T0" fmla="*/ 193 w 202"/>
                <a:gd name="T1" fmla="*/ 56 h 271"/>
                <a:gd name="T2" fmla="*/ 200 w 202"/>
                <a:gd name="T3" fmla="*/ 95 h 271"/>
                <a:gd name="T4" fmla="*/ 181 w 202"/>
                <a:gd name="T5" fmla="*/ 88 h 271"/>
                <a:gd name="T6" fmla="*/ 164 w 202"/>
                <a:gd name="T7" fmla="*/ 88 h 271"/>
                <a:gd name="T8" fmla="*/ 155 w 202"/>
                <a:gd name="T9" fmla="*/ 104 h 271"/>
                <a:gd name="T10" fmla="*/ 154 w 202"/>
                <a:gd name="T11" fmla="*/ 124 h 271"/>
                <a:gd name="T12" fmla="*/ 164 w 202"/>
                <a:gd name="T13" fmla="*/ 144 h 271"/>
                <a:gd name="T14" fmla="*/ 167 w 202"/>
                <a:gd name="T15" fmla="*/ 169 h 271"/>
                <a:gd name="T16" fmla="*/ 176 w 202"/>
                <a:gd name="T17" fmla="*/ 184 h 271"/>
                <a:gd name="T18" fmla="*/ 193 w 202"/>
                <a:gd name="T19" fmla="*/ 181 h 271"/>
                <a:gd name="T20" fmla="*/ 187 w 202"/>
                <a:gd name="T21" fmla="*/ 198 h 271"/>
                <a:gd name="T22" fmla="*/ 178 w 202"/>
                <a:gd name="T23" fmla="*/ 213 h 271"/>
                <a:gd name="T24" fmla="*/ 163 w 202"/>
                <a:gd name="T25" fmla="*/ 231 h 271"/>
                <a:gd name="T26" fmla="*/ 161 w 202"/>
                <a:gd name="T27" fmla="*/ 217 h 271"/>
                <a:gd name="T28" fmla="*/ 147 w 202"/>
                <a:gd name="T29" fmla="*/ 227 h 271"/>
                <a:gd name="T30" fmla="*/ 127 w 202"/>
                <a:gd name="T31" fmla="*/ 241 h 271"/>
                <a:gd name="T32" fmla="*/ 130 w 202"/>
                <a:gd name="T33" fmla="*/ 255 h 271"/>
                <a:gd name="T34" fmla="*/ 113 w 202"/>
                <a:gd name="T35" fmla="*/ 269 h 271"/>
                <a:gd name="T36" fmla="*/ 103 w 202"/>
                <a:gd name="T37" fmla="*/ 260 h 271"/>
                <a:gd name="T38" fmla="*/ 89 w 202"/>
                <a:gd name="T39" fmla="*/ 260 h 271"/>
                <a:gd name="T40" fmla="*/ 74 w 202"/>
                <a:gd name="T41" fmla="*/ 266 h 271"/>
                <a:gd name="T42" fmla="*/ 75 w 202"/>
                <a:gd name="T43" fmla="*/ 253 h 271"/>
                <a:gd name="T44" fmla="*/ 75 w 202"/>
                <a:gd name="T45" fmla="*/ 245 h 271"/>
                <a:gd name="T46" fmla="*/ 59 w 202"/>
                <a:gd name="T47" fmla="*/ 230 h 271"/>
                <a:gd name="T48" fmla="*/ 36 w 202"/>
                <a:gd name="T49" fmla="*/ 238 h 271"/>
                <a:gd name="T50" fmla="*/ 30 w 202"/>
                <a:gd name="T51" fmla="*/ 227 h 271"/>
                <a:gd name="T52" fmla="*/ 10 w 202"/>
                <a:gd name="T53" fmla="*/ 208 h 271"/>
                <a:gd name="T54" fmla="*/ 4 w 202"/>
                <a:gd name="T55" fmla="*/ 189 h 271"/>
                <a:gd name="T56" fmla="*/ 7 w 202"/>
                <a:gd name="T57" fmla="*/ 176 h 271"/>
                <a:gd name="T58" fmla="*/ 18 w 202"/>
                <a:gd name="T59" fmla="*/ 171 h 271"/>
                <a:gd name="T60" fmla="*/ 9 w 202"/>
                <a:gd name="T61" fmla="*/ 159 h 271"/>
                <a:gd name="T62" fmla="*/ 22 w 202"/>
                <a:gd name="T63" fmla="*/ 149 h 271"/>
                <a:gd name="T64" fmla="*/ 30 w 202"/>
                <a:gd name="T65" fmla="*/ 142 h 271"/>
                <a:gd name="T66" fmla="*/ 39 w 202"/>
                <a:gd name="T67" fmla="*/ 131 h 271"/>
                <a:gd name="T68" fmla="*/ 48 w 202"/>
                <a:gd name="T69" fmla="*/ 119 h 271"/>
                <a:gd name="T70" fmla="*/ 34 w 202"/>
                <a:gd name="T71" fmla="*/ 101 h 271"/>
                <a:gd name="T72" fmla="*/ 25 w 202"/>
                <a:gd name="T73" fmla="*/ 79 h 271"/>
                <a:gd name="T74" fmla="*/ 25 w 202"/>
                <a:gd name="T75" fmla="*/ 69 h 271"/>
                <a:gd name="T76" fmla="*/ 29 w 202"/>
                <a:gd name="T77" fmla="*/ 61 h 271"/>
                <a:gd name="T78" fmla="*/ 38 w 202"/>
                <a:gd name="T79" fmla="*/ 51 h 271"/>
                <a:gd name="T80" fmla="*/ 50 w 202"/>
                <a:gd name="T81" fmla="*/ 43 h 271"/>
                <a:gd name="T82" fmla="*/ 50 w 202"/>
                <a:gd name="T83" fmla="*/ 26 h 271"/>
                <a:gd name="T84" fmla="*/ 55 w 202"/>
                <a:gd name="T85" fmla="*/ 17 h 271"/>
                <a:gd name="T86" fmla="*/ 72 w 202"/>
                <a:gd name="T87" fmla="*/ 27 h 271"/>
                <a:gd name="T88" fmla="*/ 94 w 202"/>
                <a:gd name="T89" fmla="*/ 24 h 271"/>
                <a:gd name="T90" fmla="*/ 109 w 202"/>
                <a:gd name="T91" fmla="*/ 14 h 271"/>
                <a:gd name="T92" fmla="*/ 131 w 202"/>
                <a:gd name="T93" fmla="*/ 2 h 271"/>
                <a:gd name="T94" fmla="*/ 139 w 202"/>
                <a:gd name="T95" fmla="*/ 16 h 271"/>
                <a:gd name="T96" fmla="*/ 147 w 202"/>
                <a:gd name="T97" fmla="*/ 20 h 271"/>
                <a:gd name="T98" fmla="*/ 157 w 202"/>
                <a:gd name="T99" fmla="*/ 32 h 271"/>
                <a:gd name="T100" fmla="*/ 174 w 202"/>
                <a:gd name="T101" fmla="*/ 35 h 271"/>
                <a:gd name="T102" fmla="*/ 179 w 202"/>
                <a:gd name="T103" fmla="*/ 52 h 271"/>
                <a:gd name="T104" fmla="*/ 187 w 202"/>
                <a:gd name="T105" fmla="*/ 5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71">
                  <a:moveTo>
                    <a:pt x="193" y="55"/>
                  </a:moveTo>
                  <a:cubicBezTo>
                    <a:pt x="193" y="55"/>
                    <a:pt x="193" y="55"/>
                    <a:pt x="193" y="56"/>
                  </a:cubicBezTo>
                  <a:cubicBezTo>
                    <a:pt x="194" y="58"/>
                    <a:pt x="199" y="80"/>
                    <a:pt x="200" y="84"/>
                  </a:cubicBezTo>
                  <a:cubicBezTo>
                    <a:pt x="201" y="89"/>
                    <a:pt x="202" y="94"/>
                    <a:pt x="200" y="95"/>
                  </a:cubicBezTo>
                  <a:cubicBezTo>
                    <a:pt x="199" y="95"/>
                    <a:pt x="195" y="89"/>
                    <a:pt x="192" y="90"/>
                  </a:cubicBezTo>
                  <a:cubicBezTo>
                    <a:pt x="189" y="92"/>
                    <a:pt x="184" y="91"/>
                    <a:pt x="181" y="88"/>
                  </a:cubicBezTo>
                  <a:cubicBezTo>
                    <a:pt x="178" y="86"/>
                    <a:pt x="175" y="76"/>
                    <a:pt x="171" y="78"/>
                  </a:cubicBezTo>
                  <a:cubicBezTo>
                    <a:pt x="168" y="81"/>
                    <a:pt x="166" y="88"/>
                    <a:pt x="164" y="88"/>
                  </a:cubicBezTo>
                  <a:cubicBezTo>
                    <a:pt x="162" y="88"/>
                    <a:pt x="160" y="90"/>
                    <a:pt x="158" y="93"/>
                  </a:cubicBezTo>
                  <a:cubicBezTo>
                    <a:pt x="156" y="95"/>
                    <a:pt x="158" y="101"/>
                    <a:pt x="155" y="104"/>
                  </a:cubicBezTo>
                  <a:cubicBezTo>
                    <a:pt x="152" y="107"/>
                    <a:pt x="151" y="109"/>
                    <a:pt x="151" y="114"/>
                  </a:cubicBezTo>
                  <a:cubicBezTo>
                    <a:pt x="152" y="118"/>
                    <a:pt x="149" y="119"/>
                    <a:pt x="154" y="124"/>
                  </a:cubicBezTo>
                  <a:cubicBezTo>
                    <a:pt x="160" y="128"/>
                    <a:pt x="159" y="129"/>
                    <a:pt x="160" y="133"/>
                  </a:cubicBezTo>
                  <a:cubicBezTo>
                    <a:pt x="160" y="137"/>
                    <a:pt x="161" y="140"/>
                    <a:pt x="164" y="144"/>
                  </a:cubicBezTo>
                  <a:cubicBezTo>
                    <a:pt x="166" y="149"/>
                    <a:pt x="163" y="151"/>
                    <a:pt x="163" y="155"/>
                  </a:cubicBezTo>
                  <a:cubicBezTo>
                    <a:pt x="162" y="159"/>
                    <a:pt x="164" y="164"/>
                    <a:pt x="167" y="169"/>
                  </a:cubicBezTo>
                  <a:cubicBezTo>
                    <a:pt x="170" y="173"/>
                    <a:pt x="171" y="175"/>
                    <a:pt x="171" y="178"/>
                  </a:cubicBezTo>
                  <a:cubicBezTo>
                    <a:pt x="171" y="182"/>
                    <a:pt x="175" y="184"/>
                    <a:pt x="176" y="184"/>
                  </a:cubicBezTo>
                  <a:cubicBezTo>
                    <a:pt x="178" y="184"/>
                    <a:pt x="181" y="181"/>
                    <a:pt x="182" y="178"/>
                  </a:cubicBezTo>
                  <a:cubicBezTo>
                    <a:pt x="182" y="174"/>
                    <a:pt x="191" y="175"/>
                    <a:pt x="193" y="181"/>
                  </a:cubicBezTo>
                  <a:cubicBezTo>
                    <a:pt x="194" y="186"/>
                    <a:pt x="189" y="186"/>
                    <a:pt x="187" y="189"/>
                  </a:cubicBezTo>
                  <a:cubicBezTo>
                    <a:pt x="186" y="193"/>
                    <a:pt x="191" y="197"/>
                    <a:pt x="187" y="198"/>
                  </a:cubicBezTo>
                  <a:cubicBezTo>
                    <a:pt x="183" y="199"/>
                    <a:pt x="180" y="200"/>
                    <a:pt x="179" y="203"/>
                  </a:cubicBezTo>
                  <a:cubicBezTo>
                    <a:pt x="178" y="206"/>
                    <a:pt x="178" y="209"/>
                    <a:pt x="178" y="213"/>
                  </a:cubicBezTo>
                  <a:cubicBezTo>
                    <a:pt x="177" y="216"/>
                    <a:pt x="173" y="214"/>
                    <a:pt x="172" y="218"/>
                  </a:cubicBezTo>
                  <a:cubicBezTo>
                    <a:pt x="171" y="223"/>
                    <a:pt x="168" y="231"/>
                    <a:pt x="163" y="231"/>
                  </a:cubicBezTo>
                  <a:cubicBezTo>
                    <a:pt x="158" y="230"/>
                    <a:pt x="155" y="228"/>
                    <a:pt x="158" y="224"/>
                  </a:cubicBezTo>
                  <a:cubicBezTo>
                    <a:pt x="161" y="221"/>
                    <a:pt x="165" y="217"/>
                    <a:pt x="161" y="217"/>
                  </a:cubicBezTo>
                  <a:cubicBezTo>
                    <a:pt x="158" y="217"/>
                    <a:pt x="155" y="216"/>
                    <a:pt x="150" y="219"/>
                  </a:cubicBezTo>
                  <a:cubicBezTo>
                    <a:pt x="145" y="222"/>
                    <a:pt x="152" y="227"/>
                    <a:pt x="147" y="227"/>
                  </a:cubicBezTo>
                  <a:cubicBezTo>
                    <a:pt x="142" y="227"/>
                    <a:pt x="133" y="229"/>
                    <a:pt x="130" y="232"/>
                  </a:cubicBezTo>
                  <a:cubicBezTo>
                    <a:pt x="127" y="235"/>
                    <a:pt x="126" y="236"/>
                    <a:pt x="127" y="241"/>
                  </a:cubicBezTo>
                  <a:cubicBezTo>
                    <a:pt x="128" y="246"/>
                    <a:pt x="131" y="245"/>
                    <a:pt x="129" y="247"/>
                  </a:cubicBezTo>
                  <a:cubicBezTo>
                    <a:pt x="127" y="249"/>
                    <a:pt x="136" y="251"/>
                    <a:pt x="130" y="255"/>
                  </a:cubicBezTo>
                  <a:cubicBezTo>
                    <a:pt x="125" y="259"/>
                    <a:pt x="121" y="255"/>
                    <a:pt x="120" y="260"/>
                  </a:cubicBezTo>
                  <a:cubicBezTo>
                    <a:pt x="119" y="265"/>
                    <a:pt x="117" y="266"/>
                    <a:pt x="113" y="269"/>
                  </a:cubicBezTo>
                  <a:cubicBezTo>
                    <a:pt x="111" y="270"/>
                    <a:pt x="110" y="271"/>
                    <a:pt x="108" y="271"/>
                  </a:cubicBezTo>
                  <a:cubicBezTo>
                    <a:pt x="103" y="260"/>
                    <a:pt x="103" y="260"/>
                    <a:pt x="103" y="260"/>
                  </a:cubicBezTo>
                  <a:cubicBezTo>
                    <a:pt x="98" y="264"/>
                    <a:pt x="98" y="264"/>
                    <a:pt x="98" y="264"/>
                  </a:cubicBezTo>
                  <a:cubicBezTo>
                    <a:pt x="89" y="260"/>
                    <a:pt x="89" y="260"/>
                    <a:pt x="89" y="260"/>
                  </a:cubicBezTo>
                  <a:cubicBezTo>
                    <a:pt x="81" y="268"/>
                    <a:pt x="81" y="268"/>
                    <a:pt x="81" y="268"/>
                  </a:cubicBezTo>
                  <a:cubicBezTo>
                    <a:pt x="74" y="266"/>
                    <a:pt x="74" y="266"/>
                    <a:pt x="74" y="266"/>
                  </a:cubicBezTo>
                  <a:cubicBezTo>
                    <a:pt x="72" y="259"/>
                    <a:pt x="72" y="259"/>
                    <a:pt x="72" y="259"/>
                  </a:cubicBezTo>
                  <a:cubicBezTo>
                    <a:pt x="75" y="253"/>
                    <a:pt x="75" y="253"/>
                    <a:pt x="75" y="253"/>
                  </a:cubicBezTo>
                  <a:cubicBezTo>
                    <a:pt x="80" y="251"/>
                    <a:pt x="80" y="251"/>
                    <a:pt x="80" y="251"/>
                  </a:cubicBezTo>
                  <a:cubicBezTo>
                    <a:pt x="75" y="245"/>
                    <a:pt x="75" y="245"/>
                    <a:pt x="75" y="245"/>
                  </a:cubicBezTo>
                  <a:cubicBezTo>
                    <a:pt x="75" y="240"/>
                    <a:pt x="75" y="240"/>
                    <a:pt x="75" y="240"/>
                  </a:cubicBezTo>
                  <a:cubicBezTo>
                    <a:pt x="59" y="230"/>
                    <a:pt x="59" y="230"/>
                    <a:pt x="59" y="230"/>
                  </a:cubicBezTo>
                  <a:cubicBezTo>
                    <a:pt x="44" y="229"/>
                    <a:pt x="44" y="229"/>
                    <a:pt x="44" y="229"/>
                  </a:cubicBezTo>
                  <a:cubicBezTo>
                    <a:pt x="36" y="238"/>
                    <a:pt x="36" y="238"/>
                    <a:pt x="36" y="238"/>
                  </a:cubicBezTo>
                  <a:cubicBezTo>
                    <a:pt x="32" y="238"/>
                    <a:pt x="32" y="238"/>
                    <a:pt x="32" y="238"/>
                  </a:cubicBezTo>
                  <a:cubicBezTo>
                    <a:pt x="30" y="227"/>
                    <a:pt x="30" y="227"/>
                    <a:pt x="30" y="227"/>
                  </a:cubicBezTo>
                  <a:cubicBezTo>
                    <a:pt x="21" y="220"/>
                    <a:pt x="21" y="220"/>
                    <a:pt x="21" y="220"/>
                  </a:cubicBezTo>
                  <a:cubicBezTo>
                    <a:pt x="10" y="208"/>
                    <a:pt x="10" y="208"/>
                    <a:pt x="10" y="208"/>
                  </a:cubicBezTo>
                  <a:cubicBezTo>
                    <a:pt x="5" y="197"/>
                    <a:pt x="5" y="197"/>
                    <a:pt x="5" y="197"/>
                  </a:cubicBezTo>
                  <a:cubicBezTo>
                    <a:pt x="4" y="189"/>
                    <a:pt x="4" y="189"/>
                    <a:pt x="4" y="189"/>
                  </a:cubicBezTo>
                  <a:cubicBezTo>
                    <a:pt x="0" y="183"/>
                    <a:pt x="0" y="183"/>
                    <a:pt x="0" y="183"/>
                  </a:cubicBezTo>
                  <a:cubicBezTo>
                    <a:pt x="7" y="176"/>
                    <a:pt x="7" y="176"/>
                    <a:pt x="7" y="176"/>
                  </a:cubicBezTo>
                  <a:cubicBezTo>
                    <a:pt x="15" y="172"/>
                    <a:pt x="15" y="172"/>
                    <a:pt x="15" y="172"/>
                  </a:cubicBezTo>
                  <a:cubicBezTo>
                    <a:pt x="18" y="171"/>
                    <a:pt x="18" y="171"/>
                    <a:pt x="18" y="171"/>
                  </a:cubicBezTo>
                  <a:cubicBezTo>
                    <a:pt x="22" y="165"/>
                    <a:pt x="22" y="165"/>
                    <a:pt x="22" y="165"/>
                  </a:cubicBezTo>
                  <a:cubicBezTo>
                    <a:pt x="9" y="159"/>
                    <a:pt x="9" y="159"/>
                    <a:pt x="9" y="159"/>
                  </a:cubicBezTo>
                  <a:cubicBezTo>
                    <a:pt x="15" y="154"/>
                    <a:pt x="15" y="154"/>
                    <a:pt x="15" y="154"/>
                  </a:cubicBezTo>
                  <a:cubicBezTo>
                    <a:pt x="22" y="149"/>
                    <a:pt x="22" y="149"/>
                    <a:pt x="22" y="149"/>
                  </a:cubicBezTo>
                  <a:cubicBezTo>
                    <a:pt x="23" y="141"/>
                    <a:pt x="23" y="141"/>
                    <a:pt x="23" y="141"/>
                  </a:cubicBezTo>
                  <a:cubicBezTo>
                    <a:pt x="30" y="142"/>
                    <a:pt x="30" y="142"/>
                    <a:pt x="30" y="142"/>
                  </a:cubicBezTo>
                  <a:cubicBezTo>
                    <a:pt x="37" y="142"/>
                    <a:pt x="37" y="142"/>
                    <a:pt x="37" y="142"/>
                  </a:cubicBezTo>
                  <a:cubicBezTo>
                    <a:pt x="39" y="131"/>
                    <a:pt x="39" y="131"/>
                    <a:pt x="39" y="131"/>
                  </a:cubicBezTo>
                  <a:cubicBezTo>
                    <a:pt x="42" y="122"/>
                    <a:pt x="42" y="122"/>
                    <a:pt x="42" y="122"/>
                  </a:cubicBezTo>
                  <a:cubicBezTo>
                    <a:pt x="48" y="119"/>
                    <a:pt x="48" y="119"/>
                    <a:pt x="48" y="119"/>
                  </a:cubicBezTo>
                  <a:cubicBezTo>
                    <a:pt x="46" y="111"/>
                    <a:pt x="46" y="111"/>
                    <a:pt x="46" y="111"/>
                  </a:cubicBezTo>
                  <a:cubicBezTo>
                    <a:pt x="34" y="101"/>
                    <a:pt x="34" y="101"/>
                    <a:pt x="34" y="101"/>
                  </a:cubicBezTo>
                  <a:cubicBezTo>
                    <a:pt x="35" y="88"/>
                    <a:pt x="35" y="88"/>
                    <a:pt x="35" y="88"/>
                  </a:cubicBezTo>
                  <a:cubicBezTo>
                    <a:pt x="25" y="79"/>
                    <a:pt x="25" y="79"/>
                    <a:pt x="25" y="79"/>
                  </a:cubicBezTo>
                  <a:cubicBezTo>
                    <a:pt x="33" y="73"/>
                    <a:pt x="33" y="73"/>
                    <a:pt x="33" y="73"/>
                  </a:cubicBezTo>
                  <a:cubicBezTo>
                    <a:pt x="25" y="69"/>
                    <a:pt x="25" y="69"/>
                    <a:pt x="25" y="69"/>
                  </a:cubicBezTo>
                  <a:cubicBezTo>
                    <a:pt x="23" y="64"/>
                    <a:pt x="23" y="64"/>
                    <a:pt x="23" y="64"/>
                  </a:cubicBezTo>
                  <a:cubicBezTo>
                    <a:pt x="29" y="61"/>
                    <a:pt x="29" y="61"/>
                    <a:pt x="29" y="61"/>
                  </a:cubicBezTo>
                  <a:cubicBezTo>
                    <a:pt x="30" y="51"/>
                    <a:pt x="30" y="51"/>
                    <a:pt x="30" y="51"/>
                  </a:cubicBezTo>
                  <a:cubicBezTo>
                    <a:pt x="38" y="51"/>
                    <a:pt x="38" y="51"/>
                    <a:pt x="38" y="51"/>
                  </a:cubicBezTo>
                  <a:cubicBezTo>
                    <a:pt x="38" y="43"/>
                    <a:pt x="38" y="43"/>
                    <a:pt x="38" y="43"/>
                  </a:cubicBezTo>
                  <a:cubicBezTo>
                    <a:pt x="50" y="43"/>
                    <a:pt x="50" y="43"/>
                    <a:pt x="50" y="43"/>
                  </a:cubicBezTo>
                  <a:cubicBezTo>
                    <a:pt x="51" y="36"/>
                    <a:pt x="51" y="36"/>
                    <a:pt x="51" y="36"/>
                  </a:cubicBezTo>
                  <a:cubicBezTo>
                    <a:pt x="50" y="26"/>
                    <a:pt x="50" y="26"/>
                    <a:pt x="50" y="26"/>
                  </a:cubicBezTo>
                  <a:cubicBezTo>
                    <a:pt x="46" y="21"/>
                    <a:pt x="46" y="21"/>
                    <a:pt x="46" y="21"/>
                  </a:cubicBezTo>
                  <a:cubicBezTo>
                    <a:pt x="55" y="17"/>
                    <a:pt x="55" y="17"/>
                    <a:pt x="55" y="17"/>
                  </a:cubicBezTo>
                  <a:cubicBezTo>
                    <a:pt x="65" y="28"/>
                    <a:pt x="65" y="28"/>
                    <a:pt x="65" y="28"/>
                  </a:cubicBezTo>
                  <a:cubicBezTo>
                    <a:pt x="72" y="27"/>
                    <a:pt x="72" y="27"/>
                    <a:pt x="72" y="27"/>
                  </a:cubicBezTo>
                  <a:cubicBezTo>
                    <a:pt x="76" y="22"/>
                    <a:pt x="76" y="22"/>
                    <a:pt x="76" y="22"/>
                  </a:cubicBezTo>
                  <a:cubicBezTo>
                    <a:pt x="94" y="24"/>
                    <a:pt x="94" y="24"/>
                    <a:pt x="94" y="24"/>
                  </a:cubicBezTo>
                  <a:cubicBezTo>
                    <a:pt x="98" y="12"/>
                    <a:pt x="98" y="12"/>
                    <a:pt x="98" y="12"/>
                  </a:cubicBezTo>
                  <a:cubicBezTo>
                    <a:pt x="109" y="14"/>
                    <a:pt x="109" y="14"/>
                    <a:pt x="109" y="14"/>
                  </a:cubicBezTo>
                  <a:cubicBezTo>
                    <a:pt x="120" y="0"/>
                    <a:pt x="120" y="0"/>
                    <a:pt x="120" y="0"/>
                  </a:cubicBezTo>
                  <a:cubicBezTo>
                    <a:pt x="131" y="2"/>
                    <a:pt x="131" y="2"/>
                    <a:pt x="131" y="2"/>
                  </a:cubicBezTo>
                  <a:cubicBezTo>
                    <a:pt x="132" y="12"/>
                    <a:pt x="132" y="12"/>
                    <a:pt x="132" y="12"/>
                  </a:cubicBezTo>
                  <a:cubicBezTo>
                    <a:pt x="139" y="16"/>
                    <a:pt x="139" y="16"/>
                    <a:pt x="139" y="16"/>
                  </a:cubicBezTo>
                  <a:cubicBezTo>
                    <a:pt x="140" y="20"/>
                    <a:pt x="140" y="20"/>
                    <a:pt x="140" y="20"/>
                  </a:cubicBezTo>
                  <a:cubicBezTo>
                    <a:pt x="147" y="20"/>
                    <a:pt x="147" y="20"/>
                    <a:pt x="147" y="20"/>
                  </a:cubicBezTo>
                  <a:cubicBezTo>
                    <a:pt x="154" y="27"/>
                    <a:pt x="154" y="27"/>
                    <a:pt x="154" y="27"/>
                  </a:cubicBezTo>
                  <a:cubicBezTo>
                    <a:pt x="157" y="32"/>
                    <a:pt x="157" y="32"/>
                    <a:pt x="157" y="32"/>
                  </a:cubicBezTo>
                  <a:cubicBezTo>
                    <a:pt x="166" y="37"/>
                    <a:pt x="166" y="37"/>
                    <a:pt x="166" y="37"/>
                  </a:cubicBezTo>
                  <a:cubicBezTo>
                    <a:pt x="174" y="35"/>
                    <a:pt x="174" y="35"/>
                    <a:pt x="174" y="35"/>
                  </a:cubicBezTo>
                  <a:cubicBezTo>
                    <a:pt x="177" y="41"/>
                    <a:pt x="177" y="41"/>
                    <a:pt x="177" y="41"/>
                  </a:cubicBezTo>
                  <a:cubicBezTo>
                    <a:pt x="179" y="52"/>
                    <a:pt x="179" y="52"/>
                    <a:pt x="179" y="52"/>
                  </a:cubicBezTo>
                  <a:cubicBezTo>
                    <a:pt x="187" y="50"/>
                    <a:pt x="187" y="50"/>
                    <a:pt x="187" y="50"/>
                  </a:cubicBezTo>
                  <a:cubicBezTo>
                    <a:pt x="187" y="54"/>
                    <a:pt x="187" y="54"/>
                    <a:pt x="187" y="54"/>
                  </a:cubicBezTo>
                  <a:lnTo>
                    <a:pt x="193" y="5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11">
              <a:extLst>
                <a:ext uri="{FF2B5EF4-FFF2-40B4-BE49-F238E27FC236}">
                  <a16:creationId xmlns:a16="http://schemas.microsoft.com/office/drawing/2014/main" id="{34035584-0F16-5F45-8273-F332A466516E}"/>
                </a:ext>
              </a:extLst>
            </p:cNvPr>
            <p:cNvSpPr>
              <a:spLocks/>
            </p:cNvSpPr>
            <p:nvPr/>
          </p:nvSpPr>
          <p:spPr bwMode="auto">
            <a:xfrm>
              <a:off x="4574" y="3326"/>
              <a:ext cx="375" cy="409"/>
            </a:xfrm>
            <a:custGeom>
              <a:avLst/>
              <a:gdLst>
                <a:gd name="T0" fmla="*/ 1 w 180"/>
                <a:gd name="T1" fmla="*/ 5 h 196"/>
                <a:gd name="T2" fmla="*/ 7 w 180"/>
                <a:gd name="T3" fmla="*/ 13 h 196"/>
                <a:gd name="T4" fmla="*/ 15 w 180"/>
                <a:gd name="T5" fmla="*/ 20 h 196"/>
                <a:gd name="T6" fmla="*/ 16 w 180"/>
                <a:gd name="T7" fmla="*/ 27 h 196"/>
                <a:gd name="T8" fmla="*/ 11 w 180"/>
                <a:gd name="T9" fmla="*/ 37 h 196"/>
                <a:gd name="T10" fmla="*/ 22 w 180"/>
                <a:gd name="T11" fmla="*/ 47 h 196"/>
                <a:gd name="T12" fmla="*/ 38 w 180"/>
                <a:gd name="T13" fmla="*/ 68 h 196"/>
                <a:gd name="T14" fmla="*/ 58 w 180"/>
                <a:gd name="T15" fmla="*/ 74 h 196"/>
                <a:gd name="T16" fmla="*/ 66 w 180"/>
                <a:gd name="T17" fmla="*/ 89 h 196"/>
                <a:gd name="T18" fmla="*/ 83 w 180"/>
                <a:gd name="T19" fmla="*/ 104 h 196"/>
                <a:gd name="T20" fmla="*/ 103 w 180"/>
                <a:gd name="T21" fmla="*/ 133 h 196"/>
                <a:gd name="T22" fmla="*/ 116 w 180"/>
                <a:gd name="T23" fmla="*/ 141 h 196"/>
                <a:gd name="T24" fmla="*/ 127 w 180"/>
                <a:gd name="T25" fmla="*/ 156 h 196"/>
                <a:gd name="T26" fmla="*/ 136 w 180"/>
                <a:gd name="T27" fmla="*/ 166 h 196"/>
                <a:gd name="T28" fmla="*/ 143 w 180"/>
                <a:gd name="T29" fmla="*/ 179 h 196"/>
                <a:gd name="T30" fmla="*/ 159 w 180"/>
                <a:gd name="T31" fmla="*/ 193 h 196"/>
                <a:gd name="T32" fmla="*/ 162 w 180"/>
                <a:gd name="T33" fmla="*/ 186 h 196"/>
                <a:gd name="T34" fmla="*/ 155 w 180"/>
                <a:gd name="T35" fmla="*/ 172 h 196"/>
                <a:gd name="T36" fmla="*/ 161 w 180"/>
                <a:gd name="T37" fmla="*/ 167 h 196"/>
                <a:gd name="T38" fmla="*/ 166 w 180"/>
                <a:gd name="T39" fmla="*/ 163 h 196"/>
                <a:gd name="T40" fmla="*/ 178 w 180"/>
                <a:gd name="T41" fmla="*/ 168 h 196"/>
                <a:gd name="T42" fmla="*/ 170 w 180"/>
                <a:gd name="T43" fmla="*/ 156 h 196"/>
                <a:gd name="T44" fmla="*/ 162 w 180"/>
                <a:gd name="T45" fmla="*/ 158 h 196"/>
                <a:gd name="T46" fmla="*/ 153 w 180"/>
                <a:gd name="T47" fmla="*/ 152 h 196"/>
                <a:gd name="T48" fmla="*/ 138 w 180"/>
                <a:gd name="T49" fmla="*/ 150 h 196"/>
                <a:gd name="T50" fmla="*/ 124 w 180"/>
                <a:gd name="T51" fmla="*/ 133 h 196"/>
                <a:gd name="T52" fmla="*/ 114 w 180"/>
                <a:gd name="T53" fmla="*/ 114 h 196"/>
                <a:gd name="T54" fmla="*/ 114 w 180"/>
                <a:gd name="T55" fmla="*/ 100 h 196"/>
                <a:gd name="T56" fmla="*/ 128 w 180"/>
                <a:gd name="T57" fmla="*/ 94 h 196"/>
                <a:gd name="T58" fmla="*/ 137 w 180"/>
                <a:gd name="T59" fmla="*/ 95 h 196"/>
                <a:gd name="T60" fmla="*/ 120 w 180"/>
                <a:gd name="T61" fmla="*/ 88 h 196"/>
                <a:gd name="T62" fmla="*/ 74 w 180"/>
                <a:gd name="T63" fmla="*/ 58 h 196"/>
                <a:gd name="T64" fmla="*/ 61 w 180"/>
                <a:gd name="T65" fmla="*/ 50 h 196"/>
                <a:gd name="T66" fmla="*/ 51 w 180"/>
                <a:gd name="T67" fmla="*/ 42 h 196"/>
                <a:gd name="T68" fmla="*/ 43 w 180"/>
                <a:gd name="T69" fmla="*/ 30 h 196"/>
                <a:gd name="T70" fmla="*/ 25 w 180"/>
                <a:gd name="T71" fmla="*/ 16 h 196"/>
                <a:gd name="T72" fmla="*/ 12 w 180"/>
                <a:gd name="T73" fmla="*/ 7 h 196"/>
                <a:gd name="T74" fmla="*/ 5 w 180"/>
                <a:gd name="T75" fmla="*/ 0 h 196"/>
                <a:gd name="T76" fmla="*/ 1 w 180"/>
                <a:gd name="T77" fmla="*/ 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196">
                  <a:moveTo>
                    <a:pt x="1" y="5"/>
                  </a:moveTo>
                  <a:cubicBezTo>
                    <a:pt x="0" y="7"/>
                    <a:pt x="3" y="13"/>
                    <a:pt x="7" y="13"/>
                  </a:cubicBezTo>
                  <a:cubicBezTo>
                    <a:pt x="10" y="13"/>
                    <a:pt x="12" y="15"/>
                    <a:pt x="15" y="20"/>
                  </a:cubicBezTo>
                  <a:cubicBezTo>
                    <a:pt x="18" y="24"/>
                    <a:pt x="20" y="27"/>
                    <a:pt x="16" y="27"/>
                  </a:cubicBezTo>
                  <a:cubicBezTo>
                    <a:pt x="12" y="27"/>
                    <a:pt x="9" y="33"/>
                    <a:pt x="11" y="37"/>
                  </a:cubicBezTo>
                  <a:cubicBezTo>
                    <a:pt x="13" y="41"/>
                    <a:pt x="20" y="44"/>
                    <a:pt x="22" y="47"/>
                  </a:cubicBezTo>
                  <a:cubicBezTo>
                    <a:pt x="25" y="50"/>
                    <a:pt x="33" y="64"/>
                    <a:pt x="38" y="68"/>
                  </a:cubicBezTo>
                  <a:cubicBezTo>
                    <a:pt x="42" y="72"/>
                    <a:pt x="51" y="70"/>
                    <a:pt x="58" y="74"/>
                  </a:cubicBezTo>
                  <a:cubicBezTo>
                    <a:pt x="64" y="77"/>
                    <a:pt x="65" y="84"/>
                    <a:pt x="66" y="89"/>
                  </a:cubicBezTo>
                  <a:cubicBezTo>
                    <a:pt x="67" y="95"/>
                    <a:pt x="79" y="99"/>
                    <a:pt x="83" y="104"/>
                  </a:cubicBezTo>
                  <a:cubicBezTo>
                    <a:pt x="87" y="108"/>
                    <a:pt x="101" y="128"/>
                    <a:pt x="103" y="133"/>
                  </a:cubicBezTo>
                  <a:cubicBezTo>
                    <a:pt x="105" y="139"/>
                    <a:pt x="112" y="138"/>
                    <a:pt x="116" y="141"/>
                  </a:cubicBezTo>
                  <a:cubicBezTo>
                    <a:pt x="121" y="143"/>
                    <a:pt x="126" y="153"/>
                    <a:pt x="127" y="156"/>
                  </a:cubicBezTo>
                  <a:cubicBezTo>
                    <a:pt x="128" y="160"/>
                    <a:pt x="132" y="162"/>
                    <a:pt x="136" y="166"/>
                  </a:cubicBezTo>
                  <a:cubicBezTo>
                    <a:pt x="141" y="170"/>
                    <a:pt x="142" y="172"/>
                    <a:pt x="143" y="179"/>
                  </a:cubicBezTo>
                  <a:cubicBezTo>
                    <a:pt x="143" y="187"/>
                    <a:pt x="155" y="190"/>
                    <a:pt x="159" y="193"/>
                  </a:cubicBezTo>
                  <a:cubicBezTo>
                    <a:pt x="162" y="196"/>
                    <a:pt x="165" y="189"/>
                    <a:pt x="162" y="186"/>
                  </a:cubicBezTo>
                  <a:cubicBezTo>
                    <a:pt x="160" y="183"/>
                    <a:pt x="155" y="175"/>
                    <a:pt x="155" y="172"/>
                  </a:cubicBezTo>
                  <a:cubicBezTo>
                    <a:pt x="155" y="168"/>
                    <a:pt x="158" y="167"/>
                    <a:pt x="161" y="167"/>
                  </a:cubicBezTo>
                  <a:cubicBezTo>
                    <a:pt x="163" y="166"/>
                    <a:pt x="161" y="162"/>
                    <a:pt x="166" y="163"/>
                  </a:cubicBezTo>
                  <a:cubicBezTo>
                    <a:pt x="172" y="164"/>
                    <a:pt x="177" y="172"/>
                    <a:pt x="178" y="168"/>
                  </a:cubicBezTo>
                  <a:cubicBezTo>
                    <a:pt x="180" y="164"/>
                    <a:pt x="172" y="159"/>
                    <a:pt x="170" y="156"/>
                  </a:cubicBezTo>
                  <a:cubicBezTo>
                    <a:pt x="167" y="153"/>
                    <a:pt x="165" y="160"/>
                    <a:pt x="162" y="158"/>
                  </a:cubicBezTo>
                  <a:cubicBezTo>
                    <a:pt x="159" y="156"/>
                    <a:pt x="155" y="154"/>
                    <a:pt x="153" y="152"/>
                  </a:cubicBezTo>
                  <a:cubicBezTo>
                    <a:pt x="151" y="150"/>
                    <a:pt x="142" y="153"/>
                    <a:pt x="138" y="150"/>
                  </a:cubicBezTo>
                  <a:cubicBezTo>
                    <a:pt x="134" y="147"/>
                    <a:pt x="128" y="139"/>
                    <a:pt x="124" y="133"/>
                  </a:cubicBezTo>
                  <a:cubicBezTo>
                    <a:pt x="119" y="127"/>
                    <a:pt x="117" y="119"/>
                    <a:pt x="114" y="114"/>
                  </a:cubicBezTo>
                  <a:cubicBezTo>
                    <a:pt x="112" y="109"/>
                    <a:pt x="111" y="103"/>
                    <a:pt x="114" y="100"/>
                  </a:cubicBezTo>
                  <a:cubicBezTo>
                    <a:pt x="117" y="97"/>
                    <a:pt x="121" y="91"/>
                    <a:pt x="128" y="94"/>
                  </a:cubicBezTo>
                  <a:cubicBezTo>
                    <a:pt x="136" y="97"/>
                    <a:pt x="139" y="96"/>
                    <a:pt x="137" y="95"/>
                  </a:cubicBezTo>
                  <a:cubicBezTo>
                    <a:pt x="136" y="93"/>
                    <a:pt x="125" y="91"/>
                    <a:pt x="120" y="88"/>
                  </a:cubicBezTo>
                  <a:cubicBezTo>
                    <a:pt x="116" y="85"/>
                    <a:pt x="78" y="62"/>
                    <a:pt x="74" y="58"/>
                  </a:cubicBezTo>
                  <a:cubicBezTo>
                    <a:pt x="70" y="54"/>
                    <a:pt x="64" y="53"/>
                    <a:pt x="61" y="50"/>
                  </a:cubicBezTo>
                  <a:cubicBezTo>
                    <a:pt x="57" y="47"/>
                    <a:pt x="55" y="48"/>
                    <a:pt x="51" y="42"/>
                  </a:cubicBezTo>
                  <a:cubicBezTo>
                    <a:pt x="47" y="36"/>
                    <a:pt x="46" y="34"/>
                    <a:pt x="43" y="30"/>
                  </a:cubicBezTo>
                  <a:cubicBezTo>
                    <a:pt x="39" y="26"/>
                    <a:pt x="29" y="19"/>
                    <a:pt x="25" y="16"/>
                  </a:cubicBezTo>
                  <a:cubicBezTo>
                    <a:pt x="20" y="13"/>
                    <a:pt x="16" y="12"/>
                    <a:pt x="12" y="7"/>
                  </a:cubicBezTo>
                  <a:cubicBezTo>
                    <a:pt x="8" y="2"/>
                    <a:pt x="8" y="0"/>
                    <a:pt x="5" y="0"/>
                  </a:cubicBezTo>
                  <a:cubicBezTo>
                    <a:pt x="1" y="1"/>
                    <a:pt x="1" y="5"/>
                    <a:pt x="1" y="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2">
              <a:extLst>
                <a:ext uri="{FF2B5EF4-FFF2-40B4-BE49-F238E27FC236}">
                  <a16:creationId xmlns:a16="http://schemas.microsoft.com/office/drawing/2014/main" id="{FB1DD7A3-5367-1442-804B-BE8F9D8BB80D}"/>
                </a:ext>
              </a:extLst>
            </p:cNvPr>
            <p:cNvSpPr>
              <a:spLocks/>
            </p:cNvSpPr>
            <p:nvPr/>
          </p:nvSpPr>
          <p:spPr bwMode="auto">
            <a:xfrm>
              <a:off x="4432" y="3782"/>
              <a:ext cx="163" cy="148"/>
            </a:xfrm>
            <a:custGeom>
              <a:avLst/>
              <a:gdLst>
                <a:gd name="T0" fmla="*/ 77 w 78"/>
                <a:gd name="T1" fmla="*/ 27 h 71"/>
                <a:gd name="T2" fmla="*/ 73 w 78"/>
                <a:gd name="T3" fmla="*/ 20 h 71"/>
                <a:gd name="T4" fmla="*/ 65 w 78"/>
                <a:gd name="T5" fmla="*/ 15 h 71"/>
                <a:gd name="T6" fmla="*/ 55 w 78"/>
                <a:gd name="T7" fmla="*/ 29 h 71"/>
                <a:gd name="T8" fmla="*/ 50 w 78"/>
                <a:gd name="T9" fmla="*/ 37 h 71"/>
                <a:gd name="T10" fmla="*/ 45 w 78"/>
                <a:gd name="T11" fmla="*/ 48 h 71"/>
                <a:gd name="T12" fmla="*/ 41 w 78"/>
                <a:gd name="T13" fmla="*/ 57 h 71"/>
                <a:gd name="T14" fmla="*/ 23 w 78"/>
                <a:gd name="T15" fmla="*/ 69 h 71"/>
                <a:gd name="T16" fmla="*/ 12 w 78"/>
                <a:gd name="T17" fmla="*/ 66 h 71"/>
                <a:gd name="T18" fmla="*/ 8 w 78"/>
                <a:gd name="T19" fmla="*/ 59 h 71"/>
                <a:gd name="T20" fmla="*/ 0 w 78"/>
                <a:gd name="T21" fmla="*/ 53 h 71"/>
                <a:gd name="T22" fmla="*/ 0 w 78"/>
                <a:gd name="T23" fmla="*/ 53 h 71"/>
                <a:gd name="T24" fmla="*/ 0 w 78"/>
                <a:gd name="T25" fmla="*/ 46 h 71"/>
                <a:gd name="T26" fmla="*/ 0 w 78"/>
                <a:gd name="T27" fmla="*/ 37 h 71"/>
                <a:gd name="T28" fmla="*/ 3 w 78"/>
                <a:gd name="T29" fmla="*/ 34 h 71"/>
                <a:gd name="T30" fmla="*/ 9 w 78"/>
                <a:gd name="T31" fmla="*/ 33 h 71"/>
                <a:gd name="T32" fmla="*/ 15 w 78"/>
                <a:gd name="T33" fmla="*/ 27 h 71"/>
                <a:gd name="T34" fmla="*/ 15 w 78"/>
                <a:gd name="T35" fmla="*/ 17 h 71"/>
                <a:gd name="T36" fmla="*/ 26 w 78"/>
                <a:gd name="T37" fmla="*/ 18 h 71"/>
                <a:gd name="T38" fmla="*/ 32 w 78"/>
                <a:gd name="T39" fmla="*/ 15 h 71"/>
                <a:gd name="T40" fmla="*/ 41 w 78"/>
                <a:gd name="T41" fmla="*/ 20 h 71"/>
                <a:gd name="T42" fmla="*/ 47 w 78"/>
                <a:gd name="T43" fmla="*/ 16 h 71"/>
                <a:gd name="T44" fmla="*/ 52 w 78"/>
                <a:gd name="T45" fmla="*/ 15 h 71"/>
                <a:gd name="T46" fmla="*/ 57 w 78"/>
                <a:gd name="T47" fmla="*/ 8 h 71"/>
                <a:gd name="T48" fmla="*/ 69 w 78"/>
                <a:gd name="T49" fmla="*/ 6 h 71"/>
                <a:gd name="T50" fmla="*/ 75 w 78"/>
                <a:gd name="T51" fmla="*/ 0 h 71"/>
                <a:gd name="T52" fmla="*/ 78 w 78"/>
                <a:gd name="T53" fmla="*/ 1 h 71"/>
                <a:gd name="T54" fmla="*/ 77 w 78"/>
                <a:gd name="T55"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71">
                  <a:moveTo>
                    <a:pt x="77" y="27"/>
                  </a:moveTo>
                  <a:cubicBezTo>
                    <a:pt x="74" y="25"/>
                    <a:pt x="73" y="21"/>
                    <a:pt x="73" y="20"/>
                  </a:cubicBezTo>
                  <a:cubicBezTo>
                    <a:pt x="72" y="18"/>
                    <a:pt x="68" y="11"/>
                    <a:pt x="65" y="15"/>
                  </a:cubicBezTo>
                  <a:cubicBezTo>
                    <a:pt x="63" y="19"/>
                    <a:pt x="55" y="24"/>
                    <a:pt x="55" y="29"/>
                  </a:cubicBezTo>
                  <a:cubicBezTo>
                    <a:pt x="55" y="33"/>
                    <a:pt x="53" y="33"/>
                    <a:pt x="50" y="37"/>
                  </a:cubicBezTo>
                  <a:cubicBezTo>
                    <a:pt x="46" y="40"/>
                    <a:pt x="44" y="44"/>
                    <a:pt x="45" y="48"/>
                  </a:cubicBezTo>
                  <a:cubicBezTo>
                    <a:pt x="45" y="51"/>
                    <a:pt x="44" y="54"/>
                    <a:pt x="41" y="57"/>
                  </a:cubicBezTo>
                  <a:cubicBezTo>
                    <a:pt x="37" y="59"/>
                    <a:pt x="26" y="67"/>
                    <a:pt x="23" y="69"/>
                  </a:cubicBezTo>
                  <a:cubicBezTo>
                    <a:pt x="19" y="71"/>
                    <a:pt x="15" y="69"/>
                    <a:pt x="12" y="66"/>
                  </a:cubicBezTo>
                  <a:cubicBezTo>
                    <a:pt x="9" y="63"/>
                    <a:pt x="11" y="59"/>
                    <a:pt x="8" y="59"/>
                  </a:cubicBezTo>
                  <a:cubicBezTo>
                    <a:pt x="4" y="58"/>
                    <a:pt x="1" y="56"/>
                    <a:pt x="0" y="53"/>
                  </a:cubicBezTo>
                  <a:cubicBezTo>
                    <a:pt x="0" y="53"/>
                    <a:pt x="0" y="53"/>
                    <a:pt x="0" y="53"/>
                  </a:cubicBezTo>
                  <a:cubicBezTo>
                    <a:pt x="0" y="46"/>
                    <a:pt x="0" y="46"/>
                    <a:pt x="0" y="46"/>
                  </a:cubicBezTo>
                  <a:cubicBezTo>
                    <a:pt x="0" y="46"/>
                    <a:pt x="0" y="37"/>
                    <a:pt x="0" y="37"/>
                  </a:cubicBezTo>
                  <a:cubicBezTo>
                    <a:pt x="0" y="36"/>
                    <a:pt x="3" y="34"/>
                    <a:pt x="3" y="34"/>
                  </a:cubicBezTo>
                  <a:cubicBezTo>
                    <a:pt x="9" y="33"/>
                    <a:pt x="9" y="33"/>
                    <a:pt x="9" y="33"/>
                  </a:cubicBezTo>
                  <a:cubicBezTo>
                    <a:pt x="15" y="27"/>
                    <a:pt x="15" y="27"/>
                    <a:pt x="15" y="27"/>
                  </a:cubicBezTo>
                  <a:cubicBezTo>
                    <a:pt x="15" y="17"/>
                    <a:pt x="15" y="17"/>
                    <a:pt x="15" y="17"/>
                  </a:cubicBezTo>
                  <a:cubicBezTo>
                    <a:pt x="26" y="18"/>
                    <a:pt x="26" y="18"/>
                    <a:pt x="26" y="18"/>
                  </a:cubicBezTo>
                  <a:cubicBezTo>
                    <a:pt x="32" y="15"/>
                    <a:pt x="32" y="15"/>
                    <a:pt x="32" y="15"/>
                  </a:cubicBezTo>
                  <a:cubicBezTo>
                    <a:pt x="41" y="20"/>
                    <a:pt x="41" y="20"/>
                    <a:pt x="41" y="20"/>
                  </a:cubicBezTo>
                  <a:cubicBezTo>
                    <a:pt x="47" y="16"/>
                    <a:pt x="47" y="16"/>
                    <a:pt x="47" y="16"/>
                  </a:cubicBezTo>
                  <a:cubicBezTo>
                    <a:pt x="52" y="15"/>
                    <a:pt x="52" y="15"/>
                    <a:pt x="52" y="15"/>
                  </a:cubicBezTo>
                  <a:cubicBezTo>
                    <a:pt x="57" y="8"/>
                    <a:pt x="57" y="8"/>
                    <a:pt x="57" y="8"/>
                  </a:cubicBezTo>
                  <a:cubicBezTo>
                    <a:pt x="69" y="6"/>
                    <a:pt x="69" y="6"/>
                    <a:pt x="69" y="6"/>
                  </a:cubicBezTo>
                  <a:cubicBezTo>
                    <a:pt x="75" y="0"/>
                    <a:pt x="75" y="0"/>
                    <a:pt x="75" y="0"/>
                  </a:cubicBezTo>
                  <a:cubicBezTo>
                    <a:pt x="78" y="1"/>
                    <a:pt x="78" y="1"/>
                    <a:pt x="78" y="1"/>
                  </a:cubicBezTo>
                  <a:lnTo>
                    <a:pt x="77" y="2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0C167425-2894-E240-B71D-54257FE3F814}"/>
                </a:ext>
              </a:extLst>
            </p:cNvPr>
            <p:cNvSpPr>
              <a:spLocks/>
            </p:cNvSpPr>
            <p:nvPr/>
          </p:nvSpPr>
          <p:spPr bwMode="auto">
            <a:xfrm>
              <a:off x="3840" y="3505"/>
              <a:ext cx="600" cy="396"/>
            </a:xfrm>
            <a:custGeom>
              <a:avLst/>
              <a:gdLst>
                <a:gd name="T0" fmla="*/ 283 w 288"/>
                <a:gd name="T1" fmla="*/ 184 h 190"/>
                <a:gd name="T2" fmla="*/ 259 w 288"/>
                <a:gd name="T3" fmla="*/ 180 h 190"/>
                <a:gd name="T4" fmla="*/ 235 w 288"/>
                <a:gd name="T5" fmla="*/ 182 h 190"/>
                <a:gd name="T6" fmla="*/ 210 w 288"/>
                <a:gd name="T7" fmla="*/ 181 h 190"/>
                <a:gd name="T8" fmla="*/ 194 w 288"/>
                <a:gd name="T9" fmla="*/ 166 h 190"/>
                <a:gd name="T10" fmla="*/ 166 w 288"/>
                <a:gd name="T11" fmla="*/ 142 h 190"/>
                <a:gd name="T12" fmla="*/ 139 w 288"/>
                <a:gd name="T13" fmla="*/ 124 h 190"/>
                <a:gd name="T14" fmla="*/ 102 w 288"/>
                <a:gd name="T15" fmla="*/ 125 h 190"/>
                <a:gd name="T16" fmla="*/ 76 w 288"/>
                <a:gd name="T17" fmla="*/ 142 h 190"/>
                <a:gd name="T18" fmla="*/ 64 w 288"/>
                <a:gd name="T19" fmla="*/ 131 h 190"/>
                <a:gd name="T20" fmla="*/ 64 w 288"/>
                <a:gd name="T21" fmla="*/ 119 h 190"/>
                <a:gd name="T22" fmla="*/ 54 w 288"/>
                <a:gd name="T23" fmla="*/ 111 h 190"/>
                <a:gd name="T24" fmla="*/ 49 w 288"/>
                <a:gd name="T25" fmla="*/ 92 h 190"/>
                <a:gd name="T26" fmla="*/ 41 w 288"/>
                <a:gd name="T27" fmla="*/ 93 h 190"/>
                <a:gd name="T28" fmla="*/ 35 w 288"/>
                <a:gd name="T29" fmla="*/ 86 h 190"/>
                <a:gd name="T30" fmla="*/ 23 w 288"/>
                <a:gd name="T31" fmla="*/ 89 h 190"/>
                <a:gd name="T32" fmla="*/ 14 w 288"/>
                <a:gd name="T33" fmla="*/ 87 h 190"/>
                <a:gd name="T34" fmla="*/ 16 w 288"/>
                <a:gd name="T35" fmla="*/ 77 h 190"/>
                <a:gd name="T36" fmla="*/ 5 w 288"/>
                <a:gd name="T37" fmla="*/ 76 h 190"/>
                <a:gd name="T38" fmla="*/ 0 w 288"/>
                <a:gd name="T39" fmla="*/ 69 h 190"/>
                <a:gd name="T40" fmla="*/ 19 w 288"/>
                <a:gd name="T41" fmla="*/ 58 h 190"/>
                <a:gd name="T42" fmla="*/ 29 w 288"/>
                <a:gd name="T43" fmla="*/ 59 h 190"/>
                <a:gd name="T44" fmla="*/ 44 w 288"/>
                <a:gd name="T45" fmla="*/ 60 h 190"/>
                <a:gd name="T46" fmla="*/ 60 w 288"/>
                <a:gd name="T47" fmla="*/ 58 h 190"/>
                <a:gd name="T48" fmla="*/ 71 w 288"/>
                <a:gd name="T49" fmla="*/ 54 h 190"/>
                <a:gd name="T50" fmla="*/ 92 w 288"/>
                <a:gd name="T51" fmla="*/ 58 h 190"/>
                <a:gd name="T52" fmla="*/ 99 w 288"/>
                <a:gd name="T53" fmla="*/ 57 h 190"/>
                <a:gd name="T54" fmla="*/ 109 w 288"/>
                <a:gd name="T55" fmla="*/ 57 h 190"/>
                <a:gd name="T56" fmla="*/ 131 w 288"/>
                <a:gd name="T57" fmla="*/ 45 h 190"/>
                <a:gd name="T58" fmla="*/ 137 w 288"/>
                <a:gd name="T59" fmla="*/ 38 h 190"/>
                <a:gd name="T60" fmla="*/ 153 w 288"/>
                <a:gd name="T61" fmla="*/ 33 h 190"/>
                <a:gd name="T62" fmla="*/ 172 w 288"/>
                <a:gd name="T63" fmla="*/ 13 h 190"/>
                <a:gd name="T64" fmla="*/ 184 w 288"/>
                <a:gd name="T65" fmla="*/ 8 h 190"/>
                <a:gd name="T66" fmla="*/ 197 w 288"/>
                <a:gd name="T67" fmla="*/ 1 h 190"/>
                <a:gd name="T68" fmla="*/ 207 w 288"/>
                <a:gd name="T69" fmla="*/ 2 h 190"/>
                <a:gd name="T70" fmla="*/ 201 w 288"/>
                <a:gd name="T71" fmla="*/ 20 h 190"/>
                <a:gd name="T72" fmla="*/ 197 w 288"/>
                <a:gd name="T73" fmla="*/ 35 h 190"/>
                <a:gd name="T74" fmla="*/ 194 w 288"/>
                <a:gd name="T75" fmla="*/ 52 h 190"/>
                <a:gd name="T76" fmla="*/ 207 w 288"/>
                <a:gd name="T77" fmla="*/ 60 h 190"/>
                <a:gd name="T78" fmla="*/ 226 w 288"/>
                <a:gd name="T79" fmla="*/ 70 h 190"/>
                <a:gd name="T80" fmla="*/ 241 w 288"/>
                <a:gd name="T81" fmla="*/ 54 h 190"/>
                <a:gd name="T82" fmla="*/ 248 w 288"/>
                <a:gd name="T83" fmla="*/ 44 h 190"/>
                <a:gd name="T84" fmla="*/ 256 w 288"/>
                <a:gd name="T85" fmla="*/ 37 h 190"/>
                <a:gd name="T86" fmla="*/ 269 w 288"/>
                <a:gd name="T87" fmla="*/ 29 h 190"/>
                <a:gd name="T88" fmla="*/ 280 w 288"/>
                <a:gd name="T89" fmla="*/ 47 h 190"/>
                <a:gd name="T90" fmla="*/ 269 w 288"/>
                <a:gd name="T91" fmla="*/ 60 h 190"/>
                <a:gd name="T92" fmla="*/ 259 w 288"/>
                <a:gd name="T93" fmla="*/ 63 h 190"/>
                <a:gd name="T94" fmla="*/ 267 w 288"/>
                <a:gd name="T95" fmla="*/ 76 h 190"/>
                <a:gd name="T96" fmla="*/ 261 w 288"/>
                <a:gd name="T97" fmla="*/ 91 h 190"/>
                <a:gd name="T98" fmla="*/ 254 w 288"/>
                <a:gd name="T99" fmla="*/ 102 h 190"/>
                <a:gd name="T100" fmla="*/ 251 w 288"/>
                <a:gd name="T101" fmla="*/ 113 h 190"/>
                <a:gd name="T102" fmla="*/ 252 w 288"/>
                <a:gd name="T103" fmla="*/ 133 h 190"/>
                <a:gd name="T104" fmla="*/ 264 w 288"/>
                <a:gd name="T105" fmla="*/ 143 h 190"/>
                <a:gd name="T106" fmla="*/ 274 w 288"/>
                <a:gd name="T107" fmla="*/ 141 h 190"/>
                <a:gd name="T108" fmla="*/ 279 w 288"/>
                <a:gd name="T109" fmla="*/ 151 h 190"/>
                <a:gd name="T110" fmla="*/ 288 w 288"/>
                <a:gd name="T111" fmla="*/ 158 h 190"/>
                <a:gd name="T112" fmla="*/ 284 w 288"/>
                <a:gd name="T113" fmla="*/ 170 h 190"/>
                <a:gd name="T114" fmla="*/ 284 w 288"/>
                <a:gd name="T11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8" h="190">
                  <a:moveTo>
                    <a:pt x="284" y="186"/>
                  </a:moveTo>
                  <a:cubicBezTo>
                    <a:pt x="283" y="185"/>
                    <a:pt x="283" y="185"/>
                    <a:pt x="283" y="184"/>
                  </a:cubicBezTo>
                  <a:cubicBezTo>
                    <a:pt x="282" y="180"/>
                    <a:pt x="278" y="179"/>
                    <a:pt x="277" y="182"/>
                  </a:cubicBezTo>
                  <a:cubicBezTo>
                    <a:pt x="275" y="186"/>
                    <a:pt x="264" y="185"/>
                    <a:pt x="259" y="180"/>
                  </a:cubicBezTo>
                  <a:cubicBezTo>
                    <a:pt x="254" y="175"/>
                    <a:pt x="252" y="178"/>
                    <a:pt x="247" y="182"/>
                  </a:cubicBezTo>
                  <a:cubicBezTo>
                    <a:pt x="242" y="186"/>
                    <a:pt x="239" y="178"/>
                    <a:pt x="235" y="182"/>
                  </a:cubicBezTo>
                  <a:cubicBezTo>
                    <a:pt x="231" y="185"/>
                    <a:pt x="226" y="190"/>
                    <a:pt x="222" y="190"/>
                  </a:cubicBezTo>
                  <a:cubicBezTo>
                    <a:pt x="218" y="189"/>
                    <a:pt x="214" y="188"/>
                    <a:pt x="210" y="181"/>
                  </a:cubicBezTo>
                  <a:cubicBezTo>
                    <a:pt x="207" y="174"/>
                    <a:pt x="205" y="180"/>
                    <a:pt x="204" y="177"/>
                  </a:cubicBezTo>
                  <a:cubicBezTo>
                    <a:pt x="203" y="174"/>
                    <a:pt x="196" y="167"/>
                    <a:pt x="194" y="166"/>
                  </a:cubicBezTo>
                  <a:cubicBezTo>
                    <a:pt x="191" y="165"/>
                    <a:pt x="184" y="158"/>
                    <a:pt x="181" y="155"/>
                  </a:cubicBezTo>
                  <a:cubicBezTo>
                    <a:pt x="179" y="152"/>
                    <a:pt x="167" y="145"/>
                    <a:pt x="166" y="142"/>
                  </a:cubicBezTo>
                  <a:cubicBezTo>
                    <a:pt x="165" y="139"/>
                    <a:pt x="155" y="137"/>
                    <a:pt x="153" y="132"/>
                  </a:cubicBezTo>
                  <a:cubicBezTo>
                    <a:pt x="151" y="127"/>
                    <a:pt x="142" y="126"/>
                    <a:pt x="139" y="124"/>
                  </a:cubicBezTo>
                  <a:cubicBezTo>
                    <a:pt x="136" y="121"/>
                    <a:pt x="124" y="124"/>
                    <a:pt x="119" y="127"/>
                  </a:cubicBezTo>
                  <a:cubicBezTo>
                    <a:pt x="114" y="131"/>
                    <a:pt x="107" y="127"/>
                    <a:pt x="102" y="125"/>
                  </a:cubicBezTo>
                  <a:cubicBezTo>
                    <a:pt x="96" y="124"/>
                    <a:pt x="93" y="131"/>
                    <a:pt x="88" y="134"/>
                  </a:cubicBezTo>
                  <a:cubicBezTo>
                    <a:pt x="84" y="137"/>
                    <a:pt x="80" y="139"/>
                    <a:pt x="76" y="142"/>
                  </a:cubicBezTo>
                  <a:cubicBezTo>
                    <a:pt x="71" y="133"/>
                    <a:pt x="71" y="133"/>
                    <a:pt x="71" y="133"/>
                  </a:cubicBezTo>
                  <a:cubicBezTo>
                    <a:pt x="64" y="131"/>
                    <a:pt x="64" y="131"/>
                    <a:pt x="64" y="131"/>
                  </a:cubicBezTo>
                  <a:cubicBezTo>
                    <a:pt x="58" y="122"/>
                    <a:pt x="58" y="122"/>
                    <a:pt x="58" y="122"/>
                  </a:cubicBezTo>
                  <a:cubicBezTo>
                    <a:pt x="64" y="119"/>
                    <a:pt x="64" y="119"/>
                    <a:pt x="64" y="119"/>
                  </a:cubicBezTo>
                  <a:cubicBezTo>
                    <a:pt x="59" y="112"/>
                    <a:pt x="59" y="112"/>
                    <a:pt x="59" y="112"/>
                  </a:cubicBezTo>
                  <a:cubicBezTo>
                    <a:pt x="54" y="111"/>
                    <a:pt x="54" y="111"/>
                    <a:pt x="54" y="111"/>
                  </a:cubicBezTo>
                  <a:cubicBezTo>
                    <a:pt x="54" y="100"/>
                    <a:pt x="54" y="100"/>
                    <a:pt x="54" y="100"/>
                  </a:cubicBezTo>
                  <a:cubicBezTo>
                    <a:pt x="49" y="92"/>
                    <a:pt x="49" y="92"/>
                    <a:pt x="49" y="92"/>
                  </a:cubicBezTo>
                  <a:cubicBezTo>
                    <a:pt x="45" y="89"/>
                    <a:pt x="45" y="89"/>
                    <a:pt x="45" y="89"/>
                  </a:cubicBezTo>
                  <a:cubicBezTo>
                    <a:pt x="41" y="93"/>
                    <a:pt x="41" y="93"/>
                    <a:pt x="41" y="93"/>
                  </a:cubicBezTo>
                  <a:cubicBezTo>
                    <a:pt x="37" y="92"/>
                    <a:pt x="37" y="92"/>
                    <a:pt x="37" y="92"/>
                  </a:cubicBezTo>
                  <a:cubicBezTo>
                    <a:pt x="35" y="86"/>
                    <a:pt x="35" y="86"/>
                    <a:pt x="35" y="86"/>
                  </a:cubicBezTo>
                  <a:cubicBezTo>
                    <a:pt x="30" y="83"/>
                    <a:pt x="30" y="83"/>
                    <a:pt x="30" y="83"/>
                  </a:cubicBezTo>
                  <a:cubicBezTo>
                    <a:pt x="23" y="89"/>
                    <a:pt x="23" y="89"/>
                    <a:pt x="23" y="89"/>
                  </a:cubicBezTo>
                  <a:cubicBezTo>
                    <a:pt x="22" y="92"/>
                    <a:pt x="22" y="92"/>
                    <a:pt x="22" y="92"/>
                  </a:cubicBezTo>
                  <a:cubicBezTo>
                    <a:pt x="14" y="87"/>
                    <a:pt x="14" y="87"/>
                    <a:pt x="14" y="87"/>
                  </a:cubicBezTo>
                  <a:cubicBezTo>
                    <a:pt x="19" y="81"/>
                    <a:pt x="19" y="81"/>
                    <a:pt x="19" y="81"/>
                  </a:cubicBezTo>
                  <a:cubicBezTo>
                    <a:pt x="16" y="77"/>
                    <a:pt x="16" y="77"/>
                    <a:pt x="16" y="77"/>
                  </a:cubicBezTo>
                  <a:cubicBezTo>
                    <a:pt x="10" y="78"/>
                    <a:pt x="10" y="78"/>
                    <a:pt x="10" y="78"/>
                  </a:cubicBezTo>
                  <a:cubicBezTo>
                    <a:pt x="5" y="76"/>
                    <a:pt x="5" y="76"/>
                    <a:pt x="5" y="76"/>
                  </a:cubicBezTo>
                  <a:cubicBezTo>
                    <a:pt x="1" y="72"/>
                    <a:pt x="1" y="72"/>
                    <a:pt x="1" y="72"/>
                  </a:cubicBezTo>
                  <a:cubicBezTo>
                    <a:pt x="0" y="69"/>
                    <a:pt x="0" y="69"/>
                    <a:pt x="0" y="69"/>
                  </a:cubicBezTo>
                  <a:cubicBezTo>
                    <a:pt x="11" y="58"/>
                    <a:pt x="11" y="58"/>
                    <a:pt x="11" y="58"/>
                  </a:cubicBezTo>
                  <a:cubicBezTo>
                    <a:pt x="19" y="58"/>
                    <a:pt x="19" y="58"/>
                    <a:pt x="19" y="58"/>
                  </a:cubicBezTo>
                  <a:cubicBezTo>
                    <a:pt x="22" y="53"/>
                    <a:pt x="22" y="53"/>
                    <a:pt x="22" y="53"/>
                  </a:cubicBezTo>
                  <a:cubicBezTo>
                    <a:pt x="29" y="59"/>
                    <a:pt x="29" y="59"/>
                    <a:pt x="29" y="59"/>
                  </a:cubicBezTo>
                  <a:cubicBezTo>
                    <a:pt x="35" y="56"/>
                    <a:pt x="35" y="56"/>
                    <a:pt x="35" y="56"/>
                  </a:cubicBezTo>
                  <a:cubicBezTo>
                    <a:pt x="44" y="60"/>
                    <a:pt x="44" y="60"/>
                    <a:pt x="44" y="60"/>
                  </a:cubicBezTo>
                  <a:cubicBezTo>
                    <a:pt x="49" y="54"/>
                    <a:pt x="49" y="54"/>
                    <a:pt x="49" y="54"/>
                  </a:cubicBezTo>
                  <a:cubicBezTo>
                    <a:pt x="60" y="58"/>
                    <a:pt x="60" y="58"/>
                    <a:pt x="60" y="58"/>
                  </a:cubicBezTo>
                  <a:cubicBezTo>
                    <a:pt x="63" y="53"/>
                    <a:pt x="63" y="53"/>
                    <a:pt x="63" y="53"/>
                  </a:cubicBezTo>
                  <a:cubicBezTo>
                    <a:pt x="71" y="54"/>
                    <a:pt x="71" y="54"/>
                    <a:pt x="71" y="54"/>
                  </a:cubicBezTo>
                  <a:cubicBezTo>
                    <a:pt x="82" y="63"/>
                    <a:pt x="82" y="63"/>
                    <a:pt x="82" y="63"/>
                  </a:cubicBezTo>
                  <a:cubicBezTo>
                    <a:pt x="92" y="58"/>
                    <a:pt x="92" y="58"/>
                    <a:pt x="92" y="58"/>
                  </a:cubicBezTo>
                  <a:cubicBezTo>
                    <a:pt x="95" y="54"/>
                    <a:pt x="95" y="54"/>
                    <a:pt x="95" y="54"/>
                  </a:cubicBezTo>
                  <a:cubicBezTo>
                    <a:pt x="99" y="57"/>
                    <a:pt x="99" y="57"/>
                    <a:pt x="99" y="57"/>
                  </a:cubicBezTo>
                  <a:cubicBezTo>
                    <a:pt x="103" y="53"/>
                    <a:pt x="103" y="53"/>
                    <a:pt x="103" y="53"/>
                  </a:cubicBezTo>
                  <a:cubicBezTo>
                    <a:pt x="109" y="57"/>
                    <a:pt x="109" y="57"/>
                    <a:pt x="109" y="57"/>
                  </a:cubicBezTo>
                  <a:cubicBezTo>
                    <a:pt x="121" y="43"/>
                    <a:pt x="121" y="43"/>
                    <a:pt x="121" y="43"/>
                  </a:cubicBezTo>
                  <a:cubicBezTo>
                    <a:pt x="131" y="45"/>
                    <a:pt x="131" y="45"/>
                    <a:pt x="131" y="45"/>
                  </a:cubicBezTo>
                  <a:cubicBezTo>
                    <a:pt x="132" y="40"/>
                    <a:pt x="132" y="40"/>
                    <a:pt x="132" y="40"/>
                  </a:cubicBezTo>
                  <a:cubicBezTo>
                    <a:pt x="137" y="38"/>
                    <a:pt x="137" y="38"/>
                    <a:pt x="137" y="38"/>
                  </a:cubicBezTo>
                  <a:cubicBezTo>
                    <a:pt x="145" y="38"/>
                    <a:pt x="145" y="38"/>
                    <a:pt x="145" y="38"/>
                  </a:cubicBezTo>
                  <a:cubicBezTo>
                    <a:pt x="153" y="33"/>
                    <a:pt x="153" y="33"/>
                    <a:pt x="153" y="33"/>
                  </a:cubicBezTo>
                  <a:cubicBezTo>
                    <a:pt x="152" y="28"/>
                    <a:pt x="152" y="28"/>
                    <a:pt x="152" y="28"/>
                  </a:cubicBezTo>
                  <a:cubicBezTo>
                    <a:pt x="172" y="13"/>
                    <a:pt x="172" y="13"/>
                    <a:pt x="172" y="13"/>
                  </a:cubicBezTo>
                  <a:cubicBezTo>
                    <a:pt x="178" y="12"/>
                    <a:pt x="178" y="12"/>
                    <a:pt x="178" y="12"/>
                  </a:cubicBezTo>
                  <a:cubicBezTo>
                    <a:pt x="184" y="8"/>
                    <a:pt x="184" y="8"/>
                    <a:pt x="184" y="8"/>
                  </a:cubicBezTo>
                  <a:cubicBezTo>
                    <a:pt x="190" y="6"/>
                    <a:pt x="190" y="6"/>
                    <a:pt x="190" y="6"/>
                  </a:cubicBezTo>
                  <a:cubicBezTo>
                    <a:pt x="197" y="1"/>
                    <a:pt x="197" y="1"/>
                    <a:pt x="197" y="1"/>
                  </a:cubicBezTo>
                  <a:cubicBezTo>
                    <a:pt x="204" y="0"/>
                    <a:pt x="204" y="0"/>
                    <a:pt x="204" y="0"/>
                  </a:cubicBezTo>
                  <a:cubicBezTo>
                    <a:pt x="207" y="2"/>
                    <a:pt x="207" y="2"/>
                    <a:pt x="207" y="2"/>
                  </a:cubicBezTo>
                  <a:cubicBezTo>
                    <a:pt x="204" y="16"/>
                    <a:pt x="204" y="16"/>
                    <a:pt x="204" y="16"/>
                  </a:cubicBezTo>
                  <a:cubicBezTo>
                    <a:pt x="201" y="20"/>
                    <a:pt x="201" y="20"/>
                    <a:pt x="201" y="20"/>
                  </a:cubicBezTo>
                  <a:cubicBezTo>
                    <a:pt x="202" y="30"/>
                    <a:pt x="202" y="30"/>
                    <a:pt x="202" y="30"/>
                  </a:cubicBezTo>
                  <a:cubicBezTo>
                    <a:pt x="197" y="35"/>
                    <a:pt x="197" y="35"/>
                    <a:pt x="197" y="35"/>
                  </a:cubicBezTo>
                  <a:cubicBezTo>
                    <a:pt x="201" y="42"/>
                    <a:pt x="201" y="42"/>
                    <a:pt x="201" y="42"/>
                  </a:cubicBezTo>
                  <a:cubicBezTo>
                    <a:pt x="194" y="52"/>
                    <a:pt x="194" y="52"/>
                    <a:pt x="194" y="52"/>
                  </a:cubicBezTo>
                  <a:cubicBezTo>
                    <a:pt x="199" y="58"/>
                    <a:pt x="199" y="58"/>
                    <a:pt x="199" y="58"/>
                  </a:cubicBezTo>
                  <a:cubicBezTo>
                    <a:pt x="207" y="60"/>
                    <a:pt x="207" y="60"/>
                    <a:pt x="207" y="60"/>
                  </a:cubicBezTo>
                  <a:cubicBezTo>
                    <a:pt x="217" y="55"/>
                    <a:pt x="217" y="55"/>
                    <a:pt x="217" y="55"/>
                  </a:cubicBezTo>
                  <a:cubicBezTo>
                    <a:pt x="226" y="70"/>
                    <a:pt x="226" y="70"/>
                    <a:pt x="226" y="70"/>
                  </a:cubicBezTo>
                  <a:cubicBezTo>
                    <a:pt x="233" y="65"/>
                    <a:pt x="233" y="65"/>
                    <a:pt x="233" y="65"/>
                  </a:cubicBezTo>
                  <a:cubicBezTo>
                    <a:pt x="241" y="54"/>
                    <a:pt x="241" y="54"/>
                    <a:pt x="241" y="54"/>
                  </a:cubicBezTo>
                  <a:cubicBezTo>
                    <a:pt x="247" y="53"/>
                    <a:pt x="247" y="53"/>
                    <a:pt x="247" y="53"/>
                  </a:cubicBezTo>
                  <a:cubicBezTo>
                    <a:pt x="248" y="44"/>
                    <a:pt x="248" y="44"/>
                    <a:pt x="248" y="44"/>
                  </a:cubicBezTo>
                  <a:cubicBezTo>
                    <a:pt x="251" y="38"/>
                    <a:pt x="251" y="38"/>
                    <a:pt x="251" y="38"/>
                  </a:cubicBezTo>
                  <a:cubicBezTo>
                    <a:pt x="256" y="37"/>
                    <a:pt x="256" y="37"/>
                    <a:pt x="256" y="37"/>
                  </a:cubicBezTo>
                  <a:cubicBezTo>
                    <a:pt x="261" y="29"/>
                    <a:pt x="261" y="29"/>
                    <a:pt x="261" y="29"/>
                  </a:cubicBezTo>
                  <a:cubicBezTo>
                    <a:pt x="269" y="29"/>
                    <a:pt x="269" y="29"/>
                    <a:pt x="269" y="29"/>
                  </a:cubicBezTo>
                  <a:cubicBezTo>
                    <a:pt x="275" y="38"/>
                    <a:pt x="275" y="38"/>
                    <a:pt x="275" y="38"/>
                  </a:cubicBezTo>
                  <a:cubicBezTo>
                    <a:pt x="280" y="47"/>
                    <a:pt x="280" y="47"/>
                    <a:pt x="280" y="47"/>
                  </a:cubicBezTo>
                  <a:cubicBezTo>
                    <a:pt x="279" y="56"/>
                    <a:pt x="279" y="56"/>
                    <a:pt x="279" y="56"/>
                  </a:cubicBezTo>
                  <a:cubicBezTo>
                    <a:pt x="269" y="60"/>
                    <a:pt x="269" y="60"/>
                    <a:pt x="269" y="60"/>
                  </a:cubicBezTo>
                  <a:cubicBezTo>
                    <a:pt x="262" y="59"/>
                    <a:pt x="262" y="59"/>
                    <a:pt x="262" y="59"/>
                  </a:cubicBezTo>
                  <a:cubicBezTo>
                    <a:pt x="259" y="63"/>
                    <a:pt x="259" y="63"/>
                    <a:pt x="259" y="63"/>
                  </a:cubicBezTo>
                  <a:cubicBezTo>
                    <a:pt x="267" y="71"/>
                    <a:pt x="267" y="71"/>
                    <a:pt x="267" y="71"/>
                  </a:cubicBezTo>
                  <a:cubicBezTo>
                    <a:pt x="267" y="76"/>
                    <a:pt x="267" y="76"/>
                    <a:pt x="267" y="76"/>
                  </a:cubicBezTo>
                  <a:cubicBezTo>
                    <a:pt x="260" y="80"/>
                    <a:pt x="260" y="80"/>
                    <a:pt x="260" y="80"/>
                  </a:cubicBezTo>
                  <a:cubicBezTo>
                    <a:pt x="261" y="91"/>
                    <a:pt x="261" y="91"/>
                    <a:pt x="261" y="91"/>
                  </a:cubicBezTo>
                  <a:cubicBezTo>
                    <a:pt x="254" y="96"/>
                    <a:pt x="254" y="96"/>
                    <a:pt x="254" y="96"/>
                  </a:cubicBezTo>
                  <a:cubicBezTo>
                    <a:pt x="254" y="102"/>
                    <a:pt x="254" y="102"/>
                    <a:pt x="254" y="102"/>
                  </a:cubicBezTo>
                  <a:cubicBezTo>
                    <a:pt x="249" y="107"/>
                    <a:pt x="249" y="107"/>
                    <a:pt x="249" y="107"/>
                  </a:cubicBezTo>
                  <a:cubicBezTo>
                    <a:pt x="251" y="113"/>
                    <a:pt x="251" y="113"/>
                    <a:pt x="251" y="113"/>
                  </a:cubicBezTo>
                  <a:cubicBezTo>
                    <a:pt x="249" y="121"/>
                    <a:pt x="249" y="121"/>
                    <a:pt x="249" y="121"/>
                  </a:cubicBezTo>
                  <a:cubicBezTo>
                    <a:pt x="252" y="133"/>
                    <a:pt x="252" y="133"/>
                    <a:pt x="252" y="133"/>
                  </a:cubicBezTo>
                  <a:cubicBezTo>
                    <a:pt x="260" y="137"/>
                    <a:pt x="260" y="137"/>
                    <a:pt x="260" y="137"/>
                  </a:cubicBezTo>
                  <a:cubicBezTo>
                    <a:pt x="264" y="143"/>
                    <a:pt x="264" y="143"/>
                    <a:pt x="264" y="143"/>
                  </a:cubicBezTo>
                  <a:cubicBezTo>
                    <a:pt x="269" y="139"/>
                    <a:pt x="269" y="139"/>
                    <a:pt x="269" y="139"/>
                  </a:cubicBezTo>
                  <a:cubicBezTo>
                    <a:pt x="274" y="141"/>
                    <a:pt x="274" y="141"/>
                    <a:pt x="274" y="141"/>
                  </a:cubicBezTo>
                  <a:cubicBezTo>
                    <a:pt x="275" y="146"/>
                    <a:pt x="275" y="146"/>
                    <a:pt x="275" y="146"/>
                  </a:cubicBezTo>
                  <a:cubicBezTo>
                    <a:pt x="279" y="151"/>
                    <a:pt x="279" y="151"/>
                    <a:pt x="279" y="151"/>
                  </a:cubicBezTo>
                  <a:cubicBezTo>
                    <a:pt x="281" y="156"/>
                    <a:pt x="281" y="156"/>
                    <a:pt x="281" y="156"/>
                  </a:cubicBezTo>
                  <a:cubicBezTo>
                    <a:pt x="288" y="158"/>
                    <a:pt x="288" y="158"/>
                    <a:pt x="288" y="158"/>
                  </a:cubicBezTo>
                  <a:cubicBezTo>
                    <a:pt x="287" y="167"/>
                    <a:pt x="287" y="167"/>
                    <a:pt x="287" y="167"/>
                  </a:cubicBezTo>
                  <a:cubicBezTo>
                    <a:pt x="287" y="167"/>
                    <a:pt x="284" y="169"/>
                    <a:pt x="284" y="170"/>
                  </a:cubicBezTo>
                  <a:cubicBezTo>
                    <a:pt x="284" y="170"/>
                    <a:pt x="284" y="179"/>
                    <a:pt x="284" y="179"/>
                  </a:cubicBezTo>
                  <a:lnTo>
                    <a:pt x="284" y="18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4">
              <a:extLst>
                <a:ext uri="{FF2B5EF4-FFF2-40B4-BE49-F238E27FC236}">
                  <a16:creationId xmlns:a16="http://schemas.microsoft.com/office/drawing/2014/main" id="{78FFBBF9-34CC-5542-8DE4-B802FC857F31}"/>
                </a:ext>
              </a:extLst>
            </p:cNvPr>
            <p:cNvSpPr>
              <a:spLocks noEditPoints="1"/>
            </p:cNvSpPr>
            <p:nvPr/>
          </p:nvSpPr>
          <p:spPr bwMode="auto">
            <a:xfrm>
              <a:off x="2125" y="2153"/>
              <a:ext cx="477" cy="690"/>
            </a:xfrm>
            <a:custGeom>
              <a:avLst/>
              <a:gdLst>
                <a:gd name="T0" fmla="*/ 126 w 229"/>
                <a:gd name="T1" fmla="*/ 16 h 331"/>
                <a:gd name="T2" fmla="*/ 140 w 229"/>
                <a:gd name="T3" fmla="*/ 12 h 331"/>
                <a:gd name="T4" fmla="*/ 123 w 229"/>
                <a:gd name="T5" fmla="*/ 3 h 331"/>
                <a:gd name="T6" fmla="*/ 171 w 229"/>
                <a:gd name="T7" fmla="*/ 48 h 331"/>
                <a:gd name="T8" fmla="*/ 173 w 229"/>
                <a:gd name="T9" fmla="*/ 58 h 331"/>
                <a:gd name="T10" fmla="*/ 187 w 229"/>
                <a:gd name="T11" fmla="*/ 52 h 331"/>
                <a:gd name="T12" fmla="*/ 206 w 229"/>
                <a:gd name="T13" fmla="*/ 50 h 331"/>
                <a:gd name="T14" fmla="*/ 227 w 229"/>
                <a:gd name="T15" fmla="*/ 51 h 331"/>
                <a:gd name="T16" fmla="*/ 212 w 229"/>
                <a:gd name="T17" fmla="*/ 46 h 331"/>
                <a:gd name="T18" fmla="*/ 211 w 229"/>
                <a:gd name="T19" fmla="*/ 39 h 331"/>
                <a:gd name="T20" fmla="*/ 201 w 229"/>
                <a:gd name="T21" fmla="*/ 43 h 331"/>
                <a:gd name="T22" fmla="*/ 188 w 229"/>
                <a:gd name="T23" fmla="*/ 50 h 331"/>
                <a:gd name="T24" fmla="*/ 171 w 229"/>
                <a:gd name="T25" fmla="*/ 48 h 331"/>
                <a:gd name="T26" fmla="*/ 171 w 229"/>
                <a:gd name="T27" fmla="*/ 24 h 331"/>
                <a:gd name="T28" fmla="*/ 181 w 229"/>
                <a:gd name="T29" fmla="*/ 22 h 331"/>
                <a:gd name="T30" fmla="*/ 192 w 229"/>
                <a:gd name="T31" fmla="*/ 15 h 331"/>
                <a:gd name="T32" fmla="*/ 194 w 229"/>
                <a:gd name="T33" fmla="*/ 22 h 331"/>
                <a:gd name="T34" fmla="*/ 188 w 229"/>
                <a:gd name="T35" fmla="*/ 35 h 331"/>
                <a:gd name="T36" fmla="*/ 172 w 229"/>
                <a:gd name="T37" fmla="*/ 34 h 331"/>
                <a:gd name="T38" fmla="*/ 125 w 229"/>
                <a:gd name="T39" fmla="*/ 22 h 331"/>
                <a:gd name="T40" fmla="*/ 138 w 229"/>
                <a:gd name="T41" fmla="*/ 21 h 331"/>
                <a:gd name="T42" fmla="*/ 153 w 229"/>
                <a:gd name="T43" fmla="*/ 18 h 331"/>
                <a:gd name="T44" fmla="*/ 143 w 229"/>
                <a:gd name="T45" fmla="*/ 28 h 331"/>
                <a:gd name="T46" fmla="*/ 126 w 229"/>
                <a:gd name="T47" fmla="*/ 31 h 331"/>
                <a:gd name="T48" fmla="*/ 125 w 229"/>
                <a:gd name="T49" fmla="*/ 22 h 331"/>
                <a:gd name="T50" fmla="*/ 21 w 229"/>
                <a:gd name="T51" fmla="*/ 263 h 331"/>
                <a:gd name="T52" fmla="*/ 1 w 229"/>
                <a:gd name="T53" fmla="*/ 272 h 331"/>
                <a:gd name="T54" fmla="*/ 10 w 229"/>
                <a:gd name="T55" fmla="*/ 285 h 331"/>
                <a:gd name="T56" fmla="*/ 3 w 229"/>
                <a:gd name="T57" fmla="*/ 297 h 331"/>
                <a:gd name="T58" fmla="*/ 14 w 229"/>
                <a:gd name="T59" fmla="*/ 290 h 331"/>
                <a:gd name="T60" fmla="*/ 6 w 229"/>
                <a:gd name="T61" fmla="*/ 306 h 331"/>
                <a:gd name="T62" fmla="*/ 21 w 229"/>
                <a:gd name="T63" fmla="*/ 323 h 331"/>
                <a:gd name="T64" fmla="*/ 40 w 229"/>
                <a:gd name="T65" fmla="*/ 323 h 331"/>
                <a:gd name="T66" fmla="*/ 39 w 229"/>
                <a:gd name="T67" fmla="*/ 292 h 331"/>
                <a:gd name="T68" fmla="*/ 55 w 229"/>
                <a:gd name="T69" fmla="*/ 265 h 331"/>
                <a:gd name="T70" fmla="*/ 76 w 229"/>
                <a:gd name="T71" fmla="*/ 253 h 331"/>
                <a:gd name="T72" fmla="*/ 105 w 229"/>
                <a:gd name="T73" fmla="*/ 231 h 331"/>
                <a:gd name="T74" fmla="*/ 134 w 229"/>
                <a:gd name="T75" fmla="*/ 214 h 331"/>
                <a:gd name="T76" fmla="*/ 188 w 229"/>
                <a:gd name="T77" fmla="*/ 204 h 331"/>
                <a:gd name="T78" fmla="*/ 195 w 229"/>
                <a:gd name="T79" fmla="*/ 180 h 331"/>
                <a:gd name="T80" fmla="*/ 158 w 229"/>
                <a:gd name="T81" fmla="*/ 190 h 331"/>
                <a:gd name="T82" fmla="*/ 124 w 229"/>
                <a:gd name="T83" fmla="*/ 188 h 331"/>
                <a:gd name="T84" fmla="*/ 93 w 229"/>
                <a:gd name="T85" fmla="*/ 200 h 331"/>
                <a:gd name="T86" fmla="*/ 79 w 229"/>
                <a:gd name="T87" fmla="*/ 214 h 331"/>
                <a:gd name="T88" fmla="*/ 53 w 229"/>
                <a:gd name="T89" fmla="*/ 227 h 331"/>
                <a:gd name="T90" fmla="*/ 48 w 229"/>
                <a:gd name="T91" fmla="*/ 242 h 331"/>
                <a:gd name="T92" fmla="*/ 30 w 229"/>
                <a:gd name="T93" fmla="*/ 24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331">
                  <a:moveTo>
                    <a:pt x="123" y="10"/>
                  </a:moveTo>
                  <a:cubicBezTo>
                    <a:pt x="124" y="12"/>
                    <a:pt x="122" y="18"/>
                    <a:pt x="126" y="16"/>
                  </a:cubicBezTo>
                  <a:cubicBezTo>
                    <a:pt x="130" y="15"/>
                    <a:pt x="134" y="12"/>
                    <a:pt x="135" y="14"/>
                  </a:cubicBezTo>
                  <a:cubicBezTo>
                    <a:pt x="136" y="16"/>
                    <a:pt x="143" y="16"/>
                    <a:pt x="140" y="12"/>
                  </a:cubicBezTo>
                  <a:cubicBezTo>
                    <a:pt x="138" y="8"/>
                    <a:pt x="132" y="7"/>
                    <a:pt x="129" y="7"/>
                  </a:cubicBezTo>
                  <a:cubicBezTo>
                    <a:pt x="127" y="7"/>
                    <a:pt x="124" y="0"/>
                    <a:pt x="123" y="3"/>
                  </a:cubicBezTo>
                  <a:cubicBezTo>
                    <a:pt x="122" y="6"/>
                    <a:pt x="123" y="10"/>
                    <a:pt x="123" y="10"/>
                  </a:cubicBezTo>
                  <a:close/>
                  <a:moveTo>
                    <a:pt x="171" y="48"/>
                  </a:moveTo>
                  <a:cubicBezTo>
                    <a:pt x="169" y="48"/>
                    <a:pt x="164" y="51"/>
                    <a:pt x="166" y="55"/>
                  </a:cubicBezTo>
                  <a:cubicBezTo>
                    <a:pt x="167" y="58"/>
                    <a:pt x="170" y="59"/>
                    <a:pt x="173" y="58"/>
                  </a:cubicBezTo>
                  <a:cubicBezTo>
                    <a:pt x="176" y="57"/>
                    <a:pt x="179" y="60"/>
                    <a:pt x="180" y="58"/>
                  </a:cubicBezTo>
                  <a:cubicBezTo>
                    <a:pt x="182" y="55"/>
                    <a:pt x="185" y="49"/>
                    <a:pt x="187" y="52"/>
                  </a:cubicBezTo>
                  <a:cubicBezTo>
                    <a:pt x="189" y="54"/>
                    <a:pt x="195" y="58"/>
                    <a:pt x="197" y="58"/>
                  </a:cubicBezTo>
                  <a:cubicBezTo>
                    <a:pt x="200" y="58"/>
                    <a:pt x="202" y="51"/>
                    <a:pt x="206" y="50"/>
                  </a:cubicBezTo>
                  <a:cubicBezTo>
                    <a:pt x="210" y="49"/>
                    <a:pt x="211" y="55"/>
                    <a:pt x="214" y="56"/>
                  </a:cubicBezTo>
                  <a:cubicBezTo>
                    <a:pt x="217" y="57"/>
                    <a:pt x="225" y="58"/>
                    <a:pt x="227" y="51"/>
                  </a:cubicBezTo>
                  <a:cubicBezTo>
                    <a:pt x="229" y="45"/>
                    <a:pt x="228" y="39"/>
                    <a:pt x="225" y="41"/>
                  </a:cubicBezTo>
                  <a:cubicBezTo>
                    <a:pt x="221" y="42"/>
                    <a:pt x="214" y="46"/>
                    <a:pt x="212" y="46"/>
                  </a:cubicBezTo>
                  <a:cubicBezTo>
                    <a:pt x="210" y="46"/>
                    <a:pt x="207" y="48"/>
                    <a:pt x="206" y="45"/>
                  </a:cubicBezTo>
                  <a:cubicBezTo>
                    <a:pt x="205" y="43"/>
                    <a:pt x="212" y="43"/>
                    <a:pt x="211" y="39"/>
                  </a:cubicBezTo>
                  <a:cubicBezTo>
                    <a:pt x="210" y="35"/>
                    <a:pt x="201" y="35"/>
                    <a:pt x="200" y="37"/>
                  </a:cubicBezTo>
                  <a:cubicBezTo>
                    <a:pt x="200" y="40"/>
                    <a:pt x="204" y="42"/>
                    <a:pt x="201" y="43"/>
                  </a:cubicBezTo>
                  <a:cubicBezTo>
                    <a:pt x="198" y="44"/>
                    <a:pt x="199" y="42"/>
                    <a:pt x="195" y="43"/>
                  </a:cubicBezTo>
                  <a:cubicBezTo>
                    <a:pt x="190" y="44"/>
                    <a:pt x="191" y="49"/>
                    <a:pt x="188" y="50"/>
                  </a:cubicBezTo>
                  <a:cubicBezTo>
                    <a:pt x="186" y="50"/>
                    <a:pt x="182" y="49"/>
                    <a:pt x="180" y="49"/>
                  </a:cubicBezTo>
                  <a:cubicBezTo>
                    <a:pt x="178" y="49"/>
                    <a:pt x="171" y="48"/>
                    <a:pt x="171" y="48"/>
                  </a:cubicBezTo>
                  <a:close/>
                  <a:moveTo>
                    <a:pt x="168" y="28"/>
                  </a:moveTo>
                  <a:cubicBezTo>
                    <a:pt x="168" y="28"/>
                    <a:pt x="172" y="27"/>
                    <a:pt x="171" y="24"/>
                  </a:cubicBezTo>
                  <a:cubicBezTo>
                    <a:pt x="170" y="21"/>
                    <a:pt x="176" y="21"/>
                    <a:pt x="176" y="21"/>
                  </a:cubicBezTo>
                  <a:cubicBezTo>
                    <a:pt x="176" y="21"/>
                    <a:pt x="177" y="23"/>
                    <a:pt x="181" y="22"/>
                  </a:cubicBezTo>
                  <a:cubicBezTo>
                    <a:pt x="184" y="20"/>
                    <a:pt x="181" y="18"/>
                    <a:pt x="183" y="18"/>
                  </a:cubicBezTo>
                  <a:cubicBezTo>
                    <a:pt x="185" y="18"/>
                    <a:pt x="191" y="17"/>
                    <a:pt x="192" y="15"/>
                  </a:cubicBezTo>
                  <a:cubicBezTo>
                    <a:pt x="193" y="12"/>
                    <a:pt x="196" y="13"/>
                    <a:pt x="199" y="18"/>
                  </a:cubicBezTo>
                  <a:cubicBezTo>
                    <a:pt x="201" y="23"/>
                    <a:pt x="196" y="23"/>
                    <a:pt x="194" y="22"/>
                  </a:cubicBezTo>
                  <a:cubicBezTo>
                    <a:pt x="192" y="21"/>
                    <a:pt x="191" y="24"/>
                    <a:pt x="189" y="27"/>
                  </a:cubicBezTo>
                  <a:cubicBezTo>
                    <a:pt x="187" y="30"/>
                    <a:pt x="189" y="31"/>
                    <a:pt x="188" y="35"/>
                  </a:cubicBezTo>
                  <a:cubicBezTo>
                    <a:pt x="186" y="38"/>
                    <a:pt x="182" y="41"/>
                    <a:pt x="178" y="41"/>
                  </a:cubicBezTo>
                  <a:cubicBezTo>
                    <a:pt x="175" y="41"/>
                    <a:pt x="174" y="38"/>
                    <a:pt x="172" y="34"/>
                  </a:cubicBezTo>
                  <a:cubicBezTo>
                    <a:pt x="171" y="30"/>
                    <a:pt x="165" y="29"/>
                    <a:pt x="168" y="28"/>
                  </a:cubicBezTo>
                  <a:close/>
                  <a:moveTo>
                    <a:pt x="125" y="22"/>
                  </a:moveTo>
                  <a:cubicBezTo>
                    <a:pt x="126" y="23"/>
                    <a:pt x="130" y="22"/>
                    <a:pt x="130" y="20"/>
                  </a:cubicBezTo>
                  <a:cubicBezTo>
                    <a:pt x="131" y="17"/>
                    <a:pt x="136" y="19"/>
                    <a:pt x="138" y="21"/>
                  </a:cubicBezTo>
                  <a:cubicBezTo>
                    <a:pt x="140" y="23"/>
                    <a:pt x="144" y="20"/>
                    <a:pt x="145" y="16"/>
                  </a:cubicBezTo>
                  <a:cubicBezTo>
                    <a:pt x="146" y="12"/>
                    <a:pt x="154" y="16"/>
                    <a:pt x="153" y="18"/>
                  </a:cubicBezTo>
                  <a:cubicBezTo>
                    <a:pt x="152" y="21"/>
                    <a:pt x="154" y="22"/>
                    <a:pt x="154" y="24"/>
                  </a:cubicBezTo>
                  <a:cubicBezTo>
                    <a:pt x="153" y="25"/>
                    <a:pt x="146" y="28"/>
                    <a:pt x="143" y="28"/>
                  </a:cubicBezTo>
                  <a:cubicBezTo>
                    <a:pt x="140" y="28"/>
                    <a:pt x="138" y="31"/>
                    <a:pt x="135" y="32"/>
                  </a:cubicBezTo>
                  <a:cubicBezTo>
                    <a:pt x="132" y="34"/>
                    <a:pt x="128" y="34"/>
                    <a:pt x="126" y="31"/>
                  </a:cubicBezTo>
                  <a:cubicBezTo>
                    <a:pt x="123" y="28"/>
                    <a:pt x="120" y="28"/>
                    <a:pt x="121" y="25"/>
                  </a:cubicBezTo>
                  <a:cubicBezTo>
                    <a:pt x="122" y="22"/>
                    <a:pt x="125" y="22"/>
                    <a:pt x="125" y="22"/>
                  </a:cubicBezTo>
                  <a:close/>
                  <a:moveTo>
                    <a:pt x="27" y="254"/>
                  </a:moveTo>
                  <a:cubicBezTo>
                    <a:pt x="24" y="257"/>
                    <a:pt x="25" y="261"/>
                    <a:pt x="21" y="263"/>
                  </a:cubicBezTo>
                  <a:cubicBezTo>
                    <a:pt x="16" y="265"/>
                    <a:pt x="16" y="265"/>
                    <a:pt x="11" y="263"/>
                  </a:cubicBezTo>
                  <a:cubicBezTo>
                    <a:pt x="7" y="261"/>
                    <a:pt x="3" y="269"/>
                    <a:pt x="1" y="272"/>
                  </a:cubicBezTo>
                  <a:cubicBezTo>
                    <a:pt x="0" y="276"/>
                    <a:pt x="1" y="281"/>
                    <a:pt x="3" y="281"/>
                  </a:cubicBezTo>
                  <a:cubicBezTo>
                    <a:pt x="6" y="281"/>
                    <a:pt x="10" y="284"/>
                    <a:pt x="10" y="285"/>
                  </a:cubicBezTo>
                  <a:cubicBezTo>
                    <a:pt x="11" y="286"/>
                    <a:pt x="7" y="282"/>
                    <a:pt x="4" y="286"/>
                  </a:cubicBezTo>
                  <a:cubicBezTo>
                    <a:pt x="1" y="291"/>
                    <a:pt x="2" y="296"/>
                    <a:pt x="3" y="297"/>
                  </a:cubicBezTo>
                  <a:cubicBezTo>
                    <a:pt x="4" y="299"/>
                    <a:pt x="10" y="293"/>
                    <a:pt x="11" y="290"/>
                  </a:cubicBezTo>
                  <a:cubicBezTo>
                    <a:pt x="11" y="287"/>
                    <a:pt x="13" y="287"/>
                    <a:pt x="14" y="290"/>
                  </a:cubicBezTo>
                  <a:cubicBezTo>
                    <a:pt x="14" y="293"/>
                    <a:pt x="15" y="299"/>
                    <a:pt x="12" y="301"/>
                  </a:cubicBezTo>
                  <a:cubicBezTo>
                    <a:pt x="9" y="302"/>
                    <a:pt x="6" y="304"/>
                    <a:pt x="6" y="306"/>
                  </a:cubicBezTo>
                  <a:cubicBezTo>
                    <a:pt x="7" y="309"/>
                    <a:pt x="10" y="314"/>
                    <a:pt x="11" y="315"/>
                  </a:cubicBezTo>
                  <a:cubicBezTo>
                    <a:pt x="13" y="316"/>
                    <a:pt x="18" y="320"/>
                    <a:pt x="21" y="323"/>
                  </a:cubicBezTo>
                  <a:cubicBezTo>
                    <a:pt x="25" y="326"/>
                    <a:pt x="31" y="328"/>
                    <a:pt x="33" y="330"/>
                  </a:cubicBezTo>
                  <a:cubicBezTo>
                    <a:pt x="36" y="331"/>
                    <a:pt x="44" y="329"/>
                    <a:pt x="40" y="323"/>
                  </a:cubicBezTo>
                  <a:cubicBezTo>
                    <a:pt x="36" y="318"/>
                    <a:pt x="36" y="310"/>
                    <a:pt x="37" y="306"/>
                  </a:cubicBezTo>
                  <a:cubicBezTo>
                    <a:pt x="37" y="303"/>
                    <a:pt x="38" y="298"/>
                    <a:pt x="39" y="292"/>
                  </a:cubicBezTo>
                  <a:cubicBezTo>
                    <a:pt x="39" y="287"/>
                    <a:pt x="39" y="282"/>
                    <a:pt x="43" y="277"/>
                  </a:cubicBezTo>
                  <a:cubicBezTo>
                    <a:pt x="47" y="273"/>
                    <a:pt x="50" y="269"/>
                    <a:pt x="55" y="265"/>
                  </a:cubicBezTo>
                  <a:cubicBezTo>
                    <a:pt x="59" y="260"/>
                    <a:pt x="63" y="259"/>
                    <a:pt x="65" y="256"/>
                  </a:cubicBezTo>
                  <a:cubicBezTo>
                    <a:pt x="67" y="254"/>
                    <a:pt x="74" y="255"/>
                    <a:pt x="76" y="253"/>
                  </a:cubicBezTo>
                  <a:cubicBezTo>
                    <a:pt x="77" y="251"/>
                    <a:pt x="90" y="241"/>
                    <a:pt x="93" y="239"/>
                  </a:cubicBezTo>
                  <a:cubicBezTo>
                    <a:pt x="96" y="237"/>
                    <a:pt x="103" y="232"/>
                    <a:pt x="105" y="231"/>
                  </a:cubicBezTo>
                  <a:cubicBezTo>
                    <a:pt x="108" y="230"/>
                    <a:pt x="117" y="227"/>
                    <a:pt x="120" y="224"/>
                  </a:cubicBezTo>
                  <a:cubicBezTo>
                    <a:pt x="123" y="222"/>
                    <a:pt x="121" y="217"/>
                    <a:pt x="134" y="214"/>
                  </a:cubicBezTo>
                  <a:cubicBezTo>
                    <a:pt x="147" y="210"/>
                    <a:pt x="155" y="210"/>
                    <a:pt x="163" y="211"/>
                  </a:cubicBezTo>
                  <a:cubicBezTo>
                    <a:pt x="171" y="211"/>
                    <a:pt x="185" y="204"/>
                    <a:pt x="188" y="204"/>
                  </a:cubicBezTo>
                  <a:cubicBezTo>
                    <a:pt x="191" y="204"/>
                    <a:pt x="199" y="201"/>
                    <a:pt x="201" y="195"/>
                  </a:cubicBezTo>
                  <a:cubicBezTo>
                    <a:pt x="203" y="188"/>
                    <a:pt x="203" y="179"/>
                    <a:pt x="195" y="180"/>
                  </a:cubicBezTo>
                  <a:cubicBezTo>
                    <a:pt x="187" y="181"/>
                    <a:pt x="185" y="184"/>
                    <a:pt x="176" y="188"/>
                  </a:cubicBezTo>
                  <a:cubicBezTo>
                    <a:pt x="168" y="192"/>
                    <a:pt x="162" y="193"/>
                    <a:pt x="158" y="190"/>
                  </a:cubicBezTo>
                  <a:cubicBezTo>
                    <a:pt x="153" y="187"/>
                    <a:pt x="146" y="179"/>
                    <a:pt x="141" y="183"/>
                  </a:cubicBezTo>
                  <a:cubicBezTo>
                    <a:pt x="135" y="187"/>
                    <a:pt x="132" y="188"/>
                    <a:pt x="124" y="188"/>
                  </a:cubicBezTo>
                  <a:cubicBezTo>
                    <a:pt x="116" y="188"/>
                    <a:pt x="107" y="191"/>
                    <a:pt x="102" y="195"/>
                  </a:cubicBezTo>
                  <a:cubicBezTo>
                    <a:pt x="98" y="199"/>
                    <a:pt x="96" y="202"/>
                    <a:pt x="93" y="200"/>
                  </a:cubicBezTo>
                  <a:cubicBezTo>
                    <a:pt x="90" y="198"/>
                    <a:pt x="89" y="202"/>
                    <a:pt x="88" y="207"/>
                  </a:cubicBezTo>
                  <a:cubicBezTo>
                    <a:pt x="87" y="213"/>
                    <a:pt x="84" y="212"/>
                    <a:pt x="79" y="214"/>
                  </a:cubicBezTo>
                  <a:cubicBezTo>
                    <a:pt x="74" y="217"/>
                    <a:pt x="73" y="221"/>
                    <a:pt x="67" y="223"/>
                  </a:cubicBezTo>
                  <a:cubicBezTo>
                    <a:pt x="62" y="225"/>
                    <a:pt x="55" y="224"/>
                    <a:pt x="53" y="227"/>
                  </a:cubicBezTo>
                  <a:cubicBezTo>
                    <a:pt x="52" y="231"/>
                    <a:pt x="56" y="234"/>
                    <a:pt x="53" y="236"/>
                  </a:cubicBezTo>
                  <a:cubicBezTo>
                    <a:pt x="49" y="238"/>
                    <a:pt x="56" y="241"/>
                    <a:pt x="48" y="242"/>
                  </a:cubicBezTo>
                  <a:cubicBezTo>
                    <a:pt x="40" y="242"/>
                    <a:pt x="37" y="243"/>
                    <a:pt x="36" y="244"/>
                  </a:cubicBezTo>
                  <a:cubicBezTo>
                    <a:pt x="35" y="246"/>
                    <a:pt x="32" y="246"/>
                    <a:pt x="30" y="247"/>
                  </a:cubicBezTo>
                  <a:cubicBezTo>
                    <a:pt x="28" y="249"/>
                    <a:pt x="27" y="254"/>
                    <a:pt x="27" y="25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5">
              <a:extLst>
                <a:ext uri="{FF2B5EF4-FFF2-40B4-BE49-F238E27FC236}">
                  <a16:creationId xmlns:a16="http://schemas.microsoft.com/office/drawing/2014/main" id="{946F51C9-53FF-134D-B282-E57C30FD6FE4}"/>
                </a:ext>
              </a:extLst>
            </p:cNvPr>
            <p:cNvSpPr>
              <a:spLocks/>
            </p:cNvSpPr>
            <p:nvPr/>
          </p:nvSpPr>
          <p:spPr bwMode="auto">
            <a:xfrm>
              <a:off x="1460" y="2832"/>
              <a:ext cx="432" cy="421"/>
            </a:xfrm>
            <a:custGeom>
              <a:avLst/>
              <a:gdLst>
                <a:gd name="T0" fmla="*/ 50 w 207"/>
                <a:gd name="T1" fmla="*/ 36 h 202"/>
                <a:gd name="T2" fmla="*/ 66 w 207"/>
                <a:gd name="T3" fmla="*/ 31 h 202"/>
                <a:gd name="T4" fmla="*/ 62 w 207"/>
                <a:gd name="T5" fmla="*/ 9 h 202"/>
                <a:gd name="T6" fmla="*/ 77 w 207"/>
                <a:gd name="T7" fmla="*/ 8 h 202"/>
                <a:gd name="T8" fmla="*/ 84 w 207"/>
                <a:gd name="T9" fmla="*/ 34 h 202"/>
                <a:gd name="T10" fmla="*/ 100 w 207"/>
                <a:gd name="T11" fmla="*/ 43 h 202"/>
                <a:gd name="T12" fmla="*/ 109 w 207"/>
                <a:gd name="T13" fmla="*/ 20 h 202"/>
                <a:gd name="T14" fmla="*/ 138 w 207"/>
                <a:gd name="T15" fmla="*/ 20 h 202"/>
                <a:gd name="T16" fmla="*/ 158 w 207"/>
                <a:gd name="T17" fmla="*/ 30 h 202"/>
                <a:gd name="T18" fmla="*/ 166 w 207"/>
                <a:gd name="T19" fmla="*/ 34 h 202"/>
                <a:gd name="T20" fmla="*/ 172 w 207"/>
                <a:gd name="T21" fmla="*/ 54 h 202"/>
                <a:gd name="T22" fmla="*/ 182 w 207"/>
                <a:gd name="T23" fmla="*/ 69 h 202"/>
                <a:gd name="T24" fmla="*/ 196 w 207"/>
                <a:gd name="T25" fmla="*/ 76 h 202"/>
                <a:gd name="T26" fmla="*/ 207 w 207"/>
                <a:gd name="T27" fmla="*/ 77 h 202"/>
                <a:gd name="T28" fmla="*/ 195 w 207"/>
                <a:gd name="T29" fmla="*/ 96 h 202"/>
                <a:gd name="T30" fmla="*/ 198 w 207"/>
                <a:gd name="T31" fmla="*/ 112 h 202"/>
                <a:gd name="T32" fmla="*/ 195 w 207"/>
                <a:gd name="T33" fmla="*/ 127 h 202"/>
                <a:gd name="T34" fmla="*/ 171 w 207"/>
                <a:gd name="T35" fmla="*/ 123 h 202"/>
                <a:gd name="T36" fmla="*/ 157 w 207"/>
                <a:gd name="T37" fmla="*/ 109 h 202"/>
                <a:gd name="T38" fmla="*/ 141 w 207"/>
                <a:gd name="T39" fmla="*/ 100 h 202"/>
                <a:gd name="T40" fmla="*/ 139 w 207"/>
                <a:gd name="T41" fmla="*/ 110 h 202"/>
                <a:gd name="T42" fmla="*/ 144 w 207"/>
                <a:gd name="T43" fmla="*/ 126 h 202"/>
                <a:gd name="T44" fmla="*/ 138 w 207"/>
                <a:gd name="T45" fmla="*/ 134 h 202"/>
                <a:gd name="T46" fmla="*/ 141 w 207"/>
                <a:gd name="T47" fmla="*/ 144 h 202"/>
                <a:gd name="T48" fmla="*/ 129 w 207"/>
                <a:gd name="T49" fmla="*/ 152 h 202"/>
                <a:gd name="T50" fmla="*/ 126 w 207"/>
                <a:gd name="T51" fmla="*/ 163 h 202"/>
                <a:gd name="T52" fmla="*/ 140 w 207"/>
                <a:gd name="T53" fmla="*/ 161 h 202"/>
                <a:gd name="T54" fmla="*/ 154 w 207"/>
                <a:gd name="T55" fmla="*/ 159 h 202"/>
                <a:gd name="T56" fmla="*/ 135 w 207"/>
                <a:gd name="T57" fmla="*/ 187 h 202"/>
                <a:gd name="T58" fmla="*/ 129 w 207"/>
                <a:gd name="T59" fmla="*/ 202 h 202"/>
                <a:gd name="T60" fmla="*/ 113 w 207"/>
                <a:gd name="T61" fmla="*/ 202 h 202"/>
                <a:gd name="T62" fmla="*/ 112 w 207"/>
                <a:gd name="T63" fmla="*/ 196 h 202"/>
                <a:gd name="T64" fmla="*/ 98 w 207"/>
                <a:gd name="T65" fmla="*/ 193 h 202"/>
                <a:gd name="T66" fmla="*/ 95 w 207"/>
                <a:gd name="T67" fmla="*/ 184 h 202"/>
                <a:gd name="T68" fmla="*/ 88 w 207"/>
                <a:gd name="T69" fmla="*/ 175 h 202"/>
                <a:gd name="T70" fmla="*/ 78 w 207"/>
                <a:gd name="T71" fmla="*/ 176 h 202"/>
                <a:gd name="T72" fmla="*/ 68 w 207"/>
                <a:gd name="T73" fmla="*/ 163 h 202"/>
                <a:gd name="T74" fmla="*/ 54 w 207"/>
                <a:gd name="T75" fmla="*/ 165 h 202"/>
                <a:gd name="T76" fmla="*/ 44 w 207"/>
                <a:gd name="T77" fmla="*/ 150 h 202"/>
                <a:gd name="T78" fmla="*/ 35 w 207"/>
                <a:gd name="T79" fmla="*/ 143 h 202"/>
                <a:gd name="T80" fmla="*/ 22 w 207"/>
                <a:gd name="T81" fmla="*/ 137 h 202"/>
                <a:gd name="T82" fmla="*/ 10 w 207"/>
                <a:gd name="T83" fmla="*/ 129 h 202"/>
                <a:gd name="T84" fmla="*/ 5 w 207"/>
                <a:gd name="T85" fmla="*/ 122 h 202"/>
                <a:gd name="T86" fmla="*/ 0 w 207"/>
                <a:gd name="T87" fmla="*/ 110 h 202"/>
                <a:gd name="T88" fmla="*/ 8 w 207"/>
                <a:gd name="T89" fmla="*/ 95 h 202"/>
                <a:gd name="T90" fmla="*/ 19 w 207"/>
                <a:gd name="T91" fmla="*/ 83 h 202"/>
                <a:gd name="T92" fmla="*/ 25 w 207"/>
                <a:gd name="T93" fmla="*/ 70 h 202"/>
                <a:gd name="T94" fmla="*/ 22 w 207"/>
                <a:gd name="T95" fmla="*/ 60 h 202"/>
                <a:gd name="T96" fmla="*/ 30 w 207"/>
                <a:gd name="T97" fmla="*/ 43 h 202"/>
                <a:gd name="T98" fmla="*/ 38 w 207"/>
                <a:gd name="T99" fmla="*/ 3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7" h="202">
                  <a:moveTo>
                    <a:pt x="46" y="29"/>
                  </a:moveTo>
                  <a:cubicBezTo>
                    <a:pt x="47" y="32"/>
                    <a:pt x="49" y="34"/>
                    <a:pt x="50" y="36"/>
                  </a:cubicBezTo>
                  <a:cubicBezTo>
                    <a:pt x="52" y="41"/>
                    <a:pt x="55" y="42"/>
                    <a:pt x="59" y="40"/>
                  </a:cubicBezTo>
                  <a:cubicBezTo>
                    <a:pt x="64" y="39"/>
                    <a:pt x="68" y="34"/>
                    <a:pt x="66" y="31"/>
                  </a:cubicBezTo>
                  <a:cubicBezTo>
                    <a:pt x="64" y="28"/>
                    <a:pt x="59" y="29"/>
                    <a:pt x="60" y="22"/>
                  </a:cubicBezTo>
                  <a:cubicBezTo>
                    <a:pt x="62" y="16"/>
                    <a:pt x="62" y="11"/>
                    <a:pt x="62" y="9"/>
                  </a:cubicBezTo>
                  <a:cubicBezTo>
                    <a:pt x="61" y="8"/>
                    <a:pt x="66" y="5"/>
                    <a:pt x="69" y="7"/>
                  </a:cubicBezTo>
                  <a:cubicBezTo>
                    <a:pt x="73" y="8"/>
                    <a:pt x="75" y="0"/>
                    <a:pt x="77" y="8"/>
                  </a:cubicBezTo>
                  <a:cubicBezTo>
                    <a:pt x="79" y="15"/>
                    <a:pt x="78" y="21"/>
                    <a:pt x="79" y="24"/>
                  </a:cubicBezTo>
                  <a:cubicBezTo>
                    <a:pt x="80" y="27"/>
                    <a:pt x="84" y="30"/>
                    <a:pt x="84" y="34"/>
                  </a:cubicBezTo>
                  <a:cubicBezTo>
                    <a:pt x="85" y="39"/>
                    <a:pt x="89" y="44"/>
                    <a:pt x="90" y="44"/>
                  </a:cubicBezTo>
                  <a:cubicBezTo>
                    <a:pt x="91" y="45"/>
                    <a:pt x="99" y="50"/>
                    <a:pt x="100" y="43"/>
                  </a:cubicBezTo>
                  <a:cubicBezTo>
                    <a:pt x="102" y="37"/>
                    <a:pt x="101" y="32"/>
                    <a:pt x="104" y="27"/>
                  </a:cubicBezTo>
                  <a:cubicBezTo>
                    <a:pt x="106" y="21"/>
                    <a:pt x="104" y="20"/>
                    <a:pt x="109" y="20"/>
                  </a:cubicBezTo>
                  <a:cubicBezTo>
                    <a:pt x="115" y="20"/>
                    <a:pt x="123" y="20"/>
                    <a:pt x="127" y="20"/>
                  </a:cubicBezTo>
                  <a:cubicBezTo>
                    <a:pt x="131" y="21"/>
                    <a:pt x="136" y="22"/>
                    <a:pt x="138" y="20"/>
                  </a:cubicBezTo>
                  <a:cubicBezTo>
                    <a:pt x="141" y="19"/>
                    <a:pt x="146" y="15"/>
                    <a:pt x="150" y="18"/>
                  </a:cubicBezTo>
                  <a:cubicBezTo>
                    <a:pt x="154" y="22"/>
                    <a:pt x="157" y="27"/>
                    <a:pt x="158" y="30"/>
                  </a:cubicBezTo>
                  <a:cubicBezTo>
                    <a:pt x="159" y="33"/>
                    <a:pt x="157" y="35"/>
                    <a:pt x="157" y="38"/>
                  </a:cubicBezTo>
                  <a:cubicBezTo>
                    <a:pt x="158" y="40"/>
                    <a:pt x="162" y="38"/>
                    <a:pt x="166" y="34"/>
                  </a:cubicBezTo>
                  <a:cubicBezTo>
                    <a:pt x="171" y="48"/>
                    <a:pt x="171" y="48"/>
                    <a:pt x="171" y="48"/>
                  </a:cubicBezTo>
                  <a:cubicBezTo>
                    <a:pt x="172" y="54"/>
                    <a:pt x="172" y="54"/>
                    <a:pt x="172" y="54"/>
                  </a:cubicBezTo>
                  <a:cubicBezTo>
                    <a:pt x="181" y="63"/>
                    <a:pt x="181" y="63"/>
                    <a:pt x="181" y="63"/>
                  </a:cubicBezTo>
                  <a:cubicBezTo>
                    <a:pt x="182" y="69"/>
                    <a:pt x="182" y="69"/>
                    <a:pt x="182" y="69"/>
                  </a:cubicBezTo>
                  <a:cubicBezTo>
                    <a:pt x="190" y="76"/>
                    <a:pt x="190" y="76"/>
                    <a:pt x="190" y="76"/>
                  </a:cubicBezTo>
                  <a:cubicBezTo>
                    <a:pt x="196" y="76"/>
                    <a:pt x="196" y="76"/>
                    <a:pt x="196" y="76"/>
                  </a:cubicBezTo>
                  <a:cubicBezTo>
                    <a:pt x="198" y="71"/>
                    <a:pt x="198" y="71"/>
                    <a:pt x="198" y="71"/>
                  </a:cubicBezTo>
                  <a:cubicBezTo>
                    <a:pt x="207" y="77"/>
                    <a:pt x="207" y="77"/>
                    <a:pt x="207" y="77"/>
                  </a:cubicBezTo>
                  <a:cubicBezTo>
                    <a:pt x="201" y="86"/>
                    <a:pt x="201" y="86"/>
                    <a:pt x="201" y="86"/>
                  </a:cubicBezTo>
                  <a:cubicBezTo>
                    <a:pt x="195" y="96"/>
                    <a:pt x="195" y="96"/>
                    <a:pt x="195" y="96"/>
                  </a:cubicBezTo>
                  <a:cubicBezTo>
                    <a:pt x="200" y="105"/>
                    <a:pt x="200" y="105"/>
                    <a:pt x="200" y="105"/>
                  </a:cubicBezTo>
                  <a:cubicBezTo>
                    <a:pt x="198" y="112"/>
                    <a:pt x="198" y="112"/>
                    <a:pt x="198" y="112"/>
                  </a:cubicBezTo>
                  <a:cubicBezTo>
                    <a:pt x="202" y="119"/>
                    <a:pt x="202" y="119"/>
                    <a:pt x="202" y="119"/>
                  </a:cubicBezTo>
                  <a:cubicBezTo>
                    <a:pt x="195" y="127"/>
                    <a:pt x="195" y="127"/>
                    <a:pt x="195" y="127"/>
                  </a:cubicBezTo>
                  <a:cubicBezTo>
                    <a:pt x="181" y="119"/>
                    <a:pt x="181" y="119"/>
                    <a:pt x="181" y="119"/>
                  </a:cubicBezTo>
                  <a:cubicBezTo>
                    <a:pt x="171" y="123"/>
                    <a:pt x="171" y="123"/>
                    <a:pt x="171" y="123"/>
                  </a:cubicBezTo>
                  <a:cubicBezTo>
                    <a:pt x="167" y="114"/>
                    <a:pt x="167" y="114"/>
                    <a:pt x="167" y="114"/>
                  </a:cubicBezTo>
                  <a:cubicBezTo>
                    <a:pt x="157" y="109"/>
                    <a:pt x="157" y="109"/>
                    <a:pt x="157" y="109"/>
                  </a:cubicBezTo>
                  <a:cubicBezTo>
                    <a:pt x="148" y="103"/>
                    <a:pt x="148" y="103"/>
                    <a:pt x="148" y="103"/>
                  </a:cubicBezTo>
                  <a:cubicBezTo>
                    <a:pt x="141" y="100"/>
                    <a:pt x="141" y="100"/>
                    <a:pt x="141" y="100"/>
                  </a:cubicBezTo>
                  <a:cubicBezTo>
                    <a:pt x="138" y="100"/>
                    <a:pt x="138" y="100"/>
                    <a:pt x="138" y="100"/>
                  </a:cubicBezTo>
                  <a:cubicBezTo>
                    <a:pt x="139" y="110"/>
                    <a:pt x="139" y="110"/>
                    <a:pt x="139" y="110"/>
                  </a:cubicBezTo>
                  <a:cubicBezTo>
                    <a:pt x="145" y="115"/>
                    <a:pt x="145" y="115"/>
                    <a:pt x="145" y="115"/>
                  </a:cubicBezTo>
                  <a:cubicBezTo>
                    <a:pt x="144" y="126"/>
                    <a:pt x="144" y="126"/>
                    <a:pt x="144" y="126"/>
                  </a:cubicBezTo>
                  <a:cubicBezTo>
                    <a:pt x="138" y="130"/>
                    <a:pt x="138" y="130"/>
                    <a:pt x="138" y="130"/>
                  </a:cubicBezTo>
                  <a:cubicBezTo>
                    <a:pt x="138" y="134"/>
                    <a:pt x="138" y="134"/>
                    <a:pt x="138" y="134"/>
                  </a:cubicBezTo>
                  <a:cubicBezTo>
                    <a:pt x="141" y="138"/>
                    <a:pt x="141" y="138"/>
                    <a:pt x="141" y="138"/>
                  </a:cubicBezTo>
                  <a:cubicBezTo>
                    <a:pt x="141" y="144"/>
                    <a:pt x="141" y="144"/>
                    <a:pt x="141" y="144"/>
                  </a:cubicBezTo>
                  <a:cubicBezTo>
                    <a:pt x="132" y="145"/>
                    <a:pt x="132" y="145"/>
                    <a:pt x="132" y="145"/>
                  </a:cubicBezTo>
                  <a:cubicBezTo>
                    <a:pt x="129" y="152"/>
                    <a:pt x="129" y="152"/>
                    <a:pt x="129" y="152"/>
                  </a:cubicBezTo>
                  <a:cubicBezTo>
                    <a:pt x="125" y="157"/>
                    <a:pt x="125" y="157"/>
                    <a:pt x="125" y="157"/>
                  </a:cubicBezTo>
                  <a:cubicBezTo>
                    <a:pt x="126" y="163"/>
                    <a:pt x="126" y="163"/>
                    <a:pt x="126" y="163"/>
                  </a:cubicBezTo>
                  <a:cubicBezTo>
                    <a:pt x="135" y="166"/>
                    <a:pt x="135" y="166"/>
                    <a:pt x="135" y="166"/>
                  </a:cubicBezTo>
                  <a:cubicBezTo>
                    <a:pt x="140" y="161"/>
                    <a:pt x="140" y="161"/>
                    <a:pt x="140" y="161"/>
                  </a:cubicBezTo>
                  <a:cubicBezTo>
                    <a:pt x="145" y="158"/>
                    <a:pt x="145" y="158"/>
                    <a:pt x="145" y="158"/>
                  </a:cubicBezTo>
                  <a:cubicBezTo>
                    <a:pt x="154" y="159"/>
                    <a:pt x="154" y="159"/>
                    <a:pt x="154" y="159"/>
                  </a:cubicBezTo>
                  <a:cubicBezTo>
                    <a:pt x="159" y="166"/>
                    <a:pt x="159" y="166"/>
                    <a:pt x="159" y="166"/>
                  </a:cubicBezTo>
                  <a:cubicBezTo>
                    <a:pt x="135" y="187"/>
                    <a:pt x="135" y="187"/>
                    <a:pt x="135" y="187"/>
                  </a:cubicBezTo>
                  <a:cubicBezTo>
                    <a:pt x="139" y="191"/>
                    <a:pt x="139" y="191"/>
                    <a:pt x="139" y="191"/>
                  </a:cubicBezTo>
                  <a:cubicBezTo>
                    <a:pt x="129" y="202"/>
                    <a:pt x="129" y="202"/>
                    <a:pt x="129" y="202"/>
                  </a:cubicBezTo>
                  <a:cubicBezTo>
                    <a:pt x="124" y="198"/>
                    <a:pt x="124" y="198"/>
                    <a:pt x="124" y="198"/>
                  </a:cubicBezTo>
                  <a:cubicBezTo>
                    <a:pt x="113" y="202"/>
                    <a:pt x="113" y="202"/>
                    <a:pt x="113" y="202"/>
                  </a:cubicBezTo>
                  <a:cubicBezTo>
                    <a:pt x="111" y="201"/>
                    <a:pt x="111" y="201"/>
                    <a:pt x="111" y="201"/>
                  </a:cubicBezTo>
                  <a:cubicBezTo>
                    <a:pt x="112" y="196"/>
                    <a:pt x="112" y="196"/>
                    <a:pt x="112" y="196"/>
                  </a:cubicBezTo>
                  <a:cubicBezTo>
                    <a:pt x="103" y="188"/>
                    <a:pt x="103" y="188"/>
                    <a:pt x="103" y="188"/>
                  </a:cubicBezTo>
                  <a:cubicBezTo>
                    <a:pt x="98" y="193"/>
                    <a:pt x="98" y="193"/>
                    <a:pt x="98" y="193"/>
                  </a:cubicBezTo>
                  <a:cubicBezTo>
                    <a:pt x="96" y="188"/>
                    <a:pt x="96" y="188"/>
                    <a:pt x="96" y="188"/>
                  </a:cubicBezTo>
                  <a:cubicBezTo>
                    <a:pt x="95" y="184"/>
                    <a:pt x="95" y="184"/>
                    <a:pt x="95" y="184"/>
                  </a:cubicBezTo>
                  <a:cubicBezTo>
                    <a:pt x="85" y="178"/>
                    <a:pt x="85" y="178"/>
                    <a:pt x="85" y="178"/>
                  </a:cubicBezTo>
                  <a:cubicBezTo>
                    <a:pt x="88" y="175"/>
                    <a:pt x="88" y="175"/>
                    <a:pt x="88" y="175"/>
                  </a:cubicBezTo>
                  <a:cubicBezTo>
                    <a:pt x="81" y="170"/>
                    <a:pt x="81" y="170"/>
                    <a:pt x="81" y="170"/>
                  </a:cubicBezTo>
                  <a:cubicBezTo>
                    <a:pt x="78" y="176"/>
                    <a:pt x="78" y="176"/>
                    <a:pt x="78" y="176"/>
                  </a:cubicBezTo>
                  <a:cubicBezTo>
                    <a:pt x="70" y="170"/>
                    <a:pt x="70" y="170"/>
                    <a:pt x="70" y="170"/>
                  </a:cubicBezTo>
                  <a:cubicBezTo>
                    <a:pt x="68" y="163"/>
                    <a:pt x="68" y="163"/>
                    <a:pt x="68" y="163"/>
                  </a:cubicBezTo>
                  <a:cubicBezTo>
                    <a:pt x="61" y="163"/>
                    <a:pt x="61" y="163"/>
                    <a:pt x="61" y="163"/>
                  </a:cubicBezTo>
                  <a:cubicBezTo>
                    <a:pt x="54" y="165"/>
                    <a:pt x="54" y="165"/>
                    <a:pt x="54" y="165"/>
                  </a:cubicBezTo>
                  <a:cubicBezTo>
                    <a:pt x="52" y="158"/>
                    <a:pt x="52" y="158"/>
                    <a:pt x="52" y="158"/>
                  </a:cubicBezTo>
                  <a:cubicBezTo>
                    <a:pt x="44" y="150"/>
                    <a:pt x="44" y="150"/>
                    <a:pt x="44" y="150"/>
                  </a:cubicBezTo>
                  <a:cubicBezTo>
                    <a:pt x="39" y="148"/>
                    <a:pt x="39" y="148"/>
                    <a:pt x="39" y="148"/>
                  </a:cubicBezTo>
                  <a:cubicBezTo>
                    <a:pt x="35" y="143"/>
                    <a:pt x="35" y="143"/>
                    <a:pt x="35" y="143"/>
                  </a:cubicBezTo>
                  <a:cubicBezTo>
                    <a:pt x="23" y="144"/>
                    <a:pt x="23" y="144"/>
                    <a:pt x="23" y="144"/>
                  </a:cubicBezTo>
                  <a:cubicBezTo>
                    <a:pt x="22" y="137"/>
                    <a:pt x="22" y="137"/>
                    <a:pt x="22" y="137"/>
                  </a:cubicBezTo>
                  <a:cubicBezTo>
                    <a:pt x="14" y="136"/>
                    <a:pt x="14" y="136"/>
                    <a:pt x="14" y="136"/>
                  </a:cubicBezTo>
                  <a:cubicBezTo>
                    <a:pt x="10" y="129"/>
                    <a:pt x="10" y="129"/>
                    <a:pt x="10" y="129"/>
                  </a:cubicBezTo>
                  <a:cubicBezTo>
                    <a:pt x="5" y="127"/>
                    <a:pt x="5" y="127"/>
                    <a:pt x="5" y="127"/>
                  </a:cubicBezTo>
                  <a:cubicBezTo>
                    <a:pt x="5" y="122"/>
                    <a:pt x="5" y="122"/>
                    <a:pt x="5" y="122"/>
                  </a:cubicBezTo>
                  <a:cubicBezTo>
                    <a:pt x="0" y="117"/>
                    <a:pt x="0" y="117"/>
                    <a:pt x="0" y="117"/>
                  </a:cubicBezTo>
                  <a:cubicBezTo>
                    <a:pt x="0" y="110"/>
                    <a:pt x="0" y="110"/>
                    <a:pt x="0" y="110"/>
                  </a:cubicBezTo>
                  <a:cubicBezTo>
                    <a:pt x="3" y="102"/>
                    <a:pt x="3" y="102"/>
                    <a:pt x="3" y="102"/>
                  </a:cubicBezTo>
                  <a:cubicBezTo>
                    <a:pt x="8" y="95"/>
                    <a:pt x="8" y="95"/>
                    <a:pt x="8" y="95"/>
                  </a:cubicBezTo>
                  <a:cubicBezTo>
                    <a:pt x="6" y="92"/>
                    <a:pt x="6" y="92"/>
                    <a:pt x="6" y="92"/>
                  </a:cubicBezTo>
                  <a:cubicBezTo>
                    <a:pt x="19" y="83"/>
                    <a:pt x="19" y="83"/>
                    <a:pt x="19" y="83"/>
                  </a:cubicBezTo>
                  <a:cubicBezTo>
                    <a:pt x="18" y="74"/>
                    <a:pt x="18" y="74"/>
                    <a:pt x="18" y="74"/>
                  </a:cubicBezTo>
                  <a:cubicBezTo>
                    <a:pt x="25" y="70"/>
                    <a:pt x="25" y="70"/>
                    <a:pt x="25" y="70"/>
                  </a:cubicBezTo>
                  <a:cubicBezTo>
                    <a:pt x="28" y="65"/>
                    <a:pt x="28" y="65"/>
                    <a:pt x="28" y="65"/>
                  </a:cubicBezTo>
                  <a:cubicBezTo>
                    <a:pt x="22" y="60"/>
                    <a:pt x="22" y="60"/>
                    <a:pt x="22" y="60"/>
                  </a:cubicBezTo>
                  <a:cubicBezTo>
                    <a:pt x="21" y="50"/>
                    <a:pt x="21" y="50"/>
                    <a:pt x="21" y="50"/>
                  </a:cubicBezTo>
                  <a:cubicBezTo>
                    <a:pt x="30" y="43"/>
                    <a:pt x="30" y="43"/>
                    <a:pt x="30" y="43"/>
                  </a:cubicBezTo>
                  <a:cubicBezTo>
                    <a:pt x="29" y="33"/>
                    <a:pt x="29" y="33"/>
                    <a:pt x="29" y="33"/>
                  </a:cubicBezTo>
                  <a:cubicBezTo>
                    <a:pt x="38" y="37"/>
                    <a:pt x="38" y="37"/>
                    <a:pt x="38" y="37"/>
                  </a:cubicBezTo>
                  <a:lnTo>
                    <a:pt x="46" y="2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5DB22911-4F00-F645-803A-8305D9FF3E75}"/>
                </a:ext>
              </a:extLst>
            </p:cNvPr>
            <p:cNvSpPr>
              <a:spLocks/>
            </p:cNvSpPr>
            <p:nvPr/>
          </p:nvSpPr>
          <p:spPr bwMode="auto">
            <a:xfrm>
              <a:off x="1544" y="2528"/>
              <a:ext cx="252" cy="317"/>
            </a:xfrm>
            <a:custGeom>
              <a:avLst/>
              <a:gdLst>
                <a:gd name="T0" fmla="*/ 0 w 121"/>
                <a:gd name="T1" fmla="*/ 59 h 152"/>
                <a:gd name="T2" fmla="*/ 6 w 121"/>
                <a:gd name="T3" fmla="*/ 48 h 152"/>
                <a:gd name="T4" fmla="*/ 25 w 121"/>
                <a:gd name="T5" fmla="*/ 45 h 152"/>
                <a:gd name="T6" fmla="*/ 31 w 121"/>
                <a:gd name="T7" fmla="*/ 35 h 152"/>
                <a:gd name="T8" fmla="*/ 34 w 121"/>
                <a:gd name="T9" fmla="*/ 26 h 152"/>
                <a:gd name="T10" fmla="*/ 37 w 121"/>
                <a:gd name="T11" fmla="*/ 15 h 152"/>
                <a:gd name="T12" fmla="*/ 49 w 121"/>
                <a:gd name="T13" fmla="*/ 8 h 152"/>
                <a:gd name="T14" fmla="*/ 56 w 121"/>
                <a:gd name="T15" fmla="*/ 2 h 152"/>
                <a:gd name="T16" fmla="*/ 62 w 121"/>
                <a:gd name="T17" fmla="*/ 5 h 152"/>
                <a:gd name="T18" fmla="*/ 72 w 121"/>
                <a:gd name="T19" fmla="*/ 6 h 152"/>
                <a:gd name="T20" fmla="*/ 80 w 121"/>
                <a:gd name="T21" fmla="*/ 11 h 152"/>
                <a:gd name="T22" fmla="*/ 86 w 121"/>
                <a:gd name="T23" fmla="*/ 6 h 152"/>
                <a:gd name="T24" fmla="*/ 90 w 121"/>
                <a:gd name="T25" fmla="*/ 10 h 152"/>
                <a:gd name="T26" fmla="*/ 98 w 121"/>
                <a:gd name="T27" fmla="*/ 14 h 152"/>
                <a:gd name="T28" fmla="*/ 98 w 121"/>
                <a:gd name="T29" fmla="*/ 23 h 152"/>
                <a:gd name="T30" fmla="*/ 91 w 121"/>
                <a:gd name="T31" fmla="*/ 22 h 152"/>
                <a:gd name="T32" fmla="*/ 95 w 121"/>
                <a:gd name="T33" fmla="*/ 33 h 152"/>
                <a:gd name="T34" fmla="*/ 105 w 121"/>
                <a:gd name="T35" fmla="*/ 49 h 152"/>
                <a:gd name="T36" fmla="*/ 113 w 121"/>
                <a:gd name="T37" fmla="*/ 65 h 152"/>
                <a:gd name="T38" fmla="*/ 114 w 121"/>
                <a:gd name="T39" fmla="*/ 92 h 152"/>
                <a:gd name="T40" fmla="*/ 118 w 121"/>
                <a:gd name="T41" fmla="*/ 112 h 152"/>
                <a:gd name="T42" fmla="*/ 120 w 121"/>
                <a:gd name="T43" fmla="*/ 128 h 152"/>
                <a:gd name="T44" fmla="*/ 113 w 121"/>
                <a:gd name="T45" fmla="*/ 144 h 152"/>
                <a:gd name="T46" fmla="*/ 82 w 121"/>
                <a:gd name="T47" fmla="*/ 152 h 152"/>
                <a:gd name="T48" fmla="*/ 65 w 121"/>
                <a:gd name="T49" fmla="*/ 144 h 152"/>
                <a:gd name="T50" fmla="*/ 56 w 121"/>
                <a:gd name="T51" fmla="*/ 124 h 152"/>
                <a:gd name="T52" fmla="*/ 46 w 121"/>
                <a:gd name="T53" fmla="*/ 109 h 152"/>
                <a:gd name="T54" fmla="*/ 39 w 121"/>
                <a:gd name="T55" fmla="*/ 91 h 152"/>
                <a:gd name="T56" fmla="*/ 37 w 121"/>
                <a:gd name="T57" fmla="*/ 78 h 152"/>
                <a:gd name="T58" fmla="*/ 34 w 121"/>
                <a:gd name="T59" fmla="*/ 74 h 152"/>
                <a:gd name="T60" fmla="*/ 32 w 121"/>
                <a:gd name="T61" fmla="*/ 91 h 152"/>
                <a:gd name="T62" fmla="*/ 32 w 121"/>
                <a:gd name="T63" fmla="*/ 93 h 152"/>
                <a:gd name="T64" fmla="*/ 17 w 121"/>
                <a:gd name="T65" fmla="*/ 87 h 152"/>
                <a:gd name="T66" fmla="*/ 13 w 121"/>
                <a:gd name="T67" fmla="*/ 82 h 152"/>
                <a:gd name="T68" fmla="*/ 15 w 121"/>
                <a:gd name="T69" fmla="*/ 71 h 152"/>
                <a:gd name="T70" fmla="*/ 0 w 121"/>
                <a:gd name="T71" fmla="*/ 5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52">
                  <a:moveTo>
                    <a:pt x="0" y="59"/>
                  </a:moveTo>
                  <a:cubicBezTo>
                    <a:pt x="3" y="54"/>
                    <a:pt x="5" y="50"/>
                    <a:pt x="6" y="48"/>
                  </a:cubicBezTo>
                  <a:cubicBezTo>
                    <a:pt x="9" y="43"/>
                    <a:pt x="18" y="45"/>
                    <a:pt x="25" y="45"/>
                  </a:cubicBezTo>
                  <a:cubicBezTo>
                    <a:pt x="33" y="45"/>
                    <a:pt x="31" y="39"/>
                    <a:pt x="31" y="35"/>
                  </a:cubicBezTo>
                  <a:cubicBezTo>
                    <a:pt x="31" y="32"/>
                    <a:pt x="36" y="29"/>
                    <a:pt x="34" y="26"/>
                  </a:cubicBezTo>
                  <a:cubicBezTo>
                    <a:pt x="32" y="22"/>
                    <a:pt x="34" y="17"/>
                    <a:pt x="37" y="15"/>
                  </a:cubicBezTo>
                  <a:cubicBezTo>
                    <a:pt x="40" y="13"/>
                    <a:pt x="43" y="8"/>
                    <a:pt x="49" y="8"/>
                  </a:cubicBezTo>
                  <a:cubicBezTo>
                    <a:pt x="54" y="7"/>
                    <a:pt x="53" y="5"/>
                    <a:pt x="56" y="2"/>
                  </a:cubicBezTo>
                  <a:cubicBezTo>
                    <a:pt x="60" y="0"/>
                    <a:pt x="62" y="5"/>
                    <a:pt x="62" y="5"/>
                  </a:cubicBezTo>
                  <a:cubicBezTo>
                    <a:pt x="62" y="5"/>
                    <a:pt x="68" y="10"/>
                    <a:pt x="72" y="6"/>
                  </a:cubicBezTo>
                  <a:cubicBezTo>
                    <a:pt x="75" y="3"/>
                    <a:pt x="77" y="11"/>
                    <a:pt x="80" y="11"/>
                  </a:cubicBezTo>
                  <a:cubicBezTo>
                    <a:pt x="82" y="11"/>
                    <a:pt x="85" y="8"/>
                    <a:pt x="86" y="6"/>
                  </a:cubicBezTo>
                  <a:cubicBezTo>
                    <a:pt x="88" y="9"/>
                    <a:pt x="85" y="11"/>
                    <a:pt x="90" y="10"/>
                  </a:cubicBezTo>
                  <a:cubicBezTo>
                    <a:pt x="95" y="10"/>
                    <a:pt x="97" y="10"/>
                    <a:pt x="98" y="14"/>
                  </a:cubicBezTo>
                  <a:cubicBezTo>
                    <a:pt x="100" y="17"/>
                    <a:pt x="101" y="24"/>
                    <a:pt x="98" y="23"/>
                  </a:cubicBezTo>
                  <a:cubicBezTo>
                    <a:pt x="95" y="22"/>
                    <a:pt x="93" y="21"/>
                    <a:pt x="91" y="22"/>
                  </a:cubicBezTo>
                  <a:cubicBezTo>
                    <a:pt x="89" y="24"/>
                    <a:pt x="93" y="29"/>
                    <a:pt x="95" y="33"/>
                  </a:cubicBezTo>
                  <a:cubicBezTo>
                    <a:pt x="98" y="37"/>
                    <a:pt x="99" y="45"/>
                    <a:pt x="105" y="49"/>
                  </a:cubicBezTo>
                  <a:cubicBezTo>
                    <a:pt x="111" y="53"/>
                    <a:pt x="113" y="61"/>
                    <a:pt x="113" y="65"/>
                  </a:cubicBezTo>
                  <a:cubicBezTo>
                    <a:pt x="112" y="70"/>
                    <a:pt x="113" y="86"/>
                    <a:pt x="114" y="92"/>
                  </a:cubicBezTo>
                  <a:cubicBezTo>
                    <a:pt x="114" y="98"/>
                    <a:pt x="114" y="104"/>
                    <a:pt x="118" y="112"/>
                  </a:cubicBezTo>
                  <a:cubicBezTo>
                    <a:pt x="121" y="120"/>
                    <a:pt x="121" y="125"/>
                    <a:pt x="120" y="128"/>
                  </a:cubicBezTo>
                  <a:cubicBezTo>
                    <a:pt x="119" y="131"/>
                    <a:pt x="115" y="140"/>
                    <a:pt x="113" y="144"/>
                  </a:cubicBezTo>
                  <a:cubicBezTo>
                    <a:pt x="111" y="149"/>
                    <a:pt x="89" y="152"/>
                    <a:pt x="82" y="152"/>
                  </a:cubicBezTo>
                  <a:cubicBezTo>
                    <a:pt x="75" y="152"/>
                    <a:pt x="69" y="148"/>
                    <a:pt x="65" y="144"/>
                  </a:cubicBezTo>
                  <a:cubicBezTo>
                    <a:pt x="61" y="139"/>
                    <a:pt x="60" y="129"/>
                    <a:pt x="56" y="124"/>
                  </a:cubicBezTo>
                  <a:cubicBezTo>
                    <a:pt x="52" y="118"/>
                    <a:pt x="45" y="115"/>
                    <a:pt x="46" y="109"/>
                  </a:cubicBezTo>
                  <a:cubicBezTo>
                    <a:pt x="46" y="103"/>
                    <a:pt x="41" y="96"/>
                    <a:pt x="39" y="91"/>
                  </a:cubicBezTo>
                  <a:cubicBezTo>
                    <a:pt x="37" y="87"/>
                    <a:pt x="38" y="82"/>
                    <a:pt x="37" y="78"/>
                  </a:cubicBezTo>
                  <a:cubicBezTo>
                    <a:pt x="36" y="74"/>
                    <a:pt x="35" y="69"/>
                    <a:pt x="34" y="74"/>
                  </a:cubicBezTo>
                  <a:cubicBezTo>
                    <a:pt x="32" y="78"/>
                    <a:pt x="34" y="85"/>
                    <a:pt x="32" y="91"/>
                  </a:cubicBezTo>
                  <a:cubicBezTo>
                    <a:pt x="32" y="92"/>
                    <a:pt x="32" y="92"/>
                    <a:pt x="32" y="93"/>
                  </a:cubicBezTo>
                  <a:cubicBezTo>
                    <a:pt x="17" y="87"/>
                    <a:pt x="17" y="87"/>
                    <a:pt x="17" y="87"/>
                  </a:cubicBezTo>
                  <a:cubicBezTo>
                    <a:pt x="13" y="82"/>
                    <a:pt x="13" y="82"/>
                    <a:pt x="13" y="82"/>
                  </a:cubicBezTo>
                  <a:cubicBezTo>
                    <a:pt x="15" y="71"/>
                    <a:pt x="15" y="71"/>
                    <a:pt x="15" y="71"/>
                  </a:cubicBezTo>
                  <a:lnTo>
                    <a:pt x="0" y="5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7">
              <a:extLst>
                <a:ext uri="{FF2B5EF4-FFF2-40B4-BE49-F238E27FC236}">
                  <a16:creationId xmlns:a16="http://schemas.microsoft.com/office/drawing/2014/main" id="{B563C896-A320-254C-8C72-919C0FF3DFD5}"/>
                </a:ext>
              </a:extLst>
            </p:cNvPr>
            <p:cNvSpPr>
              <a:spLocks/>
            </p:cNvSpPr>
            <p:nvPr/>
          </p:nvSpPr>
          <p:spPr bwMode="auto">
            <a:xfrm>
              <a:off x="1298" y="2999"/>
              <a:ext cx="367" cy="300"/>
            </a:xfrm>
            <a:custGeom>
              <a:avLst/>
              <a:gdLst>
                <a:gd name="T0" fmla="*/ 344 w 367"/>
                <a:gd name="T1" fmla="*/ 258 h 300"/>
                <a:gd name="T2" fmla="*/ 321 w 367"/>
                <a:gd name="T3" fmla="*/ 258 h 300"/>
                <a:gd name="T4" fmla="*/ 327 w 367"/>
                <a:gd name="T5" fmla="*/ 281 h 300"/>
                <a:gd name="T6" fmla="*/ 323 w 367"/>
                <a:gd name="T7" fmla="*/ 298 h 300"/>
                <a:gd name="T8" fmla="*/ 296 w 367"/>
                <a:gd name="T9" fmla="*/ 298 h 300"/>
                <a:gd name="T10" fmla="*/ 275 w 367"/>
                <a:gd name="T11" fmla="*/ 300 h 300"/>
                <a:gd name="T12" fmla="*/ 241 w 367"/>
                <a:gd name="T13" fmla="*/ 271 h 300"/>
                <a:gd name="T14" fmla="*/ 223 w 367"/>
                <a:gd name="T15" fmla="*/ 246 h 300"/>
                <a:gd name="T16" fmla="*/ 191 w 367"/>
                <a:gd name="T17" fmla="*/ 219 h 300"/>
                <a:gd name="T18" fmla="*/ 158 w 367"/>
                <a:gd name="T19" fmla="*/ 221 h 300"/>
                <a:gd name="T20" fmla="*/ 112 w 367"/>
                <a:gd name="T21" fmla="*/ 212 h 300"/>
                <a:gd name="T22" fmla="*/ 104 w 367"/>
                <a:gd name="T23" fmla="*/ 175 h 300"/>
                <a:gd name="T24" fmla="*/ 73 w 367"/>
                <a:gd name="T25" fmla="*/ 160 h 300"/>
                <a:gd name="T26" fmla="*/ 46 w 367"/>
                <a:gd name="T27" fmla="*/ 133 h 300"/>
                <a:gd name="T28" fmla="*/ 16 w 367"/>
                <a:gd name="T29" fmla="*/ 131 h 300"/>
                <a:gd name="T30" fmla="*/ 14 w 367"/>
                <a:gd name="T31" fmla="*/ 104 h 300"/>
                <a:gd name="T32" fmla="*/ 8 w 367"/>
                <a:gd name="T33" fmla="*/ 79 h 300"/>
                <a:gd name="T34" fmla="*/ 19 w 367"/>
                <a:gd name="T35" fmla="*/ 75 h 300"/>
                <a:gd name="T36" fmla="*/ 62 w 367"/>
                <a:gd name="T37" fmla="*/ 33 h 300"/>
                <a:gd name="T38" fmla="*/ 89 w 367"/>
                <a:gd name="T39" fmla="*/ 8 h 300"/>
                <a:gd name="T40" fmla="*/ 112 w 367"/>
                <a:gd name="T41" fmla="*/ 4 h 300"/>
                <a:gd name="T42" fmla="*/ 139 w 367"/>
                <a:gd name="T43" fmla="*/ 8 h 300"/>
                <a:gd name="T44" fmla="*/ 166 w 367"/>
                <a:gd name="T45" fmla="*/ 8 h 300"/>
                <a:gd name="T46" fmla="*/ 169 w 367"/>
                <a:gd name="T47" fmla="*/ 46 h 300"/>
                <a:gd name="T48" fmla="*/ 162 w 367"/>
                <a:gd name="T49" fmla="*/ 77 h 300"/>
                <a:gd name="T50" fmla="*/ 173 w 367"/>
                <a:gd name="T51" fmla="*/ 98 h 300"/>
                <a:gd name="T52" fmla="*/ 191 w 367"/>
                <a:gd name="T53" fmla="*/ 117 h 300"/>
                <a:gd name="T54" fmla="*/ 210 w 367"/>
                <a:gd name="T55" fmla="*/ 133 h 300"/>
                <a:gd name="T56" fmla="*/ 244 w 367"/>
                <a:gd name="T57" fmla="*/ 142 h 300"/>
                <a:gd name="T58" fmla="*/ 271 w 367"/>
                <a:gd name="T59" fmla="*/ 162 h 300"/>
                <a:gd name="T60" fmla="*/ 289 w 367"/>
                <a:gd name="T61" fmla="*/ 173 h 300"/>
                <a:gd name="T62" fmla="*/ 308 w 367"/>
                <a:gd name="T63" fmla="*/ 187 h 300"/>
                <a:gd name="T64" fmla="*/ 331 w 367"/>
                <a:gd name="T65" fmla="*/ 187 h 300"/>
                <a:gd name="T66" fmla="*/ 339 w 367"/>
                <a:gd name="T67" fmla="*/ 204 h 300"/>
                <a:gd name="T68" fmla="*/ 362 w 367"/>
                <a:gd name="T69" fmla="*/ 2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300">
                  <a:moveTo>
                    <a:pt x="367" y="235"/>
                  </a:moveTo>
                  <a:lnTo>
                    <a:pt x="344" y="258"/>
                  </a:lnTo>
                  <a:lnTo>
                    <a:pt x="331" y="250"/>
                  </a:lnTo>
                  <a:lnTo>
                    <a:pt x="321" y="258"/>
                  </a:lnTo>
                  <a:lnTo>
                    <a:pt x="337" y="273"/>
                  </a:lnTo>
                  <a:lnTo>
                    <a:pt x="327" y="281"/>
                  </a:lnTo>
                  <a:lnTo>
                    <a:pt x="327" y="292"/>
                  </a:lnTo>
                  <a:lnTo>
                    <a:pt x="323" y="298"/>
                  </a:lnTo>
                  <a:lnTo>
                    <a:pt x="306" y="281"/>
                  </a:lnTo>
                  <a:lnTo>
                    <a:pt x="296" y="298"/>
                  </a:lnTo>
                  <a:lnTo>
                    <a:pt x="283" y="294"/>
                  </a:lnTo>
                  <a:lnTo>
                    <a:pt x="275" y="300"/>
                  </a:lnTo>
                  <a:lnTo>
                    <a:pt x="264" y="281"/>
                  </a:lnTo>
                  <a:lnTo>
                    <a:pt x="241" y="271"/>
                  </a:lnTo>
                  <a:lnTo>
                    <a:pt x="237" y="260"/>
                  </a:lnTo>
                  <a:lnTo>
                    <a:pt x="223" y="246"/>
                  </a:lnTo>
                  <a:lnTo>
                    <a:pt x="206" y="242"/>
                  </a:lnTo>
                  <a:lnTo>
                    <a:pt x="191" y="219"/>
                  </a:lnTo>
                  <a:lnTo>
                    <a:pt x="179" y="225"/>
                  </a:lnTo>
                  <a:lnTo>
                    <a:pt x="158" y="221"/>
                  </a:lnTo>
                  <a:lnTo>
                    <a:pt x="131" y="231"/>
                  </a:lnTo>
                  <a:lnTo>
                    <a:pt x="112" y="212"/>
                  </a:lnTo>
                  <a:lnTo>
                    <a:pt x="112" y="185"/>
                  </a:lnTo>
                  <a:lnTo>
                    <a:pt x="104" y="175"/>
                  </a:lnTo>
                  <a:lnTo>
                    <a:pt x="96" y="181"/>
                  </a:lnTo>
                  <a:lnTo>
                    <a:pt x="73" y="160"/>
                  </a:lnTo>
                  <a:lnTo>
                    <a:pt x="48" y="160"/>
                  </a:lnTo>
                  <a:lnTo>
                    <a:pt x="46" y="133"/>
                  </a:lnTo>
                  <a:lnTo>
                    <a:pt x="19" y="133"/>
                  </a:lnTo>
                  <a:lnTo>
                    <a:pt x="16" y="131"/>
                  </a:lnTo>
                  <a:lnTo>
                    <a:pt x="21" y="117"/>
                  </a:lnTo>
                  <a:lnTo>
                    <a:pt x="14" y="104"/>
                  </a:lnTo>
                  <a:lnTo>
                    <a:pt x="0" y="96"/>
                  </a:lnTo>
                  <a:lnTo>
                    <a:pt x="8" y="79"/>
                  </a:lnTo>
                  <a:lnTo>
                    <a:pt x="8" y="75"/>
                  </a:lnTo>
                  <a:lnTo>
                    <a:pt x="19" y="75"/>
                  </a:lnTo>
                  <a:lnTo>
                    <a:pt x="41" y="71"/>
                  </a:lnTo>
                  <a:lnTo>
                    <a:pt x="62" y="33"/>
                  </a:lnTo>
                  <a:lnTo>
                    <a:pt x="81" y="23"/>
                  </a:lnTo>
                  <a:lnTo>
                    <a:pt x="89" y="8"/>
                  </a:lnTo>
                  <a:lnTo>
                    <a:pt x="100" y="12"/>
                  </a:lnTo>
                  <a:lnTo>
                    <a:pt x="112" y="4"/>
                  </a:lnTo>
                  <a:lnTo>
                    <a:pt x="131" y="0"/>
                  </a:lnTo>
                  <a:lnTo>
                    <a:pt x="139" y="8"/>
                  </a:lnTo>
                  <a:lnTo>
                    <a:pt x="150" y="6"/>
                  </a:lnTo>
                  <a:lnTo>
                    <a:pt x="166" y="8"/>
                  </a:lnTo>
                  <a:lnTo>
                    <a:pt x="179" y="31"/>
                  </a:lnTo>
                  <a:lnTo>
                    <a:pt x="169" y="46"/>
                  </a:lnTo>
                  <a:lnTo>
                    <a:pt x="162" y="62"/>
                  </a:lnTo>
                  <a:lnTo>
                    <a:pt x="162" y="77"/>
                  </a:lnTo>
                  <a:lnTo>
                    <a:pt x="173" y="87"/>
                  </a:lnTo>
                  <a:lnTo>
                    <a:pt x="173" y="98"/>
                  </a:lnTo>
                  <a:lnTo>
                    <a:pt x="183" y="102"/>
                  </a:lnTo>
                  <a:lnTo>
                    <a:pt x="191" y="117"/>
                  </a:lnTo>
                  <a:lnTo>
                    <a:pt x="208" y="119"/>
                  </a:lnTo>
                  <a:lnTo>
                    <a:pt x="210" y="133"/>
                  </a:lnTo>
                  <a:lnTo>
                    <a:pt x="235" y="131"/>
                  </a:lnTo>
                  <a:lnTo>
                    <a:pt x="244" y="142"/>
                  </a:lnTo>
                  <a:lnTo>
                    <a:pt x="254" y="146"/>
                  </a:lnTo>
                  <a:lnTo>
                    <a:pt x="271" y="162"/>
                  </a:lnTo>
                  <a:lnTo>
                    <a:pt x="275" y="177"/>
                  </a:lnTo>
                  <a:lnTo>
                    <a:pt x="289" y="173"/>
                  </a:lnTo>
                  <a:lnTo>
                    <a:pt x="304" y="173"/>
                  </a:lnTo>
                  <a:lnTo>
                    <a:pt x="308" y="187"/>
                  </a:lnTo>
                  <a:lnTo>
                    <a:pt x="325" y="200"/>
                  </a:lnTo>
                  <a:lnTo>
                    <a:pt x="331" y="187"/>
                  </a:lnTo>
                  <a:lnTo>
                    <a:pt x="346" y="198"/>
                  </a:lnTo>
                  <a:lnTo>
                    <a:pt x="339" y="204"/>
                  </a:lnTo>
                  <a:lnTo>
                    <a:pt x="360" y="217"/>
                  </a:lnTo>
                  <a:lnTo>
                    <a:pt x="362" y="225"/>
                  </a:lnTo>
                  <a:lnTo>
                    <a:pt x="367" y="23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8">
              <a:extLst>
                <a:ext uri="{FF2B5EF4-FFF2-40B4-BE49-F238E27FC236}">
                  <a16:creationId xmlns:a16="http://schemas.microsoft.com/office/drawing/2014/main" id="{9D564B20-C787-AA4A-8BAB-47F5AC333AD8}"/>
                </a:ext>
              </a:extLst>
            </p:cNvPr>
            <p:cNvSpPr>
              <a:spLocks/>
            </p:cNvSpPr>
            <p:nvPr/>
          </p:nvSpPr>
          <p:spPr bwMode="auto">
            <a:xfrm>
              <a:off x="1152" y="2855"/>
              <a:ext cx="208" cy="219"/>
            </a:xfrm>
            <a:custGeom>
              <a:avLst/>
              <a:gdLst>
                <a:gd name="T0" fmla="*/ 16 w 100"/>
                <a:gd name="T1" fmla="*/ 18 h 105"/>
                <a:gd name="T2" fmla="*/ 20 w 100"/>
                <a:gd name="T3" fmla="*/ 15 h 105"/>
                <a:gd name="T4" fmla="*/ 30 w 100"/>
                <a:gd name="T5" fmla="*/ 19 h 105"/>
                <a:gd name="T6" fmla="*/ 37 w 100"/>
                <a:gd name="T7" fmla="*/ 23 h 105"/>
                <a:gd name="T8" fmla="*/ 40 w 100"/>
                <a:gd name="T9" fmla="*/ 26 h 105"/>
                <a:gd name="T10" fmla="*/ 37 w 100"/>
                <a:gd name="T11" fmla="*/ 32 h 105"/>
                <a:gd name="T12" fmla="*/ 45 w 100"/>
                <a:gd name="T13" fmla="*/ 40 h 105"/>
                <a:gd name="T14" fmla="*/ 52 w 100"/>
                <a:gd name="T15" fmla="*/ 32 h 105"/>
                <a:gd name="T16" fmla="*/ 46 w 100"/>
                <a:gd name="T17" fmla="*/ 25 h 105"/>
                <a:gd name="T18" fmla="*/ 45 w 100"/>
                <a:gd name="T19" fmla="*/ 23 h 105"/>
                <a:gd name="T20" fmla="*/ 40 w 100"/>
                <a:gd name="T21" fmla="*/ 14 h 105"/>
                <a:gd name="T22" fmla="*/ 39 w 100"/>
                <a:gd name="T23" fmla="*/ 3 h 105"/>
                <a:gd name="T24" fmla="*/ 35 w 100"/>
                <a:gd name="T25" fmla="*/ 0 h 105"/>
                <a:gd name="T26" fmla="*/ 67 w 100"/>
                <a:gd name="T27" fmla="*/ 0 h 105"/>
                <a:gd name="T28" fmla="*/ 68 w 100"/>
                <a:gd name="T29" fmla="*/ 0 h 105"/>
                <a:gd name="T30" fmla="*/ 68 w 100"/>
                <a:gd name="T31" fmla="*/ 13 h 105"/>
                <a:gd name="T32" fmla="*/ 83 w 100"/>
                <a:gd name="T33" fmla="*/ 58 h 105"/>
                <a:gd name="T34" fmla="*/ 92 w 100"/>
                <a:gd name="T35" fmla="*/ 62 h 105"/>
                <a:gd name="T36" fmla="*/ 100 w 100"/>
                <a:gd name="T37" fmla="*/ 85 h 105"/>
                <a:gd name="T38" fmla="*/ 90 w 100"/>
                <a:gd name="T39" fmla="*/ 103 h 105"/>
                <a:gd name="T40" fmla="*/ 79 w 100"/>
                <a:gd name="T41" fmla="*/ 105 h 105"/>
                <a:gd name="T42" fmla="*/ 74 w 100"/>
                <a:gd name="T43" fmla="*/ 105 h 105"/>
                <a:gd name="T44" fmla="*/ 72 w 100"/>
                <a:gd name="T45" fmla="*/ 97 h 105"/>
                <a:gd name="T46" fmla="*/ 64 w 100"/>
                <a:gd name="T47" fmla="*/ 94 h 105"/>
                <a:gd name="T48" fmla="*/ 68 w 100"/>
                <a:gd name="T49" fmla="*/ 85 h 105"/>
                <a:gd name="T50" fmla="*/ 63 w 100"/>
                <a:gd name="T51" fmla="*/ 83 h 105"/>
                <a:gd name="T52" fmla="*/ 64 w 100"/>
                <a:gd name="T53" fmla="*/ 79 h 105"/>
                <a:gd name="T54" fmla="*/ 57 w 100"/>
                <a:gd name="T55" fmla="*/ 79 h 105"/>
                <a:gd name="T56" fmla="*/ 55 w 100"/>
                <a:gd name="T57" fmla="*/ 81 h 105"/>
                <a:gd name="T58" fmla="*/ 52 w 100"/>
                <a:gd name="T59" fmla="*/ 78 h 105"/>
                <a:gd name="T60" fmla="*/ 54 w 100"/>
                <a:gd name="T61" fmla="*/ 70 h 105"/>
                <a:gd name="T62" fmla="*/ 46 w 100"/>
                <a:gd name="T63" fmla="*/ 64 h 105"/>
                <a:gd name="T64" fmla="*/ 42 w 100"/>
                <a:gd name="T65" fmla="*/ 67 h 105"/>
                <a:gd name="T66" fmla="*/ 38 w 100"/>
                <a:gd name="T67" fmla="*/ 68 h 105"/>
                <a:gd name="T68" fmla="*/ 32 w 100"/>
                <a:gd name="T69" fmla="*/ 65 h 105"/>
                <a:gd name="T70" fmla="*/ 21 w 100"/>
                <a:gd name="T71" fmla="*/ 65 h 105"/>
                <a:gd name="T72" fmla="*/ 20 w 100"/>
                <a:gd name="T73" fmla="*/ 60 h 105"/>
                <a:gd name="T74" fmla="*/ 14 w 100"/>
                <a:gd name="T75" fmla="*/ 64 h 105"/>
                <a:gd name="T76" fmla="*/ 9 w 100"/>
                <a:gd name="T77" fmla="*/ 63 h 105"/>
                <a:gd name="T78" fmla="*/ 9 w 100"/>
                <a:gd name="T79" fmla="*/ 63 h 105"/>
                <a:gd name="T80" fmla="*/ 7 w 100"/>
                <a:gd name="T81" fmla="*/ 56 h 105"/>
                <a:gd name="T82" fmla="*/ 9 w 100"/>
                <a:gd name="T83" fmla="*/ 50 h 105"/>
                <a:gd name="T84" fmla="*/ 8 w 100"/>
                <a:gd name="T85" fmla="*/ 42 h 105"/>
                <a:gd name="T86" fmla="*/ 2 w 100"/>
                <a:gd name="T87" fmla="*/ 35 h 105"/>
                <a:gd name="T88" fmla="*/ 4 w 100"/>
                <a:gd name="T89" fmla="*/ 31 h 105"/>
                <a:gd name="T90" fmla="*/ 0 w 100"/>
                <a:gd name="T91" fmla="*/ 27 h 105"/>
                <a:gd name="T92" fmla="*/ 16 w 100"/>
                <a:gd name="T93" fmla="*/ 26 h 105"/>
                <a:gd name="T94" fmla="*/ 16 w 100"/>
                <a:gd name="T95"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5">
                  <a:moveTo>
                    <a:pt x="16" y="18"/>
                  </a:moveTo>
                  <a:cubicBezTo>
                    <a:pt x="18" y="18"/>
                    <a:pt x="19" y="16"/>
                    <a:pt x="20" y="15"/>
                  </a:cubicBezTo>
                  <a:cubicBezTo>
                    <a:pt x="22" y="11"/>
                    <a:pt x="29" y="16"/>
                    <a:pt x="30" y="19"/>
                  </a:cubicBezTo>
                  <a:cubicBezTo>
                    <a:pt x="32" y="23"/>
                    <a:pt x="35" y="22"/>
                    <a:pt x="37" y="23"/>
                  </a:cubicBezTo>
                  <a:cubicBezTo>
                    <a:pt x="38" y="23"/>
                    <a:pt x="39" y="25"/>
                    <a:pt x="40" y="26"/>
                  </a:cubicBezTo>
                  <a:cubicBezTo>
                    <a:pt x="39" y="28"/>
                    <a:pt x="37" y="30"/>
                    <a:pt x="37" y="32"/>
                  </a:cubicBezTo>
                  <a:cubicBezTo>
                    <a:pt x="37" y="36"/>
                    <a:pt x="41" y="40"/>
                    <a:pt x="45" y="40"/>
                  </a:cubicBezTo>
                  <a:cubicBezTo>
                    <a:pt x="49" y="40"/>
                    <a:pt x="52" y="36"/>
                    <a:pt x="52" y="32"/>
                  </a:cubicBezTo>
                  <a:cubicBezTo>
                    <a:pt x="52" y="29"/>
                    <a:pt x="49" y="25"/>
                    <a:pt x="46" y="25"/>
                  </a:cubicBezTo>
                  <a:cubicBezTo>
                    <a:pt x="45" y="24"/>
                    <a:pt x="45" y="24"/>
                    <a:pt x="45" y="23"/>
                  </a:cubicBezTo>
                  <a:cubicBezTo>
                    <a:pt x="40" y="19"/>
                    <a:pt x="39" y="17"/>
                    <a:pt x="40" y="14"/>
                  </a:cubicBezTo>
                  <a:cubicBezTo>
                    <a:pt x="41" y="10"/>
                    <a:pt x="48" y="9"/>
                    <a:pt x="39" y="3"/>
                  </a:cubicBezTo>
                  <a:cubicBezTo>
                    <a:pt x="37" y="2"/>
                    <a:pt x="36" y="1"/>
                    <a:pt x="35" y="0"/>
                  </a:cubicBezTo>
                  <a:cubicBezTo>
                    <a:pt x="46" y="0"/>
                    <a:pt x="60" y="0"/>
                    <a:pt x="67" y="0"/>
                  </a:cubicBezTo>
                  <a:cubicBezTo>
                    <a:pt x="68" y="0"/>
                    <a:pt x="68" y="0"/>
                    <a:pt x="68" y="0"/>
                  </a:cubicBezTo>
                  <a:cubicBezTo>
                    <a:pt x="68" y="13"/>
                    <a:pt x="68" y="13"/>
                    <a:pt x="68" y="13"/>
                  </a:cubicBezTo>
                  <a:cubicBezTo>
                    <a:pt x="83" y="58"/>
                    <a:pt x="83" y="58"/>
                    <a:pt x="83" y="58"/>
                  </a:cubicBezTo>
                  <a:cubicBezTo>
                    <a:pt x="92" y="62"/>
                    <a:pt x="92" y="62"/>
                    <a:pt x="92" y="62"/>
                  </a:cubicBezTo>
                  <a:cubicBezTo>
                    <a:pt x="100" y="85"/>
                    <a:pt x="100" y="85"/>
                    <a:pt x="100" y="85"/>
                  </a:cubicBezTo>
                  <a:cubicBezTo>
                    <a:pt x="90" y="103"/>
                    <a:pt x="90" y="103"/>
                    <a:pt x="90" y="103"/>
                  </a:cubicBezTo>
                  <a:cubicBezTo>
                    <a:pt x="79" y="105"/>
                    <a:pt x="79" y="105"/>
                    <a:pt x="79" y="105"/>
                  </a:cubicBezTo>
                  <a:cubicBezTo>
                    <a:pt x="74" y="105"/>
                    <a:pt x="74" y="105"/>
                    <a:pt x="74" y="105"/>
                  </a:cubicBezTo>
                  <a:cubicBezTo>
                    <a:pt x="72" y="97"/>
                    <a:pt x="72" y="97"/>
                    <a:pt x="72" y="97"/>
                  </a:cubicBezTo>
                  <a:cubicBezTo>
                    <a:pt x="64" y="94"/>
                    <a:pt x="64" y="94"/>
                    <a:pt x="64" y="94"/>
                  </a:cubicBezTo>
                  <a:cubicBezTo>
                    <a:pt x="68" y="85"/>
                    <a:pt x="68" y="85"/>
                    <a:pt x="68" y="85"/>
                  </a:cubicBezTo>
                  <a:cubicBezTo>
                    <a:pt x="63" y="83"/>
                    <a:pt x="63" y="83"/>
                    <a:pt x="63" y="83"/>
                  </a:cubicBezTo>
                  <a:cubicBezTo>
                    <a:pt x="64" y="79"/>
                    <a:pt x="64" y="79"/>
                    <a:pt x="64" y="79"/>
                  </a:cubicBezTo>
                  <a:cubicBezTo>
                    <a:pt x="57" y="79"/>
                    <a:pt x="57" y="79"/>
                    <a:pt x="57" y="79"/>
                  </a:cubicBezTo>
                  <a:cubicBezTo>
                    <a:pt x="55" y="81"/>
                    <a:pt x="55" y="81"/>
                    <a:pt x="55" y="81"/>
                  </a:cubicBezTo>
                  <a:cubicBezTo>
                    <a:pt x="52" y="78"/>
                    <a:pt x="52" y="78"/>
                    <a:pt x="52" y="78"/>
                  </a:cubicBezTo>
                  <a:cubicBezTo>
                    <a:pt x="54" y="70"/>
                    <a:pt x="54" y="70"/>
                    <a:pt x="54" y="70"/>
                  </a:cubicBezTo>
                  <a:cubicBezTo>
                    <a:pt x="46" y="64"/>
                    <a:pt x="46" y="64"/>
                    <a:pt x="46" y="64"/>
                  </a:cubicBezTo>
                  <a:cubicBezTo>
                    <a:pt x="42" y="67"/>
                    <a:pt x="42" y="67"/>
                    <a:pt x="42" y="67"/>
                  </a:cubicBezTo>
                  <a:cubicBezTo>
                    <a:pt x="38" y="68"/>
                    <a:pt x="38" y="68"/>
                    <a:pt x="38" y="68"/>
                  </a:cubicBezTo>
                  <a:cubicBezTo>
                    <a:pt x="32" y="65"/>
                    <a:pt x="32" y="65"/>
                    <a:pt x="32" y="65"/>
                  </a:cubicBezTo>
                  <a:cubicBezTo>
                    <a:pt x="21" y="65"/>
                    <a:pt x="21" y="65"/>
                    <a:pt x="21" y="65"/>
                  </a:cubicBezTo>
                  <a:cubicBezTo>
                    <a:pt x="20" y="60"/>
                    <a:pt x="20" y="60"/>
                    <a:pt x="20" y="60"/>
                  </a:cubicBezTo>
                  <a:cubicBezTo>
                    <a:pt x="14" y="64"/>
                    <a:pt x="14" y="64"/>
                    <a:pt x="14" y="64"/>
                  </a:cubicBezTo>
                  <a:cubicBezTo>
                    <a:pt x="9" y="63"/>
                    <a:pt x="9" y="63"/>
                    <a:pt x="9" y="63"/>
                  </a:cubicBezTo>
                  <a:cubicBezTo>
                    <a:pt x="9" y="63"/>
                    <a:pt x="9" y="63"/>
                    <a:pt x="9" y="63"/>
                  </a:cubicBezTo>
                  <a:cubicBezTo>
                    <a:pt x="7" y="56"/>
                    <a:pt x="7" y="56"/>
                    <a:pt x="7" y="56"/>
                  </a:cubicBezTo>
                  <a:cubicBezTo>
                    <a:pt x="9" y="50"/>
                    <a:pt x="9" y="50"/>
                    <a:pt x="9" y="50"/>
                  </a:cubicBezTo>
                  <a:cubicBezTo>
                    <a:pt x="8" y="42"/>
                    <a:pt x="8" y="42"/>
                    <a:pt x="8" y="42"/>
                  </a:cubicBezTo>
                  <a:cubicBezTo>
                    <a:pt x="2" y="35"/>
                    <a:pt x="2" y="35"/>
                    <a:pt x="2" y="35"/>
                  </a:cubicBezTo>
                  <a:cubicBezTo>
                    <a:pt x="4" y="31"/>
                    <a:pt x="4" y="31"/>
                    <a:pt x="4" y="31"/>
                  </a:cubicBezTo>
                  <a:cubicBezTo>
                    <a:pt x="0" y="27"/>
                    <a:pt x="0" y="27"/>
                    <a:pt x="0" y="27"/>
                  </a:cubicBezTo>
                  <a:cubicBezTo>
                    <a:pt x="6" y="27"/>
                    <a:pt x="13" y="27"/>
                    <a:pt x="16" y="26"/>
                  </a:cubicBezTo>
                  <a:cubicBezTo>
                    <a:pt x="17" y="25"/>
                    <a:pt x="17" y="22"/>
                    <a:pt x="16" y="18"/>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9">
              <a:extLst>
                <a:ext uri="{FF2B5EF4-FFF2-40B4-BE49-F238E27FC236}">
                  <a16:creationId xmlns:a16="http://schemas.microsoft.com/office/drawing/2014/main" id="{5F961A5B-7B68-5947-A2B0-9E53EF9B90FB}"/>
                </a:ext>
              </a:extLst>
            </p:cNvPr>
            <p:cNvSpPr>
              <a:spLocks/>
            </p:cNvSpPr>
            <p:nvPr/>
          </p:nvSpPr>
          <p:spPr bwMode="auto">
            <a:xfrm>
              <a:off x="1121" y="2980"/>
              <a:ext cx="198" cy="150"/>
            </a:xfrm>
            <a:custGeom>
              <a:avLst/>
              <a:gdLst>
                <a:gd name="T0" fmla="*/ 193 w 198"/>
                <a:gd name="T1" fmla="*/ 150 h 150"/>
                <a:gd name="T2" fmla="*/ 164 w 198"/>
                <a:gd name="T3" fmla="*/ 134 h 150"/>
                <a:gd name="T4" fmla="*/ 164 w 198"/>
                <a:gd name="T5" fmla="*/ 138 h 150"/>
                <a:gd name="T6" fmla="*/ 158 w 198"/>
                <a:gd name="T7" fmla="*/ 142 h 150"/>
                <a:gd name="T8" fmla="*/ 148 w 198"/>
                <a:gd name="T9" fmla="*/ 131 h 150"/>
                <a:gd name="T10" fmla="*/ 137 w 198"/>
                <a:gd name="T11" fmla="*/ 131 h 150"/>
                <a:gd name="T12" fmla="*/ 131 w 198"/>
                <a:gd name="T13" fmla="*/ 121 h 150"/>
                <a:gd name="T14" fmla="*/ 129 w 198"/>
                <a:gd name="T15" fmla="*/ 111 h 150"/>
                <a:gd name="T16" fmla="*/ 114 w 198"/>
                <a:gd name="T17" fmla="*/ 108 h 150"/>
                <a:gd name="T18" fmla="*/ 106 w 198"/>
                <a:gd name="T19" fmla="*/ 117 h 150"/>
                <a:gd name="T20" fmla="*/ 93 w 198"/>
                <a:gd name="T21" fmla="*/ 115 h 150"/>
                <a:gd name="T22" fmla="*/ 85 w 198"/>
                <a:gd name="T23" fmla="*/ 123 h 150"/>
                <a:gd name="T24" fmla="*/ 79 w 198"/>
                <a:gd name="T25" fmla="*/ 123 h 150"/>
                <a:gd name="T26" fmla="*/ 68 w 198"/>
                <a:gd name="T27" fmla="*/ 117 h 150"/>
                <a:gd name="T28" fmla="*/ 52 w 198"/>
                <a:gd name="T29" fmla="*/ 117 h 150"/>
                <a:gd name="T30" fmla="*/ 50 w 198"/>
                <a:gd name="T31" fmla="*/ 111 h 150"/>
                <a:gd name="T32" fmla="*/ 37 w 198"/>
                <a:gd name="T33" fmla="*/ 111 h 150"/>
                <a:gd name="T34" fmla="*/ 31 w 198"/>
                <a:gd name="T35" fmla="*/ 104 h 150"/>
                <a:gd name="T36" fmla="*/ 10 w 198"/>
                <a:gd name="T37" fmla="*/ 100 h 150"/>
                <a:gd name="T38" fmla="*/ 0 w 198"/>
                <a:gd name="T39" fmla="*/ 92 h 150"/>
                <a:gd name="T40" fmla="*/ 2 w 198"/>
                <a:gd name="T41" fmla="*/ 77 h 150"/>
                <a:gd name="T42" fmla="*/ 12 w 198"/>
                <a:gd name="T43" fmla="*/ 75 h 150"/>
                <a:gd name="T44" fmla="*/ 14 w 198"/>
                <a:gd name="T45" fmla="*/ 63 h 150"/>
                <a:gd name="T46" fmla="*/ 27 w 198"/>
                <a:gd name="T47" fmla="*/ 54 h 150"/>
                <a:gd name="T48" fmla="*/ 37 w 198"/>
                <a:gd name="T49" fmla="*/ 42 h 150"/>
                <a:gd name="T50" fmla="*/ 29 w 198"/>
                <a:gd name="T51" fmla="*/ 27 h 150"/>
                <a:gd name="T52" fmla="*/ 33 w 198"/>
                <a:gd name="T53" fmla="*/ 17 h 150"/>
                <a:gd name="T54" fmla="*/ 39 w 198"/>
                <a:gd name="T55" fmla="*/ 11 h 150"/>
                <a:gd name="T56" fmla="*/ 50 w 198"/>
                <a:gd name="T57" fmla="*/ 6 h 150"/>
                <a:gd name="T58" fmla="*/ 50 w 198"/>
                <a:gd name="T59" fmla="*/ 6 h 150"/>
                <a:gd name="T60" fmla="*/ 60 w 198"/>
                <a:gd name="T61" fmla="*/ 8 h 150"/>
                <a:gd name="T62" fmla="*/ 73 w 198"/>
                <a:gd name="T63" fmla="*/ 0 h 150"/>
                <a:gd name="T64" fmla="*/ 75 w 198"/>
                <a:gd name="T65" fmla="*/ 11 h 150"/>
                <a:gd name="T66" fmla="*/ 98 w 198"/>
                <a:gd name="T67" fmla="*/ 11 h 150"/>
                <a:gd name="T68" fmla="*/ 110 w 198"/>
                <a:gd name="T69" fmla="*/ 17 h 150"/>
                <a:gd name="T70" fmla="*/ 118 w 198"/>
                <a:gd name="T71" fmla="*/ 15 h 150"/>
                <a:gd name="T72" fmla="*/ 127 w 198"/>
                <a:gd name="T73" fmla="*/ 8 h 150"/>
                <a:gd name="T74" fmla="*/ 143 w 198"/>
                <a:gd name="T75" fmla="*/ 21 h 150"/>
                <a:gd name="T76" fmla="*/ 139 w 198"/>
                <a:gd name="T77" fmla="*/ 38 h 150"/>
                <a:gd name="T78" fmla="*/ 145 w 198"/>
                <a:gd name="T79" fmla="*/ 44 h 150"/>
                <a:gd name="T80" fmla="*/ 150 w 198"/>
                <a:gd name="T81" fmla="*/ 40 h 150"/>
                <a:gd name="T82" fmla="*/ 164 w 198"/>
                <a:gd name="T83" fmla="*/ 40 h 150"/>
                <a:gd name="T84" fmla="*/ 162 w 198"/>
                <a:gd name="T85" fmla="*/ 48 h 150"/>
                <a:gd name="T86" fmla="*/ 173 w 198"/>
                <a:gd name="T87" fmla="*/ 52 h 150"/>
                <a:gd name="T88" fmla="*/ 164 w 198"/>
                <a:gd name="T89" fmla="*/ 71 h 150"/>
                <a:gd name="T90" fmla="*/ 181 w 198"/>
                <a:gd name="T91" fmla="*/ 77 h 150"/>
                <a:gd name="T92" fmla="*/ 185 w 198"/>
                <a:gd name="T93" fmla="*/ 98 h 150"/>
                <a:gd name="T94" fmla="*/ 177 w 198"/>
                <a:gd name="T95" fmla="*/ 115 h 150"/>
                <a:gd name="T96" fmla="*/ 191 w 198"/>
                <a:gd name="T97" fmla="*/ 123 h 150"/>
                <a:gd name="T98" fmla="*/ 198 w 198"/>
                <a:gd name="T99" fmla="*/ 136 h 150"/>
                <a:gd name="T100" fmla="*/ 193 w 198"/>
                <a:gd name="T10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 h="150">
                  <a:moveTo>
                    <a:pt x="193" y="150"/>
                  </a:moveTo>
                  <a:lnTo>
                    <a:pt x="164" y="134"/>
                  </a:lnTo>
                  <a:lnTo>
                    <a:pt x="164" y="138"/>
                  </a:lnTo>
                  <a:lnTo>
                    <a:pt x="158" y="142"/>
                  </a:lnTo>
                  <a:lnTo>
                    <a:pt x="148" y="131"/>
                  </a:lnTo>
                  <a:lnTo>
                    <a:pt x="137" y="131"/>
                  </a:lnTo>
                  <a:lnTo>
                    <a:pt x="131" y="121"/>
                  </a:lnTo>
                  <a:lnTo>
                    <a:pt x="129" y="111"/>
                  </a:lnTo>
                  <a:lnTo>
                    <a:pt x="114" y="108"/>
                  </a:lnTo>
                  <a:lnTo>
                    <a:pt x="106" y="117"/>
                  </a:lnTo>
                  <a:lnTo>
                    <a:pt x="93" y="115"/>
                  </a:lnTo>
                  <a:lnTo>
                    <a:pt x="85" y="123"/>
                  </a:lnTo>
                  <a:lnTo>
                    <a:pt x="79" y="123"/>
                  </a:lnTo>
                  <a:lnTo>
                    <a:pt x="68" y="117"/>
                  </a:lnTo>
                  <a:lnTo>
                    <a:pt x="52" y="117"/>
                  </a:lnTo>
                  <a:lnTo>
                    <a:pt x="50" y="111"/>
                  </a:lnTo>
                  <a:lnTo>
                    <a:pt x="37" y="111"/>
                  </a:lnTo>
                  <a:lnTo>
                    <a:pt x="31" y="104"/>
                  </a:lnTo>
                  <a:lnTo>
                    <a:pt x="10" y="100"/>
                  </a:lnTo>
                  <a:lnTo>
                    <a:pt x="0" y="92"/>
                  </a:lnTo>
                  <a:lnTo>
                    <a:pt x="2" y="77"/>
                  </a:lnTo>
                  <a:lnTo>
                    <a:pt x="12" y="75"/>
                  </a:lnTo>
                  <a:lnTo>
                    <a:pt x="14" y="63"/>
                  </a:lnTo>
                  <a:lnTo>
                    <a:pt x="27" y="54"/>
                  </a:lnTo>
                  <a:lnTo>
                    <a:pt x="37" y="42"/>
                  </a:lnTo>
                  <a:lnTo>
                    <a:pt x="29" y="27"/>
                  </a:lnTo>
                  <a:lnTo>
                    <a:pt x="33" y="17"/>
                  </a:lnTo>
                  <a:lnTo>
                    <a:pt x="39" y="11"/>
                  </a:lnTo>
                  <a:lnTo>
                    <a:pt x="50" y="6"/>
                  </a:lnTo>
                  <a:lnTo>
                    <a:pt x="50" y="6"/>
                  </a:lnTo>
                  <a:lnTo>
                    <a:pt x="60" y="8"/>
                  </a:lnTo>
                  <a:lnTo>
                    <a:pt x="73" y="0"/>
                  </a:lnTo>
                  <a:lnTo>
                    <a:pt x="75" y="11"/>
                  </a:lnTo>
                  <a:lnTo>
                    <a:pt x="98" y="11"/>
                  </a:lnTo>
                  <a:lnTo>
                    <a:pt x="110" y="17"/>
                  </a:lnTo>
                  <a:lnTo>
                    <a:pt x="118" y="15"/>
                  </a:lnTo>
                  <a:lnTo>
                    <a:pt x="127" y="8"/>
                  </a:lnTo>
                  <a:lnTo>
                    <a:pt x="143" y="21"/>
                  </a:lnTo>
                  <a:lnTo>
                    <a:pt x="139" y="38"/>
                  </a:lnTo>
                  <a:lnTo>
                    <a:pt x="145" y="44"/>
                  </a:lnTo>
                  <a:lnTo>
                    <a:pt x="150" y="40"/>
                  </a:lnTo>
                  <a:lnTo>
                    <a:pt x="164" y="40"/>
                  </a:lnTo>
                  <a:lnTo>
                    <a:pt x="162" y="48"/>
                  </a:lnTo>
                  <a:lnTo>
                    <a:pt x="173" y="52"/>
                  </a:lnTo>
                  <a:lnTo>
                    <a:pt x="164" y="71"/>
                  </a:lnTo>
                  <a:lnTo>
                    <a:pt x="181" y="77"/>
                  </a:lnTo>
                  <a:lnTo>
                    <a:pt x="185" y="98"/>
                  </a:lnTo>
                  <a:lnTo>
                    <a:pt x="177" y="115"/>
                  </a:lnTo>
                  <a:lnTo>
                    <a:pt x="191" y="123"/>
                  </a:lnTo>
                  <a:lnTo>
                    <a:pt x="198" y="136"/>
                  </a:lnTo>
                  <a:lnTo>
                    <a:pt x="193" y="15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0">
              <a:extLst>
                <a:ext uri="{FF2B5EF4-FFF2-40B4-BE49-F238E27FC236}">
                  <a16:creationId xmlns:a16="http://schemas.microsoft.com/office/drawing/2014/main" id="{945FC519-4960-1746-88F1-B4DEB86A1352}"/>
                </a:ext>
              </a:extLst>
            </p:cNvPr>
            <p:cNvSpPr>
              <a:spLocks/>
            </p:cNvSpPr>
            <p:nvPr/>
          </p:nvSpPr>
          <p:spPr bwMode="auto">
            <a:xfrm>
              <a:off x="1029" y="2911"/>
              <a:ext cx="142" cy="225"/>
            </a:xfrm>
            <a:custGeom>
              <a:avLst/>
              <a:gdLst>
                <a:gd name="T0" fmla="*/ 44 w 68"/>
                <a:gd name="T1" fmla="*/ 77 h 108"/>
                <a:gd name="T2" fmla="*/ 42 w 68"/>
                <a:gd name="T3" fmla="*/ 83 h 108"/>
                <a:gd name="T4" fmla="*/ 37 w 68"/>
                <a:gd name="T5" fmla="*/ 86 h 108"/>
                <a:gd name="T6" fmla="*/ 38 w 68"/>
                <a:gd name="T7" fmla="*/ 93 h 108"/>
                <a:gd name="T8" fmla="*/ 34 w 68"/>
                <a:gd name="T9" fmla="*/ 100 h 108"/>
                <a:gd name="T10" fmla="*/ 29 w 68"/>
                <a:gd name="T11" fmla="*/ 102 h 108"/>
                <a:gd name="T12" fmla="*/ 26 w 68"/>
                <a:gd name="T13" fmla="*/ 108 h 108"/>
                <a:gd name="T14" fmla="*/ 23 w 68"/>
                <a:gd name="T15" fmla="*/ 102 h 108"/>
                <a:gd name="T16" fmla="*/ 18 w 68"/>
                <a:gd name="T17" fmla="*/ 102 h 108"/>
                <a:gd name="T18" fmla="*/ 17 w 68"/>
                <a:gd name="T19" fmla="*/ 95 h 108"/>
                <a:gd name="T20" fmla="*/ 10 w 68"/>
                <a:gd name="T21" fmla="*/ 85 h 108"/>
                <a:gd name="T22" fmla="*/ 8 w 68"/>
                <a:gd name="T23" fmla="*/ 79 h 108"/>
                <a:gd name="T24" fmla="*/ 3 w 68"/>
                <a:gd name="T25" fmla="*/ 69 h 108"/>
                <a:gd name="T26" fmla="*/ 1 w 68"/>
                <a:gd name="T27" fmla="*/ 60 h 108"/>
                <a:gd name="T28" fmla="*/ 11 w 68"/>
                <a:gd name="T29" fmla="*/ 49 h 108"/>
                <a:gd name="T30" fmla="*/ 13 w 68"/>
                <a:gd name="T31" fmla="*/ 37 h 108"/>
                <a:gd name="T32" fmla="*/ 24 w 68"/>
                <a:gd name="T33" fmla="*/ 34 h 108"/>
                <a:gd name="T34" fmla="*/ 26 w 68"/>
                <a:gd name="T35" fmla="*/ 21 h 108"/>
                <a:gd name="T36" fmla="*/ 38 w 68"/>
                <a:gd name="T37" fmla="*/ 20 h 108"/>
                <a:gd name="T38" fmla="*/ 44 w 68"/>
                <a:gd name="T39" fmla="*/ 11 h 108"/>
                <a:gd name="T40" fmla="*/ 56 w 68"/>
                <a:gd name="T41" fmla="*/ 1 h 108"/>
                <a:gd name="T42" fmla="*/ 59 w 68"/>
                <a:gd name="T43" fmla="*/ 0 h 108"/>
                <a:gd name="T44" fmla="*/ 63 w 68"/>
                <a:gd name="T45" fmla="*/ 4 h 108"/>
                <a:gd name="T46" fmla="*/ 61 w 68"/>
                <a:gd name="T47" fmla="*/ 8 h 108"/>
                <a:gd name="T48" fmla="*/ 67 w 68"/>
                <a:gd name="T49" fmla="*/ 15 h 108"/>
                <a:gd name="T50" fmla="*/ 68 w 68"/>
                <a:gd name="T51" fmla="*/ 23 h 108"/>
                <a:gd name="T52" fmla="*/ 66 w 68"/>
                <a:gd name="T53" fmla="*/ 29 h 108"/>
                <a:gd name="T54" fmla="*/ 68 w 68"/>
                <a:gd name="T55" fmla="*/ 36 h 108"/>
                <a:gd name="T56" fmla="*/ 63 w 68"/>
                <a:gd name="T57" fmla="*/ 38 h 108"/>
                <a:gd name="T58" fmla="*/ 60 w 68"/>
                <a:gd name="T59" fmla="*/ 41 h 108"/>
                <a:gd name="T60" fmla="*/ 58 w 68"/>
                <a:gd name="T61" fmla="*/ 46 h 108"/>
                <a:gd name="T62" fmla="*/ 62 w 68"/>
                <a:gd name="T63" fmla="*/ 53 h 108"/>
                <a:gd name="T64" fmla="*/ 57 w 68"/>
                <a:gd name="T65" fmla="*/ 59 h 108"/>
                <a:gd name="T66" fmla="*/ 51 w 68"/>
                <a:gd name="T67" fmla="*/ 63 h 108"/>
                <a:gd name="T68" fmla="*/ 50 w 68"/>
                <a:gd name="T69" fmla="*/ 69 h 108"/>
                <a:gd name="T70" fmla="*/ 45 w 68"/>
                <a:gd name="T71" fmla="*/ 70 h 108"/>
                <a:gd name="T72" fmla="*/ 44 w 68"/>
                <a:gd name="T73"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108">
                  <a:moveTo>
                    <a:pt x="44" y="77"/>
                  </a:moveTo>
                  <a:cubicBezTo>
                    <a:pt x="42" y="83"/>
                    <a:pt x="42" y="83"/>
                    <a:pt x="42" y="83"/>
                  </a:cubicBezTo>
                  <a:cubicBezTo>
                    <a:pt x="37" y="86"/>
                    <a:pt x="37" y="86"/>
                    <a:pt x="37" y="86"/>
                  </a:cubicBezTo>
                  <a:cubicBezTo>
                    <a:pt x="38" y="93"/>
                    <a:pt x="38" y="93"/>
                    <a:pt x="38" y="93"/>
                  </a:cubicBezTo>
                  <a:cubicBezTo>
                    <a:pt x="34" y="100"/>
                    <a:pt x="34" y="100"/>
                    <a:pt x="34" y="100"/>
                  </a:cubicBezTo>
                  <a:cubicBezTo>
                    <a:pt x="29" y="102"/>
                    <a:pt x="29" y="102"/>
                    <a:pt x="29" y="102"/>
                  </a:cubicBezTo>
                  <a:cubicBezTo>
                    <a:pt x="26" y="108"/>
                    <a:pt x="26" y="108"/>
                    <a:pt x="26" y="108"/>
                  </a:cubicBezTo>
                  <a:cubicBezTo>
                    <a:pt x="23" y="102"/>
                    <a:pt x="23" y="102"/>
                    <a:pt x="23" y="102"/>
                  </a:cubicBezTo>
                  <a:cubicBezTo>
                    <a:pt x="18" y="102"/>
                    <a:pt x="18" y="102"/>
                    <a:pt x="18" y="102"/>
                  </a:cubicBezTo>
                  <a:cubicBezTo>
                    <a:pt x="18" y="101"/>
                    <a:pt x="17" y="98"/>
                    <a:pt x="17" y="95"/>
                  </a:cubicBezTo>
                  <a:cubicBezTo>
                    <a:pt x="17" y="88"/>
                    <a:pt x="15" y="86"/>
                    <a:pt x="10" y="85"/>
                  </a:cubicBezTo>
                  <a:cubicBezTo>
                    <a:pt x="6" y="84"/>
                    <a:pt x="5" y="82"/>
                    <a:pt x="8" y="79"/>
                  </a:cubicBezTo>
                  <a:cubicBezTo>
                    <a:pt x="12" y="75"/>
                    <a:pt x="6" y="72"/>
                    <a:pt x="3" y="69"/>
                  </a:cubicBezTo>
                  <a:cubicBezTo>
                    <a:pt x="1" y="66"/>
                    <a:pt x="2" y="62"/>
                    <a:pt x="1" y="60"/>
                  </a:cubicBezTo>
                  <a:cubicBezTo>
                    <a:pt x="0" y="57"/>
                    <a:pt x="7" y="53"/>
                    <a:pt x="11" y="49"/>
                  </a:cubicBezTo>
                  <a:cubicBezTo>
                    <a:pt x="14" y="44"/>
                    <a:pt x="12" y="40"/>
                    <a:pt x="13" y="37"/>
                  </a:cubicBezTo>
                  <a:cubicBezTo>
                    <a:pt x="14" y="35"/>
                    <a:pt x="22" y="36"/>
                    <a:pt x="24" y="34"/>
                  </a:cubicBezTo>
                  <a:cubicBezTo>
                    <a:pt x="25" y="32"/>
                    <a:pt x="26" y="21"/>
                    <a:pt x="26" y="21"/>
                  </a:cubicBezTo>
                  <a:cubicBezTo>
                    <a:pt x="26" y="21"/>
                    <a:pt x="34" y="20"/>
                    <a:pt x="38" y="20"/>
                  </a:cubicBezTo>
                  <a:cubicBezTo>
                    <a:pt x="42" y="19"/>
                    <a:pt x="43" y="16"/>
                    <a:pt x="44" y="11"/>
                  </a:cubicBezTo>
                  <a:cubicBezTo>
                    <a:pt x="44" y="6"/>
                    <a:pt x="50" y="2"/>
                    <a:pt x="56" y="1"/>
                  </a:cubicBezTo>
                  <a:cubicBezTo>
                    <a:pt x="57" y="1"/>
                    <a:pt x="58" y="0"/>
                    <a:pt x="59" y="0"/>
                  </a:cubicBezTo>
                  <a:cubicBezTo>
                    <a:pt x="63" y="4"/>
                    <a:pt x="63" y="4"/>
                    <a:pt x="63" y="4"/>
                  </a:cubicBezTo>
                  <a:cubicBezTo>
                    <a:pt x="61" y="8"/>
                    <a:pt x="61" y="8"/>
                    <a:pt x="61" y="8"/>
                  </a:cubicBezTo>
                  <a:cubicBezTo>
                    <a:pt x="67" y="15"/>
                    <a:pt x="67" y="15"/>
                    <a:pt x="67" y="15"/>
                  </a:cubicBezTo>
                  <a:cubicBezTo>
                    <a:pt x="68" y="23"/>
                    <a:pt x="68" y="23"/>
                    <a:pt x="68" y="23"/>
                  </a:cubicBezTo>
                  <a:cubicBezTo>
                    <a:pt x="66" y="29"/>
                    <a:pt x="66" y="29"/>
                    <a:pt x="66" y="29"/>
                  </a:cubicBezTo>
                  <a:cubicBezTo>
                    <a:pt x="68" y="36"/>
                    <a:pt x="68" y="36"/>
                    <a:pt x="68" y="36"/>
                  </a:cubicBezTo>
                  <a:cubicBezTo>
                    <a:pt x="63" y="38"/>
                    <a:pt x="63" y="38"/>
                    <a:pt x="63" y="38"/>
                  </a:cubicBezTo>
                  <a:cubicBezTo>
                    <a:pt x="60" y="41"/>
                    <a:pt x="60" y="41"/>
                    <a:pt x="60" y="41"/>
                  </a:cubicBezTo>
                  <a:cubicBezTo>
                    <a:pt x="58" y="46"/>
                    <a:pt x="58" y="46"/>
                    <a:pt x="58" y="46"/>
                  </a:cubicBezTo>
                  <a:cubicBezTo>
                    <a:pt x="62" y="53"/>
                    <a:pt x="62" y="53"/>
                    <a:pt x="62" y="53"/>
                  </a:cubicBezTo>
                  <a:cubicBezTo>
                    <a:pt x="57" y="59"/>
                    <a:pt x="57" y="59"/>
                    <a:pt x="57" y="59"/>
                  </a:cubicBezTo>
                  <a:cubicBezTo>
                    <a:pt x="51" y="63"/>
                    <a:pt x="51" y="63"/>
                    <a:pt x="51" y="63"/>
                  </a:cubicBezTo>
                  <a:cubicBezTo>
                    <a:pt x="50" y="69"/>
                    <a:pt x="50" y="69"/>
                    <a:pt x="50" y="69"/>
                  </a:cubicBezTo>
                  <a:cubicBezTo>
                    <a:pt x="45" y="70"/>
                    <a:pt x="45" y="70"/>
                    <a:pt x="45" y="70"/>
                  </a:cubicBezTo>
                  <a:lnTo>
                    <a:pt x="44" y="7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2">
              <a:extLst>
                <a:ext uri="{FF2B5EF4-FFF2-40B4-BE49-F238E27FC236}">
                  <a16:creationId xmlns:a16="http://schemas.microsoft.com/office/drawing/2014/main" id="{CA4B1D85-341A-394A-BA1D-F53BA03E9B02}"/>
                </a:ext>
              </a:extLst>
            </p:cNvPr>
            <p:cNvSpPr>
              <a:spLocks/>
            </p:cNvSpPr>
            <p:nvPr/>
          </p:nvSpPr>
          <p:spPr bwMode="auto">
            <a:xfrm>
              <a:off x="1046" y="3595"/>
              <a:ext cx="256" cy="237"/>
            </a:xfrm>
            <a:custGeom>
              <a:avLst/>
              <a:gdLst>
                <a:gd name="T0" fmla="*/ 123 w 123"/>
                <a:gd name="T1" fmla="*/ 83 h 114"/>
                <a:gd name="T2" fmla="*/ 120 w 123"/>
                <a:gd name="T3" fmla="*/ 87 h 114"/>
                <a:gd name="T4" fmla="*/ 108 w 123"/>
                <a:gd name="T5" fmla="*/ 92 h 114"/>
                <a:gd name="T6" fmla="*/ 101 w 123"/>
                <a:gd name="T7" fmla="*/ 108 h 114"/>
                <a:gd name="T8" fmla="*/ 87 w 123"/>
                <a:gd name="T9" fmla="*/ 114 h 114"/>
                <a:gd name="T10" fmla="*/ 83 w 123"/>
                <a:gd name="T11" fmla="*/ 104 h 114"/>
                <a:gd name="T12" fmla="*/ 72 w 123"/>
                <a:gd name="T13" fmla="*/ 105 h 114"/>
                <a:gd name="T14" fmla="*/ 65 w 123"/>
                <a:gd name="T15" fmla="*/ 103 h 114"/>
                <a:gd name="T16" fmla="*/ 64 w 123"/>
                <a:gd name="T17" fmla="*/ 101 h 114"/>
                <a:gd name="T18" fmla="*/ 54 w 123"/>
                <a:gd name="T19" fmla="*/ 102 h 114"/>
                <a:gd name="T20" fmla="*/ 51 w 123"/>
                <a:gd name="T21" fmla="*/ 108 h 114"/>
                <a:gd name="T22" fmla="*/ 47 w 123"/>
                <a:gd name="T23" fmla="*/ 107 h 114"/>
                <a:gd name="T24" fmla="*/ 42 w 123"/>
                <a:gd name="T25" fmla="*/ 104 h 114"/>
                <a:gd name="T26" fmla="*/ 42 w 123"/>
                <a:gd name="T27" fmla="*/ 97 h 114"/>
                <a:gd name="T28" fmla="*/ 39 w 123"/>
                <a:gd name="T29" fmla="*/ 96 h 114"/>
                <a:gd name="T30" fmla="*/ 37 w 123"/>
                <a:gd name="T31" fmla="*/ 101 h 114"/>
                <a:gd name="T32" fmla="*/ 35 w 123"/>
                <a:gd name="T33" fmla="*/ 106 h 114"/>
                <a:gd name="T34" fmla="*/ 31 w 123"/>
                <a:gd name="T35" fmla="*/ 103 h 114"/>
                <a:gd name="T36" fmla="*/ 24 w 123"/>
                <a:gd name="T37" fmla="*/ 104 h 114"/>
                <a:gd name="T38" fmla="*/ 20 w 123"/>
                <a:gd name="T39" fmla="*/ 101 h 114"/>
                <a:gd name="T40" fmla="*/ 15 w 123"/>
                <a:gd name="T41" fmla="*/ 106 h 114"/>
                <a:gd name="T42" fmla="*/ 15 w 123"/>
                <a:gd name="T43" fmla="*/ 106 h 114"/>
                <a:gd name="T44" fmla="*/ 14 w 123"/>
                <a:gd name="T45" fmla="*/ 104 h 114"/>
                <a:gd name="T46" fmla="*/ 9 w 123"/>
                <a:gd name="T47" fmla="*/ 97 h 114"/>
                <a:gd name="T48" fmla="*/ 9 w 123"/>
                <a:gd name="T49" fmla="*/ 89 h 114"/>
                <a:gd name="T50" fmla="*/ 8 w 123"/>
                <a:gd name="T51" fmla="*/ 80 h 114"/>
                <a:gd name="T52" fmla="*/ 2 w 123"/>
                <a:gd name="T53" fmla="*/ 75 h 114"/>
                <a:gd name="T54" fmla="*/ 6 w 123"/>
                <a:gd name="T55" fmla="*/ 69 h 114"/>
                <a:gd name="T56" fmla="*/ 12 w 123"/>
                <a:gd name="T57" fmla="*/ 65 h 114"/>
                <a:gd name="T58" fmla="*/ 18 w 123"/>
                <a:gd name="T59" fmla="*/ 69 h 114"/>
                <a:gd name="T60" fmla="*/ 25 w 123"/>
                <a:gd name="T61" fmla="*/ 66 h 114"/>
                <a:gd name="T62" fmla="*/ 27 w 123"/>
                <a:gd name="T63" fmla="*/ 56 h 114"/>
                <a:gd name="T64" fmla="*/ 25 w 123"/>
                <a:gd name="T65" fmla="*/ 46 h 114"/>
                <a:gd name="T66" fmla="*/ 34 w 123"/>
                <a:gd name="T67" fmla="*/ 36 h 114"/>
                <a:gd name="T68" fmla="*/ 35 w 123"/>
                <a:gd name="T69" fmla="*/ 31 h 114"/>
                <a:gd name="T70" fmla="*/ 30 w 123"/>
                <a:gd name="T71" fmla="*/ 19 h 114"/>
                <a:gd name="T72" fmla="*/ 31 w 123"/>
                <a:gd name="T73" fmla="*/ 19 h 114"/>
                <a:gd name="T74" fmla="*/ 40 w 123"/>
                <a:gd name="T75" fmla="*/ 8 h 114"/>
                <a:gd name="T76" fmla="*/ 40 w 123"/>
                <a:gd name="T77" fmla="*/ 3 h 114"/>
                <a:gd name="T78" fmla="*/ 51 w 123"/>
                <a:gd name="T79" fmla="*/ 3 h 114"/>
                <a:gd name="T80" fmla="*/ 56 w 123"/>
                <a:gd name="T81" fmla="*/ 0 h 114"/>
                <a:gd name="T82" fmla="*/ 62 w 123"/>
                <a:gd name="T83" fmla="*/ 3 h 114"/>
                <a:gd name="T84" fmla="*/ 67 w 123"/>
                <a:gd name="T85" fmla="*/ 6 h 114"/>
                <a:gd name="T86" fmla="*/ 73 w 123"/>
                <a:gd name="T87" fmla="*/ 7 h 114"/>
                <a:gd name="T88" fmla="*/ 75 w 123"/>
                <a:gd name="T89" fmla="*/ 21 h 114"/>
                <a:gd name="T90" fmla="*/ 81 w 123"/>
                <a:gd name="T91" fmla="*/ 22 h 114"/>
                <a:gd name="T92" fmla="*/ 87 w 123"/>
                <a:gd name="T93" fmla="*/ 25 h 114"/>
                <a:gd name="T94" fmla="*/ 88 w 123"/>
                <a:gd name="T95" fmla="*/ 29 h 114"/>
                <a:gd name="T96" fmla="*/ 92 w 123"/>
                <a:gd name="T97" fmla="*/ 27 h 114"/>
                <a:gd name="T98" fmla="*/ 103 w 123"/>
                <a:gd name="T99" fmla="*/ 37 h 114"/>
                <a:gd name="T100" fmla="*/ 102 w 123"/>
                <a:gd name="T101" fmla="*/ 45 h 114"/>
                <a:gd name="T102" fmla="*/ 97 w 123"/>
                <a:gd name="T103" fmla="*/ 51 h 114"/>
                <a:gd name="T104" fmla="*/ 101 w 123"/>
                <a:gd name="T105" fmla="*/ 56 h 114"/>
                <a:gd name="T106" fmla="*/ 105 w 123"/>
                <a:gd name="T107" fmla="*/ 54 h 114"/>
                <a:gd name="T108" fmla="*/ 110 w 123"/>
                <a:gd name="T109" fmla="*/ 56 h 114"/>
                <a:gd name="T110" fmla="*/ 110 w 123"/>
                <a:gd name="T111" fmla="*/ 62 h 114"/>
                <a:gd name="T112" fmla="*/ 113 w 123"/>
                <a:gd name="T113" fmla="*/ 64 h 114"/>
                <a:gd name="T114" fmla="*/ 118 w 123"/>
                <a:gd name="T115" fmla="*/ 65 h 114"/>
                <a:gd name="T116" fmla="*/ 119 w 123"/>
                <a:gd name="T117" fmla="*/ 70 h 114"/>
                <a:gd name="T118" fmla="*/ 122 w 123"/>
                <a:gd name="T119" fmla="*/ 73 h 114"/>
                <a:gd name="T120" fmla="*/ 123 w 123"/>
                <a:gd name="T121" fmla="*/ 8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14">
                  <a:moveTo>
                    <a:pt x="123" y="83"/>
                  </a:moveTo>
                  <a:cubicBezTo>
                    <a:pt x="122" y="84"/>
                    <a:pt x="121" y="86"/>
                    <a:pt x="120" y="87"/>
                  </a:cubicBezTo>
                  <a:cubicBezTo>
                    <a:pt x="115" y="92"/>
                    <a:pt x="113" y="88"/>
                    <a:pt x="108" y="92"/>
                  </a:cubicBezTo>
                  <a:cubicBezTo>
                    <a:pt x="103" y="96"/>
                    <a:pt x="104" y="102"/>
                    <a:pt x="101" y="108"/>
                  </a:cubicBezTo>
                  <a:cubicBezTo>
                    <a:pt x="99" y="113"/>
                    <a:pt x="93" y="110"/>
                    <a:pt x="87" y="114"/>
                  </a:cubicBezTo>
                  <a:cubicBezTo>
                    <a:pt x="83" y="104"/>
                    <a:pt x="83" y="104"/>
                    <a:pt x="83" y="104"/>
                  </a:cubicBezTo>
                  <a:cubicBezTo>
                    <a:pt x="72" y="105"/>
                    <a:pt x="72" y="105"/>
                    <a:pt x="72" y="105"/>
                  </a:cubicBezTo>
                  <a:cubicBezTo>
                    <a:pt x="65" y="103"/>
                    <a:pt x="65" y="103"/>
                    <a:pt x="65" y="103"/>
                  </a:cubicBezTo>
                  <a:cubicBezTo>
                    <a:pt x="64" y="101"/>
                    <a:pt x="64" y="101"/>
                    <a:pt x="64" y="101"/>
                  </a:cubicBezTo>
                  <a:cubicBezTo>
                    <a:pt x="54" y="102"/>
                    <a:pt x="54" y="102"/>
                    <a:pt x="54" y="102"/>
                  </a:cubicBezTo>
                  <a:cubicBezTo>
                    <a:pt x="51" y="108"/>
                    <a:pt x="51" y="108"/>
                    <a:pt x="51" y="108"/>
                  </a:cubicBezTo>
                  <a:cubicBezTo>
                    <a:pt x="47" y="107"/>
                    <a:pt x="47" y="107"/>
                    <a:pt x="47" y="107"/>
                  </a:cubicBezTo>
                  <a:cubicBezTo>
                    <a:pt x="42" y="104"/>
                    <a:pt x="42" y="104"/>
                    <a:pt x="42" y="104"/>
                  </a:cubicBezTo>
                  <a:cubicBezTo>
                    <a:pt x="42" y="97"/>
                    <a:pt x="42" y="97"/>
                    <a:pt x="42" y="97"/>
                  </a:cubicBezTo>
                  <a:cubicBezTo>
                    <a:pt x="39" y="96"/>
                    <a:pt x="39" y="96"/>
                    <a:pt x="39" y="96"/>
                  </a:cubicBezTo>
                  <a:cubicBezTo>
                    <a:pt x="37" y="101"/>
                    <a:pt x="37" y="101"/>
                    <a:pt x="37" y="101"/>
                  </a:cubicBezTo>
                  <a:cubicBezTo>
                    <a:pt x="35" y="106"/>
                    <a:pt x="35" y="106"/>
                    <a:pt x="35" y="106"/>
                  </a:cubicBezTo>
                  <a:cubicBezTo>
                    <a:pt x="31" y="103"/>
                    <a:pt x="31" y="103"/>
                    <a:pt x="31" y="103"/>
                  </a:cubicBezTo>
                  <a:cubicBezTo>
                    <a:pt x="24" y="104"/>
                    <a:pt x="24" y="104"/>
                    <a:pt x="24" y="104"/>
                  </a:cubicBezTo>
                  <a:cubicBezTo>
                    <a:pt x="20" y="101"/>
                    <a:pt x="20" y="101"/>
                    <a:pt x="20" y="101"/>
                  </a:cubicBezTo>
                  <a:cubicBezTo>
                    <a:pt x="15" y="106"/>
                    <a:pt x="15" y="106"/>
                    <a:pt x="15" y="106"/>
                  </a:cubicBezTo>
                  <a:cubicBezTo>
                    <a:pt x="15" y="106"/>
                    <a:pt x="15" y="106"/>
                    <a:pt x="15" y="106"/>
                  </a:cubicBezTo>
                  <a:cubicBezTo>
                    <a:pt x="15" y="105"/>
                    <a:pt x="15" y="104"/>
                    <a:pt x="14" y="104"/>
                  </a:cubicBezTo>
                  <a:cubicBezTo>
                    <a:pt x="13" y="104"/>
                    <a:pt x="9" y="100"/>
                    <a:pt x="9" y="97"/>
                  </a:cubicBezTo>
                  <a:cubicBezTo>
                    <a:pt x="8" y="94"/>
                    <a:pt x="8" y="92"/>
                    <a:pt x="9" y="89"/>
                  </a:cubicBezTo>
                  <a:cubicBezTo>
                    <a:pt x="10" y="86"/>
                    <a:pt x="10" y="82"/>
                    <a:pt x="8" y="80"/>
                  </a:cubicBezTo>
                  <a:cubicBezTo>
                    <a:pt x="5" y="78"/>
                    <a:pt x="0" y="77"/>
                    <a:pt x="2" y="75"/>
                  </a:cubicBezTo>
                  <a:cubicBezTo>
                    <a:pt x="3" y="74"/>
                    <a:pt x="6" y="72"/>
                    <a:pt x="6" y="69"/>
                  </a:cubicBezTo>
                  <a:cubicBezTo>
                    <a:pt x="6" y="66"/>
                    <a:pt x="11" y="64"/>
                    <a:pt x="12" y="65"/>
                  </a:cubicBezTo>
                  <a:cubicBezTo>
                    <a:pt x="13" y="66"/>
                    <a:pt x="13" y="69"/>
                    <a:pt x="18" y="69"/>
                  </a:cubicBezTo>
                  <a:cubicBezTo>
                    <a:pt x="23" y="69"/>
                    <a:pt x="22" y="70"/>
                    <a:pt x="25" y="66"/>
                  </a:cubicBezTo>
                  <a:cubicBezTo>
                    <a:pt x="27" y="61"/>
                    <a:pt x="29" y="59"/>
                    <a:pt x="27" y="56"/>
                  </a:cubicBezTo>
                  <a:cubicBezTo>
                    <a:pt x="26" y="52"/>
                    <a:pt x="23" y="48"/>
                    <a:pt x="25" y="46"/>
                  </a:cubicBezTo>
                  <a:cubicBezTo>
                    <a:pt x="27" y="44"/>
                    <a:pt x="33" y="38"/>
                    <a:pt x="34" y="36"/>
                  </a:cubicBezTo>
                  <a:cubicBezTo>
                    <a:pt x="35" y="34"/>
                    <a:pt x="36" y="33"/>
                    <a:pt x="35" y="31"/>
                  </a:cubicBezTo>
                  <a:cubicBezTo>
                    <a:pt x="33" y="29"/>
                    <a:pt x="31" y="22"/>
                    <a:pt x="30" y="19"/>
                  </a:cubicBezTo>
                  <a:cubicBezTo>
                    <a:pt x="31" y="19"/>
                    <a:pt x="31" y="19"/>
                    <a:pt x="31" y="19"/>
                  </a:cubicBezTo>
                  <a:cubicBezTo>
                    <a:pt x="31" y="19"/>
                    <a:pt x="41" y="11"/>
                    <a:pt x="40" y="8"/>
                  </a:cubicBezTo>
                  <a:cubicBezTo>
                    <a:pt x="40" y="6"/>
                    <a:pt x="40" y="3"/>
                    <a:pt x="40" y="3"/>
                  </a:cubicBezTo>
                  <a:cubicBezTo>
                    <a:pt x="51" y="3"/>
                    <a:pt x="51" y="3"/>
                    <a:pt x="51" y="3"/>
                  </a:cubicBezTo>
                  <a:cubicBezTo>
                    <a:pt x="51" y="3"/>
                    <a:pt x="53" y="0"/>
                    <a:pt x="56" y="0"/>
                  </a:cubicBezTo>
                  <a:cubicBezTo>
                    <a:pt x="58" y="0"/>
                    <a:pt x="62" y="0"/>
                    <a:pt x="62" y="3"/>
                  </a:cubicBezTo>
                  <a:cubicBezTo>
                    <a:pt x="62" y="5"/>
                    <a:pt x="66" y="6"/>
                    <a:pt x="67" y="6"/>
                  </a:cubicBezTo>
                  <a:cubicBezTo>
                    <a:pt x="67" y="6"/>
                    <a:pt x="73" y="7"/>
                    <a:pt x="73" y="7"/>
                  </a:cubicBezTo>
                  <a:cubicBezTo>
                    <a:pt x="75" y="21"/>
                    <a:pt x="75" y="21"/>
                    <a:pt x="75" y="21"/>
                  </a:cubicBezTo>
                  <a:cubicBezTo>
                    <a:pt x="75" y="21"/>
                    <a:pt x="79" y="20"/>
                    <a:pt x="81" y="22"/>
                  </a:cubicBezTo>
                  <a:cubicBezTo>
                    <a:pt x="84" y="24"/>
                    <a:pt x="87" y="25"/>
                    <a:pt x="87" y="25"/>
                  </a:cubicBezTo>
                  <a:cubicBezTo>
                    <a:pt x="88" y="29"/>
                    <a:pt x="88" y="29"/>
                    <a:pt x="88" y="29"/>
                  </a:cubicBezTo>
                  <a:cubicBezTo>
                    <a:pt x="92" y="27"/>
                    <a:pt x="92" y="27"/>
                    <a:pt x="92" y="27"/>
                  </a:cubicBezTo>
                  <a:cubicBezTo>
                    <a:pt x="103" y="37"/>
                    <a:pt x="103" y="37"/>
                    <a:pt x="103" y="37"/>
                  </a:cubicBezTo>
                  <a:cubicBezTo>
                    <a:pt x="102" y="45"/>
                    <a:pt x="102" y="45"/>
                    <a:pt x="102" y="45"/>
                  </a:cubicBezTo>
                  <a:cubicBezTo>
                    <a:pt x="97" y="51"/>
                    <a:pt x="97" y="51"/>
                    <a:pt x="97" y="51"/>
                  </a:cubicBezTo>
                  <a:cubicBezTo>
                    <a:pt x="101" y="56"/>
                    <a:pt x="101" y="56"/>
                    <a:pt x="101" y="56"/>
                  </a:cubicBezTo>
                  <a:cubicBezTo>
                    <a:pt x="105" y="54"/>
                    <a:pt x="105" y="54"/>
                    <a:pt x="105" y="54"/>
                  </a:cubicBezTo>
                  <a:cubicBezTo>
                    <a:pt x="110" y="56"/>
                    <a:pt x="110" y="56"/>
                    <a:pt x="110" y="56"/>
                  </a:cubicBezTo>
                  <a:cubicBezTo>
                    <a:pt x="110" y="62"/>
                    <a:pt x="110" y="62"/>
                    <a:pt x="110" y="62"/>
                  </a:cubicBezTo>
                  <a:cubicBezTo>
                    <a:pt x="113" y="64"/>
                    <a:pt x="113" y="64"/>
                    <a:pt x="113" y="64"/>
                  </a:cubicBezTo>
                  <a:cubicBezTo>
                    <a:pt x="118" y="65"/>
                    <a:pt x="118" y="65"/>
                    <a:pt x="118" y="65"/>
                  </a:cubicBezTo>
                  <a:cubicBezTo>
                    <a:pt x="119" y="70"/>
                    <a:pt x="119" y="70"/>
                    <a:pt x="119" y="70"/>
                  </a:cubicBezTo>
                  <a:cubicBezTo>
                    <a:pt x="122" y="73"/>
                    <a:pt x="122" y="73"/>
                    <a:pt x="122" y="73"/>
                  </a:cubicBezTo>
                  <a:lnTo>
                    <a:pt x="123" y="8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3">
              <a:extLst>
                <a:ext uri="{FF2B5EF4-FFF2-40B4-BE49-F238E27FC236}">
                  <a16:creationId xmlns:a16="http://schemas.microsoft.com/office/drawing/2014/main" id="{D1FA6E74-FD3C-B545-8F6C-21B3434EA023}"/>
                </a:ext>
              </a:extLst>
            </p:cNvPr>
            <p:cNvSpPr>
              <a:spLocks noEditPoints="1"/>
            </p:cNvSpPr>
            <p:nvPr/>
          </p:nvSpPr>
          <p:spPr bwMode="auto">
            <a:xfrm>
              <a:off x="1133" y="3805"/>
              <a:ext cx="115" cy="213"/>
            </a:xfrm>
            <a:custGeom>
              <a:avLst/>
              <a:gdLst>
                <a:gd name="T0" fmla="*/ 45 w 55"/>
                <a:gd name="T1" fmla="*/ 13 h 102"/>
                <a:gd name="T2" fmla="*/ 44 w 55"/>
                <a:gd name="T3" fmla="*/ 13 h 102"/>
                <a:gd name="T4" fmla="*/ 45 w 55"/>
                <a:gd name="T5" fmla="*/ 29 h 102"/>
                <a:gd name="T6" fmla="*/ 40 w 55"/>
                <a:gd name="T7" fmla="*/ 39 h 102"/>
                <a:gd name="T8" fmla="*/ 51 w 55"/>
                <a:gd name="T9" fmla="*/ 46 h 102"/>
                <a:gd name="T10" fmla="*/ 54 w 55"/>
                <a:gd name="T11" fmla="*/ 58 h 102"/>
                <a:gd name="T12" fmla="*/ 53 w 55"/>
                <a:gd name="T13" fmla="*/ 76 h 102"/>
                <a:gd name="T14" fmla="*/ 47 w 55"/>
                <a:gd name="T15" fmla="*/ 83 h 102"/>
                <a:gd name="T16" fmla="*/ 44 w 55"/>
                <a:gd name="T17" fmla="*/ 85 h 102"/>
                <a:gd name="T18" fmla="*/ 49 w 55"/>
                <a:gd name="T19" fmla="*/ 98 h 102"/>
                <a:gd name="T20" fmla="*/ 41 w 55"/>
                <a:gd name="T21" fmla="*/ 100 h 102"/>
                <a:gd name="T22" fmla="*/ 31 w 55"/>
                <a:gd name="T23" fmla="*/ 102 h 102"/>
                <a:gd name="T24" fmla="*/ 24 w 55"/>
                <a:gd name="T25" fmla="*/ 100 h 102"/>
                <a:gd name="T26" fmla="*/ 13 w 55"/>
                <a:gd name="T27" fmla="*/ 97 h 102"/>
                <a:gd name="T28" fmla="*/ 6 w 55"/>
                <a:gd name="T29" fmla="*/ 94 h 102"/>
                <a:gd name="T30" fmla="*/ 6 w 55"/>
                <a:gd name="T31" fmla="*/ 94 h 102"/>
                <a:gd name="T32" fmla="*/ 6 w 55"/>
                <a:gd name="T33" fmla="*/ 81 h 102"/>
                <a:gd name="T34" fmla="*/ 5 w 55"/>
                <a:gd name="T35" fmla="*/ 77 h 102"/>
                <a:gd name="T36" fmla="*/ 2 w 55"/>
                <a:gd name="T37" fmla="*/ 71 h 102"/>
                <a:gd name="T38" fmla="*/ 3 w 55"/>
                <a:gd name="T39" fmla="*/ 67 h 102"/>
                <a:gd name="T40" fmla="*/ 6 w 55"/>
                <a:gd name="T41" fmla="*/ 66 h 102"/>
                <a:gd name="T42" fmla="*/ 11 w 55"/>
                <a:gd name="T43" fmla="*/ 68 h 102"/>
                <a:gd name="T44" fmla="*/ 11 w 55"/>
                <a:gd name="T45" fmla="*/ 66 h 102"/>
                <a:gd name="T46" fmla="*/ 18 w 55"/>
                <a:gd name="T47" fmla="*/ 65 h 102"/>
                <a:gd name="T48" fmla="*/ 20 w 55"/>
                <a:gd name="T49" fmla="*/ 61 h 102"/>
                <a:gd name="T50" fmla="*/ 18 w 55"/>
                <a:gd name="T51" fmla="*/ 59 h 102"/>
                <a:gd name="T52" fmla="*/ 18 w 55"/>
                <a:gd name="T53" fmla="*/ 57 h 102"/>
                <a:gd name="T54" fmla="*/ 19 w 55"/>
                <a:gd name="T55" fmla="*/ 54 h 102"/>
                <a:gd name="T56" fmla="*/ 20 w 55"/>
                <a:gd name="T57" fmla="*/ 49 h 102"/>
                <a:gd name="T58" fmla="*/ 24 w 55"/>
                <a:gd name="T59" fmla="*/ 45 h 102"/>
                <a:gd name="T60" fmla="*/ 25 w 55"/>
                <a:gd name="T61" fmla="*/ 39 h 102"/>
                <a:gd name="T62" fmla="*/ 18 w 55"/>
                <a:gd name="T63" fmla="*/ 40 h 102"/>
                <a:gd name="T64" fmla="*/ 14 w 55"/>
                <a:gd name="T65" fmla="*/ 34 h 102"/>
                <a:gd name="T66" fmla="*/ 13 w 55"/>
                <a:gd name="T67" fmla="*/ 25 h 102"/>
                <a:gd name="T68" fmla="*/ 16 w 55"/>
                <a:gd name="T69" fmla="*/ 18 h 102"/>
                <a:gd name="T70" fmla="*/ 13 w 55"/>
                <a:gd name="T71" fmla="*/ 16 h 102"/>
                <a:gd name="T72" fmla="*/ 10 w 55"/>
                <a:gd name="T73" fmla="*/ 7 h 102"/>
                <a:gd name="T74" fmla="*/ 9 w 55"/>
                <a:gd name="T75" fmla="*/ 7 h 102"/>
                <a:gd name="T76" fmla="*/ 12 w 55"/>
                <a:gd name="T77" fmla="*/ 1 h 102"/>
                <a:gd name="T78" fmla="*/ 22 w 55"/>
                <a:gd name="T79" fmla="*/ 0 h 102"/>
                <a:gd name="T80" fmla="*/ 23 w 55"/>
                <a:gd name="T81" fmla="*/ 2 h 102"/>
                <a:gd name="T82" fmla="*/ 30 w 55"/>
                <a:gd name="T83" fmla="*/ 4 h 102"/>
                <a:gd name="T84" fmla="*/ 41 w 55"/>
                <a:gd name="T85" fmla="*/ 3 h 102"/>
                <a:gd name="T86" fmla="*/ 45 w 55"/>
                <a:gd name="T87" fmla="*/ 13 h 102"/>
                <a:gd name="T88" fmla="*/ 0 w 55"/>
                <a:gd name="T89" fmla="*/ 100 h 102"/>
                <a:gd name="T90" fmla="*/ 0 w 55"/>
                <a:gd name="T91" fmla="*/ 100 h 102"/>
                <a:gd name="T92" fmla="*/ 0 w 55"/>
                <a:gd name="T93"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102">
                  <a:moveTo>
                    <a:pt x="45" y="13"/>
                  </a:moveTo>
                  <a:cubicBezTo>
                    <a:pt x="44" y="13"/>
                    <a:pt x="44" y="13"/>
                    <a:pt x="44" y="13"/>
                  </a:cubicBezTo>
                  <a:cubicBezTo>
                    <a:pt x="37" y="18"/>
                    <a:pt x="42" y="23"/>
                    <a:pt x="45" y="29"/>
                  </a:cubicBezTo>
                  <a:cubicBezTo>
                    <a:pt x="47" y="35"/>
                    <a:pt x="38" y="35"/>
                    <a:pt x="40" y="39"/>
                  </a:cubicBezTo>
                  <a:cubicBezTo>
                    <a:pt x="41" y="44"/>
                    <a:pt x="48" y="44"/>
                    <a:pt x="51" y="46"/>
                  </a:cubicBezTo>
                  <a:cubicBezTo>
                    <a:pt x="55" y="48"/>
                    <a:pt x="54" y="54"/>
                    <a:pt x="54" y="58"/>
                  </a:cubicBezTo>
                  <a:cubicBezTo>
                    <a:pt x="54" y="62"/>
                    <a:pt x="53" y="65"/>
                    <a:pt x="53" y="76"/>
                  </a:cubicBezTo>
                  <a:cubicBezTo>
                    <a:pt x="53" y="87"/>
                    <a:pt x="48" y="85"/>
                    <a:pt x="47" y="83"/>
                  </a:cubicBezTo>
                  <a:cubicBezTo>
                    <a:pt x="47" y="81"/>
                    <a:pt x="41" y="79"/>
                    <a:pt x="44" y="85"/>
                  </a:cubicBezTo>
                  <a:cubicBezTo>
                    <a:pt x="46" y="88"/>
                    <a:pt x="48" y="94"/>
                    <a:pt x="49" y="98"/>
                  </a:cubicBezTo>
                  <a:cubicBezTo>
                    <a:pt x="47" y="100"/>
                    <a:pt x="43" y="100"/>
                    <a:pt x="41" y="100"/>
                  </a:cubicBezTo>
                  <a:cubicBezTo>
                    <a:pt x="38" y="99"/>
                    <a:pt x="36" y="101"/>
                    <a:pt x="31" y="102"/>
                  </a:cubicBezTo>
                  <a:cubicBezTo>
                    <a:pt x="27" y="102"/>
                    <a:pt x="32" y="100"/>
                    <a:pt x="24" y="100"/>
                  </a:cubicBezTo>
                  <a:cubicBezTo>
                    <a:pt x="17" y="99"/>
                    <a:pt x="15" y="99"/>
                    <a:pt x="13" y="97"/>
                  </a:cubicBezTo>
                  <a:cubicBezTo>
                    <a:pt x="11" y="95"/>
                    <a:pt x="11" y="93"/>
                    <a:pt x="6" y="94"/>
                  </a:cubicBezTo>
                  <a:cubicBezTo>
                    <a:pt x="6" y="94"/>
                    <a:pt x="6" y="94"/>
                    <a:pt x="6" y="94"/>
                  </a:cubicBezTo>
                  <a:cubicBezTo>
                    <a:pt x="6" y="81"/>
                    <a:pt x="6" y="81"/>
                    <a:pt x="6" y="81"/>
                  </a:cubicBezTo>
                  <a:cubicBezTo>
                    <a:pt x="5" y="77"/>
                    <a:pt x="5" y="77"/>
                    <a:pt x="5" y="77"/>
                  </a:cubicBezTo>
                  <a:cubicBezTo>
                    <a:pt x="2" y="71"/>
                    <a:pt x="2" y="71"/>
                    <a:pt x="2" y="71"/>
                  </a:cubicBezTo>
                  <a:cubicBezTo>
                    <a:pt x="3" y="67"/>
                    <a:pt x="3" y="67"/>
                    <a:pt x="3" y="67"/>
                  </a:cubicBezTo>
                  <a:cubicBezTo>
                    <a:pt x="6" y="66"/>
                    <a:pt x="6" y="66"/>
                    <a:pt x="6" y="66"/>
                  </a:cubicBezTo>
                  <a:cubicBezTo>
                    <a:pt x="11" y="68"/>
                    <a:pt x="11" y="68"/>
                    <a:pt x="11" y="68"/>
                  </a:cubicBezTo>
                  <a:cubicBezTo>
                    <a:pt x="11" y="66"/>
                    <a:pt x="11" y="66"/>
                    <a:pt x="11" y="66"/>
                  </a:cubicBezTo>
                  <a:cubicBezTo>
                    <a:pt x="18" y="65"/>
                    <a:pt x="18" y="65"/>
                    <a:pt x="18" y="65"/>
                  </a:cubicBezTo>
                  <a:cubicBezTo>
                    <a:pt x="20" y="61"/>
                    <a:pt x="20" y="61"/>
                    <a:pt x="20" y="61"/>
                  </a:cubicBezTo>
                  <a:cubicBezTo>
                    <a:pt x="18" y="59"/>
                    <a:pt x="18" y="59"/>
                    <a:pt x="18" y="59"/>
                  </a:cubicBezTo>
                  <a:cubicBezTo>
                    <a:pt x="18" y="57"/>
                    <a:pt x="18" y="57"/>
                    <a:pt x="18" y="57"/>
                  </a:cubicBezTo>
                  <a:cubicBezTo>
                    <a:pt x="19" y="54"/>
                    <a:pt x="19" y="54"/>
                    <a:pt x="19" y="54"/>
                  </a:cubicBezTo>
                  <a:cubicBezTo>
                    <a:pt x="20" y="49"/>
                    <a:pt x="20" y="49"/>
                    <a:pt x="20" y="49"/>
                  </a:cubicBezTo>
                  <a:cubicBezTo>
                    <a:pt x="24" y="45"/>
                    <a:pt x="24" y="45"/>
                    <a:pt x="24" y="45"/>
                  </a:cubicBezTo>
                  <a:cubicBezTo>
                    <a:pt x="25" y="39"/>
                    <a:pt x="25" y="39"/>
                    <a:pt x="25" y="39"/>
                  </a:cubicBezTo>
                  <a:cubicBezTo>
                    <a:pt x="18" y="40"/>
                    <a:pt x="18" y="40"/>
                    <a:pt x="18" y="40"/>
                  </a:cubicBezTo>
                  <a:cubicBezTo>
                    <a:pt x="14" y="34"/>
                    <a:pt x="14" y="34"/>
                    <a:pt x="14" y="34"/>
                  </a:cubicBezTo>
                  <a:cubicBezTo>
                    <a:pt x="13" y="25"/>
                    <a:pt x="13" y="25"/>
                    <a:pt x="13" y="25"/>
                  </a:cubicBezTo>
                  <a:cubicBezTo>
                    <a:pt x="16" y="18"/>
                    <a:pt x="16" y="18"/>
                    <a:pt x="16" y="18"/>
                  </a:cubicBezTo>
                  <a:cubicBezTo>
                    <a:pt x="13" y="16"/>
                    <a:pt x="13" y="16"/>
                    <a:pt x="13" y="16"/>
                  </a:cubicBezTo>
                  <a:cubicBezTo>
                    <a:pt x="10" y="7"/>
                    <a:pt x="10" y="7"/>
                    <a:pt x="10" y="7"/>
                  </a:cubicBezTo>
                  <a:cubicBezTo>
                    <a:pt x="9" y="7"/>
                    <a:pt x="9" y="7"/>
                    <a:pt x="9" y="7"/>
                  </a:cubicBezTo>
                  <a:cubicBezTo>
                    <a:pt x="12" y="1"/>
                    <a:pt x="12" y="1"/>
                    <a:pt x="12" y="1"/>
                  </a:cubicBezTo>
                  <a:cubicBezTo>
                    <a:pt x="22" y="0"/>
                    <a:pt x="22" y="0"/>
                    <a:pt x="22" y="0"/>
                  </a:cubicBezTo>
                  <a:cubicBezTo>
                    <a:pt x="23" y="2"/>
                    <a:pt x="23" y="2"/>
                    <a:pt x="23" y="2"/>
                  </a:cubicBezTo>
                  <a:cubicBezTo>
                    <a:pt x="30" y="4"/>
                    <a:pt x="30" y="4"/>
                    <a:pt x="30" y="4"/>
                  </a:cubicBezTo>
                  <a:cubicBezTo>
                    <a:pt x="41" y="3"/>
                    <a:pt x="41" y="3"/>
                    <a:pt x="41" y="3"/>
                  </a:cubicBezTo>
                  <a:cubicBezTo>
                    <a:pt x="45" y="13"/>
                    <a:pt x="45" y="13"/>
                    <a:pt x="45" y="13"/>
                  </a:cubicBezTo>
                  <a:close/>
                  <a:moveTo>
                    <a:pt x="0" y="100"/>
                  </a:moveTo>
                  <a:cubicBezTo>
                    <a:pt x="0" y="100"/>
                    <a:pt x="0" y="100"/>
                    <a:pt x="0" y="100"/>
                  </a:cubicBezTo>
                  <a:cubicBezTo>
                    <a:pt x="0" y="100"/>
                    <a:pt x="0" y="100"/>
                    <a:pt x="0" y="10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4">
              <a:extLst>
                <a:ext uri="{FF2B5EF4-FFF2-40B4-BE49-F238E27FC236}">
                  <a16:creationId xmlns:a16="http://schemas.microsoft.com/office/drawing/2014/main" id="{CE7EEE2B-F912-0D42-A3BA-2EC6004B8BC1}"/>
                </a:ext>
              </a:extLst>
            </p:cNvPr>
            <p:cNvSpPr>
              <a:spLocks/>
            </p:cNvSpPr>
            <p:nvPr/>
          </p:nvSpPr>
          <p:spPr bwMode="auto">
            <a:xfrm>
              <a:off x="889" y="3622"/>
              <a:ext cx="232" cy="254"/>
            </a:xfrm>
            <a:custGeom>
              <a:avLst/>
              <a:gdLst>
                <a:gd name="T0" fmla="*/ 31 w 111"/>
                <a:gd name="T1" fmla="*/ 101 h 122"/>
                <a:gd name="T2" fmla="*/ 27 w 111"/>
                <a:gd name="T3" fmla="*/ 99 h 122"/>
                <a:gd name="T4" fmla="*/ 27 w 111"/>
                <a:gd name="T5" fmla="*/ 100 h 122"/>
                <a:gd name="T6" fmla="*/ 28 w 111"/>
                <a:gd name="T7" fmla="*/ 88 h 122"/>
                <a:gd name="T8" fmla="*/ 17 w 111"/>
                <a:gd name="T9" fmla="*/ 76 h 122"/>
                <a:gd name="T10" fmla="*/ 19 w 111"/>
                <a:gd name="T11" fmla="*/ 68 h 122"/>
                <a:gd name="T12" fmla="*/ 21 w 111"/>
                <a:gd name="T13" fmla="*/ 64 h 122"/>
                <a:gd name="T14" fmla="*/ 11 w 111"/>
                <a:gd name="T15" fmla="*/ 54 h 122"/>
                <a:gd name="T16" fmla="*/ 3 w 111"/>
                <a:gd name="T17" fmla="*/ 53 h 122"/>
                <a:gd name="T18" fmla="*/ 0 w 111"/>
                <a:gd name="T19" fmla="*/ 36 h 122"/>
                <a:gd name="T20" fmla="*/ 7 w 111"/>
                <a:gd name="T21" fmla="*/ 41 h 122"/>
                <a:gd name="T22" fmla="*/ 19 w 111"/>
                <a:gd name="T23" fmla="*/ 42 h 122"/>
                <a:gd name="T24" fmla="*/ 6 w 111"/>
                <a:gd name="T25" fmla="*/ 32 h 122"/>
                <a:gd name="T26" fmla="*/ 4 w 111"/>
                <a:gd name="T27" fmla="*/ 31 h 122"/>
                <a:gd name="T28" fmla="*/ 9 w 111"/>
                <a:gd name="T29" fmla="*/ 25 h 122"/>
                <a:gd name="T30" fmla="*/ 16 w 111"/>
                <a:gd name="T31" fmla="*/ 22 h 122"/>
                <a:gd name="T32" fmla="*/ 24 w 111"/>
                <a:gd name="T33" fmla="*/ 24 h 122"/>
                <a:gd name="T34" fmla="*/ 33 w 111"/>
                <a:gd name="T35" fmla="*/ 28 h 122"/>
                <a:gd name="T36" fmla="*/ 41 w 111"/>
                <a:gd name="T37" fmla="*/ 35 h 122"/>
                <a:gd name="T38" fmla="*/ 51 w 111"/>
                <a:gd name="T39" fmla="*/ 27 h 122"/>
                <a:gd name="T40" fmla="*/ 57 w 111"/>
                <a:gd name="T41" fmla="*/ 17 h 122"/>
                <a:gd name="T42" fmla="*/ 62 w 111"/>
                <a:gd name="T43" fmla="*/ 11 h 122"/>
                <a:gd name="T44" fmla="*/ 71 w 111"/>
                <a:gd name="T45" fmla="*/ 10 h 122"/>
                <a:gd name="T46" fmla="*/ 77 w 111"/>
                <a:gd name="T47" fmla="*/ 4 h 122"/>
                <a:gd name="T48" fmla="*/ 77 w 111"/>
                <a:gd name="T49" fmla="*/ 1 h 122"/>
                <a:gd name="T50" fmla="*/ 80 w 111"/>
                <a:gd name="T51" fmla="*/ 0 h 122"/>
                <a:gd name="T52" fmla="*/ 81 w 111"/>
                <a:gd name="T53" fmla="*/ 5 h 122"/>
                <a:gd name="T54" fmla="*/ 87 w 111"/>
                <a:gd name="T55" fmla="*/ 6 h 122"/>
                <a:gd name="T56" fmla="*/ 90 w 111"/>
                <a:gd name="T57" fmla="*/ 10 h 122"/>
                <a:gd name="T58" fmla="*/ 95 w 111"/>
                <a:gd name="T59" fmla="*/ 8 h 122"/>
                <a:gd name="T60" fmla="*/ 97 w 111"/>
                <a:gd name="T61" fmla="*/ 6 h 122"/>
                <a:gd name="T62" fmla="*/ 105 w 111"/>
                <a:gd name="T63" fmla="*/ 6 h 122"/>
                <a:gd name="T64" fmla="*/ 110 w 111"/>
                <a:gd name="T65" fmla="*/ 18 h 122"/>
                <a:gd name="T66" fmla="*/ 109 w 111"/>
                <a:gd name="T67" fmla="*/ 23 h 122"/>
                <a:gd name="T68" fmla="*/ 100 w 111"/>
                <a:gd name="T69" fmla="*/ 33 h 122"/>
                <a:gd name="T70" fmla="*/ 102 w 111"/>
                <a:gd name="T71" fmla="*/ 43 h 122"/>
                <a:gd name="T72" fmla="*/ 100 w 111"/>
                <a:gd name="T73" fmla="*/ 53 h 122"/>
                <a:gd name="T74" fmla="*/ 93 w 111"/>
                <a:gd name="T75" fmla="*/ 56 h 122"/>
                <a:gd name="T76" fmla="*/ 87 w 111"/>
                <a:gd name="T77" fmla="*/ 52 h 122"/>
                <a:gd name="T78" fmla="*/ 81 w 111"/>
                <a:gd name="T79" fmla="*/ 56 h 122"/>
                <a:gd name="T80" fmla="*/ 77 w 111"/>
                <a:gd name="T81" fmla="*/ 62 h 122"/>
                <a:gd name="T82" fmla="*/ 83 w 111"/>
                <a:gd name="T83" fmla="*/ 67 h 122"/>
                <a:gd name="T84" fmla="*/ 84 w 111"/>
                <a:gd name="T85" fmla="*/ 76 h 122"/>
                <a:gd name="T86" fmla="*/ 84 w 111"/>
                <a:gd name="T87" fmla="*/ 84 h 122"/>
                <a:gd name="T88" fmla="*/ 89 w 111"/>
                <a:gd name="T89" fmla="*/ 91 h 122"/>
                <a:gd name="T90" fmla="*/ 91 w 111"/>
                <a:gd name="T91" fmla="*/ 99 h 122"/>
                <a:gd name="T92" fmla="*/ 95 w 111"/>
                <a:gd name="T93" fmla="*/ 100 h 122"/>
                <a:gd name="T94" fmla="*/ 100 w 111"/>
                <a:gd name="T95" fmla="*/ 101 h 122"/>
                <a:gd name="T96" fmla="*/ 96 w 111"/>
                <a:gd name="T97" fmla="*/ 109 h 122"/>
                <a:gd name="T98" fmla="*/ 86 w 111"/>
                <a:gd name="T99" fmla="*/ 114 h 122"/>
                <a:gd name="T100" fmla="*/ 79 w 111"/>
                <a:gd name="T101" fmla="*/ 116 h 122"/>
                <a:gd name="T102" fmla="*/ 74 w 111"/>
                <a:gd name="T103" fmla="*/ 121 h 122"/>
                <a:gd name="T104" fmla="*/ 65 w 111"/>
                <a:gd name="T105" fmla="*/ 119 h 122"/>
                <a:gd name="T106" fmla="*/ 61 w 111"/>
                <a:gd name="T107" fmla="*/ 107 h 122"/>
                <a:gd name="T108" fmla="*/ 54 w 111"/>
                <a:gd name="T109" fmla="*/ 104 h 122"/>
                <a:gd name="T110" fmla="*/ 53 w 111"/>
                <a:gd name="T111" fmla="*/ 96 h 122"/>
                <a:gd name="T112" fmla="*/ 48 w 111"/>
                <a:gd name="T113" fmla="*/ 98 h 122"/>
                <a:gd name="T114" fmla="*/ 41 w 111"/>
                <a:gd name="T115" fmla="*/ 100 h 122"/>
                <a:gd name="T116" fmla="*/ 35 w 111"/>
                <a:gd name="T117" fmla="*/ 99 h 122"/>
                <a:gd name="T118" fmla="*/ 31 w 111"/>
                <a:gd name="T11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22">
                  <a:moveTo>
                    <a:pt x="31" y="101"/>
                  </a:moveTo>
                  <a:cubicBezTo>
                    <a:pt x="30" y="100"/>
                    <a:pt x="29" y="99"/>
                    <a:pt x="27" y="99"/>
                  </a:cubicBezTo>
                  <a:cubicBezTo>
                    <a:pt x="27" y="99"/>
                    <a:pt x="27" y="99"/>
                    <a:pt x="27" y="100"/>
                  </a:cubicBezTo>
                  <a:cubicBezTo>
                    <a:pt x="28" y="88"/>
                    <a:pt x="28" y="88"/>
                    <a:pt x="28" y="88"/>
                  </a:cubicBezTo>
                  <a:cubicBezTo>
                    <a:pt x="28" y="88"/>
                    <a:pt x="16" y="76"/>
                    <a:pt x="17" y="76"/>
                  </a:cubicBezTo>
                  <a:cubicBezTo>
                    <a:pt x="19" y="76"/>
                    <a:pt x="19" y="69"/>
                    <a:pt x="19" y="68"/>
                  </a:cubicBezTo>
                  <a:cubicBezTo>
                    <a:pt x="19" y="67"/>
                    <a:pt x="21" y="64"/>
                    <a:pt x="21" y="64"/>
                  </a:cubicBezTo>
                  <a:cubicBezTo>
                    <a:pt x="21" y="64"/>
                    <a:pt x="14" y="53"/>
                    <a:pt x="11" y="54"/>
                  </a:cubicBezTo>
                  <a:cubicBezTo>
                    <a:pt x="9" y="55"/>
                    <a:pt x="4" y="55"/>
                    <a:pt x="3" y="53"/>
                  </a:cubicBezTo>
                  <a:cubicBezTo>
                    <a:pt x="3" y="52"/>
                    <a:pt x="1" y="41"/>
                    <a:pt x="0" y="36"/>
                  </a:cubicBezTo>
                  <a:cubicBezTo>
                    <a:pt x="2" y="36"/>
                    <a:pt x="5" y="40"/>
                    <a:pt x="7" y="41"/>
                  </a:cubicBezTo>
                  <a:cubicBezTo>
                    <a:pt x="9" y="42"/>
                    <a:pt x="18" y="46"/>
                    <a:pt x="19" y="42"/>
                  </a:cubicBezTo>
                  <a:cubicBezTo>
                    <a:pt x="19" y="39"/>
                    <a:pt x="10" y="34"/>
                    <a:pt x="6" y="32"/>
                  </a:cubicBezTo>
                  <a:cubicBezTo>
                    <a:pt x="5" y="32"/>
                    <a:pt x="5" y="32"/>
                    <a:pt x="4" y="31"/>
                  </a:cubicBezTo>
                  <a:cubicBezTo>
                    <a:pt x="6" y="29"/>
                    <a:pt x="8" y="26"/>
                    <a:pt x="9" y="25"/>
                  </a:cubicBezTo>
                  <a:cubicBezTo>
                    <a:pt x="10" y="22"/>
                    <a:pt x="12" y="21"/>
                    <a:pt x="16" y="22"/>
                  </a:cubicBezTo>
                  <a:cubicBezTo>
                    <a:pt x="21" y="23"/>
                    <a:pt x="20" y="24"/>
                    <a:pt x="24" y="24"/>
                  </a:cubicBezTo>
                  <a:cubicBezTo>
                    <a:pt x="28" y="23"/>
                    <a:pt x="31" y="25"/>
                    <a:pt x="33" y="28"/>
                  </a:cubicBezTo>
                  <a:cubicBezTo>
                    <a:pt x="35" y="32"/>
                    <a:pt x="37" y="33"/>
                    <a:pt x="41" y="35"/>
                  </a:cubicBezTo>
                  <a:cubicBezTo>
                    <a:pt x="44" y="36"/>
                    <a:pt x="49" y="29"/>
                    <a:pt x="51" y="27"/>
                  </a:cubicBezTo>
                  <a:cubicBezTo>
                    <a:pt x="54" y="25"/>
                    <a:pt x="56" y="20"/>
                    <a:pt x="57" y="17"/>
                  </a:cubicBezTo>
                  <a:cubicBezTo>
                    <a:pt x="57" y="14"/>
                    <a:pt x="58" y="14"/>
                    <a:pt x="62" y="11"/>
                  </a:cubicBezTo>
                  <a:cubicBezTo>
                    <a:pt x="65" y="7"/>
                    <a:pt x="67" y="10"/>
                    <a:pt x="71" y="10"/>
                  </a:cubicBezTo>
                  <a:cubicBezTo>
                    <a:pt x="75" y="10"/>
                    <a:pt x="75" y="8"/>
                    <a:pt x="77" y="4"/>
                  </a:cubicBezTo>
                  <a:cubicBezTo>
                    <a:pt x="77" y="2"/>
                    <a:pt x="77" y="2"/>
                    <a:pt x="77" y="1"/>
                  </a:cubicBezTo>
                  <a:cubicBezTo>
                    <a:pt x="80" y="0"/>
                    <a:pt x="80" y="0"/>
                    <a:pt x="80" y="0"/>
                  </a:cubicBezTo>
                  <a:cubicBezTo>
                    <a:pt x="81" y="5"/>
                    <a:pt x="81" y="5"/>
                    <a:pt x="81" y="5"/>
                  </a:cubicBezTo>
                  <a:cubicBezTo>
                    <a:pt x="87" y="6"/>
                    <a:pt x="87" y="6"/>
                    <a:pt x="87" y="6"/>
                  </a:cubicBezTo>
                  <a:cubicBezTo>
                    <a:pt x="87" y="6"/>
                    <a:pt x="89" y="10"/>
                    <a:pt x="90" y="10"/>
                  </a:cubicBezTo>
                  <a:cubicBezTo>
                    <a:pt x="92" y="10"/>
                    <a:pt x="95" y="10"/>
                    <a:pt x="95" y="8"/>
                  </a:cubicBezTo>
                  <a:cubicBezTo>
                    <a:pt x="95" y="7"/>
                    <a:pt x="97" y="6"/>
                    <a:pt x="97" y="6"/>
                  </a:cubicBezTo>
                  <a:cubicBezTo>
                    <a:pt x="105" y="6"/>
                    <a:pt x="105" y="6"/>
                    <a:pt x="105" y="6"/>
                  </a:cubicBezTo>
                  <a:cubicBezTo>
                    <a:pt x="106" y="9"/>
                    <a:pt x="108" y="16"/>
                    <a:pt x="110" y="18"/>
                  </a:cubicBezTo>
                  <a:cubicBezTo>
                    <a:pt x="111" y="20"/>
                    <a:pt x="110" y="21"/>
                    <a:pt x="109" y="23"/>
                  </a:cubicBezTo>
                  <a:cubicBezTo>
                    <a:pt x="108" y="25"/>
                    <a:pt x="102" y="31"/>
                    <a:pt x="100" y="33"/>
                  </a:cubicBezTo>
                  <a:cubicBezTo>
                    <a:pt x="98" y="35"/>
                    <a:pt x="101" y="39"/>
                    <a:pt x="102" y="43"/>
                  </a:cubicBezTo>
                  <a:cubicBezTo>
                    <a:pt x="104" y="46"/>
                    <a:pt x="102" y="48"/>
                    <a:pt x="100" y="53"/>
                  </a:cubicBezTo>
                  <a:cubicBezTo>
                    <a:pt x="97" y="57"/>
                    <a:pt x="98" y="56"/>
                    <a:pt x="93" y="56"/>
                  </a:cubicBezTo>
                  <a:cubicBezTo>
                    <a:pt x="88" y="56"/>
                    <a:pt x="88" y="53"/>
                    <a:pt x="87" y="52"/>
                  </a:cubicBezTo>
                  <a:cubicBezTo>
                    <a:pt x="86" y="51"/>
                    <a:pt x="81" y="53"/>
                    <a:pt x="81" y="56"/>
                  </a:cubicBezTo>
                  <a:cubicBezTo>
                    <a:pt x="81" y="59"/>
                    <a:pt x="78" y="61"/>
                    <a:pt x="77" y="62"/>
                  </a:cubicBezTo>
                  <a:cubicBezTo>
                    <a:pt x="75" y="64"/>
                    <a:pt x="80" y="65"/>
                    <a:pt x="83" y="67"/>
                  </a:cubicBezTo>
                  <a:cubicBezTo>
                    <a:pt x="85" y="69"/>
                    <a:pt x="85" y="73"/>
                    <a:pt x="84" y="76"/>
                  </a:cubicBezTo>
                  <a:cubicBezTo>
                    <a:pt x="83" y="79"/>
                    <a:pt x="83" y="81"/>
                    <a:pt x="84" y="84"/>
                  </a:cubicBezTo>
                  <a:cubicBezTo>
                    <a:pt x="84" y="87"/>
                    <a:pt x="88" y="91"/>
                    <a:pt x="89" y="91"/>
                  </a:cubicBezTo>
                  <a:cubicBezTo>
                    <a:pt x="91" y="92"/>
                    <a:pt x="91" y="96"/>
                    <a:pt x="91" y="99"/>
                  </a:cubicBezTo>
                  <a:cubicBezTo>
                    <a:pt x="90" y="101"/>
                    <a:pt x="92" y="101"/>
                    <a:pt x="95" y="100"/>
                  </a:cubicBezTo>
                  <a:cubicBezTo>
                    <a:pt x="98" y="99"/>
                    <a:pt x="100" y="98"/>
                    <a:pt x="100" y="101"/>
                  </a:cubicBezTo>
                  <a:cubicBezTo>
                    <a:pt x="100" y="103"/>
                    <a:pt x="99" y="106"/>
                    <a:pt x="96" y="109"/>
                  </a:cubicBezTo>
                  <a:cubicBezTo>
                    <a:pt x="93" y="112"/>
                    <a:pt x="92" y="116"/>
                    <a:pt x="86" y="114"/>
                  </a:cubicBezTo>
                  <a:cubicBezTo>
                    <a:pt x="80" y="113"/>
                    <a:pt x="80" y="114"/>
                    <a:pt x="79" y="116"/>
                  </a:cubicBezTo>
                  <a:cubicBezTo>
                    <a:pt x="78" y="118"/>
                    <a:pt x="77" y="120"/>
                    <a:pt x="74" y="121"/>
                  </a:cubicBezTo>
                  <a:cubicBezTo>
                    <a:pt x="70" y="122"/>
                    <a:pt x="68" y="122"/>
                    <a:pt x="65" y="119"/>
                  </a:cubicBezTo>
                  <a:cubicBezTo>
                    <a:pt x="62" y="117"/>
                    <a:pt x="62" y="110"/>
                    <a:pt x="61" y="107"/>
                  </a:cubicBezTo>
                  <a:cubicBezTo>
                    <a:pt x="61" y="104"/>
                    <a:pt x="54" y="105"/>
                    <a:pt x="54" y="104"/>
                  </a:cubicBezTo>
                  <a:cubicBezTo>
                    <a:pt x="53" y="103"/>
                    <a:pt x="53" y="99"/>
                    <a:pt x="53" y="96"/>
                  </a:cubicBezTo>
                  <a:cubicBezTo>
                    <a:pt x="53" y="93"/>
                    <a:pt x="48" y="96"/>
                    <a:pt x="48" y="98"/>
                  </a:cubicBezTo>
                  <a:cubicBezTo>
                    <a:pt x="48" y="101"/>
                    <a:pt x="44" y="100"/>
                    <a:pt x="41" y="100"/>
                  </a:cubicBezTo>
                  <a:cubicBezTo>
                    <a:pt x="38" y="99"/>
                    <a:pt x="35" y="99"/>
                    <a:pt x="35" y="99"/>
                  </a:cubicBezTo>
                  <a:lnTo>
                    <a:pt x="31" y="10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5">
              <a:extLst>
                <a:ext uri="{FF2B5EF4-FFF2-40B4-BE49-F238E27FC236}">
                  <a16:creationId xmlns:a16="http://schemas.microsoft.com/office/drawing/2014/main" id="{28D187FC-3698-E847-8F26-C0475231F46B}"/>
                </a:ext>
              </a:extLst>
            </p:cNvPr>
            <p:cNvSpPr>
              <a:spLocks/>
            </p:cNvSpPr>
            <p:nvPr/>
          </p:nvSpPr>
          <p:spPr bwMode="auto">
            <a:xfrm>
              <a:off x="1519" y="3224"/>
              <a:ext cx="287" cy="317"/>
            </a:xfrm>
            <a:custGeom>
              <a:avLst/>
              <a:gdLst>
                <a:gd name="T0" fmla="*/ 39 w 287"/>
                <a:gd name="T1" fmla="*/ 121 h 317"/>
                <a:gd name="T2" fmla="*/ 62 w 287"/>
                <a:gd name="T3" fmla="*/ 121 h 317"/>
                <a:gd name="T4" fmla="*/ 93 w 287"/>
                <a:gd name="T5" fmla="*/ 115 h 317"/>
                <a:gd name="T6" fmla="*/ 106 w 287"/>
                <a:gd name="T7" fmla="*/ 67 h 317"/>
                <a:gd name="T8" fmla="*/ 116 w 287"/>
                <a:gd name="T9" fmla="*/ 48 h 317"/>
                <a:gd name="T10" fmla="*/ 110 w 287"/>
                <a:gd name="T11" fmla="*/ 25 h 317"/>
                <a:gd name="T12" fmla="*/ 156 w 287"/>
                <a:gd name="T13" fmla="*/ 0 h 317"/>
                <a:gd name="T14" fmla="*/ 173 w 287"/>
                <a:gd name="T15" fmla="*/ 27 h 317"/>
                <a:gd name="T16" fmla="*/ 173 w 287"/>
                <a:gd name="T17" fmla="*/ 46 h 317"/>
                <a:gd name="T18" fmla="*/ 158 w 287"/>
                <a:gd name="T19" fmla="*/ 62 h 317"/>
                <a:gd name="T20" fmla="*/ 148 w 287"/>
                <a:gd name="T21" fmla="*/ 85 h 317"/>
                <a:gd name="T22" fmla="*/ 156 w 287"/>
                <a:gd name="T23" fmla="*/ 104 h 317"/>
                <a:gd name="T24" fmla="*/ 154 w 287"/>
                <a:gd name="T25" fmla="*/ 133 h 317"/>
                <a:gd name="T26" fmla="*/ 171 w 287"/>
                <a:gd name="T27" fmla="*/ 127 h 317"/>
                <a:gd name="T28" fmla="*/ 185 w 287"/>
                <a:gd name="T29" fmla="*/ 110 h 317"/>
                <a:gd name="T30" fmla="*/ 206 w 287"/>
                <a:gd name="T31" fmla="*/ 125 h 317"/>
                <a:gd name="T32" fmla="*/ 227 w 287"/>
                <a:gd name="T33" fmla="*/ 129 h 317"/>
                <a:gd name="T34" fmla="*/ 241 w 287"/>
                <a:gd name="T35" fmla="*/ 121 h 317"/>
                <a:gd name="T36" fmla="*/ 275 w 287"/>
                <a:gd name="T37" fmla="*/ 137 h 317"/>
                <a:gd name="T38" fmla="*/ 287 w 287"/>
                <a:gd name="T39" fmla="*/ 162 h 317"/>
                <a:gd name="T40" fmla="*/ 254 w 287"/>
                <a:gd name="T41" fmla="*/ 196 h 317"/>
                <a:gd name="T42" fmla="*/ 258 w 287"/>
                <a:gd name="T43" fmla="*/ 213 h 317"/>
                <a:gd name="T44" fmla="*/ 243 w 287"/>
                <a:gd name="T45" fmla="*/ 242 h 317"/>
                <a:gd name="T46" fmla="*/ 231 w 287"/>
                <a:gd name="T47" fmla="*/ 225 h 317"/>
                <a:gd name="T48" fmla="*/ 193 w 287"/>
                <a:gd name="T49" fmla="*/ 210 h 317"/>
                <a:gd name="T50" fmla="*/ 168 w 287"/>
                <a:gd name="T51" fmla="*/ 254 h 317"/>
                <a:gd name="T52" fmla="*/ 143 w 287"/>
                <a:gd name="T53" fmla="*/ 248 h 317"/>
                <a:gd name="T54" fmla="*/ 127 w 287"/>
                <a:gd name="T55" fmla="*/ 281 h 317"/>
                <a:gd name="T56" fmla="*/ 102 w 287"/>
                <a:gd name="T57" fmla="*/ 317 h 317"/>
                <a:gd name="T58" fmla="*/ 85 w 287"/>
                <a:gd name="T59" fmla="*/ 279 h 317"/>
                <a:gd name="T60" fmla="*/ 87 w 287"/>
                <a:gd name="T61" fmla="*/ 242 h 317"/>
                <a:gd name="T62" fmla="*/ 71 w 287"/>
                <a:gd name="T63" fmla="*/ 221 h 317"/>
                <a:gd name="T64" fmla="*/ 46 w 287"/>
                <a:gd name="T65" fmla="*/ 208 h 317"/>
                <a:gd name="T66" fmla="*/ 31 w 287"/>
                <a:gd name="T67" fmla="*/ 213 h 317"/>
                <a:gd name="T68" fmla="*/ 0 w 287"/>
                <a:gd name="T69" fmla="*/ 198 h 317"/>
                <a:gd name="T70" fmla="*/ 27 w 287"/>
                <a:gd name="T71" fmla="*/ 177 h 317"/>
                <a:gd name="T72" fmla="*/ 62 w 287"/>
                <a:gd name="T73" fmla="*/ 165 h 317"/>
                <a:gd name="T74" fmla="*/ 29 w 287"/>
                <a:gd name="T75" fmla="*/ 13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7" h="317">
                  <a:moveTo>
                    <a:pt x="29" y="133"/>
                  </a:moveTo>
                  <a:lnTo>
                    <a:pt x="39" y="121"/>
                  </a:lnTo>
                  <a:lnTo>
                    <a:pt x="56" y="117"/>
                  </a:lnTo>
                  <a:lnTo>
                    <a:pt x="62" y="121"/>
                  </a:lnTo>
                  <a:lnTo>
                    <a:pt x="73" y="115"/>
                  </a:lnTo>
                  <a:lnTo>
                    <a:pt x="93" y="115"/>
                  </a:lnTo>
                  <a:lnTo>
                    <a:pt x="96" y="79"/>
                  </a:lnTo>
                  <a:lnTo>
                    <a:pt x="106" y="67"/>
                  </a:lnTo>
                  <a:lnTo>
                    <a:pt x="106" y="56"/>
                  </a:lnTo>
                  <a:lnTo>
                    <a:pt x="116" y="48"/>
                  </a:lnTo>
                  <a:lnTo>
                    <a:pt x="100" y="33"/>
                  </a:lnTo>
                  <a:lnTo>
                    <a:pt x="110" y="25"/>
                  </a:lnTo>
                  <a:lnTo>
                    <a:pt x="123" y="33"/>
                  </a:lnTo>
                  <a:lnTo>
                    <a:pt x="156" y="0"/>
                  </a:lnTo>
                  <a:lnTo>
                    <a:pt x="175" y="17"/>
                  </a:lnTo>
                  <a:lnTo>
                    <a:pt x="173" y="27"/>
                  </a:lnTo>
                  <a:lnTo>
                    <a:pt x="181" y="33"/>
                  </a:lnTo>
                  <a:lnTo>
                    <a:pt x="173" y="46"/>
                  </a:lnTo>
                  <a:lnTo>
                    <a:pt x="171" y="62"/>
                  </a:lnTo>
                  <a:lnTo>
                    <a:pt x="158" y="62"/>
                  </a:lnTo>
                  <a:lnTo>
                    <a:pt x="154" y="75"/>
                  </a:lnTo>
                  <a:lnTo>
                    <a:pt x="148" y="85"/>
                  </a:lnTo>
                  <a:lnTo>
                    <a:pt x="146" y="96"/>
                  </a:lnTo>
                  <a:lnTo>
                    <a:pt x="156" y="104"/>
                  </a:lnTo>
                  <a:lnTo>
                    <a:pt x="156" y="125"/>
                  </a:lnTo>
                  <a:lnTo>
                    <a:pt x="154" y="133"/>
                  </a:lnTo>
                  <a:lnTo>
                    <a:pt x="160" y="137"/>
                  </a:lnTo>
                  <a:lnTo>
                    <a:pt x="171" y="127"/>
                  </a:lnTo>
                  <a:lnTo>
                    <a:pt x="173" y="115"/>
                  </a:lnTo>
                  <a:lnTo>
                    <a:pt x="185" y="110"/>
                  </a:lnTo>
                  <a:lnTo>
                    <a:pt x="200" y="121"/>
                  </a:lnTo>
                  <a:lnTo>
                    <a:pt x="206" y="125"/>
                  </a:lnTo>
                  <a:lnTo>
                    <a:pt x="218" y="115"/>
                  </a:lnTo>
                  <a:lnTo>
                    <a:pt x="227" y="129"/>
                  </a:lnTo>
                  <a:lnTo>
                    <a:pt x="235" y="129"/>
                  </a:lnTo>
                  <a:lnTo>
                    <a:pt x="241" y="121"/>
                  </a:lnTo>
                  <a:lnTo>
                    <a:pt x="252" y="121"/>
                  </a:lnTo>
                  <a:lnTo>
                    <a:pt x="275" y="137"/>
                  </a:lnTo>
                  <a:lnTo>
                    <a:pt x="287" y="148"/>
                  </a:lnTo>
                  <a:lnTo>
                    <a:pt x="287" y="162"/>
                  </a:lnTo>
                  <a:lnTo>
                    <a:pt x="262" y="183"/>
                  </a:lnTo>
                  <a:lnTo>
                    <a:pt x="254" y="196"/>
                  </a:lnTo>
                  <a:lnTo>
                    <a:pt x="258" y="204"/>
                  </a:lnTo>
                  <a:lnTo>
                    <a:pt x="258" y="213"/>
                  </a:lnTo>
                  <a:lnTo>
                    <a:pt x="256" y="229"/>
                  </a:lnTo>
                  <a:lnTo>
                    <a:pt x="243" y="242"/>
                  </a:lnTo>
                  <a:lnTo>
                    <a:pt x="227" y="238"/>
                  </a:lnTo>
                  <a:lnTo>
                    <a:pt x="231" y="225"/>
                  </a:lnTo>
                  <a:lnTo>
                    <a:pt x="210" y="221"/>
                  </a:lnTo>
                  <a:lnTo>
                    <a:pt x="193" y="210"/>
                  </a:lnTo>
                  <a:lnTo>
                    <a:pt x="175" y="233"/>
                  </a:lnTo>
                  <a:lnTo>
                    <a:pt x="168" y="254"/>
                  </a:lnTo>
                  <a:lnTo>
                    <a:pt x="156" y="256"/>
                  </a:lnTo>
                  <a:lnTo>
                    <a:pt x="143" y="248"/>
                  </a:lnTo>
                  <a:lnTo>
                    <a:pt x="129" y="256"/>
                  </a:lnTo>
                  <a:lnTo>
                    <a:pt x="127" y="281"/>
                  </a:lnTo>
                  <a:lnTo>
                    <a:pt x="112" y="306"/>
                  </a:lnTo>
                  <a:lnTo>
                    <a:pt x="102" y="317"/>
                  </a:lnTo>
                  <a:lnTo>
                    <a:pt x="91" y="302"/>
                  </a:lnTo>
                  <a:lnTo>
                    <a:pt x="85" y="279"/>
                  </a:lnTo>
                  <a:lnTo>
                    <a:pt x="85" y="265"/>
                  </a:lnTo>
                  <a:lnTo>
                    <a:pt x="87" y="242"/>
                  </a:lnTo>
                  <a:lnTo>
                    <a:pt x="73" y="238"/>
                  </a:lnTo>
                  <a:lnTo>
                    <a:pt x="71" y="221"/>
                  </a:lnTo>
                  <a:lnTo>
                    <a:pt x="58" y="221"/>
                  </a:lnTo>
                  <a:lnTo>
                    <a:pt x="46" y="208"/>
                  </a:lnTo>
                  <a:lnTo>
                    <a:pt x="37" y="219"/>
                  </a:lnTo>
                  <a:lnTo>
                    <a:pt x="31" y="213"/>
                  </a:lnTo>
                  <a:lnTo>
                    <a:pt x="16" y="219"/>
                  </a:lnTo>
                  <a:lnTo>
                    <a:pt x="0" y="198"/>
                  </a:lnTo>
                  <a:lnTo>
                    <a:pt x="18" y="177"/>
                  </a:lnTo>
                  <a:lnTo>
                    <a:pt x="27" y="177"/>
                  </a:lnTo>
                  <a:lnTo>
                    <a:pt x="43" y="181"/>
                  </a:lnTo>
                  <a:lnTo>
                    <a:pt x="62" y="165"/>
                  </a:lnTo>
                  <a:lnTo>
                    <a:pt x="29" y="131"/>
                  </a:lnTo>
                  <a:lnTo>
                    <a:pt x="29" y="13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a:extLst>
                <a:ext uri="{FF2B5EF4-FFF2-40B4-BE49-F238E27FC236}">
                  <a16:creationId xmlns:a16="http://schemas.microsoft.com/office/drawing/2014/main" id="{9DF79401-8558-994C-8DAD-E9AEC31C4B8A}"/>
                </a:ext>
              </a:extLst>
            </p:cNvPr>
            <p:cNvSpPr>
              <a:spLocks/>
            </p:cNvSpPr>
            <p:nvPr/>
          </p:nvSpPr>
          <p:spPr bwMode="auto">
            <a:xfrm>
              <a:off x="1317" y="3332"/>
              <a:ext cx="264" cy="175"/>
            </a:xfrm>
            <a:custGeom>
              <a:avLst/>
              <a:gdLst>
                <a:gd name="T0" fmla="*/ 12 w 264"/>
                <a:gd name="T1" fmla="*/ 113 h 175"/>
                <a:gd name="T2" fmla="*/ 12 w 264"/>
                <a:gd name="T3" fmla="*/ 100 h 175"/>
                <a:gd name="T4" fmla="*/ 0 w 264"/>
                <a:gd name="T5" fmla="*/ 88 h 175"/>
                <a:gd name="T6" fmla="*/ 2 w 264"/>
                <a:gd name="T7" fmla="*/ 73 h 175"/>
                <a:gd name="T8" fmla="*/ 12 w 264"/>
                <a:gd name="T9" fmla="*/ 65 h 175"/>
                <a:gd name="T10" fmla="*/ 20 w 264"/>
                <a:gd name="T11" fmla="*/ 65 h 175"/>
                <a:gd name="T12" fmla="*/ 29 w 264"/>
                <a:gd name="T13" fmla="*/ 57 h 175"/>
                <a:gd name="T14" fmla="*/ 43 w 264"/>
                <a:gd name="T15" fmla="*/ 54 h 175"/>
                <a:gd name="T16" fmla="*/ 56 w 264"/>
                <a:gd name="T17" fmla="*/ 50 h 175"/>
                <a:gd name="T18" fmla="*/ 72 w 264"/>
                <a:gd name="T19" fmla="*/ 48 h 175"/>
                <a:gd name="T20" fmla="*/ 83 w 264"/>
                <a:gd name="T21" fmla="*/ 38 h 175"/>
                <a:gd name="T22" fmla="*/ 87 w 264"/>
                <a:gd name="T23" fmla="*/ 23 h 175"/>
                <a:gd name="T24" fmla="*/ 95 w 264"/>
                <a:gd name="T25" fmla="*/ 15 h 175"/>
                <a:gd name="T26" fmla="*/ 106 w 264"/>
                <a:gd name="T27" fmla="*/ 25 h 175"/>
                <a:gd name="T28" fmla="*/ 122 w 264"/>
                <a:gd name="T29" fmla="*/ 25 h 175"/>
                <a:gd name="T30" fmla="*/ 122 w 264"/>
                <a:gd name="T31" fmla="*/ 13 h 175"/>
                <a:gd name="T32" fmla="*/ 150 w 264"/>
                <a:gd name="T33" fmla="*/ 13 h 175"/>
                <a:gd name="T34" fmla="*/ 158 w 264"/>
                <a:gd name="T35" fmla="*/ 17 h 175"/>
                <a:gd name="T36" fmla="*/ 162 w 264"/>
                <a:gd name="T37" fmla="*/ 9 h 175"/>
                <a:gd name="T38" fmla="*/ 172 w 264"/>
                <a:gd name="T39" fmla="*/ 11 h 175"/>
                <a:gd name="T40" fmla="*/ 187 w 264"/>
                <a:gd name="T41" fmla="*/ 0 h 175"/>
                <a:gd name="T42" fmla="*/ 197 w 264"/>
                <a:gd name="T43" fmla="*/ 2 h 175"/>
                <a:gd name="T44" fmla="*/ 208 w 264"/>
                <a:gd name="T45" fmla="*/ 19 h 175"/>
                <a:gd name="T46" fmla="*/ 227 w 264"/>
                <a:gd name="T47" fmla="*/ 19 h 175"/>
                <a:gd name="T48" fmla="*/ 231 w 264"/>
                <a:gd name="T49" fmla="*/ 25 h 175"/>
                <a:gd name="T50" fmla="*/ 231 w 264"/>
                <a:gd name="T51" fmla="*/ 23 h 175"/>
                <a:gd name="T52" fmla="*/ 264 w 264"/>
                <a:gd name="T53" fmla="*/ 57 h 175"/>
                <a:gd name="T54" fmla="*/ 245 w 264"/>
                <a:gd name="T55" fmla="*/ 73 h 175"/>
                <a:gd name="T56" fmla="*/ 229 w 264"/>
                <a:gd name="T57" fmla="*/ 69 h 175"/>
                <a:gd name="T58" fmla="*/ 220 w 264"/>
                <a:gd name="T59" fmla="*/ 69 h 175"/>
                <a:gd name="T60" fmla="*/ 202 w 264"/>
                <a:gd name="T61" fmla="*/ 90 h 175"/>
                <a:gd name="T62" fmla="*/ 181 w 264"/>
                <a:gd name="T63" fmla="*/ 77 h 175"/>
                <a:gd name="T64" fmla="*/ 175 w 264"/>
                <a:gd name="T65" fmla="*/ 88 h 175"/>
                <a:gd name="T66" fmla="*/ 156 w 264"/>
                <a:gd name="T67" fmla="*/ 88 h 175"/>
                <a:gd name="T68" fmla="*/ 158 w 264"/>
                <a:gd name="T69" fmla="*/ 100 h 175"/>
                <a:gd name="T70" fmla="*/ 147 w 264"/>
                <a:gd name="T71" fmla="*/ 111 h 175"/>
                <a:gd name="T72" fmla="*/ 156 w 264"/>
                <a:gd name="T73" fmla="*/ 123 h 175"/>
                <a:gd name="T74" fmla="*/ 135 w 264"/>
                <a:gd name="T75" fmla="*/ 138 h 175"/>
                <a:gd name="T76" fmla="*/ 135 w 264"/>
                <a:gd name="T77" fmla="*/ 155 h 175"/>
                <a:gd name="T78" fmla="*/ 112 w 264"/>
                <a:gd name="T79" fmla="*/ 173 h 175"/>
                <a:gd name="T80" fmla="*/ 118 w 264"/>
                <a:gd name="T81" fmla="*/ 175 h 175"/>
                <a:gd name="T82" fmla="*/ 108 w 264"/>
                <a:gd name="T83" fmla="*/ 171 h 175"/>
                <a:gd name="T84" fmla="*/ 108 w 264"/>
                <a:gd name="T85" fmla="*/ 159 h 175"/>
                <a:gd name="T86" fmla="*/ 95 w 264"/>
                <a:gd name="T87" fmla="*/ 157 h 175"/>
                <a:gd name="T88" fmla="*/ 91 w 264"/>
                <a:gd name="T89" fmla="*/ 165 h 175"/>
                <a:gd name="T90" fmla="*/ 79 w 264"/>
                <a:gd name="T91" fmla="*/ 163 h 175"/>
                <a:gd name="T92" fmla="*/ 68 w 264"/>
                <a:gd name="T93" fmla="*/ 169 h 175"/>
                <a:gd name="T94" fmla="*/ 56 w 264"/>
                <a:gd name="T95" fmla="*/ 169 h 175"/>
                <a:gd name="T96" fmla="*/ 56 w 264"/>
                <a:gd name="T97" fmla="*/ 161 h 175"/>
                <a:gd name="T98" fmla="*/ 45 w 264"/>
                <a:gd name="T99" fmla="*/ 150 h 175"/>
                <a:gd name="T100" fmla="*/ 45 w 264"/>
                <a:gd name="T101" fmla="*/ 136 h 175"/>
                <a:gd name="T102" fmla="*/ 35 w 264"/>
                <a:gd name="T103" fmla="*/ 127 h 175"/>
                <a:gd name="T104" fmla="*/ 35 w 264"/>
                <a:gd name="T105" fmla="*/ 117 h 175"/>
                <a:gd name="T106" fmla="*/ 20 w 264"/>
                <a:gd name="T107" fmla="*/ 117 h 175"/>
                <a:gd name="T108" fmla="*/ 12 w 264"/>
                <a:gd name="T109" fmla="*/ 11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75">
                  <a:moveTo>
                    <a:pt x="12" y="113"/>
                  </a:moveTo>
                  <a:lnTo>
                    <a:pt x="12" y="100"/>
                  </a:lnTo>
                  <a:lnTo>
                    <a:pt x="0" y="88"/>
                  </a:lnTo>
                  <a:lnTo>
                    <a:pt x="2" y="73"/>
                  </a:lnTo>
                  <a:lnTo>
                    <a:pt x="12" y="65"/>
                  </a:lnTo>
                  <a:lnTo>
                    <a:pt x="20" y="65"/>
                  </a:lnTo>
                  <a:lnTo>
                    <a:pt x="29" y="57"/>
                  </a:lnTo>
                  <a:lnTo>
                    <a:pt x="43" y="54"/>
                  </a:lnTo>
                  <a:lnTo>
                    <a:pt x="56" y="50"/>
                  </a:lnTo>
                  <a:lnTo>
                    <a:pt x="72" y="48"/>
                  </a:lnTo>
                  <a:lnTo>
                    <a:pt x="83" y="38"/>
                  </a:lnTo>
                  <a:lnTo>
                    <a:pt x="87" y="23"/>
                  </a:lnTo>
                  <a:lnTo>
                    <a:pt x="95" y="15"/>
                  </a:lnTo>
                  <a:lnTo>
                    <a:pt x="106" y="25"/>
                  </a:lnTo>
                  <a:lnTo>
                    <a:pt x="122" y="25"/>
                  </a:lnTo>
                  <a:lnTo>
                    <a:pt x="122" y="13"/>
                  </a:lnTo>
                  <a:lnTo>
                    <a:pt x="150" y="13"/>
                  </a:lnTo>
                  <a:lnTo>
                    <a:pt x="158" y="17"/>
                  </a:lnTo>
                  <a:lnTo>
                    <a:pt x="162" y="9"/>
                  </a:lnTo>
                  <a:lnTo>
                    <a:pt x="172" y="11"/>
                  </a:lnTo>
                  <a:lnTo>
                    <a:pt x="187" y="0"/>
                  </a:lnTo>
                  <a:lnTo>
                    <a:pt x="197" y="2"/>
                  </a:lnTo>
                  <a:lnTo>
                    <a:pt x="208" y="19"/>
                  </a:lnTo>
                  <a:lnTo>
                    <a:pt x="227" y="19"/>
                  </a:lnTo>
                  <a:lnTo>
                    <a:pt x="231" y="25"/>
                  </a:lnTo>
                  <a:lnTo>
                    <a:pt x="231" y="23"/>
                  </a:lnTo>
                  <a:lnTo>
                    <a:pt x="264" y="57"/>
                  </a:lnTo>
                  <a:lnTo>
                    <a:pt x="245" y="73"/>
                  </a:lnTo>
                  <a:lnTo>
                    <a:pt x="229" y="69"/>
                  </a:lnTo>
                  <a:lnTo>
                    <a:pt x="220" y="69"/>
                  </a:lnTo>
                  <a:lnTo>
                    <a:pt x="202" y="90"/>
                  </a:lnTo>
                  <a:lnTo>
                    <a:pt x="181" y="77"/>
                  </a:lnTo>
                  <a:lnTo>
                    <a:pt x="175" y="88"/>
                  </a:lnTo>
                  <a:lnTo>
                    <a:pt x="156" y="88"/>
                  </a:lnTo>
                  <a:lnTo>
                    <a:pt x="158" y="100"/>
                  </a:lnTo>
                  <a:lnTo>
                    <a:pt x="147" y="111"/>
                  </a:lnTo>
                  <a:lnTo>
                    <a:pt x="156" y="123"/>
                  </a:lnTo>
                  <a:lnTo>
                    <a:pt x="135" y="138"/>
                  </a:lnTo>
                  <a:lnTo>
                    <a:pt x="135" y="155"/>
                  </a:lnTo>
                  <a:lnTo>
                    <a:pt x="112" y="173"/>
                  </a:lnTo>
                  <a:lnTo>
                    <a:pt x="118" y="175"/>
                  </a:lnTo>
                  <a:lnTo>
                    <a:pt x="108" y="171"/>
                  </a:lnTo>
                  <a:lnTo>
                    <a:pt x="108" y="159"/>
                  </a:lnTo>
                  <a:lnTo>
                    <a:pt x="95" y="157"/>
                  </a:lnTo>
                  <a:lnTo>
                    <a:pt x="91" y="165"/>
                  </a:lnTo>
                  <a:lnTo>
                    <a:pt x="79" y="163"/>
                  </a:lnTo>
                  <a:lnTo>
                    <a:pt x="68" y="169"/>
                  </a:lnTo>
                  <a:lnTo>
                    <a:pt x="56" y="169"/>
                  </a:lnTo>
                  <a:lnTo>
                    <a:pt x="56" y="161"/>
                  </a:lnTo>
                  <a:lnTo>
                    <a:pt x="45" y="150"/>
                  </a:lnTo>
                  <a:lnTo>
                    <a:pt x="45" y="136"/>
                  </a:lnTo>
                  <a:lnTo>
                    <a:pt x="35" y="127"/>
                  </a:lnTo>
                  <a:lnTo>
                    <a:pt x="35" y="117"/>
                  </a:lnTo>
                  <a:lnTo>
                    <a:pt x="20" y="117"/>
                  </a:lnTo>
                  <a:lnTo>
                    <a:pt x="12" y="11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7">
              <a:extLst>
                <a:ext uri="{FF2B5EF4-FFF2-40B4-BE49-F238E27FC236}">
                  <a16:creationId xmlns:a16="http://schemas.microsoft.com/office/drawing/2014/main" id="{50397D0F-7F7E-E841-83ED-003A050EC891}"/>
                </a:ext>
              </a:extLst>
            </p:cNvPr>
            <p:cNvSpPr>
              <a:spLocks/>
            </p:cNvSpPr>
            <p:nvPr/>
          </p:nvSpPr>
          <p:spPr bwMode="auto">
            <a:xfrm>
              <a:off x="1248" y="3478"/>
              <a:ext cx="148" cy="156"/>
            </a:xfrm>
            <a:custGeom>
              <a:avLst/>
              <a:gdLst>
                <a:gd name="T0" fmla="*/ 0 w 71"/>
                <a:gd name="T1" fmla="*/ 37 h 75"/>
                <a:gd name="T2" fmla="*/ 0 w 71"/>
                <a:gd name="T3" fmla="*/ 36 h 75"/>
                <a:gd name="T4" fmla="*/ 8 w 71"/>
                <a:gd name="T5" fmla="*/ 37 h 75"/>
                <a:gd name="T6" fmla="*/ 8 w 71"/>
                <a:gd name="T7" fmla="*/ 27 h 75"/>
                <a:gd name="T8" fmla="*/ 5 w 71"/>
                <a:gd name="T9" fmla="*/ 22 h 75"/>
                <a:gd name="T10" fmla="*/ 7 w 71"/>
                <a:gd name="T11" fmla="*/ 12 h 75"/>
                <a:gd name="T12" fmla="*/ 6 w 71"/>
                <a:gd name="T13" fmla="*/ 6 h 75"/>
                <a:gd name="T14" fmla="*/ 12 w 71"/>
                <a:gd name="T15" fmla="*/ 0 h 75"/>
                <a:gd name="T16" fmla="*/ 16 w 71"/>
                <a:gd name="T17" fmla="*/ 0 h 75"/>
                <a:gd name="T18" fmla="*/ 18 w 71"/>
                <a:gd name="T19" fmla="*/ 5 h 75"/>
                <a:gd name="T20" fmla="*/ 22 w 71"/>
                <a:gd name="T21" fmla="*/ 5 h 75"/>
                <a:gd name="T22" fmla="*/ 27 w 71"/>
                <a:gd name="T23" fmla="*/ 9 h 75"/>
                <a:gd name="T24" fmla="*/ 34 w 71"/>
                <a:gd name="T25" fmla="*/ 10 h 75"/>
                <a:gd name="T26" fmla="*/ 39 w 71"/>
                <a:gd name="T27" fmla="*/ 14 h 75"/>
                <a:gd name="T28" fmla="*/ 39 w 71"/>
                <a:gd name="T29" fmla="*/ 22 h 75"/>
                <a:gd name="T30" fmla="*/ 45 w 71"/>
                <a:gd name="T31" fmla="*/ 28 h 75"/>
                <a:gd name="T32" fmla="*/ 49 w 71"/>
                <a:gd name="T33" fmla="*/ 27 h 75"/>
                <a:gd name="T34" fmla="*/ 56 w 71"/>
                <a:gd name="T35" fmla="*/ 28 h 75"/>
                <a:gd name="T36" fmla="*/ 62 w 71"/>
                <a:gd name="T37" fmla="*/ 34 h 75"/>
                <a:gd name="T38" fmla="*/ 69 w 71"/>
                <a:gd name="T39" fmla="*/ 36 h 75"/>
                <a:gd name="T40" fmla="*/ 71 w 71"/>
                <a:gd name="T41" fmla="*/ 43 h 75"/>
                <a:gd name="T42" fmla="*/ 69 w 71"/>
                <a:gd name="T43" fmla="*/ 49 h 75"/>
                <a:gd name="T44" fmla="*/ 67 w 71"/>
                <a:gd name="T45" fmla="*/ 55 h 75"/>
                <a:gd name="T46" fmla="*/ 71 w 71"/>
                <a:gd name="T47" fmla="*/ 58 h 75"/>
                <a:gd name="T48" fmla="*/ 68 w 71"/>
                <a:gd name="T49" fmla="*/ 64 h 75"/>
                <a:gd name="T50" fmla="*/ 59 w 71"/>
                <a:gd name="T51" fmla="*/ 75 h 75"/>
                <a:gd name="T52" fmla="*/ 55 w 71"/>
                <a:gd name="T53" fmla="*/ 71 h 75"/>
                <a:gd name="T54" fmla="*/ 52 w 71"/>
                <a:gd name="T55" fmla="*/ 72 h 75"/>
                <a:gd name="T56" fmla="*/ 46 w 71"/>
                <a:gd name="T57" fmla="*/ 73 h 75"/>
                <a:gd name="T58" fmla="*/ 28 w 71"/>
                <a:gd name="T59" fmla="*/ 62 h 75"/>
                <a:gd name="T60" fmla="*/ 24 w 71"/>
                <a:gd name="T61" fmla="*/ 56 h 75"/>
                <a:gd name="T62" fmla="*/ 17 w 71"/>
                <a:gd name="T63" fmla="*/ 56 h 75"/>
                <a:gd name="T64" fmla="*/ 6 w 71"/>
                <a:gd name="T65" fmla="*/ 49 h 75"/>
                <a:gd name="T66" fmla="*/ 6 w 71"/>
                <a:gd name="T67" fmla="*/ 44 h 75"/>
                <a:gd name="T68" fmla="*/ 3 w 71"/>
                <a:gd name="T69" fmla="*/ 42 h 75"/>
                <a:gd name="T70" fmla="*/ 0 w 71"/>
                <a:gd name="T7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 h="75">
                  <a:moveTo>
                    <a:pt x="0" y="37"/>
                  </a:moveTo>
                  <a:cubicBezTo>
                    <a:pt x="0" y="36"/>
                    <a:pt x="0" y="36"/>
                    <a:pt x="0" y="36"/>
                  </a:cubicBezTo>
                  <a:cubicBezTo>
                    <a:pt x="8" y="37"/>
                    <a:pt x="8" y="37"/>
                    <a:pt x="8" y="37"/>
                  </a:cubicBezTo>
                  <a:cubicBezTo>
                    <a:pt x="8" y="27"/>
                    <a:pt x="8" y="27"/>
                    <a:pt x="8" y="27"/>
                  </a:cubicBezTo>
                  <a:cubicBezTo>
                    <a:pt x="5" y="22"/>
                    <a:pt x="5" y="22"/>
                    <a:pt x="5" y="22"/>
                  </a:cubicBezTo>
                  <a:cubicBezTo>
                    <a:pt x="7" y="12"/>
                    <a:pt x="7" y="12"/>
                    <a:pt x="7" y="12"/>
                  </a:cubicBezTo>
                  <a:cubicBezTo>
                    <a:pt x="6" y="6"/>
                    <a:pt x="6" y="6"/>
                    <a:pt x="6" y="6"/>
                  </a:cubicBezTo>
                  <a:cubicBezTo>
                    <a:pt x="12" y="0"/>
                    <a:pt x="12" y="0"/>
                    <a:pt x="12" y="0"/>
                  </a:cubicBezTo>
                  <a:cubicBezTo>
                    <a:pt x="16" y="0"/>
                    <a:pt x="16" y="0"/>
                    <a:pt x="16" y="0"/>
                  </a:cubicBezTo>
                  <a:cubicBezTo>
                    <a:pt x="18" y="5"/>
                    <a:pt x="18" y="5"/>
                    <a:pt x="18" y="5"/>
                  </a:cubicBezTo>
                  <a:cubicBezTo>
                    <a:pt x="22" y="5"/>
                    <a:pt x="22" y="5"/>
                    <a:pt x="22" y="5"/>
                  </a:cubicBezTo>
                  <a:cubicBezTo>
                    <a:pt x="27" y="9"/>
                    <a:pt x="27" y="9"/>
                    <a:pt x="27" y="9"/>
                  </a:cubicBezTo>
                  <a:cubicBezTo>
                    <a:pt x="34" y="10"/>
                    <a:pt x="34" y="10"/>
                    <a:pt x="34" y="10"/>
                  </a:cubicBezTo>
                  <a:cubicBezTo>
                    <a:pt x="39" y="14"/>
                    <a:pt x="39" y="14"/>
                    <a:pt x="39" y="14"/>
                  </a:cubicBezTo>
                  <a:cubicBezTo>
                    <a:pt x="39" y="22"/>
                    <a:pt x="39" y="22"/>
                    <a:pt x="39" y="22"/>
                  </a:cubicBezTo>
                  <a:cubicBezTo>
                    <a:pt x="45" y="28"/>
                    <a:pt x="45" y="28"/>
                    <a:pt x="45" y="28"/>
                  </a:cubicBezTo>
                  <a:cubicBezTo>
                    <a:pt x="49" y="27"/>
                    <a:pt x="49" y="27"/>
                    <a:pt x="49" y="27"/>
                  </a:cubicBezTo>
                  <a:cubicBezTo>
                    <a:pt x="56" y="28"/>
                    <a:pt x="56" y="28"/>
                    <a:pt x="56" y="28"/>
                  </a:cubicBezTo>
                  <a:cubicBezTo>
                    <a:pt x="62" y="34"/>
                    <a:pt x="62" y="34"/>
                    <a:pt x="62" y="34"/>
                  </a:cubicBezTo>
                  <a:cubicBezTo>
                    <a:pt x="69" y="36"/>
                    <a:pt x="69" y="36"/>
                    <a:pt x="69" y="36"/>
                  </a:cubicBezTo>
                  <a:cubicBezTo>
                    <a:pt x="69" y="36"/>
                    <a:pt x="71" y="42"/>
                    <a:pt x="71" y="43"/>
                  </a:cubicBezTo>
                  <a:cubicBezTo>
                    <a:pt x="71" y="43"/>
                    <a:pt x="69" y="49"/>
                    <a:pt x="69" y="49"/>
                  </a:cubicBezTo>
                  <a:cubicBezTo>
                    <a:pt x="67" y="55"/>
                    <a:pt x="67" y="55"/>
                    <a:pt x="67" y="55"/>
                  </a:cubicBezTo>
                  <a:cubicBezTo>
                    <a:pt x="71" y="58"/>
                    <a:pt x="71" y="58"/>
                    <a:pt x="71" y="58"/>
                  </a:cubicBezTo>
                  <a:cubicBezTo>
                    <a:pt x="68" y="64"/>
                    <a:pt x="68" y="64"/>
                    <a:pt x="68" y="64"/>
                  </a:cubicBezTo>
                  <a:cubicBezTo>
                    <a:pt x="59" y="75"/>
                    <a:pt x="59" y="75"/>
                    <a:pt x="59" y="75"/>
                  </a:cubicBezTo>
                  <a:cubicBezTo>
                    <a:pt x="55" y="71"/>
                    <a:pt x="55" y="71"/>
                    <a:pt x="55" y="71"/>
                  </a:cubicBezTo>
                  <a:cubicBezTo>
                    <a:pt x="52" y="72"/>
                    <a:pt x="52" y="72"/>
                    <a:pt x="52" y="72"/>
                  </a:cubicBezTo>
                  <a:cubicBezTo>
                    <a:pt x="46" y="73"/>
                    <a:pt x="46" y="73"/>
                    <a:pt x="46" y="73"/>
                  </a:cubicBezTo>
                  <a:cubicBezTo>
                    <a:pt x="28" y="62"/>
                    <a:pt x="28" y="62"/>
                    <a:pt x="28" y="62"/>
                  </a:cubicBezTo>
                  <a:cubicBezTo>
                    <a:pt x="24" y="56"/>
                    <a:pt x="24" y="56"/>
                    <a:pt x="24" y="56"/>
                  </a:cubicBezTo>
                  <a:cubicBezTo>
                    <a:pt x="17" y="56"/>
                    <a:pt x="17" y="56"/>
                    <a:pt x="17" y="56"/>
                  </a:cubicBezTo>
                  <a:cubicBezTo>
                    <a:pt x="6" y="49"/>
                    <a:pt x="6" y="49"/>
                    <a:pt x="6" y="49"/>
                  </a:cubicBezTo>
                  <a:cubicBezTo>
                    <a:pt x="6" y="44"/>
                    <a:pt x="6" y="44"/>
                    <a:pt x="6" y="44"/>
                  </a:cubicBezTo>
                  <a:cubicBezTo>
                    <a:pt x="3" y="42"/>
                    <a:pt x="3" y="42"/>
                    <a:pt x="3" y="42"/>
                  </a:cubicBezTo>
                  <a:lnTo>
                    <a:pt x="0" y="3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8">
              <a:extLst>
                <a:ext uri="{FF2B5EF4-FFF2-40B4-BE49-F238E27FC236}">
                  <a16:creationId xmlns:a16="http://schemas.microsoft.com/office/drawing/2014/main" id="{90AADF85-5C70-B245-B902-D869B6807781}"/>
                </a:ext>
              </a:extLst>
            </p:cNvPr>
            <p:cNvSpPr>
              <a:spLocks/>
            </p:cNvSpPr>
            <p:nvPr/>
          </p:nvSpPr>
          <p:spPr bwMode="auto">
            <a:xfrm>
              <a:off x="1467" y="3662"/>
              <a:ext cx="352" cy="341"/>
            </a:xfrm>
            <a:custGeom>
              <a:avLst/>
              <a:gdLst>
                <a:gd name="T0" fmla="*/ 150 w 169"/>
                <a:gd name="T1" fmla="*/ 121 h 164"/>
                <a:gd name="T2" fmla="*/ 165 w 169"/>
                <a:gd name="T3" fmla="*/ 144 h 164"/>
                <a:gd name="T4" fmla="*/ 154 w 169"/>
                <a:gd name="T5" fmla="*/ 163 h 164"/>
                <a:gd name="T6" fmla="*/ 135 w 169"/>
                <a:gd name="T7" fmla="*/ 151 h 164"/>
                <a:gd name="T8" fmla="*/ 117 w 169"/>
                <a:gd name="T9" fmla="*/ 145 h 164"/>
                <a:gd name="T10" fmla="*/ 108 w 169"/>
                <a:gd name="T11" fmla="*/ 130 h 164"/>
                <a:gd name="T12" fmla="*/ 92 w 169"/>
                <a:gd name="T13" fmla="*/ 132 h 164"/>
                <a:gd name="T14" fmla="*/ 74 w 169"/>
                <a:gd name="T15" fmla="*/ 120 h 164"/>
                <a:gd name="T16" fmla="*/ 53 w 169"/>
                <a:gd name="T17" fmla="*/ 108 h 164"/>
                <a:gd name="T18" fmla="*/ 40 w 169"/>
                <a:gd name="T19" fmla="*/ 110 h 164"/>
                <a:gd name="T20" fmla="*/ 38 w 169"/>
                <a:gd name="T21" fmla="*/ 86 h 164"/>
                <a:gd name="T22" fmla="*/ 24 w 169"/>
                <a:gd name="T23" fmla="*/ 66 h 164"/>
                <a:gd name="T24" fmla="*/ 7 w 169"/>
                <a:gd name="T25" fmla="*/ 61 h 164"/>
                <a:gd name="T26" fmla="*/ 0 w 169"/>
                <a:gd name="T27" fmla="*/ 50 h 164"/>
                <a:gd name="T28" fmla="*/ 0 w 169"/>
                <a:gd name="T29" fmla="*/ 46 h 164"/>
                <a:gd name="T30" fmla="*/ 14 w 169"/>
                <a:gd name="T31" fmla="*/ 46 h 164"/>
                <a:gd name="T32" fmla="*/ 27 w 169"/>
                <a:gd name="T33" fmla="*/ 36 h 164"/>
                <a:gd name="T34" fmla="*/ 37 w 169"/>
                <a:gd name="T35" fmla="*/ 31 h 164"/>
                <a:gd name="T36" fmla="*/ 55 w 169"/>
                <a:gd name="T37" fmla="*/ 11 h 164"/>
                <a:gd name="T38" fmla="*/ 59 w 169"/>
                <a:gd name="T39" fmla="*/ 0 h 164"/>
                <a:gd name="T40" fmla="*/ 69 w 169"/>
                <a:gd name="T41" fmla="*/ 5 h 164"/>
                <a:gd name="T42" fmla="*/ 71 w 169"/>
                <a:gd name="T43" fmla="*/ 14 h 164"/>
                <a:gd name="T44" fmla="*/ 75 w 169"/>
                <a:gd name="T45" fmla="*/ 29 h 164"/>
                <a:gd name="T46" fmla="*/ 72 w 169"/>
                <a:gd name="T47" fmla="*/ 36 h 164"/>
                <a:gd name="T48" fmla="*/ 84 w 169"/>
                <a:gd name="T49" fmla="*/ 51 h 164"/>
                <a:gd name="T50" fmla="*/ 86 w 169"/>
                <a:gd name="T51" fmla="*/ 66 h 164"/>
                <a:gd name="T52" fmla="*/ 83 w 169"/>
                <a:gd name="T53" fmla="*/ 77 h 164"/>
                <a:gd name="T54" fmla="*/ 92 w 169"/>
                <a:gd name="T55" fmla="*/ 78 h 164"/>
                <a:gd name="T56" fmla="*/ 98 w 169"/>
                <a:gd name="T57" fmla="*/ 84 h 164"/>
                <a:gd name="T58" fmla="*/ 90 w 169"/>
                <a:gd name="T59" fmla="*/ 91 h 164"/>
                <a:gd name="T60" fmla="*/ 92 w 169"/>
                <a:gd name="T61" fmla="*/ 98 h 164"/>
                <a:gd name="T62" fmla="*/ 94 w 169"/>
                <a:gd name="T63" fmla="*/ 106 h 164"/>
                <a:gd name="T64" fmla="*/ 104 w 169"/>
                <a:gd name="T65" fmla="*/ 112 h 164"/>
                <a:gd name="T66" fmla="*/ 119 w 169"/>
                <a:gd name="T67" fmla="*/ 116 h 164"/>
                <a:gd name="T68" fmla="*/ 130 w 169"/>
                <a:gd name="T69" fmla="*/ 104 h 164"/>
                <a:gd name="T70" fmla="*/ 139 w 169"/>
                <a:gd name="T71" fmla="*/ 107 h 164"/>
                <a:gd name="T72" fmla="*/ 152 w 169"/>
                <a:gd name="T73" fmla="*/ 107 h 164"/>
                <a:gd name="T74" fmla="*/ 151 w 169"/>
                <a:gd name="T75" fmla="*/ 117 h 164"/>
                <a:gd name="T76" fmla="*/ 151 w 169"/>
                <a:gd name="T77" fmla="*/ 12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4">
                  <a:moveTo>
                    <a:pt x="151" y="121"/>
                  </a:moveTo>
                  <a:cubicBezTo>
                    <a:pt x="151" y="121"/>
                    <a:pt x="151" y="121"/>
                    <a:pt x="150" y="121"/>
                  </a:cubicBezTo>
                  <a:cubicBezTo>
                    <a:pt x="147" y="123"/>
                    <a:pt x="155" y="130"/>
                    <a:pt x="157" y="134"/>
                  </a:cubicBezTo>
                  <a:cubicBezTo>
                    <a:pt x="159" y="137"/>
                    <a:pt x="161" y="140"/>
                    <a:pt x="165" y="144"/>
                  </a:cubicBezTo>
                  <a:cubicBezTo>
                    <a:pt x="169" y="148"/>
                    <a:pt x="167" y="151"/>
                    <a:pt x="164" y="155"/>
                  </a:cubicBezTo>
                  <a:cubicBezTo>
                    <a:pt x="162" y="160"/>
                    <a:pt x="161" y="164"/>
                    <a:pt x="154" y="163"/>
                  </a:cubicBezTo>
                  <a:cubicBezTo>
                    <a:pt x="147" y="162"/>
                    <a:pt x="139" y="159"/>
                    <a:pt x="139" y="156"/>
                  </a:cubicBezTo>
                  <a:cubicBezTo>
                    <a:pt x="139" y="154"/>
                    <a:pt x="137" y="151"/>
                    <a:pt x="135" y="151"/>
                  </a:cubicBezTo>
                  <a:cubicBezTo>
                    <a:pt x="134" y="151"/>
                    <a:pt x="132" y="155"/>
                    <a:pt x="129" y="155"/>
                  </a:cubicBezTo>
                  <a:cubicBezTo>
                    <a:pt x="127" y="155"/>
                    <a:pt x="119" y="148"/>
                    <a:pt x="117" y="145"/>
                  </a:cubicBezTo>
                  <a:cubicBezTo>
                    <a:pt x="115" y="142"/>
                    <a:pt x="113" y="141"/>
                    <a:pt x="115" y="136"/>
                  </a:cubicBezTo>
                  <a:cubicBezTo>
                    <a:pt x="117" y="132"/>
                    <a:pt x="111" y="134"/>
                    <a:pt x="108" y="130"/>
                  </a:cubicBezTo>
                  <a:cubicBezTo>
                    <a:pt x="105" y="127"/>
                    <a:pt x="103" y="127"/>
                    <a:pt x="102" y="129"/>
                  </a:cubicBezTo>
                  <a:cubicBezTo>
                    <a:pt x="101" y="132"/>
                    <a:pt x="92" y="135"/>
                    <a:pt x="92" y="132"/>
                  </a:cubicBezTo>
                  <a:cubicBezTo>
                    <a:pt x="91" y="129"/>
                    <a:pt x="90" y="124"/>
                    <a:pt x="88" y="121"/>
                  </a:cubicBezTo>
                  <a:cubicBezTo>
                    <a:pt x="85" y="117"/>
                    <a:pt x="79" y="116"/>
                    <a:pt x="74" y="120"/>
                  </a:cubicBezTo>
                  <a:cubicBezTo>
                    <a:pt x="69" y="123"/>
                    <a:pt x="60" y="126"/>
                    <a:pt x="60" y="123"/>
                  </a:cubicBezTo>
                  <a:cubicBezTo>
                    <a:pt x="59" y="119"/>
                    <a:pt x="53" y="112"/>
                    <a:pt x="53" y="108"/>
                  </a:cubicBezTo>
                  <a:cubicBezTo>
                    <a:pt x="52" y="104"/>
                    <a:pt x="47" y="104"/>
                    <a:pt x="46" y="109"/>
                  </a:cubicBezTo>
                  <a:cubicBezTo>
                    <a:pt x="46" y="114"/>
                    <a:pt x="38" y="116"/>
                    <a:pt x="40" y="110"/>
                  </a:cubicBezTo>
                  <a:cubicBezTo>
                    <a:pt x="42" y="104"/>
                    <a:pt x="43" y="102"/>
                    <a:pt x="42" y="100"/>
                  </a:cubicBezTo>
                  <a:cubicBezTo>
                    <a:pt x="41" y="97"/>
                    <a:pt x="39" y="91"/>
                    <a:pt x="38" y="86"/>
                  </a:cubicBezTo>
                  <a:cubicBezTo>
                    <a:pt x="38" y="80"/>
                    <a:pt x="35" y="80"/>
                    <a:pt x="28" y="76"/>
                  </a:cubicBezTo>
                  <a:cubicBezTo>
                    <a:pt x="20" y="71"/>
                    <a:pt x="24" y="70"/>
                    <a:pt x="24" y="66"/>
                  </a:cubicBezTo>
                  <a:cubicBezTo>
                    <a:pt x="24" y="62"/>
                    <a:pt x="19" y="61"/>
                    <a:pt x="15" y="62"/>
                  </a:cubicBezTo>
                  <a:cubicBezTo>
                    <a:pt x="12" y="63"/>
                    <a:pt x="7" y="64"/>
                    <a:pt x="7" y="61"/>
                  </a:cubicBezTo>
                  <a:cubicBezTo>
                    <a:pt x="6" y="59"/>
                    <a:pt x="7" y="57"/>
                    <a:pt x="3" y="52"/>
                  </a:cubicBezTo>
                  <a:cubicBezTo>
                    <a:pt x="2" y="51"/>
                    <a:pt x="1" y="50"/>
                    <a:pt x="0" y="50"/>
                  </a:cubicBezTo>
                  <a:cubicBezTo>
                    <a:pt x="0" y="50"/>
                    <a:pt x="0" y="50"/>
                    <a:pt x="0" y="50"/>
                  </a:cubicBezTo>
                  <a:cubicBezTo>
                    <a:pt x="0" y="46"/>
                    <a:pt x="0" y="46"/>
                    <a:pt x="0" y="46"/>
                  </a:cubicBezTo>
                  <a:cubicBezTo>
                    <a:pt x="0" y="46"/>
                    <a:pt x="0" y="46"/>
                    <a:pt x="0" y="46"/>
                  </a:cubicBezTo>
                  <a:cubicBezTo>
                    <a:pt x="14" y="46"/>
                    <a:pt x="14" y="46"/>
                    <a:pt x="14" y="46"/>
                  </a:cubicBezTo>
                  <a:cubicBezTo>
                    <a:pt x="19" y="38"/>
                    <a:pt x="19" y="38"/>
                    <a:pt x="19" y="38"/>
                  </a:cubicBezTo>
                  <a:cubicBezTo>
                    <a:pt x="27" y="36"/>
                    <a:pt x="27" y="36"/>
                    <a:pt x="27" y="36"/>
                  </a:cubicBezTo>
                  <a:cubicBezTo>
                    <a:pt x="29" y="33"/>
                    <a:pt x="29" y="33"/>
                    <a:pt x="29" y="33"/>
                  </a:cubicBezTo>
                  <a:cubicBezTo>
                    <a:pt x="37" y="31"/>
                    <a:pt x="37" y="31"/>
                    <a:pt x="37" y="31"/>
                  </a:cubicBezTo>
                  <a:cubicBezTo>
                    <a:pt x="43" y="21"/>
                    <a:pt x="43" y="21"/>
                    <a:pt x="43" y="21"/>
                  </a:cubicBezTo>
                  <a:cubicBezTo>
                    <a:pt x="55" y="11"/>
                    <a:pt x="55" y="11"/>
                    <a:pt x="55" y="11"/>
                  </a:cubicBezTo>
                  <a:cubicBezTo>
                    <a:pt x="58" y="6"/>
                    <a:pt x="58" y="6"/>
                    <a:pt x="58" y="6"/>
                  </a:cubicBezTo>
                  <a:cubicBezTo>
                    <a:pt x="59" y="0"/>
                    <a:pt x="59" y="0"/>
                    <a:pt x="59" y="0"/>
                  </a:cubicBezTo>
                  <a:cubicBezTo>
                    <a:pt x="66" y="0"/>
                    <a:pt x="66" y="0"/>
                    <a:pt x="66" y="0"/>
                  </a:cubicBezTo>
                  <a:cubicBezTo>
                    <a:pt x="69" y="5"/>
                    <a:pt x="69" y="5"/>
                    <a:pt x="69" y="5"/>
                  </a:cubicBezTo>
                  <a:cubicBezTo>
                    <a:pt x="66" y="10"/>
                    <a:pt x="66" y="10"/>
                    <a:pt x="66" y="10"/>
                  </a:cubicBezTo>
                  <a:cubicBezTo>
                    <a:pt x="71" y="14"/>
                    <a:pt x="71" y="14"/>
                    <a:pt x="71" y="14"/>
                  </a:cubicBezTo>
                  <a:cubicBezTo>
                    <a:pt x="72" y="25"/>
                    <a:pt x="72" y="25"/>
                    <a:pt x="72" y="25"/>
                  </a:cubicBezTo>
                  <a:cubicBezTo>
                    <a:pt x="75" y="29"/>
                    <a:pt x="75" y="29"/>
                    <a:pt x="75" y="29"/>
                  </a:cubicBezTo>
                  <a:cubicBezTo>
                    <a:pt x="72" y="32"/>
                    <a:pt x="72" y="32"/>
                    <a:pt x="72" y="32"/>
                  </a:cubicBezTo>
                  <a:cubicBezTo>
                    <a:pt x="72" y="36"/>
                    <a:pt x="72" y="36"/>
                    <a:pt x="72" y="36"/>
                  </a:cubicBezTo>
                  <a:cubicBezTo>
                    <a:pt x="80" y="43"/>
                    <a:pt x="80" y="43"/>
                    <a:pt x="80" y="43"/>
                  </a:cubicBezTo>
                  <a:cubicBezTo>
                    <a:pt x="84" y="51"/>
                    <a:pt x="84" y="51"/>
                    <a:pt x="84" y="51"/>
                  </a:cubicBezTo>
                  <a:cubicBezTo>
                    <a:pt x="83" y="60"/>
                    <a:pt x="83" y="60"/>
                    <a:pt x="83" y="60"/>
                  </a:cubicBezTo>
                  <a:cubicBezTo>
                    <a:pt x="86" y="66"/>
                    <a:pt x="86" y="66"/>
                    <a:pt x="86" y="66"/>
                  </a:cubicBezTo>
                  <a:cubicBezTo>
                    <a:pt x="83" y="72"/>
                    <a:pt x="83" y="72"/>
                    <a:pt x="83" y="72"/>
                  </a:cubicBezTo>
                  <a:cubicBezTo>
                    <a:pt x="83" y="77"/>
                    <a:pt x="83" y="77"/>
                    <a:pt x="83" y="77"/>
                  </a:cubicBezTo>
                  <a:cubicBezTo>
                    <a:pt x="88" y="80"/>
                    <a:pt x="88" y="80"/>
                    <a:pt x="88" y="80"/>
                  </a:cubicBezTo>
                  <a:cubicBezTo>
                    <a:pt x="92" y="78"/>
                    <a:pt x="92" y="78"/>
                    <a:pt x="92" y="78"/>
                  </a:cubicBezTo>
                  <a:cubicBezTo>
                    <a:pt x="98" y="78"/>
                    <a:pt x="98" y="78"/>
                    <a:pt x="98" y="78"/>
                  </a:cubicBezTo>
                  <a:cubicBezTo>
                    <a:pt x="98" y="84"/>
                    <a:pt x="98" y="84"/>
                    <a:pt x="98" y="84"/>
                  </a:cubicBezTo>
                  <a:cubicBezTo>
                    <a:pt x="91" y="87"/>
                    <a:pt x="91" y="87"/>
                    <a:pt x="91" y="87"/>
                  </a:cubicBezTo>
                  <a:cubicBezTo>
                    <a:pt x="90" y="91"/>
                    <a:pt x="90" y="91"/>
                    <a:pt x="90" y="91"/>
                  </a:cubicBezTo>
                  <a:cubicBezTo>
                    <a:pt x="90" y="91"/>
                    <a:pt x="97" y="92"/>
                    <a:pt x="96" y="93"/>
                  </a:cubicBezTo>
                  <a:cubicBezTo>
                    <a:pt x="96" y="94"/>
                    <a:pt x="92" y="98"/>
                    <a:pt x="92" y="98"/>
                  </a:cubicBezTo>
                  <a:cubicBezTo>
                    <a:pt x="92" y="104"/>
                    <a:pt x="92" y="104"/>
                    <a:pt x="92" y="104"/>
                  </a:cubicBezTo>
                  <a:cubicBezTo>
                    <a:pt x="94" y="106"/>
                    <a:pt x="94" y="106"/>
                    <a:pt x="94" y="106"/>
                  </a:cubicBezTo>
                  <a:cubicBezTo>
                    <a:pt x="96" y="108"/>
                    <a:pt x="96" y="108"/>
                    <a:pt x="96" y="108"/>
                  </a:cubicBezTo>
                  <a:cubicBezTo>
                    <a:pt x="104" y="112"/>
                    <a:pt x="104" y="112"/>
                    <a:pt x="104" y="112"/>
                  </a:cubicBezTo>
                  <a:cubicBezTo>
                    <a:pt x="109" y="108"/>
                    <a:pt x="109" y="108"/>
                    <a:pt x="109" y="108"/>
                  </a:cubicBezTo>
                  <a:cubicBezTo>
                    <a:pt x="119" y="116"/>
                    <a:pt x="119" y="116"/>
                    <a:pt x="119" y="116"/>
                  </a:cubicBezTo>
                  <a:cubicBezTo>
                    <a:pt x="129" y="104"/>
                    <a:pt x="129" y="104"/>
                    <a:pt x="129" y="104"/>
                  </a:cubicBezTo>
                  <a:cubicBezTo>
                    <a:pt x="130" y="104"/>
                    <a:pt x="130" y="104"/>
                    <a:pt x="130" y="104"/>
                  </a:cubicBezTo>
                  <a:cubicBezTo>
                    <a:pt x="129" y="105"/>
                    <a:pt x="129" y="105"/>
                    <a:pt x="129" y="105"/>
                  </a:cubicBezTo>
                  <a:cubicBezTo>
                    <a:pt x="139" y="107"/>
                    <a:pt x="139" y="107"/>
                    <a:pt x="139" y="107"/>
                  </a:cubicBezTo>
                  <a:cubicBezTo>
                    <a:pt x="145" y="105"/>
                    <a:pt x="145" y="105"/>
                    <a:pt x="145" y="105"/>
                  </a:cubicBezTo>
                  <a:cubicBezTo>
                    <a:pt x="152" y="107"/>
                    <a:pt x="152" y="107"/>
                    <a:pt x="152" y="107"/>
                  </a:cubicBezTo>
                  <a:cubicBezTo>
                    <a:pt x="154" y="111"/>
                    <a:pt x="154" y="111"/>
                    <a:pt x="154" y="111"/>
                  </a:cubicBezTo>
                  <a:cubicBezTo>
                    <a:pt x="151" y="117"/>
                    <a:pt x="151" y="117"/>
                    <a:pt x="151" y="117"/>
                  </a:cubicBezTo>
                  <a:cubicBezTo>
                    <a:pt x="148" y="119"/>
                    <a:pt x="148" y="119"/>
                    <a:pt x="148" y="119"/>
                  </a:cubicBezTo>
                  <a:lnTo>
                    <a:pt x="151" y="12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9">
              <a:extLst>
                <a:ext uri="{FF2B5EF4-FFF2-40B4-BE49-F238E27FC236}">
                  <a16:creationId xmlns:a16="http://schemas.microsoft.com/office/drawing/2014/main" id="{16BD43E3-2690-534C-982A-A209D3941323}"/>
                </a:ext>
              </a:extLst>
            </p:cNvPr>
            <p:cNvSpPr>
              <a:spLocks/>
            </p:cNvSpPr>
            <p:nvPr/>
          </p:nvSpPr>
          <p:spPr bwMode="auto">
            <a:xfrm>
              <a:off x="1198" y="3555"/>
              <a:ext cx="269" cy="271"/>
            </a:xfrm>
            <a:custGeom>
              <a:avLst/>
              <a:gdLst>
                <a:gd name="T0" fmla="*/ 129 w 129"/>
                <a:gd name="T1" fmla="*/ 101 h 130"/>
                <a:gd name="T2" fmla="*/ 119 w 129"/>
                <a:gd name="T3" fmla="*/ 105 h 130"/>
                <a:gd name="T4" fmla="*/ 102 w 129"/>
                <a:gd name="T5" fmla="*/ 105 h 130"/>
                <a:gd name="T6" fmla="*/ 95 w 129"/>
                <a:gd name="T7" fmla="*/ 105 h 130"/>
                <a:gd name="T8" fmla="*/ 83 w 129"/>
                <a:gd name="T9" fmla="*/ 107 h 130"/>
                <a:gd name="T10" fmla="*/ 73 w 129"/>
                <a:gd name="T11" fmla="*/ 121 h 130"/>
                <a:gd name="T12" fmla="*/ 58 w 129"/>
                <a:gd name="T13" fmla="*/ 119 h 130"/>
                <a:gd name="T14" fmla="*/ 58 w 129"/>
                <a:gd name="T15" fmla="*/ 100 h 130"/>
                <a:gd name="T16" fmla="*/ 50 w 129"/>
                <a:gd name="T17" fmla="*/ 102 h 130"/>
                <a:gd name="T18" fmla="*/ 49 w 129"/>
                <a:gd name="T19" fmla="*/ 92 h 130"/>
                <a:gd name="T20" fmla="*/ 46 w 129"/>
                <a:gd name="T21" fmla="*/ 89 h 130"/>
                <a:gd name="T22" fmla="*/ 45 w 129"/>
                <a:gd name="T23" fmla="*/ 84 h 130"/>
                <a:gd name="T24" fmla="*/ 40 w 129"/>
                <a:gd name="T25" fmla="*/ 83 h 130"/>
                <a:gd name="T26" fmla="*/ 37 w 129"/>
                <a:gd name="T27" fmla="*/ 81 h 130"/>
                <a:gd name="T28" fmla="*/ 37 w 129"/>
                <a:gd name="T29" fmla="*/ 75 h 130"/>
                <a:gd name="T30" fmla="*/ 32 w 129"/>
                <a:gd name="T31" fmla="*/ 73 h 130"/>
                <a:gd name="T32" fmla="*/ 28 w 129"/>
                <a:gd name="T33" fmla="*/ 75 h 130"/>
                <a:gd name="T34" fmla="*/ 24 w 129"/>
                <a:gd name="T35" fmla="*/ 70 h 130"/>
                <a:gd name="T36" fmla="*/ 29 w 129"/>
                <a:gd name="T37" fmla="*/ 64 h 130"/>
                <a:gd name="T38" fmla="*/ 30 w 129"/>
                <a:gd name="T39" fmla="*/ 56 h 130"/>
                <a:gd name="T40" fmla="*/ 19 w 129"/>
                <a:gd name="T41" fmla="*/ 46 h 130"/>
                <a:gd name="T42" fmla="*/ 15 w 129"/>
                <a:gd name="T43" fmla="*/ 48 h 130"/>
                <a:gd name="T44" fmla="*/ 14 w 129"/>
                <a:gd name="T45" fmla="*/ 44 h 130"/>
                <a:gd name="T46" fmla="*/ 8 w 129"/>
                <a:gd name="T47" fmla="*/ 41 h 130"/>
                <a:gd name="T48" fmla="*/ 2 w 129"/>
                <a:gd name="T49" fmla="*/ 40 h 130"/>
                <a:gd name="T50" fmla="*/ 0 w 129"/>
                <a:gd name="T51" fmla="*/ 26 h 130"/>
                <a:gd name="T52" fmla="*/ 0 w 129"/>
                <a:gd name="T53" fmla="*/ 26 h 130"/>
                <a:gd name="T54" fmla="*/ 3 w 129"/>
                <a:gd name="T55" fmla="*/ 23 h 130"/>
                <a:gd name="T56" fmla="*/ 0 w 129"/>
                <a:gd name="T57" fmla="*/ 17 h 130"/>
                <a:gd name="T58" fmla="*/ 7 w 129"/>
                <a:gd name="T59" fmla="*/ 15 h 130"/>
                <a:gd name="T60" fmla="*/ 22 w 129"/>
                <a:gd name="T61" fmla="*/ 4 h 130"/>
                <a:gd name="T62" fmla="*/ 24 w 129"/>
                <a:gd name="T63" fmla="*/ 0 h 130"/>
                <a:gd name="T64" fmla="*/ 27 w 129"/>
                <a:gd name="T65" fmla="*/ 5 h 130"/>
                <a:gd name="T66" fmla="*/ 30 w 129"/>
                <a:gd name="T67" fmla="*/ 7 h 130"/>
                <a:gd name="T68" fmla="*/ 30 w 129"/>
                <a:gd name="T69" fmla="*/ 12 h 130"/>
                <a:gd name="T70" fmla="*/ 41 w 129"/>
                <a:gd name="T71" fmla="*/ 19 h 130"/>
                <a:gd name="T72" fmla="*/ 48 w 129"/>
                <a:gd name="T73" fmla="*/ 19 h 130"/>
                <a:gd name="T74" fmla="*/ 52 w 129"/>
                <a:gd name="T75" fmla="*/ 25 h 130"/>
                <a:gd name="T76" fmla="*/ 70 w 129"/>
                <a:gd name="T77" fmla="*/ 36 h 130"/>
                <a:gd name="T78" fmla="*/ 76 w 129"/>
                <a:gd name="T79" fmla="*/ 35 h 130"/>
                <a:gd name="T80" fmla="*/ 79 w 129"/>
                <a:gd name="T81" fmla="*/ 34 h 130"/>
                <a:gd name="T82" fmla="*/ 83 w 129"/>
                <a:gd name="T83" fmla="*/ 38 h 130"/>
                <a:gd name="T84" fmla="*/ 90 w 129"/>
                <a:gd name="T85" fmla="*/ 49 h 130"/>
                <a:gd name="T86" fmla="*/ 102 w 129"/>
                <a:gd name="T87" fmla="*/ 49 h 130"/>
                <a:gd name="T88" fmla="*/ 108 w 129"/>
                <a:gd name="T89" fmla="*/ 56 h 130"/>
                <a:gd name="T90" fmla="*/ 110 w 129"/>
                <a:gd name="T91" fmla="*/ 65 h 130"/>
                <a:gd name="T92" fmla="*/ 115 w 129"/>
                <a:gd name="T93" fmla="*/ 67 h 130"/>
                <a:gd name="T94" fmla="*/ 119 w 129"/>
                <a:gd name="T95" fmla="*/ 76 h 130"/>
                <a:gd name="T96" fmla="*/ 124 w 129"/>
                <a:gd name="T97" fmla="*/ 82 h 130"/>
                <a:gd name="T98" fmla="*/ 123 w 129"/>
                <a:gd name="T99" fmla="*/ 87 h 130"/>
                <a:gd name="T100" fmla="*/ 129 w 129"/>
                <a:gd name="T101" fmla="*/ 97 h 130"/>
                <a:gd name="T102" fmla="*/ 129 w 129"/>
                <a:gd name="T103"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130">
                  <a:moveTo>
                    <a:pt x="129" y="101"/>
                  </a:moveTo>
                  <a:cubicBezTo>
                    <a:pt x="126" y="100"/>
                    <a:pt x="122" y="103"/>
                    <a:pt x="119" y="105"/>
                  </a:cubicBezTo>
                  <a:cubicBezTo>
                    <a:pt x="114" y="107"/>
                    <a:pt x="103" y="107"/>
                    <a:pt x="102" y="105"/>
                  </a:cubicBezTo>
                  <a:cubicBezTo>
                    <a:pt x="101" y="103"/>
                    <a:pt x="97" y="101"/>
                    <a:pt x="95" y="105"/>
                  </a:cubicBezTo>
                  <a:cubicBezTo>
                    <a:pt x="93" y="110"/>
                    <a:pt x="90" y="108"/>
                    <a:pt x="83" y="107"/>
                  </a:cubicBezTo>
                  <a:cubicBezTo>
                    <a:pt x="76" y="105"/>
                    <a:pt x="74" y="112"/>
                    <a:pt x="73" y="121"/>
                  </a:cubicBezTo>
                  <a:cubicBezTo>
                    <a:pt x="71" y="130"/>
                    <a:pt x="58" y="123"/>
                    <a:pt x="58" y="119"/>
                  </a:cubicBezTo>
                  <a:cubicBezTo>
                    <a:pt x="59" y="115"/>
                    <a:pt x="59" y="106"/>
                    <a:pt x="58" y="100"/>
                  </a:cubicBezTo>
                  <a:cubicBezTo>
                    <a:pt x="57" y="96"/>
                    <a:pt x="54" y="99"/>
                    <a:pt x="50" y="102"/>
                  </a:cubicBezTo>
                  <a:cubicBezTo>
                    <a:pt x="49" y="92"/>
                    <a:pt x="49" y="92"/>
                    <a:pt x="49" y="92"/>
                  </a:cubicBezTo>
                  <a:cubicBezTo>
                    <a:pt x="46" y="89"/>
                    <a:pt x="46" y="89"/>
                    <a:pt x="46" y="89"/>
                  </a:cubicBezTo>
                  <a:cubicBezTo>
                    <a:pt x="45" y="84"/>
                    <a:pt x="45" y="84"/>
                    <a:pt x="45" y="84"/>
                  </a:cubicBezTo>
                  <a:cubicBezTo>
                    <a:pt x="40" y="83"/>
                    <a:pt x="40" y="83"/>
                    <a:pt x="40" y="83"/>
                  </a:cubicBezTo>
                  <a:cubicBezTo>
                    <a:pt x="37" y="81"/>
                    <a:pt x="37" y="81"/>
                    <a:pt x="37" y="81"/>
                  </a:cubicBezTo>
                  <a:cubicBezTo>
                    <a:pt x="37" y="75"/>
                    <a:pt x="37" y="75"/>
                    <a:pt x="37" y="75"/>
                  </a:cubicBezTo>
                  <a:cubicBezTo>
                    <a:pt x="32" y="73"/>
                    <a:pt x="32" y="73"/>
                    <a:pt x="32" y="73"/>
                  </a:cubicBezTo>
                  <a:cubicBezTo>
                    <a:pt x="28" y="75"/>
                    <a:pt x="28" y="75"/>
                    <a:pt x="28" y="75"/>
                  </a:cubicBezTo>
                  <a:cubicBezTo>
                    <a:pt x="24" y="70"/>
                    <a:pt x="24" y="70"/>
                    <a:pt x="24" y="70"/>
                  </a:cubicBezTo>
                  <a:cubicBezTo>
                    <a:pt x="29" y="64"/>
                    <a:pt x="29" y="64"/>
                    <a:pt x="29" y="64"/>
                  </a:cubicBezTo>
                  <a:cubicBezTo>
                    <a:pt x="30" y="56"/>
                    <a:pt x="30" y="56"/>
                    <a:pt x="30" y="56"/>
                  </a:cubicBezTo>
                  <a:cubicBezTo>
                    <a:pt x="19" y="46"/>
                    <a:pt x="19" y="46"/>
                    <a:pt x="19" y="46"/>
                  </a:cubicBezTo>
                  <a:cubicBezTo>
                    <a:pt x="15" y="48"/>
                    <a:pt x="15" y="48"/>
                    <a:pt x="15" y="48"/>
                  </a:cubicBezTo>
                  <a:cubicBezTo>
                    <a:pt x="14" y="44"/>
                    <a:pt x="14" y="44"/>
                    <a:pt x="14" y="44"/>
                  </a:cubicBezTo>
                  <a:cubicBezTo>
                    <a:pt x="14" y="44"/>
                    <a:pt x="11" y="43"/>
                    <a:pt x="8" y="41"/>
                  </a:cubicBezTo>
                  <a:cubicBezTo>
                    <a:pt x="6" y="39"/>
                    <a:pt x="2" y="40"/>
                    <a:pt x="2" y="40"/>
                  </a:cubicBezTo>
                  <a:cubicBezTo>
                    <a:pt x="0" y="26"/>
                    <a:pt x="0" y="26"/>
                    <a:pt x="0" y="26"/>
                  </a:cubicBezTo>
                  <a:cubicBezTo>
                    <a:pt x="0" y="26"/>
                    <a:pt x="0" y="26"/>
                    <a:pt x="0" y="26"/>
                  </a:cubicBezTo>
                  <a:cubicBezTo>
                    <a:pt x="3" y="23"/>
                    <a:pt x="3" y="23"/>
                    <a:pt x="3" y="23"/>
                  </a:cubicBezTo>
                  <a:cubicBezTo>
                    <a:pt x="0" y="17"/>
                    <a:pt x="0" y="17"/>
                    <a:pt x="0" y="17"/>
                  </a:cubicBezTo>
                  <a:cubicBezTo>
                    <a:pt x="7" y="15"/>
                    <a:pt x="7" y="15"/>
                    <a:pt x="7" y="15"/>
                  </a:cubicBezTo>
                  <a:cubicBezTo>
                    <a:pt x="22" y="4"/>
                    <a:pt x="22" y="4"/>
                    <a:pt x="22" y="4"/>
                  </a:cubicBezTo>
                  <a:cubicBezTo>
                    <a:pt x="24" y="0"/>
                    <a:pt x="24" y="0"/>
                    <a:pt x="24" y="0"/>
                  </a:cubicBezTo>
                  <a:cubicBezTo>
                    <a:pt x="27" y="5"/>
                    <a:pt x="27" y="5"/>
                    <a:pt x="27" y="5"/>
                  </a:cubicBezTo>
                  <a:cubicBezTo>
                    <a:pt x="30" y="7"/>
                    <a:pt x="30" y="7"/>
                    <a:pt x="30" y="7"/>
                  </a:cubicBezTo>
                  <a:cubicBezTo>
                    <a:pt x="30" y="12"/>
                    <a:pt x="30" y="12"/>
                    <a:pt x="30" y="12"/>
                  </a:cubicBezTo>
                  <a:cubicBezTo>
                    <a:pt x="41" y="19"/>
                    <a:pt x="41" y="19"/>
                    <a:pt x="41" y="19"/>
                  </a:cubicBezTo>
                  <a:cubicBezTo>
                    <a:pt x="48" y="19"/>
                    <a:pt x="48" y="19"/>
                    <a:pt x="48" y="19"/>
                  </a:cubicBezTo>
                  <a:cubicBezTo>
                    <a:pt x="52" y="25"/>
                    <a:pt x="52" y="25"/>
                    <a:pt x="52" y="25"/>
                  </a:cubicBezTo>
                  <a:cubicBezTo>
                    <a:pt x="70" y="36"/>
                    <a:pt x="70" y="36"/>
                    <a:pt x="70" y="36"/>
                  </a:cubicBezTo>
                  <a:cubicBezTo>
                    <a:pt x="76" y="35"/>
                    <a:pt x="76" y="35"/>
                    <a:pt x="76" y="35"/>
                  </a:cubicBezTo>
                  <a:cubicBezTo>
                    <a:pt x="79" y="34"/>
                    <a:pt x="79" y="34"/>
                    <a:pt x="79" y="34"/>
                  </a:cubicBezTo>
                  <a:cubicBezTo>
                    <a:pt x="83" y="38"/>
                    <a:pt x="83" y="38"/>
                    <a:pt x="83" y="38"/>
                  </a:cubicBezTo>
                  <a:cubicBezTo>
                    <a:pt x="90" y="49"/>
                    <a:pt x="90" y="49"/>
                    <a:pt x="90" y="49"/>
                  </a:cubicBezTo>
                  <a:cubicBezTo>
                    <a:pt x="102" y="49"/>
                    <a:pt x="102" y="49"/>
                    <a:pt x="102" y="49"/>
                  </a:cubicBezTo>
                  <a:cubicBezTo>
                    <a:pt x="108" y="56"/>
                    <a:pt x="108" y="56"/>
                    <a:pt x="108" y="56"/>
                  </a:cubicBezTo>
                  <a:cubicBezTo>
                    <a:pt x="110" y="65"/>
                    <a:pt x="110" y="65"/>
                    <a:pt x="110" y="65"/>
                  </a:cubicBezTo>
                  <a:cubicBezTo>
                    <a:pt x="115" y="67"/>
                    <a:pt x="115" y="67"/>
                    <a:pt x="115" y="67"/>
                  </a:cubicBezTo>
                  <a:cubicBezTo>
                    <a:pt x="119" y="76"/>
                    <a:pt x="119" y="76"/>
                    <a:pt x="119" y="76"/>
                  </a:cubicBezTo>
                  <a:cubicBezTo>
                    <a:pt x="124" y="82"/>
                    <a:pt x="124" y="82"/>
                    <a:pt x="124" y="82"/>
                  </a:cubicBezTo>
                  <a:cubicBezTo>
                    <a:pt x="123" y="87"/>
                    <a:pt x="123" y="87"/>
                    <a:pt x="123" y="87"/>
                  </a:cubicBezTo>
                  <a:cubicBezTo>
                    <a:pt x="129" y="97"/>
                    <a:pt x="129" y="97"/>
                    <a:pt x="129" y="97"/>
                  </a:cubicBezTo>
                  <a:lnTo>
                    <a:pt x="129" y="10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0">
              <a:extLst>
                <a:ext uri="{FF2B5EF4-FFF2-40B4-BE49-F238E27FC236}">
                  <a16:creationId xmlns:a16="http://schemas.microsoft.com/office/drawing/2014/main" id="{7EDF9CDB-40B8-5943-B8BE-276086283BBD}"/>
                </a:ext>
              </a:extLst>
            </p:cNvPr>
            <p:cNvSpPr>
              <a:spLocks/>
            </p:cNvSpPr>
            <p:nvPr/>
          </p:nvSpPr>
          <p:spPr bwMode="auto">
            <a:xfrm>
              <a:off x="1417" y="3614"/>
              <a:ext cx="173" cy="143"/>
            </a:xfrm>
            <a:custGeom>
              <a:avLst/>
              <a:gdLst>
                <a:gd name="T0" fmla="*/ 0 w 83"/>
                <a:gd name="T1" fmla="*/ 24 h 69"/>
                <a:gd name="T2" fmla="*/ 8 w 83"/>
                <a:gd name="T3" fmla="*/ 22 h 69"/>
                <a:gd name="T4" fmla="*/ 7 w 83"/>
                <a:gd name="T5" fmla="*/ 17 h 69"/>
                <a:gd name="T6" fmla="*/ 4 w 83"/>
                <a:gd name="T7" fmla="*/ 11 h 69"/>
                <a:gd name="T8" fmla="*/ 7 w 83"/>
                <a:gd name="T9" fmla="*/ 5 h 69"/>
                <a:gd name="T10" fmla="*/ 13 w 83"/>
                <a:gd name="T11" fmla="*/ 4 h 69"/>
                <a:gd name="T12" fmla="*/ 20 w 83"/>
                <a:gd name="T13" fmla="*/ 0 h 69"/>
                <a:gd name="T14" fmla="*/ 24 w 83"/>
                <a:gd name="T15" fmla="*/ 6 h 69"/>
                <a:gd name="T16" fmla="*/ 30 w 83"/>
                <a:gd name="T17" fmla="*/ 3 h 69"/>
                <a:gd name="T18" fmla="*/ 36 w 83"/>
                <a:gd name="T19" fmla="*/ 6 h 69"/>
                <a:gd name="T20" fmla="*/ 41 w 83"/>
                <a:gd name="T21" fmla="*/ 14 h 69"/>
                <a:gd name="T22" fmla="*/ 50 w 83"/>
                <a:gd name="T23" fmla="*/ 8 h 69"/>
                <a:gd name="T24" fmla="*/ 55 w 83"/>
                <a:gd name="T25" fmla="*/ 0 h 69"/>
                <a:gd name="T26" fmla="*/ 64 w 83"/>
                <a:gd name="T27" fmla="*/ 9 h 69"/>
                <a:gd name="T28" fmla="*/ 70 w 83"/>
                <a:gd name="T29" fmla="*/ 4 h 69"/>
                <a:gd name="T30" fmla="*/ 83 w 83"/>
                <a:gd name="T31" fmla="*/ 12 h 69"/>
                <a:gd name="T32" fmla="*/ 81 w 83"/>
                <a:gd name="T33" fmla="*/ 18 h 69"/>
                <a:gd name="T34" fmla="*/ 83 w 83"/>
                <a:gd name="T35" fmla="*/ 23 h 69"/>
                <a:gd name="T36" fmla="*/ 83 w 83"/>
                <a:gd name="T37" fmla="*/ 23 h 69"/>
                <a:gd name="T38" fmla="*/ 82 w 83"/>
                <a:gd name="T39" fmla="*/ 29 h 69"/>
                <a:gd name="T40" fmla="*/ 79 w 83"/>
                <a:gd name="T41" fmla="*/ 34 h 69"/>
                <a:gd name="T42" fmla="*/ 67 w 83"/>
                <a:gd name="T43" fmla="*/ 44 h 69"/>
                <a:gd name="T44" fmla="*/ 61 w 83"/>
                <a:gd name="T45" fmla="*/ 54 h 69"/>
                <a:gd name="T46" fmla="*/ 53 w 83"/>
                <a:gd name="T47" fmla="*/ 56 h 69"/>
                <a:gd name="T48" fmla="*/ 51 w 83"/>
                <a:gd name="T49" fmla="*/ 59 h 69"/>
                <a:gd name="T50" fmla="*/ 43 w 83"/>
                <a:gd name="T51" fmla="*/ 61 h 69"/>
                <a:gd name="T52" fmla="*/ 38 w 83"/>
                <a:gd name="T53" fmla="*/ 69 h 69"/>
                <a:gd name="T54" fmla="*/ 24 w 83"/>
                <a:gd name="T55" fmla="*/ 69 h 69"/>
                <a:gd name="T56" fmla="*/ 24 w 83"/>
                <a:gd name="T57" fmla="*/ 69 h 69"/>
                <a:gd name="T58" fmla="*/ 18 w 83"/>
                <a:gd name="T59" fmla="*/ 59 h 69"/>
                <a:gd name="T60" fmla="*/ 19 w 83"/>
                <a:gd name="T61" fmla="*/ 54 h 69"/>
                <a:gd name="T62" fmla="*/ 14 w 83"/>
                <a:gd name="T63" fmla="*/ 48 h 69"/>
                <a:gd name="T64" fmla="*/ 10 w 83"/>
                <a:gd name="T65" fmla="*/ 39 h 69"/>
                <a:gd name="T66" fmla="*/ 5 w 83"/>
                <a:gd name="T67" fmla="*/ 37 h 69"/>
                <a:gd name="T68" fmla="*/ 3 w 83"/>
                <a:gd name="T69" fmla="*/ 28 h 69"/>
                <a:gd name="T70" fmla="*/ 0 w 83"/>
                <a:gd name="T7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69">
                  <a:moveTo>
                    <a:pt x="0" y="24"/>
                  </a:moveTo>
                  <a:cubicBezTo>
                    <a:pt x="8" y="22"/>
                    <a:pt x="8" y="22"/>
                    <a:pt x="8" y="22"/>
                  </a:cubicBezTo>
                  <a:cubicBezTo>
                    <a:pt x="7" y="17"/>
                    <a:pt x="7" y="17"/>
                    <a:pt x="7" y="17"/>
                  </a:cubicBezTo>
                  <a:cubicBezTo>
                    <a:pt x="7" y="17"/>
                    <a:pt x="4" y="12"/>
                    <a:pt x="4" y="11"/>
                  </a:cubicBezTo>
                  <a:cubicBezTo>
                    <a:pt x="4" y="10"/>
                    <a:pt x="7" y="5"/>
                    <a:pt x="7" y="5"/>
                  </a:cubicBezTo>
                  <a:cubicBezTo>
                    <a:pt x="13" y="4"/>
                    <a:pt x="13" y="4"/>
                    <a:pt x="13" y="4"/>
                  </a:cubicBezTo>
                  <a:cubicBezTo>
                    <a:pt x="20" y="0"/>
                    <a:pt x="20" y="0"/>
                    <a:pt x="20" y="0"/>
                  </a:cubicBezTo>
                  <a:cubicBezTo>
                    <a:pt x="24" y="6"/>
                    <a:pt x="24" y="6"/>
                    <a:pt x="24" y="6"/>
                  </a:cubicBezTo>
                  <a:cubicBezTo>
                    <a:pt x="30" y="3"/>
                    <a:pt x="30" y="3"/>
                    <a:pt x="30" y="3"/>
                  </a:cubicBezTo>
                  <a:cubicBezTo>
                    <a:pt x="36" y="6"/>
                    <a:pt x="36" y="6"/>
                    <a:pt x="36" y="6"/>
                  </a:cubicBezTo>
                  <a:cubicBezTo>
                    <a:pt x="41" y="14"/>
                    <a:pt x="41" y="14"/>
                    <a:pt x="41" y="14"/>
                  </a:cubicBezTo>
                  <a:cubicBezTo>
                    <a:pt x="50" y="8"/>
                    <a:pt x="50" y="8"/>
                    <a:pt x="50" y="8"/>
                  </a:cubicBezTo>
                  <a:cubicBezTo>
                    <a:pt x="55" y="0"/>
                    <a:pt x="55" y="0"/>
                    <a:pt x="55" y="0"/>
                  </a:cubicBezTo>
                  <a:cubicBezTo>
                    <a:pt x="64" y="9"/>
                    <a:pt x="64" y="9"/>
                    <a:pt x="64" y="9"/>
                  </a:cubicBezTo>
                  <a:cubicBezTo>
                    <a:pt x="70" y="4"/>
                    <a:pt x="70" y="4"/>
                    <a:pt x="70" y="4"/>
                  </a:cubicBezTo>
                  <a:cubicBezTo>
                    <a:pt x="83" y="12"/>
                    <a:pt x="83" y="12"/>
                    <a:pt x="83" y="12"/>
                  </a:cubicBezTo>
                  <a:cubicBezTo>
                    <a:pt x="81" y="18"/>
                    <a:pt x="81" y="18"/>
                    <a:pt x="81" y="18"/>
                  </a:cubicBezTo>
                  <a:cubicBezTo>
                    <a:pt x="83" y="23"/>
                    <a:pt x="83" y="23"/>
                    <a:pt x="83" y="23"/>
                  </a:cubicBezTo>
                  <a:cubicBezTo>
                    <a:pt x="83" y="23"/>
                    <a:pt x="83" y="23"/>
                    <a:pt x="83" y="23"/>
                  </a:cubicBezTo>
                  <a:cubicBezTo>
                    <a:pt x="82" y="29"/>
                    <a:pt x="82" y="29"/>
                    <a:pt x="82" y="29"/>
                  </a:cubicBezTo>
                  <a:cubicBezTo>
                    <a:pt x="79" y="34"/>
                    <a:pt x="79" y="34"/>
                    <a:pt x="79" y="34"/>
                  </a:cubicBezTo>
                  <a:cubicBezTo>
                    <a:pt x="67" y="44"/>
                    <a:pt x="67" y="44"/>
                    <a:pt x="67" y="44"/>
                  </a:cubicBezTo>
                  <a:cubicBezTo>
                    <a:pt x="61" y="54"/>
                    <a:pt x="61" y="54"/>
                    <a:pt x="61" y="54"/>
                  </a:cubicBezTo>
                  <a:cubicBezTo>
                    <a:pt x="53" y="56"/>
                    <a:pt x="53" y="56"/>
                    <a:pt x="53" y="56"/>
                  </a:cubicBezTo>
                  <a:cubicBezTo>
                    <a:pt x="51" y="59"/>
                    <a:pt x="51" y="59"/>
                    <a:pt x="51" y="59"/>
                  </a:cubicBezTo>
                  <a:cubicBezTo>
                    <a:pt x="43" y="61"/>
                    <a:pt x="43" y="61"/>
                    <a:pt x="43" y="61"/>
                  </a:cubicBezTo>
                  <a:cubicBezTo>
                    <a:pt x="38" y="69"/>
                    <a:pt x="38" y="69"/>
                    <a:pt x="38" y="69"/>
                  </a:cubicBezTo>
                  <a:cubicBezTo>
                    <a:pt x="24" y="69"/>
                    <a:pt x="24" y="69"/>
                    <a:pt x="24" y="69"/>
                  </a:cubicBezTo>
                  <a:cubicBezTo>
                    <a:pt x="24" y="69"/>
                    <a:pt x="24" y="69"/>
                    <a:pt x="24" y="69"/>
                  </a:cubicBezTo>
                  <a:cubicBezTo>
                    <a:pt x="18" y="59"/>
                    <a:pt x="18" y="59"/>
                    <a:pt x="18" y="59"/>
                  </a:cubicBezTo>
                  <a:cubicBezTo>
                    <a:pt x="19" y="54"/>
                    <a:pt x="19" y="54"/>
                    <a:pt x="19" y="54"/>
                  </a:cubicBezTo>
                  <a:cubicBezTo>
                    <a:pt x="14" y="48"/>
                    <a:pt x="14" y="48"/>
                    <a:pt x="14" y="48"/>
                  </a:cubicBezTo>
                  <a:cubicBezTo>
                    <a:pt x="10" y="39"/>
                    <a:pt x="10" y="39"/>
                    <a:pt x="10" y="39"/>
                  </a:cubicBezTo>
                  <a:cubicBezTo>
                    <a:pt x="5" y="37"/>
                    <a:pt x="5" y="37"/>
                    <a:pt x="5" y="37"/>
                  </a:cubicBezTo>
                  <a:cubicBezTo>
                    <a:pt x="3" y="28"/>
                    <a:pt x="3" y="28"/>
                    <a:pt x="3" y="28"/>
                  </a:cubicBezTo>
                  <a:lnTo>
                    <a:pt x="0" y="2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1">
              <a:extLst>
                <a:ext uri="{FF2B5EF4-FFF2-40B4-BE49-F238E27FC236}">
                  <a16:creationId xmlns:a16="http://schemas.microsoft.com/office/drawing/2014/main" id="{A65EF584-BCEC-494A-B3FD-8A62C8BCAF83}"/>
                </a:ext>
              </a:extLst>
            </p:cNvPr>
            <p:cNvSpPr>
              <a:spLocks/>
            </p:cNvSpPr>
            <p:nvPr/>
          </p:nvSpPr>
          <p:spPr bwMode="auto">
            <a:xfrm>
              <a:off x="1371" y="3532"/>
              <a:ext cx="160" cy="132"/>
            </a:xfrm>
            <a:custGeom>
              <a:avLst/>
              <a:gdLst>
                <a:gd name="T0" fmla="*/ 7 w 77"/>
                <a:gd name="T1" fmla="*/ 9 h 63"/>
                <a:gd name="T2" fmla="*/ 12 w 77"/>
                <a:gd name="T3" fmla="*/ 4 h 63"/>
                <a:gd name="T4" fmla="*/ 18 w 77"/>
                <a:gd name="T5" fmla="*/ 9 h 63"/>
                <a:gd name="T6" fmla="*/ 28 w 77"/>
                <a:gd name="T7" fmla="*/ 8 h 63"/>
                <a:gd name="T8" fmla="*/ 27 w 77"/>
                <a:gd name="T9" fmla="*/ 2 h 63"/>
                <a:gd name="T10" fmla="*/ 30 w 77"/>
                <a:gd name="T11" fmla="*/ 0 h 63"/>
                <a:gd name="T12" fmla="*/ 39 w 77"/>
                <a:gd name="T13" fmla="*/ 6 h 63"/>
                <a:gd name="T14" fmla="*/ 39 w 77"/>
                <a:gd name="T15" fmla="*/ 11 h 63"/>
                <a:gd name="T16" fmla="*/ 45 w 77"/>
                <a:gd name="T17" fmla="*/ 10 h 63"/>
                <a:gd name="T18" fmla="*/ 49 w 77"/>
                <a:gd name="T19" fmla="*/ 11 h 63"/>
                <a:gd name="T20" fmla="*/ 61 w 77"/>
                <a:gd name="T21" fmla="*/ 22 h 63"/>
                <a:gd name="T22" fmla="*/ 64 w 77"/>
                <a:gd name="T23" fmla="*/ 21 h 63"/>
                <a:gd name="T24" fmla="*/ 67 w 77"/>
                <a:gd name="T25" fmla="*/ 19 h 63"/>
                <a:gd name="T26" fmla="*/ 70 w 77"/>
                <a:gd name="T27" fmla="*/ 24 h 63"/>
                <a:gd name="T28" fmla="*/ 71 w 77"/>
                <a:gd name="T29" fmla="*/ 30 h 63"/>
                <a:gd name="T30" fmla="*/ 77 w 77"/>
                <a:gd name="T31" fmla="*/ 37 h 63"/>
                <a:gd name="T32" fmla="*/ 77 w 77"/>
                <a:gd name="T33" fmla="*/ 40 h 63"/>
                <a:gd name="T34" fmla="*/ 77 w 77"/>
                <a:gd name="T35" fmla="*/ 39 h 63"/>
                <a:gd name="T36" fmla="*/ 72 w 77"/>
                <a:gd name="T37" fmla="*/ 47 h 63"/>
                <a:gd name="T38" fmla="*/ 63 w 77"/>
                <a:gd name="T39" fmla="*/ 53 h 63"/>
                <a:gd name="T40" fmla="*/ 58 w 77"/>
                <a:gd name="T41" fmla="*/ 45 h 63"/>
                <a:gd name="T42" fmla="*/ 52 w 77"/>
                <a:gd name="T43" fmla="*/ 42 h 63"/>
                <a:gd name="T44" fmla="*/ 46 w 77"/>
                <a:gd name="T45" fmla="*/ 45 h 63"/>
                <a:gd name="T46" fmla="*/ 42 w 77"/>
                <a:gd name="T47" fmla="*/ 39 h 63"/>
                <a:gd name="T48" fmla="*/ 35 w 77"/>
                <a:gd name="T49" fmla="*/ 43 h 63"/>
                <a:gd name="T50" fmla="*/ 29 w 77"/>
                <a:gd name="T51" fmla="*/ 44 h 63"/>
                <a:gd name="T52" fmla="*/ 26 w 77"/>
                <a:gd name="T53" fmla="*/ 50 h 63"/>
                <a:gd name="T54" fmla="*/ 29 w 77"/>
                <a:gd name="T55" fmla="*/ 56 h 63"/>
                <a:gd name="T56" fmla="*/ 30 w 77"/>
                <a:gd name="T57" fmla="*/ 61 h 63"/>
                <a:gd name="T58" fmla="*/ 22 w 77"/>
                <a:gd name="T59" fmla="*/ 63 h 63"/>
                <a:gd name="T60" fmla="*/ 19 w 77"/>
                <a:gd name="T61" fmla="*/ 60 h 63"/>
                <a:gd name="T62" fmla="*/ 7 w 77"/>
                <a:gd name="T63" fmla="*/ 60 h 63"/>
                <a:gd name="T64" fmla="*/ 0 w 77"/>
                <a:gd name="T65" fmla="*/ 49 h 63"/>
                <a:gd name="T66" fmla="*/ 0 w 77"/>
                <a:gd name="T67" fmla="*/ 49 h 63"/>
                <a:gd name="T68" fmla="*/ 9 w 77"/>
                <a:gd name="T69" fmla="*/ 38 h 63"/>
                <a:gd name="T70" fmla="*/ 12 w 77"/>
                <a:gd name="T71" fmla="*/ 32 h 63"/>
                <a:gd name="T72" fmla="*/ 8 w 77"/>
                <a:gd name="T73" fmla="*/ 29 h 63"/>
                <a:gd name="T74" fmla="*/ 10 w 77"/>
                <a:gd name="T75" fmla="*/ 23 h 63"/>
                <a:gd name="T76" fmla="*/ 12 w 77"/>
                <a:gd name="T77" fmla="*/ 17 h 63"/>
                <a:gd name="T78" fmla="*/ 10 w 77"/>
                <a:gd name="T79" fmla="*/ 10 h 63"/>
                <a:gd name="T80" fmla="*/ 7 w 77"/>
                <a:gd name="T8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63">
                  <a:moveTo>
                    <a:pt x="7" y="9"/>
                  </a:moveTo>
                  <a:cubicBezTo>
                    <a:pt x="12" y="4"/>
                    <a:pt x="12" y="4"/>
                    <a:pt x="12" y="4"/>
                  </a:cubicBezTo>
                  <a:cubicBezTo>
                    <a:pt x="18" y="9"/>
                    <a:pt x="18" y="9"/>
                    <a:pt x="18" y="9"/>
                  </a:cubicBezTo>
                  <a:cubicBezTo>
                    <a:pt x="28" y="8"/>
                    <a:pt x="28" y="8"/>
                    <a:pt x="28" y="8"/>
                  </a:cubicBezTo>
                  <a:cubicBezTo>
                    <a:pt x="27" y="2"/>
                    <a:pt x="27" y="2"/>
                    <a:pt x="27" y="2"/>
                  </a:cubicBezTo>
                  <a:cubicBezTo>
                    <a:pt x="30" y="0"/>
                    <a:pt x="30" y="0"/>
                    <a:pt x="30" y="0"/>
                  </a:cubicBezTo>
                  <a:cubicBezTo>
                    <a:pt x="39" y="6"/>
                    <a:pt x="39" y="6"/>
                    <a:pt x="39" y="6"/>
                  </a:cubicBezTo>
                  <a:cubicBezTo>
                    <a:pt x="39" y="11"/>
                    <a:pt x="39" y="11"/>
                    <a:pt x="39" y="11"/>
                  </a:cubicBezTo>
                  <a:cubicBezTo>
                    <a:pt x="45" y="10"/>
                    <a:pt x="45" y="10"/>
                    <a:pt x="45" y="10"/>
                  </a:cubicBezTo>
                  <a:cubicBezTo>
                    <a:pt x="49" y="11"/>
                    <a:pt x="49" y="11"/>
                    <a:pt x="49" y="11"/>
                  </a:cubicBezTo>
                  <a:cubicBezTo>
                    <a:pt x="61" y="22"/>
                    <a:pt x="61" y="22"/>
                    <a:pt x="61" y="22"/>
                  </a:cubicBezTo>
                  <a:cubicBezTo>
                    <a:pt x="64" y="21"/>
                    <a:pt x="64" y="21"/>
                    <a:pt x="64" y="21"/>
                  </a:cubicBezTo>
                  <a:cubicBezTo>
                    <a:pt x="67" y="19"/>
                    <a:pt x="67" y="19"/>
                    <a:pt x="67" y="19"/>
                  </a:cubicBezTo>
                  <a:cubicBezTo>
                    <a:pt x="70" y="24"/>
                    <a:pt x="70" y="24"/>
                    <a:pt x="70" y="24"/>
                  </a:cubicBezTo>
                  <a:cubicBezTo>
                    <a:pt x="71" y="30"/>
                    <a:pt x="71" y="30"/>
                    <a:pt x="71" y="30"/>
                  </a:cubicBezTo>
                  <a:cubicBezTo>
                    <a:pt x="77" y="37"/>
                    <a:pt x="77" y="37"/>
                    <a:pt x="77" y="37"/>
                  </a:cubicBezTo>
                  <a:cubicBezTo>
                    <a:pt x="77" y="40"/>
                    <a:pt x="77" y="40"/>
                    <a:pt x="77" y="40"/>
                  </a:cubicBezTo>
                  <a:cubicBezTo>
                    <a:pt x="77" y="39"/>
                    <a:pt x="77" y="39"/>
                    <a:pt x="77" y="39"/>
                  </a:cubicBezTo>
                  <a:cubicBezTo>
                    <a:pt x="72" y="47"/>
                    <a:pt x="72" y="47"/>
                    <a:pt x="72" y="47"/>
                  </a:cubicBezTo>
                  <a:cubicBezTo>
                    <a:pt x="63" y="53"/>
                    <a:pt x="63" y="53"/>
                    <a:pt x="63" y="53"/>
                  </a:cubicBezTo>
                  <a:cubicBezTo>
                    <a:pt x="58" y="45"/>
                    <a:pt x="58" y="45"/>
                    <a:pt x="58" y="45"/>
                  </a:cubicBezTo>
                  <a:cubicBezTo>
                    <a:pt x="52" y="42"/>
                    <a:pt x="52" y="42"/>
                    <a:pt x="52" y="42"/>
                  </a:cubicBezTo>
                  <a:cubicBezTo>
                    <a:pt x="46" y="45"/>
                    <a:pt x="46" y="45"/>
                    <a:pt x="46" y="45"/>
                  </a:cubicBezTo>
                  <a:cubicBezTo>
                    <a:pt x="42" y="39"/>
                    <a:pt x="42" y="39"/>
                    <a:pt x="42" y="39"/>
                  </a:cubicBezTo>
                  <a:cubicBezTo>
                    <a:pt x="35" y="43"/>
                    <a:pt x="35" y="43"/>
                    <a:pt x="35" y="43"/>
                  </a:cubicBezTo>
                  <a:cubicBezTo>
                    <a:pt x="29" y="44"/>
                    <a:pt x="29" y="44"/>
                    <a:pt x="29" y="44"/>
                  </a:cubicBezTo>
                  <a:cubicBezTo>
                    <a:pt x="29" y="44"/>
                    <a:pt x="26" y="49"/>
                    <a:pt x="26" y="50"/>
                  </a:cubicBezTo>
                  <a:cubicBezTo>
                    <a:pt x="26" y="51"/>
                    <a:pt x="29" y="56"/>
                    <a:pt x="29" y="56"/>
                  </a:cubicBezTo>
                  <a:cubicBezTo>
                    <a:pt x="30" y="61"/>
                    <a:pt x="30" y="61"/>
                    <a:pt x="30" y="61"/>
                  </a:cubicBezTo>
                  <a:cubicBezTo>
                    <a:pt x="22" y="63"/>
                    <a:pt x="22" y="63"/>
                    <a:pt x="22" y="63"/>
                  </a:cubicBezTo>
                  <a:cubicBezTo>
                    <a:pt x="19" y="60"/>
                    <a:pt x="19" y="60"/>
                    <a:pt x="19" y="60"/>
                  </a:cubicBezTo>
                  <a:cubicBezTo>
                    <a:pt x="7" y="60"/>
                    <a:pt x="7" y="60"/>
                    <a:pt x="7" y="60"/>
                  </a:cubicBezTo>
                  <a:cubicBezTo>
                    <a:pt x="0" y="49"/>
                    <a:pt x="0" y="49"/>
                    <a:pt x="0" y="49"/>
                  </a:cubicBezTo>
                  <a:cubicBezTo>
                    <a:pt x="0" y="49"/>
                    <a:pt x="0" y="49"/>
                    <a:pt x="0" y="49"/>
                  </a:cubicBezTo>
                  <a:cubicBezTo>
                    <a:pt x="9" y="38"/>
                    <a:pt x="9" y="38"/>
                    <a:pt x="9" y="38"/>
                  </a:cubicBezTo>
                  <a:cubicBezTo>
                    <a:pt x="12" y="32"/>
                    <a:pt x="12" y="32"/>
                    <a:pt x="12" y="32"/>
                  </a:cubicBezTo>
                  <a:cubicBezTo>
                    <a:pt x="8" y="29"/>
                    <a:pt x="8" y="29"/>
                    <a:pt x="8" y="29"/>
                  </a:cubicBezTo>
                  <a:cubicBezTo>
                    <a:pt x="10" y="23"/>
                    <a:pt x="10" y="23"/>
                    <a:pt x="10" y="23"/>
                  </a:cubicBezTo>
                  <a:cubicBezTo>
                    <a:pt x="10" y="23"/>
                    <a:pt x="12" y="17"/>
                    <a:pt x="12" y="17"/>
                  </a:cubicBezTo>
                  <a:cubicBezTo>
                    <a:pt x="12" y="16"/>
                    <a:pt x="10" y="10"/>
                    <a:pt x="10" y="10"/>
                  </a:cubicBezTo>
                  <a:lnTo>
                    <a:pt x="7" y="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2">
              <a:extLst>
                <a:ext uri="{FF2B5EF4-FFF2-40B4-BE49-F238E27FC236}">
                  <a16:creationId xmlns:a16="http://schemas.microsoft.com/office/drawing/2014/main" id="{2D752257-FBE6-DA4D-B64C-1B621EAB4B06}"/>
                </a:ext>
              </a:extLst>
            </p:cNvPr>
            <p:cNvSpPr>
              <a:spLocks/>
            </p:cNvSpPr>
            <p:nvPr/>
          </p:nvSpPr>
          <p:spPr bwMode="auto">
            <a:xfrm>
              <a:off x="1373" y="3218"/>
              <a:ext cx="248" cy="139"/>
            </a:xfrm>
            <a:custGeom>
              <a:avLst/>
              <a:gdLst>
                <a:gd name="T0" fmla="*/ 56 w 248"/>
                <a:gd name="T1" fmla="*/ 12 h 139"/>
                <a:gd name="T2" fmla="*/ 83 w 248"/>
                <a:gd name="T3" fmla="*/ 2 h 139"/>
                <a:gd name="T4" fmla="*/ 104 w 248"/>
                <a:gd name="T5" fmla="*/ 6 h 139"/>
                <a:gd name="T6" fmla="*/ 116 w 248"/>
                <a:gd name="T7" fmla="*/ 0 h 139"/>
                <a:gd name="T8" fmla="*/ 131 w 248"/>
                <a:gd name="T9" fmla="*/ 23 h 139"/>
                <a:gd name="T10" fmla="*/ 148 w 248"/>
                <a:gd name="T11" fmla="*/ 27 h 139"/>
                <a:gd name="T12" fmla="*/ 162 w 248"/>
                <a:gd name="T13" fmla="*/ 41 h 139"/>
                <a:gd name="T14" fmla="*/ 166 w 248"/>
                <a:gd name="T15" fmla="*/ 52 h 139"/>
                <a:gd name="T16" fmla="*/ 189 w 248"/>
                <a:gd name="T17" fmla="*/ 62 h 139"/>
                <a:gd name="T18" fmla="*/ 200 w 248"/>
                <a:gd name="T19" fmla="*/ 81 h 139"/>
                <a:gd name="T20" fmla="*/ 208 w 248"/>
                <a:gd name="T21" fmla="*/ 75 h 139"/>
                <a:gd name="T22" fmla="*/ 221 w 248"/>
                <a:gd name="T23" fmla="*/ 79 h 139"/>
                <a:gd name="T24" fmla="*/ 231 w 248"/>
                <a:gd name="T25" fmla="*/ 62 h 139"/>
                <a:gd name="T26" fmla="*/ 248 w 248"/>
                <a:gd name="T27" fmla="*/ 79 h 139"/>
                <a:gd name="T28" fmla="*/ 242 w 248"/>
                <a:gd name="T29" fmla="*/ 85 h 139"/>
                <a:gd name="T30" fmla="*/ 239 w 248"/>
                <a:gd name="T31" fmla="*/ 121 h 139"/>
                <a:gd name="T32" fmla="*/ 219 w 248"/>
                <a:gd name="T33" fmla="*/ 121 h 139"/>
                <a:gd name="T34" fmla="*/ 208 w 248"/>
                <a:gd name="T35" fmla="*/ 127 h 139"/>
                <a:gd name="T36" fmla="*/ 202 w 248"/>
                <a:gd name="T37" fmla="*/ 123 h 139"/>
                <a:gd name="T38" fmla="*/ 185 w 248"/>
                <a:gd name="T39" fmla="*/ 127 h 139"/>
                <a:gd name="T40" fmla="*/ 175 w 248"/>
                <a:gd name="T41" fmla="*/ 139 h 139"/>
                <a:gd name="T42" fmla="*/ 171 w 248"/>
                <a:gd name="T43" fmla="*/ 133 h 139"/>
                <a:gd name="T44" fmla="*/ 152 w 248"/>
                <a:gd name="T45" fmla="*/ 133 h 139"/>
                <a:gd name="T46" fmla="*/ 141 w 248"/>
                <a:gd name="T47" fmla="*/ 116 h 139"/>
                <a:gd name="T48" fmla="*/ 131 w 248"/>
                <a:gd name="T49" fmla="*/ 114 h 139"/>
                <a:gd name="T50" fmla="*/ 116 w 248"/>
                <a:gd name="T51" fmla="*/ 125 h 139"/>
                <a:gd name="T52" fmla="*/ 106 w 248"/>
                <a:gd name="T53" fmla="*/ 123 h 139"/>
                <a:gd name="T54" fmla="*/ 102 w 248"/>
                <a:gd name="T55" fmla="*/ 131 h 139"/>
                <a:gd name="T56" fmla="*/ 94 w 248"/>
                <a:gd name="T57" fmla="*/ 127 h 139"/>
                <a:gd name="T58" fmla="*/ 83 w 248"/>
                <a:gd name="T59" fmla="*/ 127 h 139"/>
                <a:gd name="T60" fmla="*/ 85 w 248"/>
                <a:gd name="T61" fmla="*/ 112 h 139"/>
                <a:gd name="T62" fmla="*/ 69 w 248"/>
                <a:gd name="T63" fmla="*/ 102 h 139"/>
                <a:gd name="T64" fmla="*/ 73 w 248"/>
                <a:gd name="T65" fmla="*/ 87 h 139"/>
                <a:gd name="T66" fmla="*/ 58 w 248"/>
                <a:gd name="T67" fmla="*/ 87 h 139"/>
                <a:gd name="T68" fmla="*/ 44 w 248"/>
                <a:gd name="T69" fmla="*/ 75 h 139"/>
                <a:gd name="T70" fmla="*/ 41 w 248"/>
                <a:gd name="T71" fmla="*/ 64 h 139"/>
                <a:gd name="T72" fmla="*/ 35 w 248"/>
                <a:gd name="T73" fmla="*/ 64 h 139"/>
                <a:gd name="T74" fmla="*/ 27 w 248"/>
                <a:gd name="T75" fmla="*/ 73 h 139"/>
                <a:gd name="T76" fmla="*/ 19 w 248"/>
                <a:gd name="T77" fmla="*/ 68 h 139"/>
                <a:gd name="T78" fmla="*/ 8 w 248"/>
                <a:gd name="T79" fmla="*/ 68 h 139"/>
                <a:gd name="T80" fmla="*/ 0 w 248"/>
                <a:gd name="T81" fmla="*/ 54 h 139"/>
                <a:gd name="T82" fmla="*/ 2 w 248"/>
                <a:gd name="T83" fmla="*/ 50 h 139"/>
                <a:gd name="T84" fmla="*/ 12 w 248"/>
                <a:gd name="T85" fmla="*/ 50 h 139"/>
                <a:gd name="T86" fmla="*/ 27 w 248"/>
                <a:gd name="T87" fmla="*/ 33 h 139"/>
                <a:gd name="T88" fmla="*/ 35 w 248"/>
                <a:gd name="T89" fmla="*/ 35 h 139"/>
                <a:gd name="T90" fmla="*/ 39 w 248"/>
                <a:gd name="T91" fmla="*/ 25 h 139"/>
                <a:gd name="T92" fmla="*/ 54 w 248"/>
                <a:gd name="T93" fmla="*/ 25 h 139"/>
                <a:gd name="T94" fmla="*/ 56 w 248"/>
                <a:gd name="T9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8" h="139">
                  <a:moveTo>
                    <a:pt x="56" y="12"/>
                  </a:moveTo>
                  <a:lnTo>
                    <a:pt x="83" y="2"/>
                  </a:lnTo>
                  <a:lnTo>
                    <a:pt x="104" y="6"/>
                  </a:lnTo>
                  <a:lnTo>
                    <a:pt x="116" y="0"/>
                  </a:lnTo>
                  <a:lnTo>
                    <a:pt x="131" y="23"/>
                  </a:lnTo>
                  <a:lnTo>
                    <a:pt x="148" y="27"/>
                  </a:lnTo>
                  <a:lnTo>
                    <a:pt x="162" y="41"/>
                  </a:lnTo>
                  <a:lnTo>
                    <a:pt x="166" y="52"/>
                  </a:lnTo>
                  <a:lnTo>
                    <a:pt x="189" y="62"/>
                  </a:lnTo>
                  <a:lnTo>
                    <a:pt x="200" y="81"/>
                  </a:lnTo>
                  <a:lnTo>
                    <a:pt x="208" y="75"/>
                  </a:lnTo>
                  <a:lnTo>
                    <a:pt x="221" y="79"/>
                  </a:lnTo>
                  <a:lnTo>
                    <a:pt x="231" y="62"/>
                  </a:lnTo>
                  <a:lnTo>
                    <a:pt x="248" y="79"/>
                  </a:lnTo>
                  <a:lnTo>
                    <a:pt x="242" y="85"/>
                  </a:lnTo>
                  <a:lnTo>
                    <a:pt x="239" y="121"/>
                  </a:lnTo>
                  <a:lnTo>
                    <a:pt x="219" y="121"/>
                  </a:lnTo>
                  <a:lnTo>
                    <a:pt x="208" y="127"/>
                  </a:lnTo>
                  <a:lnTo>
                    <a:pt x="202" y="123"/>
                  </a:lnTo>
                  <a:lnTo>
                    <a:pt x="185" y="127"/>
                  </a:lnTo>
                  <a:lnTo>
                    <a:pt x="175" y="139"/>
                  </a:lnTo>
                  <a:lnTo>
                    <a:pt x="171" y="133"/>
                  </a:lnTo>
                  <a:lnTo>
                    <a:pt x="152" y="133"/>
                  </a:lnTo>
                  <a:lnTo>
                    <a:pt x="141" y="116"/>
                  </a:lnTo>
                  <a:lnTo>
                    <a:pt x="131" y="114"/>
                  </a:lnTo>
                  <a:lnTo>
                    <a:pt x="116" y="125"/>
                  </a:lnTo>
                  <a:lnTo>
                    <a:pt x="106" y="123"/>
                  </a:lnTo>
                  <a:lnTo>
                    <a:pt x="102" y="131"/>
                  </a:lnTo>
                  <a:lnTo>
                    <a:pt x="94" y="127"/>
                  </a:lnTo>
                  <a:lnTo>
                    <a:pt x="83" y="127"/>
                  </a:lnTo>
                  <a:lnTo>
                    <a:pt x="85" y="112"/>
                  </a:lnTo>
                  <a:lnTo>
                    <a:pt x="69" y="102"/>
                  </a:lnTo>
                  <a:lnTo>
                    <a:pt x="73" y="87"/>
                  </a:lnTo>
                  <a:lnTo>
                    <a:pt x="58" y="87"/>
                  </a:lnTo>
                  <a:lnTo>
                    <a:pt x="44" y="75"/>
                  </a:lnTo>
                  <a:lnTo>
                    <a:pt x="41" y="64"/>
                  </a:lnTo>
                  <a:lnTo>
                    <a:pt x="35" y="64"/>
                  </a:lnTo>
                  <a:lnTo>
                    <a:pt x="27" y="73"/>
                  </a:lnTo>
                  <a:lnTo>
                    <a:pt x="19" y="68"/>
                  </a:lnTo>
                  <a:lnTo>
                    <a:pt x="8" y="68"/>
                  </a:lnTo>
                  <a:lnTo>
                    <a:pt x="0" y="54"/>
                  </a:lnTo>
                  <a:lnTo>
                    <a:pt x="2" y="50"/>
                  </a:lnTo>
                  <a:lnTo>
                    <a:pt x="12" y="50"/>
                  </a:lnTo>
                  <a:lnTo>
                    <a:pt x="27" y="33"/>
                  </a:lnTo>
                  <a:lnTo>
                    <a:pt x="35" y="35"/>
                  </a:lnTo>
                  <a:lnTo>
                    <a:pt x="39" y="25"/>
                  </a:lnTo>
                  <a:lnTo>
                    <a:pt x="54" y="25"/>
                  </a:lnTo>
                  <a:lnTo>
                    <a:pt x="56" y="1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3">
              <a:extLst>
                <a:ext uri="{FF2B5EF4-FFF2-40B4-BE49-F238E27FC236}">
                  <a16:creationId xmlns:a16="http://schemas.microsoft.com/office/drawing/2014/main" id="{0F8387D8-7C15-7F44-A47C-3A478B58C0E4}"/>
                </a:ext>
              </a:extLst>
            </p:cNvPr>
            <p:cNvSpPr>
              <a:spLocks/>
            </p:cNvSpPr>
            <p:nvPr/>
          </p:nvSpPr>
          <p:spPr bwMode="auto">
            <a:xfrm>
              <a:off x="1323" y="3268"/>
              <a:ext cx="135" cy="118"/>
            </a:xfrm>
            <a:custGeom>
              <a:avLst/>
              <a:gdLst>
                <a:gd name="T0" fmla="*/ 133 w 135"/>
                <a:gd name="T1" fmla="*/ 77 h 118"/>
                <a:gd name="T2" fmla="*/ 116 w 135"/>
                <a:gd name="T3" fmla="*/ 77 h 118"/>
                <a:gd name="T4" fmla="*/ 116 w 135"/>
                <a:gd name="T5" fmla="*/ 89 h 118"/>
                <a:gd name="T6" fmla="*/ 100 w 135"/>
                <a:gd name="T7" fmla="*/ 89 h 118"/>
                <a:gd name="T8" fmla="*/ 89 w 135"/>
                <a:gd name="T9" fmla="*/ 79 h 118"/>
                <a:gd name="T10" fmla="*/ 81 w 135"/>
                <a:gd name="T11" fmla="*/ 87 h 118"/>
                <a:gd name="T12" fmla="*/ 77 w 135"/>
                <a:gd name="T13" fmla="*/ 102 h 118"/>
                <a:gd name="T14" fmla="*/ 66 w 135"/>
                <a:gd name="T15" fmla="*/ 112 h 118"/>
                <a:gd name="T16" fmla="*/ 50 w 135"/>
                <a:gd name="T17" fmla="*/ 114 h 118"/>
                <a:gd name="T18" fmla="*/ 37 w 135"/>
                <a:gd name="T19" fmla="*/ 118 h 118"/>
                <a:gd name="T20" fmla="*/ 41 w 135"/>
                <a:gd name="T21" fmla="*/ 116 h 118"/>
                <a:gd name="T22" fmla="*/ 48 w 135"/>
                <a:gd name="T23" fmla="*/ 75 h 118"/>
                <a:gd name="T24" fmla="*/ 21 w 135"/>
                <a:gd name="T25" fmla="*/ 46 h 118"/>
                <a:gd name="T26" fmla="*/ 4 w 135"/>
                <a:gd name="T27" fmla="*/ 41 h 118"/>
                <a:gd name="T28" fmla="*/ 4 w 135"/>
                <a:gd name="T29" fmla="*/ 31 h 118"/>
                <a:gd name="T30" fmla="*/ 8 w 135"/>
                <a:gd name="T31" fmla="*/ 16 h 118"/>
                <a:gd name="T32" fmla="*/ 0 w 135"/>
                <a:gd name="T33" fmla="*/ 8 h 118"/>
                <a:gd name="T34" fmla="*/ 10 w 135"/>
                <a:gd name="T35" fmla="*/ 0 h 118"/>
                <a:gd name="T36" fmla="*/ 31 w 135"/>
                <a:gd name="T37" fmla="*/ 0 h 118"/>
                <a:gd name="T38" fmla="*/ 35 w 135"/>
                <a:gd name="T39" fmla="*/ 6 h 118"/>
                <a:gd name="T40" fmla="*/ 50 w 135"/>
                <a:gd name="T41" fmla="*/ 8 h 118"/>
                <a:gd name="T42" fmla="*/ 50 w 135"/>
                <a:gd name="T43" fmla="*/ 4 h 118"/>
                <a:gd name="T44" fmla="*/ 58 w 135"/>
                <a:gd name="T45" fmla="*/ 18 h 118"/>
                <a:gd name="T46" fmla="*/ 69 w 135"/>
                <a:gd name="T47" fmla="*/ 18 h 118"/>
                <a:gd name="T48" fmla="*/ 77 w 135"/>
                <a:gd name="T49" fmla="*/ 23 h 118"/>
                <a:gd name="T50" fmla="*/ 85 w 135"/>
                <a:gd name="T51" fmla="*/ 14 h 118"/>
                <a:gd name="T52" fmla="*/ 91 w 135"/>
                <a:gd name="T53" fmla="*/ 14 h 118"/>
                <a:gd name="T54" fmla="*/ 94 w 135"/>
                <a:gd name="T55" fmla="*/ 25 h 118"/>
                <a:gd name="T56" fmla="*/ 108 w 135"/>
                <a:gd name="T57" fmla="*/ 37 h 118"/>
                <a:gd name="T58" fmla="*/ 123 w 135"/>
                <a:gd name="T59" fmla="*/ 37 h 118"/>
                <a:gd name="T60" fmla="*/ 119 w 135"/>
                <a:gd name="T61" fmla="*/ 52 h 118"/>
                <a:gd name="T62" fmla="*/ 135 w 135"/>
                <a:gd name="T63" fmla="*/ 62 h 118"/>
                <a:gd name="T64" fmla="*/ 133 w 135"/>
                <a:gd name="T65" fmla="*/ 7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18">
                  <a:moveTo>
                    <a:pt x="133" y="77"/>
                  </a:moveTo>
                  <a:lnTo>
                    <a:pt x="116" y="77"/>
                  </a:lnTo>
                  <a:lnTo>
                    <a:pt x="116" y="89"/>
                  </a:lnTo>
                  <a:lnTo>
                    <a:pt x="100" y="89"/>
                  </a:lnTo>
                  <a:lnTo>
                    <a:pt x="89" y="79"/>
                  </a:lnTo>
                  <a:lnTo>
                    <a:pt x="81" y="87"/>
                  </a:lnTo>
                  <a:lnTo>
                    <a:pt x="77" y="102"/>
                  </a:lnTo>
                  <a:lnTo>
                    <a:pt x="66" y="112"/>
                  </a:lnTo>
                  <a:lnTo>
                    <a:pt x="50" y="114"/>
                  </a:lnTo>
                  <a:lnTo>
                    <a:pt x="37" y="118"/>
                  </a:lnTo>
                  <a:lnTo>
                    <a:pt x="41" y="116"/>
                  </a:lnTo>
                  <a:lnTo>
                    <a:pt x="48" y="75"/>
                  </a:lnTo>
                  <a:lnTo>
                    <a:pt x="21" y="46"/>
                  </a:lnTo>
                  <a:lnTo>
                    <a:pt x="4" y="41"/>
                  </a:lnTo>
                  <a:lnTo>
                    <a:pt x="4" y="31"/>
                  </a:lnTo>
                  <a:lnTo>
                    <a:pt x="8" y="16"/>
                  </a:lnTo>
                  <a:lnTo>
                    <a:pt x="0" y="8"/>
                  </a:lnTo>
                  <a:lnTo>
                    <a:pt x="10" y="0"/>
                  </a:lnTo>
                  <a:lnTo>
                    <a:pt x="31" y="0"/>
                  </a:lnTo>
                  <a:lnTo>
                    <a:pt x="35" y="6"/>
                  </a:lnTo>
                  <a:lnTo>
                    <a:pt x="50" y="8"/>
                  </a:lnTo>
                  <a:lnTo>
                    <a:pt x="50" y="4"/>
                  </a:lnTo>
                  <a:lnTo>
                    <a:pt x="58" y="18"/>
                  </a:lnTo>
                  <a:lnTo>
                    <a:pt x="69" y="18"/>
                  </a:lnTo>
                  <a:lnTo>
                    <a:pt x="77" y="23"/>
                  </a:lnTo>
                  <a:lnTo>
                    <a:pt x="85" y="14"/>
                  </a:lnTo>
                  <a:lnTo>
                    <a:pt x="91" y="14"/>
                  </a:lnTo>
                  <a:lnTo>
                    <a:pt x="94" y="25"/>
                  </a:lnTo>
                  <a:lnTo>
                    <a:pt x="108" y="37"/>
                  </a:lnTo>
                  <a:lnTo>
                    <a:pt x="123" y="37"/>
                  </a:lnTo>
                  <a:lnTo>
                    <a:pt x="119" y="52"/>
                  </a:lnTo>
                  <a:lnTo>
                    <a:pt x="135" y="62"/>
                  </a:lnTo>
                  <a:lnTo>
                    <a:pt x="133" y="7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4">
              <a:extLst>
                <a:ext uri="{FF2B5EF4-FFF2-40B4-BE49-F238E27FC236}">
                  <a16:creationId xmlns:a16="http://schemas.microsoft.com/office/drawing/2014/main" id="{AB795F00-E8E9-344E-AD4E-127551A6A26D}"/>
                </a:ext>
              </a:extLst>
            </p:cNvPr>
            <p:cNvSpPr>
              <a:spLocks/>
            </p:cNvSpPr>
            <p:nvPr/>
          </p:nvSpPr>
          <p:spPr bwMode="auto">
            <a:xfrm>
              <a:off x="1262" y="3264"/>
              <a:ext cx="109" cy="139"/>
            </a:xfrm>
            <a:custGeom>
              <a:avLst/>
              <a:gdLst>
                <a:gd name="T0" fmla="*/ 102 w 109"/>
                <a:gd name="T1" fmla="*/ 120 h 139"/>
                <a:gd name="T2" fmla="*/ 98 w 109"/>
                <a:gd name="T3" fmla="*/ 122 h 139"/>
                <a:gd name="T4" fmla="*/ 84 w 109"/>
                <a:gd name="T5" fmla="*/ 125 h 139"/>
                <a:gd name="T6" fmla="*/ 75 w 109"/>
                <a:gd name="T7" fmla="*/ 133 h 139"/>
                <a:gd name="T8" fmla="*/ 67 w 109"/>
                <a:gd name="T9" fmla="*/ 133 h 139"/>
                <a:gd name="T10" fmla="*/ 59 w 109"/>
                <a:gd name="T11" fmla="*/ 139 h 139"/>
                <a:gd name="T12" fmla="*/ 50 w 109"/>
                <a:gd name="T13" fmla="*/ 135 h 139"/>
                <a:gd name="T14" fmla="*/ 38 w 109"/>
                <a:gd name="T15" fmla="*/ 125 h 139"/>
                <a:gd name="T16" fmla="*/ 36 w 109"/>
                <a:gd name="T17" fmla="*/ 116 h 139"/>
                <a:gd name="T18" fmla="*/ 27 w 109"/>
                <a:gd name="T19" fmla="*/ 110 h 139"/>
                <a:gd name="T20" fmla="*/ 21 w 109"/>
                <a:gd name="T21" fmla="*/ 100 h 139"/>
                <a:gd name="T22" fmla="*/ 19 w 109"/>
                <a:gd name="T23" fmla="*/ 100 h 139"/>
                <a:gd name="T24" fmla="*/ 21 w 109"/>
                <a:gd name="T25" fmla="*/ 87 h 139"/>
                <a:gd name="T26" fmla="*/ 27 w 109"/>
                <a:gd name="T27" fmla="*/ 75 h 139"/>
                <a:gd name="T28" fmla="*/ 27 w 109"/>
                <a:gd name="T29" fmla="*/ 64 h 139"/>
                <a:gd name="T30" fmla="*/ 13 w 109"/>
                <a:gd name="T31" fmla="*/ 58 h 139"/>
                <a:gd name="T32" fmla="*/ 13 w 109"/>
                <a:gd name="T33" fmla="*/ 41 h 139"/>
                <a:gd name="T34" fmla="*/ 4 w 109"/>
                <a:gd name="T35" fmla="*/ 43 h 139"/>
                <a:gd name="T36" fmla="*/ 0 w 109"/>
                <a:gd name="T37" fmla="*/ 33 h 139"/>
                <a:gd name="T38" fmla="*/ 9 w 109"/>
                <a:gd name="T39" fmla="*/ 27 h 139"/>
                <a:gd name="T40" fmla="*/ 11 w 109"/>
                <a:gd name="T41" fmla="*/ 18 h 139"/>
                <a:gd name="T42" fmla="*/ 15 w 109"/>
                <a:gd name="T43" fmla="*/ 10 h 139"/>
                <a:gd name="T44" fmla="*/ 21 w 109"/>
                <a:gd name="T45" fmla="*/ 0 h 139"/>
                <a:gd name="T46" fmla="*/ 44 w 109"/>
                <a:gd name="T47" fmla="*/ 16 h 139"/>
                <a:gd name="T48" fmla="*/ 61 w 109"/>
                <a:gd name="T49" fmla="*/ 12 h 139"/>
                <a:gd name="T50" fmla="*/ 69 w 109"/>
                <a:gd name="T51" fmla="*/ 20 h 139"/>
                <a:gd name="T52" fmla="*/ 65 w 109"/>
                <a:gd name="T53" fmla="*/ 35 h 139"/>
                <a:gd name="T54" fmla="*/ 65 w 109"/>
                <a:gd name="T55" fmla="*/ 45 h 139"/>
                <a:gd name="T56" fmla="*/ 82 w 109"/>
                <a:gd name="T57" fmla="*/ 50 h 139"/>
                <a:gd name="T58" fmla="*/ 109 w 109"/>
                <a:gd name="T59" fmla="*/ 79 h 139"/>
                <a:gd name="T60" fmla="*/ 102 w 109"/>
                <a:gd name="T61" fmla="*/ 1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39">
                  <a:moveTo>
                    <a:pt x="102" y="120"/>
                  </a:moveTo>
                  <a:lnTo>
                    <a:pt x="98" y="122"/>
                  </a:lnTo>
                  <a:lnTo>
                    <a:pt x="84" y="125"/>
                  </a:lnTo>
                  <a:lnTo>
                    <a:pt x="75" y="133"/>
                  </a:lnTo>
                  <a:lnTo>
                    <a:pt x="67" y="133"/>
                  </a:lnTo>
                  <a:lnTo>
                    <a:pt x="59" y="139"/>
                  </a:lnTo>
                  <a:lnTo>
                    <a:pt x="50" y="135"/>
                  </a:lnTo>
                  <a:lnTo>
                    <a:pt x="38" y="125"/>
                  </a:lnTo>
                  <a:lnTo>
                    <a:pt x="36" y="116"/>
                  </a:lnTo>
                  <a:lnTo>
                    <a:pt x="27" y="110"/>
                  </a:lnTo>
                  <a:lnTo>
                    <a:pt x="21" y="100"/>
                  </a:lnTo>
                  <a:lnTo>
                    <a:pt x="19" y="100"/>
                  </a:lnTo>
                  <a:lnTo>
                    <a:pt x="21" y="87"/>
                  </a:lnTo>
                  <a:lnTo>
                    <a:pt x="27" y="75"/>
                  </a:lnTo>
                  <a:lnTo>
                    <a:pt x="27" y="64"/>
                  </a:lnTo>
                  <a:lnTo>
                    <a:pt x="13" y="58"/>
                  </a:lnTo>
                  <a:lnTo>
                    <a:pt x="13" y="41"/>
                  </a:lnTo>
                  <a:lnTo>
                    <a:pt x="4" y="43"/>
                  </a:lnTo>
                  <a:lnTo>
                    <a:pt x="0" y="33"/>
                  </a:lnTo>
                  <a:lnTo>
                    <a:pt x="9" y="27"/>
                  </a:lnTo>
                  <a:lnTo>
                    <a:pt x="11" y="18"/>
                  </a:lnTo>
                  <a:lnTo>
                    <a:pt x="15" y="10"/>
                  </a:lnTo>
                  <a:lnTo>
                    <a:pt x="21" y="0"/>
                  </a:lnTo>
                  <a:lnTo>
                    <a:pt x="44" y="16"/>
                  </a:lnTo>
                  <a:lnTo>
                    <a:pt x="61" y="12"/>
                  </a:lnTo>
                  <a:lnTo>
                    <a:pt x="69" y="20"/>
                  </a:lnTo>
                  <a:lnTo>
                    <a:pt x="65" y="35"/>
                  </a:lnTo>
                  <a:lnTo>
                    <a:pt x="65" y="45"/>
                  </a:lnTo>
                  <a:lnTo>
                    <a:pt x="82" y="50"/>
                  </a:lnTo>
                  <a:lnTo>
                    <a:pt x="109" y="79"/>
                  </a:lnTo>
                  <a:lnTo>
                    <a:pt x="102" y="12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5">
              <a:extLst>
                <a:ext uri="{FF2B5EF4-FFF2-40B4-BE49-F238E27FC236}">
                  <a16:creationId xmlns:a16="http://schemas.microsoft.com/office/drawing/2014/main" id="{624BA393-1140-8348-8B8A-811C8BF082FB}"/>
                </a:ext>
              </a:extLst>
            </p:cNvPr>
            <p:cNvSpPr>
              <a:spLocks/>
            </p:cNvSpPr>
            <p:nvPr/>
          </p:nvSpPr>
          <p:spPr bwMode="auto">
            <a:xfrm>
              <a:off x="1283" y="3159"/>
              <a:ext cx="146" cy="121"/>
            </a:xfrm>
            <a:custGeom>
              <a:avLst/>
              <a:gdLst>
                <a:gd name="T0" fmla="*/ 63 w 146"/>
                <a:gd name="T1" fmla="*/ 0 h 121"/>
                <a:gd name="T2" fmla="*/ 88 w 146"/>
                <a:gd name="T3" fmla="*/ 0 h 121"/>
                <a:gd name="T4" fmla="*/ 111 w 146"/>
                <a:gd name="T5" fmla="*/ 21 h 121"/>
                <a:gd name="T6" fmla="*/ 119 w 146"/>
                <a:gd name="T7" fmla="*/ 15 h 121"/>
                <a:gd name="T8" fmla="*/ 127 w 146"/>
                <a:gd name="T9" fmla="*/ 25 h 121"/>
                <a:gd name="T10" fmla="*/ 127 w 146"/>
                <a:gd name="T11" fmla="*/ 52 h 121"/>
                <a:gd name="T12" fmla="*/ 146 w 146"/>
                <a:gd name="T13" fmla="*/ 71 h 121"/>
                <a:gd name="T14" fmla="*/ 144 w 146"/>
                <a:gd name="T15" fmla="*/ 84 h 121"/>
                <a:gd name="T16" fmla="*/ 129 w 146"/>
                <a:gd name="T17" fmla="*/ 84 h 121"/>
                <a:gd name="T18" fmla="*/ 125 w 146"/>
                <a:gd name="T19" fmla="*/ 94 h 121"/>
                <a:gd name="T20" fmla="*/ 117 w 146"/>
                <a:gd name="T21" fmla="*/ 92 h 121"/>
                <a:gd name="T22" fmla="*/ 102 w 146"/>
                <a:gd name="T23" fmla="*/ 109 h 121"/>
                <a:gd name="T24" fmla="*/ 92 w 146"/>
                <a:gd name="T25" fmla="*/ 109 h 121"/>
                <a:gd name="T26" fmla="*/ 90 w 146"/>
                <a:gd name="T27" fmla="*/ 117 h 121"/>
                <a:gd name="T28" fmla="*/ 75 w 146"/>
                <a:gd name="T29" fmla="*/ 115 h 121"/>
                <a:gd name="T30" fmla="*/ 71 w 146"/>
                <a:gd name="T31" fmla="*/ 109 h 121"/>
                <a:gd name="T32" fmla="*/ 50 w 146"/>
                <a:gd name="T33" fmla="*/ 109 h 121"/>
                <a:gd name="T34" fmla="*/ 40 w 146"/>
                <a:gd name="T35" fmla="*/ 117 h 121"/>
                <a:gd name="T36" fmla="*/ 23 w 146"/>
                <a:gd name="T37" fmla="*/ 121 h 121"/>
                <a:gd name="T38" fmla="*/ 0 w 146"/>
                <a:gd name="T39" fmla="*/ 105 h 121"/>
                <a:gd name="T40" fmla="*/ 2 w 146"/>
                <a:gd name="T41" fmla="*/ 100 h 121"/>
                <a:gd name="T42" fmla="*/ 6 w 146"/>
                <a:gd name="T43" fmla="*/ 86 h 121"/>
                <a:gd name="T44" fmla="*/ 29 w 146"/>
                <a:gd name="T45" fmla="*/ 71 h 121"/>
                <a:gd name="T46" fmla="*/ 23 w 146"/>
                <a:gd name="T47" fmla="*/ 55 h 121"/>
                <a:gd name="T48" fmla="*/ 31 w 146"/>
                <a:gd name="T49" fmla="*/ 48 h 121"/>
                <a:gd name="T50" fmla="*/ 29 w 146"/>
                <a:gd name="T51" fmla="*/ 30 h 121"/>
                <a:gd name="T52" fmla="*/ 40 w 146"/>
                <a:gd name="T53" fmla="*/ 23 h 121"/>
                <a:gd name="T54" fmla="*/ 44 w 146"/>
                <a:gd name="T55" fmla="*/ 23 h 121"/>
                <a:gd name="T56" fmla="*/ 50 w 146"/>
                <a:gd name="T57" fmla="*/ 9 h 121"/>
                <a:gd name="T58" fmla="*/ 63 w 146"/>
                <a:gd name="T5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21">
                  <a:moveTo>
                    <a:pt x="63" y="0"/>
                  </a:moveTo>
                  <a:lnTo>
                    <a:pt x="88" y="0"/>
                  </a:lnTo>
                  <a:lnTo>
                    <a:pt x="111" y="21"/>
                  </a:lnTo>
                  <a:lnTo>
                    <a:pt x="119" y="15"/>
                  </a:lnTo>
                  <a:lnTo>
                    <a:pt x="127" y="25"/>
                  </a:lnTo>
                  <a:lnTo>
                    <a:pt x="127" y="52"/>
                  </a:lnTo>
                  <a:lnTo>
                    <a:pt x="146" y="71"/>
                  </a:lnTo>
                  <a:lnTo>
                    <a:pt x="144" y="84"/>
                  </a:lnTo>
                  <a:lnTo>
                    <a:pt x="129" y="84"/>
                  </a:lnTo>
                  <a:lnTo>
                    <a:pt x="125" y="94"/>
                  </a:lnTo>
                  <a:lnTo>
                    <a:pt x="117" y="92"/>
                  </a:lnTo>
                  <a:lnTo>
                    <a:pt x="102" y="109"/>
                  </a:lnTo>
                  <a:lnTo>
                    <a:pt x="92" y="109"/>
                  </a:lnTo>
                  <a:lnTo>
                    <a:pt x="90" y="117"/>
                  </a:lnTo>
                  <a:lnTo>
                    <a:pt x="75" y="115"/>
                  </a:lnTo>
                  <a:lnTo>
                    <a:pt x="71" y="109"/>
                  </a:lnTo>
                  <a:lnTo>
                    <a:pt x="50" y="109"/>
                  </a:lnTo>
                  <a:lnTo>
                    <a:pt x="40" y="117"/>
                  </a:lnTo>
                  <a:lnTo>
                    <a:pt x="23" y="121"/>
                  </a:lnTo>
                  <a:lnTo>
                    <a:pt x="0" y="105"/>
                  </a:lnTo>
                  <a:lnTo>
                    <a:pt x="2" y="100"/>
                  </a:lnTo>
                  <a:lnTo>
                    <a:pt x="6" y="86"/>
                  </a:lnTo>
                  <a:lnTo>
                    <a:pt x="29" y="71"/>
                  </a:lnTo>
                  <a:lnTo>
                    <a:pt x="23" y="55"/>
                  </a:lnTo>
                  <a:lnTo>
                    <a:pt x="31" y="48"/>
                  </a:lnTo>
                  <a:lnTo>
                    <a:pt x="29" y="30"/>
                  </a:lnTo>
                  <a:lnTo>
                    <a:pt x="40" y="23"/>
                  </a:lnTo>
                  <a:lnTo>
                    <a:pt x="44" y="23"/>
                  </a:lnTo>
                  <a:lnTo>
                    <a:pt x="50" y="9"/>
                  </a:lnTo>
                  <a:lnTo>
                    <a:pt x="63"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6">
              <a:extLst>
                <a:ext uri="{FF2B5EF4-FFF2-40B4-BE49-F238E27FC236}">
                  <a16:creationId xmlns:a16="http://schemas.microsoft.com/office/drawing/2014/main" id="{C50D4BEE-A41E-3940-B833-918DEC4336CB}"/>
                </a:ext>
              </a:extLst>
            </p:cNvPr>
            <p:cNvSpPr>
              <a:spLocks/>
            </p:cNvSpPr>
            <p:nvPr/>
          </p:nvSpPr>
          <p:spPr bwMode="auto">
            <a:xfrm>
              <a:off x="1083" y="3072"/>
              <a:ext cx="263" cy="173"/>
            </a:xfrm>
            <a:custGeom>
              <a:avLst/>
              <a:gdLst>
                <a:gd name="T0" fmla="*/ 0 w 263"/>
                <a:gd name="T1" fmla="*/ 64 h 173"/>
                <a:gd name="T2" fmla="*/ 6 w 263"/>
                <a:gd name="T3" fmla="*/ 52 h 173"/>
                <a:gd name="T4" fmla="*/ 17 w 263"/>
                <a:gd name="T5" fmla="*/ 48 h 173"/>
                <a:gd name="T6" fmla="*/ 25 w 263"/>
                <a:gd name="T7" fmla="*/ 33 h 173"/>
                <a:gd name="T8" fmla="*/ 23 w 263"/>
                <a:gd name="T9" fmla="*/ 19 h 173"/>
                <a:gd name="T10" fmla="*/ 33 w 263"/>
                <a:gd name="T11" fmla="*/ 12 h 173"/>
                <a:gd name="T12" fmla="*/ 38 w 263"/>
                <a:gd name="T13" fmla="*/ 0 h 173"/>
                <a:gd name="T14" fmla="*/ 48 w 263"/>
                <a:gd name="T15" fmla="*/ 8 h 173"/>
                <a:gd name="T16" fmla="*/ 69 w 263"/>
                <a:gd name="T17" fmla="*/ 12 h 173"/>
                <a:gd name="T18" fmla="*/ 75 w 263"/>
                <a:gd name="T19" fmla="*/ 19 h 173"/>
                <a:gd name="T20" fmla="*/ 88 w 263"/>
                <a:gd name="T21" fmla="*/ 19 h 173"/>
                <a:gd name="T22" fmla="*/ 90 w 263"/>
                <a:gd name="T23" fmla="*/ 25 h 173"/>
                <a:gd name="T24" fmla="*/ 106 w 263"/>
                <a:gd name="T25" fmla="*/ 25 h 173"/>
                <a:gd name="T26" fmla="*/ 117 w 263"/>
                <a:gd name="T27" fmla="*/ 31 h 173"/>
                <a:gd name="T28" fmla="*/ 123 w 263"/>
                <a:gd name="T29" fmla="*/ 31 h 173"/>
                <a:gd name="T30" fmla="*/ 131 w 263"/>
                <a:gd name="T31" fmla="*/ 23 h 173"/>
                <a:gd name="T32" fmla="*/ 144 w 263"/>
                <a:gd name="T33" fmla="*/ 25 h 173"/>
                <a:gd name="T34" fmla="*/ 152 w 263"/>
                <a:gd name="T35" fmla="*/ 16 h 173"/>
                <a:gd name="T36" fmla="*/ 167 w 263"/>
                <a:gd name="T37" fmla="*/ 19 h 173"/>
                <a:gd name="T38" fmla="*/ 169 w 263"/>
                <a:gd name="T39" fmla="*/ 29 h 173"/>
                <a:gd name="T40" fmla="*/ 175 w 263"/>
                <a:gd name="T41" fmla="*/ 39 h 173"/>
                <a:gd name="T42" fmla="*/ 186 w 263"/>
                <a:gd name="T43" fmla="*/ 39 h 173"/>
                <a:gd name="T44" fmla="*/ 196 w 263"/>
                <a:gd name="T45" fmla="*/ 50 h 173"/>
                <a:gd name="T46" fmla="*/ 202 w 263"/>
                <a:gd name="T47" fmla="*/ 46 h 173"/>
                <a:gd name="T48" fmla="*/ 202 w 263"/>
                <a:gd name="T49" fmla="*/ 42 h 173"/>
                <a:gd name="T50" fmla="*/ 234 w 263"/>
                <a:gd name="T51" fmla="*/ 60 h 173"/>
                <a:gd name="T52" fmla="*/ 261 w 263"/>
                <a:gd name="T53" fmla="*/ 60 h 173"/>
                <a:gd name="T54" fmla="*/ 263 w 263"/>
                <a:gd name="T55" fmla="*/ 87 h 173"/>
                <a:gd name="T56" fmla="*/ 250 w 263"/>
                <a:gd name="T57" fmla="*/ 96 h 173"/>
                <a:gd name="T58" fmla="*/ 244 w 263"/>
                <a:gd name="T59" fmla="*/ 110 h 173"/>
                <a:gd name="T60" fmla="*/ 240 w 263"/>
                <a:gd name="T61" fmla="*/ 110 h 173"/>
                <a:gd name="T62" fmla="*/ 229 w 263"/>
                <a:gd name="T63" fmla="*/ 117 h 173"/>
                <a:gd name="T64" fmla="*/ 231 w 263"/>
                <a:gd name="T65" fmla="*/ 135 h 173"/>
                <a:gd name="T66" fmla="*/ 223 w 263"/>
                <a:gd name="T67" fmla="*/ 142 h 173"/>
                <a:gd name="T68" fmla="*/ 229 w 263"/>
                <a:gd name="T69" fmla="*/ 158 h 173"/>
                <a:gd name="T70" fmla="*/ 206 w 263"/>
                <a:gd name="T71" fmla="*/ 173 h 173"/>
                <a:gd name="T72" fmla="*/ 190 w 263"/>
                <a:gd name="T73" fmla="*/ 169 h 173"/>
                <a:gd name="T74" fmla="*/ 171 w 263"/>
                <a:gd name="T75" fmla="*/ 160 h 173"/>
                <a:gd name="T76" fmla="*/ 163 w 263"/>
                <a:gd name="T77" fmla="*/ 160 h 173"/>
                <a:gd name="T78" fmla="*/ 146 w 263"/>
                <a:gd name="T79" fmla="*/ 152 h 173"/>
                <a:gd name="T80" fmla="*/ 133 w 263"/>
                <a:gd name="T81" fmla="*/ 150 h 173"/>
                <a:gd name="T82" fmla="*/ 125 w 263"/>
                <a:gd name="T83" fmla="*/ 133 h 173"/>
                <a:gd name="T84" fmla="*/ 113 w 263"/>
                <a:gd name="T85" fmla="*/ 144 h 173"/>
                <a:gd name="T86" fmla="*/ 100 w 263"/>
                <a:gd name="T87" fmla="*/ 144 h 173"/>
                <a:gd name="T88" fmla="*/ 100 w 263"/>
                <a:gd name="T89" fmla="*/ 146 h 173"/>
                <a:gd name="T90" fmla="*/ 90 w 263"/>
                <a:gd name="T91" fmla="*/ 131 h 173"/>
                <a:gd name="T92" fmla="*/ 77 w 263"/>
                <a:gd name="T93" fmla="*/ 121 h 173"/>
                <a:gd name="T94" fmla="*/ 75 w 263"/>
                <a:gd name="T95" fmla="*/ 110 h 173"/>
                <a:gd name="T96" fmla="*/ 69 w 263"/>
                <a:gd name="T97" fmla="*/ 108 h 173"/>
                <a:gd name="T98" fmla="*/ 58 w 263"/>
                <a:gd name="T99" fmla="*/ 110 h 173"/>
                <a:gd name="T100" fmla="*/ 46 w 263"/>
                <a:gd name="T101" fmla="*/ 112 h 173"/>
                <a:gd name="T102" fmla="*/ 15 w 263"/>
                <a:gd name="T103" fmla="*/ 87 h 173"/>
                <a:gd name="T104" fmla="*/ 15 w 263"/>
                <a:gd name="T105" fmla="*/ 75 h 173"/>
                <a:gd name="T106" fmla="*/ 0 w 263"/>
                <a:gd name="T107" fmla="*/ 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 h="173">
                  <a:moveTo>
                    <a:pt x="0" y="64"/>
                  </a:moveTo>
                  <a:lnTo>
                    <a:pt x="6" y="52"/>
                  </a:lnTo>
                  <a:lnTo>
                    <a:pt x="17" y="48"/>
                  </a:lnTo>
                  <a:lnTo>
                    <a:pt x="25" y="33"/>
                  </a:lnTo>
                  <a:lnTo>
                    <a:pt x="23" y="19"/>
                  </a:lnTo>
                  <a:lnTo>
                    <a:pt x="33" y="12"/>
                  </a:lnTo>
                  <a:lnTo>
                    <a:pt x="38" y="0"/>
                  </a:lnTo>
                  <a:lnTo>
                    <a:pt x="48" y="8"/>
                  </a:lnTo>
                  <a:lnTo>
                    <a:pt x="69" y="12"/>
                  </a:lnTo>
                  <a:lnTo>
                    <a:pt x="75" y="19"/>
                  </a:lnTo>
                  <a:lnTo>
                    <a:pt x="88" y="19"/>
                  </a:lnTo>
                  <a:lnTo>
                    <a:pt x="90" y="25"/>
                  </a:lnTo>
                  <a:lnTo>
                    <a:pt x="106" y="25"/>
                  </a:lnTo>
                  <a:lnTo>
                    <a:pt x="117" y="31"/>
                  </a:lnTo>
                  <a:lnTo>
                    <a:pt x="123" y="31"/>
                  </a:lnTo>
                  <a:lnTo>
                    <a:pt x="131" y="23"/>
                  </a:lnTo>
                  <a:lnTo>
                    <a:pt x="144" y="25"/>
                  </a:lnTo>
                  <a:lnTo>
                    <a:pt x="152" y="16"/>
                  </a:lnTo>
                  <a:lnTo>
                    <a:pt x="167" y="19"/>
                  </a:lnTo>
                  <a:lnTo>
                    <a:pt x="169" y="29"/>
                  </a:lnTo>
                  <a:lnTo>
                    <a:pt x="175" y="39"/>
                  </a:lnTo>
                  <a:lnTo>
                    <a:pt x="186" y="39"/>
                  </a:lnTo>
                  <a:lnTo>
                    <a:pt x="196" y="50"/>
                  </a:lnTo>
                  <a:lnTo>
                    <a:pt x="202" y="46"/>
                  </a:lnTo>
                  <a:lnTo>
                    <a:pt x="202" y="42"/>
                  </a:lnTo>
                  <a:lnTo>
                    <a:pt x="234" y="60"/>
                  </a:lnTo>
                  <a:lnTo>
                    <a:pt x="261" y="60"/>
                  </a:lnTo>
                  <a:lnTo>
                    <a:pt x="263" y="87"/>
                  </a:lnTo>
                  <a:lnTo>
                    <a:pt x="250" y="96"/>
                  </a:lnTo>
                  <a:lnTo>
                    <a:pt x="244" y="110"/>
                  </a:lnTo>
                  <a:lnTo>
                    <a:pt x="240" y="110"/>
                  </a:lnTo>
                  <a:lnTo>
                    <a:pt x="229" y="117"/>
                  </a:lnTo>
                  <a:lnTo>
                    <a:pt x="231" y="135"/>
                  </a:lnTo>
                  <a:lnTo>
                    <a:pt x="223" y="142"/>
                  </a:lnTo>
                  <a:lnTo>
                    <a:pt x="229" y="158"/>
                  </a:lnTo>
                  <a:lnTo>
                    <a:pt x="206" y="173"/>
                  </a:lnTo>
                  <a:lnTo>
                    <a:pt x="190" y="169"/>
                  </a:lnTo>
                  <a:lnTo>
                    <a:pt x="171" y="160"/>
                  </a:lnTo>
                  <a:lnTo>
                    <a:pt x="163" y="160"/>
                  </a:lnTo>
                  <a:lnTo>
                    <a:pt x="146" y="152"/>
                  </a:lnTo>
                  <a:lnTo>
                    <a:pt x="133" y="150"/>
                  </a:lnTo>
                  <a:lnTo>
                    <a:pt x="125" y="133"/>
                  </a:lnTo>
                  <a:lnTo>
                    <a:pt x="113" y="144"/>
                  </a:lnTo>
                  <a:lnTo>
                    <a:pt x="100" y="144"/>
                  </a:lnTo>
                  <a:lnTo>
                    <a:pt x="100" y="146"/>
                  </a:lnTo>
                  <a:lnTo>
                    <a:pt x="90" y="131"/>
                  </a:lnTo>
                  <a:lnTo>
                    <a:pt x="77" y="121"/>
                  </a:lnTo>
                  <a:lnTo>
                    <a:pt x="75" y="110"/>
                  </a:lnTo>
                  <a:lnTo>
                    <a:pt x="69" y="108"/>
                  </a:lnTo>
                  <a:lnTo>
                    <a:pt x="58" y="110"/>
                  </a:lnTo>
                  <a:lnTo>
                    <a:pt x="46" y="112"/>
                  </a:lnTo>
                  <a:lnTo>
                    <a:pt x="15" y="87"/>
                  </a:lnTo>
                  <a:lnTo>
                    <a:pt x="15" y="75"/>
                  </a:lnTo>
                  <a:lnTo>
                    <a:pt x="0" y="6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7">
              <a:extLst>
                <a:ext uri="{FF2B5EF4-FFF2-40B4-BE49-F238E27FC236}">
                  <a16:creationId xmlns:a16="http://schemas.microsoft.com/office/drawing/2014/main" id="{580534F4-288F-2343-9E79-B86DB0387C0D}"/>
                </a:ext>
              </a:extLst>
            </p:cNvPr>
            <p:cNvSpPr>
              <a:spLocks/>
            </p:cNvSpPr>
            <p:nvPr/>
          </p:nvSpPr>
          <p:spPr bwMode="auto">
            <a:xfrm>
              <a:off x="1006" y="3124"/>
              <a:ext cx="177" cy="156"/>
            </a:xfrm>
            <a:custGeom>
              <a:avLst/>
              <a:gdLst>
                <a:gd name="T0" fmla="*/ 3 w 85"/>
                <a:gd name="T1" fmla="*/ 66 h 75"/>
                <a:gd name="T2" fmla="*/ 5 w 85"/>
                <a:gd name="T3" fmla="*/ 61 h 75"/>
                <a:gd name="T4" fmla="*/ 6 w 85"/>
                <a:gd name="T5" fmla="*/ 54 h 75"/>
                <a:gd name="T6" fmla="*/ 1 w 85"/>
                <a:gd name="T7" fmla="*/ 47 h 75"/>
                <a:gd name="T8" fmla="*/ 5 w 85"/>
                <a:gd name="T9" fmla="*/ 41 h 75"/>
                <a:gd name="T10" fmla="*/ 4 w 85"/>
                <a:gd name="T11" fmla="*/ 34 h 75"/>
                <a:gd name="T12" fmla="*/ 10 w 85"/>
                <a:gd name="T13" fmla="*/ 25 h 75"/>
                <a:gd name="T14" fmla="*/ 10 w 85"/>
                <a:gd name="T15" fmla="*/ 16 h 75"/>
                <a:gd name="T16" fmla="*/ 20 w 85"/>
                <a:gd name="T17" fmla="*/ 12 h 75"/>
                <a:gd name="T18" fmla="*/ 26 w 85"/>
                <a:gd name="T19" fmla="*/ 4 h 75"/>
                <a:gd name="T20" fmla="*/ 29 w 85"/>
                <a:gd name="T21" fmla="*/ 0 h 75"/>
                <a:gd name="T22" fmla="*/ 34 w 85"/>
                <a:gd name="T23" fmla="*/ 0 h 75"/>
                <a:gd name="T24" fmla="*/ 37 w 85"/>
                <a:gd name="T25" fmla="*/ 6 h 75"/>
                <a:gd name="T26" fmla="*/ 44 w 85"/>
                <a:gd name="T27" fmla="*/ 11 h 75"/>
                <a:gd name="T28" fmla="*/ 44 w 85"/>
                <a:gd name="T29" fmla="*/ 17 h 75"/>
                <a:gd name="T30" fmla="*/ 59 w 85"/>
                <a:gd name="T31" fmla="*/ 29 h 75"/>
                <a:gd name="T32" fmla="*/ 65 w 85"/>
                <a:gd name="T33" fmla="*/ 28 h 75"/>
                <a:gd name="T34" fmla="*/ 70 w 85"/>
                <a:gd name="T35" fmla="*/ 27 h 75"/>
                <a:gd name="T36" fmla="*/ 73 w 85"/>
                <a:gd name="T37" fmla="*/ 28 h 75"/>
                <a:gd name="T38" fmla="*/ 74 w 85"/>
                <a:gd name="T39" fmla="*/ 33 h 75"/>
                <a:gd name="T40" fmla="*/ 80 w 85"/>
                <a:gd name="T41" fmla="*/ 38 h 75"/>
                <a:gd name="T42" fmla="*/ 85 w 85"/>
                <a:gd name="T43" fmla="*/ 45 h 75"/>
                <a:gd name="T44" fmla="*/ 84 w 85"/>
                <a:gd name="T45" fmla="*/ 53 h 75"/>
                <a:gd name="T46" fmla="*/ 77 w 85"/>
                <a:gd name="T47" fmla="*/ 55 h 75"/>
                <a:gd name="T48" fmla="*/ 70 w 85"/>
                <a:gd name="T49" fmla="*/ 65 h 75"/>
                <a:gd name="T50" fmla="*/ 62 w 85"/>
                <a:gd name="T51" fmla="*/ 64 h 75"/>
                <a:gd name="T52" fmla="*/ 54 w 85"/>
                <a:gd name="T53" fmla="*/ 69 h 75"/>
                <a:gd name="T54" fmla="*/ 47 w 85"/>
                <a:gd name="T55" fmla="*/ 63 h 75"/>
                <a:gd name="T56" fmla="*/ 42 w 85"/>
                <a:gd name="T57" fmla="*/ 65 h 75"/>
                <a:gd name="T58" fmla="*/ 38 w 85"/>
                <a:gd name="T59" fmla="*/ 57 h 75"/>
                <a:gd name="T60" fmla="*/ 32 w 85"/>
                <a:gd name="T61" fmla="*/ 57 h 75"/>
                <a:gd name="T62" fmla="*/ 29 w 85"/>
                <a:gd name="T63" fmla="*/ 61 h 75"/>
                <a:gd name="T64" fmla="*/ 25 w 85"/>
                <a:gd name="T65" fmla="*/ 62 h 75"/>
                <a:gd name="T66" fmla="*/ 23 w 85"/>
                <a:gd name="T67" fmla="*/ 64 h 75"/>
                <a:gd name="T68" fmla="*/ 23 w 85"/>
                <a:gd name="T69" fmla="*/ 63 h 75"/>
                <a:gd name="T70" fmla="*/ 13 w 85"/>
                <a:gd name="T71" fmla="*/ 67 h 75"/>
                <a:gd name="T72" fmla="*/ 7 w 85"/>
                <a:gd name="T73" fmla="*/ 75 h 75"/>
                <a:gd name="T74" fmla="*/ 5 w 85"/>
                <a:gd name="T75" fmla="*/ 68 h 75"/>
                <a:gd name="T76" fmla="*/ 3 w 85"/>
                <a:gd name="T77"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5">
                  <a:moveTo>
                    <a:pt x="3" y="66"/>
                  </a:moveTo>
                  <a:cubicBezTo>
                    <a:pt x="4" y="65"/>
                    <a:pt x="4" y="64"/>
                    <a:pt x="5" y="61"/>
                  </a:cubicBezTo>
                  <a:cubicBezTo>
                    <a:pt x="5" y="56"/>
                    <a:pt x="6" y="57"/>
                    <a:pt x="6" y="54"/>
                  </a:cubicBezTo>
                  <a:cubicBezTo>
                    <a:pt x="6" y="51"/>
                    <a:pt x="2" y="50"/>
                    <a:pt x="1" y="47"/>
                  </a:cubicBezTo>
                  <a:cubicBezTo>
                    <a:pt x="0" y="43"/>
                    <a:pt x="5" y="43"/>
                    <a:pt x="5" y="41"/>
                  </a:cubicBezTo>
                  <a:cubicBezTo>
                    <a:pt x="6" y="39"/>
                    <a:pt x="4" y="36"/>
                    <a:pt x="4" y="34"/>
                  </a:cubicBezTo>
                  <a:cubicBezTo>
                    <a:pt x="3" y="31"/>
                    <a:pt x="8" y="27"/>
                    <a:pt x="10" y="25"/>
                  </a:cubicBezTo>
                  <a:cubicBezTo>
                    <a:pt x="11" y="23"/>
                    <a:pt x="10" y="18"/>
                    <a:pt x="10" y="16"/>
                  </a:cubicBezTo>
                  <a:cubicBezTo>
                    <a:pt x="11" y="13"/>
                    <a:pt x="17" y="13"/>
                    <a:pt x="20" y="12"/>
                  </a:cubicBezTo>
                  <a:cubicBezTo>
                    <a:pt x="24" y="11"/>
                    <a:pt x="21" y="6"/>
                    <a:pt x="26" y="4"/>
                  </a:cubicBezTo>
                  <a:cubicBezTo>
                    <a:pt x="28" y="3"/>
                    <a:pt x="29" y="2"/>
                    <a:pt x="29" y="0"/>
                  </a:cubicBezTo>
                  <a:cubicBezTo>
                    <a:pt x="34" y="0"/>
                    <a:pt x="34" y="0"/>
                    <a:pt x="34" y="0"/>
                  </a:cubicBezTo>
                  <a:cubicBezTo>
                    <a:pt x="37" y="6"/>
                    <a:pt x="37" y="6"/>
                    <a:pt x="37" y="6"/>
                  </a:cubicBezTo>
                  <a:cubicBezTo>
                    <a:pt x="44" y="11"/>
                    <a:pt x="44" y="11"/>
                    <a:pt x="44" y="11"/>
                  </a:cubicBezTo>
                  <a:cubicBezTo>
                    <a:pt x="44" y="17"/>
                    <a:pt x="44" y="17"/>
                    <a:pt x="44" y="17"/>
                  </a:cubicBezTo>
                  <a:cubicBezTo>
                    <a:pt x="59" y="29"/>
                    <a:pt x="59" y="29"/>
                    <a:pt x="59" y="29"/>
                  </a:cubicBezTo>
                  <a:cubicBezTo>
                    <a:pt x="65" y="28"/>
                    <a:pt x="65" y="28"/>
                    <a:pt x="65" y="28"/>
                  </a:cubicBezTo>
                  <a:cubicBezTo>
                    <a:pt x="70" y="27"/>
                    <a:pt x="70" y="27"/>
                    <a:pt x="70" y="27"/>
                  </a:cubicBezTo>
                  <a:cubicBezTo>
                    <a:pt x="73" y="28"/>
                    <a:pt x="73" y="28"/>
                    <a:pt x="73" y="28"/>
                  </a:cubicBezTo>
                  <a:cubicBezTo>
                    <a:pt x="74" y="33"/>
                    <a:pt x="74" y="33"/>
                    <a:pt x="74" y="33"/>
                  </a:cubicBezTo>
                  <a:cubicBezTo>
                    <a:pt x="80" y="38"/>
                    <a:pt x="80" y="38"/>
                    <a:pt x="80" y="38"/>
                  </a:cubicBezTo>
                  <a:cubicBezTo>
                    <a:pt x="85" y="45"/>
                    <a:pt x="85" y="45"/>
                    <a:pt x="85" y="45"/>
                  </a:cubicBezTo>
                  <a:cubicBezTo>
                    <a:pt x="84" y="53"/>
                    <a:pt x="84" y="53"/>
                    <a:pt x="84" y="53"/>
                  </a:cubicBezTo>
                  <a:cubicBezTo>
                    <a:pt x="77" y="55"/>
                    <a:pt x="77" y="55"/>
                    <a:pt x="77" y="55"/>
                  </a:cubicBezTo>
                  <a:cubicBezTo>
                    <a:pt x="70" y="65"/>
                    <a:pt x="70" y="65"/>
                    <a:pt x="70" y="65"/>
                  </a:cubicBezTo>
                  <a:cubicBezTo>
                    <a:pt x="62" y="64"/>
                    <a:pt x="62" y="64"/>
                    <a:pt x="62" y="64"/>
                  </a:cubicBezTo>
                  <a:cubicBezTo>
                    <a:pt x="54" y="69"/>
                    <a:pt x="54" y="69"/>
                    <a:pt x="54" y="69"/>
                  </a:cubicBezTo>
                  <a:cubicBezTo>
                    <a:pt x="47" y="63"/>
                    <a:pt x="47" y="63"/>
                    <a:pt x="47" y="63"/>
                  </a:cubicBezTo>
                  <a:cubicBezTo>
                    <a:pt x="42" y="65"/>
                    <a:pt x="42" y="65"/>
                    <a:pt x="42" y="65"/>
                  </a:cubicBezTo>
                  <a:cubicBezTo>
                    <a:pt x="38" y="57"/>
                    <a:pt x="38" y="57"/>
                    <a:pt x="38" y="57"/>
                  </a:cubicBezTo>
                  <a:cubicBezTo>
                    <a:pt x="32" y="57"/>
                    <a:pt x="32" y="57"/>
                    <a:pt x="32" y="57"/>
                  </a:cubicBezTo>
                  <a:cubicBezTo>
                    <a:pt x="29" y="61"/>
                    <a:pt x="29" y="61"/>
                    <a:pt x="29" y="61"/>
                  </a:cubicBezTo>
                  <a:cubicBezTo>
                    <a:pt x="25" y="62"/>
                    <a:pt x="25" y="62"/>
                    <a:pt x="25" y="62"/>
                  </a:cubicBezTo>
                  <a:cubicBezTo>
                    <a:pt x="23" y="64"/>
                    <a:pt x="23" y="64"/>
                    <a:pt x="23" y="64"/>
                  </a:cubicBezTo>
                  <a:cubicBezTo>
                    <a:pt x="23" y="63"/>
                    <a:pt x="23" y="63"/>
                    <a:pt x="23" y="63"/>
                  </a:cubicBezTo>
                  <a:cubicBezTo>
                    <a:pt x="13" y="67"/>
                    <a:pt x="13" y="67"/>
                    <a:pt x="13" y="67"/>
                  </a:cubicBezTo>
                  <a:cubicBezTo>
                    <a:pt x="7" y="75"/>
                    <a:pt x="7" y="75"/>
                    <a:pt x="7" y="75"/>
                  </a:cubicBezTo>
                  <a:cubicBezTo>
                    <a:pt x="5" y="68"/>
                    <a:pt x="5" y="68"/>
                    <a:pt x="5" y="68"/>
                  </a:cubicBezTo>
                  <a:lnTo>
                    <a:pt x="3" y="6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8">
              <a:extLst>
                <a:ext uri="{FF2B5EF4-FFF2-40B4-BE49-F238E27FC236}">
                  <a16:creationId xmlns:a16="http://schemas.microsoft.com/office/drawing/2014/main" id="{5A2C0485-3B76-EE45-ABBD-01475D84936F}"/>
                </a:ext>
              </a:extLst>
            </p:cNvPr>
            <p:cNvSpPr>
              <a:spLocks/>
            </p:cNvSpPr>
            <p:nvPr/>
          </p:nvSpPr>
          <p:spPr bwMode="auto">
            <a:xfrm>
              <a:off x="931" y="3236"/>
              <a:ext cx="135" cy="132"/>
            </a:xfrm>
            <a:custGeom>
              <a:avLst/>
              <a:gdLst>
                <a:gd name="T0" fmla="*/ 28 w 65"/>
                <a:gd name="T1" fmla="*/ 59 h 63"/>
                <a:gd name="T2" fmla="*/ 29 w 65"/>
                <a:gd name="T3" fmla="*/ 47 h 63"/>
                <a:gd name="T4" fmla="*/ 23 w 65"/>
                <a:gd name="T5" fmla="*/ 40 h 63"/>
                <a:gd name="T6" fmla="*/ 14 w 65"/>
                <a:gd name="T7" fmla="*/ 37 h 63"/>
                <a:gd name="T8" fmla="*/ 11 w 65"/>
                <a:gd name="T9" fmla="*/ 31 h 63"/>
                <a:gd name="T10" fmla="*/ 5 w 65"/>
                <a:gd name="T11" fmla="*/ 31 h 63"/>
                <a:gd name="T12" fmla="*/ 1 w 65"/>
                <a:gd name="T13" fmla="*/ 27 h 63"/>
                <a:gd name="T14" fmla="*/ 5 w 65"/>
                <a:gd name="T15" fmla="*/ 18 h 63"/>
                <a:gd name="T16" fmla="*/ 12 w 65"/>
                <a:gd name="T17" fmla="*/ 7 h 63"/>
                <a:gd name="T18" fmla="*/ 18 w 65"/>
                <a:gd name="T19" fmla="*/ 1 h 63"/>
                <a:gd name="T20" fmla="*/ 23 w 65"/>
                <a:gd name="T21" fmla="*/ 8 h 63"/>
                <a:gd name="T22" fmla="*/ 34 w 65"/>
                <a:gd name="T23" fmla="*/ 13 h 63"/>
                <a:gd name="T24" fmla="*/ 39 w 65"/>
                <a:gd name="T25" fmla="*/ 12 h 63"/>
                <a:gd name="T26" fmla="*/ 41 w 65"/>
                <a:gd name="T27" fmla="*/ 14 h 63"/>
                <a:gd name="T28" fmla="*/ 43 w 65"/>
                <a:gd name="T29" fmla="*/ 21 h 63"/>
                <a:gd name="T30" fmla="*/ 49 w 65"/>
                <a:gd name="T31" fmla="*/ 13 h 63"/>
                <a:gd name="T32" fmla="*/ 59 w 65"/>
                <a:gd name="T33" fmla="*/ 9 h 63"/>
                <a:gd name="T34" fmla="*/ 61 w 65"/>
                <a:gd name="T35" fmla="*/ 10 h 63"/>
                <a:gd name="T36" fmla="*/ 62 w 65"/>
                <a:gd name="T37" fmla="*/ 18 h 63"/>
                <a:gd name="T38" fmla="*/ 63 w 65"/>
                <a:gd name="T39" fmla="*/ 23 h 63"/>
                <a:gd name="T40" fmla="*/ 63 w 65"/>
                <a:gd name="T41" fmla="*/ 29 h 63"/>
                <a:gd name="T42" fmla="*/ 59 w 65"/>
                <a:gd name="T43" fmla="*/ 32 h 63"/>
                <a:gd name="T44" fmla="*/ 60 w 65"/>
                <a:gd name="T45" fmla="*/ 36 h 63"/>
                <a:gd name="T46" fmla="*/ 65 w 65"/>
                <a:gd name="T47" fmla="*/ 41 h 63"/>
                <a:gd name="T48" fmla="*/ 65 w 65"/>
                <a:gd name="T49" fmla="*/ 45 h 63"/>
                <a:gd name="T50" fmla="*/ 62 w 65"/>
                <a:gd name="T51" fmla="*/ 46 h 63"/>
                <a:gd name="T52" fmla="*/ 62 w 65"/>
                <a:gd name="T53" fmla="*/ 51 h 63"/>
                <a:gd name="T54" fmla="*/ 59 w 65"/>
                <a:gd name="T55" fmla="*/ 53 h 63"/>
                <a:gd name="T56" fmla="*/ 56 w 65"/>
                <a:gd name="T57" fmla="*/ 49 h 63"/>
                <a:gd name="T58" fmla="*/ 50 w 65"/>
                <a:gd name="T59" fmla="*/ 51 h 63"/>
                <a:gd name="T60" fmla="*/ 50 w 65"/>
                <a:gd name="T61" fmla="*/ 57 h 63"/>
                <a:gd name="T62" fmla="*/ 44 w 65"/>
                <a:gd name="T63" fmla="*/ 59 h 63"/>
                <a:gd name="T64" fmla="*/ 43 w 65"/>
                <a:gd name="T65" fmla="*/ 63 h 63"/>
                <a:gd name="T66" fmla="*/ 38 w 65"/>
                <a:gd name="T67" fmla="*/ 61 h 63"/>
                <a:gd name="T68" fmla="*/ 32 w 65"/>
                <a:gd name="T69" fmla="*/ 60 h 63"/>
                <a:gd name="T70" fmla="*/ 27 w 65"/>
                <a:gd name="T71" fmla="*/ 60 h 63"/>
                <a:gd name="T72" fmla="*/ 28 w 65"/>
                <a:gd name="T73"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63">
                  <a:moveTo>
                    <a:pt x="28" y="59"/>
                  </a:moveTo>
                  <a:cubicBezTo>
                    <a:pt x="30" y="56"/>
                    <a:pt x="30" y="51"/>
                    <a:pt x="29" y="47"/>
                  </a:cubicBezTo>
                  <a:cubicBezTo>
                    <a:pt x="29" y="43"/>
                    <a:pt x="25" y="43"/>
                    <a:pt x="23" y="40"/>
                  </a:cubicBezTo>
                  <a:cubicBezTo>
                    <a:pt x="21" y="37"/>
                    <a:pt x="15" y="40"/>
                    <a:pt x="14" y="37"/>
                  </a:cubicBezTo>
                  <a:cubicBezTo>
                    <a:pt x="14" y="34"/>
                    <a:pt x="12" y="31"/>
                    <a:pt x="11" y="31"/>
                  </a:cubicBezTo>
                  <a:cubicBezTo>
                    <a:pt x="10" y="31"/>
                    <a:pt x="8" y="31"/>
                    <a:pt x="5" y="31"/>
                  </a:cubicBezTo>
                  <a:cubicBezTo>
                    <a:pt x="2" y="32"/>
                    <a:pt x="0" y="31"/>
                    <a:pt x="1" y="27"/>
                  </a:cubicBezTo>
                  <a:cubicBezTo>
                    <a:pt x="1" y="23"/>
                    <a:pt x="4" y="21"/>
                    <a:pt x="5" y="18"/>
                  </a:cubicBezTo>
                  <a:cubicBezTo>
                    <a:pt x="5" y="15"/>
                    <a:pt x="12" y="14"/>
                    <a:pt x="12" y="7"/>
                  </a:cubicBezTo>
                  <a:cubicBezTo>
                    <a:pt x="12" y="0"/>
                    <a:pt x="15" y="1"/>
                    <a:pt x="18" y="1"/>
                  </a:cubicBezTo>
                  <a:cubicBezTo>
                    <a:pt x="21" y="1"/>
                    <a:pt x="23" y="2"/>
                    <a:pt x="23" y="8"/>
                  </a:cubicBezTo>
                  <a:cubicBezTo>
                    <a:pt x="23" y="14"/>
                    <a:pt x="29" y="13"/>
                    <a:pt x="34" y="13"/>
                  </a:cubicBezTo>
                  <a:cubicBezTo>
                    <a:pt x="36" y="13"/>
                    <a:pt x="38" y="13"/>
                    <a:pt x="39" y="12"/>
                  </a:cubicBezTo>
                  <a:cubicBezTo>
                    <a:pt x="41" y="14"/>
                    <a:pt x="41" y="14"/>
                    <a:pt x="41" y="14"/>
                  </a:cubicBezTo>
                  <a:cubicBezTo>
                    <a:pt x="43" y="21"/>
                    <a:pt x="43" y="21"/>
                    <a:pt x="43" y="21"/>
                  </a:cubicBezTo>
                  <a:cubicBezTo>
                    <a:pt x="49" y="13"/>
                    <a:pt x="49" y="13"/>
                    <a:pt x="49" y="13"/>
                  </a:cubicBezTo>
                  <a:cubicBezTo>
                    <a:pt x="59" y="9"/>
                    <a:pt x="59" y="9"/>
                    <a:pt x="59" y="9"/>
                  </a:cubicBezTo>
                  <a:cubicBezTo>
                    <a:pt x="61" y="10"/>
                    <a:pt x="61" y="10"/>
                    <a:pt x="61" y="10"/>
                  </a:cubicBezTo>
                  <a:cubicBezTo>
                    <a:pt x="62" y="18"/>
                    <a:pt x="62" y="18"/>
                    <a:pt x="62" y="18"/>
                  </a:cubicBezTo>
                  <a:cubicBezTo>
                    <a:pt x="63" y="23"/>
                    <a:pt x="63" y="23"/>
                    <a:pt x="63" y="23"/>
                  </a:cubicBezTo>
                  <a:cubicBezTo>
                    <a:pt x="63" y="29"/>
                    <a:pt x="63" y="29"/>
                    <a:pt x="63" y="29"/>
                  </a:cubicBezTo>
                  <a:cubicBezTo>
                    <a:pt x="59" y="32"/>
                    <a:pt x="59" y="32"/>
                    <a:pt x="59" y="32"/>
                  </a:cubicBezTo>
                  <a:cubicBezTo>
                    <a:pt x="60" y="36"/>
                    <a:pt x="60" y="36"/>
                    <a:pt x="60" y="36"/>
                  </a:cubicBezTo>
                  <a:cubicBezTo>
                    <a:pt x="65" y="41"/>
                    <a:pt x="65" y="41"/>
                    <a:pt x="65" y="41"/>
                  </a:cubicBezTo>
                  <a:cubicBezTo>
                    <a:pt x="65" y="45"/>
                    <a:pt x="65" y="45"/>
                    <a:pt x="65" y="45"/>
                  </a:cubicBezTo>
                  <a:cubicBezTo>
                    <a:pt x="62" y="46"/>
                    <a:pt x="62" y="46"/>
                    <a:pt x="62" y="46"/>
                  </a:cubicBezTo>
                  <a:cubicBezTo>
                    <a:pt x="62" y="51"/>
                    <a:pt x="62" y="51"/>
                    <a:pt x="62" y="51"/>
                  </a:cubicBezTo>
                  <a:cubicBezTo>
                    <a:pt x="59" y="53"/>
                    <a:pt x="59" y="53"/>
                    <a:pt x="59" y="53"/>
                  </a:cubicBezTo>
                  <a:cubicBezTo>
                    <a:pt x="56" y="49"/>
                    <a:pt x="56" y="49"/>
                    <a:pt x="56" y="49"/>
                  </a:cubicBezTo>
                  <a:cubicBezTo>
                    <a:pt x="50" y="51"/>
                    <a:pt x="50" y="51"/>
                    <a:pt x="50" y="51"/>
                  </a:cubicBezTo>
                  <a:cubicBezTo>
                    <a:pt x="50" y="57"/>
                    <a:pt x="50" y="57"/>
                    <a:pt x="50" y="57"/>
                  </a:cubicBezTo>
                  <a:cubicBezTo>
                    <a:pt x="44" y="59"/>
                    <a:pt x="44" y="59"/>
                    <a:pt x="44" y="59"/>
                  </a:cubicBezTo>
                  <a:cubicBezTo>
                    <a:pt x="43" y="63"/>
                    <a:pt x="43" y="63"/>
                    <a:pt x="43" y="63"/>
                  </a:cubicBezTo>
                  <a:cubicBezTo>
                    <a:pt x="38" y="61"/>
                    <a:pt x="38" y="61"/>
                    <a:pt x="38" y="61"/>
                  </a:cubicBezTo>
                  <a:cubicBezTo>
                    <a:pt x="32" y="60"/>
                    <a:pt x="32" y="60"/>
                    <a:pt x="32" y="60"/>
                  </a:cubicBezTo>
                  <a:cubicBezTo>
                    <a:pt x="27" y="60"/>
                    <a:pt x="27" y="60"/>
                    <a:pt x="27" y="60"/>
                  </a:cubicBezTo>
                  <a:lnTo>
                    <a:pt x="28" y="5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9">
              <a:extLst>
                <a:ext uri="{FF2B5EF4-FFF2-40B4-BE49-F238E27FC236}">
                  <a16:creationId xmlns:a16="http://schemas.microsoft.com/office/drawing/2014/main" id="{F7054D6E-CF1B-CC4F-9CD9-C11FDF56A202}"/>
                </a:ext>
              </a:extLst>
            </p:cNvPr>
            <p:cNvSpPr>
              <a:spLocks/>
            </p:cNvSpPr>
            <p:nvPr/>
          </p:nvSpPr>
          <p:spPr bwMode="auto">
            <a:xfrm>
              <a:off x="958" y="3361"/>
              <a:ext cx="138" cy="138"/>
            </a:xfrm>
            <a:custGeom>
              <a:avLst/>
              <a:gdLst>
                <a:gd name="T0" fmla="*/ 4 w 66"/>
                <a:gd name="T1" fmla="*/ 42 h 66"/>
                <a:gd name="T2" fmla="*/ 6 w 66"/>
                <a:gd name="T3" fmla="*/ 40 h 66"/>
                <a:gd name="T4" fmla="*/ 8 w 66"/>
                <a:gd name="T5" fmla="*/ 28 h 66"/>
                <a:gd name="T6" fmla="*/ 2 w 66"/>
                <a:gd name="T7" fmla="*/ 20 h 66"/>
                <a:gd name="T8" fmla="*/ 5 w 66"/>
                <a:gd name="T9" fmla="*/ 8 h 66"/>
                <a:gd name="T10" fmla="*/ 11 w 66"/>
                <a:gd name="T11" fmla="*/ 7 h 66"/>
                <a:gd name="T12" fmla="*/ 14 w 66"/>
                <a:gd name="T13" fmla="*/ 0 h 66"/>
                <a:gd name="T14" fmla="*/ 19 w 66"/>
                <a:gd name="T15" fmla="*/ 0 h 66"/>
                <a:gd name="T16" fmla="*/ 25 w 66"/>
                <a:gd name="T17" fmla="*/ 1 h 66"/>
                <a:gd name="T18" fmla="*/ 30 w 66"/>
                <a:gd name="T19" fmla="*/ 3 h 66"/>
                <a:gd name="T20" fmla="*/ 37 w 66"/>
                <a:gd name="T21" fmla="*/ 7 h 66"/>
                <a:gd name="T22" fmla="*/ 39 w 66"/>
                <a:gd name="T23" fmla="*/ 15 h 66"/>
                <a:gd name="T24" fmla="*/ 43 w 66"/>
                <a:gd name="T25" fmla="*/ 15 h 66"/>
                <a:gd name="T26" fmla="*/ 46 w 66"/>
                <a:gd name="T27" fmla="*/ 22 h 66"/>
                <a:gd name="T28" fmla="*/ 50 w 66"/>
                <a:gd name="T29" fmla="*/ 31 h 66"/>
                <a:gd name="T30" fmla="*/ 51 w 66"/>
                <a:gd name="T31" fmla="*/ 38 h 66"/>
                <a:gd name="T32" fmla="*/ 59 w 66"/>
                <a:gd name="T33" fmla="*/ 43 h 66"/>
                <a:gd name="T34" fmla="*/ 58 w 66"/>
                <a:gd name="T35" fmla="*/ 48 h 66"/>
                <a:gd name="T36" fmla="*/ 66 w 66"/>
                <a:gd name="T37" fmla="*/ 55 h 66"/>
                <a:gd name="T38" fmla="*/ 62 w 66"/>
                <a:gd name="T39" fmla="*/ 57 h 66"/>
                <a:gd name="T40" fmla="*/ 58 w 66"/>
                <a:gd name="T41" fmla="*/ 56 h 66"/>
                <a:gd name="T42" fmla="*/ 55 w 66"/>
                <a:gd name="T43" fmla="*/ 58 h 66"/>
                <a:gd name="T44" fmla="*/ 54 w 66"/>
                <a:gd name="T45" fmla="*/ 64 h 66"/>
                <a:gd name="T46" fmla="*/ 52 w 66"/>
                <a:gd name="T47" fmla="*/ 64 h 66"/>
                <a:gd name="T48" fmla="*/ 51 w 66"/>
                <a:gd name="T49" fmla="*/ 66 h 66"/>
                <a:gd name="T50" fmla="*/ 45 w 66"/>
                <a:gd name="T51" fmla="*/ 57 h 66"/>
                <a:gd name="T52" fmla="*/ 34 w 66"/>
                <a:gd name="T53" fmla="*/ 50 h 66"/>
                <a:gd name="T54" fmla="*/ 24 w 66"/>
                <a:gd name="T55" fmla="*/ 50 h 66"/>
                <a:gd name="T56" fmla="*/ 22 w 66"/>
                <a:gd name="T57" fmla="*/ 44 h 66"/>
                <a:gd name="T58" fmla="*/ 17 w 66"/>
                <a:gd name="T59" fmla="*/ 39 h 66"/>
                <a:gd name="T60" fmla="*/ 16 w 66"/>
                <a:gd name="T61" fmla="*/ 43 h 66"/>
                <a:gd name="T62" fmla="*/ 10 w 66"/>
                <a:gd name="T63" fmla="*/ 43 h 66"/>
                <a:gd name="T64" fmla="*/ 4 w 66"/>
                <a:gd name="T65"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66">
                  <a:moveTo>
                    <a:pt x="4" y="42"/>
                  </a:moveTo>
                  <a:cubicBezTo>
                    <a:pt x="5" y="41"/>
                    <a:pt x="6" y="40"/>
                    <a:pt x="6" y="40"/>
                  </a:cubicBezTo>
                  <a:cubicBezTo>
                    <a:pt x="8" y="38"/>
                    <a:pt x="8" y="31"/>
                    <a:pt x="8" y="28"/>
                  </a:cubicBezTo>
                  <a:cubicBezTo>
                    <a:pt x="8" y="25"/>
                    <a:pt x="4" y="22"/>
                    <a:pt x="2" y="20"/>
                  </a:cubicBezTo>
                  <a:cubicBezTo>
                    <a:pt x="0" y="18"/>
                    <a:pt x="3" y="12"/>
                    <a:pt x="5" y="8"/>
                  </a:cubicBezTo>
                  <a:cubicBezTo>
                    <a:pt x="7" y="4"/>
                    <a:pt x="8" y="5"/>
                    <a:pt x="11" y="7"/>
                  </a:cubicBezTo>
                  <a:cubicBezTo>
                    <a:pt x="14" y="9"/>
                    <a:pt x="12" y="3"/>
                    <a:pt x="14" y="0"/>
                  </a:cubicBezTo>
                  <a:cubicBezTo>
                    <a:pt x="19" y="0"/>
                    <a:pt x="19" y="0"/>
                    <a:pt x="19" y="0"/>
                  </a:cubicBezTo>
                  <a:cubicBezTo>
                    <a:pt x="25" y="1"/>
                    <a:pt x="25" y="1"/>
                    <a:pt x="25" y="1"/>
                  </a:cubicBezTo>
                  <a:cubicBezTo>
                    <a:pt x="30" y="3"/>
                    <a:pt x="30" y="3"/>
                    <a:pt x="30" y="3"/>
                  </a:cubicBezTo>
                  <a:cubicBezTo>
                    <a:pt x="37" y="7"/>
                    <a:pt x="37" y="7"/>
                    <a:pt x="37" y="7"/>
                  </a:cubicBezTo>
                  <a:cubicBezTo>
                    <a:pt x="39" y="15"/>
                    <a:pt x="39" y="15"/>
                    <a:pt x="39" y="15"/>
                  </a:cubicBezTo>
                  <a:cubicBezTo>
                    <a:pt x="43" y="15"/>
                    <a:pt x="43" y="15"/>
                    <a:pt x="43" y="15"/>
                  </a:cubicBezTo>
                  <a:cubicBezTo>
                    <a:pt x="46" y="22"/>
                    <a:pt x="46" y="22"/>
                    <a:pt x="46" y="22"/>
                  </a:cubicBezTo>
                  <a:cubicBezTo>
                    <a:pt x="50" y="31"/>
                    <a:pt x="50" y="31"/>
                    <a:pt x="50" y="31"/>
                  </a:cubicBezTo>
                  <a:cubicBezTo>
                    <a:pt x="51" y="38"/>
                    <a:pt x="51" y="38"/>
                    <a:pt x="51" y="38"/>
                  </a:cubicBezTo>
                  <a:cubicBezTo>
                    <a:pt x="59" y="43"/>
                    <a:pt x="59" y="43"/>
                    <a:pt x="59" y="43"/>
                  </a:cubicBezTo>
                  <a:cubicBezTo>
                    <a:pt x="58" y="48"/>
                    <a:pt x="58" y="48"/>
                    <a:pt x="58" y="48"/>
                  </a:cubicBezTo>
                  <a:cubicBezTo>
                    <a:pt x="66" y="55"/>
                    <a:pt x="66" y="55"/>
                    <a:pt x="66" y="55"/>
                  </a:cubicBezTo>
                  <a:cubicBezTo>
                    <a:pt x="62" y="57"/>
                    <a:pt x="62" y="57"/>
                    <a:pt x="62" y="57"/>
                  </a:cubicBezTo>
                  <a:cubicBezTo>
                    <a:pt x="58" y="56"/>
                    <a:pt x="58" y="56"/>
                    <a:pt x="58" y="56"/>
                  </a:cubicBezTo>
                  <a:cubicBezTo>
                    <a:pt x="55" y="58"/>
                    <a:pt x="55" y="58"/>
                    <a:pt x="55" y="58"/>
                  </a:cubicBezTo>
                  <a:cubicBezTo>
                    <a:pt x="54" y="64"/>
                    <a:pt x="54" y="64"/>
                    <a:pt x="54" y="64"/>
                  </a:cubicBezTo>
                  <a:cubicBezTo>
                    <a:pt x="52" y="64"/>
                    <a:pt x="52" y="64"/>
                    <a:pt x="52" y="64"/>
                  </a:cubicBezTo>
                  <a:cubicBezTo>
                    <a:pt x="51" y="66"/>
                    <a:pt x="51" y="66"/>
                    <a:pt x="51" y="66"/>
                  </a:cubicBezTo>
                  <a:cubicBezTo>
                    <a:pt x="45" y="57"/>
                    <a:pt x="45" y="57"/>
                    <a:pt x="45" y="57"/>
                  </a:cubicBezTo>
                  <a:cubicBezTo>
                    <a:pt x="34" y="50"/>
                    <a:pt x="34" y="50"/>
                    <a:pt x="34" y="50"/>
                  </a:cubicBezTo>
                  <a:cubicBezTo>
                    <a:pt x="24" y="50"/>
                    <a:pt x="24" y="50"/>
                    <a:pt x="24" y="50"/>
                  </a:cubicBezTo>
                  <a:cubicBezTo>
                    <a:pt x="22" y="44"/>
                    <a:pt x="22" y="44"/>
                    <a:pt x="22" y="44"/>
                  </a:cubicBezTo>
                  <a:cubicBezTo>
                    <a:pt x="17" y="39"/>
                    <a:pt x="17" y="39"/>
                    <a:pt x="17" y="39"/>
                  </a:cubicBezTo>
                  <a:cubicBezTo>
                    <a:pt x="16" y="43"/>
                    <a:pt x="16" y="43"/>
                    <a:pt x="16" y="43"/>
                  </a:cubicBezTo>
                  <a:cubicBezTo>
                    <a:pt x="10" y="43"/>
                    <a:pt x="10" y="43"/>
                    <a:pt x="10" y="43"/>
                  </a:cubicBezTo>
                  <a:lnTo>
                    <a:pt x="4" y="4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40">
              <a:extLst>
                <a:ext uri="{FF2B5EF4-FFF2-40B4-BE49-F238E27FC236}">
                  <a16:creationId xmlns:a16="http://schemas.microsoft.com/office/drawing/2014/main" id="{8AF1AF97-8E24-924F-B416-7B10840B8798}"/>
                </a:ext>
              </a:extLst>
            </p:cNvPr>
            <p:cNvSpPr>
              <a:spLocks/>
            </p:cNvSpPr>
            <p:nvPr/>
          </p:nvSpPr>
          <p:spPr bwMode="auto">
            <a:xfrm>
              <a:off x="1152" y="3455"/>
              <a:ext cx="123" cy="136"/>
            </a:xfrm>
            <a:custGeom>
              <a:avLst/>
              <a:gdLst>
                <a:gd name="T0" fmla="*/ 123 w 123"/>
                <a:gd name="T1" fmla="*/ 23 h 136"/>
                <a:gd name="T2" fmla="*/ 121 w 123"/>
                <a:gd name="T3" fmla="*/ 23 h 136"/>
                <a:gd name="T4" fmla="*/ 108 w 123"/>
                <a:gd name="T5" fmla="*/ 36 h 136"/>
                <a:gd name="T6" fmla="*/ 110 w 123"/>
                <a:gd name="T7" fmla="*/ 48 h 136"/>
                <a:gd name="T8" fmla="*/ 106 w 123"/>
                <a:gd name="T9" fmla="*/ 69 h 136"/>
                <a:gd name="T10" fmla="*/ 112 w 123"/>
                <a:gd name="T11" fmla="*/ 79 h 136"/>
                <a:gd name="T12" fmla="*/ 112 w 123"/>
                <a:gd name="T13" fmla="*/ 100 h 136"/>
                <a:gd name="T14" fmla="*/ 96 w 123"/>
                <a:gd name="T15" fmla="*/ 98 h 136"/>
                <a:gd name="T16" fmla="*/ 92 w 123"/>
                <a:gd name="T17" fmla="*/ 109 h 136"/>
                <a:gd name="T18" fmla="*/ 60 w 123"/>
                <a:gd name="T19" fmla="*/ 132 h 136"/>
                <a:gd name="T20" fmla="*/ 46 w 123"/>
                <a:gd name="T21" fmla="*/ 136 h 136"/>
                <a:gd name="T22" fmla="*/ 52 w 123"/>
                <a:gd name="T23" fmla="*/ 134 h 136"/>
                <a:gd name="T24" fmla="*/ 27 w 123"/>
                <a:gd name="T25" fmla="*/ 102 h 136"/>
                <a:gd name="T26" fmla="*/ 6 w 123"/>
                <a:gd name="T27" fmla="*/ 86 h 136"/>
                <a:gd name="T28" fmla="*/ 8 w 123"/>
                <a:gd name="T29" fmla="*/ 79 h 136"/>
                <a:gd name="T30" fmla="*/ 0 w 123"/>
                <a:gd name="T31" fmla="*/ 67 h 136"/>
                <a:gd name="T32" fmla="*/ 21 w 123"/>
                <a:gd name="T33" fmla="*/ 67 h 136"/>
                <a:gd name="T34" fmla="*/ 23 w 123"/>
                <a:gd name="T35" fmla="*/ 54 h 136"/>
                <a:gd name="T36" fmla="*/ 19 w 123"/>
                <a:gd name="T37" fmla="*/ 50 h 136"/>
                <a:gd name="T38" fmla="*/ 19 w 123"/>
                <a:gd name="T39" fmla="*/ 34 h 136"/>
                <a:gd name="T40" fmla="*/ 14 w 123"/>
                <a:gd name="T41" fmla="*/ 27 h 136"/>
                <a:gd name="T42" fmla="*/ 27 w 123"/>
                <a:gd name="T43" fmla="*/ 19 h 136"/>
                <a:gd name="T44" fmla="*/ 48 w 123"/>
                <a:gd name="T45" fmla="*/ 0 h 136"/>
                <a:gd name="T46" fmla="*/ 69 w 123"/>
                <a:gd name="T47" fmla="*/ 2 h 136"/>
                <a:gd name="T48" fmla="*/ 79 w 123"/>
                <a:gd name="T49" fmla="*/ 13 h 136"/>
                <a:gd name="T50" fmla="*/ 92 w 123"/>
                <a:gd name="T51" fmla="*/ 15 h 136"/>
                <a:gd name="T52" fmla="*/ 98 w 123"/>
                <a:gd name="T53" fmla="*/ 7 h 136"/>
                <a:gd name="T54" fmla="*/ 104 w 123"/>
                <a:gd name="T55" fmla="*/ 13 h 136"/>
                <a:gd name="T56" fmla="*/ 119 w 123"/>
                <a:gd name="T57" fmla="*/ 15 h 136"/>
                <a:gd name="T58" fmla="*/ 123 w 123"/>
                <a:gd name="T59"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36">
                  <a:moveTo>
                    <a:pt x="123" y="23"/>
                  </a:moveTo>
                  <a:lnTo>
                    <a:pt x="121" y="23"/>
                  </a:lnTo>
                  <a:lnTo>
                    <a:pt x="108" y="36"/>
                  </a:lnTo>
                  <a:lnTo>
                    <a:pt x="110" y="48"/>
                  </a:lnTo>
                  <a:lnTo>
                    <a:pt x="106" y="69"/>
                  </a:lnTo>
                  <a:lnTo>
                    <a:pt x="112" y="79"/>
                  </a:lnTo>
                  <a:lnTo>
                    <a:pt x="112" y="100"/>
                  </a:lnTo>
                  <a:lnTo>
                    <a:pt x="96" y="98"/>
                  </a:lnTo>
                  <a:lnTo>
                    <a:pt x="92" y="109"/>
                  </a:lnTo>
                  <a:lnTo>
                    <a:pt x="60" y="132"/>
                  </a:lnTo>
                  <a:lnTo>
                    <a:pt x="46" y="136"/>
                  </a:lnTo>
                  <a:lnTo>
                    <a:pt x="52" y="134"/>
                  </a:lnTo>
                  <a:lnTo>
                    <a:pt x="27" y="102"/>
                  </a:lnTo>
                  <a:lnTo>
                    <a:pt x="6" y="86"/>
                  </a:lnTo>
                  <a:lnTo>
                    <a:pt x="8" y="79"/>
                  </a:lnTo>
                  <a:lnTo>
                    <a:pt x="0" y="67"/>
                  </a:lnTo>
                  <a:lnTo>
                    <a:pt x="21" y="67"/>
                  </a:lnTo>
                  <a:lnTo>
                    <a:pt x="23" y="54"/>
                  </a:lnTo>
                  <a:lnTo>
                    <a:pt x="19" y="50"/>
                  </a:lnTo>
                  <a:lnTo>
                    <a:pt x="19" y="34"/>
                  </a:lnTo>
                  <a:lnTo>
                    <a:pt x="14" y="27"/>
                  </a:lnTo>
                  <a:lnTo>
                    <a:pt x="27" y="19"/>
                  </a:lnTo>
                  <a:lnTo>
                    <a:pt x="48" y="0"/>
                  </a:lnTo>
                  <a:lnTo>
                    <a:pt x="69" y="2"/>
                  </a:lnTo>
                  <a:lnTo>
                    <a:pt x="79" y="13"/>
                  </a:lnTo>
                  <a:lnTo>
                    <a:pt x="92" y="15"/>
                  </a:lnTo>
                  <a:lnTo>
                    <a:pt x="98" y="7"/>
                  </a:lnTo>
                  <a:lnTo>
                    <a:pt x="104" y="13"/>
                  </a:lnTo>
                  <a:lnTo>
                    <a:pt x="119" y="15"/>
                  </a:lnTo>
                  <a:lnTo>
                    <a:pt x="123" y="2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41">
              <a:extLst>
                <a:ext uri="{FF2B5EF4-FFF2-40B4-BE49-F238E27FC236}">
                  <a16:creationId xmlns:a16="http://schemas.microsoft.com/office/drawing/2014/main" id="{DEC0C4DC-D640-4342-BD59-0056D490065D}"/>
                </a:ext>
              </a:extLst>
            </p:cNvPr>
            <p:cNvSpPr>
              <a:spLocks/>
            </p:cNvSpPr>
            <p:nvPr/>
          </p:nvSpPr>
          <p:spPr bwMode="auto">
            <a:xfrm>
              <a:off x="960" y="3443"/>
              <a:ext cx="109" cy="146"/>
            </a:xfrm>
            <a:custGeom>
              <a:avLst/>
              <a:gdLst>
                <a:gd name="T0" fmla="*/ 36 w 52"/>
                <a:gd name="T1" fmla="*/ 70 h 70"/>
                <a:gd name="T2" fmla="*/ 31 w 52"/>
                <a:gd name="T3" fmla="*/ 64 h 70"/>
                <a:gd name="T4" fmla="*/ 29 w 52"/>
                <a:gd name="T5" fmla="*/ 56 h 70"/>
                <a:gd name="T6" fmla="*/ 22 w 52"/>
                <a:gd name="T7" fmla="*/ 53 h 70"/>
                <a:gd name="T8" fmla="*/ 20 w 52"/>
                <a:gd name="T9" fmla="*/ 46 h 70"/>
                <a:gd name="T10" fmla="*/ 24 w 52"/>
                <a:gd name="T11" fmla="*/ 36 h 70"/>
                <a:gd name="T12" fmla="*/ 14 w 52"/>
                <a:gd name="T13" fmla="*/ 31 h 70"/>
                <a:gd name="T14" fmla="*/ 6 w 52"/>
                <a:gd name="T15" fmla="*/ 23 h 70"/>
                <a:gd name="T16" fmla="*/ 3 w 52"/>
                <a:gd name="T17" fmla="*/ 14 h 70"/>
                <a:gd name="T18" fmla="*/ 0 w 52"/>
                <a:gd name="T19" fmla="*/ 8 h 70"/>
                <a:gd name="T20" fmla="*/ 3 w 52"/>
                <a:gd name="T21" fmla="*/ 3 h 70"/>
                <a:gd name="T22" fmla="*/ 9 w 52"/>
                <a:gd name="T23" fmla="*/ 4 h 70"/>
                <a:gd name="T24" fmla="*/ 15 w 52"/>
                <a:gd name="T25" fmla="*/ 4 h 70"/>
                <a:gd name="T26" fmla="*/ 16 w 52"/>
                <a:gd name="T27" fmla="*/ 0 h 70"/>
                <a:gd name="T28" fmla="*/ 21 w 52"/>
                <a:gd name="T29" fmla="*/ 5 h 70"/>
                <a:gd name="T30" fmla="*/ 23 w 52"/>
                <a:gd name="T31" fmla="*/ 11 h 70"/>
                <a:gd name="T32" fmla="*/ 33 w 52"/>
                <a:gd name="T33" fmla="*/ 11 h 70"/>
                <a:gd name="T34" fmla="*/ 44 w 52"/>
                <a:gd name="T35" fmla="*/ 18 h 70"/>
                <a:gd name="T36" fmla="*/ 50 w 52"/>
                <a:gd name="T37" fmla="*/ 27 h 70"/>
                <a:gd name="T38" fmla="*/ 50 w 52"/>
                <a:gd name="T39" fmla="*/ 31 h 70"/>
                <a:gd name="T40" fmla="*/ 49 w 52"/>
                <a:gd name="T41" fmla="*/ 36 h 70"/>
                <a:gd name="T42" fmla="*/ 52 w 52"/>
                <a:gd name="T43" fmla="*/ 41 h 70"/>
                <a:gd name="T44" fmla="*/ 46 w 52"/>
                <a:gd name="T45" fmla="*/ 44 h 70"/>
                <a:gd name="T46" fmla="*/ 47 w 52"/>
                <a:gd name="T47" fmla="*/ 55 h 70"/>
                <a:gd name="T48" fmla="*/ 42 w 52"/>
                <a:gd name="T49" fmla="*/ 58 h 70"/>
                <a:gd name="T50" fmla="*/ 42 w 52"/>
                <a:gd name="T51" fmla="*/ 62 h 70"/>
                <a:gd name="T52" fmla="*/ 40 w 52"/>
                <a:gd name="T53" fmla="*/ 63 h 70"/>
                <a:gd name="T54" fmla="*/ 40 w 52"/>
                <a:gd name="T55" fmla="*/ 67 h 70"/>
                <a:gd name="T56" fmla="*/ 36 w 52"/>
                <a:gd name="T5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70">
                  <a:moveTo>
                    <a:pt x="36" y="70"/>
                  </a:moveTo>
                  <a:cubicBezTo>
                    <a:pt x="34" y="69"/>
                    <a:pt x="32" y="67"/>
                    <a:pt x="31" y="64"/>
                  </a:cubicBezTo>
                  <a:cubicBezTo>
                    <a:pt x="30" y="60"/>
                    <a:pt x="29" y="60"/>
                    <a:pt x="29" y="56"/>
                  </a:cubicBezTo>
                  <a:cubicBezTo>
                    <a:pt x="29" y="53"/>
                    <a:pt x="25" y="55"/>
                    <a:pt x="22" y="53"/>
                  </a:cubicBezTo>
                  <a:cubicBezTo>
                    <a:pt x="19" y="50"/>
                    <a:pt x="20" y="49"/>
                    <a:pt x="20" y="46"/>
                  </a:cubicBezTo>
                  <a:cubicBezTo>
                    <a:pt x="20" y="43"/>
                    <a:pt x="23" y="41"/>
                    <a:pt x="24" y="36"/>
                  </a:cubicBezTo>
                  <a:cubicBezTo>
                    <a:pt x="24" y="32"/>
                    <a:pt x="18" y="33"/>
                    <a:pt x="14" y="31"/>
                  </a:cubicBezTo>
                  <a:cubicBezTo>
                    <a:pt x="10" y="29"/>
                    <a:pt x="6" y="27"/>
                    <a:pt x="6" y="23"/>
                  </a:cubicBezTo>
                  <a:cubicBezTo>
                    <a:pt x="6" y="19"/>
                    <a:pt x="6" y="14"/>
                    <a:pt x="3" y="14"/>
                  </a:cubicBezTo>
                  <a:cubicBezTo>
                    <a:pt x="1" y="14"/>
                    <a:pt x="0" y="11"/>
                    <a:pt x="0" y="8"/>
                  </a:cubicBezTo>
                  <a:cubicBezTo>
                    <a:pt x="0" y="6"/>
                    <a:pt x="2" y="4"/>
                    <a:pt x="3" y="3"/>
                  </a:cubicBezTo>
                  <a:cubicBezTo>
                    <a:pt x="9" y="4"/>
                    <a:pt x="9" y="4"/>
                    <a:pt x="9" y="4"/>
                  </a:cubicBezTo>
                  <a:cubicBezTo>
                    <a:pt x="15" y="4"/>
                    <a:pt x="15" y="4"/>
                    <a:pt x="15" y="4"/>
                  </a:cubicBezTo>
                  <a:cubicBezTo>
                    <a:pt x="16" y="0"/>
                    <a:pt x="16" y="0"/>
                    <a:pt x="16" y="0"/>
                  </a:cubicBezTo>
                  <a:cubicBezTo>
                    <a:pt x="21" y="5"/>
                    <a:pt x="21" y="5"/>
                    <a:pt x="21" y="5"/>
                  </a:cubicBezTo>
                  <a:cubicBezTo>
                    <a:pt x="23" y="11"/>
                    <a:pt x="23" y="11"/>
                    <a:pt x="23" y="11"/>
                  </a:cubicBezTo>
                  <a:cubicBezTo>
                    <a:pt x="33" y="11"/>
                    <a:pt x="33" y="11"/>
                    <a:pt x="33" y="11"/>
                  </a:cubicBezTo>
                  <a:cubicBezTo>
                    <a:pt x="44" y="18"/>
                    <a:pt x="44" y="18"/>
                    <a:pt x="44" y="18"/>
                  </a:cubicBezTo>
                  <a:cubicBezTo>
                    <a:pt x="50" y="27"/>
                    <a:pt x="50" y="27"/>
                    <a:pt x="50" y="27"/>
                  </a:cubicBezTo>
                  <a:cubicBezTo>
                    <a:pt x="50" y="31"/>
                    <a:pt x="50" y="31"/>
                    <a:pt x="50" y="31"/>
                  </a:cubicBezTo>
                  <a:cubicBezTo>
                    <a:pt x="49" y="36"/>
                    <a:pt x="49" y="36"/>
                    <a:pt x="49" y="36"/>
                  </a:cubicBezTo>
                  <a:cubicBezTo>
                    <a:pt x="52" y="41"/>
                    <a:pt x="52" y="41"/>
                    <a:pt x="52" y="41"/>
                  </a:cubicBezTo>
                  <a:cubicBezTo>
                    <a:pt x="46" y="44"/>
                    <a:pt x="46" y="44"/>
                    <a:pt x="46" y="44"/>
                  </a:cubicBezTo>
                  <a:cubicBezTo>
                    <a:pt x="47" y="55"/>
                    <a:pt x="47" y="55"/>
                    <a:pt x="47" y="55"/>
                  </a:cubicBezTo>
                  <a:cubicBezTo>
                    <a:pt x="42" y="58"/>
                    <a:pt x="42" y="58"/>
                    <a:pt x="42" y="58"/>
                  </a:cubicBezTo>
                  <a:cubicBezTo>
                    <a:pt x="42" y="62"/>
                    <a:pt x="42" y="62"/>
                    <a:pt x="42" y="62"/>
                  </a:cubicBezTo>
                  <a:cubicBezTo>
                    <a:pt x="40" y="63"/>
                    <a:pt x="40" y="63"/>
                    <a:pt x="40" y="63"/>
                  </a:cubicBezTo>
                  <a:cubicBezTo>
                    <a:pt x="40" y="67"/>
                    <a:pt x="40" y="67"/>
                    <a:pt x="40" y="67"/>
                  </a:cubicBezTo>
                  <a:lnTo>
                    <a:pt x="36" y="7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42">
              <a:extLst>
                <a:ext uri="{FF2B5EF4-FFF2-40B4-BE49-F238E27FC236}">
                  <a16:creationId xmlns:a16="http://schemas.microsoft.com/office/drawing/2014/main" id="{12B13E99-E6C8-A846-9484-3C5091A9611B}"/>
                </a:ext>
              </a:extLst>
            </p:cNvPr>
            <p:cNvSpPr>
              <a:spLocks/>
            </p:cNvSpPr>
            <p:nvPr/>
          </p:nvSpPr>
          <p:spPr bwMode="auto">
            <a:xfrm>
              <a:off x="1035" y="3474"/>
              <a:ext cx="169" cy="169"/>
            </a:xfrm>
            <a:custGeom>
              <a:avLst/>
              <a:gdLst>
                <a:gd name="T0" fmla="*/ 7 w 81"/>
                <a:gd name="T1" fmla="*/ 72 h 81"/>
                <a:gd name="T2" fmla="*/ 4 w 81"/>
                <a:gd name="T3" fmla="*/ 65 h 81"/>
                <a:gd name="T4" fmla="*/ 0 w 81"/>
                <a:gd name="T5" fmla="*/ 55 h 81"/>
                <a:gd name="T6" fmla="*/ 0 w 81"/>
                <a:gd name="T7" fmla="*/ 55 h 81"/>
                <a:gd name="T8" fmla="*/ 4 w 81"/>
                <a:gd name="T9" fmla="*/ 52 h 81"/>
                <a:gd name="T10" fmla="*/ 4 w 81"/>
                <a:gd name="T11" fmla="*/ 48 h 81"/>
                <a:gd name="T12" fmla="*/ 6 w 81"/>
                <a:gd name="T13" fmla="*/ 47 h 81"/>
                <a:gd name="T14" fmla="*/ 6 w 81"/>
                <a:gd name="T15" fmla="*/ 43 h 81"/>
                <a:gd name="T16" fmla="*/ 11 w 81"/>
                <a:gd name="T17" fmla="*/ 40 h 81"/>
                <a:gd name="T18" fmla="*/ 10 w 81"/>
                <a:gd name="T19" fmla="*/ 29 h 81"/>
                <a:gd name="T20" fmla="*/ 16 w 81"/>
                <a:gd name="T21" fmla="*/ 26 h 81"/>
                <a:gd name="T22" fmla="*/ 13 w 81"/>
                <a:gd name="T23" fmla="*/ 21 h 81"/>
                <a:gd name="T24" fmla="*/ 14 w 81"/>
                <a:gd name="T25" fmla="*/ 16 h 81"/>
                <a:gd name="T26" fmla="*/ 15 w 81"/>
                <a:gd name="T27" fmla="*/ 10 h 81"/>
                <a:gd name="T28" fmla="*/ 17 w 81"/>
                <a:gd name="T29" fmla="*/ 10 h 81"/>
                <a:gd name="T30" fmla="*/ 18 w 81"/>
                <a:gd name="T31" fmla="*/ 4 h 81"/>
                <a:gd name="T32" fmla="*/ 21 w 81"/>
                <a:gd name="T33" fmla="*/ 2 h 81"/>
                <a:gd name="T34" fmla="*/ 25 w 81"/>
                <a:gd name="T35" fmla="*/ 3 h 81"/>
                <a:gd name="T36" fmla="*/ 29 w 81"/>
                <a:gd name="T37" fmla="*/ 1 h 81"/>
                <a:gd name="T38" fmla="*/ 35 w 81"/>
                <a:gd name="T39" fmla="*/ 0 h 81"/>
                <a:gd name="T40" fmla="*/ 38 w 81"/>
                <a:gd name="T41" fmla="*/ 6 h 81"/>
                <a:gd name="T42" fmla="*/ 45 w 81"/>
                <a:gd name="T43" fmla="*/ 8 h 81"/>
                <a:gd name="T44" fmla="*/ 44 w 81"/>
                <a:gd name="T45" fmla="*/ 15 h 81"/>
                <a:gd name="T46" fmla="*/ 47 w 81"/>
                <a:gd name="T47" fmla="*/ 16 h 81"/>
                <a:gd name="T48" fmla="*/ 53 w 81"/>
                <a:gd name="T49" fmla="*/ 18 h 81"/>
                <a:gd name="T50" fmla="*/ 60 w 81"/>
                <a:gd name="T51" fmla="*/ 29 h 81"/>
                <a:gd name="T52" fmla="*/ 59 w 81"/>
                <a:gd name="T53" fmla="*/ 32 h 81"/>
                <a:gd name="T54" fmla="*/ 69 w 81"/>
                <a:gd name="T55" fmla="*/ 40 h 81"/>
                <a:gd name="T56" fmla="*/ 81 w 81"/>
                <a:gd name="T57" fmla="*/ 55 h 81"/>
                <a:gd name="T58" fmla="*/ 78 w 81"/>
                <a:gd name="T59" fmla="*/ 56 h 81"/>
                <a:gd name="T60" fmla="*/ 81 w 81"/>
                <a:gd name="T61" fmla="*/ 62 h 81"/>
                <a:gd name="T62" fmla="*/ 78 w 81"/>
                <a:gd name="T63" fmla="*/ 65 h 81"/>
                <a:gd name="T64" fmla="*/ 72 w 81"/>
                <a:gd name="T65" fmla="*/ 64 h 81"/>
                <a:gd name="T66" fmla="*/ 67 w 81"/>
                <a:gd name="T67" fmla="*/ 61 h 81"/>
                <a:gd name="T68" fmla="*/ 61 w 81"/>
                <a:gd name="T69" fmla="*/ 58 h 81"/>
                <a:gd name="T70" fmla="*/ 56 w 81"/>
                <a:gd name="T71" fmla="*/ 61 h 81"/>
                <a:gd name="T72" fmla="*/ 45 w 81"/>
                <a:gd name="T73" fmla="*/ 61 h 81"/>
                <a:gd name="T74" fmla="*/ 45 w 81"/>
                <a:gd name="T75" fmla="*/ 66 h 81"/>
                <a:gd name="T76" fmla="*/ 36 w 81"/>
                <a:gd name="T77" fmla="*/ 77 h 81"/>
                <a:gd name="T78" fmla="*/ 27 w 81"/>
                <a:gd name="T79" fmla="*/ 77 h 81"/>
                <a:gd name="T80" fmla="*/ 25 w 81"/>
                <a:gd name="T81" fmla="*/ 79 h 81"/>
                <a:gd name="T82" fmla="*/ 20 w 81"/>
                <a:gd name="T83" fmla="*/ 81 h 81"/>
                <a:gd name="T84" fmla="*/ 17 w 81"/>
                <a:gd name="T85" fmla="*/ 77 h 81"/>
                <a:gd name="T86" fmla="*/ 11 w 81"/>
                <a:gd name="T87" fmla="*/ 76 h 81"/>
                <a:gd name="T88" fmla="*/ 10 w 81"/>
                <a:gd name="T89" fmla="*/ 71 h 81"/>
                <a:gd name="T90" fmla="*/ 7 w 81"/>
                <a:gd name="T91"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81">
                  <a:moveTo>
                    <a:pt x="7" y="72"/>
                  </a:moveTo>
                  <a:cubicBezTo>
                    <a:pt x="6" y="69"/>
                    <a:pt x="3" y="68"/>
                    <a:pt x="4" y="65"/>
                  </a:cubicBezTo>
                  <a:cubicBezTo>
                    <a:pt x="4" y="62"/>
                    <a:pt x="1" y="57"/>
                    <a:pt x="0" y="55"/>
                  </a:cubicBezTo>
                  <a:cubicBezTo>
                    <a:pt x="0" y="55"/>
                    <a:pt x="0" y="55"/>
                    <a:pt x="0" y="55"/>
                  </a:cubicBezTo>
                  <a:cubicBezTo>
                    <a:pt x="4" y="52"/>
                    <a:pt x="4" y="52"/>
                    <a:pt x="4" y="52"/>
                  </a:cubicBezTo>
                  <a:cubicBezTo>
                    <a:pt x="4" y="48"/>
                    <a:pt x="4" y="48"/>
                    <a:pt x="4" y="48"/>
                  </a:cubicBezTo>
                  <a:cubicBezTo>
                    <a:pt x="6" y="47"/>
                    <a:pt x="6" y="47"/>
                    <a:pt x="6" y="47"/>
                  </a:cubicBezTo>
                  <a:cubicBezTo>
                    <a:pt x="6" y="43"/>
                    <a:pt x="6" y="43"/>
                    <a:pt x="6" y="43"/>
                  </a:cubicBezTo>
                  <a:cubicBezTo>
                    <a:pt x="11" y="40"/>
                    <a:pt x="11" y="40"/>
                    <a:pt x="11" y="40"/>
                  </a:cubicBezTo>
                  <a:cubicBezTo>
                    <a:pt x="10" y="29"/>
                    <a:pt x="10" y="29"/>
                    <a:pt x="10" y="29"/>
                  </a:cubicBezTo>
                  <a:cubicBezTo>
                    <a:pt x="16" y="26"/>
                    <a:pt x="16" y="26"/>
                    <a:pt x="16" y="26"/>
                  </a:cubicBezTo>
                  <a:cubicBezTo>
                    <a:pt x="13" y="21"/>
                    <a:pt x="13" y="21"/>
                    <a:pt x="13" y="21"/>
                  </a:cubicBezTo>
                  <a:cubicBezTo>
                    <a:pt x="14" y="16"/>
                    <a:pt x="14" y="16"/>
                    <a:pt x="14" y="16"/>
                  </a:cubicBezTo>
                  <a:cubicBezTo>
                    <a:pt x="15" y="10"/>
                    <a:pt x="15" y="10"/>
                    <a:pt x="15" y="10"/>
                  </a:cubicBezTo>
                  <a:cubicBezTo>
                    <a:pt x="17" y="10"/>
                    <a:pt x="17" y="10"/>
                    <a:pt x="17" y="10"/>
                  </a:cubicBezTo>
                  <a:cubicBezTo>
                    <a:pt x="18" y="4"/>
                    <a:pt x="18" y="4"/>
                    <a:pt x="18" y="4"/>
                  </a:cubicBezTo>
                  <a:cubicBezTo>
                    <a:pt x="21" y="2"/>
                    <a:pt x="21" y="2"/>
                    <a:pt x="21" y="2"/>
                  </a:cubicBezTo>
                  <a:cubicBezTo>
                    <a:pt x="25" y="3"/>
                    <a:pt x="25" y="3"/>
                    <a:pt x="25" y="3"/>
                  </a:cubicBezTo>
                  <a:cubicBezTo>
                    <a:pt x="29" y="1"/>
                    <a:pt x="29" y="1"/>
                    <a:pt x="29" y="1"/>
                  </a:cubicBezTo>
                  <a:cubicBezTo>
                    <a:pt x="35" y="0"/>
                    <a:pt x="35" y="0"/>
                    <a:pt x="35" y="0"/>
                  </a:cubicBezTo>
                  <a:cubicBezTo>
                    <a:pt x="38" y="6"/>
                    <a:pt x="38" y="6"/>
                    <a:pt x="38" y="6"/>
                  </a:cubicBezTo>
                  <a:cubicBezTo>
                    <a:pt x="45" y="8"/>
                    <a:pt x="45" y="8"/>
                    <a:pt x="45" y="8"/>
                  </a:cubicBezTo>
                  <a:cubicBezTo>
                    <a:pt x="44" y="15"/>
                    <a:pt x="44" y="15"/>
                    <a:pt x="44" y="15"/>
                  </a:cubicBezTo>
                  <a:cubicBezTo>
                    <a:pt x="47" y="16"/>
                    <a:pt x="47" y="16"/>
                    <a:pt x="47" y="16"/>
                  </a:cubicBezTo>
                  <a:cubicBezTo>
                    <a:pt x="53" y="18"/>
                    <a:pt x="53" y="18"/>
                    <a:pt x="53" y="18"/>
                  </a:cubicBezTo>
                  <a:cubicBezTo>
                    <a:pt x="60" y="29"/>
                    <a:pt x="60" y="29"/>
                    <a:pt x="60" y="29"/>
                  </a:cubicBezTo>
                  <a:cubicBezTo>
                    <a:pt x="59" y="32"/>
                    <a:pt x="59" y="32"/>
                    <a:pt x="59" y="32"/>
                  </a:cubicBezTo>
                  <a:cubicBezTo>
                    <a:pt x="69" y="40"/>
                    <a:pt x="69" y="40"/>
                    <a:pt x="69" y="40"/>
                  </a:cubicBezTo>
                  <a:cubicBezTo>
                    <a:pt x="81" y="55"/>
                    <a:pt x="81" y="55"/>
                    <a:pt x="81" y="55"/>
                  </a:cubicBezTo>
                  <a:cubicBezTo>
                    <a:pt x="78" y="56"/>
                    <a:pt x="78" y="56"/>
                    <a:pt x="78" y="56"/>
                  </a:cubicBezTo>
                  <a:cubicBezTo>
                    <a:pt x="81" y="62"/>
                    <a:pt x="81" y="62"/>
                    <a:pt x="81" y="62"/>
                  </a:cubicBezTo>
                  <a:cubicBezTo>
                    <a:pt x="78" y="65"/>
                    <a:pt x="78" y="65"/>
                    <a:pt x="78" y="65"/>
                  </a:cubicBezTo>
                  <a:cubicBezTo>
                    <a:pt x="77" y="65"/>
                    <a:pt x="72" y="64"/>
                    <a:pt x="72" y="64"/>
                  </a:cubicBezTo>
                  <a:cubicBezTo>
                    <a:pt x="71" y="64"/>
                    <a:pt x="67" y="63"/>
                    <a:pt x="67" y="61"/>
                  </a:cubicBezTo>
                  <a:cubicBezTo>
                    <a:pt x="67" y="58"/>
                    <a:pt x="63" y="58"/>
                    <a:pt x="61" y="58"/>
                  </a:cubicBezTo>
                  <a:cubicBezTo>
                    <a:pt x="58" y="58"/>
                    <a:pt x="56" y="61"/>
                    <a:pt x="56" y="61"/>
                  </a:cubicBezTo>
                  <a:cubicBezTo>
                    <a:pt x="45" y="61"/>
                    <a:pt x="45" y="61"/>
                    <a:pt x="45" y="61"/>
                  </a:cubicBezTo>
                  <a:cubicBezTo>
                    <a:pt x="45" y="61"/>
                    <a:pt x="45" y="64"/>
                    <a:pt x="45" y="66"/>
                  </a:cubicBezTo>
                  <a:cubicBezTo>
                    <a:pt x="46" y="69"/>
                    <a:pt x="36" y="77"/>
                    <a:pt x="36" y="77"/>
                  </a:cubicBezTo>
                  <a:cubicBezTo>
                    <a:pt x="27" y="77"/>
                    <a:pt x="27" y="77"/>
                    <a:pt x="27" y="77"/>
                  </a:cubicBezTo>
                  <a:cubicBezTo>
                    <a:pt x="27" y="77"/>
                    <a:pt x="25" y="78"/>
                    <a:pt x="25" y="79"/>
                  </a:cubicBezTo>
                  <a:cubicBezTo>
                    <a:pt x="25" y="81"/>
                    <a:pt x="22" y="81"/>
                    <a:pt x="20" y="81"/>
                  </a:cubicBezTo>
                  <a:cubicBezTo>
                    <a:pt x="19" y="81"/>
                    <a:pt x="17" y="77"/>
                    <a:pt x="17" y="77"/>
                  </a:cubicBezTo>
                  <a:cubicBezTo>
                    <a:pt x="11" y="76"/>
                    <a:pt x="11" y="76"/>
                    <a:pt x="11" y="76"/>
                  </a:cubicBezTo>
                  <a:cubicBezTo>
                    <a:pt x="10" y="71"/>
                    <a:pt x="10" y="71"/>
                    <a:pt x="10" y="71"/>
                  </a:cubicBezTo>
                  <a:lnTo>
                    <a:pt x="7" y="7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43">
              <a:extLst>
                <a:ext uri="{FF2B5EF4-FFF2-40B4-BE49-F238E27FC236}">
                  <a16:creationId xmlns:a16="http://schemas.microsoft.com/office/drawing/2014/main" id="{5B70879B-9BA0-C641-B06E-3983B84221BD}"/>
                </a:ext>
              </a:extLst>
            </p:cNvPr>
            <p:cNvSpPr>
              <a:spLocks/>
            </p:cNvSpPr>
            <p:nvPr/>
          </p:nvSpPr>
          <p:spPr bwMode="auto">
            <a:xfrm>
              <a:off x="1175" y="3364"/>
              <a:ext cx="154" cy="114"/>
            </a:xfrm>
            <a:custGeom>
              <a:avLst/>
              <a:gdLst>
                <a:gd name="T0" fmla="*/ 146 w 154"/>
                <a:gd name="T1" fmla="*/ 39 h 114"/>
                <a:gd name="T2" fmla="*/ 144 w 154"/>
                <a:gd name="T3" fmla="*/ 41 h 114"/>
                <a:gd name="T4" fmla="*/ 142 w 154"/>
                <a:gd name="T5" fmla="*/ 56 h 114"/>
                <a:gd name="T6" fmla="*/ 154 w 154"/>
                <a:gd name="T7" fmla="*/ 68 h 114"/>
                <a:gd name="T8" fmla="*/ 154 w 154"/>
                <a:gd name="T9" fmla="*/ 85 h 114"/>
                <a:gd name="T10" fmla="*/ 137 w 154"/>
                <a:gd name="T11" fmla="*/ 87 h 114"/>
                <a:gd name="T12" fmla="*/ 129 w 154"/>
                <a:gd name="T13" fmla="*/ 100 h 114"/>
                <a:gd name="T14" fmla="*/ 121 w 154"/>
                <a:gd name="T15" fmla="*/ 100 h 114"/>
                <a:gd name="T16" fmla="*/ 121 w 154"/>
                <a:gd name="T17" fmla="*/ 106 h 114"/>
                <a:gd name="T18" fmla="*/ 110 w 154"/>
                <a:gd name="T19" fmla="*/ 114 h 114"/>
                <a:gd name="T20" fmla="*/ 100 w 154"/>
                <a:gd name="T21" fmla="*/ 114 h 114"/>
                <a:gd name="T22" fmla="*/ 96 w 154"/>
                <a:gd name="T23" fmla="*/ 106 h 114"/>
                <a:gd name="T24" fmla="*/ 81 w 154"/>
                <a:gd name="T25" fmla="*/ 104 h 114"/>
                <a:gd name="T26" fmla="*/ 75 w 154"/>
                <a:gd name="T27" fmla="*/ 98 h 114"/>
                <a:gd name="T28" fmla="*/ 69 w 154"/>
                <a:gd name="T29" fmla="*/ 106 h 114"/>
                <a:gd name="T30" fmla="*/ 56 w 154"/>
                <a:gd name="T31" fmla="*/ 104 h 114"/>
                <a:gd name="T32" fmla="*/ 46 w 154"/>
                <a:gd name="T33" fmla="*/ 93 h 114"/>
                <a:gd name="T34" fmla="*/ 29 w 154"/>
                <a:gd name="T35" fmla="*/ 91 h 114"/>
                <a:gd name="T36" fmla="*/ 27 w 154"/>
                <a:gd name="T37" fmla="*/ 73 h 114"/>
                <a:gd name="T38" fmla="*/ 16 w 154"/>
                <a:gd name="T39" fmla="*/ 62 h 114"/>
                <a:gd name="T40" fmla="*/ 6 w 154"/>
                <a:gd name="T41" fmla="*/ 68 h 114"/>
                <a:gd name="T42" fmla="*/ 4 w 154"/>
                <a:gd name="T43" fmla="*/ 60 h 114"/>
                <a:gd name="T44" fmla="*/ 4 w 154"/>
                <a:gd name="T45" fmla="*/ 50 h 114"/>
                <a:gd name="T46" fmla="*/ 0 w 154"/>
                <a:gd name="T47" fmla="*/ 48 h 114"/>
                <a:gd name="T48" fmla="*/ 4 w 154"/>
                <a:gd name="T49" fmla="*/ 41 h 114"/>
                <a:gd name="T50" fmla="*/ 19 w 154"/>
                <a:gd name="T51" fmla="*/ 31 h 114"/>
                <a:gd name="T52" fmla="*/ 19 w 154"/>
                <a:gd name="T53" fmla="*/ 18 h 114"/>
                <a:gd name="T54" fmla="*/ 33 w 154"/>
                <a:gd name="T55" fmla="*/ 10 h 114"/>
                <a:gd name="T56" fmla="*/ 37 w 154"/>
                <a:gd name="T57" fmla="*/ 2 h 114"/>
                <a:gd name="T58" fmla="*/ 46 w 154"/>
                <a:gd name="T59" fmla="*/ 2 h 114"/>
                <a:gd name="T60" fmla="*/ 50 w 154"/>
                <a:gd name="T61" fmla="*/ 6 h 114"/>
                <a:gd name="T62" fmla="*/ 64 w 154"/>
                <a:gd name="T63" fmla="*/ 0 h 114"/>
                <a:gd name="T64" fmla="*/ 79 w 154"/>
                <a:gd name="T65" fmla="*/ 6 h 114"/>
                <a:gd name="T66" fmla="*/ 91 w 154"/>
                <a:gd name="T67" fmla="*/ 0 h 114"/>
                <a:gd name="T68" fmla="*/ 108 w 154"/>
                <a:gd name="T69" fmla="*/ 0 h 114"/>
                <a:gd name="T70" fmla="*/ 114 w 154"/>
                <a:gd name="T71" fmla="*/ 10 h 114"/>
                <a:gd name="T72" fmla="*/ 123 w 154"/>
                <a:gd name="T73" fmla="*/ 16 h 114"/>
                <a:gd name="T74" fmla="*/ 125 w 154"/>
                <a:gd name="T75" fmla="*/ 25 h 114"/>
                <a:gd name="T76" fmla="*/ 137 w 154"/>
                <a:gd name="T77" fmla="*/ 35 h 114"/>
                <a:gd name="T78" fmla="*/ 146 w 154"/>
                <a:gd name="T79"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114">
                  <a:moveTo>
                    <a:pt x="146" y="39"/>
                  </a:moveTo>
                  <a:lnTo>
                    <a:pt x="144" y="41"/>
                  </a:lnTo>
                  <a:lnTo>
                    <a:pt x="142" y="56"/>
                  </a:lnTo>
                  <a:lnTo>
                    <a:pt x="154" y="68"/>
                  </a:lnTo>
                  <a:lnTo>
                    <a:pt x="154" y="85"/>
                  </a:lnTo>
                  <a:lnTo>
                    <a:pt x="137" y="87"/>
                  </a:lnTo>
                  <a:lnTo>
                    <a:pt x="129" y="100"/>
                  </a:lnTo>
                  <a:lnTo>
                    <a:pt x="121" y="100"/>
                  </a:lnTo>
                  <a:lnTo>
                    <a:pt x="121" y="106"/>
                  </a:lnTo>
                  <a:lnTo>
                    <a:pt x="110" y="114"/>
                  </a:lnTo>
                  <a:lnTo>
                    <a:pt x="100" y="114"/>
                  </a:lnTo>
                  <a:lnTo>
                    <a:pt x="96" y="106"/>
                  </a:lnTo>
                  <a:lnTo>
                    <a:pt x="81" y="104"/>
                  </a:lnTo>
                  <a:lnTo>
                    <a:pt x="75" y="98"/>
                  </a:lnTo>
                  <a:lnTo>
                    <a:pt x="69" y="106"/>
                  </a:lnTo>
                  <a:lnTo>
                    <a:pt x="56" y="104"/>
                  </a:lnTo>
                  <a:lnTo>
                    <a:pt x="46" y="93"/>
                  </a:lnTo>
                  <a:lnTo>
                    <a:pt x="29" y="91"/>
                  </a:lnTo>
                  <a:lnTo>
                    <a:pt x="27" y="73"/>
                  </a:lnTo>
                  <a:lnTo>
                    <a:pt x="16" y="62"/>
                  </a:lnTo>
                  <a:lnTo>
                    <a:pt x="6" y="68"/>
                  </a:lnTo>
                  <a:lnTo>
                    <a:pt x="4" y="60"/>
                  </a:lnTo>
                  <a:lnTo>
                    <a:pt x="4" y="50"/>
                  </a:lnTo>
                  <a:lnTo>
                    <a:pt x="0" y="48"/>
                  </a:lnTo>
                  <a:lnTo>
                    <a:pt x="4" y="41"/>
                  </a:lnTo>
                  <a:lnTo>
                    <a:pt x="19" y="31"/>
                  </a:lnTo>
                  <a:lnTo>
                    <a:pt x="19" y="18"/>
                  </a:lnTo>
                  <a:lnTo>
                    <a:pt x="33" y="10"/>
                  </a:lnTo>
                  <a:lnTo>
                    <a:pt x="37" y="2"/>
                  </a:lnTo>
                  <a:lnTo>
                    <a:pt x="46" y="2"/>
                  </a:lnTo>
                  <a:lnTo>
                    <a:pt x="50" y="6"/>
                  </a:lnTo>
                  <a:lnTo>
                    <a:pt x="64" y="0"/>
                  </a:lnTo>
                  <a:lnTo>
                    <a:pt x="79" y="6"/>
                  </a:lnTo>
                  <a:lnTo>
                    <a:pt x="91" y="0"/>
                  </a:lnTo>
                  <a:lnTo>
                    <a:pt x="108" y="0"/>
                  </a:lnTo>
                  <a:lnTo>
                    <a:pt x="114" y="10"/>
                  </a:lnTo>
                  <a:lnTo>
                    <a:pt x="123" y="16"/>
                  </a:lnTo>
                  <a:lnTo>
                    <a:pt x="125" y="25"/>
                  </a:lnTo>
                  <a:lnTo>
                    <a:pt x="137" y="35"/>
                  </a:lnTo>
                  <a:lnTo>
                    <a:pt x="146" y="3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4">
              <a:extLst>
                <a:ext uri="{FF2B5EF4-FFF2-40B4-BE49-F238E27FC236}">
                  <a16:creationId xmlns:a16="http://schemas.microsoft.com/office/drawing/2014/main" id="{5616AD95-BACE-F644-8C60-CED52492CD94}"/>
                </a:ext>
              </a:extLst>
            </p:cNvPr>
            <p:cNvSpPr>
              <a:spLocks/>
            </p:cNvSpPr>
            <p:nvPr/>
          </p:nvSpPr>
          <p:spPr bwMode="auto">
            <a:xfrm>
              <a:off x="1079" y="3412"/>
              <a:ext cx="125" cy="110"/>
            </a:xfrm>
            <a:custGeom>
              <a:avLst/>
              <a:gdLst>
                <a:gd name="T0" fmla="*/ 2 w 125"/>
                <a:gd name="T1" fmla="*/ 39 h 110"/>
                <a:gd name="T2" fmla="*/ 21 w 125"/>
                <a:gd name="T3" fmla="*/ 33 h 110"/>
                <a:gd name="T4" fmla="*/ 25 w 125"/>
                <a:gd name="T5" fmla="*/ 29 h 110"/>
                <a:gd name="T6" fmla="*/ 21 w 125"/>
                <a:gd name="T7" fmla="*/ 22 h 110"/>
                <a:gd name="T8" fmla="*/ 31 w 125"/>
                <a:gd name="T9" fmla="*/ 14 h 110"/>
                <a:gd name="T10" fmla="*/ 37 w 125"/>
                <a:gd name="T11" fmla="*/ 2 h 110"/>
                <a:gd name="T12" fmla="*/ 52 w 125"/>
                <a:gd name="T13" fmla="*/ 0 h 110"/>
                <a:gd name="T14" fmla="*/ 60 w 125"/>
                <a:gd name="T15" fmla="*/ 14 h 110"/>
                <a:gd name="T16" fmla="*/ 71 w 125"/>
                <a:gd name="T17" fmla="*/ 14 h 110"/>
                <a:gd name="T18" fmla="*/ 75 w 125"/>
                <a:gd name="T19" fmla="*/ 4 h 110"/>
                <a:gd name="T20" fmla="*/ 87 w 125"/>
                <a:gd name="T21" fmla="*/ 4 h 110"/>
                <a:gd name="T22" fmla="*/ 94 w 125"/>
                <a:gd name="T23" fmla="*/ 0 h 110"/>
                <a:gd name="T24" fmla="*/ 100 w 125"/>
                <a:gd name="T25" fmla="*/ 2 h 110"/>
                <a:gd name="T26" fmla="*/ 100 w 125"/>
                <a:gd name="T27" fmla="*/ 12 h 110"/>
                <a:gd name="T28" fmla="*/ 102 w 125"/>
                <a:gd name="T29" fmla="*/ 20 h 110"/>
                <a:gd name="T30" fmla="*/ 112 w 125"/>
                <a:gd name="T31" fmla="*/ 14 h 110"/>
                <a:gd name="T32" fmla="*/ 123 w 125"/>
                <a:gd name="T33" fmla="*/ 25 h 110"/>
                <a:gd name="T34" fmla="*/ 125 w 125"/>
                <a:gd name="T35" fmla="*/ 43 h 110"/>
                <a:gd name="T36" fmla="*/ 121 w 125"/>
                <a:gd name="T37" fmla="*/ 43 h 110"/>
                <a:gd name="T38" fmla="*/ 100 w 125"/>
                <a:gd name="T39" fmla="*/ 62 h 110"/>
                <a:gd name="T40" fmla="*/ 87 w 125"/>
                <a:gd name="T41" fmla="*/ 70 h 110"/>
                <a:gd name="T42" fmla="*/ 92 w 125"/>
                <a:gd name="T43" fmla="*/ 77 h 110"/>
                <a:gd name="T44" fmla="*/ 92 w 125"/>
                <a:gd name="T45" fmla="*/ 93 h 110"/>
                <a:gd name="T46" fmla="*/ 96 w 125"/>
                <a:gd name="T47" fmla="*/ 97 h 110"/>
                <a:gd name="T48" fmla="*/ 94 w 125"/>
                <a:gd name="T49" fmla="*/ 110 h 110"/>
                <a:gd name="T50" fmla="*/ 73 w 125"/>
                <a:gd name="T51" fmla="*/ 110 h 110"/>
                <a:gd name="T52" fmla="*/ 67 w 125"/>
                <a:gd name="T53" fmla="*/ 100 h 110"/>
                <a:gd name="T54" fmla="*/ 54 w 125"/>
                <a:gd name="T55" fmla="*/ 95 h 110"/>
                <a:gd name="T56" fmla="*/ 48 w 125"/>
                <a:gd name="T57" fmla="*/ 93 h 110"/>
                <a:gd name="T58" fmla="*/ 50 w 125"/>
                <a:gd name="T59" fmla="*/ 79 h 110"/>
                <a:gd name="T60" fmla="*/ 35 w 125"/>
                <a:gd name="T61" fmla="*/ 75 h 110"/>
                <a:gd name="T62" fmla="*/ 29 w 125"/>
                <a:gd name="T63" fmla="*/ 62 h 110"/>
                <a:gd name="T64" fmla="*/ 17 w 125"/>
                <a:gd name="T65" fmla="*/ 64 h 110"/>
                <a:gd name="T66" fmla="*/ 17 w 125"/>
                <a:gd name="T67" fmla="*/ 64 h 110"/>
                <a:gd name="T68" fmla="*/ 0 w 125"/>
                <a:gd name="T69" fmla="*/ 50 h 110"/>
                <a:gd name="T70" fmla="*/ 2 w 125"/>
                <a:gd name="T71"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10">
                  <a:moveTo>
                    <a:pt x="2" y="39"/>
                  </a:moveTo>
                  <a:lnTo>
                    <a:pt x="21" y="33"/>
                  </a:lnTo>
                  <a:lnTo>
                    <a:pt x="25" y="29"/>
                  </a:lnTo>
                  <a:lnTo>
                    <a:pt x="21" y="22"/>
                  </a:lnTo>
                  <a:lnTo>
                    <a:pt x="31" y="14"/>
                  </a:lnTo>
                  <a:lnTo>
                    <a:pt x="37" y="2"/>
                  </a:lnTo>
                  <a:lnTo>
                    <a:pt x="52" y="0"/>
                  </a:lnTo>
                  <a:lnTo>
                    <a:pt x="60" y="14"/>
                  </a:lnTo>
                  <a:lnTo>
                    <a:pt x="71" y="14"/>
                  </a:lnTo>
                  <a:lnTo>
                    <a:pt x="75" y="4"/>
                  </a:lnTo>
                  <a:lnTo>
                    <a:pt x="87" y="4"/>
                  </a:lnTo>
                  <a:lnTo>
                    <a:pt x="94" y="0"/>
                  </a:lnTo>
                  <a:lnTo>
                    <a:pt x="100" y="2"/>
                  </a:lnTo>
                  <a:lnTo>
                    <a:pt x="100" y="12"/>
                  </a:lnTo>
                  <a:lnTo>
                    <a:pt x="102" y="20"/>
                  </a:lnTo>
                  <a:lnTo>
                    <a:pt x="112" y="14"/>
                  </a:lnTo>
                  <a:lnTo>
                    <a:pt x="123" y="25"/>
                  </a:lnTo>
                  <a:lnTo>
                    <a:pt x="125" y="43"/>
                  </a:lnTo>
                  <a:lnTo>
                    <a:pt x="121" y="43"/>
                  </a:lnTo>
                  <a:lnTo>
                    <a:pt x="100" y="62"/>
                  </a:lnTo>
                  <a:lnTo>
                    <a:pt x="87" y="70"/>
                  </a:lnTo>
                  <a:lnTo>
                    <a:pt x="92" y="77"/>
                  </a:lnTo>
                  <a:lnTo>
                    <a:pt x="92" y="93"/>
                  </a:lnTo>
                  <a:lnTo>
                    <a:pt x="96" y="97"/>
                  </a:lnTo>
                  <a:lnTo>
                    <a:pt x="94" y="110"/>
                  </a:lnTo>
                  <a:lnTo>
                    <a:pt x="73" y="110"/>
                  </a:lnTo>
                  <a:lnTo>
                    <a:pt x="67" y="100"/>
                  </a:lnTo>
                  <a:lnTo>
                    <a:pt x="54" y="95"/>
                  </a:lnTo>
                  <a:lnTo>
                    <a:pt x="48" y="93"/>
                  </a:lnTo>
                  <a:lnTo>
                    <a:pt x="50" y="79"/>
                  </a:lnTo>
                  <a:lnTo>
                    <a:pt x="35" y="75"/>
                  </a:lnTo>
                  <a:lnTo>
                    <a:pt x="29" y="62"/>
                  </a:lnTo>
                  <a:lnTo>
                    <a:pt x="17" y="64"/>
                  </a:lnTo>
                  <a:lnTo>
                    <a:pt x="17" y="64"/>
                  </a:lnTo>
                  <a:lnTo>
                    <a:pt x="0" y="50"/>
                  </a:lnTo>
                  <a:lnTo>
                    <a:pt x="2" y="3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5">
              <a:extLst>
                <a:ext uri="{FF2B5EF4-FFF2-40B4-BE49-F238E27FC236}">
                  <a16:creationId xmlns:a16="http://schemas.microsoft.com/office/drawing/2014/main" id="{559AC3A8-6609-FD4F-8C0C-DA0417F8B9C1}"/>
                </a:ext>
              </a:extLst>
            </p:cNvPr>
            <p:cNvSpPr>
              <a:spLocks/>
            </p:cNvSpPr>
            <p:nvPr/>
          </p:nvSpPr>
          <p:spPr bwMode="auto">
            <a:xfrm>
              <a:off x="1021" y="3330"/>
              <a:ext cx="108" cy="121"/>
            </a:xfrm>
            <a:custGeom>
              <a:avLst/>
              <a:gdLst>
                <a:gd name="T0" fmla="*/ 0 w 108"/>
                <a:gd name="T1" fmla="*/ 38 h 121"/>
                <a:gd name="T2" fmla="*/ 2 w 108"/>
                <a:gd name="T3" fmla="*/ 29 h 121"/>
                <a:gd name="T4" fmla="*/ 14 w 108"/>
                <a:gd name="T5" fmla="*/ 25 h 121"/>
                <a:gd name="T6" fmla="*/ 14 w 108"/>
                <a:gd name="T7" fmla="*/ 13 h 121"/>
                <a:gd name="T8" fmla="*/ 27 w 108"/>
                <a:gd name="T9" fmla="*/ 9 h 121"/>
                <a:gd name="T10" fmla="*/ 33 w 108"/>
                <a:gd name="T11" fmla="*/ 17 h 121"/>
                <a:gd name="T12" fmla="*/ 39 w 108"/>
                <a:gd name="T13" fmla="*/ 13 h 121"/>
                <a:gd name="T14" fmla="*/ 39 w 108"/>
                <a:gd name="T15" fmla="*/ 2 h 121"/>
                <a:gd name="T16" fmla="*/ 45 w 108"/>
                <a:gd name="T17" fmla="*/ 0 h 121"/>
                <a:gd name="T18" fmla="*/ 60 w 108"/>
                <a:gd name="T19" fmla="*/ 6 h 121"/>
                <a:gd name="T20" fmla="*/ 75 w 108"/>
                <a:gd name="T21" fmla="*/ 6 h 121"/>
                <a:gd name="T22" fmla="*/ 79 w 108"/>
                <a:gd name="T23" fmla="*/ 11 h 121"/>
                <a:gd name="T24" fmla="*/ 81 w 108"/>
                <a:gd name="T25" fmla="*/ 27 h 121"/>
                <a:gd name="T26" fmla="*/ 95 w 108"/>
                <a:gd name="T27" fmla="*/ 50 h 121"/>
                <a:gd name="T28" fmla="*/ 108 w 108"/>
                <a:gd name="T29" fmla="*/ 59 h 121"/>
                <a:gd name="T30" fmla="*/ 108 w 108"/>
                <a:gd name="T31" fmla="*/ 82 h 121"/>
                <a:gd name="T32" fmla="*/ 95 w 108"/>
                <a:gd name="T33" fmla="*/ 84 h 121"/>
                <a:gd name="T34" fmla="*/ 89 w 108"/>
                <a:gd name="T35" fmla="*/ 96 h 121"/>
                <a:gd name="T36" fmla="*/ 79 w 108"/>
                <a:gd name="T37" fmla="*/ 104 h 121"/>
                <a:gd name="T38" fmla="*/ 83 w 108"/>
                <a:gd name="T39" fmla="*/ 111 h 121"/>
                <a:gd name="T40" fmla="*/ 79 w 108"/>
                <a:gd name="T41" fmla="*/ 115 h 121"/>
                <a:gd name="T42" fmla="*/ 60 w 108"/>
                <a:gd name="T43" fmla="*/ 121 h 121"/>
                <a:gd name="T44" fmla="*/ 60 w 108"/>
                <a:gd name="T45" fmla="*/ 121 h 121"/>
                <a:gd name="T46" fmla="*/ 43 w 108"/>
                <a:gd name="T47" fmla="*/ 111 h 121"/>
                <a:gd name="T48" fmla="*/ 41 w 108"/>
                <a:gd name="T49" fmla="*/ 96 h 121"/>
                <a:gd name="T50" fmla="*/ 33 w 108"/>
                <a:gd name="T51" fmla="*/ 77 h 121"/>
                <a:gd name="T52" fmla="*/ 27 w 108"/>
                <a:gd name="T53" fmla="*/ 63 h 121"/>
                <a:gd name="T54" fmla="*/ 18 w 108"/>
                <a:gd name="T55" fmla="*/ 63 h 121"/>
                <a:gd name="T56" fmla="*/ 14 w 108"/>
                <a:gd name="T57" fmla="*/ 46 h 121"/>
                <a:gd name="T58" fmla="*/ 0 w 108"/>
                <a:gd name="T59" fmla="*/ 38 h 121"/>
                <a:gd name="T60" fmla="*/ 0 w 108"/>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8" h="121">
                  <a:moveTo>
                    <a:pt x="0" y="38"/>
                  </a:moveTo>
                  <a:lnTo>
                    <a:pt x="2" y="29"/>
                  </a:lnTo>
                  <a:lnTo>
                    <a:pt x="14" y="25"/>
                  </a:lnTo>
                  <a:lnTo>
                    <a:pt x="14" y="13"/>
                  </a:lnTo>
                  <a:lnTo>
                    <a:pt x="27" y="9"/>
                  </a:lnTo>
                  <a:lnTo>
                    <a:pt x="33" y="17"/>
                  </a:lnTo>
                  <a:lnTo>
                    <a:pt x="39" y="13"/>
                  </a:lnTo>
                  <a:lnTo>
                    <a:pt x="39" y="2"/>
                  </a:lnTo>
                  <a:lnTo>
                    <a:pt x="45" y="0"/>
                  </a:lnTo>
                  <a:lnTo>
                    <a:pt x="60" y="6"/>
                  </a:lnTo>
                  <a:lnTo>
                    <a:pt x="75" y="6"/>
                  </a:lnTo>
                  <a:lnTo>
                    <a:pt x="79" y="11"/>
                  </a:lnTo>
                  <a:lnTo>
                    <a:pt x="81" y="27"/>
                  </a:lnTo>
                  <a:lnTo>
                    <a:pt x="95" y="50"/>
                  </a:lnTo>
                  <a:lnTo>
                    <a:pt x="108" y="59"/>
                  </a:lnTo>
                  <a:lnTo>
                    <a:pt x="108" y="82"/>
                  </a:lnTo>
                  <a:lnTo>
                    <a:pt x="95" y="84"/>
                  </a:lnTo>
                  <a:lnTo>
                    <a:pt x="89" y="96"/>
                  </a:lnTo>
                  <a:lnTo>
                    <a:pt x="79" y="104"/>
                  </a:lnTo>
                  <a:lnTo>
                    <a:pt x="83" y="111"/>
                  </a:lnTo>
                  <a:lnTo>
                    <a:pt x="79" y="115"/>
                  </a:lnTo>
                  <a:lnTo>
                    <a:pt x="60" y="121"/>
                  </a:lnTo>
                  <a:lnTo>
                    <a:pt x="60" y="121"/>
                  </a:lnTo>
                  <a:lnTo>
                    <a:pt x="43" y="111"/>
                  </a:lnTo>
                  <a:lnTo>
                    <a:pt x="41" y="96"/>
                  </a:lnTo>
                  <a:lnTo>
                    <a:pt x="33" y="77"/>
                  </a:lnTo>
                  <a:lnTo>
                    <a:pt x="27" y="63"/>
                  </a:lnTo>
                  <a:lnTo>
                    <a:pt x="18" y="63"/>
                  </a:lnTo>
                  <a:lnTo>
                    <a:pt x="14" y="46"/>
                  </a:lnTo>
                  <a:lnTo>
                    <a:pt x="0" y="38"/>
                  </a:lnTo>
                  <a:lnTo>
                    <a:pt x="0" y="3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6">
              <a:extLst>
                <a:ext uri="{FF2B5EF4-FFF2-40B4-BE49-F238E27FC236}">
                  <a16:creationId xmlns:a16="http://schemas.microsoft.com/office/drawing/2014/main" id="{D889B40C-7214-B848-B8BD-E206DD06D09E}"/>
                </a:ext>
              </a:extLst>
            </p:cNvPr>
            <p:cNvSpPr>
              <a:spLocks noEditPoints="1"/>
            </p:cNvSpPr>
            <p:nvPr/>
          </p:nvSpPr>
          <p:spPr bwMode="auto">
            <a:xfrm>
              <a:off x="1098" y="3316"/>
              <a:ext cx="104" cy="112"/>
            </a:xfrm>
            <a:custGeom>
              <a:avLst/>
              <a:gdLst>
                <a:gd name="T0" fmla="*/ 0 w 104"/>
                <a:gd name="T1" fmla="*/ 23 h 112"/>
                <a:gd name="T2" fmla="*/ 10 w 104"/>
                <a:gd name="T3" fmla="*/ 10 h 112"/>
                <a:gd name="T4" fmla="*/ 23 w 104"/>
                <a:gd name="T5" fmla="*/ 12 h 112"/>
                <a:gd name="T6" fmla="*/ 27 w 104"/>
                <a:gd name="T7" fmla="*/ 4 h 112"/>
                <a:gd name="T8" fmla="*/ 37 w 104"/>
                <a:gd name="T9" fmla="*/ 2 h 112"/>
                <a:gd name="T10" fmla="*/ 54 w 104"/>
                <a:gd name="T11" fmla="*/ 14 h 112"/>
                <a:gd name="T12" fmla="*/ 60 w 104"/>
                <a:gd name="T13" fmla="*/ 14 h 112"/>
                <a:gd name="T14" fmla="*/ 60 w 104"/>
                <a:gd name="T15" fmla="*/ 2 h 112"/>
                <a:gd name="T16" fmla="*/ 68 w 104"/>
                <a:gd name="T17" fmla="*/ 0 h 112"/>
                <a:gd name="T18" fmla="*/ 79 w 104"/>
                <a:gd name="T19" fmla="*/ 10 h 112"/>
                <a:gd name="T20" fmla="*/ 83 w 104"/>
                <a:gd name="T21" fmla="*/ 4 h 112"/>
                <a:gd name="T22" fmla="*/ 91 w 104"/>
                <a:gd name="T23" fmla="*/ 10 h 112"/>
                <a:gd name="T24" fmla="*/ 104 w 104"/>
                <a:gd name="T25" fmla="*/ 14 h 112"/>
                <a:gd name="T26" fmla="*/ 100 w 104"/>
                <a:gd name="T27" fmla="*/ 35 h 112"/>
                <a:gd name="T28" fmla="*/ 100 w 104"/>
                <a:gd name="T29" fmla="*/ 48 h 112"/>
                <a:gd name="T30" fmla="*/ 102 w 104"/>
                <a:gd name="T31" fmla="*/ 62 h 112"/>
                <a:gd name="T32" fmla="*/ 96 w 104"/>
                <a:gd name="T33" fmla="*/ 66 h 112"/>
                <a:gd name="T34" fmla="*/ 96 w 104"/>
                <a:gd name="T35" fmla="*/ 79 h 112"/>
                <a:gd name="T36" fmla="*/ 81 w 104"/>
                <a:gd name="T37" fmla="*/ 89 h 112"/>
                <a:gd name="T38" fmla="*/ 77 w 104"/>
                <a:gd name="T39" fmla="*/ 96 h 112"/>
                <a:gd name="T40" fmla="*/ 75 w 104"/>
                <a:gd name="T41" fmla="*/ 96 h 112"/>
                <a:gd name="T42" fmla="*/ 68 w 104"/>
                <a:gd name="T43" fmla="*/ 100 h 112"/>
                <a:gd name="T44" fmla="*/ 56 w 104"/>
                <a:gd name="T45" fmla="*/ 100 h 112"/>
                <a:gd name="T46" fmla="*/ 52 w 104"/>
                <a:gd name="T47" fmla="*/ 110 h 112"/>
                <a:gd name="T48" fmla="*/ 41 w 104"/>
                <a:gd name="T49" fmla="*/ 110 h 112"/>
                <a:gd name="T50" fmla="*/ 33 w 104"/>
                <a:gd name="T51" fmla="*/ 96 h 112"/>
                <a:gd name="T52" fmla="*/ 18 w 104"/>
                <a:gd name="T53" fmla="*/ 98 h 112"/>
                <a:gd name="T54" fmla="*/ 31 w 104"/>
                <a:gd name="T55" fmla="*/ 96 h 112"/>
                <a:gd name="T56" fmla="*/ 31 w 104"/>
                <a:gd name="T57" fmla="*/ 73 h 112"/>
                <a:gd name="T58" fmla="*/ 18 w 104"/>
                <a:gd name="T59" fmla="*/ 64 h 112"/>
                <a:gd name="T60" fmla="*/ 4 w 104"/>
                <a:gd name="T61" fmla="*/ 41 h 112"/>
                <a:gd name="T62" fmla="*/ 2 w 104"/>
                <a:gd name="T63" fmla="*/ 25 h 112"/>
                <a:gd name="T64" fmla="*/ 0 w 104"/>
                <a:gd name="T65" fmla="*/ 23 h 112"/>
                <a:gd name="T66" fmla="*/ 0 w 104"/>
                <a:gd name="T67" fmla="*/ 23 h 112"/>
                <a:gd name="T68" fmla="*/ 10 w 104"/>
                <a:gd name="T69" fmla="*/ 112 h 112"/>
                <a:gd name="T70" fmla="*/ 10 w 104"/>
                <a:gd name="T71" fmla="*/ 112 h 112"/>
                <a:gd name="T72" fmla="*/ 12 w 104"/>
                <a:gd name="T73" fmla="*/ 110 h 112"/>
                <a:gd name="T74" fmla="*/ 10 w 104"/>
                <a:gd name="T7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12">
                  <a:moveTo>
                    <a:pt x="0" y="23"/>
                  </a:moveTo>
                  <a:lnTo>
                    <a:pt x="10" y="10"/>
                  </a:lnTo>
                  <a:lnTo>
                    <a:pt x="23" y="12"/>
                  </a:lnTo>
                  <a:lnTo>
                    <a:pt x="27" y="4"/>
                  </a:lnTo>
                  <a:lnTo>
                    <a:pt x="37" y="2"/>
                  </a:lnTo>
                  <a:lnTo>
                    <a:pt x="54" y="14"/>
                  </a:lnTo>
                  <a:lnTo>
                    <a:pt x="60" y="14"/>
                  </a:lnTo>
                  <a:lnTo>
                    <a:pt x="60" y="2"/>
                  </a:lnTo>
                  <a:lnTo>
                    <a:pt x="68" y="0"/>
                  </a:lnTo>
                  <a:lnTo>
                    <a:pt x="79" y="10"/>
                  </a:lnTo>
                  <a:lnTo>
                    <a:pt x="83" y="4"/>
                  </a:lnTo>
                  <a:lnTo>
                    <a:pt x="91" y="10"/>
                  </a:lnTo>
                  <a:lnTo>
                    <a:pt x="104" y="14"/>
                  </a:lnTo>
                  <a:lnTo>
                    <a:pt x="100" y="35"/>
                  </a:lnTo>
                  <a:lnTo>
                    <a:pt x="100" y="48"/>
                  </a:lnTo>
                  <a:lnTo>
                    <a:pt x="102" y="62"/>
                  </a:lnTo>
                  <a:lnTo>
                    <a:pt x="96" y="66"/>
                  </a:lnTo>
                  <a:lnTo>
                    <a:pt x="96" y="79"/>
                  </a:lnTo>
                  <a:lnTo>
                    <a:pt x="81" y="89"/>
                  </a:lnTo>
                  <a:lnTo>
                    <a:pt x="77" y="96"/>
                  </a:lnTo>
                  <a:lnTo>
                    <a:pt x="75" y="96"/>
                  </a:lnTo>
                  <a:lnTo>
                    <a:pt x="68" y="100"/>
                  </a:lnTo>
                  <a:lnTo>
                    <a:pt x="56" y="100"/>
                  </a:lnTo>
                  <a:lnTo>
                    <a:pt x="52" y="110"/>
                  </a:lnTo>
                  <a:lnTo>
                    <a:pt x="41" y="110"/>
                  </a:lnTo>
                  <a:lnTo>
                    <a:pt x="33" y="96"/>
                  </a:lnTo>
                  <a:lnTo>
                    <a:pt x="18" y="98"/>
                  </a:lnTo>
                  <a:lnTo>
                    <a:pt x="31" y="96"/>
                  </a:lnTo>
                  <a:lnTo>
                    <a:pt x="31" y="73"/>
                  </a:lnTo>
                  <a:lnTo>
                    <a:pt x="18" y="64"/>
                  </a:lnTo>
                  <a:lnTo>
                    <a:pt x="4" y="41"/>
                  </a:lnTo>
                  <a:lnTo>
                    <a:pt x="2" y="25"/>
                  </a:lnTo>
                  <a:lnTo>
                    <a:pt x="0" y="23"/>
                  </a:lnTo>
                  <a:lnTo>
                    <a:pt x="0" y="23"/>
                  </a:lnTo>
                  <a:close/>
                  <a:moveTo>
                    <a:pt x="10" y="112"/>
                  </a:moveTo>
                  <a:lnTo>
                    <a:pt x="10" y="112"/>
                  </a:lnTo>
                  <a:lnTo>
                    <a:pt x="12" y="110"/>
                  </a:lnTo>
                  <a:lnTo>
                    <a:pt x="10" y="11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255DDEC1-21A4-624B-8A9D-F1075A93DBF5}"/>
                </a:ext>
              </a:extLst>
            </p:cNvPr>
            <p:cNvSpPr>
              <a:spLocks/>
            </p:cNvSpPr>
            <p:nvPr/>
          </p:nvSpPr>
          <p:spPr bwMode="auto">
            <a:xfrm>
              <a:off x="1054" y="3243"/>
              <a:ext cx="142" cy="96"/>
            </a:xfrm>
            <a:custGeom>
              <a:avLst/>
              <a:gdLst>
                <a:gd name="T0" fmla="*/ 0 w 142"/>
                <a:gd name="T1" fmla="*/ 14 h 96"/>
                <a:gd name="T2" fmla="*/ 4 w 142"/>
                <a:gd name="T3" fmla="*/ 10 h 96"/>
                <a:gd name="T4" fmla="*/ 12 w 142"/>
                <a:gd name="T5" fmla="*/ 8 h 96"/>
                <a:gd name="T6" fmla="*/ 19 w 142"/>
                <a:gd name="T7" fmla="*/ 0 h 96"/>
                <a:gd name="T8" fmla="*/ 31 w 142"/>
                <a:gd name="T9" fmla="*/ 0 h 96"/>
                <a:gd name="T10" fmla="*/ 40 w 142"/>
                <a:gd name="T11" fmla="*/ 16 h 96"/>
                <a:gd name="T12" fmla="*/ 50 w 142"/>
                <a:gd name="T13" fmla="*/ 12 h 96"/>
                <a:gd name="T14" fmla="*/ 65 w 142"/>
                <a:gd name="T15" fmla="*/ 25 h 96"/>
                <a:gd name="T16" fmla="*/ 81 w 142"/>
                <a:gd name="T17" fmla="*/ 14 h 96"/>
                <a:gd name="T18" fmla="*/ 104 w 142"/>
                <a:gd name="T19" fmla="*/ 16 h 96"/>
                <a:gd name="T20" fmla="*/ 121 w 142"/>
                <a:gd name="T21" fmla="*/ 33 h 96"/>
                <a:gd name="T22" fmla="*/ 133 w 142"/>
                <a:gd name="T23" fmla="*/ 35 h 96"/>
                <a:gd name="T24" fmla="*/ 142 w 142"/>
                <a:gd name="T25" fmla="*/ 50 h 96"/>
                <a:gd name="T26" fmla="*/ 131 w 142"/>
                <a:gd name="T27" fmla="*/ 62 h 96"/>
                <a:gd name="T28" fmla="*/ 131 w 142"/>
                <a:gd name="T29" fmla="*/ 81 h 96"/>
                <a:gd name="T30" fmla="*/ 127 w 142"/>
                <a:gd name="T31" fmla="*/ 77 h 96"/>
                <a:gd name="T32" fmla="*/ 123 w 142"/>
                <a:gd name="T33" fmla="*/ 83 h 96"/>
                <a:gd name="T34" fmla="*/ 112 w 142"/>
                <a:gd name="T35" fmla="*/ 73 h 96"/>
                <a:gd name="T36" fmla="*/ 104 w 142"/>
                <a:gd name="T37" fmla="*/ 75 h 96"/>
                <a:gd name="T38" fmla="*/ 104 w 142"/>
                <a:gd name="T39" fmla="*/ 87 h 96"/>
                <a:gd name="T40" fmla="*/ 98 w 142"/>
                <a:gd name="T41" fmla="*/ 87 h 96"/>
                <a:gd name="T42" fmla="*/ 81 w 142"/>
                <a:gd name="T43" fmla="*/ 75 h 96"/>
                <a:gd name="T44" fmla="*/ 71 w 142"/>
                <a:gd name="T45" fmla="*/ 77 h 96"/>
                <a:gd name="T46" fmla="*/ 67 w 142"/>
                <a:gd name="T47" fmla="*/ 85 h 96"/>
                <a:gd name="T48" fmla="*/ 54 w 142"/>
                <a:gd name="T49" fmla="*/ 83 h 96"/>
                <a:gd name="T50" fmla="*/ 44 w 142"/>
                <a:gd name="T51" fmla="*/ 96 h 96"/>
                <a:gd name="T52" fmla="*/ 42 w 142"/>
                <a:gd name="T53" fmla="*/ 93 h 96"/>
                <a:gd name="T54" fmla="*/ 27 w 142"/>
                <a:gd name="T55" fmla="*/ 93 h 96"/>
                <a:gd name="T56" fmla="*/ 12 w 142"/>
                <a:gd name="T57" fmla="*/ 87 h 96"/>
                <a:gd name="T58" fmla="*/ 12 w 142"/>
                <a:gd name="T59" fmla="*/ 79 h 96"/>
                <a:gd name="T60" fmla="*/ 2 w 142"/>
                <a:gd name="T61" fmla="*/ 68 h 96"/>
                <a:gd name="T62" fmla="*/ 0 w 142"/>
                <a:gd name="T63" fmla="*/ 60 h 96"/>
                <a:gd name="T64" fmla="*/ 8 w 142"/>
                <a:gd name="T65" fmla="*/ 54 h 96"/>
                <a:gd name="T66" fmla="*/ 8 w 142"/>
                <a:gd name="T67" fmla="*/ 41 h 96"/>
                <a:gd name="T68" fmla="*/ 6 w 142"/>
                <a:gd name="T69" fmla="*/ 31 h 96"/>
                <a:gd name="T70" fmla="*/ 4 w 142"/>
                <a:gd name="T71" fmla="*/ 14 h 96"/>
                <a:gd name="T72" fmla="*/ 0 w 142"/>
                <a:gd name="T73"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96">
                  <a:moveTo>
                    <a:pt x="0" y="14"/>
                  </a:moveTo>
                  <a:lnTo>
                    <a:pt x="4" y="10"/>
                  </a:lnTo>
                  <a:lnTo>
                    <a:pt x="12" y="8"/>
                  </a:lnTo>
                  <a:lnTo>
                    <a:pt x="19" y="0"/>
                  </a:lnTo>
                  <a:lnTo>
                    <a:pt x="31" y="0"/>
                  </a:lnTo>
                  <a:lnTo>
                    <a:pt x="40" y="16"/>
                  </a:lnTo>
                  <a:lnTo>
                    <a:pt x="50" y="12"/>
                  </a:lnTo>
                  <a:lnTo>
                    <a:pt x="65" y="25"/>
                  </a:lnTo>
                  <a:lnTo>
                    <a:pt x="81" y="14"/>
                  </a:lnTo>
                  <a:lnTo>
                    <a:pt x="104" y="16"/>
                  </a:lnTo>
                  <a:lnTo>
                    <a:pt x="121" y="33"/>
                  </a:lnTo>
                  <a:lnTo>
                    <a:pt x="133" y="35"/>
                  </a:lnTo>
                  <a:lnTo>
                    <a:pt x="142" y="50"/>
                  </a:lnTo>
                  <a:lnTo>
                    <a:pt x="131" y="62"/>
                  </a:lnTo>
                  <a:lnTo>
                    <a:pt x="131" y="81"/>
                  </a:lnTo>
                  <a:lnTo>
                    <a:pt x="127" y="77"/>
                  </a:lnTo>
                  <a:lnTo>
                    <a:pt x="123" y="83"/>
                  </a:lnTo>
                  <a:lnTo>
                    <a:pt x="112" y="73"/>
                  </a:lnTo>
                  <a:lnTo>
                    <a:pt x="104" y="75"/>
                  </a:lnTo>
                  <a:lnTo>
                    <a:pt x="104" y="87"/>
                  </a:lnTo>
                  <a:lnTo>
                    <a:pt x="98" y="87"/>
                  </a:lnTo>
                  <a:lnTo>
                    <a:pt x="81" y="75"/>
                  </a:lnTo>
                  <a:lnTo>
                    <a:pt x="71" y="77"/>
                  </a:lnTo>
                  <a:lnTo>
                    <a:pt x="67" y="85"/>
                  </a:lnTo>
                  <a:lnTo>
                    <a:pt x="54" y="83"/>
                  </a:lnTo>
                  <a:lnTo>
                    <a:pt x="44" y="96"/>
                  </a:lnTo>
                  <a:lnTo>
                    <a:pt x="42" y="93"/>
                  </a:lnTo>
                  <a:lnTo>
                    <a:pt x="27" y="93"/>
                  </a:lnTo>
                  <a:lnTo>
                    <a:pt x="12" y="87"/>
                  </a:lnTo>
                  <a:lnTo>
                    <a:pt x="12" y="79"/>
                  </a:lnTo>
                  <a:lnTo>
                    <a:pt x="2" y="68"/>
                  </a:lnTo>
                  <a:lnTo>
                    <a:pt x="0" y="60"/>
                  </a:lnTo>
                  <a:lnTo>
                    <a:pt x="8" y="54"/>
                  </a:lnTo>
                  <a:lnTo>
                    <a:pt x="8" y="41"/>
                  </a:lnTo>
                  <a:lnTo>
                    <a:pt x="6" y="31"/>
                  </a:lnTo>
                  <a:lnTo>
                    <a:pt x="4" y="14"/>
                  </a:lnTo>
                  <a:lnTo>
                    <a:pt x="0" y="1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ADE74BFF-290C-4243-BD89-4C4BF30AE3A8}"/>
                </a:ext>
              </a:extLst>
            </p:cNvPr>
            <p:cNvSpPr>
              <a:spLocks noEditPoints="1"/>
            </p:cNvSpPr>
            <p:nvPr/>
          </p:nvSpPr>
          <p:spPr bwMode="auto">
            <a:xfrm>
              <a:off x="1152" y="3205"/>
              <a:ext cx="137" cy="173"/>
            </a:xfrm>
            <a:custGeom>
              <a:avLst/>
              <a:gdLst>
                <a:gd name="T0" fmla="*/ 31 w 137"/>
                <a:gd name="T1" fmla="*/ 11 h 173"/>
                <a:gd name="T2" fmla="*/ 44 w 137"/>
                <a:gd name="T3" fmla="*/ 11 h 173"/>
                <a:gd name="T4" fmla="*/ 56 w 137"/>
                <a:gd name="T5" fmla="*/ 0 h 173"/>
                <a:gd name="T6" fmla="*/ 64 w 137"/>
                <a:gd name="T7" fmla="*/ 17 h 173"/>
                <a:gd name="T8" fmla="*/ 77 w 137"/>
                <a:gd name="T9" fmla="*/ 19 h 173"/>
                <a:gd name="T10" fmla="*/ 94 w 137"/>
                <a:gd name="T11" fmla="*/ 27 h 173"/>
                <a:gd name="T12" fmla="*/ 102 w 137"/>
                <a:gd name="T13" fmla="*/ 27 h 173"/>
                <a:gd name="T14" fmla="*/ 121 w 137"/>
                <a:gd name="T15" fmla="*/ 36 h 173"/>
                <a:gd name="T16" fmla="*/ 137 w 137"/>
                <a:gd name="T17" fmla="*/ 40 h 173"/>
                <a:gd name="T18" fmla="*/ 133 w 137"/>
                <a:gd name="T19" fmla="*/ 54 h 173"/>
                <a:gd name="T20" fmla="*/ 125 w 137"/>
                <a:gd name="T21" fmla="*/ 69 h 173"/>
                <a:gd name="T22" fmla="*/ 121 w 137"/>
                <a:gd name="T23" fmla="*/ 77 h 173"/>
                <a:gd name="T24" fmla="*/ 119 w 137"/>
                <a:gd name="T25" fmla="*/ 86 h 173"/>
                <a:gd name="T26" fmla="*/ 110 w 137"/>
                <a:gd name="T27" fmla="*/ 92 h 173"/>
                <a:gd name="T28" fmla="*/ 114 w 137"/>
                <a:gd name="T29" fmla="*/ 102 h 173"/>
                <a:gd name="T30" fmla="*/ 123 w 137"/>
                <a:gd name="T31" fmla="*/ 100 h 173"/>
                <a:gd name="T32" fmla="*/ 123 w 137"/>
                <a:gd name="T33" fmla="*/ 117 h 173"/>
                <a:gd name="T34" fmla="*/ 137 w 137"/>
                <a:gd name="T35" fmla="*/ 123 h 173"/>
                <a:gd name="T36" fmla="*/ 137 w 137"/>
                <a:gd name="T37" fmla="*/ 134 h 173"/>
                <a:gd name="T38" fmla="*/ 131 w 137"/>
                <a:gd name="T39" fmla="*/ 146 h 173"/>
                <a:gd name="T40" fmla="*/ 129 w 137"/>
                <a:gd name="T41" fmla="*/ 159 h 173"/>
                <a:gd name="T42" fmla="*/ 114 w 137"/>
                <a:gd name="T43" fmla="*/ 159 h 173"/>
                <a:gd name="T44" fmla="*/ 102 w 137"/>
                <a:gd name="T45" fmla="*/ 165 h 173"/>
                <a:gd name="T46" fmla="*/ 87 w 137"/>
                <a:gd name="T47" fmla="*/ 159 h 173"/>
                <a:gd name="T48" fmla="*/ 73 w 137"/>
                <a:gd name="T49" fmla="*/ 165 h 173"/>
                <a:gd name="T50" fmla="*/ 69 w 137"/>
                <a:gd name="T51" fmla="*/ 161 h 173"/>
                <a:gd name="T52" fmla="*/ 60 w 137"/>
                <a:gd name="T53" fmla="*/ 161 h 173"/>
                <a:gd name="T54" fmla="*/ 56 w 137"/>
                <a:gd name="T55" fmla="*/ 169 h 173"/>
                <a:gd name="T56" fmla="*/ 48 w 137"/>
                <a:gd name="T57" fmla="*/ 173 h 173"/>
                <a:gd name="T58" fmla="*/ 46 w 137"/>
                <a:gd name="T59" fmla="*/ 159 h 173"/>
                <a:gd name="T60" fmla="*/ 46 w 137"/>
                <a:gd name="T61" fmla="*/ 146 h 173"/>
                <a:gd name="T62" fmla="*/ 50 w 137"/>
                <a:gd name="T63" fmla="*/ 125 h 173"/>
                <a:gd name="T64" fmla="*/ 37 w 137"/>
                <a:gd name="T65" fmla="*/ 121 h 173"/>
                <a:gd name="T66" fmla="*/ 33 w 137"/>
                <a:gd name="T67" fmla="*/ 119 h 173"/>
                <a:gd name="T68" fmla="*/ 33 w 137"/>
                <a:gd name="T69" fmla="*/ 100 h 173"/>
                <a:gd name="T70" fmla="*/ 44 w 137"/>
                <a:gd name="T71" fmla="*/ 88 h 173"/>
                <a:gd name="T72" fmla="*/ 35 w 137"/>
                <a:gd name="T73" fmla="*/ 73 h 173"/>
                <a:gd name="T74" fmla="*/ 23 w 137"/>
                <a:gd name="T75" fmla="*/ 71 h 173"/>
                <a:gd name="T76" fmla="*/ 6 w 137"/>
                <a:gd name="T77" fmla="*/ 54 h 173"/>
                <a:gd name="T78" fmla="*/ 0 w 137"/>
                <a:gd name="T79" fmla="*/ 54 h 173"/>
                <a:gd name="T80" fmla="*/ 14 w 137"/>
                <a:gd name="T81" fmla="*/ 34 h 173"/>
                <a:gd name="T82" fmla="*/ 29 w 137"/>
                <a:gd name="T83" fmla="*/ 29 h 173"/>
                <a:gd name="T84" fmla="*/ 31 w 137"/>
                <a:gd name="T85" fmla="*/ 13 h 173"/>
                <a:gd name="T86" fmla="*/ 31 w 137"/>
                <a:gd name="T87" fmla="*/ 11 h 173"/>
                <a:gd name="T88" fmla="*/ 31 w 137"/>
                <a:gd name="T89" fmla="*/ 11 h 173"/>
                <a:gd name="T90" fmla="*/ 60 w 137"/>
                <a:gd name="T91" fmla="*/ 73 h 173"/>
                <a:gd name="T92" fmla="*/ 62 w 137"/>
                <a:gd name="T93" fmla="*/ 81 h 173"/>
                <a:gd name="T94" fmla="*/ 60 w 137"/>
                <a:gd name="T95" fmla="*/ 88 h 173"/>
                <a:gd name="T96" fmla="*/ 58 w 137"/>
                <a:gd name="T97" fmla="*/ 98 h 173"/>
                <a:gd name="T98" fmla="*/ 69 w 137"/>
                <a:gd name="T99" fmla="*/ 98 h 173"/>
                <a:gd name="T100" fmla="*/ 75 w 137"/>
                <a:gd name="T101" fmla="*/ 92 h 173"/>
                <a:gd name="T102" fmla="*/ 81 w 137"/>
                <a:gd name="T103" fmla="*/ 98 h 173"/>
                <a:gd name="T104" fmla="*/ 89 w 137"/>
                <a:gd name="T105" fmla="*/ 98 h 173"/>
                <a:gd name="T106" fmla="*/ 89 w 137"/>
                <a:gd name="T107" fmla="*/ 86 h 173"/>
                <a:gd name="T108" fmla="*/ 98 w 137"/>
                <a:gd name="T109" fmla="*/ 77 h 173"/>
                <a:gd name="T110" fmla="*/ 87 w 137"/>
                <a:gd name="T111" fmla="*/ 69 h 173"/>
                <a:gd name="T112" fmla="*/ 85 w 137"/>
                <a:gd name="T113" fmla="*/ 56 h 173"/>
                <a:gd name="T114" fmla="*/ 73 w 137"/>
                <a:gd name="T115" fmla="*/ 61 h 173"/>
                <a:gd name="T116" fmla="*/ 73 w 137"/>
                <a:gd name="T117" fmla="*/ 73 h 173"/>
                <a:gd name="T118" fmla="*/ 60 w 137"/>
                <a:gd name="T119" fmla="*/ 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73">
                  <a:moveTo>
                    <a:pt x="31" y="11"/>
                  </a:moveTo>
                  <a:lnTo>
                    <a:pt x="44" y="11"/>
                  </a:lnTo>
                  <a:lnTo>
                    <a:pt x="56" y="0"/>
                  </a:lnTo>
                  <a:lnTo>
                    <a:pt x="64" y="17"/>
                  </a:lnTo>
                  <a:lnTo>
                    <a:pt x="77" y="19"/>
                  </a:lnTo>
                  <a:lnTo>
                    <a:pt x="94" y="27"/>
                  </a:lnTo>
                  <a:lnTo>
                    <a:pt x="102" y="27"/>
                  </a:lnTo>
                  <a:lnTo>
                    <a:pt x="121" y="36"/>
                  </a:lnTo>
                  <a:lnTo>
                    <a:pt x="137" y="40"/>
                  </a:lnTo>
                  <a:lnTo>
                    <a:pt x="133" y="54"/>
                  </a:lnTo>
                  <a:lnTo>
                    <a:pt x="125" y="69"/>
                  </a:lnTo>
                  <a:lnTo>
                    <a:pt x="121" y="77"/>
                  </a:lnTo>
                  <a:lnTo>
                    <a:pt x="119" y="86"/>
                  </a:lnTo>
                  <a:lnTo>
                    <a:pt x="110" y="92"/>
                  </a:lnTo>
                  <a:lnTo>
                    <a:pt x="114" y="102"/>
                  </a:lnTo>
                  <a:lnTo>
                    <a:pt x="123" y="100"/>
                  </a:lnTo>
                  <a:lnTo>
                    <a:pt x="123" y="117"/>
                  </a:lnTo>
                  <a:lnTo>
                    <a:pt x="137" y="123"/>
                  </a:lnTo>
                  <a:lnTo>
                    <a:pt x="137" y="134"/>
                  </a:lnTo>
                  <a:lnTo>
                    <a:pt x="131" y="146"/>
                  </a:lnTo>
                  <a:lnTo>
                    <a:pt x="129" y="159"/>
                  </a:lnTo>
                  <a:lnTo>
                    <a:pt x="114" y="159"/>
                  </a:lnTo>
                  <a:lnTo>
                    <a:pt x="102" y="165"/>
                  </a:lnTo>
                  <a:lnTo>
                    <a:pt x="87" y="159"/>
                  </a:lnTo>
                  <a:lnTo>
                    <a:pt x="73" y="165"/>
                  </a:lnTo>
                  <a:lnTo>
                    <a:pt x="69" y="161"/>
                  </a:lnTo>
                  <a:lnTo>
                    <a:pt x="60" y="161"/>
                  </a:lnTo>
                  <a:lnTo>
                    <a:pt x="56" y="169"/>
                  </a:lnTo>
                  <a:lnTo>
                    <a:pt x="48" y="173"/>
                  </a:lnTo>
                  <a:lnTo>
                    <a:pt x="46" y="159"/>
                  </a:lnTo>
                  <a:lnTo>
                    <a:pt x="46" y="146"/>
                  </a:lnTo>
                  <a:lnTo>
                    <a:pt x="50" y="125"/>
                  </a:lnTo>
                  <a:lnTo>
                    <a:pt x="37" y="121"/>
                  </a:lnTo>
                  <a:lnTo>
                    <a:pt x="33" y="119"/>
                  </a:lnTo>
                  <a:lnTo>
                    <a:pt x="33" y="100"/>
                  </a:lnTo>
                  <a:lnTo>
                    <a:pt x="44" y="88"/>
                  </a:lnTo>
                  <a:lnTo>
                    <a:pt x="35" y="73"/>
                  </a:lnTo>
                  <a:lnTo>
                    <a:pt x="23" y="71"/>
                  </a:lnTo>
                  <a:lnTo>
                    <a:pt x="6" y="54"/>
                  </a:lnTo>
                  <a:lnTo>
                    <a:pt x="0" y="54"/>
                  </a:lnTo>
                  <a:lnTo>
                    <a:pt x="14" y="34"/>
                  </a:lnTo>
                  <a:lnTo>
                    <a:pt x="29" y="29"/>
                  </a:lnTo>
                  <a:lnTo>
                    <a:pt x="31" y="13"/>
                  </a:lnTo>
                  <a:lnTo>
                    <a:pt x="31" y="11"/>
                  </a:lnTo>
                  <a:lnTo>
                    <a:pt x="31" y="11"/>
                  </a:lnTo>
                  <a:close/>
                  <a:moveTo>
                    <a:pt x="60" y="73"/>
                  </a:moveTo>
                  <a:lnTo>
                    <a:pt x="62" y="81"/>
                  </a:lnTo>
                  <a:lnTo>
                    <a:pt x="60" y="88"/>
                  </a:lnTo>
                  <a:lnTo>
                    <a:pt x="58" y="98"/>
                  </a:lnTo>
                  <a:lnTo>
                    <a:pt x="69" y="98"/>
                  </a:lnTo>
                  <a:lnTo>
                    <a:pt x="75" y="92"/>
                  </a:lnTo>
                  <a:lnTo>
                    <a:pt x="81" y="98"/>
                  </a:lnTo>
                  <a:lnTo>
                    <a:pt x="89" y="98"/>
                  </a:lnTo>
                  <a:lnTo>
                    <a:pt x="89" y="86"/>
                  </a:lnTo>
                  <a:lnTo>
                    <a:pt x="98" y="77"/>
                  </a:lnTo>
                  <a:lnTo>
                    <a:pt x="87" y="69"/>
                  </a:lnTo>
                  <a:lnTo>
                    <a:pt x="85" y="56"/>
                  </a:lnTo>
                  <a:lnTo>
                    <a:pt x="73" y="61"/>
                  </a:lnTo>
                  <a:lnTo>
                    <a:pt x="73" y="73"/>
                  </a:lnTo>
                  <a:lnTo>
                    <a:pt x="60" y="7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AAE9852C-C4FA-C245-859E-6A0F8F0BDCD6}"/>
                </a:ext>
              </a:extLst>
            </p:cNvPr>
            <p:cNvSpPr>
              <a:spLocks/>
            </p:cNvSpPr>
            <p:nvPr/>
          </p:nvSpPr>
          <p:spPr bwMode="auto">
            <a:xfrm>
              <a:off x="1210" y="3261"/>
              <a:ext cx="40" cy="42"/>
            </a:xfrm>
            <a:custGeom>
              <a:avLst/>
              <a:gdLst>
                <a:gd name="T0" fmla="*/ 2 w 40"/>
                <a:gd name="T1" fmla="*/ 17 h 42"/>
                <a:gd name="T2" fmla="*/ 15 w 40"/>
                <a:gd name="T3" fmla="*/ 17 h 42"/>
                <a:gd name="T4" fmla="*/ 15 w 40"/>
                <a:gd name="T5" fmla="*/ 5 h 42"/>
                <a:gd name="T6" fmla="*/ 27 w 40"/>
                <a:gd name="T7" fmla="*/ 0 h 42"/>
                <a:gd name="T8" fmla="*/ 29 w 40"/>
                <a:gd name="T9" fmla="*/ 13 h 42"/>
                <a:gd name="T10" fmla="*/ 40 w 40"/>
                <a:gd name="T11" fmla="*/ 21 h 42"/>
                <a:gd name="T12" fmla="*/ 31 w 40"/>
                <a:gd name="T13" fmla="*/ 30 h 42"/>
                <a:gd name="T14" fmla="*/ 31 w 40"/>
                <a:gd name="T15" fmla="*/ 42 h 42"/>
                <a:gd name="T16" fmla="*/ 23 w 40"/>
                <a:gd name="T17" fmla="*/ 42 h 42"/>
                <a:gd name="T18" fmla="*/ 17 w 40"/>
                <a:gd name="T19" fmla="*/ 36 h 42"/>
                <a:gd name="T20" fmla="*/ 11 w 40"/>
                <a:gd name="T21" fmla="*/ 42 h 42"/>
                <a:gd name="T22" fmla="*/ 0 w 40"/>
                <a:gd name="T23" fmla="*/ 42 h 42"/>
                <a:gd name="T24" fmla="*/ 2 w 40"/>
                <a:gd name="T25" fmla="*/ 32 h 42"/>
                <a:gd name="T26" fmla="*/ 4 w 40"/>
                <a:gd name="T27" fmla="*/ 25 h 42"/>
                <a:gd name="T28" fmla="*/ 2 w 40"/>
                <a:gd name="T29"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2">
                  <a:moveTo>
                    <a:pt x="2" y="17"/>
                  </a:moveTo>
                  <a:lnTo>
                    <a:pt x="15" y="17"/>
                  </a:lnTo>
                  <a:lnTo>
                    <a:pt x="15" y="5"/>
                  </a:lnTo>
                  <a:lnTo>
                    <a:pt x="27" y="0"/>
                  </a:lnTo>
                  <a:lnTo>
                    <a:pt x="29" y="13"/>
                  </a:lnTo>
                  <a:lnTo>
                    <a:pt x="40" y="21"/>
                  </a:lnTo>
                  <a:lnTo>
                    <a:pt x="31" y="30"/>
                  </a:lnTo>
                  <a:lnTo>
                    <a:pt x="31" y="42"/>
                  </a:lnTo>
                  <a:lnTo>
                    <a:pt x="23" y="42"/>
                  </a:lnTo>
                  <a:lnTo>
                    <a:pt x="17" y="36"/>
                  </a:lnTo>
                  <a:lnTo>
                    <a:pt x="11" y="42"/>
                  </a:lnTo>
                  <a:lnTo>
                    <a:pt x="0" y="42"/>
                  </a:lnTo>
                  <a:lnTo>
                    <a:pt x="2" y="32"/>
                  </a:lnTo>
                  <a:lnTo>
                    <a:pt x="4" y="25"/>
                  </a:lnTo>
                  <a:lnTo>
                    <a:pt x="2" y="1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50">
              <a:extLst>
                <a:ext uri="{FF2B5EF4-FFF2-40B4-BE49-F238E27FC236}">
                  <a16:creationId xmlns:a16="http://schemas.microsoft.com/office/drawing/2014/main" id="{BE2892C7-52DE-6745-B7A7-739FA80CD1A0}"/>
                </a:ext>
              </a:extLst>
            </p:cNvPr>
            <p:cNvSpPr>
              <a:spLocks/>
            </p:cNvSpPr>
            <p:nvPr/>
          </p:nvSpPr>
          <p:spPr bwMode="auto">
            <a:xfrm>
              <a:off x="2044" y="3574"/>
              <a:ext cx="354" cy="290"/>
            </a:xfrm>
            <a:custGeom>
              <a:avLst/>
              <a:gdLst>
                <a:gd name="T0" fmla="*/ 159 w 170"/>
                <a:gd name="T1" fmla="*/ 70 h 139"/>
                <a:gd name="T2" fmla="*/ 139 w 170"/>
                <a:gd name="T3" fmla="*/ 65 h 139"/>
                <a:gd name="T4" fmla="*/ 132 w 170"/>
                <a:gd name="T5" fmla="*/ 70 h 139"/>
                <a:gd name="T6" fmla="*/ 117 w 170"/>
                <a:gd name="T7" fmla="*/ 63 h 139"/>
                <a:gd name="T8" fmla="*/ 110 w 170"/>
                <a:gd name="T9" fmla="*/ 58 h 139"/>
                <a:gd name="T10" fmla="*/ 106 w 170"/>
                <a:gd name="T11" fmla="*/ 50 h 139"/>
                <a:gd name="T12" fmla="*/ 97 w 170"/>
                <a:gd name="T13" fmla="*/ 67 h 139"/>
                <a:gd name="T14" fmla="*/ 94 w 170"/>
                <a:gd name="T15" fmla="*/ 77 h 139"/>
                <a:gd name="T16" fmla="*/ 101 w 170"/>
                <a:gd name="T17" fmla="*/ 84 h 139"/>
                <a:gd name="T18" fmla="*/ 109 w 170"/>
                <a:gd name="T19" fmla="*/ 95 h 139"/>
                <a:gd name="T20" fmla="*/ 102 w 170"/>
                <a:gd name="T21" fmla="*/ 100 h 139"/>
                <a:gd name="T22" fmla="*/ 90 w 170"/>
                <a:gd name="T23" fmla="*/ 107 h 139"/>
                <a:gd name="T24" fmla="*/ 88 w 170"/>
                <a:gd name="T25" fmla="*/ 119 h 139"/>
                <a:gd name="T26" fmla="*/ 81 w 170"/>
                <a:gd name="T27" fmla="*/ 128 h 139"/>
                <a:gd name="T28" fmla="*/ 77 w 170"/>
                <a:gd name="T29" fmla="*/ 136 h 139"/>
                <a:gd name="T30" fmla="*/ 66 w 170"/>
                <a:gd name="T31" fmla="*/ 133 h 139"/>
                <a:gd name="T32" fmla="*/ 44 w 170"/>
                <a:gd name="T33" fmla="*/ 127 h 139"/>
                <a:gd name="T34" fmla="*/ 32 w 170"/>
                <a:gd name="T35" fmla="*/ 112 h 139"/>
                <a:gd name="T36" fmla="*/ 26 w 170"/>
                <a:gd name="T37" fmla="*/ 98 h 139"/>
                <a:gd name="T38" fmla="*/ 10 w 170"/>
                <a:gd name="T39" fmla="*/ 93 h 139"/>
                <a:gd name="T40" fmla="*/ 0 w 170"/>
                <a:gd name="T41" fmla="*/ 75 h 139"/>
                <a:gd name="T42" fmla="*/ 7 w 170"/>
                <a:gd name="T43" fmla="*/ 59 h 139"/>
                <a:gd name="T44" fmla="*/ 9 w 170"/>
                <a:gd name="T45" fmla="*/ 47 h 139"/>
                <a:gd name="T46" fmla="*/ 20 w 170"/>
                <a:gd name="T47" fmla="*/ 44 h 139"/>
                <a:gd name="T48" fmla="*/ 28 w 170"/>
                <a:gd name="T49" fmla="*/ 43 h 139"/>
                <a:gd name="T50" fmla="*/ 33 w 170"/>
                <a:gd name="T51" fmla="*/ 33 h 139"/>
                <a:gd name="T52" fmla="*/ 41 w 170"/>
                <a:gd name="T53" fmla="*/ 24 h 139"/>
                <a:gd name="T54" fmla="*/ 54 w 170"/>
                <a:gd name="T55" fmla="*/ 17 h 139"/>
                <a:gd name="T56" fmla="*/ 64 w 170"/>
                <a:gd name="T57" fmla="*/ 19 h 139"/>
                <a:gd name="T58" fmla="*/ 80 w 170"/>
                <a:gd name="T59" fmla="*/ 15 h 139"/>
                <a:gd name="T60" fmla="*/ 95 w 170"/>
                <a:gd name="T61" fmla="*/ 8 h 139"/>
                <a:gd name="T62" fmla="*/ 101 w 170"/>
                <a:gd name="T63" fmla="*/ 1 h 139"/>
                <a:gd name="T64" fmla="*/ 121 w 170"/>
                <a:gd name="T65" fmla="*/ 11 h 139"/>
                <a:gd name="T66" fmla="*/ 137 w 170"/>
                <a:gd name="T67" fmla="*/ 32 h 139"/>
                <a:gd name="T68" fmla="*/ 145 w 170"/>
                <a:gd name="T69" fmla="*/ 39 h 139"/>
                <a:gd name="T70" fmla="*/ 156 w 170"/>
                <a:gd name="T71" fmla="*/ 52 h 139"/>
                <a:gd name="T72" fmla="*/ 170 w 170"/>
                <a:gd name="T73" fmla="*/ 5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39">
                  <a:moveTo>
                    <a:pt x="170" y="61"/>
                  </a:moveTo>
                  <a:cubicBezTo>
                    <a:pt x="159" y="70"/>
                    <a:pt x="159" y="70"/>
                    <a:pt x="159" y="70"/>
                  </a:cubicBezTo>
                  <a:cubicBezTo>
                    <a:pt x="145" y="69"/>
                    <a:pt x="145" y="69"/>
                    <a:pt x="145" y="69"/>
                  </a:cubicBezTo>
                  <a:cubicBezTo>
                    <a:pt x="139" y="65"/>
                    <a:pt x="139" y="65"/>
                    <a:pt x="139" y="65"/>
                  </a:cubicBezTo>
                  <a:cubicBezTo>
                    <a:pt x="136" y="69"/>
                    <a:pt x="136" y="69"/>
                    <a:pt x="136" y="69"/>
                  </a:cubicBezTo>
                  <a:cubicBezTo>
                    <a:pt x="132" y="70"/>
                    <a:pt x="132" y="70"/>
                    <a:pt x="132" y="70"/>
                  </a:cubicBezTo>
                  <a:cubicBezTo>
                    <a:pt x="126" y="67"/>
                    <a:pt x="126" y="67"/>
                    <a:pt x="126" y="67"/>
                  </a:cubicBezTo>
                  <a:cubicBezTo>
                    <a:pt x="117" y="63"/>
                    <a:pt x="117" y="63"/>
                    <a:pt x="117" y="63"/>
                  </a:cubicBezTo>
                  <a:cubicBezTo>
                    <a:pt x="111" y="62"/>
                    <a:pt x="111" y="62"/>
                    <a:pt x="111" y="62"/>
                  </a:cubicBezTo>
                  <a:cubicBezTo>
                    <a:pt x="110" y="58"/>
                    <a:pt x="110" y="58"/>
                    <a:pt x="110" y="58"/>
                  </a:cubicBezTo>
                  <a:cubicBezTo>
                    <a:pt x="114" y="53"/>
                    <a:pt x="114" y="53"/>
                    <a:pt x="114" y="53"/>
                  </a:cubicBezTo>
                  <a:cubicBezTo>
                    <a:pt x="106" y="50"/>
                    <a:pt x="106" y="50"/>
                    <a:pt x="106" y="50"/>
                  </a:cubicBezTo>
                  <a:cubicBezTo>
                    <a:pt x="97" y="62"/>
                    <a:pt x="97" y="62"/>
                    <a:pt x="97" y="62"/>
                  </a:cubicBezTo>
                  <a:cubicBezTo>
                    <a:pt x="97" y="67"/>
                    <a:pt x="97" y="67"/>
                    <a:pt x="97" y="67"/>
                  </a:cubicBezTo>
                  <a:cubicBezTo>
                    <a:pt x="98" y="73"/>
                    <a:pt x="98" y="73"/>
                    <a:pt x="98" y="73"/>
                  </a:cubicBezTo>
                  <a:cubicBezTo>
                    <a:pt x="94" y="77"/>
                    <a:pt x="94" y="77"/>
                    <a:pt x="94" y="77"/>
                  </a:cubicBezTo>
                  <a:cubicBezTo>
                    <a:pt x="93" y="79"/>
                    <a:pt x="93" y="79"/>
                    <a:pt x="93" y="79"/>
                  </a:cubicBezTo>
                  <a:cubicBezTo>
                    <a:pt x="101" y="84"/>
                    <a:pt x="101" y="84"/>
                    <a:pt x="101" y="84"/>
                  </a:cubicBezTo>
                  <a:cubicBezTo>
                    <a:pt x="104" y="89"/>
                    <a:pt x="104" y="89"/>
                    <a:pt x="104" y="89"/>
                  </a:cubicBezTo>
                  <a:cubicBezTo>
                    <a:pt x="109" y="95"/>
                    <a:pt x="109" y="95"/>
                    <a:pt x="109" y="95"/>
                  </a:cubicBezTo>
                  <a:cubicBezTo>
                    <a:pt x="106" y="98"/>
                    <a:pt x="106" y="98"/>
                    <a:pt x="106" y="98"/>
                  </a:cubicBezTo>
                  <a:cubicBezTo>
                    <a:pt x="102" y="100"/>
                    <a:pt x="102" y="100"/>
                    <a:pt x="102" y="100"/>
                  </a:cubicBezTo>
                  <a:cubicBezTo>
                    <a:pt x="98" y="101"/>
                    <a:pt x="98" y="101"/>
                    <a:pt x="98" y="101"/>
                  </a:cubicBezTo>
                  <a:cubicBezTo>
                    <a:pt x="90" y="107"/>
                    <a:pt x="90" y="107"/>
                    <a:pt x="90" y="107"/>
                  </a:cubicBezTo>
                  <a:cubicBezTo>
                    <a:pt x="90" y="116"/>
                    <a:pt x="90" y="116"/>
                    <a:pt x="90" y="116"/>
                  </a:cubicBezTo>
                  <a:cubicBezTo>
                    <a:pt x="88" y="119"/>
                    <a:pt x="88" y="119"/>
                    <a:pt x="88" y="119"/>
                  </a:cubicBezTo>
                  <a:cubicBezTo>
                    <a:pt x="82" y="122"/>
                    <a:pt x="82" y="122"/>
                    <a:pt x="82" y="122"/>
                  </a:cubicBezTo>
                  <a:cubicBezTo>
                    <a:pt x="81" y="128"/>
                    <a:pt x="81" y="128"/>
                    <a:pt x="81" y="128"/>
                  </a:cubicBezTo>
                  <a:cubicBezTo>
                    <a:pt x="77" y="131"/>
                    <a:pt x="77" y="131"/>
                    <a:pt x="77" y="131"/>
                  </a:cubicBezTo>
                  <a:cubicBezTo>
                    <a:pt x="77" y="136"/>
                    <a:pt x="77" y="136"/>
                    <a:pt x="77" y="136"/>
                  </a:cubicBezTo>
                  <a:cubicBezTo>
                    <a:pt x="75" y="136"/>
                    <a:pt x="74" y="136"/>
                    <a:pt x="72" y="137"/>
                  </a:cubicBezTo>
                  <a:cubicBezTo>
                    <a:pt x="69" y="139"/>
                    <a:pt x="67" y="136"/>
                    <a:pt x="66" y="133"/>
                  </a:cubicBezTo>
                  <a:cubicBezTo>
                    <a:pt x="65" y="131"/>
                    <a:pt x="58" y="124"/>
                    <a:pt x="52" y="124"/>
                  </a:cubicBezTo>
                  <a:cubicBezTo>
                    <a:pt x="48" y="124"/>
                    <a:pt x="47" y="127"/>
                    <a:pt x="44" y="127"/>
                  </a:cubicBezTo>
                  <a:cubicBezTo>
                    <a:pt x="45" y="117"/>
                    <a:pt x="45" y="117"/>
                    <a:pt x="45" y="117"/>
                  </a:cubicBezTo>
                  <a:cubicBezTo>
                    <a:pt x="32" y="112"/>
                    <a:pt x="32" y="112"/>
                    <a:pt x="32" y="112"/>
                  </a:cubicBezTo>
                  <a:cubicBezTo>
                    <a:pt x="32" y="104"/>
                    <a:pt x="32" y="104"/>
                    <a:pt x="32" y="104"/>
                  </a:cubicBezTo>
                  <a:cubicBezTo>
                    <a:pt x="26" y="98"/>
                    <a:pt x="26" y="98"/>
                    <a:pt x="26" y="98"/>
                  </a:cubicBezTo>
                  <a:cubicBezTo>
                    <a:pt x="18" y="96"/>
                    <a:pt x="18" y="96"/>
                    <a:pt x="18" y="96"/>
                  </a:cubicBezTo>
                  <a:cubicBezTo>
                    <a:pt x="10" y="93"/>
                    <a:pt x="10" y="93"/>
                    <a:pt x="10" y="93"/>
                  </a:cubicBezTo>
                  <a:cubicBezTo>
                    <a:pt x="8" y="84"/>
                    <a:pt x="8" y="84"/>
                    <a:pt x="8" y="84"/>
                  </a:cubicBezTo>
                  <a:cubicBezTo>
                    <a:pt x="0" y="75"/>
                    <a:pt x="0" y="75"/>
                    <a:pt x="0" y="75"/>
                  </a:cubicBezTo>
                  <a:cubicBezTo>
                    <a:pt x="5" y="67"/>
                    <a:pt x="5" y="67"/>
                    <a:pt x="5" y="67"/>
                  </a:cubicBezTo>
                  <a:cubicBezTo>
                    <a:pt x="7" y="59"/>
                    <a:pt x="7" y="59"/>
                    <a:pt x="7" y="59"/>
                  </a:cubicBezTo>
                  <a:cubicBezTo>
                    <a:pt x="9" y="52"/>
                    <a:pt x="9" y="52"/>
                    <a:pt x="9" y="52"/>
                  </a:cubicBezTo>
                  <a:cubicBezTo>
                    <a:pt x="9" y="47"/>
                    <a:pt x="9" y="47"/>
                    <a:pt x="9" y="47"/>
                  </a:cubicBezTo>
                  <a:cubicBezTo>
                    <a:pt x="14" y="42"/>
                    <a:pt x="14" y="42"/>
                    <a:pt x="14" y="42"/>
                  </a:cubicBezTo>
                  <a:cubicBezTo>
                    <a:pt x="20" y="44"/>
                    <a:pt x="20" y="44"/>
                    <a:pt x="20" y="44"/>
                  </a:cubicBezTo>
                  <a:cubicBezTo>
                    <a:pt x="22" y="40"/>
                    <a:pt x="22" y="40"/>
                    <a:pt x="22" y="40"/>
                  </a:cubicBezTo>
                  <a:cubicBezTo>
                    <a:pt x="28" y="43"/>
                    <a:pt x="28" y="43"/>
                    <a:pt x="28" y="43"/>
                  </a:cubicBezTo>
                  <a:cubicBezTo>
                    <a:pt x="35" y="39"/>
                    <a:pt x="35" y="39"/>
                    <a:pt x="35" y="39"/>
                  </a:cubicBezTo>
                  <a:cubicBezTo>
                    <a:pt x="33" y="33"/>
                    <a:pt x="33" y="33"/>
                    <a:pt x="33" y="33"/>
                  </a:cubicBezTo>
                  <a:cubicBezTo>
                    <a:pt x="35" y="22"/>
                    <a:pt x="35" y="22"/>
                    <a:pt x="35" y="22"/>
                  </a:cubicBezTo>
                  <a:cubicBezTo>
                    <a:pt x="41" y="24"/>
                    <a:pt x="41" y="24"/>
                    <a:pt x="41" y="24"/>
                  </a:cubicBezTo>
                  <a:cubicBezTo>
                    <a:pt x="53" y="24"/>
                    <a:pt x="53" y="24"/>
                    <a:pt x="53" y="24"/>
                  </a:cubicBezTo>
                  <a:cubicBezTo>
                    <a:pt x="54" y="17"/>
                    <a:pt x="54" y="17"/>
                    <a:pt x="54" y="17"/>
                  </a:cubicBezTo>
                  <a:cubicBezTo>
                    <a:pt x="57" y="16"/>
                    <a:pt x="57" y="16"/>
                    <a:pt x="57" y="16"/>
                  </a:cubicBezTo>
                  <a:cubicBezTo>
                    <a:pt x="64" y="19"/>
                    <a:pt x="64" y="19"/>
                    <a:pt x="64" y="19"/>
                  </a:cubicBezTo>
                  <a:cubicBezTo>
                    <a:pt x="69" y="15"/>
                    <a:pt x="69" y="15"/>
                    <a:pt x="69" y="15"/>
                  </a:cubicBezTo>
                  <a:cubicBezTo>
                    <a:pt x="80" y="15"/>
                    <a:pt x="80" y="15"/>
                    <a:pt x="80" y="15"/>
                  </a:cubicBezTo>
                  <a:cubicBezTo>
                    <a:pt x="86" y="10"/>
                    <a:pt x="86" y="10"/>
                    <a:pt x="86" y="10"/>
                  </a:cubicBezTo>
                  <a:cubicBezTo>
                    <a:pt x="95" y="8"/>
                    <a:pt x="95" y="8"/>
                    <a:pt x="95" y="8"/>
                  </a:cubicBezTo>
                  <a:cubicBezTo>
                    <a:pt x="95" y="0"/>
                    <a:pt x="95" y="0"/>
                    <a:pt x="95" y="0"/>
                  </a:cubicBezTo>
                  <a:cubicBezTo>
                    <a:pt x="101" y="1"/>
                    <a:pt x="101" y="1"/>
                    <a:pt x="101" y="1"/>
                  </a:cubicBezTo>
                  <a:cubicBezTo>
                    <a:pt x="110" y="9"/>
                    <a:pt x="110" y="9"/>
                    <a:pt x="110" y="9"/>
                  </a:cubicBezTo>
                  <a:cubicBezTo>
                    <a:pt x="121" y="11"/>
                    <a:pt x="121" y="11"/>
                    <a:pt x="121" y="11"/>
                  </a:cubicBezTo>
                  <a:cubicBezTo>
                    <a:pt x="133" y="22"/>
                    <a:pt x="133" y="22"/>
                    <a:pt x="133" y="22"/>
                  </a:cubicBezTo>
                  <a:cubicBezTo>
                    <a:pt x="137" y="32"/>
                    <a:pt x="137" y="32"/>
                    <a:pt x="137" y="32"/>
                  </a:cubicBezTo>
                  <a:cubicBezTo>
                    <a:pt x="137" y="39"/>
                    <a:pt x="137" y="39"/>
                    <a:pt x="137" y="39"/>
                  </a:cubicBezTo>
                  <a:cubicBezTo>
                    <a:pt x="145" y="39"/>
                    <a:pt x="145" y="39"/>
                    <a:pt x="145" y="39"/>
                  </a:cubicBezTo>
                  <a:cubicBezTo>
                    <a:pt x="145" y="46"/>
                    <a:pt x="145" y="46"/>
                    <a:pt x="145" y="46"/>
                  </a:cubicBezTo>
                  <a:cubicBezTo>
                    <a:pt x="156" y="52"/>
                    <a:pt x="156" y="52"/>
                    <a:pt x="156" y="52"/>
                  </a:cubicBezTo>
                  <a:cubicBezTo>
                    <a:pt x="163" y="54"/>
                    <a:pt x="163" y="54"/>
                    <a:pt x="163" y="54"/>
                  </a:cubicBezTo>
                  <a:cubicBezTo>
                    <a:pt x="170" y="58"/>
                    <a:pt x="170" y="58"/>
                    <a:pt x="170" y="58"/>
                  </a:cubicBezTo>
                  <a:lnTo>
                    <a:pt x="170" y="6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51">
              <a:extLst>
                <a:ext uri="{FF2B5EF4-FFF2-40B4-BE49-F238E27FC236}">
                  <a16:creationId xmlns:a16="http://schemas.microsoft.com/office/drawing/2014/main" id="{42EB45D6-FCEB-0546-A7B8-00E89CF65133}"/>
                </a:ext>
              </a:extLst>
            </p:cNvPr>
            <p:cNvSpPr>
              <a:spLocks/>
            </p:cNvSpPr>
            <p:nvPr/>
          </p:nvSpPr>
          <p:spPr bwMode="auto">
            <a:xfrm>
              <a:off x="1913" y="3697"/>
              <a:ext cx="225" cy="160"/>
            </a:xfrm>
            <a:custGeom>
              <a:avLst/>
              <a:gdLst>
                <a:gd name="T0" fmla="*/ 107 w 108"/>
                <a:gd name="T1" fmla="*/ 68 h 77"/>
                <a:gd name="T2" fmla="*/ 106 w 108"/>
                <a:gd name="T3" fmla="*/ 68 h 77"/>
                <a:gd name="T4" fmla="*/ 100 w 108"/>
                <a:gd name="T5" fmla="*/ 73 h 77"/>
                <a:gd name="T6" fmla="*/ 87 w 108"/>
                <a:gd name="T7" fmla="*/ 74 h 77"/>
                <a:gd name="T8" fmla="*/ 73 w 108"/>
                <a:gd name="T9" fmla="*/ 73 h 77"/>
                <a:gd name="T10" fmla="*/ 59 w 108"/>
                <a:gd name="T11" fmla="*/ 69 h 77"/>
                <a:gd name="T12" fmla="*/ 47 w 108"/>
                <a:gd name="T13" fmla="*/ 73 h 77"/>
                <a:gd name="T14" fmla="*/ 35 w 108"/>
                <a:gd name="T15" fmla="*/ 70 h 77"/>
                <a:gd name="T16" fmla="*/ 20 w 108"/>
                <a:gd name="T17" fmla="*/ 68 h 77"/>
                <a:gd name="T18" fmla="*/ 14 w 108"/>
                <a:gd name="T19" fmla="*/ 67 h 77"/>
                <a:gd name="T20" fmla="*/ 18 w 108"/>
                <a:gd name="T21" fmla="*/ 60 h 77"/>
                <a:gd name="T22" fmla="*/ 14 w 108"/>
                <a:gd name="T23" fmla="*/ 53 h 77"/>
                <a:gd name="T24" fmla="*/ 7 w 108"/>
                <a:gd name="T25" fmla="*/ 51 h 77"/>
                <a:gd name="T26" fmla="*/ 1 w 108"/>
                <a:gd name="T27" fmla="*/ 49 h 77"/>
                <a:gd name="T28" fmla="*/ 0 w 108"/>
                <a:gd name="T29" fmla="*/ 42 h 77"/>
                <a:gd name="T30" fmla="*/ 4 w 108"/>
                <a:gd name="T31" fmla="*/ 42 h 77"/>
                <a:gd name="T32" fmla="*/ 8 w 108"/>
                <a:gd name="T33" fmla="*/ 37 h 77"/>
                <a:gd name="T34" fmla="*/ 6 w 108"/>
                <a:gd name="T35" fmla="*/ 33 h 77"/>
                <a:gd name="T36" fmla="*/ 9 w 108"/>
                <a:gd name="T37" fmla="*/ 28 h 77"/>
                <a:gd name="T38" fmla="*/ 17 w 108"/>
                <a:gd name="T39" fmla="*/ 28 h 77"/>
                <a:gd name="T40" fmla="*/ 19 w 108"/>
                <a:gd name="T41" fmla="*/ 22 h 77"/>
                <a:gd name="T42" fmla="*/ 18 w 108"/>
                <a:gd name="T43" fmla="*/ 7 h 77"/>
                <a:gd name="T44" fmla="*/ 16 w 108"/>
                <a:gd name="T45" fmla="*/ 5 h 77"/>
                <a:gd name="T46" fmla="*/ 25 w 108"/>
                <a:gd name="T47" fmla="*/ 0 h 77"/>
                <a:gd name="T48" fmla="*/ 36 w 108"/>
                <a:gd name="T49" fmla="*/ 4 h 77"/>
                <a:gd name="T50" fmla="*/ 45 w 108"/>
                <a:gd name="T51" fmla="*/ 4 h 77"/>
                <a:gd name="T52" fmla="*/ 49 w 108"/>
                <a:gd name="T53" fmla="*/ 11 h 77"/>
                <a:gd name="T54" fmla="*/ 61 w 108"/>
                <a:gd name="T55" fmla="*/ 4 h 77"/>
                <a:gd name="T56" fmla="*/ 68 w 108"/>
                <a:gd name="T57" fmla="*/ 8 h 77"/>
                <a:gd name="T58" fmla="*/ 63 w 108"/>
                <a:gd name="T59" fmla="*/ 16 h 77"/>
                <a:gd name="T60" fmla="*/ 71 w 108"/>
                <a:gd name="T61" fmla="*/ 25 h 77"/>
                <a:gd name="T62" fmla="*/ 73 w 108"/>
                <a:gd name="T63" fmla="*/ 34 h 77"/>
                <a:gd name="T64" fmla="*/ 81 w 108"/>
                <a:gd name="T65" fmla="*/ 37 h 77"/>
                <a:gd name="T66" fmla="*/ 89 w 108"/>
                <a:gd name="T67" fmla="*/ 39 h 77"/>
                <a:gd name="T68" fmla="*/ 95 w 108"/>
                <a:gd name="T69" fmla="*/ 45 h 77"/>
                <a:gd name="T70" fmla="*/ 95 w 108"/>
                <a:gd name="T71" fmla="*/ 53 h 77"/>
                <a:gd name="T72" fmla="*/ 108 w 108"/>
                <a:gd name="T73" fmla="*/ 58 h 77"/>
                <a:gd name="T74" fmla="*/ 107 w 108"/>
                <a:gd name="T75"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77">
                  <a:moveTo>
                    <a:pt x="107" y="68"/>
                  </a:moveTo>
                  <a:cubicBezTo>
                    <a:pt x="107" y="68"/>
                    <a:pt x="106" y="68"/>
                    <a:pt x="106" y="68"/>
                  </a:cubicBezTo>
                  <a:cubicBezTo>
                    <a:pt x="102" y="69"/>
                    <a:pt x="102" y="73"/>
                    <a:pt x="100" y="73"/>
                  </a:cubicBezTo>
                  <a:cubicBezTo>
                    <a:pt x="99" y="74"/>
                    <a:pt x="89" y="75"/>
                    <a:pt x="87" y="74"/>
                  </a:cubicBezTo>
                  <a:cubicBezTo>
                    <a:pt x="85" y="73"/>
                    <a:pt x="77" y="73"/>
                    <a:pt x="73" y="73"/>
                  </a:cubicBezTo>
                  <a:cubicBezTo>
                    <a:pt x="68" y="73"/>
                    <a:pt x="64" y="73"/>
                    <a:pt x="59" y="69"/>
                  </a:cubicBezTo>
                  <a:cubicBezTo>
                    <a:pt x="55" y="66"/>
                    <a:pt x="51" y="69"/>
                    <a:pt x="47" y="73"/>
                  </a:cubicBezTo>
                  <a:cubicBezTo>
                    <a:pt x="43" y="77"/>
                    <a:pt x="39" y="70"/>
                    <a:pt x="35" y="70"/>
                  </a:cubicBezTo>
                  <a:cubicBezTo>
                    <a:pt x="31" y="69"/>
                    <a:pt x="25" y="69"/>
                    <a:pt x="20" y="68"/>
                  </a:cubicBezTo>
                  <a:cubicBezTo>
                    <a:pt x="18" y="67"/>
                    <a:pt x="16" y="67"/>
                    <a:pt x="14" y="67"/>
                  </a:cubicBezTo>
                  <a:cubicBezTo>
                    <a:pt x="18" y="60"/>
                    <a:pt x="18" y="60"/>
                    <a:pt x="18" y="60"/>
                  </a:cubicBezTo>
                  <a:cubicBezTo>
                    <a:pt x="14" y="53"/>
                    <a:pt x="14" y="53"/>
                    <a:pt x="14" y="53"/>
                  </a:cubicBezTo>
                  <a:cubicBezTo>
                    <a:pt x="7" y="51"/>
                    <a:pt x="7" y="51"/>
                    <a:pt x="7" y="51"/>
                  </a:cubicBezTo>
                  <a:cubicBezTo>
                    <a:pt x="1" y="49"/>
                    <a:pt x="1" y="49"/>
                    <a:pt x="1" y="49"/>
                  </a:cubicBezTo>
                  <a:cubicBezTo>
                    <a:pt x="0" y="42"/>
                    <a:pt x="0" y="42"/>
                    <a:pt x="0" y="42"/>
                  </a:cubicBezTo>
                  <a:cubicBezTo>
                    <a:pt x="4" y="42"/>
                    <a:pt x="4" y="42"/>
                    <a:pt x="4" y="42"/>
                  </a:cubicBezTo>
                  <a:cubicBezTo>
                    <a:pt x="8" y="37"/>
                    <a:pt x="8" y="37"/>
                    <a:pt x="8" y="37"/>
                  </a:cubicBezTo>
                  <a:cubicBezTo>
                    <a:pt x="6" y="33"/>
                    <a:pt x="6" y="33"/>
                    <a:pt x="6" y="33"/>
                  </a:cubicBezTo>
                  <a:cubicBezTo>
                    <a:pt x="9" y="28"/>
                    <a:pt x="9" y="28"/>
                    <a:pt x="9" y="28"/>
                  </a:cubicBezTo>
                  <a:cubicBezTo>
                    <a:pt x="17" y="28"/>
                    <a:pt x="17" y="28"/>
                    <a:pt x="17" y="28"/>
                  </a:cubicBezTo>
                  <a:cubicBezTo>
                    <a:pt x="19" y="22"/>
                    <a:pt x="19" y="22"/>
                    <a:pt x="19" y="22"/>
                  </a:cubicBezTo>
                  <a:cubicBezTo>
                    <a:pt x="18" y="7"/>
                    <a:pt x="18" y="7"/>
                    <a:pt x="18" y="7"/>
                  </a:cubicBezTo>
                  <a:cubicBezTo>
                    <a:pt x="16" y="5"/>
                    <a:pt x="16" y="5"/>
                    <a:pt x="16" y="5"/>
                  </a:cubicBezTo>
                  <a:cubicBezTo>
                    <a:pt x="25" y="0"/>
                    <a:pt x="25" y="0"/>
                    <a:pt x="25" y="0"/>
                  </a:cubicBezTo>
                  <a:cubicBezTo>
                    <a:pt x="36" y="4"/>
                    <a:pt x="36" y="4"/>
                    <a:pt x="36" y="4"/>
                  </a:cubicBezTo>
                  <a:cubicBezTo>
                    <a:pt x="45" y="4"/>
                    <a:pt x="45" y="4"/>
                    <a:pt x="45" y="4"/>
                  </a:cubicBezTo>
                  <a:cubicBezTo>
                    <a:pt x="49" y="11"/>
                    <a:pt x="49" y="11"/>
                    <a:pt x="49" y="11"/>
                  </a:cubicBezTo>
                  <a:cubicBezTo>
                    <a:pt x="61" y="4"/>
                    <a:pt x="61" y="4"/>
                    <a:pt x="61" y="4"/>
                  </a:cubicBezTo>
                  <a:cubicBezTo>
                    <a:pt x="68" y="8"/>
                    <a:pt x="68" y="8"/>
                    <a:pt x="68" y="8"/>
                  </a:cubicBezTo>
                  <a:cubicBezTo>
                    <a:pt x="63" y="16"/>
                    <a:pt x="63" y="16"/>
                    <a:pt x="63" y="16"/>
                  </a:cubicBezTo>
                  <a:cubicBezTo>
                    <a:pt x="71" y="25"/>
                    <a:pt x="71" y="25"/>
                    <a:pt x="71" y="25"/>
                  </a:cubicBezTo>
                  <a:cubicBezTo>
                    <a:pt x="73" y="34"/>
                    <a:pt x="73" y="34"/>
                    <a:pt x="73" y="34"/>
                  </a:cubicBezTo>
                  <a:cubicBezTo>
                    <a:pt x="81" y="37"/>
                    <a:pt x="81" y="37"/>
                    <a:pt x="81" y="37"/>
                  </a:cubicBezTo>
                  <a:cubicBezTo>
                    <a:pt x="89" y="39"/>
                    <a:pt x="89" y="39"/>
                    <a:pt x="89" y="39"/>
                  </a:cubicBezTo>
                  <a:cubicBezTo>
                    <a:pt x="95" y="45"/>
                    <a:pt x="95" y="45"/>
                    <a:pt x="95" y="45"/>
                  </a:cubicBezTo>
                  <a:cubicBezTo>
                    <a:pt x="95" y="53"/>
                    <a:pt x="95" y="53"/>
                    <a:pt x="95" y="53"/>
                  </a:cubicBezTo>
                  <a:cubicBezTo>
                    <a:pt x="108" y="58"/>
                    <a:pt x="108" y="58"/>
                    <a:pt x="108" y="58"/>
                  </a:cubicBezTo>
                  <a:lnTo>
                    <a:pt x="107" y="6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52">
              <a:extLst>
                <a:ext uri="{FF2B5EF4-FFF2-40B4-BE49-F238E27FC236}">
                  <a16:creationId xmlns:a16="http://schemas.microsoft.com/office/drawing/2014/main" id="{CE80EB84-5DE8-2A4C-80D7-EE608B099BA6}"/>
                </a:ext>
              </a:extLst>
            </p:cNvPr>
            <p:cNvSpPr>
              <a:spLocks/>
            </p:cNvSpPr>
            <p:nvPr/>
          </p:nvSpPr>
          <p:spPr bwMode="auto">
            <a:xfrm>
              <a:off x="1735" y="3664"/>
              <a:ext cx="217" cy="252"/>
            </a:xfrm>
            <a:custGeom>
              <a:avLst/>
              <a:gdLst>
                <a:gd name="T0" fmla="*/ 89 w 104"/>
                <a:gd name="T1" fmla="*/ 83 h 121"/>
                <a:gd name="T2" fmla="*/ 64 w 104"/>
                <a:gd name="T3" fmla="*/ 75 h 121"/>
                <a:gd name="T4" fmla="*/ 59 w 104"/>
                <a:gd name="T5" fmla="*/ 88 h 121"/>
                <a:gd name="T6" fmla="*/ 66 w 104"/>
                <a:gd name="T7" fmla="*/ 102 h 121"/>
                <a:gd name="T8" fmla="*/ 54 w 104"/>
                <a:gd name="T9" fmla="*/ 102 h 121"/>
                <a:gd name="T10" fmla="*/ 42 w 104"/>
                <a:gd name="T11" fmla="*/ 118 h 121"/>
                <a:gd name="T12" fmla="*/ 22 w 104"/>
                <a:gd name="T13" fmla="*/ 120 h 121"/>
                <a:gd name="T14" fmla="*/ 22 w 104"/>
                <a:gd name="T15" fmla="*/ 116 h 121"/>
                <a:gd name="T16" fmla="*/ 23 w 104"/>
                <a:gd name="T17" fmla="*/ 106 h 121"/>
                <a:gd name="T18" fmla="*/ 10 w 104"/>
                <a:gd name="T19" fmla="*/ 106 h 121"/>
                <a:gd name="T20" fmla="*/ 4 w 104"/>
                <a:gd name="T21" fmla="*/ 99 h 121"/>
                <a:gd name="T22" fmla="*/ 12 w 104"/>
                <a:gd name="T23" fmla="*/ 85 h 121"/>
                <a:gd name="T24" fmla="*/ 15 w 104"/>
                <a:gd name="T25" fmla="*/ 81 h 121"/>
                <a:gd name="T26" fmla="*/ 21 w 104"/>
                <a:gd name="T27" fmla="*/ 68 h 121"/>
                <a:gd name="T28" fmla="*/ 31 w 104"/>
                <a:gd name="T29" fmla="*/ 58 h 121"/>
                <a:gd name="T30" fmla="*/ 39 w 104"/>
                <a:gd name="T31" fmla="*/ 61 h 121"/>
                <a:gd name="T32" fmla="*/ 45 w 104"/>
                <a:gd name="T33" fmla="*/ 56 h 121"/>
                <a:gd name="T34" fmla="*/ 40 w 104"/>
                <a:gd name="T35" fmla="*/ 46 h 121"/>
                <a:gd name="T36" fmla="*/ 31 w 104"/>
                <a:gd name="T37" fmla="*/ 47 h 121"/>
                <a:gd name="T38" fmla="*/ 20 w 104"/>
                <a:gd name="T39" fmla="*/ 45 h 121"/>
                <a:gd name="T40" fmla="*/ 16 w 104"/>
                <a:gd name="T41" fmla="*/ 31 h 121"/>
                <a:gd name="T42" fmla="*/ 16 w 104"/>
                <a:gd name="T43" fmla="*/ 17 h 121"/>
                <a:gd name="T44" fmla="*/ 28 w 104"/>
                <a:gd name="T45" fmla="*/ 19 h 121"/>
                <a:gd name="T46" fmla="*/ 34 w 104"/>
                <a:gd name="T47" fmla="*/ 29 h 121"/>
                <a:gd name="T48" fmla="*/ 44 w 104"/>
                <a:gd name="T49" fmla="*/ 26 h 121"/>
                <a:gd name="T50" fmla="*/ 54 w 104"/>
                <a:gd name="T51" fmla="*/ 18 h 121"/>
                <a:gd name="T52" fmla="*/ 58 w 104"/>
                <a:gd name="T53" fmla="*/ 1 h 121"/>
                <a:gd name="T54" fmla="*/ 68 w 104"/>
                <a:gd name="T55" fmla="*/ 6 h 121"/>
                <a:gd name="T56" fmla="*/ 87 w 104"/>
                <a:gd name="T57" fmla="*/ 17 h 121"/>
                <a:gd name="T58" fmla="*/ 103 w 104"/>
                <a:gd name="T59" fmla="*/ 23 h 121"/>
                <a:gd name="T60" fmla="*/ 102 w 104"/>
                <a:gd name="T61" fmla="*/ 44 h 121"/>
                <a:gd name="T62" fmla="*/ 91 w 104"/>
                <a:gd name="T63" fmla="*/ 49 h 121"/>
                <a:gd name="T64" fmla="*/ 89 w 104"/>
                <a:gd name="T65" fmla="*/ 58 h 121"/>
                <a:gd name="T66" fmla="*/ 86 w 104"/>
                <a:gd name="T67" fmla="*/ 65 h 121"/>
                <a:gd name="T68" fmla="*/ 99 w 104"/>
                <a:gd name="T69" fmla="*/ 69 h 121"/>
                <a:gd name="T70" fmla="*/ 99 w 104"/>
                <a:gd name="T71" fmla="*/ 8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21">
                  <a:moveTo>
                    <a:pt x="99" y="83"/>
                  </a:moveTo>
                  <a:cubicBezTo>
                    <a:pt x="95" y="83"/>
                    <a:pt x="92" y="83"/>
                    <a:pt x="89" y="83"/>
                  </a:cubicBezTo>
                  <a:cubicBezTo>
                    <a:pt x="85" y="83"/>
                    <a:pt x="84" y="83"/>
                    <a:pt x="79" y="80"/>
                  </a:cubicBezTo>
                  <a:cubicBezTo>
                    <a:pt x="75" y="76"/>
                    <a:pt x="65" y="74"/>
                    <a:pt x="64" y="75"/>
                  </a:cubicBezTo>
                  <a:cubicBezTo>
                    <a:pt x="63" y="76"/>
                    <a:pt x="62" y="78"/>
                    <a:pt x="59" y="81"/>
                  </a:cubicBezTo>
                  <a:cubicBezTo>
                    <a:pt x="56" y="85"/>
                    <a:pt x="58" y="86"/>
                    <a:pt x="59" y="88"/>
                  </a:cubicBezTo>
                  <a:cubicBezTo>
                    <a:pt x="60" y="90"/>
                    <a:pt x="58" y="90"/>
                    <a:pt x="56" y="93"/>
                  </a:cubicBezTo>
                  <a:cubicBezTo>
                    <a:pt x="54" y="95"/>
                    <a:pt x="59" y="97"/>
                    <a:pt x="66" y="102"/>
                  </a:cubicBezTo>
                  <a:cubicBezTo>
                    <a:pt x="73" y="108"/>
                    <a:pt x="68" y="108"/>
                    <a:pt x="65" y="109"/>
                  </a:cubicBezTo>
                  <a:cubicBezTo>
                    <a:pt x="62" y="110"/>
                    <a:pt x="57" y="105"/>
                    <a:pt x="54" y="102"/>
                  </a:cubicBezTo>
                  <a:cubicBezTo>
                    <a:pt x="51" y="99"/>
                    <a:pt x="47" y="103"/>
                    <a:pt x="43" y="105"/>
                  </a:cubicBezTo>
                  <a:cubicBezTo>
                    <a:pt x="39" y="108"/>
                    <a:pt x="41" y="115"/>
                    <a:pt x="42" y="118"/>
                  </a:cubicBezTo>
                  <a:cubicBezTo>
                    <a:pt x="42" y="121"/>
                    <a:pt x="41" y="120"/>
                    <a:pt x="35" y="120"/>
                  </a:cubicBezTo>
                  <a:cubicBezTo>
                    <a:pt x="30" y="120"/>
                    <a:pt x="25" y="118"/>
                    <a:pt x="22" y="120"/>
                  </a:cubicBezTo>
                  <a:cubicBezTo>
                    <a:pt x="19" y="118"/>
                    <a:pt x="19" y="118"/>
                    <a:pt x="19" y="118"/>
                  </a:cubicBezTo>
                  <a:cubicBezTo>
                    <a:pt x="22" y="116"/>
                    <a:pt x="22" y="116"/>
                    <a:pt x="22" y="116"/>
                  </a:cubicBezTo>
                  <a:cubicBezTo>
                    <a:pt x="25" y="110"/>
                    <a:pt x="25" y="110"/>
                    <a:pt x="25" y="110"/>
                  </a:cubicBezTo>
                  <a:cubicBezTo>
                    <a:pt x="23" y="106"/>
                    <a:pt x="23" y="106"/>
                    <a:pt x="23" y="106"/>
                  </a:cubicBezTo>
                  <a:cubicBezTo>
                    <a:pt x="16" y="104"/>
                    <a:pt x="16" y="104"/>
                    <a:pt x="16" y="104"/>
                  </a:cubicBezTo>
                  <a:cubicBezTo>
                    <a:pt x="10" y="106"/>
                    <a:pt x="10" y="106"/>
                    <a:pt x="10" y="106"/>
                  </a:cubicBezTo>
                  <a:cubicBezTo>
                    <a:pt x="0" y="104"/>
                    <a:pt x="0" y="104"/>
                    <a:pt x="0" y="104"/>
                  </a:cubicBezTo>
                  <a:cubicBezTo>
                    <a:pt x="0" y="104"/>
                    <a:pt x="4" y="100"/>
                    <a:pt x="4" y="99"/>
                  </a:cubicBezTo>
                  <a:cubicBezTo>
                    <a:pt x="5" y="99"/>
                    <a:pt x="9" y="93"/>
                    <a:pt x="9" y="93"/>
                  </a:cubicBezTo>
                  <a:cubicBezTo>
                    <a:pt x="12" y="85"/>
                    <a:pt x="12" y="85"/>
                    <a:pt x="12" y="85"/>
                  </a:cubicBezTo>
                  <a:cubicBezTo>
                    <a:pt x="15" y="85"/>
                    <a:pt x="15" y="85"/>
                    <a:pt x="15" y="85"/>
                  </a:cubicBezTo>
                  <a:cubicBezTo>
                    <a:pt x="15" y="81"/>
                    <a:pt x="15" y="81"/>
                    <a:pt x="15" y="81"/>
                  </a:cubicBezTo>
                  <a:cubicBezTo>
                    <a:pt x="20" y="75"/>
                    <a:pt x="20" y="75"/>
                    <a:pt x="20" y="75"/>
                  </a:cubicBezTo>
                  <a:cubicBezTo>
                    <a:pt x="21" y="68"/>
                    <a:pt x="21" y="68"/>
                    <a:pt x="21" y="68"/>
                  </a:cubicBezTo>
                  <a:cubicBezTo>
                    <a:pt x="28" y="62"/>
                    <a:pt x="28" y="62"/>
                    <a:pt x="28" y="62"/>
                  </a:cubicBezTo>
                  <a:cubicBezTo>
                    <a:pt x="31" y="58"/>
                    <a:pt x="31" y="58"/>
                    <a:pt x="31" y="58"/>
                  </a:cubicBezTo>
                  <a:cubicBezTo>
                    <a:pt x="36" y="57"/>
                    <a:pt x="36" y="57"/>
                    <a:pt x="36" y="57"/>
                  </a:cubicBezTo>
                  <a:cubicBezTo>
                    <a:pt x="39" y="61"/>
                    <a:pt x="39" y="61"/>
                    <a:pt x="39" y="61"/>
                  </a:cubicBezTo>
                  <a:cubicBezTo>
                    <a:pt x="44" y="62"/>
                    <a:pt x="44" y="62"/>
                    <a:pt x="44" y="62"/>
                  </a:cubicBezTo>
                  <a:cubicBezTo>
                    <a:pt x="45" y="56"/>
                    <a:pt x="45" y="56"/>
                    <a:pt x="45" y="56"/>
                  </a:cubicBezTo>
                  <a:cubicBezTo>
                    <a:pt x="43" y="50"/>
                    <a:pt x="43" y="50"/>
                    <a:pt x="43" y="50"/>
                  </a:cubicBezTo>
                  <a:cubicBezTo>
                    <a:pt x="40" y="46"/>
                    <a:pt x="40" y="46"/>
                    <a:pt x="40" y="46"/>
                  </a:cubicBezTo>
                  <a:cubicBezTo>
                    <a:pt x="33" y="45"/>
                    <a:pt x="33" y="45"/>
                    <a:pt x="33" y="45"/>
                  </a:cubicBezTo>
                  <a:cubicBezTo>
                    <a:pt x="31" y="47"/>
                    <a:pt x="31" y="47"/>
                    <a:pt x="31" y="47"/>
                  </a:cubicBezTo>
                  <a:cubicBezTo>
                    <a:pt x="26" y="47"/>
                    <a:pt x="26" y="47"/>
                    <a:pt x="26" y="47"/>
                  </a:cubicBezTo>
                  <a:cubicBezTo>
                    <a:pt x="20" y="45"/>
                    <a:pt x="20" y="45"/>
                    <a:pt x="20" y="45"/>
                  </a:cubicBezTo>
                  <a:cubicBezTo>
                    <a:pt x="16" y="39"/>
                    <a:pt x="16" y="39"/>
                    <a:pt x="16" y="39"/>
                  </a:cubicBezTo>
                  <a:cubicBezTo>
                    <a:pt x="16" y="31"/>
                    <a:pt x="16" y="31"/>
                    <a:pt x="16" y="31"/>
                  </a:cubicBezTo>
                  <a:cubicBezTo>
                    <a:pt x="12" y="22"/>
                    <a:pt x="12" y="22"/>
                    <a:pt x="12" y="22"/>
                  </a:cubicBezTo>
                  <a:cubicBezTo>
                    <a:pt x="16" y="17"/>
                    <a:pt x="16" y="17"/>
                    <a:pt x="16" y="17"/>
                  </a:cubicBezTo>
                  <a:cubicBezTo>
                    <a:pt x="22" y="15"/>
                    <a:pt x="22" y="15"/>
                    <a:pt x="22" y="15"/>
                  </a:cubicBezTo>
                  <a:cubicBezTo>
                    <a:pt x="28" y="19"/>
                    <a:pt x="28" y="19"/>
                    <a:pt x="28" y="19"/>
                  </a:cubicBezTo>
                  <a:cubicBezTo>
                    <a:pt x="34" y="23"/>
                    <a:pt x="34" y="23"/>
                    <a:pt x="34" y="23"/>
                  </a:cubicBezTo>
                  <a:cubicBezTo>
                    <a:pt x="34" y="29"/>
                    <a:pt x="34" y="29"/>
                    <a:pt x="34" y="29"/>
                  </a:cubicBezTo>
                  <a:cubicBezTo>
                    <a:pt x="41" y="31"/>
                    <a:pt x="41" y="31"/>
                    <a:pt x="41" y="31"/>
                  </a:cubicBezTo>
                  <a:cubicBezTo>
                    <a:pt x="44" y="26"/>
                    <a:pt x="44" y="26"/>
                    <a:pt x="44" y="26"/>
                  </a:cubicBezTo>
                  <a:cubicBezTo>
                    <a:pt x="52" y="24"/>
                    <a:pt x="52" y="24"/>
                    <a:pt x="52" y="24"/>
                  </a:cubicBezTo>
                  <a:cubicBezTo>
                    <a:pt x="52" y="24"/>
                    <a:pt x="54" y="18"/>
                    <a:pt x="54" y="18"/>
                  </a:cubicBezTo>
                  <a:cubicBezTo>
                    <a:pt x="55" y="17"/>
                    <a:pt x="58" y="11"/>
                    <a:pt x="58" y="11"/>
                  </a:cubicBezTo>
                  <a:cubicBezTo>
                    <a:pt x="58" y="1"/>
                    <a:pt x="58" y="1"/>
                    <a:pt x="58" y="1"/>
                  </a:cubicBezTo>
                  <a:cubicBezTo>
                    <a:pt x="63" y="0"/>
                    <a:pt x="63" y="0"/>
                    <a:pt x="63" y="0"/>
                  </a:cubicBezTo>
                  <a:cubicBezTo>
                    <a:pt x="68" y="6"/>
                    <a:pt x="68" y="6"/>
                    <a:pt x="68" y="6"/>
                  </a:cubicBezTo>
                  <a:cubicBezTo>
                    <a:pt x="78" y="11"/>
                    <a:pt x="78" y="11"/>
                    <a:pt x="78" y="11"/>
                  </a:cubicBezTo>
                  <a:cubicBezTo>
                    <a:pt x="87" y="17"/>
                    <a:pt x="87" y="17"/>
                    <a:pt x="87" y="17"/>
                  </a:cubicBezTo>
                  <a:cubicBezTo>
                    <a:pt x="92" y="12"/>
                    <a:pt x="92" y="12"/>
                    <a:pt x="92" y="12"/>
                  </a:cubicBezTo>
                  <a:cubicBezTo>
                    <a:pt x="103" y="23"/>
                    <a:pt x="103" y="23"/>
                    <a:pt x="103" y="23"/>
                  </a:cubicBezTo>
                  <a:cubicBezTo>
                    <a:pt x="104" y="38"/>
                    <a:pt x="104" y="38"/>
                    <a:pt x="104" y="38"/>
                  </a:cubicBezTo>
                  <a:cubicBezTo>
                    <a:pt x="102" y="44"/>
                    <a:pt x="102" y="44"/>
                    <a:pt x="102" y="44"/>
                  </a:cubicBezTo>
                  <a:cubicBezTo>
                    <a:pt x="94" y="44"/>
                    <a:pt x="94" y="44"/>
                    <a:pt x="94" y="44"/>
                  </a:cubicBezTo>
                  <a:cubicBezTo>
                    <a:pt x="91" y="49"/>
                    <a:pt x="91" y="49"/>
                    <a:pt x="91" y="49"/>
                  </a:cubicBezTo>
                  <a:cubicBezTo>
                    <a:pt x="93" y="53"/>
                    <a:pt x="93" y="53"/>
                    <a:pt x="93" y="53"/>
                  </a:cubicBezTo>
                  <a:cubicBezTo>
                    <a:pt x="89" y="58"/>
                    <a:pt x="89" y="58"/>
                    <a:pt x="89" y="58"/>
                  </a:cubicBezTo>
                  <a:cubicBezTo>
                    <a:pt x="85" y="58"/>
                    <a:pt x="85" y="58"/>
                    <a:pt x="85" y="58"/>
                  </a:cubicBezTo>
                  <a:cubicBezTo>
                    <a:pt x="86" y="65"/>
                    <a:pt x="86" y="65"/>
                    <a:pt x="86" y="65"/>
                  </a:cubicBezTo>
                  <a:cubicBezTo>
                    <a:pt x="92" y="67"/>
                    <a:pt x="92" y="67"/>
                    <a:pt x="92" y="67"/>
                  </a:cubicBezTo>
                  <a:cubicBezTo>
                    <a:pt x="99" y="69"/>
                    <a:pt x="99" y="69"/>
                    <a:pt x="99" y="69"/>
                  </a:cubicBezTo>
                  <a:cubicBezTo>
                    <a:pt x="103" y="76"/>
                    <a:pt x="103" y="76"/>
                    <a:pt x="103" y="76"/>
                  </a:cubicBezTo>
                  <a:lnTo>
                    <a:pt x="99" y="8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53">
              <a:extLst>
                <a:ext uri="{FF2B5EF4-FFF2-40B4-BE49-F238E27FC236}">
                  <a16:creationId xmlns:a16="http://schemas.microsoft.com/office/drawing/2014/main" id="{BF0F941B-44E6-7B45-B0A6-8A87E7F0859D}"/>
                </a:ext>
              </a:extLst>
            </p:cNvPr>
            <p:cNvSpPr>
              <a:spLocks/>
            </p:cNvSpPr>
            <p:nvPr/>
          </p:nvSpPr>
          <p:spPr bwMode="auto">
            <a:xfrm>
              <a:off x="1802" y="3355"/>
              <a:ext cx="315" cy="365"/>
            </a:xfrm>
            <a:custGeom>
              <a:avLst/>
              <a:gdLst>
                <a:gd name="T0" fmla="*/ 225 w 315"/>
                <a:gd name="T1" fmla="*/ 9 h 365"/>
                <a:gd name="T2" fmla="*/ 261 w 315"/>
                <a:gd name="T3" fmla="*/ 50 h 365"/>
                <a:gd name="T4" fmla="*/ 279 w 315"/>
                <a:gd name="T5" fmla="*/ 77 h 365"/>
                <a:gd name="T6" fmla="*/ 273 w 315"/>
                <a:gd name="T7" fmla="*/ 109 h 365"/>
                <a:gd name="T8" fmla="*/ 271 w 315"/>
                <a:gd name="T9" fmla="*/ 146 h 365"/>
                <a:gd name="T10" fmla="*/ 279 w 315"/>
                <a:gd name="T11" fmla="*/ 171 h 365"/>
                <a:gd name="T12" fmla="*/ 275 w 315"/>
                <a:gd name="T13" fmla="*/ 196 h 365"/>
                <a:gd name="T14" fmla="*/ 296 w 315"/>
                <a:gd name="T15" fmla="*/ 223 h 365"/>
                <a:gd name="T16" fmla="*/ 306 w 315"/>
                <a:gd name="T17" fmla="*/ 242 h 365"/>
                <a:gd name="T18" fmla="*/ 315 w 315"/>
                <a:gd name="T19" fmla="*/ 265 h 365"/>
                <a:gd name="T20" fmla="*/ 315 w 315"/>
                <a:gd name="T21" fmla="*/ 300 h 365"/>
                <a:gd name="T22" fmla="*/ 288 w 315"/>
                <a:gd name="T23" fmla="*/ 302 h 365"/>
                <a:gd name="T24" fmla="*/ 271 w 315"/>
                <a:gd name="T25" fmla="*/ 307 h 365"/>
                <a:gd name="T26" fmla="*/ 261 w 315"/>
                <a:gd name="T27" fmla="*/ 327 h 365"/>
                <a:gd name="T28" fmla="*/ 252 w 315"/>
                <a:gd name="T29" fmla="*/ 359 h 365"/>
                <a:gd name="T30" fmla="*/ 213 w 315"/>
                <a:gd name="T31" fmla="*/ 365 h 365"/>
                <a:gd name="T32" fmla="*/ 186 w 315"/>
                <a:gd name="T33" fmla="*/ 350 h 365"/>
                <a:gd name="T34" fmla="*/ 144 w 315"/>
                <a:gd name="T35" fmla="*/ 352 h 365"/>
                <a:gd name="T36" fmla="*/ 115 w 315"/>
                <a:gd name="T37" fmla="*/ 344 h 365"/>
                <a:gd name="T38" fmla="*/ 75 w 315"/>
                <a:gd name="T39" fmla="*/ 321 h 365"/>
                <a:gd name="T40" fmla="*/ 54 w 315"/>
                <a:gd name="T41" fmla="*/ 311 h 365"/>
                <a:gd name="T42" fmla="*/ 36 w 315"/>
                <a:gd name="T43" fmla="*/ 309 h 365"/>
                <a:gd name="T44" fmla="*/ 0 w 315"/>
                <a:gd name="T45" fmla="*/ 284 h 365"/>
                <a:gd name="T46" fmla="*/ 19 w 315"/>
                <a:gd name="T47" fmla="*/ 248 h 365"/>
                <a:gd name="T48" fmla="*/ 50 w 315"/>
                <a:gd name="T49" fmla="*/ 244 h 365"/>
                <a:gd name="T50" fmla="*/ 67 w 315"/>
                <a:gd name="T51" fmla="*/ 221 h 365"/>
                <a:gd name="T52" fmla="*/ 92 w 315"/>
                <a:gd name="T53" fmla="*/ 221 h 365"/>
                <a:gd name="T54" fmla="*/ 98 w 315"/>
                <a:gd name="T55" fmla="*/ 200 h 365"/>
                <a:gd name="T56" fmla="*/ 127 w 315"/>
                <a:gd name="T57" fmla="*/ 186 h 365"/>
                <a:gd name="T58" fmla="*/ 129 w 315"/>
                <a:gd name="T59" fmla="*/ 161 h 365"/>
                <a:gd name="T60" fmla="*/ 121 w 315"/>
                <a:gd name="T61" fmla="*/ 136 h 365"/>
                <a:gd name="T62" fmla="*/ 131 w 315"/>
                <a:gd name="T63" fmla="*/ 107 h 365"/>
                <a:gd name="T64" fmla="*/ 177 w 315"/>
                <a:gd name="T65" fmla="*/ 67 h 365"/>
                <a:gd name="T66" fmla="*/ 188 w 315"/>
                <a:gd name="T67" fmla="*/ 36 h 365"/>
                <a:gd name="T68" fmla="*/ 200 w 315"/>
                <a:gd name="T69" fmla="*/ 15 h 365"/>
                <a:gd name="T70" fmla="*/ 213 w 315"/>
                <a:gd name="T71"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5" h="365">
                  <a:moveTo>
                    <a:pt x="213" y="0"/>
                  </a:moveTo>
                  <a:lnTo>
                    <a:pt x="225" y="9"/>
                  </a:lnTo>
                  <a:lnTo>
                    <a:pt x="223" y="19"/>
                  </a:lnTo>
                  <a:lnTo>
                    <a:pt x="261" y="50"/>
                  </a:lnTo>
                  <a:lnTo>
                    <a:pt x="267" y="67"/>
                  </a:lnTo>
                  <a:lnTo>
                    <a:pt x="279" y="77"/>
                  </a:lnTo>
                  <a:lnTo>
                    <a:pt x="279" y="98"/>
                  </a:lnTo>
                  <a:lnTo>
                    <a:pt x="273" y="109"/>
                  </a:lnTo>
                  <a:lnTo>
                    <a:pt x="273" y="129"/>
                  </a:lnTo>
                  <a:lnTo>
                    <a:pt x="271" y="146"/>
                  </a:lnTo>
                  <a:lnTo>
                    <a:pt x="281" y="161"/>
                  </a:lnTo>
                  <a:lnTo>
                    <a:pt x="279" y="171"/>
                  </a:lnTo>
                  <a:lnTo>
                    <a:pt x="271" y="182"/>
                  </a:lnTo>
                  <a:lnTo>
                    <a:pt x="275" y="196"/>
                  </a:lnTo>
                  <a:lnTo>
                    <a:pt x="292" y="202"/>
                  </a:lnTo>
                  <a:lnTo>
                    <a:pt x="296" y="223"/>
                  </a:lnTo>
                  <a:lnTo>
                    <a:pt x="309" y="227"/>
                  </a:lnTo>
                  <a:lnTo>
                    <a:pt x="306" y="242"/>
                  </a:lnTo>
                  <a:lnTo>
                    <a:pt x="309" y="259"/>
                  </a:lnTo>
                  <a:lnTo>
                    <a:pt x="315" y="265"/>
                  </a:lnTo>
                  <a:lnTo>
                    <a:pt x="311" y="288"/>
                  </a:lnTo>
                  <a:lnTo>
                    <a:pt x="315" y="300"/>
                  </a:lnTo>
                  <a:lnTo>
                    <a:pt x="300" y="309"/>
                  </a:lnTo>
                  <a:lnTo>
                    <a:pt x="288" y="302"/>
                  </a:lnTo>
                  <a:lnTo>
                    <a:pt x="284" y="311"/>
                  </a:lnTo>
                  <a:lnTo>
                    <a:pt x="271" y="307"/>
                  </a:lnTo>
                  <a:lnTo>
                    <a:pt x="261" y="317"/>
                  </a:lnTo>
                  <a:lnTo>
                    <a:pt x="261" y="327"/>
                  </a:lnTo>
                  <a:lnTo>
                    <a:pt x="256" y="342"/>
                  </a:lnTo>
                  <a:lnTo>
                    <a:pt x="252" y="359"/>
                  </a:lnTo>
                  <a:lnTo>
                    <a:pt x="238" y="350"/>
                  </a:lnTo>
                  <a:lnTo>
                    <a:pt x="213" y="365"/>
                  </a:lnTo>
                  <a:lnTo>
                    <a:pt x="204" y="350"/>
                  </a:lnTo>
                  <a:lnTo>
                    <a:pt x="186" y="350"/>
                  </a:lnTo>
                  <a:lnTo>
                    <a:pt x="163" y="342"/>
                  </a:lnTo>
                  <a:lnTo>
                    <a:pt x="144" y="352"/>
                  </a:lnTo>
                  <a:lnTo>
                    <a:pt x="125" y="334"/>
                  </a:lnTo>
                  <a:lnTo>
                    <a:pt x="115" y="344"/>
                  </a:lnTo>
                  <a:lnTo>
                    <a:pt x="96" y="332"/>
                  </a:lnTo>
                  <a:lnTo>
                    <a:pt x="75" y="321"/>
                  </a:lnTo>
                  <a:lnTo>
                    <a:pt x="65" y="309"/>
                  </a:lnTo>
                  <a:lnTo>
                    <a:pt x="54" y="311"/>
                  </a:lnTo>
                  <a:lnTo>
                    <a:pt x="42" y="323"/>
                  </a:lnTo>
                  <a:lnTo>
                    <a:pt x="36" y="309"/>
                  </a:lnTo>
                  <a:lnTo>
                    <a:pt x="21" y="307"/>
                  </a:lnTo>
                  <a:lnTo>
                    <a:pt x="0" y="284"/>
                  </a:lnTo>
                  <a:lnTo>
                    <a:pt x="15" y="267"/>
                  </a:lnTo>
                  <a:lnTo>
                    <a:pt x="19" y="248"/>
                  </a:lnTo>
                  <a:lnTo>
                    <a:pt x="40" y="250"/>
                  </a:lnTo>
                  <a:lnTo>
                    <a:pt x="50" y="244"/>
                  </a:lnTo>
                  <a:lnTo>
                    <a:pt x="56" y="225"/>
                  </a:lnTo>
                  <a:lnTo>
                    <a:pt x="67" y="221"/>
                  </a:lnTo>
                  <a:lnTo>
                    <a:pt x="79" y="232"/>
                  </a:lnTo>
                  <a:lnTo>
                    <a:pt x="92" y="221"/>
                  </a:lnTo>
                  <a:lnTo>
                    <a:pt x="83" y="209"/>
                  </a:lnTo>
                  <a:lnTo>
                    <a:pt x="98" y="200"/>
                  </a:lnTo>
                  <a:lnTo>
                    <a:pt x="113" y="200"/>
                  </a:lnTo>
                  <a:lnTo>
                    <a:pt x="127" y="186"/>
                  </a:lnTo>
                  <a:lnTo>
                    <a:pt x="117" y="173"/>
                  </a:lnTo>
                  <a:lnTo>
                    <a:pt x="129" y="161"/>
                  </a:lnTo>
                  <a:lnTo>
                    <a:pt x="129" y="146"/>
                  </a:lnTo>
                  <a:lnTo>
                    <a:pt x="121" y="136"/>
                  </a:lnTo>
                  <a:lnTo>
                    <a:pt x="123" y="119"/>
                  </a:lnTo>
                  <a:lnTo>
                    <a:pt x="131" y="107"/>
                  </a:lnTo>
                  <a:lnTo>
                    <a:pt x="150" y="107"/>
                  </a:lnTo>
                  <a:lnTo>
                    <a:pt x="177" y="67"/>
                  </a:lnTo>
                  <a:lnTo>
                    <a:pt x="188" y="54"/>
                  </a:lnTo>
                  <a:lnTo>
                    <a:pt x="188" y="36"/>
                  </a:lnTo>
                  <a:lnTo>
                    <a:pt x="202" y="29"/>
                  </a:lnTo>
                  <a:lnTo>
                    <a:pt x="200" y="15"/>
                  </a:lnTo>
                  <a:lnTo>
                    <a:pt x="208" y="4"/>
                  </a:lnTo>
                  <a:lnTo>
                    <a:pt x="213"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4691DF25-748E-2A4F-961B-B9E237C30ECA}"/>
                </a:ext>
              </a:extLst>
            </p:cNvPr>
            <p:cNvSpPr>
              <a:spLocks/>
            </p:cNvSpPr>
            <p:nvPr/>
          </p:nvSpPr>
          <p:spPr bwMode="auto">
            <a:xfrm>
              <a:off x="2398" y="3584"/>
              <a:ext cx="456" cy="334"/>
            </a:xfrm>
            <a:custGeom>
              <a:avLst/>
              <a:gdLst>
                <a:gd name="T0" fmla="*/ 31 w 456"/>
                <a:gd name="T1" fmla="*/ 207 h 334"/>
                <a:gd name="T2" fmla="*/ 69 w 456"/>
                <a:gd name="T3" fmla="*/ 219 h 334"/>
                <a:gd name="T4" fmla="*/ 146 w 456"/>
                <a:gd name="T5" fmla="*/ 278 h 334"/>
                <a:gd name="T6" fmla="*/ 192 w 456"/>
                <a:gd name="T7" fmla="*/ 292 h 334"/>
                <a:gd name="T8" fmla="*/ 231 w 456"/>
                <a:gd name="T9" fmla="*/ 278 h 334"/>
                <a:gd name="T10" fmla="*/ 244 w 456"/>
                <a:gd name="T11" fmla="*/ 313 h 334"/>
                <a:gd name="T12" fmla="*/ 244 w 456"/>
                <a:gd name="T13" fmla="*/ 326 h 334"/>
                <a:gd name="T14" fmla="*/ 269 w 456"/>
                <a:gd name="T15" fmla="*/ 313 h 334"/>
                <a:gd name="T16" fmla="*/ 300 w 456"/>
                <a:gd name="T17" fmla="*/ 307 h 334"/>
                <a:gd name="T18" fmla="*/ 352 w 456"/>
                <a:gd name="T19" fmla="*/ 290 h 334"/>
                <a:gd name="T20" fmla="*/ 377 w 456"/>
                <a:gd name="T21" fmla="*/ 294 h 334"/>
                <a:gd name="T22" fmla="*/ 398 w 456"/>
                <a:gd name="T23" fmla="*/ 290 h 334"/>
                <a:gd name="T24" fmla="*/ 427 w 456"/>
                <a:gd name="T25" fmla="*/ 271 h 334"/>
                <a:gd name="T26" fmla="*/ 442 w 456"/>
                <a:gd name="T27" fmla="*/ 232 h 334"/>
                <a:gd name="T28" fmla="*/ 452 w 456"/>
                <a:gd name="T29" fmla="*/ 213 h 334"/>
                <a:gd name="T30" fmla="*/ 421 w 456"/>
                <a:gd name="T31" fmla="*/ 205 h 334"/>
                <a:gd name="T32" fmla="*/ 411 w 456"/>
                <a:gd name="T33" fmla="*/ 171 h 334"/>
                <a:gd name="T34" fmla="*/ 429 w 456"/>
                <a:gd name="T35" fmla="*/ 128 h 334"/>
                <a:gd name="T36" fmla="*/ 406 w 456"/>
                <a:gd name="T37" fmla="*/ 111 h 334"/>
                <a:gd name="T38" fmla="*/ 338 w 456"/>
                <a:gd name="T39" fmla="*/ 82 h 334"/>
                <a:gd name="T40" fmla="*/ 313 w 456"/>
                <a:gd name="T41" fmla="*/ 82 h 334"/>
                <a:gd name="T42" fmla="*/ 319 w 456"/>
                <a:gd name="T43" fmla="*/ 55 h 334"/>
                <a:gd name="T44" fmla="*/ 275 w 456"/>
                <a:gd name="T45" fmla="*/ 7 h 334"/>
                <a:gd name="T46" fmla="*/ 244 w 456"/>
                <a:gd name="T47" fmla="*/ 36 h 334"/>
                <a:gd name="T48" fmla="*/ 213 w 456"/>
                <a:gd name="T49" fmla="*/ 28 h 334"/>
                <a:gd name="T50" fmla="*/ 181 w 456"/>
                <a:gd name="T51" fmla="*/ 17 h 334"/>
                <a:gd name="T52" fmla="*/ 150 w 456"/>
                <a:gd name="T53" fmla="*/ 7 h 334"/>
                <a:gd name="T54" fmla="*/ 113 w 456"/>
                <a:gd name="T55" fmla="*/ 0 h 334"/>
                <a:gd name="T56" fmla="*/ 71 w 456"/>
                <a:gd name="T57" fmla="*/ 40 h 334"/>
                <a:gd name="T58" fmla="*/ 52 w 456"/>
                <a:gd name="T59" fmla="*/ 67 h 334"/>
                <a:gd name="T60" fmla="*/ 27 w 456"/>
                <a:gd name="T61" fmla="*/ 96 h 334"/>
                <a:gd name="T62" fmla="*/ 2 w 456"/>
                <a:gd name="T63" fmla="*/ 115 h 334"/>
                <a:gd name="T64" fmla="*/ 0 w 456"/>
                <a:gd name="T65" fmla="*/ 151 h 334"/>
                <a:gd name="T66" fmla="*/ 8 w 456"/>
                <a:gd name="T67" fmla="*/ 173 h 334"/>
                <a:gd name="T68" fmla="*/ 19 w 456"/>
                <a:gd name="T69" fmla="*/ 20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6" h="334">
                  <a:moveTo>
                    <a:pt x="19" y="205"/>
                  </a:moveTo>
                  <a:lnTo>
                    <a:pt x="31" y="207"/>
                  </a:lnTo>
                  <a:lnTo>
                    <a:pt x="44" y="219"/>
                  </a:lnTo>
                  <a:lnTo>
                    <a:pt x="69" y="219"/>
                  </a:lnTo>
                  <a:lnTo>
                    <a:pt x="111" y="234"/>
                  </a:lnTo>
                  <a:lnTo>
                    <a:pt x="146" y="278"/>
                  </a:lnTo>
                  <a:lnTo>
                    <a:pt x="177" y="278"/>
                  </a:lnTo>
                  <a:lnTo>
                    <a:pt x="192" y="292"/>
                  </a:lnTo>
                  <a:lnTo>
                    <a:pt x="221" y="290"/>
                  </a:lnTo>
                  <a:lnTo>
                    <a:pt x="231" y="278"/>
                  </a:lnTo>
                  <a:lnTo>
                    <a:pt x="246" y="284"/>
                  </a:lnTo>
                  <a:lnTo>
                    <a:pt x="244" y="313"/>
                  </a:lnTo>
                  <a:lnTo>
                    <a:pt x="248" y="319"/>
                  </a:lnTo>
                  <a:lnTo>
                    <a:pt x="244" y="326"/>
                  </a:lnTo>
                  <a:lnTo>
                    <a:pt x="250" y="334"/>
                  </a:lnTo>
                  <a:lnTo>
                    <a:pt x="269" y="313"/>
                  </a:lnTo>
                  <a:lnTo>
                    <a:pt x="288" y="317"/>
                  </a:lnTo>
                  <a:lnTo>
                    <a:pt x="300" y="307"/>
                  </a:lnTo>
                  <a:lnTo>
                    <a:pt x="327" y="309"/>
                  </a:lnTo>
                  <a:lnTo>
                    <a:pt x="352" y="290"/>
                  </a:lnTo>
                  <a:lnTo>
                    <a:pt x="373" y="290"/>
                  </a:lnTo>
                  <a:lnTo>
                    <a:pt x="377" y="294"/>
                  </a:lnTo>
                  <a:lnTo>
                    <a:pt x="390" y="284"/>
                  </a:lnTo>
                  <a:lnTo>
                    <a:pt x="398" y="290"/>
                  </a:lnTo>
                  <a:lnTo>
                    <a:pt x="423" y="271"/>
                  </a:lnTo>
                  <a:lnTo>
                    <a:pt x="427" y="271"/>
                  </a:lnTo>
                  <a:lnTo>
                    <a:pt x="431" y="248"/>
                  </a:lnTo>
                  <a:lnTo>
                    <a:pt x="442" y="232"/>
                  </a:lnTo>
                  <a:lnTo>
                    <a:pt x="456" y="228"/>
                  </a:lnTo>
                  <a:lnTo>
                    <a:pt x="452" y="213"/>
                  </a:lnTo>
                  <a:lnTo>
                    <a:pt x="440" y="205"/>
                  </a:lnTo>
                  <a:lnTo>
                    <a:pt x="421" y="205"/>
                  </a:lnTo>
                  <a:lnTo>
                    <a:pt x="417" y="194"/>
                  </a:lnTo>
                  <a:lnTo>
                    <a:pt x="411" y="171"/>
                  </a:lnTo>
                  <a:lnTo>
                    <a:pt x="438" y="136"/>
                  </a:lnTo>
                  <a:lnTo>
                    <a:pt x="429" y="128"/>
                  </a:lnTo>
                  <a:lnTo>
                    <a:pt x="409" y="128"/>
                  </a:lnTo>
                  <a:lnTo>
                    <a:pt x="406" y="111"/>
                  </a:lnTo>
                  <a:lnTo>
                    <a:pt x="381" y="80"/>
                  </a:lnTo>
                  <a:lnTo>
                    <a:pt x="338" y="82"/>
                  </a:lnTo>
                  <a:lnTo>
                    <a:pt x="327" y="86"/>
                  </a:lnTo>
                  <a:lnTo>
                    <a:pt x="313" y="82"/>
                  </a:lnTo>
                  <a:lnTo>
                    <a:pt x="306" y="67"/>
                  </a:lnTo>
                  <a:lnTo>
                    <a:pt x="319" y="55"/>
                  </a:lnTo>
                  <a:lnTo>
                    <a:pt x="304" y="23"/>
                  </a:lnTo>
                  <a:lnTo>
                    <a:pt x="275" y="7"/>
                  </a:lnTo>
                  <a:lnTo>
                    <a:pt x="248" y="21"/>
                  </a:lnTo>
                  <a:lnTo>
                    <a:pt x="244" y="36"/>
                  </a:lnTo>
                  <a:lnTo>
                    <a:pt x="225" y="23"/>
                  </a:lnTo>
                  <a:lnTo>
                    <a:pt x="213" y="28"/>
                  </a:lnTo>
                  <a:lnTo>
                    <a:pt x="196" y="11"/>
                  </a:lnTo>
                  <a:lnTo>
                    <a:pt x="181" y="17"/>
                  </a:lnTo>
                  <a:lnTo>
                    <a:pt x="156" y="15"/>
                  </a:lnTo>
                  <a:lnTo>
                    <a:pt x="150" y="7"/>
                  </a:lnTo>
                  <a:lnTo>
                    <a:pt x="125" y="7"/>
                  </a:lnTo>
                  <a:lnTo>
                    <a:pt x="113" y="0"/>
                  </a:lnTo>
                  <a:lnTo>
                    <a:pt x="86" y="5"/>
                  </a:lnTo>
                  <a:lnTo>
                    <a:pt x="71" y="40"/>
                  </a:lnTo>
                  <a:lnTo>
                    <a:pt x="71" y="63"/>
                  </a:lnTo>
                  <a:lnTo>
                    <a:pt x="52" y="67"/>
                  </a:lnTo>
                  <a:lnTo>
                    <a:pt x="29" y="84"/>
                  </a:lnTo>
                  <a:lnTo>
                    <a:pt x="27" y="96"/>
                  </a:lnTo>
                  <a:lnTo>
                    <a:pt x="6" y="113"/>
                  </a:lnTo>
                  <a:lnTo>
                    <a:pt x="2" y="115"/>
                  </a:lnTo>
                  <a:lnTo>
                    <a:pt x="0" y="134"/>
                  </a:lnTo>
                  <a:lnTo>
                    <a:pt x="0" y="151"/>
                  </a:lnTo>
                  <a:lnTo>
                    <a:pt x="8" y="155"/>
                  </a:lnTo>
                  <a:lnTo>
                    <a:pt x="8" y="173"/>
                  </a:lnTo>
                  <a:lnTo>
                    <a:pt x="19" y="198"/>
                  </a:lnTo>
                  <a:lnTo>
                    <a:pt x="19" y="20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194E4DC6-ECBA-8B4C-A4DC-1124CD455115}"/>
                </a:ext>
              </a:extLst>
            </p:cNvPr>
            <p:cNvSpPr>
              <a:spLocks/>
            </p:cNvSpPr>
            <p:nvPr/>
          </p:nvSpPr>
          <p:spPr bwMode="auto">
            <a:xfrm>
              <a:off x="3073" y="3349"/>
              <a:ext cx="715" cy="802"/>
            </a:xfrm>
            <a:custGeom>
              <a:avLst/>
              <a:gdLst>
                <a:gd name="T0" fmla="*/ 130 w 343"/>
                <a:gd name="T1" fmla="*/ 6 h 385"/>
                <a:gd name="T2" fmla="*/ 122 w 343"/>
                <a:gd name="T3" fmla="*/ 28 h 385"/>
                <a:gd name="T4" fmla="*/ 130 w 343"/>
                <a:gd name="T5" fmla="*/ 52 h 385"/>
                <a:gd name="T6" fmla="*/ 125 w 343"/>
                <a:gd name="T7" fmla="*/ 69 h 385"/>
                <a:gd name="T8" fmla="*/ 112 w 343"/>
                <a:gd name="T9" fmla="*/ 91 h 385"/>
                <a:gd name="T10" fmla="*/ 121 w 343"/>
                <a:gd name="T11" fmla="*/ 120 h 385"/>
                <a:gd name="T12" fmla="*/ 126 w 343"/>
                <a:gd name="T13" fmla="*/ 134 h 385"/>
                <a:gd name="T14" fmla="*/ 135 w 343"/>
                <a:gd name="T15" fmla="*/ 155 h 385"/>
                <a:gd name="T16" fmla="*/ 117 w 343"/>
                <a:gd name="T17" fmla="*/ 166 h 385"/>
                <a:gd name="T18" fmla="*/ 101 w 343"/>
                <a:gd name="T19" fmla="*/ 156 h 385"/>
                <a:gd name="T20" fmla="*/ 93 w 343"/>
                <a:gd name="T21" fmla="*/ 172 h 385"/>
                <a:gd name="T22" fmla="*/ 76 w 343"/>
                <a:gd name="T23" fmla="*/ 211 h 385"/>
                <a:gd name="T24" fmla="*/ 61 w 343"/>
                <a:gd name="T25" fmla="*/ 202 h 385"/>
                <a:gd name="T26" fmla="*/ 47 w 343"/>
                <a:gd name="T27" fmla="*/ 209 h 385"/>
                <a:gd name="T28" fmla="*/ 28 w 343"/>
                <a:gd name="T29" fmla="*/ 221 h 385"/>
                <a:gd name="T30" fmla="*/ 30 w 343"/>
                <a:gd name="T31" fmla="*/ 240 h 385"/>
                <a:gd name="T32" fmla="*/ 21 w 343"/>
                <a:gd name="T33" fmla="*/ 260 h 385"/>
                <a:gd name="T34" fmla="*/ 19 w 343"/>
                <a:gd name="T35" fmla="*/ 279 h 385"/>
                <a:gd name="T36" fmla="*/ 16 w 343"/>
                <a:gd name="T37" fmla="*/ 301 h 385"/>
                <a:gd name="T38" fmla="*/ 4 w 343"/>
                <a:gd name="T39" fmla="*/ 310 h 385"/>
                <a:gd name="T40" fmla="*/ 21 w 343"/>
                <a:gd name="T41" fmla="*/ 331 h 385"/>
                <a:gd name="T42" fmla="*/ 50 w 343"/>
                <a:gd name="T43" fmla="*/ 343 h 385"/>
                <a:gd name="T44" fmla="*/ 81 w 343"/>
                <a:gd name="T45" fmla="*/ 335 h 385"/>
                <a:gd name="T46" fmla="*/ 94 w 343"/>
                <a:gd name="T47" fmla="*/ 348 h 385"/>
                <a:gd name="T48" fmla="*/ 125 w 343"/>
                <a:gd name="T49" fmla="*/ 359 h 385"/>
                <a:gd name="T50" fmla="*/ 146 w 343"/>
                <a:gd name="T51" fmla="*/ 378 h 385"/>
                <a:gd name="T52" fmla="*/ 165 w 343"/>
                <a:gd name="T53" fmla="*/ 380 h 385"/>
                <a:gd name="T54" fmla="*/ 188 w 343"/>
                <a:gd name="T55" fmla="*/ 351 h 385"/>
                <a:gd name="T56" fmla="*/ 219 w 343"/>
                <a:gd name="T57" fmla="*/ 286 h 385"/>
                <a:gd name="T58" fmla="*/ 210 w 343"/>
                <a:gd name="T59" fmla="*/ 235 h 385"/>
                <a:gd name="T60" fmla="*/ 204 w 343"/>
                <a:gd name="T61" fmla="*/ 208 h 385"/>
                <a:gd name="T62" fmla="*/ 220 w 343"/>
                <a:gd name="T63" fmla="*/ 196 h 385"/>
                <a:gd name="T64" fmla="*/ 240 w 343"/>
                <a:gd name="T65" fmla="*/ 194 h 385"/>
                <a:gd name="T66" fmla="*/ 246 w 343"/>
                <a:gd name="T67" fmla="*/ 189 h 385"/>
                <a:gd name="T68" fmla="*/ 264 w 343"/>
                <a:gd name="T69" fmla="*/ 189 h 385"/>
                <a:gd name="T70" fmla="*/ 284 w 343"/>
                <a:gd name="T71" fmla="*/ 188 h 385"/>
                <a:gd name="T72" fmla="*/ 294 w 343"/>
                <a:gd name="T73" fmla="*/ 170 h 385"/>
                <a:gd name="T74" fmla="*/ 315 w 343"/>
                <a:gd name="T75" fmla="*/ 161 h 385"/>
                <a:gd name="T76" fmla="*/ 319 w 343"/>
                <a:gd name="T77" fmla="*/ 165 h 385"/>
                <a:gd name="T78" fmla="*/ 337 w 343"/>
                <a:gd name="T79" fmla="*/ 152 h 385"/>
                <a:gd name="T80" fmla="*/ 318 w 343"/>
                <a:gd name="T81" fmla="*/ 136 h 385"/>
                <a:gd name="T82" fmla="*/ 320 w 343"/>
                <a:gd name="T83" fmla="*/ 126 h 385"/>
                <a:gd name="T84" fmla="*/ 331 w 343"/>
                <a:gd name="T85" fmla="*/ 116 h 385"/>
                <a:gd name="T86" fmla="*/ 343 w 343"/>
                <a:gd name="T87" fmla="*/ 109 h 385"/>
                <a:gd name="T88" fmla="*/ 326 w 343"/>
                <a:gd name="T89" fmla="*/ 93 h 385"/>
                <a:gd name="T90" fmla="*/ 312 w 343"/>
                <a:gd name="T91" fmla="*/ 81 h 385"/>
                <a:gd name="T92" fmla="*/ 298 w 343"/>
                <a:gd name="T93" fmla="*/ 82 h 385"/>
                <a:gd name="T94" fmla="*/ 282 w 343"/>
                <a:gd name="T95" fmla="*/ 70 h 385"/>
                <a:gd name="T96" fmla="*/ 260 w 343"/>
                <a:gd name="T97" fmla="*/ 82 h 385"/>
                <a:gd name="T98" fmla="*/ 255 w 343"/>
                <a:gd name="T99" fmla="*/ 98 h 385"/>
                <a:gd name="T100" fmla="*/ 242 w 343"/>
                <a:gd name="T101" fmla="*/ 123 h 385"/>
                <a:gd name="T102" fmla="*/ 237 w 343"/>
                <a:gd name="T103" fmla="*/ 120 h 385"/>
                <a:gd name="T104" fmla="*/ 224 w 343"/>
                <a:gd name="T105" fmla="*/ 124 h 385"/>
                <a:gd name="T106" fmla="*/ 199 w 343"/>
                <a:gd name="T107" fmla="*/ 139 h 385"/>
                <a:gd name="T108" fmla="*/ 191 w 343"/>
                <a:gd name="T109" fmla="*/ 91 h 385"/>
                <a:gd name="T110" fmla="*/ 181 w 343"/>
                <a:gd name="T111" fmla="*/ 68 h 385"/>
                <a:gd name="T112" fmla="*/ 175 w 343"/>
                <a:gd name="T113" fmla="*/ 56 h 385"/>
                <a:gd name="T114" fmla="*/ 173 w 343"/>
                <a:gd name="T115" fmla="*/ 44 h 385"/>
                <a:gd name="T116" fmla="*/ 163 w 343"/>
                <a:gd name="T117" fmla="*/ 28 h 385"/>
                <a:gd name="T118" fmla="*/ 144 w 343"/>
                <a:gd name="T119" fmla="*/ 16 h 385"/>
                <a:gd name="T120" fmla="*/ 143 w 343"/>
                <a:gd name="T12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 h="385">
                  <a:moveTo>
                    <a:pt x="143" y="0"/>
                  </a:moveTo>
                  <a:cubicBezTo>
                    <a:pt x="136" y="5"/>
                    <a:pt x="136" y="5"/>
                    <a:pt x="136" y="5"/>
                  </a:cubicBezTo>
                  <a:cubicBezTo>
                    <a:pt x="130" y="6"/>
                    <a:pt x="130" y="6"/>
                    <a:pt x="130" y="6"/>
                  </a:cubicBezTo>
                  <a:cubicBezTo>
                    <a:pt x="120" y="13"/>
                    <a:pt x="120" y="13"/>
                    <a:pt x="120" y="13"/>
                  </a:cubicBezTo>
                  <a:cubicBezTo>
                    <a:pt x="119" y="21"/>
                    <a:pt x="119" y="21"/>
                    <a:pt x="119" y="21"/>
                  </a:cubicBezTo>
                  <a:cubicBezTo>
                    <a:pt x="122" y="28"/>
                    <a:pt x="122" y="28"/>
                    <a:pt x="122" y="28"/>
                  </a:cubicBezTo>
                  <a:cubicBezTo>
                    <a:pt x="121" y="35"/>
                    <a:pt x="121" y="35"/>
                    <a:pt x="121" y="35"/>
                  </a:cubicBezTo>
                  <a:cubicBezTo>
                    <a:pt x="121" y="42"/>
                    <a:pt x="121" y="42"/>
                    <a:pt x="121" y="42"/>
                  </a:cubicBezTo>
                  <a:cubicBezTo>
                    <a:pt x="130" y="52"/>
                    <a:pt x="130" y="52"/>
                    <a:pt x="130" y="52"/>
                  </a:cubicBezTo>
                  <a:cubicBezTo>
                    <a:pt x="128" y="57"/>
                    <a:pt x="128" y="57"/>
                    <a:pt x="128" y="57"/>
                  </a:cubicBezTo>
                  <a:cubicBezTo>
                    <a:pt x="131" y="63"/>
                    <a:pt x="131" y="63"/>
                    <a:pt x="131" y="63"/>
                  </a:cubicBezTo>
                  <a:cubicBezTo>
                    <a:pt x="125" y="69"/>
                    <a:pt x="125" y="69"/>
                    <a:pt x="125" y="69"/>
                  </a:cubicBezTo>
                  <a:cubicBezTo>
                    <a:pt x="125" y="79"/>
                    <a:pt x="125" y="79"/>
                    <a:pt x="125" y="79"/>
                  </a:cubicBezTo>
                  <a:cubicBezTo>
                    <a:pt x="121" y="84"/>
                    <a:pt x="121" y="84"/>
                    <a:pt x="121" y="84"/>
                  </a:cubicBezTo>
                  <a:cubicBezTo>
                    <a:pt x="112" y="91"/>
                    <a:pt x="112" y="91"/>
                    <a:pt x="112" y="91"/>
                  </a:cubicBezTo>
                  <a:cubicBezTo>
                    <a:pt x="113" y="104"/>
                    <a:pt x="113" y="104"/>
                    <a:pt x="113" y="104"/>
                  </a:cubicBezTo>
                  <a:cubicBezTo>
                    <a:pt x="111" y="113"/>
                    <a:pt x="111" y="113"/>
                    <a:pt x="111" y="113"/>
                  </a:cubicBezTo>
                  <a:cubicBezTo>
                    <a:pt x="121" y="120"/>
                    <a:pt x="121" y="120"/>
                    <a:pt x="121" y="120"/>
                  </a:cubicBezTo>
                  <a:cubicBezTo>
                    <a:pt x="127" y="119"/>
                    <a:pt x="127" y="119"/>
                    <a:pt x="127" y="119"/>
                  </a:cubicBezTo>
                  <a:cubicBezTo>
                    <a:pt x="131" y="132"/>
                    <a:pt x="131" y="132"/>
                    <a:pt x="131" y="132"/>
                  </a:cubicBezTo>
                  <a:cubicBezTo>
                    <a:pt x="126" y="134"/>
                    <a:pt x="126" y="134"/>
                    <a:pt x="126" y="134"/>
                  </a:cubicBezTo>
                  <a:cubicBezTo>
                    <a:pt x="126" y="141"/>
                    <a:pt x="126" y="141"/>
                    <a:pt x="126" y="141"/>
                  </a:cubicBezTo>
                  <a:cubicBezTo>
                    <a:pt x="132" y="142"/>
                    <a:pt x="132" y="142"/>
                    <a:pt x="132" y="142"/>
                  </a:cubicBezTo>
                  <a:cubicBezTo>
                    <a:pt x="135" y="155"/>
                    <a:pt x="135" y="155"/>
                    <a:pt x="135" y="155"/>
                  </a:cubicBezTo>
                  <a:cubicBezTo>
                    <a:pt x="129" y="161"/>
                    <a:pt x="129" y="161"/>
                    <a:pt x="129" y="161"/>
                  </a:cubicBezTo>
                  <a:cubicBezTo>
                    <a:pt x="125" y="167"/>
                    <a:pt x="125" y="167"/>
                    <a:pt x="125" y="167"/>
                  </a:cubicBezTo>
                  <a:cubicBezTo>
                    <a:pt x="117" y="166"/>
                    <a:pt x="117" y="166"/>
                    <a:pt x="117" y="166"/>
                  </a:cubicBezTo>
                  <a:cubicBezTo>
                    <a:pt x="113" y="163"/>
                    <a:pt x="113" y="163"/>
                    <a:pt x="113" y="163"/>
                  </a:cubicBezTo>
                  <a:cubicBezTo>
                    <a:pt x="106" y="162"/>
                    <a:pt x="106" y="162"/>
                    <a:pt x="106" y="162"/>
                  </a:cubicBezTo>
                  <a:cubicBezTo>
                    <a:pt x="101" y="156"/>
                    <a:pt x="101" y="156"/>
                    <a:pt x="101" y="156"/>
                  </a:cubicBezTo>
                  <a:cubicBezTo>
                    <a:pt x="95" y="158"/>
                    <a:pt x="95" y="158"/>
                    <a:pt x="95" y="158"/>
                  </a:cubicBezTo>
                  <a:cubicBezTo>
                    <a:pt x="91" y="163"/>
                    <a:pt x="91" y="163"/>
                    <a:pt x="91" y="163"/>
                  </a:cubicBezTo>
                  <a:cubicBezTo>
                    <a:pt x="93" y="172"/>
                    <a:pt x="93" y="172"/>
                    <a:pt x="93" y="172"/>
                  </a:cubicBezTo>
                  <a:cubicBezTo>
                    <a:pt x="77" y="191"/>
                    <a:pt x="77" y="191"/>
                    <a:pt x="77" y="191"/>
                  </a:cubicBezTo>
                  <a:cubicBezTo>
                    <a:pt x="73" y="205"/>
                    <a:pt x="73" y="205"/>
                    <a:pt x="73" y="205"/>
                  </a:cubicBezTo>
                  <a:cubicBezTo>
                    <a:pt x="76" y="211"/>
                    <a:pt x="76" y="211"/>
                    <a:pt x="76" y="211"/>
                  </a:cubicBezTo>
                  <a:cubicBezTo>
                    <a:pt x="74" y="216"/>
                    <a:pt x="74" y="216"/>
                    <a:pt x="74" y="216"/>
                  </a:cubicBezTo>
                  <a:cubicBezTo>
                    <a:pt x="67" y="212"/>
                    <a:pt x="67" y="212"/>
                    <a:pt x="67" y="212"/>
                  </a:cubicBezTo>
                  <a:cubicBezTo>
                    <a:pt x="61" y="202"/>
                    <a:pt x="61" y="202"/>
                    <a:pt x="61" y="202"/>
                  </a:cubicBezTo>
                  <a:cubicBezTo>
                    <a:pt x="56" y="198"/>
                    <a:pt x="56" y="198"/>
                    <a:pt x="56" y="198"/>
                  </a:cubicBezTo>
                  <a:cubicBezTo>
                    <a:pt x="53" y="201"/>
                    <a:pt x="53" y="201"/>
                    <a:pt x="53" y="201"/>
                  </a:cubicBezTo>
                  <a:cubicBezTo>
                    <a:pt x="47" y="209"/>
                    <a:pt x="47" y="209"/>
                    <a:pt x="47" y="209"/>
                  </a:cubicBezTo>
                  <a:cubicBezTo>
                    <a:pt x="36" y="210"/>
                    <a:pt x="36" y="210"/>
                    <a:pt x="36" y="210"/>
                  </a:cubicBezTo>
                  <a:cubicBezTo>
                    <a:pt x="29" y="211"/>
                    <a:pt x="29" y="211"/>
                    <a:pt x="29" y="211"/>
                  </a:cubicBezTo>
                  <a:cubicBezTo>
                    <a:pt x="28" y="221"/>
                    <a:pt x="28" y="221"/>
                    <a:pt x="28" y="221"/>
                  </a:cubicBezTo>
                  <a:cubicBezTo>
                    <a:pt x="23" y="225"/>
                    <a:pt x="23" y="225"/>
                    <a:pt x="23" y="225"/>
                  </a:cubicBezTo>
                  <a:cubicBezTo>
                    <a:pt x="24" y="232"/>
                    <a:pt x="24" y="232"/>
                    <a:pt x="24" y="232"/>
                  </a:cubicBezTo>
                  <a:cubicBezTo>
                    <a:pt x="30" y="240"/>
                    <a:pt x="30" y="240"/>
                    <a:pt x="30" y="240"/>
                  </a:cubicBezTo>
                  <a:cubicBezTo>
                    <a:pt x="32" y="250"/>
                    <a:pt x="32" y="250"/>
                    <a:pt x="32" y="250"/>
                  </a:cubicBezTo>
                  <a:cubicBezTo>
                    <a:pt x="26" y="256"/>
                    <a:pt x="26" y="256"/>
                    <a:pt x="26" y="256"/>
                  </a:cubicBezTo>
                  <a:cubicBezTo>
                    <a:pt x="21" y="260"/>
                    <a:pt x="21" y="260"/>
                    <a:pt x="21" y="260"/>
                  </a:cubicBezTo>
                  <a:cubicBezTo>
                    <a:pt x="16" y="261"/>
                    <a:pt x="16" y="261"/>
                    <a:pt x="16" y="261"/>
                  </a:cubicBezTo>
                  <a:cubicBezTo>
                    <a:pt x="14" y="271"/>
                    <a:pt x="14" y="271"/>
                    <a:pt x="14" y="271"/>
                  </a:cubicBezTo>
                  <a:cubicBezTo>
                    <a:pt x="19" y="279"/>
                    <a:pt x="19" y="279"/>
                    <a:pt x="19" y="279"/>
                  </a:cubicBezTo>
                  <a:cubicBezTo>
                    <a:pt x="16" y="286"/>
                    <a:pt x="16" y="286"/>
                    <a:pt x="16" y="286"/>
                  </a:cubicBezTo>
                  <a:cubicBezTo>
                    <a:pt x="18" y="297"/>
                    <a:pt x="18" y="297"/>
                    <a:pt x="18" y="297"/>
                  </a:cubicBezTo>
                  <a:cubicBezTo>
                    <a:pt x="16" y="301"/>
                    <a:pt x="16" y="301"/>
                    <a:pt x="16" y="301"/>
                  </a:cubicBezTo>
                  <a:cubicBezTo>
                    <a:pt x="16" y="306"/>
                    <a:pt x="16" y="306"/>
                    <a:pt x="16" y="306"/>
                  </a:cubicBezTo>
                  <a:cubicBezTo>
                    <a:pt x="9" y="307"/>
                    <a:pt x="9" y="307"/>
                    <a:pt x="9" y="307"/>
                  </a:cubicBezTo>
                  <a:cubicBezTo>
                    <a:pt x="4" y="310"/>
                    <a:pt x="4" y="310"/>
                    <a:pt x="4" y="310"/>
                  </a:cubicBezTo>
                  <a:cubicBezTo>
                    <a:pt x="0" y="312"/>
                    <a:pt x="0" y="312"/>
                    <a:pt x="0" y="312"/>
                  </a:cubicBezTo>
                  <a:cubicBezTo>
                    <a:pt x="2" y="321"/>
                    <a:pt x="2" y="321"/>
                    <a:pt x="2" y="321"/>
                  </a:cubicBezTo>
                  <a:cubicBezTo>
                    <a:pt x="21" y="331"/>
                    <a:pt x="21" y="331"/>
                    <a:pt x="21" y="331"/>
                  </a:cubicBezTo>
                  <a:cubicBezTo>
                    <a:pt x="30" y="333"/>
                    <a:pt x="30" y="333"/>
                    <a:pt x="30" y="333"/>
                  </a:cubicBezTo>
                  <a:cubicBezTo>
                    <a:pt x="41" y="336"/>
                    <a:pt x="41" y="336"/>
                    <a:pt x="41" y="336"/>
                  </a:cubicBezTo>
                  <a:cubicBezTo>
                    <a:pt x="50" y="343"/>
                    <a:pt x="50" y="343"/>
                    <a:pt x="50" y="343"/>
                  </a:cubicBezTo>
                  <a:cubicBezTo>
                    <a:pt x="62" y="341"/>
                    <a:pt x="62" y="341"/>
                    <a:pt x="62" y="341"/>
                  </a:cubicBezTo>
                  <a:cubicBezTo>
                    <a:pt x="67" y="348"/>
                    <a:pt x="67" y="348"/>
                    <a:pt x="67" y="348"/>
                  </a:cubicBezTo>
                  <a:cubicBezTo>
                    <a:pt x="81" y="335"/>
                    <a:pt x="81" y="335"/>
                    <a:pt x="81" y="335"/>
                  </a:cubicBezTo>
                  <a:cubicBezTo>
                    <a:pt x="87" y="339"/>
                    <a:pt x="87" y="339"/>
                    <a:pt x="87" y="339"/>
                  </a:cubicBezTo>
                  <a:cubicBezTo>
                    <a:pt x="86" y="342"/>
                    <a:pt x="86" y="342"/>
                    <a:pt x="86" y="342"/>
                  </a:cubicBezTo>
                  <a:cubicBezTo>
                    <a:pt x="94" y="348"/>
                    <a:pt x="94" y="348"/>
                    <a:pt x="94" y="348"/>
                  </a:cubicBezTo>
                  <a:cubicBezTo>
                    <a:pt x="103" y="349"/>
                    <a:pt x="103" y="349"/>
                    <a:pt x="103" y="349"/>
                  </a:cubicBezTo>
                  <a:cubicBezTo>
                    <a:pt x="118" y="361"/>
                    <a:pt x="118" y="361"/>
                    <a:pt x="118" y="361"/>
                  </a:cubicBezTo>
                  <a:cubicBezTo>
                    <a:pt x="125" y="359"/>
                    <a:pt x="125" y="359"/>
                    <a:pt x="125" y="359"/>
                  </a:cubicBezTo>
                  <a:cubicBezTo>
                    <a:pt x="135" y="368"/>
                    <a:pt x="135" y="368"/>
                    <a:pt x="135" y="368"/>
                  </a:cubicBezTo>
                  <a:cubicBezTo>
                    <a:pt x="143" y="367"/>
                    <a:pt x="143" y="367"/>
                    <a:pt x="143" y="367"/>
                  </a:cubicBezTo>
                  <a:cubicBezTo>
                    <a:pt x="146" y="378"/>
                    <a:pt x="146" y="378"/>
                    <a:pt x="146" y="378"/>
                  </a:cubicBezTo>
                  <a:cubicBezTo>
                    <a:pt x="155" y="379"/>
                    <a:pt x="155" y="379"/>
                    <a:pt x="155" y="379"/>
                  </a:cubicBezTo>
                  <a:cubicBezTo>
                    <a:pt x="160" y="385"/>
                    <a:pt x="160" y="385"/>
                    <a:pt x="160" y="385"/>
                  </a:cubicBezTo>
                  <a:cubicBezTo>
                    <a:pt x="165" y="380"/>
                    <a:pt x="165" y="380"/>
                    <a:pt x="165" y="380"/>
                  </a:cubicBezTo>
                  <a:cubicBezTo>
                    <a:pt x="170" y="380"/>
                    <a:pt x="170" y="380"/>
                    <a:pt x="170" y="380"/>
                  </a:cubicBezTo>
                  <a:cubicBezTo>
                    <a:pt x="171" y="369"/>
                    <a:pt x="171" y="369"/>
                    <a:pt x="171" y="369"/>
                  </a:cubicBezTo>
                  <a:cubicBezTo>
                    <a:pt x="188" y="351"/>
                    <a:pt x="188" y="351"/>
                    <a:pt x="188" y="351"/>
                  </a:cubicBezTo>
                  <a:cubicBezTo>
                    <a:pt x="191" y="341"/>
                    <a:pt x="191" y="341"/>
                    <a:pt x="191" y="341"/>
                  </a:cubicBezTo>
                  <a:cubicBezTo>
                    <a:pt x="217" y="313"/>
                    <a:pt x="217" y="313"/>
                    <a:pt x="217" y="313"/>
                  </a:cubicBezTo>
                  <a:cubicBezTo>
                    <a:pt x="219" y="286"/>
                    <a:pt x="219" y="286"/>
                    <a:pt x="219" y="286"/>
                  </a:cubicBezTo>
                  <a:cubicBezTo>
                    <a:pt x="224" y="270"/>
                    <a:pt x="224" y="270"/>
                    <a:pt x="224" y="270"/>
                  </a:cubicBezTo>
                  <a:cubicBezTo>
                    <a:pt x="215" y="267"/>
                    <a:pt x="215" y="267"/>
                    <a:pt x="215" y="267"/>
                  </a:cubicBezTo>
                  <a:cubicBezTo>
                    <a:pt x="210" y="235"/>
                    <a:pt x="210" y="235"/>
                    <a:pt x="210" y="235"/>
                  </a:cubicBezTo>
                  <a:cubicBezTo>
                    <a:pt x="216" y="226"/>
                    <a:pt x="216" y="226"/>
                    <a:pt x="216" y="226"/>
                  </a:cubicBezTo>
                  <a:cubicBezTo>
                    <a:pt x="207" y="220"/>
                    <a:pt x="207" y="220"/>
                    <a:pt x="207" y="220"/>
                  </a:cubicBezTo>
                  <a:cubicBezTo>
                    <a:pt x="204" y="208"/>
                    <a:pt x="204" y="208"/>
                    <a:pt x="204" y="208"/>
                  </a:cubicBezTo>
                  <a:cubicBezTo>
                    <a:pt x="212" y="203"/>
                    <a:pt x="212" y="203"/>
                    <a:pt x="212" y="203"/>
                  </a:cubicBezTo>
                  <a:cubicBezTo>
                    <a:pt x="219" y="205"/>
                    <a:pt x="219" y="205"/>
                    <a:pt x="219" y="205"/>
                  </a:cubicBezTo>
                  <a:cubicBezTo>
                    <a:pt x="220" y="196"/>
                    <a:pt x="220" y="196"/>
                    <a:pt x="220" y="196"/>
                  </a:cubicBezTo>
                  <a:cubicBezTo>
                    <a:pt x="224" y="195"/>
                    <a:pt x="224" y="195"/>
                    <a:pt x="224" y="195"/>
                  </a:cubicBezTo>
                  <a:cubicBezTo>
                    <a:pt x="232" y="197"/>
                    <a:pt x="232" y="197"/>
                    <a:pt x="232" y="197"/>
                  </a:cubicBezTo>
                  <a:cubicBezTo>
                    <a:pt x="240" y="194"/>
                    <a:pt x="240" y="194"/>
                    <a:pt x="240" y="194"/>
                  </a:cubicBezTo>
                  <a:cubicBezTo>
                    <a:pt x="239" y="188"/>
                    <a:pt x="239" y="188"/>
                    <a:pt x="239" y="188"/>
                  </a:cubicBezTo>
                  <a:cubicBezTo>
                    <a:pt x="244" y="182"/>
                    <a:pt x="244" y="182"/>
                    <a:pt x="244" y="182"/>
                  </a:cubicBezTo>
                  <a:cubicBezTo>
                    <a:pt x="246" y="189"/>
                    <a:pt x="246" y="189"/>
                    <a:pt x="246" y="189"/>
                  </a:cubicBezTo>
                  <a:cubicBezTo>
                    <a:pt x="256" y="189"/>
                    <a:pt x="256" y="189"/>
                    <a:pt x="256" y="189"/>
                  </a:cubicBezTo>
                  <a:cubicBezTo>
                    <a:pt x="261" y="184"/>
                    <a:pt x="261" y="184"/>
                    <a:pt x="261" y="184"/>
                  </a:cubicBezTo>
                  <a:cubicBezTo>
                    <a:pt x="264" y="189"/>
                    <a:pt x="264" y="189"/>
                    <a:pt x="264" y="189"/>
                  </a:cubicBezTo>
                  <a:cubicBezTo>
                    <a:pt x="274" y="189"/>
                    <a:pt x="274" y="189"/>
                    <a:pt x="274" y="189"/>
                  </a:cubicBezTo>
                  <a:cubicBezTo>
                    <a:pt x="277" y="183"/>
                    <a:pt x="277" y="183"/>
                    <a:pt x="277" y="183"/>
                  </a:cubicBezTo>
                  <a:cubicBezTo>
                    <a:pt x="284" y="188"/>
                    <a:pt x="284" y="188"/>
                    <a:pt x="284" y="188"/>
                  </a:cubicBezTo>
                  <a:cubicBezTo>
                    <a:pt x="290" y="182"/>
                    <a:pt x="290" y="182"/>
                    <a:pt x="290" y="182"/>
                  </a:cubicBezTo>
                  <a:cubicBezTo>
                    <a:pt x="296" y="182"/>
                    <a:pt x="296" y="182"/>
                    <a:pt x="296" y="182"/>
                  </a:cubicBezTo>
                  <a:cubicBezTo>
                    <a:pt x="294" y="170"/>
                    <a:pt x="294" y="170"/>
                    <a:pt x="294" y="170"/>
                  </a:cubicBezTo>
                  <a:cubicBezTo>
                    <a:pt x="302" y="163"/>
                    <a:pt x="302" y="163"/>
                    <a:pt x="302" y="163"/>
                  </a:cubicBezTo>
                  <a:cubicBezTo>
                    <a:pt x="307" y="157"/>
                    <a:pt x="307" y="157"/>
                    <a:pt x="307" y="157"/>
                  </a:cubicBezTo>
                  <a:cubicBezTo>
                    <a:pt x="315" y="161"/>
                    <a:pt x="315" y="161"/>
                    <a:pt x="315" y="161"/>
                  </a:cubicBezTo>
                  <a:cubicBezTo>
                    <a:pt x="308" y="168"/>
                    <a:pt x="308" y="168"/>
                    <a:pt x="308" y="168"/>
                  </a:cubicBezTo>
                  <a:cubicBezTo>
                    <a:pt x="312" y="168"/>
                    <a:pt x="312" y="168"/>
                    <a:pt x="312" y="168"/>
                  </a:cubicBezTo>
                  <a:cubicBezTo>
                    <a:pt x="319" y="165"/>
                    <a:pt x="319" y="165"/>
                    <a:pt x="319" y="165"/>
                  </a:cubicBezTo>
                  <a:cubicBezTo>
                    <a:pt x="326" y="168"/>
                    <a:pt x="326" y="168"/>
                    <a:pt x="326" y="168"/>
                  </a:cubicBezTo>
                  <a:cubicBezTo>
                    <a:pt x="335" y="156"/>
                    <a:pt x="335" y="156"/>
                    <a:pt x="335" y="156"/>
                  </a:cubicBezTo>
                  <a:cubicBezTo>
                    <a:pt x="337" y="152"/>
                    <a:pt x="337" y="152"/>
                    <a:pt x="337" y="152"/>
                  </a:cubicBezTo>
                  <a:cubicBezTo>
                    <a:pt x="334" y="146"/>
                    <a:pt x="334" y="146"/>
                    <a:pt x="334" y="146"/>
                  </a:cubicBezTo>
                  <a:cubicBezTo>
                    <a:pt x="328" y="149"/>
                    <a:pt x="328" y="149"/>
                    <a:pt x="328" y="149"/>
                  </a:cubicBezTo>
                  <a:cubicBezTo>
                    <a:pt x="318" y="136"/>
                    <a:pt x="318" y="136"/>
                    <a:pt x="318" y="136"/>
                  </a:cubicBezTo>
                  <a:cubicBezTo>
                    <a:pt x="321" y="132"/>
                    <a:pt x="321" y="132"/>
                    <a:pt x="321" y="132"/>
                  </a:cubicBezTo>
                  <a:cubicBezTo>
                    <a:pt x="317" y="128"/>
                    <a:pt x="317" y="128"/>
                    <a:pt x="317" y="128"/>
                  </a:cubicBezTo>
                  <a:cubicBezTo>
                    <a:pt x="320" y="126"/>
                    <a:pt x="320" y="126"/>
                    <a:pt x="320" y="126"/>
                  </a:cubicBezTo>
                  <a:cubicBezTo>
                    <a:pt x="319" y="118"/>
                    <a:pt x="319" y="118"/>
                    <a:pt x="319" y="118"/>
                  </a:cubicBezTo>
                  <a:cubicBezTo>
                    <a:pt x="326" y="113"/>
                    <a:pt x="326" y="113"/>
                    <a:pt x="326" y="113"/>
                  </a:cubicBezTo>
                  <a:cubicBezTo>
                    <a:pt x="331" y="116"/>
                    <a:pt x="331" y="116"/>
                    <a:pt x="331" y="116"/>
                  </a:cubicBezTo>
                  <a:cubicBezTo>
                    <a:pt x="336" y="117"/>
                    <a:pt x="336" y="117"/>
                    <a:pt x="336" y="117"/>
                  </a:cubicBezTo>
                  <a:cubicBezTo>
                    <a:pt x="342" y="115"/>
                    <a:pt x="342" y="115"/>
                    <a:pt x="342" y="115"/>
                  </a:cubicBezTo>
                  <a:cubicBezTo>
                    <a:pt x="343" y="109"/>
                    <a:pt x="343" y="109"/>
                    <a:pt x="343" y="109"/>
                  </a:cubicBezTo>
                  <a:cubicBezTo>
                    <a:pt x="331" y="96"/>
                    <a:pt x="331" y="96"/>
                    <a:pt x="331" y="96"/>
                  </a:cubicBezTo>
                  <a:cubicBezTo>
                    <a:pt x="330" y="93"/>
                    <a:pt x="330" y="93"/>
                    <a:pt x="330" y="93"/>
                  </a:cubicBezTo>
                  <a:cubicBezTo>
                    <a:pt x="326" y="93"/>
                    <a:pt x="326" y="93"/>
                    <a:pt x="326" y="93"/>
                  </a:cubicBezTo>
                  <a:cubicBezTo>
                    <a:pt x="326" y="87"/>
                    <a:pt x="326" y="87"/>
                    <a:pt x="326" y="87"/>
                  </a:cubicBezTo>
                  <a:cubicBezTo>
                    <a:pt x="316" y="77"/>
                    <a:pt x="316" y="77"/>
                    <a:pt x="316" y="77"/>
                  </a:cubicBezTo>
                  <a:cubicBezTo>
                    <a:pt x="312" y="81"/>
                    <a:pt x="312" y="81"/>
                    <a:pt x="312" y="81"/>
                  </a:cubicBezTo>
                  <a:cubicBezTo>
                    <a:pt x="309" y="85"/>
                    <a:pt x="309" y="85"/>
                    <a:pt x="309" y="85"/>
                  </a:cubicBezTo>
                  <a:cubicBezTo>
                    <a:pt x="303" y="88"/>
                    <a:pt x="303" y="88"/>
                    <a:pt x="303" y="88"/>
                  </a:cubicBezTo>
                  <a:cubicBezTo>
                    <a:pt x="298" y="82"/>
                    <a:pt x="298" y="82"/>
                    <a:pt x="298" y="82"/>
                  </a:cubicBezTo>
                  <a:cubicBezTo>
                    <a:pt x="297" y="76"/>
                    <a:pt x="297" y="76"/>
                    <a:pt x="297" y="76"/>
                  </a:cubicBezTo>
                  <a:cubicBezTo>
                    <a:pt x="289" y="73"/>
                    <a:pt x="289" y="73"/>
                    <a:pt x="289" y="73"/>
                  </a:cubicBezTo>
                  <a:cubicBezTo>
                    <a:pt x="289" y="73"/>
                    <a:pt x="282" y="70"/>
                    <a:pt x="282" y="70"/>
                  </a:cubicBezTo>
                  <a:cubicBezTo>
                    <a:pt x="281" y="70"/>
                    <a:pt x="267" y="70"/>
                    <a:pt x="267" y="70"/>
                  </a:cubicBezTo>
                  <a:cubicBezTo>
                    <a:pt x="262" y="76"/>
                    <a:pt x="262" y="76"/>
                    <a:pt x="262" y="76"/>
                  </a:cubicBezTo>
                  <a:cubicBezTo>
                    <a:pt x="260" y="82"/>
                    <a:pt x="260" y="82"/>
                    <a:pt x="260" y="82"/>
                  </a:cubicBezTo>
                  <a:cubicBezTo>
                    <a:pt x="256" y="85"/>
                    <a:pt x="256" y="85"/>
                    <a:pt x="256" y="85"/>
                  </a:cubicBezTo>
                  <a:cubicBezTo>
                    <a:pt x="261" y="92"/>
                    <a:pt x="261" y="92"/>
                    <a:pt x="261" y="92"/>
                  </a:cubicBezTo>
                  <a:cubicBezTo>
                    <a:pt x="255" y="98"/>
                    <a:pt x="255" y="98"/>
                    <a:pt x="255" y="98"/>
                  </a:cubicBezTo>
                  <a:cubicBezTo>
                    <a:pt x="250" y="106"/>
                    <a:pt x="250" y="106"/>
                    <a:pt x="250" y="106"/>
                  </a:cubicBezTo>
                  <a:cubicBezTo>
                    <a:pt x="251" y="118"/>
                    <a:pt x="251" y="118"/>
                    <a:pt x="251" y="118"/>
                  </a:cubicBezTo>
                  <a:cubicBezTo>
                    <a:pt x="242" y="123"/>
                    <a:pt x="242" y="123"/>
                    <a:pt x="242" y="123"/>
                  </a:cubicBezTo>
                  <a:cubicBezTo>
                    <a:pt x="242" y="131"/>
                    <a:pt x="242" y="131"/>
                    <a:pt x="242" y="131"/>
                  </a:cubicBezTo>
                  <a:cubicBezTo>
                    <a:pt x="238" y="127"/>
                    <a:pt x="238" y="127"/>
                    <a:pt x="238" y="127"/>
                  </a:cubicBezTo>
                  <a:cubicBezTo>
                    <a:pt x="237" y="120"/>
                    <a:pt x="237" y="120"/>
                    <a:pt x="237" y="120"/>
                  </a:cubicBezTo>
                  <a:cubicBezTo>
                    <a:pt x="234" y="117"/>
                    <a:pt x="234" y="117"/>
                    <a:pt x="234" y="117"/>
                  </a:cubicBezTo>
                  <a:cubicBezTo>
                    <a:pt x="229" y="122"/>
                    <a:pt x="229" y="122"/>
                    <a:pt x="229" y="122"/>
                  </a:cubicBezTo>
                  <a:cubicBezTo>
                    <a:pt x="224" y="124"/>
                    <a:pt x="224" y="124"/>
                    <a:pt x="224" y="124"/>
                  </a:cubicBezTo>
                  <a:cubicBezTo>
                    <a:pt x="214" y="127"/>
                    <a:pt x="214" y="127"/>
                    <a:pt x="214" y="127"/>
                  </a:cubicBezTo>
                  <a:cubicBezTo>
                    <a:pt x="207" y="138"/>
                    <a:pt x="207" y="138"/>
                    <a:pt x="207" y="138"/>
                  </a:cubicBezTo>
                  <a:cubicBezTo>
                    <a:pt x="199" y="139"/>
                    <a:pt x="199" y="139"/>
                    <a:pt x="199" y="139"/>
                  </a:cubicBezTo>
                  <a:cubicBezTo>
                    <a:pt x="190" y="131"/>
                    <a:pt x="190" y="131"/>
                    <a:pt x="190" y="131"/>
                  </a:cubicBezTo>
                  <a:cubicBezTo>
                    <a:pt x="190" y="103"/>
                    <a:pt x="190" y="103"/>
                    <a:pt x="190" y="103"/>
                  </a:cubicBezTo>
                  <a:cubicBezTo>
                    <a:pt x="191" y="91"/>
                    <a:pt x="191" y="91"/>
                    <a:pt x="191" y="91"/>
                  </a:cubicBezTo>
                  <a:cubicBezTo>
                    <a:pt x="192" y="79"/>
                    <a:pt x="192" y="79"/>
                    <a:pt x="192" y="79"/>
                  </a:cubicBezTo>
                  <a:cubicBezTo>
                    <a:pt x="182" y="73"/>
                    <a:pt x="182" y="73"/>
                    <a:pt x="182" y="73"/>
                  </a:cubicBezTo>
                  <a:cubicBezTo>
                    <a:pt x="181" y="68"/>
                    <a:pt x="181" y="68"/>
                    <a:pt x="181" y="68"/>
                  </a:cubicBezTo>
                  <a:cubicBezTo>
                    <a:pt x="178" y="63"/>
                    <a:pt x="178" y="63"/>
                    <a:pt x="178" y="63"/>
                  </a:cubicBezTo>
                  <a:cubicBezTo>
                    <a:pt x="175" y="61"/>
                    <a:pt x="175" y="61"/>
                    <a:pt x="175" y="61"/>
                  </a:cubicBezTo>
                  <a:cubicBezTo>
                    <a:pt x="175" y="56"/>
                    <a:pt x="175" y="56"/>
                    <a:pt x="175" y="56"/>
                  </a:cubicBezTo>
                  <a:cubicBezTo>
                    <a:pt x="178" y="53"/>
                    <a:pt x="178" y="53"/>
                    <a:pt x="178" y="53"/>
                  </a:cubicBezTo>
                  <a:cubicBezTo>
                    <a:pt x="178" y="47"/>
                    <a:pt x="178" y="47"/>
                    <a:pt x="178" y="47"/>
                  </a:cubicBezTo>
                  <a:cubicBezTo>
                    <a:pt x="173" y="44"/>
                    <a:pt x="173" y="44"/>
                    <a:pt x="173" y="44"/>
                  </a:cubicBezTo>
                  <a:cubicBezTo>
                    <a:pt x="164" y="41"/>
                    <a:pt x="164" y="41"/>
                    <a:pt x="164" y="41"/>
                  </a:cubicBezTo>
                  <a:cubicBezTo>
                    <a:pt x="166" y="34"/>
                    <a:pt x="166" y="34"/>
                    <a:pt x="166" y="34"/>
                  </a:cubicBezTo>
                  <a:cubicBezTo>
                    <a:pt x="163" y="28"/>
                    <a:pt x="163" y="28"/>
                    <a:pt x="163" y="28"/>
                  </a:cubicBezTo>
                  <a:cubicBezTo>
                    <a:pt x="159" y="20"/>
                    <a:pt x="159" y="20"/>
                    <a:pt x="159" y="20"/>
                  </a:cubicBezTo>
                  <a:cubicBezTo>
                    <a:pt x="154" y="14"/>
                    <a:pt x="154" y="14"/>
                    <a:pt x="154" y="14"/>
                  </a:cubicBezTo>
                  <a:cubicBezTo>
                    <a:pt x="144" y="16"/>
                    <a:pt x="144" y="16"/>
                    <a:pt x="144" y="16"/>
                  </a:cubicBezTo>
                  <a:cubicBezTo>
                    <a:pt x="141" y="10"/>
                    <a:pt x="141" y="10"/>
                    <a:pt x="141" y="10"/>
                  </a:cubicBezTo>
                  <a:cubicBezTo>
                    <a:pt x="148" y="6"/>
                    <a:pt x="148" y="6"/>
                    <a:pt x="148" y="6"/>
                  </a:cubicBezTo>
                  <a:lnTo>
                    <a:pt x="143"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070B5738-CFB0-3340-B82D-3E28FC008E30}"/>
                </a:ext>
              </a:extLst>
            </p:cNvPr>
            <p:cNvSpPr>
              <a:spLocks/>
            </p:cNvSpPr>
            <p:nvPr/>
          </p:nvSpPr>
          <p:spPr bwMode="auto">
            <a:xfrm>
              <a:off x="2202" y="3678"/>
              <a:ext cx="215" cy="315"/>
            </a:xfrm>
            <a:custGeom>
              <a:avLst/>
              <a:gdLst>
                <a:gd name="T0" fmla="*/ 94 w 103"/>
                <a:gd name="T1" fmla="*/ 19 h 151"/>
                <a:gd name="T2" fmla="*/ 98 w 103"/>
                <a:gd name="T3" fmla="*/ 29 h 151"/>
                <a:gd name="T4" fmla="*/ 103 w 103"/>
                <a:gd name="T5" fmla="*/ 50 h 151"/>
                <a:gd name="T6" fmla="*/ 98 w 103"/>
                <a:gd name="T7" fmla="*/ 72 h 151"/>
                <a:gd name="T8" fmla="*/ 89 w 103"/>
                <a:gd name="T9" fmla="*/ 86 h 151"/>
                <a:gd name="T10" fmla="*/ 77 w 103"/>
                <a:gd name="T11" fmla="*/ 103 h 151"/>
                <a:gd name="T12" fmla="*/ 81 w 103"/>
                <a:gd name="T13" fmla="*/ 126 h 151"/>
                <a:gd name="T14" fmla="*/ 76 w 103"/>
                <a:gd name="T15" fmla="*/ 139 h 151"/>
                <a:gd name="T16" fmla="*/ 65 w 103"/>
                <a:gd name="T17" fmla="*/ 146 h 151"/>
                <a:gd name="T18" fmla="*/ 49 w 103"/>
                <a:gd name="T19" fmla="*/ 149 h 151"/>
                <a:gd name="T20" fmla="*/ 35 w 103"/>
                <a:gd name="T21" fmla="*/ 147 h 151"/>
                <a:gd name="T22" fmla="*/ 40 w 103"/>
                <a:gd name="T23" fmla="*/ 136 h 151"/>
                <a:gd name="T24" fmla="*/ 26 w 103"/>
                <a:gd name="T25" fmla="*/ 132 h 151"/>
                <a:gd name="T26" fmla="*/ 18 w 103"/>
                <a:gd name="T27" fmla="*/ 121 h 151"/>
                <a:gd name="T28" fmla="*/ 2 w 103"/>
                <a:gd name="T29" fmla="*/ 117 h 151"/>
                <a:gd name="T30" fmla="*/ 7 w 103"/>
                <a:gd name="T31" fmla="*/ 104 h 151"/>
                <a:gd name="T32" fmla="*/ 5 w 103"/>
                <a:gd name="T33" fmla="*/ 89 h 151"/>
                <a:gd name="T34" fmla="*/ 1 w 103"/>
                <a:gd name="T35" fmla="*/ 81 h 151"/>
                <a:gd name="T36" fmla="*/ 6 w 103"/>
                <a:gd name="T37" fmla="*/ 72 h 151"/>
                <a:gd name="T38" fmla="*/ 14 w 103"/>
                <a:gd name="T39" fmla="*/ 66 h 151"/>
                <a:gd name="T40" fmla="*/ 22 w 103"/>
                <a:gd name="T41" fmla="*/ 51 h 151"/>
                <a:gd name="T42" fmla="*/ 30 w 103"/>
                <a:gd name="T43" fmla="*/ 48 h 151"/>
                <a:gd name="T44" fmla="*/ 28 w 103"/>
                <a:gd name="T45" fmla="*/ 39 h 151"/>
                <a:gd name="T46" fmla="*/ 17 w 103"/>
                <a:gd name="T47" fmla="*/ 29 h 151"/>
                <a:gd name="T48" fmla="*/ 22 w 103"/>
                <a:gd name="T49" fmla="*/ 23 h 151"/>
                <a:gd name="T50" fmla="*/ 21 w 103"/>
                <a:gd name="T51" fmla="*/ 12 h 151"/>
                <a:gd name="T52" fmla="*/ 38 w 103"/>
                <a:gd name="T53" fmla="*/ 3 h 151"/>
                <a:gd name="T54" fmla="*/ 35 w 103"/>
                <a:gd name="T55" fmla="*/ 12 h 151"/>
                <a:gd name="T56" fmla="*/ 50 w 103"/>
                <a:gd name="T57" fmla="*/ 17 h 151"/>
                <a:gd name="T58" fmla="*/ 60 w 103"/>
                <a:gd name="T59" fmla="*/ 19 h 151"/>
                <a:gd name="T60" fmla="*/ 69 w 103"/>
                <a:gd name="T61" fmla="*/ 19 h 151"/>
                <a:gd name="T62" fmla="*/ 95 w 103"/>
                <a:gd name="T6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151">
                  <a:moveTo>
                    <a:pt x="95" y="10"/>
                  </a:moveTo>
                  <a:cubicBezTo>
                    <a:pt x="94" y="19"/>
                    <a:pt x="94" y="19"/>
                    <a:pt x="94" y="19"/>
                  </a:cubicBezTo>
                  <a:cubicBezTo>
                    <a:pt x="94" y="27"/>
                    <a:pt x="94" y="27"/>
                    <a:pt x="94" y="27"/>
                  </a:cubicBezTo>
                  <a:cubicBezTo>
                    <a:pt x="98" y="29"/>
                    <a:pt x="98" y="29"/>
                    <a:pt x="98" y="29"/>
                  </a:cubicBezTo>
                  <a:cubicBezTo>
                    <a:pt x="98" y="38"/>
                    <a:pt x="98" y="38"/>
                    <a:pt x="98" y="38"/>
                  </a:cubicBezTo>
                  <a:cubicBezTo>
                    <a:pt x="103" y="50"/>
                    <a:pt x="103" y="50"/>
                    <a:pt x="103" y="50"/>
                  </a:cubicBezTo>
                  <a:cubicBezTo>
                    <a:pt x="103" y="67"/>
                    <a:pt x="103" y="67"/>
                    <a:pt x="103" y="67"/>
                  </a:cubicBezTo>
                  <a:cubicBezTo>
                    <a:pt x="98" y="72"/>
                    <a:pt x="98" y="72"/>
                    <a:pt x="98" y="72"/>
                  </a:cubicBezTo>
                  <a:cubicBezTo>
                    <a:pt x="96" y="82"/>
                    <a:pt x="96" y="82"/>
                    <a:pt x="96" y="82"/>
                  </a:cubicBezTo>
                  <a:cubicBezTo>
                    <a:pt x="89" y="86"/>
                    <a:pt x="89" y="86"/>
                    <a:pt x="89" y="86"/>
                  </a:cubicBezTo>
                  <a:cubicBezTo>
                    <a:pt x="80" y="91"/>
                    <a:pt x="80" y="91"/>
                    <a:pt x="80" y="91"/>
                  </a:cubicBezTo>
                  <a:cubicBezTo>
                    <a:pt x="77" y="103"/>
                    <a:pt x="77" y="103"/>
                    <a:pt x="77" y="103"/>
                  </a:cubicBezTo>
                  <a:cubicBezTo>
                    <a:pt x="78" y="120"/>
                    <a:pt x="78" y="120"/>
                    <a:pt x="78" y="120"/>
                  </a:cubicBezTo>
                  <a:cubicBezTo>
                    <a:pt x="81" y="126"/>
                    <a:pt x="81" y="126"/>
                    <a:pt x="81" y="126"/>
                  </a:cubicBezTo>
                  <a:cubicBezTo>
                    <a:pt x="77" y="134"/>
                    <a:pt x="77" y="134"/>
                    <a:pt x="77" y="134"/>
                  </a:cubicBezTo>
                  <a:cubicBezTo>
                    <a:pt x="76" y="139"/>
                    <a:pt x="76" y="139"/>
                    <a:pt x="76" y="139"/>
                  </a:cubicBezTo>
                  <a:cubicBezTo>
                    <a:pt x="74" y="139"/>
                    <a:pt x="72" y="140"/>
                    <a:pt x="71" y="141"/>
                  </a:cubicBezTo>
                  <a:cubicBezTo>
                    <a:pt x="69" y="144"/>
                    <a:pt x="65" y="146"/>
                    <a:pt x="65" y="146"/>
                  </a:cubicBezTo>
                  <a:cubicBezTo>
                    <a:pt x="64" y="146"/>
                    <a:pt x="58" y="146"/>
                    <a:pt x="56" y="149"/>
                  </a:cubicBezTo>
                  <a:cubicBezTo>
                    <a:pt x="53" y="151"/>
                    <a:pt x="49" y="151"/>
                    <a:pt x="49" y="149"/>
                  </a:cubicBezTo>
                  <a:cubicBezTo>
                    <a:pt x="48" y="147"/>
                    <a:pt x="45" y="146"/>
                    <a:pt x="43" y="148"/>
                  </a:cubicBezTo>
                  <a:cubicBezTo>
                    <a:pt x="41" y="150"/>
                    <a:pt x="36" y="149"/>
                    <a:pt x="35" y="147"/>
                  </a:cubicBezTo>
                  <a:cubicBezTo>
                    <a:pt x="35" y="145"/>
                    <a:pt x="33" y="143"/>
                    <a:pt x="35" y="141"/>
                  </a:cubicBezTo>
                  <a:cubicBezTo>
                    <a:pt x="36" y="139"/>
                    <a:pt x="40" y="136"/>
                    <a:pt x="40" y="136"/>
                  </a:cubicBezTo>
                  <a:cubicBezTo>
                    <a:pt x="40" y="136"/>
                    <a:pt x="35" y="133"/>
                    <a:pt x="33" y="131"/>
                  </a:cubicBezTo>
                  <a:cubicBezTo>
                    <a:pt x="31" y="129"/>
                    <a:pt x="28" y="130"/>
                    <a:pt x="26" y="132"/>
                  </a:cubicBezTo>
                  <a:cubicBezTo>
                    <a:pt x="23" y="134"/>
                    <a:pt x="23" y="126"/>
                    <a:pt x="23" y="124"/>
                  </a:cubicBezTo>
                  <a:cubicBezTo>
                    <a:pt x="23" y="122"/>
                    <a:pt x="20" y="118"/>
                    <a:pt x="18" y="121"/>
                  </a:cubicBezTo>
                  <a:cubicBezTo>
                    <a:pt x="16" y="124"/>
                    <a:pt x="9" y="123"/>
                    <a:pt x="9" y="122"/>
                  </a:cubicBezTo>
                  <a:cubicBezTo>
                    <a:pt x="8" y="120"/>
                    <a:pt x="4" y="120"/>
                    <a:pt x="2" y="117"/>
                  </a:cubicBezTo>
                  <a:cubicBezTo>
                    <a:pt x="0" y="115"/>
                    <a:pt x="3" y="115"/>
                    <a:pt x="4" y="112"/>
                  </a:cubicBezTo>
                  <a:cubicBezTo>
                    <a:pt x="6" y="110"/>
                    <a:pt x="7" y="108"/>
                    <a:pt x="7" y="104"/>
                  </a:cubicBezTo>
                  <a:cubicBezTo>
                    <a:pt x="8" y="101"/>
                    <a:pt x="6" y="99"/>
                    <a:pt x="7" y="97"/>
                  </a:cubicBezTo>
                  <a:cubicBezTo>
                    <a:pt x="8" y="95"/>
                    <a:pt x="6" y="92"/>
                    <a:pt x="5" y="89"/>
                  </a:cubicBezTo>
                  <a:cubicBezTo>
                    <a:pt x="5" y="88"/>
                    <a:pt x="3" y="86"/>
                    <a:pt x="1" y="86"/>
                  </a:cubicBezTo>
                  <a:cubicBezTo>
                    <a:pt x="1" y="81"/>
                    <a:pt x="1" y="81"/>
                    <a:pt x="1" y="81"/>
                  </a:cubicBezTo>
                  <a:cubicBezTo>
                    <a:pt x="5" y="78"/>
                    <a:pt x="5" y="78"/>
                    <a:pt x="5" y="78"/>
                  </a:cubicBezTo>
                  <a:cubicBezTo>
                    <a:pt x="6" y="72"/>
                    <a:pt x="6" y="72"/>
                    <a:pt x="6" y="72"/>
                  </a:cubicBezTo>
                  <a:cubicBezTo>
                    <a:pt x="12" y="69"/>
                    <a:pt x="12" y="69"/>
                    <a:pt x="12" y="69"/>
                  </a:cubicBezTo>
                  <a:cubicBezTo>
                    <a:pt x="14" y="66"/>
                    <a:pt x="14" y="66"/>
                    <a:pt x="14" y="66"/>
                  </a:cubicBezTo>
                  <a:cubicBezTo>
                    <a:pt x="14" y="57"/>
                    <a:pt x="14" y="57"/>
                    <a:pt x="14" y="57"/>
                  </a:cubicBezTo>
                  <a:cubicBezTo>
                    <a:pt x="22" y="51"/>
                    <a:pt x="22" y="51"/>
                    <a:pt x="22" y="51"/>
                  </a:cubicBezTo>
                  <a:cubicBezTo>
                    <a:pt x="26" y="50"/>
                    <a:pt x="26" y="50"/>
                    <a:pt x="26" y="50"/>
                  </a:cubicBezTo>
                  <a:cubicBezTo>
                    <a:pt x="30" y="48"/>
                    <a:pt x="30" y="48"/>
                    <a:pt x="30" y="48"/>
                  </a:cubicBezTo>
                  <a:cubicBezTo>
                    <a:pt x="33" y="45"/>
                    <a:pt x="33" y="45"/>
                    <a:pt x="33" y="45"/>
                  </a:cubicBezTo>
                  <a:cubicBezTo>
                    <a:pt x="28" y="39"/>
                    <a:pt x="28" y="39"/>
                    <a:pt x="28" y="39"/>
                  </a:cubicBezTo>
                  <a:cubicBezTo>
                    <a:pt x="25" y="34"/>
                    <a:pt x="25" y="34"/>
                    <a:pt x="25" y="34"/>
                  </a:cubicBezTo>
                  <a:cubicBezTo>
                    <a:pt x="17" y="29"/>
                    <a:pt x="17" y="29"/>
                    <a:pt x="17" y="29"/>
                  </a:cubicBezTo>
                  <a:cubicBezTo>
                    <a:pt x="18" y="27"/>
                    <a:pt x="18" y="27"/>
                    <a:pt x="18" y="27"/>
                  </a:cubicBezTo>
                  <a:cubicBezTo>
                    <a:pt x="22" y="23"/>
                    <a:pt x="22" y="23"/>
                    <a:pt x="22" y="23"/>
                  </a:cubicBezTo>
                  <a:cubicBezTo>
                    <a:pt x="21" y="17"/>
                    <a:pt x="21" y="17"/>
                    <a:pt x="21" y="17"/>
                  </a:cubicBezTo>
                  <a:cubicBezTo>
                    <a:pt x="21" y="12"/>
                    <a:pt x="21" y="12"/>
                    <a:pt x="21" y="12"/>
                  </a:cubicBezTo>
                  <a:cubicBezTo>
                    <a:pt x="30" y="0"/>
                    <a:pt x="30" y="0"/>
                    <a:pt x="30" y="0"/>
                  </a:cubicBezTo>
                  <a:cubicBezTo>
                    <a:pt x="38" y="3"/>
                    <a:pt x="38" y="3"/>
                    <a:pt x="38" y="3"/>
                  </a:cubicBezTo>
                  <a:cubicBezTo>
                    <a:pt x="34" y="8"/>
                    <a:pt x="34" y="8"/>
                    <a:pt x="34" y="8"/>
                  </a:cubicBezTo>
                  <a:cubicBezTo>
                    <a:pt x="35" y="12"/>
                    <a:pt x="35" y="12"/>
                    <a:pt x="35" y="12"/>
                  </a:cubicBezTo>
                  <a:cubicBezTo>
                    <a:pt x="41" y="13"/>
                    <a:pt x="41" y="13"/>
                    <a:pt x="41" y="13"/>
                  </a:cubicBezTo>
                  <a:cubicBezTo>
                    <a:pt x="50" y="17"/>
                    <a:pt x="50" y="17"/>
                    <a:pt x="50" y="17"/>
                  </a:cubicBezTo>
                  <a:cubicBezTo>
                    <a:pt x="56" y="20"/>
                    <a:pt x="56" y="20"/>
                    <a:pt x="56" y="20"/>
                  </a:cubicBezTo>
                  <a:cubicBezTo>
                    <a:pt x="60" y="19"/>
                    <a:pt x="60" y="19"/>
                    <a:pt x="60" y="19"/>
                  </a:cubicBezTo>
                  <a:cubicBezTo>
                    <a:pt x="63" y="15"/>
                    <a:pt x="63" y="15"/>
                    <a:pt x="63" y="15"/>
                  </a:cubicBezTo>
                  <a:cubicBezTo>
                    <a:pt x="69" y="19"/>
                    <a:pt x="69" y="19"/>
                    <a:pt x="69" y="19"/>
                  </a:cubicBezTo>
                  <a:cubicBezTo>
                    <a:pt x="83" y="20"/>
                    <a:pt x="83" y="20"/>
                    <a:pt x="83" y="20"/>
                  </a:cubicBezTo>
                  <a:lnTo>
                    <a:pt x="95" y="1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735417DB-AF6E-DB44-95AD-9F370A0F87BD}"/>
                </a:ext>
              </a:extLst>
            </p:cNvPr>
            <p:cNvSpPr>
              <a:spLocks noEditPoints="1"/>
            </p:cNvSpPr>
            <p:nvPr/>
          </p:nvSpPr>
          <p:spPr bwMode="auto">
            <a:xfrm>
              <a:off x="4484" y="2238"/>
              <a:ext cx="640" cy="1011"/>
            </a:xfrm>
            <a:custGeom>
              <a:avLst/>
              <a:gdLst>
                <a:gd name="T0" fmla="*/ 146 w 307"/>
                <a:gd name="T1" fmla="*/ 31 h 485"/>
                <a:gd name="T2" fmla="*/ 159 w 307"/>
                <a:gd name="T3" fmla="*/ 67 h 485"/>
                <a:gd name="T4" fmla="*/ 151 w 307"/>
                <a:gd name="T5" fmla="*/ 84 h 485"/>
                <a:gd name="T6" fmla="*/ 145 w 307"/>
                <a:gd name="T7" fmla="*/ 135 h 485"/>
                <a:gd name="T8" fmla="*/ 132 w 307"/>
                <a:gd name="T9" fmla="*/ 144 h 485"/>
                <a:gd name="T10" fmla="*/ 126 w 307"/>
                <a:gd name="T11" fmla="*/ 162 h 485"/>
                <a:gd name="T12" fmla="*/ 144 w 307"/>
                <a:gd name="T13" fmla="*/ 193 h 485"/>
                <a:gd name="T14" fmla="*/ 174 w 307"/>
                <a:gd name="T15" fmla="*/ 204 h 485"/>
                <a:gd name="T16" fmla="*/ 201 w 307"/>
                <a:gd name="T17" fmla="*/ 222 h 485"/>
                <a:gd name="T18" fmla="*/ 210 w 307"/>
                <a:gd name="T19" fmla="*/ 234 h 485"/>
                <a:gd name="T20" fmla="*/ 228 w 307"/>
                <a:gd name="T21" fmla="*/ 260 h 485"/>
                <a:gd name="T22" fmla="*/ 237 w 307"/>
                <a:gd name="T23" fmla="*/ 288 h 485"/>
                <a:gd name="T24" fmla="*/ 258 w 307"/>
                <a:gd name="T25" fmla="*/ 325 h 485"/>
                <a:gd name="T26" fmla="*/ 278 w 307"/>
                <a:gd name="T27" fmla="*/ 363 h 485"/>
                <a:gd name="T28" fmla="*/ 251 w 307"/>
                <a:gd name="T29" fmla="*/ 388 h 485"/>
                <a:gd name="T30" fmla="*/ 144 w 307"/>
                <a:gd name="T31" fmla="*/ 321 h 485"/>
                <a:gd name="T32" fmla="*/ 126 w 307"/>
                <a:gd name="T33" fmla="*/ 281 h 485"/>
                <a:gd name="T34" fmla="*/ 119 w 307"/>
                <a:gd name="T35" fmla="*/ 231 h 485"/>
                <a:gd name="T36" fmla="*/ 101 w 307"/>
                <a:gd name="T37" fmla="*/ 181 h 485"/>
                <a:gd name="T38" fmla="*/ 92 w 307"/>
                <a:gd name="T39" fmla="*/ 144 h 485"/>
                <a:gd name="T40" fmla="*/ 68 w 307"/>
                <a:gd name="T41" fmla="*/ 113 h 485"/>
                <a:gd name="T42" fmla="*/ 61 w 307"/>
                <a:gd name="T43" fmla="*/ 138 h 485"/>
                <a:gd name="T44" fmla="*/ 73 w 307"/>
                <a:gd name="T45" fmla="*/ 158 h 485"/>
                <a:gd name="T46" fmla="*/ 59 w 307"/>
                <a:gd name="T47" fmla="*/ 155 h 485"/>
                <a:gd name="T48" fmla="*/ 46 w 307"/>
                <a:gd name="T49" fmla="*/ 140 h 485"/>
                <a:gd name="T50" fmla="*/ 27 w 307"/>
                <a:gd name="T51" fmla="*/ 123 h 485"/>
                <a:gd name="T52" fmla="*/ 12 w 307"/>
                <a:gd name="T53" fmla="*/ 115 h 485"/>
                <a:gd name="T54" fmla="*/ 1 w 307"/>
                <a:gd name="T55" fmla="*/ 94 h 485"/>
                <a:gd name="T56" fmla="*/ 9 w 307"/>
                <a:gd name="T57" fmla="*/ 80 h 485"/>
                <a:gd name="T58" fmla="*/ 26 w 307"/>
                <a:gd name="T59" fmla="*/ 66 h 485"/>
                <a:gd name="T60" fmla="*/ 43 w 307"/>
                <a:gd name="T61" fmla="*/ 48 h 485"/>
                <a:gd name="T62" fmla="*/ 72 w 307"/>
                <a:gd name="T63" fmla="*/ 57 h 485"/>
                <a:gd name="T64" fmla="*/ 89 w 307"/>
                <a:gd name="T65" fmla="*/ 57 h 485"/>
                <a:gd name="T66" fmla="*/ 106 w 307"/>
                <a:gd name="T67" fmla="*/ 52 h 485"/>
                <a:gd name="T68" fmla="*/ 116 w 307"/>
                <a:gd name="T69" fmla="*/ 22 h 485"/>
                <a:gd name="T70" fmla="*/ 129 w 307"/>
                <a:gd name="T71" fmla="*/ 7 h 485"/>
                <a:gd name="T72" fmla="*/ 304 w 307"/>
                <a:gd name="T73" fmla="*/ 479 h 485"/>
                <a:gd name="T74" fmla="*/ 306 w 307"/>
                <a:gd name="T75" fmla="*/ 484 h 485"/>
                <a:gd name="T76" fmla="*/ 304 w 307"/>
                <a:gd name="T77" fmla="*/ 479 h 485"/>
                <a:gd name="T78" fmla="*/ 295 w 307"/>
                <a:gd name="T79" fmla="*/ 462 h 485"/>
                <a:gd name="T80" fmla="*/ 285 w 307"/>
                <a:gd name="T81" fmla="*/ 433 h 485"/>
                <a:gd name="T82" fmla="*/ 282 w 307"/>
                <a:gd name="T83" fmla="*/ 418 h 485"/>
                <a:gd name="T84" fmla="*/ 282 w 307"/>
                <a:gd name="T85" fmla="*/ 202 h 485"/>
                <a:gd name="T86" fmla="*/ 149 w 307"/>
                <a:gd name="T87" fmla="*/ 166 h 485"/>
                <a:gd name="T88" fmla="*/ 158 w 307"/>
                <a:gd name="T89" fmla="*/ 188 h 485"/>
                <a:gd name="T90" fmla="*/ 149 w 307"/>
                <a:gd name="T91" fmla="*/ 166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7" h="485">
                  <a:moveTo>
                    <a:pt x="140" y="0"/>
                  </a:moveTo>
                  <a:cubicBezTo>
                    <a:pt x="141" y="4"/>
                    <a:pt x="143" y="7"/>
                    <a:pt x="142" y="12"/>
                  </a:cubicBezTo>
                  <a:cubicBezTo>
                    <a:pt x="142" y="17"/>
                    <a:pt x="144" y="28"/>
                    <a:pt x="146" y="31"/>
                  </a:cubicBezTo>
                  <a:cubicBezTo>
                    <a:pt x="149" y="34"/>
                    <a:pt x="152" y="39"/>
                    <a:pt x="153" y="42"/>
                  </a:cubicBezTo>
                  <a:cubicBezTo>
                    <a:pt x="154" y="46"/>
                    <a:pt x="156" y="50"/>
                    <a:pt x="157" y="54"/>
                  </a:cubicBezTo>
                  <a:cubicBezTo>
                    <a:pt x="157" y="59"/>
                    <a:pt x="158" y="65"/>
                    <a:pt x="159" y="67"/>
                  </a:cubicBezTo>
                  <a:cubicBezTo>
                    <a:pt x="160" y="69"/>
                    <a:pt x="166" y="75"/>
                    <a:pt x="169" y="76"/>
                  </a:cubicBezTo>
                  <a:cubicBezTo>
                    <a:pt x="171" y="78"/>
                    <a:pt x="169" y="81"/>
                    <a:pt x="163" y="82"/>
                  </a:cubicBezTo>
                  <a:cubicBezTo>
                    <a:pt x="157" y="82"/>
                    <a:pt x="154" y="83"/>
                    <a:pt x="151" y="84"/>
                  </a:cubicBezTo>
                  <a:cubicBezTo>
                    <a:pt x="149" y="86"/>
                    <a:pt x="143" y="88"/>
                    <a:pt x="139" y="100"/>
                  </a:cubicBezTo>
                  <a:cubicBezTo>
                    <a:pt x="136" y="113"/>
                    <a:pt x="137" y="116"/>
                    <a:pt x="140" y="122"/>
                  </a:cubicBezTo>
                  <a:cubicBezTo>
                    <a:pt x="143" y="128"/>
                    <a:pt x="145" y="135"/>
                    <a:pt x="145" y="135"/>
                  </a:cubicBezTo>
                  <a:cubicBezTo>
                    <a:pt x="145" y="135"/>
                    <a:pt x="137" y="133"/>
                    <a:pt x="136" y="131"/>
                  </a:cubicBezTo>
                  <a:cubicBezTo>
                    <a:pt x="134" y="129"/>
                    <a:pt x="128" y="126"/>
                    <a:pt x="128" y="126"/>
                  </a:cubicBezTo>
                  <a:cubicBezTo>
                    <a:pt x="128" y="126"/>
                    <a:pt x="129" y="140"/>
                    <a:pt x="132" y="144"/>
                  </a:cubicBezTo>
                  <a:cubicBezTo>
                    <a:pt x="135" y="147"/>
                    <a:pt x="137" y="147"/>
                    <a:pt x="135" y="150"/>
                  </a:cubicBezTo>
                  <a:cubicBezTo>
                    <a:pt x="132" y="152"/>
                    <a:pt x="128" y="149"/>
                    <a:pt x="127" y="155"/>
                  </a:cubicBezTo>
                  <a:cubicBezTo>
                    <a:pt x="127" y="160"/>
                    <a:pt x="128" y="160"/>
                    <a:pt x="126" y="162"/>
                  </a:cubicBezTo>
                  <a:cubicBezTo>
                    <a:pt x="123" y="163"/>
                    <a:pt x="124" y="163"/>
                    <a:pt x="126" y="168"/>
                  </a:cubicBezTo>
                  <a:cubicBezTo>
                    <a:pt x="128" y="173"/>
                    <a:pt x="135" y="175"/>
                    <a:pt x="137" y="180"/>
                  </a:cubicBezTo>
                  <a:cubicBezTo>
                    <a:pt x="138" y="184"/>
                    <a:pt x="142" y="186"/>
                    <a:pt x="144" y="193"/>
                  </a:cubicBezTo>
                  <a:cubicBezTo>
                    <a:pt x="147" y="200"/>
                    <a:pt x="152" y="213"/>
                    <a:pt x="157" y="216"/>
                  </a:cubicBezTo>
                  <a:cubicBezTo>
                    <a:pt x="161" y="220"/>
                    <a:pt x="170" y="218"/>
                    <a:pt x="169" y="214"/>
                  </a:cubicBezTo>
                  <a:cubicBezTo>
                    <a:pt x="168" y="211"/>
                    <a:pt x="169" y="205"/>
                    <a:pt x="174" y="204"/>
                  </a:cubicBezTo>
                  <a:cubicBezTo>
                    <a:pt x="178" y="203"/>
                    <a:pt x="183" y="207"/>
                    <a:pt x="183" y="211"/>
                  </a:cubicBezTo>
                  <a:cubicBezTo>
                    <a:pt x="183" y="215"/>
                    <a:pt x="186" y="217"/>
                    <a:pt x="189" y="218"/>
                  </a:cubicBezTo>
                  <a:cubicBezTo>
                    <a:pt x="192" y="220"/>
                    <a:pt x="199" y="224"/>
                    <a:pt x="201" y="222"/>
                  </a:cubicBezTo>
                  <a:cubicBezTo>
                    <a:pt x="202" y="221"/>
                    <a:pt x="207" y="219"/>
                    <a:pt x="211" y="220"/>
                  </a:cubicBezTo>
                  <a:cubicBezTo>
                    <a:pt x="214" y="222"/>
                    <a:pt x="222" y="228"/>
                    <a:pt x="218" y="231"/>
                  </a:cubicBezTo>
                  <a:cubicBezTo>
                    <a:pt x="215" y="235"/>
                    <a:pt x="211" y="234"/>
                    <a:pt x="210" y="234"/>
                  </a:cubicBezTo>
                  <a:cubicBezTo>
                    <a:pt x="209" y="234"/>
                    <a:pt x="209" y="237"/>
                    <a:pt x="210" y="241"/>
                  </a:cubicBezTo>
                  <a:cubicBezTo>
                    <a:pt x="210" y="244"/>
                    <a:pt x="213" y="245"/>
                    <a:pt x="216" y="251"/>
                  </a:cubicBezTo>
                  <a:cubicBezTo>
                    <a:pt x="219" y="256"/>
                    <a:pt x="221" y="257"/>
                    <a:pt x="228" y="260"/>
                  </a:cubicBezTo>
                  <a:cubicBezTo>
                    <a:pt x="236" y="264"/>
                    <a:pt x="243" y="260"/>
                    <a:pt x="245" y="264"/>
                  </a:cubicBezTo>
                  <a:cubicBezTo>
                    <a:pt x="246" y="268"/>
                    <a:pt x="248" y="275"/>
                    <a:pt x="245" y="278"/>
                  </a:cubicBezTo>
                  <a:cubicBezTo>
                    <a:pt x="242" y="281"/>
                    <a:pt x="237" y="278"/>
                    <a:pt x="237" y="288"/>
                  </a:cubicBezTo>
                  <a:cubicBezTo>
                    <a:pt x="238" y="297"/>
                    <a:pt x="237" y="301"/>
                    <a:pt x="240" y="305"/>
                  </a:cubicBezTo>
                  <a:cubicBezTo>
                    <a:pt x="243" y="309"/>
                    <a:pt x="264" y="317"/>
                    <a:pt x="264" y="319"/>
                  </a:cubicBezTo>
                  <a:cubicBezTo>
                    <a:pt x="265" y="322"/>
                    <a:pt x="258" y="320"/>
                    <a:pt x="258" y="325"/>
                  </a:cubicBezTo>
                  <a:cubicBezTo>
                    <a:pt x="258" y="329"/>
                    <a:pt x="258" y="331"/>
                    <a:pt x="258" y="336"/>
                  </a:cubicBezTo>
                  <a:cubicBezTo>
                    <a:pt x="258" y="342"/>
                    <a:pt x="260" y="344"/>
                    <a:pt x="263" y="348"/>
                  </a:cubicBezTo>
                  <a:cubicBezTo>
                    <a:pt x="266" y="352"/>
                    <a:pt x="276" y="357"/>
                    <a:pt x="278" y="363"/>
                  </a:cubicBezTo>
                  <a:cubicBezTo>
                    <a:pt x="280" y="370"/>
                    <a:pt x="283" y="404"/>
                    <a:pt x="283" y="404"/>
                  </a:cubicBezTo>
                  <a:cubicBezTo>
                    <a:pt x="283" y="404"/>
                    <a:pt x="276" y="400"/>
                    <a:pt x="271" y="399"/>
                  </a:cubicBezTo>
                  <a:cubicBezTo>
                    <a:pt x="266" y="398"/>
                    <a:pt x="258" y="393"/>
                    <a:pt x="251" y="388"/>
                  </a:cubicBezTo>
                  <a:cubicBezTo>
                    <a:pt x="244" y="383"/>
                    <a:pt x="240" y="387"/>
                    <a:pt x="226" y="378"/>
                  </a:cubicBezTo>
                  <a:cubicBezTo>
                    <a:pt x="212" y="369"/>
                    <a:pt x="193" y="359"/>
                    <a:pt x="182" y="353"/>
                  </a:cubicBezTo>
                  <a:cubicBezTo>
                    <a:pt x="170" y="347"/>
                    <a:pt x="151" y="329"/>
                    <a:pt x="144" y="321"/>
                  </a:cubicBezTo>
                  <a:cubicBezTo>
                    <a:pt x="137" y="313"/>
                    <a:pt x="139" y="302"/>
                    <a:pt x="135" y="297"/>
                  </a:cubicBezTo>
                  <a:cubicBezTo>
                    <a:pt x="131" y="292"/>
                    <a:pt x="124" y="290"/>
                    <a:pt x="122" y="288"/>
                  </a:cubicBezTo>
                  <a:cubicBezTo>
                    <a:pt x="120" y="285"/>
                    <a:pt x="125" y="285"/>
                    <a:pt x="126" y="281"/>
                  </a:cubicBezTo>
                  <a:cubicBezTo>
                    <a:pt x="126" y="277"/>
                    <a:pt x="122" y="274"/>
                    <a:pt x="125" y="270"/>
                  </a:cubicBezTo>
                  <a:cubicBezTo>
                    <a:pt x="128" y="266"/>
                    <a:pt x="130" y="261"/>
                    <a:pt x="128" y="258"/>
                  </a:cubicBezTo>
                  <a:cubicBezTo>
                    <a:pt x="126" y="255"/>
                    <a:pt x="125" y="237"/>
                    <a:pt x="119" y="231"/>
                  </a:cubicBezTo>
                  <a:cubicBezTo>
                    <a:pt x="113" y="226"/>
                    <a:pt x="111" y="218"/>
                    <a:pt x="111" y="212"/>
                  </a:cubicBezTo>
                  <a:cubicBezTo>
                    <a:pt x="111" y="206"/>
                    <a:pt x="110" y="201"/>
                    <a:pt x="107" y="197"/>
                  </a:cubicBezTo>
                  <a:cubicBezTo>
                    <a:pt x="104" y="192"/>
                    <a:pt x="105" y="184"/>
                    <a:pt x="101" y="181"/>
                  </a:cubicBezTo>
                  <a:cubicBezTo>
                    <a:pt x="97" y="178"/>
                    <a:pt x="98" y="176"/>
                    <a:pt x="97" y="170"/>
                  </a:cubicBezTo>
                  <a:cubicBezTo>
                    <a:pt x="97" y="163"/>
                    <a:pt x="102" y="159"/>
                    <a:pt x="98" y="155"/>
                  </a:cubicBezTo>
                  <a:cubicBezTo>
                    <a:pt x="95" y="150"/>
                    <a:pt x="92" y="147"/>
                    <a:pt x="92" y="144"/>
                  </a:cubicBezTo>
                  <a:cubicBezTo>
                    <a:pt x="91" y="140"/>
                    <a:pt x="88" y="143"/>
                    <a:pt x="83" y="139"/>
                  </a:cubicBezTo>
                  <a:cubicBezTo>
                    <a:pt x="77" y="134"/>
                    <a:pt x="69" y="128"/>
                    <a:pt x="67" y="124"/>
                  </a:cubicBezTo>
                  <a:cubicBezTo>
                    <a:pt x="66" y="120"/>
                    <a:pt x="66" y="115"/>
                    <a:pt x="68" y="113"/>
                  </a:cubicBezTo>
                  <a:cubicBezTo>
                    <a:pt x="70" y="111"/>
                    <a:pt x="70" y="107"/>
                    <a:pt x="66" y="110"/>
                  </a:cubicBezTo>
                  <a:cubicBezTo>
                    <a:pt x="62" y="113"/>
                    <a:pt x="57" y="121"/>
                    <a:pt x="56" y="125"/>
                  </a:cubicBezTo>
                  <a:cubicBezTo>
                    <a:pt x="55" y="130"/>
                    <a:pt x="56" y="133"/>
                    <a:pt x="61" y="138"/>
                  </a:cubicBezTo>
                  <a:cubicBezTo>
                    <a:pt x="66" y="143"/>
                    <a:pt x="67" y="147"/>
                    <a:pt x="72" y="145"/>
                  </a:cubicBezTo>
                  <a:cubicBezTo>
                    <a:pt x="78" y="143"/>
                    <a:pt x="80" y="149"/>
                    <a:pt x="78" y="152"/>
                  </a:cubicBezTo>
                  <a:cubicBezTo>
                    <a:pt x="75" y="154"/>
                    <a:pt x="73" y="156"/>
                    <a:pt x="73" y="158"/>
                  </a:cubicBezTo>
                  <a:cubicBezTo>
                    <a:pt x="67" y="157"/>
                    <a:pt x="67" y="157"/>
                    <a:pt x="67" y="157"/>
                  </a:cubicBezTo>
                  <a:cubicBezTo>
                    <a:pt x="67" y="153"/>
                    <a:pt x="67" y="153"/>
                    <a:pt x="67" y="153"/>
                  </a:cubicBezTo>
                  <a:cubicBezTo>
                    <a:pt x="59" y="155"/>
                    <a:pt x="59" y="155"/>
                    <a:pt x="59" y="155"/>
                  </a:cubicBezTo>
                  <a:cubicBezTo>
                    <a:pt x="57" y="144"/>
                    <a:pt x="57" y="144"/>
                    <a:pt x="57" y="144"/>
                  </a:cubicBezTo>
                  <a:cubicBezTo>
                    <a:pt x="54" y="138"/>
                    <a:pt x="54" y="138"/>
                    <a:pt x="54" y="138"/>
                  </a:cubicBezTo>
                  <a:cubicBezTo>
                    <a:pt x="46" y="140"/>
                    <a:pt x="46" y="140"/>
                    <a:pt x="46" y="140"/>
                  </a:cubicBezTo>
                  <a:cubicBezTo>
                    <a:pt x="37" y="135"/>
                    <a:pt x="37" y="135"/>
                    <a:pt x="37" y="135"/>
                  </a:cubicBezTo>
                  <a:cubicBezTo>
                    <a:pt x="34" y="130"/>
                    <a:pt x="34" y="130"/>
                    <a:pt x="34" y="130"/>
                  </a:cubicBezTo>
                  <a:cubicBezTo>
                    <a:pt x="27" y="123"/>
                    <a:pt x="27" y="123"/>
                    <a:pt x="27" y="123"/>
                  </a:cubicBezTo>
                  <a:cubicBezTo>
                    <a:pt x="20" y="123"/>
                    <a:pt x="20" y="123"/>
                    <a:pt x="20" y="123"/>
                  </a:cubicBezTo>
                  <a:cubicBezTo>
                    <a:pt x="19" y="119"/>
                    <a:pt x="19" y="119"/>
                    <a:pt x="19" y="119"/>
                  </a:cubicBezTo>
                  <a:cubicBezTo>
                    <a:pt x="12" y="115"/>
                    <a:pt x="12" y="115"/>
                    <a:pt x="12" y="115"/>
                  </a:cubicBezTo>
                  <a:cubicBezTo>
                    <a:pt x="11" y="105"/>
                    <a:pt x="11" y="105"/>
                    <a:pt x="11" y="105"/>
                  </a:cubicBezTo>
                  <a:cubicBezTo>
                    <a:pt x="0" y="104"/>
                    <a:pt x="0" y="104"/>
                    <a:pt x="0" y="104"/>
                  </a:cubicBezTo>
                  <a:cubicBezTo>
                    <a:pt x="1" y="94"/>
                    <a:pt x="1" y="94"/>
                    <a:pt x="1" y="94"/>
                  </a:cubicBezTo>
                  <a:cubicBezTo>
                    <a:pt x="5" y="89"/>
                    <a:pt x="5" y="89"/>
                    <a:pt x="5" y="89"/>
                  </a:cubicBezTo>
                  <a:cubicBezTo>
                    <a:pt x="14" y="82"/>
                    <a:pt x="14" y="82"/>
                    <a:pt x="14" y="82"/>
                  </a:cubicBezTo>
                  <a:cubicBezTo>
                    <a:pt x="9" y="80"/>
                    <a:pt x="9" y="80"/>
                    <a:pt x="9" y="80"/>
                  </a:cubicBezTo>
                  <a:cubicBezTo>
                    <a:pt x="14" y="76"/>
                    <a:pt x="14" y="76"/>
                    <a:pt x="14" y="76"/>
                  </a:cubicBezTo>
                  <a:cubicBezTo>
                    <a:pt x="23" y="75"/>
                    <a:pt x="23" y="75"/>
                    <a:pt x="23" y="75"/>
                  </a:cubicBezTo>
                  <a:cubicBezTo>
                    <a:pt x="26" y="66"/>
                    <a:pt x="26" y="66"/>
                    <a:pt x="26" y="66"/>
                  </a:cubicBezTo>
                  <a:cubicBezTo>
                    <a:pt x="27" y="59"/>
                    <a:pt x="27" y="59"/>
                    <a:pt x="27" y="59"/>
                  </a:cubicBezTo>
                  <a:cubicBezTo>
                    <a:pt x="40" y="56"/>
                    <a:pt x="40" y="56"/>
                    <a:pt x="40" y="56"/>
                  </a:cubicBezTo>
                  <a:cubicBezTo>
                    <a:pt x="43" y="48"/>
                    <a:pt x="43" y="48"/>
                    <a:pt x="43" y="48"/>
                  </a:cubicBezTo>
                  <a:cubicBezTo>
                    <a:pt x="55" y="49"/>
                    <a:pt x="55" y="49"/>
                    <a:pt x="55" y="49"/>
                  </a:cubicBezTo>
                  <a:cubicBezTo>
                    <a:pt x="67" y="45"/>
                    <a:pt x="67" y="45"/>
                    <a:pt x="67" y="45"/>
                  </a:cubicBezTo>
                  <a:cubicBezTo>
                    <a:pt x="72" y="57"/>
                    <a:pt x="72" y="57"/>
                    <a:pt x="72" y="57"/>
                  </a:cubicBezTo>
                  <a:cubicBezTo>
                    <a:pt x="78" y="65"/>
                    <a:pt x="78" y="65"/>
                    <a:pt x="78" y="65"/>
                  </a:cubicBezTo>
                  <a:cubicBezTo>
                    <a:pt x="85" y="58"/>
                    <a:pt x="85" y="58"/>
                    <a:pt x="85" y="58"/>
                  </a:cubicBezTo>
                  <a:cubicBezTo>
                    <a:pt x="89" y="57"/>
                    <a:pt x="89" y="57"/>
                    <a:pt x="89" y="57"/>
                  </a:cubicBezTo>
                  <a:cubicBezTo>
                    <a:pt x="98" y="51"/>
                    <a:pt x="98" y="51"/>
                    <a:pt x="98" y="51"/>
                  </a:cubicBezTo>
                  <a:cubicBezTo>
                    <a:pt x="101" y="54"/>
                    <a:pt x="101" y="54"/>
                    <a:pt x="101" y="54"/>
                  </a:cubicBezTo>
                  <a:cubicBezTo>
                    <a:pt x="106" y="52"/>
                    <a:pt x="106" y="52"/>
                    <a:pt x="106" y="52"/>
                  </a:cubicBezTo>
                  <a:cubicBezTo>
                    <a:pt x="114" y="35"/>
                    <a:pt x="114" y="35"/>
                    <a:pt x="114" y="35"/>
                  </a:cubicBezTo>
                  <a:cubicBezTo>
                    <a:pt x="110" y="30"/>
                    <a:pt x="110" y="30"/>
                    <a:pt x="110" y="30"/>
                  </a:cubicBezTo>
                  <a:cubicBezTo>
                    <a:pt x="116" y="22"/>
                    <a:pt x="116" y="22"/>
                    <a:pt x="116" y="22"/>
                  </a:cubicBezTo>
                  <a:cubicBezTo>
                    <a:pt x="119" y="4"/>
                    <a:pt x="119" y="4"/>
                    <a:pt x="119" y="4"/>
                  </a:cubicBezTo>
                  <a:cubicBezTo>
                    <a:pt x="125" y="3"/>
                    <a:pt x="125" y="3"/>
                    <a:pt x="125" y="3"/>
                  </a:cubicBezTo>
                  <a:cubicBezTo>
                    <a:pt x="129" y="7"/>
                    <a:pt x="129" y="7"/>
                    <a:pt x="129" y="7"/>
                  </a:cubicBezTo>
                  <a:cubicBezTo>
                    <a:pt x="136" y="5"/>
                    <a:pt x="136" y="5"/>
                    <a:pt x="136" y="5"/>
                  </a:cubicBezTo>
                  <a:cubicBezTo>
                    <a:pt x="140" y="0"/>
                    <a:pt x="140" y="0"/>
                    <a:pt x="140" y="0"/>
                  </a:cubicBezTo>
                  <a:close/>
                  <a:moveTo>
                    <a:pt x="304" y="479"/>
                  </a:moveTo>
                  <a:cubicBezTo>
                    <a:pt x="304" y="478"/>
                    <a:pt x="304" y="478"/>
                    <a:pt x="305" y="478"/>
                  </a:cubicBezTo>
                  <a:cubicBezTo>
                    <a:pt x="306" y="478"/>
                    <a:pt x="306" y="478"/>
                    <a:pt x="306" y="479"/>
                  </a:cubicBezTo>
                  <a:cubicBezTo>
                    <a:pt x="307" y="481"/>
                    <a:pt x="306" y="484"/>
                    <a:pt x="306" y="484"/>
                  </a:cubicBezTo>
                  <a:cubicBezTo>
                    <a:pt x="306" y="485"/>
                    <a:pt x="306" y="485"/>
                    <a:pt x="305" y="485"/>
                  </a:cubicBezTo>
                  <a:cubicBezTo>
                    <a:pt x="305" y="485"/>
                    <a:pt x="304" y="484"/>
                    <a:pt x="304" y="484"/>
                  </a:cubicBezTo>
                  <a:cubicBezTo>
                    <a:pt x="304" y="484"/>
                    <a:pt x="305" y="481"/>
                    <a:pt x="304" y="479"/>
                  </a:cubicBezTo>
                  <a:close/>
                  <a:moveTo>
                    <a:pt x="295" y="455"/>
                  </a:moveTo>
                  <a:cubicBezTo>
                    <a:pt x="298" y="456"/>
                    <a:pt x="306" y="462"/>
                    <a:pt x="302" y="463"/>
                  </a:cubicBezTo>
                  <a:cubicBezTo>
                    <a:pt x="299" y="464"/>
                    <a:pt x="296" y="465"/>
                    <a:pt x="295" y="462"/>
                  </a:cubicBezTo>
                  <a:cubicBezTo>
                    <a:pt x="294" y="458"/>
                    <a:pt x="295" y="455"/>
                    <a:pt x="295" y="455"/>
                  </a:cubicBezTo>
                  <a:close/>
                  <a:moveTo>
                    <a:pt x="282" y="418"/>
                  </a:moveTo>
                  <a:cubicBezTo>
                    <a:pt x="282" y="422"/>
                    <a:pt x="287" y="427"/>
                    <a:pt x="285" y="433"/>
                  </a:cubicBezTo>
                  <a:cubicBezTo>
                    <a:pt x="283" y="440"/>
                    <a:pt x="289" y="443"/>
                    <a:pt x="290" y="437"/>
                  </a:cubicBezTo>
                  <a:cubicBezTo>
                    <a:pt x="292" y="431"/>
                    <a:pt x="294" y="426"/>
                    <a:pt x="289" y="421"/>
                  </a:cubicBezTo>
                  <a:cubicBezTo>
                    <a:pt x="285" y="415"/>
                    <a:pt x="282" y="418"/>
                    <a:pt x="282" y="418"/>
                  </a:cubicBezTo>
                  <a:close/>
                  <a:moveTo>
                    <a:pt x="263" y="195"/>
                  </a:moveTo>
                  <a:cubicBezTo>
                    <a:pt x="263" y="195"/>
                    <a:pt x="260" y="198"/>
                    <a:pt x="261" y="201"/>
                  </a:cubicBezTo>
                  <a:cubicBezTo>
                    <a:pt x="261" y="204"/>
                    <a:pt x="278" y="203"/>
                    <a:pt x="282" y="202"/>
                  </a:cubicBezTo>
                  <a:cubicBezTo>
                    <a:pt x="286" y="200"/>
                    <a:pt x="280" y="195"/>
                    <a:pt x="278" y="196"/>
                  </a:cubicBezTo>
                  <a:cubicBezTo>
                    <a:pt x="275" y="196"/>
                    <a:pt x="265" y="195"/>
                    <a:pt x="263" y="195"/>
                  </a:cubicBezTo>
                  <a:close/>
                  <a:moveTo>
                    <a:pt x="149" y="166"/>
                  </a:moveTo>
                  <a:cubicBezTo>
                    <a:pt x="148" y="169"/>
                    <a:pt x="149" y="176"/>
                    <a:pt x="151" y="179"/>
                  </a:cubicBezTo>
                  <a:cubicBezTo>
                    <a:pt x="151" y="180"/>
                    <a:pt x="153" y="180"/>
                    <a:pt x="154" y="181"/>
                  </a:cubicBezTo>
                  <a:cubicBezTo>
                    <a:pt x="157" y="183"/>
                    <a:pt x="155" y="188"/>
                    <a:pt x="158" y="188"/>
                  </a:cubicBezTo>
                  <a:cubicBezTo>
                    <a:pt x="160" y="189"/>
                    <a:pt x="159" y="181"/>
                    <a:pt x="159" y="174"/>
                  </a:cubicBezTo>
                  <a:cubicBezTo>
                    <a:pt x="158" y="168"/>
                    <a:pt x="159" y="167"/>
                    <a:pt x="157" y="167"/>
                  </a:cubicBezTo>
                  <a:cubicBezTo>
                    <a:pt x="154" y="166"/>
                    <a:pt x="149" y="166"/>
                    <a:pt x="149" y="16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8">
              <a:extLst>
                <a:ext uri="{FF2B5EF4-FFF2-40B4-BE49-F238E27FC236}">
                  <a16:creationId xmlns:a16="http://schemas.microsoft.com/office/drawing/2014/main" id="{A95720B0-F724-3546-B98C-2CFECBEC3953}"/>
                </a:ext>
              </a:extLst>
            </p:cNvPr>
            <p:cNvSpPr>
              <a:spLocks/>
            </p:cNvSpPr>
            <p:nvPr/>
          </p:nvSpPr>
          <p:spPr bwMode="auto">
            <a:xfrm>
              <a:off x="4565" y="3720"/>
              <a:ext cx="211" cy="488"/>
            </a:xfrm>
            <a:custGeom>
              <a:avLst/>
              <a:gdLst>
                <a:gd name="T0" fmla="*/ 92 w 101"/>
                <a:gd name="T1" fmla="*/ 20 h 234"/>
                <a:gd name="T2" fmla="*/ 100 w 101"/>
                <a:gd name="T3" fmla="*/ 54 h 234"/>
                <a:gd name="T4" fmla="*/ 99 w 101"/>
                <a:gd name="T5" fmla="*/ 114 h 234"/>
                <a:gd name="T6" fmla="*/ 99 w 101"/>
                <a:gd name="T7" fmla="*/ 150 h 234"/>
                <a:gd name="T8" fmla="*/ 89 w 101"/>
                <a:gd name="T9" fmla="*/ 180 h 234"/>
                <a:gd name="T10" fmla="*/ 77 w 101"/>
                <a:gd name="T11" fmla="*/ 198 h 234"/>
                <a:gd name="T12" fmla="*/ 64 w 101"/>
                <a:gd name="T13" fmla="*/ 201 h 234"/>
                <a:gd name="T14" fmla="*/ 53 w 101"/>
                <a:gd name="T15" fmla="*/ 197 h 234"/>
                <a:gd name="T16" fmla="*/ 43 w 101"/>
                <a:gd name="T17" fmla="*/ 206 h 234"/>
                <a:gd name="T18" fmla="*/ 43 w 101"/>
                <a:gd name="T19" fmla="*/ 223 h 234"/>
                <a:gd name="T20" fmla="*/ 38 w 101"/>
                <a:gd name="T21" fmla="*/ 234 h 234"/>
                <a:gd name="T22" fmla="*/ 36 w 101"/>
                <a:gd name="T23" fmla="*/ 218 h 234"/>
                <a:gd name="T24" fmla="*/ 28 w 101"/>
                <a:gd name="T25" fmla="*/ 198 h 234"/>
                <a:gd name="T26" fmla="*/ 3 w 101"/>
                <a:gd name="T27" fmla="*/ 172 h 234"/>
                <a:gd name="T28" fmla="*/ 9 w 101"/>
                <a:gd name="T29" fmla="*/ 150 h 234"/>
                <a:gd name="T30" fmla="*/ 31 w 101"/>
                <a:gd name="T31" fmla="*/ 135 h 234"/>
                <a:gd name="T32" fmla="*/ 30 w 101"/>
                <a:gd name="T33" fmla="*/ 116 h 234"/>
                <a:gd name="T34" fmla="*/ 26 w 101"/>
                <a:gd name="T35" fmla="*/ 97 h 234"/>
                <a:gd name="T36" fmla="*/ 31 w 101"/>
                <a:gd name="T37" fmla="*/ 89 h 234"/>
                <a:gd name="T38" fmla="*/ 31 w 101"/>
                <a:gd name="T39" fmla="*/ 73 h 234"/>
                <a:gd name="T40" fmla="*/ 43 w 101"/>
                <a:gd name="T41" fmla="*/ 71 h 234"/>
                <a:gd name="T42" fmla="*/ 56 w 101"/>
                <a:gd name="T43" fmla="*/ 70 h 234"/>
                <a:gd name="T44" fmla="*/ 67 w 101"/>
                <a:gd name="T45" fmla="*/ 60 h 234"/>
                <a:gd name="T46" fmla="*/ 63 w 101"/>
                <a:gd name="T47" fmla="*/ 50 h 234"/>
                <a:gd name="T48" fmla="*/ 74 w 101"/>
                <a:gd name="T49" fmla="*/ 39 h 234"/>
                <a:gd name="T50" fmla="*/ 74 w 101"/>
                <a:gd name="T51" fmla="*/ 21 h 234"/>
                <a:gd name="T52" fmla="*/ 68 w 101"/>
                <a:gd name="T53" fmla="*/ 26 h 234"/>
                <a:gd name="T54" fmla="*/ 59 w 101"/>
                <a:gd name="T55" fmla="*/ 21 h 234"/>
                <a:gd name="T56" fmla="*/ 53 w 101"/>
                <a:gd name="T57" fmla="*/ 16 h 234"/>
                <a:gd name="T58" fmla="*/ 62 w 101"/>
                <a:gd name="T59" fmla="*/ 1 h 234"/>
                <a:gd name="T60" fmla="*/ 74 w 101"/>
                <a:gd name="T61" fmla="*/ 6 h 234"/>
                <a:gd name="T62" fmla="*/ 81 w 101"/>
                <a:gd name="T63" fmla="*/ 15 h 234"/>
                <a:gd name="T64" fmla="*/ 92 w 101"/>
                <a:gd name="T65"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234">
                  <a:moveTo>
                    <a:pt x="92" y="17"/>
                  </a:moveTo>
                  <a:cubicBezTo>
                    <a:pt x="92" y="18"/>
                    <a:pt x="92" y="19"/>
                    <a:pt x="92" y="20"/>
                  </a:cubicBezTo>
                  <a:cubicBezTo>
                    <a:pt x="94" y="31"/>
                    <a:pt x="91" y="32"/>
                    <a:pt x="95" y="37"/>
                  </a:cubicBezTo>
                  <a:cubicBezTo>
                    <a:pt x="99" y="43"/>
                    <a:pt x="99" y="49"/>
                    <a:pt x="100" y="54"/>
                  </a:cubicBezTo>
                  <a:cubicBezTo>
                    <a:pt x="100" y="60"/>
                    <a:pt x="97" y="83"/>
                    <a:pt x="98" y="93"/>
                  </a:cubicBezTo>
                  <a:cubicBezTo>
                    <a:pt x="99" y="103"/>
                    <a:pt x="101" y="104"/>
                    <a:pt x="99" y="114"/>
                  </a:cubicBezTo>
                  <a:cubicBezTo>
                    <a:pt x="96" y="124"/>
                    <a:pt x="95" y="123"/>
                    <a:pt x="97" y="127"/>
                  </a:cubicBezTo>
                  <a:cubicBezTo>
                    <a:pt x="99" y="131"/>
                    <a:pt x="99" y="145"/>
                    <a:pt x="99" y="150"/>
                  </a:cubicBezTo>
                  <a:cubicBezTo>
                    <a:pt x="98" y="156"/>
                    <a:pt x="96" y="165"/>
                    <a:pt x="94" y="171"/>
                  </a:cubicBezTo>
                  <a:cubicBezTo>
                    <a:pt x="91" y="177"/>
                    <a:pt x="89" y="175"/>
                    <a:pt x="89" y="180"/>
                  </a:cubicBezTo>
                  <a:cubicBezTo>
                    <a:pt x="88" y="184"/>
                    <a:pt x="84" y="189"/>
                    <a:pt x="82" y="191"/>
                  </a:cubicBezTo>
                  <a:cubicBezTo>
                    <a:pt x="81" y="193"/>
                    <a:pt x="79" y="198"/>
                    <a:pt x="77" y="198"/>
                  </a:cubicBezTo>
                  <a:cubicBezTo>
                    <a:pt x="75" y="198"/>
                    <a:pt x="71" y="197"/>
                    <a:pt x="69" y="199"/>
                  </a:cubicBezTo>
                  <a:cubicBezTo>
                    <a:pt x="67" y="201"/>
                    <a:pt x="66" y="200"/>
                    <a:pt x="64" y="201"/>
                  </a:cubicBezTo>
                  <a:cubicBezTo>
                    <a:pt x="62" y="202"/>
                    <a:pt x="60" y="204"/>
                    <a:pt x="59" y="202"/>
                  </a:cubicBezTo>
                  <a:cubicBezTo>
                    <a:pt x="58" y="199"/>
                    <a:pt x="54" y="195"/>
                    <a:pt x="53" y="197"/>
                  </a:cubicBezTo>
                  <a:cubicBezTo>
                    <a:pt x="52" y="200"/>
                    <a:pt x="50" y="202"/>
                    <a:pt x="48" y="200"/>
                  </a:cubicBezTo>
                  <a:cubicBezTo>
                    <a:pt x="46" y="199"/>
                    <a:pt x="43" y="203"/>
                    <a:pt x="43" y="206"/>
                  </a:cubicBezTo>
                  <a:cubicBezTo>
                    <a:pt x="44" y="208"/>
                    <a:pt x="44" y="212"/>
                    <a:pt x="43" y="213"/>
                  </a:cubicBezTo>
                  <a:cubicBezTo>
                    <a:pt x="41" y="215"/>
                    <a:pt x="44" y="223"/>
                    <a:pt x="43" y="223"/>
                  </a:cubicBezTo>
                  <a:cubicBezTo>
                    <a:pt x="41" y="224"/>
                    <a:pt x="39" y="225"/>
                    <a:pt x="38" y="227"/>
                  </a:cubicBezTo>
                  <a:cubicBezTo>
                    <a:pt x="38" y="228"/>
                    <a:pt x="39" y="231"/>
                    <a:pt x="38" y="234"/>
                  </a:cubicBezTo>
                  <a:cubicBezTo>
                    <a:pt x="34" y="232"/>
                    <a:pt x="31" y="230"/>
                    <a:pt x="30" y="228"/>
                  </a:cubicBezTo>
                  <a:cubicBezTo>
                    <a:pt x="29" y="225"/>
                    <a:pt x="32" y="222"/>
                    <a:pt x="36" y="218"/>
                  </a:cubicBezTo>
                  <a:cubicBezTo>
                    <a:pt x="40" y="214"/>
                    <a:pt x="36" y="214"/>
                    <a:pt x="35" y="210"/>
                  </a:cubicBezTo>
                  <a:cubicBezTo>
                    <a:pt x="33" y="207"/>
                    <a:pt x="30" y="203"/>
                    <a:pt x="28" y="198"/>
                  </a:cubicBezTo>
                  <a:cubicBezTo>
                    <a:pt x="25" y="193"/>
                    <a:pt x="21" y="187"/>
                    <a:pt x="17" y="182"/>
                  </a:cubicBezTo>
                  <a:cubicBezTo>
                    <a:pt x="14" y="176"/>
                    <a:pt x="6" y="175"/>
                    <a:pt x="3" y="172"/>
                  </a:cubicBezTo>
                  <a:cubicBezTo>
                    <a:pt x="0" y="169"/>
                    <a:pt x="4" y="166"/>
                    <a:pt x="9" y="162"/>
                  </a:cubicBezTo>
                  <a:cubicBezTo>
                    <a:pt x="13" y="158"/>
                    <a:pt x="7" y="156"/>
                    <a:pt x="9" y="150"/>
                  </a:cubicBezTo>
                  <a:cubicBezTo>
                    <a:pt x="12" y="144"/>
                    <a:pt x="26" y="147"/>
                    <a:pt x="31" y="145"/>
                  </a:cubicBezTo>
                  <a:cubicBezTo>
                    <a:pt x="37" y="142"/>
                    <a:pt x="33" y="139"/>
                    <a:pt x="31" y="135"/>
                  </a:cubicBezTo>
                  <a:cubicBezTo>
                    <a:pt x="29" y="132"/>
                    <a:pt x="30" y="129"/>
                    <a:pt x="32" y="126"/>
                  </a:cubicBezTo>
                  <a:cubicBezTo>
                    <a:pt x="34" y="124"/>
                    <a:pt x="30" y="118"/>
                    <a:pt x="30" y="116"/>
                  </a:cubicBezTo>
                  <a:cubicBezTo>
                    <a:pt x="29" y="115"/>
                    <a:pt x="29" y="110"/>
                    <a:pt x="29" y="107"/>
                  </a:cubicBezTo>
                  <a:cubicBezTo>
                    <a:pt x="29" y="104"/>
                    <a:pt x="27" y="100"/>
                    <a:pt x="26" y="97"/>
                  </a:cubicBezTo>
                  <a:cubicBezTo>
                    <a:pt x="25" y="96"/>
                    <a:pt x="24" y="94"/>
                    <a:pt x="23" y="92"/>
                  </a:cubicBezTo>
                  <a:cubicBezTo>
                    <a:pt x="31" y="89"/>
                    <a:pt x="31" y="89"/>
                    <a:pt x="31" y="89"/>
                  </a:cubicBezTo>
                  <a:cubicBezTo>
                    <a:pt x="28" y="82"/>
                    <a:pt x="28" y="82"/>
                    <a:pt x="28" y="82"/>
                  </a:cubicBezTo>
                  <a:cubicBezTo>
                    <a:pt x="31" y="73"/>
                    <a:pt x="31" y="73"/>
                    <a:pt x="31" y="73"/>
                  </a:cubicBezTo>
                  <a:cubicBezTo>
                    <a:pt x="35" y="67"/>
                    <a:pt x="35" y="67"/>
                    <a:pt x="35" y="67"/>
                  </a:cubicBezTo>
                  <a:cubicBezTo>
                    <a:pt x="43" y="71"/>
                    <a:pt x="43" y="71"/>
                    <a:pt x="43" y="71"/>
                  </a:cubicBezTo>
                  <a:cubicBezTo>
                    <a:pt x="51" y="68"/>
                    <a:pt x="51" y="68"/>
                    <a:pt x="51" y="68"/>
                  </a:cubicBezTo>
                  <a:cubicBezTo>
                    <a:pt x="56" y="70"/>
                    <a:pt x="56" y="70"/>
                    <a:pt x="56" y="70"/>
                  </a:cubicBezTo>
                  <a:cubicBezTo>
                    <a:pt x="60" y="67"/>
                    <a:pt x="60" y="67"/>
                    <a:pt x="60" y="67"/>
                  </a:cubicBezTo>
                  <a:cubicBezTo>
                    <a:pt x="67" y="60"/>
                    <a:pt x="67" y="60"/>
                    <a:pt x="67" y="60"/>
                  </a:cubicBezTo>
                  <a:cubicBezTo>
                    <a:pt x="65" y="51"/>
                    <a:pt x="65" y="51"/>
                    <a:pt x="65" y="51"/>
                  </a:cubicBezTo>
                  <a:cubicBezTo>
                    <a:pt x="63" y="50"/>
                    <a:pt x="63" y="50"/>
                    <a:pt x="63" y="50"/>
                  </a:cubicBezTo>
                  <a:cubicBezTo>
                    <a:pt x="67" y="42"/>
                    <a:pt x="67" y="42"/>
                    <a:pt x="67" y="42"/>
                  </a:cubicBezTo>
                  <a:cubicBezTo>
                    <a:pt x="74" y="39"/>
                    <a:pt x="74" y="39"/>
                    <a:pt x="74" y="39"/>
                  </a:cubicBezTo>
                  <a:cubicBezTo>
                    <a:pt x="75" y="28"/>
                    <a:pt x="75" y="28"/>
                    <a:pt x="75" y="28"/>
                  </a:cubicBezTo>
                  <a:cubicBezTo>
                    <a:pt x="74" y="21"/>
                    <a:pt x="74" y="21"/>
                    <a:pt x="74" y="21"/>
                  </a:cubicBezTo>
                  <a:cubicBezTo>
                    <a:pt x="71" y="22"/>
                    <a:pt x="71" y="22"/>
                    <a:pt x="71" y="22"/>
                  </a:cubicBezTo>
                  <a:cubicBezTo>
                    <a:pt x="68" y="26"/>
                    <a:pt x="68" y="26"/>
                    <a:pt x="68" y="26"/>
                  </a:cubicBezTo>
                  <a:cubicBezTo>
                    <a:pt x="63" y="26"/>
                    <a:pt x="63" y="26"/>
                    <a:pt x="63" y="26"/>
                  </a:cubicBezTo>
                  <a:cubicBezTo>
                    <a:pt x="59" y="21"/>
                    <a:pt x="59" y="21"/>
                    <a:pt x="59" y="21"/>
                  </a:cubicBezTo>
                  <a:cubicBezTo>
                    <a:pt x="54" y="22"/>
                    <a:pt x="54" y="22"/>
                    <a:pt x="54" y="22"/>
                  </a:cubicBezTo>
                  <a:cubicBezTo>
                    <a:pt x="53" y="16"/>
                    <a:pt x="53" y="16"/>
                    <a:pt x="53" y="16"/>
                  </a:cubicBezTo>
                  <a:cubicBezTo>
                    <a:pt x="61" y="11"/>
                    <a:pt x="61" y="11"/>
                    <a:pt x="61" y="11"/>
                  </a:cubicBezTo>
                  <a:cubicBezTo>
                    <a:pt x="62" y="1"/>
                    <a:pt x="62" y="1"/>
                    <a:pt x="62" y="1"/>
                  </a:cubicBezTo>
                  <a:cubicBezTo>
                    <a:pt x="66" y="0"/>
                    <a:pt x="66" y="0"/>
                    <a:pt x="66" y="0"/>
                  </a:cubicBezTo>
                  <a:cubicBezTo>
                    <a:pt x="74" y="6"/>
                    <a:pt x="74" y="6"/>
                    <a:pt x="74" y="6"/>
                  </a:cubicBezTo>
                  <a:cubicBezTo>
                    <a:pt x="82" y="9"/>
                    <a:pt x="82" y="9"/>
                    <a:pt x="82" y="9"/>
                  </a:cubicBezTo>
                  <a:cubicBezTo>
                    <a:pt x="81" y="15"/>
                    <a:pt x="81" y="15"/>
                    <a:pt x="81" y="15"/>
                  </a:cubicBezTo>
                  <a:cubicBezTo>
                    <a:pt x="87" y="20"/>
                    <a:pt x="87" y="20"/>
                    <a:pt x="87" y="20"/>
                  </a:cubicBezTo>
                  <a:lnTo>
                    <a:pt x="92" y="1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9">
              <a:extLst>
                <a:ext uri="{FF2B5EF4-FFF2-40B4-BE49-F238E27FC236}">
                  <a16:creationId xmlns:a16="http://schemas.microsoft.com/office/drawing/2014/main" id="{216A67A4-01C8-0046-8326-B5CA676DD896}"/>
                </a:ext>
              </a:extLst>
            </p:cNvPr>
            <p:cNvSpPr>
              <a:spLocks noEditPoints="1"/>
            </p:cNvSpPr>
            <p:nvPr/>
          </p:nvSpPr>
          <p:spPr bwMode="auto">
            <a:xfrm>
              <a:off x="4142" y="2930"/>
              <a:ext cx="615" cy="982"/>
            </a:xfrm>
            <a:custGeom>
              <a:avLst/>
              <a:gdLst>
                <a:gd name="T0" fmla="*/ 137 w 295"/>
                <a:gd name="T1" fmla="*/ 58 h 471"/>
                <a:gd name="T2" fmla="*/ 112 w 295"/>
                <a:gd name="T3" fmla="*/ 142 h 471"/>
                <a:gd name="T4" fmla="*/ 102 w 295"/>
                <a:gd name="T5" fmla="*/ 255 h 471"/>
                <a:gd name="T6" fmla="*/ 142 w 295"/>
                <a:gd name="T7" fmla="*/ 260 h 471"/>
                <a:gd name="T8" fmla="*/ 154 w 295"/>
                <a:gd name="T9" fmla="*/ 271 h 471"/>
                <a:gd name="T10" fmla="*/ 161 w 295"/>
                <a:gd name="T11" fmla="*/ 237 h 471"/>
                <a:gd name="T12" fmla="*/ 215 w 295"/>
                <a:gd name="T13" fmla="*/ 233 h 471"/>
                <a:gd name="T14" fmla="*/ 234 w 295"/>
                <a:gd name="T15" fmla="*/ 256 h 471"/>
                <a:gd name="T16" fmla="*/ 253 w 295"/>
                <a:gd name="T17" fmla="*/ 301 h 471"/>
                <a:gd name="T18" fmla="*/ 293 w 295"/>
                <a:gd name="T19" fmla="*/ 358 h 471"/>
                <a:gd name="T20" fmla="*/ 284 w 295"/>
                <a:gd name="T21" fmla="*/ 394 h 471"/>
                <a:gd name="T22" fmla="*/ 265 w 295"/>
                <a:gd name="T23" fmla="*/ 380 h 471"/>
                <a:gd name="T24" fmla="*/ 262 w 295"/>
                <a:gd name="T25" fmla="*/ 400 h 471"/>
                <a:gd name="T26" fmla="*/ 277 w 295"/>
                <a:gd name="T27" fmla="*/ 400 h 471"/>
                <a:gd name="T28" fmla="*/ 266 w 295"/>
                <a:gd name="T29" fmla="*/ 429 h 471"/>
                <a:gd name="T30" fmla="*/ 259 w 295"/>
                <a:gd name="T31" fmla="*/ 449 h 471"/>
                <a:gd name="T32" fmla="*/ 234 w 295"/>
                <a:gd name="T33" fmla="*/ 452 h 471"/>
                <a:gd name="T34" fmla="*/ 224 w 295"/>
                <a:gd name="T35" fmla="*/ 465 h 471"/>
                <a:gd name="T36" fmla="*/ 216 w 295"/>
                <a:gd name="T37" fmla="*/ 436 h 471"/>
                <a:gd name="T38" fmla="*/ 196 w 295"/>
                <a:gd name="T39" fmla="*/ 417 h 471"/>
                <a:gd name="T40" fmla="*/ 171 w 295"/>
                <a:gd name="T41" fmla="*/ 424 h 471"/>
                <a:gd name="T42" fmla="*/ 148 w 295"/>
                <a:gd name="T43" fmla="*/ 442 h 471"/>
                <a:gd name="T44" fmla="*/ 134 w 295"/>
                <a:gd name="T45" fmla="*/ 427 h 471"/>
                <a:gd name="T46" fmla="*/ 119 w 295"/>
                <a:gd name="T47" fmla="*/ 419 h 471"/>
                <a:gd name="T48" fmla="*/ 106 w 295"/>
                <a:gd name="T49" fmla="*/ 389 h 471"/>
                <a:gd name="T50" fmla="*/ 116 w 295"/>
                <a:gd name="T51" fmla="*/ 367 h 471"/>
                <a:gd name="T52" fmla="*/ 114 w 295"/>
                <a:gd name="T53" fmla="*/ 339 h 471"/>
                <a:gd name="T54" fmla="*/ 135 w 295"/>
                <a:gd name="T55" fmla="*/ 323 h 471"/>
                <a:gd name="T56" fmla="*/ 111 w 295"/>
                <a:gd name="T57" fmla="*/ 313 h 471"/>
                <a:gd name="T58" fmla="*/ 96 w 295"/>
                <a:gd name="T59" fmla="*/ 330 h 471"/>
                <a:gd name="T60" fmla="*/ 62 w 295"/>
                <a:gd name="T61" fmla="*/ 336 h 471"/>
                <a:gd name="T62" fmla="*/ 52 w 295"/>
                <a:gd name="T63" fmla="*/ 311 h 471"/>
                <a:gd name="T64" fmla="*/ 62 w 295"/>
                <a:gd name="T65" fmla="*/ 278 h 471"/>
                <a:gd name="T66" fmla="*/ 39 w 295"/>
                <a:gd name="T67" fmla="*/ 284 h 471"/>
                <a:gd name="T68" fmla="*/ 26 w 295"/>
                <a:gd name="T69" fmla="*/ 273 h 471"/>
                <a:gd name="T70" fmla="*/ 18 w 295"/>
                <a:gd name="T71" fmla="*/ 251 h 471"/>
                <a:gd name="T72" fmla="*/ 10 w 295"/>
                <a:gd name="T73" fmla="*/ 238 h 471"/>
                <a:gd name="T74" fmla="*/ 6 w 295"/>
                <a:gd name="T75" fmla="*/ 221 h 471"/>
                <a:gd name="T76" fmla="*/ 0 w 295"/>
                <a:gd name="T77" fmla="*/ 196 h 471"/>
                <a:gd name="T78" fmla="*/ 10 w 295"/>
                <a:gd name="T79" fmla="*/ 174 h 471"/>
                <a:gd name="T80" fmla="*/ 26 w 295"/>
                <a:gd name="T81" fmla="*/ 158 h 471"/>
                <a:gd name="T82" fmla="*/ 43 w 295"/>
                <a:gd name="T83" fmla="*/ 129 h 471"/>
                <a:gd name="T84" fmla="*/ 38 w 295"/>
                <a:gd name="T85" fmla="*/ 105 h 471"/>
                <a:gd name="T86" fmla="*/ 32 w 295"/>
                <a:gd name="T87" fmla="*/ 75 h 471"/>
                <a:gd name="T88" fmla="*/ 24 w 295"/>
                <a:gd name="T89" fmla="*/ 36 h 471"/>
                <a:gd name="T90" fmla="*/ 57 w 295"/>
                <a:gd name="T91" fmla="*/ 32 h 471"/>
                <a:gd name="T92" fmla="*/ 74 w 295"/>
                <a:gd name="T93" fmla="*/ 9 h 471"/>
                <a:gd name="T94" fmla="*/ 119 w 295"/>
                <a:gd name="T95" fmla="*/ 11 h 471"/>
                <a:gd name="T96" fmla="*/ 116 w 295"/>
                <a:gd name="T97" fmla="*/ 30 h 471"/>
                <a:gd name="T98" fmla="*/ 142 w 295"/>
                <a:gd name="T99" fmla="*/ 35 h 471"/>
                <a:gd name="T100" fmla="*/ 130 w 295"/>
                <a:gd name="T101" fmla="*/ 24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 h="471">
                  <a:moveTo>
                    <a:pt x="152" y="42"/>
                  </a:moveTo>
                  <a:cubicBezTo>
                    <a:pt x="149" y="44"/>
                    <a:pt x="147" y="45"/>
                    <a:pt x="148" y="47"/>
                  </a:cubicBezTo>
                  <a:cubicBezTo>
                    <a:pt x="149" y="50"/>
                    <a:pt x="153" y="53"/>
                    <a:pt x="149" y="55"/>
                  </a:cubicBezTo>
                  <a:cubicBezTo>
                    <a:pt x="144" y="56"/>
                    <a:pt x="141" y="56"/>
                    <a:pt x="137" y="58"/>
                  </a:cubicBezTo>
                  <a:cubicBezTo>
                    <a:pt x="134" y="60"/>
                    <a:pt x="117" y="73"/>
                    <a:pt x="111" y="84"/>
                  </a:cubicBezTo>
                  <a:cubicBezTo>
                    <a:pt x="106" y="95"/>
                    <a:pt x="106" y="100"/>
                    <a:pt x="108" y="106"/>
                  </a:cubicBezTo>
                  <a:cubicBezTo>
                    <a:pt x="110" y="112"/>
                    <a:pt x="110" y="120"/>
                    <a:pt x="108" y="124"/>
                  </a:cubicBezTo>
                  <a:cubicBezTo>
                    <a:pt x="106" y="128"/>
                    <a:pt x="115" y="136"/>
                    <a:pt x="112" y="142"/>
                  </a:cubicBezTo>
                  <a:cubicBezTo>
                    <a:pt x="110" y="149"/>
                    <a:pt x="112" y="164"/>
                    <a:pt x="112" y="171"/>
                  </a:cubicBezTo>
                  <a:cubicBezTo>
                    <a:pt x="112" y="178"/>
                    <a:pt x="111" y="196"/>
                    <a:pt x="112" y="205"/>
                  </a:cubicBezTo>
                  <a:cubicBezTo>
                    <a:pt x="114" y="215"/>
                    <a:pt x="105" y="225"/>
                    <a:pt x="104" y="234"/>
                  </a:cubicBezTo>
                  <a:cubicBezTo>
                    <a:pt x="102" y="243"/>
                    <a:pt x="106" y="250"/>
                    <a:pt x="102" y="255"/>
                  </a:cubicBezTo>
                  <a:cubicBezTo>
                    <a:pt x="98" y="260"/>
                    <a:pt x="108" y="272"/>
                    <a:pt x="118" y="261"/>
                  </a:cubicBezTo>
                  <a:cubicBezTo>
                    <a:pt x="128" y="251"/>
                    <a:pt x="129" y="249"/>
                    <a:pt x="133" y="259"/>
                  </a:cubicBezTo>
                  <a:cubicBezTo>
                    <a:pt x="137" y="269"/>
                    <a:pt x="142" y="272"/>
                    <a:pt x="144" y="268"/>
                  </a:cubicBezTo>
                  <a:cubicBezTo>
                    <a:pt x="145" y="264"/>
                    <a:pt x="146" y="265"/>
                    <a:pt x="142" y="260"/>
                  </a:cubicBezTo>
                  <a:cubicBezTo>
                    <a:pt x="139" y="256"/>
                    <a:pt x="140" y="248"/>
                    <a:pt x="143" y="253"/>
                  </a:cubicBezTo>
                  <a:cubicBezTo>
                    <a:pt x="147" y="258"/>
                    <a:pt x="149" y="260"/>
                    <a:pt x="150" y="259"/>
                  </a:cubicBezTo>
                  <a:cubicBezTo>
                    <a:pt x="151" y="258"/>
                    <a:pt x="155" y="256"/>
                    <a:pt x="155" y="260"/>
                  </a:cubicBezTo>
                  <a:cubicBezTo>
                    <a:pt x="155" y="263"/>
                    <a:pt x="151" y="270"/>
                    <a:pt x="154" y="271"/>
                  </a:cubicBezTo>
                  <a:cubicBezTo>
                    <a:pt x="156" y="272"/>
                    <a:pt x="164" y="265"/>
                    <a:pt x="163" y="262"/>
                  </a:cubicBezTo>
                  <a:cubicBezTo>
                    <a:pt x="163" y="260"/>
                    <a:pt x="163" y="257"/>
                    <a:pt x="164" y="254"/>
                  </a:cubicBezTo>
                  <a:cubicBezTo>
                    <a:pt x="165" y="252"/>
                    <a:pt x="164" y="246"/>
                    <a:pt x="160" y="244"/>
                  </a:cubicBezTo>
                  <a:cubicBezTo>
                    <a:pt x="157" y="241"/>
                    <a:pt x="158" y="238"/>
                    <a:pt x="161" y="237"/>
                  </a:cubicBezTo>
                  <a:cubicBezTo>
                    <a:pt x="164" y="237"/>
                    <a:pt x="170" y="234"/>
                    <a:pt x="170" y="232"/>
                  </a:cubicBezTo>
                  <a:cubicBezTo>
                    <a:pt x="171" y="230"/>
                    <a:pt x="178" y="227"/>
                    <a:pt x="183" y="229"/>
                  </a:cubicBezTo>
                  <a:cubicBezTo>
                    <a:pt x="188" y="231"/>
                    <a:pt x="191" y="232"/>
                    <a:pt x="197" y="232"/>
                  </a:cubicBezTo>
                  <a:cubicBezTo>
                    <a:pt x="203" y="231"/>
                    <a:pt x="215" y="229"/>
                    <a:pt x="215" y="233"/>
                  </a:cubicBezTo>
                  <a:cubicBezTo>
                    <a:pt x="215" y="237"/>
                    <a:pt x="217" y="240"/>
                    <a:pt x="215" y="241"/>
                  </a:cubicBezTo>
                  <a:cubicBezTo>
                    <a:pt x="214" y="243"/>
                    <a:pt x="222" y="246"/>
                    <a:pt x="225" y="247"/>
                  </a:cubicBezTo>
                  <a:cubicBezTo>
                    <a:pt x="228" y="248"/>
                    <a:pt x="229" y="250"/>
                    <a:pt x="230" y="252"/>
                  </a:cubicBezTo>
                  <a:cubicBezTo>
                    <a:pt x="231" y="255"/>
                    <a:pt x="233" y="254"/>
                    <a:pt x="234" y="256"/>
                  </a:cubicBezTo>
                  <a:cubicBezTo>
                    <a:pt x="236" y="257"/>
                    <a:pt x="238" y="254"/>
                    <a:pt x="239" y="260"/>
                  </a:cubicBezTo>
                  <a:cubicBezTo>
                    <a:pt x="240" y="266"/>
                    <a:pt x="241" y="267"/>
                    <a:pt x="241" y="272"/>
                  </a:cubicBezTo>
                  <a:cubicBezTo>
                    <a:pt x="242" y="276"/>
                    <a:pt x="244" y="280"/>
                    <a:pt x="244" y="281"/>
                  </a:cubicBezTo>
                  <a:cubicBezTo>
                    <a:pt x="244" y="282"/>
                    <a:pt x="248" y="295"/>
                    <a:pt x="253" y="301"/>
                  </a:cubicBezTo>
                  <a:cubicBezTo>
                    <a:pt x="259" y="308"/>
                    <a:pt x="266" y="307"/>
                    <a:pt x="268" y="313"/>
                  </a:cubicBezTo>
                  <a:cubicBezTo>
                    <a:pt x="269" y="319"/>
                    <a:pt x="271" y="318"/>
                    <a:pt x="273" y="322"/>
                  </a:cubicBezTo>
                  <a:cubicBezTo>
                    <a:pt x="275" y="325"/>
                    <a:pt x="276" y="328"/>
                    <a:pt x="279" y="334"/>
                  </a:cubicBezTo>
                  <a:cubicBezTo>
                    <a:pt x="281" y="340"/>
                    <a:pt x="292" y="353"/>
                    <a:pt x="293" y="358"/>
                  </a:cubicBezTo>
                  <a:cubicBezTo>
                    <a:pt x="293" y="362"/>
                    <a:pt x="289" y="370"/>
                    <a:pt x="291" y="380"/>
                  </a:cubicBezTo>
                  <a:cubicBezTo>
                    <a:pt x="292" y="390"/>
                    <a:pt x="293" y="388"/>
                    <a:pt x="295" y="396"/>
                  </a:cubicBezTo>
                  <a:cubicBezTo>
                    <a:pt x="290" y="399"/>
                    <a:pt x="290" y="399"/>
                    <a:pt x="290" y="399"/>
                  </a:cubicBezTo>
                  <a:cubicBezTo>
                    <a:pt x="284" y="394"/>
                    <a:pt x="284" y="394"/>
                    <a:pt x="284" y="394"/>
                  </a:cubicBezTo>
                  <a:cubicBezTo>
                    <a:pt x="285" y="388"/>
                    <a:pt x="285" y="388"/>
                    <a:pt x="285" y="388"/>
                  </a:cubicBezTo>
                  <a:cubicBezTo>
                    <a:pt x="277" y="385"/>
                    <a:pt x="277" y="385"/>
                    <a:pt x="277" y="385"/>
                  </a:cubicBezTo>
                  <a:cubicBezTo>
                    <a:pt x="269" y="379"/>
                    <a:pt x="269" y="379"/>
                    <a:pt x="269" y="379"/>
                  </a:cubicBezTo>
                  <a:cubicBezTo>
                    <a:pt x="265" y="380"/>
                    <a:pt x="265" y="380"/>
                    <a:pt x="265" y="380"/>
                  </a:cubicBezTo>
                  <a:cubicBezTo>
                    <a:pt x="264" y="390"/>
                    <a:pt x="264" y="390"/>
                    <a:pt x="264" y="390"/>
                  </a:cubicBezTo>
                  <a:cubicBezTo>
                    <a:pt x="256" y="395"/>
                    <a:pt x="256" y="395"/>
                    <a:pt x="256" y="395"/>
                  </a:cubicBezTo>
                  <a:cubicBezTo>
                    <a:pt x="257" y="401"/>
                    <a:pt x="257" y="401"/>
                    <a:pt x="257" y="401"/>
                  </a:cubicBezTo>
                  <a:cubicBezTo>
                    <a:pt x="262" y="400"/>
                    <a:pt x="262" y="400"/>
                    <a:pt x="262" y="400"/>
                  </a:cubicBezTo>
                  <a:cubicBezTo>
                    <a:pt x="266" y="405"/>
                    <a:pt x="266" y="405"/>
                    <a:pt x="266" y="405"/>
                  </a:cubicBezTo>
                  <a:cubicBezTo>
                    <a:pt x="271" y="405"/>
                    <a:pt x="271" y="405"/>
                    <a:pt x="271" y="405"/>
                  </a:cubicBezTo>
                  <a:cubicBezTo>
                    <a:pt x="274" y="401"/>
                    <a:pt x="274" y="401"/>
                    <a:pt x="274" y="401"/>
                  </a:cubicBezTo>
                  <a:cubicBezTo>
                    <a:pt x="277" y="400"/>
                    <a:pt x="277" y="400"/>
                    <a:pt x="277" y="400"/>
                  </a:cubicBezTo>
                  <a:cubicBezTo>
                    <a:pt x="278" y="407"/>
                    <a:pt x="278" y="407"/>
                    <a:pt x="278" y="407"/>
                  </a:cubicBezTo>
                  <a:cubicBezTo>
                    <a:pt x="277" y="418"/>
                    <a:pt x="277" y="418"/>
                    <a:pt x="277" y="418"/>
                  </a:cubicBezTo>
                  <a:cubicBezTo>
                    <a:pt x="270" y="421"/>
                    <a:pt x="270" y="421"/>
                    <a:pt x="270" y="421"/>
                  </a:cubicBezTo>
                  <a:cubicBezTo>
                    <a:pt x="266" y="429"/>
                    <a:pt x="266" y="429"/>
                    <a:pt x="266" y="429"/>
                  </a:cubicBezTo>
                  <a:cubicBezTo>
                    <a:pt x="268" y="430"/>
                    <a:pt x="268" y="430"/>
                    <a:pt x="268" y="430"/>
                  </a:cubicBezTo>
                  <a:cubicBezTo>
                    <a:pt x="270" y="439"/>
                    <a:pt x="270" y="439"/>
                    <a:pt x="270" y="439"/>
                  </a:cubicBezTo>
                  <a:cubicBezTo>
                    <a:pt x="263" y="446"/>
                    <a:pt x="263" y="446"/>
                    <a:pt x="263" y="446"/>
                  </a:cubicBezTo>
                  <a:cubicBezTo>
                    <a:pt x="259" y="449"/>
                    <a:pt x="259" y="449"/>
                    <a:pt x="259" y="449"/>
                  </a:cubicBezTo>
                  <a:cubicBezTo>
                    <a:pt x="254" y="447"/>
                    <a:pt x="254" y="447"/>
                    <a:pt x="254" y="447"/>
                  </a:cubicBezTo>
                  <a:cubicBezTo>
                    <a:pt x="246" y="450"/>
                    <a:pt x="246" y="450"/>
                    <a:pt x="246" y="450"/>
                  </a:cubicBezTo>
                  <a:cubicBezTo>
                    <a:pt x="238" y="446"/>
                    <a:pt x="238" y="446"/>
                    <a:pt x="238" y="446"/>
                  </a:cubicBezTo>
                  <a:cubicBezTo>
                    <a:pt x="234" y="452"/>
                    <a:pt x="234" y="452"/>
                    <a:pt x="234" y="452"/>
                  </a:cubicBezTo>
                  <a:cubicBezTo>
                    <a:pt x="231" y="461"/>
                    <a:pt x="231" y="461"/>
                    <a:pt x="231" y="461"/>
                  </a:cubicBezTo>
                  <a:cubicBezTo>
                    <a:pt x="234" y="468"/>
                    <a:pt x="234" y="468"/>
                    <a:pt x="234" y="468"/>
                  </a:cubicBezTo>
                  <a:cubicBezTo>
                    <a:pt x="226" y="471"/>
                    <a:pt x="226" y="471"/>
                    <a:pt x="226" y="471"/>
                  </a:cubicBezTo>
                  <a:cubicBezTo>
                    <a:pt x="225" y="470"/>
                    <a:pt x="225" y="467"/>
                    <a:pt x="224" y="465"/>
                  </a:cubicBezTo>
                  <a:cubicBezTo>
                    <a:pt x="222" y="459"/>
                    <a:pt x="224" y="460"/>
                    <a:pt x="221" y="454"/>
                  </a:cubicBezTo>
                  <a:cubicBezTo>
                    <a:pt x="218" y="449"/>
                    <a:pt x="221" y="450"/>
                    <a:pt x="222" y="445"/>
                  </a:cubicBezTo>
                  <a:cubicBezTo>
                    <a:pt x="222" y="439"/>
                    <a:pt x="222" y="436"/>
                    <a:pt x="218" y="436"/>
                  </a:cubicBezTo>
                  <a:cubicBezTo>
                    <a:pt x="217" y="436"/>
                    <a:pt x="217" y="436"/>
                    <a:pt x="216" y="436"/>
                  </a:cubicBezTo>
                  <a:cubicBezTo>
                    <a:pt x="217" y="410"/>
                    <a:pt x="217" y="410"/>
                    <a:pt x="217" y="410"/>
                  </a:cubicBezTo>
                  <a:cubicBezTo>
                    <a:pt x="214" y="409"/>
                    <a:pt x="214" y="409"/>
                    <a:pt x="214" y="409"/>
                  </a:cubicBezTo>
                  <a:cubicBezTo>
                    <a:pt x="208" y="415"/>
                    <a:pt x="208" y="415"/>
                    <a:pt x="208" y="415"/>
                  </a:cubicBezTo>
                  <a:cubicBezTo>
                    <a:pt x="196" y="417"/>
                    <a:pt x="196" y="417"/>
                    <a:pt x="196" y="417"/>
                  </a:cubicBezTo>
                  <a:cubicBezTo>
                    <a:pt x="191" y="424"/>
                    <a:pt x="191" y="424"/>
                    <a:pt x="191" y="424"/>
                  </a:cubicBezTo>
                  <a:cubicBezTo>
                    <a:pt x="186" y="425"/>
                    <a:pt x="186" y="425"/>
                    <a:pt x="186" y="425"/>
                  </a:cubicBezTo>
                  <a:cubicBezTo>
                    <a:pt x="180" y="429"/>
                    <a:pt x="180" y="429"/>
                    <a:pt x="180" y="429"/>
                  </a:cubicBezTo>
                  <a:cubicBezTo>
                    <a:pt x="171" y="424"/>
                    <a:pt x="171" y="424"/>
                    <a:pt x="171" y="424"/>
                  </a:cubicBezTo>
                  <a:cubicBezTo>
                    <a:pt x="165" y="427"/>
                    <a:pt x="165" y="427"/>
                    <a:pt x="165" y="427"/>
                  </a:cubicBezTo>
                  <a:cubicBezTo>
                    <a:pt x="154" y="426"/>
                    <a:pt x="154" y="426"/>
                    <a:pt x="154" y="426"/>
                  </a:cubicBezTo>
                  <a:cubicBezTo>
                    <a:pt x="154" y="436"/>
                    <a:pt x="154" y="436"/>
                    <a:pt x="154" y="436"/>
                  </a:cubicBezTo>
                  <a:cubicBezTo>
                    <a:pt x="148" y="442"/>
                    <a:pt x="148" y="442"/>
                    <a:pt x="148" y="442"/>
                  </a:cubicBezTo>
                  <a:cubicBezTo>
                    <a:pt x="142" y="443"/>
                    <a:pt x="142" y="443"/>
                    <a:pt x="142" y="443"/>
                  </a:cubicBezTo>
                  <a:cubicBezTo>
                    <a:pt x="143" y="434"/>
                    <a:pt x="143" y="434"/>
                    <a:pt x="143" y="434"/>
                  </a:cubicBezTo>
                  <a:cubicBezTo>
                    <a:pt x="136" y="432"/>
                    <a:pt x="136" y="432"/>
                    <a:pt x="136" y="432"/>
                  </a:cubicBezTo>
                  <a:cubicBezTo>
                    <a:pt x="134" y="427"/>
                    <a:pt x="134" y="427"/>
                    <a:pt x="134" y="427"/>
                  </a:cubicBezTo>
                  <a:cubicBezTo>
                    <a:pt x="130" y="422"/>
                    <a:pt x="130" y="422"/>
                    <a:pt x="130" y="422"/>
                  </a:cubicBezTo>
                  <a:cubicBezTo>
                    <a:pt x="129" y="417"/>
                    <a:pt x="129" y="417"/>
                    <a:pt x="129" y="417"/>
                  </a:cubicBezTo>
                  <a:cubicBezTo>
                    <a:pt x="124" y="415"/>
                    <a:pt x="124" y="415"/>
                    <a:pt x="124" y="415"/>
                  </a:cubicBezTo>
                  <a:cubicBezTo>
                    <a:pt x="119" y="419"/>
                    <a:pt x="119" y="419"/>
                    <a:pt x="119" y="419"/>
                  </a:cubicBezTo>
                  <a:cubicBezTo>
                    <a:pt x="115" y="413"/>
                    <a:pt x="115" y="413"/>
                    <a:pt x="115" y="413"/>
                  </a:cubicBezTo>
                  <a:cubicBezTo>
                    <a:pt x="107" y="409"/>
                    <a:pt x="107" y="409"/>
                    <a:pt x="107" y="409"/>
                  </a:cubicBezTo>
                  <a:cubicBezTo>
                    <a:pt x="104" y="397"/>
                    <a:pt x="104" y="397"/>
                    <a:pt x="104" y="397"/>
                  </a:cubicBezTo>
                  <a:cubicBezTo>
                    <a:pt x="106" y="389"/>
                    <a:pt x="106" y="389"/>
                    <a:pt x="106" y="389"/>
                  </a:cubicBezTo>
                  <a:cubicBezTo>
                    <a:pt x="104" y="383"/>
                    <a:pt x="104" y="383"/>
                    <a:pt x="104" y="383"/>
                  </a:cubicBezTo>
                  <a:cubicBezTo>
                    <a:pt x="109" y="378"/>
                    <a:pt x="109" y="378"/>
                    <a:pt x="109" y="378"/>
                  </a:cubicBezTo>
                  <a:cubicBezTo>
                    <a:pt x="109" y="372"/>
                    <a:pt x="109" y="372"/>
                    <a:pt x="109" y="372"/>
                  </a:cubicBezTo>
                  <a:cubicBezTo>
                    <a:pt x="116" y="367"/>
                    <a:pt x="116" y="367"/>
                    <a:pt x="116" y="367"/>
                  </a:cubicBezTo>
                  <a:cubicBezTo>
                    <a:pt x="115" y="356"/>
                    <a:pt x="115" y="356"/>
                    <a:pt x="115" y="356"/>
                  </a:cubicBezTo>
                  <a:cubicBezTo>
                    <a:pt x="122" y="352"/>
                    <a:pt x="122" y="352"/>
                    <a:pt x="122" y="352"/>
                  </a:cubicBezTo>
                  <a:cubicBezTo>
                    <a:pt x="122" y="347"/>
                    <a:pt x="122" y="347"/>
                    <a:pt x="122" y="347"/>
                  </a:cubicBezTo>
                  <a:cubicBezTo>
                    <a:pt x="114" y="339"/>
                    <a:pt x="114" y="339"/>
                    <a:pt x="114" y="339"/>
                  </a:cubicBezTo>
                  <a:cubicBezTo>
                    <a:pt x="117" y="335"/>
                    <a:pt x="117" y="335"/>
                    <a:pt x="117" y="335"/>
                  </a:cubicBezTo>
                  <a:cubicBezTo>
                    <a:pt x="124" y="336"/>
                    <a:pt x="124" y="336"/>
                    <a:pt x="124" y="336"/>
                  </a:cubicBezTo>
                  <a:cubicBezTo>
                    <a:pt x="134" y="332"/>
                    <a:pt x="134" y="332"/>
                    <a:pt x="134" y="332"/>
                  </a:cubicBezTo>
                  <a:cubicBezTo>
                    <a:pt x="135" y="323"/>
                    <a:pt x="135" y="323"/>
                    <a:pt x="135" y="323"/>
                  </a:cubicBezTo>
                  <a:cubicBezTo>
                    <a:pt x="130" y="314"/>
                    <a:pt x="130" y="314"/>
                    <a:pt x="130" y="314"/>
                  </a:cubicBezTo>
                  <a:cubicBezTo>
                    <a:pt x="124" y="305"/>
                    <a:pt x="124" y="305"/>
                    <a:pt x="124" y="305"/>
                  </a:cubicBezTo>
                  <a:cubicBezTo>
                    <a:pt x="116" y="305"/>
                    <a:pt x="116" y="305"/>
                    <a:pt x="116" y="305"/>
                  </a:cubicBezTo>
                  <a:cubicBezTo>
                    <a:pt x="111" y="313"/>
                    <a:pt x="111" y="313"/>
                    <a:pt x="111" y="313"/>
                  </a:cubicBezTo>
                  <a:cubicBezTo>
                    <a:pt x="106" y="314"/>
                    <a:pt x="106" y="314"/>
                    <a:pt x="106" y="314"/>
                  </a:cubicBezTo>
                  <a:cubicBezTo>
                    <a:pt x="103" y="320"/>
                    <a:pt x="103" y="320"/>
                    <a:pt x="103" y="320"/>
                  </a:cubicBezTo>
                  <a:cubicBezTo>
                    <a:pt x="102" y="329"/>
                    <a:pt x="102" y="329"/>
                    <a:pt x="102" y="329"/>
                  </a:cubicBezTo>
                  <a:cubicBezTo>
                    <a:pt x="96" y="330"/>
                    <a:pt x="96" y="330"/>
                    <a:pt x="96" y="330"/>
                  </a:cubicBezTo>
                  <a:cubicBezTo>
                    <a:pt x="88" y="341"/>
                    <a:pt x="88" y="341"/>
                    <a:pt x="88" y="341"/>
                  </a:cubicBezTo>
                  <a:cubicBezTo>
                    <a:pt x="81" y="346"/>
                    <a:pt x="81" y="346"/>
                    <a:pt x="81" y="346"/>
                  </a:cubicBezTo>
                  <a:cubicBezTo>
                    <a:pt x="72" y="331"/>
                    <a:pt x="72" y="331"/>
                    <a:pt x="72" y="331"/>
                  </a:cubicBezTo>
                  <a:cubicBezTo>
                    <a:pt x="62" y="336"/>
                    <a:pt x="62" y="336"/>
                    <a:pt x="62" y="336"/>
                  </a:cubicBezTo>
                  <a:cubicBezTo>
                    <a:pt x="54" y="334"/>
                    <a:pt x="54" y="334"/>
                    <a:pt x="54" y="334"/>
                  </a:cubicBezTo>
                  <a:cubicBezTo>
                    <a:pt x="49" y="328"/>
                    <a:pt x="49" y="328"/>
                    <a:pt x="49" y="328"/>
                  </a:cubicBezTo>
                  <a:cubicBezTo>
                    <a:pt x="56" y="318"/>
                    <a:pt x="56" y="318"/>
                    <a:pt x="56" y="318"/>
                  </a:cubicBezTo>
                  <a:cubicBezTo>
                    <a:pt x="52" y="311"/>
                    <a:pt x="52" y="311"/>
                    <a:pt x="52" y="311"/>
                  </a:cubicBezTo>
                  <a:cubicBezTo>
                    <a:pt x="57" y="306"/>
                    <a:pt x="57" y="306"/>
                    <a:pt x="57" y="306"/>
                  </a:cubicBezTo>
                  <a:cubicBezTo>
                    <a:pt x="56" y="296"/>
                    <a:pt x="56" y="296"/>
                    <a:pt x="56" y="296"/>
                  </a:cubicBezTo>
                  <a:cubicBezTo>
                    <a:pt x="59" y="292"/>
                    <a:pt x="59" y="292"/>
                    <a:pt x="59" y="292"/>
                  </a:cubicBezTo>
                  <a:cubicBezTo>
                    <a:pt x="62" y="278"/>
                    <a:pt x="62" y="278"/>
                    <a:pt x="62" y="278"/>
                  </a:cubicBezTo>
                  <a:cubicBezTo>
                    <a:pt x="59" y="276"/>
                    <a:pt x="59" y="276"/>
                    <a:pt x="59" y="276"/>
                  </a:cubicBezTo>
                  <a:cubicBezTo>
                    <a:pt x="52" y="277"/>
                    <a:pt x="52" y="277"/>
                    <a:pt x="52" y="277"/>
                  </a:cubicBezTo>
                  <a:cubicBezTo>
                    <a:pt x="45" y="282"/>
                    <a:pt x="45" y="282"/>
                    <a:pt x="45" y="282"/>
                  </a:cubicBezTo>
                  <a:cubicBezTo>
                    <a:pt x="39" y="284"/>
                    <a:pt x="39" y="284"/>
                    <a:pt x="39" y="284"/>
                  </a:cubicBezTo>
                  <a:cubicBezTo>
                    <a:pt x="33" y="288"/>
                    <a:pt x="33" y="288"/>
                    <a:pt x="33" y="288"/>
                  </a:cubicBezTo>
                  <a:cubicBezTo>
                    <a:pt x="29" y="289"/>
                    <a:pt x="29" y="289"/>
                    <a:pt x="29" y="289"/>
                  </a:cubicBezTo>
                  <a:cubicBezTo>
                    <a:pt x="25" y="282"/>
                    <a:pt x="25" y="282"/>
                    <a:pt x="25" y="282"/>
                  </a:cubicBezTo>
                  <a:cubicBezTo>
                    <a:pt x="26" y="273"/>
                    <a:pt x="26" y="273"/>
                    <a:pt x="26" y="273"/>
                  </a:cubicBezTo>
                  <a:cubicBezTo>
                    <a:pt x="21" y="269"/>
                    <a:pt x="21" y="269"/>
                    <a:pt x="21" y="269"/>
                  </a:cubicBezTo>
                  <a:cubicBezTo>
                    <a:pt x="27" y="263"/>
                    <a:pt x="27" y="263"/>
                    <a:pt x="27" y="263"/>
                  </a:cubicBezTo>
                  <a:cubicBezTo>
                    <a:pt x="27" y="254"/>
                    <a:pt x="27" y="254"/>
                    <a:pt x="27" y="254"/>
                  </a:cubicBezTo>
                  <a:cubicBezTo>
                    <a:pt x="18" y="251"/>
                    <a:pt x="18" y="251"/>
                    <a:pt x="18" y="251"/>
                  </a:cubicBezTo>
                  <a:cubicBezTo>
                    <a:pt x="8" y="253"/>
                    <a:pt x="8" y="253"/>
                    <a:pt x="8" y="253"/>
                  </a:cubicBezTo>
                  <a:cubicBezTo>
                    <a:pt x="7" y="248"/>
                    <a:pt x="7" y="248"/>
                    <a:pt x="7" y="248"/>
                  </a:cubicBezTo>
                  <a:cubicBezTo>
                    <a:pt x="13" y="243"/>
                    <a:pt x="13" y="243"/>
                    <a:pt x="13" y="243"/>
                  </a:cubicBezTo>
                  <a:cubicBezTo>
                    <a:pt x="10" y="238"/>
                    <a:pt x="10" y="238"/>
                    <a:pt x="10" y="238"/>
                  </a:cubicBezTo>
                  <a:cubicBezTo>
                    <a:pt x="13" y="229"/>
                    <a:pt x="13" y="229"/>
                    <a:pt x="13" y="229"/>
                  </a:cubicBezTo>
                  <a:cubicBezTo>
                    <a:pt x="7" y="228"/>
                    <a:pt x="7" y="228"/>
                    <a:pt x="7" y="228"/>
                  </a:cubicBezTo>
                  <a:cubicBezTo>
                    <a:pt x="0" y="221"/>
                    <a:pt x="0" y="221"/>
                    <a:pt x="0" y="221"/>
                  </a:cubicBezTo>
                  <a:cubicBezTo>
                    <a:pt x="6" y="221"/>
                    <a:pt x="6" y="221"/>
                    <a:pt x="6" y="221"/>
                  </a:cubicBezTo>
                  <a:cubicBezTo>
                    <a:pt x="6" y="213"/>
                    <a:pt x="6" y="213"/>
                    <a:pt x="6" y="213"/>
                  </a:cubicBezTo>
                  <a:cubicBezTo>
                    <a:pt x="1" y="206"/>
                    <a:pt x="1" y="206"/>
                    <a:pt x="1" y="206"/>
                  </a:cubicBezTo>
                  <a:cubicBezTo>
                    <a:pt x="5" y="201"/>
                    <a:pt x="5" y="201"/>
                    <a:pt x="5" y="201"/>
                  </a:cubicBezTo>
                  <a:cubicBezTo>
                    <a:pt x="0" y="196"/>
                    <a:pt x="0" y="196"/>
                    <a:pt x="0" y="196"/>
                  </a:cubicBezTo>
                  <a:cubicBezTo>
                    <a:pt x="4" y="191"/>
                    <a:pt x="4" y="191"/>
                    <a:pt x="4" y="191"/>
                  </a:cubicBezTo>
                  <a:cubicBezTo>
                    <a:pt x="1" y="189"/>
                    <a:pt x="1" y="189"/>
                    <a:pt x="1" y="189"/>
                  </a:cubicBezTo>
                  <a:cubicBezTo>
                    <a:pt x="2" y="180"/>
                    <a:pt x="2" y="180"/>
                    <a:pt x="2" y="180"/>
                  </a:cubicBezTo>
                  <a:cubicBezTo>
                    <a:pt x="10" y="174"/>
                    <a:pt x="10" y="174"/>
                    <a:pt x="10" y="174"/>
                  </a:cubicBezTo>
                  <a:cubicBezTo>
                    <a:pt x="17" y="174"/>
                    <a:pt x="17" y="174"/>
                    <a:pt x="17" y="174"/>
                  </a:cubicBezTo>
                  <a:cubicBezTo>
                    <a:pt x="26" y="170"/>
                    <a:pt x="26" y="170"/>
                    <a:pt x="26" y="170"/>
                  </a:cubicBezTo>
                  <a:cubicBezTo>
                    <a:pt x="29" y="163"/>
                    <a:pt x="29" y="163"/>
                    <a:pt x="29" y="163"/>
                  </a:cubicBezTo>
                  <a:cubicBezTo>
                    <a:pt x="26" y="158"/>
                    <a:pt x="26" y="158"/>
                    <a:pt x="26" y="158"/>
                  </a:cubicBezTo>
                  <a:cubicBezTo>
                    <a:pt x="27" y="152"/>
                    <a:pt x="27" y="152"/>
                    <a:pt x="27" y="152"/>
                  </a:cubicBezTo>
                  <a:cubicBezTo>
                    <a:pt x="34" y="152"/>
                    <a:pt x="34" y="152"/>
                    <a:pt x="34" y="152"/>
                  </a:cubicBezTo>
                  <a:cubicBezTo>
                    <a:pt x="44" y="143"/>
                    <a:pt x="44" y="143"/>
                    <a:pt x="44" y="143"/>
                  </a:cubicBezTo>
                  <a:cubicBezTo>
                    <a:pt x="43" y="129"/>
                    <a:pt x="43" y="129"/>
                    <a:pt x="43" y="129"/>
                  </a:cubicBezTo>
                  <a:cubicBezTo>
                    <a:pt x="51" y="127"/>
                    <a:pt x="51" y="127"/>
                    <a:pt x="51" y="127"/>
                  </a:cubicBezTo>
                  <a:cubicBezTo>
                    <a:pt x="51" y="123"/>
                    <a:pt x="51" y="123"/>
                    <a:pt x="51" y="123"/>
                  </a:cubicBezTo>
                  <a:cubicBezTo>
                    <a:pt x="44" y="114"/>
                    <a:pt x="44" y="114"/>
                    <a:pt x="44" y="114"/>
                  </a:cubicBezTo>
                  <a:cubicBezTo>
                    <a:pt x="38" y="105"/>
                    <a:pt x="38" y="105"/>
                    <a:pt x="38" y="105"/>
                  </a:cubicBezTo>
                  <a:cubicBezTo>
                    <a:pt x="28" y="102"/>
                    <a:pt x="28" y="102"/>
                    <a:pt x="28" y="102"/>
                  </a:cubicBezTo>
                  <a:cubicBezTo>
                    <a:pt x="28" y="88"/>
                    <a:pt x="28" y="88"/>
                    <a:pt x="28" y="88"/>
                  </a:cubicBezTo>
                  <a:cubicBezTo>
                    <a:pt x="25" y="82"/>
                    <a:pt x="25" y="82"/>
                    <a:pt x="25" y="82"/>
                  </a:cubicBezTo>
                  <a:cubicBezTo>
                    <a:pt x="32" y="75"/>
                    <a:pt x="32" y="75"/>
                    <a:pt x="32" y="75"/>
                  </a:cubicBezTo>
                  <a:cubicBezTo>
                    <a:pt x="30" y="57"/>
                    <a:pt x="30" y="57"/>
                    <a:pt x="30" y="57"/>
                  </a:cubicBezTo>
                  <a:cubicBezTo>
                    <a:pt x="27" y="49"/>
                    <a:pt x="27" y="49"/>
                    <a:pt x="27" y="49"/>
                  </a:cubicBezTo>
                  <a:cubicBezTo>
                    <a:pt x="22" y="44"/>
                    <a:pt x="22" y="44"/>
                    <a:pt x="22" y="44"/>
                  </a:cubicBezTo>
                  <a:cubicBezTo>
                    <a:pt x="24" y="36"/>
                    <a:pt x="24" y="36"/>
                    <a:pt x="24" y="36"/>
                  </a:cubicBezTo>
                  <a:cubicBezTo>
                    <a:pt x="32" y="36"/>
                    <a:pt x="32" y="36"/>
                    <a:pt x="32" y="36"/>
                  </a:cubicBezTo>
                  <a:cubicBezTo>
                    <a:pt x="43" y="41"/>
                    <a:pt x="43" y="41"/>
                    <a:pt x="43" y="41"/>
                  </a:cubicBezTo>
                  <a:cubicBezTo>
                    <a:pt x="49" y="39"/>
                    <a:pt x="49" y="39"/>
                    <a:pt x="49" y="39"/>
                  </a:cubicBezTo>
                  <a:cubicBezTo>
                    <a:pt x="57" y="32"/>
                    <a:pt x="57" y="32"/>
                    <a:pt x="57" y="32"/>
                  </a:cubicBezTo>
                  <a:cubicBezTo>
                    <a:pt x="64" y="24"/>
                    <a:pt x="64" y="24"/>
                    <a:pt x="64" y="24"/>
                  </a:cubicBezTo>
                  <a:cubicBezTo>
                    <a:pt x="69" y="23"/>
                    <a:pt x="69" y="23"/>
                    <a:pt x="69" y="23"/>
                  </a:cubicBezTo>
                  <a:cubicBezTo>
                    <a:pt x="77" y="27"/>
                    <a:pt x="77" y="27"/>
                    <a:pt x="77" y="27"/>
                  </a:cubicBezTo>
                  <a:cubicBezTo>
                    <a:pt x="74" y="9"/>
                    <a:pt x="74" y="9"/>
                    <a:pt x="74" y="9"/>
                  </a:cubicBezTo>
                  <a:cubicBezTo>
                    <a:pt x="80" y="9"/>
                    <a:pt x="80" y="9"/>
                    <a:pt x="80" y="9"/>
                  </a:cubicBezTo>
                  <a:cubicBezTo>
                    <a:pt x="88" y="0"/>
                    <a:pt x="88" y="0"/>
                    <a:pt x="88" y="0"/>
                  </a:cubicBezTo>
                  <a:cubicBezTo>
                    <a:pt x="103" y="1"/>
                    <a:pt x="103" y="1"/>
                    <a:pt x="103" y="1"/>
                  </a:cubicBezTo>
                  <a:cubicBezTo>
                    <a:pt x="119" y="11"/>
                    <a:pt x="119" y="11"/>
                    <a:pt x="119" y="11"/>
                  </a:cubicBezTo>
                  <a:cubicBezTo>
                    <a:pt x="119" y="16"/>
                    <a:pt x="119" y="16"/>
                    <a:pt x="119" y="16"/>
                  </a:cubicBezTo>
                  <a:cubicBezTo>
                    <a:pt x="124" y="22"/>
                    <a:pt x="124" y="22"/>
                    <a:pt x="124" y="22"/>
                  </a:cubicBezTo>
                  <a:cubicBezTo>
                    <a:pt x="119" y="24"/>
                    <a:pt x="119" y="24"/>
                    <a:pt x="119" y="24"/>
                  </a:cubicBezTo>
                  <a:cubicBezTo>
                    <a:pt x="116" y="30"/>
                    <a:pt x="116" y="30"/>
                    <a:pt x="116" y="30"/>
                  </a:cubicBezTo>
                  <a:cubicBezTo>
                    <a:pt x="118" y="37"/>
                    <a:pt x="118" y="37"/>
                    <a:pt x="118" y="37"/>
                  </a:cubicBezTo>
                  <a:cubicBezTo>
                    <a:pt x="125" y="39"/>
                    <a:pt x="125" y="39"/>
                    <a:pt x="125" y="39"/>
                  </a:cubicBezTo>
                  <a:cubicBezTo>
                    <a:pt x="133" y="31"/>
                    <a:pt x="133" y="31"/>
                    <a:pt x="133" y="31"/>
                  </a:cubicBezTo>
                  <a:cubicBezTo>
                    <a:pt x="142" y="35"/>
                    <a:pt x="142" y="35"/>
                    <a:pt x="142" y="35"/>
                  </a:cubicBezTo>
                  <a:cubicBezTo>
                    <a:pt x="147" y="31"/>
                    <a:pt x="147" y="31"/>
                    <a:pt x="147" y="31"/>
                  </a:cubicBezTo>
                  <a:cubicBezTo>
                    <a:pt x="152" y="42"/>
                    <a:pt x="152" y="42"/>
                    <a:pt x="152" y="42"/>
                  </a:cubicBezTo>
                  <a:close/>
                  <a:moveTo>
                    <a:pt x="130" y="232"/>
                  </a:moveTo>
                  <a:cubicBezTo>
                    <a:pt x="129" y="236"/>
                    <a:pt x="128" y="238"/>
                    <a:pt x="130" y="240"/>
                  </a:cubicBezTo>
                  <a:cubicBezTo>
                    <a:pt x="133" y="243"/>
                    <a:pt x="135" y="239"/>
                    <a:pt x="137" y="241"/>
                  </a:cubicBezTo>
                  <a:cubicBezTo>
                    <a:pt x="139" y="244"/>
                    <a:pt x="141" y="239"/>
                    <a:pt x="139" y="235"/>
                  </a:cubicBezTo>
                  <a:cubicBezTo>
                    <a:pt x="136" y="229"/>
                    <a:pt x="136" y="227"/>
                    <a:pt x="130" y="23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60">
              <a:extLst>
                <a:ext uri="{FF2B5EF4-FFF2-40B4-BE49-F238E27FC236}">
                  <a16:creationId xmlns:a16="http://schemas.microsoft.com/office/drawing/2014/main" id="{0F4766E5-BF71-7F4B-87BC-A3B3A2F55382}"/>
                </a:ext>
              </a:extLst>
            </p:cNvPr>
            <p:cNvSpPr>
              <a:spLocks/>
            </p:cNvSpPr>
            <p:nvPr/>
          </p:nvSpPr>
          <p:spPr bwMode="auto">
            <a:xfrm>
              <a:off x="898" y="3826"/>
              <a:ext cx="160" cy="213"/>
            </a:xfrm>
            <a:custGeom>
              <a:avLst/>
              <a:gdLst>
                <a:gd name="T0" fmla="*/ 4 w 77"/>
                <a:gd name="T1" fmla="*/ 70 h 102"/>
                <a:gd name="T2" fmla="*/ 6 w 77"/>
                <a:gd name="T3" fmla="*/ 70 h 102"/>
                <a:gd name="T4" fmla="*/ 12 w 77"/>
                <a:gd name="T5" fmla="*/ 71 h 102"/>
                <a:gd name="T6" fmla="*/ 16 w 77"/>
                <a:gd name="T7" fmla="*/ 73 h 102"/>
                <a:gd name="T8" fmla="*/ 22 w 77"/>
                <a:gd name="T9" fmla="*/ 82 h 102"/>
                <a:gd name="T10" fmla="*/ 27 w 77"/>
                <a:gd name="T11" fmla="*/ 81 h 102"/>
                <a:gd name="T12" fmla="*/ 33 w 77"/>
                <a:gd name="T13" fmla="*/ 85 h 102"/>
                <a:gd name="T14" fmla="*/ 33 w 77"/>
                <a:gd name="T15" fmla="*/ 89 h 102"/>
                <a:gd name="T16" fmla="*/ 33 w 77"/>
                <a:gd name="T17" fmla="*/ 90 h 102"/>
                <a:gd name="T18" fmla="*/ 32 w 77"/>
                <a:gd name="T19" fmla="*/ 90 h 102"/>
                <a:gd name="T20" fmla="*/ 36 w 77"/>
                <a:gd name="T21" fmla="*/ 92 h 102"/>
                <a:gd name="T22" fmla="*/ 39 w 77"/>
                <a:gd name="T23" fmla="*/ 95 h 102"/>
                <a:gd name="T24" fmla="*/ 39 w 77"/>
                <a:gd name="T25" fmla="*/ 101 h 102"/>
                <a:gd name="T26" fmla="*/ 41 w 77"/>
                <a:gd name="T27" fmla="*/ 101 h 102"/>
                <a:gd name="T28" fmla="*/ 45 w 77"/>
                <a:gd name="T29" fmla="*/ 96 h 102"/>
                <a:gd name="T30" fmla="*/ 51 w 77"/>
                <a:gd name="T31" fmla="*/ 102 h 102"/>
                <a:gd name="T32" fmla="*/ 56 w 77"/>
                <a:gd name="T33" fmla="*/ 102 h 102"/>
                <a:gd name="T34" fmla="*/ 56 w 77"/>
                <a:gd name="T35" fmla="*/ 102 h 102"/>
                <a:gd name="T36" fmla="*/ 57 w 77"/>
                <a:gd name="T37" fmla="*/ 98 h 102"/>
                <a:gd name="T38" fmla="*/ 56 w 77"/>
                <a:gd name="T39" fmla="*/ 92 h 102"/>
                <a:gd name="T40" fmla="*/ 61 w 77"/>
                <a:gd name="T41" fmla="*/ 91 h 102"/>
                <a:gd name="T42" fmla="*/ 63 w 77"/>
                <a:gd name="T43" fmla="*/ 84 h 102"/>
                <a:gd name="T44" fmla="*/ 71 w 77"/>
                <a:gd name="T45" fmla="*/ 85 h 102"/>
                <a:gd name="T46" fmla="*/ 77 w 77"/>
                <a:gd name="T47" fmla="*/ 81 h 102"/>
                <a:gd name="T48" fmla="*/ 77 w 77"/>
                <a:gd name="T49" fmla="*/ 80 h 102"/>
                <a:gd name="T50" fmla="*/ 76 w 77"/>
                <a:gd name="T51" fmla="*/ 71 h 102"/>
                <a:gd name="T52" fmla="*/ 74 w 77"/>
                <a:gd name="T53" fmla="*/ 64 h 102"/>
                <a:gd name="T54" fmla="*/ 69 w 77"/>
                <a:gd name="T55" fmla="*/ 55 h 102"/>
                <a:gd name="T56" fmla="*/ 61 w 77"/>
                <a:gd name="T57" fmla="*/ 44 h 102"/>
                <a:gd name="T58" fmla="*/ 62 w 77"/>
                <a:gd name="T59" fmla="*/ 34 h 102"/>
                <a:gd name="T60" fmla="*/ 56 w 77"/>
                <a:gd name="T61" fmla="*/ 27 h 102"/>
                <a:gd name="T62" fmla="*/ 51 w 77"/>
                <a:gd name="T63" fmla="*/ 17 h 102"/>
                <a:gd name="T64" fmla="*/ 42 w 77"/>
                <a:gd name="T65" fmla="*/ 16 h 102"/>
                <a:gd name="T66" fmla="*/ 36 w 77"/>
                <a:gd name="T67" fmla="*/ 10 h 102"/>
                <a:gd name="T68" fmla="*/ 30 w 77"/>
                <a:gd name="T69" fmla="*/ 7 h 102"/>
                <a:gd name="T70" fmla="*/ 23 w 77"/>
                <a:gd name="T71" fmla="*/ 1 h 102"/>
                <a:gd name="T72" fmla="*/ 15 w 77"/>
                <a:gd name="T73" fmla="*/ 5 h 102"/>
                <a:gd name="T74" fmla="*/ 6 w 77"/>
                <a:gd name="T75" fmla="*/ 3 h 102"/>
                <a:gd name="T76" fmla="*/ 5 w 77"/>
                <a:gd name="T77" fmla="*/ 10 h 102"/>
                <a:gd name="T78" fmla="*/ 7 w 77"/>
                <a:gd name="T79" fmla="*/ 16 h 102"/>
                <a:gd name="T80" fmla="*/ 7 w 77"/>
                <a:gd name="T81" fmla="*/ 21 h 102"/>
                <a:gd name="T82" fmla="*/ 9 w 77"/>
                <a:gd name="T83" fmla="*/ 27 h 102"/>
                <a:gd name="T84" fmla="*/ 0 w 77"/>
                <a:gd name="T85" fmla="*/ 32 h 102"/>
                <a:gd name="T86" fmla="*/ 0 w 77"/>
                <a:gd name="T87" fmla="*/ 40 h 102"/>
                <a:gd name="T88" fmla="*/ 2 w 77"/>
                <a:gd name="T89" fmla="*/ 41 h 102"/>
                <a:gd name="T90" fmla="*/ 3 w 77"/>
                <a:gd name="T91" fmla="*/ 44 h 102"/>
                <a:gd name="T92" fmla="*/ 5 w 77"/>
                <a:gd name="T93" fmla="*/ 49 h 102"/>
                <a:gd name="T94" fmla="*/ 9 w 77"/>
                <a:gd name="T95" fmla="*/ 55 h 102"/>
                <a:gd name="T96" fmla="*/ 3 w 77"/>
                <a:gd name="T97" fmla="*/ 57 h 102"/>
                <a:gd name="T98" fmla="*/ 3 w 77"/>
                <a:gd name="T99" fmla="*/ 60 h 102"/>
                <a:gd name="T100" fmla="*/ 6 w 77"/>
                <a:gd name="T101" fmla="*/ 64 h 102"/>
                <a:gd name="T102" fmla="*/ 5 w 77"/>
                <a:gd name="T103" fmla="*/ 68 h 102"/>
                <a:gd name="T104" fmla="*/ 4 w 77"/>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 h="102">
                  <a:moveTo>
                    <a:pt x="4" y="70"/>
                  </a:moveTo>
                  <a:cubicBezTo>
                    <a:pt x="6" y="70"/>
                    <a:pt x="6" y="70"/>
                    <a:pt x="6" y="70"/>
                  </a:cubicBezTo>
                  <a:cubicBezTo>
                    <a:pt x="12" y="71"/>
                    <a:pt x="12" y="71"/>
                    <a:pt x="12" y="71"/>
                  </a:cubicBezTo>
                  <a:cubicBezTo>
                    <a:pt x="16" y="73"/>
                    <a:pt x="16" y="73"/>
                    <a:pt x="16" y="73"/>
                  </a:cubicBezTo>
                  <a:cubicBezTo>
                    <a:pt x="22" y="82"/>
                    <a:pt x="22" y="82"/>
                    <a:pt x="22" y="82"/>
                  </a:cubicBezTo>
                  <a:cubicBezTo>
                    <a:pt x="27" y="81"/>
                    <a:pt x="27" y="81"/>
                    <a:pt x="27" y="81"/>
                  </a:cubicBezTo>
                  <a:cubicBezTo>
                    <a:pt x="33" y="85"/>
                    <a:pt x="33" y="85"/>
                    <a:pt x="33" y="85"/>
                  </a:cubicBezTo>
                  <a:cubicBezTo>
                    <a:pt x="33" y="89"/>
                    <a:pt x="33" y="89"/>
                    <a:pt x="33" y="89"/>
                  </a:cubicBezTo>
                  <a:cubicBezTo>
                    <a:pt x="33" y="90"/>
                    <a:pt x="33" y="90"/>
                    <a:pt x="33" y="90"/>
                  </a:cubicBezTo>
                  <a:cubicBezTo>
                    <a:pt x="32" y="90"/>
                    <a:pt x="32" y="90"/>
                    <a:pt x="32" y="90"/>
                  </a:cubicBezTo>
                  <a:cubicBezTo>
                    <a:pt x="36" y="92"/>
                    <a:pt x="36" y="92"/>
                    <a:pt x="36" y="92"/>
                  </a:cubicBezTo>
                  <a:cubicBezTo>
                    <a:pt x="39" y="95"/>
                    <a:pt x="39" y="95"/>
                    <a:pt x="39" y="95"/>
                  </a:cubicBezTo>
                  <a:cubicBezTo>
                    <a:pt x="39" y="101"/>
                    <a:pt x="39" y="101"/>
                    <a:pt x="39" y="101"/>
                  </a:cubicBezTo>
                  <a:cubicBezTo>
                    <a:pt x="40" y="101"/>
                    <a:pt x="40" y="101"/>
                    <a:pt x="41" y="101"/>
                  </a:cubicBezTo>
                  <a:cubicBezTo>
                    <a:pt x="42" y="100"/>
                    <a:pt x="45" y="96"/>
                    <a:pt x="45" y="96"/>
                  </a:cubicBezTo>
                  <a:cubicBezTo>
                    <a:pt x="45" y="96"/>
                    <a:pt x="50" y="102"/>
                    <a:pt x="51" y="102"/>
                  </a:cubicBezTo>
                  <a:cubicBezTo>
                    <a:pt x="51" y="102"/>
                    <a:pt x="53" y="102"/>
                    <a:pt x="56" y="102"/>
                  </a:cubicBezTo>
                  <a:cubicBezTo>
                    <a:pt x="56" y="102"/>
                    <a:pt x="56" y="102"/>
                    <a:pt x="56" y="102"/>
                  </a:cubicBezTo>
                  <a:cubicBezTo>
                    <a:pt x="56" y="102"/>
                    <a:pt x="59" y="100"/>
                    <a:pt x="57" y="98"/>
                  </a:cubicBezTo>
                  <a:cubicBezTo>
                    <a:pt x="56" y="95"/>
                    <a:pt x="55" y="92"/>
                    <a:pt x="56" y="92"/>
                  </a:cubicBezTo>
                  <a:cubicBezTo>
                    <a:pt x="57" y="92"/>
                    <a:pt x="61" y="92"/>
                    <a:pt x="61" y="91"/>
                  </a:cubicBezTo>
                  <a:cubicBezTo>
                    <a:pt x="61" y="89"/>
                    <a:pt x="62" y="84"/>
                    <a:pt x="63" y="84"/>
                  </a:cubicBezTo>
                  <a:cubicBezTo>
                    <a:pt x="65" y="84"/>
                    <a:pt x="68" y="87"/>
                    <a:pt x="71" y="85"/>
                  </a:cubicBezTo>
                  <a:cubicBezTo>
                    <a:pt x="72" y="84"/>
                    <a:pt x="74" y="82"/>
                    <a:pt x="77" y="81"/>
                  </a:cubicBezTo>
                  <a:cubicBezTo>
                    <a:pt x="77" y="80"/>
                    <a:pt x="77" y="80"/>
                    <a:pt x="77" y="80"/>
                  </a:cubicBezTo>
                  <a:cubicBezTo>
                    <a:pt x="77" y="80"/>
                    <a:pt x="77" y="73"/>
                    <a:pt x="76" y="71"/>
                  </a:cubicBezTo>
                  <a:cubicBezTo>
                    <a:pt x="76" y="70"/>
                    <a:pt x="74" y="67"/>
                    <a:pt x="74" y="64"/>
                  </a:cubicBezTo>
                  <a:cubicBezTo>
                    <a:pt x="74" y="61"/>
                    <a:pt x="70" y="60"/>
                    <a:pt x="69" y="55"/>
                  </a:cubicBezTo>
                  <a:cubicBezTo>
                    <a:pt x="68" y="50"/>
                    <a:pt x="61" y="48"/>
                    <a:pt x="61" y="44"/>
                  </a:cubicBezTo>
                  <a:cubicBezTo>
                    <a:pt x="62" y="41"/>
                    <a:pt x="65" y="37"/>
                    <a:pt x="62" y="34"/>
                  </a:cubicBezTo>
                  <a:cubicBezTo>
                    <a:pt x="59" y="30"/>
                    <a:pt x="58" y="33"/>
                    <a:pt x="56" y="27"/>
                  </a:cubicBezTo>
                  <a:cubicBezTo>
                    <a:pt x="54" y="21"/>
                    <a:pt x="54" y="19"/>
                    <a:pt x="51" y="17"/>
                  </a:cubicBezTo>
                  <a:cubicBezTo>
                    <a:pt x="49" y="16"/>
                    <a:pt x="45" y="18"/>
                    <a:pt x="42" y="16"/>
                  </a:cubicBezTo>
                  <a:cubicBezTo>
                    <a:pt x="40" y="13"/>
                    <a:pt x="39" y="10"/>
                    <a:pt x="36" y="10"/>
                  </a:cubicBezTo>
                  <a:cubicBezTo>
                    <a:pt x="33" y="11"/>
                    <a:pt x="32" y="12"/>
                    <a:pt x="30" y="7"/>
                  </a:cubicBezTo>
                  <a:cubicBezTo>
                    <a:pt x="27" y="3"/>
                    <a:pt x="27" y="1"/>
                    <a:pt x="23" y="1"/>
                  </a:cubicBezTo>
                  <a:cubicBezTo>
                    <a:pt x="20" y="2"/>
                    <a:pt x="18" y="6"/>
                    <a:pt x="15" y="5"/>
                  </a:cubicBezTo>
                  <a:cubicBezTo>
                    <a:pt x="12" y="4"/>
                    <a:pt x="9" y="0"/>
                    <a:pt x="6" y="3"/>
                  </a:cubicBezTo>
                  <a:cubicBezTo>
                    <a:pt x="3" y="6"/>
                    <a:pt x="7" y="9"/>
                    <a:pt x="5" y="10"/>
                  </a:cubicBezTo>
                  <a:cubicBezTo>
                    <a:pt x="3" y="12"/>
                    <a:pt x="6" y="15"/>
                    <a:pt x="7" y="16"/>
                  </a:cubicBezTo>
                  <a:cubicBezTo>
                    <a:pt x="8" y="17"/>
                    <a:pt x="8" y="20"/>
                    <a:pt x="7" y="21"/>
                  </a:cubicBezTo>
                  <a:cubicBezTo>
                    <a:pt x="6" y="23"/>
                    <a:pt x="10" y="26"/>
                    <a:pt x="9" y="27"/>
                  </a:cubicBezTo>
                  <a:cubicBezTo>
                    <a:pt x="8" y="28"/>
                    <a:pt x="0" y="32"/>
                    <a:pt x="0" y="32"/>
                  </a:cubicBezTo>
                  <a:cubicBezTo>
                    <a:pt x="0" y="32"/>
                    <a:pt x="0" y="37"/>
                    <a:pt x="0" y="40"/>
                  </a:cubicBezTo>
                  <a:cubicBezTo>
                    <a:pt x="2" y="41"/>
                    <a:pt x="2" y="41"/>
                    <a:pt x="2" y="41"/>
                  </a:cubicBezTo>
                  <a:cubicBezTo>
                    <a:pt x="3" y="44"/>
                    <a:pt x="3" y="44"/>
                    <a:pt x="3" y="44"/>
                  </a:cubicBezTo>
                  <a:cubicBezTo>
                    <a:pt x="5" y="49"/>
                    <a:pt x="5" y="49"/>
                    <a:pt x="5" y="49"/>
                  </a:cubicBezTo>
                  <a:cubicBezTo>
                    <a:pt x="9" y="55"/>
                    <a:pt x="9" y="55"/>
                    <a:pt x="9" y="55"/>
                  </a:cubicBezTo>
                  <a:cubicBezTo>
                    <a:pt x="9" y="55"/>
                    <a:pt x="3" y="56"/>
                    <a:pt x="3" y="57"/>
                  </a:cubicBezTo>
                  <a:cubicBezTo>
                    <a:pt x="2" y="58"/>
                    <a:pt x="3" y="60"/>
                    <a:pt x="3" y="60"/>
                  </a:cubicBezTo>
                  <a:cubicBezTo>
                    <a:pt x="3" y="60"/>
                    <a:pt x="6" y="64"/>
                    <a:pt x="6" y="64"/>
                  </a:cubicBezTo>
                  <a:cubicBezTo>
                    <a:pt x="5" y="68"/>
                    <a:pt x="5" y="68"/>
                    <a:pt x="5" y="68"/>
                  </a:cubicBezTo>
                  <a:lnTo>
                    <a:pt x="4" y="7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61">
              <a:extLst>
                <a:ext uri="{FF2B5EF4-FFF2-40B4-BE49-F238E27FC236}">
                  <a16:creationId xmlns:a16="http://schemas.microsoft.com/office/drawing/2014/main" id="{556BBE4D-9CA5-FE45-A340-778BC055D426}"/>
                </a:ext>
              </a:extLst>
            </p:cNvPr>
            <p:cNvSpPr>
              <a:spLocks noEditPoints="1"/>
            </p:cNvSpPr>
            <p:nvPr/>
          </p:nvSpPr>
          <p:spPr bwMode="auto">
            <a:xfrm>
              <a:off x="762" y="3691"/>
              <a:ext cx="186" cy="231"/>
            </a:xfrm>
            <a:custGeom>
              <a:avLst/>
              <a:gdLst>
                <a:gd name="T0" fmla="*/ 88 w 89"/>
                <a:gd name="T1" fmla="*/ 67 h 111"/>
                <a:gd name="T2" fmla="*/ 80 w 89"/>
                <a:gd name="T3" fmla="*/ 70 h 111"/>
                <a:gd name="T4" fmla="*/ 71 w 89"/>
                <a:gd name="T5" fmla="*/ 68 h 111"/>
                <a:gd name="T6" fmla="*/ 70 w 89"/>
                <a:gd name="T7" fmla="*/ 75 h 111"/>
                <a:gd name="T8" fmla="*/ 72 w 89"/>
                <a:gd name="T9" fmla="*/ 81 h 111"/>
                <a:gd name="T10" fmla="*/ 72 w 89"/>
                <a:gd name="T11" fmla="*/ 86 h 111"/>
                <a:gd name="T12" fmla="*/ 74 w 89"/>
                <a:gd name="T13" fmla="*/ 92 h 111"/>
                <a:gd name="T14" fmla="*/ 65 w 89"/>
                <a:gd name="T15" fmla="*/ 97 h 111"/>
                <a:gd name="T16" fmla="*/ 64 w 89"/>
                <a:gd name="T17" fmla="*/ 106 h 111"/>
                <a:gd name="T18" fmla="*/ 59 w 89"/>
                <a:gd name="T19" fmla="*/ 111 h 111"/>
                <a:gd name="T20" fmla="*/ 51 w 89"/>
                <a:gd name="T21" fmla="*/ 109 h 111"/>
                <a:gd name="T22" fmla="*/ 46 w 89"/>
                <a:gd name="T23" fmla="*/ 103 h 111"/>
                <a:gd name="T24" fmla="*/ 39 w 89"/>
                <a:gd name="T25" fmla="*/ 107 h 111"/>
                <a:gd name="T26" fmla="*/ 33 w 89"/>
                <a:gd name="T27" fmla="*/ 110 h 111"/>
                <a:gd name="T28" fmla="*/ 31 w 89"/>
                <a:gd name="T29" fmla="*/ 111 h 111"/>
                <a:gd name="T30" fmla="*/ 22 w 89"/>
                <a:gd name="T31" fmla="*/ 103 h 111"/>
                <a:gd name="T32" fmla="*/ 18 w 89"/>
                <a:gd name="T33" fmla="*/ 104 h 111"/>
                <a:gd name="T34" fmla="*/ 18 w 89"/>
                <a:gd name="T35" fmla="*/ 98 h 111"/>
                <a:gd name="T36" fmla="*/ 17 w 89"/>
                <a:gd name="T37" fmla="*/ 74 h 111"/>
                <a:gd name="T38" fmla="*/ 8 w 89"/>
                <a:gd name="T39" fmla="*/ 55 h 111"/>
                <a:gd name="T40" fmla="*/ 7 w 89"/>
                <a:gd name="T41" fmla="*/ 42 h 111"/>
                <a:gd name="T42" fmla="*/ 2 w 89"/>
                <a:gd name="T43" fmla="*/ 32 h 111"/>
                <a:gd name="T44" fmla="*/ 3 w 89"/>
                <a:gd name="T45" fmla="*/ 22 h 111"/>
                <a:gd name="T46" fmla="*/ 6 w 89"/>
                <a:gd name="T47" fmla="*/ 14 h 111"/>
                <a:gd name="T48" fmla="*/ 13 w 89"/>
                <a:gd name="T49" fmla="*/ 21 h 111"/>
                <a:gd name="T50" fmla="*/ 21 w 89"/>
                <a:gd name="T51" fmla="*/ 25 h 111"/>
                <a:gd name="T52" fmla="*/ 26 w 89"/>
                <a:gd name="T53" fmla="*/ 19 h 111"/>
                <a:gd name="T54" fmla="*/ 38 w 89"/>
                <a:gd name="T55" fmla="*/ 18 h 111"/>
                <a:gd name="T56" fmla="*/ 47 w 89"/>
                <a:gd name="T57" fmla="*/ 18 h 111"/>
                <a:gd name="T58" fmla="*/ 43 w 89"/>
                <a:gd name="T59" fmla="*/ 4 h 111"/>
                <a:gd name="T60" fmla="*/ 54 w 89"/>
                <a:gd name="T61" fmla="*/ 5 h 111"/>
                <a:gd name="T62" fmla="*/ 61 w 89"/>
                <a:gd name="T63" fmla="*/ 3 h 111"/>
                <a:gd name="T64" fmla="*/ 61 w 89"/>
                <a:gd name="T65" fmla="*/ 3 h 111"/>
                <a:gd name="T66" fmla="*/ 64 w 89"/>
                <a:gd name="T67" fmla="*/ 20 h 111"/>
                <a:gd name="T68" fmla="*/ 72 w 89"/>
                <a:gd name="T69" fmla="*/ 21 h 111"/>
                <a:gd name="T70" fmla="*/ 82 w 89"/>
                <a:gd name="T71" fmla="*/ 31 h 111"/>
                <a:gd name="T72" fmla="*/ 80 w 89"/>
                <a:gd name="T73" fmla="*/ 35 h 111"/>
                <a:gd name="T74" fmla="*/ 78 w 89"/>
                <a:gd name="T75" fmla="*/ 43 h 111"/>
                <a:gd name="T76" fmla="*/ 89 w 89"/>
                <a:gd name="T77" fmla="*/ 55 h 111"/>
                <a:gd name="T78" fmla="*/ 88 w 89"/>
                <a:gd name="T79" fmla="*/ 67 h 111"/>
                <a:gd name="T80" fmla="*/ 28 w 89"/>
                <a:gd name="T81" fmla="*/ 53 h 111"/>
                <a:gd name="T82" fmla="*/ 29 w 89"/>
                <a:gd name="T83" fmla="*/ 62 h 111"/>
                <a:gd name="T84" fmla="*/ 36 w 89"/>
                <a:gd name="T85" fmla="*/ 67 h 111"/>
                <a:gd name="T86" fmla="*/ 44 w 89"/>
                <a:gd name="T87" fmla="*/ 71 h 111"/>
                <a:gd name="T88" fmla="*/ 38 w 89"/>
                <a:gd name="T89" fmla="*/ 76 h 111"/>
                <a:gd name="T90" fmla="*/ 36 w 89"/>
                <a:gd name="T91" fmla="*/ 84 h 111"/>
                <a:gd name="T92" fmla="*/ 34 w 89"/>
                <a:gd name="T93" fmla="*/ 90 h 111"/>
                <a:gd name="T94" fmla="*/ 24 w 89"/>
                <a:gd name="T95" fmla="*/ 91 h 111"/>
                <a:gd name="T96" fmla="*/ 30 w 89"/>
                <a:gd name="T97" fmla="*/ 101 h 111"/>
                <a:gd name="T98" fmla="*/ 39 w 89"/>
                <a:gd name="T99" fmla="*/ 94 h 111"/>
                <a:gd name="T100" fmla="*/ 50 w 89"/>
                <a:gd name="T101" fmla="*/ 85 h 111"/>
                <a:gd name="T102" fmla="*/ 54 w 89"/>
                <a:gd name="T103" fmla="*/ 79 h 111"/>
                <a:gd name="T104" fmla="*/ 50 w 89"/>
                <a:gd name="T105" fmla="*/ 67 h 111"/>
                <a:gd name="T106" fmla="*/ 43 w 89"/>
                <a:gd name="T107" fmla="*/ 60 h 111"/>
                <a:gd name="T108" fmla="*/ 34 w 89"/>
                <a:gd name="T109" fmla="*/ 55 h 111"/>
                <a:gd name="T110" fmla="*/ 28 w 89"/>
                <a:gd name="T111" fmla="*/ 5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 h="111">
                  <a:moveTo>
                    <a:pt x="88" y="67"/>
                  </a:moveTo>
                  <a:cubicBezTo>
                    <a:pt x="85" y="68"/>
                    <a:pt x="82" y="71"/>
                    <a:pt x="80" y="70"/>
                  </a:cubicBezTo>
                  <a:cubicBezTo>
                    <a:pt x="77" y="69"/>
                    <a:pt x="74" y="65"/>
                    <a:pt x="71" y="68"/>
                  </a:cubicBezTo>
                  <a:cubicBezTo>
                    <a:pt x="68" y="71"/>
                    <a:pt x="72" y="74"/>
                    <a:pt x="70" y="75"/>
                  </a:cubicBezTo>
                  <a:cubicBezTo>
                    <a:pt x="68" y="77"/>
                    <a:pt x="71" y="80"/>
                    <a:pt x="72" y="81"/>
                  </a:cubicBezTo>
                  <a:cubicBezTo>
                    <a:pt x="73" y="82"/>
                    <a:pt x="73" y="85"/>
                    <a:pt x="72" y="86"/>
                  </a:cubicBezTo>
                  <a:cubicBezTo>
                    <a:pt x="71" y="88"/>
                    <a:pt x="75" y="91"/>
                    <a:pt x="74" y="92"/>
                  </a:cubicBezTo>
                  <a:cubicBezTo>
                    <a:pt x="73" y="93"/>
                    <a:pt x="65" y="97"/>
                    <a:pt x="65" y="97"/>
                  </a:cubicBezTo>
                  <a:cubicBezTo>
                    <a:pt x="65" y="97"/>
                    <a:pt x="66" y="104"/>
                    <a:pt x="64" y="106"/>
                  </a:cubicBezTo>
                  <a:cubicBezTo>
                    <a:pt x="63" y="109"/>
                    <a:pt x="60" y="111"/>
                    <a:pt x="59" y="111"/>
                  </a:cubicBezTo>
                  <a:cubicBezTo>
                    <a:pt x="57" y="111"/>
                    <a:pt x="52" y="111"/>
                    <a:pt x="51" y="109"/>
                  </a:cubicBezTo>
                  <a:cubicBezTo>
                    <a:pt x="50" y="108"/>
                    <a:pt x="48" y="103"/>
                    <a:pt x="46" y="103"/>
                  </a:cubicBezTo>
                  <a:cubicBezTo>
                    <a:pt x="44" y="104"/>
                    <a:pt x="40" y="106"/>
                    <a:pt x="39" y="107"/>
                  </a:cubicBezTo>
                  <a:cubicBezTo>
                    <a:pt x="38" y="107"/>
                    <a:pt x="34" y="108"/>
                    <a:pt x="33" y="110"/>
                  </a:cubicBezTo>
                  <a:cubicBezTo>
                    <a:pt x="32" y="110"/>
                    <a:pt x="32" y="111"/>
                    <a:pt x="31" y="111"/>
                  </a:cubicBezTo>
                  <a:cubicBezTo>
                    <a:pt x="28" y="108"/>
                    <a:pt x="24" y="105"/>
                    <a:pt x="22" y="103"/>
                  </a:cubicBezTo>
                  <a:cubicBezTo>
                    <a:pt x="22" y="102"/>
                    <a:pt x="20" y="103"/>
                    <a:pt x="18" y="104"/>
                  </a:cubicBezTo>
                  <a:cubicBezTo>
                    <a:pt x="18" y="102"/>
                    <a:pt x="18" y="100"/>
                    <a:pt x="18" y="98"/>
                  </a:cubicBezTo>
                  <a:cubicBezTo>
                    <a:pt x="18" y="93"/>
                    <a:pt x="18" y="80"/>
                    <a:pt x="17" y="74"/>
                  </a:cubicBezTo>
                  <a:cubicBezTo>
                    <a:pt x="17" y="69"/>
                    <a:pt x="9" y="58"/>
                    <a:pt x="8" y="55"/>
                  </a:cubicBezTo>
                  <a:cubicBezTo>
                    <a:pt x="8" y="51"/>
                    <a:pt x="11" y="46"/>
                    <a:pt x="7" y="42"/>
                  </a:cubicBezTo>
                  <a:cubicBezTo>
                    <a:pt x="4" y="39"/>
                    <a:pt x="0" y="36"/>
                    <a:pt x="2" y="32"/>
                  </a:cubicBezTo>
                  <a:cubicBezTo>
                    <a:pt x="4" y="28"/>
                    <a:pt x="6" y="25"/>
                    <a:pt x="3" y="22"/>
                  </a:cubicBezTo>
                  <a:cubicBezTo>
                    <a:pt x="0" y="19"/>
                    <a:pt x="4" y="14"/>
                    <a:pt x="6" y="14"/>
                  </a:cubicBezTo>
                  <a:cubicBezTo>
                    <a:pt x="9" y="14"/>
                    <a:pt x="12" y="17"/>
                    <a:pt x="13" y="21"/>
                  </a:cubicBezTo>
                  <a:cubicBezTo>
                    <a:pt x="14" y="26"/>
                    <a:pt x="21" y="29"/>
                    <a:pt x="21" y="25"/>
                  </a:cubicBezTo>
                  <a:cubicBezTo>
                    <a:pt x="22" y="21"/>
                    <a:pt x="22" y="19"/>
                    <a:pt x="26" y="19"/>
                  </a:cubicBezTo>
                  <a:cubicBezTo>
                    <a:pt x="30" y="19"/>
                    <a:pt x="35" y="20"/>
                    <a:pt x="38" y="18"/>
                  </a:cubicBezTo>
                  <a:cubicBezTo>
                    <a:pt x="41" y="16"/>
                    <a:pt x="48" y="25"/>
                    <a:pt x="47" y="18"/>
                  </a:cubicBezTo>
                  <a:cubicBezTo>
                    <a:pt x="45" y="11"/>
                    <a:pt x="41" y="7"/>
                    <a:pt x="43" y="4"/>
                  </a:cubicBezTo>
                  <a:cubicBezTo>
                    <a:pt x="46" y="1"/>
                    <a:pt x="54" y="0"/>
                    <a:pt x="54" y="5"/>
                  </a:cubicBezTo>
                  <a:cubicBezTo>
                    <a:pt x="55" y="9"/>
                    <a:pt x="59" y="4"/>
                    <a:pt x="61" y="3"/>
                  </a:cubicBezTo>
                  <a:cubicBezTo>
                    <a:pt x="61" y="3"/>
                    <a:pt x="61" y="3"/>
                    <a:pt x="61" y="3"/>
                  </a:cubicBezTo>
                  <a:cubicBezTo>
                    <a:pt x="62" y="8"/>
                    <a:pt x="64" y="19"/>
                    <a:pt x="64" y="20"/>
                  </a:cubicBezTo>
                  <a:cubicBezTo>
                    <a:pt x="65" y="22"/>
                    <a:pt x="70" y="22"/>
                    <a:pt x="72" y="21"/>
                  </a:cubicBezTo>
                  <a:cubicBezTo>
                    <a:pt x="75" y="20"/>
                    <a:pt x="82" y="31"/>
                    <a:pt x="82" y="31"/>
                  </a:cubicBezTo>
                  <a:cubicBezTo>
                    <a:pt x="82" y="31"/>
                    <a:pt x="80" y="34"/>
                    <a:pt x="80" y="35"/>
                  </a:cubicBezTo>
                  <a:cubicBezTo>
                    <a:pt x="80" y="36"/>
                    <a:pt x="80" y="43"/>
                    <a:pt x="78" y="43"/>
                  </a:cubicBezTo>
                  <a:cubicBezTo>
                    <a:pt x="77" y="43"/>
                    <a:pt x="89" y="55"/>
                    <a:pt x="89" y="55"/>
                  </a:cubicBezTo>
                  <a:cubicBezTo>
                    <a:pt x="88" y="67"/>
                    <a:pt x="88" y="67"/>
                    <a:pt x="88" y="67"/>
                  </a:cubicBezTo>
                  <a:close/>
                  <a:moveTo>
                    <a:pt x="28" y="53"/>
                  </a:moveTo>
                  <a:cubicBezTo>
                    <a:pt x="27" y="59"/>
                    <a:pt x="28" y="60"/>
                    <a:pt x="29" y="62"/>
                  </a:cubicBezTo>
                  <a:cubicBezTo>
                    <a:pt x="30" y="65"/>
                    <a:pt x="32" y="66"/>
                    <a:pt x="36" y="67"/>
                  </a:cubicBezTo>
                  <a:cubicBezTo>
                    <a:pt x="40" y="68"/>
                    <a:pt x="45" y="67"/>
                    <a:pt x="44" y="71"/>
                  </a:cubicBezTo>
                  <a:cubicBezTo>
                    <a:pt x="43" y="75"/>
                    <a:pt x="41" y="73"/>
                    <a:pt x="38" y="76"/>
                  </a:cubicBezTo>
                  <a:cubicBezTo>
                    <a:pt x="36" y="79"/>
                    <a:pt x="36" y="83"/>
                    <a:pt x="36" y="84"/>
                  </a:cubicBezTo>
                  <a:cubicBezTo>
                    <a:pt x="37" y="85"/>
                    <a:pt x="39" y="90"/>
                    <a:pt x="34" y="90"/>
                  </a:cubicBezTo>
                  <a:cubicBezTo>
                    <a:pt x="29" y="90"/>
                    <a:pt x="24" y="88"/>
                    <a:pt x="24" y="91"/>
                  </a:cubicBezTo>
                  <a:cubicBezTo>
                    <a:pt x="24" y="93"/>
                    <a:pt x="30" y="101"/>
                    <a:pt x="30" y="101"/>
                  </a:cubicBezTo>
                  <a:cubicBezTo>
                    <a:pt x="30" y="101"/>
                    <a:pt x="37" y="98"/>
                    <a:pt x="39" y="94"/>
                  </a:cubicBezTo>
                  <a:cubicBezTo>
                    <a:pt x="41" y="89"/>
                    <a:pt x="49" y="81"/>
                    <a:pt x="50" y="85"/>
                  </a:cubicBezTo>
                  <a:cubicBezTo>
                    <a:pt x="51" y="88"/>
                    <a:pt x="54" y="84"/>
                    <a:pt x="54" y="79"/>
                  </a:cubicBezTo>
                  <a:cubicBezTo>
                    <a:pt x="55" y="73"/>
                    <a:pt x="55" y="72"/>
                    <a:pt x="50" y="67"/>
                  </a:cubicBezTo>
                  <a:cubicBezTo>
                    <a:pt x="45" y="62"/>
                    <a:pt x="49" y="61"/>
                    <a:pt x="43" y="60"/>
                  </a:cubicBezTo>
                  <a:cubicBezTo>
                    <a:pt x="38" y="59"/>
                    <a:pt x="34" y="57"/>
                    <a:pt x="34" y="55"/>
                  </a:cubicBezTo>
                  <a:cubicBezTo>
                    <a:pt x="34" y="53"/>
                    <a:pt x="28" y="53"/>
                    <a:pt x="28" y="53"/>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2">
              <a:extLst>
                <a:ext uri="{FF2B5EF4-FFF2-40B4-BE49-F238E27FC236}">
                  <a16:creationId xmlns:a16="http://schemas.microsoft.com/office/drawing/2014/main" id="{E34B2568-873E-AA4B-A11E-75C57B45E981}"/>
                </a:ext>
              </a:extLst>
            </p:cNvPr>
            <p:cNvSpPr>
              <a:spLocks/>
            </p:cNvSpPr>
            <p:nvPr/>
          </p:nvSpPr>
          <p:spPr bwMode="auto">
            <a:xfrm>
              <a:off x="1715" y="3311"/>
              <a:ext cx="289" cy="330"/>
            </a:xfrm>
            <a:custGeom>
              <a:avLst/>
              <a:gdLst>
                <a:gd name="T0" fmla="*/ 64 w 289"/>
                <a:gd name="T1" fmla="*/ 32 h 330"/>
                <a:gd name="T2" fmla="*/ 68 w 289"/>
                <a:gd name="T3" fmla="*/ 19 h 330"/>
                <a:gd name="T4" fmla="*/ 68 w 289"/>
                <a:gd name="T5" fmla="*/ 3 h 330"/>
                <a:gd name="T6" fmla="*/ 89 w 289"/>
                <a:gd name="T7" fmla="*/ 5 h 330"/>
                <a:gd name="T8" fmla="*/ 100 w 289"/>
                <a:gd name="T9" fmla="*/ 0 h 330"/>
                <a:gd name="T10" fmla="*/ 110 w 289"/>
                <a:gd name="T11" fmla="*/ 23 h 330"/>
                <a:gd name="T12" fmla="*/ 131 w 289"/>
                <a:gd name="T13" fmla="*/ 25 h 330"/>
                <a:gd name="T14" fmla="*/ 162 w 289"/>
                <a:gd name="T15" fmla="*/ 36 h 330"/>
                <a:gd name="T16" fmla="*/ 183 w 289"/>
                <a:gd name="T17" fmla="*/ 34 h 330"/>
                <a:gd name="T18" fmla="*/ 198 w 289"/>
                <a:gd name="T19" fmla="*/ 42 h 330"/>
                <a:gd name="T20" fmla="*/ 225 w 289"/>
                <a:gd name="T21" fmla="*/ 36 h 330"/>
                <a:gd name="T22" fmla="*/ 287 w 289"/>
                <a:gd name="T23" fmla="*/ 59 h 330"/>
                <a:gd name="T24" fmla="*/ 275 w 289"/>
                <a:gd name="T25" fmla="*/ 80 h 330"/>
                <a:gd name="T26" fmla="*/ 264 w 289"/>
                <a:gd name="T27" fmla="*/ 111 h 330"/>
                <a:gd name="T28" fmla="*/ 218 w 289"/>
                <a:gd name="T29" fmla="*/ 151 h 330"/>
                <a:gd name="T30" fmla="*/ 208 w 289"/>
                <a:gd name="T31" fmla="*/ 180 h 330"/>
                <a:gd name="T32" fmla="*/ 216 w 289"/>
                <a:gd name="T33" fmla="*/ 205 h 330"/>
                <a:gd name="T34" fmla="*/ 214 w 289"/>
                <a:gd name="T35" fmla="*/ 230 h 330"/>
                <a:gd name="T36" fmla="*/ 185 w 289"/>
                <a:gd name="T37" fmla="*/ 244 h 330"/>
                <a:gd name="T38" fmla="*/ 179 w 289"/>
                <a:gd name="T39" fmla="*/ 265 h 330"/>
                <a:gd name="T40" fmla="*/ 154 w 289"/>
                <a:gd name="T41" fmla="*/ 265 h 330"/>
                <a:gd name="T42" fmla="*/ 137 w 289"/>
                <a:gd name="T43" fmla="*/ 288 h 330"/>
                <a:gd name="T44" fmla="*/ 106 w 289"/>
                <a:gd name="T45" fmla="*/ 292 h 330"/>
                <a:gd name="T46" fmla="*/ 87 w 289"/>
                <a:gd name="T47" fmla="*/ 328 h 330"/>
                <a:gd name="T48" fmla="*/ 68 w 289"/>
                <a:gd name="T49" fmla="*/ 328 h 330"/>
                <a:gd name="T50" fmla="*/ 50 w 289"/>
                <a:gd name="T51" fmla="*/ 307 h 330"/>
                <a:gd name="T52" fmla="*/ 31 w 289"/>
                <a:gd name="T53" fmla="*/ 294 h 330"/>
                <a:gd name="T54" fmla="*/ 16 w 289"/>
                <a:gd name="T55" fmla="*/ 273 h 330"/>
                <a:gd name="T56" fmla="*/ 6 w 289"/>
                <a:gd name="T57" fmla="*/ 276 h 330"/>
                <a:gd name="T58" fmla="*/ 0 w 289"/>
                <a:gd name="T59" fmla="*/ 248 h 330"/>
                <a:gd name="T60" fmla="*/ 29 w 289"/>
                <a:gd name="T61" fmla="*/ 213 h 330"/>
                <a:gd name="T62" fmla="*/ 41 w 289"/>
                <a:gd name="T63" fmla="*/ 186 h 330"/>
                <a:gd name="T64" fmla="*/ 31 w 289"/>
                <a:gd name="T65" fmla="*/ 151 h 330"/>
                <a:gd name="T66" fmla="*/ 60 w 289"/>
                <a:gd name="T67" fmla="*/ 142 h 330"/>
                <a:gd name="T68" fmla="*/ 62 w 289"/>
                <a:gd name="T69" fmla="*/ 117 h 330"/>
                <a:gd name="T70" fmla="*/ 66 w 289"/>
                <a:gd name="T71" fmla="*/ 96 h 330"/>
                <a:gd name="T72" fmla="*/ 91 w 289"/>
                <a:gd name="T73" fmla="*/ 61 h 330"/>
                <a:gd name="T74" fmla="*/ 56 w 289"/>
                <a:gd name="T75" fmla="*/ 3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30">
                  <a:moveTo>
                    <a:pt x="56" y="34"/>
                  </a:moveTo>
                  <a:lnTo>
                    <a:pt x="64" y="32"/>
                  </a:lnTo>
                  <a:lnTo>
                    <a:pt x="68" y="28"/>
                  </a:lnTo>
                  <a:lnTo>
                    <a:pt x="68" y="19"/>
                  </a:lnTo>
                  <a:lnTo>
                    <a:pt x="62" y="15"/>
                  </a:lnTo>
                  <a:lnTo>
                    <a:pt x="68" y="3"/>
                  </a:lnTo>
                  <a:lnTo>
                    <a:pt x="85" y="9"/>
                  </a:lnTo>
                  <a:lnTo>
                    <a:pt x="89" y="5"/>
                  </a:lnTo>
                  <a:lnTo>
                    <a:pt x="93" y="7"/>
                  </a:lnTo>
                  <a:lnTo>
                    <a:pt x="100" y="0"/>
                  </a:lnTo>
                  <a:lnTo>
                    <a:pt x="112" y="9"/>
                  </a:lnTo>
                  <a:lnTo>
                    <a:pt x="110" y="23"/>
                  </a:lnTo>
                  <a:lnTo>
                    <a:pt x="120" y="30"/>
                  </a:lnTo>
                  <a:lnTo>
                    <a:pt x="131" y="25"/>
                  </a:lnTo>
                  <a:lnTo>
                    <a:pt x="152" y="42"/>
                  </a:lnTo>
                  <a:lnTo>
                    <a:pt x="162" y="36"/>
                  </a:lnTo>
                  <a:lnTo>
                    <a:pt x="177" y="44"/>
                  </a:lnTo>
                  <a:lnTo>
                    <a:pt x="183" y="34"/>
                  </a:lnTo>
                  <a:lnTo>
                    <a:pt x="191" y="38"/>
                  </a:lnTo>
                  <a:lnTo>
                    <a:pt x="198" y="42"/>
                  </a:lnTo>
                  <a:lnTo>
                    <a:pt x="208" y="30"/>
                  </a:lnTo>
                  <a:lnTo>
                    <a:pt x="225" y="36"/>
                  </a:lnTo>
                  <a:lnTo>
                    <a:pt x="262" y="57"/>
                  </a:lnTo>
                  <a:lnTo>
                    <a:pt x="287" y="59"/>
                  </a:lnTo>
                  <a:lnTo>
                    <a:pt x="289" y="73"/>
                  </a:lnTo>
                  <a:lnTo>
                    <a:pt x="275" y="80"/>
                  </a:lnTo>
                  <a:lnTo>
                    <a:pt x="275" y="98"/>
                  </a:lnTo>
                  <a:lnTo>
                    <a:pt x="264" y="111"/>
                  </a:lnTo>
                  <a:lnTo>
                    <a:pt x="237" y="151"/>
                  </a:lnTo>
                  <a:lnTo>
                    <a:pt x="218" y="151"/>
                  </a:lnTo>
                  <a:lnTo>
                    <a:pt x="210" y="163"/>
                  </a:lnTo>
                  <a:lnTo>
                    <a:pt x="208" y="180"/>
                  </a:lnTo>
                  <a:lnTo>
                    <a:pt x="216" y="190"/>
                  </a:lnTo>
                  <a:lnTo>
                    <a:pt x="216" y="205"/>
                  </a:lnTo>
                  <a:lnTo>
                    <a:pt x="204" y="217"/>
                  </a:lnTo>
                  <a:lnTo>
                    <a:pt x="214" y="230"/>
                  </a:lnTo>
                  <a:lnTo>
                    <a:pt x="200" y="244"/>
                  </a:lnTo>
                  <a:lnTo>
                    <a:pt x="185" y="244"/>
                  </a:lnTo>
                  <a:lnTo>
                    <a:pt x="170" y="253"/>
                  </a:lnTo>
                  <a:lnTo>
                    <a:pt x="179" y="265"/>
                  </a:lnTo>
                  <a:lnTo>
                    <a:pt x="166" y="276"/>
                  </a:lnTo>
                  <a:lnTo>
                    <a:pt x="154" y="265"/>
                  </a:lnTo>
                  <a:lnTo>
                    <a:pt x="143" y="269"/>
                  </a:lnTo>
                  <a:lnTo>
                    <a:pt x="137" y="288"/>
                  </a:lnTo>
                  <a:lnTo>
                    <a:pt x="127" y="294"/>
                  </a:lnTo>
                  <a:lnTo>
                    <a:pt x="106" y="292"/>
                  </a:lnTo>
                  <a:lnTo>
                    <a:pt x="102" y="311"/>
                  </a:lnTo>
                  <a:lnTo>
                    <a:pt x="87" y="328"/>
                  </a:lnTo>
                  <a:lnTo>
                    <a:pt x="87" y="330"/>
                  </a:lnTo>
                  <a:lnTo>
                    <a:pt x="68" y="328"/>
                  </a:lnTo>
                  <a:lnTo>
                    <a:pt x="62" y="307"/>
                  </a:lnTo>
                  <a:lnTo>
                    <a:pt x="50" y="307"/>
                  </a:lnTo>
                  <a:lnTo>
                    <a:pt x="43" y="292"/>
                  </a:lnTo>
                  <a:lnTo>
                    <a:pt x="31" y="294"/>
                  </a:lnTo>
                  <a:lnTo>
                    <a:pt x="16" y="284"/>
                  </a:lnTo>
                  <a:lnTo>
                    <a:pt x="16" y="273"/>
                  </a:lnTo>
                  <a:lnTo>
                    <a:pt x="8" y="273"/>
                  </a:lnTo>
                  <a:lnTo>
                    <a:pt x="6" y="276"/>
                  </a:lnTo>
                  <a:lnTo>
                    <a:pt x="0" y="261"/>
                  </a:lnTo>
                  <a:lnTo>
                    <a:pt x="0" y="248"/>
                  </a:lnTo>
                  <a:lnTo>
                    <a:pt x="25" y="240"/>
                  </a:lnTo>
                  <a:lnTo>
                    <a:pt x="29" y="213"/>
                  </a:lnTo>
                  <a:lnTo>
                    <a:pt x="31" y="196"/>
                  </a:lnTo>
                  <a:lnTo>
                    <a:pt x="41" y="186"/>
                  </a:lnTo>
                  <a:lnTo>
                    <a:pt x="43" y="153"/>
                  </a:lnTo>
                  <a:lnTo>
                    <a:pt x="31" y="151"/>
                  </a:lnTo>
                  <a:lnTo>
                    <a:pt x="47" y="155"/>
                  </a:lnTo>
                  <a:lnTo>
                    <a:pt x="60" y="142"/>
                  </a:lnTo>
                  <a:lnTo>
                    <a:pt x="62" y="126"/>
                  </a:lnTo>
                  <a:lnTo>
                    <a:pt x="62" y="117"/>
                  </a:lnTo>
                  <a:lnTo>
                    <a:pt x="58" y="109"/>
                  </a:lnTo>
                  <a:lnTo>
                    <a:pt x="66" y="96"/>
                  </a:lnTo>
                  <a:lnTo>
                    <a:pt x="91" y="75"/>
                  </a:lnTo>
                  <a:lnTo>
                    <a:pt x="91" y="61"/>
                  </a:lnTo>
                  <a:lnTo>
                    <a:pt x="79" y="50"/>
                  </a:lnTo>
                  <a:lnTo>
                    <a:pt x="56" y="3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64">
              <a:extLst>
                <a:ext uri="{FF2B5EF4-FFF2-40B4-BE49-F238E27FC236}">
                  <a16:creationId xmlns:a16="http://schemas.microsoft.com/office/drawing/2014/main" id="{77252BBE-0485-6B44-9464-1598899E4E90}"/>
                </a:ext>
              </a:extLst>
            </p:cNvPr>
            <p:cNvSpPr>
              <a:spLocks/>
            </p:cNvSpPr>
            <p:nvPr/>
          </p:nvSpPr>
          <p:spPr bwMode="auto">
            <a:xfrm>
              <a:off x="3571" y="3584"/>
              <a:ext cx="428" cy="630"/>
            </a:xfrm>
            <a:custGeom>
              <a:avLst/>
              <a:gdLst>
                <a:gd name="T0" fmla="*/ 97 w 205"/>
                <a:gd name="T1" fmla="*/ 4 h 302"/>
                <a:gd name="T2" fmla="*/ 87 w 205"/>
                <a:gd name="T3" fmla="*/ 0 h 302"/>
                <a:gd name="T4" fmla="*/ 81 w 205"/>
                <a:gd name="T5" fmla="*/ 13 h 302"/>
                <a:gd name="T6" fmla="*/ 82 w 205"/>
                <a:gd name="T7" fmla="*/ 19 h 302"/>
                <a:gd name="T8" fmla="*/ 89 w 205"/>
                <a:gd name="T9" fmla="*/ 36 h 302"/>
                <a:gd name="T10" fmla="*/ 98 w 205"/>
                <a:gd name="T11" fmla="*/ 39 h 302"/>
                <a:gd name="T12" fmla="*/ 87 w 205"/>
                <a:gd name="T13" fmla="*/ 55 h 302"/>
                <a:gd name="T14" fmla="*/ 73 w 205"/>
                <a:gd name="T15" fmla="*/ 55 h 302"/>
                <a:gd name="T16" fmla="*/ 67 w 205"/>
                <a:gd name="T17" fmla="*/ 63 h 302"/>
                <a:gd name="T18" fmla="*/ 77 w 205"/>
                <a:gd name="T19" fmla="*/ 77 h 302"/>
                <a:gd name="T20" fmla="*/ 86 w 205"/>
                <a:gd name="T21" fmla="*/ 94 h 302"/>
                <a:gd name="T22" fmla="*/ 97 w 205"/>
                <a:gd name="T23" fmla="*/ 93 h 302"/>
                <a:gd name="T24" fmla="*/ 109 w 205"/>
                <a:gd name="T25" fmla="*/ 114 h 302"/>
                <a:gd name="T26" fmla="*/ 98 w 205"/>
                <a:gd name="T27" fmla="*/ 121 h 302"/>
                <a:gd name="T28" fmla="*/ 76 w 205"/>
                <a:gd name="T29" fmla="*/ 150 h 302"/>
                <a:gd name="T30" fmla="*/ 80 w 205"/>
                <a:gd name="T31" fmla="*/ 167 h 302"/>
                <a:gd name="T32" fmla="*/ 84 w 205"/>
                <a:gd name="T33" fmla="*/ 183 h 302"/>
                <a:gd name="T34" fmla="*/ 54 w 205"/>
                <a:gd name="T35" fmla="*/ 204 h 302"/>
                <a:gd name="T36" fmla="*/ 43 w 205"/>
                <a:gd name="T37" fmla="*/ 222 h 302"/>
                <a:gd name="T38" fmla="*/ 28 w 205"/>
                <a:gd name="T39" fmla="*/ 233 h 302"/>
                <a:gd name="T40" fmla="*/ 3 w 205"/>
                <a:gd name="T41" fmla="*/ 244 h 302"/>
                <a:gd name="T42" fmla="*/ 2 w 205"/>
                <a:gd name="T43" fmla="*/ 258 h 302"/>
                <a:gd name="T44" fmla="*/ 10 w 205"/>
                <a:gd name="T45" fmla="*/ 273 h 302"/>
                <a:gd name="T46" fmla="*/ 0 w 205"/>
                <a:gd name="T47" fmla="*/ 288 h 302"/>
                <a:gd name="T48" fmla="*/ 10 w 205"/>
                <a:gd name="T49" fmla="*/ 299 h 302"/>
                <a:gd name="T50" fmla="*/ 34 w 205"/>
                <a:gd name="T51" fmla="*/ 299 h 302"/>
                <a:gd name="T52" fmla="*/ 55 w 205"/>
                <a:gd name="T53" fmla="*/ 295 h 302"/>
                <a:gd name="T54" fmla="*/ 89 w 205"/>
                <a:gd name="T55" fmla="*/ 274 h 302"/>
                <a:gd name="T56" fmla="*/ 104 w 205"/>
                <a:gd name="T57" fmla="*/ 253 h 302"/>
                <a:gd name="T58" fmla="*/ 131 w 205"/>
                <a:gd name="T59" fmla="*/ 244 h 302"/>
                <a:gd name="T60" fmla="*/ 155 w 205"/>
                <a:gd name="T61" fmla="*/ 237 h 302"/>
                <a:gd name="T62" fmla="*/ 178 w 205"/>
                <a:gd name="T63" fmla="*/ 239 h 302"/>
                <a:gd name="T64" fmla="*/ 198 w 205"/>
                <a:gd name="T65" fmla="*/ 218 h 302"/>
                <a:gd name="T66" fmla="*/ 196 w 205"/>
                <a:gd name="T67" fmla="*/ 199 h 302"/>
                <a:gd name="T68" fmla="*/ 197 w 205"/>
                <a:gd name="T69" fmla="*/ 176 h 302"/>
                <a:gd name="T70" fmla="*/ 199 w 205"/>
                <a:gd name="T71" fmla="*/ 145 h 302"/>
                <a:gd name="T72" fmla="*/ 187 w 205"/>
                <a:gd name="T73" fmla="*/ 141 h 302"/>
                <a:gd name="T74" fmla="*/ 186 w 205"/>
                <a:gd name="T75" fmla="*/ 120 h 302"/>
                <a:gd name="T76" fmla="*/ 205 w 205"/>
                <a:gd name="T77" fmla="*/ 104 h 302"/>
                <a:gd name="T78" fmla="*/ 193 w 205"/>
                <a:gd name="T79" fmla="*/ 93 h 302"/>
                <a:gd name="T80" fmla="*/ 193 w 205"/>
                <a:gd name="T81" fmla="*/ 81 h 302"/>
                <a:gd name="T82" fmla="*/ 183 w 205"/>
                <a:gd name="T83" fmla="*/ 73 h 302"/>
                <a:gd name="T84" fmla="*/ 178 w 205"/>
                <a:gd name="T85" fmla="*/ 54 h 302"/>
                <a:gd name="T86" fmla="*/ 170 w 205"/>
                <a:gd name="T87" fmla="*/ 55 h 302"/>
                <a:gd name="T88" fmla="*/ 164 w 205"/>
                <a:gd name="T89" fmla="*/ 48 h 302"/>
                <a:gd name="T90" fmla="*/ 152 w 205"/>
                <a:gd name="T91" fmla="*/ 51 h 302"/>
                <a:gd name="T92" fmla="*/ 143 w 205"/>
                <a:gd name="T93" fmla="*/ 49 h 302"/>
                <a:gd name="T94" fmla="*/ 145 w 205"/>
                <a:gd name="T95" fmla="*/ 39 h 302"/>
                <a:gd name="T96" fmla="*/ 134 w 205"/>
                <a:gd name="T97" fmla="*/ 38 h 302"/>
                <a:gd name="T98" fmla="*/ 129 w 205"/>
                <a:gd name="T99" fmla="*/ 31 h 302"/>
                <a:gd name="T100" fmla="*/ 125 w 205"/>
                <a:gd name="T101" fmla="*/ 24 h 302"/>
                <a:gd name="T102" fmla="*/ 114 w 205"/>
                <a:gd name="T103" fmla="*/ 14 h 302"/>
                <a:gd name="T104" fmla="*/ 106 w 205"/>
                <a:gd name="T105" fmla="*/ 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302">
                  <a:moveTo>
                    <a:pt x="103" y="2"/>
                  </a:moveTo>
                  <a:cubicBezTo>
                    <a:pt x="97" y="4"/>
                    <a:pt x="97" y="4"/>
                    <a:pt x="97" y="4"/>
                  </a:cubicBezTo>
                  <a:cubicBezTo>
                    <a:pt x="92" y="3"/>
                    <a:pt x="92" y="3"/>
                    <a:pt x="92" y="3"/>
                  </a:cubicBezTo>
                  <a:cubicBezTo>
                    <a:pt x="87" y="0"/>
                    <a:pt x="87" y="0"/>
                    <a:pt x="87" y="0"/>
                  </a:cubicBezTo>
                  <a:cubicBezTo>
                    <a:pt x="80" y="5"/>
                    <a:pt x="80" y="5"/>
                    <a:pt x="80" y="5"/>
                  </a:cubicBezTo>
                  <a:cubicBezTo>
                    <a:pt x="81" y="13"/>
                    <a:pt x="81" y="13"/>
                    <a:pt x="81" y="13"/>
                  </a:cubicBezTo>
                  <a:cubicBezTo>
                    <a:pt x="78" y="15"/>
                    <a:pt x="78" y="15"/>
                    <a:pt x="78" y="15"/>
                  </a:cubicBezTo>
                  <a:cubicBezTo>
                    <a:pt x="82" y="19"/>
                    <a:pt x="82" y="19"/>
                    <a:pt x="82" y="19"/>
                  </a:cubicBezTo>
                  <a:cubicBezTo>
                    <a:pt x="79" y="23"/>
                    <a:pt x="79" y="23"/>
                    <a:pt x="79" y="23"/>
                  </a:cubicBezTo>
                  <a:cubicBezTo>
                    <a:pt x="89" y="36"/>
                    <a:pt x="89" y="36"/>
                    <a:pt x="89" y="36"/>
                  </a:cubicBezTo>
                  <a:cubicBezTo>
                    <a:pt x="95" y="33"/>
                    <a:pt x="95" y="33"/>
                    <a:pt x="95" y="33"/>
                  </a:cubicBezTo>
                  <a:cubicBezTo>
                    <a:pt x="98" y="39"/>
                    <a:pt x="98" y="39"/>
                    <a:pt x="98" y="39"/>
                  </a:cubicBezTo>
                  <a:cubicBezTo>
                    <a:pt x="96" y="43"/>
                    <a:pt x="96" y="43"/>
                    <a:pt x="96" y="43"/>
                  </a:cubicBezTo>
                  <a:cubicBezTo>
                    <a:pt x="87" y="55"/>
                    <a:pt x="87" y="55"/>
                    <a:pt x="87" y="55"/>
                  </a:cubicBezTo>
                  <a:cubicBezTo>
                    <a:pt x="80" y="52"/>
                    <a:pt x="80" y="52"/>
                    <a:pt x="80" y="52"/>
                  </a:cubicBezTo>
                  <a:cubicBezTo>
                    <a:pt x="73" y="55"/>
                    <a:pt x="73" y="55"/>
                    <a:pt x="73" y="55"/>
                  </a:cubicBezTo>
                  <a:cubicBezTo>
                    <a:pt x="69" y="55"/>
                    <a:pt x="69" y="55"/>
                    <a:pt x="69" y="55"/>
                  </a:cubicBezTo>
                  <a:cubicBezTo>
                    <a:pt x="67" y="63"/>
                    <a:pt x="67" y="63"/>
                    <a:pt x="67" y="63"/>
                  </a:cubicBezTo>
                  <a:cubicBezTo>
                    <a:pt x="74" y="67"/>
                    <a:pt x="74" y="67"/>
                    <a:pt x="74" y="67"/>
                  </a:cubicBezTo>
                  <a:cubicBezTo>
                    <a:pt x="77" y="77"/>
                    <a:pt x="77" y="77"/>
                    <a:pt x="77" y="77"/>
                  </a:cubicBezTo>
                  <a:cubicBezTo>
                    <a:pt x="84" y="84"/>
                    <a:pt x="84" y="84"/>
                    <a:pt x="84" y="84"/>
                  </a:cubicBezTo>
                  <a:cubicBezTo>
                    <a:pt x="86" y="94"/>
                    <a:pt x="86" y="94"/>
                    <a:pt x="86" y="94"/>
                  </a:cubicBezTo>
                  <a:cubicBezTo>
                    <a:pt x="92" y="94"/>
                    <a:pt x="92" y="94"/>
                    <a:pt x="92" y="94"/>
                  </a:cubicBezTo>
                  <a:cubicBezTo>
                    <a:pt x="97" y="93"/>
                    <a:pt x="97" y="93"/>
                    <a:pt x="97" y="93"/>
                  </a:cubicBezTo>
                  <a:cubicBezTo>
                    <a:pt x="108" y="103"/>
                    <a:pt x="108" y="103"/>
                    <a:pt x="108" y="103"/>
                  </a:cubicBezTo>
                  <a:cubicBezTo>
                    <a:pt x="109" y="114"/>
                    <a:pt x="109" y="114"/>
                    <a:pt x="109" y="114"/>
                  </a:cubicBezTo>
                  <a:cubicBezTo>
                    <a:pt x="107" y="119"/>
                    <a:pt x="107" y="119"/>
                    <a:pt x="107" y="119"/>
                  </a:cubicBezTo>
                  <a:cubicBezTo>
                    <a:pt x="98" y="121"/>
                    <a:pt x="98" y="121"/>
                    <a:pt x="98" y="121"/>
                  </a:cubicBezTo>
                  <a:cubicBezTo>
                    <a:pt x="84" y="143"/>
                    <a:pt x="84" y="143"/>
                    <a:pt x="84" y="143"/>
                  </a:cubicBezTo>
                  <a:cubicBezTo>
                    <a:pt x="76" y="150"/>
                    <a:pt x="76" y="150"/>
                    <a:pt x="76" y="150"/>
                  </a:cubicBezTo>
                  <a:cubicBezTo>
                    <a:pt x="74" y="158"/>
                    <a:pt x="74" y="158"/>
                    <a:pt x="74" y="158"/>
                  </a:cubicBezTo>
                  <a:cubicBezTo>
                    <a:pt x="80" y="167"/>
                    <a:pt x="80" y="167"/>
                    <a:pt x="80" y="167"/>
                  </a:cubicBezTo>
                  <a:cubicBezTo>
                    <a:pt x="85" y="173"/>
                    <a:pt x="85" y="173"/>
                    <a:pt x="85" y="173"/>
                  </a:cubicBezTo>
                  <a:cubicBezTo>
                    <a:pt x="84" y="183"/>
                    <a:pt x="84" y="183"/>
                    <a:pt x="84" y="183"/>
                  </a:cubicBezTo>
                  <a:cubicBezTo>
                    <a:pt x="71" y="197"/>
                    <a:pt x="71" y="197"/>
                    <a:pt x="71" y="197"/>
                  </a:cubicBezTo>
                  <a:cubicBezTo>
                    <a:pt x="54" y="204"/>
                    <a:pt x="54" y="204"/>
                    <a:pt x="54" y="204"/>
                  </a:cubicBezTo>
                  <a:cubicBezTo>
                    <a:pt x="52" y="214"/>
                    <a:pt x="52" y="214"/>
                    <a:pt x="52" y="214"/>
                  </a:cubicBezTo>
                  <a:cubicBezTo>
                    <a:pt x="43" y="222"/>
                    <a:pt x="43" y="222"/>
                    <a:pt x="43" y="222"/>
                  </a:cubicBezTo>
                  <a:cubicBezTo>
                    <a:pt x="40" y="234"/>
                    <a:pt x="40" y="234"/>
                    <a:pt x="40" y="234"/>
                  </a:cubicBezTo>
                  <a:cubicBezTo>
                    <a:pt x="28" y="233"/>
                    <a:pt x="28" y="233"/>
                    <a:pt x="28" y="233"/>
                  </a:cubicBezTo>
                  <a:cubicBezTo>
                    <a:pt x="14" y="244"/>
                    <a:pt x="14" y="244"/>
                    <a:pt x="14" y="244"/>
                  </a:cubicBezTo>
                  <a:cubicBezTo>
                    <a:pt x="3" y="244"/>
                    <a:pt x="3" y="244"/>
                    <a:pt x="3" y="244"/>
                  </a:cubicBezTo>
                  <a:cubicBezTo>
                    <a:pt x="3" y="252"/>
                    <a:pt x="3" y="252"/>
                    <a:pt x="3" y="252"/>
                  </a:cubicBezTo>
                  <a:cubicBezTo>
                    <a:pt x="2" y="258"/>
                    <a:pt x="2" y="258"/>
                    <a:pt x="2" y="258"/>
                  </a:cubicBezTo>
                  <a:cubicBezTo>
                    <a:pt x="3" y="273"/>
                    <a:pt x="3" y="273"/>
                    <a:pt x="3" y="273"/>
                  </a:cubicBezTo>
                  <a:cubicBezTo>
                    <a:pt x="10" y="273"/>
                    <a:pt x="10" y="273"/>
                    <a:pt x="10" y="273"/>
                  </a:cubicBezTo>
                  <a:cubicBezTo>
                    <a:pt x="1" y="281"/>
                    <a:pt x="1" y="281"/>
                    <a:pt x="1" y="281"/>
                  </a:cubicBezTo>
                  <a:cubicBezTo>
                    <a:pt x="0" y="288"/>
                    <a:pt x="0" y="288"/>
                    <a:pt x="0" y="288"/>
                  </a:cubicBezTo>
                  <a:cubicBezTo>
                    <a:pt x="1" y="288"/>
                    <a:pt x="1" y="289"/>
                    <a:pt x="1" y="290"/>
                  </a:cubicBezTo>
                  <a:cubicBezTo>
                    <a:pt x="1" y="295"/>
                    <a:pt x="7" y="296"/>
                    <a:pt x="10" y="299"/>
                  </a:cubicBezTo>
                  <a:cubicBezTo>
                    <a:pt x="13" y="302"/>
                    <a:pt x="20" y="302"/>
                    <a:pt x="24" y="300"/>
                  </a:cubicBezTo>
                  <a:cubicBezTo>
                    <a:pt x="27" y="298"/>
                    <a:pt x="30" y="296"/>
                    <a:pt x="34" y="299"/>
                  </a:cubicBezTo>
                  <a:cubicBezTo>
                    <a:pt x="37" y="301"/>
                    <a:pt x="41" y="299"/>
                    <a:pt x="45" y="298"/>
                  </a:cubicBezTo>
                  <a:cubicBezTo>
                    <a:pt x="49" y="298"/>
                    <a:pt x="52" y="294"/>
                    <a:pt x="55" y="295"/>
                  </a:cubicBezTo>
                  <a:cubicBezTo>
                    <a:pt x="58" y="297"/>
                    <a:pt x="62" y="292"/>
                    <a:pt x="64" y="289"/>
                  </a:cubicBezTo>
                  <a:cubicBezTo>
                    <a:pt x="66" y="286"/>
                    <a:pt x="82" y="274"/>
                    <a:pt x="89" y="274"/>
                  </a:cubicBezTo>
                  <a:cubicBezTo>
                    <a:pt x="95" y="274"/>
                    <a:pt x="96" y="271"/>
                    <a:pt x="97" y="265"/>
                  </a:cubicBezTo>
                  <a:cubicBezTo>
                    <a:pt x="98" y="259"/>
                    <a:pt x="101" y="258"/>
                    <a:pt x="104" y="253"/>
                  </a:cubicBezTo>
                  <a:cubicBezTo>
                    <a:pt x="107" y="248"/>
                    <a:pt x="112" y="242"/>
                    <a:pt x="116" y="242"/>
                  </a:cubicBezTo>
                  <a:cubicBezTo>
                    <a:pt x="120" y="242"/>
                    <a:pt x="127" y="240"/>
                    <a:pt x="131" y="244"/>
                  </a:cubicBezTo>
                  <a:cubicBezTo>
                    <a:pt x="134" y="247"/>
                    <a:pt x="142" y="242"/>
                    <a:pt x="145" y="239"/>
                  </a:cubicBezTo>
                  <a:cubicBezTo>
                    <a:pt x="149" y="236"/>
                    <a:pt x="154" y="235"/>
                    <a:pt x="155" y="237"/>
                  </a:cubicBezTo>
                  <a:cubicBezTo>
                    <a:pt x="157" y="239"/>
                    <a:pt x="160" y="239"/>
                    <a:pt x="164" y="239"/>
                  </a:cubicBezTo>
                  <a:cubicBezTo>
                    <a:pt x="168" y="239"/>
                    <a:pt x="173" y="240"/>
                    <a:pt x="178" y="239"/>
                  </a:cubicBezTo>
                  <a:cubicBezTo>
                    <a:pt x="182" y="239"/>
                    <a:pt x="187" y="235"/>
                    <a:pt x="188" y="231"/>
                  </a:cubicBezTo>
                  <a:cubicBezTo>
                    <a:pt x="189" y="227"/>
                    <a:pt x="193" y="220"/>
                    <a:pt x="198" y="218"/>
                  </a:cubicBezTo>
                  <a:cubicBezTo>
                    <a:pt x="202" y="216"/>
                    <a:pt x="204" y="212"/>
                    <a:pt x="201" y="209"/>
                  </a:cubicBezTo>
                  <a:cubicBezTo>
                    <a:pt x="198" y="205"/>
                    <a:pt x="195" y="202"/>
                    <a:pt x="196" y="199"/>
                  </a:cubicBezTo>
                  <a:cubicBezTo>
                    <a:pt x="197" y="196"/>
                    <a:pt x="197" y="193"/>
                    <a:pt x="197" y="190"/>
                  </a:cubicBezTo>
                  <a:cubicBezTo>
                    <a:pt x="196" y="186"/>
                    <a:pt x="197" y="181"/>
                    <a:pt x="197" y="176"/>
                  </a:cubicBezTo>
                  <a:cubicBezTo>
                    <a:pt x="197" y="170"/>
                    <a:pt x="196" y="166"/>
                    <a:pt x="198" y="163"/>
                  </a:cubicBezTo>
                  <a:cubicBezTo>
                    <a:pt x="200" y="159"/>
                    <a:pt x="202" y="149"/>
                    <a:pt x="199" y="145"/>
                  </a:cubicBezTo>
                  <a:cubicBezTo>
                    <a:pt x="196" y="142"/>
                    <a:pt x="199" y="139"/>
                    <a:pt x="195" y="137"/>
                  </a:cubicBezTo>
                  <a:cubicBezTo>
                    <a:pt x="192" y="135"/>
                    <a:pt x="189" y="139"/>
                    <a:pt x="187" y="141"/>
                  </a:cubicBezTo>
                  <a:cubicBezTo>
                    <a:pt x="184" y="143"/>
                    <a:pt x="180" y="143"/>
                    <a:pt x="182" y="137"/>
                  </a:cubicBezTo>
                  <a:cubicBezTo>
                    <a:pt x="183" y="130"/>
                    <a:pt x="186" y="123"/>
                    <a:pt x="186" y="120"/>
                  </a:cubicBezTo>
                  <a:cubicBezTo>
                    <a:pt x="186" y="117"/>
                    <a:pt x="198" y="111"/>
                    <a:pt x="202" y="107"/>
                  </a:cubicBezTo>
                  <a:cubicBezTo>
                    <a:pt x="203" y="105"/>
                    <a:pt x="204" y="104"/>
                    <a:pt x="205" y="104"/>
                  </a:cubicBezTo>
                  <a:cubicBezTo>
                    <a:pt x="200" y="95"/>
                    <a:pt x="200" y="95"/>
                    <a:pt x="200" y="95"/>
                  </a:cubicBezTo>
                  <a:cubicBezTo>
                    <a:pt x="193" y="93"/>
                    <a:pt x="193" y="93"/>
                    <a:pt x="193" y="93"/>
                  </a:cubicBezTo>
                  <a:cubicBezTo>
                    <a:pt x="187" y="84"/>
                    <a:pt x="187" y="84"/>
                    <a:pt x="187" y="84"/>
                  </a:cubicBezTo>
                  <a:cubicBezTo>
                    <a:pt x="193" y="81"/>
                    <a:pt x="193" y="81"/>
                    <a:pt x="193" y="81"/>
                  </a:cubicBezTo>
                  <a:cubicBezTo>
                    <a:pt x="188" y="74"/>
                    <a:pt x="188" y="74"/>
                    <a:pt x="188" y="74"/>
                  </a:cubicBezTo>
                  <a:cubicBezTo>
                    <a:pt x="183" y="73"/>
                    <a:pt x="183" y="73"/>
                    <a:pt x="183" y="73"/>
                  </a:cubicBezTo>
                  <a:cubicBezTo>
                    <a:pt x="183" y="62"/>
                    <a:pt x="183" y="62"/>
                    <a:pt x="183" y="62"/>
                  </a:cubicBezTo>
                  <a:cubicBezTo>
                    <a:pt x="178" y="54"/>
                    <a:pt x="178" y="54"/>
                    <a:pt x="178" y="54"/>
                  </a:cubicBezTo>
                  <a:cubicBezTo>
                    <a:pt x="174" y="51"/>
                    <a:pt x="174" y="51"/>
                    <a:pt x="174" y="51"/>
                  </a:cubicBezTo>
                  <a:cubicBezTo>
                    <a:pt x="170" y="55"/>
                    <a:pt x="170" y="55"/>
                    <a:pt x="170" y="55"/>
                  </a:cubicBezTo>
                  <a:cubicBezTo>
                    <a:pt x="166" y="54"/>
                    <a:pt x="166" y="54"/>
                    <a:pt x="166" y="54"/>
                  </a:cubicBezTo>
                  <a:cubicBezTo>
                    <a:pt x="164" y="48"/>
                    <a:pt x="164" y="48"/>
                    <a:pt x="164" y="48"/>
                  </a:cubicBezTo>
                  <a:cubicBezTo>
                    <a:pt x="159" y="45"/>
                    <a:pt x="159" y="45"/>
                    <a:pt x="159" y="45"/>
                  </a:cubicBezTo>
                  <a:cubicBezTo>
                    <a:pt x="152" y="51"/>
                    <a:pt x="152" y="51"/>
                    <a:pt x="152" y="51"/>
                  </a:cubicBezTo>
                  <a:cubicBezTo>
                    <a:pt x="151" y="54"/>
                    <a:pt x="151" y="54"/>
                    <a:pt x="151" y="54"/>
                  </a:cubicBezTo>
                  <a:cubicBezTo>
                    <a:pt x="143" y="49"/>
                    <a:pt x="143" y="49"/>
                    <a:pt x="143" y="49"/>
                  </a:cubicBezTo>
                  <a:cubicBezTo>
                    <a:pt x="148" y="43"/>
                    <a:pt x="148" y="43"/>
                    <a:pt x="148" y="43"/>
                  </a:cubicBezTo>
                  <a:cubicBezTo>
                    <a:pt x="145" y="39"/>
                    <a:pt x="145" y="39"/>
                    <a:pt x="145" y="39"/>
                  </a:cubicBezTo>
                  <a:cubicBezTo>
                    <a:pt x="139" y="40"/>
                    <a:pt x="139" y="40"/>
                    <a:pt x="139" y="40"/>
                  </a:cubicBezTo>
                  <a:cubicBezTo>
                    <a:pt x="134" y="38"/>
                    <a:pt x="134" y="38"/>
                    <a:pt x="134" y="38"/>
                  </a:cubicBezTo>
                  <a:cubicBezTo>
                    <a:pt x="130" y="34"/>
                    <a:pt x="130" y="34"/>
                    <a:pt x="130" y="34"/>
                  </a:cubicBezTo>
                  <a:cubicBezTo>
                    <a:pt x="129" y="31"/>
                    <a:pt x="129" y="31"/>
                    <a:pt x="129" y="31"/>
                  </a:cubicBezTo>
                  <a:cubicBezTo>
                    <a:pt x="126" y="30"/>
                    <a:pt x="126" y="30"/>
                    <a:pt x="126" y="30"/>
                  </a:cubicBezTo>
                  <a:cubicBezTo>
                    <a:pt x="125" y="24"/>
                    <a:pt x="125" y="24"/>
                    <a:pt x="125" y="24"/>
                  </a:cubicBezTo>
                  <a:cubicBezTo>
                    <a:pt x="120" y="20"/>
                    <a:pt x="120" y="20"/>
                    <a:pt x="120" y="20"/>
                  </a:cubicBezTo>
                  <a:cubicBezTo>
                    <a:pt x="114" y="14"/>
                    <a:pt x="114" y="14"/>
                    <a:pt x="114" y="14"/>
                  </a:cubicBezTo>
                  <a:cubicBezTo>
                    <a:pt x="108" y="13"/>
                    <a:pt x="108" y="13"/>
                    <a:pt x="108" y="13"/>
                  </a:cubicBezTo>
                  <a:cubicBezTo>
                    <a:pt x="106" y="5"/>
                    <a:pt x="106" y="5"/>
                    <a:pt x="106" y="5"/>
                  </a:cubicBezTo>
                  <a:lnTo>
                    <a:pt x="103" y="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65">
              <a:extLst>
                <a:ext uri="{FF2B5EF4-FFF2-40B4-BE49-F238E27FC236}">
                  <a16:creationId xmlns:a16="http://schemas.microsoft.com/office/drawing/2014/main" id="{E7876B21-3C5D-F645-92E0-D446C32C2C1F}"/>
                </a:ext>
              </a:extLst>
            </p:cNvPr>
            <p:cNvSpPr>
              <a:spLocks/>
            </p:cNvSpPr>
            <p:nvPr/>
          </p:nvSpPr>
          <p:spPr bwMode="auto">
            <a:xfrm>
              <a:off x="2429" y="3995"/>
              <a:ext cx="340" cy="233"/>
            </a:xfrm>
            <a:custGeom>
              <a:avLst/>
              <a:gdLst>
                <a:gd name="T0" fmla="*/ 132 w 163"/>
                <a:gd name="T1" fmla="*/ 0 h 112"/>
                <a:gd name="T2" fmla="*/ 135 w 163"/>
                <a:gd name="T3" fmla="*/ 8 h 112"/>
                <a:gd name="T4" fmla="*/ 143 w 163"/>
                <a:gd name="T5" fmla="*/ 10 h 112"/>
                <a:gd name="T6" fmla="*/ 146 w 163"/>
                <a:gd name="T7" fmla="*/ 18 h 112"/>
                <a:gd name="T8" fmla="*/ 150 w 163"/>
                <a:gd name="T9" fmla="*/ 27 h 112"/>
                <a:gd name="T10" fmla="*/ 163 w 163"/>
                <a:gd name="T11" fmla="*/ 31 h 112"/>
                <a:gd name="T12" fmla="*/ 161 w 163"/>
                <a:gd name="T13" fmla="*/ 36 h 112"/>
                <a:gd name="T14" fmla="*/ 154 w 163"/>
                <a:gd name="T15" fmla="*/ 37 h 112"/>
                <a:gd name="T16" fmla="*/ 159 w 163"/>
                <a:gd name="T17" fmla="*/ 47 h 112"/>
                <a:gd name="T18" fmla="*/ 161 w 163"/>
                <a:gd name="T19" fmla="*/ 55 h 112"/>
                <a:gd name="T20" fmla="*/ 154 w 163"/>
                <a:gd name="T21" fmla="*/ 60 h 112"/>
                <a:gd name="T22" fmla="*/ 158 w 163"/>
                <a:gd name="T23" fmla="*/ 66 h 112"/>
                <a:gd name="T24" fmla="*/ 152 w 163"/>
                <a:gd name="T25" fmla="*/ 73 h 112"/>
                <a:gd name="T26" fmla="*/ 147 w 163"/>
                <a:gd name="T27" fmla="*/ 75 h 112"/>
                <a:gd name="T28" fmla="*/ 142 w 163"/>
                <a:gd name="T29" fmla="*/ 71 h 112"/>
                <a:gd name="T30" fmla="*/ 138 w 163"/>
                <a:gd name="T31" fmla="*/ 74 h 112"/>
                <a:gd name="T32" fmla="*/ 137 w 163"/>
                <a:gd name="T33" fmla="*/ 81 h 112"/>
                <a:gd name="T34" fmla="*/ 128 w 163"/>
                <a:gd name="T35" fmla="*/ 89 h 112"/>
                <a:gd name="T36" fmla="*/ 121 w 163"/>
                <a:gd name="T37" fmla="*/ 89 h 112"/>
                <a:gd name="T38" fmla="*/ 104 w 163"/>
                <a:gd name="T39" fmla="*/ 96 h 112"/>
                <a:gd name="T40" fmla="*/ 111 w 163"/>
                <a:gd name="T41" fmla="*/ 104 h 112"/>
                <a:gd name="T42" fmla="*/ 113 w 163"/>
                <a:gd name="T43" fmla="*/ 111 h 112"/>
                <a:gd name="T44" fmla="*/ 105 w 163"/>
                <a:gd name="T45" fmla="*/ 112 h 112"/>
                <a:gd name="T46" fmla="*/ 100 w 163"/>
                <a:gd name="T47" fmla="*/ 104 h 112"/>
                <a:gd name="T48" fmla="*/ 84 w 163"/>
                <a:gd name="T49" fmla="*/ 99 h 112"/>
                <a:gd name="T50" fmla="*/ 71 w 163"/>
                <a:gd name="T51" fmla="*/ 104 h 112"/>
                <a:gd name="T52" fmla="*/ 59 w 163"/>
                <a:gd name="T53" fmla="*/ 101 h 112"/>
                <a:gd name="T54" fmla="*/ 50 w 163"/>
                <a:gd name="T55" fmla="*/ 96 h 112"/>
                <a:gd name="T56" fmla="*/ 49 w 163"/>
                <a:gd name="T57" fmla="*/ 87 h 112"/>
                <a:gd name="T58" fmla="*/ 41 w 163"/>
                <a:gd name="T59" fmla="*/ 85 h 112"/>
                <a:gd name="T60" fmla="*/ 38 w 163"/>
                <a:gd name="T61" fmla="*/ 93 h 112"/>
                <a:gd name="T62" fmla="*/ 29 w 163"/>
                <a:gd name="T63" fmla="*/ 96 h 112"/>
                <a:gd name="T64" fmla="*/ 9 w 163"/>
                <a:gd name="T65" fmla="*/ 40 h 112"/>
                <a:gd name="T66" fmla="*/ 0 w 163"/>
                <a:gd name="T67" fmla="*/ 17 h 112"/>
                <a:gd name="T68" fmla="*/ 7 w 163"/>
                <a:gd name="T69" fmla="*/ 10 h 112"/>
                <a:gd name="T70" fmla="*/ 12 w 163"/>
                <a:gd name="T71" fmla="*/ 15 h 112"/>
                <a:gd name="T72" fmla="*/ 17 w 163"/>
                <a:gd name="T73" fmla="*/ 13 h 112"/>
                <a:gd name="T74" fmla="*/ 23 w 163"/>
                <a:gd name="T75" fmla="*/ 11 h 112"/>
                <a:gd name="T76" fmla="*/ 34 w 163"/>
                <a:gd name="T77" fmla="*/ 11 h 112"/>
                <a:gd name="T78" fmla="*/ 42 w 163"/>
                <a:gd name="T79" fmla="*/ 4 h 112"/>
                <a:gd name="T80" fmla="*/ 53 w 163"/>
                <a:gd name="T81" fmla="*/ 0 h 112"/>
                <a:gd name="T82" fmla="*/ 62 w 163"/>
                <a:gd name="T83" fmla="*/ 0 h 112"/>
                <a:gd name="T84" fmla="*/ 70 w 163"/>
                <a:gd name="T85" fmla="*/ 9 h 112"/>
                <a:gd name="T86" fmla="*/ 70 w 163"/>
                <a:gd name="T87" fmla="*/ 16 h 112"/>
                <a:gd name="T88" fmla="*/ 84 w 163"/>
                <a:gd name="T89" fmla="*/ 26 h 112"/>
                <a:gd name="T90" fmla="*/ 88 w 163"/>
                <a:gd name="T91" fmla="*/ 18 h 112"/>
                <a:gd name="T92" fmla="*/ 95 w 163"/>
                <a:gd name="T93" fmla="*/ 8 h 112"/>
                <a:gd name="T94" fmla="*/ 100 w 163"/>
                <a:gd name="T95" fmla="*/ 13 h 112"/>
                <a:gd name="T96" fmla="*/ 104 w 163"/>
                <a:gd name="T97" fmla="*/ 8 h 112"/>
                <a:gd name="T98" fmla="*/ 109 w 163"/>
                <a:gd name="T99" fmla="*/ 11 h 112"/>
                <a:gd name="T100" fmla="*/ 114 w 163"/>
                <a:gd name="T101" fmla="*/ 7 h 112"/>
                <a:gd name="T102" fmla="*/ 123 w 163"/>
                <a:gd name="T103" fmla="*/ 7 h 112"/>
                <a:gd name="T104" fmla="*/ 132 w 163"/>
                <a:gd name="T10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12">
                  <a:moveTo>
                    <a:pt x="132" y="0"/>
                  </a:moveTo>
                  <a:cubicBezTo>
                    <a:pt x="135" y="8"/>
                    <a:pt x="135" y="8"/>
                    <a:pt x="135" y="8"/>
                  </a:cubicBezTo>
                  <a:cubicBezTo>
                    <a:pt x="143" y="10"/>
                    <a:pt x="143" y="10"/>
                    <a:pt x="143" y="10"/>
                  </a:cubicBezTo>
                  <a:cubicBezTo>
                    <a:pt x="146" y="18"/>
                    <a:pt x="146" y="18"/>
                    <a:pt x="146" y="18"/>
                  </a:cubicBezTo>
                  <a:cubicBezTo>
                    <a:pt x="150" y="27"/>
                    <a:pt x="150" y="27"/>
                    <a:pt x="150" y="27"/>
                  </a:cubicBezTo>
                  <a:cubicBezTo>
                    <a:pt x="163" y="31"/>
                    <a:pt x="163" y="31"/>
                    <a:pt x="163" y="31"/>
                  </a:cubicBezTo>
                  <a:cubicBezTo>
                    <a:pt x="161" y="36"/>
                    <a:pt x="161" y="36"/>
                    <a:pt x="161" y="36"/>
                  </a:cubicBezTo>
                  <a:cubicBezTo>
                    <a:pt x="154" y="37"/>
                    <a:pt x="154" y="37"/>
                    <a:pt x="154" y="37"/>
                  </a:cubicBezTo>
                  <a:cubicBezTo>
                    <a:pt x="159" y="47"/>
                    <a:pt x="159" y="47"/>
                    <a:pt x="159" y="47"/>
                  </a:cubicBezTo>
                  <a:cubicBezTo>
                    <a:pt x="161" y="55"/>
                    <a:pt x="161" y="55"/>
                    <a:pt x="161" y="55"/>
                  </a:cubicBezTo>
                  <a:cubicBezTo>
                    <a:pt x="154" y="60"/>
                    <a:pt x="154" y="60"/>
                    <a:pt x="154" y="60"/>
                  </a:cubicBezTo>
                  <a:cubicBezTo>
                    <a:pt x="158" y="66"/>
                    <a:pt x="158" y="66"/>
                    <a:pt x="158" y="66"/>
                  </a:cubicBezTo>
                  <a:cubicBezTo>
                    <a:pt x="152" y="73"/>
                    <a:pt x="152" y="73"/>
                    <a:pt x="152" y="73"/>
                  </a:cubicBezTo>
                  <a:cubicBezTo>
                    <a:pt x="147" y="75"/>
                    <a:pt x="147" y="75"/>
                    <a:pt x="147" y="75"/>
                  </a:cubicBezTo>
                  <a:cubicBezTo>
                    <a:pt x="142" y="71"/>
                    <a:pt x="142" y="71"/>
                    <a:pt x="142" y="71"/>
                  </a:cubicBezTo>
                  <a:cubicBezTo>
                    <a:pt x="138" y="74"/>
                    <a:pt x="138" y="74"/>
                    <a:pt x="138" y="74"/>
                  </a:cubicBezTo>
                  <a:cubicBezTo>
                    <a:pt x="137" y="81"/>
                    <a:pt x="137" y="81"/>
                    <a:pt x="137" y="81"/>
                  </a:cubicBezTo>
                  <a:cubicBezTo>
                    <a:pt x="128" y="89"/>
                    <a:pt x="128" y="89"/>
                    <a:pt x="128" y="89"/>
                  </a:cubicBezTo>
                  <a:cubicBezTo>
                    <a:pt x="121" y="89"/>
                    <a:pt x="121" y="89"/>
                    <a:pt x="121" y="89"/>
                  </a:cubicBezTo>
                  <a:cubicBezTo>
                    <a:pt x="104" y="96"/>
                    <a:pt x="104" y="96"/>
                    <a:pt x="104" y="96"/>
                  </a:cubicBezTo>
                  <a:cubicBezTo>
                    <a:pt x="111" y="104"/>
                    <a:pt x="111" y="104"/>
                    <a:pt x="111" y="104"/>
                  </a:cubicBezTo>
                  <a:cubicBezTo>
                    <a:pt x="113" y="111"/>
                    <a:pt x="113" y="111"/>
                    <a:pt x="113" y="111"/>
                  </a:cubicBezTo>
                  <a:cubicBezTo>
                    <a:pt x="105" y="112"/>
                    <a:pt x="105" y="112"/>
                    <a:pt x="105" y="112"/>
                  </a:cubicBezTo>
                  <a:cubicBezTo>
                    <a:pt x="104" y="110"/>
                    <a:pt x="103" y="107"/>
                    <a:pt x="100" y="104"/>
                  </a:cubicBezTo>
                  <a:cubicBezTo>
                    <a:pt x="93" y="98"/>
                    <a:pt x="86" y="96"/>
                    <a:pt x="84" y="99"/>
                  </a:cubicBezTo>
                  <a:cubicBezTo>
                    <a:pt x="82" y="101"/>
                    <a:pt x="75" y="105"/>
                    <a:pt x="71" y="104"/>
                  </a:cubicBezTo>
                  <a:cubicBezTo>
                    <a:pt x="67" y="102"/>
                    <a:pt x="63" y="105"/>
                    <a:pt x="59" y="101"/>
                  </a:cubicBezTo>
                  <a:cubicBezTo>
                    <a:pt x="55" y="98"/>
                    <a:pt x="52" y="99"/>
                    <a:pt x="50" y="96"/>
                  </a:cubicBezTo>
                  <a:cubicBezTo>
                    <a:pt x="49" y="93"/>
                    <a:pt x="49" y="90"/>
                    <a:pt x="49" y="87"/>
                  </a:cubicBezTo>
                  <a:cubicBezTo>
                    <a:pt x="50" y="84"/>
                    <a:pt x="45" y="84"/>
                    <a:pt x="41" y="85"/>
                  </a:cubicBezTo>
                  <a:cubicBezTo>
                    <a:pt x="37" y="85"/>
                    <a:pt x="38" y="93"/>
                    <a:pt x="38" y="93"/>
                  </a:cubicBezTo>
                  <a:cubicBezTo>
                    <a:pt x="29" y="96"/>
                    <a:pt x="29" y="96"/>
                    <a:pt x="29" y="96"/>
                  </a:cubicBezTo>
                  <a:cubicBezTo>
                    <a:pt x="29" y="96"/>
                    <a:pt x="11" y="50"/>
                    <a:pt x="9" y="40"/>
                  </a:cubicBezTo>
                  <a:cubicBezTo>
                    <a:pt x="7" y="33"/>
                    <a:pt x="3" y="23"/>
                    <a:pt x="0" y="17"/>
                  </a:cubicBezTo>
                  <a:cubicBezTo>
                    <a:pt x="7" y="10"/>
                    <a:pt x="7" y="10"/>
                    <a:pt x="7" y="10"/>
                  </a:cubicBezTo>
                  <a:cubicBezTo>
                    <a:pt x="12" y="15"/>
                    <a:pt x="12" y="15"/>
                    <a:pt x="12" y="15"/>
                  </a:cubicBezTo>
                  <a:cubicBezTo>
                    <a:pt x="17" y="13"/>
                    <a:pt x="17" y="13"/>
                    <a:pt x="17" y="13"/>
                  </a:cubicBezTo>
                  <a:cubicBezTo>
                    <a:pt x="23" y="11"/>
                    <a:pt x="23" y="11"/>
                    <a:pt x="23" y="11"/>
                  </a:cubicBezTo>
                  <a:cubicBezTo>
                    <a:pt x="34" y="11"/>
                    <a:pt x="34" y="11"/>
                    <a:pt x="34" y="11"/>
                  </a:cubicBezTo>
                  <a:cubicBezTo>
                    <a:pt x="42" y="4"/>
                    <a:pt x="42" y="4"/>
                    <a:pt x="42" y="4"/>
                  </a:cubicBezTo>
                  <a:cubicBezTo>
                    <a:pt x="53" y="0"/>
                    <a:pt x="53" y="0"/>
                    <a:pt x="53" y="0"/>
                  </a:cubicBezTo>
                  <a:cubicBezTo>
                    <a:pt x="62" y="0"/>
                    <a:pt x="62" y="0"/>
                    <a:pt x="62" y="0"/>
                  </a:cubicBezTo>
                  <a:cubicBezTo>
                    <a:pt x="70" y="9"/>
                    <a:pt x="70" y="9"/>
                    <a:pt x="70" y="9"/>
                  </a:cubicBezTo>
                  <a:cubicBezTo>
                    <a:pt x="70" y="16"/>
                    <a:pt x="70" y="16"/>
                    <a:pt x="70" y="16"/>
                  </a:cubicBezTo>
                  <a:cubicBezTo>
                    <a:pt x="84" y="26"/>
                    <a:pt x="84" y="26"/>
                    <a:pt x="84" y="26"/>
                  </a:cubicBezTo>
                  <a:cubicBezTo>
                    <a:pt x="88" y="18"/>
                    <a:pt x="88" y="18"/>
                    <a:pt x="88" y="18"/>
                  </a:cubicBezTo>
                  <a:cubicBezTo>
                    <a:pt x="95" y="8"/>
                    <a:pt x="95" y="8"/>
                    <a:pt x="95" y="8"/>
                  </a:cubicBezTo>
                  <a:cubicBezTo>
                    <a:pt x="100" y="13"/>
                    <a:pt x="100" y="13"/>
                    <a:pt x="100" y="13"/>
                  </a:cubicBezTo>
                  <a:cubicBezTo>
                    <a:pt x="104" y="8"/>
                    <a:pt x="104" y="8"/>
                    <a:pt x="104" y="8"/>
                  </a:cubicBezTo>
                  <a:cubicBezTo>
                    <a:pt x="109" y="11"/>
                    <a:pt x="109" y="11"/>
                    <a:pt x="109" y="11"/>
                  </a:cubicBezTo>
                  <a:cubicBezTo>
                    <a:pt x="114" y="7"/>
                    <a:pt x="114" y="7"/>
                    <a:pt x="114" y="7"/>
                  </a:cubicBezTo>
                  <a:cubicBezTo>
                    <a:pt x="123" y="7"/>
                    <a:pt x="123" y="7"/>
                    <a:pt x="123" y="7"/>
                  </a:cubicBezTo>
                  <a:lnTo>
                    <a:pt x="132"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66">
              <a:extLst>
                <a:ext uri="{FF2B5EF4-FFF2-40B4-BE49-F238E27FC236}">
                  <a16:creationId xmlns:a16="http://schemas.microsoft.com/office/drawing/2014/main" id="{AA51609B-C146-1049-A563-364FCED9F4C0}"/>
                </a:ext>
              </a:extLst>
            </p:cNvPr>
            <p:cNvSpPr>
              <a:spLocks/>
            </p:cNvSpPr>
            <p:nvPr/>
          </p:nvSpPr>
          <p:spPr bwMode="auto">
            <a:xfrm>
              <a:off x="2361" y="3789"/>
              <a:ext cx="343" cy="260"/>
            </a:xfrm>
            <a:custGeom>
              <a:avLst/>
              <a:gdLst>
                <a:gd name="T0" fmla="*/ 27 w 165"/>
                <a:gd name="T1" fmla="*/ 0 h 125"/>
                <a:gd name="T2" fmla="*/ 33 w 165"/>
                <a:gd name="T3" fmla="*/ 1 h 125"/>
                <a:gd name="T4" fmla="*/ 39 w 165"/>
                <a:gd name="T5" fmla="*/ 7 h 125"/>
                <a:gd name="T6" fmla="*/ 51 w 165"/>
                <a:gd name="T7" fmla="*/ 7 h 125"/>
                <a:gd name="T8" fmla="*/ 71 w 165"/>
                <a:gd name="T9" fmla="*/ 14 h 125"/>
                <a:gd name="T10" fmla="*/ 88 w 165"/>
                <a:gd name="T11" fmla="*/ 35 h 125"/>
                <a:gd name="T12" fmla="*/ 103 w 165"/>
                <a:gd name="T13" fmla="*/ 35 h 125"/>
                <a:gd name="T14" fmla="*/ 110 w 165"/>
                <a:gd name="T15" fmla="*/ 42 h 125"/>
                <a:gd name="T16" fmla="*/ 124 w 165"/>
                <a:gd name="T17" fmla="*/ 41 h 125"/>
                <a:gd name="T18" fmla="*/ 129 w 165"/>
                <a:gd name="T19" fmla="*/ 35 h 125"/>
                <a:gd name="T20" fmla="*/ 136 w 165"/>
                <a:gd name="T21" fmla="*/ 38 h 125"/>
                <a:gd name="T22" fmla="*/ 135 w 165"/>
                <a:gd name="T23" fmla="*/ 52 h 125"/>
                <a:gd name="T24" fmla="*/ 137 w 165"/>
                <a:gd name="T25" fmla="*/ 55 h 125"/>
                <a:gd name="T26" fmla="*/ 135 w 165"/>
                <a:gd name="T27" fmla="*/ 58 h 125"/>
                <a:gd name="T28" fmla="*/ 138 w 165"/>
                <a:gd name="T29" fmla="*/ 62 h 125"/>
                <a:gd name="T30" fmla="*/ 147 w 165"/>
                <a:gd name="T31" fmla="*/ 52 h 125"/>
                <a:gd name="T32" fmla="*/ 156 w 165"/>
                <a:gd name="T33" fmla="*/ 54 h 125"/>
                <a:gd name="T34" fmla="*/ 158 w 165"/>
                <a:gd name="T35" fmla="*/ 64 h 125"/>
                <a:gd name="T36" fmla="*/ 161 w 165"/>
                <a:gd name="T37" fmla="*/ 76 h 125"/>
                <a:gd name="T38" fmla="*/ 159 w 165"/>
                <a:gd name="T39" fmla="*/ 88 h 125"/>
                <a:gd name="T40" fmla="*/ 165 w 165"/>
                <a:gd name="T41" fmla="*/ 99 h 125"/>
                <a:gd name="T42" fmla="*/ 156 w 165"/>
                <a:gd name="T43" fmla="*/ 106 h 125"/>
                <a:gd name="T44" fmla="*/ 147 w 165"/>
                <a:gd name="T45" fmla="*/ 106 h 125"/>
                <a:gd name="T46" fmla="*/ 142 w 165"/>
                <a:gd name="T47" fmla="*/ 110 h 125"/>
                <a:gd name="T48" fmla="*/ 137 w 165"/>
                <a:gd name="T49" fmla="*/ 107 h 125"/>
                <a:gd name="T50" fmla="*/ 133 w 165"/>
                <a:gd name="T51" fmla="*/ 112 h 125"/>
                <a:gd name="T52" fmla="*/ 128 w 165"/>
                <a:gd name="T53" fmla="*/ 107 h 125"/>
                <a:gd name="T54" fmla="*/ 121 w 165"/>
                <a:gd name="T55" fmla="*/ 117 h 125"/>
                <a:gd name="T56" fmla="*/ 117 w 165"/>
                <a:gd name="T57" fmla="*/ 125 h 125"/>
                <a:gd name="T58" fmla="*/ 103 w 165"/>
                <a:gd name="T59" fmla="*/ 115 h 125"/>
                <a:gd name="T60" fmla="*/ 103 w 165"/>
                <a:gd name="T61" fmla="*/ 108 h 125"/>
                <a:gd name="T62" fmla="*/ 95 w 165"/>
                <a:gd name="T63" fmla="*/ 99 h 125"/>
                <a:gd name="T64" fmla="*/ 86 w 165"/>
                <a:gd name="T65" fmla="*/ 99 h 125"/>
                <a:gd name="T66" fmla="*/ 75 w 165"/>
                <a:gd name="T67" fmla="*/ 103 h 125"/>
                <a:gd name="T68" fmla="*/ 67 w 165"/>
                <a:gd name="T69" fmla="*/ 110 h 125"/>
                <a:gd name="T70" fmla="*/ 56 w 165"/>
                <a:gd name="T71" fmla="*/ 110 h 125"/>
                <a:gd name="T72" fmla="*/ 50 w 165"/>
                <a:gd name="T73" fmla="*/ 112 h 125"/>
                <a:gd name="T74" fmla="*/ 45 w 165"/>
                <a:gd name="T75" fmla="*/ 114 h 125"/>
                <a:gd name="T76" fmla="*/ 40 w 165"/>
                <a:gd name="T77" fmla="*/ 109 h 125"/>
                <a:gd name="T78" fmla="*/ 33 w 165"/>
                <a:gd name="T79" fmla="*/ 116 h 125"/>
                <a:gd name="T80" fmla="*/ 28 w 165"/>
                <a:gd name="T81" fmla="*/ 109 h 125"/>
                <a:gd name="T82" fmla="*/ 16 w 165"/>
                <a:gd name="T83" fmla="*/ 91 h 125"/>
                <a:gd name="T84" fmla="*/ 21 w 165"/>
                <a:gd name="T85" fmla="*/ 87 h 125"/>
                <a:gd name="T86" fmla="*/ 20 w 165"/>
                <a:gd name="T87" fmla="*/ 82 h 125"/>
                <a:gd name="T88" fmla="*/ 11 w 165"/>
                <a:gd name="T89" fmla="*/ 84 h 125"/>
                <a:gd name="T90" fmla="*/ 3 w 165"/>
                <a:gd name="T91" fmla="*/ 86 h 125"/>
                <a:gd name="T92" fmla="*/ 0 w 165"/>
                <a:gd name="T93" fmla="*/ 86 h 125"/>
                <a:gd name="T94" fmla="*/ 1 w 165"/>
                <a:gd name="T95" fmla="*/ 81 h 125"/>
                <a:gd name="T96" fmla="*/ 5 w 165"/>
                <a:gd name="T97" fmla="*/ 73 h 125"/>
                <a:gd name="T98" fmla="*/ 2 w 165"/>
                <a:gd name="T99" fmla="*/ 67 h 125"/>
                <a:gd name="T100" fmla="*/ 1 w 165"/>
                <a:gd name="T101" fmla="*/ 50 h 125"/>
                <a:gd name="T102" fmla="*/ 4 w 165"/>
                <a:gd name="T103" fmla="*/ 38 h 125"/>
                <a:gd name="T104" fmla="*/ 13 w 165"/>
                <a:gd name="T105" fmla="*/ 33 h 125"/>
                <a:gd name="T106" fmla="*/ 20 w 165"/>
                <a:gd name="T107" fmla="*/ 29 h 125"/>
                <a:gd name="T108" fmla="*/ 22 w 165"/>
                <a:gd name="T109" fmla="*/ 19 h 125"/>
                <a:gd name="T110" fmla="*/ 27 w 165"/>
                <a:gd name="T111" fmla="*/ 14 h 125"/>
                <a:gd name="T112" fmla="*/ 27 w 165"/>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25">
                  <a:moveTo>
                    <a:pt x="27" y="0"/>
                  </a:moveTo>
                  <a:cubicBezTo>
                    <a:pt x="33" y="1"/>
                    <a:pt x="33" y="1"/>
                    <a:pt x="33" y="1"/>
                  </a:cubicBezTo>
                  <a:cubicBezTo>
                    <a:pt x="39" y="7"/>
                    <a:pt x="39" y="7"/>
                    <a:pt x="39" y="7"/>
                  </a:cubicBezTo>
                  <a:cubicBezTo>
                    <a:pt x="51" y="7"/>
                    <a:pt x="51" y="7"/>
                    <a:pt x="51" y="7"/>
                  </a:cubicBezTo>
                  <a:cubicBezTo>
                    <a:pt x="71" y="14"/>
                    <a:pt x="71" y="14"/>
                    <a:pt x="71" y="14"/>
                  </a:cubicBezTo>
                  <a:cubicBezTo>
                    <a:pt x="88" y="35"/>
                    <a:pt x="88" y="35"/>
                    <a:pt x="88" y="35"/>
                  </a:cubicBezTo>
                  <a:cubicBezTo>
                    <a:pt x="103" y="35"/>
                    <a:pt x="103" y="35"/>
                    <a:pt x="103" y="35"/>
                  </a:cubicBezTo>
                  <a:cubicBezTo>
                    <a:pt x="110" y="42"/>
                    <a:pt x="110" y="42"/>
                    <a:pt x="110" y="42"/>
                  </a:cubicBezTo>
                  <a:cubicBezTo>
                    <a:pt x="124" y="41"/>
                    <a:pt x="124" y="41"/>
                    <a:pt x="124" y="41"/>
                  </a:cubicBezTo>
                  <a:cubicBezTo>
                    <a:pt x="129" y="35"/>
                    <a:pt x="129" y="35"/>
                    <a:pt x="129" y="35"/>
                  </a:cubicBezTo>
                  <a:cubicBezTo>
                    <a:pt x="136" y="38"/>
                    <a:pt x="136" y="38"/>
                    <a:pt x="136" y="38"/>
                  </a:cubicBezTo>
                  <a:cubicBezTo>
                    <a:pt x="135" y="52"/>
                    <a:pt x="135" y="52"/>
                    <a:pt x="135" y="52"/>
                  </a:cubicBezTo>
                  <a:cubicBezTo>
                    <a:pt x="137" y="55"/>
                    <a:pt x="137" y="55"/>
                    <a:pt x="137" y="55"/>
                  </a:cubicBezTo>
                  <a:cubicBezTo>
                    <a:pt x="135" y="58"/>
                    <a:pt x="135" y="58"/>
                    <a:pt x="135" y="58"/>
                  </a:cubicBezTo>
                  <a:cubicBezTo>
                    <a:pt x="138" y="62"/>
                    <a:pt x="138" y="62"/>
                    <a:pt x="138" y="62"/>
                  </a:cubicBezTo>
                  <a:cubicBezTo>
                    <a:pt x="147" y="52"/>
                    <a:pt x="147" y="52"/>
                    <a:pt x="147" y="52"/>
                  </a:cubicBezTo>
                  <a:cubicBezTo>
                    <a:pt x="156" y="54"/>
                    <a:pt x="156" y="54"/>
                    <a:pt x="156" y="54"/>
                  </a:cubicBezTo>
                  <a:cubicBezTo>
                    <a:pt x="158" y="64"/>
                    <a:pt x="158" y="64"/>
                    <a:pt x="158" y="64"/>
                  </a:cubicBezTo>
                  <a:cubicBezTo>
                    <a:pt x="158" y="64"/>
                    <a:pt x="161" y="76"/>
                    <a:pt x="161" y="76"/>
                  </a:cubicBezTo>
                  <a:cubicBezTo>
                    <a:pt x="161" y="77"/>
                    <a:pt x="159" y="88"/>
                    <a:pt x="159" y="88"/>
                  </a:cubicBezTo>
                  <a:cubicBezTo>
                    <a:pt x="165" y="99"/>
                    <a:pt x="165" y="99"/>
                    <a:pt x="165" y="99"/>
                  </a:cubicBezTo>
                  <a:cubicBezTo>
                    <a:pt x="156" y="106"/>
                    <a:pt x="156" y="106"/>
                    <a:pt x="156" y="106"/>
                  </a:cubicBezTo>
                  <a:cubicBezTo>
                    <a:pt x="147" y="106"/>
                    <a:pt x="147" y="106"/>
                    <a:pt x="147" y="106"/>
                  </a:cubicBezTo>
                  <a:cubicBezTo>
                    <a:pt x="142" y="110"/>
                    <a:pt x="142" y="110"/>
                    <a:pt x="142" y="110"/>
                  </a:cubicBezTo>
                  <a:cubicBezTo>
                    <a:pt x="137" y="107"/>
                    <a:pt x="137" y="107"/>
                    <a:pt x="137" y="107"/>
                  </a:cubicBezTo>
                  <a:cubicBezTo>
                    <a:pt x="133" y="112"/>
                    <a:pt x="133" y="112"/>
                    <a:pt x="133" y="112"/>
                  </a:cubicBezTo>
                  <a:cubicBezTo>
                    <a:pt x="128" y="107"/>
                    <a:pt x="128" y="107"/>
                    <a:pt x="128" y="107"/>
                  </a:cubicBezTo>
                  <a:cubicBezTo>
                    <a:pt x="121" y="117"/>
                    <a:pt x="121" y="117"/>
                    <a:pt x="121" y="117"/>
                  </a:cubicBezTo>
                  <a:cubicBezTo>
                    <a:pt x="117" y="125"/>
                    <a:pt x="117" y="125"/>
                    <a:pt x="117" y="125"/>
                  </a:cubicBezTo>
                  <a:cubicBezTo>
                    <a:pt x="103" y="115"/>
                    <a:pt x="103" y="115"/>
                    <a:pt x="103" y="115"/>
                  </a:cubicBezTo>
                  <a:cubicBezTo>
                    <a:pt x="103" y="108"/>
                    <a:pt x="103" y="108"/>
                    <a:pt x="103" y="108"/>
                  </a:cubicBezTo>
                  <a:cubicBezTo>
                    <a:pt x="95" y="99"/>
                    <a:pt x="95" y="99"/>
                    <a:pt x="95" y="99"/>
                  </a:cubicBezTo>
                  <a:cubicBezTo>
                    <a:pt x="86" y="99"/>
                    <a:pt x="86" y="99"/>
                    <a:pt x="86" y="99"/>
                  </a:cubicBezTo>
                  <a:cubicBezTo>
                    <a:pt x="75" y="103"/>
                    <a:pt x="75" y="103"/>
                    <a:pt x="75" y="103"/>
                  </a:cubicBezTo>
                  <a:cubicBezTo>
                    <a:pt x="67" y="110"/>
                    <a:pt x="67" y="110"/>
                    <a:pt x="67" y="110"/>
                  </a:cubicBezTo>
                  <a:cubicBezTo>
                    <a:pt x="56" y="110"/>
                    <a:pt x="56" y="110"/>
                    <a:pt x="56" y="110"/>
                  </a:cubicBezTo>
                  <a:cubicBezTo>
                    <a:pt x="50" y="112"/>
                    <a:pt x="50" y="112"/>
                    <a:pt x="50" y="112"/>
                  </a:cubicBezTo>
                  <a:cubicBezTo>
                    <a:pt x="45" y="114"/>
                    <a:pt x="45" y="114"/>
                    <a:pt x="45" y="114"/>
                  </a:cubicBezTo>
                  <a:cubicBezTo>
                    <a:pt x="40" y="109"/>
                    <a:pt x="40" y="109"/>
                    <a:pt x="40" y="109"/>
                  </a:cubicBezTo>
                  <a:cubicBezTo>
                    <a:pt x="33" y="116"/>
                    <a:pt x="33" y="116"/>
                    <a:pt x="33" y="116"/>
                  </a:cubicBezTo>
                  <a:cubicBezTo>
                    <a:pt x="31" y="113"/>
                    <a:pt x="29" y="110"/>
                    <a:pt x="28" y="109"/>
                  </a:cubicBezTo>
                  <a:cubicBezTo>
                    <a:pt x="23" y="105"/>
                    <a:pt x="16" y="94"/>
                    <a:pt x="16" y="91"/>
                  </a:cubicBezTo>
                  <a:cubicBezTo>
                    <a:pt x="16" y="87"/>
                    <a:pt x="18" y="88"/>
                    <a:pt x="21" y="87"/>
                  </a:cubicBezTo>
                  <a:cubicBezTo>
                    <a:pt x="23" y="85"/>
                    <a:pt x="21" y="82"/>
                    <a:pt x="20" y="82"/>
                  </a:cubicBezTo>
                  <a:cubicBezTo>
                    <a:pt x="18" y="82"/>
                    <a:pt x="13" y="83"/>
                    <a:pt x="11" y="84"/>
                  </a:cubicBezTo>
                  <a:cubicBezTo>
                    <a:pt x="9" y="84"/>
                    <a:pt x="6" y="86"/>
                    <a:pt x="3" y="86"/>
                  </a:cubicBezTo>
                  <a:cubicBezTo>
                    <a:pt x="2" y="85"/>
                    <a:pt x="1" y="85"/>
                    <a:pt x="0" y="86"/>
                  </a:cubicBezTo>
                  <a:cubicBezTo>
                    <a:pt x="1" y="81"/>
                    <a:pt x="1" y="81"/>
                    <a:pt x="1" y="81"/>
                  </a:cubicBezTo>
                  <a:cubicBezTo>
                    <a:pt x="5" y="73"/>
                    <a:pt x="5" y="73"/>
                    <a:pt x="5" y="73"/>
                  </a:cubicBezTo>
                  <a:cubicBezTo>
                    <a:pt x="2" y="67"/>
                    <a:pt x="2" y="67"/>
                    <a:pt x="2" y="67"/>
                  </a:cubicBezTo>
                  <a:cubicBezTo>
                    <a:pt x="1" y="50"/>
                    <a:pt x="1" y="50"/>
                    <a:pt x="1" y="50"/>
                  </a:cubicBezTo>
                  <a:cubicBezTo>
                    <a:pt x="4" y="38"/>
                    <a:pt x="4" y="38"/>
                    <a:pt x="4" y="38"/>
                  </a:cubicBezTo>
                  <a:cubicBezTo>
                    <a:pt x="13" y="33"/>
                    <a:pt x="13" y="33"/>
                    <a:pt x="13" y="33"/>
                  </a:cubicBezTo>
                  <a:cubicBezTo>
                    <a:pt x="20" y="29"/>
                    <a:pt x="20" y="29"/>
                    <a:pt x="20" y="29"/>
                  </a:cubicBezTo>
                  <a:cubicBezTo>
                    <a:pt x="22" y="19"/>
                    <a:pt x="22" y="19"/>
                    <a:pt x="22" y="19"/>
                  </a:cubicBezTo>
                  <a:cubicBezTo>
                    <a:pt x="27" y="14"/>
                    <a:pt x="27" y="14"/>
                    <a:pt x="27" y="14"/>
                  </a:cubicBezTo>
                  <a:lnTo>
                    <a:pt x="2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67">
              <a:extLst>
                <a:ext uri="{FF2B5EF4-FFF2-40B4-BE49-F238E27FC236}">
                  <a16:creationId xmlns:a16="http://schemas.microsoft.com/office/drawing/2014/main" id="{999D838D-EAE7-6D4A-8BBF-F7F857F1735C}"/>
                </a:ext>
              </a:extLst>
            </p:cNvPr>
            <p:cNvSpPr>
              <a:spLocks/>
            </p:cNvSpPr>
            <p:nvPr/>
          </p:nvSpPr>
          <p:spPr bwMode="auto">
            <a:xfrm>
              <a:off x="2686" y="3855"/>
              <a:ext cx="164" cy="288"/>
            </a:xfrm>
            <a:custGeom>
              <a:avLst/>
              <a:gdLst>
                <a:gd name="T0" fmla="*/ 0 w 79"/>
                <a:gd name="T1" fmla="*/ 22 h 138"/>
                <a:gd name="T2" fmla="*/ 6 w 79"/>
                <a:gd name="T3" fmla="*/ 17 h 138"/>
                <a:gd name="T4" fmla="*/ 19 w 79"/>
                <a:gd name="T5" fmla="*/ 18 h 138"/>
                <a:gd name="T6" fmla="*/ 31 w 79"/>
                <a:gd name="T7" fmla="*/ 9 h 138"/>
                <a:gd name="T8" fmla="*/ 41 w 79"/>
                <a:gd name="T9" fmla="*/ 9 h 138"/>
                <a:gd name="T10" fmla="*/ 43 w 79"/>
                <a:gd name="T11" fmla="*/ 11 h 138"/>
                <a:gd name="T12" fmla="*/ 49 w 79"/>
                <a:gd name="T13" fmla="*/ 6 h 138"/>
                <a:gd name="T14" fmla="*/ 53 w 79"/>
                <a:gd name="T15" fmla="*/ 9 h 138"/>
                <a:gd name="T16" fmla="*/ 65 w 79"/>
                <a:gd name="T17" fmla="*/ 0 h 138"/>
                <a:gd name="T18" fmla="*/ 67 w 79"/>
                <a:gd name="T19" fmla="*/ 0 h 138"/>
                <a:gd name="T20" fmla="*/ 68 w 79"/>
                <a:gd name="T21" fmla="*/ 11 h 138"/>
                <a:gd name="T22" fmla="*/ 75 w 79"/>
                <a:gd name="T23" fmla="*/ 17 h 138"/>
                <a:gd name="T24" fmla="*/ 79 w 79"/>
                <a:gd name="T25" fmla="*/ 23 h 138"/>
                <a:gd name="T26" fmla="*/ 79 w 79"/>
                <a:gd name="T27" fmla="*/ 34 h 138"/>
                <a:gd name="T28" fmla="*/ 65 w 79"/>
                <a:gd name="T29" fmla="*/ 45 h 138"/>
                <a:gd name="T30" fmla="*/ 69 w 79"/>
                <a:gd name="T31" fmla="*/ 57 h 138"/>
                <a:gd name="T32" fmla="*/ 69 w 79"/>
                <a:gd name="T33" fmla="*/ 69 h 138"/>
                <a:gd name="T34" fmla="*/ 62 w 79"/>
                <a:gd name="T35" fmla="*/ 74 h 138"/>
                <a:gd name="T36" fmla="*/ 65 w 79"/>
                <a:gd name="T37" fmla="*/ 76 h 138"/>
                <a:gd name="T38" fmla="*/ 71 w 79"/>
                <a:gd name="T39" fmla="*/ 74 h 138"/>
                <a:gd name="T40" fmla="*/ 79 w 79"/>
                <a:gd name="T41" fmla="*/ 75 h 138"/>
                <a:gd name="T42" fmla="*/ 75 w 79"/>
                <a:gd name="T43" fmla="*/ 80 h 138"/>
                <a:gd name="T44" fmla="*/ 75 w 79"/>
                <a:gd name="T45" fmla="*/ 91 h 138"/>
                <a:gd name="T46" fmla="*/ 68 w 79"/>
                <a:gd name="T47" fmla="*/ 100 h 138"/>
                <a:gd name="T48" fmla="*/ 75 w 79"/>
                <a:gd name="T49" fmla="*/ 107 h 138"/>
                <a:gd name="T50" fmla="*/ 72 w 79"/>
                <a:gd name="T51" fmla="*/ 114 h 138"/>
                <a:gd name="T52" fmla="*/ 77 w 79"/>
                <a:gd name="T53" fmla="*/ 122 h 138"/>
                <a:gd name="T54" fmla="*/ 67 w 79"/>
                <a:gd name="T55" fmla="*/ 130 h 138"/>
                <a:gd name="T56" fmla="*/ 67 w 79"/>
                <a:gd name="T57" fmla="*/ 138 h 138"/>
                <a:gd name="T58" fmla="*/ 62 w 79"/>
                <a:gd name="T59" fmla="*/ 136 h 138"/>
                <a:gd name="T60" fmla="*/ 62 w 79"/>
                <a:gd name="T61" fmla="*/ 131 h 138"/>
                <a:gd name="T62" fmla="*/ 57 w 79"/>
                <a:gd name="T63" fmla="*/ 130 h 138"/>
                <a:gd name="T64" fmla="*/ 50 w 79"/>
                <a:gd name="T65" fmla="*/ 126 h 138"/>
                <a:gd name="T66" fmla="*/ 44 w 79"/>
                <a:gd name="T67" fmla="*/ 127 h 138"/>
                <a:gd name="T68" fmla="*/ 38 w 79"/>
                <a:gd name="T69" fmla="*/ 122 h 138"/>
                <a:gd name="T70" fmla="*/ 36 w 79"/>
                <a:gd name="T71" fmla="*/ 114 h 138"/>
                <a:gd name="T72" fmla="*/ 31 w 79"/>
                <a:gd name="T73" fmla="*/ 104 h 138"/>
                <a:gd name="T74" fmla="*/ 38 w 79"/>
                <a:gd name="T75" fmla="*/ 103 h 138"/>
                <a:gd name="T76" fmla="*/ 40 w 79"/>
                <a:gd name="T77" fmla="*/ 98 h 138"/>
                <a:gd name="T78" fmla="*/ 27 w 79"/>
                <a:gd name="T79" fmla="*/ 94 h 138"/>
                <a:gd name="T80" fmla="*/ 23 w 79"/>
                <a:gd name="T81" fmla="*/ 85 h 138"/>
                <a:gd name="T82" fmla="*/ 20 w 79"/>
                <a:gd name="T83" fmla="*/ 77 h 138"/>
                <a:gd name="T84" fmla="*/ 12 w 79"/>
                <a:gd name="T85" fmla="*/ 75 h 138"/>
                <a:gd name="T86" fmla="*/ 9 w 79"/>
                <a:gd name="T87" fmla="*/ 67 h 138"/>
                <a:gd name="T88" fmla="*/ 3 w 79"/>
                <a:gd name="T89" fmla="*/ 56 h 138"/>
                <a:gd name="T90" fmla="*/ 5 w 79"/>
                <a:gd name="T91" fmla="*/ 44 h 138"/>
                <a:gd name="T92" fmla="*/ 2 w 79"/>
                <a:gd name="T93" fmla="*/ 32 h 138"/>
                <a:gd name="T94" fmla="*/ 0 w 79"/>
                <a:gd name="T95" fmla="*/ 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138">
                  <a:moveTo>
                    <a:pt x="0" y="22"/>
                  </a:moveTo>
                  <a:cubicBezTo>
                    <a:pt x="6" y="17"/>
                    <a:pt x="6" y="17"/>
                    <a:pt x="6" y="17"/>
                  </a:cubicBezTo>
                  <a:cubicBezTo>
                    <a:pt x="19" y="18"/>
                    <a:pt x="19" y="18"/>
                    <a:pt x="19" y="18"/>
                  </a:cubicBezTo>
                  <a:cubicBezTo>
                    <a:pt x="31" y="9"/>
                    <a:pt x="31" y="9"/>
                    <a:pt x="31" y="9"/>
                  </a:cubicBezTo>
                  <a:cubicBezTo>
                    <a:pt x="41" y="9"/>
                    <a:pt x="41" y="9"/>
                    <a:pt x="41" y="9"/>
                  </a:cubicBezTo>
                  <a:cubicBezTo>
                    <a:pt x="43" y="11"/>
                    <a:pt x="43" y="11"/>
                    <a:pt x="43" y="11"/>
                  </a:cubicBezTo>
                  <a:cubicBezTo>
                    <a:pt x="49" y="6"/>
                    <a:pt x="49" y="6"/>
                    <a:pt x="49" y="6"/>
                  </a:cubicBezTo>
                  <a:cubicBezTo>
                    <a:pt x="53" y="9"/>
                    <a:pt x="53" y="9"/>
                    <a:pt x="53" y="9"/>
                  </a:cubicBezTo>
                  <a:cubicBezTo>
                    <a:pt x="65" y="0"/>
                    <a:pt x="65" y="0"/>
                    <a:pt x="65" y="0"/>
                  </a:cubicBezTo>
                  <a:cubicBezTo>
                    <a:pt x="67" y="0"/>
                    <a:pt x="67" y="0"/>
                    <a:pt x="67" y="0"/>
                  </a:cubicBezTo>
                  <a:cubicBezTo>
                    <a:pt x="68" y="11"/>
                    <a:pt x="68" y="11"/>
                    <a:pt x="68" y="11"/>
                  </a:cubicBezTo>
                  <a:cubicBezTo>
                    <a:pt x="75" y="17"/>
                    <a:pt x="75" y="17"/>
                    <a:pt x="75" y="17"/>
                  </a:cubicBezTo>
                  <a:cubicBezTo>
                    <a:pt x="79" y="23"/>
                    <a:pt x="79" y="23"/>
                    <a:pt x="79" y="23"/>
                  </a:cubicBezTo>
                  <a:cubicBezTo>
                    <a:pt x="79" y="34"/>
                    <a:pt x="79" y="34"/>
                    <a:pt x="79" y="34"/>
                  </a:cubicBezTo>
                  <a:cubicBezTo>
                    <a:pt x="65" y="45"/>
                    <a:pt x="65" y="45"/>
                    <a:pt x="65" y="45"/>
                  </a:cubicBezTo>
                  <a:cubicBezTo>
                    <a:pt x="69" y="57"/>
                    <a:pt x="69" y="57"/>
                    <a:pt x="69" y="57"/>
                  </a:cubicBezTo>
                  <a:cubicBezTo>
                    <a:pt x="69" y="69"/>
                    <a:pt x="69" y="69"/>
                    <a:pt x="69" y="69"/>
                  </a:cubicBezTo>
                  <a:cubicBezTo>
                    <a:pt x="62" y="74"/>
                    <a:pt x="62" y="74"/>
                    <a:pt x="62" y="74"/>
                  </a:cubicBezTo>
                  <a:cubicBezTo>
                    <a:pt x="65" y="76"/>
                    <a:pt x="65" y="76"/>
                    <a:pt x="65" y="76"/>
                  </a:cubicBezTo>
                  <a:cubicBezTo>
                    <a:pt x="71" y="74"/>
                    <a:pt x="71" y="74"/>
                    <a:pt x="71" y="74"/>
                  </a:cubicBezTo>
                  <a:cubicBezTo>
                    <a:pt x="79" y="75"/>
                    <a:pt x="79" y="75"/>
                    <a:pt x="79" y="75"/>
                  </a:cubicBezTo>
                  <a:cubicBezTo>
                    <a:pt x="75" y="80"/>
                    <a:pt x="75" y="80"/>
                    <a:pt x="75" y="80"/>
                  </a:cubicBezTo>
                  <a:cubicBezTo>
                    <a:pt x="75" y="91"/>
                    <a:pt x="75" y="91"/>
                    <a:pt x="75" y="91"/>
                  </a:cubicBezTo>
                  <a:cubicBezTo>
                    <a:pt x="68" y="100"/>
                    <a:pt x="68" y="100"/>
                    <a:pt x="68" y="100"/>
                  </a:cubicBezTo>
                  <a:cubicBezTo>
                    <a:pt x="75" y="107"/>
                    <a:pt x="75" y="107"/>
                    <a:pt x="75" y="107"/>
                  </a:cubicBezTo>
                  <a:cubicBezTo>
                    <a:pt x="72" y="114"/>
                    <a:pt x="72" y="114"/>
                    <a:pt x="72" y="114"/>
                  </a:cubicBezTo>
                  <a:cubicBezTo>
                    <a:pt x="77" y="122"/>
                    <a:pt x="77" y="122"/>
                    <a:pt x="77" y="122"/>
                  </a:cubicBezTo>
                  <a:cubicBezTo>
                    <a:pt x="67" y="130"/>
                    <a:pt x="67" y="130"/>
                    <a:pt x="67" y="130"/>
                  </a:cubicBezTo>
                  <a:cubicBezTo>
                    <a:pt x="67" y="138"/>
                    <a:pt x="67" y="138"/>
                    <a:pt x="67" y="138"/>
                  </a:cubicBezTo>
                  <a:cubicBezTo>
                    <a:pt x="62" y="136"/>
                    <a:pt x="62" y="136"/>
                    <a:pt x="62" y="136"/>
                  </a:cubicBezTo>
                  <a:cubicBezTo>
                    <a:pt x="62" y="131"/>
                    <a:pt x="62" y="131"/>
                    <a:pt x="62" y="131"/>
                  </a:cubicBezTo>
                  <a:cubicBezTo>
                    <a:pt x="57" y="130"/>
                    <a:pt x="57" y="130"/>
                    <a:pt x="57" y="130"/>
                  </a:cubicBezTo>
                  <a:cubicBezTo>
                    <a:pt x="50" y="126"/>
                    <a:pt x="50" y="126"/>
                    <a:pt x="50" y="126"/>
                  </a:cubicBezTo>
                  <a:cubicBezTo>
                    <a:pt x="44" y="127"/>
                    <a:pt x="44" y="127"/>
                    <a:pt x="44" y="127"/>
                  </a:cubicBezTo>
                  <a:cubicBezTo>
                    <a:pt x="38" y="122"/>
                    <a:pt x="38" y="122"/>
                    <a:pt x="38" y="122"/>
                  </a:cubicBezTo>
                  <a:cubicBezTo>
                    <a:pt x="36" y="114"/>
                    <a:pt x="36" y="114"/>
                    <a:pt x="36" y="114"/>
                  </a:cubicBezTo>
                  <a:cubicBezTo>
                    <a:pt x="31" y="104"/>
                    <a:pt x="31" y="104"/>
                    <a:pt x="31" y="104"/>
                  </a:cubicBezTo>
                  <a:cubicBezTo>
                    <a:pt x="38" y="103"/>
                    <a:pt x="38" y="103"/>
                    <a:pt x="38" y="103"/>
                  </a:cubicBezTo>
                  <a:cubicBezTo>
                    <a:pt x="40" y="98"/>
                    <a:pt x="40" y="98"/>
                    <a:pt x="40" y="98"/>
                  </a:cubicBezTo>
                  <a:cubicBezTo>
                    <a:pt x="27" y="94"/>
                    <a:pt x="27" y="94"/>
                    <a:pt x="27" y="94"/>
                  </a:cubicBezTo>
                  <a:cubicBezTo>
                    <a:pt x="23" y="85"/>
                    <a:pt x="23" y="85"/>
                    <a:pt x="23" y="85"/>
                  </a:cubicBezTo>
                  <a:cubicBezTo>
                    <a:pt x="20" y="77"/>
                    <a:pt x="20" y="77"/>
                    <a:pt x="20" y="77"/>
                  </a:cubicBezTo>
                  <a:cubicBezTo>
                    <a:pt x="12" y="75"/>
                    <a:pt x="12" y="75"/>
                    <a:pt x="12" y="75"/>
                  </a:cubicBezTo>
                  <a:cubicBezTo>
                    <a:pt x="9" y="67"/>
                    <a:pt x="9" y="67"/>
                    <a:pt x="9" y="67"/>
                  </a:cubicBezTo>
                  <a:cubicBezTo>
                    <a:pt x="3" y="56"/>
                    <a:pt x="3" y="56"/>
                    <a:pt x="3" y="56"/>
                  </a:cubicBezTo>
                  <a:cubicBezTo>
                    <a:pt x="3" y="56"/>
                    <a:pt x="5" y="45"/>
                    <a:pt x="5" y="44"/>
                  </a:cubicBezTo>
                  <a:cubicBezTo>
                    <a:pt x="5" y="44"/>
                    <a:pt x="2" y="32"/>
                    <a:pt x="2" y="32"/>
                  </a:cubicBezTo>
                  <a:lnTo>
                    <a:pt x="0" y="2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8">
              <a:extLst>
                <a:ext uri="{FF2B5EF4-FFF2-40B4-BE49-F238E27FC236}">
                  <a16:creationId xmlns:a16="http://schemas.microsoft.com/office/drawing/2014/main" id="{7F8263DF-AD21-6540-B84B-41C238419BC2}"/>
                </a:ext>
              </a:extLst>
            </p:cNvPr>
            <p:cNvSpPr>
              <a:spLocks noEditPoints="1"/>
            </p:cNvSpPr>
            <p:nvPr/>
          </p:nvSpPr>
          <p:spPr bwMode="auto">
            <a:xfrm>
              <a:off x="3236" y="2286"/>
              <a:ext cx="1104" cy="1363"/>
            </a:xfrm>
            <a:custGeom>
              <a:avLst/>
              <a:gdLst>
                <a:gd name="T0" fmla="*/ 30 w 530"/>
                <a:gd name="T1" fmla="*/ 215 h 654"/>
                <a:gd name="T2" fmla="*/ 118 w 530"/>
                <a:gd name="T3" fmla="*/ 199 h 654"/>
                <a:gd name="T4" fmla="*/ 163 w 530"/>
                <a:gd name="T5" fmla="*/ 171 h 654"/>
                <a:gd name="T6" fmla="*/ 171 w 530"/>
                <a:gd name="T7" fmla="*/ 197 h 654"/>
                <a:gd name="T8" fmla="*/ 222 w 530"/>
                <a:gd name="T9" fmla="*/ 187 h 654"/>
                <a:gd name="T10" fmla="*/ 272 w 530"/>
                <a:gd name="T11" fmla="*/ 151 h 654"/>
                <a:gd name="T12" fmla="*/ 251 w 530"/>
                <a:gd name="T13" fmla="*/ 113 h 654"/>
                <a:gd name="T14" fmla="*/ 302 w 530"/>
                <a:gd name="T15" fmla="*/ 92 h 654"/>
                <a:gd name="T16" fmla="*/ 336 w 530"/>
                <a:gd name="T17" fmla="*/ 79 h 654"/>
                <a:gd name="T18" fmla="*/ 407 w 530"/>
                <a:gd name="T19" fmla="*/ 23 h 654"/>
                <a:gd name="T20" fmla="*/ 465 w 530"/>
                <a:gd name="T21" fmla="*/ 20 h 654"/>
                <a:gd name="T22" fmla="*/ 490 w 530"/>
                <a:gd name="T23" fmla="*/ 46 h 654"/>
                <a:gd name="T24" fmla="*/ 490 w 530"/>
                <a:gd name="T25" fmla="*/ 91 h 654"/>
                <a:gd name="T26" fmla="*/ 529 w 530"/>
                <a:gd name="T27" fmla="*/ 123 h 654"/>
                <a:gd name="T28" fmla="*/ 504 w 530"/>
                <a:gd name="T29" fmla="*/ 149 h 654"/>
                <a:gd name="T30" fmla="*/ 527 w 530"/>
                <a:gd name="T31" fmla="*/ 199 h 654"/>
                <a:gd name="T32" fmla="*/ 501 w 530"/>
                <a:gd name="T33" fmla="*/ 229 h 654"/>
                <a:gd name="T34" fmla="*/ 486 w 530"/>
                <a:gd name="T35" fmla="*/ 256 h 654"/>
                <a:gd name="T36" fmla="*/ 509 w 530"/>
                <a:gd name="T37" fmla="*/ 307 h 654"/>
                <a:gd name="T38" fmla="*/ 492 w 530"/>
                <a:gd name="T39" fmla="*/ 341 h 654"/>
                <a:gd name="T40" fmla="*/ 462 w 530"/>
                <a:gd name="T41" fmla="*/ 358 h 654"/>
                <a:gd name="T42" fmla="*/ 473 w 530"/>
                <a:gd name="T43" fmla="*/ 414 h 654"/>
                <a:gd name="T44" fmla="*/ 469 w 530"/>
                <a:gd name="T45" fmla="*/ 461 h 654"/>
                <a:gd name="T46" fmla="*/ 445 w 530"/>
                <a:gd name="T47" fmla="*/ 483 h 654"/>
                <a:gd name="T48" fmla="*/ 436 w 530"/>
                <a:gd name="T49" fmla="*/ 515 h 654"/>
                <a:gd name="T50" fmla="*/ 445 w 530"/>
                <a:gd name="T51" fmla="*/ 547 h 654"/>
                <a:gd name="T52" fmla="*/ 462 w 530"/>
                <a:gd name="T53" fmla="*/ 572 h 654"/>
                <a:gd name="T54" fmla="*/ 462 w 530"/>
                <a:gd name="T55" fmla="*/ 598 h 654"/>
                <a:gd name="T56" fmla="*/ 421 w 530"/>
                <a:gd name="T57" fmla="*/ 630 h 654"/>
                <a:gd name="T58" fmla="*/ 382 w 530"/>
                <a:gd name="T59" fmla="*/ 643 h 654"/>
                <a:gd name="T60" fmla="*/ 334 w 530"/>
                <a:gd name="T61" fmla="*/ 645 h 654"/>
                <a:gd name="T62" fmla="*/ 290 w 530"/>
                <a:gd name="T63" fmla="*/ 654 h 654"/>
                <a:gd name="T64" fmla="*/ 267 w 530"/>
                <a:gd name="T65" fmla="*/ 628 h 654"/>
                <a:gd name="T66" fmla="*/ 248 w 530"/>
                <a:gd name="T67" fmla="*/ 597 h 654"/>
                <a:gd name="T68" fmla="*/ 219 w 530"/>
                <a:gd name="T69" fmla="*/ 586 h 654"/>
                <a:gd name="T70" fmla="*/ 178 w 530"/>
                <a:gd name="T71" fmla="*/ 595 h 654"/>
                <a:gd name="T72" fmla="*/ 164 w 530"/>
                <a:gd name="T73" fmla="*/ 641 h 654"/>
                <a:gd name="T74" fmla="*/ 136 w 530"/>
                <a:gd name="T75" fmla="*/ 637 h 654"/>
                <a:gd name="T76" fmla="*/ 114 w 530"/>
                <a:gd name="T77" fmla="*/ 589 h 654"/>
                <a:gd name="T78" fmla="*/ 100 w 530"/>
                <a:gd name="T79" fmla="*/ 563 h 654"/>
                <a:gd name="T80" fmla="*/ 81 w 530"/>
                <a:gd name="T81" fmla="*/ 530 h 654"/>
                <a:gd name="T82" fmla="*/ 64 w 530"/>
                <a:gd name="T83" fmla="*/ 504 h 654"/>
                <a:gd name="T84" fmla="*/ 34 w 530"/>
                <a:gd name="T85" fmla="*/ 508 h 654"/>
                <a:gd name="T86" fmla="*/ 25 w 530"/>
                <a:gd name="T87" fmla="*/ 467 h 654"/>
                <a:gd name="T88" fmla="*/ 17 w 530"/>
                <a:gd name="T89" fmla="*/ 437 h 654"/>
                <a:gd name="T90" fmla="*/ 11 w 530"/>
                <a:gd name="T91" fmla="*/ 385 h 654"/>
                <a:gd name="T92" fmla="*/ 21 w 530"/>
                <a:gd name="T93" fmla="*/ 344 h 654"/>
                <a:gd name="T94" fmla="*/ 31 w 530"/>
                <a:gd name="T95" fmla="*/ 311 h 654"/>
                <a:gd name="T96" fmla="*/ 37 w 530"/>
                <a:gd name="T97" fmla="*/ 280 h 654"/>
                <a:gd name="T98" fmla="*/ 14 w 530"/>
                <a:gd name="T99" fmla="*/ 240 h 654"/>
                <a:gd name="T100" fmla="*/ 234 w 530"/>
                <a:gd name="T101" fmla="*/ 26 h 654"/>
                <a:gd name="T102" fmla="*/ 251 w 530"/>
                <a:gd name="T103" fmla="*/ 6 h 654"/>
                <a:gd name="T104" fmla="*/ 223 w 530"/>
                <a:gd name="T105" fmla="*/ 53 h 654"/>
                <a:gd name="T106" fmla="*/ 203 w 530"/>
                <a:gd name="T107" fmla="*/ 27 h 654"/>
                <a:gd name="T108" fmla="*/ 169 w 530"/>
                <a:gd name="T109" fmla="*/ 47 h 654"/>
                <a:gd name="T110" fmla="*/ 217 w 530"/>
                <a:gd name="T111" fmla="*/ 54 h 654"/>
                <a:gd name="T112" fmla="*/ 235 w 530"/>
                <a:gd name="T113" fmla="*/ 98 h 654"/>
                <a:gd name="T114" fmla="*/ 234 w 530"/>
                <a:gd name="T115" fmla="*/ 9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0" h="654">
                  <a:moveTo>
                    <a:pt x="4" y="211"/>
                  </a:moveTo>
                  <a:cubicBezTo>
                    <a:pt x="4" y="211"/>
                    <a:pt x="4" y="211"/>
                    <a:pt x="4" y="211"/>
                  </a:cubicBezTo>
                  <a:cubicBezTo>
                    <a:pt x="7" y="209"/>
                    <a:pt x="10" y="207"/>
                    <a:pt x="11" y="211"/>
                  </a:cubicBezTo>
                  <a:cubicBezTo>
                    <a:pt x="12" y="215"/>
                    <a:pt x="16" y="217"/>
                    <a:pt x="19" y="214"/>
                  </a:cubicBezTo>
                  <a:cubicBezTo>
                    <a:pt x="22" y="211"/>
                    <a:pt x="22" y="206"/>
                    <a:pt x="25" y="207"/>
                  </a:cubicBezTo>
                  <a:cubicBezTo>
                    <a:pt x="28" y="209"/>
                    <a:pt x="29" y="215"/>
                    <a:pt x="30" y="215"/>
                  </a:cubicBezTo>
                  <a:cubicBezTo>
                    <a:pt x="32" y="215"/>
                    <a:pt x="38" y="212"/>
                    <a:pt x="41" y="209"/>
                  </a:cubicBezTo>
                  <a:cubicBezTo>
                    <a:pt x="43" y="206"/>
                    <a:pt x="52" y="204"/>
                    <a:pt x="61" y="203"/>
                  </a:cubicBezTo>
                  <a:cubicBezTo>
                    <a:pt x="70" y="201"/>
                    <a:pt x="74" y="197"/>
                    <a:pt x="74" y="201"/>
                  </a:cubicBezTo>
                  <a:cubicBezTo>
                    <a:pt x="74" y="205"/>
                    <a:pt x="75" y="207"/>
                    <a:pt x="81" y="210"/>
                  </a:cubicBezTo>
                  <a:cubicBezTo>
                    <a:pt x="87" y="212"/>
                    <a:pt x="99" y="207"/>
                    <a:pt x="103" y="204"/>
                  </a:cubicBezTo>
                  <a:cubicBezTo>
                    <a:pt x="107" y="201"/>
                    <a:pt x="116" y="202"/>
                    <a:pt x="118" y="199"/>
                  </a:cubicBezTo>
                  <a:cubicBezTo>
                    <a:pt x="119" y="195"/>
                    <a:pt x="117" y="191"/>
                    <a:pt x="114" y="189"/>
                  </a:cubicBezTo>
                  <a:cubicBezTo>
                    <a:pt x="111" y="187"/>
                    <a:pt x="108" y="182"/>
                    <a:pt x="110" y="178"/>
                  </a:cubicBezTo>
                  <a:cubicBezTo>
                    <a:pt x="111" y="174"/>
                    <a:pt x="116" y="169"/>
                    <a:pt x="120" y="172"/>
                  </a:cubicBezTo>
                  <a:cubicBezTo>
                    <a:pt x="124" y="174"/>
                    <a:pt x="132" y="174"/>
                    <a:pt x="135" y="171"/>
                  </a:cubicBezTo>
                  <a:cubicBezTo>
                    <a:pt x="138" y="169"/>
                    <a:pt x="144" y="165"/>
                    <a:pt x="148" y="166"/>
                  </a:cubicBezTo>
                  <a:cubicBezTo>
                    <a:pt x="151" y="167"/>
                    <a:pt x="162" y="168"/>
                    <a:pt x="163" y="171"/>
                  </a:cubicBezTo>
                  <a:cubicBezTo>
                    <a:pt x="164" y="174"/>
                    <a:pt x="165" y="176"/>
                    <a:pt x="164" y="177"/>
                  </a:cubicBezTo>
                  <a:cubicBezTo>
                    <a:pt x="162" y="179"/>
                    <a:pt x="170" y="178"/>
                    <a:pt x="171" y="178"/>
                  </a:cubicBezTo>
                  <a:cubicBezTo>
                    <a:pt x="172" y="179"/>
                    <a:pt x="168" y="185"/>
                    <a:pt x="165" y="187"/>
                  </a:cubicBezTo>
                  <a:cubicBezTo>
                    <a:pt x="163" y="188"/>
                    <a:pt x="172" y="183"/>
                    <a:pt x="176" y="186"/>
                  </a:cubicBezTo>
                  <a:cubicBezTo>
                    <a:pt x="180" y="190"/>
                    <a:pt x="183" y="190"/>
                    <a:pt x="181" y="193"/>
                  </a:cubicBezTo>
                  <a:cubicBezTo>
                    <a:pt x="179" y="195"/>
                    <a:pt x="173" y="195"/>
                    <a:pt x="171" y="197"/>
                  </a:cubicBezTo>
                  <a:cubicBezTo>
                    <a:pt x="170" y="198"/>
                    <a:pt x="175" y="198"/>
                    <a:pt x="182" y="203"/>
                  </a:cubicBezTo>
                  <a:cubicBezTo>
                    <a:pt x="189" y="208"/>
                    <a:pt x="201" y="217"/>
                    <a:pt x="203" y="218"/>
                  </a:cubicBezTo>
                  <a:cubicBezTo>
                    <a:pt x="205" y="219"/>
                    <a:pt x="219" y="223"/>
                    <a:pt x="218" y="216"/>
                  </a:cubicBezTo>
                  <a:cubicBezTo>
                    <a:pt x="218" y="210"/>
                    <a:pt x="215" y="202"/>
                    <a:pt x="212" y="196"/>
                  </a:cubicBezTo>
                  <a:cubicBezTo>
                    <a:pt x="209" y="191"/>
                    <a:pt x="208" y="183"/>
                    <a:pt x="210" y="183"/>
                  </a:cubicBezTo>
                  <a:cubicBezTo>
                    <a:pt x="212" y="182"/>
                    <a:pt x="218" y="186"/>
                    <a:pt x="222" y="187"/>
                  </a:cubicBezTo>
                  <a:cubicBezTo>
                    <a:pt x="226" y="189"/>
                    <a:pt x="236" y="186"/>
                    <a:pt x="236" y="184"/>
                  </a:cubicBezTo>
                  <a:cubicBezTo>
                    <a:pt x="237" y="182"/>
                    <a:pt x="236" y="174"/>
                    <a:pt x="243" y="171"/>
                  </a:cubicBezTo>
                  <a:cubicBezTo>
                    <a:pt x="249" y="167"/>
                    <a:pt x="251" y="166"/>
                    <a:pt x="257" y="168"/>
                  </a:cubicBezTo>
                  <a:cubicBezTo>
                    <a:pt x="263" y="170"/>
                    <a:pt x="265" y="164"/>
                    <a:pt x="261" y="163"/>
                  </a:cubicBezTo>
                  <a:cubicBezTo>
                    <a:pt x="258" y="162"/>
                    <a:pt x="258" y="159"/>
                    <a:pt x="261" y="156"/>
                  </a:cubicBezTo>
                  <a:cubicBezTo>
                    <a:pt x="265" y="154"/>
                    <a:pt x="273" y="154"/>
                    <a:pt x="272" y="151"/>
                  </a:cubicBezTo>
                  <a:cubicBezTo>
                    <a:pt x="271" y="148"/>
                    <a:pt x="262" y="142"/>
                    <a:pt x="261" y="139"/>
                  </a:cubicBezTo>
                  <a:cubicBezTo>
                    <a:pt x="261" y="136"/>
                    <a:pt x="262" y="131"/>
                    <a:pt x="260" y="132"/>
                  </a:cubicBezTo>
                  <a:cubicBezTo>
                    <a:pt x="258" y="134"/>
                    <a:pt x="255" y="139"/>
                    <a:pt x="252" y="134"/>
                  </a:cubicBezTo>
                  <a:cubicBezTo>
                    <a:pt x="248" y="129"/>
                    <a:pt x="252" y="127"/>
                    <a:pt x="255" y="126"/>
                  </a:cubicBezTo>
                  <a:cubicBezTo>
                    <a:pt x="259" y="125"/>
                    <a:pt x="259" y="120"/>
                    <a:pt x="258" y="118"/>
                  </a:cubicBezTo>
                  <a:cubicBezTo>
                    <a:pt x="257" y="117"/>
                    <a:pt x="250" y="114"/>
                    <a:pt x="251" y="113"/>
                  </a:cubicBezTo>
                  <a:cubicBezTo>
                    <a:pt x="252" y="112"/>
                    <a:pt x="253" y="109"/>
                    <a:pt x="257" y="109"/>
                  </a:cubicBezTo>
                  <a:cubicBezTo>
                    <a:pt x="260" y="110"/>
                    <a:pt x="267" y="105"/>
                    <a:pt x="271" y="102"/>
                  </a:cubicBezTo>
                  <a:cubicBezTo>
                    <a:pt x="275" y="98"/>
                    <a:pt x="281" y="96"/>
                    <a:pt x="286" y="92"/>
                  </a:cubicBezTo>
                  <a:cubicBezTo>
                    <a:pt x="290" y="89"/>
                    <a:pt x="298" y="83"/>
                    <a:pt x="299" y="86"/>
                  </a:cubicBezTo>
                  <a:cubicBezTo>
                    <a:pt x="301" y="88"/>
                    <a:pt x="295" y="92"/>
                    <a:pt x="294" y="95"/>
                  </a:cubicBezTo>
                  <a:cubicBezTo>
                    <a:pt x="293" y="98"/>
                    <a:pt x="300" y="94"/>
                    <a:pt x="302" y="92"/>
                  </a:cubicBezTo>
                  <a:cubicBezTo>
                    <a:pt x="304" y="90"/>
                    <a:pt x="305" y="95"/>
                    <a:pt x="306" y="97"/>
                  </a:cubicBezTo>
                  <a:cubicBezTo>
                    <a:pt x="307" y="99"/>
                    <a:pt x="310" y="95"/>
                    <a:pt x="307" y="90"/>
                  </a:cubicBezTo>
                  <a:cubicBezTo>
                    <a:pt x="304" y="85"/>
                    <a:pt x="305" y="82"/>
                    <a:pt x="308" y="78"/>
                  </a:cubicBezTo>
                  <a:cubicBezTo>
                    <a:pt x="312" y="75"/>
                    <a:pt x="319" y="71"/>
                    <a:pt x="325" y="69"/>
                  </a:cubicBezTo>
                  <a:cubicBezTo>
                    <a:pt x="331" y="67"/>
                    <a:pt x="336" y="69"/>
                    <a:pt x="335" y="72"/>
                  </a:cubicBezTo>
                  <a:cubicBezTo>
                    <a:pt x="333" y="75"/>
                    <a:pt x="331" y="81"/>
                    <a:pt x="336" y="79"/>
                  </a:cubicBezTo>
                  <a:cubicBezTo>
                    <a:pt x="341" y="78"/>
                    <a:pt x="345" y="74"/>
                    <a:pt x="347" y="76"/>
                  </a:cubicBezTo>
                  <a:cubicBezTo>
                    <a:pt x="349" y="78"/>
                    <a:pt x="353" y="78"/>
                    <a:pt x="356" y="74"/>
                  </a:cubicBezTo>
                  <a:cubicBezTo>
                    <a:pt x="359" y="70"/>
                    <a:pt x="366" y="69"/>
                    <a:pt x="368" y="72"/>
                  </a:cubicBezTo>
                  <a:cubicBezTo>
                    <a:pt x="370" y="75"/>
                    <a:pt x="381" y="71"/>
                    <a:pt x="383" y="64"/>
                  </a:cubicBezTo>
                  <a:cubicBezTo>
                    <a:pt x="385" y="56"/>
                    <a:pt x="385" y="49"/>
                    <a:pt x="391" y="43"/>
                  </a:cubicBezTo>
                  <a:cubicBezTo>
                    <a:pt x="396" y="37"/>
                    <a:pt x="399" y="30"/>
                    <a:pt x="407" y="23"/>
                  </a:cubicBezTo>
                  <a:cubicBezTo>
                    <a:pt x="415" y="15"/>
                    <a:pt x="428" y="16"/>
                    <a:pt x="434" y="19"/>
                  </a:cubicBezTo>
                  <a:cubicBezTo>
                    <a:pt x="440" y="22"/>
                    <a:pt x="438" y="25"/>
                    <a:pt x="443" y="29"/>
                  </a:cubicBezTo>
                  <a:cubicBezTo>
                    <a:pt x="447" y="32"/>
                    <a:pt x="452" y="26"/>
                    <a:pt x="453" y="23"/>
                  </a:cubicBezTo>
                  <a:cubicBezTo>
                    <a:pt x="455" y="20"/>
                    <a:pt x="460" y="24"/>
                    <a:pt x="464" y="27"/>
                  </a:cubicBezTo>
                  <a:cubicBezTo>
                    <a:pt x="468" y="31"/>
                    <a:pt x="474" y="32"/>
                    <a:pt x="474" y="30"/>
                  </a:cubicBezTo>
                  <a:cubicBezTo>
                    <a:pt x="474" y="28"/>
                    <a:pt x="468" y="26"/>
                    <a:pt x="465" y="20"/>
                  </a:cubicBezTo>
                  <a:cubicBezTo>
                    <a:pt x="462" y="15"/>
                    <a:pt x="462" y="14"/>
                    <a:pt x="464" y="9"/>
                  </a:cubicBezTo>
                  <a:cubicBezTo>
                    <a:pt x="476" y="16"/>
                    <a:pt x="476" y="16"/>
                    <a:pt x="476" y="16"/>
                  </a:cubicBezTo>
                  <a:cubicBezTo>
                    <a:pt x="489" y="23"/>
                    <a:pt x="489" y="23"/>
                    <a:pt x="489" y="23"/>
                  </a:cubicBezTo>
                  <a:cubicBezTo>
                    <a:pt x="494" y="27"/>
                    <a:pt x="494" y="27"/>
                    <a:pt x="494" y="27"/>
                  </a:cubicBezTo>
                  <a:cubicBezTo>
                    <a:pt x="501" y="36"/>
                    <a:pt x="501" y="36"/>
                    <a:pt x="501" y="36"/>
                  </a:cubicBezTo>
                  <a:cubicBezTo>
                    <a:pt x="490" y="46"/>
                    <a:pt x="490" y="46"/>
                    <a:pt x="490" y="46"/>
                  </a:cubicBezTo>
                  <a:cubicBezTo>
                    <a:pt x="490" y="53"/>
                    <a:pt x="490" y="53"/>
                    <a:pt x="490" y="53"/>
                  </a:cubicBezTo>
                  <a:cubicBezTo>
                    <a:pt x="486" y="62"/>
                    <a:pt x="486" y="62"/>
                    <a:pt x="486" y="62"/>
                  </a:cubicBezTo>
                  <a:cubicBezTo>
                    <a:pt x="484" y="67"/>
                    <a:pt x="484" y="67"/>
                    <a:pt x="484" y="67"/>
                  </a:cubicBezTo>
                  <a:cubicBezTo>
                    <a:pt x="483" y="75"/>
                    <a:pt x="483" y="75"/>
                    <a:pt x="483" y="75"/>
                  </a:cubicBezTo>
                  <a:cubicBezTo>
                    <a:pt x="490" y="83"/>
                    <a:pt x="490" y="83"/>
                    <a:pt x="490" y="83"/>
                  </a:cubicBezTo>
                  <a:cubicBezTo>
                    <a:pt x="490" y="91"/>
                    <a:pt x="490" y="91"/>
                    <a:pt x="490" y="91"/>
                  </a:cubicBezTo>
                  <a:cubicBezTo>
                    <a:pt x="503" y="91"/>
                    <a:pt x="503" y="91"/>
                    <a:pt x="503" y="91"/>
                  </a:cubicBezTo>
                  <a:cubicBezTo>
                    <a:pt x="513" y="90"/>
                    <a:pt x="513" y="90"/>
                    <a:pt x="513" y="90"/>
                  </a:cubicBezTo>
                  <a:cubicBezTo>
                    <a:pt x="523" y="99"/>
                    <a:pt x="523" y="99"/>
                    <a:pt x="523" y="99"/>
                  </a:cubicBezTo>
                  <a:cubicBezTo>
                    <a:pt x="529" y="106"/>
                    <a:pt x="529" y="106"/>
                    <a:pt x="529" y="106"/>
                  </a:cubicBezTo>
                  <a:cubicBezTo>
                    <a:pt x="530" y="116"/>
                    <a:pt x="530" y="116"/>
                    <a:pt x="530" y="116"/>
                  </a:cubicBezTo>
                  <a:cubicBezTo>
                    <a:pt x="529" y="123"/>
                    <a:pt x="529" y="123"/>
                    <a:pt x="529" y="123"/>
                  </a:cubicBezTo>
                  <a:cubicBezTo>
                    <a:pt x="517" y="123"/>
                    <a:pt x="517" y="123"/>
                    <a:pt x="517" y="123"/>
                  </a:cubicBezTo>
                  <a:cubicBezTo>
                    <a:pt x="517" y="131"/>
                    <a:pt x="517" y="131"/>
                    <a:pt x="517" y="131"/>
                  </a:cubicBezTo>
                  <a:cubicBezTo>
                    <a:pt x="509" y="131"/>
                    <a:pt x="509" y="131"/>
                    <a:pt x="509" y="131"/>
                  </a:cubicBezTo>
                  <a:cubicBezTo>
                    <a:pt x="508" y="141"/>
                    <a:pt x="508" y="141"/>
                    <a:pt x="508" y="141"/>
                  </a:cubicBezTo>
                  <a:cubicBezTo>
                    <a:pt x="502" y="144"/>
                    <a:pt x="502" y="144"/>
                    <a:pt x="502" y="144"/>
                  </a:cubicBezTo>
                  <a:cubicBezTo>
                    <a:pt x="504" y="149"/>
                    <a:pt x="504" y="149"/>
                    <a:pt x="504" y="149"/>
                  </a:cubicBezTo>
                  <a:cubicBezTo>
                    <a:pt x="512" y="153"/>
                    <a:pt x="512" y="153"/>
                    <a:pt x="512" y="153"/>
                  </a:cubicBezTo>
                  <a:cubicBezTo>
                    <a:pt x="504" y="159"/>
                    <a:pt x="504" y="159"/>
                    <a:pt x="504" y="159"/>
                  </a:cubicBezTo>
                  <a:cubicBezTo>
                    <a:pt x="514" y="168"/>
                    <a:pt x="514" y="168"/>
                    <a:pt x="514" y="168"/>
                  </a:cubicBezTo>
                  <a:cubicBezTo>
                    <a:pt x="513" y="181"/>
                    <a:pt x="513" y="181"/>
                    <a:pt x="513" y="181"/>
                  </a:cubicBezTo>
                  <a:cubicBezTo>
                    <a:pt x="525" y="191"/>
                    <a:pt x="525" y="191"/>
                    <a:pt x="525" y="191"/>
                  </a:cubicBezTo>
                  <a:cubicBezTo>
                    <a:pt x="527" y="199"/>
                    <a:pt x="527" y="199"/>
                    <a:pt x="527" y="199"/>
                  </a:cubicBezTo>
                  <a:cubicBezTo>
                    <a:pt x="521" y="202"/>
                    <a:pt x="521" y="202"/>
                    <a:pt x="521" y="202"/>
                  </a:cubicBezTo>
                  <a:cubicBezTo>
                    <a:pt x="518" y="211"/>
                    <a:pt x="518" y="211"/>
                    <a:pt x="518" y="211"/>
                  </a:cubicBezTo>
                  <a:cubicBezTo>
                    <a:pt x="516" y="222"/>
                    <a:pt x="516" y="222"/>
                    <a:pt x="516" y="222"/>
                  </a:cubicBezTo>
                  <a:cubicBezTo>
                    <a:pt x="509" y="222"/>
                    <a:pt x="509" y="222"/>
                    <a:pt x="509" y="222"/>
                  </a:cubicBezTo>
                  <a:cubicBezTo>
                    <a:pt x="502" y="221"/>
                    <a:pt x="502" y="221"/>
                    <a:pt x="502" y="221"/>
                  </a:cubicBezTo>
                  <a:cubicBezTo>
                    <a:pt x="501" y="229"/>
                    <a:pt x="501" y="229"/>
                    <a:pt x="501" y="229"/>
                  </a:cubicBezTo>
                  <a:cubicBezTo>
                    <a:pt x="494" y="234"/>
                    <a:pt x="494" y="234"/>
                    <a:pt x="494" y="234"/>
                  </a:cubicBezTo>
                  <a:cubicBezTo>
                    <a:pt x="488" y="239"/>
                    <a:pt x="488" y="239"/>
                    <a:pt x="488" y="239"/>
                  </a:cubicBezTo>
                  <a:cubicBezTo>
                    <a:pt x="501" y="245"/>
                    <a:pt x="501" y="245"/>
                    <a:pt x="501" y="245"/>
                  </a:cubicBezTo>
                  <a:cubicBezTo>
                    <a:pt x="497" y="251"/>
                    <a:pt x="497" y="251"/>
                    <a:pt x="497" y="251"/>
                  </a:cubicBezTo>
                  <a:cubicBezTo>
                    <a:pt x="494" y="252"/>
                    <a:pt x="494" y="252"/>
                    <a:pt x="494" y="252"/>
                  </a:cubicBezTo>
                  <a:cubicBezTo>
                    <a:pt x="486" y="256"/>
                    <a:pt x="486" y="256"/>
                    <a:pt x="486" y="256"/>
                  </a:cubicBezTo>
                  <a:cubicBezTo>
                    <a:pt x="479" y="263"/>
                    <a:pt x="479" y="263"/>
                    <a:pt x="479" y="263"/>
                  </a:cubicBezTo>
                  <a:cubicBezTo>
                    <a:pt x="483" y="269"/>
                    <a:pt x="483" y="269"/>
                    <a:pt x="483" y="269"/>
                  </a:cubicBezTo>
                  <a:cubicBezTo>
                    <a:pt x="484" y="277"/>
                    <a:pt x="484" y="277"/>
                    <a:pt x="484" y="277"/>
                  </a:cubicBezTo>
                  <a:cubicBezTo>
                    <a:pt x="489" y="288"/>
                    <a:pt x="489" y="288"/>
                    <a:pt x="489" y="288"/>
                  </a:cubicBezTo>
                  <a:cubicBezTo>
                    <a:pt x="500" y="300"/>
                    <a:pt x="500" y="300"/>
                    <a:pt x="500" y="300"/>
                  </a:cubicBezTo>
                  <a:cubicBezTo>
                    <a:pt x="509" y="307"/>
                    <a:pt x="509" y="307"/>
                    <a:pt x="509" y="307"/>
                  </a:cubicBezTo>
                  <a:cubicBezTo>
                    <a:pt x="511" y="318"/>
                    <a:pt x="511" y="318"/>
                    <a:pt x="511" y="318"/>
                  </a:cubicBezTo>
                  <a:cubicBezTo>
                    <a:pt x="509" y="318"/>
                    <a:pt x="509" y="318"/>
                    <a:pt x="509" y="318"/>
                  </a:cubicBezTo>
                  <a:cubicBezTo>
                    <a:pt x="512" y="336"/>
                    <a:pt x="512" y="336"/>
                    <a:pt x="512" y="336"/>
                  </a:cubicBezTo>
                  <a:cubicBezTo>
                    <a:pt x="504" y="332"/>
                    <a:pt x="504" y="332"/>
                    <a:pt x="504" y="332"/>
                  </a:cubicBezTo>
                  <a:cubicBezTo>
                    <a:pt x="499" y="333"/>
                    <a:pt x="499" y="333"/>
                    <a:pt x="499" y="333"/>
                  </a:cubicBezTo>
                  <a:cubicBezTo>
                    <a:pt x="492" y="341"/>
                    <a:pt x="492" y="341"/>
                    <a:pt x="492" y="341"/>
                  </a:cubicBezTo>
                  <a:cubicBezTo>
                    <a:pt x="484" y="348"/>
                    <a:pt x="484" y="348"/>
                    <a:pt x="484" y="348"/>
                  </a:cubicBezTo>
                  <a:cubicBezTo>
                    <a:pt x="478" y="350"/>
                    <a:pt x="478" y="350"/>
                    <a:pt x="478" y="350"/>
                  </a:cubicBezTo>
                  <a:cubicBezTo>
                    <a:pt x="467" y="345"/>
                    <a:pt x="467" y="345"/>
                    <a:pt x="467" y="345"/>
                  </a:cubicBezTo>
                  <a:cubicBezTo>
                    <a:pt x="459" y="345"/>
                    <a:pt x="459" y="345"/>
                    <a:pt x="459" y="345"/>
                  </a:cubicBezTo>
                  <a:cubicBezTo>
                    <a:pt x="457" y="353"/>
                    <a:pt x="457" y="353"/>
                    <a:pt x="457" y="353"/>
                  </a:cubicBezTo>
                  <a:cubicBezTo>
                    <a:pt x="462" y="358"/>
                    <a:pt x="462" y="358"/>
                    <a:pt x="462" y="358"/>
                  </a:cubicBezTo>
                  <a:cubicBezTo>
                    <a:pt x="465" y="366"/>
                    <a:pt x="465" y="366"/>
                    <a:pt x="465" y="366"/>
                  </a:cubicBezTo>
                  <a:cubicBezTo>
                    <a:pt x="467" y="384"/>
                    <a:pt x="467" y="384"/>
                    <a:pt x="467" y="384"/>
                  </a:cubicBezTo>
                  <a:cubicBezTo>
                    <a:pt x="460" y="391"/>
                    <a:pt x="460" y="391"/>
                    <a:pt x="460" y="391"/>
                  </a:cubicBezTo>
                  <a:cubicBezTo>
                    <a:pt x="463" y="397"/>
                    <a:pt x="463" y="397"/>
                    <a:pt x="463" y="397"/>
                  </a:cubicBezTo>
                  <a:cubicBezTo>
                    <a:pt x="463" y="411"/>
                    <a:pt x="463" y="411"/>
                    <a:pt x="463" y="411"/>
                  </a:cubicBezTo>
                  <a:cubicBezTo>
                    <a:pt x="473" y="414"/>
                    <a:pt x="473" y="414"/>
                    <a:pt x="473" y="414"/>
                  </a:cubicBezTo>
                  <a:cubicBezTo>
                    <a:pt x="479" y="423"/>
                    <a:pt x="479" y="423"/>
                    <a:pt x="479" y="423"/>
                  </a:cubicBezTo>
                  <a:cubicBezTo>
                    <a:pt x="486" y="432"/>
                    <a:pt x="486" y="432"/>
                    <a:pt x="486" y="432"/>
                  </a:cubicBezTo>
                  <a:cubicBezTo>
                    <a:pt x="486" y="436"/>
                    <a:pt x="486" y="436"/>
                    <a:pt x="486" y="436"/>
                  </a:cubicBezTo>
                  <a:cubicBezTo>
                    <a:pt x="478" y="438"/>
                    <a:pt x="478" y="438"/>
                    <a:pt x="478" y="438"/>
                  </a:cubicBezTo>
                  <a:cubicBezTo>
                    <a:pt x="479" y="452"/>
                    <a:pt x="479" y="452"/>
                    <a:pt x="479" y="452"/>
                  </a:cubicBezTo>
                  <a:cubicBezTo>
                    <a:pt x="469" y="461"/>
                    <a:pt x="469" y="461"/>
                    <a:pt x="469" y="461"/>
                  </a:cubicBezTo>
                  <a:cubicBezTo>
                    <a:pt x="462" y="461"/>
                    <a:pt x="462" y="461"/>
                    <a:pt x="462" y="461"/>
                  </a:cubicBezTo>
                  <a:cubicBezTo>
                    <a:pt x="461" y="467"/>
                    <a:pt x="461" y="467"/>
                    <a:pt x="461" y="467"/>
                  </a:cubicBezTo>
                  <a:cubicBezTo>
                    <a:pt x="464" y="472"/>
                    <a:pt x="464" y="472"/>
                    <a:pt x="464" y="472"/>
                  </a:cubicBezTo>
                  <a:cubicBezTo>
                    <a:pt x="461" y="479"/>
                    <a:pt x="461" y="479"/>
                    <a:pt x="461" y="479"/>
                  </a:cubicBezTo>
                  <a:cubicBezTo>
                    <a:pt x="452" y="483"/>
                    <a:pt x="452" y="483"/>
                    <a:pt x="452" y="483"/>
                  </a:cubicBezTo>
                  <a:cubicBezTo>
                    <a:pt x="445" y="483"/>
                    <a:pt x="445" y="483"/>
                    <a:pt x="445" y="483"/>
                  </a:cubicBezTo>
                  <a:cubicBezTo>
                    <a:pt x="437" y="489"/>
                    <a:pt x="437" y="489"/>
                    <a:pt x="437" y="489"/>
                  </a:cubicBezTo>
                  <a:cubicBezTo>
                    <a:pt x="436" y="498"/>
                    <a:pt x="436" y="498"/>
                    <a:pt x="436" y="498"/>
                  </a:cubicBezTo>
                  <a:cubicBezTo>
                    <a:pt x="439" y="500"/>
                    <a:pt x="439" y="500"/>
                    <a:pt x="439" y="500"/>
                  </a:cubicBezTo>
                  <a:cubicBezTo>
                    <a:pt x="435" y="505"/>
                    <a:pt x="435" y="505"/>
                    <a:pt x="435" y="505"/>
                  </a:cubicBezTo>
                  <a:cubicBezTo>
                    <a:pt x="440" y="510"/>
                    <a:pt x="440" y="510"/>
                    <a:pt x="440" y="510"/>
                  </a:cubicBezTo>
                  <a:cubicBezTo>
                    <a:pt x="436" y="515"/>
                    <a:pt x="436" y="515"/>
                    <a:pt x="436" y="515"/>
                  </a:cubicBezTo>
                  <a:cubicBezTo>
                    <a:pt x="441" y="522"/>
                    <a:pt x="441" y="522"/>
                    <a:pt x="441" y="522"/>
                  </a:cubicBezTo>
                  <a:cubicBezTo>
                    <a:pt x="441" y="530"/>
                    <a:pt x="441" y="530"/>
                    <a:pt x="441" y="530"/>
                  </a:cubicBezTo>
                  <a:cubicBezTo>
                    <a:pt x="435" y="530"/>
                    <a:pt x="435" y="530"/>
                    <a:pt x="435" y="530"/>
                  </a:cubicBezTo>
                  <a:cubicBezTo>
                    <a:pt x="442" y="537"/>
                    <a:pt x="442" y="537"/>
                    <a:pt x="442" y="537"/>
                  </a:cubicBezTo>
                  <a:cubicBezTo>
                    <a:pt x="448" y="538"/>
                    <a:pt x="448" y="538"/>
                    <a:pt x="448" y="538"/>
                  </a:cubicBezTo>
                  <a:cubicBezTo>
                    <a:pt x="445" y="547"/>
                    <a:pt x="445" y="547"/>
                    <a:pt x="445" y="547"/>
                  </a:cubicBezTo>
                  <a:cubicBezTo>
                    <a:pt x="448" y="552"/>
                    <a:pt x="448" y="552"/>
                    <a:pt x="448" y="552"/>
                  </a:cubicBezTo>
                  <a:cubicBezTo>
                    <a:pt x="442" y="557"/>
                    <a:pt x="442" y="557"/>
                    <a:pt x="442" y="557"/>
                  </a:cubicBezTo>
                  <a:cubicBezTo>
                    <a:pt x="443" y="562"/>
                    <a:pt x="443" y="562"/>
                    <a:pt x="443" y="562"/>
                  </a:cubicBezTo>
                  <a:cubicBezTo>
                    <a:pt x="453" y="560"/>
                    <a:pt x="453" y="560"/>
                    <a:pt x="453" y="560"/>
                  </a:cubicBezTo>
                  <a:cubicBezTo>
                    <a:pt x="462" y="563"/>
                    <a:pt x="462" y="563"/>
                    <a:pt x="462" y="563"/>
                  </a:cubicBezTo>
                  <a:cubicBezTo>
                    <a:pt x="462" y="572"/>
                    <a:pt x="462" y="572"/>
                    <a:pt x="462" y="572"/>
                  </a:cubicBezTo>
                  <a:cubicBezTo>
                    <a:pt x="456" y="578"/>
                    <a:pt x="456" y="578"/>
                    <a:pt x="456" y="578"/>
                  </a:cubicBezTo>
                  <a:cubicBezTo>
                    <a:pt x="461" y="582"/>
                    <a:pt x="461" y="582"/>
                    <a:pt x="461" y="582"/>
                  </a:cubicBezTo>
                  <a:cubicBezTo>
                    <a:pt x="460" y="591"/>
                    <a:pt x="460" y="591"/>
                    <a:pt x="460" y="591"/>
                  </a:cubicBezTo>
                  <a:cubicBezTo>
                    <a:pt x="464" y="598"/>
                    <a:pt x="464" y="598"/>
                    <a:pt x="464" y="598"/>
                  </a:cubicBezTo>
                  <a:cubicBezTo>
                    <a:pt x="468" y="597"/>
                    <a:pt x="468" y="597"/>
                    <a:pt x="468" y="597"/>
                  </a:cubicBezTo>
                  <a:cubicBezTo>
                    <a:pt x="462" y="598"/>
                    <a:pt x="462" y="598"/>
                    <a:pt x="462" y="598"/>
                  </a:cubicBezTo>
                  <a:cubicBezTo>
                    <a:pt x="442" y="613"/>
                    <a:pt x="442" y="613"/>
                    <a:pt x="442" y="613"/>
                  </a:cubicBezTo>
                  <a:cubicBezTo>
                    <a:pt x="443" y="618"/>
                    <a:pt x="443" y="618"/>
                    <a:pt x="443" y="618"/>
                  </a:cubicBezTo>
                  <a:cubicBezTo>
                    <a:pt x="435" y="623"/>
                    <a:pt x="435" y="623"/>
                    <a:pt x="435" y="623"/>
                  </a:cubicBezTo>
                  <a:cubicBezTo>
                    <a:pt x="427" y="623"/>
                    <a:pt x="427" y="623"/>
                    <a:pt x="427" y="623"/>
                  </a:cubicBezTo>
                  <a:cubicBezTo>
                    <a:pt x="422" y="625"/>
                    <a:pt x="422" y="625"/>
                    <a:pt x="422" y="625"/>
                  </a:cubicBezTo>
                  <a:cubicBezTo>
                    <a:pt x="421" y="630"/>
                    <a:pt x="421" y="630"/>
                    <a:pt x="421" y="630"/>
                  </a:cubicBezTo>
                  <a:cubicBezTo>
                    <a:pt x="411" y="628"/>
                    <a:pt x="411" y="628"/>
                    <a:pt x="411" y="628"/>
                  </a:cubicBezTo>
                  <a:cubicBezTo>
                    <a:pt x="399" y="642"/>
                    <a:pt x="399" y="642"/>
                    <a:pt x="399" y="642"/>
                  </a:cubicBezTo>
                  <a:cubicBezTo>
                    <a:pt x="393" y="638"/>
                    <a:pt x="393" y="638"/>
                    <a:pt x="393" y="638"/>
                  </a:cubicBezTo>
                  <a:cubicBezTo>
                    <a:pt x="389" y="642"/>
                    <a:pt x="389" y="642"/>
                    <a:pt x="389" y="642"/>
                  </a:cubicBezTo>
                  <a:cubicBezTo>
                    <a:pt x="385" y="639"/>
                    <a:pt x="385" y="639"/>
                    <a:pt x="385" y="639"/>
                  </a:cubicBezTo>
                  <a:cubicBezTo>
                    <a:pt x="382" y="643"/>
                    <a:pt x="382" y="643"/>
                    <a:pt x="382" y="643"/>
                  </a:cubicBezTo>
                  <a:cubicBezTo>
                    <a:pt x="372" y="648"/>
                    <a:pt x="372" y="648"/>
                    <a:pt x="372" y="648"/>
                  </a:cubicBezTo>
                  <a:cubicBezTo>
                    <a:pt x="361" y="639"/>
                    <a:pt x="361" y="639"/>
                    <a:pt x="361" y="639"/>
                  </a:cubicBezTo>
                  <a:cubicBezTo>
                    <a:pt x="353" y="638"/>
                    <a:pt x="353" y="638"/>
                    <a:pt x="353" y="638"/>
                  </a:cubicBezTo>
                  <a:cubicBezTo>
                    <a:pt x="350" y="643"/>
                    <a:pt x="350" y="643"/>
                    <a:pt x="350" y="643"/>
                  </a:cubicBezTo>
                  <a:cubicBezTo>
                    <a:pt x="339" y="639"/>
                    <a:pt x="339" y="639"/>
                    <a:pt x="339" y="639"/>
                  </a:cubicBezTo>
                  <a:cubicBezTo>
                    <a:pt x="334" y="645"/>
                    <a:pt x="334" y="645"/>
                    <a:pt x="334" y="645"/>
                  </a:cubicBezTo>
                  <a:cubicBezTo>
                    <a:pt x="325" y="641"/>
                    <a:pt x="325" y="641"/>
                    <a:pt x="325" y="641"/>
                  </a:cubicBezTo>
                  <a:cubicBezTo>
                    <a:pt x="319" y="644"/>
                    <a:pt x="319" y="644"/>
                    <a:pt x="319" y="644"/>
                  </a:cubicBezTo>
                  <a:cubicBezTo>
                    <a:pt x="312" y="638"/>
                    <a:pt x="312" y="638"/>
                    <a:pt x="312" y="638"/>
                  </a:cubicBezTo>
                  <a:cubicBezTo>
                    <a:pt x="309" y="643"/>
                    <a:pt x="309" y="643"/>
                    <a:pt x="309" y="643"/>
                  </a:cubicBezTo>
                  <a:cubicBezTo>
                    <a:pt x="301" y="643"/>
                    <a:pt x="301" y="643"/>
                    <a:pt x="301" y="643"/>
                  </a:cubicBezTo>
                  <a:cubicBezTo>
                    <a:pt x="290" y="654"/>
                    <a:pt x="290" y="654"/>
                    <a:pt x="290" y="654"/>
                  </a:cubicBezTo>
                  <a:cubicBezTo>
                    <a:pt x="287" y="653"/>
                    <a:pt x="287" y="653"/>
                    <a:pt x="287" y="653"/>
                  </a:cubicBezTo>
                  <a:cubicBezTo>
                    <a:pt x="286" y="647"/>
                    <a:pt x="286" y="647"/>
                    <a:pt x="286" y="647"/>
                  </a:cubicBezTo>
                  <a:cubicBezTo>
                    <a:pt x="281" y="643"/>
                    <a:pt x="281" y="643"/>
                    <a:pt x="281" y="643"/>
                  </a:cubicBezTo>
                  <a:cubicBezTo>
                    <a:pt x="275" y="637"/>
                    <a:pt x="275" y="637"/>
                    <a:pt x="275" y="637"/>
                  </a:cubicBezTo>
                  <a:cubicBezTo>
                    <a:pt x="269" y="636"/>
                    <a:pt x="269" y="636"/>
                    <a:pt x="269" y="636"/>
                  </a:cubicBezTo>
                  <a:cubicBezTo>
                    <a:pt x="267" y="628"/>
                    <a:pt x="267" y="628"/>
                    <a:pt x="267" y="628"/>
                  </a:cubicBezTo>
                  <a:cubicBezTo>
                    <a:pt x="264" y="625"/>
                    <a:pt x="264" y="625"/>
                    <a:pt x="264" y="625"/>
                  </a:cubicBezTo>
                  <a:cubicBezTo>
                    <a:pt x="265" y="619"/>
                    <a:pt x="265" y="619"/>
                    <a:pt x="265" y="619"/>
                  </a:cubicBezTo>
                  <a:cubicBezTo>
                    <a:pt x="253" y="606"/>
                    <a:pt x="253" y="606"/>
                    <a:pt x="253" y="606"/>
                  </a:cubicBezTo>
                  <a:cubicBezTo>
                    <a:pt x="252" y="603"/>
                    <a:pt x="252" y="603"/>
                    <a:pt x="252" y="603"/>
                  </a:cubicBezTo>
                  <a:cubicBezTo>
                    <a:pt x="248" y="603"/>
                    <a:pt x="248" y="603"/>
                    <a:pt x="248" y="603"/>
                  </a:cubicBezTo>
                  <a:cubicBezTo>
                    <a:pt x="248" y="597"/>
                    <a:pt x="248" y="597"/>
                    <a:pt x="248" y="597"/>
                  </a:cubicBezTo>
                  <a:cubicBezTo>
                    <a:pt x="238" y="587"/>
                    <a:pt x="238" y="587"/>
                    <a:pt x="238" y="587"/>
                  </a:cubicBezTo>
                  <a:cubicBezTo>
                    <a:pt x="234" y="591"/>
                    <a:pt x="234" y="591"/>
                    <a:pt x="234" y="591"/>
                  </a:cubicBezTo>
                  <a:cubicBezTo>
                    <a:pt x="231" y="595"/>
                    <a:pt x="231" y="595"/>
                    <a:pt x="231" y="595"/>
                  </a:cubicBezTo>
                  <a:cubicBezTo>
                    <a:pt x="225" y="598"/>
                    <a:pt x="225" y="598"/>
                    <a:pt x="225" y="598"/>
                  </a:cubicBezTo>
                  <a:cubicBezTo>
                    <a:pt x="220" y="592"/>
                    <a:pt x="220" y="592"/>
                    <a:pt x="220" y="592"/>
                  </a:cubicBezTo>
                  <a:cubicBezTo>
                    <a:pt x="219" y="586"/>
                    <a:pt x="219" y="586"/>
                    <a:pt x="219" y="586"/>
                  </a:cubicBezTo>
                  <a:cubicBezTo>
                    <a:pt x="211" y="583"/>
                    <a:pt x="211" y="583"/>
                    <a:pt x="211" y="583"/>
                  </a:cubicBezTo>
                  <a:cubicBezTo>
                    <a:pt x="211" y="583"/>
                    <a:pt x="204" y="580"/>
                    <a:pt x="204" y="580"/>
                  </a:cubicBezTo>
                  <a:cubicBezTo>
                    <a:pt x="203" y="580"/>
                    <a:pt x="189" y="580"/>
                    <a:pt x="189" y="580"/>
                  </a:cubicBezTo>
                  <a:cubicBezTo>
                    <a:pt x="184" y="586"/>
                    <a:pt x="184" y="586"/>
                    <a:pt x="184" y="586"/>
                  </a:cubicBezTo>
                  <a:cubicBezTo>
                    <a:pt x="182" y="592"/>
                    <a:pt x="182" y="592"/>
                    <a:pt x="182" y="592"/>
                  </a:cubicBezTo>
                  <a:cubicBezTo>
                    <a:pt x="178" y="595"/>
                    <a:pt x="178" y="595"/>
                    <a:pt x="178" y="595"/>
                  </a:cubicBezTo>
                  <a:cubicBezTo>
                    <a:pt x="183" y="602"/>
                    <a:pt x="183" y="602"/>
                    <a:pt x="183" y="602"/>
                  </a:cubicBezTo>
                  <a:cubicBezTo>
                    <a:pt x="177" y="608"/>
                    <a:pt x="177" y="608"/>
                    <a:pt x="177" y="608"/>
                  </a:cubicBezTo>
                  <a:cubicBezTo>
                    <a:pt x="172" y="616"/>
                    <a:pt x="172" y="616"/>
                    <a:pt x="172" y="616"/>
                  </a:cubicBezTo>
                  <a:cubicBezTo>
                    <a:pt x="173" y="628"/>
                    <a:pt x="173" y="628"/>
                    <a:pt x="173" y="628"/>
                  </a:cubicBezTo>
                  <a:cubicBezTo>
                    <a:pt x="164" y="633"/>
                    <a:pt x="164" y="633"/>
                    <a:pt x="164" y="633"/>
                  </a:cubicBezTo>
                  <a:cubicBezTo>
                    <a:pt x="164" y="641"/>
                    <a:pt x="164" y="641"/>
                    <a:pt x="164" y="641"/>
                  </a:cubicBezTo>
                  <a:cubicBezTo>
                    <a:pt x="160" y="637"/>
                    <a:pt x="160" y="637"/>
                    <a:pt x="160" y="637"/>
                  </a:cubicBezTo>
                  <a:cubicBezTo>
                    <a:pt x="159" y="630"/>
                    <a:pt x="159" y="630"/>
                    <a:pt x="159" y="630"/>
                  </a:cubicBezTo>
                  <a:cubicBezTo>
                    <a:pt x="156" y="627"/>
                    <a:pt x="156" y="627"/>
                    <a:pt x="156" y="627"/>
                  </a:cubicBezTo>
                  <a:cubicBezTo>
                    <a:pt x="151" y="632"/>
                    <a:pt x="151" y="632"/>
                    <a:pt x="151" y="632"/>
                  </a:cubicBezTo>
                  <a:cubicBezTo>
                    <a:pt x="146" y="634"/>
                    <a:pt x="146" y="634"/>
                    <a:pt x="146" y="634"/>
                  </a:cubicBezTo>
                  <a:cubicBezTo>
                    <a:pt x="136" y="637"/>
                    <a:pt x="136" y="637"/>
                    <a:pt x="136" y="637"/>
                  </a:cubicBezTo>
                  <a:cubicBezTo>
                    <a:pt x="129" y="648"/>
                    <a:pt x="129" y="648"/>
                    <a:pt x="129" y="648"/>
                  </a:cubicBezTo>
                  <a:cubicBezTo>
                    <a:pt x="121" y="649"/>
                    <a:pt x="121" y="649"/>
                    <a:pt x="121" y="649"/>
                  </a:cubicBezTo>
                  <a:cubicBezTo>
                    <a:pt x="112" y="641"/>
                    <a:pt x="112" y="641"/>
                    <a:pt x="112" y="641"/>
                  </a:cubicBezTo>
                  <a:cubicBezTo>
                    <a:pt x="112" y="613"/>
                    <a:pt x="112" y="613"/>
                    <a:pt x="112" y="613"/>
                  </a:cubicBezTo>
                  <a:cubicBezTo>
                    <a:pt x="113" y="601"/>
                    <a:pt x="113" y="601"/>
                    <a:pt x="113" y="601"/>
                  </a:cubicBezTo>
                  <a:cubicBezTo>
                    <a:pt x="114" y="589"/>
                    <a:pt x="114" y="589"/>
                    <a:pt x="114" y="589"/>
                  </a:cubicBezTo>
                  <a:cubicBezTo>
                    <a:pt x="104" y="583"/>
                    <a:pt x="104" y="583"/>
                    <a:pt x="104" y="583"/>
                  </a:cubicBezTo>
                  <a:cubicBezTo>
                    <a:pt x="103" y="578"/>
                    <a:pt x="103" y="578"/>
                    <a:pt x="103" y="578"/>
                  </a:cubicBezTo>
                  <a:cubicBezTo>
                    <a:pt x="100" y="573"/>
                    <a:pt x="100" y="573"/>
                    <a:pt x="100" y="573"/>
                  </a:cubicBezTo>
                  <a:cubicBezTo>
                    <a:pt x="97" y="571"/>
                    <a:pt x="97" y="571"/>
                    <a:pt x="97" y="571"/>
                  </a:cubicBezTo>
                  <a:cubicBezTo>
                    <a:pt x="97" y="566"/>
                    <a:pt x="97" y="566"/>
                    <a:pt x="97" y="566"/>
                  </a:cubicBezTo>
                  <a:cubicBezTo>
                    <a:pt x="100" y="563"/>
                    <a:pt x="100" y="563"/>
                    <a:pt x="100" y="563"/>
                  </a:cubicBezTo>
                  <a:cubicBezTo>
                    <a:pt x="100" y="557"/>
                    <a:pt x="100" y="557"/>
                    <a:pt x="100" y="557"/>
                  </a:cubicBezTo>
                  <a:cubicBezTo>
                    <a:pt x="95" y="554"/>
                    <a:pt x="95" y="554"/>
                    <a:pt x="95" y="554"/>
                  </a:cubicBezTo>
                  <a:cubicBezTo>
                    <a:pt x="86" y="551"/>
                    <a:pt x="86" y="551"/>
                    <a:pt x="86" y="551"/>
                  </a:cubicBezTo>
                  <a:cubicBezTo>
                    <a:pt x="88" y="544"/>
                    <a:pt x="88" y="544"/>
                    <a:pt x="88" y="544"/>
                  </a:cubicBezTo>
                  <a:cubicBezTo>
                    <a:pt x="85" y="538"/>
                    <a:pt x="85" y="538"/>
                    <a:pt x="85" y="538"/>
                  </a:cubicBezTo>
                  <a:cubicBezTo>
                    <a:pt x="81" y="530"/>
                    <a:pt x="81" y="530"/>
                    <a:pt x="81" y="530"/>
                  </a:cubicBezTo>
                  <a:cubicBezTo>
                    <a:pt x="76" y="524"/>
                    <a:pt x="76" y="524"/>
                    <a:pt x="76" y="524"/>
                  </a:cubicBezTo>
                  <a:cubicBezTo>
                    <a:pt x="66" y="526"/>
                    <a:pt x="66" y="526"/>
                    <a:pt x="66" y="526"/>
                  </a:cubicBezTo>
                  <a:cubicBezTo>
                    <a:pt x="63" y="520"/>
                    <a:pt x="63" y="520"/>
                    <a:pt x="63" y="520"/>
                  </a:cubicBezTo>
                  <a:cubicBezTo>
                    <a:pt x="70" y="516"/>
                    <a:pt x="70" y="516"/>
                    <a:pt x="70" y="516"/>
                  </a:cubicBezTo>
                  <a:cubicBezTo>
                    <a:pt x="65" y="510"/>
                    <a:pt x="65" y="510"/>
                    <a:pt x="65" y="510"/>
                  </a:cubicBezTo>
                  <a:cubicBezTo>
                    <a:pt x="64" y="504"/>
                    <a:pt x="64" y="504"/>
                    <a:pt x="64" y="504"/>
                  </a:cubicBezTo>
                  <a:cubicBezTo>
                    <a:pt x="60" y="504"/>
                    <a:pt x="60" y="504"/>
                    <a:pt x="60" y="504"/>
                  </a:cubicBezTo>
                  <a:cubicBezTo>
                    <a:pt x="56" y="507"/>
                    <a:pt x="56" y="507"/>
                    <a:pt x="56" y="507"/>
                  </a:cubicBezTo>
                  <a:cubicBezTo>
                    <a:pt x="50" y="505"/>
                    <a:pt x="50" y="505"/>
                    <a:pt x="50" y="505"/>
                  </a:cubicBezTo>
                  <a:cubicBezTo>
                    <a:pt x="45" y="508"/>
                    <a:pt x="45" y="508"/>
                    <a:pt x="45" y="508"/>
                  </a:cubicBezTo>
                  <a:cubicBezTo>
                    <a:pt x="41" y="505"/>
                    <a:pt x="41" y="505"/>
                    <a:pt x="41" y="505"/>
                  </a:cubicBezTo>
                  <a:cubicBezTo>
                    <a:pt x="34" y="508"/>
                    <a:pt x="34" y="508"/>
                    <a:pt x="34" y="508"/>
                  </a:cubicBezTo>
                  <a:cubicBezTo>
                    <a:pt x="27" y="507"/>
                    <a:pt x="27" y="507"/>
                    <a:pt x="27" y="507"/>
                  </a:cubicBezTo>
                  <a:cubicBezTo>
                    <a:pt x="27" y="498"/>
                    <a:pt x="27" y="498"/>
                    <a:pt x="27" y="498"/>
                  </a:cubicBezTo>
                  <a:cubicBezTo>
                    <a:pt x="28" y="496"/>
                    <a:pt x="28" y="496"/>
                    <a:pt x="28" y="496"/>
                  </a:cubicBezTo>
                  <a:cubicBezTo>
                    <a:pt x="28" y="489"/>
                    <a:pt x="28" y="489"/>
                    <a:pt x="28" y="489"/>
                  </a:cubicBezTo>
                  <a:cubicBezTo>
                    <a:pt x="32" y="475"/>
                    <a:pt x="32" y="475"/>
                    <a:pt x="32" y="475"/>
                  </a:cubicBezTo>
                  <a:cubicBezTo>
                    <a:pt x="25" y="467"/>
                    <a:pt x="25" y="467"/>
                    <a:pt x="25" y="467"/>
                  </a:cubicBezTo>
                  <a:cubicBezTo>
                    <a:pt x="24" y="458"/>
                    <a:pt x="24" y="458"/>
                    <a:pt x="24" y="458"/>
                  </a:cubicBezTo>
                  <a:cubicBezTo>
                    <a:pt x="18" y="454"/>
                    <a:pt x="18" y="454"/>
                    <a:pt x="18" y="454"/>
                  </a:cubicBezTo>
                  <a:cubicBezTo>
                    <a:pt x="17" y="449"/>
                    <a:pt x="17" y="449"/>
                    <a:pt x="17" y="449"/>
                  </a:cubicBezTo>
                  <a:cubicBezTo>
                    <a:pt x="20" y="446"/>
                    <a:pt x="20" y="446"/>
                    <a:pt x="20" y="446"/>
                  </a:cubicBezTo>
                  <a:cubicBezTo>
                    <a:pt x="17" y="442"/>
                    <a:pt x="17" y="442"/>
                    <a:pt x="17" y="442"/>
                  </a:cubicBezTo>
                  <a:cubicBezTo>
                    <a:pt x="17" y="437"/>
                    <a:pt x="17" y="437"/>
                    <a:pt x="17" y="437"/>
                  </a:cubicBezTo>
                  <a:cubicBezTo>
                    <a:pt x="8" y="437"/>
                    <a:pt x="8" y="437"/>
                    <a:pt x="8" y="437"/>
                  </a:cubicBezTo>
                  <a:cubicBezTo>
                    <a:pt x="7" y="433"/>
                    <a:pt x="7" y="433"/>
                    <a:pt x="7" y="433"/>
                  </a:cubicBezTo>
                  <a:cubicBezTo>
                    <a:pt x="14" y="426"/>
                    <a:pt x="14" y="426"/>
                    <a:pt x="14" y="426"/>
                  </a:cubicBezTo>
                  <a:cubicBezTo>
                    <a:pt x="19" y="424"/>
                    <a:pt x="19" y="424"/>
                    <a:pt x="19" y="424"/>
                  </a:cubicBezTo>
                  <a:cubicBezTo>
                    <a:pt x="15" y="395"/>
                    <a:pt x="15" y="395"/>
                    <a:pt x="15" y="395"/>
                  </a:cubicBezTo>
                  <a:cubicBezTo>
                    <a:pt x="11" y="385"/>
                    <a:pt x="11" y="385"/>
                    <a:pt x="11" y="385"/>
                  </a:cubicBezTo>
                  <a:cubicBezTo>
                    <a:pt x="9" y="374"/>
                    <a:pt x="9" y="374"/>
                    <a:pt x="9" y="374"/>
                  </a:cubicBezTo>
                  <a:cubicBezTo>
                    <a:pt x="0" y="362"/>
                    <a:pt x="0" y="362"/>
                    <a:pt x="0" y="362"/>
                  </a:cubicBezTo>
                  <a:cubicBezTo>
                    <a:pt x="1" y="356"/>
                    <a:pt x="1" y="356"/>
                    <a:pt x="1" y="356"/>
                  </a:cubicBezTo>
                  <a:cubicBezTo>
                    <a:pt x="5" y="355"/>
                    <a:pt x="5" y="355"/>
                    <a:pt x="5" y="355"/>
                  </a:cubicBezTo>
                  <a:cubicBezTo>
                    <a:pt x="14" y="342"/>
                    <a:pt x="14" y="342"/>
                    <a:pt x="14" y="342"/>
                  </a:cubicBezTo>
                  <a:cubicBezTo>
                    <a:pt x="21" y="344"/>
                    <a:pt x="21" y="344"/>
                    <a:pt x="21" y="344"/>
                  </a:cubicBezTo>
                  <a:cubicBezTo>
                    <a:pt x="26" y="344"/>
                    <a:pt x="26" y="344"/>
                    <a:pt x="26" y="344"/>
                  </a:cubicBezTo>
                  <a:cubicBezTo>
                    <a:pt x="29" y="335"/>
                    <a:pt x="29" y="335"/>
                    <a:pt x="29" y="335"/>
                  </a:cubicBezTo>
                  <a:cubicBezTo>
                    <a:pt x="25" y="330"/>
                    <a:pt x="25" y="330"/>
                    <a:pt x="25" y="330"/>
                  </a:cubicBezTo>
                  <a:cubicBezTo>
                    <a:pt x="27" y="322"/>
                    <a:pt x="27" y="322"/>
                    <a:pt x="27" y="322"/>
                  </a:cubicBezTo>
                  <a:cubicBezTo>
                    <a:pt x="31" y="322"/>
                    <a:pt x="31" y="322"/>
                    <a:pt x="31" y="322"/>
                  </a:cubicBezTo>
                  <a:cubicBezTo>
                    <a:pt x="31" y="311"/>
                    <a:pt x="31" y="311"/>
                    <a:pt x="31" y="311"/>
                  </a:cubicBezTo>
                  <a:cubicBezTo>
                    <a:pt x="42" y="300"/>
                    <a:pt x="42" y="300"/>
                    <a:pt x="42" y="300"/>
                  </a:cubicBezTo>
                  <a:cubicBezTo>
                    <a:pt x="43" y="295"/>
                    <a:pt x="43" y="295"/>
                    <a:pt x="43" y="295"/>
                  </a:cubicBezTo>
                  <a:cubicBezTo>
                    <a:pt x="46" y="295"/>
                    <a:pt x="46" y="295"/>
                    <a:pt x="46" y="295"/>
                  </a:cubicBezTo>
                  <a:cubicBezTo>
                    <a:pt x="47" y="286"/>
                    <a:pt x="47" y="286"/>
                    <a:pt x="47" y="286"/>
                  </a:cubicBezTo>
                  <a:cubicBezTo>
                    <a:pt x="40" y="288"/>
                    <a:pt x="40" y="288"/>
                    <a:pt x="40" y="288"/>
                  </a:cubicBezTo>
                  <a:cubicBezTo>
                    <a:pt x="37" y="280"/>
                    <a:pt x="37" y="280"/>
                    <a:pt x="37" y="280"/>
                  </a:cubicBezTo>
                  <a:cubicBezTo>
                    <a:pt x="35" y="270"/>
                    <a:pt x="35" y="270"/>
                    <a:pt x="35" y="270"/>
                  </a:cubicBezTo>
                  <a:cubicBezTo>
                    <a:pt x="24" y="260"/>
                    <a:pt x="24" y="260"/>
                    <a:pt x="24" y="260"/>
                  </a:cubicBezTo>
                  <a:cubicBezTo>
                    <a:pt x="23" y="256"/>
                    <a:pt x="23" y="256"/>
                    <a:pt x="23" y="256"/>
                  </a:cubicBezTo>
                  <a:cubicBezTo>
                    <a:pt x="16" y="255"/>
                    <a:pt x="16" y="255"/>
                    <a:pt x="16" y="255"/>
                  </a:cubicBezTo>
                  <a:cubicBezTo>
                    <a:pt x="13" y="249"/>
                    <a:pt x="13" y="249"/>
                    <a:pt x="13" y="249"/>
                  </a:cubicBezTo>
                  <a:cubicBezTo>
                    <a:pt x="14" y="240"/>
                    <a:pt x="14" y="240"/>
                    <a:pt x="14" y="240"/>
                  </a:cubicBezTo>
                  <a:cubicBezTo>
                    <a:pt x="7" y="231"/>
                    <a:pt x="7" y="231"/>
                    <a:pt x="7" y="231"/>
                  </a:cubicBezTo>
                  <a:cubicBezTo>
                    <a:pt x="11" y="224"/>
                    <a:pt x="11" y="224"/>
                    <a:pt x="11" y="224"/>
                  </a:cubicBezTo>
                  <a:cubicBezTo>
                    <a:pt x="6" y="215"/>
                    <a:pt x="6" y="215"/>
                    <a:pt x="6" y="215"/>
                  </a:cubicBezTo>
                  <a:cubicBezTo>
                    <a:pt x="4" y="211"/>
                    <a:pt x="4" y="211"/>
                    <a:pt x="4" y="211"/>
                  </a:cubicBezTo>
                  <a:close/>
                  <a:moveTo>
                    <a:pt x="229" y="18"/>
                  </a:moveTo>
                  <a:cubicBezTo>
                    <a:pt x="229" y="18"/>
                    <a:pt x="230" y="22"/>
                    <a:pt x="234" y="26"/>
                  </a:cubicBezTo>
                  <a:cubicBezTo>
                    <a:pt x="238" y="30"/>
                    <a:pt x="242" y="26"/>
                    <a:pt x="245" y="26"/>
                  </a:cubicBezTo>
                  <a:cubicBezTo>
                    <a:pt x="248" y="27"/>
                    <a:pt x="252" y="25"/>
                    <a:pt x="256" y="23"/>
                  </a:cubicBezTo>
                  <a:cubicBezTo>
                    <a:pt x="259" y="22"/>
                    <a:pt x="263" y="17"/>
                    <a:pt x="265" y="13"/>
                  </a:cubicBezTo>
                  <a:cubicBezTo>
                    <a:pt x="267" y="9"/>
                    <a:pt x="268" y="7"/>
                    <a:pt x="266" y="3"/>
                  </a:cubicBezTo>
                  <a:cubicBezTo>
                    <a:pt x="263" y="0"/>
                    <a:pt x="260" y="0"/>
                    <a:pt x="259" y="1"/>
                  </a:cubicBezTo>
                  <a:cubicBezTo>
                    <a:pt x="257" y="2"/>
                    <a:pt x="251" y="3"/>
                    <a:pt x="251" y="6"/>
                  </a:cubicBezTo>
                  <a:cubicBezTo>
                    <a:pt x="250" y="9"/>
                    <a:pt x="247" y="10"/>
                    <a:pt x="246" y="9"/>
                  </a:cubicBezTo>
                  <a:cubicBezTo>
                    <a:pt x="244" y="8"/>
                    <a:pt x="241" y="9"/>
                    <a:pt x="239" y="11"/>
                  </a:cubicBezTo>
                  <a:cubicBezTo>
                    <a:pt x="237" y="14"/>
                    <a:pt x="239" y="16"/>
                    <a:pt x="236" y="17"/>
                  </a:cubicBezTo>
                  <a:cubicBezTo>
                    <a:pt x="233" y="17"/>
                    <a:pt x="229" y="18"/>
                    <a:pt x="229" y="18"/>
                  </a:cubicBezTo>
                  <a:close/>
                  <a:moveTo>
                    <a:pt x="217" y="54"/>
                  </a:moveTo>
                  <a:cubicBezTo>
                    <a:pt x="217" y="54"/>
                    <a:pt x="221" y="54"/>
                    <a:pt x="223" y="53"/>
                  </a:cubicBezTo>
                  <a:cubicBezTo>
                    <a:pt x="224" y="53"/>
                    <a:pt x="225" y="49"/>
                    <a:pt x="225" y="48"/>
                  </a:cubicBezTo>
                  <a:cubicBezTo>
                    <a:pt x="224" y="46"/>
                    <a:pt x="220" y="45"/>
                    <a:pt x="222" y="45"/>
                  </a:cubicBezTo>
                  <a:cubicBezTo>
                    <a:pt x="224" y="45"/>
                    <a:pt x="226" y="44"/>
                    <a:pt x="228" y="41"/>
                  </a:cubicBezTo>
                  <a:cubicBezTo>
                    <a:pt x="230" y="38"/>
                    <a:pt x="227" y="36"/>
                    <a:pt x="225" y="32"/>
                  </a:cubicBezTo>
                  <a:cubicBezTo>
                    <a:pt x="223" y="29"/>
                    <a:pt x="221" y="24"/>
                    <a:pt x="217" y="23"/>
                  </a:cubicBezTo>
                  <a:cubicBezTo>
                    <a:pt x="213" y="21"/>
                    <a:pt x="205" y="25"/>
                    <a:pt x="203" y="27"/>
                  </a:cubicBezTo>
                  <a:cubicBezTo>
                    <a:pt x="201" y="29"/>
                    <a:pt x="199" y="32"/>
                    <a:pt x="197" y="31"/>
                  </a:cubicBezTo>
                  <a:cubicBezTo>
                    <a:pt x="195" y="30"/>
                    <a:pt x="189" y="30"/>
                    <a:pt x="188" y="32"/>
                  </a:cubicBezTo>
                  <a:cubicBezTo>
                    <a:pt x="187" y="35"/>
                    <a:pt x="192" y="40"/>
                    <a:pt x="193" y="42"/>
                  </a:cubicBezTo>
                  <a:cubicBezTo>
                    <a:pt x="193" y="43"/>
                    <a:pt x="190" y="46"/>
                    <a:pt x="188" y="44"/>
                  </a:cubicBezTo>
                  <a:cubicBezTo>
                    <a:pt x="186" y="42"/>
                    <a:pt x="183" y="49"/>
                    <a:pt x="179" y="45"/>
                  </a:cubicBezTo>
                  <a:cubicBezTo>
                    <a:pt x="175" y="40"/>
                    <a:pt x="169" y="44"/>
                    <a:pt x="169" y="47"/>
                  </a:cubicBezTo>
                  <a:cubicBezTo>
                    <a:pt x="168" y="50"/>
                    <a:pt x="168" y="62"/>
                    <a:pt x="173" y="67"/>
                  </a:cubicBezTo>
                  <a:cubicBezTo>
                    <a:pt x="178" y="71"/>
                    <a:pt x="177" y="74"/>
                    <a:pt x="180" y="76"/>
                  </a:cubicBezTo>
                  <a:cubicBezTo>
                    <a:pt x="183" y="78"/>
                    <a:pt x="202" y="79"/>
                    <a:pt x="204" y="79"/>
                  </a:cubicBezTo>
                  <a:cubicBezTo>
                    <a:pt x="207" y="78"/>
                    <a:pt x="201" y="72"/>
                    <a:pt x="202" y="68"/>
                  </a:cubicBezTo>
                  <a:cubicBezTo>
                    <a:pt x="202" y="64"/>
                    <a:pt x="206" y="66"/>
                    <a:pt x="208" y="63"/>
                  </a:cubicBezTo>
                  <a:cubicBezTo>
                    <a:pt x="210" y="60"/>
                    <a:pt x="217" y="54"/>
                    <a:pt x="217" y="54"/>
                  </a:cubicBezTo>
                  <a:close/>
                  <a:moveTo>
                    <a:pt x="222" y="79"/>
                  </a:moveTo>
                  <a:cubicBezTo>
                    <a:pt x="221" y="82"/>
                    <a:pt x="220" y="88"/>
                    <a:pt x="224" y="89"/>
                  </a:cubicBezTo>
                  <a:cubicBezTo>
                    <a:pt x="227" y="90"/>
                    <a:pt x="232" y="84"/>
                    <a:pt x="230" y="81"/>
                  </a:cubicBezTo>
                  <a:cubicBezTo>
                    <a:pt x="228" y="77"/>
                    <a:pt x="222" y="79"/>
                    <a:pt x="222" y="79"/>
                  </a:cubicBezTo>
                  <a:close/>
                  <a:moveTo>
                    <a:pt x="234" y="90"/>
                  </a:moveTo>
                  <a:cubicBezTo>
                    <a:pt x="234" y="90"/>
                    <a:pt x="237" y="95"/>
                    <a:pt x="235" y="98"/>
                  </a:cubicBezTo>
                  <a:cubicBezTo>
                    <a:pt x="233" y="100"/>
                    <a:pt x="235" y="107"/>
                    <a:pt x="237" y="103"/>
                  </a:cubicBezTo>
                  <a:cubicBezTo>
                    <a:pt x="239" y="100"/>
                    <a:pt x="244" y="98"/>
                    <a:pt x="246" y="98"/>
                  </a:cubicBezTo>
                  <a:cubicBezTo>
                    <a:pt x="248" y="98"/>
                    <a:pt x="262" y="91"/>
                    <a:pt x="261" y="86"/>
                  </a:cubicBezTo>
                  <a:cubicBezTo>
                    <a:pt x="261" y="82"/>
                    <a:pt x="258" y="81"/>
                    <a:pt x="250" y="80"/>
                  </a:cubicBezTo>
                  <a:cubicBezTo>
                    <a:pt x="243" y="79"/>
                    <a:pt x="239" y="80"/>
                    <a:pt x="236" y="82"/>
                  </a:cubicBezTo>
                  <a:cubicBezTo>
                    <a:pt x="234" y="83"/>
                    <a:pt x="234" y="90"/>
                    <a:pt x="234" y="90"/>
                  </a:cubicBezTo>
                  <a:close/>
                  <a:moveTo>
                    <a:pt x="15" y="190"/>
                  </a:moveTo>
                  <a:cubicBezTo>
                    <a:pt x="11" y="191"/>
                    <a:pt x="8" y="198"/>
                    <a:pt x="5" y="199"/>
                  </a:cubicBezTo>
                  <a:cubicBezTo>
                    <a:pt x="1" y="200"/>
                    <a:pt x="11" y="204"/>
                    <a:pt x="16" y="204"/>
                  </a:cubicBezTo>
                  <a:cubicBezTo>
                    <a:pt x="20" y="204"/>
                    <a:pt x="23" y="198"/>
                    <a:pt x="22" y="194"/>
                  </a:cubicBezTo>
                  <a:cubicBezTo>
                    <a:pt x="21" y="190"/>
                    <a:pt x="15" y="190"/>
                    <a:pt x="15" y="19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9">
              <a:extLst>
                <a:ext uri="{FF2B5EF4-FFF2-40B4-BE49-F238E27FC236}">
                  <a16:creationId xmlns:a16="http://schemas.microsoft.com/office/drawing/2014/main" id="{26005CF3-D503-0345-AA61-F24D5395B657}"/>
                </a:ext>
              </a:extLst>
            </p:cNvPr>
            <p:cNvSpPr>
              <a:spLocks/>
            </p:cNvSpPr>
            <p:nvPr/>
          </p:nvSpPr>
          <p:spPr bwMode="auto">
            <a:xfrm>
              <a:off x="1665" y="2986"/>
              <a:ext cx="654" cy="384"/>
            </a:xfrm>
            <a:custGeom>
              <a:avLst/>
              <a:gdLst>
                <a:gd name="T0" fmla="*/ 639 w 654"/>
                <a:gd name="T1" fmla="*/ 84 h 384"/>
                <a:gd name="T2" fmla="*/ 650 w 654"/>
                <a:gd name="T3" fmla="*/ 115 h 384"/>
                <a:gd name="T4" fmla="*/ 608 w 654"/>
                <a:gd name="T5" fmla="*/ 136 h 384"/>
                <a:gd name="T6" fmla="*/ 533 w 654"/>
                <a:gd name="T7" fmla="*/ 169 h 384"/>
                <a:gd name="T8" fmla="*/ 468 w 654"/>
                <a:gd name="T9" fmla="*/ 215 h 384"/>
                <a:gd name="T10" fmla="*/ 446 w 654"/>
                <a:gd name="T11" fmla="*/ 205 h 384"/>
                <a:gd name="T12" fmla="*/ 400 w 654"/>
                <a:gd name="T13" fmla="*/ 261 h 384"/>
                <a:gd name="T14" fmla="*/ 373 w 654"/>
                <a:gd name="T15" fmla="*/ 307 h 384"/>
                <a:gd name="T16" fmla="*/ 368 w 654"/>
                <a:gd name="T17" fmla="*/ 340 h 384"/>
                <a:gd name="T18" fmla="*/ 345 w 654"/>
                <a:gd name="T19" fmla="*/ 373 h 384"/>
                <a:gd name="T20" fmla="*/ 275 w 654"/>
                <a:gd name="T21" fmla="*/ 361 h 384"/>
                <a:gd name="T22" fmla="*/ 241 w 654"/>
                <a:gd name="T23" fmla="*/ 363 h 384"/>
                <a:gd name="T24" fmla="*/ 212 w 654"/>
                <a:gd name="T25" fmla="*/ 361 h 384"/>
                <a:gd name="T26" fmla="*/ 170 w 654"/>
                <a:gd name="T27" fmla="*/ 355 h 384"/>
                <a:gd name="T28" fmla="*/ 150 w 654"/>
                <a:gd name="T29" fmla="*/ 325 h 384"/>
                <a:gd name="T30" fmla="*/ 135 w 654"/>
                <a:gd name="T31" fmla="*/ 334 h 384"/>
                <a:gd name="T32" fmla="*/ 118 w 654"/>
                <a:gd name="T33" fmla="*/ 344 h 384"/>
                <a:gd name="T34" fmla="*/ 95 w 654"/>
                <a:gd name="T35" fmla="*/ 359 h 384"/>
                <a:gd name="T36" fmla="*/ 72 w 654"/>
                <a:gd name="T37" fmla="*/ 353 h 384"/>
                <a:gd name="T38" fmla="*/ 39 w 654"/>
                <a:gd name="T39" fmla="*/ 348 h 384"/>
                <a:gd name="T40" fmla="*/ 14 w 654"/>
                <a:gd name="T41" fmla="*/ 375 h 384"/>
                <a:gd name="T42" fmla="*/ 10 w 654"/>
                <a:gd name="T43" fmla="*/ 342 h 384"/>
                <a:gd name="T44" fmla="*/ 8 w 654"/>
                <a:gd name="T45" fmla="*/ 313 h 384"/>
                <a:gd name="T46" fmla="*/ 27 w 654"/>
                <a:gd name="T47" fmla="*/ 284 h 384"/>
                <a:gd name="T48" fmla="*/ 31 w 654"/>
                <a:gd name="T49" fmla="*/ 267 h 384"/>
                <a:gd name="T50" fmla="*/ 85 w 654"/>
                <a:gd name="T51" fmla="*/ 244 h 384"/>
                <a:gd name="T52" fmla="*/ 116 w 654"/>
                <a:gd name="T53" fmla="*/ 178 h 384"/>
                <a:gd name="T54" fmla="*/ 77 w 654"/>
                <a:gd name="T55" fmla="*/ 192 h 384"/>
                <a:gd name="T56" fmla="*/ 64 w 654"/>
                <a:gd name="T57" fmla="*/ 163 h 384"/>
                <a:gd name="T58" fmla="*/ 89 w 654"/>
                <a:gd name="T59" fmla="*/ 134 h 384"/>
                <a:gd name="T60" fmla="*/ 95 w 654"/>
                <a:gd name="T61" fmla="*/ 109 h 384"/>
                <a:gd name="T62" fmla="*/ 83 w 654"/>
                <a:gd name="T63" fmla="*/ 55 h 384"/>
                <a:gd name="T64" fmla="*/ 122 w 654"/>
                <a:gd name="T65" fmla="*/ 73 h 384"/>
                <a:gd name="T66" fmla="*/ 173 w 654"/>
                <a:gd name="T67" fmla="*/ 94 h 384"/>
                <a:gd name="T68" fmla="*/ 208 w 654"/>
                <a:gd name="T69" fmla="*/ 80 h 384"/>
                <a:gd name="T70" fmla="*/ 214 w 654"/>
                <a:gd name="T71" fmla="*/ 25 h 384"/>
                <a:gd name="T72" fmla="*/ 308 w 654"/>
                <a:gd name="T73" fmla="*/ 0 h 384"/>
                <a:gd name="T74" fmla="*/ 364 w 654"/>
                <a:gd name="T75" fmla="*/ 21 h 384"/>
                <a:gd name="T76" fmla="*/ 425 w 654"/>
                <a:gd name="T77" fmla="*/ 65 h 384"/>
                <a:gd name="T78" fmla="*/ 518 w 654"/>
                <a:gd name="T79" fmla="*/ 102 h 384"/>
                <a:gd name="T80" fmla="*/ 579 w 654"/>
                <a:gd name="T81" fmla="*/ 77 h 384"/>
                <a:gd name="T82" fmla="*/ 621 w 654"/>
                <a:gd name="T83" fmla="*/ 6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384">
                  <a:moveTo>
                    <a:pt x="654" y="61"/>
                  </a:moveTo>
                  <a:lnTo>
                    <a:pt x="643" y="67"/>
                  </a:lnTo>
                  <a:lnTo>
                    <a:pt x="639" y="84"/>
                  </a:lnTo>
                  <a:lnTo>
                    <a:pt x="652" y="96"/>
                  </a:lnTo>
                  <a:lnTo>
                    <a:pt x="637" y="107"/>
                  </a:lnTo>
                  <a:lnTo>
                    <a:pt x="650" y="115"/>
                  </a:lnTo>
                  <a:lnTo>
                    <a:pt x="633" y="123"/>
                  </a:lnTo>
                  <a:lnTo>
                    <a:pt x="618" y="136"/>
                  </a:lnTo>
                  <a:lnTo>
                    <a:pt x="608" y="136"/>
                  </a:lnTo>
                  <a:lnTo>
                    <a:pt x="604" y="153"/>
                  </a:lnTo>
                  <a:lnTo>
                    <a:pt x="566" y="153"/>
                  </a:lnTo>
                  <a:lnTo>
                    <a:pt x="533" y="169"/>
                  </a:lnTo>
                  <a:lnTo>
                    <a:pt x="531" y="184"/>
                  </a:lnTo>
                  <a:lnTo>
                    <a:pt x="502" y="184"/>
                  </a:lnTo>
                  <a:lnTo>
                    <a:pt x="468" y="215"/>
                  </a:lnTo>
                  <a:lnTo>
                    <a:pt x="454" y="217"/>
                  </a:lnTo>
                  <a:lnTo>
                    <a:pt x="458" y="209"/>
                  </a:lnTo>
                  <a:lnTo>
                    <a:pt x="446" y="205"/>
                  </a:lnTo>
                  <a:lnTo>
                    <a:pt x="414" y="236"/>
                  </a:lnTo>
                  <a:lnTo>
                    <a:pt x="416" y="255"/>
                  </a:lnTo>
                  <a:lnTo>
                    <a:pt x="400" y="261"/>
                  </a:lnTo>
                  <a:lnTo>
                    <a:pt x="400" y="280"/>
                  </a:lnTo>
                  <a:lnTo>
                    <a:pt x="379" y="288"/>
                  </a:lnTo>
                  <a:lnTo>
                    <a:pt x="373" y="307"/>
                  </a:lnTo>
                  <a:lnTo>
                    <a:pt x="375" y="321"/>
                  </a:lnTo>
                  <a:lnTo>
                    <a:pt x="373" y="325"/>
                  </a:lnTo>
                  <a:lnTo>
                    <a:pt x="368" y="340"/>
                  </a:lnTo>
                  <a:lnTo>
                    <a:pt x="350" y="359"/>
                  </a:lnTo>
                  <a:lnTo>
                    <a:pt x="352" y="369"/>
                  </a:lnTo>
                  <a:lnTo>
                    <a:pt x="345" y="373"/>
                  </a:lnTo>
                  <a:lnTo>
                    <a:pt x="337" y="384"/>
                  </a:lnTo>
                  <a:lnTo>
                    <a:pt x="312" y="382"/>
                  </a:lnTo>
                  <a:lnTo>
                    <a:pt x="275" y="361"/>
                  </a:lnTo>
                  <a:lnTo>
                    <a:pt x="258" y="355"/>
                  </a:lnTo>
                  <a:lnTo>
                    <a:pt x="248" y="367"/>
                  </a:lnTo>
                  <a:lnTo>
                    <a:pt x="241" y="363"/>
                  </a:lnTo>
                  <a:lnTo>
                    <a:pt x="233" y="359"/>
                  </a:lnTo>
                  <a:lnTo>
                    <a:pt x="227" y="369"/>
                  </a:lnTo>
                  <a:lnTo>
                    <a:pt x="212" y="361"/>
                  </a:lnTo>
                  <a:lnTo>
                    <a:pt x="202" y="367"/>
                  </a:lnTo>
                  <a:lnTo>
                    <a:pt x="181" y="350"/>
                  </a:lnTo>
                  <a:lnTo>
                    <a:pt x="170" y="355"/>
                  </a:lnTo>
                  <a:lnTo>
                    <a:pt x="160" y="348"/>
                  </a:lnTo>
                  <a:lnTo>
                    <a:pt x="162" y="334"/>
                  </a:lnTo>
                  <a:lnTo>
                    <a:pt x="150" y="325"/>
                  </a:lnTo>
                  <a:lnTo>
                    <a:pt x="143" y="332"/>
                  </a:lnTo>
                  <a:lnTo>
                    <a:pt x="139" y="330"/>
                  </a:lnTo>
                  <a:lnTo>
                    <a:pt x="135" y="334"/>
                  </a:lnTo>
                  <a:lnTo>
                    <a:pt x="118" y="328"/>
                  </a:lnTo>
                  <a:lnTo>
                    <a:pt x="112" y="340"/>
                  </a:lnTo>
                  <a:lnTo>
                    <a:pt x="118" y="344"/>
                  </a:lnTo>
                  <a:lnTo>
                    <a:pt x="118" y="353"/>
                  </a:lnTo>
                  <a:lnTo>
                    <a:pt x="114" y="357"/>
                  </a:lnTo>
                  <a:lnTo>
                    <a:pt x="95" y="359"/>
                  </a:lnTo>
                  <a:lnTo>
                    <a:pt x="89" y="367"/>
                  </a:lnTo>
                  <a:lnTo>
                    <a:pt x="81" y="367"/>
                  </a:lnTo>
                  <a:lnTo>
                    <a:pt x="72" y="353"/>
                  </a:lnTo>
                  <a:lnTo>
                    <a:pt x="60" y="363"/>
                  </a:lnTo>
                  <a:lnTo>
                    <a:pt x="54" y="359"/>
                  </a:lnTo>
                  <a:lnTo>
                    <a:pt x="39" y="348"/>
                  </a:lnTo>
                  <a:lnTo>
                    <a:pt x="27" y="353"/>
                  </a:lnTo>
                  <a:lnTo>
                    <a:pt x="25" y="365"/>
                  </a:lnTo>
                  <a:lnTo>
                    <a:pt x="14" y="375"/>
                  </a:lnTo>
                  <a:lnTo>
                    <a:pt x="8" y="371"/>
                  </a:lnTo>
                  <a:lnTo>
                    <a:pt x="10" y="363"/>
                  </a:lnTo>
                  <a:lnTo>
                    <a:pt x="10" y="342"/>
                  </a:lnTo>
                  <a:lnTo>
                    <a:pt x="0" y="334"/>
                  </a:lnTo>
                  <a:lnTo>
                    <a:pt x="2" y="323"/>
                  </a:lnTo>
                  <a:lnTo>
                    <a:pt x="8" y="313"/>
                  </a:lnTo>
                  <a:lnTo>
                    <a:pt x="12" y="300"/>
                  </a:lnTo>
                  <a:lnTo>
                    <a:pt x="25" y="300"/>
                  </a:lnTo>
                  <a:lnTo>
                    <a:pt x="27" y="284"/>
                  </a:lnTo>
                  <a:lnTo>
                    <a:pt x="35" y="271"/>
                  </a:lnTo>
                  <a:lnTo>
                    <a:pt x="27" y="265"/>
                  </a:lnTo>
                  <a:lnTo>
                    <a:pt x="31" y="267"/>
                  </a:lnTo>
                  <a:lnTo>
                    <a:pt x="54" y="259"/>
                  </a:lnTo>
                  <a:lnTo>
                    <a:pt x="64" y="267"/>
                  </a:lnTo>
                  <a:lnTo>
                    <a:pt x="85" y="244"/>
                  </a:lnTo>
                  <a:lnTo>
                    <a:pt x="77" y="236"/>
                  </a:lnTo>
                  <a:lnTo>
                    <a:pt x="127" y="192"/>
                  </a:lnTo>
                  <a:lnTo>
                    <a:pt x="116" y="178"/>
                  </a:lnTo>
                  <a:lnTo>
                    <a:pt x="97" y="175"/>
                  </a:lnTo>
                  <a:lnTo>
                    <a:pt x="87" y="182"/>
                  </a:lnTo>
                  <a:lnTo>
                    <a:pt x="77" y="192"/>
                  </a:lnTo>
                  <a:lnTo>
                    <a:pt x="58" y="186"/>
                  </a:lnTo>
                  <a:lnTo>
                    <a:pt x="56" y="173"/>
                  </a:lnTo>
                  <a:lnTo>
                    <a:pt x="64" y="163"/>
                  </a:lnTo>
                  <a:lnTo>
                    <a:pt x="70" y="148"/>
                  </a:lnTo>
                  <a:lnTo>
                    <a:pt x="89" y="146"/>
                  </a:lnTo>
                  <a:lnTo>
                    <a:pt x="89" y="134"/>
                  </a:lnTo>
                  <a:lnTo>
                    <a:pt x="83" y="125"/>
                  </a:lnTo>
                  <a:lnTo>
                    <a:pt x="83" y="117"/>
                  </a:lnTo>
                  <a:lnTo>
                    <a:pt x="95" y="109"/>
                  </a:lnTo>
                  <a:lnTo>
                    <a:pt x="97" y="86"/>
                  </a:lnTo>
                  <a:lnTo>
                    <a:pt x="85" y="75"/>
                  </a:lnTo>
                  <a:lnTo>
                    <a:pt x="83" y="55"/>
                  </a:lnTo>
                  <a:lnTo>
                    <a:pt x="89" y="55"/>
                  </a:lnTo>
                  <a:lnTo>
                    <a:pt x="104" y="61"/>
                  </a:lnTo>
                  <a:lnTo>
                    <a:pt x="122" y="73"/>
                  </a:lnTo>
                  <a:lnTo>
                    <a:pt x="143" y="84"/>
                  </a:lnTo>
                  <a:lnTo>
                    <a:pt x="152" y="102"/>
                  </a:lnTo>
                  <a:lnTo>
                    <a:pt x="173" y="94"/>
                  </a:lnTo>
                  <a:lnTo>
                    <a:pt x="202" y="111"/>
                  </a:lnTo>
                  <a:lnTo>
                    <a:pt x="216" y="94"/>
                  </a:lnTo>
                  <a:lnTo>
                    <a:pt x="208" y="80"/>
                  </a:lnTo>
                  <a:lnTo>
                    <a:pt x="212" y="65"/>
                  </a:lnTo>
                  <a:lnTo>
                    <a:pt x="202" y="46"/>
                  </a:lnTo>
                  <a:lnTo>
                    <a:pt x="214" y="25"/>
                  </a:lnTo>
                  <a:lnTo>
                    <a:pt x="227" y="7"/>
                  </a:lnTo>
                  <a:lnTo>
                    <a:pt x="302" y="9"/>
                  </a:lnTo>
                  <a:lnTo>
                    <a:pt x="308" y="0"/>
                  </a:lnTo>
                  <a:lnTo>
                    <a:pt x="335" y="2"/>
                  </a:lnTo>
                  <a:lnTo>
                    <a:pt x="348" y="17"/>
                  </a:lnTo>
                  <a:lnTo>
                    <a:pt x="364" y="21"/>
                  </a:lnTo>
                  <a:lnTo>
                    <a:pt x="395" y="44"/>
                  </a:lnTo>
                  <a:lnTo>
                    <a:pt x="412" y="50"/>
                  </a:lnTo>
                  <a:lnTo>
                    <a:pt x="425" y="65"/>
                  </a:lnTo>
                  <a:lnTo>
                    <a:pt x="452" y="69"/>
                  </a:lnTo>
                  <a:lnTo>
                    <a:pt x="500" y="102"/>
                  </a:lnTo>
                  <a:lnTo>
                    <a:pt x="518" y="102"/>
                  </a:lnTo>
                  <a:lnTo>
                    <a:pt x="527" y="109"/>
                  </a:lnTo>
                  <a:lnTo>
                    <a:pt x="560" y="100"/>
                  </a:lnTo>
                  <a:lnTo>
                    <a:pt x="579" y="77"/>
                  </a:lnTo>
                  <a:lnTo>
                    <a:pt x="600" y="82"/>
                  </a:lnTo>
                  <a:lnTo>
                    <a:pt x="606" y="67"/>
                  </a:lnTo>
                  <a:lnTo>
                    <a:pt x="621" y="65"/>
                  </a:lnTo>
                  <a:lnTo>
                    <a:pt x="637" y="52"/>
                  </a:lnTo>
                  <a:lnTo>
                    <a:pt x="654" y="6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70">
              <a:extLst>
                <a:ext uri="{FF2B5EF4-FFF2-40B4-BE49-F238E27FC236}">
                  <a16:creationId xmlns:a16="http://schemas.microsoft.com/office/drawing/2014/main" id="{405B4D0C-5B66-2746-BBF7-E62320FD8063}"/>
                </a:ext>
              </a:extLst>
            </p:cNvPr>
            <p:cNvSpPr>
              <a:spLocks/>
            </p:cNvSpPr>
            <p:nvPr/>
          </p:nvSpPr>
          <p:spPr bwMode="auto">
            <a:xfrm>
              <a:off x="1294" y="2651"/>
              <a:ext cx="323" cy="381"/>
            </a:xfrm>
            <a:custGeom>
              <a:avLst/>
              <a:gdLst>
                <a:gd name="T0" fmla="*/ 0 w 155"/>
                <a:gd name="T1" fmla="*/ 98 h 183"/>
                <a:gd name="T2" fmla="*/ 32 w 155"/>
                <a:gd name="T3" fmla="*/ 98 h 183"/>
                <a:gd name="T4" fmla="*/ 55 w 155"/>
                <a:gd name="T5" fmla="*/ 94 h 183"/>
                <a:gd name="T6" fmla="*/ 60 w 155"/>
                <a:gd name="T7" fmla="*/ 81 h 183"/>
                <a:gd name="T8" fmla="*/ 61 w 155"/>
                <a:gd name="T9" fmla="*/ 62 h 183"/>
                <a:gd name="T10" fmla="*/ 71 w 155"/>
                <a:gd name="T11" fmla="*/ 59 h 183"/>
                <a:gd name="T12" fmla="*/ 77 w 155"/>
                <a:gd name="T13" fmla="*/ 49 h 183"/>
                <a:gd name="T14" fmla="*/ 81 w 155"/>
                <a:gd name="T15" fmla="*/ 41 h 183"/>
                <a:gd name="T16" fmla="*/ 83 w 155"/>
                <a:gd name="T17" fmla="*/ 36 h 183"/>
                <a:gd name="T18" fmla="*/ 91 w 155"/>
                <a:gd name="T19" fmla="*/ 30 h 183"/>
                <a:gd name="T20" fmla="*/ 101 w 155"/>
                <a:gd name="T21" fmla="*/ 21 h 183"/>
                <a:gd name="T22" fmla="*/ 108 w 155"/>
                <a:gd name="T23" fmla="*/ 22 h 183"/>
                <a:gd name="T24" fmla="*/ 120 w 155"/>
                <a:gd name="T25" fmla="*/ 0 h 183"/>
                <a:gd name="T26" fmla="*/ 135 w 155"/>
                <a:gd name="T27" fmla="*/ 12 h 183"/>
                <a:gd name="T28" fmla="*/ 133 w 155"/>
                <a:gd name="T29" fmla="*/ 23 h 183"/>
                <a:gd name="T30" fmla="*/ 137 w 155"/>
                <a:gd name="T31" fmla="*/ 28 h 183"/>
                <a:gd name="T32" fmla="*/ 152 w 155"/>
                <a:gd name="T33" fmla="*/ 33 h 183"/>
                <a:gd name="T34" fmla="*/ 151 w 155"/>
                <a:gd name="T35" fmla="*/ 43 h 183"/>
                <a:gd name="T36" fmla="*/ 151 w 155"/>
                <a:gd name="T37" fmla="*/ 58 h 183"/>
                <a:gd name="T38" fmla="*/ 140 w 155"/>
                <a:gd name="T39" fmla="*/ 65 h 183"/>
                <a:gd name="T40" fmla="*/ 133 w 155"/>
                <a:gd name="T41" fmla="*/ 70 h 183"/>
                <a:gd name="T42" fmla="*/ 126 w 155"/>
                <a:gd name="T43" fmla="*/ 85 h 183"/>
                <a:gd name="T44" fmla="*/ 121 w 155"/>
                <a:gd name="T45" fmla="*/ 93 h 183"/>
                <a:gd name="T46" fmla="*/ 126 w 155"/>
                <a:gd name="T47" fmla="*/ 103 h 183"/>
                <a:gd name="T48" fmla="*/ 125 w 155"/>
                <a:gd name="T49" fmla="*/ 113 h 183"/>
                <a:gd name="T50" fmla="*/ 126 w 155"/>
                <a:gd name="T51" fmla="*/ 116 h 183"/>
                <a:gd name="T52" fmla="*/ 118 w 155"/>
                <a:gd name="T53" fmla="*/ 124 h 183"/>
                <a:gd name="T54" fmla="*/ 109 w 155"/>
                <a:gd name="T55" fmla="*/ 120 h 183"/>
                <a:gd name="T56" fmla="*/ 110 w 155"/>
                <a:gd name="T57" fmla="*/ 130 h 183"/>
                <a:gd name="T58" fmla="*/ 101 w 155"/>
                <a:gd name="T59" fmla="*/ 137 h 183"/>
                <a:gd name="T60" fmla="*/ 102 w 155"/>
                <a:gd name="T61" fmla="*/ 147 h 183"/>
                <a:gd name="T62" fmla="*/ 108 w 155"/>
                <a:gd name="T63" fmla="*/ 152 h 183"/>
                <a:gd name="T64" fmla="*/ 105 w 155"/>
                <a:gd name="T65" fmla="*/ 157 h 183"/>
                <a:gd name="T66" fmla="*/ 98 w 155"/>
                <a:gd name="T67" fmla="*/ 161 h 183"/>
                <a:gd name="T68" fmla="*/ 99 w 155"/>
                <a:gd name="T69" fmla="*/ 170 h 183"/>
                <a:gd name="T70" fmla="*/ 86 w 155"/>
                <a:gd name="T71" fmla="*/ 179 h 183"/>
                <a:gd name="T72" fmla="*/ 82 w 155"/>
                <a:gd name="T73" fmla="*/ 171 h 183"/>
                <a:gd name="T74" fmla="*/ 74 w 155"/>
                <a:gd name="T75" fmla="*/ 170 h 183"/>
                <a:gd name="T76" fmla="*/ 69 w 155"/>
                <a:gd name="T77" fmla="*/ 171 h 183"/>
                <a:gd name="T78" fmla="*/ 65 w 155"/>
                <a:gd name="T79" fmla="*/ 167 h 183"/>
                <a:gd name="T80" fmla="*/ 56 w 155"/>
                <a:gd name="T81" fmla="*/ 169 h 183"/>
                <a:gd name="T82" fmla="*/ 50 w 155"/>
                <a:gd name="T83" fmla="*/ 173 h 183"/>
                <a:gd name="T84" fmla="*/ 45 w 155"/>
                <a:gd name="T85" fmla="*/ 171 h 183"/>
                <a:gd name="T86" fmla="*/ 41 w 155"/>
                <a:gd name="T87" fmla="*/ 178 h 183"/>
                <a:gd name="T88" fmla="*/ 32 w 155"/>
                <a:gd name="T89" fmla="*/ 183 h 183"/>
                <a:gd name="T90" fmla="*/ 24 w 155"/>
                <a:gd name="T91" fmla="*/ 160 h 183"/>
                <a:gd name="T92" fmla="*/ 15 w 155"/>
                <a:gd name="T93" fmla="*/ 156 h 183"/>
                <a:gd name="T94" fmla="*/ 0 w 155"/>
                <a:gd name="T95" fmla="*/ 111 h 183"/>
                <a:gd name="T96" fmla="*/ 0 w 155"/>
                <a:gd name="T97" fmla="*/ 9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3">
                  <a:moveTo>
                    <a:pt x="0" y="98"/>
                  </a:moveTo>
                  <a:cubicBezTo>
                    <a:pt x="32" y="98"/>
                    <a:pt x="32" y="98"/>
                    <a:pt x="32" y="98"/>
                  </a:cubicBezTo>
                  <a:cubicBezTo>
                    <a:pt x="43" y="98"/>
                    <a:pt x="47" y="95"/>
                    <a:pt x="55" y="94"/>
                  </a:cubicBezTo>
                  <a:cubicBezTo>
                    <a:pt x="62" y="93"/>
                    <a:pt x="59" y="87"/>
                    <a:pt x="60" y="81"/>
                  </a:cubicBezTo>
                  <a:cubicBezTo>
                    <a:pt x="60" y="75"/>
                    <a:pt x="61" y="65"/>
                    <a:pt x="61" y="62"/>
                  </a:cubicBezTo>
                  <a:cubicBezTo>
                    <a:pt x="61" y="59"/>
                    <a:pt x="65" y="59"/>
                    <a:pt x="71" y="59"/>
                  </a:cubicBezTo>
                  <a:cubicBezTo>
                    <a:pt x="77" y="59"/>
                    <a:pt x="77" y="56"/>
                    <a:pt x="77" y="49"/>
                  </a:cubicBezTo>
                  <a:cubicBezTo>
                    <a:pt x="77" y="42"/>
                    <a:pt x="77" y="41"/>
                    <a:pt x="81" y="41"/>
                  </a:cubicBezTo>
                  <a:cubicBezTo>
                    <a:pt x="86" y="42"/>
                    <a:pt x="84" y="40"/>
                    <a:pt x="83" y="36"/>
                  </a:cubicBezTo>
                  <a:cubicBezTo>
                    <a:pt x="83" y="33"/>
                    <a:pt x="89" y="33"/>
                    <a:pt x="91" y="30"/>
                  </a:cubicBezTo>
                  <a:cubicBezTo>
                    <a:pt x="93" y="28"/>
                    <a:pt x="98" y="23"/>
                    <a:pt x="101" y="21"/>
                  </a:cubicBezTo>
                  <a:cubicBezTo>
                    <a:pt x="105" y="19"/>
                    <a:pt x="106" y="23"/>
                    <a:pt x="108" y="22"/>
                  </a:cubicBezTo>
                  <a:cubicBezTo>
                    <a:pt x="109" y="21"/>
                    <a:pt x="115" y="9"/>
                    <a:pt x="120" y="0"/>
                  </a:cubicBezTo>
                  <a:cubicBezTo>
                    <a:pt x="135" y="12"/>
                    <a:pt x="135" y="12"/>
                    <a:pt x="135" y="12"/>
                  </a:cubicBezTo>
                  <a:cubicBezTo>
                    <a:pt x="133" y="23"/>
                    <a:pt x="133" y="23"/>
                    <a:pt x="133" y="23"/>
                  </a:cubicBezTo>
                  <a:cubicBezTo>
                    <a:pt x="137" y="28"/>
                    <a:pt x="137" y="28"/>
                    <a:pt x="137" y="28"/>
                  </a:cubicBezTo>
                  <a:cubicBezTo>
                    <a:pt x="152" y="33"/>
                    <a:pt x="152" y="33"/>
                    <a:pt x="152" y="33"/>
                  </a:cubicBezTo>
                  <a:cubicBezTo>
                    <a:pt x="150" y="37"/>
                    <a:pt x="148" y="35"/>
                    <a:pt x="151" y="43"/>
                  </a:cubicBezTo>
                  <a:cubicBezTo>
                    <a:pt x="155" y="53"/>
                    <a:pt x="153" y="56"/>
                    <a:pt x="151" y="58"/>
                  </a:cubicBezTo>
                  <a:cubicBezTo>
                    <a:pt x="149" y="60"/>
                    <a:pt x="143" y="65"/>
                    <a:pt x="140" y="65"/>
                  </a:cubicBezTo>
                  <a:cubicBezTo>
                    <a:pt x="137" y="66"/>
                    <a:pt x="133" y="66"/>
                    <a:pt x="133" y="70"/>
                  </a:cubicBezTo>
                  <a:cubicBezTo>
                    <a:pt x="133" y="75"/>
                    <a:pt x="130" y="83"/>
                    <a:pt x="126" y="85"/>
                  </a:cubicBezTo>
                  <a:cubicBezTo>
                    <a:pt x="121" y="87"/>
                    <a:pt x="122" y="91"/>
                    <a:pt x="121" y="93"/>
                  </a:cubicBezTo>
                  <a:cubicBezTo>
                    <a:pt x="120" y="95"/>
                    <a:pt x="126" y="98"/>
                    <a:pt x="126" y="103"/>
                  </a:cubicBezTo>
                  <a:cubicBezTo>
                    <a:pt x="126" y="107"/>
                    <a:pt x="124" y="109"/>
                    <a:pt x="125" y="113"/>
                  </a:cubicBezTo>
                  <a:cubicBezTo>
                    <a:pt x="125" y="115"/>
                    <a:pt x="125" y="115"/>
                    <a:pt x="126" y="116"/>
                  </a:cubicBezTo>
                  <a:cubicBezTo>
                    <a:pt x="118" y="124"/>
                    <a:pt x="118" y="124"/>
                    <a:pt x="118" y="124"/>
                  </a:cubicBezTo>
                  <a:cubicBezTo>
                    <a:pt x="109" y="120"/>
                    <a:pt x="109" y="120"/>
                    <a:pt x="109" y="120"/>
                  </a:cubicBezTo>
                  <a:cubicBezTo>
                    <a:pt x="110" y="130"/>
                    <a:pt x="110" y="130"/>
                    <a:pt x="110" y="130"/>
                  </a:cubicBezTo>
                  <a:cubicBezTo>
                    <a:pt x="101" y="137"/>
                    <a:pt x="101" y="137"/>
                    <a:pt x="101" y="137"/>
                  </a:cubicBezTo>
                  <a:cubicBezTo>
                    <a:pt x="102" y="147"/>
                    <a:pt x="102" y="147"/>
                    <a:pt x="102" y="147"/>
                  </a:cubicBezTo>
                  <a:cubicBezTo>
                    <a:pt x="108" y="152"/>
                    <a:pt x="108" y="152"/>
                    <a:pt x="108" y="152"/>
                  </a:cubicBezTo>
                  <a:cubicBezTo>
                    <a:pt x="105" y="157"/>
                    <a:pt x="105" y="157"/>
                    <a:pt x="105" y="157"/>
                  </a:cubicBezTo>
                  <a:cubicBezTo>
                    <a:pt x="98" y="161"/>
                    <a:pt x="98" y="161"/>
                    <a:pt x="98" y="161"/>
                  </a:cubicBezTo>
                  <a:cubicBezTo>
                    <a:pt x="99" y="170"/>
                    <a:pt x="99" y="170"/>
                    <a:pt x="99" y="170"/>
                  </a:cubicBezTo>
                  <a:cubicBezTo>
                    <a:pt x="86" y="179"/>
                    <a:pt x="86" y="179"/>
                    <a:pt x="86" y="179"/>
                  </a:cubicBezTo>
                  <a:cubicBezTo>
                    <a:pt x="82" y="171"/>
                    <a:pt x="82" y="171"/>
                    <a:pt x="82" y="171"/>
                  </a:cubicBezTo>
                  <a:cubicBezTo>
                    <a:pt x="74" y="170"/>
                    <a:pt x="74" y="170"/>
                    <a:pt x="74" y="170"/>
                  </a:cubicBezTo>
                  <a:cubicBezTo>
                    <a:pt x="69" y="171"/>
                    <a:pt x="69" y="171"/>
                    <a:pt x="69" y="171"/>
                  </a:cubicBezTo>
                  <a:cubicBezTo>
                    <a:pt x="65" y="167"/>
                    <a:pt x="65" y="167"/>
                    <a:pt x="65" y="167"/>
                  </a:cubicBezTo>
                  <a:cubicBezTo>
                    <a:pt x="56" y="169"/>
                    <a:pt x="56" y="169"/>
                    <a:pt x="56" y="169"/>
                  </a:cubicBezTo>
                  <a:cubicBezTo>
                    <a:pt x="50" y="173"/>
                    <a:pt x="50" y="173"/>
                    <a:pt x="50" y="173"/>
                  </a:cubicBezTo>
                  <a:cubicBezTo>
                    <a:pt x="45" y="171"/>
                    <a:pt x="45" y="171"/>
                    <a:pt x="45" y="171"/>
                  </a:cubicBezTo>
                  <a:cubicBezTo>
                    <a:pt x="41" y="178"/>
                    <a:pt x="41" y="178"/>
                    <a:pt x="41" y="178"/>
                  </a:cubicBezTo>
                  <a:cubicBezTo>
                    <a:pt x="32" y="183"/>
                    <a:pt x="32" y="183"/>
                    <a:pt x="32" y="183"/>
                  </a:cubicBezTo>
                  <a:cubicBezTo>
                    <a:pt x="24" y="160"/>
                    <a:pt x="24" y="160"/>
                    <a:pt x="24" y="160"/>
                  </a:cubicBezTo>
                  <a:cubicBezTo>
                    <a:pt x="15" y="156"/>
                    <a:pt x="15" y="156"/>
                    <a:pt x="15" y="156"/>
                  </a:cubicBezTo>
                  <a:cubicBezTo>
                    <a:pt x="0" y="111"/>
                    <a:pt x="0" y="111"/>
                    <a:pt x="0" y="111"/>
                  </a:cubicBezTo>
                  <a:lnTo>
                    <a:pt x="0" y="9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71">
              <a:extLst>
                <a:ext uri="{FF2B5EF4-FFF2-40B4-BE49-F238E27FC236}">
                  <a16:creationId xmlns:a16="http://schemas.microsoft.com/office/drawing/2014/main" id="{E7EE263B-E012-1345-9D17-B0D42C886245}"/>
                </a:ext>
              </a:extLst>
            </p:cNvPr>
            <p:cNvSpPr>
              <a:spLocks/>
            </p:cNvSpPr>
            <p:nvPr/>
          </p:nvSpPr>
          <p:spPr bwMode="auto">
            <a:xfrm>
              <a:off x="827" y="3905"/>
              <a:ext cx="89" cy="77"/>
            </a:xfrm>
            <a:custGeom>
              <a:avLst/>
              <a:gdLst>
                <a:gd name="T0" fmla="*/ 34 w 43"/>
                <a:gd name="T1" fmla="*/ 2 h 37"/>
                <a:gd name="T2" fmla="*/ 36 w 43"/>
                <a:gd name="T3" fmla="*/ 3 h 37"/>
                <a:gd name="T4" fmla="*/ 37 w 43"/>
                <a:gd name="T5" fmla="*/ 6 h 37"/>
                <a:gd name="T6" fmla="*/ 39 w 43"/>
                <a:gd name="T7" fmla="*/ 11 h 37"/>
                <a:gd name="T8" fmla="*/ 43 w 43"/>
                <a:gd name="T9" fmla="*/ 17 h 37"/>
                <a:gd name="T10" fmla="*/ 37 w 43"/>
                <a:gd name="T11" fmla="*/ 19 h 37"/>
                <a:gd name="T12" fmla="*/ 37 w 43"/>
                <a:gd name="T13" fmla="*/ 22 h 37"/>
                <a:gd name="T14" fmla="*/ 40 w 43"/>
                <a:gd name="T15" fmla="*/ 26 h 37"/>
                <a:gd name="T16" fmla="*/ 39 w 43"/>
                <a:gd name="T17" fmla="*/ 30 h 37"/>
                <a:gd name="T18" fmla="*/ 38 w 43"/>
                <a:gd name="T19" fmla="*/ 32 h 37"/>
                <a:gd name="T20" fmla="*/ 37 w 43"/>
                <a:gd name="T21" fmla="*/ 32 h 37"/>
                <a:gd name="T22" fmla="*/ 29 w 43"/>
                <a:gd name="T23" fmla="*/ 35 h 37"/>
                <a:gd name="T24" fmla="*/ 24 w 43"/>
                <a:gd name="T25" fmla="*/ 37 h 37"/>
                <a:gd name="T26" fmla="*/ 24 w 43"/>
                <a:gd name="T27" fmla="*/ 37 h 37"/>
                <a:gd name="T28" fmla="*/ 14 w 43"/>
                <a:gd name="T29" fmla="*/ 31 h 37"/>
                <a:gd name="T30" fmla="*/ 5 w 43"/>
                <a:gd name="T31" fmla="*/ 15 h 37"/>
                <a:gd name="T32" fmla="*/ 0 w 43"/>
                <a:gd name="T33" fmla="*/ 8 h 37"/>
                <a:gd name="T34" fmla="*/ 2 w 43"/>
                <a:gd name="T35" fmla="*/ 7 h 37"/>
                <a:gd name="T36" fmla="*/ 8 w 43"/>
                <a:gd name="T37" fmla="*/ 4 h 37"/>
                <a:gd name="T38" fmla="*/ 15 w 43"/>
                <a:gd name="T39" fmla="*/ 0 h 37"/>
                <a:gd name="T40" fmla="*/ 20 w 43"/>
                <a:gd name="T41" fmla="*/ 6 h 37"/>
                <a:gd name="T42" fmla="*/ 28 w 43"/>
                <a:gd name="T43" fmla="*/ 8 h 37"/>
                <a:gd name="T44" fmla="*/ 33 w 43"/>
                <a:gd name="T45" fmla="*/ 3 h 37"/>
                <a:gd name="T46" fmla="*/ 34 w 43"/>
                <a:gd name="T4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37">
                  <a:moveTo>
                    <a:pt x="34" y="2"/>
                  </a:moveTo>
                  <a:cubicBezTo>
                    <a:pt x="36" y="3"/>
                    <a:pt x="36" y="3"/>
                    <a:pt x="36" y="3"/>
                  </a:cubicBezTo>
                  <a:cubicBezTo>
                    <a:pt x="37" y="6"/>
                    <a:pt x="37" y="6"/>
                    <a:pt x="37" y="6"/>
                  </a:cubicBezTo>
                  <a:cubicBezTo>
                    <a:pt x="39" y="11"/>
                    <a:pt x="39" y="11"/>
                    <a:pt x="39" y="11"/>
                  </a:cubicBezTo>
                  <a:cubicBezTo>
                    <a:pt x="43" y="17"/>
                    <a:pt x="43" y="17"/>
                    <a:pt x="43" y="17"/>
                  </a:cubicBezTo>
                  <a:cubicBezTo>
                    <a:pt x="43" y="17"/>
                    <a:pt x="37" y="18"/>
                    <a:pt x="37" y="19"/>
                  </a:cubicBezTo>
                  <a:cubicBezTo>
                    <a:pt x="36" y="20"/>
                    <a:pt x="37" y="22"/>
                    <a:pt x="37" y="22"/>
                  </a:cubicBezTo>
                  <a:cubicBezTo>
                    <a:pt x="37" y="22"/>
                    <a:pt x="40" y="26"/>
                    <a:pt x="40" y="26"/>
                  </a:cubicBezTo>
                  <a:cubicBezTo>
                    <a:pt x="39" y="30"/>
                    <a:pt x="39" y="30"/>
                    <a:pt x="39" y="30"/>
                  </a:cubicBezTo>
                  <a:cubicBezTo>
                    <a:pt x="38" y="32"/>
                    <a:pt x="38" y="32"/>
                    <a:pt x="38" y="32"/>
                  </a:cubicBezTo>
                  <a:cubicBezTo>
                    <a:pt x="37" y="32"/>
                    <a:pt x="37" y="32"/>
                    <a:pt x="37" y="32"/>
                  </a:cubicBezTo>
                  <a:cubicBezTo>
                    <a:pt x="29" y="35"/>
                    <a:pt x="29" y="35"/>
                    <a:pt x="29" y="35"/>
                  </a:cubicBezTo>
                  <a:cubicBezTo>
                    <a:pt x="29" y="35"/>
                    <a:pt x="27" y="36"/>
                    <a:pt x="24" y="37"/>
                  </a:cubicBezTo>
                  <a:cubicBezTo>
                    <a:pt x="24" y="37"/>
                    <a:pt x="24" y="37"/>
                    <a:pt x="24" y="37"/>
                  </a:cubicBezTo>
                  <a:cubicBezTo>
                    <a:pt x="21" y="34"/>
                    <a:pt x="17" y="34"/>
                    <a:pt x="14" y="31"/>
                  </a:cubicBezTo>
                  <a:cubicBezTo>
                    <a:pt x="11" y="28"/>
                    <a:pt x="7" y="22"/>
                    <a:pt x="5" y="15"/>
                  </a:cubicBezTo>
                  <a:cubicBezTo>
                    <a:pt x="4" y="12"/>
                    <a:pt x="2" y="10"/>
                    <a:pt x="0" y="8"/>
                  </a:cubicBezTo>
                  <a:cubicBezTo>
                    <a:pt x="1" y="8"/>
                    <a:pt x="1" y="7"/>
                    <a:pt x="2" y="7"/>
                  </a:cubicBezTo>
                  <a:cubicBezTo>
                    <a:pt x="3" y="5"/>
                    <a:pt x="7" y="4"/>
                    <a:pt x="8" y="4"/>
                  </a:cubicBezTo>
                  <a:cubicBezTo>
                    <a:pt x="9" y="3"/>
                    <a:pt x="13" y="1"/>
                    <a:pt x="15" y="0"/>
                  </a:cubicBezTo>
                  <a:cubicBezTo>
                    <a:pt x="17" y="0"/>
                    <a:pt x="19" y="5"/>
                    <a:pt x="20" y="6"/>
                  </a:cubicBezTo>
                  <a:cubicBezTo>
                    <a:pt x="21" y="8"/>
                    <a:pt x="26" y="8"/>
                    <a:pt x="28" y="8"/>
                  </a:cubicBezTo>
                  <a:cubicBezTo>
                    <a:pt x="29" y="8"/>
                    <a:pt x="32" y="6"/>
                    <a:pt x="33" y="3"/>
                  </a:cubicBezTo>
                  <a:cubicBezTo>
                    <a:pt x="34" y="3"/>
                    <a:pt x="34" y="2"/>
                    <a:pt x="34" y="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72">
              <a:extLst>
                <a:ext uri="{FF2B5EF4-FFF2-40B4-BE49-F238E27FC236}">
                  <a16:creationId xmlns:a16="http://schemas.microsoft.com/office/drawing/2014/main" id="{4A4EABD0-D97A-9F4C-BAEC-3D42900A3A42}"/>
                </a:ext>
              </a:extLst>
            </p:cNvPr>
            <p:cNvSpPr>
              <a:spLocks/>
            </p:cNvSpPr>
            <p:nvPr/>
          </p:nvSpPr>
          <p:spPr bwMode="auto">
            <a:xfrm>
              <a:off x="877" y="3972"/>
              <a:ext cx="89" cy="63"/>
            </a:xfrm>
            <a:custGeom>
              <a:avLst/>
              <a:gdLst>
                <a:gd name="T0" fmla="*/ 0 w 43"/>
                <a:gd name="T1" fmla="*/ 5 h 30"/>
                <a:gd name="T2" fmla="*/ 5 w 43"/>
                <a:gd name="T3" fmla="*/ 3 h 30"/>
                <a:gd name="T4" fmla="*/ 13 w 43"/>
                <a:gd name="T5" fmla="*/ 0 h 30"/>
                <a:gd name="T6" fmla="*/ 16 w 43"/>
                <a:gd name="T7" fmla="*/ 0 h 30"/>
                <a:gd name="T8" fmla="*/ 22 w 43"/>
                <a:gd name="T9" fmla="*/ 1 h 30"/>
                <a:gd name="T10" fmla="*/ 26 w 43"/>
                <a:gd name="T11" fmla="*/ 3 h 30"/>
                <a:gd name="T12" fmla="*/ 32 w 43"/>
                <a:gd name="T13" fmla="*/ 12 h 30"/>
                <a:gd name="T14" fmla="*/ 37 w 43"/>
                <a:gd name="T15" fmla="*/ 11 h 30"/>
                <a:gd name="T16" fmla="*/ 43 w 43"/>
                <a:gd name="T17" fmla="*/ 15 h 30"/>
                <a:gd name="T18" fmla="*/ 43 w 43"/>
                <a:gd name="T19" fmla="*/ 19 h 30"/>
                <a:gd name="T20" fmla="*/ 43 w 43"/>
                <a:gd name="T21" fmla="*/ 20 h 30"/>
                <a:gd name="T22" fmla="*/ 42 w 43"/>
                <a:gd name="T23" fmla="*/ 20 h 30"/>
                <a:gd name="T24" fmla="*/ 38 w 43"/>
                <a:gd name="T25" fmla="*/ 21 h 30"/>
                <a:gd name="T26" fmla="*/ 38 w 43"/>
                <a:gd name="T27" fmla="*/ 27 h 30"/>
                <a:gd name="T28" fmla="*/ 35 w 43"/>
                <a:gd name="T29" fmla="*/ 27 h 30"/>
                <a:gd name="T30" fmla="*/ 29 w 43"/>
                <a:gd name="T31" fmla="*/ 30 h 30"/>
                <a:gd name="T32" fmla="*/ 26 w 43"/>
                <a:gd name="T33" fmla="*/ 28 h 30"/>
                <a:gd name="T34" fmla="*/ 20 w 43"/>
                <a:gd name="T35" fmla="*/ 27 h 30"/>
                <a:gd name="T36" fmla="*/ 12 w 43"/>
                <a:gd name="T37" fmla="*/ 29 h 30"/>
                <a:gd name="T38" fmla="*/ 11 w 43"/>
                <a:gd name="T39" fmla="*/ 26 h 30"/>
                <a:gd name="T40" fmla="*/ 10 w 43"/>
                <a:gd name="T41" fmla="*/ 18 h 30"/>
                <a:gd name="T42" fmla="*/ 0 w 43"/>
                <a:gd name="T4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0">
                  <a:moveTo>
                    <a:pt x="0" y="5"/>
                  </a:moveTo>
                  <a:cubicBezTo>
                    <a:pt x="3" y="4"/>
                    <a:pt x="5" y="3"/>
                    <a:pt x="5" y="3"/>
                  </a:cubicBezTo>
                  <a:cubicBezTo>
                    <a:pt x="13" y="0"/>
                    <a:pt x="13" y="0"/>
                    <a:pt x="13" y="0"/>
                  </a:cubicBezTo>
                  <a:cubicBezTo>
                    <a:pt x="16" y="0"/>
                    <a:pt x="16" y="0"/>
                    <a:pt x="16" y="0"/>
                  </a:cubicBezTo>
                  <a:cubicBezTo>
                    <a:pt x="22" y="1"/>
                    <a:pt x="22" y="1"/>
                    <a:pt x="22" y="1"/>
                  </a:cubicBezTo>
                  <a:cubicBezTo>
                    <a:pt x="26" y="3"/>
                    <a:pt x="26" y="3"/>
                    <a:pt x="26" y="3"/>
                  </a:cubicBezTo>
                  <a:cubicBezTo>
                    <a:pt x="32" y="12"/>
                    <a:pt x="32" y="12"/>
                    <a:pt x="32" y="12"/>
                  </a:cubicBezTo>
                  <a:cubicBezTo>
                    <a:pt x="37" y="11"/>
                    <a:pt x="37" y="11"/>
                    <a:pt x="37" y="11"/>
                  </a:cubicBezTo>
                  <a:cubicBezTo>
                    <a:pt x="43" y="15"/>
                    <a:pt x="43" y="15"/>
                    <a:pt x="43" y="15"/>
                  </a:cubicBezTo>
                  <a:cubicBezTo>
                    <a:pt x="43" y="19"/>
                    <a:pt x="43" y="19"/>
                    <a:pt x="43" y="19"/>
                  </a:cubicBezTo>
                  <a:cubicBezTo>
                    <a:pt x="43" y="20"/>
                    <a:pt x="43" y="20"/>
                    <a:pt x="43" y="20"/>
                  </a:cubicBezTo>
                  <a:cubicBezTo>
                    <a:pt x="42" y="20"/>
                    <a:pt x="42" y="20"/>
                    <a:pt x="42" y="20"/>
                  </a:cubicBezTo>
                  <a:cubicBezTo>
                    <a:pt x="38" y="21"/>
                    <a:pt x="38" y="21"/>
                    <a:pt x="38" y="21"/>
                  </a:cubicBezTo>
                  <a:cubicBezTo>
                    <a:pt x="38" y="27"/>
                    <a:pt x="38" y="27"/>
                    <a:pt x="38" y="27"/>
                  </a:cubicBezTo>
                  <a:cubicBezTo>
                    <a:pt x="35" y="27"/>
                    <a:pt x="35" y="27"/>
                    <a:pt x="35" y="27"/>
                  </a:cubicBezTo>
                  <a:cubicBezTo>
                    <a:pt x="29" y="30"/>
                    <a:pt x="29" y="30"/>
                    <a:pt x="29" y="30"/>
                  </a:cubicBezTo>
                  <a:cubicBezTo>
                    <a:pt x="26" y="28"/>
                    <a:pt x="26" y="28"/>
                    <a:pt x="26" y="28"/>
                  </a:cubicBezTo>
                  <a:cubicBezTo>
                    <a:pt x="20" y="27"/>
                    <a:pt x="20" y="27"/>
                    <a:pt x="20" y="27"/>
                  </a:cubicBezTo>
                  <a:cubicBezTo>
                    <a:pt x="12" y="29"/>
                    <a:pt x="12" y="29"/>
                    <a:pt x="12" y="29"/>
                  </a:cubicBezTo>
                  <a:cubicBezTo>
                    <a:pt x="12" y="28"/>
                    <a:pt x="11" y="27"/>
                    <a:pt x="11" y="26"/>
                  </a:cubicBezTo>
                  <a:cubicBezTo>
                    <a:pt x="8" y="23"/>
                    <a:pt x="8" y="22"/>
                    <a:pt x="10" y="18"/>
                  </a:cubicBezTo>
                  <a:cubicBezTo>
                    <a:pt x="11" y="13"/>
                    <a:pt x="2" y="9"/>
                    <a:pt x="0" y="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73">
              <a:extLst>
                <a:ext uri="{FF2B5EF4-FFF2-40B4-BE49-F238E27FC236}">
                  <a16:creationId xmlns:a16="http://schemas.microsoft.com/office/drawing/2014/main" id="{9C57AF7B-67FD-F84B-9CCE-1FC0636E5D45}"/>
                </a:ext>
              </a:extLst>
            </p:cNvPr>
            <p:cNvSpPr>
              <a:spLocks/>
            </p:cNvSpPr>
            <p:nvPr/>
          </p:nvSpPr>
          <p:spPr bwMode="auto">
            <a:xfrm>
              <a:off x="902" y="4014"/>
              <a:ext cx="77" cy="62"/>
            </a:xfrm>
            <a:custGeom>
              <a:avLst/>
              <a:gdLst>
                <a:gd name="T0" fmla="*/ 0 w 37"/>
                <a:gd name="T1" fmla="*/ 9 h 30"/>
                <a:gd name="T2" fmla="*/ 8 w 37"/>
                <a:gd name="T3" fmla="*/ 7 h 30"/>
                <a:gd name="T4" fmla="*/ 14 w 37"/>
                <a:gd name="T5" fmla="*/ 8 h 30"/>
                <a:gd name="T6" fmla="*/ 17 w 37"/>
                <a:gd name="T7" fmla="*/ 10 h 30"/>
                <a:gd name="T8" fmla="*/ 23 w 37"/>
                <a:gd name="T9" fmla="*/ 7 h 30"/>
                <a:gd name="T10" fmla="*/ 26 w 37"/>
                <a:gd name="T11" fmla="*/ 7 h 30"/>
                <a:gd name="T12" fmla="*/ 26 w 37"/>
                <a:gd name="T13" fmla="*/ 1 h 30"/>
                <a:gd name="T14" fmla="*/ 30 w 37"/>
                <a:gd name="T15" fmla="*/ 0 h 30"/>
                <a:gd name="T16" fmla="*/ 34 w 37"/>
                <a:gd name="T17" fmla="*/ 2 h 30"/>
                <a:gd name="T18" fmla="*/ 37 w 37"/>
                <a:gd name="T19" fmla="*/ 5 h 30"/>
                <a:gd name="T20" fmla="*/ 37 w 37"/>
                <a:gd name="T21" fmla="*/ 11 h 30"/>
                <a:gd name="T22" fmla="*/ 32 w 37"/>
                <a:gd name="T23" fmla="*/ 12 h 30"/>
                <a:gd name="T24" fmla="*/ 32 w 37"/>
                <a:gd name="T25" fmla="*/ 13 h 30"/>
                <a:gd name="T26" fmla="*/ 27 w 37"/>
                <a:gd name="T27" fmla="*/ 11 h 30"/>
                <a:gd name="T28" fmla="*/ 25 w 37"/>
                <a:gd name="T29" fmla="*/ 17 h 30"/>
                <a:gd name="T30" fmla="*/ 25 w 37"/>
                <a:gd name="T31" fmla="*/ 24 h 30"/>
                <a:gd name="T32" fmla="*/ 23 w 37"/>
                <a:gd name="T33" fmla="*/ 28 h 30"/>
                <a:gd name="T34" fmla="*/ 20 w 37"/>
                <a:gd name="T35" fmla="*/ 30 h 30"/>
                <a:gd name="T36" fmla="*/ 15 w 37"/>
                <a:gd name="T37" fmla="*/ 26 h 30"/>
                <a:gd name="T38" fmla="*/ 3 w 37"/>
                <a:gd name="T39" fmla="*/ 22 h 30"/>
                <a:gd name="T40" fmla="*/ 4 w 37"/>
                <a:gd name="T41" fmla="*/ 15 h 30"/>
                <a:gd name="T42" fmla="*/ 0 w 37"/>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0">
                  <a:moveTo>
                    <a:pt x="0" y="9"/>
                  </a:moveTo>
                  <a:cubicBezTo>
                    <a:pt x="8" y="7"/>
                    <a:pt x="8" y="7"/>
                    <a:pt x="8" y="7"/>
                  </a:cubicBezTo>
                  <a:cubicBezTo>
                    <a:pt x="14" y="8"/>
                    <a:pt x="14" y="8"/>
                    <a:pt x="14" y="8"/>
                  </a:cubicBezTo>
                  <a:cubicBezTo>
                    <a:pt x="17" y="10"/>
                    <a:pt x="17" y="10"/>
                    <a:pt x="17" y="10"/>
                  </a:cubicBezTo>
                  <a:cubicBezTo>
                    <a:pt x="23" y="7"/>
                    <a:pt x="23" y="7"/>
                    <a:pt x="23" y="7"/>
                  </a:cubicBezTo>
                  <a:cubicBezTo>
                    <a:pt x="26" y="7"/>
                    <a:pt x="26" y="7"/>
                    <a:pt x="26" y="7"/>
                  </a:cubicBezTo>
                  <a:cubicBezTo>
                    <a:pt x="26" y="1"/>
                    <a:pt x="26" y="1"/>
                    <a:pt x="26" y="1"/>
                  </a:cubicBezTo>
                  <a:cubicBezTo>
                    <a:pt x="30" y="0"/>
                    <a:pt x="30" y="0"/>
                    <a:pt x="30" y="0"/>
                  </a:cubicBezTo>
                  <a:cubicBezTo>
                    <a:pt x="34" y="2"/>
                    <a:pt x="34" y="2"/>
                    <a:pt x="34" y="2"/>
                  </a:cubicBezTo>
                  <a:cubicBezTo>
                    <a:pt x="37" y="5"/>
                    <a:pt x="37" y="5"/>
                    <a:pt x="37" y="5"/>
                  </a:cubicBezTo>
                  <a:cubicBezTo>
                    <a:pt x="37" y="11"/>
                    <a:pt x="37" y="11"/>
                    <a:pt x="37" y="11"/>
                  </a:cubicBezTo>
                  <a:cubicBezTo>
                    <a:pt x="35" y="11"/>
                    <a:pt x="32" y="11"/>
                    <a:pt x="32" y="12"/>
                  </a:cubicBezTo>
                  <a:cubicBezTo>
                    <a:pt x="32" y="12"/>
                    <a:pt x="32" y="13"/>
                    <a:pt x="32" y="13"/>
                  </a:cubicBezTo>
                  <a:cubicBezTo>
                    <a:pt x="27" y="11"/>
                    <a:pt x="27" y="11"/>
                    <a:pt x="27" y="11"/>
                  </a:cubicBezTo>
                  <a:cubicBezTo>
                    <a:pt x="27" y="11"/>
                    <a:pt x="25" y="16"/>
                    <a:pt x="25" y="17"/>
                  </a:cubicBezTo>
                  <a:cubicBezTo>
                    <a:pt x="25" y="18"/>
                    <a:pt x="25" y="24"/>
                    <a:pt x="25" y="24"/>
                  </a:cubicBezTo>
                  <a:cubicBezTo>
                    <a:pt x="25" y="24"/>
                    <a:pt x="24" y="28"/>
                    <a:pt x="23" y="28"/>
                  </a:cubicBezTo>
                  <a:cubicBezTo>
                    <a:pt x="23" y="28"/>
                    <a:pt x="21" y="29"/>
                    <a:pt x="20" y="30"/>
                  </a:cubicBezTo>
                  <a:cubicBezTo>
                    <a:pt x="18" y="28"/>
                    <a:pt x="16" y="27"/>
                    <a:pt x="15" y="26"/>
                  </a:cubicBezTo>
                  <a:cubicBezTo>
                    <a:pt x="12" y="24"/>
                    <a:pt x="5" y="25"/>
                    <a:pt x="3" y="22"/>
                  </a:cubicBezTo>
                  <a:cubicBezTo>
                    <a:pt x="2" y="19"/>
                    <a:pt x="3" y="18"/>
                    <a:pt x="4" y="15"/>
                  </a:cubicBezTo>
                  <a:cubicBezTo>
                    <a:pt x="4" y="13"/>
                    <a:pt x="2" y="11"/>
                    <a:pt x="0" y="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74">
              <a:extLst>
                <a:ext uri="{FF2B5EF4-FFF2-40B4-BE49-F238E27FC236}">
                  <a16:creationId xmlns:a16="http://schemas.microsoft.com/office/drawing/2014/main" id="{DE999214-52B1-9D43-A75B-945FEB1CEC9C}"/>
                </a:ext>
              </a:extLst>
            </p:cNvPr>
            <p:cNvSpPr>
              <a:spLocks/>
            </p:cNvSpPr>
            <p:nvPr/>
          </p:nvSpPr>
          <p:spPr bwMode="auto">
            <a:xfrm>
              <a:off x="943" y="4037"/>
              <a:ext cx="40" cy="64"/>
            </a:xfrm>
            <a:custGeom>
              <a:avLst/>
              <a:gdLst>
                <a:gd name="T0" fmla="*/ 12 w 19"/>
                <a:gd name="T1" fmla="*/ 2 h 31"/>
                <a:gd name="T2" fmla="*/ 7 w 19"/>
                <a:gd name="T3" fmla="*/ 0 h 31"/>
                <a:gd name="T4" fmla="*/ 5 w 19"/>
                <a:gd name="T5" fmla="*/ 6 h 31"/>
                <a:gd name="T6" fmla="*/ 5 w 19"/>
                <a:gd name="T7" fmla="*/ 13 h 31"/>
                <a:gd name="T8" fmla="*/ 3 w 19"/>
                <a:gd name="T9" fmla="*/ 17 h 31"/>
                <a:gd name="T10" fmla="*/ 0 w 19"/>
                <a:gd name="T11" fmla="*/ 19 h 31"/>
                <a:gd name="T12" fmla="*/ 1 w 19"/>
                <a:gd name="T13" fmla="*/ 20 h 31"/>
                <a:gd name="T14" fmla="*/ 5 w 19"/>
                <a:gd name="T15" fmla="*/ 31 h 31"/>
                <a:gd name="T16" fmla="*/ 14 w 19"/>
                <a:gd name="T17" fmla="*/ 24 h 31"/>
                <a:gd name="T18" fmla="*/ 19 w 19"/>
                <a:gd name="T19" fmla="*/ 10 h 31"/>
                <a:gd name="T20" fmla="*/ 12 w 19"/>
                <a:gd name="T21"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31">
                  <a:moveTo>
                    <a:pt x="12" y="2"/>
                  </a:moveTo>
                  <a:cubicBezTo>
                    <a:pt x="7" y="0"/>
                    <a:pt x="7" y="0"/>
                    <a:pt x="7" y="0"/>
                  </a:cubicBezTo>
                  <a:cubicBezTo>
                    <a:pt x="7" y="0"/>
                    <a:pt x="5" y="5"/>
                    <a:pt x="5" y="6"/>
                  </a:cubicBezTo>
                  <a:cubicBezTo>
                    <a:pt x="5" y="7"/>
                    <a:pt x="5" y="13"/>
                    <a:pt x="5" y="13"/>
                  </a:cubicBezTo>
                  <a:cubicBezTo>
                    <a:pt x="5" y="13"/>
                    <a:pt x="4" y="17"/>
                    <a:pt x="3" y="17"/>
                  </a:cubicBezTo>
                  <a:cubicBezTo>
                    <a:pt x="3" y="17"/>
                    <a:pt x="1" y="18"/>
                    <a:pt x="0" y="19"/>
                  </a:cubicBezTo>
                  <a:cubicBezTo>
                    <a:pt x="0" y="19"/>
                    <a:pt x="1" y="20"/>
                    <a:pt x="1" y="20"/>
                  </a:cubicBezTo>
                  <a:cubicBezTo>
                    <a:pt x="2" y="22"/>
                    <a:pt x="4" y="26"/>
                    <a:pt x="5" y="31"/>
                  </a:cubicBezTo>
                  <a:cubicBezTo>
                    <a:pt x="9" y="29"/>
                    <a:pt x="13" y="26"/>
                    <a:pt x="14" y="24"/>
                  </a:cubicBezTo>
                  <a:cubicBezTo>
                    <a:pt x="15" y="19"/>
                    <a:pt x="19" y="10"/>
                    <a:pt x="19" y="10"/>
                  </a:cubicBezTo>
                  <a:cubicBezTo>
                    <a:pt x="19" y="10"/>
                    <a:pt x="13" y="4"/>
                    <a:pt x="12" y="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75">
              <a:extLst>
                <a:ext uri="{FF2B5EF4-FFF2-40B4-BE49-F238E27FC236}">
                  <a16:creationId xmlns:a16="http://schemas.microsoft.com/office/drawing/2014/main" id="{78AC61B5-7872-EE4F-B3F9-DFF2F8A37954}"/>
                </a:ext>
              </a:extLst>
            </p:cNvPr>
            <p:cNvSpPr>
              <a:spLocks/>
            </p:cNvSpPr>
            <p:nvPr/>
          </p:nvSpPr>
          <p:spPr bwMode="auto">
            <a:xfrm>
              <a:off x="956" y="3995"/>
              <a:ext cx="131" cy="246"/>
            </a:xfrm>
            <a:custGeom>
              <a:avLst/>
              <a:gdLst>
                <a:gd name="T0" fmla="*/ 0 w 63"/>
                <a:gd name="T1" fmla="*/ 65 h 118"/>
                <a:gd name="T2" fmla="*/ 7 w 63"/>
                <a:gd name="T3" fmla="*/ 61 h 118"/>
                <a:gd name="T4" fmla="*/ 17 w 63"/>
                <a:gd name="T5" fmla="*/ 58 h 118"/>
                <a:gd name="T6" fmla="*/ 21 w 63"/>
                <a:gd name="T7" fmla="*/ 55 h 118"/>
                <a:gd name="T8" fmla="*/ 26 w 63"/>
                <a:gd name="T9" fmla="*/ 60 h 118"/>
                <a:gd name="T10" fmla="*/ 29 w 63"/>
                <a:gd name="T11" fmla="*/ 50 h 118"/>
                <a:gd name="T12" fmla="*/ 44 w 63"/>
                <a:gd name="T13" fmla="*/ 40 h 118"/>
                <a:gd name="T14" fmla="*/ 44 w 63"/>
                <a:gd name="T15" fmla="*/ 31 h 118"/>
                <a:gd name="T16" fmla="*/ 37 w 63"/>
                <a:gd name="T17" fmla="*/ 31 h 118"/>
                <a:gd name="T18" fmla="*/ 34 w 63"/>
                <a:gd name="T19" fmla="*/ 27 h 118"/>
                <a:gd name="T20" fmla="*/ 28 w 63"/>
                <a:gd name="T21" fmla="*/ 21 h 118"/>
                <a:gd name="T22" fmla="*/ 29 w 63"/>
                <a:gd name="T23" fmla="*/ 17 h 118"/>
                <a:gd name="T24" fmla="*/ 28 w 63"/>
                <a:gd name="T25" fmla="*/ 11 h 118"/>
                <a:gd name="T26" fmla="*/ 33 w 63"/>
                <a:gd name="T27" fmla="*/ 10 h 118"/>
                <a:gd name="T28" fmla="*/ 35 w 63"/>
                <a:gd name="T29" fmla="*/ 3 h 118"/>
                <a:gd name="T30" fmla="*/ 43 w 63"/>
                <a:gd name="T31" fmla="*/ 4 h 118"/>
                <a:gd name="T32" fmla="*/ 49 w 63"/>
                <a:gd name="T33" fmla="*/ 0 h 118"/>
                <a:gd name="T34" fmla="*/ 60 w 63"/>
                <a:gd name="T35" fmla="*/ 8 h 118"/>
                <a:gd name="T36" fmla="*/ 61 w 63"/>
                <a:gd name="T37" fmla="*/ 14 h 118"/>
                <a:gd name="T38" fmla="*/ 62 w 63"/>
                <a:gd name="T39" fmla="*/ 17 h 118"/>
                <a:gd name="T40" fmla="*/ 60 w 63"/>
                <a:gd name="T41" fmla="*/ 24 h 118"/>
                <a:gd name="T42" fmla="*/ 61 w 63"/>
                <a:gd name="T43" fmla="*/ 43 h 118"/>
                <a:gd name="T44" fmla="*/ 57 w 63"/>
                <a:gd name="T45" fmla="*/ 52 h 118"/>
                <a:gd name="T46" fmla="*/ 49 w 63"/>
                <a:gd name="T47" fmla="*/ 68 h 118"/>
                <a:gd name="T48" fmla="*/ 45 w 63"/>
                <a:gd name="T49" fmla="*/ 83 h 118"/>
                <a:gd name="T50" fmla="*/ 48 w 63"/>
                <a:gd name="T51" fmla="*/ 102 h 118"/>
                <a:gd name="T52" fmla="*/ 49 w 63"/>
                <a:gd name="T53" fmla="*/ 112 h 118"/>
                <a:gd name="T54" fmla="*/ 41 w 63"/>
                <a:gd name="T55" fmla="*/ 113 h 118"/>
                <a:gd name="T56" fmla="*/ 29 w 63"/>
                <a:gd name="T57" fmla="*/ 115 h 118"/>
                <a:gd name="T58" fmla="*/ 18 w 63"/>
                <a:gd name="T59" fmla="*/ 111 h 118"/>
                <a:gd name="T60" fmla="*/ 14 w 63"/>
                <a:gd name="T61" fmla="*/ 97 h 118"/>
                <a:gd name="T62" fmla="*/ 12 w 63"/>
                <a:gd name="T63" fmla="*/ 84 h 118"/>
                <a:gd name="T64" fmla="*/ 2 w 63"/>
                <a:gd name="T65" fmla="*/ 70 h 118"/>
                <a:gd name="T66" fmla="*/ 0 w 63"/>
                <a:gd name="T67" fmla="*/ 6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118">
                  <a:moveTo>
                    <a:pt x="0" y="65"/>
                  </a:moveTo>
                  <a:cubicBezTo>
                    <a:pt x="2" y="63"/>
                    <a:pt x="4" y="61"/>
                    <a:pt x="7" y="61"/>
                  </a:cubicBezTo>
                  <a:cubicBezTo>
                    <a:pt x="14" y="60"/>
                    <a:pt x="16" y="58"/>
                    <a:pt x="17" y="58"/>
                  </a:cubicBezTo>
                  <a:cubicBezTo>
                    <a:pt x="17" y="57"/>
                    <a:pt x="21" y="55"/>
                    <a:pt x="21" y="55"/>
                  </a:cubicBezTo>
                  <a:cubicBezTo>
                    <a:pt x="26" y="60"/>
                    <a:pt x="26" y="60"/>
                    <a:pt x="26" y="60"/>
                  </a:cubicBezTo>
                  <a:cubicBezTo>
                    <a:pt x="26" y="60"/>
                    <a:pt x="27" y="54"/>
                    <a:pt x="29" y="50"/>
                  </a:cubicBezTo>
                  <a:cubicBezTo>
                    <a:pt x="32" y="46"/>
                    <a:pt x="44" y="40"/>
                    <a:pt x="44" y="40"/>
                  </a:cubicBezTo>
                  <a:cubicBezTo>
                    <a:pt x="44" y="31"/>
                    <a:pt x="44" y="31"/>
                    <a:pt x="44" y="31"/>
                  </a:cubicBezTo>
                  <a:cubicBezTo>
                    <a:pt x="37" y="31"/>
                    <a:pt x="37" y="31"/>
                    <a:pt x="37" y="31"/>
                  </a:cubicBezTo>
                  <a:cubicBezTo>
                    <a:pt x="37" y="31"/>
                    <a:pt x="36" y="29"/>
                    <a:pt x="34" y="27"/>
                  </a:cubicBezTo>
                  <a:cubicBezTo>
                    <a:pt x="32" y="25"/>
                    <a:pt x="28" y="21"/>
                    <a:pt x="28" y="21"/>
                  </a:cubicBezTo>
                  <a:cubicBezTo>
                    <a:pt x="28" y="21"/>
                    <a:pt x="31" y="19"/>
                    <a:pt x="29" y="17"/>
                  </a:cubicBezTo>
                  <a:cubicBezTo>
                    <a:pt x="28" y="14"/>
                    <a:pt x="27" y="11"/>
                    <a:pt x="28" y="11"/>
                  </a:cubicBezTo>
                  <a:cubicBezTo>
                    <a:pt x="29" y="11"/>
                    <a:pt x="33" y="11"/>
                    <a:pt x="33" y="10"/>
                  </a:cubicBezTo>
                  <a:cubicBezTo>
                    <a:pt x="33" y="8"/>
                    <a:pt x="34" y="3"/>
                    <a:pt x="35" y="3"/>
                  </a:cubicBezTo>
                  <a:cubicBezTo>
                    <a:pt x="37" y="3"/>
                    <a:pt x="40" y="6"/>
                    <a:pt x="43" y="4"/>
                  </a:cubicBezTo>
                  <a:cubicBezTo>
                    <a:pt x="44" y="3"/>
                    <a:pt x="46" y="1"/>
                    <a:pt x="49" y="0"/>
                  </a:cubicBezTo>
                  <a:cubicBezTo>
                    <a:pt x="60" y="8"/>
                    <a:pt x="60" y="8"/>
                    <a:pt x="60" y="8"/>
                  </a:cubicBezTo>
                  <a:cubicBezTo>
                    <a:pt x="61" y="14"/>
                    <a:pt x="61" y="14"/>
                    <a:pt x="61" y="14"/>
                  </a:cubicBezTo>
                  <a:cubicBezTo>
                    <a:pt x="62" y="17"/>
                    <a:pt x="62" y="17"/>
                    <a:pt x="62" y="17"/>
                  </a:cubicBezTo>
                  <a:cubicBezTo>
                    <a:pt x="60" y="19"/>
                    <a:pt x="60" y="20"/>
                    <a:pt x="60" y="24"/>
                  </a:cubicBezTo>
                  <a:cubicBezTo>
                    <a:pt x="61" y="29"/>
                    <a:pt x="62" y="39"/>
                    <a:pt x="61" y="43"/>
                  </a:cubicBezTo>
                  <a:cubicBezTo>
                    <a:pt x="61" y="48"/>
                    <a:pt x="63" y="48"/>
                    <a:pt x="57" y="52"/>
                  </a:cubicBezTo>
                  <a:cubicBezTo>
                    <a:pt x="50" y="56"/>
                    <a:pt x="49" y="63"/>
                    <a:pt x="49" y="68"/>
                  </a:cubicBezTo>
                  <a:cubicBezTo>
                    <a:pt x="49" y="73"/>
                    <a:pt x="45" y="78"/>
                    <a:pt x="45" y="83"/>
                  </a:cubicBezTo>
                  <a:cubicBezTo>
                    <a:pt x="45" y="87"/>
                    <a:pt x="48" y="95"/>
                    <a:pt x="48" y="102"/>
                  </a:cubicBezTo>
                  <a:cubicBezTo>
                    <a:pt x="48" y="106"/>
                    <a:pt x="49" y="109"/>
                    <a:pt x="49" y="112"/>
                  </a:cubicBezTo>
                  <a:cubicBezTo>
                    <a:pt x="46" y="113"/>
                    <a:pt x="43" y="113"/>
                    <a:pt x="41" y="113"/>
                  </a:cubicBezTo>
                  <a:cubicBezTo>
                    <a:pt x="35" y="113"/>
                    <a:pt x="31" y="113"/>
                    <a:pt x="29" y="115"/>
                  </a:cubicBezTo>
                  <a:cubicBezTo>
                    <a:pt x="26" y="118"/>
                    <a:pt x="20" y="114"/>
                    <a:pt x="18" y="111"/>
                  </a:cubicBezTo>
                  <a:cubicBezTo>
                    <a:pt x="16" y="107"/>
                    <a:pt x="14" y="100"/>
                    <a:pt x="14" y="97"/>
                  </a:cubicBezTo>
                  <a:cubicBezTo>
                    <a:pt x="14" y="94"/>
                    <a:pt x="13" y="88"/>
                    <a:pt x="12" y="84"/>
                  </a:cubicBezTo>
                  <a:cubicBezTo>
                    <a:pt x="12" y="80"/>
                    <a:pt x="3" y="74"/>
                    <a:pt x="2" y="70"/>
                  </a:cubicBezTo>
                  <a:cubicBezTo>
                    <a:pt x="1" y="68"/>
                    <a:pt x="0" y="67"/>
                    <a:pt x="0" y="6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76">
              <a:extLst>
                <a:ext uri="{FF2B5EF4-FFF2-40B4-BE49-F238E27FC236}">
                  <a16:creationId xmlns:a16="http://schemas.microsoft.com/office/drawing/2014/main" id="{21EE581C-DB61-B747-B36F-26B88D5974E4}"/>
                </a:ext>
              </a:extLst>
            </p:cNvPr>
            <p:cNvSpPr>
              <a:spLocks/>
            </p:cNvSpPr>
            <p:nvPr/>
          </p:nvSpPr>
          <p:spPr bwMode="auto">
            <a:xfrm>
              <a:off x="954" y="4026"/>
              <a:ext cx="94" cy="104"/>
            </a:xfrm>
            <a:custGeom>
              <a:avLst/>
              <a:gdLst>
                <a:gd name="T0" fmla="*/ 0 w 45"/>
                <a:gd name="T1" fmla="*/ 36 h 50"/>
                <a:gd name="T2" fmla="*/ 9 w 45"/>
                <a:gd name="T3" fmla="*/ 29 h 50"/>
                <a:gd name="T4" fmla="*/ 14 w 45"/>
                <a:gd name="T5" fmla="*/ 15 h 50"/>
                <a:gd name="T6" fmla="*/ 7 w 45"/>
                <a:gd name="T7" fmla="*/ 6 h 50"/>
                <a:gd name="T8" fmla="*/ 14 w 45"/>
                <a:gd name="T9" fmla="*/ 5 h 50"/>
                <a:gd name="T10" fmla="*/ 18 w 45"/>
                <a:gd name="T11" fmla="*/ 0 h 50"/>
                <a:gd name="T12" fmla="*/ 24 w 45"/>
                <a:gd name="T13" fmla="*/ 6 h 50"/>
                <a:gd name="T14" fmla="*/ 29 w 45"/>
                <a:gd name="T15" fmla="*/ 6 h 50"/>
                <a:gd name="T16" fmla="*/ 35 w 45"/>
                <a:gd name="T17" fmla="*/ 12 h 50"/>
                <a:gd name="T18" fmla="*/ 38 w 45"/>
                <a:gd name="T19" fmla="*/ 16 h 50"/>
                <a:gd name="T20" fmla="*/ 45 w 45"/>
                <a:gd name="T21" fmla="*/ 16 h 50"/>
                <a:gd name="T22" fmla="*/ 45 w 45"/>
                <a:gd name="T23" fmla="*/ 25 h 50"/>
                <a:gd name="T24" fmla="*/ 30 w 45"/>
                <a:gd name="T25" fmla="*/ 35 h 50"/>
                <a:gd name="T26" fmla="*/ 27 w 45"/>
                <a:gd name="T27" fmla="*/ 45 h 50"/>
                <a:gd name="T28" fmla="*/ 22 w 45"/>
                <a:gd name="T29" fmla="*/ 40 h 50"/>
                <a:gd name="T30" fmla="*/ 18 w 45"/>
                <a:gd name="T31" fmla="*/ 43 h 50"/>
                <a:gd name="T32" fmla="*/ 8 w 45"/>
                <a:gd name="T33" fmla="*/ 46 h 50"/>
                <a:gd name="T34" fmla="*/ 1 w 45"/>
                <a:gd name="T35" fmla="*/ 50 h 50"/>
                <a:gd name="T36" fmla="*/ 1 w 45"/>
                <a:gd name="T37" fmla="*/ 43 h 50"/>
                <a:gd name="T38" fmla="*/ 0 w 45"/>
                <a:gd name="T3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50">
                  <a:moveTo>
                    <a:pt x="0" y="36"/>
                  </a:moveTo>
                  <a:cubicBezTo>
                    <a:pt x="4" y="34"/>
                    <a:pt x="8" y="31"/>
                    <a:pt x="9" y="29"/>
                  </a:cubicBezTo>
                  <a:cubicBezTo>
                    <a:pt x="10" y="24"/>
                    <a:pt x="14" y="15"/>
                    <a:pt x="14" y="15"/>
                  </a:cubicBezTo>
                  <a:cubicBezTo>
                    <a:pt x="14" y="15"/>
                    <a:pt x="7" y="8"/>
                    <a:pt x="7" y="6"/>
                  </a:cubicBezTo>
                  <a:cubicBezTo>
                    <a:pt x="7" y="4"/>
                    <a:pt x="13" y="6"/>
                    <a:pt x="14" y="5"/>
                  </a:cubicBezTo>
                  <a:cubicBezTo>
                    <a:pt x="15" y="4"/>
                    <a:pt x="18" y="0"/>
                    <a:pt x="18" y="0"/>
                  </a:cubicBezTo>
                  <a:cubicBezTo>
                    <a:pt x="18" y="0"/>
                    <a:pt x="23" y="6"/>
                    <a:pt x="24" y="6"/>
                  </a:cubicBezTo>
                  <a:cubicBezTo>
                    <a:pt x="24" y="6"/>
                    <a:pt x="26" y="6"/>
                    <a:pt x="29" y="6"/>
                  </a:cubicBezTo>
                  <a:cubicBezTo>
                    <a:pt x="30" y="7"/>
                    <a:pt x="33" y="10"/>
                    <a:pt x="35" y="12"/>
                  </a:cubicBezTo>
                  <a:cubicBezTo>
                    <a:pt x="37" y="14"/>
                    <a:pt x="38" y="16"/>
                    <a:pt x="38" y="16"/>
                  </a:cubicBezTo>
                  <a:cubicBezTo>
                    <a:pt x="45" y="16"/>
                    <a:pt x="45" y="16"/>
                    <a:pt x="45" y="16"/>
                  </a:cubicBezTo>
                  <a:cubicBezTo>
                    <a:pt x="45" y="25"/>
                    <a:pt x="45" y="25"/>
                    <a:pt x="45" y="25"/>
                  </a:cubicBezTo>
                  <a:cubicBezTo>
                    <a:pt x="45" y="25"/>
                    <a:pt x="33" y="31"/>
                    <a:pt x="30" y="35"/>
                  </a:cubicBezTo>
                  <a:cubicBezTo>
                    <a:pt x="28" y="39"/>
                    <a:pt x="27" y="45"/>
                    <a:pt x="27" y="45"/>
                  </a:cubicBezTo>
                  <a:cubicBezTo>
                    <a:pt x="22" y="40"/>
                    <a:pt x="22" y="40"/>
                    <a:pt x="22" y="40"/>
                  </a:cubicBezTo>
                  <a:cubicBezTo>
                    <a:pt x="22" y="40"/>
                    <a:pt x="18" y="42"/>
                    <a:pt x="18" y="43"/>
                  </a:cubicBezTo>
                  <a:cubicBezTo>
                    <a:pt x="17" y="43"/>
                    <a:pt x="15" y="45"/>
                    <a:pt x="8" y="46"/>
                  </a:cubicBezTo>
                  <a:cubicBezTo>
                    <a:pt x="5" y="46"/>
                    <a:pt x="3" y="48"/>
                    <a:pt x="1" y="50"/>
                  </a:cubicBezTo>
                  <a:cubicBezTo>
                    <a:pt x="1" y="48"/>
                    <a:pt x="1" y="46"/>
                    <a:pt x="1" y="43"/>
                  </a:cubicBezTo>
                  <a:cubicBezTo>
                    <a:pt x="1" y="41"/>
                    <a:pt x="1" y="38"/>
                    <a:pt x="0" y="3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77">
              <a:extLst>
                <a:ext uri="{FF2B5EF4-FFF2-40B4-BE49-F238E27FC236}">
                  <a16:creationId xmlns:a16="http://schemas.microsoft.com/office/drawing/2014/main" id="{246754AF-F275-464C-A7AC-211EF64AB55E}"/>
                </a:ext>
              </a:extLst>
            </p:cNvPr>
            <p:cNvSpPr>
              <a:spLocks/>
            </p:cNvSpPr>
            <p:nvPr/>
          </p:nvSpPr>
          <p:spPr bwMode="auto">
            <a:xfrm>
              <a:off x="954" y="3795"/>
              <a:ext cx="231" cy="235"/>
            </a:xfrm>
            <a:custGeom>
              <a:avLst/>
              <a:gdLst>
                <a:gd name="T0" fmla="*/ 86 w 111"/>
                <a:gd name="T1" fmla="*/ 105 h 113"/>
                <a:gd name="T2" fmla="*/ 63 w 111"/>
                <a:gd name="T3" fmla="*/ 113 h 113"/>
                <a:gd name="T4" fmla="*/ 61 w 111"/>
                <a:gd name="T5" fmla="*/ 104 h 113"/>
                <a:gd name="T6" fmla="*/ 49 w 111"/>
                <a:gd name="T7" fmla="*/ 86 h 113"/>
                <a:gd name="T8" fmla="*/ 42 w 111"/>
                <a:gd name="T9" fmla="*/ 70 h 113"/>
                <a:gd name="T10" fmla="*/ 35 w 111"/>
                <a:gd name="T11" fmla="*/ 49 h 113"/>
                <a:gd name="T12" fmla="*/ 24 w 111"/>
                <a:gd name="T13" fmla="*/ 32 h 113"/>
                <a:gd name="T14" fmla="*/ 9 w 111"/>
                <a:gd name="T15" fmla="*/ 25 h 113"/>
                <a:gd name="T16" fmla="*/ 0 w 111"/>
                <a:gd name="T17" fmla="*/ 18 h 113"/>
                <a:gd name="T18" fmla="*/ 10 w 111"/>
                <a:gd name="T19" fmla="*/ 17 h 113"/>
                <a:gd name="T20" fmla="*/ 22 w 111"/>
                <a:gd name="T21" fmla="*/ 13 h 113"/>
                <a:gd name="T22" fmla="*/ 30 w 111"/>
                <a:gd name="T23" fmla="*/ 24 h 113"/>
                <a:gd name="T24" fmla="*/ 43 w 111"/>
                <a:gd name="T25" fmla="*/ 38 h 113"/>
                <a:gd name="T26" fmla="*/ 55 w 111"/>
                <a:gd name="T27" fmla="*/ 31 h 113"/>
                <a:gd name="T28" fmla="*/ 69 w 111"/>
                <a:gd name="T29" fmla="*/ 18 h 113"/>
                <a:gd name="T30" fmla="*/ 60 w 111"/>
                <a:gd name="T31" fmla="*/ 16 h 113"/>
                <a:gd name="T32" fmla="*/ 64 w 111"/>
                <a:gd name="T33" fmla="*/ 5 h 113"/>
                <a:gd name="T34" fmla="*/ 75 w 111"/>
                <a:gd name="T35" fmla="*/ 7 h 113"/>
                <a:gd name="T36" fmla="*/ 81 w 111"/>
                <a:gd name="T37" fmla="*/ 5 h 113"/>
                <a:gd name="T38" fmla="*/ 86 w 111"/>
                <a:gd name="T39" fmla="*/ 1 h 113"/>
                <a:gd name="T40" fmla="*/ 91 w 111"/>
                <a:gd name="T41" fmla="*/ 11 h 113"/>
                <a:gd name="T42" fmla="*/ 99 w 111"/>
                <a:gd name="T43" fmla="*/ 21 h 113"/>
                <a:gd name="T44" fmla="*/ 99 w 111"/>
                <a:gd name="T45" fmla="*/ 30 h 113"/>
                <a:gd name="T46" fmla="*/ 104 w 111"/>
                <a:gd name="T47" fmla="*/ 45 h 113"/>
                <a:gd name="T48" fmla="*/ 110 w 111"/>
                <a:gd name="T49" fmla="*/ 50 h 113"/>
                <a:gd name="T50" fmla="*/ 105 w 111"/>
                <a:gd name="T51" fmla="*/ 59 h 113"/>
                <a:gd name="T52" fmla="*/ 104 w 111"/>
                <a:gd name="T53" fmla="*/ 64 h 113"/>
                <a:gd name="T54" fmla="*/ 104 w 111"/>
                <a:gd name="T55" fmla="*/ 70 h 113"/>
                <a:gd name="T56" fmla="*/ 97 w 111"/>
                <a:gd name="T57" fmla="*/ 73 h 113"/>
                <a:gd name="T58" fmla="*/ 89 w 111"/>
                <a:gd name="T59" fmla="*/ 72 h 113"/>
                <a:gd name="T60" fmla="*/ 91 w 111"/>
                <a:gd name="T61" fmla="*/ 82 h 113"/>
                <a:gd name="T62" fmla="*/ 92 w 111"/>
                <a:gd name="T63"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 h="113">
                  <a:moveTo>
                    <a:pt x="92" y="99"/>
                  </a:moveTo>
                  <a:cubicBezTo>
                    <a:pt x="88" y="100"/>
                    <a:pt x="86" y="105"/>
                    <a:pt x="86" y="105"/>
                  </a:cubicBezTo>
                  <a:cubicBezTo>
                    <a:pt x="79" y="106"/>
                    <a:pt x="74" y="110"/>
                    <a:pt x="68" y="111"/>
                  </a:cubicBezTo>
                  <a:cubicBezTo>
                    <a:pt x="66" y="112"/>
                    <a:pt x="64" y="112"/>
                    <a:pt x="63" y="113"/>
                  </a:cubicBezTo>
                  <a:cubicBezTo>
                    <a:pt x="62" y="110"/>
                    <a:pt x="62" y="110"/>
                    <a:pt x="62" y="110"/>
                  </a:cubicBezTo>
                  <a:cubicBezTo>
                    <a:pt x="61" y="104"/>
                    <a:pt x="61" y="104"/>
                    <a:pt x="61" y="104"/>
                  </a:cubicBezTo>
                  <a:cubicBezTo>
                    <a:pt x="50" y="95"/>
                    <a:pt x="50" y="95"/>
                    <a:pt x="50" y="95"/>
                  </a:cubicBezTo>
                  <a:cubicBezTo>
                    <a:pt x="50" y="95"/>
                    <a:pt x="50" y="88"/>
                    <a:pt x="49" y="86"/>
                  </a:cubicBezTo>
                  <a:cubicBezTo>
                    <a:pt x="49" y="85"/>
                    <a:pt x="47" y="82"/>
                    <a:pt x="47" y="79"/>
                  </a:cubicBezTo>
                  <a:cubicBezTo>
                    <a:pt x="47" y="76"/>
                    <a:pt x="43" y="75"/>
                    <a:pt x="42" y="70"/>
                  </a:cubicBezTo>
                  <a:cubicBezTo>
                    <a:pt x="41" y="65"/>
                    <a:pt x="34" y="63"/>
                    <a:pt x="34" y="59"/>
                  </a:cubicBezTo>
                  <a:cubicBezTo>
                    <a:pt x="35" y="56"/>
                    <a:pt x="38" y="52"/>
                    <a:pt x="35" y="49"/>
                  </a:cubicBezTo>
                  <a:cubicBezTo>
                    <a:pt x="32" y="45"/>
                    <a:pt x="31" y="48"/>
                    <a:pt x="29" y="42"/>
                  </a:cubicBezTo>
                  <a:cubicBezTo>
                    <a:pt x="27" y="36"/>
                    <a:pt x="27" y="34"/>
                    <a:pt x="24" y="32"/>
                  </a:cubicBezTo>
                  <a:cubicBezTo>
                    <a:pt x="22" y="31"/>
                    <a:pt x="18" y="33"/>
                    <a:pt x="15" y="31"/>
                  </a:cubicBezTo>
                  <a:cubicBezTo>
                    <a:pt x="13" y="28"/>
                    <a:pt x="12" y="25"/>
                    <a:pt x="9" y="25"/>
                  </a:cubicBezTo>
                  <a:cubicBezTo>
                    <a:pt x="6" y="26"/>
                    <a:pt x="5" y="27"/>
                    <a:pt x="3" y="22"/>
                  </a:cubicBezTo>
                  <a:cubicBezTo>
                    <a:pt x="2" y="21"/>
                    <a:pt x="1" y="19"/>
                    <a:pt x="0" y="18"/>
                  </a:cubicBezTo>
                  <a:cubicBezTo>
                    <a:pt x="4" y="16"/>
                    <a:pt x="4" y="16"/>
                    <a:pt x="4" y="16"/>
                  </a:cubicBezTo>
                  <a:cubicBezTo>
                    <a:pt x="4" y="16"/>
                    <a:pt x="7" y="16"/>
                    <a:pt x="10" y="17"/>
                  </a:cubicBezTo>
                  <a:cubicBezTo>
                    <a:pt x="13" y="17"/>
                    <a:pt x="17" y="18"/>
                    <a:pt x="17" y="15"/>
                  </a:cubicBezTo>
                  <a:cubicBezTo>
                    <a:pt x="17" y="13"/>
                    <a:pt x="22" y="10"/>
                    <a:pt x="22" y="13"/>
                  </a:cubicBezTo>
                  <a:cubicBezTo>
                    <a:pt x="22" y="16"/>
                    <a:pt x="22" y="20"/>
                    <a:pt x="23" y="21"/>
                  </a:cubicBezTo>
                  <a:cubicBezTo>
                    <a:pt x="23" y="22"/>
                    <a:pt x="30" y="21"/>
                    <a:pt x="30" y="24"/>
                  </a:cubicBezTo>
                  <a:cubicBezTo>
                    <a:pt x="31" y="27"/>
                    <a:pt x="31" y="34"/>
                    <a:pt x="34" y="36"/>
                  </a:cubicBezTo>
                  <a:cubicBezTo>
                    <a:pt x="37" y="39"/>
                    <a:pt x="39" y="39"/>
                    <a:pt x="43" y="38"/>
                  </a:cubicBezTo>
                  <a:cubicBezTo>
                    <a:pt x="46" y="37"/>
                    <a:pt x="47" y="35"/>
                    <a:pt x="48" y="33"/>
                  </a:cubicBezTo>
                  <a:cubicBezTo>
                    <a:pt x="49" y="31"/>
                    <a:pt x="49" y="30"/>
                    <a:pt x="55" y="31"/>
                  </a:cubicBezTo>
                  <a:cubicBezTo>
                    <a:pt x="61" y="33"/>
                    <a:pt x="62" y="29"/>
                    <a:pt x="65" y="26"/>
                  </a:cubicBezTo>
                  <a:cubicBezTo>
                    <a:pt x="68" y="23"/>
                    <a:pt x="69" y="20"/>
                    <a:pt x="69" y="18"/>
                  </a:cubicBezTo>
                  <a:cubicBezTo>
                    <a:pt x="69" y="15"/>
                    <a:pt x="67" y="16"/>
                    <a:pt x="64" y="17"/>
                  </a:cubicBezTo>
                  <a:cubicBezTo>
                    <a:pt x="61" y="18"/>
                    <a:pt x="59" y="18"/>
                    <a:pt x="60" y="16"/>
                  </a:cubicBezTo>
                  <a:cubicBezTo>
                    <a:pt x="60" y="14"/>
                    <a:pt x="60" y="11"/>
                    <a:pt x="59" y="10"/>
                  </a:cubicBezTo>
                  <a:cubicBezTo>
                    <a:pt x="64" y="5"/>
                    <a:pt x="64" y="5"/>
                    <a:pt x="64" y="5"/>
                  </a:cubicBezTo>
                  <a:cubicBezTo>
                    <a:pt x="68" y="8"/>
                    <a:pt x="68" y="8"/>
                    <a:pt x="68" y="8"/>
                  </a:cubicBezTo>
                  <a:cubicBezTo>
                    <a:pt x="75" y="7"/>
                    <a:pt x="75" y="7"/>
                    <a:pt x="75" y="7"/>
                  </a:cubicBezTo>
                  <a:cubicBezTo>
                    <a:pt x="79" y="10"/>
                    <a:pt x="79" y="10"/>
                    <a:pt x="79" y="10"/>
                  </a:cubicBezTo>
                  <a:cubicBezTo>
                    <a:pt x="81" y="5"/>
                    <a:pt x="81" y="5"/>
                    <a:pt x="81" y="5"/>
                  </a:cubicBezTo>
                  <a:cubicBezTo>
                    <a:pt x="83" y="0"/>
                    <a:pt x="83" y="0"/>
                    <a:pt x="83" y="0"/>
                  </a:cubicBezTo>
                  <a:cubicBezTo>
                    <a:pt x="86" y="1"/>
                    <a:pt x="86" y="1"/>
                    <a:pt x="86" y="1"/>
                  </a:cubicBezTo>
                  <a:cubicBezTo>
                    <a:pt x="86" y="8"/>
                    <a:pt x="86" y="8"/>
                    <a:pt x="86" y="8"/>
                  </a:cubicBezTo>
                  <a:cubicBezTo>
                    <a:pt x="91" y="11"/>
                    <a:pt x="91" y="11"/>
                    <a:pt x="91" y="11"/>
                  </a:cubicBezTo>
                  <a:cubicBezTo>
                    <a:pt x="96" y="12"/>
                    <a:pt x="96" y="12"/>
                    <a:pt x="96" y="12"/>
                  </a:cubicBezTo>
                  <a:cubicBezTo>
                    <a:pt x="99" y="21"/>
                    <a:pt x="99" y="21"/>
                    <a:pt x="99" y="21"/>
                  </a:cubicBezTo>
                  <a:cubicBezTo>
                    <a:pt x="102" y="23"/>
                    <a:pt x="102" y="23"/>
                    <a:pt x="102" y="23"/>
                  </a:cubicBezTo>
                  <a:cubicBezTo>
                    <a:pt x="99" y="30"/>
                    <a:pt x="99" y="30"/>
                    <a:pt x="99" y="30"/>
                  </a:cubicBezTo>
                  <a:cubicBezTo>
                    <a:pt x="100" y="39"/>
                    <a:pt x="100" y="39"/>
                    <a:pt x="100" y="39"/>
                  </a:cubicBezTo>
                  <a:cubicBezTo>
                    <a:pt x="104" y="45"/>
                    <a:pt x="104" y="45"/>
                    <a:pt x="104" y="45"/>
                  </a:cubicBezTo>
                  <a:cubicBezTo>
                    <a:pt x="111" y="44"/>
                    <a:pt x="111" y="44"/>
                    <a:pt x="111" y="44"/>
                  </a:cubicBezTo>
                  <a:cubicBezTo>
                    <a:pt x="110" y="50"/>
                    <a:pt x="110" y="50"/>
                    <a:pt x="110" y="50"/>
                  </a:cubicBezTo>
                  <a:cubicBezTo>
                    <a:pt x="106" y="54"/>
                    <a:pt x="106" y="54"/>
                    <a:pt x="106" y="54"/>
                  </a:cubicBezTo>
                  <a:cubicBezTo>
                    <a:pt x="105" y="59"/>
                    <a:pt x="105" y="59"/>
                    <a:pt x="105" y="59"/>
                  </a:cubicBezTo>
                  <a:cubicBezTo>
                    <a:pt x="104" y="62"/>
                    <a:pt x="104" y="62"/>
                    <a:pt x="104" y="62"/>
                  </a:cubicBezTo>
                  <a:cubicBezTo>
                    <a:pt x="104" y="64"/>
                    <a:pt x="104" y="64"/>
                    <a:pt x="104" y="64"/>
                  </a:cubicBezTo>
                  <a:cubicBezTo>
                    <a:pt x="106" y="66"/>
                    <a:pt x="106" y="66"/>
                    <a:pt x="106" y="66"/>
                  </a:cubicBezTo>
                  <a:cubicBezTo>
                    <a:pt x="104" y="70"/>
                    <a:pt x="104" y="70"/>
                    <a:pt x="104" y="70"/>
                  </a:cubicBezTo>
                  <a:cubicBezTo>
                    <a:pt x="97" y="71"/>
                    <a:pt x="97" y="71"/>
                    <a:pt x="97" y="71"/>
                  </a:cubicBezTo>
                  <a:cubicBezTo>
                    <a:pt x="97" y="73"/>
                    <a:pt x="97" y="73"/>
                    <a:pt x="97" y="73"/>
                  </a:cubicBezTo>
                  <a:cubicBezTo>
                    <a:pt x="92" y="71"/>
                    <a:pt x="92" y="71"/>
                    <a:pt x="92" y="71"/>
                  </a:cubicBezTo>
                  <a:cubicBezTo>
                    <a:pt x="89" y="72"/>
                    <a:pt x="89" y="72"/>
                    <a:pt x="89" y="72"/>
                  </a:cubicBezTo>
                  <a:cubicBezTo>
                    <a:pt x="88" y="76"/>
                    <a:pt x="88" y="76"/>
                    <a:pt x="88" y="76"/>
                  </a:cubicBezTo>
                  <a:cubicBezTo>
                    <a:pt x="91" y="82"/>
                    <a:pt x="91" y="82"/>
                    <a:pt x="91" y="82"/>
                  </a:cubicBezTo>
                  <a:cubicBezTo>
                    <a:pt x="92" y="86"/>
                    <a:pt x="92" y="86"/>
                    <a:pt x="92" y="86"/>
                  </a:cubicBezTo>
                  <a:lnTo>
                    <a:pt x="92" y="9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78">
              <a:extLst>
                <a:ext uri="{FF2B5EF4-FFF2-40B4-BE49-F238E27FC236}">
                  <a16:creationId xmlns:a16="http://schemas.microsoft.com/office/drawing/2014/main" id="{BDBCBB1C-412A-5149-A79B-61B188FE30F0}"/>
                </a:ext>
              </a:extLst>
            </p:cNvPr>
            <p:cNvSpPr>
              <a:spLocks/>
            </p:cNvSpPr>
            <p:nvPr/>
          </p:nvSpPr>
          <p:spPr bwMode="auto">
            <a:xfrm>
              <a:off x="812" y="3801"/>
              <a:ext cx="65" cy="100"/>
            </a:xfrm>
            <a:custGeom>
              <a:avLst/>
              <a:gdLst>
                <a:gd name="T0" fmla="*/ 4 w 31"/>
                <a:gd name="T1" fmla="*/ 0 h 48"/>
                <a:gd name="T2" fmla="*/ 5 w 31"/>
                <a:gd name="T3" fmla="*/ 9 h 48"/>
                <a:gd name="T4" fmla="*/ 12 w 31"/>
                <a:gd name="T5" fmla="*/ 14 h 48"/>
                <a:gd name="T6" fmla="*/ 20 w 31"/>
                <a:gd name="T7" fmla="*/ 18 h 48"/>
                <a:gd name="T8" fmla="*/ 14 w 31"/>
                <a:gd name="T9" fmla="*/ 23 h 48"/>
                <a:gd name="T10" fmla="*/ 12 w 31"/>
                <a:gd name="T11" fmla="*/ 31 h 48"/>
                <a:gd name="T12" fmla="*/ 10 w 31"/>
                <a:gd name="T13" fmla="*/ 37 h 48"/>
                <a:gd name="T14" fmla="*/ 0 w 31"/>
                <a:gd name="T15" fmla="*/ 38 h 48"/>
                <a:gd name="T16" fmla="*/ 6 w 31"/>
                <a:gd name="T17" fmla="*/ 48 h 48"/>
                <a:gd name="T18" fmla="*/ 15 w 31"/>
                <a:gd name="T19" fmla="*/ 41 h 48"/>
                <a:gd name="T20" fmla="*/ 26 w 31"/>
                <a:gd name="T21" fmla="*/ 32 h 48"/>
                <a:gd name="T22" fmla="*/ 30 w 31"/>
                <a:gd name="T23" fmla="*/ 26 h 48"/>
                <a:gd name="T24" fmla="*/ 26 w 31"/>
                <a:gd name="T25" fmla="*/ 14 h 48"/>
                <a:gd name="T26" fmla="*/ 19 w 31"/>
                <a:gd name="T27" fmla="*/ 7 h 48"/>
                <a:gd name="T28" fmla="*/ 10 w 31"/>
                <a:gd name="T29" fmla="*/ 2 h 48"/>
                <a:gd name="T30" fmla="*/ 4 w 31"/>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48">
                  <a:moveTo>
                    <a:pt x="4" y="0"/>
                  </a:moveTo>
                  <a:cubicBezTo>
                    <a:pt x="3" y="6"/>
                    <a:pt x="4" y="7"/>
                    <a:pt x="5" y="9"/>
                  </a:cubicBezTo>
                  <a:cubicBezTo>
                    <a:pt x="6" y="12"/>
                    <a:pt x="8" y="13"/>
                    <a:pt x="12" y="14"/>
                  </a:cubicBezTo>
                  <a:cubicBezTo>
                    <a:pt x="16" y="15"/>
                    <a:pt x="21" y="14"/>
                    <a:pt x="20" y="18"/>
                  </a:cubicBezTo>
                  <a:cubicBezTo>
                    <a:pt x="19" y="22"/>
                    <a:pt x="17" y="20"/>
                    <a:pt x="14" y="23"/>
                  </a:cubicBezTo>
                  <a:cubicBezTo>
                    <a:pt x="12" y="26"/>
                    <a:pt x="12" y="30"/>
                    <a:pt x="12" y="31"/>
                  </a:cubicBezTo>
                  <a:cubicBezTo>
                    <a:pt x="13" y="32"/>
                    <a:pt x="15" y="37"/>
                    <a:pt x="10" y="37"/>
                  </a:cubicBezTo>
                  <a:cubicBezTo>
                    <a:pt x="5" y="37"/>
                    <a:pt x="0" y="35"/>
                    <a:pt x="0" y="38"/>
                  </a:cubicBezTo>
                  <a:cubicBezTo>
                    <a:pt x="0" y="40"/>
                    <a:pt x="6" y="48"/>
                    <a:pt x="6" y="48"/>
                  </a:cubicBezTo>
                  <a:cubicBezTo>
                    <a:pt x="6" y="48"/>
                    <a:pt x="13" y="45"/>
                    <a:pt x="15" y="41"/>
                  </a:cubicBezTo>
                  <a:cubicBezTo>
                    <a:pt x="17" y="36"/>
                    <a:pt x="25" y="28"/>
                    <a:pt x="26" y="32"/>
                  </a:cubicBezTo>
                  <a:cubicBezTo>
                    <a:pt x="27" y="35"/>
                    <a:pt x="30" y="31"/>
                    <a:pt x="30" y="26"/>
                  </a:cubicBezTo>
                  <a:cubicBezTo>
                    <a:pt x="31" y="20"/>
                    <a:pt x="31" y="19"/>
                    <a:pt x="26" y="14"/>
                  </a:cubicBezTo>
                  <a:cubicBezTo>
                    <a:pt x="21" y="9"/>
                    <a:pt x="25" y="8"/>
                    <a:pt x="19" y="7"/>
                  </a:cubicBezTo>
                  <a:cubicBezTo>
                    <a:pt x="14" y="6"/>
                    <a:pt x="10" y="4"/>
                    <a:pt x="10" y="2"/>
                  </a:cubicBezTo>
                  <a:cubicBezTo>
                    <a:pt x="10" y="0"/>
                    <a:pt x="4" y="0"/>
                    <a:pt x="4"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79">
              <a:extLst>
                <a:ext uri="{FF2B5EF4-FFF2-40B4-BE49-F238E27FC236}">
                  <a16:creationId xmlns:a16="http://schemas.microsoft.com/office/drawing/2014/main" id="{B40B9F2E-F536-9B47-AB26-DF5B5C8D5D30}"/>
                </a:ext>
              </a:extLst>
            </p:cNvPr>
            <p:cNvSpPr>
              <a:spLocks/>
            </p:cNvSpPr>
            <p:nvPr/>
          </p:nvSpPr>
          <p:spPr bwMode="auto">
            <a:xfrm>
              <a:off x="1615" y="3584"/>
              <a:ext cx="241" cy="319"/>
            </a:xfrm>
            <a:custGeom>
              <a:avLst/>
              <a:gdLst>
                <a:gd name="T0" fmla="*/ 100 w 116"/>
                <a:gd name="T1" fmla="*/ 37 h 153"/>
                <a:gd name="T2" fmla="*/ 110 w 116"/>
                <a:gd name="T3" fmla="*/ 45 h 153"/>
                <a:gd name="T4" fmla="*/ 116 w 116"/>
                <a:gd name="T5" fmla="*/ 49 h 153"/>
                <a:gd name="T6" fmla="*/ 110 w 116"/>
                <a:gd name="T7" fmla="*/ 62 h 153"/>
                <a:gd name="T8" fmla="*/ 99 w 116"/>
                <a:gd name="T9" fmla="*/ 69 h 153"/>
                <a:gd name="T10" fmla="*/ 92 w 116"/>
                <a:gd name="T11" fmla="*/ 61 h 153"/>
                <a:gd name="T12" fmla="*/ 80 w 116"/>
                <a:gd name="T13" fmla="*/ 53 h 153"/>
                <a:gd name="T14" fmla="*/ 70 w 116"/>
                <a:gd name="T15" fmla="*/ 60 h 153"/>
                <a:gd name="T16" fmla="*/ 74 w 116"/>
                <a:gd name="T17" fmla="*/ 77 h 153"/>
                <a:gd name="T18" fmla="*/ 84 w 116"/>
                <a:gd name="T19" fmla="*/ 85 h 153"/>
                <a:gd name="T20" fmla="*/ 91 w 116"/>
                <a:gd name="T21" fmla="*/ 83 h 153"/>
                <a:gd name="T22" fmla="*/ 101 w 116"/>
                <a:gd name="T23" fmla="*/ 88 h 153"/>
                <a:gd name="T24" fmla="*/ 102 w 116"/>
                <a:gd name="T25" fmla="*/ 100 h 153"/>
                <a:gd name="T26" fmla="*/ 94 w 116"/>
                <a:gd name="T27" fmla="*/ 95 h 153"/>
                <a:gd name="T28" fmla="*/ 86 w 116"/>
                <a:gd name="T29" fmla="*/ 100 h 153"/>
                <a:gd name="T30" fmla="*/ 78 w 116"/>
                <a:gd name="T31" fmla="*/ 113 h 153"/>
                <a:gd name="T32" fmla="*/ 73 w 116"/>
                <a:gd name="T33" fmla="*/ 123 h 153"/>
                <a:gd name="T34" fmla="*/ 67 w 116"/>
                <a:gd name="T35" fmla="*/ 131 h 153"/>
                <a:gd name="T36" fmla="*/ 59 w 116"/>
                <a:gd name="T37" fmla="*/ 141 h 153"/>
                <a:gd name="T38" fmla="*/ 48 w 116"/>
                <a:gd name="T39" fmla="*/ 153 h 153"/>
                <a:gd name="T40" fmla="*/ 33 w 116"/>
                <a:gd name="T41" fmla="*/ 149 h 153"/>
                <a:gd name="T42" fmla="*/ 23 w 116"/>
                <a:gd name="T43" fmla="*/ 143 h 153"/>
                <a:gd name="T44" fmla="*/ 21 w 116"/>
                <a:gd name="T45" fmla="*/ 135 h 153"/>
                <a:gd name="T46" fmla="*/ 19 w 116"/>
                <a:gd name="T47" fmla="*/ 128 h 153"/>
                <a:gd name="T48" fmla="*/ 27 w 116"/>
                <a:gd name="T49" fmla="*/ 121 h 153"/>
                <a:gd name="T50" fmla="*/ 21 w 116"/>
                <a:gd name="T51" fmla="*/ 115 h 153"/>
                <a:gd name="T52" fmla="*/ 12 w 116"/>
                <a:gd name="T53" fmla="*/ 114 h 153"/>
                <a:gd name="T54" fmla="*/ 15 w 116"/>
                <a:gd name="T55" fmla="*/ 103 h 153"/>
                <a:gd name="T56" fmla="*/ 13 w 116"/>
                <a:gd name="T57" fmla="*/ 88 h 153"/>
                <a:gd name="T58" fmla="*/ 1 w 116"/>
                <a:gd name="T59" fmla="*/ 73 h 153"/>
                <a:gd name="T60" fmla="*/ 4 w 116"/>
                <a:gd name="T61" fmla="*/ 66 h 153"/>
                <a:gd name="T62" fmla="*/ 0 w 116"/>
                <a:gd name="T63" fmla="*/ 52 h 153"/>
                <a:gd name="T64" fmla="*/ 6 w 116"/>
                <a:gd name="T65" fmla="*/ 41 h 153"/>
                <a:gd name="T66" fmla="*/ 17 w 116"/>
                <a:gd name="T67" fmla="*/ 35 h 153"/>
                <a:gd name="T68" fmla="*/ 24 w 116"/>
                <a:gd name="T69" fmla="*/ 24 h 153"/>
                <a:gd name="T70" fmla="*/ 36 w 116"/>
                <a:gd name="T71" fmla="*/ 17 h 153"/>
                <a:gd name="T72" fmla="*/ 33 w 116"/>
                <a:gd name="T73" fmla="*/ 9 h 153"/>
                <a:gd name="T74" fmla="*/ 56 w 116"/>
                <a:gd name="T75" fmla="*/ 0 h 153"/>
                <a:gd name="T76" fmla="*/ 63 w 116"/>
                <a:gd name="T77" fmla="*/ 10 h 153"/>
                <a:gd name="T78" fmla="*/ 72 w 116"/>
                <a:gd name="T79" fmla="*/ 16 h 153"/>
                <a:gd name="T80" fmla="*/ 81 w 116"/>
                <a:gd name="T81" fmla="*/ 2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153">
                  <a:moveTo>
                    <a:pt x="90" y="27"/>
                  </a:moveTo>
                  <a:cubicBezTo>
                    <a:pt x="100" y="37"/>
                    <a:pt x="100" y="37"/>
                    <a:pt x="100" y="37"/>
                  </a:cubicBezTo>
                  <a:cubicBezTo>
                    <a:pt x="107" y="38"/>
                    <a:pt x="107" y="38"/>
                    <a:pt x="107" y="38"/>
                  </a:cubicBezTo>
                  <a:cubicBezTo>
                    <a:pt x="110" y="45"/>
                    <a:pt x="110" y="45"/>
                    <a:pt x="110" y="45"/>
                  </a:cubicBezTo>
                  <a:cubicBezTo>
                    <a:pt x="116" y="39"/>
                    <a:pt x="116" y="39"/>
                    <a:pt x="116" y="39"/>
                  </a:cubicBezTo>
                  <a:cubicBezTo>
                    <a:pt x="116" y="49"/>
                    <a:pt x="116" y="49"/>
                    <a:pt x="116" y="49"/>
                  </a:cubicBezTo>
                  <a:cubicBezTo>
                    <a:pt x="116" y="49"/>
                    <a:pt x="113" y="55"/>
                    <a:pt x="112" y="56"/>
                  </a:cubicBezTo>
                  <a:cubicBezTo>
                    <a:pt x="112" y="56"/>
                    <a:pt x="110" y="62"/>
                    <a:pt x="110" y="62"/>
                  </a:cubicBezTo>
                  <a:cubicBezTo>
                    <a:pt x="102" y="64"/>
                    <a:pt x="102" y="64"/>
                    <a:pt x="102" y="64"/>
                  </a:cubicBezTo>
                  <a:cubicBezTo>
                    <a:pt x="99" y="69"/>
                    <a:pt x="99" y="69"/>
                    <a:pt x="99" y="69"/>
                  </a:cubicBezTo>
                  <a:cubicBezTo>
                    <a:pt x="92" y="67"/>
                    <a:pt x="92" y="67"/>
                    <a:pt x="92" y="67"/>
                  </a:cubicBezTo>
                  <a:cubicBezTo>
                    <a:pt x="92" y="61"/>
                    <a:pt x="92" y="61"/>
                    <a:pt x="92" y="61"/>
                  </a:cubicBezTo>
                  <a:cubicBezTo>
                    <a:pt x="86" y="57"/>
                    <a:pt x="86" y="57"/>
                    <a:pt x="86" y="57"/>
                  </a:cubicBezTo>
                  <a:cubicBezTo>
                    <a:pt x="80" y="53"/>
                    <a:pt x="80" y="53"/>
                    <a:pt x="80" y="53"/>
                  </a:cubicBezTo>
                  <a:cubicBezTo>
                    <a:pt x="74" y="55"/>
                    <a:pt x="74" y="55"/>
                    <a:pt x="74" y="55"/>
                  </a:cubicBezTo>
                  <a:cubicBezTo>
                    <a:pt x="70" y="60"/>
                    <a:pt x="70" y="60"/>
                    <a:pt x="70" y="60"/>
                  </a:cubicBezTo>
                  <a:cubicBezTo>
                    <a:pt x="74" y="69"/>
                    <a:pt x="74" y="69"/>
                    <a:pt x="74" y="69"/>
                  </a:cubicBezTo>
                  <a:cubicBezTo>
                    <a:pt x="74" y="77"/>
                    <a:pt x="74" y="77"/>
                    <a:pt x="74" y="77"/>
                  </a:cubicBezTo>
                  <a:cubicBezTo>
                    <a:pt x="78" y="83"/>
                    <a:pt x="78" y="83"/>
                    <a:pt x="78" y="83"/>
                  </a:cubicBezTo>
                  <a:cubicBezTo>
                    <a:pt x="84" y="85"/>
                    <a:pt x="84" y="85"/>
                    <a:pt x="84" y="85"/>
                  </a:cubicBezTo>
                  <a:cubicBezTo>
                    <a:pt x="89" y="85"/>
                    <a:pt x="89" y="85"/>
                    <a:pt x="89" y="85"/>
                  </a:cubicBezTo>
                  <a:cubicBezTo>
                    <a:pt x="91" y="83"/>
                    <a:pt x="91" y="83"/>
                    <a:pt x="91" y="83"/>
                  </a:cubicBezTo>
                  <a:cubicBezTo>
                    <a:pt x="98" y="84"/>
                    <a:pt x="98" y="84"/>
                    <a:pt x="98" y="84"/>
                  </a:cubicBezTo>
                  <a:cubicBezTo>
                    <a:pt x="101" y="88"/>
                    <a:pt x="101" y="88"/>
                    <a:pt x="101" y="88"/>
                  </a:cubicBezTo>
                  <a:cubicBezTo>
                    <a:pt x="103" y="94"/>
                    <a:pt x="103" y="94"/>
                    <a:pt x="103" y="94"/>
                  </a:cubicBezTo>
                  <a:cubicBezTo>
                    <a:pt x="102" y="100"/>
                    <a:pt x="102" y="100"/>
                    <a:pt x="102" y="100"/>
                  </a:cubicBezTo>
                  <a:cubicBezTo>
                    <a:pt x="97" y="99"/>
                    <a:pt x="97" y="99"/>
                    <a:pt x="97" y="99"/>
                  </a:cubicBezTo>
                  <a:cubicBezTo>
                    <a:pt x="94" y="95"/>
                    <a:pt x="94" y="95"/>
                    <a:pt x="94" y="95"/>
                  </a:cubicBezTo>
                  <a:cubicBezTo>
                    <a:pt x="89" y="96"/>
                    <a:pt x="89" y="96"/>
                    <a:pt x="89" y="96"/>
                  </a:cubicBezTo>
                  <a:cubicBezTo>
                    <a:pt x="86" y="100"/>
                    <a:pt x="86" y="100"/>
                    <a:pt x="86" y="100"/>
                  </a:cubicBezTo>
                  <a:cubicBezTo>
                    <a:pt x="79" y="106"/>
                    <a:pt x="79" y="106"/>
                    <a:pt x="79" y="106"/>
                  </a:cubicBezTo>
                  <a:cubicBezTo>
                    <a:pt x="78" y="113"/>
                    <a:pt x="78" y="113"/>
                    <a:pt x="78" y="113"/>
                  </a:cubicBezTo>
                  <a:cubicBezTo>
                    <a:pt x="73" y="119"/>
                    <a:pt x="73" y="119"/>
                    <a:pt x="73" y="119"/>
                  </a:cubicBezTo>
                  <a:cubicBezTo>
                    <a:pt x="73" y="123"/>
                    <a:pt x="73" y="123"/>
                    <a:pt x="73" y="123"/>
                  </a:cubicBezTo>
                  <a:cubicBezTo>
                    <a:pt x="70" y="123"/>
                    <a:pt x="70" y="123"/>
                    <a:pt x="70" y="123"/>
                  </a:cubicBezTo>
                  <a:cubicBezTo>
                    <a:pt x="67" y="131"/>
                    <a:pt x="67" y="131"/>
                    <a:pt x="67" y="131"/>
                  </a:cubicBezTo>
                  <a:cubicBezTo>
                    <a:pt x="67" y="131"/>
                    <a:pt x="63" y="137"/>
                    <a:pt x="62" y="137"/>
                  </a:cubicBezTo>
                  <a:cubicBezTo>
                    <a:pt x="62" y="138"/>
                    <a:pt x="60" y="140"/>
                    <a:pt x="59" y="141"/>
                  </a:cubicBezTo>
                  <a:cubicBezTo>
                    <a:pt x="58" y="141"/>
                    <a:pt x="58" y="141"/>
                    <a:pt x="58" y="141"/>
                  </a:cubicBezTo>
                  <a:cubicBezTo>
                    <a:pt x="48" y="153"/>
                    <a:pt x="48" y="153"/>
                    <a:pt x="48" y="153"/>
                  </a:cubicBezTo>
                  <a:cubicBezTo>
                    <a:pt x="38" y="145"/>
                    <a:pt x="38" y="145"/>
                    <a:pt x="38" y="145"/>
                  </a:cubicBezTo>
                  <a:cubicBezTo>
                    <a:pt x="33" y="149"/>
                    <a:pt x="33" y="149"/>
                    <a:pt x="33" y="149"/>
                  </a:cubicBezTo>
                  <a:cubicBezTo>
                    <a:pt x="25" y="145"/>
                    <a:pt x="25" y="145"/>
                    <a:pt x="25" y="145"/>
                  </a:cubicBezTo>
                  <a:cubicBezTo>
                    <a:pt x="23" y="143"/>
                    <a:pt x="23" y="143"/>
                    <a:pt x="23" y="143"/>
                  </a:cubicBezTo>
                  <a:cubicBezTo>
                    <a:pt x="21" y="141"/>
                    <a:pt x="21" y="141"/>
                    <a:pt x="21" y="141"/>
                  </a:cubicBezTo>
                  <a:cubicBezTo>
                    <a:pt x="21" y="135"/>
                    <a:pt x="21" y="135"/>
                    <a:pt x="21" y="135"/>
                  </a:cubicBezTo>
                  <a:cubicBezTo>
                    <a:pt x="21" y="135"/>
                    <a:pt x="25" y="131"/>
                    <a:pt x="25" y="130"/>
                  </a:cubicBezTo>
                  <a:cubicBezTo>
                    <a:pt x="26" y="129"/>
                    <a:pt x="19" y="128"/>
                    <a:pt x="19" y="128"/>
                  </a:cubicBezTo>
                  <a:cubicBezTo>
                    <a:pt x="20" y="124"/>
                    <a:pt x="20" y="124"/>
                    <a:pt x="20" y="124"/>
                  </a:cubicBezTo>
                  <a:cubicBezTo>
                    <a:pt x="27" y="121"/>
                    <a:pt x="27" y="121"/>
                    <a:pt x="27" y="121"/>
                  </a:cubicBezTo>
                  <a:cubicBezTo>
                    <a:pt x="27" y="115"/>
                    <a:pt x="27" y="115"/>
                    <a:pt x="27" y="115"/>
                  </a:cubicBezTo>
                  <a:cubicBezTo>
                    <a:pt x="21" y="115"/>
                    <a:pt x="21" y="115"/>
                    <a:pt x="21" y="115"/>
                  </a:cubicBezTo>
                  <a:cubicBezTo>
                    <a:pt x="17" y="117"/>
                    <a:pt x="17" y="117"/>
                    <a:pt x="17" y="117"/>
                  </a:cubicBezTo>
                  <a:cubicBezTo>
                    <a:pt x="12" y="114"/>
                    <a:pt x="12" y="114"/>
                    <a:pt x="12" y="114"/>
                  </a:cubicBezTo>
                  <a:cubicBezTo>
                    <a:pt x="12" y="109"/>
                    <a:pt x="12" y="109"/>
                    <a:pt x="12" y="109"/>
                  </a:cubicBezTo>
                  <a:cubicBezTo>
                    <a:pt x="15" y="103"/>
                    <a:pt x="15" y="103"/>
                    <a:pt x="15" y="103"/>
                  </a:cubicBezTo>
                  <a:cubicBezTo>
                    <a:pt x="12" y="97"/>
                    <a:pt x="12" y="97"/>
                    <a:pt x="12" y="97"/>
                  </a:cubicBezTo>
                  <a:cubicBezTo>
                    <a:pt x="13" y="88"/>
                    <a:pt x="13" y="88"/>
                    <a:pt x="13" y="88"/>
                  </a:cubicBezTo>
                  <a:cubicBezTo>
                    <a:pt x="9" y="80"/>
                    <a:pt x="9" y="80"/>
                    <a:pt x="9" y="80"/>
                  </a:cubicBezTo>
                  <a:cubicBezTo>
                    <a:pt x="1" y="73"/>
                    <a:pt x="1" y="73"/>
                    <a:pt x="1" y="73"/>
                  </a:cubicBezTo>
                  <a:cubicBezTo>
                    <a:pt x="1" y="69"/>
                    <a:pt x="1" y="69"/>
                    <a:pt x="1" y="69"/>
                  </a:cubicBezTo>
                  <a:cubicBezTo>
                    <a:pt x="4" y="66"/>
                    <a:pt x="4" y="66"/>
                    <a:pt x="4" y="66"/>
                  </a:cubicBezTo>
                  <a:cubicBezTo>
                    <a:pt x="1" y="62"/>
                    <a:pt x="1" y="62"/>
                    <a:pt x="1" y="62"/>
                  </a:cubicBezTo>
                  <a:cubicBezTo>
                    <a:pt x="0" y="52"/>
                    <a:pt x="0" y="52"/>
                    <a:pt x="0" y="52"/>
                  </a:cubicBezTo>
                  <a:cubicBezTo>
                    <a:pt x="6" y="46"/>
                    <a:pt x="6" y="46"/>
                    <a:pt x="6" y="46"/>
                  </a:cubicBezTo>
                  <a:cubicBezTo>
                    <a:pt x="6" y="41"/>
                    <a:pt x="6" y="41"/>
                    <a:pt x="6" y="41"/>
                  </a:cubicBezTo>
                  <a:cubicBezTo>
                    <a:pt x="11" y="40"/>
                    <a:pt x="11" y="40"/>
                    <a:pt x="11" y="40"/>
                  </a:cubicBezTo>
                  <a:cubicBezTo>
                    <a:pt x="17" y="35"/>
                    <a:pt x="17" y="35"/>
                    <a:pt x="17" y="35"/>
                  </a:cubicBezTo>
                  <a:cubicBezTo>
                    <a:pt x="14" y="24"/>
                    <a:pt x="14" y="24"/>
                    <a:pt x="14" y="24"/>
                  </a:cubicBezTo>
                  <a:cubicBezTo>
                    <a:pt x="24" y="24"/>
                    <a:pt x="24" y="24"/>
                    <a:pt x="24" y="24"/>
                  </a:cubicBezTo>
                  <a:cubicBezTo>
                    <a:pt x="30" y="22"/>
                    <a:pt x="30" y="22"/>
                    <a:pt x="30" y="22"/>
                  </a:cubicBezTo>
                  <a:cubicBezTo>
                    <a:pt x="36" y="17"/>
                    <a:pt x="36" y="17"/>
                    <a:pt x="36" y="17"/>
                  </a:cubicBezTo>
                  <a:cubicBezTo>
                    <a:pt x="35" y="12"/>
                    <a:pt x="35" y="12"/>
                    <a:pt x="35" y="12"/>
                  </a:cubicBezTo>
                  <a:cubicBezTo>
                    <a:pt x="33" y="9"/>
                    <a:pt x="33" y="9"/>
                    <a:pt x="33" y="9"/>
                  </a:cubicBezTo>
                  <a:cubicBezTo>
                    <a:pt x="52" y="0"/>
                    <a:pt x="52" y="0"/>
                    <a:pt x="52" y="0"/>
                  </a:cubicBezTo>
                  <a:cubicBezTo>
                    <a:pt x="56" y="0"/>
                    <a:pt x="56" y="0"/>
                    <a:pt x="56" y="0"/>
                  </a:cubicBezTo>
                  <a:cubicBezTo>
                    <a:pt x="56" y="5"/>
                    <a:pt x="56" y="5"/>
                    <a:pt x="56" y="5"/>
                  </a:cubicBezTo>
                  <a:cubicBezTo>
                    <a:pt x="63" y="10"/>
                    <a:pt x="63" y="10"/>
                    <a:pt x="63" y="10"/>
                  </a:cubicBezTo>
                  <a:cubicBezTo>
                    <a:pt x="69" y="9"/>
                    <a:pt x="69" y="9"/>
                    <a:pt x="69" y="9"/>
                  </a:cubicBezTo>
                  <a:cubicBezTo>
                    <a:pt x="72" y="16"/>
                    <a:pt x="72" y="16"/>
                    <a:pt x="72" y="16"/>
                  </a:cubicBezTo>
                  <a:cubicBezTo>
                    <a:pt x="78" y="16"/>
                    <a:pt x="78" y="16"/>
                    <a:pt x="78" y="16"/>
                  </a:cubicBezTo>
                  <a:cubicBezTo>
                    <a:pt x="81" y="26"/>
                    <a:pt x="81" y="26"/>
                    <a:pt x="81" y="26"/>
                  </a:cubicBezTo>
                  <a:lnTo>
                    <a:pt x="90" y="2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80">
              <a:extLst>
                <a:ext uri="{FF2B5EF4-FFF2-40B4-BE49-F238E27FC236}">
                  <a16:creationId xmlns:a16="http://schemas.microsoft.com/office/drawing/2014/main" id="{D6A558D1-273A-C049-B77A-960D8DE74F74}"/>
                </a:ext>
              </a:extLst>
            </p:cNvPr>
            <p:cNvSpPr>
              <a:spLocks/>
            </p:cNvSpPr>
            <p:nvPr/>
          </p:nvSpPr>
          <p:spPr bwMode="auto">
            <a:xfrm>
              <a:off x="1281" y="3445"/>
              <a:ext cx="154" cy="106"/>
            </a:xfrm>
            <a:custGeom>
              <a:avLst/>
              <a:gdLst>
                <a:gd name="T0" fmla="*/ 0 w 154"/>
                <a:gd name="T1" fmla="*/ 33 h 106"/>
                <a:gd name="T2" fmla="*/ 4 w 154"/>
                <a:gd name="T3" fmla="*/ 33 h 106"/>
                <a:gd name="T4" fmla="*/ 15 w 154"/>
                <a:gd name="T5" fmla="*/ 25 h 106"/>
                <a:gd name="T6" fmla="*/ 15 w 154"/>
                <a:gd name="T7" fmla="*/ 19 h 106"/>
                <a:gd name="T8" fmla="*/ 23 w 154"/>
                <a:gd name="T9" fmla="*/ 19 h 106"/>
                <a:gd name="T10" fmla="*/ 31 w 154"/>
                <a:gd name="T11" fmla="*/ 6 h 106"/>
                <a:gd name="T12" fmla="*/ 48 w 154"/>
                <a:gd name="T13" fmla="*/ 4 h 106"/>
                <a:gd name="T14" fmla="*/ 48 w 154"/>
                <a:gd name="T15" fmla="*/ 0 h 106"/>
                <a:gd name="T16" fmla="*/ 56 w 154"/>
                <a:gd name="T17" fmla="*/ 4 h 106"/>
                <a:gd name="T18" fmla="*/ 71 w 154"/>
                <a:gd name="T19" fmla="*/ 4 h 106"/>
                <a:gd name="T20" fmla="*/ 71 w 154"/>
                <a:gd name="T21" fmla="*/ 14 h 106"/>
                <a:gd name="T22" fmla="*/ 81 w 154"/>
                <a:gd name="T23" fmla="*/ 23 h 106"/>
                <a:gd name="T24" fmla="*/ 81 w 154"/>
                <a:gd name="T25" fmla="*/ 37 h 106"/>
                <a:gd name="T26" fmla="*/ 92 w 154"/>
                <a:gd name="T27" fmla="*/ 48 h 106"/>
                <a:gd name="T28" fmla="*/ 92 w 154"/>
                <a:gd name="T29" fmla="*/ 56 h 106"/>
                <a:gd name="T30" fmla="*/ 104 w 154"/>
                <a:gd name="T31" fmla="*/ 56 h 106"/>
                <a:gd name="T32" fmla="*/ 115 w 154"/>
                <a:gd name="T33" fmla="*/ 50 h 106"/>
                <a:gd name="T34" fmla="*/ 127 w 154"/>
                <a:gd name="T35" fmla="*/ 52 h 106"/>
                <a:gd name="T36" fmla="*/ 131 w 154"/>
                <a:gd name="T37" fmla="*/ 44 h 106"/>
                <a:gd name="T38" fmla="*/ 144 w 154"/>
                <a:gd name="T39" fmla="*/ 46 h 106"/>
                <a:gd name="T40" fmla="*/ 144 w 154"/>
                <a:gd name="T41" fmla="*/ 58 h 106"/>
                <a:gd name="T42" fmla="*/ 154 w 154"/>
                <a:gd name="T43" fmla="*/ 62 h 106"/>
                <a:gd name="T44" fmla="*/ 154 w 154"/>
                <a:gd name="T45" fmla="*/ 75 h 106"/>
                <a:gd name="T46" fmla="*/ 150 w 154"/>
                <a:gd name="T47" fmla="*/ 77 h 106"/>
                <a:gd name="T48" fmla="*/ 152 w 154"/>
                <a:gd name="T49" fmla="*/ 87 h 106"/>
                <a:gd name="T50" fmla="*/ 146 w 154"/>
                <a:gd name="T51" fmla="*/ 92 h 106"/>
                <a:gd name="T52" fmla="*/ 148 w 154"/>
                <a:gd name="T53" fmla="*/ 104 h 106"/>
                <a:gd name="T54" fmla="*/ 127 w 154"/>
                <a:gd name="T55" fmla="*/ 106 h 106"/>
                <a:gd name="T56" fmla="*/ 115 w 154"/>
                <a:gd name="T57" fmla="*/ 96 h 106"/>
                <a:gd name="T58" fmla="*/ 104 w 154"/>
                <a:gd name="T59" fmla="*/ 106 h 106"/>
                <a:gd name="T60" fmla="*/ 96 w 154"/>
                <a:gd name="T61" fmla="*/ 104 h 106"/>
                <a:gd name="T62" fmla="*/ 83 w 154"/>
                <a:gd name="T63" fmla="*/ 92 h 106"/>
                <a:gd name="T64" fmla="*/ 69 w 154"/>
                <a:gd name="T65" fmla="*/ 89 h 106"/>
                <a:gd name="T66" fmla="*/ 61 w 154"/>
                <a:gd name="T67" fmla="*/ 92 h 106"/>
                <a:gd name="T68" fmla="*/ 48 w 154"/>
                <a:gd name="T69" fmla="*/ 79 h 106"/>
                <a:gd name="T70" fmla="*/ 48 w 154"/>
                <a:gd name="T71" fmla="*/ 62 h 106"/>
                <a:gd name="T72" fmla="*/ 38 w 154"/>
                <a:gd name="T73" fmla="*/ 54 h 106"/>
                <a:gd name="T74" fmla="*/ 23 w 154"/>
                <a:gd name="T75" fmla="*/ 52 h 106"/>
                <a:gd name="T76" fmla="*/ 13 w 154"/>
                <a:gd name="T77" fmla="*/ 44 h 106"/>
                <a:gd name="T78" fmla="*/ 4 w 154"/>
                <a:gd name="T79" fmla="*/ 44 h 106"/>
                <a:gd name="T80" fmla="*/ 0 w 154"/>
                <a:gd name="T8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 h="106">
                  <a:moveTo>
                    <a:pt x="0" y="33"/>
                  </a:moveTo>
                  <a:lnTo>
                    <a:pt x="4" y="33"/>
                  </a:lnTo>
                  <a:lnTo>
                    <a:pt x="15" y="25"/>
                  </a:lnTo>
                  <a:lnTo>
                    <a:pt x="15" y="19"/>
                  </a:lnTo>
                  <a:lnTo>
                    <a:pt x="23" y="19"/>
                  </a:lnTo>
                  <a:lnTo>
                    <a:pt x="31" y="6"/>
                  </a:lnTo>
                  <a:lnTo>
                    <a:pt x="48" y="4"/>
                  </a:lnTo>
                  <a:lnTo>
                    <a:pt x="48" y="0"/>
                  </a:lnTo>
                  <a:lnTo>
                    <a:pt x="56" y="4"/>
                  </a:lnTo>
                  <a:lnTo>
                    <a:pt x="71" y="4"/>
                  </a:lnTo>
                  <a:lnTo>
                    <a:pt x="71" y="14"/>
                  </a:lnTo>
                  <a:lnTo>
                    <a:pt x="81" y="23"/>
                  </a:lnTo>
                  <a:lnTo>
                    <a:pt x="81" y="37"/>
                  </a:lnTo>
                  <a:lnTo>
                    <a:pt x="92" y="48"/>
                  </a:lnTo>
                  <a:lnTo>
                    <a:pt x="92" y="56"/>
                  </a:lnTo>
                  <a:lnTo>
                    <a:pt x="104" y="56"/>
                  </a:lnTo>
                  <a:lnTo>
                    <a:pt x="115" y="50"/>
                  </a:lnTo>
                  <a:lnTo>
                    <a:pt x="127" y="52"/>
                  </a:lnTo>
                  <a:lnTo>
                    <a:pt x="131" y="44"/>
                  </a:lnTo>
                  <a:lnTo>
                    <a:pt x="144" y="46"/>
                  </a:lnTo>
                  <a:lnTo>
                    <a:pt x="144" y="58"/>
                  </a:lnTo>
                  <a:lnTo>
                    <a:pt x="154" y="62"/>
                  </a:lnTo>
                  <a:lnTo>
                    <a:pt x="154" y="75"/>
                  </a:lnTo>
                  <a:lnTo>
                    <a:pt x="150" y="77"/>
                  </a:lnTo>
                  <a:lnTo>
                    <a:pt x="152" y="87"/>
                  </a:lnTo>
                  <a:lnTo>
                    <a:pt x="146" y="92"/>
                  </a:lnTo>
                  <a:lnTo>
                    <a:pt x="148" y="104"/>
                  </a:lnTo>
                  <a:lnTo>
                    <a:pt x="127" y="106"/>
                  </a:lnTo>
                  <a:lnTo>
                    <a:pt x="115" y="96"/>
                  </a:lnTo>
                  <a:lnTo>
                    <a:pt x="104" y="106"/>
                  </a:lnTo>
                  <a:lnTo>
                    <a:pt x="96" y="104"/>
                  </a:lnTo>
                  <a:lnTo>
                    <a:pt x="83" y="92"/>
                  </a:lnTo>
                  <a:lnTo>
                    <a:pt x="69" y="89"/>
                  </a:lnTo>
                  <a:lnTo>
                    <a:pt x="61" y="92"/>
                  </a:lnTo>
                  <a:lnTo>
                    <a:pt x="48" y="79"/>
                  </a:lnTo>
                  <a:lnTo>
                    <a:pt x="48" y="62"/>
                  </a:lnTo>
                  <a:lnTo>
                    <a:pt x="38" y="54"/>
                  </a:lnTo>
                  <a:lnTo>
                    <a:pt x="23" y="52"/>
                  </a:lnTo>
                  <a:lnTo>
                    <a:pt x="13" y="44"/>
                  </a:lnTo>
                  <a:lnTo>
                    <a:pt x="4" y="44"/>
                  </a:lnTo>
                  <a:lnTo>
                    <a:pt x="0" y="3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81">
              <a:extLst>
                <a:ext uri="{FF2B5EF4-FFF2-40B4-BE49-F238E27FC236}">
                  <a16:creationId xmlns:a16="http://schemas.microsoft.com/office/drawing/2014/main" id="{411C37D1-E6E4-934E-A447-A87099603109}"/>
                </a:ext>
              </a:extLst>
            </p:cNvPr>
            <p:cNvSpPr>
              <a:spLocks/>
            </p:cNvSpPr>
            <p:nvPr/>
          </p:nvSpPr>
          <p:spPr bwMode="auto">
            <a:xfrm>
              <a:off x="1450" y="3491"/>
              <a:ext cx="240" cy="202"/>
            </a:xfrm>
            <a:custGeom>
              <a:avLst/>
              <a:gdLst>
                <a:gd name="T0" fmla="*/ 0 w 240"/>
                <a:gd name="T1" fmla="*/ 52 h 202"/>
                <a:gd name="T2" fmla="*/ 12 w 240"/>
                <a:gd name="T3" fmla="*/ 48 h 202"/>
                <a:gd name="T4" fmla="*/ 27 w 240"/>
                <a:gd name="T5" fmla="*/ 54 h 202"/>
                <a:gd name="T6" fmla="*/ 44 w 240"/>
                <a:gd name="T7" fmla="*/ 48 h 202"/>
                <a:gd name="T8" fmla="*/ 44 w 240"/>
                <a:gd name="T9" fmla="*/ 29 h 202"/>
                <a:gd name="T10" fmla="*/ 69 w 240"/>
                <a:gd name="T11" fmla="*/ 21 h 202"/>
                <a:gd name="T12" fmla="*/ 83 w 240"/>
                <a:gd name="T13" fmla="*/ 16 h 202"/>
                <a:gd name="T14" fmla="*/ 102 w 240"/>
                <a:gd name="T15" fmla="*/ 8 h 202"/>
                <a:gd name="T16" fmla="*/ 112 w 240"/>
                <a:gd name="T17" fmla="*/ 0 h 202"/>
                <a:gd name="T18" fmla="*/ 121 w 240"/>
                <a:gd name="T19" fmla="*/ 6 h 202"/>
                <a:gd name="T20" fmla="*/ 140 w 240"/>
                <a:gd name="T21" fmla="*/ 6 h 202"/>
                <a:gd name="T22" fmla="*/ 144 w 240"/>
                <a:gd name="T23" fmla="*/ 14 h 202"/>
                <a:gd name="T24" fmla="*/ 154 w 240"/>
                <a:gd name="T25" fmla="*/ 12 h 202"/>
                <a:gd name="T26" fmla="*/ 160 w 240"/>
                <a:gd name="T27" fmla="*/ 35 h 202"/>
                <a:gd name="T28" fmla="*/ 171 w 240"/>
                <a:gd name="T29" fmla="*/ 50 h 202"/>
                <a:gd name="T30" fmla="*/ 187 w 240"/>
                <a:gd name="T31" fmla="*/ 56 h 202"/>
                <a:gd name="T32" fmla="*/ 200 w 240"/>
                <a:gd name="T33" fmla="*/ 68 h 202"/>
                <a:gd name="T34" fmla="*/ 212 w 240"/>
                <a:gd name="T35" fmla="*/ 75 h 202"/>
                <a:gd name="T36" fmla="*/ 223 w 240"/>
                <a:gd name="T37" fmla="*/ 79 h 202"/>
                <a:gd name="T38" fmla="*/ 223 w 240"/>
                <a:gd name="T39" fmla="*/ 87 h 202"/>
                <a:gd name="T40" fmla="*/ 231 w 240"/>
                <a:gd name="T41" fmla="*/ 93 h 202"/>
                <a:gd name="T42" fmla="*/ 221 w 240"/>
                <a:gd name="T43" fmla="*/ 104 h 202"/>
                <a:gd name="T44" fmla="*/ 237 w 240"/>
                <a:gd name="T45" fmla="*/ 110 h 202"/>
                <a:gd name="T46" fmla="*/ 233 w 240"/>
                <a:gd name="T47" fmla="*/ 112 h 202"/>
                <a:gd name="T48" fmla="*/ 237 w 240"/>
                <a:gd name="T49" fmla="*/ 118 h 202"/>
                <a:gd name="T50" fmla="*/ 240 w 240"/>
                <a:gd name="T51" fmla="*/ 129 h 202"/>
                <a:gd name="T52" fmla="*/ 227 w 240"/>
                <a:gd name="T53" fmla="*/ 139 h 202"/>
                <a:gd name="T54" fmla="*/ 215 w 240"/>
                <a:gd name="T55" fmla="*/ 143 h 202"/>
                <a:gd name="T56" fmla="*/ 194 w 240"/>
                <a:gd name="T57" fmla="*/ 143 h 202"/>
                <a:gd name="T58" fmla="*/ 200 w 240"/>
                <a:gd name="T59" fmla="*/ 166 h 202"/>
                <a:gd name="T60" fmla="*/ 187 w 240"/>
                <a:gd name="T61" fmla="*/ 177 h 202"/>
                <a:gd name="T62" fmla="*/ 177 w 240"/>
                <a:gd name="T63" fmla="*/ 179 h 202"/>
                <a:gd name="T64" fmla="*/ 177 w 240"/>
                <a:gd name="T65" fmla="*/ 189 h 202"/>
                <a:gd name="T66" fmla="*/ 165 w 240"/>
                <a:gd name="T67" fmla="*/ 202 h 202"/>
                <a:gd name="T68" fmla="*/ 165 w 240"/>
                <a:gd name="T69" fmla="*/ 200 h 202"/>
                <a:gd name="T70" fmla="*/ 154 w 240"/>
                <a:gd name="T71" fmla="*/ 191 h 202"/>
                <a:gd name="T72" fmla="*/ 160 w 240"/>
                <a:gd name="T73" fmla="*/ 181 h 202"/>
                <a:gd name="T74" fmla="*/ 154 w 240"/>
                <a:gd name="T75" fmla="*/ 171 h 202"/>
                <a:gd name="T76" fmla="*/ 140 w 240"/>
                <a:gd name="T77" fmla="*/ 171 h 202"/>
                <a:gd name="T78" fmla="*/ 135 w 240"/>
                <a:gd name="T79" fmla="*/ 160 h 202"/>
                <a:gd name="T80" fmla="*/ 140 w 240"/>
                <a:gd name="T81" fmla="*/ 148 h 202"/>
                <a:gd name="T82" fmla="*/ 112 w 240"/>
                <a:gd name="T83" fmla="*/ 131 h 202"/>
                <a:gd name="T84" fmla="*/ 100 w 240"/>
                <a:gd name="T85" fmla="*/ 141 h 202"/>
                <a:gd name="T86" fmla="*/ 81 w 240"/>
                <a:gd name="T87" fmla="*/ 123 h 202"/>
                <a:gd name="T88" fmla="*/ 81 w 240"/>
                <a:gd name="T89" fmla="*/ 125 h 202"/>
                <a:gd name="T90" fmla="*/ 81 w 240"/>
                <a:gd name="T91" fmla="*/ 118 h 202"/>
                <a:gd name="T92" fmla="*/ 69 w 240"/>
                <a:gd name="T93" fmla="*/ 104 h 202"/>
                <a:gd name="T94" fmla="*/ 67 w 240"/>
                <a:gd name="T95" fmla="*/ 91 h 202"/>
                <a:gd name="T96" fmla="*/ 60 w 240"/>
                <a:gd name="T97" fmla="*/ 81 h 202"/>
                <a:gd name="T98" fmla="*/ 54 w 240"/>
                <a:gd name="T99" fmla="*/ 85 h 202"/>
                <a:gd name="T100" fmla="*/ 48 w 240"/>
                <a:gd name="T101" fmla="*/ 87 h 202"/>
                <a:gd name="T102" fmla="*/ 23 w 240"/>
                <a:gd name="T103" fmla="*/ 64 h 202"/>
                <a:gd name="T104" fmla="*/ 14 w 240"/>
                <a:gd name="T105" fmla="*/ 62 h 202"/>
                <a:gd name="T106" fmla="*/ 2 w 240"/>
                <a:gd name="T107" fmla="*/ 64 h 202"/>
                <a:gd name="T108" fmla="*/ 2 w 240"/>
                <a:gd name="T109" fmla="*/ 54 h 202"/>
                <a:gd name="T110" fmla="*/ 0 w 240"/>
                <a:gd name="T111" fmla="*/ 5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202">
                  <a:moveTo>
                    <a:pt x="0" y="52"/>
                  </a:moveTo>
                  <a:lnTo>
                    <a:pt x="12" y="48"/>
                  </a:lnTo>
                  <a:lnTo>
                    <a:pt x="27" y="54"/>
                  </a:lnTo>
                  <a:lnTo>
                    <a:pt x="44" y="48"/>
                  </a:lnTo>
                  <a:lnTo>
                    <a:pt x="44" y="29"/>
                  </a:lnTo>
                  <a:lnTo>
                    <a:pt x="69" y="21"/>
                  </a:lnTo>
                  <a:lnTo>
                    <a:pt x="83" y="16"/>
                  </a:lnTo>
                  <a:lnTo>
                    <a:pt x="102" y="8"/>
                  </a:lnTo>
                  <a:lnTo>
                    <a:pt x="112" y="0"/>
                  </a:lnTo>
                  <a:lnTo>
                    <a:pt x="121" y="6"/>
                  </a:lnTo>
                  <a:lnTo>
                    <a:pt x="140" y="6"/>
                  </a:lnTo>
                  <a:lnTo>
                    <a:pt x="144" y="14"/>
                  </a:lnTo>
                  <a:lnTo>
                    <a:pt x="154" y="12"/>
                  </a:lnTo>
                  <a:lnTo>
                    <a:pt x="160" y="35"/>
                  </a:lnTo>
                  <a:lnTo>
                    <a:pt x="171" y="50"/>
                  </a:lnTo>
                  <a:lnTo>
                    <a:pt x="187" y="56"/>
                  </a:lnTo>
                  <a:lnTo>
                    <a:pt x="200" y="68"/>
                  </a:lnTo>
                  <a:lnTo>
                    <a:pt x="212" y="75"/>
                  </a:lnTo>
                  <a:lnTo>
                    <a:pt x="223" y="79"/>
                  </a:lnTo>
                  <a:lnTo>
                    <a:pt x="223" y="87"/>
                  </a:lnTo>
                  <a:lnTo>
                    <a:pt x="231" y="93"/>
                  </a:lnTo>
                  <a:lnTo>
                    <a:pt x="221" y="104"/>
                  </a:lnTo>
                  <a:lnTo>
                    <a:pt x="237" y="110"/>
                  </a:lnTo>
                  <a:lnTo>
                    <a:pt x="233" y="112"/>
                  </a:lnTo>
                  <a:lnTo>
                    <a:pt x="237" y="118"/>
                  </a:lnTo>
                  <a:lnTo>
                    <a:pt x="240" y="129"/>
                  </a:lnTo>
                  <a:lnTo>
                    <a:pt x="227" y="139"/>
                  </a:lnTo>
                  <a:lnTo>
                    <a:pt x="215" y="143"/>
                  </a:lnTo>
                  <a:lnTo>
                    <a:pt x="194" y="143"/>
                  </a:lnTo>
                  <a:lnTo>
                    <a:pt x="200" y="166"/>
                  </a:lnTo>
                  <a:lnTo>
                    <a:pt x="187" y="177"/>
                  </a:lnTo>
                  <a:lnTo>
                    <a:pt x="177" y="179"/>
                  </a:lnTo>
                  <a:lnTo>
                    <a:pt x="177" y="189"/>
                  </a:lnTo>
                  <a:lnTo>
                    <a:pt x="165" y="202"/>
                  </a:lnTo>
                  <a:lnTo>
                    <a:pt x="165" y="200"/>
                  </a:lnTo>
                  <a:lnTo>
                    <a:pt x="154" y="191"/>
                  </a:lnTo>
                  <a:lnTo>
                    <a:pt x="160" y="181"/>
                  </a:lnTo>
                  <a:lnTo>
                    <a:pt x="154" y="171"/>
                  </a:lnTo>
                  <a:lnTo>
                    <a:pt x="140" y="171"/>
                  </a:lnTo>
                  <a:lnTo>
                    <a:pt x="135" y="160"/>
                  </a:lnTo>
                  <a:lnTo>
                    <a:pt x="140" y="148"/>
                  </a:lnTo>
                  <a:lnTo>
                    <a:pt x="112" y="131"/>
                  </a:lnTo>
                  <a:lnTo>
                    <a:pt x="100" y="141"/>
                  </a:lnTo>
                  <a:lnTo>
                    <a:pt x="81" y="123"/>
                  </a:lnTo>
                  <a:lnTo>
                    <a:pt x="81" y="125"/>
                  </a:lnTo>
                  <a:lnTo>
                    <a:pt x="81" y="118"/>
                  </a:lnTo>
                  <a:lnTo>
                    <a:pt x="69" y="104"/>
                  </a:lnTo>
                  <a:lnTo>
                    <a:pt x="67" y="91"/>
                  </a:lnTo>
                  <a:lnTo>
                    <a:pt x="60" y="81"/>
                  </a:lnTo>
                  <a:lnTo>
                    <a:pt x="54" y="85"/>
                  </a:lnTo>
                  <a:lnTo>
                    <a:pt x="48" y="87"/>
                  </a:lnTo>
                  <a:lnTo>
                    <a:pt x="23" y="64"/>
                  </a:lnTo>
                  <a:lnTo>
                    <a:pt x="14" y="62"/>
                  </a:lnTo>
                  <a:lnTo>
                    <a:pt x="2" y="64"/>
                  </a:lnTo>
                  <a:lnTo>
                    <a:pt x="2" y="54"/>
                  </a:lnTo>
                  <a:lnTo>
                    <a:pt x="0" y="5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82">
              <a:extLst>
                <a:ext uri="{FF2B5EF4-FFF2-40B4-BE49-F238E27FC236}">
                  <a16:creationId xmlns:a16="http://schemas.microsoft.com/office/drawing/2014/main" id="{EB362BBE-0FA4-3F4D-891E-5999173AA946}"/>
                </a:ext>
              </a:extLst>
            </p:cNvPr>
            <p:cNvSpPr>
              <a:spLocks/>
            </p:cNvSpPr>
            <p:nvPr/>
          </p:nvSpPr>
          <p:spPr bwMode="auto">
            <a:xfrm>
              <a:off x="1429" y="3455"/>
              <a:ext cx="94" cy="90"/>
            </a:xfrm>
            <a:custGeom>
              <a:avLst/>
              <a:gdLst>
                <a:gd name="T0" fmla="*/ 0 w 94"/>
                <a:gd name="T1" fmla="*/ 50 h 90"/>
                <a:gd name="T2" fmla="*/ 23 w 94"/>
                <a:gd name="T3" fmla="*/ 32 h 90"/>
                <a:gd name="T4" fmla="*/ 23 w 94"/>
                <a:gd name="T5" fmla="*/ 15 h 90"/>
                <a:gd name="T6" fmla="*/ 44 w 94"/>
                <a:gd name="T7" fmla="*/ 0 h 90"/>
                <a:gd name="T8" fmla="*/ 56 w 94"/>
                <a:gd name="T9" fmla="*/ 7 h 90"/>
                <a:gd name="T10" fmla="*/ 83 w 94"/>
                <a:gd name="T11" fmla="*/ 7 h 90"/>
                <a:gd name="T12" fmla="*/ 83 w 94"/>
                <a:gd name="T13" fmla="*/ 17 h 90"/>
                <a:gd name="T14" fmla="*/ 94 w 94"/>
                <a:gd name="T15" fmla="*/ 27 h 90"/>
                <a:gd name="T16" fmla="*/ 85 w 94"/>
                <a:gd name="T17" fmla="*/ 40 h 90"/>
                <a:gd name="T18" fmla="*/ 94 w 94"/>
                <a:gd name="T19" fmla="*/ 54 h 90"/>
                <a:gd name="T20" fmla="*/ 90 w 94"/>
                <a:gd name="T21" fmla="*/ 57 h 90"/>
                <a:gd name="T22" fmla="*/ 65 w 94"/>
                <a:gd name="T23" fmla="*/ 65 h 90"/>
                <a:gd name="T24" fmla="*/ 65 w 94"/>
                <a:gd name="T25" fmla="*/ 84 h 90"/>
                <a:gd name="T26" fmla="*/ 48 w 94"/>
                <a:gd name="T27" fmla="*/ 90 h 90"/>
                <a:gd name="T28" fmla="*/ 33 w 94"/>
                <a:gd name="T29" fmla="*/ 84 h 90"/>
                <a:gd name="T30" fmla="*/ 21 w 94"/>
                <a:gd name="T31" fmla="*/ 88 h 90"/>
                <a:gd name="T32" fmla="*/ 4 w 94"/>
                <a:gd name="T33" fmla="*/ 77 h 90"/>
                <a:gd name="T34" fmla="*/ 4 w 94"/>
                <a:gd name="T35" fmla="*/ 77 h 90"/>
                <a:gd name="T36" fmla="*/ 2 w 94"/>
                <a:gd name="T37" fmla="*/ 67 h 90"/>
                <a:gd name="T38" fmla="*/ 6 w 94"/>
                <a:gd name="T39" fmla="*/ 65 h 90"/>
                <a:gd name="T40" fmla="*/ 6 w 94"/>
                <a:gd name="T41" fmla="*/ 52 h 90"/>
                <a:gd name="T42" fmla="*/ 0 w 94"/>
                <a:gd name="T43"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90">
                  <a:moveTo>
                    <a:pt x="0" y="50"/>
                  </a:moveTo>
                  <a:lnTo>
                    <a:pt x="23" y="32"/>
                  </a:lnTo>
                  <a:lnTo>
                    <a:pt x="23" y="15"/>
                  </a:lnTo>
                  <a:lnTo>
                    <a:pt x="44" y="0"/>
                  </a:lnTo>
                  <a:lnTo>
                    <a:pt x="56" y="7"/>
                  </a:lnTo>
                  <a:lnTo>
                    <a:pt x="83" y="7"/>
                  </a:lnTo>
                  <a:lnTo>
                    <a:pt x="83" y="17"/>
                  </a:lnTo>
                  <a:lnTo>
                    <a:pt x="94" y="27"/>
                  </a:lnTo>
                  <a:lnTo>
                    <a:pt x="85" y="40"/>
                  </a:lnTo>
                  <a:lnTo>
                    <a:pt x="94" y="54"/>
                  </a:lnTo>
                  <a:lnTo>
                    <a:pt x="90" y="57"/>
                  </a:lnTo>
                  <a:lnTo>
                    <a:pt x="65" y="65"/>
                  </a:lnTo>
                  <a:lnTo>
                    <a:pt x="65" y="84"/>
                  </a:lnTo>
                  <a:lnTo>
                    <a:pt x="48" y="90"/>
                  </a:lnTo>
                  <a:lnTo>
                    <a:pt x="33" y="84"/>
                  </a:lnTo>
                  <a:lnTo>
                    <a:pt x="21" y="88"/>
                  </a:lnTo>
                  <a:lnTo>
                    <a:pt x="4" y="77"/>
                  </a:lnTo>
                  <a:lnTo>
                    <a:pt x="4" y="77"/>
                  </a:lnTo>
                  <a:lnTo>
                    <a:pt x="2" y="67"/>
                  </a:lnTo>
                  <a:lnTo>
                    <a:pt x="6" y="65"/>
                  </a:lnTo>
                  <a:lnTo>
                    <a:pt x="6" y="52"/>
                  </a:lnTo>
                  <a:lnTo>
                    <a:pt x="0" y="5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83">
              <a:extLst>
                <a:ext uri="{FF2B5EF4-FFF2-40B4-BE49-F238E27FC236}">
                  <a16:creationId xmlns:a16="http://schemas.microsoft.com/office/drawing/2014/main" id="{99172135-29C8-D742-BD1E-55835CF1BCCA}"/>
                </a:ext>
              </a:extLst>
            </p:cNvPr>
            <p:cNvSpPr>
              <a:spLocks/>
            </p:cNvSpPr>
            <p:nvPr/>
          </p:nvSpPr>
          <p:spPr bwMode="auto">
            <a:xfrm>
              <a:off x="1464" y="3409"/>
              <a:ext cx="142" cy="103"/>
            </a:xfrm>
            <a:custGeom>
              <a:avLst/>
              <a:gdLst>
                <a:gd name="T0" fmla="*/ 55 w 142"/>
                <a:gd name="T1" fmla="*/ 13 h 103"/>
                <a:gd name="T2" fmla="*/ 71 w 142"/>
                <a:gd name="T3" fmla="*/ 34 h 103"/>
                <a:gd name="T4" fmla="*/ 86 w 142"/>
                <a:gd name="T5" fmla="*/ 28 h 103"/>
                <a:gd name="T6" fmla="*/ 92 w 142"/>
                <a:gd name="T7" fmla="*/ 34 h 103"/>
                <a:gd name="T8" fmla="*/ 101 w 142"/>
                <a:gd name="T9" fmla="*/ 23 h 103"/>
                <a:gd name="T10" fmla="*/ 113 w 142"/>
                <a:gd name="T11" fmla="*/ 36 h 103"/>
                <a:gd name="T12" fmla="*/ 126 w 142"/>
                <a:gd name="T13" fmla="*/ 36 h 103"/>
                <a:gd name="T14" fmla="*/ 128 w 142"/>
                <a:gd name="T15" fmla="*/ 53 h 103"/>
                <a:gd name="T16" fmla="*/ 142 w 142"/>
                <a:gd name="T17" fmla="*/ 57 h 103"/>
                <a:gd name="T18" fmla="*/ 140 w 142"/>
                <a:gd name="T19" fmla="*/ 80 h 103"/>
                <a:gd name="T20" fmla="*/ 140 w 142"/>
                <a:gd name="T21" fmla="*/ 94 h 103"/>
                <a:gd name="T22" fmla="*/ 130 w 142"/>
                <a:gd name="T23" fmla="*/ 96 h 103"/>
                <a:gd name="T24" fmla="*/ 126 w 142"/>
                <a:gd name="T25" fmla="*/ 88 h 103"/>
                <a:gd name="T26" fmla="*/ 107 w 142"/>
                <a:gd name="T27" fmla="*/ 88 h 103"/>
                <a:gd name="T28" fmla="*/ 98 w 142"/>
                <a:gd name="T29" fmla="*/ 82 h 103"/>
                <a:gd name="T30" fmla="*/ 88 w 142"/>
                <a:gd name="T31" fmla="*/ 90 h 103"/>
                <a:gd name="T32" fmla="*/ 69 w 142"/>
                <a:gd name="T33" fmla="*/ 98 h 103"/>
                <a:gd name="T34" fmla="*/ 55 w 142"/>
                <a:gd name="T35" fmla="*/ 103 h 103"/>
                <a:gd name="T36" fmla="*/ 59 w 142"/>
                <a:gd name="T37" fmla="*/ 100 h 103"/>
                <a:gd name="T38" fmla="*/ 50 w 142"/>
                <a:gd name="T39" fmla="*/ 86 h 103"/>
                <a:gd name="T40" fmla="*/ 59 w 142"/>
                <a:gd name="T41" fmla="*/ 73 h 103"/>
                <a:gd name="T42" fmla="*/ 48 w 142"/>
                <a:gd name="T43" fmla="*/ 63 h 103"/>
                <a:gd name="T44" fmla="*/ 48 w 142"/>
                <a:gd name="T45" fmla="*/ 53 h 103"/>
                <a:gd name="T46" fmla="*/ 21 w 142"/>
                <a:gd name="T47" fmla="*/ 53 h 103"/>
                <a:gd name="T48" fmla="*/ 9 w 142"/>
                <a:gd name="T49" fmla="*/ 46 h 103"/>
                <a:gd name="T50" fmla="*/ 0 w 142"/>
                <a:gd name="T51" fmla="*/ 34 h 103"/>
                <a:gd name="T52" fmla="*/ 11 w 142"/>
                <a:gd name="T53" fmla="*/ 23 h 103"/>
                <a:gd name="T54" fmla="*/ 9 w 142"/>
                <a:gd name="T55" fmla="*/ 11 h 103"/>
                <a:gd name="T56" fmla="*/ 28 w 142"/>
                <a:gd name="T57" fmla="*/ 11 h 103"/>
                <a:gd name="T58" fmla="*/ 34 w 142"/>
                <a:gd name="T59" fmla="*/ 0 h 103"/>
                <a:gd name="T60" fmla="*/ 55 w 142"/>
                <a:gd name="T6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03">
                  <a:moveTo>
                    <a:pt x="55" y="13"/>
                  </a:moveTo>
                  <a:lnTo>
                    <a:pt x="71" y="34"/>
                  </a:lnTo>
                  <a:lnTo>
                    <a:pt x="86" y="28"/>
                  </a:lnTo>
                  <a:lnTo>
                    <a:pt x="92" y="34"/>
                  </a:lnTo>
                  <a:lnTo>
                    <a:pt x="101" y="23"/>
                  </a:lnTo>
                  <a:lnTo>
                    <a:pt x="113" y="36"/>
                  </a:lnTo>
                  <a:lnTo>
                    <a:pt x="126" y="36"/>
                  </a:lnTo>
                  <a:lnTo>
                    <a:pt x="128" y="53"/>
                  </a:lnTo>
                  <a:lnTo>
                    <a:pt x="142" y="57"/>
                  </a:lnTo>
                  <a:lnTo>
                    <a:pt x="140" y="80"/>
                  </a:lnTo>
                  <a:lnTo>
                    <a:pt x="140" y="94"/>
                  </a:lnTo>
                  <a:lnTo>
                    <a:pt x="130" y="96"/>
                  </a:lnTo>
                  <a:lnTo>
                    <a:pt x="126" y="88"/>
                  </a:lnTo>
                  <a:lnTo>
                    <a:pt x="107" y="88"/>
                  </a:lnTo>
                  <a:lnTo>
                    <a:pt x="98" y="82"/>
                  </a:lnTo>
                  <a:lnTo>
                    <a:pt x="88" y="90"/>
                  </a:lnTo>
                  <a:lnTo>
                    <a:pt x="69" y="98"/>
                  </a:lnTo>
                  <a:lnTo>
                    <a:pt x="55" y="103"/>
                  </a:lnTo>
                  <a:lnTo>
                    <a:pt x="59" y="100"/>
                  </a:lnTo>
                  <a:lnTo>
                    <a:pt x="50" y="86"/>
                  </a:lnTo>
                  <a:lnTo>
                    <a:pt x="59" y="73"/>
                  </a:lnTo>
                  <a:lnTo>
                    <a:pt x="48" y="63"/>
                  </a:lnTo>
                  <a:lnTo>
                    <a:pt x="48" y="53"/>
                  </a:lnTo>
                  <a:lnTo>
                    <a:pt x="21" y="53"/>
                  </a:lnTo>
                  <a:lnTo>
                    <a:pt x="9" y="46"/>
                  </a:lnTo>
                  <a:lnTo>
                    <a:pt x="0" y="34"/>
                  </a:lnTo>
                  <a:lnTo>
                    <a:pt x="11" y="23"/>
                  </a:lnTo>
                  <a:lnTo>
                    <a:pt x="9" y="11"/>
                  </a:lnTo>
                  <a:lnTo>
                    <a:pt x="28" y="11"/>
                  </a:lnTo>
                  <a:lnTo>
                    <a:pt x="34" y="0"/>
                  </a:lnTo>
                  <a:lnTo>
                    <a:pt x="55" y="1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84">
              <a:extLst>
                <a:ext uri="{FF2B5EF4-FFF2-40B4-BE49-F238E27FC236}">
                  <a16:creationId xmlns:a16="http://schemas.microsoft.com/office/drawing/2014/main" id="{E4AF1530-43DB-0048-BE05-5C7437CE600B}"/>
                </a:ext>
              </a:extLst>
            </p:cNvPr>
            <p:cNvSpPr>
              <a:spLocks/>
            </p:cNvSpPr>
            <p:nvPr/>
          </p:nvSpPr>
          <p:spPr bwMode="auto">
            <a:xfrm>
              <a:off x="1621" y="3434"/>
              <a:ext cx="137" cy="167"/>
            </a:xfrm>
            <a:custGeom>
              <a:avLst/>
              <a:gdLst>
                <a:gd name="T0" fmla="*/ 100 w 137"/>
                <a:gd name="T1" fmla="*/ 153 h 167"/>
                <a:gd name="T2" fmla="*/ 94 w 137"/>
                <a:gd name="T3" fmla="*/ 138 h 167"/>
                <a:gd name="T4" fmla="*/ 94 w 137"/>
                <a:gd name="T5" fmla="*/ 125 h 167"/>
                <a:gd name="T6" fmla="*/ 119 w 137"/>
                <a:gd name="T7" fmla="*/ 117 h 167"/>
                <a:gd name="T8" fmla="*/ 123 w 137"/>
                <a:gd name="T9" fmla="*/ 90 h 167"/>
                <a:gd name="T10" fmla="*/ 125 w 137"/>
                <a:gd name="T11" fmla="*/ 73 h 167"/>
                <a:gd name="T12" fmla="*/ 135 w 137"/>
                <a:gd name="T13" fmla="*/ 63 h 167"/>
                <a:gd name="T14" fmla="*/ 137 w 137"/>
                <a:gd name="T15" fmla="*/ 30 h 167"/>
                <a:gd name="T16" fmla="*/ 125 w 137"/>
                <a:gd name="T17" fmla="*/ 28 h 167"/>
                <a:gd name="T18" fmla="*/ 129 w 137"/>
                <a:gd name="T19" fmla="*/ 15 h 167"/>
                <a:gd name="T20" fmla="*/ 108 w 137"/>
                <a:gd name="T21" fmla="*/ 11 h 167"/>
                <a:gd name="T22" fmla="*/ 91 w 137"/>
                <a:gd name="T23" fmla="*/ 0 h 167"/>
                <a:gd name="T24" fmla="*/ 73 w 137"/>
                <a:gd name="T25" fmla="*/ 23 h 167"/>
                <a:gd name="T26" fmla="*/ 66 w 137"/>
                <a:gd name="T27" fmla="*/ 44 h 167"/>
                <a:gd name="T28" fmla="*/ 54 w 137"/>
                <a:gd name="T29" fmla="*/ 46 h 167"/>
                <a:gd name="T30" fmla="*/ 41 w 137"/>
                <a:gd name="T31" fmla="*/ 38 h 167"/>
                <a:gd name="T32" fmla="*/ 27 w 137"/>
                <a:gd name="T33" fmla="*/ 46 h 167"/>
                <a:gd name="T34" fmla="*/ 25 w 137"/>
                <a:gd name="T35" fmla="*/ 71 h 167"/>
                <a:gd name="T36" fmla="*/ 10 w 137"/>
                <a:gd name="T37" fmla="*/ 96 h 167"/>
                <a:gd name="T38" fmla="*/ 0 w 137"/>
                <a:gd name="T39" fmla="*/ 107 h 167"/>
                <a:gd name="T40" fmla="*/ 0 w 137"/>
                <a:gd name="T41" fmla="*/ 107 h 167"/>
                <a:gd name="T42" fmla="*/ 16 w 137"/>
                <a:gd name="T43" fmla="*/ 113 h 167"/>
                <a:gd name="T44" fmla="*/ 29 w 137"/>
                <a:gd name="T45" fmla="*/ 125 h 167"/>
                <a:gd name="T46" fmla="*/ 41 w 137"/>
                <a:gd name="T47" fmla="*/ 132 h 167"/>
                <a:gd name="T48" fmla="*/ 52 w 137"/>
                <a:gd name="T49" fmla="*/ 136 h 167"/>
                <a:gd name="T50" fmla="*/ 52 w 137"/>
                <a:gd name="T51" fmla="*/ 144 h 167"/>
                <a:gd name="T52" fmla="*/ 60 w 137"/>
                <a:gd name="T53" fmla="*/ 150 h 167"/>
                <a:gd name="T54" fmla="*/ 50 w 137"/>
                <a:gd name="T55" fmla="*/ 161 h 167"/>
                <a:gd name="T56" fmla="*/ 66 w 137"/>
                <a:gd name="T57" fmla="*/ 167 h 167"/>
                <a:gd name="T58" fmla="*/ 100 w 137"/>
                <a:gd name="T59" fmla="*/ 15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67">
                  <a:moveTo>
                    <a:pt x="100" y="153"/>
                  </a:moveTo>
                  <a:lnTo>
                    <a:pt x="94" y="138"/>
                  </a:lnTo>
                  <a:lnTo>
                    <a:pt x="94" y="125"/>
                  </a:lnTo>
                  <a:lnTo>
                    <a:pt x="119" y="117"/>
                  </a:lnTo>
                  <a:lnTo>
                    <a:pt x="123" y="90"/>
                  </a:lnTo>
                  <a:lnTo>
                    <a:pt x="125" y="73"/>
                  </a:lnTo>
                  <a:lnTo>
                    <a:pt x="135" y="63"/>
                  </a:lnTo>
                  <a:lnTo>
                    <a:pt x="137" y="30"/>
                  </a:lnTo>
                  <a:lnTo>
                    <a:pt x="125" y="28"/>
                  </a:lnTo>
                  <a:lnTo>
                    <a:pt x="129" y="15"/>
                  </a:lnTo>
                  <a:lnTo>
                    <a:pt x="108" y="11"/>
                  </a:lnTo>
                  <a:lnTo>
                    <a:pt x="91" y="0"/>
                  </a:lnTo>
                  <a:lnTo>
                    <a:pt x="73" y="23"/>
                  </a:lnTo>
                  <a:lnTo>
                    <a:pt x="66" y="44"/>
                  </a:lnTo>
                  <a:lnTo>
                    <a:pt x="54" y="46"/>
                  </a:lnTo>
                  <a:lnTo>
                    <a:pt x="41" y="38"/>
                  </a:lnTo>
                  <a:lnTo>
                    <a:pt x="27" y="46"/>
                  </a:lnTo>
                  <a:lnTo>
                    <a:pt x="25" y="71"/>
                  </a:lnTo>
                  <a:lnTo>
                    <a:pt x="10" y="96"/>
                  </a:lnTo>
                  <a:lnTo>
                    <a:pt x="0" y="107"/>
                  </a:lnTo>
                  <a:lnTo>
                    <a:pt x="0" y="107"/>
                  </a:lnTo>
                  <a:lnTo>
                    <a:pt x="16" y="113"/>
                  </a:lnTo>
                  <a:lnTo>
                    <a:pt x="29" y="125"/>
                  </a:lnTo>
                  <a:lnTo>
                    <a:pt x="41" y="132"/>
                  </a:lnTo>
                  <a:lnTo>
                    <a:pt x="52" y="136"/>
                  </a:lnTo>
                  <a:lnTo>
                    <a:pt x="52" y="144"/>
                  </a:lnTo>
                  <a:lnTo>
                    <a:pt x="60" y="150"/>
                  </a:lnTo>
                  <a:lnTo>
                    <a:pt x="50" y="161"/>
                  </a:lnTo>
                  <a:lnTo>
                    <a:pt x="66" y="167"/>
                  </a:lnTo>
                  <a:lnTo>
                    <a:pt x="100" y="15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85">
              <a:extLst>
                <a:ext uri="{FF2B5EF4-FFF2-40B4-BE49-F238E27FC236}">
                  <a16:creationId xmlns:a16="http://schemas.microsoft.com/office/drawing/2014/main" id="{19875461-0AEE-8844-8C72-098113D967BE}"/>
                </a:ext>
              </a:extLst>
            </p:cNvPr>
            <p:cNvSpPr>
              <a:spLocks/>
            </p:cNvSpPr>
            <p:nvPr/>
          </p:nvSpPr>
          <p:spPr bwMode="auto">
            <a:xfrm>
              <a:off x="3194" y="3676"/>
              <a:ext cx="605" cy="538"/>
            </a:xfrm>
            <a:custGeom>
              <a:avLst/>
              <a:gdLst>
                <a:gd name="T0" fmla="*/ 23 w 290"/>
                <a:gd name="T1" fmla="*/ 178 h 258"/>
                <a:gd name="T2" fmla="*/ 28 w 290"/>
                <a:gd name="T3" fmla="*/ 185 h 258"/>
                <a:gd name="T4" fmla="*/ 45 w 290"/>
                <a:gd name="T5" fmla="*/ 192 h 258"/>
                <a:gd name="T6" fmla="*/ 67 w 290"/>
                <a:gd name="T7" fmla="*/ 202 h 258"/>
                <a:gd name="T8" fmla="*/ 85 w 290"/>
                <a:gd name="T9" fmla="*/ 210 h 258"/>
                <a:gd name="T10" fmla="*/ 97 w 290"/>
                <a:gd name="T11" fmla="*/ 222 h 258"/>
                <a:gd name="T12" fmla="*/ 107 w 290"/>
                <a:gd name="T13" fmla="*/ 223 h 258"/>
                <a:gd name="T14" fmla="*/ 113 w 290"/>
                <a:gd name="T15" fmla="*/ 212 h 258"/>
                <a:gd name="T16" fmla="*/ 133 w 290"/>
                <a:gd name="T17" fmla="*/ 184 h 258"/>
                <a:gd name="T18" fmla="*/ 161 w 290"/>
                <a:gd name="T19" fmla="*/ 129 h 258"/>
                <a:gd name="T20" fmla="*/ 157 w 290"/>
                <a:gd name="T21" fmla="*/ 110 h 258"/>
                <a:gd name="T22" fmla="*/ 158 w 290"/>
                <a:gd name="T23" fmla="*/ 69 h 258"/>
                <a:gd name="T24" fmla="*/ 146 w 290"/>
                <a:gd name="T25" fmla="*/ 51 h 258"/>
                <a:gd name="T26" fmla="*/ 161 w 290"/>
                <a:gd name="T27" fmla="*/ 48 h 258"/>
                <a:gd name="T28" fmla="*/ 166 w 290"/>
                <a:gd name="T29" fmla="*/ 38 h 258"/>
                <a:gd name="T30" fmla="*/ 182 w 290"/>
                <a:gd name="T31" fmla="*/ 37 h 258"/>
                <a:gd name="T32" fmla="*/ 186 w 290"/>
                <a:gd name="T33" fmla="*/ 25 h 258"/>
                <a:gd name="T34" fmla="*/ 198 w 290"/>
                <a:gd name="T35" fmla="*/ 32 h 258"/>
                <a:gd name="T36" fmla="*/ 206 w 290"/>
                <a:gd name="T37" fmla="*/ 32 h 258"/>
                <a:gd name="T38" fmla="*/ 219 w 290"/>
                <a:gd name="T39" fmla="*/ 26 h 258"/>
                <a:gd name="T40" fmla="*/ 232 w 290"/>
                <a:gd name="T41" fmla="*/ 25 h 258"/>
                <a:gd name="T42" fmla="*/ 236 w 290"/>
                <a:gd name="T43" fmla="*/ 13 h 258"/>
                <a:gd name="T44" fmla="*/ 249 w 290"/>
                <a:gd name="T45" fmla="*/ 0 h 258"/>
                <a:gd name="T46" fmla="*/ 250 w 290"/>
                <a:gd name="T47" fmla="*/ 11 h 258"/>
                <a:gd name="T48" fmla="*/ 255 w 290"/>
                <a:gd name="T49" fmla="*/ 23 h 258"/>
                <a:gd name="T50" fmla="*/ 265 w 290"/>
                <a:gd name="T51" fmla="*/ 40 h 258"/>
                <a:gd name="T52" fmla="*/ 273 w 290"/>
                <a:gd name="T53" fmla="*/ 50 h 258"/>
                <a:gd name="T54" fmla="*/ 289 w 290"/>
                <a:gd name="T55" fmla="*/ 59 h 258"/>
                <a:gd name="T56" fmla="*/ 288 w 290"/>
                <a:gd name="T57" fmla="*/ 75 h 258"/>
                <a:gd name="T58" fmla="*/ 265 w 290"/>
                <a:gd name="T59" fmla="*/ 99 h 258"/>
                <a:gd name="T60" fmla="*/ 255 w 290"/>
                <a:gd name="T61" fmla="*/ 114 h 258"/>
                <a:gd name="T62" fmla="*/ 266 w 290"/>
                <a:gd name="T63" fmla="*/ 129 h 258"/>
                <a:gd name="T64" fmla="*/ 252 w 290"/>
                <a:gd name="T65" fmla="*/ 153 h 258"/>
                <a:gd name="T66" fmla="*/ 233 w 290"/>
                <a:gd name="T67" fmla="*/ 170 h 258"/>
                <a:gd name="T68" fmla="*/ 221 w 290"/>
                <a:gd name="T69" fmla="*/ 190 h 258"/>
                <a:gd name="T70" fmla="*/ 195 w 290"/>
                <a:gd name="T71" fmla="*/ 200 h 258"/>
                <a:gd name="T72" fmla="*/ 184 w 290"/>
                <a:gd name="T73" fmla="*/ 208 h 258"/>
                <a:gd name="T74" fmla="*/ 184 w 290"/>
                <a:gd name="T75" fmla="*/ 229 h 258"/>
                <a:gd name="T76" fmla="*/ 182 w 290"/>
                <a:gd name="T77" fmla="*/ 237 h 258"/>
                <a:gd name="T78" fmla="*/ 176 w 290"/>
                <a:gd name="T79" fmla="*/ 246 h 258"/>
                <a:gd name="T80" fmla="*/ 156 w 290"/>
                <a:gd name="T81" fmla="*/ 238 h 258"/>
                <a:gd name="T82" fmla="*/ 122 w 290"/>
                <a:gd name="T83" fmla="*/ 245 h 258"/>
                <a:gd name="T84" fmla="*/ 102 w 290"/>
                <a:gd name="T85" fmla="*/ 257 h 258"/>
                <a:gd name="T86" fmla="*/ 73 w 290"/>
                <a:gd name="T87" fmla="*/ 243 h 258"/>
                <a:gd name="T88" fmla="*/ 58 w 290"/>
                <a:gd name="T89" fmla="*/ 225 h 258"/>
                <a:gd name="T90" fmla="*/ 35 w 290"/>
                <a:gd name="T91" fmla="*/ 219 h 258"/>
                <a:gd name="T92" fmla="*/ 11 w 290"/>
                <a:gd name="T93" fmla="*/ 215 h 258"/>
                <a:gd name="T94" fmla="*/ 0 w 290"/>
                <a:gd name="T95" fmla="*/ 205 h 258"/>
                <a:gd name="T96" fmla="*/ 9 w 290"/>
                <a:gd name="T97" fmla="*/ 19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0" h="258">
                  <a:moveTo>
                    <a:pt x="9" y="191"/>
                  </a:moveTo>
                  <a:cubicBezTo>
                    <a:pt x="23" y="178"/>
                    <a:pt x="23" y="178"/>
                    <a:pt x="23" y="178"/>
                  </a:cubicBezTo>
                  <a:cubicBezTo>
                    <a:pt x="29" y="182"/>
                    <a:pt x="29" y="182"/>
                    <a:pt x="29" y="182"/>
                  </a:cubicBezTo>
                  <a:cubicBezTo>
                    <a:pt x="28" y="185"/>
                    <a:pt x="28" y="185"/>
                    <a:pt x="28" y="185"/>
                  </a:cubicBezTo>
                  <a:cubicBezTo>
                    <a:pt x="36" y="191"/>
                    <a:pt x="36" y="191"/>
                    <a:pt x="36" y="191"/>
                  </a:cubicBezTo>
                  <a:cubicBezTo>
                    <a:pt x="45" y="192"/>
                    <a:pt x="45" y="192"/>
                    <a:pt x="45" y="192"/>
                  </a:cubicBezTo>
                  <a:cubicBezTo>
                    <a:pt x="60" y="204"/>
                    <a:pt x="60" y="204"/>
                    <a:pt x="60" y="204"/>
                  </a:cubicBezTo>
                  <a:cubicBezTo>
                    <a:pt x="67" y="202"/>
                    <a:pt x="67" y="202"/>
                    <a:pt x="67" y="202"/>
                  </a:cubicBezTo>
                  <a:cubicBezTo>
                    <a:pt x="77" y="211"/>
                    <a:pt x="77" y="211"/>
                    <a:pt x="77" y="211"/>
                  </a:cubicBezTo>
                  <a:cubicBezTo>
                    <a:pt x="85" y="210"/>
                    <a:pt x="85" y="210"/>
                    <a:pt x="85" y="210"/>
                  </a:cubicBezTo>
                  <a:cubicBezTo>
                    <a:pt x="88" y="221"/>
                    <a:pt x="88" y="221"/>
                    <a:pt x="88" y="221"/>
                  </a:cubicBezTo>
                  <a:cubicBezTo>
                    <a:pt x="97" y="222"/>
                    <a:pt x="97" y="222"/>
                    <a:pt x="97" y="222"/>
                  </a:cubicBezTo>
                  <a:cubicBezTo>
                    <a:pt x="102" y="228"/>
                    <a:pt x="102" y="228"/>
                    <a:pt x="102" y="228"/>
                  </a:cubicBezTo>
                  <a:cubicBezTo>
                    <a:pt x="107" y="223"/>
                    <a:pt x="107" y="223"/>
                    <a:pt x="107" y="223"/>
                  </a:cubicBezTo>
                  <a:cubicBezTo>
                    <a:pt x="112" y="223"/>
                    <a:pt x="112" y="223"/>
                    <a:pt x="112" y="223"/>
                  </a:cubicBezTo>
                  <a:cubicBezTo>
                    <a:pt x="113" y="212"/>
                    <a:pt x="113" y="212"/>
                    <a:pt x="113" y="212"/>
                  </a:cubicBezTo>
                  <a:cubicBezTo>
                    <a:pt x="130" y="194"/>
                    <a:pt x="130" y="194"/>
                    <a:pt x="130" y="194"/>
                  </a:cubicBezTo>
                  <a:cubicBezTo>
                    <a:pt x="133" y="184"/>
                    <a:pt x="133" y="184"/>
                    <a:pt x="133" y="184"/>
                  </a:cubicBezTo>
                  <a:cubicBezTo>
                    <a:pt x="159" y="156"/>
                    <a:pt x="159" y="156"/>
                    <a:pt x="159" y="156"/>
                  </a:cubicBezTo>
                  <a:cubicBezTo>
                    <a:pt x="161" y="129"/>
                    <a:pt x="161" y="129"/>
                    <a:pt x="161" y="129"/>
                  </a:cubicBezTo>
                  <a:cubicBezTo>
                    <a:pt x="166" y="113"/>
                    <a:pt x="166" y="113"/>
                    <a:pt x="166" y="113"/>
                  </a:cubicBezTo>
                  <a:cubicBezTo>
                    <a:pt x="157" y="110"/>
                    <a:pt x="157" y="110"/>
                    <a:pt x="157" y="110"/>
                  </a:cubicBezTo>
                  <a:cubicBezTo>
                    <a:pt x="152" y="78"/>
                    <a:pt x="152" y="78"/>
                    <a:pt x="152" y="78"/>
                  </a:cubicBezTo>
                  <a:cubicBezTo>
                    <a:pt x="158" y="69"/>
                    <a:pt x="158" y="69"/>
                    <a:pt x="158" y="69"/>
                  </a:cubicBezTo>
                  <a:cubicBezTo>
                    <a:pt x="149" y="63"/>
                    <a:pt x="149" y="63"/>
                    <a:pt x="149" y="63"/>
                  </a:cubicBezTo>
                  <a:cubicBezTo>
                    <a:pt x="146" y="51"/>
                    <a:pt x="146" y="51"/>
                    <a:pt x="146" y="51"/>
                  </a:cubicBezTo>
                  <a:cubicBezTo>
                    <a:pt x="154" y="46"/>
                    <a:pt x="154" y="46"/>
                    <a:pt x="154" y="46"/>
                  </a:cubicBezTo>
                  <a:cubicBezTo>
                    <a:pt x="161" y="48"/>
                    <a:pt x="161" y="48"/>
                    <a:pt x="161" y="48"/>
                  </a:cubicBezTo>
                  <a:cubicBezTo>
                    <a:pt x="162" y="39"/>
                    <a:pt x="162" y="39"/>
                    <a:pt x="162" y="39"/>
                  </a:cubicBezTo>
                  <a:cubicBezTo>
                    <a:pt x="166" y="38"/>
                    <a:pt x="166" y="38"/>
                    <a:pt x="166" y="38"/>
                  </a:cubicBezTo>
                  <a:cubicBezTo>
                    <a:pt x="174" y="40"/>
                    <a:pt x="174" y="40"/>
                    <a:pt x="174" y="40"/>
                  </a:cubicBezTo>
                  <a:cubicBezTo>
                    <a:pt x="182" y="37"/>
                    <a:pt x="182" y="37"/>
                    <a:pt x="182" y="37"/>
                  </a:cubicBezTo>
                  <a:cubicBezTo>
                    <a:pt x="181" y="31"/>
                    <a:pt x="181" y="31"/>
                    <a:pt x="181" y="31"/>
                  </a:cubicBezTo>
                  <a:cubicBezTo>
                    <a:pt x="186" y="25"/>
                    <a:pt x="186" y="25"/>
                    <a:pt x="186" y="25"/>
                  </a:cubicBezTo>
                  <a:cubicBezTo>
                    <a:pt x="188" y="32"/>
                    <a:pt x="188" y="32"/>
                    <a:pt x="188" y="32"/>
                  </a:cubicBezTo>
                  <a:cubicBezTo>
                    <a:pt x="198" y="32"/>
                    <a:pt x="198" y="32"/>
                    <a:pt x="198" y="32"/>
                  </a:cubicBezTo>
                  <a:cubicBezTo>
                    <a:pt x="203" y="27"/>
                    <a:pt x="203" y="27"/>
                    <a:pt x="203" y="27"/>
                  </a:cubicBezTo>
                  <a:cubicBezTo>
                    <a:pt x="206" y="32"/>
                    <a:pt x="206" y="32"/>
                    <a:pt x="206" y="32"/>
                  </a:cubicBezTo>
                  <a:cubicBezTo>
                    <a:pt x="216" y="32"/>
                    <a:pt x="216" y="32"/>
                    <a:pt x="216" y="32"/>
                  </a:cubicBezTo>
                  <a:cubicBezTo>
                    <a:pt x="219" y="26"/>
                    <a:pt x="219" y="26"/>
                    <a:pt x="219" y="26"/>
                  </a:cubicBezTo>
                  <a:cubicBezTo>
                    <a:pt x="226" y="31"/>
                    <a:pt x="226" y="31"/>
                    <a:pt x="226" y="31"/>
                  </a:cubicBezTo>
                  <a:cubicBezTo>
                    <a:pt x="232" y="25"/>
                    <a:pt x="232" y="25"/>
                    <a:pt x="232" y="25"/>
                  </a:cubicBezTo>
                  <a:cubicBezTo>
                    <a:pt x="238" y="25"/>
                    <a:pt x="238" y="25"/>
                    <a:pt x="238" y="25"/>
                  </a:cubicBezTo>
                  <a:cubicBezTo>
                    <a:pt x="236" y="13"/>
                    <a:pt x="236" y="13"/>
                    <a:pt x="236" y="13"/>
                  </a:cubicBezTo>
                  <a:cubicBezTo>
                    <a:pt x="244" y="6"/>
                    <a:pt x="244" y="6"/>
                    <a:pt x="244" y="6"/>
                  </a:cubicBezTo>
                  <a:cubicBezTo>
                    <a:pt x="249" y="0"/>
                    <a:pt x="249" y="0"/>
                    <a:pt x="249" y="0"/>
                  </a:cubicBezTo>
                  <a:cubicBezTo>
                    <a:pt x="257" y="4"/>
                    <a:pt x="257" y="4"/>
                    <a:pt x="257" y="4"/>
                  </a:cubicBezTo>
                  <a:cubicBezTo>
                    <a:pt x="250" y="11"/>
                    <a:pt x="250" y="11"/>
                    <a:pt x="250" y="11"/>
                  </a:cubicBezTo>
                  <a:cubicBezTo>
                    <a:pt x="248" y="19"/>
                    <a:pt x="248" y="19"/>
                    <a:pt x="248" y="19"/>
                  </a:cubicBezTo>
                  <a:cubicBezTo>
                    <a:pt x="255" y="23"/>
                    <a:pt x="255" y="23"/>
                    <a:pt x="255" y="23"/>
                  </a:cubicBezTo>
                  <a:cubicBezTo>
                    <a:pt x="258" y="33"/>
                    <a:pt x="258" y="33"/>
                    <a:pt x="258" y="33"/>
                  </a:cubicBezTo>
                  <a:cubicBezTo>
                    <a:pt x="265" y="40"/>
                    <a:pt x="265" y="40"/>
                    <a:pt x="265" y="40"/>
                  </a:cubicBezTo>
                  <a:cubicBezTo>
                    <a:pt x="267" y="50"/>
                    <a:pt x="267" y="50"/>
                    <a:pt x="267" y="50"/>
                  </a:cubicBezTo>
                  <a:cubicBezTo>
                    <a:pt x="273" y="50"/>
                    <a:pt x="273" y="50"/>
                    <a:pt x="273" y="50"/>
                  </a:cubicBezTo>
                  <a:cubicBezTo>
                    <a:pt x="278" y="49"/>
                    <a:pt x="278" y="49"/>
                    <a:pt x="278" y="49"/>
                  </a:cubicBezTo>
                  <a:cubicBezTo>
                    <a:pt x="289" y="59"/>
                    <a:pt x="289" y="59"/>
                    <a:pt x="289" y="59"/>
                  </a:cubicBezTo>
                  <a:cubicBezTo>
                    <a:pt x="290" y="70"/>
                    <a:pt x="290" y="70"/>
                    <a:pt x="290" y="70"/>
                  </a:cubicBezTo>
                  <a:cubicBezTo>
                    <a:pt x="288" y="75"/>
                    <a:pt x="288" y="75"/>
                    <a:pt x="288" y="75"/>
                  </a:cubicBezTo>
                  <a:cubicBezTo>
                    <a:pt x="279" y="77"/>
                    <a:pt x="279" y="77"/>
                    <a:pt x="279" y="77"/>
                  </a:cubicBezTo>
                  <a:cubicBezTo>
                    <a:pt x="265" y="99"/>
                    <a:pt x="265" y="99"/>
                    <a:pt x="265" y="99"/>
                  </a:cubicBezTo>
                  <a:cubicBezTo>
                    <a:pt x="257" y="106"/>
                    <a:pt x="257" y="106"/>
                    <a:pt x="257" y="106"/>
                  </a:cubicBezTo>
                  <a:cubicBezTo>
                    <a:pt x="255" y="114"/>
                    <a:pt x="255" y="114"/>
                    <a:pt x="255" y="114"/>
                  </a:cubicBezTo>
                  <a:cubicBezTo>
                    <a:pt x="261" y="123"/>
                    <a:pt x="261" y="123"/>
                    <a:pt x="261" y="123"/>
                  </a:cubicBezTo>
                  <a:cubicBezTo>
                    <a:pt x="266" y="129"/>
                    <a:pt x="266" y="129"/>
                    <a:pt x="266" y="129"/>
                  </a:cubicBezTo>
                  <a:cubicBezTo>
                    <a:pt x="265" y="139"/>
                    <a:pt x="265" y="139"/>
                    <a:pt x="265" y="139"/>
                  </a:cubicBezTo>
                  <a:cubicBezTo>
                    <a:pt x="252" y="153"/>
                    <a:pt x="252" y="153"/>
                    <a:pt x="252" y="153"/>
                  </a:cubicBezTo>
                  <a:cubicBezTo>
                    <a:pt x="235" y="160"/>
                    <a:pt x="235" y="160"/>
                    <a:pt x="235" y="160"/>
                  </a:cubicBezTo>
                  <a:cubicBezTo>
                    <a:pt x="233" y="170"/>
                    <a:pt x="233" y="170"/>
                    <a:pt x="233" y="170"/>
                  </a:cubicBezTo>
                  <a:cubicBezTo>
                    <a:pt x="224" y="178"/>
                    <a:pt x="224" y="178"/>
                    <a:pt x="224" y="178"/>
                  </a:cubicBezTo>
                  <a:cubicBezTo>
                    <a:pt x="221" y="190"/>
                    <a:pt x="221" y="190"/>
                    <a:pt x="221" y="190"/>
                  </a:cubicBezTo>
                  <a:cubicBezTo>
                    <a:pt x="209" y="189"/>
                    <a:pt x="209" y="189"/>
                    <a:pt x="209" y="189"/>
                  </a:cubicBezTo>
                  <a:cubicBezTo>
                    <a:pt x="195" y="200"/>
                    <a:pt x="195" y="200"/>
                    <a:pt x="195" y="200"/>
                  </a:cubicBezTo>
                  <a:cubicBezTo>
                    <a:pt x="184" y="200"/>
                    <a:pt x="184" y="200"/>
                    <a:pt x="184" y="200"/>
                  </a:cubicBezTo>
                  <a:cubicBezTo>
                    <a:pt x="184" y="208"/>
                    <a:pt x="184" y="208"/>
                    <a:pt x="184" y="208"/>
                  </a:cubicBezTo>
                  <a:cubicBezTo>
                    <a:pt x="183" y="214"/>
                    <a:pt x="183" y="214"/>
                    <a:pt x="183" y="214"/>
                  </a:cubicBezTo>
                  <a:cubicBezTo>
                    <a:pt x="184" y="229"/>
                    <a:pt x="184" y="229"/>
                    <a:pt x="184" y="229"/>
                  </a:cubicBezTo>
                  <a:cubicBezTo>
                    <a:pt x="191" y="229"/>
                    <a:pt x="191" y="229"/>
                    <a:pt x="191" y="229"/>
                  </a:cubicBezTo>
                  <a:cubicBezTo>
                    <a:pt x="182" y="237"/>
                    <a:pt x="182" y="237"/>
                    <a:pt x="182" y="237"/>
                  </a:cubicBezTo>
                  <a:cubicBezTo>
                    <a:pt x="181" y="244"/>
                    <a:pt x="181" y="244"/>
                    <a:pt x="181" y="244"/>
                  </a:cubicBezTo>
                  <a:cubicBezTo>
                    <a:pt x="180" y="243"/>
                    <a:pt x="177" y="245"/>
                    <a:pt x="176" y="246"/>
                  </a:cubicBezTo>
                  <a:cubicBezTo>
                    <a:pt x="173" y="247"/>
                    <a:pt x="165" y="248"/>
                    <a:pt x="164" y="244"/>
                  </a:cubicBezTo>
                  <a:cubicBezTo>
                    <a:pt x="164" y="239"/>
                    <a:pt x="159" y="238"/>
                    <a:pt x="156" y="238"/>
                  </a:cubicBezTo>
                  <a:cubicBezTo>
                    <a:pt x="153" y="237"/>
                    <a:pt x="152" y="244"/>
                    <a:pt x="146" y="241"/>
                  </a:cubicBezTo>
                  <a:cubicBezTo>
                    <a:pt x="139" y="237"/>
                    <a:pt x="127" y="243"/>
                    <a:pt x="122" y="245"/>
                  </a:cubicBezTo>
                  <a:cubicBezTo>
                    <a:pt x="117" y="246"/>
                    <a:pt x="115" y="252"/>
                    <a:pt x="112" y="253"/>
                  </a:cubicBezTo>
                  <a:cubicBezTo>
                    <a:pt x="109" y="253"/>
                    <a:pt x="104" y="258"/>
                    <a:pt x="102" y="257"/>
                  </a:cubicBezTo>
                  <a:cubicBezTo>
                    <a:pt x="100" y="257"/>
                    <a:pt x="86" y="254"/>
                    <a:pt x="80" y="251"/>
                  </a:cubicBezTo>
                  <a:cubicBezTo>
                    <a:pt x="74" y="247"/>
                    <a:pt x="74" y="247"/>
                    <a:pt x="73" y="243"/>
                  </a:cubicBezTo>
                  <a:cubicBezTo>
                    <a:pt x="72" y="239"/>
                    <a:pt x="70" y="234"/>
                    <a:pt x="68" y="228"/>
                  </a:cubicBezTo>
                  <a:cubicBezTo>
                    <a:pt x="67" y="223"/>
                    <a:pt x="63" y="225"/>
                    <a:pt x="58" y="225"/>
                  </a:cubicBezTo>
                  <a:cubicBezTo>
                    <a:pt x="52" y="225"/>
                    <a:pt x="48" y="224"/>
                    <a:pt x="47" y="223"/>
                  </a:cubicBezTo>
                  <a:cubicBezTo>
                    <a:pt x="47" y="222"/>
                    <a:pt x="41" y="219"/>
                    <a:pt x="35" y="219"/>
                  </a:cubicBezTo>
                  <a:cubicBezTo>
                    <a:pt x="29" y="220"/>
                    <a:pt x="27" y="220"/>
                    <a:pt x="22" y="219"/>
                  </a:cubicBezTo>
                  <a:cubicBezTo>
                    <a:pt x="16" y="218"/>
                    <a:pt x="15" y="218"/>
                    <a:pt x="11" y="215"/>
                  </a:cubicBezTo>
                  <a:cubicBezTo>
                    <a:pt x="9" y="213"/>
                    <a:pt x="7" y="214"/>
                    <a:pt x="6" y="216"/>
                  </a:cubicBezTo>
                  <a:cubicBezTo>
                    <a:pt x="0" y="205"/>
                    <a:pt x="0" y="205"/>
                    <a:pt x="0" y="205"/>
                  </a:cubicBezTo>
                  <a:cubicBezTo>
                    <a:pt x="4" y="198"/>
                    <a:pt x="4" y="198"/>
                    <a:pt x="4" y="198"/>
                  </a:cubicBezTo>
                  <a:lnTo>
                    <a:pt x="9" y="19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6">
              <a:extLst>
                <a:ext uri="{FF2B5EF4-FFF2-40B4-BE49-F238E27FC236}">
                  <a16:creationId xmlns:a16="http://schemas.microsoft.com/office/drawing/2014/main" id="{76A61E86-D6B6-3940-9351-7F9DEAB1669A}"/>
                </a:ext>
              </a:extLst>
            </p:cNvPr>
            <p:cNvSpPr>
              <a:spLocks noEditPoints="1"/>
            </p:cNvSpPr>
            <p:nvPr/>
          </p:nvSpPr>
          <p:spPr bwMode="auto">
            <a:xfrm>
              <a:off x="2836" y="4039"/>
              <a:ext cx="377" cy="248"/>
            </a:xfrm>
            <a:custGeom>
              <a:avLst/>
              <a:gdLst>
                <a:gd name="T0" fmla="*/ 0 w 181"/>
                <a:gd name="T1" fmla="*/ 67 h 119"/>
                <a:gd name="T2" fmla="*/ 13 w 181"/>
                <a:gd name="T3" fmla="*/ 68 h 119"/>
                <a:gd name="T4" fmla="*/ 21 w 181"/>
                <a:gd name="T5" fmla="*/ 62 h 119"/>
                <a:gd name="T6" fmla="*/ 21 w 181"/>
                <a:gd name="T7" fmla="*/ 53 h 119"/>
                <a:gd name="T8" fmla="*/ 27 w 181"/>
                <a:gd name="T9" fmla="*/ 52 h 119"/>
                <a:gd name="T10" fmla="*/ 39 w 181"/>
                <a:gd name="T11" fmla="*/ 59 h 119"/>
                <a:gd name="T12" fmla="*/ 53 w 181"/>
                <a:gd name="T13" fmla="*/ 60 h 119"/>
                <a:gd name="T14" fmla="*/ 66 w 181"/>
                <a:gd name="T15" fmla="*/ 59 h 119"/>
                <a:gd name="T16" fmla="*/ 78 w 181"/>
                <a:gd name="T17" fmla="*/ 50 h 119"/>
                <a:gd name="T18" fmla="*/ 85 w 181"/>
                <a:gd name="T19" fmla="*/ 50 h 119"/>
                <a:gd name="T20" fmla="*/ 85 w 181"/>
                <a:gd name="T21" fmla="*/ 40 h 119"/>
                <a:gd name="T22" fmla="*/ 91 w 181"/>
                <a:gd name="T23" fmla="*/ 35 h 119"/>
                <a:gd name="T24" fmla="*/ 90 w 181"/>
                <a:gd name="T25" fmla="*/ 29 h 119"/>
                <a:gd name="T26" fmla="*/ 98 w 181"/>
                <a:gd name="T27" fmla="*/ 26 h 119"/>
                <a:gd name="T28" fmla="*/ 100 w 181"/>
                <a:gd name="T29" fmla="*/ 13 h 119"/>
                <a:gd name="T30" fmla="*/ 108 w 181"/>
                <a:gd name="T31" fmla="*/ 11 h 119"/>
                <a:gd name="T32" fmla="*/ 114 w 181"/>
                <a:gd name="T33" fmla="*/ 11 h 119"/>
                <a:gd name="T34" fmla="*/ 117 w 181"/>
                <a:gd name="T35" fmla="*/ 8 h 119"/>
                <a:gd name="T36" fmla="*/ 127 w 181"/>
                <a:gd name="T37" fmla="*/ 6 h 119"/>
                <a:gd name="T38" fmla="*/ 133 w 181"/>
                <a:gd name="T39" fmla="*/ 4 h 119"/>
                <a:gd name="T40" fmla="*/ 135 w 181"/>
                <a:gd name="T41" fmla="*/ 0 h 119"/>
                <a:gd name="T42" fmla="*/ 144 w 181"/>
                <a:gd name="T43" fmla="*/ 2 h 119"/>
                <a:gd name="T44" fmla="*/ 155 w 181"/>
                <a:gd name="T45" fmla="*/ 5 h 119"/>
                <a:gd name="T46" fmla="*/ 164 w 181"/>
                <a:gd name="T47" fmla="*/ 12 h 119"/>
                <a:gd name="T48" fmla="*/ 176 w 181"/>
                <a:gd name="T49" fmla="*/ 10 h 119"/>
                <a:gd name="T50" fmla="*/ 181 w 181"/>
                <a:gd name="T51" fmla="*/ 17 h 119"/>
                <a:gd name="T52" fmla="*/ 176 w 181"/>
                <a:gd name="T53" fmla="*/ 24 h 119"/>
                <a:gd name="T54" fmla="*/ 172 w 181"/>
                <a:gd name="T55" fmla="*/ 31 h 119"/>
                <a:gd name="T56" fmla="*/ 178 w 181"/>
                <a:gd name="T57" fmla="*/ 42 h 119"/>
                <a:gd name="T58" fmla="*/ 178 w 181"/>
                <a:gd name="T59" fmla="*/ 45 h 119"/>
                <a:gd name="T60" fmla="*/ 172 w 181"/>
                <a:gd name="T61" fmla="*/ 51 h 119"/>
                <a:gd name="T62" fmla="*/ 167 w 181"/>
                <a:gd name="T63" fmla="*/ 59 h 119"/>
                <a:gd name="T64" fmla="*/ 162 w 181"/>
                <a:gd name="T65" fmla="*/ 72 h 119"/>
                <a:gd name="T66" fmla="*/ 169 w 181"/>
                <a:gd name="T67" fmla="*/ 85 h 119"/>
                <a:gd name="T68" fmla="*/ 171 w 181"/>
                <a:gd name="T69" fmla="*/ 99 h 119"/>
                <a:gd name="T70" fmla="*/ 163 w 181"/>
                <a:gd name="T71" fmla="*/ 107 h 119"/>
                <a:gd name="T72" fmla="*/ 152 w 181"/>
                <a:gd name="T73" fmla="*/ 109 h 119"/>
                <a:gd name="T74" fmla="*/ 144 w 181"/>
                <a:gd name="T75" fmla="*/ 108 h 119"/>
                <a:gd name="T76" fmla="*/ 135 w 181"/>
                <a:gd name="T77" fmla="*/ 106 h 119"/>
                <a:gd name="T78" fmla="*/ 126 w 181"/>
                <a:gd name="T79" fmla="*/ 109 h 119"/>
                <a:gd name="T80" fmla="*/ 114 w 181"/>
                <a:gd name="T81" fmla="*/ 108 h 119"/>
                <a:gd name="T82" fmla="*/ 101 w 181"/>
                <a:gd name="T83" fmla="*/ 101 h 119"/>
                <a:gd name="T84" fmla="*/ 99 w 181"/>
                <a:gd name="T85" fmla="*/ 92 h 119"/>
                <a:gd name="T86" fmla="*/ 88 w 181"/>
                <a:gd name="T87" fmla="*/ 91 h 119"/>
                <a:gd name="T88" fmla="*/ 80 w 181"/>
                <a:gd name="T89" fmla="*/ 92 h 119"/>
                <a:gd name="T90" fmla="*/ 69 w 181"/>
                <a:gd name="T91" fmla="*/ 88 h 119"/>
                <a:gd name="T92" fmla="*/ 61 w 181"/>
                <a:gd name="T93" fmla="*/ 87 h 119"/>
                <a:gd name="T94" fmla="*/ 55 w 181"/>
                <a:gd name="T95" fmla="*/ 90 h 119"/>
                <a:gd name="T96" fmla="*/ 47 w 181"/>
                <a:gd name="T97" fmla="*/ 94 h 119"/>
                <a:gd name="T98" fmla="*/ 41 w 181"/>
                <a:gd name="T99" fmla="*/ 97 h 119"/>
                <a:gd name="T100" fmla="*/ 34 w 181"/>
                <a:gd name="T101" fmla="*/ 102 h 119"/>
                <a:gd name="T102" fmla="*/ 24 w 181"/>
                <a:gd name="T103" fmla="*/ 107 h 119"/>
                <a:gd name="T104" fmla="*/ 16 w 181"/>
                <a:gd name="T105" fmla="*/ 112 h 119"/>
                <a:gd name="T106" fmla="*/ 13 w 181"/>
                <a:gd name="T107" fmla="*/ 114 h 119"/>
                <a:gd name="T108" fmla="*/ 11 w 181"/>
                <a:gd name="T109" fmla="*/ 112 h 119"/>
                <a:gd name="T110" fmla="*/ 5 w 181"/>
                <a:gd name="T111" fmla="*/ 105 h 119"/>
                <a:gd name="T112" fmla="*/ 14 w 181"/>
                <a:gd name="T113" fmla="*/ 101 h 119"/>
                <a:gd name="T114" fmla="*/ 14 w 181"/>
                <a:gd name="T115" fmla="*/ 96 h 119"/>
                <a:gd name="T116" fmla="*/ 2 w 181"/>
                <a:gd name="T117" fmla="*/ 83 h 119"/>
                <a:gd name="T118" fmla="*/ 0 w 181"/>
                <a:gd name="T119" fmla="*/ 67 h 119"/>
                <a:gd name="T120" fmla="*/ 13 w 181"/>
                <a:gd name="T121" fmla="*/ 119 h 119"/>
                <a:gd name="T122" fmla="*/ 13 w 181"/>
                <a:gd name="T123" fmla="*/ 119 h 119"/>
                <a:gd name="T124" fmla="*/ 13 w 181"/>
                <a:gd name="T1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19">
                  <a:moveTo>
                    <a:pt x="0" y="67"/>
                  </a:moveTo>
                  <a:cubicBezTo>
                    <a:pt x="13" y="68"/>
                    <a:pt x="13" y="68"/>
                    <a:pt x="13" y="68"/>
                  </a:cubicBezTo>
                  <a:cubicBezTo>
                    <a:pt x="21" y="62"/>
                    <a:pt x="21" y="62"/>
                    <a:pt x="21" y="62"/>
                  </a:cubicBezTo>
                  <a:cubicBezTo>
                    <a:pt x="21" y="53"/>
                    <a:pt x="21" y="53"/>
                    <a:pt x="21" y="53"/>
                  </a:cubicBezTo>
                  <a:cubicBezTo>
                    <a:pt x="27" y="52"/>
                    <a:pt x="27" y="52"/>
                    <a:pt x="27" y="52"/>
                  </a:cubicBezTo>
                  <a:cubicBezTo>
                    <a:pt x="39" y="59"/>
                    <a:pt x="39" y="59"/>
                    <a:pt x="39" y="59"/>
                  </a:cubicBezTo>
                  <a:cubicBezTo>
                    <a:pt x="53" y="60"/>
                    <a:pt x="53" y="60"/>
                    <a:pt x="53" y="60"/>
                  </a:cubicBezTo>
                  <a:cubicBezTo>
                    <a:pt x="66" y="59"/>
                    <a:pt x="66" y="59"/>
                    <a:pt x="66" y="59"/>
                  </a:cubicBezTo>
                  <a:cubicBezTo>
                    <a:pt x="78" y="50"/>
                    <a:pt x="78" y="50"/>
                    <a:pt x="78" y="50"/>
                  </a:cubicBezTo>
                  <a:cubicBezTo>
                    <a:pt x="85" y="50"/>
                    <a:pt x="85" y="50"/>
                    <a:pt x="85" y="50"/>
                  </a:cubicBezTo>
                  <a:cubicBezTo>
                    <a:pt x="85" y="40"/>
                    <a:pt x="85" y="40"/>
                    <a:pt x="85" y="40"/>
                  </a:cubicBezTo>
                  <a:cubicBezTo>
                    <a:pt x="91" y="35"/>
                    <a:pt x="91" y="35"/>
                    <a:pt x="91" y="35"/>
                  </a:cubicBezTo>
                  <a:cubicBezTo>
                    <a:pt x="90" y="29"/>
                    <a:pt x="90" y="29"/>
                    <a:pt x="90" y="29"/>
                  </a:cubicBezTo>
                  <a:cubicBezTo>
                    <a:pt x="98" y="26"/>
                    <a:pt x="98" y="26"/>
                    <a:pt x="98" y="26"/>
                  </a:cubicBezTo>
                  <a:cubicBezTo>
                    <a:pt x="100" y="13"/>
                    <a:pt x="100" y="13"/>
                    <a:pt x="100" y="13"/>
                  </a:cubicBezTo>
                  <a:cubicBezTo>
                    <a:pt x="108" y="11"/>
                    <a:pt x="108" y="11"/>
                    <a:pt x="108" y="11"/>
                  </a:cubicBezTo>
                  <a:cubicBezTo>
                    <a:pt x="114" y="11"/>
                    <a:pt x="114" y="11"/>
                    <a:pt x="114" y="11"/>
                  </a:cubicBezTo>
                  <a:cubicBezTo>
                    <a:pt x="117" y="8"/>
                    <a:pt x="117" y="8"/>
                    <a:pt x="117" y="8"/>
                  </a:cubicBezTo>
                  <a:cubicBezTo>
                    <a:pt x="127" y="6"/>
                    <a:pt x="127" y="6"/>
                    <a:pt x="127" y="6"/>
                  </a:cubicBezTo>
                  <a:cubicBezTo>
                    <a:pt x="133" y="4"/>
                    <a:pt x="133" y="4"/>
                    <a:pt x="133" y="4"/>
                  </a:cubicBezTo>
                  <a:cubicBezTo>
                    <a:pt x="135" y="0"/>
                    <a:pt x="135" y="0"/>
                    <a:pt x="135" y="0"/>
                  </a:cubicBezTo>
                  <a:cubicBezTo>
                    <a:pt x="144" y="2"/>
                    <a:pt x="144" y="2"/>
                    <a:pt x="144" y="2"/>
                  </a:cubicBezTo>
                  <a:cubicBezTo>
                    <a:pt x="155" y="5"/>
                    <a:pt x="155" y="5"/>
                    <a:pt x="155" y="5"/>
                  </a:cubicBezTo>
                  <a:cubicBezTo>
                    <a:pt x="164" y="12"/>
                    <a:pt x="164" y="12"/>
                    <a:pt x="164" y="12"/>
                  </a:cubicBezTo>
                  <a:cubicBezTo>
                    <a:pt x="176" y="10"/>
                    <a:pt x="176" y="10"/>
                    <a:pt x="176" y="10"/>
                  </a:cubicBezTo>
                  <a:cubicBezTo>
                    <a:pt x="181" y="17"/>
                    <a:pt x="181" y="17"/>
                    <a:pt x="181" y="17"/>
                  </a:cubicBezTo>
                  <a:cubicBezTo>
                    <a:pt x="176" y="24"/>
                    <a:pt x="176" y="24"/>
                    <a:pt x="176" y="24"/>
                  </a:cubicBezTo>
                  <a:cubicBezTo>
                    <a:pt x="172" y="31"/>
                    <a:pt x="172" y="31"/>
                    <a:pt x="172" y="31"/>
                  </a:cubicBezTo>
                  <a:cubicBezTo>
                    <a:pt x="178" y="42"/>
                    <a:pt x="178" y="42"/>
                    <a:pt x="178" y="42"/>
                  </a:cubicBezTo>
                  <a:cubicBezTo>
                    <a:pt x="178" y="43"/>
                    <a:pt x="178" y="44"/>
                    <a:pt x="178" y="45"/>
                  </a:cubicBezTo>
                  <a:cubicBezTo>
                    <a:pt x="178" y="48"/>
                    <a:pt x="175" y="48"/>
                    <a:pt x="172" y="51"/>
                  </a:cubicBezTo>
                  <a:cubicBezTo>
                    <a:pt x="168" y="53"/>
                    <a:pt x="170" y="58"/>
                    <a:pt x="167" y="59"/>
                  </a:cubicBezTo>
                  <a:cubicBezTo>
                    <a:pt x="164" y="60"/>
                    <a:pt x="162" y="68"/>
                    <a:pt x="162" y="72"/>
                  </a:cubicBezTo>
                  <a:cubicBezTo>
                    <a:pt x="162" y="77"/>
                    <a:pt x="164" y="80"/>
                    <a:pt x="169" y="85"/>
                  </a:cubicBezTo>
                  <a:cubicBezTo>
                    <a:pt x="173" y="91"/>
                    <a:pt x="175" y="97"/>
                    <a:pt x="171" y="99"/>
                  </a:cubicBezTo>
                  <a:cubicBezTo>
                    <a:pt x="167" y="101"/>
                    <a:pt x="168" y="102"/>
                    <a:pt x="163" y="107"/>
                  </a:cubicBezTo>
                  <a:cubicBezTo>
                    <a:pt x="158" y="112"/>
                    <a:pt x="154" y="112"/>
                    <a:pt x="152" y="109"/>
                  </a:cubicBezTo>
                  <a:cubicBezTo>
                    <a:pt x="150" y="106"/>
                    <a:pt x="146" y="108"/>
                    <a:pt x="144" y="108"/>
                  </a:cubicBezTo>
                  <a:cubicBezTo>
                    <a:pt x="142" y="108"/>
                    <a:pt x="136" y="108"/>
                    <a:pt x="135" y="106"/>
                  </a:cubicBezTo>
                  <a:cubicBezTo>
                    <a:pt x="133" y="104"/>
                    <a:pt x="128" y="106"/>
                    <a:pt x="126" y="109"/>
                  </a:cubicBezTo>
                  <a:cubicBezTo>
                    <a:pt x="123" y="111"/>
                    <a:pt x="119" y="109"/>
                    <a:pt x="114" y="108"/>
                  </a:cubicBezTo>
                  <a:cubicBezTo>
                    <a:pt x="110" y="108"/>
                    <a:pt x="103" y="104"/>
                    <a:pt x="101" y="101"/>
                  </a:cubicBezTo>
                  <a:cubicBezTo>
                    <a:pt x="100" y="98"/>
                    <a:pt x="100" y="94"/>
                    <a:pt x="99" y="92"/>
                  </a:cubicBezTo>
                  <a:cubicBezTo>
                    <a:pt x="99" y="91"/>
                    <a:pt x="90" y="92"/>
                    <a:pt x="88" y="91"/>
                  </a:cubicBezTo>
                  <a:cubicBezTo>
                    <a:pt x="87" y="90"/>
                    <a:pt x="82" y="92"/>
                    <a:pt x="80" y="92"/>
                  </a:cubicBezTo>
                  <a:cubicBezTo>
                    <a:pt x="79" y="92"/>
                    <a:pt x="71" y="90"/>
                    <a:pt x="69" y="88"/>
                  </a:cubicBezTo>
                  <a:cubicBezTo>
                    <a:pt x="66" y="85"/>
                    <a:pt x="65" y="87"/>
                    <a:pt x="61" y="87"/>
                  </a:cubicBezTo>
                  <a:cubicBezTo>
                    <a:pt x="58" y="87"/>
                    <a:pt x="57" y="90"/>
                    <a:pt x="55" y="90"/>
                  </a:cubicBezTo>
                  <a:cubicBezTo>
                    <a:pt x="53" y="90"/>
                    <a:pt x="48" y="92"/>
                    <a:pt x="47" y="94"/>
                  </a:cubicBezTo>
                  <a:cubicBezTo>
                    <a:pt x="45" y="96"/>
                    <a:pt x="44" y="97"/>
                    <a:pt x="41" y="97"/>
                  </a:cubicBezTo>
                  <a:cubicBezTo>
                    <a:pt x="38" y="98"/>
                    <a:pt x="37" y="101"/>
                    <a:pt x="34" y="102"/>
                  </a:cubicBezTo>
                  <a:cubicBezTo>
                    <a:pt x="32" y="103"/>
                    <a:pt x="27" y="105"/>
                    <a:pt x="24" y="107"/>
                  </a:cubicBezTo>
                  <a:cubicBezTo>
                    <a:pt x="22" y="108"/>
                    <a:pt x="20" y="112"/>
                    <a:pt x="16" y="112"/>
                  </a:cubicBezTo>
                  <a:cubicBezTo>
                    <a:pt x="15" y="112"/>
                    <a:pt x="14" y="113"/>
                    <a:pt x="13" y="114"/>
                  </a:cubicBezTo>
                  <a:cubicBezTo>
                    <a:pt x="11" y="112"/>
                    <a:pt x="11" y="112"/>
                    <a:pt x="11" y="112"/>
                  </a:cubicBezTo>
                  <a:cubicBezTo>
                    <a:pt x="5" y="105"/>
                    <a:pt x="5" y="105"/>
                    <a:pt x="5" y="105"/>
                  </a:cubicBezTo>
                  <a:cubicBezTo>
                    <a:pt x="14" y="101"/>
                    <a:pt x="14" y="101"/>
                    <a:pt x="14" y="101"/>
                  </a:cubicBezTo>
                  <a:cubicBezTo>
                    <a:pt x="14" y="96"/>
                    <a:pt x="14" y="96"/>
                    <a:pt x="14" y="96"/>
                  </a:cubicBezTo>
                  <a:cubicBezTo>
                    <a:pt x="2" y="83"/>
                    <a:pt x="2" y="83"/>
                    <a:pt x="2" y="83"/>
                  </a:cubicBezTo>
                  <a:cubicBezTo>
                    <a:pt x="0" y="67"/>
                    <a:pt x="0" y="67"/>
                    <a:pt x="0" y="67"/>
                  </a:cubicBezTo>
                  <a:close/>
                  <a:moveTo>
                    <a:pt x="13" y="119"/>
                  </a:moveTo>
                  <a:cubicBezTo>
                    <a:pt x="13" y="119"/>
                    <a:pt x="13" y="119"/>
                    <a:pt x="13" y="119"/>
                  </a:cubicBezTo>
                  <a:cubicBezTo>
                    <a:pt x="13" y="119"/>
                    <a:pt x="13" y="119"/>
                    <a:pt x="13" y="11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7">
              <a:extLst>
                <a:ext uri="{FF2B5EF4-FFF2-40B4-BE49-F238E27FC236}">
                  <a16:creationId xmlns:a16="http://schemas.microsoft.com/office/drawing/2014/main" id="{48A814D5-1A26-D240-B917-AF9FE71FA97B}"/>
                </a:ext>
              </a:extLst>
            </p:cNvPr>
            <p:cNvSpPr>
              <a:spLocks/>
            </p:cNvSpPr>
            <p:nvPr/>
          </p:nvSpPr>
          <p:spPr bwMode="auto">
            <a:xfrm>
              <a:off x="2646" y="4110"/>
              <a:ext cx="219" cy="212"/>
            </a:xfrm>
            <a:custGeom>
              <a:avLst/>
              <a:gdLst>
                <a:gd name="T0" fmla="*/ 1 w 105"/>
                <a:gd name="T1" fmla="*/ 57 h 102"/>
                <a:gd name="T2" fmla="*/ 0 w 105"/>
                <a:gd name="T3" fmla="*/ 65 h 102"/>
                <a:gd name="T4" fmla="*/ 8 w 105"/>
                <a:gd name="T5" fmla="*/ 69 h 102"/>
                <a:gd name="T6" fmla="*/ 16 w 105"/>
                <a:gd name="T7" fmla="*/ 78 h 102"/>
                <a:gd name="T8" fmla="*/ 18 w 105"/>
                <a:gd name="T9" fmla="*/ 86 h 102"/>
                <a:gd name="T10" fmla="*/ 29 w 105"/>
                <a:gd name="T11" fmla="*/ 88 h 102"/>
                <a:gd name="T12" fmla="*/ 38 w 105"/>
                <a:gd name="T13" fmla="*/ 88 h 102"/>
                <a:gd name="T14" fmla="*/ 46 w 105"/>
                <a:gd name="T15" fmla="*/ 82 h 102"/>
                <a:gd name="T16" fmla="*/ 46 w 105"/>
                <a:gd name="T17" fmla="*/ 88 h 102"/>
                <a:gd name="T18" fmla="*/ 52 w 105"/>
                <a:gd name="T19" fmla="*/ 95 h 102"/>
                <a:gd name="T20" fmla="*/ 62 w 105"/>
                <a:gd name="T21" fmla="*/ 102 h 102"/>
                <a:gd name="T22" fmla="*/ 72 w 105"/>
                <a:gd name="T23" fmla="*/ 99 h 102"/>
                <a:gd name="T24" fmla="*/ 79 w 105"/>
                <a:gd name="T25" fmla="*/ 92 h 102"/>
                <a:gd name="T26" fmla="*/ 91 w 105"/>
                <a:gd name="T27" fmla="*/ 92 h 102"/>
                <a:gd name="T28" fmla="*/ 104 w 105"/>
                <a:gd name="T29" fmla="*/ 85 h 102"/>
                <a:gd name="T30" fmla="*/ 104 w 105"/>
                <a:gd name="T31" fmla="*/ 80 h 102"/>
                <a:gd name="T32" fmla="*/ 102 w 105"/>
                <a:gd name="T33" fmla="*/ 78 h 102"/>
                <a:gd name="T34" fmla="*/ 96 w 105"/>
                <a:gd name="T35" fmla="*/ 71 h 102"/>
                <a:gd name="T36" fmla="*/ 105 w 105"/>
                <a:gd name="T37" fmla="*/ 67 h 102"/>
                <a:gd name="T38" fmla="*/ 105 w 105"/>
                <a:gd name="T39" fmla="*/ 62 h 102"/>
                <a:gd name="T40" fmla="*/ 93 w 105"/>
                <a:gd name="T41" fmla="*/ 49 h 102"/>
                <a:gd name="T42" fmla="*/ 91 w 105"/>
                <a:gd name="T43" fmla="*/ 33 h 102"/>
                <a:gd name="T44" fmla="*/ 85 w 105"/>
                <a:gd name="T45" fmla="*/ 33 h 102"/>
                <a:gd name="T46" fmla="*/ 82 w 105"/>
                <a:gd name="T47" fmla="*/ 41 h 102"/>
                <a:gd name="T48" fmla="*/ 76 w 105"/>
                <a:gd name="T49" fmla="*/ 40 h 102"/>
                <a:gd name="T50" fmla="*/ 70 w 105"/>
                <a:gd name="T51" fmla="*/ 34 h 102"/>
                <a:gd name="T52" fmla="*/ 73 w 105"/>
                <a:gd name="T53" fmla="*/ 31 h 102"/>
                <a:gd name="T54" fmla="*/ 73 w 105"/>
                <a:gd name="T55" fmla="*/ 24 h 102"/>
                <a:gd name="T56" fmla="*/ 81 w 105"/>
                <a:gd name="T57" fmla="*/ 14 h 102"/>
                <a:gd name="T58" fmla="*/ 81 w 105"/>
                <a:gd name="T59" fmla="*/ 9 h 102"/>
                <a:gd name="T60" fmla="*/ 76 w 105"/>
                <a:gd name="T61" fmla="*/ 8 h 102"/>
                <a:gd name="T62" fmla="*/ 69 w 105"/>
                <a:gd name="T63" fmla="*/ 4 h 102"/>
                <a:gd name="T64" fmla="*/ 63 w 105"/>
                <a:gd name="T65" fmla="*/ 5 h 102"/>
                <a:gd name="T66" fmla="*/ 57 w 105"/>
                <a:gd name="T67" fmla="*/ 0 h 102"/>
                <a:gd name="T68" fmla="*/ 50 w 105"/>
                <a:gd name="T69" fmla="*/ 5 h 102"/>
                <a:gd name="T70" fmla="*/ 54 w 105"/>
                <a:gd name="T71" fmla="*/ 11 h 102"/>
                <a:gd name="T72" fmla="*/ 48 w 105"/>
                <a:gd name="T73" fmla="*/ 18 h 102"/>
                <a:gd name="T74" fmla="*/ 43 w 105"/>
                <a:gd name="T75" fmla="*/ 20 h 102"/>
                <a:gd name="T76" fmla="*/ 38 w 105"/>
                <a:gd name="T77" fmla="*/ 16 h 102"/>
                <a:gd name="T78" fmla="*/ 34 w 105"/>
                <a:gd name="T79" fmla="*/ 19 h 102"/>
                <a:gd name="T80" fmla="*/ 33 w 105"/>
                <a:gd name="T81" fmla="*/ 26 h 102"/>
                <a:gd name="T82" fmla="*/ 24 w 105"/>
                <a:gd name="T83" fmla="*/ 34 h 102"/>
                <a:gd name="T84" fmla="*/ 17 w 105"/>
                <a:gd name="T85" fmla="*/ 34 h 102"/>
                <a:gd name="T86" fmla="*/ 0 w 105"/>
                <a:gd name="T87" fmla="*/ 41 h 102"/>
                <a:gd name="T88" fmla="*/ 7 w 105"/>
                <a:gd name="T89" fmla="*/ 49 h 102"/>
                <a:gd name="T90" fmla="*/ 9 w 105"/>
                <a:gd name="T91" fmla="*/ 56 h 102"/>
                <a:gd name="T92" fmla="*/ 1 w 105"/>
                <a:gd name="T9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102">
                  <a:moveTo>
                    <a:pt x="1" y="57"/>
                  </a:moveTo>
                  <a:cubicBezTo>
                    <a:pt x="1" y="61"/>
                    <a:pt x="0" y="64"/>
                    <a:pt x="0" y="65"/>
                  </a:cubicBezTo>
                  <a:cubicBezTo>
                    <a:pt x="0" y="67"/>
                    <a:pt x="6" y="67"/>
                    <a:pt x="8" y="69"/>
                  </a:cubicBezTo>
                  <a:cubicBezTo>
                    <a:pt x="11" y="71"/>
                    <a:pt x="15" y="74"/>
                    <a:pt x="16" y="78"/>
                  </a:cubicBezTo>
                  <a:cubicBezTo>
                    <a:pt x="16" y="81"/>
                    <a:pt x="18" y="86"/>
                    <a:pt x="18" y="86"/>
                  </a:cubicBezTo>
                  <a:cubicBezTo>
                    <a:pt x="18" y="86"/>
                    <a:pt x="28" y="86"/>
                    <a:pt x="29" y="88"/>
                  </a:cubicBezTo>
                  <a:cubicBezTo>
                    <a:pt x="30" y="89"/>
                    <a:pt x="36" y="91"/>
                    <a:pt x="38" y="88"/>
                  </a:cubicBezTo>
                  <a:cubicBezTo>
                    <a:pt x="40" y="85"/>
                    <a:pt x="45" y="81"/>
                    <a:pt x="46" y="82"/>
                  </a:cubicBezTo>
                  <a:cubicBezTo>
                    <a:pt x="46" y="83"/>
                    <a:pt x="46" y="86"/>
                    <a:pt x="46" y="88"/>
                  </a:cubicBezTo>
                  <a:cubicBezTo>
                    <a:pt x="46" y="89"/>
                    <a:pt x="50" y="92"/>
                    <a:pt x="52" y="95"/>
                  </a:cubicBezTo>
                  <a:cubicBezTo>
                    <a:pt x="54" y="98"/>
                    <a:pt x="58" y="102"/>
                    <a:pt x="62" y="102"/>
                  </a:cubicBezTo>
                  <a:cubicBezTo>
                    <a:pt x="65" y="102"/>
                    <a:pt x="71" y="101"/>
                    <a:pt x="72" y="99"/>
                  </a:cubicBezTo>
                  <a:cubicBezTo>
                    <a:pt x="74" y="96"/>
                    <a:pt x="76" y="92"/>
                    <a:pt x="79" y="92"/>
                  </a:cubicBezTo>
                  <a:cubicBezTo>
                    <a:pt x="83" y="92"/>
                    <a:pt x="87" y="92"/>
                    <a:pt x="91" y="92"/>
                  </a:cubicBezTo>
                  <a:cubicBezTo>
                    <a:pt x="94" y="92"/>
                    <a:pt x="104" y="87"/>
                    <a:pt x="104" y="85"/>
                  </a:cubicBezTo>
                  <a:cubicBezTo>
                    <a:pt x="104" y="84"/>
                    <a:pt x="104" y="82"/>
                    <a:pt x="104" y="80"/>
                  </a:cubicBezTo>
                  <a:cubicBezTo>
                    <a:pt x="102" y="78"/>
                    <a:pt x="102" y="78"/>
                    <a:pt x="102" y="78"/>
                  </a:cubicBezTo>
                  <a:cubicBezTo>
                    <a:pt x="96" y="71"/>
                    <a:pt x="96" y="71"/>
                    <a:pt x="96" y="71"/>
                  </a:cubicBezTo>
                  <a:cubicBezTo>
                    <a:pt x="105" y="67"/>
                    <a:pt x="105" y="67"/>
                    <a:pt x="105" y="67"/>
                  </a:cubicBezTo>
                  <a:cubicBezTo>
                    <a:pt x="105" y="62"/>
                    <a:pt x="105" y="62"/>
                    <a:pt x="105" y="62"/>
                  </a:cubicBezTo>
                  <a:cubicBezTo>
                    <a:pt x="93" y="49"/>
                    <a:pt x="93" y="49"/>
                    <a:pt x="93" y="49"/>
                  </a:cubicBezTo>
                  <a:cubicBezTo>
                    <a:pt x="91" y="33"/>
                    <a:pt x="91" y="33"/>
                    <a:pt x="91" y="33"/>
                  </a:cubicBezTo>
                  <a:cubicBezTo>
                    <a:pt x="85" y="33"/>
                    <a:pt x="85" y="33"/>
                    <a:pt x="85" y="33"/>
                  </a:cubicBezTo>
                  <a:cubicBezTo>
                    <a:pt x="82" y="41"/>
                    <a:pt x="82" y="41"/>
                    <a:pt x="82" y="41"/>
                  </a:cubicBezTo>
                  <a:cubicBezTo>
                    <a:pt x="76" y="40"/>
                    <a:pt x="76" y="40"/>
                    <a:pt x="76" y="40"/>
                  </a:cubicBezTo>
                  <a:cubicBezTo>
                    <a:pt x="70" y="34"/>
                    <a:pt x="70" y="34"/>
                    <a:pt x="70" y="34"/>
                  </a:cubicBezTo>
                  <a:cubicBezTo>
                    <a:pt x="73" y="31"/>
                    <a:pt x="73" y="31"/>
                    <a:pt x="73" y="31"/>
                  </a:cubicBezTo>
                  <a:cubicBezTo>
                    <a:pt x="73" y="24"/>
                    <a:pt x="73" y="24"/>
                    <a:pt x="73" y="24"/>
                  </a:cubicBezTo>
                  <a:cubicBezTo>
                    <a:pt x="81" y="14"/>
                    <a:pt x="81" y="14"/>
                    <a:pt x="81" y="14"/>
                  </a:cubicBezTo>
                  <a:cubicBezTo>
                    <a:pt x="81" y="9"/>
                    <a:pt x="81" y="9"/>
                    <a:pt x="81" y="9"/>
                  </a:cubicBezTo>
                  <a:cubicBezTo>
                    <a:pt x="76" y="8"/>
                    <a:pt x="76" y="8"/>
                    <a:pt x="76" y="8"/>
                  </a:cubicBezTo>
                  <a:cubicBezTo>
                    <a:pt x="69" y="4"/>
                    <a:pt x="69" y="4"/>
                    <a:pt x="69" y="4"/>
                  </a:cubicBezTo>
                  <a:cubicBezTo>
                    <a:pt x="63" y="5"/>
                    <a:pt x="63" y="5"/>
                    <a:pt x="63" y="5"/>
                  </a:cubicBezTo>
                  <a:cubicBezTo>
                    <a:pt x="57" y="0"/>
                    <a:pt x="57" y="0"/>
                    <a:pt x="57" y="0"/>
                  </a:cubicBezTo>
                  <a:cubicBezTo>
                    <a:pt x="50" y="5"/>
                    <a:pt x="50" y="5"/>
                    <a:pt x="50" y="5"/>
                  </a:cubicBezTo>
                  <a:cubicBezTo>
                    <a:pt x="54" y="11"/>
                    <a:pt x="54" y="11"/>
                    <a:pt x="54" y="11"/>
                  </a:cubicBezTo>
                  <a:cubicBezTo>
                    <a:pt x="48" y="18"/>
                    <a:pt x="48" y="18"/>
                    <a:pt x="48" y="18"/>
                  </a:cubicBezTo>
                  <a:cubicBezTo>
                    <a:pt x="43" y="20"/>
                    <a:pt x="43" y="20"/>
                    <a:pt x="43" y="20"/>
                  </a:cubicBezTo>
                  <a:cubicBezTo>
                    <a:pt x="38" y="16"/>
                    <a:pt x="38" y="16"/>
                    <a:pt x="38" y="16"/>
                  </a:cubicBezTo>
                  <a:cubicBezTo>
                    <a:pt x="34" y="19"/>
                    <a:pt x="34" y="19"/>
                    <a:pt x="34" y="19"/>
                  </a:cubicBezTo>
                  <a:cubicBezTo>
                    <a:pt x="33" y="26"/>
                    <a:pt x="33" y="26"/>
                    <a:pt x="33" y="26"/>
                  </a:cubicBezTo>
                  <a:cubicBezTo>
                    <a:pt x="24" y="34"/>
                    <a:pt x="24" y="34"/>
                    <a:pt x="24" y="34"/>
                  </a:cubicBezTo>
                  <a:cubicBezTo>
                    <a:pt x="17" y="34"/>
                    <a:pt x="17" y="34"/>
                    <a:pt x="17" y="34"/>
                  </a:cubicBezTo>
                  <a:cubicBezTo>
                    <a:pt x="0" y="41"/>
                    <a:pt x="0" y="41"/>
                    <a:pt x="0" y="41"/>
                  </a:cubicBezTo>
                  <a:cubicBezTo>
                    <a:pt x="7" y="49"/>
                    <a:pt x="7" y="49"/>
                    <a:pt x="7" y="49"/>
                  </a:cubicBezTo>
                  <a:cubicBezTo>
                    <a:pt x="9" y="56"/>
                    <a:pt x="9" y="56"/>
                    <a:pt x="9" y="56"/>
                  </a:cubicBezTo>
                  <a:lnTo>
                    <a:pt x="1" y="5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88">
              <a:extLst>
                <a:ext uri="{FF2B5EF4-FFF2-40B4-BE49-F238E27FC236}">
                  <a16:creationId xmlns:a16="http://schemas.microsoft.com/office/drawing/2014/main" id="{7BD64644-77F9-B848-9F5B-643A11080CA8}"/>
                </a:ext>
              </a:extLst>
            </p:cNvPr>
            <p:cNvSpPr>
              <a:spLocks/>
            </p:cNvSpPr>
            <p:nvPr/>
          </p:nvSpPr>
          <p:spPr bwMode="auto">
            <a:xfrm>
              <a:off x="2792" y="3941"/>
              <a:ext cx="152" cy="254"/>
            </a:xfrm>
            <a:custGeom>
              <a:avLst/>
              <a:gdLst>
                <a:gd name="T0" fmla="*/ 42 w 152"/>
                <a:gd name="T1" fmla="*/ 0 h 254"/>
                <a:gd name="T2" fmla="*/ 58 w 152"/>
                <a:gd name="T3" fmla="*/ 29 h 254"/>
                <a:gd name="T4" fmla="*/ 71 w 152"/>
                <a:gd name="T5" fmla="*/ 29 h 254"/>
                <a:gd name="T6" fmla="*/ 79 w 152"/>
                <a:gd name="T7" fmla="*/ 23 h 254"/>
                <a:gd name="T8" fmla="*/ 106 w 152"/>
                <a:gd name="T9" fmla="*/ 29 h 254"/>
                <a:gd name="T10" fmla="*/ 115 w 152"/>
                <a:gd name="T11" fmla="*/ 25 h 254"/>
                <a:gd name="T12" fmla="*/ 121 w 152"/>
                <a:gd name="T13" fmla="*/ 35 h 254"/>
                <a:gd name="T14" fmla="*/ 115 w 152"/>
                <a:gd name="T15" fmla="*/ 48 h 254"/>
                <a:gd name="T16" fmla="*/ 129 w 152"/>
                <a:gd name="T17" fmla="*/ 62 h 254"/>
                <a:gd name="T18" fmla="*/ 129 w 152"/>
                <a:gd name="T19" fmla="*/ 81 h 254"/>
                <a:gd name="T20" fmla="*/ 148 w 152"/>
                <a:gd name="T21" fmla="*/ 96 h 254"/>
                <a:gd name="T22" fmla="*/ 146 w 152"/>
                <a:gd name="T23" fmla="*/ 114 h 254"/>
                <a:gd name="T24" fmla="*/ 152 w 152"/>
                <a:gd name="T25" fmla="*/ 127 h 254"/>
                <a:gd name="T26" fmla="*/ 133 w 152"/>
                <a:gd name="T27" fmla="*/ 144 h 254"/>
                <a:gd name="T28" fmla="*/ 135 w 152"/>
                <a:gd name="T29" fmla="*/ 154 h 254"/>
                <a:gd name="T30" fmla="*/ 110 w 152"/>
                <a:gd name="T31" fmla="*/ 177 h 254"/>
                <a:gd name="T32" fmla="*/ 100 w 152"/>
                <a:gd name="T33" fmla="*/ 206 h 254"/>
                <a:gd name="T34" fmla="*/ 87 w 152"/>
                <a:gd name="T35" fmla="*/ 208 h 254"/>
                <a:gd name="T36" fmla="*/ 87 w 152"/>
                <a:gd name="T37" fmla="*/ 227 h 254"/>
                <a:gd name="T38" fmla="*/ 71 w 152"/>
                <a:gd name="T39" fmla="*/ 239 h 254"/>
                <a:gd name="T40" fmla="*/ 44 w 152"/>
                <a:gd name="T41" fmla="*/ 237 h 254"/>
                <a:gd name="T42" fmla="*/ 31 w 152"/>
                <a:gd name="T43" fmla="*/ 237 h 254"/>
                <a:gd name="T44" fmla="*/ 25 w 152"/>
                <a:gd name="T45" fmla="*/ 254 h 254"/>
                <a:gd name="T46" fmla="*/ 12 w 152"/>
                <a:gd name="T47" fmla="*/ 252 h 254"/>
                <a:gd name="T48" fmla="*/ 0 w 152"/>
                <a:gd name="T49" fmla="*/ 239 h 254"/>
                <a:gd name="T50" fmla="*/ 6 w 152"/>
                <a:gd name="T51" fmla="*/ 233 h 254"/>
                <a:gd name="T52" fmla="*/ 6 w 152"/>
                <a:gd name="T53" fmla="*/ 219 h 254"/>
                <a:gd name="T54" fmla="*/ 23 w 152"/>
                <a:gd name="T55" fmla="*/ 198 h 254"/>
                <a:gd name="T56" fmla="*/ 33 w 152"/>
                <a:gd name="T57" fmla="*/ 202 h 254"/>
                <a:gd name="T58" fmla="*/ 33 w 152"/>
                <a:gd name="T59" fmla="*/ 185 h 254"/>
                <a:gd name="T60" fmla="*/ 54 w 152"/>
                <a:gd name="T61" fmla="*/ 169 h 254"/>
                <a:gd name="T62" fmla="*/ 44 w 152"/>
                <a:gd name="T63" fmla="*/ 152 h 254"/>
                <a:gd name="T64" fmla="*/ 50 w 152"/>
                <a:gd name="T65" fmla="*/ 137 h 254"/>
                <a:gd name="T66" fmla="*/ 35 w 152"/>
                <a:gd name="T67" fmla="*/ 123 h 254"/>
                <a:gd name="T68" fmla="*/ 50 w 152"/>
                <a:gd name="T69" fmla="*/ 104 h 254"/>
                <a:gd name="T70" fmla="*/ 50 w 152"/>
                <a:gd name="T71" fmla="*/ 81 h 254"/>
                <a:gd name="T72" fmla="*/ 58 w 152"/>
                <a:gd name="T73" fmla="*/ 71 h 254"/>
                <a:gd name="T74" fmla="*/ 42 w 152"/>
                <a:gd name="T75" fmla="*/ 69 h 254"/>
                <a:gd name="T76" fmla="*/ 29 w 152"/>
                <a:gd name="T77" fmla="*/ 73 h 254"/>
                <a:gd name="T78" fmla="*/ 23 w 152"/>
                <a:gd name="T79" fmla="*/ 69 h 254"/>
                <a:gd name="T80" fmla="*/ 37 w 152"/>
                <a:gd name="T81" fmla="*/ 58 h 254"/>
                <a:gd name="T82" fmla="*/ 37 w 152"/>
                <a:gd name="T83" fmla="*/ 33 h 254"/>
                <a:gd name="T84" fmla="*/ 29 w 152"/>
                <a:gd name="T85" fmla="*/ 8 h 254"/>
                <a:gd name="T86" fmla="*/ 42 w 152"/>
                <a:gd name="T8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254">
                  <a:moveTo>
                    <a:pt x="42" y="0"/>
                  </a:moveTo>
                  <a:lnTo>
                    <a:pt x="58" y="29"/>
                  </a:lnTo>
                  <a:lnTo>
                    <a:pt x="71" y="29"/>
                  </a:lnTo>
                  <a:lnTo>
                    <a:pt x="79" y="23"/>
                  </a:lnTo>
                  <a:lnTo>
                    <a:pt x="106" y="29"/>
                  </a:lnTo>
                  <a:lnTo>
                    <a:pt x="115" y="25"/>
                  </a:lnTo>
                  <a:lnTo>
                    <a:pt x="121" y="35"/>
                  </a:lnTo>
                  <a:lnTo>
                    <a:pt x="115" y="48"/>
                  </a:lnTo>
                  <a:lnTo>
                    <a:pt x="129" y="62"/>
                  </a:lnTo>
                  <a:lnTo>
                    <a:pt x="129" y="81"/>
                  </a:lnTo>
                  <a:lnTo>
                    <a:pt x="148" y="96"/>
                  </a:lnTo>
                  <a:lnTo>
                    <a:pt x="146" y="114"/>
                  </a:lnTo>
                  <a:lnTo>
                    <a:pt x="152" y="127"/>
                  </a:lnTo>
                  <a:lnTo>
                    <a:pt x="133" y="144"/>
                  </a:lnTo>
                  <a:lnTo>
                    <a:pt x="135" y="154"/>
                  </a:lnTo>
                  <a:lnTo>
                    <a:pt x="110" y="177"/>
                  </a:lnTo>
                  <a:lnTo>
                    <a:pt x="100" y="206"/>
                  </a:lnTo>
                  <a:lnTo>
                    <a:pt x="87" y="208"/>
                  </a:lnTo>
                  <a:lnTo>
                    <a:pt x="87" y="227"/>
                  </a:lnTo>
                  <a:lnTo>
                    <a:pt x="71" y="239"/>
                  </a:lnTo>
                  <a:lnTo>
                    <a:pt x="44" y="237"/>
                  </a:lnTo>
                  <a:lnTo>
                    <a:pt x="31" y="237"/>
                  </a:lnTo>
                  <a:lnTo>
                    <a:pt x="25" y="254"/>
                  </a:lnTo>
                  <a:lnTo>
                    <a:pt x="12" y="252"/>
                  </a:lnTo>
                  <a:lnTo>
                    <a:pt x="0" y="239"/>
                  </a:lnTo>
                  <a:lnTo>
                    <a:pt x="6" y="233"/>
                  </a:lnTo>
                  <a:lnTo>
                    <a:pt x="6" y="219"/>
                  </a:lnTo>
                  <a:lnTo>
                    <a:pt x="23" y="198"/>
                  </a:lnTo>
                  <a:lnTo>
                    <a:pt x="33" y="202"/>
                  </a:lnTo>
                  <a:lnTo>
                    <a:pt x="33" y="185"/>
                  </a:lnTo>
                  <a:lnTo>
                    <a:pt x="54" y="169"/>
                  </a:lnTo>
                  <a:lnTo>
                    <a:pt x="44" y="152"/>
                  </a:lnTo>
                  <a:lnTo>
                    <a:pt x="50" y="137"/>
                  </a:lnTo>
                  <a:lnTo>
                    <a:pt x="35" y="123"/>
                  </a:lnTo>
                  <a:lnTo>
                    <a:pt x="50" y="104"/>
                  </a:lnTo>
                  <a:lnTo>
                    <a:pt x="50" y="81"/>
                  </a:lnTo>
                  <a:lnTo>
                    <a:pt x="58" y="71"/>
                  </a:lnTo>
                  <a:lnTo>
                    <a:pt x="42" y="69"/>
                  </a:lnTo>
                  <a:lnTo>
                    <a:pt x="29" y="73"/>
                  </a:lnTo>
                  <a:lnTo>
                    <a:pt x="23" y="69"/>
                  </a:lnTo>
                  <a:lnTo>
                    <a:pt x="37" y="58"/>
                  </a:lnTo>
                  <a:lnTo>
                    <a:pt x="37" y="33"/>
                  </a:lnTo>
                  <a:lnTo>
                    <a:pt x="29" y="8"/>
                  </a:lnTo>
                  <a:lnTo>
                    <a:pt x="42"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89">
              <a:extLst>
                <a:ext uri="{FF2B5EF4-FFF2-40B4-BE49-F238E27FC236}">
                  <a16:creationId xmlns:a16="http://schemas.microsoft.com/office/drawing/2014/main" id="{6F82DD5A-520F-A046-90D8-4FAB7D8BFD22}"/>
                </a:ext>
              </a:extLst>
            </p:cNvPr>
            <p:cNvSpPr>
              <a:spLocks noEditPoints="1"/>
            </p:cNvSpPr>
            <p:nvPr/>
          </p:nvSpPr>
          <p:spPr bwMode="auto">
            <a:xfrm>
              <a:off x="4203" y="1755"/>
              <a:ext cx="598" cy="756"/>
            </a:xfrm>
            <a:custGeom>
              <a:avLst/>
              <a:gdLst>
                <a:gd name="T0" fmla="*/ 7 w 287"/>
                <a:gd name="T1" fmla="*/ 247 h 363"/>
                <a:gd name="T2" fmla="*/ 23 w 287"/>
                <a:gd name="T3" fmla="*/ 214 h 363"/>
                <a:gd name="T4" fmla="*/ 38 w 287"/>
                <a:gd name="T5" fmla="*/ 203 h 363"/>
                <a:gd name="T6" fmla="*/ 42 w 287"/>
                <a:gd name="T7" fmla="*/ 213 h 363"/>
                <a:gd name="T8" fmla="*/ 54 w 287"/>
                <a:gd name="T9" fmla="*/ 191 h 363"/>
                <a:gd name="T10" fmla="*/ 27 w 287"/>
                <a:gd name="T11" fmla="*/ 181 h 363"/>
                <a:gd name="T12" fmla="*/ 47 w 287"/>
                <a:gd name="T13" fmla="*/ 153 h 363"/>
                <a:gd name="T14" fmla="*/ 76 w 287"/>
                <a:gd name="T15" fmla="*/ 114 h 363"/>
                <a:gd name="T16" fmla="*/ 117 w 287"/>
                <a:gd name="T17" fmla="*/ 85 h 363"/>
                <a:gd name="T18" fmla="*/ 155 w 287"/>
                <a:gd name="T19" fmla="*/ 58 h 363"/>
                <a:gd name="T20" fmla="*/ 179 w 287"/>
                <a:gd name="T21" fmla="*/ 61 h 363"/>
                <a:gd name="T22" fmla="*/ 168 w 287"/>
                <a:gd name="T23" fmla="*/ 53 h 363"/>
                <a:gd name="T24" fmla="*/ 172 w 287"/>
                <a:gd name="T25" fmla="*/ 34 h 363"/>
                <a:gd name="T26" fmla="*/ 205 w 287"/>
                <a:gd name="T27" fmla="*/ 2 h 363"/>
                <a:gd name="T28" fmla="*/ 218 w 287"/>
                <a:gd name="T29" fmla="*/ 18 h 363"/>
                <a:gd name="T30" fmla="*/ 224 w 287"/>
                <a:gd name="T31" fmla="*/ 39 h 363"/>
                <a:gd name="T32" fmla="*/ 247 w 287"/>
                <a:gd name="T33" fmla="*/ 45 h 363"/>
                <a:gd name="T34" fmla="*/ 246 w 287"/>
                <a:gd name="T35" fmla="*/ 64 h 363"/>
                <a:gd name="T36" fmla="*/ 226 w 287"/>
                <a:gd name="T37" fmla="*/ 84 h 363"/>
                <a:gd name="T38" fmla="*/ 204 w 287"/>
                <a:gd name="T39" fmla="*/ 107 h 363"/>
                <a:gd name="T40" fmla="*/ 184 w 287"/>
                <a:gd name="T41" fmla="*/ 113 h 363"/>
                <a:gd name="T42" fmla="*/ 187 w 287"/>
                <a:gd name="T43" fmla="*/ 124 h 363"/>
                <a:gd name="T44" fmla="*/ 209 w 287"/>
                <a:gd name="T45" fmla="*/ 135 h 363"/>
                <a:gd name="T46" fmla="*/ 212 w 287"/>
                <a:gd name="T47" fmla="*/ 161 h 363"/>
                <a:gd name="T48" fmla="*/ 202 w 287"/>
                <a:gd name="T49" fmla="*/ 179 h 363"/>
                <a:gd name="T50" fmla="*/ 220 w 287"/>
                <a:gd name="T51" fmla="*/ 168 h 363"/>
                <a:gd name="T52" fmla="*/ 246 w 287"/>
                <a:gd name="T53" fmla="*/ 163 h 363"/>
                <a:gd name="T54" fmla="*/ 272 w 287"/>
                <a:gd name="T55" fmla="*/ 159 h 363"/>
                <a:gd name="T56" fmla="*/ 264 w 287"/>
                <a:gd name="T57" fmla="*/ 191 h 363"/>
                <a:gd name="T58" fmla="*/ 275 w 287"/>
                <a:gd name="T59" fmla="*/ 228 h 363"/>
                <a:gd name="T60" fmla="*/ 264 w 287"/>
                <a:gd name="T61" fmla="*/ 239 h 363"/>
                <a:gd name="T62" fmla="*/ 251 w 287"/>
                <a:gd name="T63" fmla="*/ 254 h 363"/>
                <a:gd name="T64" fmla="*/ 241 w 287"/>
                <a:gd name="T65" fmla="*/ 284 h 363"/>
                <a:gd name="T66" fmla="*/ 224 w 287"/>
                <a:gd name="T67" fmla="*/ 289 h 363"/>
                <a:gd name="T68" fmla="*/ 207 w 287"/>
                <a:gd name="T69" fmla="*/ 289 h 363"/>
                <a:gd name="T70" fmla="*/ 178 w 287"/>
                <a:gd name="T71" fmla="*/ 280 h 363"/>
                <a:gd name="T72" fmla="*/ 161 w 287"/>
                <a:gd name="T73" fmla="*/ 298 h 363"/>
                <a:gd name="T74" fmla="*/ 144 w 287"/>
                <a:gd name="T75" fmla="*/ 312 h 363"/>
                <a:gd name="T76" fmla="*/ 136 w 287"/>
                <a:gd name="T77" fmla="*/ 326 h 363"/>
                <a:gd name="T78" fmla="*/ 124 w 287"/>
                <a:gd name="T79" fmla="*/ 349 h 363"/>
                <a:gd name="T80" fmla="*/ 91 w 287"/>
                <a:gd name="T81" fmla="*/ 357 h 363"/>
                <a:gd name="T82" fmla="*/ 70 w 287"/>
                <a:gd name="T83" fmla="*/ 352 h 363"/>
                <a:gd name="T84" fmla="*/ 59 w 287"/>
                <a:gd name="T85" fmla="*/ 354 h 363"/>
                <a:gd name="T86" fmla="*/ 26 w 287"/>
                <a:gd name="T87" fmla="*/ 346 h 363"/>
                <a:gd name="T88" fmla="*/ 20 w 287"/>
                <a:gd name="T89" fmla="*/ 322 h 363"/>
                <a:gd name="T90" fmla="*/ 26 w 287"/>
                <a:gd name="T91" fmla="*/ 301 h 363"/>
                <a:gd name="T92" fmla="*/ 25 w 287"/>
                <a:gd name="T93" fmla="*/ 278 h 363"/>
                <a:gd name="T94" fmla="*/ 30 w 287"/>
                <a:gd name="T95" fmla="*/ 60 h 363"/>
                <a:gd name="T96" fmla="*/ 30 w 287"/>
                <a:gd name="T97" fmla="*/ 95 h 363"/>
                <a:gd name="T98" fmla="*/ 40 w 287"/>
                <a:gd name="T99" fmla="*/ 6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 h="363">
                  <a:moveTo>
                    <a:pt x="0" y="264"/>
                  </a:moveTo>
                  <a:cubicBezTo>
                    <a:pt x="0" y="263"/>
                    <a:pt x="1" y="263"/>
                    <a:pt x="1" y="262"/>
                  </a:cubicBezTo>
                  <a:cubicBezTo>
                    <a:pt x="4" y="255"/>
                    <a:pt x="5" y="250"/>
                    <a:pt x="7" y="247"/>
                  </a:cubicBezTo>
                  <a:cubicBezTo>
                    <a:pt x="9" y="245"/>
                    <a:pt x="14" y="244"/>
                    <a:pt x="17" y="240"/>
                  </a:cubicBezTo>
                  <a:cubicBezTo>
                    <a:pt x="21" y="235"/>
                    <a:pt x="26" y="231"/>
                    <a:pt x="26" y="227"/>
                  </a:cubicBezTo>
                  <a:cubicBezTo>
                    <a:pt x="27" y="223"/>
                    <a:pt x="25" y="216"/>
                    <a:pt x="23" y="214"/>
                  </a:cubicBezTo>
                  <a:cubicBezTo>
                    <a:pt x="20" y="212"/>
                    <a:pt x="20" y="207"/>
                    <a:pt x="20" y="206"/>
                  </a:cubicBezTo>
                  <a:cubicBezTo>
                    <a:pt x="21" y="204"/>
                    <a:pt x="28" y="197"/>
                    <a:pt x="30" y="197"/>
                  </a:cubicBezTo>
                  <a:cubicBezTo>
                    <a:pt x="31" y="196"/>
                    <a:pt x="38" y="202"/>
                    <a:pt x="38" y="203"/>
                  </a:cubicBezTo>
                  <a:cubicBezTo>
                    <a:pt x="37" y="205"/>
                    <a:pt x="32" y="208"/>
                    <a:pt x="31" y="211"/>
                  </a:cubicBezTo>
                  <a:cubicBezTo>
                    <a:pt x="29" y="213"/>
                    <a:pt x="34" y="213"/>
                    <a:pt x="36" y="214"/>
                  </a:cubicBezTo>
                  <a:cubicBezTo>
                    <a:pt x="38" y="215"/>
                    <a:pt x="39" y="215"/>
                    <a:pt x="42" y="213"/>
                  </a:cubicBezTo>
                  <a:cubicBezTo>
                    <a:pt x="46" y="210"/>
                    <a:pt x="48" y="206"/>
                    <a:pt x="51" y="207"/>
                  </a:cubicBezTo>
                  <a:cubicBezTo>
                    <a:pt x="54" y="208"/>
                    <a:pt x="59" y="207"/>
                    <a:pt x="61" y="203"/>
                  </a:cubicBezTo>
                  <a:cubicBezTo>
                    <a:pt x="62" y="200"/>
                    <a:pt x="61" y="192"/>
                    <a:pt x="54" y="191"/>
                  </a:cubicBezTo>
                  <a:cubicBezTo>
                    <a:pt x="47" y="189"/>
                    <a:pt x="42" y="191"/>
                    <a:pt x="40" y="192"/>
                  </a:cubicBezTo>
                  <a:cubicBezTo>
                    <a:pt x="39" y="193"/>
                    <a:pt x="37" y="191"/>
                    <a:pt x="35" y="188"/>
                  </a:cubicBezTo>
                  <a:cubicBezTo>
                    <a:pt x="32" y="185"/>
                    <a:pt x="27" y="182"/>
                    <a:pt x="27" y="181"/>
                  </a:cubicBezTo>
                  <a:cubicBezTo>
                    <a:pt x="27" y="180"/>
                    <a:pt x="29" y="177"/>
                    <a:pt x="33" y="174"/>
                  </a:cubicBezTo>
                  <a:cubicBezTo>
                    <a:pt x="37" y="170"/>
                    <a:pt x="42" y="162"/>
                    <a:pt x="44" y="161"/>
                  </a:cubicBezTo>
                  <a:cubicBezTo>
                    <a:pt x="47" y="161"/>
                    <a:pt x="46" y="156"/>
                    <a:pt x="47" y="153"/>
                  </a:cubicBezTo>
                  <a:cubicBezTo>
                    <a:pt x="49" y="151"/>
                    <a:pt x="54" y="143"/>
                    <a:pt x="54" y="139"/>
                  </a:cubicBezTo>
                  <a:cubicBezTo>
                    <a:pt x="53" y="135"/>
                    <a:pt x="53" y="134"/>
                    <a:pt x="60" y="130"/>
                  </a:cubicBezTo>
                  <a:cubicBezTo>
                    <a:pt x="66" y="125"/>
                    <a:pt x="75" y="118"/>
                    <a:pt x="76" y="114"/>
                  </a:cubicBezTo>
                  <a:cubicBezTo>
                    <a:pt x="77" y="111"/>
                    <a:pt x="84" y="105"/>
                    <a:pt x="89" y="101"/>
                  </a:cubicBezTo>
                  <a:cubicBezTo>
                    <a:pt x="95" y="98"/>
                    <a:pt x="98" y="99"/>
                    <a:pt x="102" y="94"/>
                  </a:cubicBezTo>
                  <a:cubicBezTo>
                    <a:pt x="106" y="89"/>
                    <a:pt x="115" y="87"/>
                    <a:pt x="117" y="85"/>
                  </a:cubicBezTo>
                  <a:cubicBezTo>
                    <a:pt x="120" y="83"/>
                    <a:pt x="129" y="76"/>
                    <a:pt x="131" y="73"/>
                  </a:cubicBezTo>
                  <a:cubicBezTo>
                    <a:pt x="133" y="71"/>
                    <a:pt x="143" y="64"/>
                    <a:pt x="146" y="61"/>
                  </a:cubicBezTo>
                  <a:cubicBezTo>
                    <a:pt x="148" y="59"/>
                    <a:pt x="152" y="60"/>
                    <a:pt x="155" y="58"/>
                  </a:cubicBezTo>
                  <a:cubicBezTo>
                    <a:pt x="157" y="56"/>
                    <a:pt x="160" y="56"/>
                    <a:pt x="161" y="57"/>
                  </a:cubicBezTo>
                  <a:cubicBezTo>
                    <a:pt x="162" y="59"/>
                    <a:pt x="167" y="60"/>
                    <a:pt x="170" y="59"/>
                  </a:cubicBezTo>
                  <a:cubicBezTo>
                    <a:pt x="173" y="58"/>
                    <a:pt x="178" y="61"/>
                    <a:pt x="179" y="61"/>
                  </a:cubicBezTo>
                  <a:cubicBezTo>
                    <a:pt x="180" y="60"/>
                    <a:pt x="188" y="55"/>
                    <a:pt x="184" y="54"/>
                  </a:cubicBezTo>
                  <a:cubicBezTo>
                    <a:pt x="181" y="53"/>
                    <a:pt x="180" y="51"/>
                    <a:pt x="176" y="53"/>
                  </a:cubicBezTo>
                  <a:cubicBezTo>
                    <a:pt x="172" y="54"/>
                    <a:pt x="170" y="52"/>
                    <a:pt x="168" y="53"/>
                  </a:cubicBezTo>
                  <a:cubicBezTo>
                    <a:pt x="165" y="53"/>
                    <a:pt x="166" y="49"/>
                    <a:pt x="168" y="46"/>
                  </a:cubicBezTo>
                  <a:cubicBezTo>
                    <a:pt x="170" y="43"/>
                    <a:pt x="172" y="45"/>
                    <a:pt x="173" y="41"/>
                  </a:cubicBezTo>
                  <a:cubicBezTo>
                    <a:pt x="174" y="38"/>
                    <a:pt x="173" y="36"/>
                    <a:pt x="172" y="34"/>
                  </a:cubicBezTo>
                  <a:cubicBezTo>
                    <a:pt x="171" y="33"/>
                    <a:pt x="173" y="28"/>
                    <a:pt x="175" y="25"/>
                  </a:cubicBezTo>
                  <a:cubicBezTo>
                    <a:pt x="177" y="22"/>
                    <a:pt x="181" y="23"/>
                    <a:pt x="184" y="21"/>
                  </a:cubicBezTo>
                  <a:cubicBezTo>
                    <a:pt x="187" y="18"/>
                    <a:pt x="203" y="4"/>
                    <a:pt x="205" y="2"/>
                  </a:cubicBezTo>
                  <a:cubicBezTo>
                    <a:pt x="207" y="0"/>
                    <a:pt x="209" y="4"/>
                    <a:pt x="208" y="7"/>
                  </a:cubicBezTo>
                  <a:cubicBezTo>
                    <a:pt x="208" y="9"/>
                    <a:pt x="210" y="13"/>
                    <a:pt x="212" y="13"/>
                  </a:cubicBezTo>
                  <a:cubicBezTo>
                    <a:pt x="215" y="14"/>
                    <a:pt x="218" y="16"/>
                    <a:pt x="218" y="18"/>
                  </a:cubicBezTo>
                  <a:cubicBezTo>
                    <a:pt x="218" y="20"/>
                    <a:pt x="216" y="24"/>
                    <a:pt x="218" y="26"/>
                  </a:cubicBezTo>
                  <a:cubicBezTo>
                    <a:pt x="219" y="28"/>
                    <a:pt x="220" y="34"/>
                    <a:pt x="219" y="35"/>
                  </a:cubicBezTo>
                  <a:cubicBezTo>
                    <a:pt x="217" y="37"/>
                    <a:pt x="219" y="41"/>
                    <a:pt x="224" y="39"/>
                  </a:cubicBezTo>
                  <a:cubicBezTo>
                    <a:pt x="229" y="37"/>
                    <a:pt x="236" y="42"/>
                    <a:pt x="236" y="45"/>
                  </a:cubicBezTo>
                  <a:cubicBezTo>
                    <a:pt x="236" y="48"/>
                    <a:pt x="238" y="51"/>
                    <a:pt x="241" y="48"/>
                  </a:cubicBezTo>
                  <a:cubicBezTo>
                    <a:pt x="244" y="46"/>
                    <a:pt x="246" y="44"/>
                    <a:pt x="247" y="45"/>
                  </a:cubicBezTo>
                  <a:cubicBezTo>
                    <a:pt x="248" y="47"/>
                    <a:pt x="247" y="50"/>
                    <a:pt x="248" y="52"/>
                  </a:cubicBezTo>
                  <a:cubicBezTo>
                    <a:pt x="248" y="54"/>
                    <a:pt x="252" y="56"/>
                    <a:pt x="251" y="58"/>
                  </a:cubicBezTo>
                  <a:cubicBezTo>
                    <a:pt x="250" y="60"/>
                    <a:pt x="250" y="61"/>
                    <a:pt x="246" y="64"/>
                  </a:cubicBezTo>
                  <a:cubicBezTo>
                    <a:pt x="242" y="67"/>
                    <a:pt x="240" y="67"/>
                    <a:pt x="238" y="70"/>
                  </a:cubicBezTo>
                  <a:cubicBezTo>
                    <a:pt x="235" y="73"/>
                    <a:pt x="232" y="76"/>
                    <a:pt x="230" y="79"/>
                  </a:cubicBezTo>
                  <a:cubicBezTo>
                    <a:pt x="229" y="82"/>
                    <a:pt x="229" y="84"/>
                    <a:pt x="226" y="84"/>
                  </a:cubicBezTo>
                  <a:cubicBezTo>
                    <a:pt x="224" y="85"/>
                    <a:pt x="211" y="81"/>
                    <a:pt x="209" y="85"/>
                  </a:cubicBezTo>
                  <a:cubicBezTo>
                    <a:pt x="206" y="89"/>
                    <a:pt x="201" y="94"/>
                    <a:pt x="203" y="98"/>
                  </a:cubicBezTo>
                  <a:cubicBezTo>
                    <a:pt x="204" y="102"/>
                    <a:pt x="204" y="104"/>
                    <a:pt x="204" y="107"/>
                  </a:cubicBezTo>
                  <a:cubicBezTo>
                    <a:pt x="203" y="111"/>
                    <a:pt x="201" y="114"/>
                    <a:pt x="198" y="113"/>
                  </a:cubicBezTo>
                  <a:cubicBezTo>
                    <a:pt x="196" y="112"/>
                    <a:pt x="193" y="113"/>
                    <a:pt x="192" y="114"/>
                  </a:cubicBezTo>
                  <a:cubicBezTo>
                    <a:pt x="190" y="114"/>
                    <a:pt x="185" y="115"/>
                    <a:pt x="184" y="113"/>
                  </a:cubicBezTo>
                  <a:cubicBezTo>
                    <a:pt x="182" y="112"/>
                    <a:pt x="179" y="111"/>
                    <a:pt x="178" y="113"/>
                  </a:cubicBezTo>
                  <a:cubicBezTo>
                    <a:pt x="177" y="114"/>
                    <a:pt x="180" y="118"/>
                    <a:pt x="180" y="121"/>
                  </a:cubicBezTo>
                  <a:cubicBezTo>
                    <a:pt x="180" y="124"/>
                    <a:pt x="183" y="125"/>
                    <a:pt x="187" y="124"/>
                  </a:cubicBezTo>
                  <a:cubicBezTo>
                    <a:pt x="191" y="123"/>
                    <a:pt x="191" y="120"/>
                    <a:pt x="195" y="122"/>
                  </a:cubicBezTo>
                  <a:cubicBezTo>
                    <a:pt x="198" y="124"/>
                    <a:pt x="200" y="124"/>
                    <a:pt x="204" y="127"/>
                  </a:cubicBezTo>
                  <a:cubicBezTo>
                    <a:pt x="207" y="130"/>
                    <a:pt x="208" y="129"/>
                    <a:pt x="209" y="135"/>
                  </a:cubicBezTo>
                  <a:cubicBezTo>
                    <a:pt x="210" y="141"/>
                    <a:pt x="213" y="139"/>
                    <a:pt x="214" y="145"/>
                  </a:cubicBezTo>
                  <a:cubicBezTo>
                    <a:pt x="216" y="151"/>
                    <a:pt x="216" y="150"/>
                    <a:pt x="216" y="154"/>
                  </a:cubicBezTo>
                  <a:cubicBezTo>
                    <a:pt x="216" y="158"/>
                    <a:pt x="214" y="159"/>
                    <a:pt x="212" y="161"/>
                  </a:cubicBezTo>
                  <a:cubicBezTo>
                    <a:pt x="210" y="163"/>
                    <a:pt x="210" y="165"/>
                    <a:pt x="207" y="167"/>
                  </a:cubicBezTo>
                  <a:cubicBezTo>
                    <a:pt x="203" y="169"/>
                    <a:pt x="199" y="171"/>
                    <a:pt x="199" y="174"/>
                  </a:cubicBezTo>
                  <a:cubicBezTo>
                    <a:pt x="198" y="177"/>
                    <a:pt x="203" y="178"/>
                    <a:pt x="202" y="179"/>
                  </a:cubicBezTo>
                  <a:cubicBezTo>
                    <a:pt x="200" y="181"/>
                    <a:pt x="207" y="179"/>
                    <a:pt x="205" y="176"/>
                  </a:cubicBezTo>
                  <a:cubicBezTo>
                    <a:pt x="203" y="172"/>
                    <a:pt x="207" y="169"/>
                    <a:pt x="208" y="169"/>
                  </a:cubicBezTo>
                  <a:cubicBezTo>
                    <a:pt x="209" y="169"/>
                    <a:pt x="219" y="171"/>
                    <a:pt x="220" y="168"/>
                  </a:cubicBezTo>
                  <a:cubicBezTo>
                    <a:pt x="222" y="164"/>
                    <a:pt x="221" y="159"/>
                    <a:pt x="227" y="161"/>
                  </a:cubicBezTo>
                  <a:cubicBezTo>
                    <a:pt x="233" y="162"/>
                    <a:pt x="230" y="161"/>
                    <a:pt x="234" y="160"/>
                  </a:cubicBezTo>
                  <a:cubicBezTo>
                    <a:pt x="238" y="160"/>
                    <a:pt x="243" y="161"/>
                    <a:pt x="246" y="163"/>
                  </a:cubicBezTo>
                  <a:cubicBezTo>
                    <a:pt x="248" y="165"/>
                    <a:pt x="255" y="161"/>
                    <a:pt x="257" y="159"/>
                  </a:cubicBezTo>
                  <a:cubicBezTo>
                    <a:pt x="258" y="158"/>
                    <a:pt x="263" y="158"/>
                    <a:pt x="264" y="160"/>
                  </a:cubicBezTo>
                  <a:cubicBezTo>
                    <a:pt x="265" y="161"/>
                    <a:pt x="271" y="160"/>
                    <a:pt x="272" y="159"/>
                  </a:cubicBezTo>
                  <a:cubicBezTo>
                    <a:pt x="274" y="158"/>
                    <a:pt x="287" y="168"/>
                    <a:pt x="285" y="171"/>
                  </a:cubicBezTo>
                  <a:cubicBezTo>
                    <a:pt x="283" y="174"/>
                    <a:pt x="275" y="180"/>
                    <a:pt x="272" y="184"/>
                  </a:cubicBezTo>
                  <a:cubicBezTo>
                    <a:pt x="268" y="187"/>
                    <a:pt x="263" y="188"/>
                    <a:pt x="264" y="191"/>
                  </a:cubicBezTo>
                  <a:cubicBezTo>
                    <a:pt x="266" y="195"/>
                    <a:pt x="268" y="200"/>
                    <a:pt x="269" y="203"/>
                  </a:cubicBezTo>
                  <a:cubicBezTo>
                    <a:pt x="271" y="205"/>
                    <a:pt x="274" y="212"/>
                    <a:pt x="273" y="217"/>
                  </a:cubicBezTo>
                  <a:cubicBezTo>
                    <a:pt x="271" y="222"/>
                    <a:pt x="274" y="223"/>
                    <a:pt x="275" y="228"/>
                  </a:cubicBezTo>
                  <a:cubicBezTo>
                    <a:pt x="275" y="230"/>
                    <a:pt x="275" y="231"/>
                    <a:pt x="275" y="232"/>
                  </a:cubicBezTo>
                  <a:cubicBezTo>
                    <a:pt x="271" y="237"/>
                    <a:pt x="271" y="237"/>
                    <a:pt x="271" y="237"/>
                  </a:cubicBezTo>
                  <a:cubicBezTo>
                    <a:pt x="264" y="239"/>
                    <a:pt x="264" y="239"/>
                    <a:pt x="264" y="239"/>
                  </a:cubicBezTo>
                  <a:cubicBezTo>
                    <a:pt x="260" y="235"/>
                    <a:pt x="260" y="235"/>
                    <a:pt x="260" y="235"/>
                  </a:cubicBezTo>
                  <a:cubicBezTo>
                    <a:pt x="254" y="236"/>
                    <a:pt x="254" y="236"/>
                    <a:pt x="254" y="236"/>
                  </a:cubicBezTo>
                  <a:cubicBezTo>
                    <a:pt x="251" y="254"/>
                    <a:pt x="251" y="254"/>
                    <a:pt x="251" y="254"/>
                  </a:cubicBezTo>
                  <a:cubicBezTo>
                    <a:pt x="245" y="262"/>
                    <a:pt x="245" y="262"/>
                    <a:pt x="245" y="262"/>
                  </a:cubicBezTo>
                  <a:cubicBezTo>
                    <a:pt x="249" y="267"/>
                    <a:pt x="249" y="267"/>
                    <a:pt x="249" y="267"/>
                  </a:cubicBezTo>
                  <a:cubicBezTo>
                    <a:pt x="241" y="284"/>
                    <a:pt x="241" y="284"/>
                    <a:pt x="241" y="284"/>
                  </a:cubicBezTo>
                  <a:cubicBezTo>
                    <a:pt x="236" y="286"/>
                    <a:pt x="236" y="286"/>
                    <a:pt x="236" y="286"/>
                  </a:cubicBezTo>
                  <a:cubicBezTo>
                    <a:pt x="233" y="283"/>
                    <a:pt x="233" y="283"/>
                    <a:pt x="233" y="283"/>
                  </a:cubicBezTo>
                  <a:cubicBezTo>
                    <a:pt x="224" y="289"/>
                    <a:pt x="224" y="289"/>
                    <a:pt x="224" y="289"/>
                  </a:cubicBezTo>
                  <a:cubicBezTo>
                    <a:pt x="220" y="290"/>
                    <a:pt x="220" y="290"/>
                    <a:pt x="220" y="290"/>
                  </a:cubicBezTo>
                  <a:cubicBezTo>
                    <a:pt x="213" y="297"/>
                    <a:pt x="213" y="297"/>
                    <a:pt x="213" y="297"/>
                  </a:cubicBezTo>
                  <a:cubicBezTo>
                    <a:pt x="207" y="289"/>
                    <a:pt x="207" y="289"/>
                    <a:pt x="207" y="289"/>
                  </a:cubicBezTo>
                  <a:cubicBezTo>
                    <a:pt x="202" y="277"/>
                    <a:pt x="202" y="277"/>
                    <a:pt x="202" y="277"/>
                  </a:cubicBezTo>
                  <a:cubicBezTo>
                    <a:pt x="190" y="281"/>
                    <a:pt x="190" y="281"/>
                    <a:pt x="190" y="281"/>
                  </a:cubicBezTo>
                  <a:cubicBezTo>
                    <a:pt x="178" y="280"/>
                    <a:pt x="178" y="280"/>
                    <a:pt x="178" y="280"/>
                  </a:cubicBezTo>
                  <a:cubicBezTo>
                    <a:pt x="175" y="288"/>
                    <a:pt x="175" y="288"/>
                    <a:pt x="175" y="288"/>
                  </a:cubicBezTo>
                  <a:cubicBezTo>
                    <a:pt x="162" y="291"/>
                    <a:pt x="162" y="291"/>
                    <a:pt x="162" y="291"/>
                  </a:cubicBezTo>
                  <a:cubicBezTo>
                    <a:pt x="161" y="298"/>
                    <a:pt x="161" y="298"/>
                    <a:pt x="161" y="298"/>
                  </a:cubicBezTo>
                  <a:cubicBezTo>
                    <a:pt x="158" y="307"/>
                    <a:pt x="158" y="307"/>
                    <a:pt x="158" y="307"/>
                  </a:cubicBezTo>
                  <a:cubicBezTo>
                    <a:pt x="149" y="308"/>
                    <a:pt x="149" y="308"/>
                    <a:pt x="149" y="308"/>
                  </a:cubicBezTo>
                  <a:cubicBezTo>
                    <a:pt x="144" y="312"/>
                    <a:pt x="144" y="312"/>
                    <a:pt x="144" y="312"/>
                  </a:cubicBezTo>
                  <a:cubicBezTo>
                    <a:pt x="149" y="314"/>
                    <a:pt x="149" y="314"/>
                    <a:pt x="149" y="314"/>
                  </a:cubicBezTo>
                  <a:cubicBezTo>
                    <a:pt x="140" y="321"/>
                    <a:pt x="140" y="321"/>
                    <a:pt x="140" y="321"/>
                  </a:cubicBezTo>
                  <a:cubicBezTo>
                    <a:pt x="136" y="326"/>
                    <a:pt x="136" y="326"/>
                    <a:pt x="136" y="326"/>
                  </a:cubicBezTo>
                  <a:cubicBezTo>
                    <a:pt x="135" y="336"/>
                    <a:pt x="135" y="336"/>
                    <a:pt x="135" y="336"/>
                  </a:cubicBezTo>
                  <a:cubicBezTo>
                    <a:pt x="135" y="335"/>
                    <a:pt x="135" y="335"/>
                    <a:pt x="135" y="335"/>
                  </a:cubicBezTo>
                  <a:cubicBezTo>
                    <a:pt x="124" y="349"/>
                    <a:pt x="124" y="349"/>
                    <a:pt x="124" y="349"/>
                  </a:cubicBezTo>
                  <a:cubicBezTo>
                    <a:pt x="113" y="347"/>
                    <a:pt x="113" y="347"/>
                    <a:pt x="113" y="347"/>
                  </a:cubicBezTo>
                  <a:cubicBezTo>
                    <a:pt x="109" y="359"/>
                    <a:pt x="109" y="359"/>
                    <a:pt x="109" y="359"/>
                  </a:cubicBezTo>
                  <a:cubicBezTo>
                    <a:pt x="91" y="357"/>
                    <a:pt x="91" y="357"/>
                    <a:pt x="91" y="357"/>
                  </a:cubicBezTo>
                  <a:cubicBezTo>
                    <a:pt x="87" y="362"/>
                    <a:pt x="87" y="362"/>
                    <a:pt x="87" y="362"/>
                  </a:cubicBezTo>
                  <a:cubicBezTo>
                    <a:pt x="80" y="363"/>
                    <a:pt x="80" y="363"/>
                    <a:pt x="80" y="363"/>
                  </a:cubicBezTo>
                  <a:cubicBezTo>
                    <a:pt x="70" y="352"/>
                    <a:pt x="70" y="352"/>
                    <a:pt x="70" y="352"/>
                  </a:cubicBezTo>
                  <a:cubicBezTo>
                    <a:pt x="61" y="356"/>
                    <a:pt x="61" y="356"/>
                    <a:pt x="61" y="356"/>
                  </a:cubicBezTo>
                  <a:cubicBezTo>
                    <a:pt x="65" y="361"/>
                    <a:pt x="65" y="361"/>
                    <a:pt x="65" y="361"/>
                  </a:cubicBezTo>
                  <a:cubicBezTo>
                    <a:pt x="59" y="354"/>
                    <a:pt x="59" y="354"/>
                    <a:pt x="59" y="354"/>
                  </a:cubicBezTo>
                  <a:cubicBezTo>
                    <a:pt x="49" y="345"/>
                    <a:pt x="49" y="345"/>
                    <a:pt x="49" y="345"/>
                  </a:cubicBezTo>
                  <a:cubicBezTo>
                    <a:pt x="39" y="346"/>
                    <a:pt x="39" y="346"/>
                    <a:pt x="39" y="346"/>
                  </a:cubicBezTo>
                  <a:cubicBezTo>
                    <a:pt x="26" y="346"/>
                    <a:pt x="26" y="346"/>
                    <a:pt x="26" y="346"/>
                  </a:cubicBezTo>
                  <a:cubicBezTo>
                    <a:pt x="26" y="338"/>
                    <a:pt x="26" y="338"/>
                    <a:pt x="26" y="338"/>
                  </a:cubicBezTo>
                  <a:cubicBezTo>
                    <a:pt x="19" y="330"/>
                    <a:pt x="19" y="330"/>
                    <a:pt x="19" y="330"/>
                  </a:cubicBezTo>
                  <a:cubicBezTo>
                    <a:pt x="20" y="322"/>
                    <a:pt x="20" y="322"/>
                    <a:pt x="20" y="322"/>
                  </a:cubicBezTo>
                  <a:cubicBezTo>
                    <a:pt x="22" y="317"/>
                    <a:pt x="22" y="317"/>
                    <a:pt x="22" y="317"/>
                  </a:cubicBezTo>
                  <a:cubicBezTo>
                    <a:pt x="26" y="308"/>
                    <a:pt x="26" y="308"/>
                    <a:pt x="26" y="308"/>
                  </a:cubicBezTo>
                  <a:cubicBezTo>
                    <a:pt x="26" y="301"/>
                    <a:pt x="26" y="301"/>
                    <a:pt x="26" y="301"/>
                  </a:cubicBezTo>
                  <a:cubicBezTo>
                    <a:pt x="37" y="291"/>
                    <a:pt x="37" y="291"/>
                    <a:pt x="37" y="291"/>
                  </a:cubicBezTo>
                  <a:cubicBezTo>
                    <a:pt x="30" y="282"/>
                    <a:pt x="30" y="282"/>
                    <a:pt x="30" y="282"/>
                  </a:cubicBezTo>
                  <a:cubicBezTo>
                    <a:pt x="25" y="278"/>
                    <a:pt x="25" y="278"/>
                    <a:pt x="25" y="278"/>
                  </a:cubicBezTo>
                  <a:cubicBezTo>
                    <a:pt x="12" y="271"/>
                    <a:pt x="12" y="271"/>
                    <a:pt x="12" y="271"/>
                  </a:cubicBezTo>
                  <a:cubicBezTo>
                    <a:pt x="0" y="264"/>
                    <a:pt x="0" y="264"/>
                    <a:pt x="0" y="264"/>
                  </a:cubicBezTo>
                  <a:close/>
                  <a:moveTo>
                    <a:pt x="30" y="60"/>
                  </a:moveTo>
                  <a:cubicBezTo>
                    <a:pt x="30" y="60"/>
                    <a:pt x="22" y="65"/>
                    <a:pt x="21" y="70"/>
                  </a:cubicBezTo>
                  <a:cubicBezTo>
                    <a:pt x="20" y="75"/>
                    <a:pt x="19" y="78"/>
                    <a:pt x="21" y="84"/>
                  </a:cubicBezTo>
                  <a:cubicBezTo>
                    <a:pt x="22" y="89"/>
                    <a:pt x="24" y="93"/>
                    <a:pt x="30" y="95"/>
                  </a:cubicBezTo>
                  <a:cubicBezTo>
                    <a:pt x="36" y="98"/>
                    <a:pt x="39" y="93"/>
                    <a:pt x="37" y="88"/>
                  </a:cubicBezTo>
                  <a:cubicBezTo>
                    <a:pt x="35" y="83"/>
                    <a:pt x="37" y="82"/>
                    <a:pt x="38" y="79"/>
                  </a:cubicBezTo>
                  <a:cubicBezTo>
                    <a:pt x="39" y="77"/>
                    <a:pt x="43" y="71"/>
                    <a:pt x="40" y="64"/>
                  </a:cubicBezTo>
                  <a:cubicBezTo>
                    <a:pt x="38" y="57"/>
                    <a:pt x="35" y="58"/>
                    <a:pt x="30" y="6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0">
              <a:extLst>
                <a:ext uri="{FF2B5EF4-FFF2-40B4-BE49-F238E27FC236}">
                  <a16:creationId xmlns:a16="http://schemas.microsoft.com/office/drawing/2014/main" id="{31EE1236-7811-8144-A900-4C393F6DB650}"/>
                </a:ext>
              </a:extLst>
            </p:cNvPr>
            <p:cNvSpPr>
              <a:spLocks noEditPoints="1"/>
            </p:cNvSpPr>
            <p:nvPr/>
          </p:nvSpPr>
          <p:spPr bwMode="auto">
            <a:xfrm>
              <a:off x="1806" y="2772"/>
              <a:ext cx="519" cy="323"/>
            </a:xfrm>
            <a:custGeom>
              <a:avLst/>
              <a:gdLst>
                <a:gd name="T0" fmla="*/ 0 w 249"/>
                <a:gd name="T1" fmla="*/ 63 h 155"/>
                <a:gd name="T2" fmla="*/ 12 w 249"/>
                <a:gd name="T3" fmla="*/ 38 h 155"/>
                <a:gd name="T4" fmla="*/ 31 w 249"/>
                <a:gd name="T5" fmla="*/ 4 h 155"/>
                <a:gd name="T6" fmla="*/ 53 w 249"/>
                <a:gd name="T7" fmla="*/ 21 h 155"/>
                <a:gd name="T8" fmla="*/ 46 w 249"/>
                <a:gd name="T9" fmla="*/ 46 h 155"/>
                <a:gd name="T10" fmla="*/ 25 w 249"/>
                <a:gd name="T11" fmla="*/ 50 h 155"/>
                <a:gd name="T12" fmla="*/ 30 w 249"/>
                <a:gd name="T13" fmla="*/ 70 h 155"/>
                <a:gd name="T14" fmla="*/ 57 w 249"/>
                <a:gd name="T15" fmla="*/ 59 h 155"/>
                <a:gd name="T16" fmla="*/ 83 w 249"/>
                <a:gd name="T17" fmla="*/ 61 h 155"/>
                <a:gd name="T18" fmla="*/ 116 w 249"/>
                <a:gd name="T19" fmla="*/ 67 h 155"/>
                <a:gd name="T20" fmla="*/ 136 w 249"/>
                <a:gd name="T21" fmla="*/ 61 h 155"/>
                <a:gd name="T22" fmla="*/ 127 w 249"/>
                <a:gd name="T23" fmla="*/ 74 h 155"/>
                <a:gd name="T24" fmla="*/ 133 w 249"/>
                <a:gd name="T25" fmla="*/ 84 h 155"/>
                <a:gd name="T26" fmla="*/ 156 w 249"/>
                <a:gd name="T27" fmla="*/ 83 h 155"/>
                <a:gd name="T28" fmla="*/ 175 w 249"/>
                <a:gd name="T29" fmla="*/ 85 h 155"/>
                <a:gd name="T30" fmla="*/ 182 w 249"/>
                <a:gd name="T31" fmla="*/ 95 h 155"/>
                <a:gd name="T32" fmla="*/ 188 w 249"/>
                <a:gd name="T33" fmla="*/ 97 h 155"/>
                <a:gd name="T34" fmla="*/ 202 w 249"/>
                <a:gd name="T35" fmla="*/ 88 h 155"/>
                <a:gd name="T36" fmla="*/ 198 w 249"/>
                <a:gd name="T37" fmla="*/ 64 h 155"/>
                <a:gd name="T38" fmla="*/ 203 w 249"/>
                <a:gd name="T39" fmla="*/ 45 h 155"/>
                <a:gd name="T40" fmla="*/ 213 w 249"/>
                <a:gd name="T41" fmla="*/ 71 h 155"/>
                <a:gd name="T42" fmla="*/ 238 w 249"/>
                <a:gd name="T43" fmla="*/ 87 h 155"/>
                <a:gd name="T44" fmla="*/ 249 w 249"/>
                <a:gd name="T45" fmla="*/ 105 h 155"/>
                <a:gd name="T46" fmla="*/ 248 w 249"/>
                <a:gd name="T47" fmla="*/ 121 h 155"/>
                <a:gd name="T48" fmla="*/ 246 w 249"/>
                <a:gd name="T49" fmla="*/ 132 h 155"/>
                <a:gd name="T50" fmla="*/ 230 w 249"/>
                <a:gd name="T51" fmla="*/ 134 h 155"/>
                <a:gd name="T52" fmla="*/ 220 w 249"/>
                <a:gd name="T53" fmla="*/ 142 h 155"/>
                <a:gd name="T54" fmla="*/ 201 w 249"/>
                <a:gd name="T55" fmla="*/ 151 h 155"/>
                <a:gd name="T56" fmla="*/ 181 w 249"/>
                <a:gd name="T57" fmla="*/ 152 h 155"/>
                <a:gd name="T58" fmla="*/ 149 w 249"/>
                <a:gd name="T59" fmla="*/ 136 h 155"/>
                <a:gd name="T60" fmla="*/ 130 w 249"/>
                <a:gd name="T61" fmla="*/ 127 h 155"/>
                <a:gd name="T62" fmla="*/ 107 w 249"/>
                <a:gd name="T63" fmla="*/ 113 h 155"/>
                <a:gd name="T64" fmla="*/ 93 w 249"/>
                <a:gd name="T65" fmla="*/ 104 h 155"/>
                <a:gd name="T66" fmla="*/ 77 w 249"/>
                <a:gd name="T67" fmla="*/ 107 h 155"/>
                <a:gd name="T68" fmla="*/ 32 w 249"/>
                <a:gd name="T69" fmla="*/ 100 h 155"/>
                <a:gd name="T70" fmla="*/ 24 w 249"/>
                <a:gd name="T71" fmla="*/ 105 h 155"/>
                <a:gd name="T72" fmla="*/ 15 w 249"/>
                <a:gd name="T73" fmla="*/ 92 h 155"/>
                <a:gd name="T74" fmla="*/ 5 w 249"/>
                <a:gd name="T75" fmla="*/ 77 h 155"/>
                <a:gd name="T76" fmla="*/ 89 w 249"/>
                <a:gd name="T77" fmla="*/ 22 h 155"/>
                <a:gd name="T78" fmla="*/ 97 w 249"/>
                <a:gd name="T79" fmla="*/ 37 h 155"/>
                <a:gd name="T80" fmla="*/ 95 w 249"/>
                <a:gd name="T81" fmla="*/ 1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155">
                  <a:moveTo>
                    <a:pt x="0" y="63"/>
                  </a:moveTo>
                  <a:cubicBezTo>
                    <a:pt x="0" y="63"/>
                    <a:pt x="0" y="63"/>
                    <a:pt x="0" y="63"/>
                  </a:cubicBezTo>
                  <a:cubicBezTo>
                    <a:pt x="4" y="59"/>
                    <a:pt x="11" y="55"/>
                    <a:pt x="10" y="50"/>
                  </a:cubicBezTo>
                  <a:cubicBezTo>
                    <a:pt x="10" y="46"/>
                    <a:pt x="8" y="43"/>
                    <a:pt x="12" y="38"/>
                  </a:cubicBezTo>
                  <a:cubicBezTo>
                    <a:pt x="16" y="34"/>
                    <a:pt x="31" y="26"/>
                    <a:pt x="32" y="23"/>
                  </a:cubicBezTo>
                  <a:cubicBezTo>
                    <a:pt x="34" y="19"/>
                    <a:pt x="32" y="5"/>
                    <a:pt x="31" y="4"/>
                  </a:cubicBezTo>
                  <a:cubicBezTo>
                    <a:pt x="30" y="4"/>
                    <a:pt x="34" y="0"/>
                    <a:pt x="39" y="8"/>
                  </a:cubicBezTo>
                  <a:cubicBezTo>
                    <a:pt x="43" y="16"/>
                    <a:pt x="48" y="18"/>
                    <a:pt x="53" y="21"/>
                  </a:cubicBezTo>
                  <a:cubicBezTo>
                    <a:pt x="58" y="23"/>
                    <a:pt x="55" y="32"/>
                    <a:pt x="52" y="38"/>
                  </a:cubicBezTo>
                  <a:cubicBezTo>
                    <a:pt x="50" y="45"/>
                    <a:pt x="50" y="48"/>
                    <a:pt x="46" y="46"/>
                  </a:cubicBezTo>
                  <a:cubicBezTo>
                    <a:pt x="41" y="43"/>
                    <a:pt x="33" y="42"/>
                    <a:pt x="30" y="43"/>
                  </a:cubicBezTo>
                  <a:cubicBezTo>
                    <a:pt x="26" y="45"/>
                    <a:pt x="23" y="46"/>
                    <a:pt x="25" y="50"/>
                  </a:cubicBezTo>
                  <a:cubicBezTo>
                    <a:pt x="26" y="53"/>
                    <a:pt x="27" y="56"/>
                    <a:pt x="25" y="59"/>
                  </a:cubicBezTo>
                  <a:cubicBezTo>
                    <a:pt x="23" y="63"/>
                    <a:pt x="26" y="68"/>
                    <a:pt x="30" y="70"/>
                  </a:cubicBezTo>
                  <a:cubicBezTo>
                    <a:pt x="33" y="72"/>
                    <a:pt x="44" y="73"/>
                    <a:pt x="46" y="70"/>
                  </a:cubicBezTo>
                  <a:cubicBezTo>
                    <a:pt x="48" y="67"/>
                    <a:pt x="53" y="56"/>
                    <a:pt x="57" y="59"/>
                  </a:cubicBezTo>
                  <a:cubicBezTo>
                    <a:pt x="61" y="62"/>
                    <a:pt x="65" y="65"/>
                    <a:pt x="68" y="62"/>
                  </a:cubicBezTo>
                  <a:cubicBezTo>
                    <a:pt x="71" y="59"/>
                    <a:pt x="78" y="64"/>
                    <a:pt x="83" y="61"/>
                  </a:cubicBezTo>
                  <a:cubicBezTo>
                    <a:pt x="89" y="58"/>
                    <a:pt x="97" y="56"/>
                    <a:pt x="104" y="61"/>
                  </a:cubicBezTo>
                  <a:cubicBezTo>
                    <a:pt x="110" y="65"/>
                    <a:pt x="113" y="72"/>
                    <a:pt x="116" y="67"/>
                  </a:cubicBezTo>
                  <a:cubicBezTo>
                    <a:pt x="118" y="61"/>
                    <a:pt x="120" y="60"/>
                    <a:pt x="123" y="59"/>
                  </a:cubicBezTo>
                  <a:cubicBezTo>
                    <a:pt x="125" y="58"/>
                    <a:pt x="135" y="59"/>
                    <a:pt x="136" y="61"/>
                  </a:cubicBezTo>
                  <a:cubicBezTo>
                    <a:pt x="137" y="63"/>
                    <a:pt x="134" y="65"/>
                    <a:pt x="132" y="67"/>
                  </a:cubicBezTo>
                  <a:cubicBezTo>
                    <a:pt x="130" y="70"/>
                    <a:pt x="128" y="72"/>
                    <a:pt x="127" y="74"/>
                  </a:cubicBezTo>
                  <a:cubicBezTo>
                    <a:pt x="127" y="76"/>
                    <a:pt x="122" y="74"/>
                    <a:pt x="123" y="76"/>
                  </a:cubicBezTo>
                  <a:cubicBezTo>
                    <a:pt x="124" y="78"/>
                    <a:pt x="129" y="87"/>
                    <a:pt x="133" y="84"/>
                  </a:cubicBezTo>
                  <a:cubicBezTo>
                    <a:pt x="138" y="81"/>
                    <a:pt x="138" y="79"/>
                    <a:pt x="144" y="79"/>
                  </a:cubicBezTo>
                  <a:cubicBezTo>
                    <a:pt x="151" y="79"/>
                    <a:pt x="154" y="80"/>
                    <a:pt x="156" y="83"/>
                  </a:cubicBezTo>
                  <a:cubicBezTo>
                    <a:pt x="157" y="86"/>
                    <a:pt x="159" y="90"/>
                    <a:pt x="163" y="88"/>
                  </a:cubicBezTo>
                  <a:cubicBezTo>
                    <a:pt x="167" y="86"/>
                    <a:pt x="172" y="86"/>
                    <a:pt x="175" y="85"/>
                  </a:cubicBezTo>
                  <a:cubicBezTo>
                    <a:pt x="177" y="84"/>
                    <a:pt x="178" y="81"/>
                    <a:pt x="183" y="84"/>
                  </a:cubicBezTo>
                  <a:cubicBezTo>
                    <a:pt x="188" y="88"/>
                    <a:pt x="185" y="91"/>
                    <a:pt x="182" y="95"/>
                  </a:cubicBezTo>
                  <a:cubicBezTo>
                    <a:pt x="178" y="98"/>
                    <a:pt x="180" y="102"/>
                    <a:pt x="182" y="104"/>
                  </a:cubicBezTo>
                  <a:cubicBezTo>
                    <a:pt x="184" y="105"/>
                    <a:pt x="188" y="100"/>
                    <a:pt x="188" y="97"/>
                  </a:cubicBezTo>
                  <a:cubicBezTo>
                    <a:pt x="187" y="94"/>
                    <a:pt x="195" y="96"/>
                    <a:pt x="197" y="98"/>
                  </a:cubicBezTo>
                  <a:cubicBezTo>
                    <a:pt x="200" y="100"/>
                    <a:pt x="204" y="92"/>
                    <a:pt x="202" y="88"/>
                  </a:cubicBezTo>
                  <a:cubicBezTo>
                    <a:pt x="200" y="83"/>
                    <a:pt x="202" y="78"/>
                    <a:pt x="203" y="75"/>
                  </a:cubicBezTo>
                  <a:cubicBezTo>
                    <a:pt x="204" y="71"/>
                    <a:pt x="202" y="68"/>
                    <a:pt x="198" y="64"/>
                  </a:cubicBezTo>
                  <a:cubicBezTo>
                    <a:pt x="195" y="61"/>
                    <a:pt x="191" y="58"/>
                    <a:pt x="193" y="52"/>
                  </a:cubicBezTo>
                  <a:cubicBezTo>
                    <a:pt x="195" y="47"/>
                    <a:pt x="200" y="40"/>
                    <a:pt x="203" y="45"/>
                  </a:cubicBezTo>
                  <a:cubicBezTo>
                    <a:pt x="206" y="50"/>
                    <a:pt x="210" y="61"/>
                    <a:pt x="210" y="64"/>
                  </a:cubicBezTo>
                  <a:cubicBezTo>
                    <a:pt x="209" y="68"/>
                    <a:pt x="210" y="72"/>
                    <a:pt x="213" y="71"/>
                  </a:cubicBezTo>
                  <a:cubicBezTo>
                    <a:pt x="216" y="71"/>
                    <a:pt x="220" y="74"/>
                    <a:pt x="223" y="77"/>
                  </a:cubicBezTo>
                  <a:cubicBezTo>
                    <a:pt x="225" y="80"/>
                    <a:pt x="232" y="79"/>
                    <a:pt x="238" y="87"/>
                  </a:cubicBezTo>
                  <a:cubicBezTo>
                    <a:pt x="244" y="94"/>
                    <a:pt x="243" y="96"/>
                    <a:pt x="247" y="102"/>
                  </a:cubicBezTo>
                  <a:cubicBezTo>
                    <a:pt x="247" y="103"/>
                    <a:pt x="248" y="104"/>
                    <a:pt x="249" y="105"/>
                  </a:cubicBezTo>
                  <a:cubicBezTo>
                    <a:pt x="241" y="116"/>
                    <a:pt x="241" y="116"/>
                    <a:pt x="241" y="116"/>
                  </a:cubicBezTo>
                  <a:cubicBezTo>
                    <a:pt x="248" y="121"/>
                    <a:pt x="248" y="121"/>
                    <a:pt x="248" y="121"/>
                  </a:cubicBezTo>
                  <a:cubicBezTo>
                    <a:pt x="247" y="131"/>
                    <a:pt x="247" y="131"/>
                    <a:pt x="247" y="131"/>
                  </a:cubicBezTo>
                  <a:cubicBezTo>
                    <a:pt x="246" y="132"/>
                    <a:pt x="246" y="132"/>
                    <a:pt x="246" y="132"/>
                  </a:cubicBezTo>
                  <a:cubicBezTo>
                    <a:pt x="238" y="128"/>
                    <a:pt x="238" y="128"/>
                    <a:pt x="238" y="128"/>
                  </a:cubicBezTo>
                  <a:cubicBezTo>
                    <a:pt x="230" y="134"/>
                    <a:pt x="230" y="134"/>
                    <a:pt x="230" y="134"/>
                  </a:cubicBezTo>
                  <a:cubicBezTo>
                    <a:pt x="223" y="135"/>
                    <a:pt x="223" y="135"/>
                    <a:pt x="223" y="135"/>
                  </a:cubicBezTo>
                  <a:cubicBezTo>
                    <a:pt x="220" y="142"/>
                    <a:pt x="220" y="142"/>
                    <a:pt x="220" y="142"/>
                  </a:cubicBezTo>
                  <a:cubicBezTo>
                    <a:pt x="210" y="140"/>
                    <a:pt x="210" y="140"/>
                    <a:pt x="210" y="140"/>
                  </a:cubicBezTo>
                  <a:cubicBezTo>
                    <a:pt x="201" y="151"/>
                    <a:pt x="201" y="151"/>
                    <a:pt x="201" y="151"/>
                  </a:cubicBezTo>
                  <a:cubicBezTo>
                    <a:pt x="185" y="155"/>
                    <a:pt x="185" y="155"/>
                    <a:pt x="185" y="155"/>
                  </a:cubicBezTo>
                  <a:cubicBezTo>
                    <a:pt x="181" y="152"/>
                    <a:pt x="181" y="152"/>
                    <a:pt x="181" y="152"/>
                  </a:cubicBezTo>
                  <a:cubicBezTo>
                    <a:pt x="172" y="152"/>
                    <a:pt x="172" y="152"/>
                    <a:pt x="172" y="152"/>
                  </a:cubicBezTo>
                  <a:cubicBezTo>
                    <a:pt x="149" y="136"/>
                    <a:pt x="149" y="136"/>
                    <a:pt x="149" y="136"/>
                  </a:cubicBezTo>
                  <a:cubicBezTo>
                    <a:pt x="136" y="134"/>
                    <a:pt x="136" y="134"/>
                    <a:pt x="136" y="134"/>
                  </a:cubicBezTo>
                  <a:cubicBezTo>
                    <a:pt x="130" y="127"/>
                    <a:pt x="130" y="127"/>
                    <a:pt x="130" y="127"/>
                  </a:cubicBezTo>
                  <a:cubicBezTo>
                    <a:pt x="122" y="124"/>
                    <a:pt x="122" y="124"/>
                    <a:pt x="122" y="124"/>
                  </a:cubicBezTo>
                  <a:cubicBezTo>
                    <a:pt x="107" y="113"/>
                    <a:pt x="107" y="113"/>
                    <a:pt x="107" y="113"/>
                  </a:cubicBezTo>
                  <a:cubicBezTo>
                    <a:pt x="99" y="111"/>
                    <a:pt x="99" y="111"/>
                    <a:pt x="99" y="111"/>
                  </a:cubicBezTo>
                  <a:cubicBezTo>
                    <a:pt x="93" y="104"/>
                    <a:pt x="93" y="104"/>
                    <a:pt x="93" y="104"/>
                  </a:cubicBezTo>
                  <a:cubicBezTo>
                    <a:pt x="80" y="103"/>
                    <a:pt x="80" y="103"/>
                    <a:pt x="80" y="103"/>
                  </a:cubicBezTo>
                  <a:cubicBezTo>
                    <a:pt x="77" y="107"/>
                    <a:pt x="77" y="107"/>
                    <a:pt x="77" y="107"/>
                  </a:cubicBezTo>
                  <a:cubicBezTo>
                    <a:pt x="41" y="106"/>
                    <a:pt x="41" y="106"/>
                    <a:pt x="41" y="106"/>
                  </a:cubicBezTo>
                  <a:cubicBezTo>
                    <a:pt x="32" y="100"/>
                    <a:pt x="32" y="100"/>
                    <a:pt x="32" y="100"/>
                  </a:cubicBezTo>
                  <a:cubicBezTo>
                    <a:pt x="30" y="105"/>
                    <a:pt x="30" y="105"/>
                    <a:pt x="30" y="105"/>
                  </a:cubicBezTo>
                  <a:cubicBezTo>
                    <a:pt x="24" y="105"/>
                    <a:pt x="24" y="105"/>
                    <a:pt x="24" y="105"/>
                  </a:cubicBezTo>
                  <a:cubicBezTo>
                    <a:pt x="16" y="98"/>
                    <a:pt x="16" y="98"/>
                    <a:pt x="16" y="98"/>
                  </a:cubicBezTo>
                  <a:cubicBezTo>
                    <a:pt x="15" y="92"/>
                    <a:pt x="15" y="92"/>
                    <a:pt x="15" y="92"/>
                  </a:cubicBezTo>
                  <a:cubicBezTo>
                    <a:pt x="6" y="83"/>
                    <a:pt x="6" y="83"/>
                    <a:pt x="6" y="83"/>
                  </a:cubicBezTo>
                  <a:cubicBezTo>
                    <a:pt x="5" y="77"/>
                    <a:pt x="5" y="77"/>
                    <a:pt x="5" y="77"/>
                  </a:cubicBezTo>
                  <a:cubicBezTo>
                    <a:pt x="0" y="63"/>
                    <a:pt x="0" y="63"/>
                    <a:pt x="0" y="63"/>
                  </a:cubicBezTo>
                  <a:close/>
                  <a:moveTo>
                    <a:pt x="89" y="22"/>
                  </a:moveTo>
                  <a:cubicBezTo>
                    <a:pt x="82" y="27"/>
                    <a:pt x="82" y="27"/>
                    <a:pt x="82" y="33"/>
                  </a:cubicBezTo>
                  <a:cubicBezTo>
                    <a:pt x="82" y="39"/>
                    <a:pt x="89" y="38"/>
                    <a:pt x="97" y="37"/>
                  </a:cubicBezTo>
                  <a:cubicBezTo>
                    <a:pt x="104" y="36"/>
                    <a:pt x="106" y="31"/>
                    <a:pt x="105" y="28"/>
                  </a:cubicBezTo>
                  <a:cubicBezTo>
                    <a:pt x="104" y="24"/>
                    <a:pt x="100" y="19"/>
                    <a:pt x="95" y="19"/>
                  </a:cubicBezTo>
                  <a:cubicBezTo>
                    <a:pt x="91" y="19"/>
                    <a:pt x="89" y="22"/>
                    <a:pt x="89" y="2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91">
              <a:extLst>
                <a:ext uri="{FF2B5EF4-FFF2-40B4-BE49-F238E27FC236}">
                  <a16:creationId xmlns:a16="http://schemas.microsoft.com/office/drawing/2014/main" id="{6F93C3F0-31F7-A44D-92B3-BC3D363271FF}"/>
                </a:ext>
              </a:extLst>
            </p:cNvPr>
            <p:cNvSpPr>
              <a:spLocks noEditPoints="1"/>
            </p:cNvSpPr>
            <p:nvPr/>
          </p:nvSpPr>
          <p:spPr bwMode="auto">
            <a:xfrm>
              <a:off x="2158" y="2757"/>
              <a:ext cx="611" cy="763"/>
            </a:xfrm>
            <a:custGeom>
              <a:avLst/>
              <a:gdLst>
                <a:gd name="T0" fmla="*/ 104 w 293"/>
                <a:gd name="T1" fmla="*/ 148 h 366"/>
                <a:gd name="T2" fmla="*/ 101 w 293"/>
                <a:gd name="T3" fmla="*/ 100 h 366"/>
                <a:gd name="T4" fmla="*/ 119 w 293"/>
                <a:gd name="T5" fmla="*/ 58 h 366"/>
                <a:gd name="T6" fmla="*/ 172 w 293"/>
                <a:gd name="T7" fmla="*/ 22 h 366"/>
                <a:gd name="T8" fmla="*/ 171 w 293"/>
                <a:gd name="T9" fmla="*/ 80 h 366"/>
                <a:gd name="T10" fmla="*/ 158 w 293"/>
                <a:gd name="T11" fmla="*/ 150 h 366"/>
                <a:gd name="T12" fmla="*/ 135 w 293"/>
                <a:gd name="T13" fmla="*/ 192 h 366"/>
                <a:gd name="T14" fmla="*/ 102 w 293"/>
                <a:gd name="T15" fmla="*/ 208 h 366"/>
                <a:gd name="T16" fmla="*/ 137 w 293"/>
                <a:gd name="T17" fmla="*/ 212 h 366"/>
                <a:gd name="T18" fmla="*/ 172 w 293"/>
                <a:gd name="T19" fmla="*/ 159 h 366"/>
                <a:gd name="T20" fmla="*/ 201 w 293"/>
                <a:gd name="T21" fmla="*/ 173 h 366"/>
                <a:gd name="T22" fmla="*/ 199 w 293"/>
                <a:gd name="T23" fmla="*/ 188 h 366"/>
                <a:gd name="T24" fmla="*/ 195 w 293"/>
                <a:gd name="T25" fmla="*/ 146 h 366"/>
                <a:gd name="T26" fmla="*/ 167 w 293"/>
                <a:gd name="T27" fmla="*/ 123 h 366"/>
                <a:gd name="T28" fmla="*/ 181 w 293"/>
                <a:gd name="T29" fmla="*/ 65 h 366"/>
                <a:gd name="T30" fmla="*/ 208 w 293"/>
                <a:gd name="T31" fmla="*/ 41 h 366"/>
                <a:gd name="T32" fmla="*/ 216 w 293"/>
                <a:gd name="T33" fmla="*/ 87 h 366"/>
                <a:gd name="T34" fmla="*/ 209 w 293"/>
                <a:gd name="T35" fmla="*/ 62 h 366"/>
                <a:gd name="T36" fmla="*/ 233 w 293"/>
                <a:gd name="T37" fmla="*/ 54 h 366"/>
                <a:gd name="T38" fmla="*/ 246 w 293"/>
                <a:gd name="T39" fmla="*/ 81 h 366"/>
                <a:gd name="T40" fmla="*/ 248 w 293"/>
                <a:gd name="T41" fmla="*/ 98 h 366"/>
                <a:gd name="T42" fmla="*/ 227 w 293"/>
                <a:gd name="T43" fmla="*/ 138 h 366"/>
                <a:gd name="T44" fmla="*/ 245 w 293"/>
                <a:gd name="T45" fmla="*/ 156 h 366"/>
                <a:gd name="T46" fmla="*/ 258 w 293"/>
                <a:gd name="T47" fmla="*/ 156 h 366"/>
                <a:gd name="T48" fmla="*/ 260 w 293"/>
                <a:gd name="T49" fmla="*/ 176 h 366"/>
                <a:gd name="T50" fmla="*/ 251 w 293"/>
                <a:gd name="T51" fmla="*/ 203 h 366"/>
                <a:gd name="T52" fmla="*/ 255 w 293"/>
                <a:gd name="T53" fmla="*/ 224 h 366"/>
                <a:gd name="T54" fmla="*/ 263 w 293"/>
                <a:gd name="T55" fmla="*/ 243 h 366"/>
                <a:gd name="T56" fmla="*/ 268 w 293"/>
                <a:gd name="T57" fmla="*/ 260 h 366"/>
                <a:gd name="T58" fmla="*/ 274 w 293"/>
                <a:gd name="T59" fmla="*/ 289 h 366"/>
                <a:gd name="T60" fmla="*/ 290 w 293"/>
                <a:gd name="T61" fmla="*/ 305 h 366"/>
                <a:gd name="T62" fmla="*/ 284 w 293"/>
                <a:gd name="T63" fmla="*/ 335 h 366"/>
                <a:gd name="T64" fmla="*/ 268 w 293"/>
                <a:gd name="T65" fmla="*/ 366 h 366"/>
                <a:gd name="T66" fmla="*/ 245 w 293"/>
                <a:gd name="T67" fmla="*/ 352 h 366"/>
                <a:gd name="T68" fmla="*/ 224 w 293"/>
                <a:gd name="T69" fmla="*/ 336 h 366"/>
                <a:gd name="T70" fmla="*/ 171 w 293"/>
                <a:gd name="T71" fmla="*/ 340 h 366"/>
                <a:gd name="T72" fmla="*/ 150 w 293"/>
                <a:gd name="T73" fmla="*/ 326 h 366"/>
                <a:gd name="T74" fmla="*/ 127 w 293"/>
                <a:gd name="T75" fmla="*/ 319 h 366"/>
                <a:gd name="T76" fmla="*/ 104 w 293"/>
                <a:gd name="T77" fmla="*/ 298 h 366"/>
                <a:gd name="T78" fmla="*/ 79 w 293"/>
                <a:gd name="T79" fmla="*/ 267 h 366"/>
                <a:gd name="T80" fmla="*/ 56 w 293"/>
                <a:gd name="T81" fmla="*/ 272 h 366"/>
                <a:gd name="T82" fmla="*/ 31 w 293"/>
                <a:gd name="T83" fmla="*/ 251 h 366"/>
                <a:gd name="T84" fmla="*/ 9 w 293"/>
                <a:gd name="T85" fmla="*/ 216 h 366"/>
                <a:gd name="T86" fmla="*/ 35 w 293"/>
                <a:gd name="T87" fmla="*/ 183 h 366"/>
                <a:gd name="T88" fmla="*/ 67 w 293"/>
                <a:gd name="T89" fmla="*/ 169 h 366"/>
                <a:gd name="T90" fmla="*/ 70 w 293"/>
                <a:gd name="T91" fmla="*/ 150 h 366"/>
                <a:gd name="T92" fmla="*/ 72 w 293"/>
                <a:gd name="T93" fmla="*/ 123 h 366"/>
                <a:gd name="T94" fmla="*/ 178 w 293"/>
                <a:gd name="T95" fmla="*/ 1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3" h="366">
                  <a:moveTo>
                    <a:pt x="80" y="112"/>
                  </a:moveTo>
                  <a:cubicBezTo>
                    <a:pt x="83" y="116"/>
                    <a:pt x="87" y="117"/>
                    <a:pt x="90" y="122"/>
                  </a:cubicBezTo>
                  <a:cubicBezTo>
                    <a:pt x="94" y="128"/>
                    <a:pt x="97" y="131"/>
                    <a:pt x="98" y="138"/>
                  </a:cubicBezTo>
                  <a:cubicBezTo>
                    <a:pt x="100" y="145"/>
                    <a:pt x="102" y="152"/>
                    <a:pt x="104" y="148"/>
                  </a:cubicBezTo>
                  <a:cubicBezTo>
                    <a:pt x="107" y="144"/>
                    <a:pt x="113" y="141"/>
                    <a:pt x="112" y="135"/>
                  </a:cubicBezTo>
                  <a:cubicBezTo>
                    <a:pt x="111" y="130"/>
                    <a:pt x="111" y="119"/>
                    <a:pt x="111" y="115"/>
                  </a:cubicBezTo>
                  <a:cubicBezTo>
                    <a:pt x="112" y="111"/>
                    <a:pt x="108" y="105"/>
                    <a:pt x="104" y="106"/>
                  </a:cubicBezTo>
                  <a:cubicBezTo>
                    <a:pt x="101" y="107"/>
                    <a:pt x="97" y="104"/>
                    <a:pt x="101" y="100"/>
                  </a:cubicBezTo>
                  <a:cubicBezTo>
                    <a:pt x="105" y="96"/>
                    <a:pt x="110" y="96"/>
                    <a:pt x="110" y="92"/>
                  </a:cubicBezTo>
                  <a:cubicBezTo>
                    <a:pt x="111" y="87"/>
                    <a:pt x="112" y="82"/>
                    <a:pt x="114" y="79"/>
                  </a:cubicBezTo>
                  <a:cubicBezTo>
                    <a:pt x="116" y="77"/>
                    <a:pt x="109" y="77"/>
                    <a:pt x="110" y="70"/>
                  </a:cubicBezTo>
                  <a:cubicBezTo>
                    <a:pt x="111" y="63"/>
                    <a:pt x="113" y="59"/>
                    <a:pt x="119" y="58"/>
                  </a:cubicBezTo>
                  <a:cubicBezTo>
                    <a:pt x="126" y="57"/>
                    <a:pt x="130" y="55"/>
                    <a:pt x="133" y="51"/>
                  </a:cubicBezTo>
                  <a:cubicBezTo>
                    <a:pt x="135" y="47"/>
                    <a:pt x="149" y="31"/>
                    <a:pt x="151" y="24"/>
                  </a:cubicBezTo>
                  <a:cubicBezTo>
                    <a:pt x="153" y="18"/>
                    <a:pt x="155" y="13"/>
                    <a:pt x="158" y="17"/>
                  </a:cubicBezTo>
                  <a:cubicBezTo>
                    <a:pt x="162" y="21"/>
                    <a:pt x="167" y="22"/>
                    <a:pt x="172" y="22"/>
                  </a:cubicBezTo>
                  <a:cubicBezTo>
                    <a:pt x="177" y="22"/>
                    <a:pt x="183" y="29"/>
                    <a:pt x="184" y="33"/>
                  </a:cubicBezTo>
                  <a:cubicBezTo>
                    <a:pt x="184" y="38"/>
                    <a:pt x="182" y="45"/>
                    <a:pt x="179" y="50"/>
                  </a:cubicBezTo>
                  <a:cubicBezTo>
                    <a:pt x="176" y="55"/>
                    <a:pt x="165" y="64"/>
                    <a:pt x="166" y="68"/>
                  </a:cubicBezTo>
                  <a:cubicBezTo>
                    <a:pt x="166" y="73"/>
                    <a:pt x="171" y="75"/>
                    <a:pt x="171" y="80"/>
                  </a:cubicBezTo>
                  <a:cubicBezTo>
                    <a:pt x="171" y="85"/>
                    <a:pt x="167" y="99"/>
                    <a:pt x="164" y="103"/>
                  </a:cubicBezTo>
                  <a:cubicBezTo>
                    <a:pt x="160" y="107"/>
                    <a:pt x="161" y="114"/>
                    <a:pt x="160" y="120"/>
                  </a:cubicBezTo>
                  <a:cubicBezTo>
                    <a:pt x="159" y="125"/>
                    <a:pt x="153" y="134"/>
                    <a:pt x="153" y="135"/>
                  </a:cubicBezTo>
                  <a:cubicBezTo>
                    <a:pt x="153" y="137"/>
                    <a:pt x="156" y="147"/>
                    <a:pt x="158" y="150"/>
                  </a:cubicBezTo>
                  <a:cubicBezTo>
                    <a:pt x="159" y="152"/>
                    <a:pt x="161" y="161"/>
                    <a:pt x="158" y="162"/>
                  </a:cubicBezTo>
                  <a:cubicBezTo>
                    <a:pt x="154" y="164"/>
                    <a:pt x="154" y="168"/>
                    <a:pt x="153" y="174"/>
                  </a:cubicBezTo>
                  <a:cubicBezTo>
                    <a:pt x="153" y="181"/>
                    <a:pt x="146" y="182"/>
                    <a:pt x="144" y="184"/>
                  </a:cubicBezTo>
                  <a:cubicBezTo>
                    <a:pt x="141" y="186"/>
                    <a:pt x="139" y="187"/>
                    <a:pt x="135" y="192"/>
                  </a:cubicBezTo>
                  <a:cubicBezTo>
                    <a:pt x="130" y="197"/>
                    <a:pt x="121" y="201"/>
                    <a:pt x="117" y="201"/>
                  </a:cubicBezTo>
                  <a:cubicBezTo>
                    <a:pt x="112" y="201"/>
                    <a:pt x="111" y="202"/>
                    <a:pt x="106" y="198"/>
                  </a:cubicBezTo>
                  <a:cubicBezTo>
                    <a:pt x="101" y="195"/>
                    <a:pt x="99" y="193"/>
                    <a:pt x="96" y="199"/>
                  </a:cubicBezTo>
                  <a:cubicBezTo>
                    <a:pt x="94" y="205"/>
                    <a:pt x="99" y="205"/>
                    <a:pt x="102" y="208"/>
                  </a:cubicBezTo>
                  <a:cubicBezTo>
                    <a:pt x="104" y="212"/>
                    <a:pt x="109" y="212"/>
                    <a:pt x="110" y="214"/>
                  </a:cubicBezTo>
                  <a:cubicBezTo>
                    <a:pt x="111" y="217"/>
                    <a:pt x="117" y="213"/>
                    <a:pt x="119" y="216"/>
                  </a:cubicBezTo>
                  <a:cubicBezTo>
                    <a:pt x="121" y="220"/>
                    <a:pt x="125" y="223"/>
                    <a:pt x="129" y="219"/>
                  </a:cubicBezTo>
                  <a:cubicBezTo>
                    <a:pt x="133" y="216"/>
                    <a:pt x="133" y="212"/>
                    <a:pt x="137" y="212"/>
                  </a:cubicBezTo>
                  <a:cubicBezTo>
                    <a:pt x="141" y="212"/>
                    <a:pt x="155" y="206"/>
                    <a:pt x="156" y="201"/>
                  </a:cubicBezTo>
                  <a:cubicBezTo>
                    <a:pt x="156" y="196"/>
                    <a:pt x="160" y="193"/>
                    <a:pt x="164" y="190"/>
                  </a:cubicBezTo>
                  <a:cubicBezTo>
                    <a:pt x="168" y="187"/>
                    <a:pt x="168" y="183"/>
                    <a:pt x="170" y="178"/>
                  </a:cubicBezTo>
                  <a:cubicBezTo>
                    <a:pt x="172" y="173"/>
                    <a:pt x="172" y="163"/>
                    <a:pt x="172" y="159"/>
                  </a:cubicBezTo>
                  <a:cubicBezTo>
                    <a:pt x="173" y="155"/>
                    <a:pt x="180" y="153"/>
                    <a:pt x="183" y="153"/>
                  </a:cubicBezTo>
                  <a:cubicBezTo>
                    <a:pt x="185" y="153"/>
                    <a:pt x="194" y="150"/>
                    <a:pt x="195" y="154"/>
                  </a:cubicBezTo>
                  <a:cubicBezTo>
                    <a:pt x="197" y="158"/>
                    <a:pt x="198" y="161"/>
                    <a:pt x="199" y="164"/>
                  </a:cubicBezTo>
                  <a:cubicBezTo>
                    <a:pt x="201" y="166"/>
                    <a:pt x="203" y="169"/>
                    <a:pt x="201" y="173"/>
                  </a:cubicBezTo>
                  <a:cubicBezTo>
                    <a:pt x="200" y="176"/>
                    <a:pt x="196" y="182"/>
                    <a:pt x="196" y="187"/>
                  </a:cubicBezTo>
                  <a:cubicBezTo>
                    <a:pt x="196" y="193"/>
                    <a:pt x="196" y="197"/>
                    <a:pt x="204" y="198"/>
                  </a:cubicBezTo>
                  <a:cubicBezTo>
                    <a:pt x="212" y="200"/>
                    <a:pt x="216" y="198"/>
                    <a:pt x="214" y="195"/>
                  </a:cubicBezTo>
                  <a:cubicBezTo>
                    <a:pt x="211" y="193"/>
                    <a:pt x="198" y="194"/>
                    <a:pt x="199" y="188"/>
                  </a:cubicBezTo>
                  <a:cubicBezTo>
                    <a:pt x="201" y="181"/>
                    <a:pt x="202" y="180"/>
                    <a:pt x="206" y="179"/>
                  </a:cubicBezTo>
                  <a:cubicBezTo>
                    <a:pt x="211" y="178"/>
                    <a:pt x="210" y="174"/>
                    <a:pt x="209" y="170"/>
                  </a:cubicBezTo>
                  <a:cubicBezTo>
                    <a:pt x="209" y="166"/>
                    <a:pt x="208" y="159"/>
                    <a:pt x="209" y="157"/>
                  </a:cubicBezTo>
                  <a:cubicBezTo>
                    <a:pt x="210" y="154"/>
                    <a:pt x="199" y="150"/>
                    <a:pt x="195" y="146"/>
                  </a:cubicBezTo>
                  <a:cubicBezTo>
                    <a:pt x="191" y="141"/>
                    <a:pt x="185" y="142"/>
                    <a:pt x="183" y="144"/>
                  </a:cubicBezTo>
                  <a:cubicBezTo>
                    <a:pt x="180" y="147"/>
                    <a:pt x="180" y="141"/>
                    <a:pt x="172" y="142"/>
                  </a:cubicBezTo>
                  <a:cubicBezTo>
                    <a:pt x="165" y="143"/>
                    <a:pt x="169" y="139"/>
                    <a:pt x="171" y="135"/>
                  </a:cubicBezTo>
                  <a:cubicBezTo>
                    <a:pt x="173" y="131"/>
                    <a:pt x="166" y="126"/>
                    <a:pt x="167" y="123"/>
                  </a:cubicBezTo>
                  <a:cubicBezTo>
                    <a:pt x="168" y="120"/>
                    <a:pt x="174" y="111"/>
                    <a:pt x="177" y="107"/>
                  </a:cubicBezTo>
                  <a:cubicBezTo>
                    <a:pt x="180" y="103"/>
                    <a:pt x="182" y="95"/>
                    <a:pt x="181" y="90"/>
                  </a:cubicBezTo>
                  <a:cubicBezTo>
                    <a:pt x="180" y="84"/>
                    <a:pt x="180" y="76"/>
                    <a:pt x="178" y="73"/>
                  </a:cubicBezTo>
                  <a:cubicBezTo>
                    <a:pt x="176" y="71"/>
                    <a:pt x="179" y="68"/>
                    <a:pt x="181" y="65"/>
                  </a:cubicBezTo>
                  <a:cubicBezTo>
                    <a:pt x="184" y="63"/>
                    <a:pt x="191" y="58"/>
                    <a:pt x="195" y="56"/>
                  </a:cubicBezTo>
                  <a:cubicBezTo>
                    <a:pt x="199" y="53"/>
                    <a:pt x="202" y="52"/>
                    <a:pt x="202" y="48"/>
                  </a:cubicBezTo>
                  <a:cubicBezTo>
                    <a:pt x="202" y="44"/>
                    <a:pt x="200" y="35"/>
                    <a:pt x="203" y="33"/>
                  </a:cubicBezTo>
                  <a:cubicBezTo>
                    <a:pt x="206" y="31"/>
                    <a:pt x="208" y="34"/>
                    <a:pt x="208" y="41"/>
                  </a:cubicBezTo>
                  <a:cubicBezTo>
                    <a:pt x="207" y="48"/>
                    <a:pt x="207" y="54"/>
                    <a:pt x="204" y="58"/>
                  </a:cubicBezTo>
                  <a:cubicBezTo>
                    <a:pt x="200" y="62"/>
                    <a:pt x="201" y="69"/>
                    <a:pt x="200" y="73"/>
                  </a:cubicBezTo>
                  <a:cubicBezTo>
                    <a:pt x="198" y="77"/>
                    <a:pt x="200" y="79"/>
                    <a:pt x="203" y="82"/>
                  </a:cubicBezTo>
                  <a:cubicBezTo>
                    <a:pt x="205" y="84"/>
                    <a:pt x="211" y="86"/>
                    <a:pt x="216" y="87"/>
                  </a:cubicBezTo>
                  <a:cubicBezTo>
                    <a:pt x="220" y="89"/>
                    <a:pt x="220" y="91"/>
                    <a:pt x="222" y="95"/>
                  </a:cubicBezTo>
                  <a:cubicBezTo>
                    <a:pt x="225" y="98"/>
                    <a:pt x="231" y="94"/>
                    <a:pt x="225" y="89"/>
                  </a:cubicBezTo>
                  <a:cubicBezTo>
                    <a:pt x="220" y="83"/>
                    <a:pt x="215" y="82"/>
                    <a:pt x="211" y="78"/>
                  </a:cubicBezTo>
                  <a:cubicBezTo>
                    <a:pt x="207" y="73"/>
                    <a:pt x="206" y="65"/>
                    <a:pt x="209" y="62"/>
                  </a:cubicBezTo>
                  <a:cubicBezTo>
                    <a:pt x="213" y="58"/>
                    <a:pt x="219" y="61"/>
                    <a:pt x="220" y="66"/>
                  </a:cubicBezTo>
                  <a:cubicBezTo>
                    <a:pt x="220" y="71"/>
                    <a:pt x="230" y="72"/>
                    <a:pt x="228" y="66"/>
                  </a:cubicBezTo>
                  <a:cubicBezTo>
                    <a:pt x="226" y="61"/>
                    <a:pt x="219" y="58"/>
                    <a:pt x="226" y="56"/>
                  </a:cubicBezTo>
                  <a:cubicBezTo>
                    <a:pt x="228" y="55"/>
                    <a:pt x="231" y="54"/>
                    <a:pt x="233" y="54"/>
                  </a:cubicBezTo>
                  <a:cubicBezTo>
                    <a:pt x="232" y="62"/>
                    <a:pt x="232" y="62"/>
                    <a:pt x="232" y="62"/>
                  </a:cubicBezTo>
                  <a:cubicBezTo>
                    <a:pt x="242" y="67"/>
                    <a:pt x="242" y="67"/>
                    <a:pt x="242" y="67"/>
                  </a:cubicBezTo>
                  <a:cubicBezTo>
                    <a:pt x="249" y="73"/>
                    <a:pt x="249" y="73"/>
                    <a:pt x="249" y="73"/>
                  </a:cubicBezTo>
                  <a:cubicBezTo>
                    <a:pt x="246" y="81"/>
                    <a:pt x="246" y="81"/>
                    <a:pt x="246" y="81"/>
                  </a:cubicBezTo>
                  <a:cubicBezTo>
                    <a:pt x="242" y="80"/>
                    <a:pt x="242" y="80"/>
                    <a:pt x="242" y="80"/>
                  </a:cubicBezTo>
                  <a:cubicBezTo>
                    <a:pt x="236" y="88"/>
                    <a:pt x="236" y="88"/>
                    <a:pt x="236" y="88"/>
                  </a:cubicBezTo>
                  <a:cubicBezTo>
                    <a:pt x="240" y="93"/>
                    <a:pt x="240" y="93"/>
                    <a:pt x="240" y="93"/>
                  </a:cubicBezTo>
                  <a:cubicBezTo>
                    <a:pt x="248" y="98"/>
                    <a:pt x="248" y="98"/>
                    <a:pt x="248" y="98"/>
                  </a:cubicBezTo>
                  <a:cubicBezTo>
                    <a:pt x="248" y="117"/>
                    <a:pt x="248" y="117"/>
                    <a:pt x="248" y="117"/>
                  </a:cubicBezTo>
                  <a:cubicBezTo>
                    <a:pt x="241" y="118"/>
                    <a:pt x="241" y="118"/>
                    <a:pt x="241" y="118"/>
                  </a:cubicBezTo>
                  <a:cubicBezTo>
                    <a:pt x="227" y="133"/>
                    <a:pt x="227" y="133"/>
                    <a:pt x="227" y="133"/>
                  </a:cubicBezTo>
                  <a:cubicBezTo>
                    <a:pt x="227" y="138"/>
                    <a:pt x="227" y="138"/>
                    <a:pt x="227" y="138"/>
                  </a:cubicBezTo>
                  <a:cubicBezTo>
                    <a:pt x="235" y="149"/>
                    <a:pt x="235" y="149"/>
                    <a:pt x="235" y="149"/>
                  </a:cubicBezTo>
                  <a:cubicBezTo>
                    <a:pt x="241" y="149"/>
                    <a:pt x="241" y="149"/>
                    <a:pt x="241" y="149"/>
                  </a:cubicBezTo>
                  <a:cubicBezTo>
                    <a:pt x="242" y="151"/>
                    <a:pt x="242" y="151"/>
                    <a:pt x="242" y="151"/>
                  </a:cubicBezTo>
                  <a:cubicBezTo>
                    <a:pt x="245" y="156"/>
                    <a:pt x="245" y="156"/>
                    <a:pt x="245" y="156"/>
                  </a:cubicBezTo>
                  <a:cubicBezTo>
                    <a:pt x="248" y="152"/>
                    <a:pt x="248" y="152"/>
                    <a:pt x="248" y="152"/>
                  </a:cubicBezTo>
                  <a:cubicBezTo>
                    <a:pt x="253" y="153"/>
                    <a:pt x="253" y="153"/>
                    <a:pt x="253" y="153"/>
                  </a:cubicBezTo>
                  <a:cubicBezTo>
                    <a:pt x="258" y="150"/>
                    <a:pt x="258" y="150"/>
                    <a:pt x="258" y="150"/>
                  </a:cubicBezTo>
                  <a:cubicBezTo>
                    <a:pt x="258" y="150"/>
                    <a:pt x="258" y="155"/>
                    <a:pt x="258" y="156"/>
                  </a:cubicBezTo>
                  <a:cubicBezTo>
                    <a:pt x="258" y="157"/>
                    <a:pt x="260" y="157"/>
                    <a:pt x="260" y="157"/>
                  </a:cubicBezTo>
                  <a:cubicBezTo>
                    <a:pt x="261" y="162"/>
                    <a:pt x="261" y="162"/>
                    <a:pt x="261" y="162"/>
                  </a:cubicBezTo>
                  <a:cubicBezTo>
                    <a:pt x="264" y="172"/>
                    <a:pt x="264" y="172"/>
                    <a:pt x="264" y="172"/>
                  </a:cubicBezTo>
                  <a:cubicBezTo>
                    <a:pt x="260" y="176"/>
                    <a:pt x="260" y="176"/>
                    <a:pt x="260" y="176"/>
                  </a:cubicBezTo>
                  <a:cubicBezTo>
                    <a:pt x="262" y="185"/>
                    <a:pt x="262" y="185"/>
                    <a:pt x="262" y="185"/>
                  </a:cubicBezTo>
                  <a:cubicBezTo>
                    <a:pt x="256" y="195"/>
                    <a:pt x="256" y="195"/>
                    <a:pt x="256" y="195"/>
                  </a:cubicBezTo>
                  <a:cubicBezTo>
                    <a:pt x="251" y="195"/>
                    <a:pt x="251" y="195"/>
                    <a:pt x="251" y="195"/>
                  </a:cubicBezTo>
                  <a:cubicBezTo>
                    <a:pt x="251" y="203"/>
                    <a:pt x="251" y="203"/>
                    <a:pt x="251" y="203"/>
                  </a:cubicBezTo>
                  <a:cubicBezTo>
                    <a:pt x="257" y="208"/>
                    <a:pt x="257" y="208"/>
                    <a:pt x="257" y="208"/>
                  </a:cubicBezTo>
                  <a:cubicBezTo>
                    <a:pt x="251" y="215"/>
                    <a:pt x="251" y="215"/>
                    <a:pt x="251" y="215"/>
                  </a:cubicBezTo>
                  <a:cubicBezTo>
                    <a:pt x="254" y="218"/>
                    <a:pt x="254" y="218"/>
                    <a:pt x="254" y="218"/>
                  </a:cubicBezTo>
                  <a:cubicBezTo>
                    <a:pt x="255" y="224"/>
                    <a:pt x="255" y="224"/>
                    <a:pt x="255" y="224"/>
                  </a:cubicBezTo>
                  <a:cubicBezTo>
                    <a:pt x="261" y="227"/>
                    <a:pt x="261" y="227"/>
                    <a:pt x="261" y="227"/>
                  </a:cubicBezTo>
                  <a:cubicBezTo>
                    <a:pt x="265" y="232"/>
                    <a:pt x="265" y="232"/>
                    <a:pt x="265" y="232"/>
                  </a:cubicBezTo>
                  <a:cubicBezTo>
                    <a:pt x="260" y="239"/>
                    <a:pt x="260" y="239"/>
                    <a:pt x="260" y="239"/>
                  </a:cubicBezTo>
                  <a:cubicBezTo>
                    <a:pt x="263" y="243"/>
                    <a:pt x="263" y="243"/>
                    <a:pt x="263" y="243"/>
                  </a:cubicBezTo>
                  <a:cubicBezTo>
                    <a:pt x="264" y="251"/>
                    <a:pt x="264" y="251"/>
                    <a:pt x="264" y="251"/>
                  </a:cubicBezTo>
                  <a:cubicBezTo>
                    <a:pt x="259" y="253"/>
                    <a:pt x="259" y="253"/>
                    <a:pt x="259" y="253"/>
                  </a:cubicBezTo>
                  <a:cubicBezTo>
                    <a:pt x="262" y="261"/>
                    <a:pt x="262" y="261"/>
                    <a:pt x="262" y="261"/>
                  </a:cubicBezTo>
                  <a:cubicBezTo>
                    <a:pt x="268" y="260"/>
                    <a:pt x="268" y="260"/>
                    <a:pt x="268" y="260"/>
                  </a:cubicBezTo>
                  <a:cubicBezTo>
                    <a:pt x="274" y="266"/>
                    <a:pt x="274" y="266"/>
                    <a:pt x="274" y="266"/>
                  </a:cubicBezTo>
                  <a:cubicBezTo>
                    <a:pt x="277" y="277"/>
                    <a:pt x="277" y="277"/>
                    <a:pt x="277" y="277"/>
                  </a:cubicBezTo>
                  <a:cubicBezTo>
                    <a:pt x="271" y="283"/>
                    <a:pt x="271" y="283"/>
                    <a:pt x="271" y="283"/>
                  </a:cubicBezTo>
                  <a:cubicBezTo>
                    <a:pt x="274" y="289"/>
                    <a:pt x="274" y="289"/>
                    <a:pt x="274" y="289"/>
                  </a:cubicBezTo>
                  <a:cubicBezTo>
                    <a:pt x="280" y="289"/>
                    <a:pt x="280" y="289"/>
                    <a:pt x="280" y="289"/>
                  </a:cubicBezTo>
                  <a:cubicBezTo>
                    <a:pt x="286" y="294"/>
                    <a:pt x="286" y="294"/>
                    <a:pt x="286" y="294"/>
                  </a:cubicBezTo>
                  <a:cubicBezTo>
                    <a:pt x="290" y="290"/>
                    <a:pt x="290" y="290"/>
                    <a:pt x="290" y="290"/>
                  </a:cubicBezTo>
                  <a:cubicBezTo>
                    <a:pt x="290" y="305"/>
                    <a:pt x="290" y="305"/>
                    <a:pt x="290" y="305"/>
                  </a:cubicBezTo>
                  <a:cubicBezTo>
                    <a:pt x="293" y="311"/>
                    <a:pt x="293" y="311"/>
                    <a:pt x="293" y="311"/>
                  </a:cubicBezTo>
                  <a:cubicBezTo>
                    <a:pt x="284" y="319"/>
                    <a:pt x="284" y="319"/>
                    <a:pt x="284" y="319"/>
                  </a:cubicBezTo>
                  <a:cubicBezTo>
                    <a:pt x="278" y="328"/>
                    <a:pt x="278" y="328"/>
                    <a:pt x="278" y="328"/>
                  </a:cubicBezTo>
                  <a:cubicBezTo>
                    <a:pt x="284" y="335"/>
                    <a:pt x="284" y="335"/>
                    <a:pt x="284" y="335"/>
                  </a:cubicBezTo>
                  <a:cubicBezTo>
                    <a:pt x="285" y="344"/>
                    <a:pt x="285" y="344"/>
                    <a:pt x="285" y="344"/>
                  </a:cubicBezTo>
                  <a:cubicBezTo>
                    <a:pt x="279" y="348"/>
                    <a:pt x="279" y="348"/>
                    <a:pt x="279" y="348"/>
                  </a:cubicBezTo>
                  <a:cubicBezTo>
                    <a:pt x="278" y="356"/>
                    <a:pt x="278" y="356"/>
                    <a:pt x="278" y="356"/>
                  </a:cubicBezTo>
                  <a:cubicBezTo>
                    <a:pt x="268" y="366"/>
                    <a:pt x="268" y="366"/>
                    <a:pt x="268" y="366"/>
                  </a:cubicBezTo>
                  <a:cubicBezTo>
                    <a:pt x="264" y="361"/>
                    <a:pt x="264" y="361"/>
                    <a:pt x="264" y="361"/>
                  </a:cubicBezTo>
                  <a:cubicBezTo>
                    <a:pt x="257" y="358"/>
                    <a:pt x="257" y="358"/>
                    <a:pt x="257" y="358"/>
                  </a:cubicBezTo>
                  <a:cubicBezTo>
                    <a:pt x="251" y="361"/>
                    <a:pt x="251" y="361"/>
                    <a:pt x="251" y="361"/>
                  </a:cubicBezTo>
                  <a:cubicBezTo>
                    <a:pt x="245" y="352"/>
                    <a:pt x="245" y="352"/>
                    <a:pt x="245" y="352"/>
                  </a:cubicBezTo>
                  <a:cubicBezTo>
                    <a:pt x="238" y="348"/>
                    <a:pt x="238" y="348"/>
                    <a:pt x="238" y="348"/>
                  </a:cubicBezTo>
                  <a:cubicBezTo>
                    <a:pt x="233" y="352"/>
                    <a:pt x="233" y="352"/>
                    <a:pt x="233" y="352"/>
                  </a:cubicBezTo>
                  <a:cubicBezTo>
                    <a:pt x="226" y="343"/>
                    <a:pt x="226" y="343"/>
                    <a:pt x="226" y="343"/>
                  </a:cubicBezTo>
                  <a:cubicBezTo>
                    <a:pt x="224" y="336"/>
                    <a:pt x="224" y="336"/>
                    <a:pt x="224" y="336"/>
                  </a:cubicBezTo>
                  <a:cubicBezTo>
                    <a:pt x="212" y="343"/>
                    <a:pt x="212" y="343"/>
                    <a:pt x="212" y="343"/>
                  </a:cubicBezTo>
                  <a:cubicBezTo>
                    <a:pt x="209" y="348"/>
                    <a:pt x="209" y="348"/>
                    <a:pt x="209" y="348"/>
                  </a:cubicBezTo>
                  <a:cubicBezTo>
                    <a:pt x="183" y="349"/>
                    <a:pt x="183" y="349"/>
                    <a:pt x="183" y="349"/>
                  </a:cubicBezTo>
                  <a:cubicBezTo>
                    <a:pt x="171" y="340"/>
                    <a:pt x="171" y="340"/>
                    <a:pt x="171" y="340"/>
                  </a:cubicBezTo>
                  <a:cubicBezTo>
                    <a:pt x="172" y="334"/>
                    <a:pt x="172" y="334"/>
                    <a:pt x="172" y="334"/>
                  </a:cubicBezTo>
                  <a:cubicBezTo>
                    <a:pt x="162" y="330"/>
                    <a:pt x="162" y="330"/>
                    <a:pt x="162" y="330"/>
                  </a:cubicBezTo>
                  <a:cubicBezTo>
                    <a:pt x="160" y="333"/>
                    <a:pt x="160" y="333"/>
                    <a:pt x="160" y="333"/>
                  </a:cubicBezTo>
                  <a:cubicBezTo>
                    <a:pt x="150" y="326"/>
                    <a:pt x="150" y="326"/>
                    <a:pt x="150" y="326"/>
                  </a:cubicBezTo>
                  <a:cubicBezTo>
                    <a:pt x="146" y="324"/>
                    <a:pt x="146" y="324"/>
                    <a:pt x="146" y="324"/>
                  </a:cubicBezTo>
                  <a:cubicBezTo>
                    <a:pt x="141" y="327"/>
                    <a:pt x="141" y="327"/>
                    <a:pt x="141" y="327"/>
                  </a:cubicBezTo>
                  <a:cubicBezTo>
                    <a:pt x="132" y="319"/>
                    <a:pt x="132" y="319"/>
                    <a:pt x="132" y="319"/>
                  </a:cubicBezTo>
                  <a:cubicBezTo>
                    <a:pt x="127" y="319"/>
                    <a:pt x="127" y="319"/>
                    <a:pt x="127" y="319"/>
                  </a:cubicBezTo>
                  <a:cubicBezTo>
                    <a:pt x="123" y="311"/>
                    <a:pt x="123" y="311"/>
                    <a:pt x="123" y="311"/>
                  </a:cubicBezTo>
                  <a:cubicBezTo>
                    <a:pt x="106" y="313"/>
                    <a:pt x="106" y="313"/>
                    <a:pt x="106" y="313"/>
                  </a:cubicBezTo>
                  <a:cubicBezTo>
                    <a:pt x="102" y="303"/>
                    <a:pt x="102" y="303"/>
                    <a:pt x="102" y="303"/>
                  </a:cubicBezTo>
                  <a:cubicBezTo>
                    <a:pt x="104" y="298"/>
                    <a:pt x="104" y="298"/>
                    <a:pt x="104" y="298"/>
                  </a:cubicBezTo>
                  <a:cubicBezTo>
                    <a:pt x="97" y="291"/>
                    <a:pt x="97" y="291"/>
                    <a:pt x="97" y="291"/>
                  </a:cubicBezTo>
                  <a:cubicBezTo>
                    <a:pt x="95" y="277"/>
                    <a:pt x="95" y="277"/>
                    <a:pt x="95" y="277"/>
                  </a:cubicBezTo>
                  <a:cubicBezTo>
                    <a:pt x="88" y="268"/>
                    <a:pt x="88" y="268"/>
                    <a:pt x="88" y="268"/>
                  </a:cubicBezTo>
                  <a:cubicBezTo>
                    <a:pt x="79" y="267"/>
                    <a:pt x="79" y="267"/>
                    <a:pt x="79" y="267"/>
                  </a:cubicBezTo>
                  <a:cubicBezTo>
                    <a:pt x="73" y="272"/>
                    <a:pt x="73" y="272"/>
                    <a:pt x="73" y="272"/>
                  </a:cubicBezTo>
                  <a:cubicBezTo>
                    <a:pt x="68" y="266"/>
                    <a:pt x="68" y="266"/>
                    <a:pt x="68" y="266"/>
                  </a:cubicBezTo>
                  <a:cubicBezTo>
                    <a:pt x="64" y="272"/>
                    <a:pt x="64" y="272"/>
                    <a:pt x="64" y="272"/>
                  </a:cubicBezTo>
                  <a:cubicBezTo>
                    <a:pt x="56" y="272"/>
                    <a:pt x="56" y="272"/>
                    <a:pt x="56" y="272"/>
                  </a:cubicBezTo>
                  <a:cubicBezTo>
                    <a:pt x="50" y="263"/>
                    <a:pt x="50" y="263"/>
                    <a:pt x="50" y="263"/>
                  </a:cubicBezTo>
                  <a:cubicBezTo>
                    <a:pt x="54" y="256"/>
                    <a:pt x="54" y="256"/>
                    <a:pt x="54" y="256"/>
                  </a:cubicBezTo>
                  <a:cubicBezTo>
                    <a:pt x="44" y="246"/>
                    <a:pt x="44" y="246"/>
                    <a:pt x="44" y="246"/>
                  </a:cubicBezTo>
                  <a:cubicBezTo>
                    <a:pt x="31" y="251"/>
                    <a:pt x="31" y="251"/>
                    <a:pt x="31" y="251"/>
                  </a:cubicBezTo>
                  <a:cubicBezTo>
                    <a:pt x="25" y="247"/>
                    <a:pt x="25" y="247"/>
                    <a:pt x="25" y="247"/>
                  </a:cubicBezTo>
                  <a:cubicBezTo>
                    <a:pt x="12" y="246"/>
                    <a:pt x="12" y="246"/>
                    <a:pt x="12" y="246"/>
                  </a:cubicBezTo>
                  <a:cubicBezTo>
                    <a:pt x="0" y="231"/>
                    <a:pt x="0" y="231"/>
                    <a:pt x="0" y="231"/>
                  </a:cubicBezTo>
                  <a:cubicBezTo>
                    <a:pt x="9" y="216"/>
                    <a:pt x="9" y="216"/>
                    <a:pt x="9" y="216"/>
                  </a:cubicBezTo>
                  <a:cubicBezTo>
                    <a:pt x="10" y="198"/>
                    <a:pt x="10" y="198"/>
                    <a:pt x="10" y="198"/>
                  </a:cubicBezTo>
                  <a:cubicBezTo>
                    <a:pt x="18" y="198"/>
                    <a:pt x="18" y="198"/>
                    <a:pt x="18" y="198"/>
                  </a:cubicBezTo>
                  <a:cubicBezTo>
                    <a:pt x="19" y="191"/>
                    <a:pt x="19" y="191"/>
                    <a:pt x="19" y="191"/>
                  </a:cubicBezTo>
                  <a:cubicBezTo>
                    <a:pt x="35" y="183"/>
                    <a:pt x="35" y="183"/>
                    <a:pt x="35" y="183"/>
                  </a:cubicBezTo>
                  <a:cubicBezTo>
                    <a:pt x="53" y="183"/>
                    <a:pt x="53" y="183"/>
                    <a:pt x="53" y="183"/>
                  </a:cubicBezTo>
                  <a:cubicBezTo>
                    <a:pt x="55" y="175"/>
                    <a:pt x="55" y="175"/>
                    <a:pt x="55" y="175"/>
                  </a:cubicBezTo>
                  <a:cubicBezTo>
                    <a:pt x="60" y="175"/>
                    <a:pt x="60" y="175"/>
                    <a:pt x="60" y="175"/>
                  </a:cubicBezTo>
                  <a:cubicBezTo>
                    <a:pt x="67" y="169"/>
                    <a:pt x="67" y="169"/>
                    <a:pt x="67" y="169"/>
                  </a:cubicBezTo>
                  <a:cubicBezTo>
                    <a:pt x="75" y="165"/>
                    <a:pt x="75" y="165"/>
                    <a:pt x="75" y="165"/>
                  </a:cubicBezTo>
                  <a:cubicBezTo>
                    <a:pt x="69" y="161"/>
                    <a:pt x="69" y="161"/>
                    <a:pt x="69" y="161"/>
                  </a:cubicBezTo>
                  <a:cubicBezTo>
                    <a:pt x="76" y="156"/>
                    <a:pt x="76" y="156"/>
                    <a:pt x="76" y="156"/>
                  </a:cubicBezTo>
                  <a:cubicBezTo>
                    <a:pt x="70" y="150"/>
                    <a:pt x="70" y="150"/>
                    <a:pt x="70" y="150"/>
                  </a:cubicBezTo>
                  <a:cubicBezTo>
                    <a:pt x="72" y="142"/>
                    <a:pt x="72" y="142"/>
                    <a:pt x="72" y="142"/>
                  </a:cubicBezTo>
                  <a:cubicBezTo>
                    <a:pt x="78" y="138"/>
                    <a:pt x="78" y="138"/>
                    <a:pt x="78" y="138"/>
                  </a:cubicBezTo>
                  <a:cubicBezTo>
                    <a:pt x="79" y="128"/>
                    <a:pt x="79" y="128"/>
                    <a:pt x="79" y="128"/>
                  </a:cubicBezTo>
                  <a:cubicBezTo>
                    <a:pt x="72" y="123"/>
                    <a:pt x="72" y="123"/>
                    <a:pt x="72" y="123"/>
                  </a:cubicBezTo>
                  <a:cubicBezTo>
                    <a:pt x="80" y="112"/>
                    <a:pt x="80" y="112"/>
                    <a:pt x="80" y="112"/>
                  </a:cubicBezTo>
                  <a:close/>
                  <a:moveTo>
                    <a:pt x="163" y="12"/>
                  </a:moveTo>
                  <a:cubicBezTo>
                    <a:pt x="163" y="12"/>
                    <a:pt x="164" y="15"/>
                    <a:pt x="169" y="17"/>
                  </a:cubicBezTo>
                  <a:cubicBezTo>
                    <a:pt x="173" y="20"/>
                    <a:pt x="178" y="16"/>
                    <a:pt x="178" y="12"/>
                  </a:cubicBezTo>
                  <a:cubicBezTo>
                    <a:pt x="177" y="8"/>
                    <a:pt x="175" y="10"/>
                    <a:pt x="176" y="7"/>
                  </a:cubicBezTo>
                  <a:cubicBezTo>
                    <a:pt x="177" y="3"/>
                    <a:pt x="169" y="0"/>
                    <a:pt x="167" y="2"/>
                  </a:cubicBezTo>
                  <a:cubicBezTo>
                    <a:pt x="165" y="4"/>
                    <a:pt x="163" y="11"/>
                    <a:pt x="163" y="1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92">
              <a:extLst>
                <a:ext uri="{FF2B5EF4-FFF2-40B4-BE49-F238E27FC236}">
                  <a16:creationId xmlns:a16="http://schemas.microsoft.com/office/drawing/2014/main" id="{360EC1A5-0CB9-FC40-93A5-287D52680F85}"/>
                </a:ext>
              </a:extLst>
            </p:cNvPr>
            <p:cNvSpPr>
              <a:spLocks/>
            </p:cNvSpPr>
            <p:nvPr/>
          </p:nvSpPr>
          <p:spPr bwMode="auto">
            <a:xfrm>
              <a:off x="2015" y="3170"/>
              <a:ext cx="737" cy="531"/>
            </a:xfrm>
            <a:custGeom>
              <a:avLst/>
              <a:gdLst>
                <a:gd name="T0" fmla="*/ 702 w 737"/>
                <a:gd name="T1" fmla="*/ 373 h 531"/>
                <a:gd name="T2" fmla="*/ 723 w 737"/>
                <a:gd name="T3" fmla="*/ 417 h 531"/>
                <a:gd name="T4" fmla="*/ 687 w 737"/>
                <a:gd name="T5" fmla="*/ 437 h 531"/>
                <a:gd name="T6" fmla="*/ 631 w 737"/>
                <a:gd name="T7" fmla="*/ 435 h 531"/>
                <a:gd name="T8" fmla="*/ 608 w 737"/>
                <a:gd name="T9" fmla="*/ 437 h 531"/>
                <a:gd name="T10" fmla="*/ 579 w 737"/>
                <a:gd name="T11" fmla="*/ 425 h 531"/>
                <a:gd name="T12" fmla="*/ 539 w 737"/>
                <a:gd name="T13" fmla="*/ 429 h 531"/>
                <a:gd name="T14" fmla="*/ 508 w 737"/>
                <a:gd name="T15" fmla="*/ 421 h 531"/>
                <a:gd name="T16" fmla="*/ 469 w 737"/>
                <a:gd name="T17" fmla="*/ 419 h 531"/>
                <a:gd name="T18" fmla="*/ 454 w 737"/>
                <a:gd name="T19" fmla="*/ 477 h 531"/>
                <a:gd name="T20" fmla="*/ 412 w 737"/>
                <a:gd name="T21" fmla="*/ 498 h 531"/>
                <a:gd name="T22" fmla="*/ 389 w 737"/>
                <a:gd name="T23" fmla="*/ 527 h 531"/>
                <a:gd name="T24" fmla="*/ 383 w 737"/>
                <a:gd name="T25" fmla="*/ 525 h 531"/>
                <a:gd name="T26" fmla="*/ 354 w 737"/>
                <a:gd name="T27" fmla="*/ 512 h 531"/>
                <a:gd name="T28" fmla="*/ 331 w 737"/>
                <a:gd name="T29" fmla="*/ 485 h 531"/>
                <a:gd name="T30" fmla="*/ 314 w 737"/>
                <a:gd name="T31" fmla="*/ 471 h 531"/>
                <a:gd name="T32" fmla="*/ 281 w 737"/>
                <a:gd name="T33" fmla="*/ 427 h 531"/>
                <a:gd name="T34" fmla="*/ 239 w 737"/>
                <a:gd name="T35" fmla="*/ 406 h 531"/>
                <a:gd name="T36" fmla="*/ 227 w 737"/>
                <a:gd name="T37" fmla="*/ 421 h 531"/>
                <a:gd name="T38" fmla="*/ 196 w 737"/>
                <a:gd name="T39" fmla="*/ 435 h 531"/>
                <a:gd name="T40" fmla="*/ 162 w 737"/>
                <a:gd name="T41" fmla="*/ 444 h 531"/>
                <a:gd name="T42" fmla="*/ 141 w 737"/>
                <a:gd name="T43" fmla="*/ 439 h 531"/>
                <a:gd name="T44" fmla="*/ 114 w 737"/>
                <a:gd name="T45" fmla="*/ 454 h 531"/>
                <a:gd name="T46" fmla="*/ 96 w 737"/>
                <a:gd name="T47" fmla="*/ 444 h 531"/>
                <a:gd name="T48" fmla="*/ 96 w 737"/>
                <a:gd name="T49" fmla="*/ 412 h 531"/>
                <a:gd name="T50" fmla="*/ 79 w 737"/>
                <a:gd name="T51" fmla="*/ 387 h 531"/>
                <a:gd name="T52" fmla="*/ 58 w 737"/>
                <a:gd name="T53" fmla="*/ 367 h 531"/>
                <a:gd name="T54" fmla="*/ 68 w 737"/>
                <a:gd name="T55" fmla="*/ 346 h 531"/>
                <a:gd name="T56" fmla="*/ 60 w 737"/>
                <a:gd name="T57" fmla="*/ 314 h 531"/>
                <a:gd name="T58" fmla="*/ 66 w 737"/>
                <a:gd name="T59" fmla="*/ 283 h 531"/>
                <a:gd name="T60" fmla="*/ 54 w 737"/>
                <a:gd name="T61" fmla="*/ 252 h 531"/>
                <a:gd name="T62" fmla="*/ 10 w 737"/>
                <a:gd name="T63" fmla="*/ 204 h 531"/>
                <a:gd name="T64" fmla="*/ 0 w 737"/>
                <a:gd name="T65" fmla="*/ 185 h 531"/>
                <a:gd name="T66" fmla="*/ 0 w 737"/>
                <a:gd name="T67" fmla="*/ 175 h 531"/>
                <a:gd name="T68" fmla="*/ 23 w 737"/>
                <a:gd name="T69" fmla="*/ 141 h 531"/>
                <a:gd name="T70" fmla="*/ 23 w 737"/>
                <a:gd name="T71" fmla="*/ 123 h 531"/>
                <a:gd name="T72" fmla="*/ 50 w 737"/>
                <a:gd name="T73" fmla="*/ 96 h 531"/>
                <a:gd name="T74" fmla="*/ 66 w 737"/>
                <a:gd name="T75" fmla="*/ 71 h 531"/>
                <a:gd name="T76" fmla="*/ 96 w 737"/>
                <a:gd name="T77" fmla="*/ 21 h 531"/>
                <a:gd name="T78" fmla="*/ 104 w 737"/>
                <a:gd name="T79" fmla="*/ 33 h 531"/>
                <a:gd name="T80" fmla="*/ 152 w 737"/>
                <a:gd name="T81" fmla="*/ 0 h 531"/>
                <a:gd name="T82" fmla="*/ 162 w 737"/>
                <a:gd name="T83" fmla="*/ 37 h 531"/>
                <a:gd name="T84" fmla="*/ 168 w 737"/>
                <a:gd name="T85" fmla="*/ 100 h 531"/>
                <a:gd name="T86" fmla="*/ 208 w 737"/>
                <a:gd name="T87" fmla="*/ 110 h 531"/>
                <a:gd name="T88" fmla="*/ 256 w 737"/>
                <a:gd name="T89" fmla="*/ 121 h 531"/>
                <a:gd name="T90" fmla="*/ 260 w 737"/>
                <a:gd name="T91" fmla="*/ 154 h 531"/>
                <a:gd name="T92" fmla="*/ 285 w 737"/>
                <a:gd name="T93" fmla="*/ 141 h 531"/>
                <a:gd name="T94" fmla="*/ 308 w 737"/>
                <a:gd name="T95" fmla="*/ 144 h 531"/>
                <a:gd name="T96" fmla="*/ 341 w 737"/>
                <a:gd name="T97" fmla="*/ 164 h 531"/>
                <a:gd name="T98" fmla="*/ 360 w 737"/>
                <a:gd name="T99" fmla="*/ 208 h 531"/>
                <a:gd name="T100" fmla="*/ 364 w 737"/>
                <a:gd name="T101" fmla="*/ 239 h 531"/>
                <a:gd name="T102" fmla="*/ 408 w 737"/>
                <a:gd name="T103" fmla="*/ 252 h 531"/>
                <a:gd name="T104" fmla="*/ 437 w 737"/>
                <a:gd name="T105" fmla="*/ 269 h 531"/>
                <a:gd name="T106" fmla="*/ 456 w 737"/>
                <a:gd name="T107" fmla="*/ 267 h 531"/>
                <a:gd name="T108" fmla="*/ 481 w 737"/>
                <a:gd name="T109" fmla="*/ 275 h 531"/>
                <a:gd name="T110" fmla="*/ 500 w 737"/>
                <a:gd name="T111" fmla="*/ 296 h 531"/>
                <a:gd name="T112" fmla="*/ 579 w 737"/>
                <a:gd name="T113" fmla="*/ 312 h 531"/>
                <a:gd name="T114" fmla="*/ 610 w 737"/>
                <a:gd name="T115" fmla="*/ 287 h 531"/>
                <a:gd name="T116" fmla="*/ 629 w 737"/>
                <a:gd name="T117" fmla="*/ 321 h 531"/>
                <a:gd name="T118" fmla="*/ 654 w 737"/>
                <a:gd name="T119" fmla="*/ 321 h 531"/>
                <a:gd name="T120" fmla="*/ 679 w 737"/>
                <a:gd name="T121" fmla="*/ 333 h 531"/>
                <a:gd name="T122" fmla="*/ 702 w 737"/>
                <a:gd name="T123" fmla="*/ 35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7" h="531">
                  <a:moveTo>
                    <a:pt x="702" y="350"/>
                  </a:moveTo>
                  <a:lnTo>
                    <a:pt x="702" y="373"/>
                  </a:lnTo>
                  <a:lnTo>
                    <a:pt x="737" y="396"/>
                  </a:lnTo>
                  <a:lnTo>
                    <a:pt x="723" y="417"/>
                  </a:lnTo>
                  <a:lnTo>
                    <a:pt x="708" y="421"/>
                  </a:lnTo>
                  <a:lnTo>
                    <a:pt x="687" y="437"/>
                  </a:lnTo>
                  <a:lnTo>
                    <a:pt x="658" y="421"/>
                  </a:lnTo>
                  <a:lnTo>
                    <a:pt x="631" y="435"/>
                  </a:lnTo>
                  <a:lnTo>
                    <a:pt x="627" y="450"/>
                  </a:lnTo>
                  <a:lnTo>
                    <a:pt x="608" y="437"/>
                  </a:lnTo>
                  <a:lnTo>
                    <a:pt x="596" y="442"/>
                  </a:lnTo>
                  <a:lnTo>
                    <a:pt x="579" y="425"/>
                  </a:lnTo>
                  <a:lnTo>
                    <a:pt x="564" y="431"/>
                  </a:lnTo>
                  <a:lnTo>
                    <a:pt x="539" y="429"/>
                  </a:lnTo>
                  <a:lnTo>
                    <a:pt x="533" y="421"/>
                  </a:lnTo>
                  <a:lnTo>
                    <a:pt x="508" y="421"/>
                  </a:lnTo>
                  <a:lnTo>
                    <a:pt x="496" y="414"/>
                  </a:lnTo>
                  <a:lnTo>
                    <a:pt x="469" y="419"/>
                  </a:lnTo>
                  <a:lnTo>
                    <a:pt x="454" y="454"/>
                  </a:lnTo>
                  <a:lnTo>
                    <a:pt x="454" y="477"/>
                  </a:lnTo>
                  <a:lnTo>
                    <a:pt x="435" y="481"/>
                  </a:lnTo>
                  <a:lnTo>
                    <a:pt x="412" y="498"/>
                  </a:lnTo>
                  <a:lnTo>
                    <a:pt x="410" y="510"/>
                  </a:lnTo>
                  <a:lnTo>
                    <a:pt x="389" y="527"/>
                  </a:lnTo>
                  <a:lnTo>
                    <a:pt x="383" y="531"/>
                  </a:lnTo>
                  <a:lnTo>
                    <a:pt x="383" y="525"/>
                  </a:lnTo>
                  <a:lnTo>
                    <a:pt x="369" y="517"/>
                  </a:lnTo>
                  <a:lnTo>
                    <a:pt x="354" y="512"/>
                  </a:lnTo>
                  <a:lnTo>
                    <a:pt x="331" y="500"/>
                  </a:lnTo>
                  <a:lnTo>
                    <a:pt x="331" y="485"/>
                  </a:lnTo>
                  <a:lnTo>
                    <a:pt x="314" y="485"/>
                  </a:lnTo>
                  <a:lnTo>
                    <a:pt x="314" y="471"/>
                  </a:lnTo>
                  <a:lnTo>
                    <a:pt x="306" y="450"/>
                  </a:lnTo>
                  <a:lnTo>
                    <a:pt x="281" y="427"/>
                  </a:lnTo>
                  <a:lnTo>
                    <a:pt x="258" y="423"/>
                  </a:lnTo>
                  <a:lnTo>
                    <a:pt x="239" y="406"/>
                  </a:lnTo>
                  <a:lnTo>
                    <a:pt x="227" y="404"/>
                  </a:lnTo>
                  <a:lnTo>
                    <a:pt x="227" y="421"/>
                  </a:lnTo>
                  <a:lnTo>
                    <a:pt x="208" y="425"/>
                  </a:lnTo>
                  <a:lnTo>
                    <a:pt x="196" y="435"/>
                  </a:lnTo>
                  <a:lnTo>
                    <a:pt x="173" y="435"/>
                  </a:lnTo>
                  <a:lnTo>
                    <a:pt x="162" y="444"/>
                  </a:lnTo>
                  <a:lnTo>
                    <a:pt x="148" y="437"/>
                  </a:lnTo>
                  <a:lnTo>
                    <a:pt x="141" y="439"/>
                  </a:lnTo>
                  <a:lnTo>
                    <a:pt x="139" y="454"/>
                  </a:lnTo>
                  <a:lnTo>
                    <a:pt x="114" y="454"/>
                  </a:lnTo>
                  <a:lnTo>
                    <a:pt x="102" y="450"/>
                  </a:lnTo>
                  <a:lnTo>
                    <a:pt x="96" y="444"/>
                  </a:lnTo>
                  <a:lnTo>
                    <a:pt x="93" y="427"/>
                  </a:lnTo>
                  <a:lnTo>
                    <a:pt x="96" y="412"/>
                  </a:lnTo>
                  <a:lnTo>
                    <a:pt x="83" y="408"/>
                  </a:lnTo>
                  <a:lnTo>
                    <a:pt x="79" y="387"/>
                  </a:lnTo>
                  <a:lnTo>
                    <a:pt x="62" y="381"/>
                  </a:lnTo>
                  <a:lnTo>
                    <a:pt x="58" y="367"/>
                  </a:lnTo>
                  <a:lnTo>
                    <a:pt x="66" y="356"/>
                  </a:lnTo>
                  <a:lnTo>
                    <a:pt x="68" y="346"/>
                  </a:lnTo>
                  <a:lnTo>
                    <a:pt x="58" y="331"/>
                  </a:lnTo>
                  <a:lnTo>
                    <a:pt x="60" y="314"/>
                  </a:lnTo>
                  <a:lnTo>
                    <a:pt x="60" y="294"/>
                  </a:lnTo>
                  <a:lnTo>
                    <a:pt x="66" y="283"/>
                  </a:lnTo>
                  <a:lnTo>
                    <a:pt x="66" y="262"/>
                  </a:lnTo>
                  <a:lnTo>
                    <a:pt x="54" y="252"/>
                  </a:lnTo>
                  <a:lnTo>
                    <a:pt x="48" y="235"/>
                  </a:lnTo>
                  <a:lnTo>
                    <a:pt x="10" y="204"/>
                  </a:lnTo>
                  <a:lnTo>
                    <a:pt x="12" y="194"/>
                  </a:lnTo>
                  <a:lnTo>
                    <a:pt x="0" y="185"/>
                  </a:lnTo>
                  <a:lnTo>
                    <a:pt x="2" y="185"/>
                  </a:lnTo>
                  <a:lnTo>
                    <a:pt x="0" y="175"/>
                  </a:lnTo>
                  <a:lnTo>
                    <a:pt x="18" y="156"/>
                  </a:lnTo>
                  <a:lnTo>
                    <a:pt x="23" y="141"/>
                  </a:lnTo>
                  <a:lnTo>
                    <a:pt x="25" y="137"/>
                  </a:lnTo>
                  <a:lnTo>
                    <a:pt x="23" y="123"/>
                  </a:lnTo>
                  <a:lnTo>
                    <a:pt x="29" y="104"/>
                  </a:lnTo>
                  <a:lnTo>
                    <a:pt x="50" y="96"/>
                  </a:lnTo>
                  <a:lnTo>
                    <a:pt x="50" y="77"/>
                  </a:lnTo>
                  <a:lnTo>
                    <a:pt x="66" y="71"/>
                  </a:lnTo>
                  <a:lnTo>
                    <a:pt x="64" y="52"/>
                  </a:lnTo>
                  <a:lnTo>
                    <a:pt x="96" y="21"/>
                  </a:lnTo>
                  <a:lnTo>
                    <a:pt x="108" y="25"/>
                  </a:lnTo>
                  <a:lnTo>
                    <a:pt x="104" y="33"/>
                  </a:lnTo>
                  <a:lnTo>
                    <a:pt x="118" y="31"/>
                  </a:lnTo>
                  <a:lnTo>
                    <a:pt x="152" y="0"/>
                  </a:lnTo>
                  <a:lnTo>
                    <a:pt x="164" y="0"/>
                  </a:lnTo>
                  <a:lnTo>
                    <a:pt x="162" y="37"/>
                  </a:lnTo>
                  <a:lnTo>
                    <a:pt x="143" y="69"/>
                  </a:lnTo>
                  <a:lnTo>
                    <a:pt x="168" y="100"/>
                  </a:lnTo>
                  <a:lnTo>
                    <a:pt x="196" y="102"/>
                  </a:lnTo>
                  <a:lnTo>
                    <a:pt x="208" y="110"/>
                  </a:lnTo>
                  <a:lnTo>
                    <a:pt x="235" y="100"/>
                  </a:lnTo>
                  <a:lnTo>
                    <a:pt x="256" y="121"/>
                  </a:lnTo>
                  <a:lnTo>
                    <a:pt x="248" y="135"/>
                  </a:lnTo>
                  <a:lnTo>
                    <a:pt x="260" y="154"/>
                  </a:lnTo>
                  <a:lnTo>
                    <a:pt x="277" y="154"/>
                  </a:lnTo>
                  <a:lnTo>
                    <a:pt x="285" y="141"/>
                  </a:lnTo>
                  <a:lnTo>
                    <a:pt x="296" y="154"/>
                  </a:lnTo>
                  <a:lnTo>
                    <a:pt x="308" y="144"/>
                  </a:lnTo>
                  <a:lnTo>
                    <a:pt x="327" y="146"/>
                  </a:lnTo>
                  <a:lnTo>
                    <a:pt x="341" y="164"/>
                  </a:lnTo>
                  <a:lnTo>
                    <a:pt x="346" y="194"/>
                  </a:lnTo>
                  <a:lnTo>
                    <a:pt x="360" y="208"/>
                  </a:lnTo>
                  <a:lnTo>
                    <a:pt x="356" y="219"/>
                  </a:lnTo>
                  <a:lnTo>
                    <a:pt x="364" y="239"/>
                  </a:lnTo>
                  <a:lnTo>
                    <a:pt x="400" y="235"/>
                  </a:lnTo>
                  <a:lnTo>
                    <a:pt x="408" y="252"/>
                  </a:lnTo>
                  <a:lnTo>
                    <a:pt x="419" y="252"/>
                  </a:lnTo>
                  <a:lnTo>
                    <a:pt x="437" y="269"/>
                  </a:lnTo>
                  <a:lnTo>
                    <a:pt x="448" y="262"/>
                  </a:lnTo>
                  <a:lnTo>
                    <a:pt x="456" y="267"/>
                  </a:lnTo>
                  <a:lnTo>
                    <a:pt x="477" y="281"/>
                  </a:lnTo>
                  <a:lnTo>
                    <a:pt x="481" y="275"/>
                  </a:lnTo>
                  <a:lnTo>
                    <a:pt x="502" y="283"/>
                  </a:lnTo>
                  <a:lnTo>
                    <a:pt x="500" y="296"/>
                  </a:lnTo>
                  <a:lnTo>
                    <a:pt x="525" y="314"/>
                  </a:lnTo>
                  <a:lnTo>
                    <a:pt x="579" y="312"/>
                  </a:lnTo>
                  <a:lnTo>
                    <a:pt x="585" y="302"/>
                  </a:lnTo>
                  <a:lnTo>
                    <a:pt x="610" y="287"/>
                  </a:lnTo>
                  <a:lnTo>
                    <a:pt x="614" y="302"/>
                  </a:lnTo>
                  <a:lnTo>
                    <a:pt x="629" y="321"/>
                  </a:lnTo>
                  <a:lnTo>
                    <a:pt x="639" y="312"/>
                  </a:lnTo>
                  <a:lnTo>
                    <a:pt x="654" y="321"/>
                  </a:lnTo>
                  <a:lnTo>
                    <a:pt x="667" y="339"/>
                  </a:lnTo>
                  <a:lnTo>
                    <a:pt x="679" y="333"/>
                  </a:lnTo>
                  <a:lnTo>
                    <a:pt x="694" y="339"/>
                  </a:lnTo>
                  <a:lnTo>
                    <a:pt x="702" y="35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3">
              <a:extLst>
                <a:ext uri="{FF2B5EF4-FFF2-40B4-BE49-F238E27FC236}">
                  <a16:creationId xmlns:a16="http://schemas.microsoft.com/office/drawing/2014/main" id="{86024420-091E-CB44-91FB-07FFB3551116}"/>
                </a:ext>
              </a:extLst>
            </p:cNvPr>
            <p:cNvSpPr>
              <a:spLocks noEditPoints="1"/>
            </p:cNvSpPr>
            <p:nvPr/>
          </p:nvSpPr>
          <p:spPr bwMode="auto">
            <a:xfrm>
              <a:off x="2632" y="2276"/>
              <a:ext cx="739" cy="1888"/>
            </a:xfrm>
            <a:custGeom>
              <a:avLst/>
              <a:gdLst>
                <a:gd name="T0" fmla="*/ 94 w 355"/>
                <a:gd name="T1" fmla="*/ 769 h 906"/>
                <a:gd name="T2" fmla="*/ 111 w 355"/>
                <a:gd name="T3" fmla="*/ 813 h 906"/>
                <a:gd name="T4" fmla="*/ 139 w 355"/>
                <a:gd name="T5" fmla="*/ 829 h 906"/>
                <a:gd name="T6" fmla="*/ 142 w 355"/>
                <a:gd name="T7" fmla="*/ 873 h 906"/>
                <a:gd name="T8" fmla="*/ 176 w 355"/>
                <a:gd name="T9" fmla="*/ 896 h 906"/>
                <a:gd name="T10" fmla="*/ 198 w 355"/>
                <a:gd name="T11" fmla="*/ 859 h 906"/>
                <a:gd name="T12" fmla="*/ 233 w 355"/>
                <a:gd name="T13" fmla="*/ 846 h 906"/>
                <a:gd name="T14" fmla="*/ 228 w 355"/>
                <a:gd name="T15" fmla="*/ 816 h 906"/>
                <a:gd name="T16" fmla="*/ 233 w 355"/>
                <a:gd name="T17" fmla="*/ 775 h 906"/>
                <a:gd name="T18" fmla="*/ 240 w 355"/>
                <a:gd name="T19" fmla="*/ 736 h 906"/>
                <a:gd name="T20" fmla="*/ 273 w 355"/>
                <a:gd name="T21" fmla="*/ 717 h 906"/>
                <a:gd name="T22" fmla="*/ 305 w 355"/>
                <a:gd name="T23" fmla="*/ 687 h 906"/>
                <a:gd name="T24" fmla="*/ 329 w 355"/>
                <a:gd name="T25" fmla="*/ 681 h 906"/>
                <a:gd name="T26" fmla="*/ 338 w 355"/>
                <a:gd name="T27" fmla="*/ 649 h 906"/>
                <a:gd name="T28" fmla="*/ 324 w 355"/>
                <a:gd name="T29" fmla="*/ 606 h 906"/>
                <a:gd name="T30" fmla="*/ 342 w 355"/>
                <a:gd name="T31" fmla="*/ 567 h 906"/>
                <a:gd name="T32" fmla="*/ 342 w 355"/>
                <a:gd name="T33" fmla="*/ 521 h 906"/>
                <a:gd name="T34" fmla="*/ 340 w 355"/>
                <a:gd name="T35" fmla="*/ 510 h 906"/>
                <a:gd name="T36" fmla="*/ 318 w 355"/>
                <a:gd name="T37" fmla="*/ 501 h 906"/>
                <a:gd name="T38" fmla="*/ 307 w 355"/>
                <a:gd name="T39" fmla="*/ 454 h 906"/>
                <a:gd name="T40" fmla="*/ 304 w 355"/>
                <a:gd name="T41" fmla="*/ 431 h 906"/>
                <a:gd name="T42" fmla="*/ 291 w 355"/>
                <a:gd name="T43" fmla="*/ 361 h 906"/>
                <a:gd name="T44" fmla="*/ 315 w 355"/>
                <a:gd name="T45" fmla="*/ 335 h 906"/>
                <a:gd name="T46" fmla="*/ 336 w 355"/>
                <a:gd name="T47" fmla="*/ 300 h 906"/>
                <a:gd name="T48" fmla="*/ 313 w 355"/>
                <a:gd name="T49" fmla="*/ 261 h 906"/>
                <a:gd name="T50" fmla="*/ 296 w 355"/>
                <a:gd name="T51" fmla="*/ 220 h 906"/>
                <a:gd name="T52" fmla="*/ 269 w 355"/>
                <a:gd name="T53" fmla="*/ 248 h 906"/>
                <a:gd name="T54" fmla="*/ 284 w 355"/>
                <a:gd name="T55" fmla="*/ 210 h 906"/>
                <a:gd name="T56" fmla="*/ 298 w 355"/>
                <a:gd name="T57" fmla="*/ 150 h 906"/>
                <a:gd name="T58" fmla="*/ 238 w 355"/>
                <a:gd name="T59" fmla="*/ 145 h 906"/>
                <a:gd name="T60" fmla="*/ 196 w 355"/>
                <a:gd name="T61" fmla="*/ 138 h 906"/>
                <a:gd name="T62" fmla="*/ 159 w 355"/>
                <a:gd name="T63" fmla="*/ 172 h 906"/>
                <a:gd name="T64" fmla="*/ 91 w 355"/>
                <a:gd name="T65" fmla="*/ 213 h 906"/>
                <a:gd name="T66" fmla="*/ 63 w 355"/>
                <a:gd name="T67" fmla="*/ 250 h 906"/>
                <a:gd name="T68" fmla="*/ 48 w 355"/>
                <a:gd name="T69" fmla="*/ 330 h 906"/>
                <a:gd name="T70" fmla="*/ 47 w 355"/>
                <a:gd name="T71" fmla="*/ 309 h 906"/>
                <a:gd name="T72" fmla="*/ 22 w 355"/>
                <a:gd name="T73" fmla="*/ 304 h 906"/>
                <a:gd name="T74" fmla="*/ 21 w 355"/>
                <a:gd name="T75" fmla="*/ 348 h 906"/>
                <a:gd name="T76" fmla="*/ 15 w 355"/>
                <a:gd name="T77" fmla="*/ 382 h 906"/>
                <a:gd name="T78" fmla="*/ 33 w 355"/>
                <a:gd name="T79" fmla="*/ 388 h 906"/>
                <a:gd name="T80" fmla="*/ 24 w 355"/>
                <a:gd name="T81" fmla="*/ 426 h 906"/>
                <a:gd name="T82" fmla="*/ 34 w 355"/>
                <a:gd name="T83" fmla="*/ 458 h 906"/>
                <a:gd name="T84" fmla="*/ 35 w 355"/>
                <a:gd name="T85" fmla="*/ 492 h 906"/>
                <a:gd name="T86" fmla="*/ 53 w 355"/>
                <a:gd name="T87" fmla="*/ 520 h 906"/>
                <a:gd name="T88" fmla="*/ 51 w 355"/>
                <a:gd name="T89" fmla="*/ 559 h 906"/>
                <a:gd name="T90" fmla="*/ 41 w 355"/>
                <a:gd name="T91" fmla="*/ 608 h 906"/>
                <a:gd name="T92" fmla="*/ 35 w 355"/>
                <a:gd name="T93" fmla="*/ 660 h 906"/>
                <a:gd name="T94" fmla="*/ 84 w 355"/>
                <a:gd name="T95" fmla="*/ 689 h 906"/>
                <a:gd name="T96" fmla="*/ 99 w 355"/>
                <a:gd name="T97" fmla="*/ 726 h 906"/>
                <a:gd name="T98" fmla="*/ 188 w 355"/>
                <a:gd name="T99" fmla="*/ 63 h 906"/>
                <a:gd name="T100" fmla="*/ 216 w 355"/>
                <a:gd name="T101" fmla="*/ 87 h 906"/>
                <a:gd name="T102" fmla="*/ 138 w 355"/>
                <a:gd name="T103" fmla="*/ 50 h 906"/>
                <a:gd name="T104" fmla="*/ 130 w 355"/>
                <a:gd name="T105" fmla="*/ 16 h 906"/>
                <a:gd name="T106" fmla="*/ 145 w 355"/>
                <a:gd name="T107" fmla="*/ 40 h 906"/>
                <a:gd name="T108" fmla="*/ 178 w 355"/>
                <a:gd name="T109" fmla="*/ 76 h 906"/>
                <a:gd name="T110" fmla="*/ 138 w 355"/>
                <a:gd name="T111" fmla="*/ 5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 h="906">
                  <a:moveTo>
                    <a:pt x="0" y="326"/>
                  </a:moveTo>
                  <a:cubicBezTo>
                    <a:pt x="0" y="326"/>
                    <a:pt x="0" y="326"/>
                    <a:pt x="0" y="326"/>
                  </a:cubicBezTo>
                  <a:cubicBezTo>
                    <a:pt x="0" y="326"/>
                    <a:pt x="0" y="326"/>
                    <a:pt x="0" y="326"/>
                  </a:cubicBezTo>
                  <a:cubicBezTo>
                    <a:pt x="0" y="326"/>
                    <a:pt x="0" y="326"/>
                    <a:pt x="0" y="326"/>
                  </a:cubicBezTo>
                  <a:close/>
                  <a:moveTo>
                    <a:pt x="93" y="758"/>
                  </a:moveTo>
                  <a:cubicBezTo>
                    <a:pt x="94" y="769"/>
                    <a:pt x="94" y="769"/>
                    <a:pt x="94" y="769"/>
                  </a:cubicBezTo>
                  <a:cubicBezTo>
                    <a:pt x="101" y="775"/>
                    <a:pt x="101" y="775"/>
                    <a:pt x="101" y="775"/>
                  </a:cubicBezTo>
                  <a:cubicBezTo>
                    <a:pt x="105" y="781"/>
                    <a:pt x="105" y="781"/>
                    <a:pt x="105" y="781"/>
                  </a:cubicBezTo>
                  <a:cubicBezTo>
                    <a:pt x="105" y="792"/>
                    <a:pt x="105" y="792"/>
                    <a:pt x="105" y="792"/>
                  </a:cubicBezTo>
                  <a:cubicBezTo>
                    <a:pt x="97" y="799"/>
                    <a:pt x="97" y="799"/>
                    <a:pt x="97" y="799"/>
                  </a:cubicBezTo>
                  <a:cubicBezTo>
                    <a:pt x="105" y="813"/>
                    <a:pt x="105" y="813"/>
                    <a:pt x="105" y="813"/>
                  </a:cubicBezTo>
                  <a:cubicBezTo>
                    <a:pt x="111" y="813"/>
                    <a:pt x="111" y="813"/>
                    <a:pt x="111" y="813"/>
                  </a:cubicBezTo>
                  <a:cubicBezTo>
                    <a:pt x="115" y="810"/>
                    <a:pt x="115" y="810"/>
                    <a:pt x="115" y="810"/>
                  </a:cubicBezTo>
                  <a:cubicBezTo>
                    <a:pt x="128" y="813"/>
                    <a:pt x="128" y="813"/>
                    <a:pt x="128" y="813"/>
                  </a:cubicBezTo>
                  <a:cubicBezTo>
                    <a:pt x="132" y="811"/>
                    <a:pt x="132" y="811"/>
                    <a:pt x="132" y="811"/>
                  </a:cubicBezTo>
                  <a:cubicBezTo>
                    <a:pt x="135" y="816"/>
                    <a:pt x="135" y="816"/>
                    <a:pt x="135" y="816"/>
                  </a:cubicBezTo>
                  <a:cubicBezTo>
                    <a:pt x="132" y="822"/>
                    <a:pt x="132" y="822"/>
                    <a:pt x="132" y="822"/>
                  </a:cubicBezTo>
                  <a:cubicBezTo>
                    <a:pt x="139" y="829"/>
                    <a:pt x="139" y="829"/>
                    <a:pt x="139" y="829"/>
                  </a:cubicBezTo>
                  <a:cubicBezTo>
                    <a:pt x="139" y="838"/>
                    <a:pt x="139" y="838"/>
                    <a:pt x="139" y="838"/>
                  </a:cubicBezTo>
                  <a:cubicBezTo>
                    <a:pt x="148" y="845"/>
                    <a:pt x="148" y="845"/>
                    <a:pt x="148" y="845"/>
                  </a:cubicBezTo>
                  <a:cubicBezTo>
                    <a:pt x="147" y="854"/>
                    <a:pt x="147" y="854"/>
                    <a:pt x="147" y="854"/>
                  </a:cubicBezTo>
                  <a:cubicBezTo>
                    <a:pt x="150" y="860"/>
                    <a:pt x="150" y="860"/>
                    <a:pt x="150" y="860"/>
                  </a:cubicBezTo>
                  <a:cubicBezTo>
                    <a:pt x="141" y="868"/>
                    <a:pt x="141" y="868"/>
                    <a:pt x="141" y="868"/>
                  </a:cubicBezTo>
                  <a:cubicBezTo>
                    <a:pt x="142" y="873"/>
                    <a:pt x="142" y="873"/>
                    <a:pt x="142" y="873"/>
                  </a:cubicBezTo>
                  <a:cubicBezTo>
                    <a:pt x="130" y="884"/>
                    <a:pt x="130" y="884"/>
                    <a:pt x="130" y="884"/>
                  </a:cubicBezTo>
                  <a:cubicBezTo>
                    <a:pt x="125" y="898"/>
                    <a:pt x="125" y="898"/>
                    <a:pt x="125" y="898"/>
                  </a:cubicBezTo>
                  <a:cubicBezTo>
                    <a:pt x="137" y="905"/>
                    <a:pt x="137" y="905"/>
                    <a:pt x="137" y="905"/>
                  </a:cubicBezTo>
                  <a:cubicBezTo>
                    <a:pt x="151" y="906"/>
                    <a:pt x="151" y="906"/>
                    <a:pt x="151" y="906"/>
                  </a:cubicBezTo>
                  <a:cubicBezTo>
                    <a:pt x="164" y="905"/>
                    <a:pt x="164" y="905"/>
                    <a:pt x="164" y="905"/>
                  </a:cubicBezTo>
                  <a:cubicBezTo>
                    <a:pt x="176" y="896"/>
                    <a:pt x="176" y="896"/>
                    <a:pt x="176" y="896"/>
                  </a:cubicBezTo>
                  <a:cubicBezTo>
                    <a:pt x="183" y="896"/>
                    <a:pt x="183" y="896"/>
                    <a:pt x="183" y="896"/>
                  </a:cubicBezTo>
                  <a:cubicBezTo>
                    <a:pt x="183" y="886"/>
                    <a:pt x="183" y="886"/>
                    <a:pt x="183" y="886"/>
                  </a:cubicBezTo>
                  <a:cubicBezTo>
                    <a:pt x="189" y="881"/>
                    <a:pt x="189" y="881"/>
                    <a:pt x="189" y="881"/>
                  </a:cubicBezTo>
                  <a:cubicBezTo>
                    <a:pt x="188" y="875"/>
                    <a:pt x="188" y="875"/>
                    <a:pt x="188" y="875"/>
                  </a:cubicBezTo>
                  <a:cubicBezTo>
                    <a:pt x="196" y="872"/>
                    <a:pt x="196" y="872"/>
                    <a:pt x="196" y="872"/>
                  </a:cubicBezTo>
                  <a:cubicBezTo>
                    <a:pt x="198" y="859"/>
                    <a:pt x="198" y="859"/>
                    <a:pt x="198" y="859"/>
                  </a:cubicBezTo>
                  <a:cubicBezTo>
                    <a:pt x="206" y="857"/>
                    <a:pt x="206" y="857"/>
                    <a:pt x="206" y="857"/>
                  </a:cubicBezTo>
                  <a:cubicBezTo>
                    <a:pt x="212" y="857"/>
                    <a:pt x="212" y="857"/>
                    <a:pt x="212" y="857"/>
                  </a:cubicBezTo>
                  <a:cubicBezTo>
                    <a:pt x="215" y="854"/>
                    <a:pt x="215" y="854"/>
                    <a:pt x="215" y="854"/>
                  </a:cubicBezTo>
                  <a:cubicBezTo>
                    <a:pt x="225" y="852"/>
                    <a:pt x="225" y="852"/>
                    <a:pt x="225" y="852"/>
                  </a:cubicBezTo>
                  <a:cubicBezTo>
                    <a:pt x="231" y="850"/>
                    <a:pt x="231" y="850"/>
                    <a:pt x="231" y="850"/>
                  </a:cubicBezTo>
                  <a:cubicBezTo>
                    <a:pt x="233" y="846"/>
                    <a:pt x="233" y="846"/>
                    <a:pt x="233" y="846"/>
                  </a:cubicBezTo>
                  <a:cubicBezTo>
                    <a:pt x="214" y="836"/>
                    <a:pt x="214" y="836"/>
                    <a:pt x="214" y="836"/>
                  </a:cubicBezTo>
                  <a:cubicBezTo>
                    <a:pt x="212" y="827"/>
                    <a:pt x="212" y="827"/>
                    <a:pt x="212" y="827"/>
                  </a:cubicBezTo>
                  <a:cubicBezTo>
                    <a:pt x="216" y="825"/>
                    <a:pt x="216" y="825"/>
                    <a:pt x="216" y="825"/>
                  </a:cubicBezTo>
                  <a:cubicBezTo>
                    <a:pt x="221" y="822"/>
                    <a:pt x="221" y="822"/>
                    <a:pt x="221" y="822"/>
                  </a:cubicBezTo>
                  <a:cubicBezTo>
                    <a:pt x="228" y="821"/>
                    <a:pt x="228" y="821"/>
                    <a:pt x="228" y="821"/>
                  </a:cubicBezTo>
                  <a:cubicBezTo>
                    <a:pt x="228" y="816"/>
                    <a:pt x="228" y="816"/>
                    <a:pt x="228" y="816"/>
                  </a:cubicBezTo>
                  <a:cubicBezTo>
                    <a:pt x="230" y="812"/>
                    <a:pt x="230" y="812"/>
                    <a:pt x="230" y="812"/>
                  </a:cubicBezTo>
                  <a:cubicBezTo>
                    <a:pt x="228" y="801"/>
                    <a:pt x="228" y="801"/>
                    <a:pt x="228" y="801"/>
                  </a:cubicBezTo>
                  <a:cubicBezTo>
                    <a:pt x="231" y="794"/>
                    <a:pt x="231" y="794"/>
                    <a:pt x="231" y="794"/>
                  </a:cubicBezTo>
                  <a:cubicBezTo>
                    <a:pt x="226" y="786"/>
                    <a:pt x="226" y="786"/>
                    <a:pt x="226" y="786"/>
                  </a:cubicBezTo>
                  <a:cubicBezTo>
                    <a:pt x="228" y="776"/>
                    <a:pt x="228" y="776"/>
                    <a:pt x="228" y="776"/>
                  </a:cubicBezTo>
                  <a:cubicBezTo>
                    <a:pt x="233" y="775"/>
                    <a:pt x="233" y="775"/>
                    <a:pt x="233" y="775"/>
                  </a:cubicBezTo>
                  <a:cubicBezTo>
                    <a:pt x="238" y="771"/>
                    <a:pt x="238" y="771"/>
                    <a:pt x="238" y="771"/>
                  </a:cubicBezTo>
                  <a:cubicBezTo>
                    <a:pt x="244" y="765"/>
                    <a:pt x="244" y="765"/>
                    <a:pt x="244" y="765"/>
                  </a:cubicBezTo>
                  <a:cubicBezTo>
                    <a:pt x="242" y="755"/>
                    <a:pt x="242" y="755"/>
                    <a:pt x="242" y="755"/>
                  </a:cubicBezTo>
                  <a:cubicBezTo>
                    <a:pt x="236" y="747"/>
                    <a:pt x="236" y="747"/>
                    <a:pt x="236" y="747"/>
                  </a:cubicBezTo>
                  <a:cubicBezTo>
                    <a:pt x="235" y="740"/>
                    <a:pt x="235" y="740"/>
                    <a:pt x="235" y="740"/>
                  </a:cubicBezTo>
                  <a:cubicBezTo>
                    <a:pt x="240" y="736"/>
                    <a:pt x="240" y="736"/>
                    <a:pt x="240" y="736"/>
                  </a:cubicBezTo>
                  <a:cubicBezTo>
                    <a:pt x="241" y="726"/>
                    <a:pt x="241" y="726"/>
                    <a:pt x="241" y="726"/>
                  </a:cubicBezTo>
                  <a:cubicBezTo>
                    <a:pt x="248" y="725"/>
                    <a:pt x="248" y="725"/>
                    <a:pt x="248" y="725"/>
                  </a:cubicBezTo>
                  <a:cubicBezTo>
                    <a:pt x="259" y="724"/>
                    <a:pt x="259" y="724"/>
                    <a:pt x="259" y="724"/>
                  </a:cubicBezTo>
                  <a:cubicBezTo>
                    <a:pt x="265" y="716"/>
                    <a:pt x="265" y="716"/>
                    <a:pt x="265" y="716"/>
                  </a:cubicBezTo>
                  <a:cubicBezTo>
                    <a:pt x="268" y="713"/>
                    <a:pt x="268" y="713"/>
                    <a:pt x="268" y="713"/>
                  </a:cubicBezTo>
                  <a:cubicBezTo>
                    <a:pt x="273" y="717"/>
                    <a:pt x="273" y="717"/>
                    <a:pt x="273" y="717"/>
                  </a:cubicBezTo>
                  <a:cubicBezTo>
                    <a:pt x="279" y="727"/>
                    <a:pt x="279" y="727"/>
                    <a:pt x="279" y="727"/>
                  </a:cubicBezTo>
                  <a:cubicBezTo>
                    <a:pt x="286" y="731"/>
                    <a:pt x="286" y="731"/>
                    <a:pt x="286" y="731"/>
                  </a:cubicBezTo>
                  <a:cubicBezTo>
                    <a:pt x="288" y="726"/>
                    <a:pt x="288" y="726"/>
                    <a:pt x="288" y="726"/>
                  </a:cubicBezTo>
                  <a:cubicBezTo>
                    <a:pt x="285" y="720"/>
                    <a:pt x="285" y="720"/>
                    <a:pt x="285" y="720"/>
                  </a:cubicBezTo>
                  <a:cubicBezTo>
                    <a:pt x="289" y="706"/>
                    <a:pt x="289" y="706"/>
                    <a:pt x="289" y="706"/>
                  </a:cubicBezTo>
                  <a:cubicBezTo>
                    <a:pt x="305" y="687"/>
                    <a:pt x="305" y="687"/>
                    <a:pt x="305" y="687"/>
                  </a:cubicBezTo>
                  <a:cubicBezTo>
                    <a:pt x="303" y="678"/>
                    <a:pt x="303" y="678"/>
                    <a:pt x="303" y="678"/>
                  </a:cubicBezTo>
                  <a:cubicBezTo>
                    <a:pt x="307" y="673"/>
                    <a:pt x="307" y="673"/>
                    <a:pt x="307" y="673"/>
                  </a:cubicBezTo>
                  <a:cubicBezTo>
                    <a:pt x="313" y="671"/>
                    <a:pt x="313" y="671"/>
                    <a:pt x="313" y="671"/>
                  </a:cubicBezTo>
                  <a:cubicBezTo>
                    <a:pt x="318" y="677"/>
                    <a:pt x="318" y="677"/>
                    <a:pt x="318" y="677"/>
                  </a:cubicBezTo>
                  <a:cubicBezTo>
                    <a:pt x="325" y="678"/>
                    <a:pt x="325" y="678"/>
                    <a:pt x="325" y="678"/>
                  </a:cubicBezTo>
                  <a:cubicBezTo>
                    <a:pt x="329" y="681"/>
                    <a:pt x="329" y="681"/>
                    <a:pt x="329" y="681"/>
                  </a:cubicBezTo>
                  <a:cubicBezTo>
                    <a:pt x="337" y="682"/>
                    <a:pt x="337" y="682"/>
                    <a:pt x="337" y="682"/>
                  </a:cubicBezTo>
                  <a:cubicBezTo>
                    <a:pt x="341" y="676"/>
                    <a:pt x="341" y="676"/>
                    <a:pt x="341" y="676"/>
                  </a:cubicBezTo>
                  <a:cubicBezTo>
                    <a:pt x="347" y="670"/>
                    <a:pt x="347" y="670"/>
                    <a:pt x="347" y="670"/>
                  </a:cubicBezTo>
                  <a:cubicBezTo>
                    <a:pt x="344" y="657"/>
                    <a:pt x="344" y="657"/>
                    <a:pt x="344" y="657"/>
                  </a:cubicBezTo>
                  <a:cubicBezTo>
                    <a:pt x="338" y="656"/>
                    <a:pt x="338" y="656"/>
                    <a:pt x="338" y="656"/>
                  </a:cubicBezTo>
                  <a:cubicBezTo>
                    <a:pt x="338" y="649"/>
                    <a:pt x="338" y="649"/>
                    <a:pt x="338" y="649"/>
                  </a:cubicBezTo>
                  <a:cubicBezTo>
                    <a:pt x="343" y="647"/>
                    <a:pt x="343" y="647"/>
                    <a:pt x="343" y="647"/>
                  </a:cubicBezTo>
                  <a:cubicBezTo>
                    <a:pt x="339" y="634"/>
                    <a:pt x="339" y="634"/>
                    <a:pt x="339" y="634"/>
                  </a:cubicBezTo>
                  <a:cubicBezTo>
                    <a:pt x="333" y="635"/>
                    <a:pt x="333" y="635"/>
                    <a:pt x="333" y="635"/>
                  </a:cubicBezTo>
                  <a:cubicBezTo>
                    <a:pt x="323" y="628"/>
                    <a:pt x="323" y="628"/>
                    <a:pt x="323" y="628"/>
                  </a:cubicBezTo>
                  <a:cubicBezTo>
                    <a:pt x="325" y="619"/>
                    <a:pt x="325" y="619"/>
                    <a:pt x="325" y="619"/>
                  </a:cubicBezTo>
                  <a:cubicBezTo>
                    <a:pt x="324" y="606"/>
                    <a:pt x="324" y="606"/>
                    <a:pt x="324" y="606"/>
                  </a:cubicBezTo>
                  <a:cubicBezTo>
                    <a:pt x="333" y="599"/>
                    <a:pt x="333" y="599"/>
                    <a:pt x="333" y="599"/>
                  </a:cubicBezTo>
                  <a:cubicBezTo>
                    <a:pt x="337" y="594"/>
                    <a:pt x="337" y="594"/>
                    <a:pt x="337" y="594"/>
                  </a:cubicBezTo>
                  <a:cubicBezTo>
                    <a:pt x="337" y="584"/>
                    <a:pt x="337" y="584"/>
                    <a:pt x="337" y="584"/>
                  </a:cubicBezTo>
                  <a:cubicBezTo>
                    <a:pt x="343" y="578"/>
                    <a:pt x="343" y="578"/>
                    <a:pt x="343" y="578"/>
                  </a:cubicBezTo>
                  <a:cubicBezTo>
                    <a:pt x="340" y="572"/>
                    <a:pt x="340" y="572"/>
                    <a:pt x="340" y="572"/>
                  </a:cubicBezTo>
                  <a:cubicBezTo>
                    <a:pt x="342" y="567"/>
                    <a:pt x="342" y="567"/>
                    <a:pt x="342" y="567"/>
                  </a:cubicBezTo>
                  <a:cubicBezTo>
                    <a:pt x="333" y="557"/>
                    <a:pt x="333" y="557"/>
                    <a:pt x="333" y="557"/>
                  </a:cubicBezTo>
                  <a:cubicBezTo>
                    <a:pt x="333" y="550"/>
                    <a:pt x="333" y="550"/>
                    <a:pt x="333" y="550"/>
                  </a:cubicBezTo>
                  <a:cubicBezTo>
                    <a:pt x="334" y="543"/>
                    <a:pt x="334" y="543"/>
                    <a:pt x="334" y="543"/>
                  </a:cubicBezTo>
                  <a:cubicBezTo>
                    <a:pt x="331" y="536"/>
                    <a:pt x="331" y="536"/>
                    <a:pt x="331" y="536"/>
                  </a:cubicBezTo>
                  <a:cubicBezTo>
                    <a:pt x="332" y="528"/>
                    <a:pt x="332" y="528"/>
                    <a:pt x="332" y="528"/>
                  </a:cubicBezTo>
                  <a:cubicBezTo>
                    <a:pt x="342" y="521"/>
                    <a:pt x="342" y="521"/>
                    <a:pt x="342" y="521"/>
                  </a:cubicBezTo>
                  <a:cubicBezTo>
                    <a:pt x="348" y="520"/>
                    <a:pt x="348" y="520"/>
                    <a:pt x="348" y="520"/>
                  </a:cubicBezTo>
                  <a:cubicBezTo>
                    <a:pt x="355" y="515"/>
                    <a:pt x="355" y="515"/>
                    <a:pt x="355" y="515"/>
                  </a:cubicBezTo>
                  <a:cubicBezTo>
                    <a:pt x="354" y="509"/>
                    <a:pt x="354" y="509"/>
                    <a:pt x="354" y="509"/>
                  </a:cubicBezTo>
                  <a:cubicBezTo>
                    <a:pt x="350" y="509"/>
                    <a:pt x="350" y="509"/>
                    <a:pt x="350" y="509"/>
                  </a:cubicBezTo>
                  <a:cubicBezTo>
                    <a:pt x="346" y="512"/>
                    <a:pt x="346" y="512"/>
                    <a:pt x="346" y="512"/>
                  </a:cubicBezTo>
                  <a:cubicBezTo>
                    <a:pt x="340" y="510"/>
                    <a:pt x="340" y="510"/>
                    <a:pt x="340" y="510"/>
                  </a:cubicBezTo>
                  <a:cubicBezTo>
                    <a:pt x="335" y="513"/>
                    <a:pt x="335" y="513"/>
                    <a:pt x="335" y="513"/>
                  </a:cubicBezTo>
                  <a:cubicBezTo>
                    <a:pt x="331" y="510"/>
                    <a:pt x="331" y="510"/>
                    <a:pt x="331" y="510"/>
                  </a:cubicBezTo>
                  <a:cubicBezTo>
                    <a:pt x="324" y="513"/>
                    <a:pt x="324" y="513"/>
                    <a:pt x="324" y="513"/>
                  </a:cubicBezTo>
                  <a:cubicBezTo>
                    <a:pt x="317" y="512"/>
                    <a:pt x="317" y="512"/>
                    <a:pt x="317" y="512"/>
                  </a:cubicBezTo>
                  <a:cubicBezTo>
                    <a:pt x="317" y="503"/>
                    <a:pt x="317" y="503"/>
                    <a:pt x="317" y="503"/>
                  </a:cubicBezTo>
                  <a:cubicBezTo>
                    <a:pt x="318" y="501"/>
                    <a:pt x="318" y="501"/>
                    <a:pt x="318" y="501"/>
                  </a:cubicBezTo>
                  <a:cubicBezTo>
                    <a:pt x="318" y="494"/>
                    <a:pt x="318" y="494"/>
                    <a:pt x="318" y="494"/>
                  </a:cubicBezTo>
                  <a:cubicBezTo>
                    <a:pt x="322" y="480"/>
                    <a:pt x="322" y="480"/>
                    <a:pt x="322" y="480"/>
                  </a:cubicBezTo>
                  <a:cubicBezTo>
                    <a:pt x="315" y="472"/>
                    <a:pt x="315" y="472"/>
                    <a:pt x="315" y="472"/>
                  </a:cubicBezTo>
                  <a:cubicBezTo>
                    <a:pt x="314" y="463"/>
                    <a:pt x="314" y="463"/>
                    <a:pt x="314" y="463"/>
                  </a:cubicBezTo>
                  <a:cubicBezTo>
                    <a:pt x="308" y="459"/>
                    <a:pt x="308" y="459"/>
                    <a:pt x="308" y="459"/>
                  </a:cubicBezTo>
                  <a:cubicBezTo>
                    <a:pt x="307" y="454"/>
                    <a:pt x="307" y="454"/>
                    <a:pt x="307" y="454"/>
                  </a:cubicBezTo>
                  <a:cubicBezTo>
                    <a:pt x="310" y="451"/>
                    <a:pt x="310" y="451"/>
                    <a:pt x="310" y="451"/>
                  </a:cubicBezTo>
                  <a:cubicBezTo>
                    <a:pt x="307" y="447"/>
                    <a:pt x="307" y="447"/>
                    <a:pt x="307" y="447"/>
                  </a:cubicBezTo>
                  <a:cubicBezTo>
                    <a:pt x="307" y="442"/>
                    <a:pt x="307" y="442"/>
                    <a:pt x="307" y="442"/>
                  </a:cubicBezTo>
                  <a:cubicBezTo>
                    <a:pt x="298" y="442"/>
                    <a:pt x="298" y="442"/>
                    <a:pt x="298" y="442"/>
                  </a:cubicBezTo>
                  <a:cubicBezTo>
                    <a:pt x="297" y="438"/>
                    <a:pt x="297" y="438"/>
                    <a:pt x="297" y="438"/>
                  </a:cubicBezTo>
                  <a:cubicBezTo>
                    <a:pt x="304" y="431"/>
                    <a:pt x="304" y="431"/>
                    <a:pt x="304" y="431"/>
                  </a:cubicBezTo>
                  <a:cubicBezTo>
                    <a:pt x="309" y="429"/>
                    <a:pt x="309" y="429"/>
                    <a:pt x="309" y="429"/>
                  </a:cubicBezTo>
                  <a:cubicBezTo>
                    <a:pt x="305" y="400"/>
                    <a:pt x="305" y="400"/>
                    <a:pt x="305" y="400"/>
                  </a:cubicBezTo>
                  <a:cubicBezTo>
                    <a:pt x="301" y="390"/>
                    <a:pt x="301" y="390"/>
                    <a:pt x="301" y="390"/>
                  </a:cubicBezTo>
                  <a:cubicBezTo>
                    <a:pt x="299" y="379"/>
                    <a:pt x="299" y="379"/>
                    <a:pt x="299" y="379"/>
                  </a:cubicBezTo>
                  <a:cubicBezTo>
                    <a:pt x="290" y="367"/>
                    <a:pt x="290" y="367"/>
                    <a:pt x="290" y="367"/>
                  </a:cubicBezTo>
                  <a:cubicBezTo>
                    <a:pt x="291" y="361"/>
                    <a:pt x="291" y="361"/>
                    <a:pt x="291" y="361"/>
                  </a:cubicBezTo>
                  <a:cubicBezTo>
                    <a:pt x="295" y="360"/>
                    <a:pt x="295" y="360"/>
                    <a:pt x="295" y="360"/>
                  </a:cubicBezTo>
                  <a:cubicBezTo>
                    <a:pt x="304" y="347"/>
                    <a:pt x="304" y="347"/>
                    <a:pt x="304" y="347"/>
                  </a:cubicBezTo>
                  <a:cubicBezTo>
                    <a:pt x="311" y="349"/>
                    <a:pt x="311" y="349"/>
                    <a:pt x="311" y="349"/>
                  </a:cubicBezTo>
                  <a:cubicBezTo>
                    <a:pt x="316" y="349"/>
                    <a:pt x="316" y="349"/>
                    <a:pt x="316" y="349"/>
                  </a:cubicBezTo>
                  <a:cubicBezTo>
                    <a:pt x="319" y="340"/>
                    <a:pt x="319" y="340"/>
                    <a:pt x="319" y="340"/>
                  </a:cubicBezTo>
                  <a:cubicBezTo>
                    <a:pt x="315" y="335"/>
                    <a:pt x="315" y="335"/>
                    <a:pt x="315" y="335"/>
                  </a:cubicBezTo>
                  <a:cubicBezTo>
                    <a:pt x="317" y="327"/>
                    <a:pt x="317" y="327"/>
                    <a:pt x="317" y="327"/>
                  </a:cubicBezTo>
                  <a:cubicBezTo>
                    <a:pt x="321" y="327"/>
                    <a:pt x="321" y="327"/>
                    <a:pt x="321" y="327"/>
                  </a:cubicBezTo>
                  <a:cubicBezTo>
                    <a:pt x="321" y="316"/>
                    <a:pt x="321" y="316"/>
                    <a:pt x="321" y="316"/>
                  </a:cubicBezTo>
                  <a:cubicBezTo>
                    <a:pt x="332" y="305"/>
                    <a:pt x="332" y="305"/>
                    <a:pt x="332" y="305"/>
                  </a:cubicBezTo>
                  <a:cubicBezTo>
                    <a:pt x="333" y="300"/>
                    <a:pt x="333" y="300"/>
                    <a:pt x="333" y="300"/>
                  </a:cubicBezTo>
                  <a:cubicBezTo>
                    <a:pt x="336" y="300"/>
                    <a:pt x="336" y="300"/>
                    <a:pt x="336" y="300"/>
                  </a:cubicBezTo>
                  <a:cubicBezTo>
                    <a:pt x="337" y="291"/>
                    <a:pt x="337" y="291"/>
                    <a:pt x="337" y="291"/>
                  </a:cubicBezTo>
                  <a:cubicBezTo>
                    <a:pt x="330" y="293"/>
                    <a:pt x="330" y="293"/>
                    <a:pt x="330" y="293"/>
                  </a:cubicBezTo>
                  <a:cubicBezTo>
                    <a:pt x="327" y="285"/>
                    <a:pt x="327" y="285"/>
                    <a:pt x="327" y="285"/>
                  </a:cubicBezTo>
                  <a:cubicBezTo>
                    <a:pt x="325" y="275"/>
                    <a:pt x="325" y="275"/>
                    <a:pt x="325" y="275"/>
                  </a:cubicBezTo>
                  <a:cubicBezTo>
                    <a:pt x="314" y="265"/>
                    <a:pt x="314" y="265"/>
                    <a:pt x="314" y="265"/>
                  </a:cubicBezTo>
                  <a:cubicBezTo>
                    <a:pt x="313" y="261"/>
                    <a:pt x="313" y="261"/>
                    <a:pt x="313" y="261"/>
                  </a:cubicBezTo>
                  <a:cubicBezTo>
                    <a:pt x="306" y="260"/>
                    <a:pt x="306" y="260"/>
                    <a:pt x="306" y="260"/>
                  </a:cubicBezTo>
                  <a:cubicBezTo>
                    <a:pt x="303" y="254"/>
                    <a:pt x="303" y="254"/>
                    <a:pt x="303" y="254"/>
                  </a:cubicBezTo>
                  <a:cubicBezTo>
                    <a:pt x="304" y="245"/>
                    <a:pt x="304" y="245"/>
                    <a:pt x="304" y="245"/>
                  </a:cubicBezTo>
                  <a:cubicBezTo>
                    <a:pt x="297" y="236"/>
                    <a:pt x="297" y="236"/>
                    <a:pt x="297" y="236"/>
                  </a:cubicBezTo>
                  <a:cubicBezTo>
                    <a:pt x="301" y="229"/>
                    <a:pt x="301" y="229"/>
                    <a:pt x="301" y="229"/>
                  </a:cubicBezTo>
                  <a:cubicBezTo>
                    <a:pt x="296" y="220"/>
                    <a:pt x="296" y="220"/>
                    <a:pt x="296" y="220"/>
                  </a:cubicBezTo>
                  <a:cubicBezTo>
                    <a:pt x="294" y="216"/>
                    <a:pt x="294" y="216"/>
                    <a:pt x="294" y="216"/>
                  </a:cubicBezTo>
                  <a:cubicBezTo>
                    <a:pt x="291" y="218"/>
                    <a:pt x="287" y="217"/>
                    <a:pt x="286" y="219"/>
                  </a:cubicBezTo>
                  <a:cubicBezTo>
                    <a:pt x="285" y="221"/>
                    <a:pt x="285" y="227"/>
                    <a:pt x="288" y="228"/>
                  </a:cubicBezTo>
                  <a:cubicBezTo>
                    <a:pt x="290" y="228"/>
                    <a:pt x="296" y="226"/>
                    <a:pt x="293" y="230"/>
                  </a:cubicBezTo>
                  <a:cubicBezTo>
                    <a:pt x="290" y="233"/>
                    <a:pt x="282" y="240"/>
                    <a:pt x="279" y="241"/>
                  </a:cubicBezTo>
                  <a:cubicBezTo>
                    <a:pt x="276" y="243"/>
                    <a:pt x="273" y="245"/>
                    <a:pt x="269" y="248"/>
                  </a:cubicBezTo>
                  <a:cubicBezTo>
                    <a:pt x="266" y="250"/>
                    <a:pt x="259" y="253"/>
                    <a:pt x="260" y="251"/>
                  </a:cubicBezTo>
                  <a:cubicBezTo>
                    <a:pt x="262" y="249"/>
                    <a:pt x="263" y="248"/>
                    <a:pt x="264" y="245"/>
                  </a:cubicBezTo>
                  <a:cubicBezTo>
                    <a:pt x="265" y="243"/>
                    <a:pt x="267" y="241"/>
                    <a:pt x="269" y="238"/>
                  </a:cubicBezTo>
                  <a:cubicBezTo>
                    <a:pt x="271" y="235"/>
                    <a:pt x="273" y="232"/>
                    <a:pt x="276" y="229"/>
                  </a:cubicBezTo>
                  <a:cubicBezTo>
                    <a:pt x="278" y="226"/>
                    <a:pt x="279" y="223"/>
                    <a:pt x="280" y="221"/>
                  </a:cubicBezTo>
                  <a:cubicBezTo>
                    <a:pt x="281" y="219"/>
                    <a:pt x="283" y="215"/>
                    <a:pt x="284" y="210"/>
                  </a:cubicBezTo>
                  <a:cubicBezTo>
                    <a:pt x="286" y="205"/>
                    <a:pt x="285" y="204"/>
                    <a:pt x="289" y="198"/>
                  </a:cubicBezTo>
                  <a:cubicBezTo>
                    <a:pt x="292" y="193"/>
                    <a:pt x="294" y="195"/>
                    <a:pt x="295" y="191"/>
                  </a:cubicBezTo>
                  <a:cubicBezTo>
                    <a:pt x="297" y="187"/>
                    <a:pt x="296" y="185"/>
                    <a:pt x="300" y="182"/>
                  </a:cubicBezTo>
                  <a:cubicBezTo>
                    <a:pt x="303" y="179"/>
                    <a:pt x="304" y="175"/>
                    <a:pt x="304" y="167"/>
                  </a:cubicBezTo>
                  <a:cubicBezTo>
                    <a:pt x="303" y="159"/>
                    <a:pt x="301" y="162"/>
                    <a:pt x="301" y="158"/>
                  </a:cubicBezTo>
                  <a:cubicBezTo>
                    <a:pt x="300" y="154"/>
                    <a:pt x="299" y="152"/>
                    <a:pt x="298" y="150"/>
                  </a:cubicBezTo>
                  <a:cubicBezTo>
                    <a:pt x="297" y="148"/>
                    <a:pt x="292" y="143"/>
                    <a:pt x="290" y="142"/>
                  </a:cubicBezTo>
                  <a:cubicBezTo>
                    <a:pt x="287" y="142"/>
                    <a:pt x="283" y="140"/>
                    <a:pt x="278" y="135"/>
                  </a:cubicBezTo>
                  <a:cubicBezTo>
                    <a:pt x="273" y="130"/>
                    <a:pt x="271" y="129"/>
                    <a:pt x="268" y="132"/>
                  </a:cubicBezTo>
                  <a:cubicBezTo>
                    <a:pt x="265" y="135"/>
                    <a:pt x="258" y="134"/>
                    <a:pt x="252" y="136"/>
                  </a:cubicBezTo>
                  <a:cubicBezTo>
                    <a:pt x="247" y="137"/>
                    <a:pt x="250" y="140"/>
                    <a:pt x="246" y="145"/>
                  </a:cubicBezTo>
                  <a:cubicBezTo>
                    <a:pt x="242" y="149"/>
                    <a:pt x="236" y="147"/>
                    <a:pt x="238" y="145"/>
                  </a:cubicBezTo>
                  <a:cubicBezTo>
                    <a:pt x="240" y="142"/>
                    <a:pt x="243" y="131"/>
                    <a:pt x="241" y="131"/>
                  </a:cubicBezTo>
                  <a:cubicBezTo>
                    <a:pt x="240" y="130"/>
                    <a:pt x="232" y="129"/>
                    <a:pt x="229" y="130"/>
                  </a:cubicBezTo>
                  <a:cubicBezTo>
                    <a:pt x="227" y="131"/>
                    <a:pt x="219" y="131"/>
                    <a:pt x="224" y="126"/>
                  </a:cubicBezTo>
                  <a:cubicBezTo>
                    <a:pt x="230" y="121"/>
                    <a:pt x="230" y="120"/>
                    <a:pt x="224" y="117"/>
                  </a:cubicBezTo>
                  <a:cubicBezTo>
                    <a:pt x="219" y="113"/>
                    <a:pt x="213" y="113"/>
                    <a:pt x="207" y="118"/>
                  </a:cubicBezTo>
                  <a:cubicBezTo>
                    <a:pt x="201" y="122"/>
                    <a:pt x="201" y="129"/>
                    <a:pt x="196" y="138"/>
                  </a:cubicBezTo>
                  <a:cubicBezTo>
                    <a:pt x="192" y="147"/>
                    <a:pt x="194" y="147"/>
                    <a:pt x="196" y="151"/>
                  </a:cubicBezTo>
                  <a:cubicBezTo>
                    <a:pt x="199" y="155"/>
                    <a:pt x="193" y="156"/>
                    <a:pt x="190" y="157"/>
                  </a:cubicBezTo>
                  <a:cubicBezTo>
                    <a:pt x="187" y="157"/>
                    <a:pt x="183" y="158"/>
                    <a:pt x="183" y="162"/>
                  </a:cubicBezTo>
                  <a:cubicBezTo>
                    <a:pt x="184" y="166"/>
                    <a:pt x="183" y="167"/>
                    <a:pt x="180" y="168"/>
                  </a:cubicBezTo>
                  <a:cubicBezTo>
                    <a:pt x="177" y="169"/>
                    <a:pt x="174" y="174"/>
                    <a:pt x="170" y="177"/>
                  </a:cubicBezTo>
                  <a:cubicBezTo>
                    <a:pt x="167" y="180"/>
                    <a:pt x="161" y="176"/>
                    <a:pt x="159" y="172"/>
                  </a:cubicBezTo>
                  <a:cubicBezTo>
                    <a:pt x="156" y="168"/>
                    <a:pt x="141" y="173"/>
                    <a:pt x="136" y="176"/>
                  </a:cubicBezTo>
                  <a:cubicBezTo>
                    <a:pt x="132" y="180"/>
                    <a:pt x="139" y="184"/>
                    <a:pt x="135" y="185"/>
                  </a:cubicBezTo>
                  <a:cubicBezTo>
                    <a:pt x="131" y="186"/>
                    <a:pt x="123" y="191"/>
                    <a:pt x="118" y="191"/>
                  </a:cubicBezTo>
                  <a:cubicBezTo>
                    <a:pt x="113" y="190"/>
                    <a:pt x="107" y="197"/>
                    <a:pt x="103" y="202"/>
                  </a:cubicBezTo>
                  <a:cubicBezTo>
                    <a:pt x="99" y="207"/>
                    <a:pt x="97" y="203"/>
                    <a:pt x="92" y="203"/>
                  </a:cubicBezTo>
                  <a:cubicBezTo>
                    <a:pt x="86" y="203"/>
                    <a:pt x="91" y="209"/>
                    <a:pt x="91" y="213"/>
                  </a:cubicBezTo>
                  <a:cubicBezTo>
                    <a:pt x="92" y="217"/>
                    <a:pt x="85" y="218"/>
                    <a:pt x="83" y="216"/>
                  </a:cubicBezTo>
                  <a:cubicBezTo>
                    <a:pt x="81" y="214"/>
                    <a:pt x="77" y="219"/>
                    <a:pt x="80" y="222"/>
                  </a:cubicBezTo>
                  <a:cubicBezTo>
                    <a:pt x="84" y="225"/>
                    <a:pt x="85" y="228"/>
                    <a:pt x="81" y="228"/>
                  </a:cubicBezTo>
                  <a:cubicBezTo>
                    <a:pt x="77" y="228"/>
                    <a:pt x="83" y="235"/>
                    <a:pt x="85" y="236"/>
                  </a:cubicBezTo>
                  <a:cubicBezTo>
                    <a:pt x="87" y="236"/>
                    <a:pt x="96" y="244"/>
                    <a:pt x="84" y="245"/>
                  </a:cubicBezTo>
                  <a:cubicBezTo>
                    <a:pt x="71" y="247"/>
                    <a:pt x="68" y="249"/>
                    <a:pt x="63" y="250"/>
                  </a:cubicBezTo>
                  <a:cubicBezTo>
                    <a:pt x="58" y="250"/>
                    <a:pt x="47" y="249"/>
                    <a:pt x="37" y="249"/>
                  </a:cubicBezTo>
                  <a:cubicBezTo>
                    <a:pt x="27" y="248"/>
                    <a:pt x="25" y="257"/>
                    <a:pt x="29" y="265"/>
                  </a:cubicBezTo>
                  <a:cubicBezTo>
                    <a:pt x="34" y="272"/>
                    <a:pt x="27" y="275"/>
                    <a:pt x="29" y="282"/>
                  </a:cubicBezTo>
                  <a:cubicBezTo>
                    <a:pt x="31" y="288"/>
                    <a:pt x="39" y="292"/>
                    <a:pt x="43" y="297"/>
                  </a:cubicBezTo>
                  <a:cubicBezTo>
                    <a:pt x="47" y="301"/>
                    <a:pt x="56" y="311"/>
                    <a:pt x="52" y="316"/>
                  </a:cubicBezTo>
                  <a:cubicBezTo>
                    <a:pt x="49" y="321"/>
                    <a:pt x="47" y="325"/>
                    <a:pt x="48" y="330"/>
                  </a:cubicBezTo>
                  <a:cubicBezTo>
                    <a:pt x="48" y="335"/>
                    <a:pt x="51" y="347"/>
                    <a:pt x="48" y="348"/>
                  </a:cubicBezTo>
                  <a:cubicBezTo>
                    <a:pt x="46" y="350"/>
                    <a:pt x="44" y="361"/>
                    <a:pt x="42" y="357"/>
                  </a:cubicBezTo>
                  <a:cubicBezTo>
                    <a:pt x="40" y="353"/>
                    <a:pt x="43" y="348"/>
                    <a:pt x="44" y="339"/>
                  </a:cubicBezTo>
                  <a:cubicBezTo>
                    <a:pt x="46" y="330"/>
                    <a:pt x="42" y="335"/>
                    <a:pt x="40" y="332"/>
                  </a:cubicBezTo>
                  <a:cubicBezTo>
                    <a:pt x="39" y="330"/>
                    <a:pt x="40" y="327"/>
                    <a:pt x="45" y="320"/>
                  </a:cubicBezTo>
                  <a:cubicBezTo>
                    <a:pt x="49" y="313"/>
                    <a:pt x="49" y="312"/>
                    <a:pt x="47" y="309"/>
                  </a:cubicBezTo>
                  <a:cubicBezTo>
                    <a:pt x="44" y="305"/>
                    <a:pt x="35" y="309"/>
                    <a:pt x="32" y="306"/>
                  </a:cubicBezTo>
                  <a:cubicBezTo>
                    <a:pt x="28" y="303"/>
                    <a:pt x="24" y="296"/>
                    <a:pt x="21" y="289"/>
                  </a:cubicBezTo>
                  <a:cubicBezTo>
                    <a:pt x="19" y="285"/>
                    <a:pt x="12" y="284"/>
                    <a:pt x="6" y="285"/>
                  </a:cubicBezTo>
                  <a:cubicBezTo>
                    <a:pt x="5" y="293"/>
                    <a:pt x="5" y="293"/>
                    <a:pt x="5" y="293"/>
                  </a:cubicBezTo>
                  <a:cubicBezTo>
                    <a:pt x="15" y="298"/>
                    <a:pt x="15" y="298"/>
                    <a:pt x="15" y="298"/>
                  </a:cubicBezTo>
                  <a:cubicBezTo>
                    <a:pt x="22" y="304"/>
                    <a:pt x="22" y="304"/>
                    <a:pt x="22" y="304"/>
                  </a:cubicBezTo>
                  <a:cubicBezTo>
                    <a:pt x="19" y="312"/>
                    <a:pt x="19" y="312"/>
                    <a:pt x="19" y="312"/>
                  </a:cubicBezTo>
                  <a:cubicBezTo>
                    <a:pt x="15" y="311"/>
                    <a:pt x="15" y="311"/>
                    <a:pt x="15" y="311"/>
                  </a:cubicBezTo>
                  <a:cubicBezTo>
                    <a:pt x="9" y="319"/>
                    <a:pt x="9" y="319"/>
                    <a:pt x="9" y="319"/>
                  </a:cubicBezTo>
                  <a:cubicBezTo>
                    <a:pt x="13" y="324"/>
                    <a:pt x="13" y="324"/>
                    <a:pt x="13" y="324"/>
                  </a:cubicBezTo>
                  <a:cubicBezTo>
                    <a:pt x="21" y="329"/>
                    <a:pt x="21" y="329"/>
                    <a:pt x="21" y="329"/>
                  </a:cubicBezTo>
                  <a:cubicBezTo>
                    <a:pt x="21" y="348"/>
                    <a:pt x="21" y="348"/>
                    <a:pt x="21" y="348"/>
                  </a:cubicBezTo>
                  <a:cubicBezTo>
                    <a:pt x="14" y="349"/>
                    <a:pt x="14" y="349"/>
                    <a:pt x="14" y="349"/>
                  </a:cubicBezTo>
                  <a:cubicBezTo>
                    <a:pt x="0" y="364"/>
                    <a:pt x="0" y="364"/>
                    <a:pt x="0" y="364"/>
                  </a:cubicBezTo>
                  <a:cubicBezTo>
                    <a:pt x="0" y="369"/>
                    <a:pt x="0" y="369"/>
                    <a:pt x="0" y="369"/>
                  </a:cubicBezTo>
                  <a:cubicBezTo>
                    <a:pt x="8" y="380"/>
                    <a:pt x="8" y="380"/>
                    <a:pt x="8" y="380"/>
                  </a:cubicBezTo>
                  <a:cubicBezTo>
                    <a:pt x="14" y="380"/>
                    <a:pt x="14" y="380"/>
                    <a:pt x="14" y="380"/>
                  </a:cubicBezTo>
                  <a:cubicBezTo>
                    <a:pt x="15" y="382"/>
                    <a:pt x="15" y="382"/>
                    <a:pt x="15" y="382"/>
                  </a:cubicBezTo>
                  <a:cubicBezTo>
                    <a:pt x="18" y="387"/>
                    <a:pt x="18" y="387"/>
                    <a:pt x="18" y="387"/>
                  </a:cubicBezTo>
                  <a:cubicBezTo>
                    <a:pt x="21" y="383"/>
                    <a:pt x="21" y="383"/>
                    <a:pt x="21" y="383"/>
                  </a:cubicBezTo>
                  <a:cubicBezTo>
                    <a:pt x="26" y="384"/>
                    <a:pt x="26" y="384"/>
                    <a:pt x="26" y="384"/>
                  </a:cubicBezTo>
                  <a:cubicBezTo>
                    <a:pt x="31" y="381"/>
                    <a:pt x="31" y="381"/>
                    <a:pt x="31" y="381"/>
                  </a:cubicBezTo>
                  <a:cubicBezTo>
                    <a:pt x="31" y="381"/>
                    <a:pt x="31" y="386"/>
                    <a:pt x="31" y="387"/>
                  </a:cubicBezTo>
                  <a:cubicBezTo>
                    <a:pt x="31" y="388"/>
                    <a:pt x="33" y="388"/>
                    <a:pt x="33" y="388"/>
                  </a:cubicBezTo>
                  <a:cubicBezTo>
                    <a:pt x="34" y="393"/>
                    <a:pt x="34" y="393"/>
                    <a:pt x="34" y="393"/>
                  </a:cubicBezTo>
                  <a:cubicBezTo>
                    <a:pt x="37" y="403"/>
                    <a:pt x="37" y="403"/>
                    <a:pt x="37" y="403"/>
                  </a:cubicBezTo>
                  <a:cubicBezTo>
                    <a:pt x="33" y="407"/>
                    <a:pt x="33" y="407"/>
                    <a:pt x="33" y="407"/>
                  </a:cubicBezTo>
                  <a:cubicBezTo>
                    <a:pt x="35" y="416"/>
                    <a:pt x="35" y="416"/>
                    <a:pt x="35" y="416"/>
                  </a:cubicBezTo>
                  <a:cubicBezTo>
                    <a:pt x="29" y="426"/>
                    <a:pt x="29" y="426"/>
                    <a:pt x="29" y="426"/>
                  </a:cubicBezTo>
                  <a:cubicBezTo>
                    <a:pt x="24" y="426"/>
                    <a:pt x="24" y="426"/>
                    <a:pt x="24" y="426"/>
                  </a:cubicBezTo>
                  <a:cubicBezTo>
                    <a:pt x="24" y="434"/>
                    <a:pt x="24" y="434"/>
                    <a:pt x="24" y="434"/>
                  </a:cubicBezTo>
                  <a:cubicBezTo>
                    <a:pt x="30" y="439"/>
                    <a:pt x="30" y="439"/>
                    <a:pt x="30" y="439"/>
                  </a:cubicBezTo>
                  <a:cubicBezTo>
                    <a:pt x="24" y="446"/>
                    <a:pt x="24" y="446"/>
                    <a:pt x="24" y="446"/>
                  </a:cubicBezTo>
                  <a:cubicBezTo>
                    <a:pt x="27" y="449"/>
                    <a:pt x="27" y="449"/>
                    <a:pt x="27" y="449"/>
                  </a:cubicBezTo>
                  <a:cubicBezTo>
                    <a:pt x="28" y="455"/>
                    <a:pt x="28" y="455"/>
                    <a:pt x="28" y="455"/>
                  </a:cubicBezTo>
                  <a:cubicBezTo>
                    <a:pt x="34" y="458"/>
                    <a:pt x="34" y="458"/>
                    <a:pt x="34" y="458"/>
                  </a:cubicBezTo>
                  <a:cubicBezTo>
                    <a:pt x="38" y="463"/>
                    <a:pt x="38" y="463"/>
                    <a:pt x="38" y="463"/>
                  </a:cubicBezTo>
                  <a:cubicBezTo>
                    <a:pt x="33" y="470"/>
                    <a:pt x="33" y="470"/>
                    <a:pt x="33" y="470"/>
                  </a:cubicBezTo>
                  <a:cubicBezTo>
                    <a:pt x="36" y="474"/>
                    <a:pt x="36" y="474"/>
                    <a:pt x="36" y="474"/>
                  </a:cubicBezTo>
                  <a:cubicBezTo>
                    <a:pt x="37" y="482"/>
                    <a:pt x="37" y="482"/>
                    <a:pt x="37" y="482"/>
                  </a:cubicBezTo>
                  <a:cubicBezTo>
                    <a:pt x="32" y="484"/>
                    <a:pt x="32" y="484"/>
                    <a:pt x="32" y="484"/>
                  </a:cubicBezTo>
                  <a:cubicBezTo>
                    <a:pt x="35" y="492"/>
                    <a:pt x="35" y="492"/>
                    <a:pt x="35" y="492"/>
                  </a:cubicBezTo>
                  <a:cubicBezTo>
                    <a:pt x="41" y="491"/>
                    <a:pt x="41" y="491"/>
                    <a:pt x="41" y="491"/>
                  </a:cubicBezTo>
                  <a:cubicBezTo>
                    <a:pt x="47" y="497"/>
                    <a:pt x="47" y="497"/>
                    <a:pt x="47" y="497"/>
                  </a:cubicBezTo>
                  <a:cubicBezTo>
                    <a:pt x="50" y="508"/>
                    <a:pt x="50" y="508"/>
                    <a:pt x="50" y="508"/>
                  </a:cubicBezTo>
                  <a:cubicBezTo>
                    <a:pt x="44" y="514"/>
                    <a:pt x="44" y="514"/>
                    <a:pt x="44" y="514"/>
                  </a:cubicBezTo>
                  <a:cubicBezTo>
                    <a:pt x="47" y="520"/>
                    <a:pt x="47" y="520"/>
                    <a:pt x="47" y="520"/>
                  </a:cubicBezTo>
                  <a:cubicBezTo>
                    <a:pt x="53" y="520"/>
                    <a:pt x="53" y="520"/>
                    <a:pt x="53" y="520"/>
                  </a:cubicBezTo>
                  <a:cubicBezTo>
                    <a:pt x="59" y="525"/>
                    <a:pt x="59" y="525"/>
                    <a:pt x="59" y="525"/>
                  </a:cubicBezTo>
                  <a:cubicBezTo>
                    <a:pt x="63" y="521"/>
                    <a:pt x="63" y="521"/>
                    <a:pt x="63" y="521"/>
                  </a:cubicBezTo>
                  <a:cubicBezTo>
                    <a:pt x="63" y="536"/>
                    <a:pt x="63" y="536"/>
                    <a:pt x="63" y="536"/>
                  </a:cubicBezTo>
                  <a:cubicBezTo>
                    <a:pt x="66" y="542"/>
                    <a:pt x="66" y="542"/>
                    <a:pt x="66" y="542"/>
                  </a:cubicBezTo>
                  <a:cubicBezTo>
                    <a:pt x="57" y="550"/>
                    <a:pt x="57" y="550"/>
                    <a:pt x="57" y="550"/>
                  </a:cubicBezTo>
                  <a:cubicBezTo>
                    <a:pt x="51" y="559"/>
                    <a:pt x="51" y="559"/>
                    <a:pt x="51" y="559"/>
                  </a:cubicBezTo>
                  <a:cubicBezTo>
                    <a:pt x="57" y="566"/>
                    <a:pt x="57" y="566"/>
                    <a:pt x="57" y="566"/>
                  </a:cubicBezTo>
                  <a:cubicBezTo>
                    <a:pt x="58" y="575"/>
                    <a:pt x="58" y="575"/>
                    <a:pt x="58" y="575"/>
                  </a:cubicBezTo>
                  <a:cubicBezTo>
                    <a:pt x="52" y="579"/>
                    <a:pt x="52" y="579"/>
                    <a:pt x="52" y="579"/>
                  </a:cubicBezTo>
                  <a:cubicBezTo>
                    <a:pt x="51" y="587"/>
                    <a:pt x="51" y="587"/>
                    <a:pt x="51" y="587"/>
                  </a:cubicBezTo>
                  <a:cubicBezTo>
                    <a:pt x="41" y="597"/>
                    <a:pt x="41" y="597"/>
                    <a:pt x="41" y="597"/>
                  </a:cubicBezTo>
                  <a:cubicBezTo>
                    <a:pt x="41" y="608"/>
                    <a:pt x="41" y="608"/>
                    <a:pt x="41" y="608"/>
                  </a:cubicBezTo>
                  <a:cubicBezTo>
                    <a:pt x="58" y="619"/>
                    <a:pt x="58" y="619"/>
                    <a:pt x="58" y="619"/>
                  </a:cubicBezTo>
                  <a:cubicBezTo>
                    <a:pt x="51" y="629"/>
                    <a:pt x="51" y="629"/>
                    <a:pt x="51" y="629"/>
                  </a:cubicBezTo>
                  <a:cubicBezTo>
                    <a:pt x="44" y="631"/>
                    <a:pt x="44" y="631"/>
                    <a:pt x="44" y="631"/>
                  </a:cubicBezTo>
                  <a:cubicBezTo>
                    <a:pt x="34" y="639"/>
                    <a:pt x="34" y="639"/>
                    <a:pt x="34" y="639"/>
                  </a:cubicBezTo>
                  <a:cubicBezTo>
                    <a:pt x="41" y="654"/>
                    <a:pt x="41" y="654"/>
                    <a:pt x="41" y="654"/>
                  </a:cubicBezTo>
                  <a:cubicBezTo>
                    <a:pt x="35" y="660"/>
                    <a:pt x="35" y="660"/>
                    <a:pt x="35" y="660"/>
                  </a:cubicBezTo>
                  <a:cubicBezTo>
                    <a:pt x="38" y="667"/>
                    <a:pt x="38" y="667"/>
                    <a:pt x="38" y="667"/>
                  </a:cubicBezTo>
                  <a:cubicBezTo>
                    <a:pt x="45" y="669"/>
                    <a:pt x="45" y="669"/>
                    <a:pt x="45" y="669"/>
                  </a:cubicBezTo>
                  <a:cubicBezTo>
                    <a:pt x="50" y="667"/>
                    <a:pt x="50" y="667"/>
                    <a:pt x="50" y="667"/>
                  </a:cubicBezTo>
                  <a:cubicBezTo>
                    <a:pt x="71" y="666"/>
                    <a:pt x="71" y="666"/>
                    <a:pt x="71" y="666"/>
                  </a:cubicBezTo>
                  <a:cubicBezTo>
                    <a:pt x="83" y="681"/>
                    <a:pt x="83" y="681"/>
                    <a:pt x="83" y="681"/>
                  </a:cubicBezTo>
                  <a:cubicBezTo>
                    <a:pt x="84" y="689"/>
                    <a:pt x="84" y="689"/>
                    <a:pt x="84" y="689"/>
                  </a:cubicBezTo>
                  <a:cubicBezTo>
                    <a:pt x="94" y="689"/>
                    <a:pt x="94" y="689"/>
                    <a:pt x="94" y="689"/>
                  </a:cubicBezTo>
                  <a:cubicBezTo>
                    <a:pt x="98" y="693"/>
                    <a:pt x="98" y="693"/>
                    <a:pt x="98" y="693"/>
                  </a:cubicBezTo>
                  <a:cubicBezTo>
                    <a:pt x="85" y="710"/>
                    <a:pt x="85" y="710"/>
                    <a:pt x="85" y="710"/>
                  </a:cubicBezTo>
                  <a:cubicBezTo>
                    <a:pt x="88" y="721"/>
                    <a:pt x="88" y="721"/>
                    <a:pt x="88" y="721"/>
                  </a:cubicBezTo>
                  <a:cubicBezTo>
                    <a:pt x="90" y="726"/>
                    <a:pt x="90" y="726"/>
                    <a:pt x="90" y="726"/>
                  </a:cubicBezTo>
                  <a:cubicBezTo>
                    <a:pt x="99" y="726"/>
                    <a:pt x="99" y="726"/>
                    <a:pt x="99" y="726"/>
                  </a:cubicBezTo>
                  <a:cubicBezTo>
                    <a:pt x="105" y="730"/>
                    <a:pt x="105" y="730"/>
                    <a:pt x="105" y="730"/>
                  </a:cubicBezTo>
                  <a:cubicBezTo>
                    <a:pt x="107" y="737"/>
                    <a:pt x="107" y="737"/>
                    <a:pt x="107" y="737"/>
                  </a:cubicBezTo>
                  <a:cubicBezTo>
                    <a:pt x="100" y="739"/>
                    <a:pt x="100" y="739"/>
                    <a:pt x="100" y="739"/>
                  </a:cubicBezTo>
                  <a:cubicBezTo>
                    <a:pt x="95" y="747"/>
                    <a:pt x="95" y="747"/>
                    <a:pt x="95" y="747"/>
                  </a:cubicBezTo>
                  <a:cubicBezTo>
                    <a:pt x="93" y="758"/>
                    <a:pt x="93" y="758"/>
                    <a:pt x="93" y="758"/>
                  </a:cubicBezTo>
                  <a:close/>
                  <a:moveTo>
                    <a:pt x="188" y="63"/>
                  </a:moveTo>
                  <a:cubicBezTo>
                    <a:pt x="184" y="67"/>
                    <a:pt x="185" y="71"/>
                    <a:pt x="185" y="74"/>
                  </a:cubicBezTo>
                  <a:cubicBezTo>
                    <a:pt x="185" y="76"/>
                    <a:pt x="184" y="86"/>
                    <a:pt x="182" y="91"/>
                  </a:cubicBezTo>
                  <a:cubicBezTo>
                    <a:pt x="180" y="97"/>
                    <a:pt x="179" y="105"/>
                    <a:pt x="179" y="109"/>
                  </a:cubicBezTo>
                  <a:cubicBezTo>
                    <a:pt x="179" y="112"/>
                    <a:pt x="186" y="111"/>
                    <a:pt x="190" y="106"/>
                  </a:cubicBezTo>
                  <a:cubicBezTo>
                    <a:pt x="194" y="101"/>
                    <a:pt x="198" y="100"/>
                    <a:pt x="203" y="100"/>
                  </a:cubicBezTo>
                  <a:cubicBezTo>
                    <a:pt x="207" y="100"/>
                    <a:pt x="216" y="90"/>
                    <a:pt x="216" y="87"/>
                  </a:cubicBezTo>
                  <a:cubicBezTo>
                    <a:pt x="217" y="83"/>
                    <a:pt x="209" y="73"/>
                    <a:pt x="206" y="70"/>
                  </a:cubicBezTo>
                  <a:cubicBezTo>
                    <a:pt x="203" y="66"/>
                    <a:pt x="199" y="68"/>
                    <a:pt x="198" y="68"/>
                  </a:cubicBezTo>
                  <a:cubicBezTo>
                    <a:pt x="198" y="69"/>
                    <a:pt x="196" y="69"/>
                    <a:pt x="196" y="66"/>
                  </a:cubicBezTo>
                  <a:cubicBezTo>
                    <a:pt x="195" y="63"/>
                    <a:pt x="193" y="62"/>
                    <a:pt x="191" y="62"/>
                  </a:cubicBezTo>
                  <a:cubicBezTo>
                    <a:pt x="189" y="61"/>
                    <a:pt x="188" y="63"/>
                    <a:pt x="188" y="63"/>
                  </a:cubicBezTo>
                  <a:close/>
                  <a:moveTo>
                    <a:pt x="138" y="50"/>
                  </a:moveTo>
                  <a:cubicBezTo>
                    <a:pt x="136" y="51"/>
                    <a:pt x="135" y="58"/>
                    <a:pt x="132" y="57"/>
                  </a:cubicBezTo>
                  <a:cubicBezTo>
                    <a:pt x="130" y="56"/>
                    <a:pt x="122" y="53"/>
                    <a:pt x="120" y="51"/>
                  </a:cubicBezTo>
                  <a:cubicBezTo>
                    <a:pt x="118" y="49"/>
                    <a:pt x="120" y="44"/>
                    <a:pt x="124" y="45"/>
                  </a:cubicBezTo>
                  <a:cubicBezTo>
                    <a:pt x="128" y="45"/>
                    <a:pt x="133" y="45"/>
                    <a:pt x="128" y="39"/>
                  </a:cubicBezTo>
                  <a:cubicBezTo>
                    <a:pt x="124" y="34"/>
                    <a:pt x="123" y="35"/>
                    <a:pt x="128" y="29"/>
                  </a:cubicBezTo>
                  <a:cubicBezTo>
                    <a:pt x="132" y="24"/>
                    <a:pt x="131" y="20"/>
                    <a:pt x="130" y="16"/>
                  </a:cubicBezTo>
                  <a:cubicBezTo>
                    <a:pt x="130" y="12"/>
                    <a:pt x="141" y="12"/>
                    <a:pt x="141" y="9"/>
                  </a:cubicBezTo>
                  <a:cubicBezTo>
                    <a:pt x="142" y="5"/>
                    <a:pt x="143" y="0"/>
                    <a:pt x="148" y="7"/>
                  </a:cubicBezTo>
                  <a:cubicBezTo>
                    <a:pt x="152" y="13"/>
                    <a:pt x="154" y="16"/>
                    <a:pt x="157" y="17"/>
                  </a:cubicBezTo>
                  <a:cubicBezTo>
                    <a:pt x="160" y="18"/>
                    <a:pt x="156" y="21"/>
                    <a:pt x="155" y="24"/>
                  </a:cubicBezTo>
                  <a:cubicBezTo>
                    <a:pt x="154" y="27"/>
                    <a:pt x="157" y="33"/>
                    <a:pt x="156" y="34"/>
                  </a:cubicBezTo>
                  <a:cubicBezTo>
                    <a:pt x="156" y="36"/>
                    <a:pt x="146" y="39"/>
                    <a:pt x="145" y="40"/>
                  </a:cubicBezTo>
                  <a:cubicBezTo>
                    <a:pt x="145" y="41"/>
                    <a:pt x="153" y="41"/>
                    <a:pt x="156" y="39"/>
                  </a:cubicBezTo>
                  <a:cubicBezTo>
                    <a:pt x="160" y="37"/>
                    <a:pt x="160" y="38"/>
                    <a:pt x="160" y="42"/>
                  </a:cubicBezTo>
                  <a:cubicBezTo>
                    <a:pt x="160" y="45"/>
                    <a:pt x="166" y="48"/>
                    <a:pt x="167" y="45"/>
                  </a:cubicBezTo>
                  <a:cubicBezTo>
                    <a:pt x="167" y="42"/>
                    <a:pt x="173" y="44"/>
                    <a:pt x="175" y="50"/>
                  </a:cubicBezTo>
                  <a:cubicBezTo>
                    <a:pt x="177" y="57"/>
                    <a:pt x="175" y="63"/>
                    <a:pt x="175" y="66"/>
                  </a:cubicBezTo>
                  <a:cubicBezTo>
                    <a:pt x="175" y="69"/>
                    <a:pt x="178" y="72"/>
                    <a:pt x="178" y="76"/>
                  </a:cubicBezTo>
                  <a:cubicBezTo>
                    <a:pt x="178" y="80"/>
                    <a:pt x="170" y="84"/>
                    <a:pt x="166" y="85"/>
                  </a:cubicBezTo>
                  <a:cubicBezTo>
                    <a:pt x="163" y="85"/>
                    <a:pt x="153" y="75"/>
                    <a:pt x="148" y="76"/>
                  </a:cubicBezTo>
                  <a:cubicBezTo>
                    <a:pt x="143" y="77"/>
                    <a:pt x="142" y="71"/>
                    <a:pt x="140" y="68"/>
                  </a:cubicBezTo>
                  <a:cubicBezTo>
                    <a:pt x="138" y="64"/>
                    <a:pt x="136" y="66"/>
                    <a:pt x="136" y="61"/>
                  </a:cubicBezTo>
                  <a:cubicBezTo>
                    <a:pt x="137" y="57"/>
                    <a:pt x="141" y="54"/>
                    <a:pt x="141" y="52"/>
                  </a:cubicBezTo>
                  <a:cubicBezTo>
                    <a:pt x="140" y="50"/>
                    <a:pt x="138" y="50"/>
                    <a:pt x="138" y="50"/>
                  </a:cubicBezTo>
                  <a:close/>
                </a:path>
              </a:pathLst>
            </a:custGeom>
            <a:grpFill/>
            <a:ln w="3175" cap="rnd">
              <a:solidFill>
                <a:schemeClr val="bg1"/>
              </a:solid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88" name="Freeform 68">
            <a:extLst>
              <a:ext uri="{FF2B5EF4-FFF2-40B4-BE49-F238E27FC236}">
                <a16:creationId xmlns:a16="http://schemas.microsoft.com/office/drawing/2014/main" id="{3519E76B-5C85-7145-8D4C-7DD308C58721}"/>
              </a:ext>
            </a:extLst>
          </p:cNvPr>
          <p:cNvSpPr>
            <a:spLocks noEditPoints="1"/>
          </p:cNvSpPr>
          <p:nvPr/>
        </p:nvSpPr>
        <p:spPr bwMode="auto">
          <a:xfrm>
            <a:off x="7486378" y="2159282"/>
            <a:ext cx="2608633" cy="2870918"/>
          </a:xfrm>
          <a:custGeom>
            <a:avLst/>
            <a:gdLst>
              <a:gd name="T0" fmla="*/ 30 w 530"/>
              <a:gd name="T1" fmla="*/ 215 h 654"/>
              <a:gd name="T2" fmla="*/ 118 w 530"/>
              <a:gd name="T3" fmla="*/ 199 h 654"/>
              <a:gd name="T4" fmla="*/ 163 w 530"/>
              <a:gd name="T5" fmla="*/ 171 h 654"/>
              <a:gd name="T6" fmla="*/ 171 w 530"/>
              <a:gd name="T7" fmla="*/ 197 h 654"/>
              <a:gd name="T8" fmla="*/ 222 w 530"/>
              <a:gd name="T9" fmla="*/ 187 h 654"/>
              <a:gd name="T10" fmla="*/ 272 w 530"/>
              <a:gd name="T11" fmla="*/ 151 h 654"/>
              <a:gd name="T12" fmla="*/ 251 w 530"/>
              <a:gd name="T13" fmla="*/ 113 h 654"/>
              <a:gd name="T14" fmla="*/ 302 w 530"/>
              <a:gd name="T15" fmla="*/ 92 h 654"/>
              <a:gd name="T16" fmla="*/ 336 w 530"/>
              <a:gd name="T17" fmla="*/ 79 h 654"/>
              <a:gd name="T18" fmla="*/ 407 w 530"/>
              <a:gd name="T19" fmla="*/ 23 h 654"/>
              <a:gd name="T20" fmla="*/ 465 w 530"/>
              <a:gd name="T21" fmla="*/ 20 h 654"/>
              <a:gd name="T22" fmla="*/ 490 w 530"/>
              <a:gd name="T23" fmla="*/ 46 h 654"/>
              <a:gd name="T24" fmla="*/ 490 w 530"/>
              <a:gd name="T25" fmla="*/ 91 h 654"/>
              <a:gd name="T26" fmla="*/ 529 w 530"/>
              <a:gd name="T27" fmla="*/ 123 h 654"/>
              <a:gd name="T28" fmla="*/ 504 w 530"/>
              <a:gd name="T29" fmla="*/ 149 h 654"/>
              <a:gd name="T30" fmla="*/ 527 w 530"/>
              <a:gd name="T31" fmla="*/ 199 h 654"/>
              <a:gd name="T32" fmla="*/ 501 w 530"/>
              <a:gd name="T33" fmla="*/ 229 h 654"/>
              <a:gd name="T34" fmla="*/ 486 w 530"/>
              <a:gd name="T35" fmla="*/ 256 h 654"/>
              <a:gd name="T36" fmla="*/ 509 w 530"/>
              <a:gd name="T37" fmla="*/ 307 h 654"/>
              <a:gd name="T38" fmla="*/ 492 w 530"/>
              <a:gd name="T39" fmla="*/ 341 h 654"/>
              <a:gd name="T40" fmla="*/ 462 w 530"/>
              <a:gd name="T41" fmla="*/ 358 h 654"/>
              <a:gd name="T42" fmla="*/ 473 w 530"/>
              <a:gd name="T43" fmla="*/ 414 h 654"/>
              <a:gd name="T44" fmla="*/ 469 w 530"/>
              <a:gd name="T45" fmla="*/ 461 h 654"/>
              <a:gd name="T46" fmla="*/ 445 w 530"/>
              <a:gd name="T47" fmla="*/ 483 h 654"/>
              <a:gd name="T48" fmla="*/ 436 w 530"/>
              <a:gd name="T49" fmla="*/ 515 h 654"/>
              <a:gd name="T50" fmla="*/ 445 w 530"/>
              <a:gd name="T51" fmla="*/ 547 h 654"/>
              <a:gd name="T52" fmla="*/ 462 w 530"/>
              <a:gd name="T53" fmla="*/ 572 h 654"/>
              <a:gd name="T54" fmla="*/ 462 w 530"/>
              <a:gd name="T55" fmla="*/ 598 h 654"/>
              <a:gd name="T56" fmla="*/ 421 w 530"/>
              <a:gd name="T57" fmla="*/ 630 h 654"/>
              <a:gd name="T58" fmla="*/ 382 w 530"/>
              <a:gd name="T59" fmla="*/ 643 h 654"/>
              <a:gd name="T60" fmla="*/ 334 w 530"/>
              <a:gd name="T61" fmla="*/ 645 h 654"/>
              <a:gd name="T62" fmla="*/ 290 w 530"/>
              <a:gd name="T63" fmla="*/ 654 h 654"/>
              <a:gd name="T64" fmla="*/ 267 w 530"/>
              <a:gd name="T65" fmla="*/ 628 h 654"/>
              <a:gd name="T66" fmla="*/ 248 w 530"/>
              <a:gd name="T67" fmla="*/ 597 h 654"/>
              <a:gd name="T68" fmla="*/ 219 w 530"/>
              <a:gd name="T69" fmla="*/ 586 h 654"/>
              <a:gd name="T70" fmla="*/ 178 w 530"/>
              <a:gd name="T71" fmla="*/ 595 h 654"/>
              <a:gd name="T72" fmla="*/ 164 w 530"/>
              <a:gd name="T73" fmla="*/ 641 h 654"/>
              <a:gd name="T74" fmla="*/ 136 w 530"/>
              <a:gd name="T75" fmla="*/ 637 h 654"/>
              <a:gd name="T76" fmla="*/ 114 w 530"/>
              <a:gd name="T77" fmla="*/ 589 h 654"/>
              <a:gd name="T78" fmla="*/ 100 w 530"/>
              <a:gd name="T79" fmla="*/ 563 h 654"/>
              <a:gd name="T80" fmla="*/ 81 w 530"/>
              <a:gd name="T81" fmla="*/ 530 h 654"/>
              <a:gd name="T82" fmla="*/ 64 w 530"/>
              <a:gd name="T83" fmla="*/ 504 h 654"/>
              <a:gd name="T84" fmla="*/ 34 w 530"/>
              <a:gd name="T85" fmla="*/ 508 h 654"/>
              <a:gd name="T86" fmla="*/ 25 w 530"/>
              <a:gd name="T87" fmla="*/ 467 h 654"/>
              <a:gd name="T88" fmla="*/ 17 w 530"/>
              <a:gd name="T89" fmla="*/ 437 h 654"/>
              <a:gd name="T90" fmla="*/ 11 w 530"/>
              <a:gd name="T91" fmla="*/ 385 h 654"/>
              <a:gd name="T92" fmla="*/ 21 w 530"/>
              <a:gd name="T93" fmla="*/ 344 h 654"/>
              <a:gd name="T94" fmla="*/ 31 w 530"/>
              <a:gd name="T95" fmla="*/ 311 h 654"/>
              <a:gd name="T96" fmla="*/ 37 w 530"/>
              <a:gd name="T97" fmla="*/ 280 h 654"/>
              <a:gd name="T98" fmla="*/ 14 w 530"/>
              <a:gd name="T99" fmla="*/ 240 h 654"/>
              <a:gd name="T100" fmla="*/ 234 w 530"/>
              <a:gd name="T101" fmla="*/ 26 h 654"/>
              <a:gd name="T102" fmla="*/ 251 w 530"/>
              <a:gd name="T103" fmla="*/ 6 h 654"/>
              <a:gd name="T104" fmla="*/ 223 w 530"/>
              <a:gd name="T105" fmla="*/ 53 h 654"/>
              <a:gd name="T106" fmla="*/ 203 w 530"/>
              <a:gd name="T107" fmla="*/ 27 h 654"/>
              <a:gd name="T108" fmla="*/ 169 w 530"/>
              <a:gd name="T109" fmla="*/ 47 h 654"/>
              <a:gd name="T110" fmla="*/ 217 w 530"/>
              <a:gd name="T111" fmla="*/ 54 h 654"/>
              <a:gd name="T112" fmla="*/ 235 w 530"/>
              <a:gd name="T113" fmla="*/ 98 h 654"/>
              <a:gd name="T114" fmla="*/ 234 w 530"/>
              <a:gd name="T115" fmla="*/ 9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0" h="654">
                <a:moveTo>
                  <a:pt x="4" y="211"/>
                </a:moveTo>
                <a:cubicBezTo>
                  <a:pt x="4" y="211"/>
                  <a:pt x="4" y="211"/>
                  <a:pt x="4" y="211"/>
                </a:cubicBezTo>
                <a:cubicBezTo>
                  <a:pt x="7" y="209"/>
                  <a:pt x="10" y="207"/>
                  <a:pt x="11" y="211"/>
                </a:cubicBezTo>
                <a:cubicBezTo>
                  <a:pt x="12" y="215"/>
                  <a:pt x="16" y="217"/>
                  <a:pt x="19" y="214"/>
                </a:cubicBezTo>
                <a:cubicBezTo>
                  <a:pt x="22" y="211"/>
                  <a:pt x="22" y="206"/>
                  <a:pt x="25" y="207"/>
                </a:cubicBezTo>
                <a:cubicBezTo>
                  <a:pt x="28" y="209"/>
                  <a:pt x="29" y="215"/>
                  <a:pt x="30" y="215"/>
                </a:cubicBezTo>
                <a:cubicBezTo>
                  <a:pt x="32" y="215"/>
                  <a:pt x="38" y="212"/>
                  <a:pt x="41" y="209"/>
                </a:cubicBezTo>
                <a:cubicBezTo>
                  <a:pt x="43" y="206"/>
                  <a:pt x="52" y="204"/>
                  <a:pt x="61" y="203"/>
                </a:cubicBezTo>
                <a:cubicBezTo>
                  <a:pt x="70" y="201"/>
                  <a:pt x="74" y="197"/>
                  <a:pt x="74" y="201"/>
                </a:cubicBezTo>
                <a:cubicBezTo>
                  <a:pt x="74" y="205"/>
                  <a:pt x="75" y="207"/>
                  <a:pt x="81" y="210"/>
                </a:cubicBezTo>
                <a:cubicBezTo>
                  <a:pt x="87" y="212"/>
                  <a:pt x="99" y="207"/>
                  <a:pt x="103" y="204"/>
                </a:cubicBezTo>
                <a:cubicBezTo>
                  <a:pt x="107" y="201"/>
                  <a:pt x="116" y="202"/>
                  <a:pt x="118" y="199"/>
                </a:cubicBezTo>
                <a:cubicBezTo>
                  <a:pt x="119" y="195"/>
                  <a:pt x="117" y="191"/>
                  <a:pt x="114" y="189"/>
                </a:cubicBezTo>
                <a:cubicBezTo>
                  <a:pt x="111" y="187"/>
                  <a:pt x="108" y="182"/>
                  <a:pt x="110" y="178"/>
                </a:cubicBezTo>
                <a:cubicBezTo>
                  <a:pt x="111" y="174"/>
                  <a:pt x="116" y="169"/>
                  <a:pt x="120" y="172"/>
                </a:cubicBezTo>
                <a:cubicBezTo>
                  <a:pt x="124" y="174"/>
                  <a:pt x="132" y="174"/>
                  <a:pt x="135" y="171"/>
                </a:cubicBezTo>
                <a:cubicBezTo>
                  <a:pt x="138" y="169"/>
                  <a:pt x="144" y="165"/>
                  <a:pt x="148" y="166"/>
                </a:cubicBezTo>
                <a:cubicBezTo>
                  <a:pt x="151" y="167"/>
                  <a:pt x="162" y="168"/>
                  <a:pt x="163" y="171"/>
                </a:cubicBezTo>
                <a:cubicBezTo>
                  <a:pt x="164" y="174"/>
                  <a:pt x="165" y="176"/>
                  <a:pt x="164" y="177"/>
                </a:cubicBezTo>
                <a:cubicBezTo>
                  <a:pt x="162" y="179"/>
                  <a:pt x="170" y="178"/>
                  <a:pt x="171" y="178"/>
                </a:cubicBezTo>
                <a:cubicBezTo>
                  <a:pt x="172" y="179"/>
                  <a:pt x="168" y="185"/>
                  <a:pt x="165" y="187"/>
                </a:cubicBezTo>
                <a:cubicBezTo>
                  <a:pt x="163" y="188"/>
                  <a:pt x="172" y="183"/>
                  <a:pt x="176" y="186"/>
                </a:cubicBezTo>
                <a:cubicBezTo>
                  <a:pt x="180" y="190"/>
                  <a:pt x="183" y="190"/>
                  <a:pt x="181" y="193"/>
                </a:cubicBezTo>
                <a:cubicBezTo>
                  <a:pt x="179" y="195"/>
                  <a:pt x="173" y="195"/>
                  <a:pt x="171" y="197"/>
                </a:cubicBezTo>
                <a:cubicBezTo>
                  <a:pt x="170" y="198"/>
                  <a:pt x="175" y="198"/>
                  <a:pt x="182" y="203"/>
                </a:cubicBezTo>
                <a:cubicBezTo>
                  <a:pt x="189" y="208"/>
                  <a:pt x="201" y="217"/>
                  <a:pt x="203" y="218"/>
                </a:cubicBezTo>
                <a:cubicBezTo>
                  <a:pt x="205" y="219"/>
                  <a:pt x="219" y="223"/>
                  <a:pt x="218" y="216"/>
                </a:cubicBezTo>
                <a:cubicBezTo>
                  <a:pt x="218" y="210"/>
                  <a:pt x="215" y="202"/>
                  <a:pt x="212" y="196"/>
                </a:cubicBezTo>
                <a:cubicBezTo>
                  <a:pt x="209" y="191"/>
                  <a:pt x="208" y="183"/>
                  <a:pt x="210" y="183"/>
                </a:cubicBezTo>
                <a:cubicBezTo>
                  <a:pt x="212" y="182"/>
                  <a:pt x="218" y="186"/>
                  <a:pt x="222" y="187"/>
                </a:cubicBezTo>
                <a:cubicBezTo>
                  <a:pt x="226" y="189"/>
                  <a:pt x="236" y="186"/>
                  <a:pt x="236" y="184"/>
                </a:cubicBezTo>
                <a:cubicBezTo>
                  <a:pt x="237" y="182"/>
                  <a:pt x="236" y="174"/>
                  <a:pt x="243" y="171"/>
                </a:cubicBezTo>
                <a:cubicBezTo>
                  <a:pt x="249" y="167"/>
                  <a:pt x="251" y="166"/>
                  <a:pt x="257" y="168"/>
                </a:cubicBezTo>
                <a:cubicBezTo>
                  <a:pt x="263" y="170"/>
                  <a:pt x="265" y="164"/>
                  <a:pt x="261" y="163"/>
                </a:cubicBezTo>
                <a:cubicBezTo>
                  <a:pt x="258" y="162"/>
                  <a:pt x="258" y="159"/>
                  <a:pt x="261" y="156"/>
                </a:cubicBezTo>
                <a:cubicBezTo>
                  <a:pt x="265" y="154"/>
                  <a:pt x="273" y="154"/>
                  <a:pt x="272" y="151"/>
                </a:cubicBezTo>
                <a:cubicBezTo>
                  <a:pt x="271" y="148"/>
                  <a:pt x="262" y="142"/>
                  <a:pt x="261" y="139"/>
                </a:cubicBezTo>
                <a:cubicBezTo>
                  <a:pt x="261" y="136"/>
                  <a:pt x="262" y="131"/>
                  <a:pt x="260" y="132"/>
                </a:cubicBezTo>
                <a:cubicBezTo>
                  <a:pt x="258" y="134"/>
                  <a:pt x="255" y="139"/>
                  <a:pt x="252" y="134"/>
                </a:cubicBezTo>
                <a:cubicBezTo>
                  <a:pt x="248" y="129"/>
                  <a:pt x="252" y="127"/>
                  <a:pt x="255" y="126"/>
                </a:cubicBezTo>
                <a:cubicBezTo>
                  <a:pt x="259" y="125"/>
                  <a:pt x="259" y="120"/>
                  <a:pt x="258" y="118"/>
                </a:cubicBezTo>
                <a:cubicBezTo>
                  <a:pt x="257" y="117"/>
                  <a:pt x="250" y="114"/>
                  <a:pt x="251" y="113"/>
                </a:cubicBezTo>
                <a:cubicBezTo>
                  <a:pt x="252" y="112"/>
                  <a:pt x="253" y="109"/>
                  <a:pt x="257" y="109"/>
                </a:cubicBezTo>
                <a:cubicBezTo>
                  <a:pt x="260" y="110"/>
                  <a:pt x="267" y="105"/>
                  <a:pt x="271" y="102"/>
                </a:cubicBezTo>
                <a:cubicBezTo>
                  <a:pt x="275" y="98"/>
                  <a:pt x="281" y="96"/>
                  <a:pt x="286" y="92"/>
                </a:cubicBezTo>
                <a:cubicBezTo>
                  <a:pt x="290" y="89"/>
                  <a:pt x="298" y="83"/>
                  <a:pt x="299" y="86"/>
                </a:cubicBezTo>
                <a:cubicBezTo>
                  <a:pt x="301" y="88"/>
                  <a:pt x="295" y="92"/>
                  <a:pt x="294" y="95"/>
                </a:cubicBezTo>
                <a:cubicBezTo>
                  <a:pt x="293" y="98"/>
                  <a:pt x="300" y="94"/>
                  <a:pt x="302" y="92"/>
                </a:cubicBezTo>
                <a:cubicBezTo>
                  <a:pt x="304" y="90"/>
                  <a:pt x="305" y="95"/>
                  <a:pt x="306" y="97"/>
                </a:cubicBezTo>
                <a:cubicBezTo>
                  <a:pt x="307" y="99"/>
                  <a:pt x="310" y="95"/>
                  <a:pt x="307" y="90"/>
                </a:cubicBezTo>
                <a:cubicBezTo>
                  <a:pt x="304" y="85"/>
                  <a:pt x="305" y="82"/>
                  <a:pt x="308" y="78"/>
                </a:cubicBezTo>
                <a:cubicBezTo>
                  <a:pt x="312" y="75"/>
                  <a:pt x="319" y="71"/>
                  <a:pt x="325" y="69"/>
                </a:cubicBezTo>
                <a:cubicBezTo>
                  <a:pt x="331" y="67"/>
                  <a:pt x="336" y="69"/>
                  <a:pt x="335" y="72"/>
                </a:cubicBezTo>
                <a:cubicBezTo>
                  <a:pt x="333" y="75"/>
                  <a:pt x="331" y="81"/>
                  <a:pt x="336" y="79"/>
                </a:cubicBezTo>
                <a:cubicBezTo>
                  <a:pt x="341" y="78"/>
                  <a:pt x="345" y="74"/>
                  <a:pt x="347" y="76"/>
                </a:cubicBezTo>
                <a:cubicBezTo>
                  <a:pt x="349" y="78"/>
                  <a:pt x="353" y="78"/>
                  <a:pt x="356" y="74"/>
                </a:cubicBezTo>
                <a:cubicBezTo>
                  <a:pt x="359" y="70"/>
                  <a:pt x="366" y="69"/>
                  <a:pt x="368" y="72"/>
                </a:cubicBezTo>
                <a:cubicBezTo>
                  <a:pt x="370" y="75"/>
                  <a:pt x="381" y="71"/>
                  <a:pt x="383" y="64"/>
                </a:cubicBezTo>
                <a:cubicBezTo>
                  <a:pt x="385" y="56"/>
                  <a:pt x="385" y="49"/>
                  <a:pt x="391" y="43"/>
                </a:cubicBezTo>
                <a:cubicBezTo>
                  <a:pt x="396" y="37"/>
                  <a:pt x="399" y="30"/>
                  <a:pt x="407" y="23"/>
                </a:cubicBezTo>
                <a:cubicBezTo>
                  <a:pt x="415" y="15"/>
                  <a:pt x="428" y="16"/>
                  <a:pt x="434" y="19"/>
                </a:cubicBezTo>
                <a:cubicBezTo>
                  <a:pt x="440" y="22"/>
                  <a:pt x="438" y="25"/>
                  <a:pt x="443" y="29"/>
                </a:cubicBezTo>
                <a:cubicBezTo>
                  <a:pt x="447" y="32"/>
                  <a:pt x="452" y="26"/>
                  <a:pt x="453" y="23"/>
                </a:cubicBezTo>
                <a:cubicBezTo>
                  <a:pt x="455" y="20"/>
                  <a:pt x="460" y="24"/>
                  <a:pt x="464" y="27"/>
                </a:cubicBezTo>
                <a:cubicBezTo>
                  <a:pt x="468" y="31"/>
                  <a:pt x="474" y="32"/>
                  <a:pt x="474" y="30"/>
                </a:cubicBezTo>
                <a:cubicBezTo>
                  <a:pt x="474" y="28"/>
                  <a:pt x="468" y="26"/>
                  <a:pt x="465" y="20"/>
                </a:cubicBezTo>
                <a:cubicBezTo>
                  <a:pt x="462" y="15"/>
                  <a:pt x="462" y="14"/>
                  <a:pt x="464" y="9"/>
                </a:cubicBezTo>
                <a:cubicBezTo>
                  <a:pt x="476" y="16"/>
                  <a:pt x="476" y="16"/>
                  <a:pt x="476" y="16"/>
                </a:cubicBezTo>
                <a:cubicBezTo>
                  <a:pt x="489" y="23"/>
                  <a:pt x="489" y="23"/>
                  <a:pt x="489" y="23"/>
                </a:cubicBezTo>
                <a:cubicBezTo>
                  <a:pt x="494" y="27"/>
                  <a:pt x="494" y="27"/>
                  <a:pt x="494" y="27"/>
                </a:cubicBezTo>
                <a:cubicBezTo>
                  <a:pt x="501" y="36"/>
                  <a:pt x="501" y="36"/>
                  <a:pt x="501" y="36"/>
                </a:cubicBezTo>
                <a:cubicBezTo>
                  <a:pt x="490" y="46"/>
                  <a:pt x="490" y="46"/>
                  <a:pt x="490" y="46"/>
                </a:cubicBezTo>
                <a:cubicBezTo>
                  <a:pt x="490" y="53"/>
                  <a:pt x="490" y="53"/>
                  <a:pt x="490" y="53"/>
                </a:cubicBezTo>
                <a:cubicBezTo>
                  <a:pt x="486" y="62"/>
                  <a:pt x="486" y="62"/>
                  <a:pt x="486" y="62"/>
                </a:cubicBezTo>
                <a:cubicBezTo>
                  <a:pt x="484" y="67"/>
                  <a:pt x="484" y="67"/>
                  <a:pt x="484" y="67"/>
                </a:cubicBezTo>
                <a:cubicBezTo>
                  <a:pt x="483" y="75"/>
                  <a:pt x="483" y="75"/>
                  <a:pt x="483" y="75"/>
                </a:cubicBezTo>
                <a:cubicBezTo>
                  <a:pt x="490" y="83"/>
                  <a:pt x="490" y="83"/>
                  <a:pt x="490" y="83"/>
                </a:cubicBezTo>
                <a:cubicBezTo>
                  <a:pt x="490" y="91"/>
                  <a:pt x="490" y="91"/>
                  <a:pt x="490" y="91"/>
                </a:cubicBezTo>
                <a:cubicBezTo>
                  <a:pt x="503" y="91"/>
                  <a:pt x="503" y="91"/>
                  <a:pt x="503" y="91"/>
                </a:cubicBezTo>
                <a:cubicBezTo>
                  <a:pt x="513" y="90"/>
                  <a:pt x="513" y="90"/>
                  <a:pt x="513" y="90"/>
                </a:cubicBezTo>
                <a:cubicBezTo>
                  <a:pt x="523" y="99"/>
                  <a:pt x="523" y="99"/>
                  <a:pt x="523" y="99"/>
                </a:cubicBezTo>
                <a:cubicBezTo>
                  <a:pt x="529" y="106"/>
                  <a:pt x="529" y="106"/>
                  <a:pt x="529" y="106"/>
                </a:cubicBezTo>
                <a:cubicBezTo>
                  <a:pt x="530" y="116"/>
                  <a:pt x="530" y="116"/>
                  <a:pt x="530" y="116"/>
                </a:cubicBezTo>
                <a:cubicBezTo>
                  <a:pt x="529" y="123"/>
                  <a:pt x="529" y="123"/>
                  <a:pt x="529" y="123"/>
                </a:cubicBezTo>
                <a:cubicBezTo>
                  <a:pt x="517" y="123"/>
                  <a:pt x="517" y="123"/>
                  <a:pt x="517" y="123"/>
                </a:cubicBezTo>
                <a:cubicBezTo>
                  <a:pt x="517" y="131"/>
                  <a:pt x="517" y="131"/>
                  <a:pt x="517" y="131"/>
                </a:cubicBezTo>
                <a:cubicBezTo>
                  <a:pt x="509" y="131"/>
                  <a:pt x="509" y="131"/>
                  <a:pt x="509" y="131"/>
                </a:cubicBezTo>
                <a:cubicBezTo>
                  <a:pt x="508" y="141"/>
                  <a:pt x="508" y="141"/>
                  <a:pt x="508" y="141"/>
                </a:cubicBezTo>
                <a:cubicBezTo>
                  <a:pt x="502" y="144"/>
                  <a:pt x="502" y="144"/>
                  <a:pt x="502" y="144"/>
                </a:cubicBezTo>
                <a:cubicBezTo>
                  <a:pt x="504" y="149"/>
                  <a:pt x="504" y="149"/>
                  <a:pt x="504" y="149"/>
                </a:cubicBezTo>
                <a:cubicBezTo>
                  <a:pt x="512" y="153"/>
                  <a:pt x="512" y="153"/>
                  <a:pt x="512" y="153"/>
                </a:cubicBezTo>
                <a:cubicBezTo>
                  <a:pt x="504" y="159"/>
                  <a:pt x="504" y="159"/>
                  <a:pt x="504" y="159"/>
                </a:cubicBezTo>
                <a:cubicBezTo>
                  <a:pt x="514" y="168"/>
                  <a:pt x="514" y="168"/>
                  <a:pt x="514" y="168"/>
                </a:cubicBezTo>
                <a:cubicBezTo>
                  <a:pt x="513" y="181"/>
                  <a:pt x="513" y="181"/>
                  <a:pt x="513" y="181"/>
                </a:cubicBezTo>
                <a:cubicBezTo>
                  <a:pt x="525" y="191"/>
                  <a:pt x="525" y="191"/>
                  <a:pt x="525" y="191"/>
                </a:cubicBezTo>
                <a:cubicBezTo>
                  <a:pt x="527" y="199"/>
                  <a:pt x="527" y="199"/>
                  <a:pt x="527" y="199"/>
                </a:cubicBezTo>
                <a:cubicBezTo>
                  <a:pt x="521" y="202"/>
                  <a:pt x="521" y="202"/>
                  <a:pt x="521" y="202"/>
                </a:cubicBezTo>
                <a:cubicBezTo>
                  <a:pt x="518" y="211"/>
                  <a:pt x="518" y="211"/>
                  <a:pt x="518" y="211"/>
                </a:cubicBezTo>
                <a:cubicBezTo>
                  <a:pt x="516" y="222"/>
                  <a:pt x="516" y="222"/>
                  <a:pt x="516" y="222"/>
                </a:cubicBezTo>
                <a:cubicBezTo>
                  <a:pt x="509" y="222"/>
                  <a:pt x="509" y="222"/>
                  <a:pt x="509" y="222"/>
                </a:cubicBezTo>
                <a:cubicBezTo>
                  <a:pt x="502" y="221"/>
                  <a:pt x="502" y="221"/>
                  <a:pt x="502" y="221"/>
                </a:cubicBezTo>
                <a:cubicBezTo>
                  <a:pt x="501" y="229"/>
                  <a:pt x="501" y="229"/>
                  <a:pt x="501" y="229"/>
                </a:cubicBezTo>
                <a:cubicBezTo>
                  <a:pt x="494" y="234"/>
                  <a:pt x="494" y="234"/>
                  <a:pt x="494" y="234"/>
                </a:cubicBezTo>
                <a:cubicBezTo>
                  <a:pt x="488" y="239"/>
                  <a:pt x="488" y="239"/>
                  <a:pt x="488" y="239"/>
                </a:cubicBezTo>
                <a:cubicBezTo>
                  <a:pt x="501" y="245"/>
                  <a:pt x="501" y="245"/>
                  <a:pt x="501" y="245"/>
                </a:cubicBezTo>
                <a:cubicBezTo>
                  <a:pt x="497" y="251"/>
                  <a:pt x="497" y="251"/>
                  <a:pt x="497" y="251"/>
                </a:cubicBezTo>
                <a:cubicBezTo>
                  <a:pt x="494" y="252"/>
                  <a:pt x="494" y="252"/>
                  <a:pt x="494" y="252"/>
                </a:cubicBezTo>
                <a:cubicBezTo>
                  <a:pt x="486" y="256"/>
                  <a:pt x="486" y="256"/>
                  <a:pt x="486" y="256"/>
                </a:cubicBezTo>
                <a:cubicBezTo>
                  <a:pt x="479" y="263"/>
                  <a:pt x="479" y="263"/>
                  <a:pt x="479" y="263"/>
                </a:cubicBezTo>
                <a:cubicBezTo>
                  <a:pt x="483" y="269"/>
                  <a:pt x="483" y="269"/>
                  <a:pt x="483" y="269"/>
                </a:cubicBezTo>
                <a:cubicBezTo>
                  <a:pt x="484" y="277"/>
                  <a:pt x="484" y="277"/>
                  <a:pt x="484" y="277"/>
                </a:cubicBezTo>
                <a:cubicBezTo>
                  <a:pt x="489" y="288"/>
                  <a:pt x="489" y="288"/>
                  <a:pt x="489" y="288"/>
                </a:cubicBezTo>
                <a:cubicBezTo>
                  <a:pt x="500" y="300"/>
                  <a:pt x="500" y="300"/>
                  <a:pt x="500" y="300"/>
                </a:cubicBezTo>
                <a:cubicBezTo>
                  <a:pt x="509" y="307"/>
                  <a:pt x="509" y="307"/>
                  <a:pt x="509" y="307"/>
                </a:cubicBezTo>
                <a:cubicBezTo>
                  <a:pt x="511" y="318"/>
                  <a:pt x="511" y="318"/>
                  <a:pt x="511" y="318"/>
                </a:cubicBezTo>
                <a:cubicBezTo>
                  <a:pt x="509" y="318"/>
                  <a:pt x="509" y="318"/>
                  <a:pt x="509" y="318"/>
                </a:cubicBezTo>
                <a:cubicBezTo>
                  <a:pt x="512" y="336"/>
                  <a:pt x="512" y="336"/>
                  <a:pt x="512" y="336"/>
                </a:cubicBezTo>
                <a:cubicBezTo>
                  <a:pt x="504" y="332"/>
                  <a:pt x="504" y="332"/>
                  <a:pt x="504" y="332"/>
                </a:cubicBezTo>
                <a:cubicBezTo>
                  <a:pt x="499" y="333"/>
                  <a:pt x="499" y="333"/>
                  <a:pt x="499" y="333"/>
                </a:cubicBezTo>
                <a:cubicBezTo>
                  <a:pt x="492" y="341"/>
                  <a:pt x="492" y="341"/>
                  <a:pt x="492" y="341"/>
                </a:cubicBezTo>
                <a:cubicBezTo>
                  <a:pt x="484" y="348"/>
                  <a:pt x="484" y="348"/>
                  <a:pt x="484" y="348"/>
                </a:cubicBezTo>
                <a:cubicBezTo>
                  <a:pt x="478" y="350"/>
                  <a:pt x="478" y="350"/>
                  <a:pt x="478" y="350"/>
                </a:cubicBezTo>
                <a:cubicBezTo>
                  <a:pt x="467" y="345"/>
                  <a:pt x="467" y="345"/>
                  <a:pt x="467" y="345"/>
                </a:cubicBezTo>
                <a:cubicBezTo>
                  <a:pt x="459" y="345"/>
                  <a:pt x="459" y="345"/>
                  <a:pt x="459" y="345"/>
                </a:cubicBezTo>
                <a:cubicBezTo>
                  <a:pt x="457" y="353"/>
                  <a:pt x="457" y="353"/>
                  <a:pt x="457" y="353"/>
                </a:cubicBezTo>
                <a:cubicBezTo>
                  <a:pt x="462" y="358"/>
                  <a:pt x="462" y="358"/>
                  <a:pt x="462" y="358"/>
                </a:cubicBezTo>
                <a:cubicBezTo>
                  <a:pt x="465" y="366"/>
                  <a:pt x="465" y="366"/>
                  <a:pt x="465" y="366"/>
                </a:cubicBezTo>
                <a:cubicBezTo>
                  <a:pt x="467" y="384"/>
                  <a:pt x="467" y="384"/>
                  <a:pt x="467" y="384"/>
                </a:cubicBezTo>
                <a:cubicBezTo>
                  <a:pt x="460" y="391"/>
                  <a:pt x="460" y="391"/>
                  <a:pt x="460" y="391"/>
                </a:cubicBezTo>
                <a:cubicBezTo>
                  <a:pt x="463" y="397"/>
                  <a:pt x="463" y="397"/>
                  <a:pt x="463" y="397"/>
                </a:cubicBezTo>
                <a:cubicBezTo>
                  <a:pt x="463" y="411"/>
                  <a:pt x="463" y="411"/>
                  <a:pt x="463" y="411"/>
                </a:cubicBezTo>
                <a:cubicBezTo>
                  <a:pt x="473" y="414"/>
                  <a:pt x="473" y="414"/>
                  <a:pt x="473" y="414"/>
                </a:cubicBezTo>
                <a:cubicBezTo>
                  <a:pt x="479" y="423"/>
                  <a:pt x="479" y="423"/>
                  <a:pt x="479" y="423"/>
                </a:cubicBezTo>
                <a:cubicBezTo>
                  <a:pt x="486" y="432"/>
                  <a:pt x="486" y="432"/>
                  <a:pt x="486" y="432"/>
                </a:cubicBezTo>
                <a:cubicBezTo>
                  <a:pt x="486" y="436"/>
                  <a:pt x="486" y="436"/>
                  <a:pt x="486" y="436"/>
                </a:cubicBezTo>
                <a:cubicBezTo>
                  <a:pt x="478" y="438"/>
                  <a:pt x="478" y="438"/>
                  <a:pt x="478" y="438"/>
                </a:cubicBezTo>
                <a:cubicBezTo>
                  <a:pt x="479" y="452"/>
                  <a:pt x="479" y="452"/>
                  <a:pt x="479" y="452"/>
                </a:cubicBezTo>
                <a:cubicBezTo>
                  <a:pt x="469" y="461"/>
                  <a:pt x="469" y="461"/>
                  <a:pt x="469" y="461"/>
                </a:cubicBezTo>
                <a:cubicBezTo>
                  <a:pt x="462" y="461"/>
                  <a:pt x="462" y="461"/>
                  <a:pt x="462" y="461"/>
                </a:cubicBezTo>
                <a:cubicBezTo>
                  <a:pt x="461" y="467"/>
                  <a:pt x="461" y="467"/>
                  <a:pt x="461" y="467"/>
                </a:cubicBezTo>
                <a:cubicBezTo>
                  <a:pt x="464" y="472"/>
                  <a:pt x="464" y="472"/>
                  <a:pt x="464" y="472"/>
                </a:cubicBezTo>
                <a:cubicBezTo>
                  <a:pt x="461" y="479"/>
                  <a:pt x="461" y="479"/>
                  <a:pt x="461" y="479"/>
                </a:cubicBezTo>
                <a:cubicBezTo>
                  <a:pt x="452" y="483"/>
                  <a:pt x="452" y="483"/>
                  <a:pt x="452" y="483"/>
                </a:cubicBezTo>
                <a:cubicBezTo>
                  <a:pt x="445" y="483"/>
                  <a:pt x="445" y="483"/>
                  <a:pt x="445" y="483"/>
                </a:cubicBezTo>
                <a:cubicBezTo>
                  <a:pt x="437" y="489"/>
                  <a:pt x="437" y="489"/>
                  <a:pt x="437" y="489"/>
                </a:cubicBezTo>
                <a:cubicBezTo>
                  <a:pt x="436" y="498"/>
                  <a:pt x="436" y="498"/>
                  <a:pt x="436" y="498"/>
                </a:cubicBezTo>
                <a:cubicBezTo>
                  <a:pt x="439" y="500"/>
                  <a:pt x="439" y="500"/>
                  <a:pt x="439" y="500"/>
                </a:cubicBezTo>
                <a:cubicBezTo>
                  <a:pt x="435" y="505"/>
                  <a:pt x="435" y="505"/>
                  <a:pt x="435" y="505"/>
                </a:cubicBezTo>
                <a:cubicBezTo>
                  <a:pt x="440" y="510"/>
                  <a:pt x="440" y="510"/>
                  <a:pt x="440" y="510"/>
                </a:cubicBezTo>
                <a:cubicBezTo>
                  <a:pt x="436" y="515"/>
                  <a:pt x="436" y="515"/>
                  <a:pt x="436" y="515"/>
                </a:cubicBezTo>
                <a:cubicBezTo>
                  <a:pt x="441" y="522"/>
                  <a:pt x="441" y="522"/>
                  <a:pt x="441" y="522"/>
                </a:cubicBezTo>
                <a:cubicBezTo>
                  <a:pt x="441" y="530"/>
                  <a:pt x="441" y="530"/>
                  <a:pt x="441" y="530"/>
                </a:cubicBezTo>
                <a:cubicBezTo>
                  <a:pt x="435" y="530"/>
                  <a:pt x="435" y="530"/>
                  <a:pt x="435" y="530"/>
                </a:cubicBezTo>
                <a:cubicBezTo>
                  <a:pt x="442" y="537"/>
                  <a:pt x="442" y="537"/>
                  <a:pt x="442" y="537"/>
                </a:cubicBezTo>
                <a:cubicBezTo>
                  <a:pt x="448" y="538"/>
                  <a:pt x="448" y="538"/>
                  <a:pt x="448" y="538"/>
                </a:cubicBezTo>
                <a:cubicBezTo>
                  <a:pt x="445" y="547"/>
                  <a:pt x="445" y="547"/>
                  <a:pt x="445" y="547"/>
                </a:cubicBezTo>
                <a:cubicBezTo>
                  <a:pt x="448" y="552"/>
                  <a:pt x="448" y="552"/>
                  <a:pt x="448" y="552"/>
                </a:cubicBezTo>
                <a:cubicBezTo>
                  <a:pt x="442" y="557"/>
                  <a:pt x="442" y="557"/>
                  <a:pt x="442" y="557"/>
                </a:cubicBezTo>
                <a:cubicBezTo>
                  <a:pt x="443" y="562"/>
                  <a:pt x="443" y="562"/>
                  <a:pt x="443" y="562"/>
                </a:cubicBezTo>
                <a:cubicBezTo>
                  <a:pt x="453" y="560"/>
                  <a:pt x="453" y="560"/>
                  <a:pt x="453" y="560"/>
                </a:cubicBezTo>
                <a:cubicBezTo>
                  <a:pt x="462" y="563"/>
                  <a:pt x="462" y="563"/>
                  <a:pt x="462" y="563"/>
                </a:cubicBezTo>
                <a:cubicBezTo>
                  <a:pt x="462" y="572"/>
                  <a:pt x="462" y="572"/>
                  <a:pt x="462" y="572"/>
                </a:cubicBezTo>
                <a:cubicBezTo>
                  <a:pt x="456" y="578"/>
                  <a:pt x="456" y="578"/>
                  <a:pt x="456" y="578"/>
                </a:cubicBezTo>
                <a:cubicBezTo>
                  <a:pt x="461" y="582"/>
                  <a:pt x="461" y="582"/>
                  <a:pt x="461" y="582"/>
                </a:cubicBezTo>
                <a:cubicBezTo>
                  <a:pt x="460" y="591"/>
                  <a:pt x="460" y="591"/>
                  <a:pt x="460" y="591"/>
                </a:cubicBezTo>
                <a:cubicBezTo>
                  <a:pt x="464" y="598"/>
                  <a:pt x="464" y="598"/>
                  <a:pt x="464" y="598"/>
                </a:cubicBezTo>
                <a:cubicBezTo>
                  <a:pt x="468" y="597"/>
                  <a:pt x="468" y="597"/>
                  <a:pt x="468" y="597"/>
                </a:cubicBezTo>
                <a:cubicBezTo>
                  <a:pt x="462" y="598"/>
                  <a:pt x="462" y="598"/>
                  <a:pt x="462" y="598"/>
                </a:cubicBezTo>
                <a:cubicBezTo>
                  <a:pt x="442" y="613"/>
                  <a:pt x="442" y="613"/>
                  <a:pt x="442" y="613"/>
                </a:cubicBezTo>
                <a:cubicBezTo>
                  <a:pt x="443" y="618"/>
                  <a:pt x="443" y="618"/>
                  <a:pt x="443" y="618"/>
                </a:cubicBezTo>
                <a:cubicBezTo>
                  <a:pt x="435" y="623"/>
                  <a:pt x="435" y="623"/>
                  <a:pt x="435" y="623"/>
                </a:cubicBezTo>
                <a:cubicBezTo>
                  <a:pt x="427" y="623"/>
                  <a:pt x="427" y="623"/>
                  <a:pt x="427" y="623"/>
                </a:cubicBezTo>
                <a:cubicBezTo>
                  <a:pt x="422" y="625"/>
                  <a:pt x="422" y="625"/>
                  <a:pt x="422" y="625"/>
                </a:cubicBezTo>
                <a:cubicBezTo>
                  <a:pt x="421" y="630"/>
                  <a:pt x="421" y="630"/>
                  <a:pt x="421" y="630"/>
                </a:cubicBezTo>
                <a:cubicBezTo>
                  <a:pt x="411" y="628"/>
                  <a:pt x="411" y="628"/>
                  <a:pt x="411" y="628"/>
                </a:cubicBezTo>
                <a:cubicBezTo>
                  <a:pt x="399" y="642"/>
                  <a:pt x="399" y="642"/>
                  <a:pt x="399" y="642"/>
                </a:cubicBezTo>
                <a:cubicBezTo>
                  <a:pt x="393" y="638"/>
                  <a:pt x="393" y="638"/>
                  <a:pt x="393" y="638"/>
                </a:cubicBezTo>
                <a:cubicBezTo>
                  <a:pt x="389" y="642"/>
                  <a:pt x="389" y="642"/>
                  <a:pt x="389" y="642"/>
                </a:cubicBezTo>
                <a:cubicBezTo>
                  <a:pt x="385" y="639"/>
                  <a:pt x="385" y="639"/>
                  <a:pt x="385" y="639"/>
                </a:cubicBezTo>
                <a:cubicBezTo>
                  <a:pt x="382" y="643"/>
                  <a:pt x="382" y="643"/>
                  <a:pt x="382" y="643"/>
                </a:cubicBezTo>
                <a:cubicBezTo>
                  <a:pt x="372" y="648"/>
                  <a:pt x="372" y="648"/>
                  <a:pt x="372" y="648"/>
                </a:cubicBezTo>
                <a:cubicBezTo>
                  <a:pt x="361" y="639"/>
                  <a:pt x="361" y="639"/>
                  <a:pt x="361" y="639"/>
                </a:cubicBezTo>
                <a:cubicBezTo>
                  <a:pt x="353" y="638"/>
                  <a:pt x="353" y="638"/>
                  <a:pt x="353" y="638"/>
                </a:cubicBezTo>
                <a:cubicBezTo>
                  <a:pt x="350" y="643"/>
                  <a:pt x="350" y="643"/>
                  <a:pt x="350" y="643"/>
                </a:cubicBezTo>
                <a:cubicBezTo>
                  <a:pt x="339" y="639"/>
                  <a:pt x="339" y="639"/>
                  <a:pt x="339" y="639"/>
                </a:cubicBezTo>
                <a:cubicBezTo>
                  <a:pt x="334" y="645"/>
                  <a:pt x="334" y="645"/>
                  <a:pt x="334" y="645"/>
                </a:cubicBezTo>
                <a:cubicBezTo>
                  <a:pt x="325" y="641"/>
                  <a:pt x="325" y="641"/>
                  <a:pt x="325" y="641"/>
                </a:cubicBezTo>
                <a:cubicBezTo>
                  <a:pt x="319" y="644"/>
                  <a:pt x="319" y="644"/>
                  <a:pt x="319" y="644"/>
                </a:cubicBezTo>
                <a:cubicBezTo>
                  <a:pt x="312" y="638"/>
                  <a:pt x="312" y="638"/>
                  <a:pt x="312" y="638"/>
                </a:cubicBezTo>
                <a:cubicBezTo>
                  <a:pt x="309" y="643"/>
                  <a:pt x="309" y="643"/>
                  <a:pt x="309" y="643"/>
                </a:cubicBezTo>
                <a:cubicBezTo>
                  <a:pt x="301" y="643"/>
                  <a:pt x="301" y="643"/>
                  <a:pt x="301" y="643"/>
                </a:cubicBezTo>
                <a:cubicBezTo>
                  <a:pt x="290" y="654"/>
                  <a:pt x="290" y="654"/>
                  <a:pt x="290" y="654"/>
                </a:cubicBezTo>
                <a:cubicBezTo>
                  <a:pt x="287" y="653"/>
                  <a:pt x="287" y="653"/>
                  <a:pt x="287" y="653"/>
                </a:cubicBezTo>
                <a:cubicBezTo>
                  <a:pt x="286" y="647"/>
                  <a:pt x="286" y="647"/>
                  <a:pt x="286" y="647"/>
                </a:cubicBezTo>
                <a:cubicBezTo>
                  <a:pt x="281" y="643"/>
                  <a:pt x="281" y="643"/>
                  <a:pt x="281" y="643"/>
                </a:cubicBezTo>
                <a:cubicBezTo>
                  <a:pt x="275" y="637"/>
                  <a:pt x="275" y="637"/>
                  <a:pt x="275" y="637"/>
                </a:cubicBezTo>
                <a:cubicBezTo>
                  <a:pt x="269" y="636"/>
                  <a:pt x="269" y="636"/>
                  <a:pt x="269" y="636"/>
                </a:cubicBezTo>
                <a:cubicBezTo>
                  <a:pt x="267" y="628"/>
                  <a:pt x="267" y="628"/>
                  <a:pt x="267" y="628"/>
                </a:cubicBezTo>
                <a:cubicBezTo>
                  <a:pt x="264" y="625"/>
                  <a:pt x="264" y="625"/>
                  <a:pt x="264" y="625"/>
                </a:cubicBezTo>
                <a:cubicBezTo>
                  <a:pt x="265" y="619"/>
                  <a:pt x="265" y="619"/>
                  <a:pt x="265" y="619"/>
                </a:cubicBezTo>
                <a:cubicBezTo>
                  <a:pt x="253" y="606"/>
                  <a:pt x="253" y="606"/>
                  <a:pt x="253" y="606"/>
                </a:cubicBezTo>
                <a:cubicBezTo>
                  <a:pt x="252" y="603"/>
                  <a:pt x="252" y="603"/>
                  <a:pt x="252" y="603"/>
                </a:cubicBezTo>
                <a:cubicBezTo>
                  <a:pt x="248" y="603"/>
                  <a:pt x="248" y="603"/>
                  <a:pt x="248" y="603"/>
                </a:cubicBezTo>
                <a:cubicBezTo>
                  <a:pt x="248" y="597"/>
                  <a:pt x="248" y="597"/>
                  <a:pt x="248" y="597"/>
                </a:cubicBezTo>
                <a:cubicBezTo>
                  <a:pt x="238" y="587"/>
                  <a:pt x="238" y="587"/>
                  <a:pt x="238" y="587"/>
                </a:cubicBezTo>
                <a:cubicBezTo>
                  <a:pt x="234" y="591"/>
                  <a:pt x="234" y="591"/>
                  <a:pt x="234" y="591"/>
                </a:cubicBezTo>
                <a:cubicBezTo>
                  <a:pt x="231" y="595"/>
                  <a:pt x="231" y="595"/>
                  <a:pt x="231" y="595"/>
                </a:cubicBezTo>
                <a:cubicBezTo>
                  <a:pt x="225" y="598"/>
                  <a:pt x="225" y="598"/>
                  <a:pt x="225" y="598"/>
                </a:cubicBezTo>
                <a:cubicBezTo>
                  <a:pt x="220" y="592"/>
                  <a:pt x="220" y="592"/>
                  <a:pt x="220" y="592"/>
                </a:cubicBezTo>
                <a:cubicBezTo>
                  <a:pt x="219" y="586"/>
                  <a:pt x="219" y="586"/>
                  <a:pt x="219" y="586"/>
                </a:cubicBezTo>
                <a:cubicBezTo>
                  <a:pt x="211" y="583"/>
                  <a:pt x="211" y="583"/>
                  <a:pt x="211" y="583"/>
                </a:cubicBezTo>
                <a:cubicBezTo>
                  <a:pt x="211" y="583"/>
                  <a:pt x="204" y="580"/>
                  <a:pt x="204" y="580"/>
                </a:cubicBezTo>
                <a:cubicBezTo>
                  <a:pt x="203" y="580"/>
                  <a:pt x="189" y="580"/>
                  <a:pt x="189" y="580"/>
                </a:cubicBezTo>
                <a:cubicBezTo>
                  <a:pt x="184" y="586"/>
                  <a:pt x="184" y="586"/>
                  <a:pt x="184" y="586"/>
                </a:cubicBezTo>
                <a:cubicBezTo>
                  <a:pt x="182" y="592"/>
                  <a:pt x="182" y="592"/>
                  <a:pt x="182" y="592"/>
                </a:cubicBezTo>
                <a:cubicBezTo>
                  <a:pt x="178" y="595"/>
                  <a:pt x="178" y="595"/>
                  <a:pt x="178" y="595"/>
                </a:cubicBezTo>
                <a:cubicBezTo>
                  <a:pt x="183" y="602"/>
                  <a:pt x="183" y="602"/>
                  <a:pt x="183" y="602"/>
                </a:cubicBezTo>
                <a:cubicBezTo>
                  <a:pt x="177" y="608"/>
                  <a:pt x="177" y="608"/>
                  <a:pt x="177" y="608"/>
                </a:cubicBezTo>
                <a:cubicBezTo>
                  <a:pt x="172" y="616"/>
                  <a:pt x="172" y="616"/>
                  <a:pt x="172" y="616"/>
                </a:cubicBezTo>
                <a:cubicBezTo>
                  <a:pt x="173" y="628"/>
                  <a:pt x="173" y="628"/>
                  <a:pt x="173" y="628"/>
                </a:cubicBezTo>
                <a:cubicBezTo>
                  <a:pt x="164" y="633"/>
                  <a:pt x="164" y="633"/>
                  <a:pt x="164" y="633"/>
                </a:cubicBezTo>
                <a:cubicBezTo>
                  <a:pt x="164" y="641"/>
                  <a:pt x="164" y="641"/>
                  <a:pt x="164" y="641"/>
                </a:cubicBezTo>
                <a:cubicBezTo>
                  <a:pt x="160" y="637"/>
                  <a:pt x="160" y="637"/>
                  <a:pt x="160" y="637"/>
                </a:cubicBezTo>
                <a:cubicBezTo>
                  <a:pt x="159" y="630"/>
                  <a:pt x="159" y="630"/>
                  <a:pt x="159" y="630"/>
                </a:cubicBezTo>
                <a:cubicBezTo>
                  <a:pt x="156" y="627"/>
                  <a:pt x="156" y="627"/>
                  <a:pt x="156" y="627"/>
                </a:cubicBezTo>
                <a:cubicBezTo>
                  <a:pt x="151" y="632"/>
                  <a:pt x="151" y="632"/>
                  <a:pt x="151" y="632"/>
                </a:cubicBezTo>
                <a:cubicBezTo>
                  <a:pt x="146" y="634"/>
                  <a:pt x="146" y="634"/>
                  <a:pt x="146" y="634"/>
                </a:cubicBezTo>
                <a:cubicBezTo>
                  <a:pt x="136" y="637"/>
                  <a:pt x="136" y="637"/>
                  <a:pt x="136" y="637"/>
                </a:cubicBezTo>
                <a:cubicBezTo>
                  <a:pt x="129" y="648"/>
                  <a:pt x="129" y="648"/>
                  <a:pt x="129" y="648"/>
                </a:cubicBezTo>
                <a:cubicBezTo>
                  <a:pt x="121" y="649"/>
                  <a:pt x="121" y="649"/>
                  <a:pt x="121" y="649"/>
                </a:cubicBezTo>
                <a:cubicBezTo>
                  <a:pt x="112" y="641"/>
                  <a:pt x="112" y="641"/>
                  <a:pt x="112" y="641"/>
                </a:cubicBezTo>
                <a:cubicBezTo>
                  <a:pt x="112" y="613"/>
                  <a:pt x="112" y="613"/>
                  <a:pt x="112" y="613"/>
                </a:cubicBezTo>
                <a:cubicBezTo>
                  <a:pt x="113" y="601"/>
                  <a:pt x="113" y="601"/>
                  <a:pt x="113" y="601"/>
                </a:cubicBezTo>
                <a:cubicBezTo>
                  <a:pt x="114" y="589"/>
                  <a:pt x="114" y="589"/>
                  <a:pt x="114" y="589"/>
                </a:cubicBezTo>
                <a:cubicBezTo>
                  <a:pt x="104" y="583"/>
                  <a:pt x="104" y="583"/>
                  <a:pt x="104" y="583"/>
                </a:cubicBezTo>
                <a:cubicBezTo>
                  <a:pt x="103" y="578"/>
                  <a:pt x="103" y="578"/>
                  <a:pt x="103" y="578"/>
                </a:cubicBezTo>
                <a:cubicBezTo>
                  <a:pt x="100" y="573"/>
                  <a:pt x="100" y="573"/>
                  <a:pt x="100" y="573"/>
                </a:cubicBezTo>
                <a:cubicBezTo>
                  <a:pt x="97" y="571"/>
                  <a:pt x="97" y="571"/>
                  <a:pt x="97" y="571"/>
                </a:cubicBezTo>
                <a:cubicBezTo>
                  <a:pt x="97" y="566"/>
                  <a:pt x="97" y="566"/>
                  <a:pt x="97" y="566"/>
                </a:cubicBezTo>
                <a:cubicBezTo>
                  <a:pt x="100" y="563"/>
                  <a:pt x="100" y="563"/>
                  <a:pt x="100" y="563"/>
                </a:cubicBezTo>
                <a:cubicBezTo>
                  <a:pt x="100" y="557"/>
                  <a:pt x="100" y="557"/>
                  <a:pt x="100" y="557"/>
                </a:cubicBezTo>
                <a:cubicBezTo>
                  <a:pt x="95" y="554"/>
                  <a:pt x="95" y="554"/>
                  <a:pt x="95" y="554"/>
                </a:cubicBezTo>
                <a:cubicBezTo>
                  <a:pt x="86" y="551"/>
                  <a:pt x="86" y="551"/>
                  <a:pt x="86" y="551"/>
                </a:cubicBezTo>
                <a:cubicBezTo>
                  <a:pt x="88" y="544"/>
                  <a:pt x="88" y="544"/>
                  <a:pt x="88" y="544"/>
                </a:cubicBezTo>
                <a:cubicBezTo>
                  <a:pt x="85" y="538"/>
                  <a:pt x="85" y="538"/>
                  <a:pt x="85" y="538"/>
                </a:cubicBezTo>
                <a:cubicBezTo>
                  <a:pt x="81" y="530"/>
                  <a:pt x="81" y="530"/>
                  <a:pt x="81" y="530"/>
                </a:cubicBezTo>
                <a:cubicBezTo>
                  <a:pt x="76" y="524"/>
                  <a:pt x="76" y="524"/>
                  <a:pt x="76" y="524"/>
                </a:cubicBezTo>
                <a:cubicBezTo>
                  <a:pt x="66" y="526"/>
                  <a:pt x="66" y="526"/>
                  <a:pt x="66" y="526"/>
                </a:cubicBezTo>
                <a:cubicBezTo>
                  <a:pt x="63" y="520"/>
                  <a:pt x="63" y="520"/>
                  <a:pt x="63" y="520"/>
                </a:cubicBezTo>
                <a:cubicBezTo>
                  <a:pt x="70" y="516"/>
                  <a:pt x="70" y="516"/>
                  <a:pt x="70" y="516"/>
                </a:cubicBezTo>
                <a:cubicBezTo>
                  <a:pt x="65" y="510"/>
                  <a:pt x="65" y="510"/>
                  <a:pt x="65" y="510"/>
                </a:cubicBezTo>
                <a:cubicBezTo>
                  <a:pt x="64" y="504"/>
                  <a:pt x="64" y="504"/>
                  <a:pt x="64" y="504"/>
                </a:cubicBezTo>
                <a:cubicBezTo>
                  <a:pt x="60" y="504"/>
                  <a:pt x="60" y="504"/>
                  <a:pt x="60" y="504"/>
                </a:cubicBezTo>
                <a:cubicBezTo>
                  <a:pt x="56" y="507"/>
                  <a:pt x="56" y="507"/>
                  <a:pt x="56" y="507"/>
                </a:cubicBezTo>
                <a:cubicBezTo>
                  <a:pt x="50" y="505"/>
                  <a:pt x="50" y="505"/>
                  <a:pt x="50" y="505"/>
                </a:cubicBezTo>
                <a:cubicBezTo>
                  <a:pt x="45" y="508"/>
                  <a:pt x="45" y="508"/>
                  <a:pt x="45" y="508"/>
                </a:cubicBezTo>
                <a:cubicBezTo>
                  <a:pt x="41" y="505"/>
                  <a:pt x="41" y="505"/>
                  <a:pt x="41" y="505"/>
                </a:cubicBezTo>
                <a:cubicBezTo>
                  <a:pt x="34" y="508"/>
                  <a:pt x="34" y="508"/>
                  <a:pt x="34" y="508"/>
                </a:cubicBezTo>
                <a:cubicBezTo>
                  <a:pt x="27" y="507"/>
                  <a:pt x="27" y="507"/>
                  <a:pt x="27" y="507"/>
                </a:cubicBezTo>
                <a:cubicBezTo>
                  <a:pt x="27" y="498"/>
                  <a:pt x="27" y="498"/>
                  <a:pt x="27" y="498"/>
                </a:cubicBezTo>
                <a:cubicBezTo>
                  <a:pt x="28" y="496"/>
                  <a:pt x="28" y="496"/>
                  <a:pt x="28" y="496"/>
                </a:cubicBezTo>
                <a:cubicBezTo>
                  <a:pt x="28" y="489"/>
                  <a:pt x="28" y="489"/>
                  <a:pt x="28" y="489"/>
                </a:cubicBezTo>
                <a:cubicBezTo>
                  <a:pt x="32" y="475"/>
                  <a:pt x="32" y="475"/>
                  <a:pt x="32" y="475"/>
                </a:cubicBezTo>
                <a:cubicBezTo>
                  <a:pt x="25" y="467"/>
                  <a:pt x="25" y="467"/>
                  <a:pt x="25" y="467"/>
                </a:cubicBezTo>
                <a:cubicBezTo>
                  <a:pt x="24" y="458"/>
                  <a:pt x="24" y="458"/>
                  <a:pt x="24" y="458"/>
                </a:cubicBezTo>
                <a:cubicBezTo>
                  <a:pt x="18" y="454"/>
                  <a:pt x="18" y="454"/>
                  <a:pt x="18" y="454"/>
                </a:cubicBezTo>
                <a:cubicBezTo>
                  <a:pt x="17" y="449"/>
                  <a:pt x="17" y="449"/>
                  <a:pt x="17" y="449"/>
                </a:cubicBezTo>
                <a:cubicBezTo>
                  <a:pt x="20" y="446"/>
                  <a:pt x="20" y="446"/>
                  <a:pt x="20" y="446"/>
                </a:cubicBezTo>
                <a:cubicBezTo>
                  <a:pt x="17" y="442"/>
                  <a:pt x="17" y="442"/>
                  <a:pt x="17" y="442"/>
                </a:cubicBezTo>
                <a:cubicBezTo>
                  <a:pt x="17" y="437"/>
                  <a:pt x="17" y="437"/>
                  <a:pt x="17" y="437"/>
                </a:cubicBezTo>
                <a:cubicBezTo>
                  <a:pt x="8" y="437"/>
                  <a:pt x="8" y="437"/>
                  <a:pt x="8" y="437"/>
                </a:cubicBezTo>
                <a:cubicBezTo>
                  <a:pt x="7" y="433"/>
                  <a:pt x="7" y="433"/>
                  <a:pt x="7" y="433"/>
                </a:cubicBezTo>
                <a:cubicBezTo>
                  <a:pt x="14" y="426"/>
                  <a:pt x="14" y="426"/>
                  <a:pt x="14" y="426"/>
                </a:cubicBezTo>
                <a:cubicBezTo>
                  <a:pt x="19" y="424"/>
                  <a:pt x="19" y="424"/>
                  <a:pt x="19" y="424"/>
                </a:cubicBezTo>
                <a:cubicBezTo>
                  <a:pt x="15" y="395"/>
                  <a:pt x="15" y="395"/>
                  <a:pt x="15" y="395"/>
                </a:cubicBezTo>
                <a:cubicBezTo>
                  <a:pt x="11" y="385"/>
                  <a:pt x="11" y="385"/>
                  <a:pt x="11" y="385"/>
                </a:cubicBezTo>
                <a:cubicBezTo>
                  <a:pt x="9" y="374"/>
                  <a:pt x="9" y="374"/>
                  <a:pt x="9" y="374"/>
                </a:cubicBezTo>
                <a:cubicBezTo>
                  <a:pt x="0" y="362"/>
                  <a:pt x="0" y="362"/>
                  <a:pt x="0" y="362"/>
                </a:cubicBezTo>
                <a:cubicBezTo>
                  <a:pt x="1" y="356"/>
                  <a:pt x="1" y="356"/>
                  <a:pt x="1" y="356"/>
                </a:cubicBezTo>
                <a:cubicBezTo>
                  <a:pt x="5" y="355"/>
                  <a:pt x="5" y="355"/>
                  <a:pt x="5" y="355"/>
                </a:cubicBezTo>
                <a:cubicBezTo>
                  <a:pt x="14" y="342"/>
                  <a:pt x="14" y="342"/>
                  <a:pt x="14" y="342"/>
                </a:cubicBezTo>
                <a:cubicBezTo>
                  <a:pt x="21" y="344"/>
                  <a:pt x="21" y="344"/>
                  <a:pt x="21" y="344"/>
                </a:cubicBezTo>
                <a:cubicBezTo>
                  <a:pt x="26" y="344"/>
                  <a:pt x="26" y="344"/>
                  <a:pt x="26" y="344"/>
                </a:cubicBezTo>
                <a:cubicBezTo>
                  <a:pt x="29" y="335"/>
                  <a:pt x="29" y="335"/>
                  <a:pt x="29" y="335"/>
                </a:cubicBezTo>
                <a:cubicBezTo>
                  <a:pt x="25" y="330"/>
                  <a:pt x="25" y="330"/>
                  <a:pt x="25" y="330"/>
                </a:cubicBezTo>
                <a:cubicBezTo>
                  <a:pt x="27" y="322"/>
                  <a:pt x="27" y="322"/>
                  <a:pt x="27" y="322"/>
                </a:cubicBezTo>
                <a:cubicBezTo>
                  <a:pt x="31" y="322"/>
                  <a:pt x="31" y="322"/>
                  <a:pt x="31" y="322"/>
                </a:cubicBezTo>
                <a:cubicBezTo>
                  <a:pt x="31" y="311"/>
                  <a:pt x="31" y="311"/>
                  <a:pt x="31" y="311"/>
                </a:cubicBezTo>
                <a:cubicBezTo>
                  <a:pt x="42" y="300"/>
                  <a:pt x="42" y="300"/>
                  <a:pt x="42" y="300"/>
                </a:cubicBezTo>
                <a:cubicBezTo>
                  <a:pt x="43" y="295"/>
                  <a:pt x="43" y="295"/>
                  <a:pt x="43" y="295"/>
                </a:cubicBezTo>
                <a:cubicBezTo>
                  <a:pt x="46" y="295"/>
                  <a:pt x="46" y="295"/>
                  <a:pt x="46" y="295"/>
                </a:cubicBezTo>
                <a:cubicBezTo>
                  <a:pt x="47" y="286"/>
                  <a:pt x="47" y="286"/>
                  <a:pt x="47" y="286"/>
                </a:cubicBezTo>
                <a:cubicBezTo>
                  <a:pt x="40" y="288"/>
                  <a:pt x="40" y="288"/>
                  <a:pt x="40" y="288"/>
                </a:cubicBezTo>
                <a:cubicBezTo>
                  <a:pt x="37" y="280"/>
                  <a:pt x="37" y="280"/>
                  <a:pt x="37" y="280"/>
                </a:cubicBezTo>
                <a:cubicBezTo>
                  <a:pt x="35" y="270"/>
                  <a:pt x="35" y="270"/>
                  <a:pt x="35" y="270"/>
                </a:cubicBezTo>
                <a:cubicBezTo>
                  <a:pt x="24" y="260"/>
                  <a:pt x="24" y="260"/>
                  <a:pt x="24" y="260"/>
                </a:cubicBezTo>
                <a:cubicBezTo>
                  <a:pt x="23" y="256"/>
                  <a:pt x="23" y="256"/>
                  <a:pt x="23" y="256"/>
                </a:cubicBezTo>
                <a:cubicBezTo>
                  <a:pt x="16" y="255"/>
                  <a:pt x="16" y="255"/>
                  <a:pt x="16" y="255"/>
                </a:cubicBezTo>
                <a:cubicBezTo>
                  <a:pt x="13" y="249"/>
                  <a:pt x="13" y="249"/>
                  <a:pt x="13" y="249"/>
                </a:cubicBezTo>
                <a:cubicBezTo>
                  <a:pt x="14" y="240"/>
                  <a:pt x="14" y="240"/>
                  <a:pt x="14" y="240"/>
                </a:cubicBezTo>
                <a:cubicBezTo>
                  <a:pt x="7" y="231"/>
                  <a:pt x="7" y="231"/>
                  <a:pt x="7" y="231"/>
                </a:cubicBezTo>
                <a:cubicBezTo>
                  <a:pt x="11" y="224"/>
                  <a:pt x="11" y="224"/>
                  <a:pt x="11" y="224"/>
                </a:cubicBezTo>
                <a:cubicBezTo>
                  <a:pt x="6" y="215"/>
                  <a:pt x="6" y="215"/>
                  <a:pt x="6" y="215"/>
                </a:cubicBezTo>
                <a:cubicBezTo>
                  <a:pt x="4" y="211"/>
                  <a:pt x="4" y="211"/>
                  <a:pt x="4" y="211"/>
                </a:cubicBezTo>
                <a:close/>
                <a:moveTo>
                  <a:pt x="229" y="18"/>
                </a:moveTo>
                <a:cubicBezTo>
                  <a:pt x="229" y="18"/>
                  <a:pt x="230" y="22"/>
                  <a:pt x="234" y="26"/>
                </a:cubicBezTo>
                <a:cubicBezTo>
                  <a:pt x="238" y="30"/>
                  <a:pt x="242" y="26"/>
                  <a:pt x="245" y="26"/>
                </a:cubicBezTo>
                <a:cubicBezTo>
                  <a:pt x="248" y="27"/>
                  <a:pt x="252" y="25"/>
                  <a:pt x="256" y="23"/>
                </a:cubicBezTo>
                <a:cubicBezTo>
                  <a:pt x="259" y="22"/>
                  <a:pt x="263" y="17"/>
                  <a:pt x="265" y="13"/>
                </a:cubicBezTo>
                <a:cubicBezTo>
                  <a:pt x="267" y="9"/>
                  <a:pt x="268" y="7"/>
                  <a:pt x="266" y="3"/>
                </a:cubicBezTo>
                <a:cubicBezTo>
                  <a:pt x="263" y="0"/>
                  <a:pt x="260" y="0"/>
                  <a:pt x="259" y="1"/>
                </a:cubicBezTo>
                <a:cubicBezTo>
                  <a:pt x="257" y="2"/>
                  <a:pt x="251" y="3"/>
                  <a:pt x="251" y="6"/>
                </a:cubicBezTo>
                <a:cubicBezTo>
                  <a:pt x="250" y="9"/>
                  <a:pt x="247" y="10"/>
                  <a:pt x="246" y="9"/>
                </a:cubicBezTo>
                <a:cubicBezTo>
                  <a:pt x="244" y="8"/>
                  <a:pt x="241" y="9"/>
                  <a:pt x="239" y="11"/>
                </a:cubicBezTo>
                <a:cubicBezTo>
                  <a:pt x="237" y="14"/>
                  <a:pt x="239" y="16"/>
                  <a:pt x="236" y="17"/>
                </a:cubicBezTo>
                <a:cubicBezTo>
                  <a:pt x="233" y="17"/>
                  <a:pt x="229" y="18"/>
                  <a:pt x="229" y="18"/>
                </a:cubicBezTo>
                <a:close/>
                <a:moveTo>
                  <a:pt x="217" y="54"/>
                </a:moveTo>
                <a:cubicBezTo>
                  <a:pt x="217" y="54"/>
                  <a:pt x="221" y="54"/>
                  <a:pt x="223" y="53"/>
                </a:cubicBezTo>
                <a:cubicBezTo>
                  <a:pt x="224" y="53"/>
                  <a:pt x="225" y="49"/>
                  <a:pt x="225" y="48"/>
                </a:cubicBezTo>
                <a:cubicBezTo>
                  <a:pt x="224" y="46"/>
                  <a:pt x="220" y="45"/>
                  <a:pt x="222" y="45"/>
                </a:cubicBezTo>
                <a:cubicBezTo>
                  <a:pt x="224" y="45"/>
                  <a:pt x="226" y="44"/>
                  <a:pt x="228" y="41"/>
                </a:cubicBezTo>
                <a:cubicBezTo>
                  <a:pt x="230" y="38"/>
                  <a:pt x="227" y="36"/>
                  <a:pt x="225" y="32"/>
                </a:cubicBezTo>
                <a:cubicBezTo>
                  <a:pt x="223" y="29"/>
                  <a:pt x="221" y="24"/>
                  <a:pt x="217" y="23"/>
                </a:cubicBezTo>
                <a:cubicBezTo>
                  <a:pt x="213" y="21"/>
                  <a:pt x="205" y="25"/>
                  <a:pt x="203" y="27"/>
                </a:cubicBezTo>
                <a:cubicBezTo>
                  <a:pt x="201" y="29"/>
                  <a:pt x="199" y="32"/>
                  <a:pt x="197" y="31"/>
                </a:cubicBezTo>
                <a:cubicBezTo>
                  <a:pt x="195" y="30"/>
                  <a:pt x="189" y="30"/>
                  <a:pt x="188" y="32"/>
                </a:cubicBezTo>
                <a:cubicBezTo>
                  <a:pt x="187" y="35"/>
                  <a:pt x="192" y="40"/>
                  <a:pt x="193" y="42"/>
                </a:cubicBezTo>
                <a:cubicBezTo>
                  <a:pt x="193" y="43"/>
                  <a:pt x="190" y="46"/>
                  <a:pt x="188" y="44"/>
                </a:cubicBezTo>
                <a:cubicBezTo>
                  <a:pt x="186" y="42"/>
                  <a:pt x="183" y="49"/>
                  <a:pt x="179" y="45"/>
                </a:cubicBezTo>
                <a:cubicBezTo>
                  <a:pt x="175" y="40"/>
                  <a:pt x="169" y="44"/>
                  <a:pt x="169" y="47"/>
                </a:cubicBezTo>
                <a:cubicBezTo>
                  <a:pt x="168" y="50"/>
                  <a:pt x="168" y="62"/>
                  <a:pt x="173" y="67"/>
                </a:cubicBezTo>
                <a:cubicBezTo>
                  <a:pt x="178" y="71"/>
                  <a:pt x="177" y="74"/>
                  <a:pt x="180" y="76"/>
                </a:cubicBezTo>
                <a:cubicBezTo>
                  <a:pt x="183" y="78"/>
                  <a:pt x="202" y="79"/>
                  <a:pt x="204" y="79"/>
                </a:cubicBezTo>
                <a:cubicBezTo>
                  <a:pt x="207" y="78"/>
                  <a:pt x="201" y="72"/>
                  <a:pt x="202" y="68"/>
                </a:cubicBezTo>
                <a:cubicBezTo>
                  <a:pt x="202" y="64"/>
                  <a:pt x="206" y="66"/>
                  <a:pt x="208" y="63"/>
                </a:cubicBezTo>
                <a:cubicBezTo>
                  <a:pt x="210" y="60"/>
                  <a:pt x="217" y="54"/>
                  <a:pt x="217" y="54"/>
                </a:cubicBezTo>
                <a:close/>
                <a:moveTo>
                  <a:pt x="222" y="79"/>
                </a:moveTo>
                <a:cubicBezTo>
                  <a:pt x="221" y="82"/>
                  <a:pt x="220" y="88"/>
                  <a:pt x="224" y="89"/>
                </a:cubicBezTo>
                <a:cubicBezTo>
                  <a:pt x="227" y="90"/>
                  <a:pt x="232" y="84"/>
                  <a:pt x="230" y="81"/>
                </a:cubicBezTo>
                <a:cubicBezTo>
                  <a:pt x="228" y="77"/>
                  <a:pt x="222" y="79"/>
                  <a:pt x="222" y="79"/>
                </a:cubicBezTo>
                <a:close/>
                <a:moveTo>
                  <a:pt x="234" y="90"/>
                </a:moveTo>
                <a:cubicBezTo>
                  <a:pt x="234" y="90"/>
                  <a:pt x="237" y="95"/>
                  <a:pt x="235" y="98"/>
                </a:cubicBezTo>
                <a:cubicBezTo>
                  <a:pt x="233" y="100"/>
                  <a:pt x="235" y="107"/>
                  <a:pt x="237" y="103"/>
                </a:cubicBezTo>
                <a:cubicBezTo>
                  <a:pt x="239" y="100"/>
                  <a:pt x="244" y="98"/>
                  <a:pt x="246" y="98"/>
                </a:cubicBezTo>
                <a:cubicBezTo>
                  <a:pt x="248" y="98"/>
                  <a:pt x="262" y="91"/>
                  <a:pt x="261" y="86"/>
                </a:cubicBezTo>
                <a:cubicBezTo>
                  <a:pt x="261" y="82"/>
                  <a:pt x="258" y="81"/>
                  <a:pt x="250" y="80"/>
                </a:cubicBezTo>
                <a:cubicBezTo>
                  <a:pt x="243" y="79"/>
                  <a:pt x="239" y="80"/>
                  <a:pt x="236" y="82"/>
                </a:cubicBezTo>
                <a:cubicBezTo>
                  <a:pt x="234" y="83"/>
                  <a:pt x="234" y="90"/>
                  <a:pt x="234" y="90"/>
                </a:cubicBezTo>
                <a:close/>
                <a:moveTo>
                  <a:pt x="15" y="190"/>
                </a:moveTo>
                <a:cubicBezTo>
                  <a:pt x="11" y="191"/>
                  <a:pt x="8" y="198"/>
                  <a:pt x="5" y="199"/>
                </a:cubicBezTo>
                <a:cubicBezTo>
                  <a:pt x="1" y="200"/>
                  <a:pt x="11" y="204"/>
                  <a:pt x="16" y="204"/>
                </a:cubicBezTo>
                <a:cubicBezTo>
                  <a:pt x="20" y="204"/>
                  <a:pt x="23" y="198"/>
                  <a:pt x="22" y="194"/>
                </a:cubicBezTo>
                <a:cubicBezTo>
                  <a:pt x="21" y="190"/>
                  <a:pt x="15" y="190"/>
                  <a:pt x="15" y="190"/>
                </a:cubicBezTo>
                <a:close/>
              </a:path>
            </a:pathLst>
          </a:custGeom>
          <a:solidFill>
            <a:schemeClr val="accent1"/>
          </a:solidFill>
          <a:ln w="3175" cap="rnd">
            <a:noFill/>
            <a:prstDash val="solid"/>
            <a:round/>
            <a:headEnd/>
            <a:tailEnd/>
          </a:ln>
          <a:effectLst>
            <a:outerShdw blurRad="762000" dist="3810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89" name="Group 88">
            <a:extLst>
              <a:ext uri="{FF2B5EF4-FFF2-40B4-BE49-F238E27FC236}">
                <a16:creationId xmlns:a16="http://schemas.microsoft.com/office/drawing/2014/main" id="{FEB7098B-8C38-5642-8B21-74B62D17F894}"/>
              </a:ext>
            </a:extLst>
          </p:cNvPr>
          <p:cNvGrpSpPr/>
          <p:nvPr/>
        </p:nvGrpSpPr>
        <p:grpSpPr>
          <a:xfrm>
            <a:off x="1019412" y="1150591"/>
            <a:ext cx="2285349" cy="2285349"/>
            <a:chOff x="4136164" y="3992197"/>
            <a:chExt cx="2285349" cy="2285349"/>
          </a:xfrm>
          <a:effectLst>
            <a:outerShdw blurRad="762000" dist="254000" dir="5400000" algn="t" rotWithShape="0">
              <a:prstClr val="black">
                <a:alpha val="30000"/>
              </a:prstClr>
            </a:outerShdw>
          </a:effectLst>
        </p:grpSpPr>
        <p:sp>
          <p:nvSpPr>
            <p:cNvPr id="90" name="Rectangle 89">
              <a:extLst>
                <a:ext uri="{FF2B5EF4-FFF2-40B4-BE49-F238E27FC236}">
                  <a16:creationId xmlns:a16="http://schemas.microsoft.com/office/drawing/2014/main" id="{6F4B650B-6BDE-5246-9D0C-38EF6D1C5ACB}"/>
                </a:ext>
              </a:extLst>
            </p:cNvPr>
            <p:cNvSpPr/>
            <p:nvPr/>
          </p:nvSpPr>
          <p:spPr>
            <a:xfrm>
              <a:off x="4136164" y="3992197"/>
              <a:ext cx="2285349" cy="228534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51999" bIns="288000" rtlCol="0" anchor="b"/>
            <a:lstStyle/>
            <a:p>
              <a:r>
                <a:rPr lang="en-US" sz="4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50%</a:t>
              </a:r>
            </a:p>
            <a:p>
              <a:r>
                <a:rPr lang="en-US" sz="1000" dirty="0">
                  <a:solidFill>
                    <a:schemeClr val="tx1">
                      <a:alpha val="70000"/>
                    </a:schemeClr>
                  </a:solidFill>
                  <a:ea typeface="Roboto Light" charset="0"/>
                  <a:cs typeface="Roboto Light" charset="0"/>
                </a:rPr>
                <a:t>+0.16 (2.16%)</a:t>
              </a:r>
            </a:p>
            <a:p>
              <a:endParaRPr lang="en-US" sz="1000" dirty="0">
                <a:solidFill>
                  <a:schemeClr val="tx1">
                    <a:alpha val="70000"/>
                  </a:schemeClr>
                </a:solidFill>
                <a:ea typeface="Roboto Light" charset="0"/>
                <a:cs typeface="Roboto Light" charset="0"/>
              </a:endParaRPr>
            </a:p>
            <a:p>
              <a:endParaRPr lang="en-US" sz="1000" dirty="0">
                <a:solidFill>
                  <a:schemeClr val="tx1">
                    <a:alpha val="70000"/>
                  </a:schemeClr>
                </a:solidFill>
                <a:ea typeface="Roboto Light" charset="0"/>
                <a:cs typeface="Roboto Light" charset="0"/>
              </a:endParaRPr>
            </a:p>
            <a:p>
              <a:pPr marL="171450" indent="-171450">
                <a:buFont typeface="Arial" panose="020B0604020202020204" pitchFamily="34" charset="0"/>
                <a:buChar char="•"/>
              </a:pP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Good Feedback</a:t>
              </a:r>
            </a:p>
          </p:txBody>
        </p:sp>
        <p:cxnSp>
          <p:nvCxnSpPr>
            <p:cNvPr id="91" name="Straight Connector 90">
              <a:extLst>
                <a:ext uri="{FF2B5EF4-FFF2-40B4-BE49-F238E27FC236}">
                  <a16:creationId xmlns:a16="http://schemas.microsoft.com/office/drawing/2014/main" id="{9FB684F4-25B3-A34B-A371-126CA9C0FFA1}"/>
                </a:ext>
              </a:extLst>
            </p:cNvPr>
            <p:cNvCxnSpPr>
              <a:cxnSpLocks/>
            </p:cNvCxnSpPr>
            <p:nvPr/>
          </p:nvCxnSpPr>
          <p:spPr>
            <a:xfrm>
              <a:off x="4136164" y="4010600"/>
              <a:ext cx="1316053"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7DDF44DB-169B-3B4C-BB38-785E442B29A0}"/>
              </a:ext>
            </a:extLst>
          </p:cNvPr>
          <p:cNvGrpSpPr/>
          <p:nvPr/>
        </p:nvGrpSpPr>
        <p:grpSpPr>
          <a:xfrm>
            <a:off x="3412235" y="1150591"/>
            <a:ext cx="2285350" cy="2285349"/>
            <a:chOff x="6528987" y="3992197"/>
            <a:chExt cx="2285350" cy="2285349"/>
          </a:xfrm>
          <a:effectLst>
            <a:outerShdw blurRad="762000" dist="254000" dir="5400000" algn="t" rotWithShape="0">
              <a:prstClr val="black">
                <a:alpha val="30000"/>
              </a:prstClr>
            </a:outerShdw>
          </a:effectLst>
        </p:grpSpPr>
        <p:sp>
          <p:nvSpPr>
            <p:cNvPr id="93" name="Rectangle 92">
              <a:extLst>
                <a:ext uri="{FF2B5EF4-FFF2-40B4-BE49-F238E27FC236}">
                  <a16:creationId xmlns:a16="http://schemas.microsoft.com/office/drawing/2014/main" id="{F567B3A2-AA79-914B-BA94-CCE75074ED11}"/>
                </a:ext>
              </a:extLst>
            </p:cNvPr>
            <p:cNvSpPr/>
            <p:nvPr/>
          </p:nvSpPr>
          <p:spPr>
            <a:xfrm>
              <a:off x="6528988" y="3992197"/>
              <a:ext cx="2285349" cy="228534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51999" bIns="288000" rtlCol="0" anchor="b"/>
            <a:lstStyle/>
            <a:p>
              <a:r>
                <a:rPr lang="en-US" sz="4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30%</a:t>
              </a:r>
            </a:p>
            <a:p>
              <a:r>
                <a:rPr lang="en-US" sz="1000" dirty="0">
                  <a:solidFill>
                    <a:schemeClr val="tx1">
                      <a:alpha val="70000"/>
                    </a:schemeClr>
                  </a:solidFill>
                  <a:ea typeface="Roboto Light" charset="0"/>
                  <a:cs typeface="Roboto Light" charset="0"/>
                </a:rPr>
                <a:t>+0.16 (2.16%)</a:t>
              </a:r>
            </a:p>
            <a:p>
              <a:endParaRPr lang="en-US" sz="1000" dirty="0">
                <a:solidFill>
                  <a:schemeClr val="tx1">
                    <a:alpha val="70000"/>
                  </a:schemeClr>
                </a:solidFill>
                <a:ea typeface="Roboto Light" charset="0"/>
                <a:cs typeface="Roboto Light" charset="0"/>
              </a:endParaRPr>
            </a:p>
            <a:p>
              <a:endParaRPr lang="en-US" sz="1000" dirty="0">
                <a:solidFill>
                  <a:schemeClr val="tx1">
                    <a:alpha val="70000"/>
                  </a:schemeClr>
                </a:solidFill>
                <a:ea typeface="Roboto Light" charset="0"/>
                <a:cs typeface="Roboto Light" charset="0"/>
              </a:endParaRPr>
            </a:p>
            <a:p>
              <a:pPr marL="171450" indent="-171450">
                <a:buFont typeface="Arial" panose="020B0604020202020204" pitchFamily="34" charset="0"/>
                <a:buChar char="•"/>
              </a:pP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Good Feedback</a:t>
              </a:r>
            </a:p>
          </p:txBody>
        </p:sp>
        <p:cxnSp>
          <p:nvCxnSpPr>
            <p:cNvPr id="94" name="Straight Connector 93">
              <a:extLst>
                <a:ext uri="{FF2B5EF4-FFF2-40B4-BE49-F238E27FC236}">
                  <a16:creationId xmlns:a16="http://schemas.microsoft.com/office/drawing/2014/main" id="{F82948CE-BB29-EB42-943A-AA07AB157CCE}"/>
                </a:ext>
              </a:extLst>
            </p:cNvPr>
            <p:cNvCxnSpPr>
              <a:cxnSpLocks/>
            </p:cNvCxnSpPr>
            <p:nvPr/>
          </p:nvCxnSpPr>
          <p:spPr>
            <a:xfrm>
              <a:off x="6528987" y="4010600"/>
              <a:ext cx="837488" cy="0"/>
            </a:xfrm>
            <a:prstGeom prst="line">
              <a:avLst/>
            </a:prstGeom>
            <a:ln w="508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7501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89"/>
                                        </p:tgtEl>
                                        <p:attrNameLst>
                                          <p:attrName>style.visibility</p:attrName>
                                        </p:attrNameLst>
                                      </p:cBhvr>
                                      <p:to>
                                        <p:strVal val="visible"/>
                                      </p:to>
                                    </p:set>
                                    <p:animEffect transition="in" filter="wipe(left)">
                                      <p:cBhvr>
                                        <p:cTn id="7" dur="500"/>
                                        <p:tgtEl>
                                          <p:spTgt spid="89"/>
                                        </p:tgtEl>
                                      </p:cBhvr>
                                    </p:animEffect>
                                  </p:childTnLst>
                                </p:cTn>
                              </p:par>
                              <p:par>
                                <p:cTn id="8" presetID="22" presetClass="entr" presetSubtype="8" fill="hold" nodeType="withEffect">
                                  <p:stCondLst>
                                    <p:cond delay="800"/>
                                  </p:stCondLst>
                                  <p:childTnLst>
                                    <p:set>
                                      <p:cBhvr>
                                        <p:cTn id="9" dur="1" fill="hold">
                                          <p:stCondLst>
                                            <p:cond delay="0"/>
                                          </p:stCondLst>
                                        </p:cTn>
                                        <p:tgtEl>
                                          <p:spTgt spid="92"/>
                                        </p:tgtEl>
                                        <p:attrNameLst>
                                          <p:attrName>style.visibility</p:attrName>
                                        </p:attrNameLst>
                                      </p:cBhvr>
                                      <p:to>
                                        <p:strVal val="visible"/>
                                      </p:to>
                                    </p:set>
                                    <p:animEffect transition="in" filter="wipe(left)">
                                      <p:cBhvr>
                                        <p:cTn id="10" dur="500"/>
                                        <p:tgtEl>
                                          <p:spTgt spid="92"/>
                                        </p:tgtEl>
                                      </p:cBhvr>
                                    </p:animEffect>
                                  </p:childTnLst>
                                </p:cTn>
                              </p:par>
                              <p:par>
                                <p:cTn id="11" presetID="6" presetClass="emph" presetSubtype="0" accel="50000" decel="50000" autoRev="1" fill="hold" nodeType="withEffect">
                                  <p:stCondLst>
                                    <p:cond delay="500"/>
                                  </p:stCondLst>
                                  <p:childTnLst>
                                    <p:animScale>
                                      <p:cBhvr>
                                        <p:cTn id="12" dur="500" fill="hold"/>
                                        <p:tgtEl>
                                          <p:spTgt spid="89"/>
                                        </p:tgtEl>
                                      </p:cBhvr>
                                      <p:by x="110000" y="110000"/>
                                    </p:animScale>
                                  </p:childTnLst>
                                </p:cTn>
                              </p:par>
                              <p:par>
                                <p:cTn id="13" presetID="6" presetClass="emph" presetSubtype="0" accel="50000" decel="50000" autoRev="1" fill="hold" nodeType="withEffect">
                                  <p:stCondLst>
                                    <p:cond delay="800"/>
                                  </p:stCondLst>
                                  <p:childTnLst>
                                    <p:animScale>
                                      <p:cBhvr>
                                        <p:cTn id="14" dur="500" fill="hold"/>
                                        <p:tgtEl>
                                          <p:spTgt spid="92"/>
                                        </p:tgtEl>
                                      </p:cBhvr>
                                      <p:by x="110000" y="110000"/>
                                    </p:animScale>
                                  </p:childTnLst>
                                </p:cTn>
                              </p:par>
                              <p:par>
                                <p:cTn id="15" presetID="2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1000"/>
                                        <p:tgtEl>
                                          <p:spTgt spid="3"/>
                                        </p:tgtEl>
                                      </p:cBhvr>
                                    </p:animEffect>
                                  </p:childTnLst>
                                </p:cTn>
                              </p:par>
                              <p:par>
                                <p:cTn id="18" presetID="22" presetClass="entr" presetSubtype="4" fill="hold" grpId="0" nodeType="withEffect">
                                  <p:stCondLst>
                                    <p:cond delay="500"/>
                                  </p:stCondLst>
                                  <p:childTnLst>
                                    <p:set>
                                      <p:cBhvr>
                                        <p:cTn id="19" dur="1" fill="hold">
                                          <p:stCondLst>
                                            <p:cond delay="0"/>
                                          </p:stCondLst>
                                        </p:cTn>
                                        <p:tgtEl>
                                          <p:spTgt spid="88"/>
                                        </p:tgtEl>
                                        <p:attrNameLst>
                                          <p:attrName>style.visibility</p:attrName>
                                        </p:attrNameLst>
                                      </p:cBhvr>
                                      <p:to>
                                        <p:strVal val="visible"/>
                                      </p:to>
                                    </p:set>
                                    <p:animEffect transition="in" filter="wipe(down)">
                                      <p:cBhvr>
                                        <p:cTn id="2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Mission</a:t>
            </a:r>
            <a:r>
              <a:rPr lang="en-US" dirty="0"/>
              <a:t> &amp;</a:t>
            </a:r>
            <a:br>
              <a:rPr lang="en-US" dirty="0"/>
            </a:br>
            <a:r>
              <a:rPr lang="en-US" dirty="0"/>
              <a:t>Vision</a:t>
            </a:r>
          </a:p>
        </p:txBody>
      </p:sp>
      <p:sp>
        <p:nvSpPr>
          <p:cNvPr id="6" name="Rectangle 5"/>
          <p:cNvSpPr/>
          <p:nvPr/>
        </p:nvSpPr>
        <p:spPr>
          <a:xfrm>
            <a:off x="1013804" y="2858671"/>
            <a:ext cx="3050196" cy="564613"/>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07999" rIns="360000" rtlCol="0" anchor="ctr"/>
          <a:lstStyle/>
          <a:p>
            <a:r>
              <a:rPr lang="en-US" sz="1400" b="1" dirty="0">
                <a:latin typeface="Open Sans" charset="0"/>
                <a:ea typeface="Open Sans" charset="0"/>
                <a:cs typeface="Open Sans" charset="0"/>
              </a:rPr>
              <a:t>Mission</a:t>
            </a:r>
          </a:p>
        </p:txBody>
      </p:sp>
      <p:sp>
        <p:nvSpPr>
          <p:cNvPr id="7" name="TextBox 6"/>
          <p:cNvSpPr txBox="1"/>
          <p:nvPr/>
        </p:nvSpPr>
        <p:spPr>
          <a:xfrm>
            <a:off x="2028824" y="3523169"/>
            <a:ext cx="3609976" cy="2201491"/>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 like a strain of sacred music, or a noble picture, or a passage from the grander poets. It always does one good. </a:t>
            </a:r>
          </a:p>
        </p:txBody>
      </p:sp>
      <p:sp>
        <p:nvSpPr>
          <p:cNvPr id="9" name="TextBox 8"/>
          <p:cNvSpPr txBox="1"/>
          <p:nvPr/>
        </p:nvSpPr>
        <p:spPr>
          <a:xfrm>
            <a:off x="7112000" y="2973258"/>
            <a:ext cx="4069521" cy="2300492"/>
          </a:xfrm>
          <a:prstGeom prst="rect">
            <a:avLst/>
          </a:prstGeom>
          <a:noFill/>
        </p:spPr>
        <p:txBody>
          <a:bodyPr wrap="square" lIns="0" tIns="36000" rIns="216000" bIns="36000" rtlCol="0">
            <a:spAutoFit/>
          </a:bodyPr>
          <a:lstStyle/>
          <a:p>
            <a:pPr>
              <a:lnSpc>
                <a:spcPct val="130000"/>
              </a:lnSpc>
              <a:spcBef>
                <a:spcPts val="2200"/>
              </a:spcBef>
            </a:pPr>
            <a:r>
              <a:rPr lang="en-US" sz="1400" b="1" dirty="0"/>
              <a:t>Vision</a:t>
            </a:r>
            <a:endParaRPr lang="en-US" sz="1400" b="1" dirty="0">
              <a:solidFill>
                <a:schemeClr val="tx1">
                  <a:alpha val="70000"/>
                </a:schemeClr>
              </a:solidFill>
            </a:endParaRPr>
          </a:p>
          <a:p>
            <a:pPr>
              <a:lnSpc>
                <a:spcPct val="130000"/>
              </a:lnSpc>
              <a:spcBef>
                <a:spcPts val="22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a:t>
            </a:r>
          </a:p>
          <a:p>
            <a:pPr>
              <a:lnSpc>
                <a:spcPct val="130000"/>
              </a:lnSpc>
              <a:spcBef>
                <a:spcPts val="2200"/>
              </a:spcBef>
            </a:pPr>
            <a:r>
              <a:rPr lang="en-US" sz="1000" dirty="0">
                <a:solidFill>
                  <a:schemeClr val="tx1">
                    <a:alpha val="70000"/>
                  </a:schemeClr>
                </a:solidFill>
              </a:rPr>
              <a:t>It always does one good. A peep at some distant orb has power to raise and purify our thoughts like a strain of sacred music, or a noble picture, or a passage from the grander poets. It always does one good.</a:t>
            </a:r>
          </a:p>
        </p:txBody>
      </p:sp>
      <p:sp>
        <p:nvSpPr>
          <p:cNvPr id="4" name="Picture Placeholder 3">
            <a:extLst>
              <a:ext uri="{FF2B5EF4-FFF2-40B4-BE49-F238E27FC236}">
                <a16:creationId xmlns:a16="http://schemas.microsoft.com/office/drawing/2014/main" id="{171A14A1-15B6-48C9-A0E4-EE2573DE827C}"/>
              </a:ext>
            </a:extLst>
          </p:cNvPr>
          <p:cNvSpPr>
            <a:spLocks noGrp="1"/>
          </p:cNvSpPr>
          <p:nvPr>
            <p:ph type="pic" sz="quarter" idx="12"/>
          </p:nvPr>
        </p:nvSpPr>
        <p:spPr/>
      </p:sp>
    </p:spTree>
    <p:extLst>
      <p:ext uri="{BB962C8B-B14F-4D97-AF65-F5344CB8AC3E}">
        <p14:creationId xmlns:p14="http://schemas.microsoft.com/office/powerpoint/2010/main" val="5693777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6"/>
                                        </p:tgtEl>
                                      </p:cBhvr>
                                      <p:by x="105000" y="105000"/>
                                    </p:animScale>
                                  </p:childTnLst>
                                </p:cTn>
                              </p:par>
                              <p:par>
                                <p:cTn id="10" presetID="2" presetClass="entr" presetSubtype="4" decel="50000" fill="hold" grpId="0" nodeType="with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ppt_x"/>
                                          </p:val>
                                        </p:tav>
                                        <p:tav tm="100000">
                                          <p:val>
                                            <p:strVal val="#ppt_x"/>
                                          </p:val>
                                        </p:tav>
                                      </p:tavLst>
                                    </p:anim>
                                    <p:anim calcmode="lin" valueType="num">
                                      <p:cBhvr additive="base">
                                        <p:cTn id="13" dur="1000" fill="hold"/>
                                        <p:tgtEl>
                                          <p:spTgt spid="7"/>
                                        </p:tgtEl>
                                        <p:attrNameLst>
                                          <p:attrName>ppt_y</p:attrName>
                                        </p:attrNameLst>
                                      </p:cBhvr>
                                      <p:tavLst>
                                        <p:tav tm="0">
                                          <p:val>
                                            <p:strVal val="1+#ppt_h/2"/>
                                          </p:val>
                                        </p:tav>
                                        <p:tav tm="100000">
                                          <p:val>
                                            <p:strVal val="#ppt_y"/>
                                          </p:val>
                                        </p:tav>
                                      </p:tavLst>
                                    </p:anim>
                                  </p:childTnLst>
                                </p:cTn>
                              </p:par>
                              <p:par>
                                <p:cTn id="14" presetID="2" presetClass="entr" presetSubtype="4" decel="50000" fill="hold" grpId="0" nodeType="withEffect">
                                  <p:stCondLst>
                                    <p:cond delay="13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9"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0F4B-FED3-F240-AD4D-36E07B204E0B}"/>
              </a:ext>
            </a:extLst>
          </p:cNvPr>
          <p:cNvSpPr>
            <a:spLocks noGrp="1"/>
          </p:cNvSpPr>
          <p:nvPr>
            <p:ph type="title"/>
          </p:nvPr>
        </p:nvSpPr>
        <p:spPr/>
        <p:txBody>
          <a:bodyPr/>
          <a:lstStyle/>
          <a:p>
            <a:r>
              <a:rPr lang="en-US" dirty="0"/>
              <a:t>Brazil Maps </a:t>
            </a:r>
            <a:br>
              <a:rPr lang="en-US" dirty="0"/>
            </a:br>
            <a:r>
              <a:rPr lang="en-US" dirty="0">
                <a:solidFill>
                  <a:schemeClr val="accent1"/>
                </a:solidFill>
              </a:rPr>
              <a:t>Graphic</a:t>
            </a:r>
          </a:p>
        </p:txBody>
      </p:sp>
      <p:sp>
        <p:nvSpPr>
          <p:cNvPr id="78" name="TextBox 77">
            <a:extLst>
              <a:ext uri="{FF2B5EF4-FFF2-40B4-BE49-F238E27FC236}">
                <a16:creationId xmlns:a16="http://schemas.microsoft.com/office/drawing/2014/main" id="{11A3793B-4C84-9141-8F13-95C36324B210}"/>
              </a:ext>
            </a:extLst>
          </p:cNvPr>
          <p:cNvSpPr txBox="1"/>
          <p:nvPr/>
        </p:nvSpPr>
        <p:spPr>
          <a:xfrm>
            <a:off x="2028825" y="3674586"/>
            <a:ext cx="3284430" cy="2192771"/>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pSp>
        <p:nvGrpSpPr>
          <p:cNvPr id="59" name="Group 4">
            <a:extLst>
              <a:ext uri="{FF2B5EF4-FFF2-40B4-BE49-F238E27FC236}">
                <a16:creationId xmlns:a16="http://schemas.microsoft.com/office/drawing/2014/main" id="{1D690638-3502-4FB2-913F-9FE0E4D867A4}"/>
              </a:ext>
            </a:extLst>
          </p:cNvPr>
          <p:cNvGrpSpPr>
            <a:grpSpLocks noChangeAspect="1"/>
          </p:cNvGrpSpPr>
          <p:nvPr/>
        </p:nvGrpSpPr>
        <p:grpSpPr bwMode="auto">
          <a:xfrm>
            <a:off x="5069784" y="782204"/>
            <a:ext cx="5704172" cy="5456453"/>
            <a:chOff x="722" y="0"/>
            <a:chExt cx="4320" cy="4320"/>
          </a:xfrm>
          <a:solidFill>
            <a:schemeClr val="bg1">
              <a:lumMod val="85000"/>
            </a:schemeClr>
          </a:solidFill>
        </p:grpSpPr>
        <p:sp>
          <p:nvSpPr>
            <p:cNvPr id="60" name="Freeform 5">
              <a:extLst>
                <a:ext uri="{FF2B5EF4-FFF2-40B4-BE49-F238E27FC236}">
                  <a16:creationId xmlns:a16="http://schemas.microsoft.com/office/drawing/2014/main" id="{BBDFABFB-25DD-4FBE-8CD5-8E0E29704C0B}"/>
                </a:ext>
              </a:extLst>
            </p:cNvPr>
            <p:cNvSpPr>
              <a:spLocks/>
            </p:cNvSpPr>
            <p:nvPr/>
          </p:nvSpPr>
          <p:spPr bwMode="auto">
            <a:xfrm>
              <a:off x="3314" y="337"/>
              <a:ext cx="39" cy="44"/>
            </a:xfrm>
            <a:custGeom>
              <a:avLst/>
              <a:gdLst>
                <a:gd name="T0" fmla="*/ 9 w 16"/>
                <a:gd name="T1" fmla="*/ 2 h 18"/>
                <a:gd name="T2" fmla="*/ 5 w 16"/>
                <a:gd name="T3" fmla="*/ 0 h 18"/>
                <a:gd name="T4" fmla="*/ 2 w 16"/>
                <a:gd name="T5" fmla="*/ 1 h 18"/>
                <a:gd name="T6" fmla="*/ 1 w 16"/>
                <a:gd name="T7" fmla="*/ 9 h 18"/>
                <a:gd name="T8" fmla="*/ 9 w 16"/>
                <a:gd name="T9" fmla="*/ 18 h 18"/>
                <a:gd name="T10" fmla="*/ 10 w 16"/>
                <a:gd name="T11" fmla="*/ 18 h 18"/>
                <a:gd name="T12" fmla="*/ 14 w 16"/>
                <a:gd name="T13" fmla="*/ 14 h 18"/>
                <a:gd name="T14" fmla="*/ 9 w 16"/>
                <a:gd name="T15" fmla="*/ 2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8">
                  <a:moveTo>
                    <a:pt x="9" y="2"/>
                  </a:moveTo>
                  <a:cubicBezTo>
                    <a:pt x="8" y="1"/>
                    <a:pt x="6" y="0"/>
                    <a:pt x="5" y="0"/>
                  </a:cubicBezTo>
                  <a:cubicBezTo>
                    <a:pt x="4" y="0"/>
                    <a:pt x="3" y="0"/>
                    <a:pt x="2" y="1"/>
                  </a:cubicBezTo>
                  <a:cubicBezTo>
                    <a:pt x="0" y="3"/>
                    <a:pt x="1" y="7"/>
                    <a:pt x="1" y="9"/>
                  </a:cubicBezTo>
                  <a:cubicBezTo>
                    <a:pt x="3" y="16"/>
                    <a:pt x="6" y="18"/>
                    <a:pt x="9" y="18"/>
                  </a:cubicBezTo>
                  <a:cubicBezTo>
                    <a:pt x="9" y="18"/>
                    <a:pt x="9" y="18"/>
                    <a:pt x="10" y="18"/>
                  </a:cubicBezTo>
                  <a:cubicBezTo>
                    <a:pt x="13" y="17"/>
                    <a:pt x="14" y="16"/>
                    <a:pt x="14" y="14"/>
                  </a:cubicBezTo>
                  <a:cubicBezTo>
                    <a:pt x="16" y="10"/>
                    <a:pt x="11" y="4"/>
                    <a:pt x="9" y="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6">
              <a:extLst>
                <a:ext uri="{FF2B5EF4-FFF2-40B4-BE49-F238E27FC236}">
                  <a16:creationId xmlns:a16="http://schemas.microsoft.com/office/drawing/2014/main" id="{0E0E1201-FE3C-4944-B937-55FC3D974A2A}"/>
                </a:ext>
              </a:extLst>
            </p:cNvPr>
            <p:cNvSpPr>
              <a:spLocks/>
            </p:cNvSpPr>
            <p:nvPr/>
          </p:nvSpPr>
          <p:spPr bwMode="auto">
            <a:xfrm>
              <a:off x="3788" y="3239"/>
              <a:ext cx="32" cy="29"/>
            </a:xfrm>
            <a:custGeom>
              <a:avLst/>
              <a:gdLst>
                <a:gd name="T0" fmla="*/ 12 w 13"/>
                <a:gd name="T1" fmla="*/ 1 h 12"/>
                <a:gd name="T2" fmla="*/ 9 w 13"/>
                <a:gd name="T3" fmla="*/ 0 h 12"/>
                <a:gd name="T4" fmla="*/ 6 w 13"/>
                <a:gd name="T5" fmla="*/ 2 h 12"/>
                <a:gd name="T6" fmla="*/ 5 w 13"/>
                <a:gd name="T7" fmla="*/ 5 h 12"/>
                <a:gd name="T8" fmla="*/ 5 w 13"/>
                <a:gd name="T9" fmla="*/ 5 h 12"/>
                <a:gd name="T10" fmla="*/ 5 w 13"/>
                <a:gd name="T11" fmla="*/ 5 h 12"/>
                <a:gd name="T12" fmla="*/ 3 w 13"/>
                <a:gd name="T13" fmla="*/ 4 h 12"/>
                <a:gd name="T14" fmla="*/ 0 w 13"/>
                <a:gd name="T15" fmla="*/ 5 h 12"/>
                <a:gd name="T16" fmla="*/ 0 w 13"/>
                <a:gd name="T17" fmla="*/ 8 h 12"/>
                <a:gd name="T18" fmla="*/ 4 w 13"/>
                <a:gd name="T19" fmla="*/ 12 h 12"/>
                <a:gd name="T20" fmla="*/ 8 w 13"/>
                <a:gd name="T21" fmla="*/ 12 h 12"/>
                <a:gd name="T22" fmla="*/ 13 w 13"/>
                <a:gd name="T23" fmla="*/ 8 h 12"/>
                <a:gd name="T24" fmla="*/ 12 w 13"/>
                <a:gd name="T25"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2">
                  <a:moveTo>
                    <a:pt x="12" y="1"/>
                  </a:moveTo>
                  <a:cubicBezTo>
                    <a:pt x="11" y="0"/>
                    <a:pt x="10" y="0"/>
                    <a:pt x="9" y="0"/>
                  </a:cubicBezTo>
                  <a:cubicBezTo>
                    <a:pt x="8" y="0"/>
                    <a:pt x="6" y="1"/>
                    <a:pt x="6" y="2"/>
                  </a:cubicBezTo>
                  <a:cubicBezTo>
                    <a:pt x="6" y="3"/>
                    <a:pt x="5" y="4"/>
                    <a:pt x="5" y="5"/>
                  </a:cubicBezTo>
                  <a:cubicBezTo>
                    <a:pt x="5" y="5"/>
                    <a:pt x="5" y="5"/>
                    <a:pt x="5" y="5"/>
                  </a:cubicBezTo>
                  <a:cubicBezTo>
                    <a:pt x="5" y="5"/>
                    <a:pt x="5" y="5"/>
                    <a:pt x="5" y="5"/>
                  </a:cubicBezTo>
                  <a:cubicBezTo>
                    <a:pt x="4" y="4"/>
                    <a:pt x="3" y="4"/>
                    <a:pt x="3" y="4"/>
                  </a:cubicBezTo>
                  <a:cubicBezTo>
                    <a:pt x="1" y="4"/>
                    <a:pt x="1" y="5"/>
                    <a:pt x="0" y="5"/>
                  </a:cubicBezTo>
                  <a:cubicBezTo>
                    <a:pt x="0" y="6"/>
                    <a:pt x="0" y="7"/>
                    <a:pt x="0" y="8"/>
                  </a:cubicBezTo>
                  <a:cubicBezTo>
                    <a:pt x="0" y="11"/>
                    <a:pt x="3" y="11"/>
                    <a:pt x="4" y="12"/>
                  </a:cubicBezTo>
                  <a:cubicBezTo>
                    <a:pt x="6" y="12"/>
                    <a:pt x="7" y="12"/>
                    <a:pt x="8" y="12"/>
                  </a:cubicBezTo>
                  <a:cubicBezTo>
                    <a:pt x="11" y="12"/>
                    <a:pt x="13" y="11"/>
                    <a:pt x="13" y="8"/>
                  </a:cubicBezTo>
                  <a:cubicBezTo>
                    <a:pt x="13" y="6"/>
                    <a:pt x="13" y="2"/>
                    <a:pt x="12" y="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7">
              <a:extLst>
                <a:ext uri="{FF2B5EF4-FFF2-40B4-BE49-F238E27FC236}">
                  <a16:creationId xmlns:a16="http://schemas.microsoft.com/office/drawing/2014/main" id="{33553C80-2C28-4C55-B249-8D330F3BA2BC}"/>
                </a:ext>
              </a:extLst>
            </p:cNvPr>
            <p:cNvSpPr>
              <a:spLocks/>
            </p:cNvSpPr>
            <p:nvPr/>
          </p:nvSpPr>
          <p:spPr bwMode="auto">
            <a:xfrm>
              <a:off x="3903" y="3171"/>
              <a:ext cx="36" cy="19"/>
            </a:xfrm>
            <a:custGeom>
              <a:avLst/>
              <a:gdLst>
                <a:gd name="T0" fmla="*/ 11 w 15"/>
                <a:gd name="T1" fmla="*/ 0 h 8"/>
                <a:gd name="T2" fmla="*/ 3 w 15"/>
                <a:gd name="T3" fmla="*/ 1 h 8"/>
                <a:gd name="T4" fmla="*/ 1 w 15"/>
                <a:gd name="T5" fmla="*/ 6 h 8"/>
                <a:gd name="T6" fmla="*/ 5 w 15"/>
                <a:gd name="T7" fmla="*/ 8 h 8"/>
                <a:gd name="T8" fmla="*/ 8 w 15"/>
                <a:gd name="T9" fmla="*/ 8 h 8"/>
                <a:gd name="T10" fmla="*/ 9 w 15"/>
                <a:gd name="T11" fmla="*/ 8 h 8"/>
                <a:gd name="T12" fmla="*/ 10 w 15"/>
                <a:gd name="T13" fmla="*/ 8 h 8"/>
                <a:gd name="T14" fmla="*/ 14 w 15"/>
                <a:gd name="T15" fmla="*/ 2 h 8"/>
                <a:gd name="T16" fmla="*/ 11 w 1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8">
                  <a:moveTo>
                    <a:pt x="11" y="0"/>
                  </a:moveTo>
                  <a:cubicBezTo>
                    <a:pt x="10" y="0"/>
                    <a:pt x="4" y="0"/>
                    <a:pt x="3" y="1"/>
                  </a:cubicBezTo>
                  <a:cubicBezTo>
                    <a:pt x="2" y="2"/>
                    <a:pt x="0" y="3"/>
                    <a:pt x="1" y="6"/>
                  </a:cubicBezTo>
                  <a:cubicBezTo>
                    <a:pt x="2" y="8"/>
                    <a:pt x="3" y="8"/>
                    <a:pt x="5" y="8"/>
                  </a:cubicBezTo>
                  <a:cubicBezTo>
                    <a:pt x="6" y="8"/>
                    <a:pt x="7" y="8"/>
                    <a:pt x="8" y="8"/>
                  </a:cubicBezTo>
                  <a:cubicBezTo>
                    <a:pt x="8" y="8"/>
                    <a:pt x="9" y="8"/>
                    <a:pt x="9" y="8"/>
                  </a:cubicBezTo>
                  <a:cubicBezTo>
                    <a:pt x="10" y="8"/>
                    <a:pt x="10" y="8"/>
                    <a:pt x="10" y="8"/>
                  </a:cubicBezTo>
                  <a:cubicBezTo>
                    <a:pt x="13" y="7"/>
                    <a:pt x="15" y="6"/>
                    <a:pt x="14" y="2"/>
                  </a:cubicBezTo>
                  <a:cubicBezTo>
                    <a:pt x="14" y="0"/>
                    <a:pt x="12" y="0"/>
                    <a:pt x="11"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8">
              <a:extLst>
                <a:ext uri="{FF2B5EF4-FFF2-40B4-BE49-F238E27FC236}">
                  <a16:creationId xmlns:a16="http://schemas.microsoft.com/office/drawing/2014/main" id="{522C35DB-9079-4C34-AAC1-0685B08140FA}"/>
                </a:ext>
              </a:extLst>
            </p:cNvPr>
            <p:cNvSpPr>
              <a:spLocks/>
            </p:cNvSpPr>
            <p:nvPr/>
          </p:nvSpPr>
          <p:spPr bwMode="auto">
            <a:xfrm>
              <a:off x="3944" y="3158"/>
              <a:ext cx="54" cy="22"/>
            </a:xfrm>
            <a:custGeom>
              <a:avLst/>
              <a:gdLst>
                <a:gd name="T0" fmla="*/ 21 w 22"/>
                <a:gd name="T1" fmla="*/ 4 h 9"/>
                <a:gd name="T2" fmla="*/ 21 w 22"/>
                <a:gd name="T3" fmla="*/ 3 h 9"/>
                <a:gd name="T4" fmla="*/ 20 w 22"/>
                <a:gd name="T5" fmla="*/ 2 h 9"/>
                <a:gd name="T6" fmla="*/ 18 w 22"/>
                <a:gd name="T7" fmla="*/ 2 h 9"/>
                <a:gd name="T8" fmla="*/ 16 w 22"/>
                <a:gd name="T9" fmla="*/ 1 h 9"/>
                <a:gd name="T10" fmla="*/ 13 w 22"/>
                <a:gd name="T11" fmla="*/ 0 h 9"/>
                <a:gd name="T12" fmla="*/ 12 w 22"/>
                <a:gd name="T13" fmla="*/ 0 h 9"/>
                <a:gd name="T14" fmla="*/ 9 w 22"/>
                <a:gd name="T15" fmla="*/ 1 h 9"/>
                <a:gd name="T16" fmla="*/ 8 w 22"/>
                <a:gd name="T17" fmla="*/ 2 h 9"/>
                <a:gd name="T18" fmla="*/ 8 w 22"/>
                <a:gd name="T19" fmla="*/ 2 h 9"/>
                <a:gd name="T20" fmla="*/ 1 w 22"/>
                <a:gd name="T21" fmla="*/ 5 h 9"/>
                <a:gd name="T22" fmla="*/ 3 w 22"/>
                <a:gd name="T23" fmla="*/ 8 h 9"/>
                <a:gd name="T24" fmla="*/ 7 w 22"/>
                <a:gd name="T25" fmla="*/ 9 h 9"/>
                <a:gd name="T26" fmla="*/ 10 w 22"/>
                <a:gd name="T27" fmla="*/ 8 h 9"/>
                <a:gd name="T28" fmla="*/ 11 w 22"/>
                <a:gd name="T29" fmla="*/ 8 h 9"/>
                <a:gd name="T30" fmla="*/ 14 w 22"/>
                <a:gd name="T31" fmla="*/ 8 h 9"/>
                <a:gd name="T32" fmla="*/ 15 w 22"/>
                <a:gd name="T33" fmla="*/ 8 h 9"/>
                <a:gd name="T34" fmla="*/ 16 w 22"/>
                <a:gd name="T35" fmla="*/ 8 h 9"/>
                <a:gd name="T36" fmla="*/ 18 w 22"/>
                <a:gd name="T37" fmla="*/ 8 h 9"/>
                <a:gd name="T38" fmla="*/ 21 w 22"/>
                <a:gd name="T39" fmla="*/ 7 h 9"/>
                <a:gd name="T40" fmla="*/ 21 w 22"/>
                <a:gd name="T4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9">
                  <a:moveTo>
                    <a:pt x="21" y="4"/>
                  </a:moveTo>
                  <a:cubicBezTo>
                    <a:pt x="21" y="3"/>
                    <a:pt x="21" y="3"/>
                    <a:pt x="21" y="3"/>
                  </a:cubicBezTo>
                  <a:cubicBezTo>
                    <a:pt x="20" y="2"/>
                    <a:pt x="20" y="2"/>
                    <a:pt x="20" y="2"/>
                  </a:cubicBezTo>
                  <a:cubicBezTo>
                    <a:pt x="20" y="2"/>
                    <a:pt x="19" y="2"/>
                    <a:pt x="18" y="2"/>
                  </a:cubicBezTo>
                  <a:cubicBezTo>
                    <a:pt x="17" y="1"/>
                    <a:pt x="17" y="1"/>
                    <a:pt x="16" y="1"/>
                  </a:cubicBezTo>
                  <a:cubicBezTo>
                    <a:pt x="16" y="0"/>
                    <a:pt x="14" y="0"/>
                    <a:pt x="13" y="0"/>
                  </a:cubicBezTo>
                  <a:cubicBezTo>
                    <a:pt x="12" y="0"/>
                    <a:pt x="12" y="0"/>
                    <a:pt x="12" y="0"/>
                  </a:cubicBezTo>
                  <a:cubicBezTo>
                    <a:pt x="11" y="0"/>
                    <a:pt x="10" y="1"/>
                    <a:pt x="9" y="1"/>
                  </a:cubicBezTo>
                  <a:cubicBezTo>
                    <a:pt x="9" y="2"/>
                    <a:pt x="9" y="2"/>
                    <a:pt x="8" y="2"/>
                  </a:cubicBezTo>
                  <a:cubicBezTo>
                    <a:pt x="8" y="2"/>
                    <a:pt x="8" y="2"/>
                    <a:pt x="8" y="2"/>
                  </a:cubicBezTo>
                  <a:cubicBezTo>
                    <a:pt x="4" y="2"/>
                    <a:pt x="1" y="3"/>
                    <a:pt x="1" y="5"/>
                  </a:cubicBezTo>
                  <a:cubicBezTo>
                    <a:pt x="0" y="7"/>
                    <a:pt x="3" y="8"/>
                    <a:pt x="3" y="8"/>
                  </a:cubicBezTo>
                  <a:cubicBezTo>
                    <a:pt x="4" y="8"/>
                    <a:pt x="6" y="9"/>
                    <a:pt x="7" y="9"/>
                  </a:cubicBezTo>
                  <a:cubicBezTo>
                    <a:pt x="8" y="9"/>
                    <a:pt x="9" y="8"/>
                    <a:pt x="10" y="8"/>
                  </a:cubicBezTo>
                  <a:cubicBezTo>
                    <a:pt x="11" y="8"/>
                    <a:pt x="11" y="8"/>
                    <a:pt x="11" y="8"/>
                  </a:cubicBezTo>
                  <a:cubicBezTo>
                    <a:pt x="12" y="8"/>
                    <a:pt x="13" y="8"/>
                    <a:pt x="14" y="8"/>
                  </a:cubicBezTo>
                  <a:cubicBezTo>
                    <a:pt x="14" y="8"/>
                    <a:pt x="15" y="8"/>
                    <a:pt x="15" y="8"/>
                  </a:cubicBezTo>
                  <a:cubicBezTo>
                    <a:pt x="16" y="8"/>
                    <a:pt x="16" y="8"/>
                    <a:pt x="16" y="8"/>
                  </a:cubicBezTo>
                  <a:cubicBezTo>
                    <a:pt x="16" y="8"/>
                    <a:pt x="17" y="8"/>
                    <a:pt x="18" y="8"/>
                  </a:cubicBezTo>
                  <a:cubicBezTo>
                    <a:pt x="19" y="8"/>
                    <a:pt x="20" y="8"/>
                    <a:pt x="21" y="7"/>
                  </a:cubicBezTo>
                  <a:cubicBezTo>
                    <a:pt x="21" y="6"/>
                    <a:pt x="22" y="5"/>
                    <a:pt x="21" y="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9">
              <a:extLst>
                <a:ext uri="{FF2B5EF4-FFF2-40B4-BE49-F238E27FC236}">
                  <a16:creationId xmlns:a16="http://schemas.microsoft.com/office/drawing/2014/main" id="{85D82BBE-7983-475A-A428-6BA1E7095A7D}"/>
                </a:ext>
              </a:extLst>
            </p:cNvPr>
            <p:cNvSpPr>
              <a:spLocks/>
            </p:cNvSpPr>
            <p:nvPr/>
          </p:nvSpPr>
          <p:spPr bwMode="auto">
            <a:xfrm>
              <a:off x="3541" y="2306"/>
              <a:ext cx="100" cy="66"/>
            </a:xfrm>
            <a:custGeom>
              <a:avLst/>
              <a:gdLst>
                <a:gd name="T0" fmla="*/ 40 w 41"/>
                <a:gd name="T1" fmla="*/ 7 h 27"/>
                <a:gd name="T2" fmla="*/ 33 w 41"/>
                <a:gd name="T3" fmla="*/ 1 h 27"/>
                <a:gd name="T4" fmla="*/ 10 w 41"/>
                <a:gd name="T5" fmla="*/ 0 h 27"/>
                <a:gd name="T6" fmla="*/ 3 w 41"/>
                <a:gd name="T7" fmla="*/ 0 h 27"/>
                <a:gd name="T8" fmla="*/ 3 w 41"/>
                <a:gd name="T9" fmla="*/ 2 h 27"/>
                <a:gd name="T10" fmla="*/ 2 w 41"/>
                <a:gd name="T11" fmla="*/ 8 h 27"/>
                <a:gd name="T12" fmla="*/ 1 w 41"/>
                <a:gd name="T13" fmla="*/ 12 h 27"/>
                <a:gd name="T14" fmla="*/ 1 w 41"/>
                <a:gd name="T15" fmla="*/ 21 h 27"/>
                <a:gd name="T16" fmla="*/ 1 w 41"/>
                <a:gd name="T17" fmla="*/ 25 h 27"/>
                <a:gd name="T18" fmla="*/ 38 w 41"/>
                <a:gd name="T19" fmla="*/ 27 h 27"/>
                <a:gd name="T20" fmla="*/ 38 w 41"/>
                <a:gd name="T21" fmla="*/ 25 h 27"/>
                <a:gd name="T22" fmla="*/ 40 w 41"/>
                <a:gd name="T23" fmla="*/ 15 h 27"/>
                <a:gd name="T24" fmla="*/ 41 w 41"/>
                <a:gd name="T25" fmla="*/ 13 h 27"/>
                <a:gd name="T26" fmla="*/ 40 w 41"/>
                <a:gd name="T2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27">
                  <a:moveTo>
                    <a:pt x="40" y="7"/>
                  </a:moveTo>
                  <a:cubicBezTo>
                    <a:pt x="38" y="3"/>
                    <a:pt x="37" y="1"/>
                    <a:pt x="33" y="1"/>
                  </a:cubicBezTo>
                  <a:cubicBezTo>
                    <a:pt x="25" y="1"/>
                    <a:pt x="17" y="1"/>
                    <a:pt x="10" y="0"/>
                  </a:cubicBezTo>
                  <a:cubicBezTo>
                    <a:pt x="3" y="0"/>
                    <a:pt x="3" y="0"/>
                    <a:pt x="3" y="0"/>
                  </a:cubicBezTo>
                  <a:cubicBezTo>
                    <a:pt x="3" y="2"/>
                    <a:pt x="3" y="2"/>
                    <a:pt x="3" y="2"/>
                  </a:cubicBezTo>
                  <a:cubicBezTo>
                    <a:pt x="3" y="4"/>
                    <a:pt x="2" y="6"/>
                    <a:pt x="2" y="8"/>
                  </a:cubicBezTo>
                  <a:cubicBezTo>
                    <a:pt x="1" y="9"/>
                    <a:pt x="1" y="11"/>
                    <a:pt x="1" y="12"/>
                  </a:cubicBezTo>
                  <a:cubicBezTo>
                    <a:pt x="0" y="15"/>
                    <a:pt x="0" y="18"/>
                    <a:pt x="1" y="21"/>
                  </a:cubicBezTo>
                  <a:cubicBezTo>
                    <a:pt x="1" y="25"/>
                    <a:pt x="1" y="25"/>
                    <a:pt x="1" y="25"/>
                  </a:cubicBezTo>
                  <a:cubicBezTo>
                    <a:pt x="38" y="27"/>
                    <a:pt x="38" y="27"/>
                    <a:pt x="38" y="27"/>
                  </a:cubicBezTo>
                  <a:cubicBezTo>
                    <a:pt x="38" y="25"/>
                    <a:pt x="38" y="25"/>
                    <a:pt x="38" y="25"/>
                  </a:cubicBezTo>
                  <a:cubicBezTo>
                    <a:pt x="38" y="21"/>
                    <a:pt x="39" y="18"/>
                    <a:pt x="40" y="15"/>
                  </a:cubicBezTo>
                  <a:cubicBezTo>
                    <a:pt x="41" y="13"/>
                    <a:pt x="41" y="13"/>
                    <a:pt x="41" y="13"/>
                  </a:cubicBezTo>
                  <a:cubicBezTo>
                    <a:pt x="41" y="11"/>
                    <a:pt x="41" y="9"/>
                    <a:pt x="40" y="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0">
              <a:extLst>
                <a:ext uri="{FF2B5EF4-FFF2-40B4-BE49-F238E27FC236}">
                  <a16:creationId xmlns:a16="http://schemas.microsoft.com/office/drawing/2014/main" id="{8B2AB197-E5B1-42DE-B78F-38E70CC90874}"/>
                </a:ext>
              </a:extLst>
            </p:cNvPr>
            <p:cNvSpPr>
              <a:spLocks/>
            </p:cNvSpPr>
            <p:nvPr/>
          </p:nvSpPr>
          <p:spPr bwMode="auto">
            <a:xfrm>
              <a:off x="3539" y="722"/>
              <a:ext cx="759" cy="1013"/>
            </a:xfrm>
            <a:custGeom>
              <a:avLst/>
              <a:gdLst>
                <a:gd name="T0" fmla="*/ 303 w 311"/>
                <a:gd name="T1" fmla="*/ 78 h 415"/>
                <a:gd name="T2" fmla="*/ 299 w 311"/>
                <a:gd name="T3" fmla="*/ 80 h 415"/>
                <a:gd name="T4" fmla="*/ 288 w 311"/>
                <a:gd name="T5" fmla="*/ 78 h 415"/>
                <a:gd name="T6" fmla="*/ 267 w 311"/>
                <a:gd name="T7" fmla="*/ 69 h 415"/>
                <a:gd name="T8" fmla="*/ 248 w 311"/>
                <a:gd name="T9" fmla="*/ 60 h 415"/>
                <a:gd name="T10" fmla="*/ 229 w 311"/>
                <a:gd name="T11" fmla="*/ 59 h 415"/>
                <a:gd name="T12" fmla="*/ 225 w 311"/>
                <a:gd name="T13" fmla="*/ 64 h 415"/>
                <a:gd name="T14" fmla="*/ 205 w 311"/>
                <a:gd name="T15" fmla="*/ 71 h 415"/>
                <a:gd name="T16" fmla="*/ 203 w 311"/>
                <a:gd name="T17" fmla="*/ 70 h 415"/>
                <a:gd name="T18" fmla="*/ 199 w 311"/>
                <a:gd name="T19" fmla="*/ 58 h 415"/>
                <a:gd name="T20" fmla="*/ 187 w 311"/>
                <a:gd name="T21" fmla="*/ 79 h 415"/>
                <a:gd name="T22" fmla="*/ 177 w 311"/>
                <a:gd name="T23" fmla="*/ 85 h 415"/>
                <a:gd name="T24" fmla="*/ 192 w 311"/>
                <a:gd name="T25" fmla="*/ 49 h 415"/>
                <a:gd name="T26" fmla="*/ 185 w 311"/>
                <a:gd name="T27" fmla="*/ 42 h 415"/>
                <a:gd name="T28" fmla="*/ 181 w 311"/>
                <a:gd name="T29" fmla="*/ 31 h 415"/>
                <a:gd name="T30" fmla="*/ 173 w 311"/>
                <a:gd name="T31" fmla="*/ 23 h 415"/>
                <a:gd name="T32" fmla="*/ 166 w 311"/>
                <a:gd name="T33" fmla="*/ 18 h 415"/>
                <a:gd name="T34" fmla="*/ 156 w 311"/>
                <a:gd name="T35" fmla="*/ 13 h 415"/>
                <a:gd name="T36" fmla="*/ 150 w 311"/>
                <a:gd name="T37" fmla="*/ 18 h 415"/>
                <a:gd name="T38" fmla="*/ 148 w 311"/>
                <a:gd name="T39" fmla="*/ 22 h 415"/>
                <a:gd name="T40" fmla="*/ 137 w 311"/>
                <a:gd name="T41" fmla="*/ 6 h 415"/>
                <a:gd name="T42" fmla="*/ 125 w 311"/>
                <a:gd name="T43" fmla="*/ 3 h 415"/>
                <a:gd name="T44" fmla="*/ 114 w 311"/>
                <a:gd name="T45" fmla="*/ 2 h 415"/>
                <a:gd name="T46" fmla="*/ 106 w 311"/>
                <a:gd name="T47" fmla="*/ 26 h 415"/>
                <a:gd name="T48" fmla="*/ 101 w 311"/>
                <a:gd name="T49" fmla="*/ 46 h 415"/>
                <a:gd name="T50" fmla="*/ 88 w 311"/>
                <a:gd name="T51" fmla="*/ 74 h 415"/>
                <a:gd name="T52" fmla="*/ 77 w 311"/>
                <a:gd name="T53" fmla="*/ 98 h 415"/>
                <a:gd name="T54" fmla="*/ 65 w 311"/>
                <a:gd name="T55" fmla="*/ 122 h 415"/>
                <a:gd name="T56" fmla="*/ 55 w 311"/>
                <a:gd name="T57" fmla="*/ 133 h 415"/>
                <a:gd name="T58" fmla="*/ 43 w 311"/>
                <a:gd name="T59" fmla="*/ 152 h 415"/>
                <a:gd name="T60" fmla="*/ 37 w 311"/>
                <a:gd name="T61" fmla="*/ 153 h 415"/>
                <a:gd name="T62" fmla="*/ 8 w 311"/>
                <a:gd name="T63" fmla="*/ 171 h 415"/>
                <a:gd name="T64" fmla="*/ 5 w 311"/>
                <a:gd name="T65" fmla="*/ 178 h 415"/>
                <a:gd name="T66" fmla="*/ 12 w 311"/>
                <a:gd name="T67" fmla="*/ 179 h 415"/>
                <a:gd name="T68" fmla="*/ 22 w 311"/>
                <a:gd name="T69" fmla="*/ 182 h 415"/>
                <a:gd name="T70" fmla="*/ 36 w 311"/>
                <a:gd name="T71" fmla="*/ 190 h 415"/>
                <a:gd name="T72" fmla="*/ 49 w 311"/>
                <a:gd name="T73" fmla="*/ 219 h 415"/>
                <a:gd name="T74" fmla="*/ 48 w 311"/>
                <a:gd name="T75" fmla="*/ 240 h 415"/>
                <a:gd name="T76" fmla="*/ 37 w 311"/>
                <a:gd name="T77" fmla="*/ 270 h 415"/>
                <a:gd name="T78" fmla="*/ 42 w 311"/>
                <a:gd name="T79" fmla="*/ 274 h 415"/>
                <a:gd name="T80" fmla="*/ 44 w 311"/>
                <a:gd name="T81" fmla="*/ 278 h 415"/>
                <a:gd name="T82" fmla="*/ 53 w 311"/>
                <a:gd name="T83" fmla="*/ 298 h 415"/>
                <a:gd name="T84" fmla="*/ 74 w 311"/>
                <a:gd name="T85" fmla="*/ 306 h 415"/>
                <a:gd name="T86" fmla="*/ 88 w 311"/>
                <a:gd name="T87" fmla="*/ 325 h 415"/>
                <a:gd name="T88" fmla="*/ 69 w 311"/>
                <a:gd name="T89" fmla="*/ 343 h 415"/>
                <a:gd name="T90" fmla="*/ 61 w 311"/>
                <a:gd name="T91" fmla="*/ 354 h 415"/>
                <a:gd name="T92" fmla="*/ 63 w 311"/>
                <a:gd name="T93" fmla="*/ 357 h 415"/>
                <a:gd name="T94" fmla="*/ 72 w 311"/>
                <a:gd name="T95" fmla="*/ 365 h 415"/>
                <a:gd name="T96" fmla="*/ 82 w 311"/>
                <a:gd name="T97" fmla="*/ 384 h 415"/>
                <a:gd name="T98" fmla="*/ 86 w 311"/>
                <a:gd name="T99" fmla="*/ 397 h 415"/>
                <a:gd name="T100" fmla="*/ 107 w 311"/>
                <a:gd name="T101" fmla="*/ 413 h 415"/>
                <a:gd name="T102" fmla="*/ 116 w 311"/>
                <a:gd name="T103" fmla="*/ 385 h 415"/>
                <a:gd name="T104" fmla="*/ 130 w 311"/>
                <a:gd name="T105" fmla="*/ 312 h 415"/>
                <a:gd name="T106" fmla="*/ 190 w 311"/>
                <a:gd name="T107" fmla="*/ 269 h 415"/>
                <a:gd name="T108" fmla="*/ 222 w 311"/>
                <a:gd name="T109" fmla="*/ 259 h 415"/>
                <a:gd name="T110" fmla="*/ 235 w 311"/>
                <a:gd name="T111" fmla="*/ 258 h 415"/>
                <a:gd name="T112" fmla="*/ 245 w 311"/>
                <a:gd name="T113" fmla="*/ 260 h 415"/>
                <a:gd name="T114" fmla="*/ 244 w 311"/>
                <a:gd name="T115" fmla="*/ 223 h 415"/>
                <a:gd name="T116" fmla="*/ 259 w 311"/>
                <a:gd name="T117" fmla="*/ 193 h 415"/>
                <a:gd name="T118" fmla="*/ 255 w 311"/>
                <a:gd name="T119" fmla="*/ 156 h 415"/>
                <a:gd name="T120" fmla="*/ 256 w 311"/>
                <a:gd name="T121" fmla="*/ 139 h 415"/>
                <a:gd name="T122" fmla="*/ 269 w 311"/>
                <a:gd name="T123" fmla="*/ 115 h 415"/>
                <a:gd name="T124" fmla="*/ 300 w 311"/>
                <a:gd name="T125" fmla="*/ 9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415">
                  <a:moveTo>
                    <a:pt x="308" y="81"/>
                  </a:moveTo>
                  <a:cubicBezTo>
                    <a:pt x="308" y="80"/>
                    <a:pt x="308" y="80"/>
                    <a:pt x="308" y="80"/>
                  </a:cubicBezTo>
                  <a:cubicBezTo>
                    <a:pt x="307" y="79"/>
                    <a:pt x="307" y="79"/>
                    <a:pt x="307" y="79"/>
                  </a:cubicBezTo>
                  <a:cubicBezTo>
                    <a:pt x="305" y="79"/>
                    <a:pt x="304" y="78"/>
                    <a:pt x="303" y="78"/>
                  </a:cubicBezTo>
                  <a:cubicBezTo>
                    <a:pt x="302" y="79"/>
                    <a:pt x="302" y="79"/>
                    <a:pt x="302" y="79"/>
                  </a:cubicBezTo>
                  <a:cubicBezTo>
                    <a:pt x="302" y="79"/>
                    <a:pt x="302" y="79"/>
                    <a:pt x="302" y="79"/>
                  </a:cubicBezTo>
                  <a:cubicBezTo>
                    <a:pt x="301" y="79"/>
                    <a:pt x="300" y="80"/>
                    <a:pt x="300" y="80"/>
                  </a:cubicBezTo>
                  <a:cubicBezTo>
                    <a:pt x="299" y="80"/>
                    <a:pt x="299" y="80"/>
                    <a:pt x="299" y="80"/>
                  </a:cubicBezTo>
                  <a:cubicBezTo>
                    <a:pt x="299" y="80"/>
                    <a:pt x="298" y="80"/>
                    <a:pt x="298" y="80"/>
                  </a:cubicBezTo>
                  <a:cubicBezTo>
                    <a:pt x="298" y="80"/>
                    <a:pt x="297" y="80"/>
                    <a:pt x="297" y="80"/>
                  </a:cubicBezTo>
                  <a:cubicBezTo>
                    <a:pt x="296" y="80"/>
                    <a:pt x="294" y="80"/>
                    <a:pt x="292" y="79"/>
                  </a:cubicBezTo>
                  <a:cubicBezTo>
                    <a:pt x="291" y="79"/>
                    <a:pt x="289" y="79"/>
                    <a:pt x="288" y="78"/>
                  </a:cubicBezTo>
                  <a:cubicBezTo>
                    <a:pt x="286" y="78"/>
                    <a:pt x="284" y="78"/>
                    <a:pt x="282" y="77"/>
                  </a:cubicBezTo>
                  <a:cubicBezTo>
                    <a:pt x="280" y="76"/>
                    <a:pt x="278" y="75"/>
                    <a:pt x="276" y="73"/>
                  </a:cubicBezTo>
                  <a:cubicBezTo>
                    <a:pt x="275" y="73"/>
                    <a:pt x="274" y="72"/>
                    <a:pt x="273" y="71"/>
                  </a:cubicBezTo>
                  <a:cubicBezTo>
                    <a:pt x="271" y="70"/>
                    <a:pt x="269" y="69"/>
                    <a:pt x="267" y="69"/>
                  </a:cubicBezTo>
                  <a:cubicBezTo>
                    <a:pt x="266" y="68"/>
                    <a:pt x="264" y="68"/>
                    <a:pt x="263" y="67"/>
                  </a:cubicBezTo>
                  <a:cubicBezTo>
                    <a:pt x="262" y="66"/>
                    <a:pt x="261" y="65"/>
                    <a:pt x="259" y="65"/>
                  </a:cubicBezTo>
                  <a:cubicBezTo>
                    <a:pt x="257" y="63"/>
                    <a:pt x="255" y="62"/>
                    <a:pt x="252" y="61"/>
                  </a:cubicBezTo>
                  <a:cubicBezTo>
                    <a:pt x="251" y="61"/>
                    <a:pt x="249" y="60"/>
                    <a:pt x="248" y="60"/>
                  </a:cubicBezTo>
                  <a:cubicBezTo>
                    <a:pt x="244" y="58"/>
                    <a:pt x="241" y="57"/>
                    <a:pt x="237" y="57"/>
                  </a:cubicBezTo>
                  <a:cubicBezTo>
                    <a:pt x="237" y="57"/>
                    <a:pt x="237" y="57"/>
                    <a:pt x="237" y="57"/>
                  </a:cubicBezTo>
                  <a:cubicBezTo>
                    <a:pt x="236" y="56"/>
                    <a:pt x="235" y="56"/>
                    <a:pt x="234" y="56"/>
                  </a:cubicBezTo>
                  <a:cubicBezTo>
                    <a:pt x="231" y="56"/>
                    <a:pt x="230" y="58"/>
                    <a:pt x="229" y="59"/>
                  </a:cubicBezTo>
                  <a:cubicBezTo>
                    <a:pt x="229" y="60"/>
                    <a:pt x="229" y="61"/>
                    <a:pt x="229" y="62"/>
                  </a:cubicBezTo>
                  <a:cubicBezTo>
                    <a:pt x="229" y="62"/>
                    <a:pt x="229" y="63"/>
                    <a:pt x="229" y="63"/>
                  </a:cubicBezTo>
                  <a:cubicBezTo>
                    <a:pt x="229" y="63"/>
                    <a:pt x="227" y="64"/>
                    <a:pt x="226" y="64"/>
                  </a:cubicBezTo>
                  <a:cubicBezTo>
                    <a:pt x="225" y="64"/>
                    <a:pt x="225" y="64"/>
                    <a:pt x="225" y="64"/>
                  </a:cubicBezTo>
                  <a:cubicBezTo>
                    <a:pt x="222" y="64"/>
                    <a:pt x="220" y="64"/>
                    <a:pt x="217" y="66"/>
                  </a:cubicBezTo>
                  <a:cubicBezTo>
                    <a:pt x="215" y="67"/>
                    <a:pt x="214" y="67"/>
                    <a:pt x="212" y="68"/>
                  </a:cubicBezTo>
                  <a:cubicBezTo>
                    <a:pt x="211" y="68"/>
                    <a:pt x="210" y="68"/>
                    <a:pt x="210" y="68"/>
                  </a:cubicBezTo>
                  <a:cubicBezTo>
                    <a:pt x="207" y="69"/>
                    <a:pt x="206" y="70"/>
                    <a:pt x="205" y="71"/>
                  </a:cubicBezTo>
                  <a:cubicBezTo>
                    <a:pt x="204" y="72"/>
                    <a:pt x="204" y="72"/>
                    <a:pt x="203" y="73"/>
                  </a:cubicBezTo>
                  <a:cubicBezTo>
                    <a:pt x="203" y="73"/>
                    <a:pt x="202" y="74"/>
                    <a:pt x="201" y="74"/>
                  </a:cubicBezTo>
                  <a:cubicBezTo>
                    <a:pt x="201" y="75"/>
                    <a:pt x="200" y="76"/>
                    <a:pt x="200" y="76"/>
                  </a:cubicBezTo>
                  <a:cubicBezTo>
                    <a:pt x="200" y="73"/>
                    <a:pt x="201" y="72"/>
                    <a:pt x="203" y="70"/>
                  </a:cubicBezTo>
                  <a:cubicBezTo>
                    <a:pt x="204" y="69"/>
                    <a:pt x="204" y="69"/>
                    <a:pt x="204" y="69"/>
                  </a:cubicBezTo>
                  <a:cubicBezTo>
                    <a:pt x="207" y="66"/>
                    <a:pt x="207" y="63"/>
                    <a:pt x="206" y="61"/>
                  </a:cubicBezTo>
                  <a:cubicBezTo>
                    <a:pt x="206" y="59"/>
                    <a:pt x="204" y="58"/>
                    <a:pt x="201" y="58"/>
                  </a:cubicBezTo>
                  <a:cubicBezTo>
                    <a:pt x="201" y="58"/>
                    <a:pt x="200" y="58"/>
                    <a:pt x="199" y="58"/>
                  </a:cubicBezTo>
                  <a:cubicBezTo>
                    <a:pt x="195" y="59"/>
                    <a:pt x="192" y="62"/>
                    <a:pt x="191" y="68"/>
                  </a:cubicBezTo>
                  <a:cubicBezTo>
                    <a:pt x="190" y="70"/>
                    <a:pt x="189" y="72"/>
                    <a:pt x="189" y="75"/>
                  </a:cubicBezTo>
                  <a:cubicBezTo>
                    <a:pt x="188" y="76"/>
                    <a:pt x="188" y="77"/>
                    <a:pt x="187" y="78"/>
                  </a:cubicBezTo>
                  <a:cubicBezTo>
                    <a:pt x="187" y="79"/>
                    <a:pt x="187" y="79"/>
                    <a:pt x="187" y="79"/>
                  </a:cubicBezTo>
                  <a:cubicBezTo>
                    <a:pt x="186" y="83"/>
                    <a:pt x="185" y="84"/>
                    <a:pt x="182" y="85"/>
                  </a:cubicBezTo>
                  <a:cubicBezTo>
                    <a:pt x="180" y="87"/>
                    <a:pt x="179" y="87"/>
                    <a:pt x="178" y="87"/>
                  </a:cubicBezTo>
                  <a:cubicBezTo>
                    <a:pt x="178" y="87"/>
                    <a:pt x="178" y="87"/>
                    <a:pt x="178" y="87"/>
                  </a:cubicBezTo>
                  <a:cubicBezTo>
                    <a:pt x="178" y="87"/>
                    <a:pt x="177" y="87"/>
                    <a:pt x="177" y="85"/>
                  </a:cubicBezTo>
                  <a:cubicBezTo>
                    <a:pt x="177" y="80"/>
                    <a:pt x="179" y="73"/>
                    <a:pt x="184" y="65"/>
                  </a:cubicBezTo>
                  <a:cubicBezTo>
                    <a:pt x="185" y="63"/>
                    <a:pt x="186" y="63"/>
                    <a:pt x="187" y="62"/>
                  </a:cubicBezTo>
                  <a:cubicBezTo>
                    <a:pt x="189" y="61"/>
                    <a:pt x="191" y="60"/>
                    <a:pt x="192" y="59"/>
                  </a:cubicBezTo>
                  <a:cubicBezTo>
                    <a:pt x="194" y="56"/>
                    <a:pt x="194" y="52"/>
                    <a:pt x="192" y="49"/>
                  </a:cubicBezTo>
                  <a:cubicBezTo>
                    <a:pt x="191" y="47"/>
                    <a:pt x="189" y="46"/>
                    <a:pt x="187" y="46"/>
                  </a:cubicBezTo>
                  <a:cubicBezTo>
                    <a:pt x="186" y="46"/>
                    <a:pt x="185" y="47"/>
                    <a:pt x="184" y="47"/>
                  </a:cubicBezTo>
                  <a:cubicBezTo>
                    <a:pt x="184" y="46"/>
                    <a:pt x="184" y="46"/>
                    <a:pt x="184" y="46"/>
                  </a:cubicBezTo>
                  <a:cubicBezTo>
                    <a:pt x="185" y="45"/>
                    <a:pt x="185" y="44"/>
                    <a:pt x="185" y="42"/>
                  </a:cubicBezTo>
                  <a:cubicBezTo>
                    <a:pt x="185" y="40"/>
                    <a:pt x="185" y="37"/>
                    <a:pt x="184" y="35"/>
                  </a:cubicBezTo>
                  <a:cubicBezTo>
                    <a:pt x="184" y="34"/>
                    <a:pt x="183" y="34"/>
                    <a:pt x="182" y="33"/>
                  </a:cubicBezTo>
                  <a:cubicBezTo>
                    <a:pt x="182" y="33"/>
                    <a:pt x="181" y="32"/>
                    <a:pt x="181" y="32"/>
                  </a:cubicBezTo>
                  <a:cubicBezTo>
                    <a:pt x="181" y="31"/>
                    <a:pt x="181" y="31"/>
                    <a:pt x="181" y="31"/>
                  </a:cubicBezTo>
                  <a:cubicBezTo>
                    <a:pt x="180" y="31"/>
                    <a:pt x="180" y="31"/>
                    <a:pt x="180" y="31"/>
                  </a:cubicBezTo>
                  <a:cubicBezTo>
                    <a:pt x="178" y="30"/>
                    <a:pt x="176" y="28"/>
                    <a:pt x="174" y="27"/>
                  </a:cubicBezTo>
                  <a:cubicBezTo>
                    <a:pt x="174" y="27"/>
                    <a:pt x="174" y="26"/>
                    <a:pt x="174" y="26"/>
                  </a:cubicBezTo>
                  <a:cubicBezTo>
                    <a:pt x="174" y="25"/>
                    <a:pt x="174" y="24"/>
                    <a:pt x="173" y="23"/>
                  </a:cubicBezTo>
                  <a:cubicBezTo>
                    <a:pt x="172" y="22"/>
                    <a:pt x="171" y="22"/>
                    <a:pt x="170" y="21"/>
                  </a:cubicBezTo>
                  <a:cubicBezTo>
                    <a:pt x="170" y="21"/>
                    <a:pt x="169" y="21"/>
                    <a:pt x="169" y="20"/>
                  </a:cubicBezTo>
                  <a:cubicBezTo>
                    <a:pt x="169" y="20"/>
                    <a:pt x="168" y="20"/>
                    <a:pt x="168" y="20"/>
                  </a:cubicBezTo>
                  <a:cubicBezTo>
                    <a:pt x="167" y="19"/>
                    <a:pt x="166" y="19"/>
                    <a:pt x="166" y="18"/>
                  </a:cubicBezTo>
                  <a:cubicBezTo>
                    <a:pt x="166" y="18"/>
                    <a:pt x="166" y="18"/>
                    <a:pt x="166" y="18"/>
                  </a:cubicBezTo>
                  <a:cubicBezTo>
                    <a:pt x="166" y="17"/>
                    <a:pt x="165" y="16"/>
                    <a:pt x="165" y="16"/>
                  </a:cubicBezTo>
                  <a:cubicBezTo>
                    <a:pt x="163" y="14"/>
                    <a:pt x="161" y="12"/>
                    <a:pt x="159" y="12"/>
                  </a:cubicBezTo>
                  <a:cubicBezTo>
                    <a:pt x="158" y="12"/>
                    <a:pt x="157" y="13"/>
                    <a:pt x="156" y="13"/>
                  </a:cubicBezTo>
                  <a:cubicBezTo>
                    <a:pt x="155" y="14"/>
                    <a:pt x="155" y="14"/>
                    <a:pt x="154" y="15"/>
                  </a:cubicBezTo>
                  <a:cubicBezTo>
                    <a:pt x="154" y="15"/>
                    <a:pt x="153" y="15"/>
                    <a:pt x="153" y="16"/>
                  </a:cubicBezTo>
                  <a:cubicBezTo>
                    <a:pt x="153" y="16"/>
                    <a:pt x="152" y="16"/>
                    <a:pt x="152" y="16"/>
                  </a:cubicBezTo>
                  <a:cubicBezTo>
                    <a:pt x="151" y="16"/>
                    <a:pt x="150" y="17"/>
                    <a:pt x="150" y="18"/>
                  </a:cubicBezTo>
                  <a:cubicBezTo>
                    <a:pt x="149" y="19"/>
                    <a:pt x="149" y="21"/>
                    <a:pt x="149" y="23"/>
                  </a:cubicBezTo>
                  <a:cubicBezTo>
                    <a:pt x="149" y="24"/>
                    <a:pt x="149" y="25"/>
                    <a:pt x="149" y="26"/>
                  </a:cubicBezTo>
                  <a:cubicBezTo>
                    <a:pt x="149" y="25"/>
                    <a:pt x="149" y="24"/>
                    <a:pt x="149" y="24"/>
                  </a:cubicBezTo>
                  <a:cubicBezTo>
                    <a:pt x="148" y="23"/>
                    <a:pt x="148" y="23"/>
                    <a:pt x="148" y="22"/>
                  </a:cubicBezTo>
                  <a:cubicBezTo>
                    <a:pt x="148" y="20"/>
                    <a:pt x="147" y="18"/>
                    <a:pt x="145" y="16"/>
                  </a:cubicBezTo>
                  <a:cubicBezTo>
                    <a:pt x="145" y="15"/>
                    <a:pt x="145" y="14"/>
                    <a:pt x="144" y="13"/>
                  </a:cubicBezTo>
                  <a:cubicBezTo>
                    <a:pt x="144" y="12"/>
                    <a:pt x="144" y="10"/>
                    <a:pt x="142" y="8"/>
                  </a:cubicBezTo>
                  <a:cubicBezTo>
                    <a:pt x="141" y="7"/>
                    <a:pt x="138" y="6"/>
                    <a:pt x="137" y="6"/>
                  </a:cubicBezTo>
                  <a:cubicBezTo>
                    <a:pt x="134" y="6"/>
                    <a:pt x="134" y="6"/>
                    <a:pt x="134" y="6"/>
                  </a:cubicBezTo>
                  <a:cubicBezTo>
                    <a:pt x="134" y="6"/>
                    <a:pt x="133" y="6"/>
                    <a:pt x="133" y="6"/>
                  </a:cubicBezTo>
                  <a:cubicBezTo>
                    <a:pt x="131" y="6"/>
                    <a:pt x="129" y="5"/>
                    <a:pt x="127" y="4"/>
                  </a:cubicBezTo>
                  <a:cubicBezTo>
                    <a:pt x="127" y="4"/>
                    <a:pt x="126" y="3"/>
                    <a:pt x="125" y="3"/>
                  </a:cubicBezTo>
                  <a:cubicBezTo>
                    <a:pt x="123" y="2"/>
                    <a:pt x="121" y="1"/>
                    <a:pt x="119" y="1"/>
                  </a:cubicBezTo>
                  <a:cubicBezTo>
                    <a:pt x="118" y="1"/>
                    <a:pt x="117" y="1"/>
                    <a:pt x="116" y="0"/>
                  </a:cubicBezTo>
                  <a:cubicBezTo>
                    <a:pt x="114" y="0"/>
                    <a:pt x="114" y="0"/>
                    <a:pt x="114" y="0"/>
                  </a:cubicBezTo>
                  <a:cubicBezTo>
                    <a:pt x="114" y="2"/>
                    <a:pt x="114" y="2"/>
                    <a:pt x="114" y="2"/>
                  </a:cubicBezTo>
                  <a:cubicBezTo>
                    <a:pt x="113" y="5"/>
                    <a:pt x="112" y="7"/>
                    <a:pt x="111" y="10"/>
                  </a:cubicBezTo>
                  <a:cubicBezTo>
                    <a:pt x="111" y="12"/>
                    <a:pt x="110" y="14"/>
                    <a:pt x="110" y="16"/>
                  </a:cubicBezTo>
                  <a:cubicBezTo>
                    <a:pt x="109" y="18"/>
                    <a:pt x="109" y="19"/>
                    <a:pt x="108" y="21"/>
                  </a:cubicBezTo>
                  <a:cubicBezTo>
                    <a:pt x="107" y="23"/>
                    <a:pt x="106" y="25"/>
                    <a:pt x="106" y="26"/>
                  </a:cubicBezTo>
                  <a:cubicBezTo>
                    <a:pt x="106" y="28"/>
                    <a:pt x="107" y="30"/>
                    <a:pt x="107" y="31"/>
                  </a:cubicBezTo>
                  <a:cubicBezTo>
                    <a:pt x="107" y="33"/>
                    <a:pt x="108" y="35"/>
                    <a:pt x="108" y="37"/>
                  </a:cubicBezTo>
                  <a:cubicBezTo>
                    <a:pt x="107" y="40"/>
                    <a:pt x="105" y="42"/>
                    <a:pt x="104" y="43"/>
                  </a:cubicBezTo>
                  <a:cubicBezTo>
                    <a:pt x="103" y="44"/>
                    <a:pt x="102" y="45"/>
                    <a:pt x="101" y="46"/>
                  </a:cubicBezTo>
                  <a:cubicBezTo>
                    <a:pt x="99" y="48"/>
                    <a:pt x="99" y="51"/>
                    <a:pt x="98" y="53"/>
                  </a:cubicBezTo>
                  <a:cubicBezTo>
                    <a:pt x="98" y="54"/>
                    <a:pt x="98" y="55"/>
                    <a:pt x="97" y="57"/>
                  </a:cubicBezTo>
                  <a:cubicBezTo>
                    <a:pt x="96" y="60"/>
                    <a:pt x="94" y="62"/>
                    <a:pt x="92" y="65"/>
                  </a:cubicBezTo>
                  <a:cubicBezTo>
                    <a:pt x="90" y="67"/>
                    <a:pt x="88" y="70"/>
                    <a:pt x="88" y="74"/>
                  </a:cubicBezTo>
                  <a:cubicBezTo>
                    <a:pt x="87" y="75"/>
                    <a:pt x="87" y="76"/>
                    <a:pt x="87" y="78"/>
                  </a:cubicBezTo>
                  <a:cubicBezTo>
                    <a:pt x="87" y="80"/>
                    <a:pt x="87" y="82"/>
                    <a:pt x="86" y="85"/>
                  </a:cubicBezTo>
                  <a:cubicBezTo>
                    <a:pt x="84" y="89"/>
                    <a:pt x="82" y="92"/>
                    <a:pt x="80" y="94"/>
                  </a:cubicBezTo>
                  <a:cubicBezTo>
                    <a:pt x="79" y="95"/>
                    <a:pt x="78" y="96"/>
                    <a:pt x="77" y="98"/>
                  </a:cubicBezTo>
                  <a:cubicBezTo>
                    <a:pt x="75" y="100"/>
                    <a:pt x="72" y="102"/>
                    <a:pt x="71" y="105"/>
                  </a:cubicBezTo>
                  <a:cubicBezTo>
                    <a:pt x="69" y="108"/>
                    <a:pt x="68" y="110"/>
                    <a:pt x="68" y="113"/>
                  </a:cubicBezTo>
                  <a:cubicBezTo>
                    <a:pt x="68" y="114"/>
                    <a:pt x="68" y="116"/>
                    <a:pt x="67" y="117"/>
                  </a:cubicBezTo>
                  <a:cubicBezTo>
                    <a:pt x="67" y="119"/>
                    <a:pt x="66" y="120"/>
                    <a:pt x="65" y="122"/>
                  </a:cubicBezTo>
                  <a:cubicBezTo>
                    <a:pt x="64" y="122"/>
                    <a:pt x="64" y="123"/>
                    <a:pt x="64" y="124"/>
                  </a:cubicBezTo>
                  <a:cubicBezTo>
                    <a:pt x="63" y="125"/>
                    <a:pt x="61" y="126"/>
                    <a:pt x="60" y="126"/>
                  </a:cubicBezTo>
                  <a:cubicBezTo>
                    <a:pt x="58" y="127"/>
                    <a:pt x="56" y="128"/>
                    <a:pt x="56" y="130"/>
                  </a:cubicBezTo>
                  <a:cubicBezTo>
                    <a:pt x="55" y="131"/>
                    <a:pt x="55" y="132"/>
                    <a:pt x="55" y="133"/>
                  </a:cubicBezTo>
                  <a:cubicBezTo>
                    <a:pt x="55" y="135"/>
                    <a:pt x="55" y="137"/>
                    <a:pt x="53" y="138"/>
                  </a:cubicBezTo>
                  <a:cubicBezTo>
                    <a:pt x="50" y="140"/>
                    <a:pt x="48" y="143"/>
                    <a:pt x="46" y="146"/>
                  </a:cubicBezTo>
                  <a:cubicBezTo>
                    <a:pt x="45" y="147"/>
                    <a:pt x="45" y="148"/>
                    <a:pt x="44" y="149"/>
                  </a:cubicBezTo>
                  <a:cubicBezTo>
                    <a:pt x="44" y="150"/>
                    <a:pt x="43" y="151"/>
                    <a:pt x="43" y="152"/>
                  </a:cubicBezTo>
                  <a:cubicBezTo>
                    <a:pt x="41" y="153"/>
                    <a:pt x="41" y="153"/>
                    <a:pt x="41" y="153"/>
                  </a:cubicBezTo>
                  <a:cubicBezTo>
                    <a:pt x="40" y="153"/>
                    <a:pt x="40" y="153"/>
                    <a:pt x="40" y="153"/>
                  </a:cubicBezTo>
                  <a:cubicBezTo>
                    <a:pt x="39" y="153"/>
                    <a:pt x="39" y="153"/>
                    <a:pt x="38" y="153"/>
                  </a:cubicBezTo>
                  <a:cubicBezTo>
                    <a:pt x="38" y="153"/>
                    <a:pt x="37" y="153"/>
                    <a:pt x="37" y="153"/>
                  </a:cubicBezTo>
                  <a:cubicBezTo>
                    <a:pt x="34" y="153"/>
                    <a:pt x="30" y="154"/>
                    <a:pt x="27" y="156"/>
                  </a:cubicBezTo>
                  <a:cubicBezTo>
                    <a:pt x="25" y="157"/>
                    <a:pt x="24" y="158"/>
                    <a:pt x="23" y="160"/>
                  </a:cubicBezTo>
                  <a:cubicBezTo>
                    <a:pt x="21" y="162"/>
                    <a:pt x="20" y="163"/>
                    <a:pt x="18" y="164"/>
                  </a:cubicBezTo>
                  <a:cubicBezTo>
                    <a:pt x="15" y="167"/>
                    <a:pt x="11" y="169"/>
                    <a:pt x="8" y="171"/>
                  </a:cubicBezTo>
                  <a:cubicBezTo>
                    <a:pt x="6" y="173"/>
                    <a:pt x="6" y="173"/>
                    <a:pt x="6" y="173"/>
                  </a:cubicBezTo>
                  <a:cubicBezTo>
                    <a:pt x="5" y="173"/>
                    <a:pt x="4" y="174"/>
                    <a:pt x="3" y="175"/>
                  </a:cubicBezTo>
                  <a:cubicBezTo>
                    <a:pt x="0" y="178"/>
                    <a:pt x="0" y="178"/>
                    <a:pt x="0" y="178"/>
                  </a:cubicBezTo>
                  <a:cubicBezTo>
                    <a:pt x="5" y="178"/>
                    <a:pt x="5" y="178"/>
                    <a:pt x="5" y="178"/>
                  </a:cubicBezTo>
                  <a:cubicBezTo>
                    <a:pt x="5" y="178"/>
                    <a:pt x="5" y="178"/>
                    <a:pt x="5" y="178"/>
                  </a:cubicBezTo>
                  <a:cubicBezTo>
                    <a:pt x="6" y="178"/>
                    <a:pt x="6" y="178"/>
                    <a:pt x="7" y="178"/>
                  </a:cubicBezTo>
                  <a:cubicBezTo>
                    <a:pt x="7" y="178"/>
                    <a:pt x="8" y="178"/>
                    <a:pt x="8" y="178"/>
                  </a:cubicBezTo>
                  <a:cubicBezTo>
                    <a:pt x="10" y="178"/>
                    <a:pt x="11" y="178"/>
                    <a:pt x="12" y="179"/>
                  </a:cubicBezTo>
                  <a:cubicBezTo>
                    <a:pt x="13" y="179"/>
                    <a:pt x="14" y="180"/>
                    <a:pt x="14" y="181"/>
                  </a:cubicBezTo>
                  <a:cubicBezTo>
                    <a:pt x="15" y="182"/>
                    <a:pt x="16" y="183"/>
                    <a:pt x="18" y="184"/>
                  </a:cubicBezTo>
                  <a:cubicBezTo>
                    <a:pt x="18" y="184"/>
                    <a:pt x="18" y="184"/>
                    <a:pt x="19" y="184"/>
                  </a:cubicBezTo>
                  <a:cubicBezTo>
                    <a:pt x="20" y="184"/>
                    <a:pt x="21" y="183"/>
                    <a:pt x="22" y="182"/>
                  </a:cubicBezTo>
                  <a:cubicBezTo>
                    <a:pt x="23" y="182"/>
                    <a:pt x="24" y="181"/>
                    <a:pt x="26" y="181"/>
                  </a:cubicBezTo>
                  <a:cubicBezTo>
                    <a:pt x="28" y="181"/>
                    <a:pt x="29" y="182"/>
                    <a:pt x="30" y="184"/>
                  </a:cubicBezTo>
                  <a:cubicBezTo>
                    <a:pt x="30" y="185"/>
                    <a:pt x="30" y="186"/>
                    <a:pt x="31" y="187"/>
                  </a:cubicBezTo>
                  <a:cubicBezTo>
                    <a:pt x="32" y="190"/>
                    <a:pt x="34" y="190"/>
                    <a:pt x="36" y="190"/>
                  </a:cubicBezTo>
                  <a:cubicBezTo>
                    <a:pt x="38" y="190"/>
                    <a:pt x="39" y="190"/>
                    <a:pt x="41" y="191"/>
                  </a:cubicBezTo>
                  <a:cubicBezTo>
                    <a:pt x="43" y="192"/>
                    <a:pt x="46" y="196"/>
                    <a:pt x="48" y="198"/>
                  </a:cubicBezTo>
                  <a:cubicBezTo>
                    <a:pt x="51" y="204"/>
                    <a:pt x="50" y="208"/>
                    <a:pt x="49" y="213"/>
                  </a:cubicBezTo>
                  <a:cubicBezTo>
                    <a:pt x="49" y="215"/>
                    <a:pt x="49" y="217"/>
                    <a:pt x="49" y="219"/>
                  </a:cubicBezTo>
                  <a:cubicBezTo>
                    <a:pt x="48" y="221"/>
                    <a:pt x="49" y="223"/>
                    <a:pt x="50" y="225"/>
                  </a:cubicBezTo>
                  <a:cubicBezTo>
                    <a:pt x="50" y="227"/>
                    <a:pt x="51" y="228"/>
                    <a:pt x="51" y="230"/>
                  </a:cubicBezTo>
                  <a:cubicBezTo>
                    <a:pt x="51" y="233"/>
                    <a:pt x="50" y="236"/>
                    <a:pt x="49" y="239"/>
                  </a:cubicBezTo>
                  <a:cubicBezTo>
                    <a:pt x="48" y="240"/>
                    <a:pt x="48" y="240"/>
                    <a:pt x="48" y="240"/>
                  </a:cubicBezTo>
                  <a:cubicBezTo>
                    <a:pt x="47" y="243"/>
                    <a:pt x="47" y="247"/>
                    <a:pt x="46" y="251"/>
                  </a:cubicBezTo>
                  <a:cubicBezTo>
                    <a:pt x="46" y="254"/>
                    <a:pt x="45" y="258"/>
                    <a:pt x="44" y="262"/>
                  </a:cubicBezTo>
                  <a:cubicBezTo>
                    <a:pt x="43" y="263"/>
                    <a:pt x="42" y="265"/>
                    <a:pt x="40" y="266"/>
                  </a:cubicBezTo>
                  <a:cubicBezTo>
                    <a:pt x="39" y="267"/>
                    <a:pt x="37" y="268"/>
                    <a:pt x="37" y="270"/>
                  </a:cubicBezTo>
                  <a:cubicBezTo>
                    <a:pt x="36" y="271"/>
                    <a:pt x="36" y="272"/>
                    <a:pt x="36" y="272"/>
                  </a:cubicBezTo>
                  <a:cubicBezTo>
                    <a:pt x="36" y="273"/>
                    <a:pt x="36" y="273"/>
                    <a:pt x="36" y="273"/>
                  </a:cubicBezTo>
                  <a:cubicBezTo>
                    <a:pt x="36" y="273"/>
                    <a:pt x="36" y="273"/>
                    <a:pt x="36" y="273"/>
                  </a:cubicBezTo>
                  <a:cubicBezTo>
                    <a:pt x="37" y="274"/>
                    <a:pt x="39" y="274"/>
                    <a:pt x="42" y="274"/>
                  </a:cubicBezTo>
                  <a:cubicBezTo>
                    <a:pt x="43" y="274"/>
                    <a:pt x="43" y="274"/>
                    <a:pt x="43" y="274"/>
                  </a:cubicBezTo>
                  <a:cubicBezTo>
                    <a:pt x="43" y="272"/>
                    <a:pt x="43" y="272"/>
                    <a:pt x="43" y="272"/>
                  </a:cubicBezTo>
                  <a:cubicBezTo>
                    <a:pt x="43" y="275"/>
                    <a:pt x="43" y="275"/>
                    <a:pt x="43" y="275"/>
                  </a:cubicBezTo>
                  <a:cubicBezTo>
                    <a:pt x="44" y="276"/>
                    <a:pt x="44" y="277"/>
                    <a:pt x="44" y="278"/>
                  </a:cubicBezTo>
                  <a:cubicBezTo>
                    <a:pt x="43" y="281"/>
                    <a:pt x="43" y="283"/>
                    <a:pt x="45" y="286"/>
                  </a:cubicBezTo>
                  <a:cubicBezTo>
                    <a:pt x="45" y="288"/>
                    <a:pt x="47" y="289"/>
                    <a:pt x="49" y="291"/>
                  </a:cubicBezTo>
                  <a:cubicBezTo>
                    <a:pt x="49" y="292"/>
                    <a:pt x="50" y="293"/>
                    <a:pt x="51" y="294"/>
                  </a:cubicBezTo>
                  <a:cubicBezTo>
                    <a:pt x="52" y="295"/>
                    <a:pt x="52" y="296"/>
                    <a:pt x="53" y="298"/>
                  </a:cubicBezTo>
                  <a:cubicBezTo>
                    <a:pt x="56" y="301"/>
                    <a:pt x="59" y="305"/>
                    <a:pt x="63" y="308"/>
                  </a:cubicBezTo>
                  <a:cubicBezTo>
                    <a:pt x="64" y="309"/>
                    <a:pt x="65" y="310"/>
                    <a:pt x="66" y="310"/>
                  </a:cubicBezTo>
                  <a:cubicBezTo>
                    <a:pt x="67" y="310"/>
                    <a:pt x="68" y="309"/>
                    <a:pt x="70" y="308"/>
                  </a:cubicBezTo>
                  <a:cubicBezTo>
                    <a:pt x="71" y="307"/>
                    <a:pt x="72" y="307"/>
                    <a:pt x="74" y="306"/>
                  </a:cubicBezTo>
                  <a:cubicBezTo>
                    <a:pt x="76" y="306"/>
                    <a:pt x="79" y="305"/>
                    <a:pt x="82" y="305"/>
                  </a:cubicBezTo>
                  <a:cubicBezTo>
                    <a:pt x="84" y="305"/>
                    <a:pt x="85" y="305"/>
                    <a:pt x="86" y="306"/>
                  </a:cubicBezTo>
                  <a:cubicBezTo>
                    <a:pt x="91" y="308"/>
                    <a:pt x="90" y="312"/>
                    <a:pt x="89" y="315"/>
                  </a:cubicBezTo>
                  <a:cubicBezTo>
                    <a:pt x="88" y="318"/>
                    <a:pt x="88" y="321"/>
                    <a:pt x="88" y="325"/>
                  </a:cubicBezTo>
                  <a:cubicBezTo>
                    <a:pt x="88" y="326"/>
                    <a:pt x="88" y="327"/>
                    <a:pt x="87" y="329"/>
                  </a:cubicBezTo>
                  <a:cubicBezTo>
                    <a:pt x="86" y="329"/>
                    <a:pt x="85" y="328"/>
                    <a:pt x="85" y="328"/>
                  </a:cubicBezTo>
                  <a:cubicBezTo>
                    <a:pt x="76" y="328"/>
                    <a:pt x="71" y="333"/>
                    <a:pt x="69" y="340"/>
                  </a:cubicBezTo>
                  <a:cubicBezTo>
                    <a:pt x="69" y="341"/>
                    <a:pt x="69" y="342"/>
                    <a:pt x="69" y="343"/>
                  </a:cubicBezTo>
                  <a:cubicBezTo>
                    <a:pt x="69" y="344"/>
                    <a:pt x="69" y="346"/>
                    <a:pt x="69" y="347"/>
                  </a:cubicBezTo>
                  <a:cubicBezTo>
                    <a:pt x="68" y="349"/>
                    <a:pt x="67" y="349"/>
                    <a:pt x="65" y="350"/>
                  </a:cubicBezTo>
                  <a:cubicBezTo>
                    <a:pt x="65" y="350"/>
                    <a:pt x="64" y="351"/>
                    <a:pt x="63" y="351"/>
                  </a:cubicBezTo>
                  <a:cubicBezTo>
                    <a:pt x="62" y="352"/>
                    <a:pt x="61" y="353"/>
                    <a:pt x="61" y="354"/>
                  </a:cubicBezTo>
                  <a:cubicBezTo>
                    <a:pt x="60" y="356"/>
                    <a:pt x="60" y="356"/>
                    <a:pt x="60" y="356"/>
                  </a:cubicBezTo>
                  <a:cubicBezTo>
                    <a:pt x="62" y="357"/>
                    <a:pt x="62" y="357"/>
                    <a:pt x="62" y="357"/>
                  </a:cubicBezTo>
                  <a:cubicBezTo>
                    <a:pt x="63" y="357"/>
                    <a:pt x="63" y="357"/>
                    <a:pt x="63" y="357"/>
                  </a:cubicBezTo>
                  <a:cubicBezTo>
                    <a:pt x="63" y="357"/>
                    <a:pt x="63" y="357"/>
                    <a:pt x="63" y="357"/>
                  </a:cubicBezTo>
                  <a:cubicBezTo>
                    <a:pt x="63" y="357"/>
                    <a:pt x="64" y="357"/>
                    <a:pt x="65" y="356"/>
                  </a:cubicBezTo>
                  <a:cubicBezTo>
                    <a:pt x="65" y="356"/>
                    <a:pt x="66" y="356"/>
                    <a:pt x="67" y="356"/>
                  </a:cubicBezTo>
                  <a:cubicBezTo>
                    <a:pt x="67" y="356"/>
                    <a:pt x="68" y="356"/>
                    <a:pt x="68" y="356"/>
                  </a:cubicBezTo>
                  <a:cubicBezTo>
                    <a:pt x="71" y="358"/>
                    <a:pt x="71" y="361"/>
                    <a:pt x="72" y="365"/>
                  </a:cubicBezTo>
                  <a:cubicBezTo>
                    <a:pt x="72" y="367"/>
                    <a:pt x="72" y="370"/>
                    <a:pt x="73" y="371"/>
                  </a:cubicBezTo>
                  <a:cubicBezTo>
                    <a:pt x="74" y="373"/>
                    <a:pt x="76" y="374"/>
                    <a:pt x="78" y="374"/>
                  </a:cubicBezTo>
                  <a:cubicBezTo>
                    <a:pt x="81" y="375"/>
                    <a:pt x="84" y="377"/>
                    <a:pt x="85" y="379"/>
                  </a:cubicBezTo>
                  <a:cubicBezTo>
                    <a:pt x="85" y="381"/>
                    <a:pt x="84" y="382"/>
                    <a:pt x="82" y="384"/>
                  </a:cubicBezTo>
                  <a:cubicBezTo>
                    <a:pt x="81" y="384"/>
                    <a:pt x="80" y="385"/>
                    <a:pt x="80" y="386"/>
                  </a:cubicBezTo>
                  <a:cubicBezTo>
                    <a:pt x="80" y="389"/>
                    <a:pt x="81" y="390"/>
                    <a:pt x="82" y="392"/>
                  </a:cubicBezTo>
                  <a:cubicBezTo>
                    <a:pt x="83" y="392"/>
                    <a:pt x="83" y="393"/>
                    <a:pt x="84" y="394"/>
                  </a:cubicBezTo>
                  <a:cubicBezTo>
                    <a:pt x="85" y="394"/>
                    <a:pt x="86" y="397"/>
                    <a:pt x="86" y="397"/>
                  </a:cubicBezTo>
                  <a:cubicBezTo>
                    <a:pt x="89" y="400"/>
                    <a:pt x="91" y="403"/>
                    <a:pt x="93" y="406"/>
                  </a:cubicBezTo>
                  <a:cubicBezTo>
                    <a:pt x="95" y="409"/>
                    <a:pt x="95" y="409"/>
                    <a:pt x="98" y="409"/>
                  </a:cubicBezTo>
                  <a:cubicBezTo>
                    <a:pt x="99" y="409"/>
                    <a:pt x="99" y="409"/>
                    <a:pt x="99" y="409"/>
                  </a:cubicBezTo>
                  <a:cubicBezTo>
                    <a:pt x="102" y="410"/>
                    <a:pt x="104" y="411"/>
                    <a:pt x="107" y="413"/>
                  </a:cubicBezTo>
                  <a:cubicBezTo>
                    <a:pt x="109" y="415"/>
                    <a:pt x="109" y="415"/>
                    <a:pt x="109" y="415"/>
                  </a:cubicBezTo>
                  <a:cubicBezTo>
                    <a:pt x="110" y="412"/>
                    <a:pt x="110" y="412"/>
                    <a:pt x="110" y="412"/>
                  </a:cubicBezTo>
                  <a:cubicBezTo>
                    <a:pt x="110" y="411"/>
                    <a:pt x="111" y="409"/>
                    <a:pt x="112" y="407"/>
                  </a:cubicBezTo>
                  <a:cubicBezTo>
                    <a:pt x="114" y="400"/>
                    <a:pt x="116" y="394"/>
                    <a:pt x="116" y="385"/>
                  </a:cubicBezTo>
                  <a:cubicBezTo>
                    <a:pt x="116" y="380"/>
                    <a:pt x="115" y="374"/>
                    <a:pt x="114" y="369"/>
                  </a:cubicBezTo>
                  <a:cubicBezTo>
                    <a:pt x="110" y="354"/>
                    <a:pt x="115" y="344"/>
                    <a:pt x="122" y="332"/>
                  </a:cubicBezTo>
                  <a:cubicBezTo>
                    <a:pt x="123" y="330"/>
                    <a:pt x="124" y="328"/>
                    <a:pt x="125" y="326"/>
                  </a:cubicBezTo>
                  <a:cubicBezTo>
                    <a:pt x="127" y="322"/>
                    <a:pt x="129" y="317"/>
                    <a:pt x="130" y="312"/>
                  </a:cubicBezTo>
                  <a:cubicBezTo>
                    <a:pt x="131" y="310"/>
                    <a:pt x="131" y="306"/>
                    <a:pt x="132" y="303"/>
                  </a:cubicBezTo>
                  <a:cubicBezTo>
                    <a:pt x="135" y="296"/>
                    <a:pt x="141" y="293"/>
                    <a:pt x="148" y="291"/>
                  </a:cubicBezTo>
                  <a:cubicBezTo>
                    <a:pt x="162" y="288"/>
                    <a:pt x="176" y="281"/>
                    <a:pt x="189" y="270"/>
                  </a:cubicBezTo>
                  <a:cubicBezTo>
                    <a:pt x="190" y="269"/>
                    <a:pt x="190" y="269"/>
                    <a:pt x="190" y="269"/>
                  </a:cubicBezTo>
                  <a:cubicBezTo>
                    <a:pt x="195" y="265"/>
                    <a:pt x="201" y="260"/>
                    <a:pt x="207" y="258"/>
                  </a:cubicBezTo>
                  <a:cubicBezTo>
                    <a:pt x="210" y="257"/>
                    <a:pt x="212" y="257"/>
                    <a:pt x="214" y="257"/>
                  </a:cubicBezTo>
                  <a:cubicBezTo>
                    <a:pt x="215" y="257"/>
                    <a:pt x="216" y="257"/>
                    <a:pt x="217" y="257"/>
                  </a:cubicBezTo>
                  <a:cubicBezTo>
                    <a:pt x="219" y="257"/>
                    <a:pt x="220" y="258"/>
                    <a:pt x="222" y="259"/>
                  </a:cubicBezTo>
                  <a:cubicBezTo>
                    <a:pt x="224" y="259"/>
                    <a:pt x="225" y="260"/>
                    <a:pt x="227" y="260"/>
                  </a:cubicBezTo>
                  <a:cubicBezTo>
                    <a:pt x="228" y="260"/>
                    <a:pt x="229" y="260"/>
                    <a:pt x="231" y="259"/>
                  </a:cubicBezTo>
                  <a:cubicBezTo>
                    <a:pt x="232" y="259"/>
                    <a:pt x="233" y="258"/>
                    <a:pt x="235" y="258"/>
                  </a:cubicBezTo>
                  <a:cubicBezTo>
                    <a:pt x="235" y="258"/>
                    <a:pt x="235" y="258"/>
                    <a:pt x="235" y="258"/>
                  </a:cubicBezTo>
                  <a:cubicBezTo>
                    <a:pt x="236" y="258"/>
                    <a:pt x="238" y="259"/>
                    <a:pt x="239" y="259"/>
                  </a:cubicBezTo>
                  <a:cubicBezTo>
                    <a:pt x="240" y="259"/>
                    <a:pt x="240" y="259"/>
                    <a:pt x="240" y="259"/>
                  </a:cubicBezTo>
                  <a:cubicBezTo>
                    <a:pt x="240" y="259"/>
                    <a:pt x="241" y="259"/>
                    <a:pt x="242" y="259"/>
                  </a:cubicBezTo>
                  <a:cubicBezTo>
                    <a:pt x="243" y="260"/>
                    <a:pt x="244" y="260"/>
                    <a:pt x="245" y="260"/>
                  </a:cubicBezTo>
                  <a:cubicBezTo>
                    <a:pt x="249" y="260"/>
                    <a:pt x="251" y="258"/>
                    <a:pt x="253" y="253"/>
                  </a:cubicBezTo>
                  <a:cubicBezTo>
                    <a:pt x="255" y="246"/>
                    <a:pt x="258" y="237"/>
                    <a:pt x="250" y="231"/>
                  </a:cubicBezTo>
                  <a:cubicBezTo>
                    <a:pt x="250" y="231"/>
                    <a:pt x="250" y="230"/>
                    <a:pt x="249" y="230"/>
                  </a:cubicBezTo>
                  <a:cubicBezTo>
                    <a:pt x="247" y="228"/>
                    <a:pt x="244" y="227"/>
                    <a:pt x="244" y="223"/>
                  </a:cubicBezTo>
                  <a:cubicBezTo>
                    <a:pt x="243" y="220"/>
                    <a:pt x="244" y="214"/>
                    <a:pt x="245" y="210"/>
                  </a:cubicBezTo>
                  <a:cubicBezTo>
                    <a:pt x="246" y="207"/>
                    <a:pt x="249" y="203"/>
                    <a:pt x="251" y="200"/>
                  </a:cubicBezTo>
                  <a:cubicBezTo>
                    <a:pt x="252" y="199"/>
                    <a:pt x="253" y="198"/>
                    <a:pt x="255" y="198"/>
                  </a:cubicBezTo>
                  <a:cubicBezTo>
                    <a:pt x="256" y="196"/>
                    <a:pt x="258" y="195"/>
                    <a:pt x="259" y="193"/>
                  </a:cubicBezTo>
                  <a:cubicBezTo>
                    <a:pt x="260" y="189"/>
                    <a:pt x="258" y="184"/>
                    <a:pt x="257" y="180"/>
                  </a:cubicBezTo>
                  <a:cubicBezTo>
                    <a:pt x="255" y="177"/>
                    <a:pt x="254" y="173"/>
                    <a:pt x="254" y="169"/>
                  </a:cubicBezTo>
                  <a:cubicBezTo>
                    <a:pt x="254" y="168"/>
                    <a:pt x="255" y="167"/>
                    <a:pt x="255" y="166"/>
                  </a:cubicBezTo>
                  <a:cubicBezTo>
                    <a:pt x="255" y="162"/>
                    <a:pt x="256" y="159"/>
                    <a:pt x="255" y="156"/>
                  </a:cubicBezTo>
                  <a:cubicBezTo>
                    <a:pt x="255" y="154"/>
                    <a:pt x="254" y="153"/>
                    <a:pt x="253" y="151"/>
                  </a:cubicBezTo>
                  <a:cubicBezTo>
                    <a:pt x="252" y="148"/>
                    <a:pt x="251" y="146"/>
                    <a:pt x="252" y="143"/>
                  </a:cubicBezTo>
                  <a:cubicBezTo>
                    <a:pt x="252" y="142"/>
                    <a:pt x="253" y="141"/>
                    <a:pt x="254" y="140"/>
                  </a:cubicBezTo>
                  <a:cubicBezTo>
                    <a:pt x="255" y="140"/>
                    <a:pt x="255" y="139"/>
                    <a:pt x="256" y="139"/>
                  </a:cubicBezTo>
                  <a:cubicBezTo>
                    <a:pt x="257" y="138"/>
                    <a:pt x="257" y="138"/>
                    <a:pt x="257" y="138"/>
                  </a:cubicBezTo>
                  <a:cubicBezTo>
                    <a:pt x="260" y="134"/>
                    <a:pt x="264" y="129"/>
                    <a:pt x="266" y="125"/>
                  </a:cubicBezTo>
                  <a:cubicBezTo>
                    <a:pt x="266" y="124"/>
                    <a:pt x="266" y="123"/>
                    <a:pt x="266" y="122"/>
                  </a:cubicBezTo>
                  <a:cubicBezTo>
                    <a:pt x="267" y="119"/>
                    <a:pt x="267" y="117"/>
                    <a:pt x="269" y="115"/>
                  </a:cubicBezTo>
                  <a:cubicBezTo>
                    <a:pt x="272" y="112"/>
                    <a:pt x="275" y="111"/>
                    <a:pt x="280" y="110"/>
                  </a:cubicBezTo>
                  <a:cubicBezTo>
                    <a:pt x="287" y="110"/>
                    <a:pt x="290" y="107"/>
                    <a:pt x="294" y="103"/>
                  </a:cubicBezTo>
                  <a:cubicBezTo>
                    <a:pt x="295" y="101"/>
                    <a:pt x="297" y="99"/>
                    <a:pt x="299" y="98"/>
                  </a:cubicBezTo>
                  <a:cubicBezTo>
                    <a:pt x="300" y="96"/>
                    <a:pt x="300" y="96"/>
                    <a:pt x="300" y="96"/>
                  </a:cubicBezTo>
                  <a:cubicBezTo>
                    <a:pt x="305" y="92"/>
                    <a:pt x="311" y="88"/>
                    <a:pt x="308" y="8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1">
              <a:extLst>
                <a:ext uri="{FF2B5EF4-FFF2-40B4-BE49-F238E27FC236}">
                  <a16:creationId xmlns:a16="http://schemas.microsoft.com/office/drawing/2014/main" id="{A3DD3B1A-C947-4F78-8923-5472F576EB47}"/>
                </a:ext>
              </a:extLst>
            </p:cNvPr>
            <p:cNvSpPr>
              <a:spLocks/>
            </p:cNvSpPr>
            <p:nvPr/>
          </p:nvSpPr>
          <p:spPr bwMode="auto">
            <a:xfrm>
              <a:off x="1716" y="0"/>
              <a:ext cx="666" cy="740"/>
            </a:xfrm>
            <a:custGeom>
              <a:avLst/>
              <a:gdLst>
                <a:gd name="T0" fmla="*/ 271 w 273"/>
                <a:gd name="T1" fmla="*/ 209 h 303"/>
                <a:gd name="T2" fmla="*/ 269 w 273"/>
                <a:gd name="T3" fmla="*/ 183 h 303"/>
                <a:gd name="T4" fmla="*/ 266 w 273"/>
                <a:gd name="T5" fmla="*/ 174 h 303"/>
                <a:gd name="T6" fmla="*/ 259 w 273"/>
                <a:gd name="T7" fmla="*/ 173 h 303"/>
                <a:gd name="T8" fmla="*/ 243 w 273"/>
                <a:gd name="T9" fmla="*/ 159 h 303"/>
                <a:gd name="T10" fmla="*/ 231 w 273"/>
                <a:gd name="T11" fmla="*/ 131 h 303"/>
                <a:gd name="T12" fmla="*/ 227 w 273"/>
                <a:gd name="T13" fmla="*/ 96 h 303"/>
                <a:gd name="T14" fmla="*/ 230 w 273"/>
                <a:gd name="T15" fmla="*/ 80 h 303"/>
                <a:gd name="T16" fmla="*/ 243 w 273"/>
                <a:gd name="T17" fmla="*/ 61 h 303"/>
                <a:gd name="T18" fmla="*/ 238 w 273"/>
                <a:gd name="T19" fmla="*/ 45 h 303"/>
                <a:gd name="T20" fmla="*/ 223 w 273"/>
                <a:gd name="T21" fmla="*/ 32 h 303"/>
                <a:gd name="T22" fmla="*/ 217 w 273"/>
                <a:gd name="T23" fmla="*/ 33 h 303"/>
                <a:gd name="T24" fmla="*/ 221 w 273"/>
                <a:gd name="T25" fmla="*/ 22 h 303"/>
                <a:gd name="T26" fmla="*/ 204 w 273"/>
                <a:gd name="T27" fmla="*/ 0 h 303"/>
                <a:gd name="T28" fmla="*/ 191 w 273"/>
                <a:gd name="T29" fmla="*/ 4 h 303"/>
                <a:gd name="T30" fmla="*/ 191 w 273"/>
                <a:gd name="T31" fmla="*/ 15 h 303"/>
                <a:gd name="T32" fmla="*/ 177 w 273"/>
                <a:gd name="T33" fmla="*/ 27 h 303"/>
                <a:gd name="T34" fmla="*/ 173 w 273"/>
                <a:gd name="T35" fmla="*/ 32 h 303"/>
                <a:gd name="T36" fmla="*/ 164 w 273"/>
                <a:gd name="T37" fmla="*/ 31 h 303"/>
                <a:gd name="T38" fmla="*/ 154 w 273"/>
                <a:gd name="T39" fmla="*/ 39 h 303"/>
                <a:gd name="T40" fmla="*/ 146 w 273"/>
                <a:gd name="T41" fmla="*/ 46 h 303"/>
                <a:gd name="T42" fmla="*/ 142 w 273"/>
                <a:gd name="T43" fmla="*/ 46 h 303"/>
                <a:gd name="T44" fmla="*/ 134 w 273"/>
                <a:gd name="T45" fmla="*/ 50 h 303"/>
                <a:gd name="T46" fmla="*/ 131 w 273"/>
                <a:gd name="T47" fmla="*/ 49 h 303"/>
                <a:gd name="T48" fmla="*/ 120 w 273"/>
                <a:gd name="T49" fmla="*/ 52 h 303"/>
                <a:gd name="T50" fmla="*/ 111 w 273"/>
                <a:gd name="T51" fmla="*/ 49 h 303"/>
                <a:gd name="T52" fmla="*/ 92 w 273"/>
                <a:gd name="T53" fmla="*/ 68 h 303"/>
                <a:gd name="T54" fmla="*/ 85 w 273"/>
                <a:gd name="T55" fmla="*/ 77 h 303"/>
                <a:gd name="T56" fmla="*/ 68 w 273"/>
                <a:gd name="T57" fmla="*/ 61 h 303"/>
                <a:gd name="T58" fmla="*/ 60 w 273"/>
                <a:gd name="T59" fmla="*/ 63 h 303"/>
                <a:gd name="T60" fmla="*/ 54 w 273"/>
                <a:gd name="T61" fmla="*/ 61 h 303"/>
                <a:gd name="T62" fmla="*/ 45 w 273"/>
                <a:gd name="T63" fmla="*/ 60 h 303"/>
                <a:gd name="T64" fmla="*/ 37 w 273"/>
                <a:gd name="T65" fmla="*/ 63 h 303"/>
                <a:gd name="T66" fmla="*/ 22 w 273"/>
                <a:gd name="T67" fmla="*/ 52 h 303"/>
                <a:gd name="T68" fmla="*/ 14 w 273"/>
                <a:gd name="T69" fmla="*/ 53 h 303"/>
                <a:gd name="T70" fmla="*/ 5 w 273"/>
                <a:gd name="T71" fmla="*/ 48 h 303"/>
                <a:gd name="T72" fmla="*/ 12 w 273"/>
                <a:gd name="T73" fmla="*/ 68 h 303"/>
                <a:gd name="T74" fmla="*/ 24 w 273"/>
                <a:gd name="T75" fmla="*/ 79 h 303"/>
                <a:gd name="T76" fmla="*/ 25 w 273"/>
                <a:gd name="T77" fmla="*/ 96 h 303"/>
                <a:gd name="T78" fmla="*/ 31 w 273"/>
                <a:gd name="T79" fmla="*/ 111 h 303"/>
                <a:gd name="T80" fmla="*/ 34 w 273"/>
                <a:gd name="T81" fmla="*/ 129 h 303"/>
                <a:gd name="T82" fmla="*/ 45 w 273"/>
                <a:gd name="T83" fmla="*/ 132 h 303"/>
                <a:gd name="T84" fmla="*/ 62 w 273"/>
                <a:gd name="T85" fmla="*/ 133 h 303"/>
                <a:gd name="T86" fmla="*/ 63 w 273"/>
                <a:gd name="T87" fmla="*/ 139 h 303"/>
                <a:gd name="T88" fmla="*/ 68 w 273"/>
                <a:gd name="T89" fmla="*/ 141 h 303"/>
                <a:gd name="T90" fmla="*/ 87 w 273"/>
                <a:gd name="T91" fmla="*/ 148 h 303"/>
                <a:gd name="T92" fmla="*/ 96 w 273"/>
                <a:gd name="T93" fmla="*/ 163 h 303"/>
                <a:gd name="T94" fmla="*/ 105 w 273"/>
                <a:gd name="T95" fmla="*/ 218 h 303"/>
                <a:gd name="T96" fmla="*/ 113 w 273"/>
                <a:gd name="T97" fmla="*/ 258 h 303"/>
                <a:gd name="T98" fmla="*/ 111 w 273"/>
                <a:gd name="T99" fmla="*/ 275 h 303"/>
                <a:gd name="T100" fmla="*/ 121 w 273"/>
                <a:gd name="T101" fmla="*/ 287 h 303"/>
                <a:gd name="T102" fmla="*/ 132 w 273"/>
                <a:gd name="T103" fmla="*/ 293 h 303"/>
                <a:gd name="T104" fmla="*/ 146 w 273"/>
                <a:gd name="T105" fmla="*/ 303 h 303"/>
                <a:gd name="T106" fmla="*/ 148 w 273"/>
                <a:gd name="T107" fmla="*/ 295 h 303"/>
                <a:gd name="T108" fmla="*/ 152 w 273"/>
                <a:gd name="T109" fmla="*/ 273 h 303"/>
                <a:gd name="T110" fmla="*/ 175 w 273"/>
                <a:gd name="T111" fmla="*/ 261 h 303"/>
                <a:gd name="T112" fmla="*/ 196 w 273"/>
                <a:gd name="T113" fmla="*/ 275 h 303"/>
                <a:gd name="T114" fmla="*/ 202 w 273"/>
                <a:gd name="T115" fmla="*/ 256 h 303"/>
                <a:gd name="T116" fmla="*/ 211 w 273"/>
                <a:gd name="T117" fmla="*/ 240 h 303"/>
                <a:gd name="T118" fmla="*/ 232 w 273"/>
                <a:gd name="T119" fmla="*/ 228 h 303"/>
                <a:gd name="T120" fmla="*/ 271 w 273"/>
                <a:gd name="T121" fmla="*/ 22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303">
                  <a:moveTo>
                    <a:pt x="273" y="223"/>
                  </a:moveTo>
                  <a:cubicBezTo>
                    <a:pt x="273" y="222"/>
                    <a:pt x="272" y="221"/>
                    <a:pt x="272" y="219"/>
                  </a:cubicBezTo>
                  <a:cubicBezTo>
                    <a:pt x="272" y="216"/>
                    <a:pt x="271" y="213"/>
                    <a:pt x="271" y="209"/>
                  </a:cubicBezTo>
                  <a:cubicBezTo>
                    <a:pt x="270" y="207"/>
                    <a:pt x="270" y="204"/>
                    <a:pt x="270" y="201"/>
                  </a:cubicBezTo>
                  <a:cubicBezTo>
                    <a:pt x="270" y="197"/>
                    <a:pt x="270" y="194"/>
                    <a:pt x="270" y="189"/>
                  </a:cubicBezTo>
                  <a:cubicBezTo>
                    <a:pt x="269" y="188"/>
                    <a:pt x="269" y="186"/>
                    <a:pt x="269" y="183"/>
                  </a:cubicBezTo>
                  <a:cubicBezTo>
                    <a:pt x="268" y="181"/>
                    <a:pt x="267" y="178"/>
                    <a:pt x="267" y="175"/>
                  </a:cubicBezTo>
                  <a:cubicBezTo>
                    <a:pt x="267" y="174"/>
                    <a:pt x="267" y="174"/>
                    <a:pt x="267" y="174"/>
                  </a:cubicBezTo>
                  <a:cubicBezTo>
                    <a:pt x="266" y="174"/>
                    <a:pt x="266" y="174"/>
                    <a:pt x="266" y="174"/>
                  </a:cubicBezTo>
                  <a:cubicBezTo>
                    <a:pt x="265" y="173"/>
                    <a:pt x="264" y="173"/>
                    <a:pt x="263" y="173"/>
                  </a:cubicBezTo>
                  <a:cubicBezTo>
                    <a:pt x="262" y="173"/>
                    <a:pt x="262" y="173"/>
                    <a:pt x="261" y="173"/>
                  </a:cubicBezTo>
                  <a:cubicBezTo>
                    <a:pt x="259" y="173"/>
                    <a:pt x="259" y="173"/>
                    <a:pt x="259" y="173"/>
                  </a:cubicBezTo>
                  <a:cubicBezTo>
                    <a:pt x="258" y="173"/>
                    <a:pt x="257" y="173"/>
                    <a:pt x="255" y="172"/>
                  </a:cubicBezTo>
                  <a:cubicBezTo>
                    <a:pt x="252" y="169"/>
                    <a:pt x="250" y="167"/>
                    <a:pt x="248" y="164"/>
                  </a:cubicBezTo>
                  <a:cubicBezTo>
                    <a:pt x="246" y="162"/>
                    <a:pt x="244" y="161"/>
                    <a:pt x="243" y="159"/>
                  </a:cubicBezTo>
                  <a:cubicBezTo>
                    <a:pt x="239" y="156"/>
                    <a:pt x="235" y="151"/>
                    <a:pt x="235" y="145"/>
                  </a:cubicBezTo>
                  <a:cubicBezTo>
                    <a:pt x="235" y="140"/>
                    <a:pt x="235" y="136"/>
                    <a:pt x="232" y="132"/>
                  </a:cubicBezTo>
                  <a:cubicBezTo>
                    <a:pt x="231" y="131"/>
                    <a:pt x="231" y="131"/>
                    <a:pt x="231" y="131"/>
                  </a:cubicBezTo>
                  <a:cubicBezTo>
                    <a:pt x="229" y="128"/>
                    <a:pt x="227" y="127"/>
                    <a:pt x="226" y="123"/>
                  </a:cubicBezTo>
                  <a:cubicBezTo>
                    <a:pt x="225" y="117"/>
                    <a:pt x="222" y="107"/>
                    <a:pt x="224" y="101"/>
                  </a:cubicBezTo>
                  <a:cubicBezTo>
                    <a:pt x="225" y="99"/>
                    <a:pt x="226" y="98"/>
                    <a:pt x="227" y="96"/>
                  </a:cubicBezTo>
                  <a:cubicBezTo>
                    <a:pt x="228" y="95"/>
                    <a:pt x="229" y="93"/>
                    <a:pt x="230" y="91"/>
                  </a:cubicBezTo>
                  <a:cubicBezTo>
                    <a:pt x="230" y="89"/>
                    <a:pt x="230" y="87"/>
                    <a:pt x="230" y="85"/>
                  </a:cubicBezTo>
                  <a:cubicBezTo>
                    <a:pt x="230" y="83"/>
                    <a:pt x="230" y="81"/>
                    <a:pt x="230" y="80"/>
                  </a:cubicBezTo>
                  <a:cubicBezTo>
                    <a:pt x="231" y="78"/>
                    <a:pt x="233" y="77"/>
                    <a:pt x="234" y="75"/>
                  </a:cubicBezTo>
                  <a:cubicBezTo>
                    <a:pt x="236" y="74"/>
                    <a:pt x="237" y="73"/>
                    <a:pt x="238" y="72"/>
                  </a:cubicBezTo>
                  <a:cubicBezTo>
                    <a:pt x="240" y="69"/>
                    <a:pt x="242" y="65"/>
                    <a:pt x="243" y="61"/>
                  </a:cubicBezTo>
                  <a:cubicBezTo>
                    <a:pt x="243" y="58"/>
                    <a:pt x="241" y="55"/>
                    <a:pt x="239" y="53"/>
                  </a:cubicBezTo>
                  <a:cubicBezTo>
                    <a:pt x="239" y="52"/>
                    <a:pt x="238" y="51"/>
                    <a:pt x="238" y="51"/>
                  </a:cubicBezTo>
                  <a:cubicBezTo>
                    <a:pt x="237" y="49"/>
                    <a:pt x="237" y="47"/>
                    <a:pt x="238" y="45"/>
                  </a:cubicBezTo>
                  <a:cubicBezTo>
                    <a:pt x="238" y="42"/>
                    <a:pt x="238" y="37"/>
                    <a:pt x="232" y="35"/>
                  </a:cubicBezTo>
                  <a:cubicBezTo>
                    <a:pt x="232" y="35"/>
                    <a:pt x="231" y="34"/>
                    <a:pt x="230" y="34"/>
                  </a:cubicBezTo>
                  <a:cubicBezTo>
                    <a:pt x="228" y="33"/>
                    <a:pt x="225" y="32"/>
                    <a:pt x="223" y="32"/>
                  </a:cubicBezTo>
                  <a:cubicBezTo>
                    <a:pt x="222" y="32"/>
                    <a:pt x="221" y="33"/>
                    <a:pt x="220" y="33"/>
                  </a:cubicBezTo>
                  <a:cubicBezTo>
                    <a:pt x="220" y="33"/>
                    <a:pt x="219" y="33"/>
                    <a:pt x="218" y="33"/>
                  </a:cubicBezTo>
                  <a:cubicBezTo>
                    <a:pt x="218" y="33"/>
                    <a:pt x="218" y="33"/>
                    <a:pt x="217" y="33"/>
                  </a:cubicBezTo>
                  <a:cubicBezTo>
                    <a:pt x="218" y="32"/>
                    <a:pt x="218" y="31"/>
                    <a:pt x="218" y="31"/>
                  </a:cubicBezTo>
                  <a:cubicBezTo>
                    <a:pt x="219" y="29"/>
                    <a:pt x="220" y="27"/>
                    <a:pt x="221" y="24"/>
                  </a:cubicBezTo>
                  <a:cubicBezTo>
                    <a:pt x="221" y="22"/>
                    <a:pt x="221" y="22"/>
                    <a:pt x="221" y="22"/>
                  </a:cubicBezTo>
                  <a:cubicBezTo>
                    <a:pt x="223" y="16"/>
                    <a:pt x="225" y="9"/>
                    <a:pt x="220" y="3"/>
                  </a:cubicBezTo>
                  <a:cubicBezTo>
                    <a:pt x="217" y="1"/>
                    <a:pt x="214" y="0"/>
                    <a:pt x="211" y="0"/>
                  </a:cubicBezTo>
                  <a:cubicBezTo>
                    <a:pt x="209" y="0"/>
                    <a:pt x="206" y="0"/>
                    <a:pt x="204" y="0"/>
                  </a:cubicBezTo>
                  <a:cubicBezTo>
                    <a:pt x="203" y="1"/>
                    <a:pt x="203" y="1"/>
                    <a:pt x="203" y="1"/>
                  </a:cubicBezTo>
                  <a:cubicBezTo>
                    <a:pt x="202" y="1"/>
                    <a:pt x="201" y="1"/>
                    <a:pt x="200" y="1"/>
                  </a:cubicBezTo>
                  <a:cubicBezTo>
                    <a:pt x="197" y="1"/>
                    <a:pt x="193" y="1"/>
                    <a:pt x="191" y="4"/>
                  </a:cubicBezTo>
                  <a:cubicBezTo>
                    <a:pt x="190" y="5"/>
                    <a:pt x="189" y="6"/>
                    <a:pt x="190" y="8"/>
                  </a:cubicBezTo>
                  <a:cubicBezTo>
                    <a:pt x="190" y="10"/>
                    <a:pt x="190" y="11"/>
                    <a:pt x="191" y="12"/>
                  </a:cubicBezTo>
                  <a:cubicBezTo>
                    <a:pt x="192" y="13"/>
                    <a:pt x="192" y="14"/>
                    <a:pt x="191" y="15"/>
                  </a:cubicBezTo>
                  <a:cubicBezTo>
                    <a:pt x="189" y="18"/>
                    <a:pt x="185" y="22"/>
                    <a:pt x="183" y="23"/>
                  </a:cubicBezTo>
                  <a:cubicBezTo>
                    <a:pt x="182" y="23"/>
                    <a:pt x="182" y="24"/>
                    <a:pt x="181" y="24"/>
                  </a:cubicBezTo>
                  <a:cubicBezTo>
                    <a:pt x="180" y="24"/>
                    <a:pt x="178" y="24"/>
                    <a:pt x="177" y="27"/>
                  </a:cubicBezTo>
                  <a:cubicBezTo>
                    <a:pt x="176" y="28"/>
                    <a:pt x="176" y="29"/>
                    <a:pt x="176" y="30"/>
                  </a:cubicBezTo>
                  <a:cubicBezTo>
                    <a:pt x="176" y="31"/>
                    <a:pt x="176" y="31"/>
                    <a:pt x="175" y="32"/>
                  </a:cubicBezTo>
                  <a:cubicBezTo>
                    <a:pt x="175" y="32"/>
                    <a:pt x="174" y="32"/>
                    <a:pt x="173" y="32"/>
                  </a:cubicBezTo>
                  <a:cubicBezTo>
                    <a:pt x="172" y="32"/>
                    <a:pt x="171" y="32"/>
                    <a:pt x="170" y="32"/>
                  </a:cubicBezTo>
                  <a:cubicBezTo>
                    <a:pt x="169" y="31"/>
                    <a:pt x="167" y="31"/>
                    <a:pt x="165" y="31"/>
                  </a:cubicBezTo>
                  <a:cubicBezTo>
                    <a:pt x="165" y="31"/>
                    <a:pt x="165" y="31"/>
                    <a:pt x="164" y="31"/>
                  </a:cubicBezTo>
                  <a:cubicBezTo>
                    <a:pt x="161" y="31"/>
                    <a:pt x="160" y="33"/>
                    <a:pt x="158" y="35"/>
                  </a:cubicBezTo>
                  <a:cubicBezTo>
                    <a:pt x="157" y="37"/>
                    <a:pt x="156" y="38"/>
                    <a:pt x="155" y="38"/>
                  </a:cubicBezTo>
                  <a:cubicBezTo>
                    <a:pt x="155" y="38"/>
                    <a:pt x="154" y="38"/>
                    <a:pt x="154" y="39"/>
                  </a:cubicBezTo>
                  <a:cubicBezTo>
                    <a:pt x="152" y="39"/>
                    <a:pt x="151" y="40"/>
                    <a:pt x="150" y="42"/>
                  </a:cubicBezTo>
                  <a:cubicBezTo>
                    <a:pt x="149" y="42"/>
                    <a:pt x="149" y="43"/>
                    <a:pt x="149" y="43"/>
                  </a:cubicBezTo>
                  <a:cubicBezTo>
                    <a:pt x="148" y="45"/>
                    <a:pt x="148" y="46"/>
                    <a:pt x="146" y="46"/>
                  </a:cubicBezTo>
                  <a:cubicBezTo>
                    <a:pt x="146" y="46"/>
                    <a:pt x="145" y="46"/>
                    <a:pt x="145" y="46"/>
                  </a:cubicBezTo>
                  <a:cubicBezTo>
                    <a:pt x="145" y="46"/>
                    <a:pt x="144" y="46"/>
                    <a:pt x="144" y="46"/>
                  </a:cubicBezTo>
                  <a:cubicBezTo>
                    <a:pt x="143" y="46"/>
                    <a:pt x="142" y="46"/>
                    <a:pt x="142" y="46"/>
                  </a:cubicBezTo>
                  <a:cubicBezTo>
                    <a:pt x="141" y="46"/>
                    <a:pt x="140" y="46"/>
                    <a:pt x="139" y="46"/>
                  </a:cubicBezTo>
                  <a:cubicBezTo>
                    <a:pt x="138" y="47"/>
                    <a:pt x="137" y="48"/>
                    <a:pt x="136" y="49"/>
                  </a:cubicBezTo>
                  <a:cubicBezTo>
                    <a:pt x="135" y="49"/>
                    <a:pt x="135" y="49"/>
                    <a:pt x="134" y="50"/>
                  </a:cubicBezTo>
                  <a:cubicBezTo>
                    <a:pt x="134" y="50"/>
                    <a:pt x="134" y="50"/>
                    <a:pt x="134" y="50"/>
                  </a:cubicBezTo>
                  <a:cubicBezTo>
                    <a:pt x="133" y="50"/>
                    <a:pt x="133" y="50"/>
                    <a:pt x="132" y="50"/>
                  </a:cubicBezTo>
                  <a:cubicBezTo>
                    <a:pt x="132" y="49"/>
                    <a:pt x="131" y="49"/>
                    <a:pt x="131" y="49"/>
                  </a:cubicBezTo>
                  <a:cubicBezTo>
                    <a:pt x="130" y="49"/>
                    <a:pt x="129" y="48"/>
                    <a:pt x="128" y="48"/>
                  </a:cubicBezTo>
                  <a:cubicBezTo>
                    <a:pt x="126" y="48"/>
                    <a:pt x="124" y="50"/>
                    <a:pt x="123" y="51"/>
                  </a:cubicBezTo>
                  <a:cubicBezTo>
                    <a:pt x="121" y="52"/>
                    <a:pt x="121" y="52"/>
                    <a:pt x="120" y="52"/>
                  </a:cubicBezTo>
                  <a:cubicBezTo>
                    <a:pt x="120" y="52"/>
                    <a:pt x="119" y="52"/>
                    <a:pt x="118" y="51"/>
                  </a:cubicBezTo>
                  <a:cubicBezTo>
                    <a:pt x="116" y="51"/>
                    <a:pt x="115" y="50"/>
                    <a:pt x="113" y="50"/>
                  </a:cubicBezTo>
                  <a:cubicBezTo>
                    <a:pt x="112" y="49"/>
                    <a:pt x="112" y="49"/>
                    <a:pt x="111" y="49"/>
                  </a:cubicBezTo>
                  <a:cubicBezTo>
                    <a:pt x="107" y="49"/>
                    <a:pt x="105" y="52"/>
                    <a:pt x="103" y="53"/>
                  </a:cubicBezTo>
                  <a:cubicBezTo>
                    <a:pt x="102" y="55"/>
                    <a:pt x="101" y="56"/>
                    <a:pt x="100" y="56"/>
                  </a:cubicBezTo>
                  <a:cubicBezTo>
                    <a:pt x="96" y="58"/>
                    <a:pt x="91" y="61"/>
                    <a:pt x="92" y="68"/>
                  </a:cubicBezTo>
                  <a:cubicBezTo>
                    <a:pt x="92" y="70"/>
                    <a:pt x="91" y="73"/>
                    <a:pt x="89" y="75"/>
                  </a:cubicBezTo>
                  <a:cubicBezTo>
                    <a:pt x="88" y="76"/>
                    <a:pt x="87" y="77"/>
                    <a:pt x="86" y="77"/>
                  </a:cubicBezTo>
                  <a:cubicBezTo>
                    <a:pt x="86" y="77"/>
                    <a:pt x="85" y="77"/>
                    <a:pt x="85" y="77"/>
                  </a:cubicBezTo>
                  <a:cubicBezTo>
                    <a:pt x="83" y="76"/>
                    <a:pt x="81" y="73"/>
                    <a:pt x="80" y="71"/>
                  </a:cubicBezTo>
                  <a:cubicBezTo>
                    <a:pt x="78" y="69"/>
                    <a:pt x="77" y="67"/>
                    <a:pt x="76" y="66"/>
                  </a:cubicBezTo>
                  <a:cubicBezTo>
                    <a:pt x="74" y="64"/>
                    <a:pt x="71" y="62"/>
                    <a:pt x="68" y="61"/>
                  </a:cubicBezTo>
                  <a:cubicBezTo>
                    <a:pt x="67" y="61"/>
                    <a:pt x="67" y="61"/>
                    <a:pt x="67" y="61"/>
                  </a:cubicBezTo>
                  <a:cubicBezTo>
                    <a:pt x="65" y="61"/>
                    <a:pt x="64" y="62"/>
                    <a:pt x="62" y="63"/>
                  </a:cubicBezTo>
                  <a:cubicBezTo>
                    <a:pt x="61" y="63"/>
                    <a:pt x="61" y="63"/>
                    <a:pt x="60" y="63"/>
                  </a:cubicBezTo>
                  <a:cubicBezTo>
                    <a:pt x="60" y="63"/>
                    <a:pt x="60" y="63"/>
                    <a:pt x="60" y="63"/>
                  </a:cubicBezTo>
                  <a:cubicBezTo>
                    <a:pt x="59" y="63"/>
                    <a:pt x="59" y="63"/>
                    <a:pt x="58" y="62"/>
                  </a:cubicBezTo>
                  <a:cubicBezTo>
                    <a:pt x="57" y="62"/>
                    <a:pt x="56" y="61"/>
                    <a:pt x="54" y="61"/>
                  </a:cubicBezTo>
                  <a:cubicBezTo>
                    <a:pt x="53" y="60"/>
                    <a:pt x="53" y="60"/>
                    <a:pt x="53" y="60"/>
                  </a:cubicBezTo>
                  <a:cubicBezTo>
                    <a:pt x="51" y="60"/>
                    <a:pt x="49" y="60"/>
                    <a:pt x="48" y="60"/>
                  </a:cubicBezTo>
                  <a:cubicBezTo>
                    <a:pt x="47" y="60"/>
                    <a:pt x="46" y="60"/>
                    <a:pt x="45" y="60"/>
                  </a:cubicBezTo>
                  <a:cubicBezTo>
                    <a:pt x="44" y="60"/>
                    <a:pt x="42" y="61"/>
                    <a:pt x="41" y="61"/>
                  </a:cubicBezTo>
                  <a:cubicBezTo>
                    <a:pt x="40" y="62"/>
                    <a:pt x="39" y="63"/>
                    <a:pt x="38" y="63"/>
                  </a:cubicBezTo>
                  <a:cubicBezTo>
                    <a:pt x="38" y="63"/>
                    <a:pt x="38" y="63"/>
                    <a:pt x="37" y="63"/>
                  </a:cubicBezTo>
                  <a:cubicBezTo>
                    <a:pt x="36" y="62"/>
                    <a:pt x="36" y="61"/>
                    <a:pt x="35" y="59"/>
                  </a:cubicBezTo>
                  <a:cubicBezTo>
                    <a:pt x="35" y="58"/>
                    <a:pt x="34" y="58"/>
                    <a:pt x="34" y="57"/>
                  </a:cubicBezTo>
                  <a:cubicBezTo>
                    <a:pt x="31" y="54"/>
                    <a:pt x="27" y="52"/>
                    <a:pt x="22" y="52"/>
                  </a:cubicBezTo>
                  <a:cubicBezTo>
                    <a:pt x="21" y="52"/>
                    <a:pt x="19" y="52"/>
                    <a:pt x="18" y="52"/>
                  </a:cubicBezTo>
                  <a:cubicBezTo>
                    <a:pt x="16" y="52"/>
                    <a:pt x="16" y="52"/>
                    <a:pt x="16" y="52"/>
                  </a:cubicBezTo>
                  <a:cubicBezTo>
                    <a:pt x="16" y="53"/>
                    <a:pt x="15" y="53"/>
                    <a:pt x="14" y="53"/>
                  </a:cubicBezTo>
                  <a:cubicBezTo>
                    <a:pt x="13" y="53"/>
                    <a:pt x="13" y="52"/>
                    <a:pt x="12" y="52"/>
                  </a:cubicBezTo>
                  <a:cubicBezTo>
                    <a:pt x="11" y="52"/>
                    <a:pt x="11" y="51"/>
                    <a:pt x="10" y="51"/>
                  </a:cubicBezTo>
                  <a:cubicBezTo>
                    <a:pt x="9" y="50"/>
                    <a:pt x="7" y="48"/>
                    <a:pt x="5" y="48"/>
                  </a:cubicBezTo>
                  <a:cubicBezTo>
                    <a:pt x="4" y="48"/>
                    <a:pt x="4" y="48"/>
                    <a:pt x="3" y="49"/>
                  </a:cubicBezTo>
                  <a:cubicBezTo>
                    <a:pt x="1" y="50"/>
                    <a:pt x="0" y="52"/>
                    <a:pt x="2" y="56"/>
                  </a:cubicBezTo>
                  <a:cubicBezTo>
                    <a:pt x="4" y="60"/>
                    <a:pt x="8" y="64"/>
                    <a:pt x="12" y="68"/>
                  </a:cubicBezTo>
                  <a:cubicBezTo>
                    <a:pt x="13" y="69"/>
                    <a:pt x="13" y="69"/>
                    <a:pt x="13" y="69"/>
                  </a:cubicBezTo>
                  <a:cubicBezTo>
                    <a:pt x="14" y="70"/>
                    <a:pt x="16" y="71"/>
                    <a:pt x="17" y="72"/>
                  </a:cubicBezTo>
                  <a:cubicBezTo>
                    <a:pt x="20" y="74"/>
                    <a:pt x="23" y="77"/>
                    <a:pt x="24" y="79"/>
                  </a:cubicBezTo>
                  <a:cubicBezTo>
                    <a:pt x="25" y="81"/>
                    <a:pt x="25" y="83"/>
                    <a:pt x="25" y="85"/>
                  </a:cubicBezTo>
                  <a:cubicBezTo>
                    <a:pt x="25" y="85"/>
                    <a:pt x="25" y="85"/>
                    <a:pt x="25" y="85"/>
                  </a:cubicBezTo>
                  <a:cubicBezTo>
                    <a:pt x="25" y="89"/>
                    <a:pt x="25" y="93"/>
                    <a:pt x="25" y="96"/>
                  </a:cubicBezTo>
                  <a:cubicBezTo>
                    <a:pt x="25" y="98"/>
                    <a:pt x="25" y="98"/>
                    <a:pt x="25" y="98"/>
                  </a:cubicBezTo>
                  <a:cubicBezTo>
                    <a:pt x="25" y="103"/>
                    <a:pt x="27" y="106"/>
                    <a:pt x="30" y="109"/>
                  </a:cubicBezTo>
                  <a:cubicBezTo>
                    <a:pt x="31" y="111"/>
                    <a:pt x="31" y="111"/>
                    <a:pt x="31" y="111"/>
                  </a:cubicBezTo>
                  <a:cubicBezTo>
                    <a:pt x="33" y="113"/>
                    <a:pt x="35" y="116"/>
                    <a:pt x="35" y="119"/>
                  </a:cubicBezTo>
                  <a:cubicBezTo>
                    <a:pt x="35" y="119"/>
                    <a:pt x="35" y="120"/>
                    <a:pt x="34" y="121"/>
                  </a:cubicBezTo>
                  <a:cubicBezTo>
                    <a:pt x="34" y="124"/>
                    <a:pt x="33" y="126"/>
                    <a:pt x="34" y="129"/>
                  </a:cubicBezTo>
                  <a:cubicBezTo>
                    <a:pt x="34" y="130"/>
                    <a:pt x="36" y="131"/>
                    <a:pt x="37" y="131"/>
                  </a:cubicBezTo>
                  <a:cubicBezTo>
                    <a:pt x="38" y="132"/>
                    <a:pt x="40" y="132"/>
                    <a:pt x="41" y="132"/>
                  </a:cubicBezTo>
                  <a:cubicBezTo>
                    <a:pt x="42" y="132"/>
                    <a:pt x="44" y="132"/>
                    <a:pt x="45" y="132"/>
                  </a:cubicBezTo>
                  <a:cubicBezTo>
                    <a:pt x="45" y="132"/>
                    <a:pt x="46" y="132"/>
                    <a:pt x="47" y="132"/>
                  </a:cubicBezTo>
                  <a:cubicBezTo>
                    <a:pt x="47" y="132"/>
                    <a:pt x="62" y="132"/>
                    <a:pt x="62" y="132"/>
                  </a:cubicBezTo>
                  <a:cubicBezTo>
                    <a:pt x="62" y="133"/>
                    <a:pt x="62" y="133"/>
                    <a:pt x="62" y="133"/>
                  </a:cubicBezTo>
                  <a:cubicBezTo>
                    <a:pt x="62" y="134"/>
                    <a:pt x="62" y="135"/>
                    <a:pt x="62" y="136"/>
                  </a:cubicBezTo>
                  <a:cubicBezTo>
                    <a:pt x="62" y="136"/>
                    <a:pt x="62" y="137"/>
                    <a:pt x="62" y="138"/>
                  </a:cubicBezTo>
                  <a:cubicBezTo>
                    <a:pt x="63" y="138"/>
                    <a:pt x="63" y="139"/>
                    <a:pt x="63" y="139"/>
                  </a:cubicBezTo>
                  <a:cubicBezTo>
                    <a:pt x="63" y="141"/>
                    <a:pt x="63" y="141"/>
                    <a:pt x="63" y="141"/>
                  </a:cubicBezTo>
                  <a:cubicBezTo>
                    <a:pt x="65" y="141"/>
                    <a:pt x="65" y="141"/>
                    <a:pt x="65" y="141"/>
                  </a:cubicBezTo>
                  <a:cubicBezTo>
                    <a:pt x="66" y="141"/>
                    <a:pt x="67" y="141"/>
                    <a:pt x="68" y="141"/>
                  </a:cubicBezTo>
                  <a:cubicBezTo>
                    <a:pt x="70" y="141"/>
                    <a:pt x="72" y="141"/>
                    <a:pt x="73" y="142"/>
                  </a:cubicBezTo>
                  <a:cubicBezTo>
                    <a:pt x="75" y="142"/>
                    <a:pt x="77" y="143"/>
                    <a:pt x="79" y="145"/>
                  </a:cubicBezTo>
                  <a:cubicBezTo>
                    <a:pt x="81" y="146"/>
                    <a:pt x="84" y="147"/>
                    <a:pt x="87" y="148"/>
                  </a:cubicBezTo>
                  <a:cubicBezTo>
                    <a:pt x="88" y="148"/>
                    <a:pt x="89" y="149"/>
                    <a:pt x="91" y="149"/>
                  </a:cubicBezTo>
                  <a:cubicBezTo>
                    <a:pt x="96" y="150"/>
                    <a:pt x="99" y="150"/>
                    <a:pt x="98" y="158"/>
                  </a:cubicBezTo>
                  <a:cubicBezTo>
                    <a:pt x="97" y="160"/>
                    <a:pt x="97" y="162"/>
                    <a:pt x="96" y="163"/>
                  </a:cubicBezTo>
                  <a:cubicBezTo>
                    <a:pt x="95" y="166"/>
                    <a:pt x="95" y="168"/>
                    <a:pt x="97" y="173"/>
                  </a:cubicBezTo>
                  <a:cubicBezTo>
                    <a:pt x="102" y="183"/>
                    <a:pt x="107" y="195"/>
                    <a:pt x="106" y="207"/>
                  </a:cubicBezTo>
                  <a:cubicBezTo>
                    <a:pt x="106" y="211"/>
                    <a:pt x="105" y="215"/>
                    <a:pt x="105" y="218"/>
                  </a:cubicBezTo>
                  <a:cubicBezTo>
                    <a:pt x="103" y="227"/>
                    <a:pt x="101" y="236"/>
                    <a:pt x="105" y="244"/>
                  </a:cubicBezTo>
                  <a:cubicBezTo>
                    <a:pt x="106" y="246"/>
                    <a:pt x="107" y="248"/>
                    <a:pt x="109" y="250"/>
                  </a:cubicBezTo>
                  <a:cubicBezTo>
                    <a:pt x="111" y="252"/>
                    <a:pt x="112" y="255"/>
                    <a:pt x="113" y="258"/>
                  </a:cubicBezTo>
                  <a:cubicBezTo>
                    <a:pt x="114" y="260"/>
                    <a:pt x="114" y="264"/>
                    <a:pt x="114" y="266"/>
                  </a:cubicBezTo>
                  <a:cubicBezTo>
                    <a:pt x="113" y="267"/>
                    <a:pt x="113" y="268"/>
                    <a:pt x="112" y="269"/>
                  </a:cubicBezTo>
                  <a:cubicBezTo>
                    <a:pt x="111" y="271"/>
                    <a:pt x="110" y="273"/>
                    <a:pt x="111" y="275"/>
                  </a:cubicBezTo>
                  <a:cubicBezTo>
                    <a:pt x="111" y="278"/>
                    <a:pt x="114" y="279"/>
                    <a:pt x="116" y="281"/>
                  </a:cubicBezTo>
                  <a:cubicBezTo>
                    <a:pt x="117" y="281"/>
                    <a:pt x="117" y="282"/>
                    <a:pt x="118" y="282"/>
                  </a:cubicBezTo>
                  <a:cubicBezTo>
                    <a:pt x="119" y="284"/>
                    <a:pt x="120" y="285"/>
                    <a:pt x="121" y="287"/>
                  </a:cubicBezTo>
                  <a:cubicBezTo>
                    <a:pt x="123" y="289"/>
                    <a:pt x="124" y="291"/>
                    <a:pt x="126" y="292"/>
                  </a:cubicBezTo>
                  <a:cubicBezTo>
                    <a:pt x="127" y="292"/>
                    <a:pt x="128" y="292"/>
                    <a:pt x="128" y="292"/>
                  </a:cubicBezTo>
                  <a:cubicBezTo>
                    <a:pt x="130" y="292"/>
                    <a:pt x="131" y="292"/>
                    <a:pt x="132" y="293"/>
                  </a:cubicBezTo>
                  <a:cubicBezTo>
                    <a:pt x="133" y="294"/>
                    <a:pt x="133" y="295"/>
                    <a:pt x="134" y="296"/>
                  </a:cubicBezTo>
                  <a:cubicBezTo>
                    <a:pt x="134" y="297"/>
                    <a:pt x="135" y="298"/>
                    <a:pt x="135" y="299"/>
                  </a:cubicBezTo>
                  <a:cubicBezTo>
                    <a:pt x="137" y="301"/>
                    <a:pt x="142" y="303"/>
                    <a:pt x="146" y="303"/>
                  </a:cubicBezTo>
                  <a:cubicBezTo>
                    <a:pt x="148" y="303"/>
                    <a:pt x="148" y="303"/>
                    <a:pt x="148" y="303"/>
                  </a:cubicBezTo>
                  <a:cubicBezTo>
                    <a:pt x="148" y="301"/>
                    <a:pt x="148" y="301"/>
                    <a:pt x="148" y="301"/>
                  </a:cubicBezTo>
                  <a:cubicBezTo>
                    <a:pt x="148" y="299"/>
                    <a:pt x="148" y="297"/>
                    <a:pt x="148" y="295"/>
                  </a:cubicBezTo>
                  <a:cubicBezTo>
                    <a:pt x="148" y="293"/>
                    <a:pt x="148" y="290"/>
                    <a:pt x="148" y="288"/>
                  </a:cubicBezTo>
                  <a:cubicBezTo>
                    <a:pt x="149" y="287"/>
                    <a:pt x="149" y="287"/>
                    <a:pt x="149" y="287"/>
                  </a:cubicBezTo>
                  <a:cubicBezTo>
                    <a:pt x="149" y="282"/>
                    <a:pt x="150" y="277"/>
                    <a:pt x="152" y="273"/>
                  </a:cubicBezTo>
                  <a:cubicBezTo>
                    <a:pt x="154" y="268"/>
                    <a:pt x="159" y="263"/>
                    <a:pt x="165" y="261"/>
                  </a:cubicBezTo>
                  <a:cubicBezTo>
                    <a:pt x="167" y="260"/>
                    <a:pt x="169" y="260"/>
                    <a:pt x="171" y="260"/>
                  </a:cubicBezTo>
                  <a:cubicBezTo>
                    <a:pt x="173" y="260"/>
                    <a:pt x="174" y="260"/>
                    <a:pt x="175" y="261"/>
                  </a:cubicBezTo>
                  <a:cubicBezTo>
                    <a:pt x="178" y="262"/>
                    <a:pt x="181" y="265"/>
                    <a:pt x="183" y="268"/>
                  </a:cubicBezTo>
                  <a:cubicBezTo>
                    <a:pt x="186" y="272"/>
                    <a:pt x="189" y="276"/>
                    <a:pt x="193" y="276"/>
                  </a:cubicBezTo>
                  <a:cubicBezTo>
                    <a:pt x="194" y="276"/>
                    <a:pt x="195" y="276"/>
                    <a:pt x="196" y="275"/>
                  </a:cubicBezTo>
                  <a:cubicBezTo>
                    <a:pt x="198" y="275"/>
                    <a:pt x="207" y="271"/>
                    <a:pt x="207" y="267"/>
                  </a:cubicBezTo>
                  <a:cubicBezTo>
                    <a:pt x="207" y="265"/>
                    <a:pt x="206" y="264"/>
                    <a:pt x="205" y="263"/>
                  </a:cubicBezTo>
                  <a:cubicBezTo>
                    <a:pt x="203" y="261"/>
                    <a:pt x="201" y="259"/>
                    <a:pt x="202" y="256"/>
                  </a:cubicBezTo>
                  <a:cubicBezTo>
                    <a:pt x="203" y="253"/>
                    <a:pt x="206" y="250"/>
                    <a:pt x="208" y="246"/>
                  </a:cubicBezTo>
                  <a:cubicBezTo>
                    <a:pt x="209" y="245"/>
                    <a:pt x="210" y="243"/>
                    <a:pt x="211" y="242"/>
                  </a:cubicBezTo>
                  <a:cubicBezTo>
                    <a:pt x="211" y="240"/>
                    <a:pt x="211" y="240"/>
                    <a:pt x="211" y="240"/>
                  </a:cubicBezTo>
                  <a:cubicBezTo>
                    <a:pt x="214" y="236"/>
                    <a:pt x="216" y="232"/>
                    <a:pt x="220" y="230"/>
                  </a:cubicBezTo>
                  <a:cubicBezTo>
                    <a:pt x="223" y="229"/>
                    <a:pt x="227" y="228"/>
                    <a:pt x="231" y="228"/>
                  </a:cubicBezTo>
                  <a:cubicBezTo>
                    <a:pt x="232" y="228"/>
                    <a:pt x="232" y="228"/>
                    <a:pt x="232" y="228"/>
                  </a:cubicBezTo>
                  <a:cubicBezTo>
                    <a:pt x="237" y="227"/>
                    <a:pt x="242" y="227"/>
                    <a:pt x="246" y="227"/>
                  </a:cubicBezTo>
                  <a:cubicBezTo>
                    <a:pt x="251" y="227"/>
                    <a:pt x="255" y="227"/>
                    <a:pt x="260" y="226"/>
                  </a:cubicBezTo>
                  <a:cubicBezTo>
                    <a:pt x="263" y="226"/>
                    <a:pt x="267" y="226"/>
                    <a:pt x="271" y="226"/>
                  </a:cubicBezTo>
                  <a:cubicBezTo>
                    <a:pt x="273" y="226"/>
                    <a:pt x="273" y="226"/>
                    <a:pt x="273" y="226"/>
                  </a:cubicBezTo>
                  <a:lnTo>
                    <a:pt x="273" y="223"/>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2">
              <a:extLst>
                <a:ext uri="{FF2B5EF4-FFF2-40B4-BE49-F238E27FC236}">
                  <a16:creationId xmlns:a16="http://schemas.microsoft.com/office/drawing/2014/main" id="{6EA1CCBD-6E66-4B16-AE40-5136330DD1E0}"/>
                </a:ext>
              </a:extLst>
            </p:cNvPr>
            <p:cNvSpPr>
              <a:spLocks/>
            </p:cNvSpPr>
            <p:nvPr/>
          </p:nvSpPr>
          <p:spPr bwMode="auto">
            <a:xfrm>
              <a:off x="2841" y="98"/>
              <a:ext cx="561" cy="612"/>
            </a:xfrm>
            <a:custGeom>
              <a:avLst/>
              <a:gdLst>
                <a:gd name="T0" fmla="*/ 210 w 230"/>
                <a:gd name="T1" fmla="*/ 116 h 251"/>
                <a:gd name="T2" fmla="*/ 198 w 230"/>
                <a:gd name="T3" fmla="*/ 110 h 251"/>
                <a:gd name="T4" fmla="*/ 194 w 230"/>
                <a:gd name="T5" fmla="*/ 104 h 251"/>
                <a:gd name="T6" fmla="*/ 188 w 230"/>
                <a:gd name="T7" fmla="*/ 89 h 251"/>
                <a:gd name="T8" fmla="*/ 182 w 230"/>
                <a:gd name="T9" fmla="*/ 76 h 251"/>
                <a:gd name="T10" fmla="*/ 178 w 230"/>
                <a:gd name="T11" fmla="*/ 64 h 251"/>
                <a:gd name="T12" fmla="*/ 174 w 230"/>
                <a:gd name="T13" fmla="*/ 52 h 251"/>
                <a:gd name="T14" fmla="*/ 173 w 230"/>
                <a:gd name="T15" fmla="*/ 34 h 251"/>
                <a:gd name="T16" fmla="*/ 166 w 230"/>
                <a:gd name="T17" fmla="*/ 23 h 251"/>
                <a:gd name="T18" fmla="*/ 168 w 230"/>
                <a:gd name="T19" fmla="*/ 17 h 251"/>
                <a:gd name="T20" fmla="*/ 162 w 230"/>
                <a:gd name="T21" fmla="*/ 8 h 251"/>
                <a:gd name="T22" fmla="*/ 157 w 230"/>
                <a:gd name="T23" fmla="*/ 2 h 251"/>
                <a:gd name="T24" fmla="*/ 147 w 230"/>
                <a:gd name="T25" fmla="*/ 5 h 251"/>
                <a:gd name="T26" fmla="*/ 148 w 230"/>
                <a:gd name="T27" fmla="*/ 10 h 251"/>
                <a:gd name="T28" fmla="*/ 143 w 230"/>
                <a:gd name="T29" fmla="*/ 12 h 251"/>
                <a:gd name="T30" fmla="*/ 138 w 230"/>
                <a:gd name="T31" fmla="*/ 16 h 251"/>
                <a:gd name="T32" fmla="*/ 125 w 230"/>
                <a:gd name="T33" fmla="*/ 31 h 251"/>
                <a:gd name="T34" fmla="*/ 122 w 230"/>
                <a:gd name="T35" fmla="*/ 37 h 251"/>
                <a:gd name="T36" fmla="*/ 115 w 230"/>
                <a:gd name="T37" fmla="*/ 48 h 251"/>
                <a:gd name="T38" fmla="*/ 99 w 230"/>
                <a:gd name="T39" fmla="*/ 80 h 251"/>
                <a:gd name="T40" fmla="*/ 81 w 230"/>
                <a:gd name="T41" fmla="*/ 95 h 251"/>
                <a:gd name="T42" fmla="*/ 70 w 230"/>
                <a:gd name="T43" fmla="*/ 92 h 251"/>
                <a:gd name="T44" fmla="*/ 62 w 230"/>
                <a:gd name="T45" fmla="*/ 91 h 251"/>
                <a:gd name="T46" fmla="*/ 58 w 230"/>
                <a:gd name="T47" fmla="*/ 92 h 251"/>
                <a:gd name="T48" fmla="*/ 47 w 230"/>
                <a:gd name="T49" fmla="*/ 89 h 251"/>
                <a:gd name="T50" fmla="*/ 37 w 230"/>
                <a:gd name="T51" fmla="*/ 93 h 251"/>
                <a:gd name="T52" fmla="*/ 28 w 230"/>
                <a:gd name="T53" fmla="*/ 98 h 251"/>
                <a:gd name="T54" fmla="*/ 23 w 230"/>
                <a:gd name="T55" fmla="*/ 96 h 251"/>
                <a:gd name="T56" fmla="*/ 18 w 230"/>
                <a:gd name="T57" fmla="*/ 94 h 251"/>
                <a:gd name="T58" fmla="*/ 10 w 230"/>
                <a:gd name="T59" fmla="*/ 89 h 251"/>
                <a:gd name="T60" fmla="*/ 6 w 230"/>
                <a:gd name="T61" fmla="*/ 86 h 251"/>
                <a:gd name="T62" fmla="*/ 3 w 230"/>
                <a:gd name="T63" fmla="*/ 113 h 251"/>
                <a:gd name="T64" fmla="*/ 11 w 230"/>
                <a:gd name="T65" fmla="*/ 116 h 251"/>
                <a:gd name="T66" fmla="*/ 19 w 230"/>
                <a:gd name="T67" fmla="*/ 116 h 251"/>
                <a:gd name="T68" fmla="*/ 33 w 230"/>
                <a:gd name="T69" fmla="*/ 124 h 251"/>
                <a:gd name="T70" fmla="*/ 47 w 230"/>
                <a:gd name="T71" fmla="*/ 132 h 251"/>
                <a:gd name="T72" fmla="*/ 61 w 230"/>
                <a:gd name="T73" fmla="*/ 141 h 251"/>
                <a:gd name="T74" fmla="*/ 67 w 230"/>
                <a:gd name="T75" fmla="*/ 156 h 251"/>
                <a:gd name="T76" fmla="*/ 76 w 230"/>
                <a:gd name="T77" fmla="*/ 165 h 251"/>
                <a:gd name="T78" fmla="*/ 79 w 230"/>
                <a:gd name="T79" fmla="*/ 182 h 251"/>
                <a:gd name="T80" fmla="*/ 91 w 230"/>
                <a:gd name="T81" fmla="*/ 206 h 251"/>
                <a:gd name="T82" fmla="*/ 102 w 230"/>
                <a:gd name="T83" fmla="*/ 222 h 251"/>
                <a:gd name="T84" fmla="*/ 104 w 230"/>
                <a:gd name="T85" fmla="*/ 227 h 251"/>
                <a:gd name="T86" fmla="*/ 104 w 230"/>
                <a:gd name="T87" fmla="*/ 230 h 251"/>
                <a:gd name="T88" fmla="*/ 110 w 230"/>
                <a:gd name="T89" fmla="*/ 240 h 251"/>
                <a:gd name="T90" fmla="*/ 112 w 230"/>
                <a:gd name="T91" fmla="*/ 243 h 251"/>
                <a:gd name="T92" fmla="*/ 121 w 230"/>
                <a:gd name="T93" fmla="*/ 249 h 251"/>
                <a:gd name="T94" fmla="*/ 130 w 230"/>
                <a:gd name="T95" fmla="*/ 251 h 251"/>
                <a:gd name="T96" fmla="*/ 142 w 230"/>
                <a:gd name="T97" fmla="*/ 238 h 251"/>
                <a:gd name="T98" fmla="*/ 153 w 230"/>
                <a:gd name="T99" fmla="*/ 219 h 251"/>
                <a:gd name="T100" fmla="*/ 186 w 230"/>
                <a:gd name="T101" fmla="*/ 189 h 251"/>
                <a:gd name="T102" fmla="*/ 195 w 230"/>
                <a:gd name="T103" fmla="*/ 186 h 251"/>
                <a:gd name="T104" fmla="*/ 198 w 230"/>
                <a:gd name="T105" fmla="*/ 183 h 251"/>
                <a:gd name="T106" fmla="*/ 202 w 230"/>
                <a:gd name="T107" fmla="*/ 178 h 251"/>
                <a:gd name="T108" fmla="*/ 210 w 230"/>
                <a:gd name="T109" fmla="*/ 171 h 251"/>
                <a:gd name="T110" fmla="*/ 218 w 230"/>
                <a:gd name="T111" fmla="*/ 159 h 251"/>
                <a:gd name="T112" fmla="*/ 219 w 230"/>
                <a:gd name="T113" fmla="*/ 155 h 251"/>
                <a:gd name="T114" fmla="*/ 224 w 230"/>
                <a:gd name="T115" fmla="*/ 148 h 251"/>
                <a:gd name="T116" fmla="*/ 221 w 230"/>
                <a:gd name="T117" fmla="*/ 144 h 251"/>
                <a:gd name="T118" fmla="*/ 221 w 230"/>
                <a:gd name="T119" fmla="*/ 11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0" h="251">
                  <a:moveTo>
                    <a:pt x="221" y="118"/>
                  </a:moveTo>
                  <a:cubicBezTo>
                    <a:pt x="217" y="117"/>
                    <a:pt x="214" y="116"/>
                    <a:pt x="210" y="116"/>
                  </a:cubicBezTo>
                  <a:cubicBezTo>
                    <a:pt x="207" y="116"/>
                    <a:pt x="205" y="116"/>
                    <a:pt x="203" y="116"/>
                  </a:cubicBezTo>
                  <a:cubicBezTo>
                    <a:pt x="200" y="115"/>
                    <a:pt x="199" y="113"/>
                    <a:pt x="198" y="110"/>
                  </a:cubicBezTo>
                  <a:cubicBezTo>
                    <a:pt x="197" y="109"/>
                    <a:pt x="197" y="108"/>
                    <a:pt x="196" y="106"/>
                  </a:cubicBezTo>
                  <a:cubicBezTo>
                    <a:pt x="195" y="105"/>
                    <a:pt x="194" y="105"/>
                    <a:pt x="194" y="104"/>
                  </a:cubicBezTo>
                  <a:cubicBezTo>
                    <a:pt x="192" y="103"/>
                    <a:pt x="192" y="101"/>
                    <a:pt x="191" y="100"/>
                  </a:cubicBezTo>
                  <a:cubicBezTo>
                    <a:pt x="190" y="97"/>
                    <a:pt x="189" y="93"/>
                    <a:pt x="188" y="89"/>
                  </a:cubicBezTo>
                  <a:cubicBezTo>
                    <a:pt x="187" y="85"/>
                    <a:pt x="186" y="82"/>
                    <a:pt x="184" y="78"/>
                  </a:cubicBezTo>
                  <a:cubicBezTo>
                    <a:pt x="183" y="77"/>
                    <a:pt x="183" y="76"/>
                    <a:pt x="182" y="76"/>
                  </a:cubicBezTo>
                  <a:cubicBezTo>
                    <a:pt x="181" y="74"/>
                    <a:pt x="181" y="72"/>
                    <a:pt x="180" y="70"/>
                  </a:cubicBezTo>
                  <a:cubicBezTo>
                    <a:pt x="180" y="68"/>
                    <a:pt x="179" y="66"/>
                    <a:pt x="178" y="64"/>
                  </a:cubicBezTo>
                  <a:cubicBezTo>
                    <a:pt x="177" y="61"/>
                    <a:pt x="176" y="59"/>
                    <a:pt x="175" y="56"/>
                  </a:cubicBezTo>
                  <a:cubicBezTo>
                    <a:pt x="175" y="54"/>
                    <a:pt x="174" y="53"/>
                    <a:pt x="174" y="52"/>
                  </a:cubicBezTo>
                  <a:cubicBezTo>
                    <a:pt x="172" y="49"/>
                    <a:pt x="173" y="45"/>
                    <a:pt x="173" y="42"/>
                  </a:cubicBezTo>
                  <a:cubicBezTo>
                    <a:pt x="173" y="39"/>
                    <a:pt x="173" y="36"/>
                    <a:pt x="173" y="34"/>
                  </a:cubicBezTo>
                  <a:cubicBezTo>
                    <a:pt x="172" y="31"/>
                    <a:pt x="171" y="27"/>
                    <a:pt x="169" y="25"/>
                  </a:cubicBezTo>
                  <a:cubicBezTo>
                    <a:pt x="169" y="24"/>
                    <a:pt x="167" y="24"/>
                    <a:pt x="166" y="23"/>
                  </a:cubicBezTo>
                  <a:cubicBezTo>
                    <a:pt x="166" y="23"/>
                    <a:pt x="166" y="23"/>
                    <a:pt x="166" y="23"/>
                  </a:cubicBezTo>
                  <a:cubicBezTo>
                    <a:pt x="168" y="21"/>
                    <a:pt x="168" y="19"/>
                    <a:pt x="168" y="17"/>
                  </a:cubicBezTo>
                  <a:cubicBezTo>
                    <a:pt x="168" y="13"/>
                    <a:pt x="166" y="12"/>
                    <a:pt x="164" y="10"/>
                  </a:cubicBezTo>
                  <a:cubicBezTo>
                    <a:pt x="164" y="10"/>
                    <a:pt x="163" y="9"/>
                    <a:pt x="162" y="8"/>
                  </a:cubicBezTo>
                  <a:cubicBezTo>
                    <a:pt x="162" y="8"/>
                    <a:pt x="161" y="7"/>
                    <a:pt x="161" y="6"/>
                  </a:cubicBezTo>
                  <a:cubicBezTo>
                    <a:pt x="159" y="5"/>
                    <a:pt x="158" y="3"/>
                    <a:pt x="157" y="2"/>
                  </a:cubicBezTo>
                  <a:cubicBezTo>
                    <a:pt x="155" y="1"/>
                    <a:pt x="153" y="0"/>
                    <a:pt x="152" y="0"/>
                  </a:cubicBezTo>
                  <a:cubicBezTo>
                    <a:pt x="150" y="0"/>
                    <a:pt x="147" y="1"/>
                    <a:pt x="147" y="5"/>
                  </a:cubicBezTo>
                  <a:cubicBezTo>
                    <a:pt x="147" y="6"/>
                    <a:pt x="147" y="8"/>
                    <a:pt x="148" y="9"/>
                  </a:cubicBezTo>
                  <a:cubicBezTo>
                    <a:pt x="148" y="9"/>
                    <a:pt x="148" y="10"/>
                    <a:pt x="148" y="10"/>
                  </a:cubicBezTo>
                  <a:cubicBezTo>
                    <a:pt x="148" y="10"/>
                    <a:pt x="148" y="10"/>
                    <a:pt x="147" y="10"/>
                  </a:cubicBezTo>
                  <a:cubicBezTo>
                    <a:pt x="145" y="10"/>
                    <a:pt x="144" y="11"/>
                    <a:pt x="143" y="12"/>
                  </a:cubicBezTo>
                  <a:cubicBezTo>
                    <a:pt x="142" y="13"/>
                    <a:pt x="142" y="13"/>
                    <a:pt x="141" y="14"/>
                  </a:cubicBezTo>
                  <a:cubicBezTo>
                    <a:pt x="140" y="14"/>
                    <a:pt x="139" y="15"/>
                    <a:pt x="138" y="16"/>
                  </a:cubicBezTo>
                  <a:cubicBezTo>
                    <a:pt x="136" y="17"/>
                    <a:pt x="134" y="19"/>
                    <a:pt x="132" y="21"/>
                  </a:cubicBezTo>
                  <a:cubicBezTo>
                    <a:pt x="129" y="24"/>
                    <a:pt x="127" y="28"/>
                    <a:pt x="125" y="31"/>
                  </a:cubicBezTo>
                  <a:cubicBezTo>
                    <a:pt x="125" y="32"/>
                    <a:pt x="124" y="33"/>
                    <a:pt x="124" y="34"/>
                  </a:cubicBezTo>
                  <a:cubicBezTo>
                    <a:pt x="123" y="35"/>
                    <a:pt x="123" y="36"/>
                    <a:pt x="122" y="37"/>
                  </a:cubicBezTo>
                  <a:cubicBezTo>
                    <a:pt x="121" y="40"/>
                    <a:pt x="119" y="43"/>
                    <a:pt x="118" y="45"/>
                  </a:cubicBezTo>
                  <a:cubicBezTo>
                    <a:pt x="117" y="46"/>
                    <a:pt x="116" y="47"/>
                    <a:pt x="115" y="48"/>
                  </a:cubicBezTo>
                  <a:cubicBezTo>
                    <a:pt x="113" y="50"/>
                    <a:pt x="111" y="51"/>
                    <a:pt x="110" y="54"/>
                  </a:cubicBezTo>
                  <a:cubicBezTo>
                    <a:pt x="107" y="65"/>
                    <a:pt x="103" y="73"/>
                    <a:pt x="99" y="80"/>
                  </a:cubicBezTo>
                  <a:cubicBezTo>
                    <a:pt x="97" y="84"/>
                    <a:pt x="89" y="96"/>
                    <a:pt x="82" y="96"/>
                  </a:cubicBezTo>
                  <a:cubicBezTo>
                    <a:pt x="82" y="96"/>
                    <a:pt x="81" y="95"/>
                    <a:pt x="81" y="95"/>
                  </a:cubicBezTo>
                  <a:cubicBezTo>
                    <a:pt x="80" y="95"/>
                    <a:pt x="80" y="95"/>
                    <a:pt x="80" y="95"/>
                  </a:cubicBezTo>
                  <a:cubicBezTo>
                    <a:pt x="76" y="94"/>
                    <a:pt x="73" y="94"/>
                    <a:pt x="70" y="92"/>
                  </a:cubicBezTo>
                  <a:cubicBezTo>
                    <a:pt x="69" y="91"/>
                    <a:pt x="67" y="90"/>
                    <a:pt x="66" y="90"/>
                  </a:cubicBezTo>
                  <a:cubicBezTo>
                    <a:pt x="64" y="90"/>
                    <a:pt x="63" y="91"/>
                    <a:pt x="62" y="91"/>
                  </a:cubicBezTo>
                  <a:cubicBezTo>
                    <a:pt x="61" y="91"/>
                    <a:pt x="60" y="92"/>
                    <a:pt x="59" y="92"/>
                  </a:cubicBezTo>
                  <a:cubicBezTo>
                    <a:pt x="58" y="92"/>
                    <a:pt x="58" y="92"/>
                    <a:pt x="58" y="92"/>
                  </a:cubicBezTo>
                  <a:cubicBezTo>
                    <a:pt x="57" y="91"/>
                    <a:pt x="55" y="91"/>
                    <a:pt x="54" y="91"/>
                  </a:cubicBezTo>
                  <a:cubicBezTo>
                    <a:pt x="52" y="90"/>
                    <a:pt x="50" y="89"/>
                    <a:pt x="47" y="89"/>
                  </a:cubicBezTo>
                  <a:cubicBezTo>
                    <a:pt x="47" y="89"/>
                    <a:pt x="46" y="89"/>
                    <a:pt x="46" y="89"/>
                  </a:cubicBezTo>
                  <a:cubicBezTo>
                    <a:pt x="42" y="90"/>
                    <a:pt x="40" y="91"/>
                    <a:pt x="37" y="93"/>
                  </a:cubicBezTo>
                  <a:cubicBezTo>
                    <a:pt x="36" y="94"/>
                    <a:pt x="36" y="94"/>
                    <a:pt x="36" y="94"/>
                  </a:cubicBezTo>
                  <a:cubicBezTo>
                    <a:pt x="34" y="96"/>
                    <a:pt x="31" y="97"/>
                    <a:pt x="28" y="98"/>
                  </a:cubicBezTo>
                  <a:cubicBezTo>
                    <a:pt x="28" y="98"/>
                    <a:pt x="28" y="98"/>
                    <a:pt x="28" y="98"/>
                  </a:cubicBezTo>
                  <a:cubicBezTo>
                    <a:pt x="27" y="98"/>
                    <a:pt x="25" y="97"/>
                    <a:pt x="23" y="96"/>
                  </a:cubicBezTo>
                  <a:cubicBezTo>
                    <a:pt x="23" y="96"/>
                    <a:pt x="22" y="95"/>
                    <a:pt x="21" y="95"/>
                  </a:cubicBezTo>
                  <a:cubicBezTo>
                    <a:pt x="20" y="94"/>
                    <a:pt x="19" y="94"/>
                    <a:pt x="18" y="94"/>
                  </a:cubicBezTo>
                  <a:cubicBezTo>
                    <a:pt x="16" y="93"/>
                    <a:pt x="14" y="92"/>
                    <a:pt x="13" y="91"/>
                  </a:cubicBezTo>
                  <a:cubicBezTo>
                    <a:pt x="12" y="91"/>
                    <a:pt x="11" y="90"/>
                    <a:pt x="10" y="89"/>
                  </a:cubicBezTo>
                  <a:cubicBezTo>
                    <a:pt x="10" y="89"/>
                    <a:pt x="9" y="88"/>
                    <a:pt x="8" y="87"/>
                  </a:cubicBezTo>
                  <a:cubicBezTo>
                    <a:pt x="6" y="86"/>
                    <a:pt x="6" y="86"/>
                    <a:pt x="6" y="86"/>
                  </a:cubicBezTo>
                  <a:cubicBezTo>
                    <a:pt x="5" y="88"/>
                    <a:pt x="5" y="88"/>
                    <a:pt x="5" y="88"/>
                  </a:cubicBezTo>
                  <a:cubicBezTo>
                    <a:pt x="2" y="98"/>
                    <a:pt x="0" y="108"/>
                    <a:pt x="3" y="113"/>
                  </a:cubicBezTo>
                  <a:cubicBezTo>
                    <a:pt x="4" y="115"/>
                    <a:pt x="6" y="116"/>
                    <a:pt x="9" y="116"/>
                  </a:cubicBezTo>
                  <a:cubicBezTo>
                    <a:pt x="10" y="116"/>
                    <a:pt x="11" y="116"/>
                    <a:pt x="11" y="116"/>
                  </a:cubicBezTo>
                  <a:cubicBezTo>
                    <a:pt x="13" y="116"/>
                    <a:pt x="14" y="116"/>
                    <a:pt x="15" y="116"/>
                  </a:cubicBezTo>
                  <a:cubicBezTo>
                    <a:pt x="16" y="116"/>
                    <a:pt x="18" y="116"/>
                    <a:pt x="19" y="116"/>
                  </a:cubicBezTo>
                  <a:cubicBezTo>
                    <a:pt x="21" y="116"/>
                    <a:pt x="24" y="116"/>
                    <a:pt x="27" y="117"/>
                  </a:cubicBezTo>
                  <a:cubicBezTo>
                    <a:pt x="30" y="119"/>
                    <a:pt x="31" y="121"/>
                    <a:pt x="33" y="124"/>
                  </a:cubicBezTo>
                  <a:cubicBezTo>
                    <a:pt x="34" y="125"/>
                    <a:pt x="35" y="127"/>
                    <a:pt x="36" y="128"/>
                  </a:cubicBezTo>
                  <a:cubicBezTo>
                    <a:pt x="39" y="131"/>
                    <a:pt x="43" y="131"/>
                    <a:pt x="47" y="132"/>
                  </a:cubicBezTo>
                  <a:cubicBezTo>
                    <a:pt x="48" y="132"/>
                    <a:pt x="49" y="132"/>
                    <a:pt x="51" y="132"/>
                  </a:cubicBezTo>
                  <a:cubicBezTo>
                    <a:pt x="57" y="132"/>
                    <a:pt x="60" y="135"/>
                    <a:pt x="61" y="141"/>
                  </a:cubicBezTo>
                  <a:cubicBezTo>
                    <a:pt x="61" y="143"/>
                    <a:pt x="61" y="143"/>
                    <a:pt x="61" y="143"/>
                  </a:cubicBezTo>
                  <a:cubicBezTo>
                    <a:pt x="62" y="148"/>
                    <a:pt x="63" y="153"/>
                    <a:pt x="67" y="156"/>
                  </a:cubicBezTo>
                  <a:cubicBezTo>
                    <a:pt x="68" y="157"/>
                    <a:pt x="69" y="158"/>
                    <a:pt x="70" y="159"/>
                  </a:cubicBezTo>
                  <a:cubicBezTo>
                    <a:pt x="73" y="161"/>
                    <a:pt x="75" y="162"/>
                    <a:pt x="76" y="165"/>
                  </a:cubicBezTo>
                  <a:cubicBezTo>
                    <a:pt x="78" y="169"/>
                    <a:pt x="78" y="173"/>
                    <a:pt x="78" y="177"/>
                  </a:cubicBezTo>
                  <a:cubicBezTo>
                    <a:pt x="78" y="178"/>
                    <a:pt x="78" y="180"/>
                    <a:pt x="79" y="182"/>
                  </a:cubicBezTo>
                  <a:cubicBezTo>
                    <a:pt x="80" y="189"/>
                    <a:pt x="81" y="194"/>
                    <a:pt x="84" y="198"/>
                  </a:cubicBezTo>
                  <a:cubicBezTo>
                    <a:pt x="86" y="201"/>
                    <a:pt x="88" y="203"/>
                    <a:pt x="91" y="206"/>
                  </a:cubicBezTo>
                  <a:cubicBezTo>
                    <a:pt x="92" y="207"/>
                    <a:pt x="93" y="208"/>
                    <a:pt x="95" y="210"/>
                  </a:cubicBezTo>
                  <a:cubicBezTo>
                    <a:pt x="98" y="213"/>
                    <a:pt x="100" y="218"/>
                    <a:pt x="102" y="222"/>
                  </a:cubicBezTo>
                  <a:cubicBezTo>
                    <a:pt x="103" y="224"/>
                    <a:pt x="103" y="224"/>
                    <a:pt x="103" y="224"/>
                  </a:cubicBezTo>
                  <a:cubicBezTo>
                    <a:pt x="103" y="225"/>
                    <a:pt x="103" y="226"/>
                    <a:pt x="104" y="227"/>
                  </a:cubicBezTo>
                  <a:cubicBezTo>
                    <a:pt x="104" y="228"/>
                    <a:pt x="104" y="229"/>
                    <a:pt x="104" y="229"/>
                  </a:cubicBezTo>
                  <a:cubicBezTo>
                    <a:pt x="104" y="230"/>
                    <a:pt x="104" y="230"/>
                    <a:pt x="104" y="230"/>
                  </a:cubicBezTo>
                  <a:cubicBezTo>
                    <a:pt x="104" y="233"/>
                    <a:pt x="105" y="235"/>
                    <a:pt x="107" y="236"/>
                  </a:cubicBezTo>
                  <a:cubicBezTo>
                    <a:pt x="109" y="237"/>
                    <a:pt x="109" y="239"/>
                    <a:pt x="110" y="240"/>
                  </a:cubicBezTo>
                  <a:cubicBezTo>
                    <a:pt x="111" y="241"/>
                    <a:pt x="111" y="241"/>
                    <a:pt x="111" y="241"/>
                  </a:cubicBezTo>
                  <a:cubicBezTo>
                    <a:pt x="111" y="242"/>
                    <a:pt x="112" y="243"/>
                    <a:pt x="112" y="243"/>
                  </a:cubicBezTo>
                  <a:cubicBezTo>
                    <a:pt x="113" y="245"/>
                    <a:pt x="113" y="246"/>
                    <a:pt x="114" y="247"/>
                  </a:cubicBezTo>
                  <a:cubicBezTo>
                    <a:pt x="116" y="248"/>
                    <a:pt x="118" y="249"/>
                    <a:pt x="121" y="249"/>
                  </a:cubicBezTo>
                  <a:cubicBezTo>
                    <a:pt x="122" y="250"/>
                    <a:pt x="122" y="250"/>
                    <a:pt x="123" y="250"/>
                  </a:cubicBezTo>
                  <a:cubicBezTo>
                    <a:pt x="125" y="250"/>
                    <a:pt x="128" y="251"/>
                    <a:pt x="130" y="251"/>
                  </a:cubicBezTo>
                  <a:cubicBezTo>
                    <a:pt x="132" y="251"/>
                    <a:pt x="134" y="251"/>
                    <a:pt x="135" y="250"/>
                  </a:cubicBezTo>
                  <a:cubicBezTo>
                    <a:pt x="140" y="248"/>
                    <a:pt x="141" y="243"/>
                    <a:pt x="142" y="238"/>
                  </a:cubicBezTo>
                  <a:cubicBezTo>
                    <a:pt x="143" y="236"/>
                    <a:pt x="143" y="236"/>
                    <a:pt x="143" y="236"/>
                  </a:cubicBezTo>
                  <a:cubicBezTo>
                    <a:pt x="144" y="229"/>
                    <a:pt x="149" y="224"/>
                    <a:pt x="153" y="219"/>
                  </a:cubicBezTo>
                  <a:cubicBezTo>
                    <a:pt x="155" y="216"/>
                    <a:pt x="158" y="213"/>
                    <a:pt x="160" y="210"/>
                  </a:cubicBezTo>
                  <a:cubicBezTo>
                    <a:pt x="166" y="200"/>
                    <a:pt x="175" y="193"/>
                    <a:pt x="186" y="189"/>
                  </a:cubicBezTo>
                  <a:cubicBezTo>
                    <a:pt x="189" y="188"/>
                    <a:pt x="191" y="187"/>
                    <a:pt x="194" y="186"/>
                  </a:cubicBezTo>
                  <a:cubicBezTo>
                    <a:pt x="195" y="186"/>
                    <a:pt x="195" y="186"/>
                    <a:pt x="195" y="186"/>
                  </a:cubicBezTo>
                  <a:cubicBezTo>
                    <a:pt x="196" y="186"/>
                    <a:pt x="196" y="186"/>
                    <a:pt x="196" y="186"/>
                  </a:cubicBezTo>
                  <a:cubicBezTo>
                    <a:pt x="196" y="185"/>
                    <a:pt x="197" y="184"/>
                    <a:pt x="198" y="183"/>
                  </a:cubicBezTo>
                  <a:cubicBezTo>
                    <a:pt x="199" y="182"/>
                    <a:pt x="199" y="181"/>
                    <a:pt x="200" y="180"/>
                  </a:cubicBezTo>
                  <a:cubicBezTo>
                    <a:pt x="201" y="179"/>
                    <a:pt x="201" y="178"/>
                    <a:pt x="202" y="178"/>
                  </a:cubicBezTo>
                  <a:cubicBezTo>
                    <a:pt x="203" y="175"/>
                    <a:pt x="205" y="174"/>
                    <a:pt x="207" y="172"/>
                  </a:cubicBezTo>
                  <a:cubicBezTo>
                    <a:pt x="208" y="172"/>
                    <a:pt x="209" y="171"/>
                    <a:pt x="210" y="171"/>
                  </a:cubicBezTo>
                  <a:cubicBezTo>
                    <a:pt x="212" y="170"/>
                    <a:pt x="215" y="169"/>
                    <a:pt x="217" y="166"/>
                  </a:cubicBezTo>
                  <a:cubicBezTo>
                    <a:pt x="220" y="163"/>
                    <a:pt x="219" y="161"/>
                    <a:pt x="218" y="159"/>
                  </a:cubicBezTo>
                  <a:cubicBezTo>
                    <a:pt x="217" y="158"/>
                    <a:pt x="217" y="157"/>
                    <a:pt x="217" y="156"/>
                  </a:cubicBezTo>
                  <a:cubicBezTo>
                    <a:pt x="217" y="155"/>
                    <a:pt x="217" y="155"/>
                    <a:pt x="219" y="155"/>
                  </a:cubicBezTo>
                  <a:cubicBezTo>
                    <a:pt x="220" y="154"/>
                    <a:pt x="222" y="153"/>
                    <a:pt x="223" y="152"/>
                  </a:cubicBezTo>
                  <a:cubicBezTo>
                    <a:pt x="224" y="150"/>
                    <a:pt x="225" y="149"/>
                    <a:pt x="224" y="148"/>
                  </a:cubicBezTo>
                  <a:cubicBezTo>
                    <a:pt x="224" y="146"/>
                    <a:pt x="223" y="145"/>
                    <a:pt x="222" y="145"/>
                  </a:cubicBezTo>
                  <a:cubicBezTo>
                    <a:pt x="221" y="145"/>
                    <a:pt x="221" y="145"/>
                    <a:pt x="221" y="144"/>
                  </a:cubicBezTo>
                  <a:cubicBezTo>
                    <a:pt x="224" y="143"/>
                    <a:pt x="227" y="142"/>
                    <a:pt x="228" y="138"/>
                  </a:cubicBezTo>
                  <a:cubicBezTo>
                    <a:pt x="230" y="131"/>
                    <a:pt x="228" y="122"/>
                    <a:pt x="221" y="11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14">
              <a:extLst>
                <a:ext uri="{FF2B5EF4-FFF2-40B4-BE49-F238E27FC236}">
                  <a16:creationId xmlns:a16="http://schemas.microsoft.com/office/drawing/2014/main" id="{87048350-C9CB-40B3-B3C4-5ACFD8F3E535}"/>
                </a:ext>
              </a:extLst>
            </p:cNvPr>
            <p:cNvSpPr>
              <a:spLocks/>
            </p:cNvSpPr>
            <p:nvPr/>
          </p:nvSpPr>
          <p:spPr bwMode="auto">
            <a:xfrm>
              <a:off x="4610" y="1308"/>
              <a:ext cx="432" cy="254"/>
            </a:xfrm>
            <a:custGeom>
              <a:avLst/>
              <a:gdLst>
                <a:gd name="T0" fmla="*/ 171 w 177"/>
                <a:gd name="T1" fmla="*/ 28 h 104"/>
                <a:gd name="T2" fmla="*/ 169 w 177"/>
                <a:gd name="T3" fmla="*/ 26 h 104"/>
                <a:gd name="T4" fmla="*/ 152 w 177"/>
                <a:gd name="T5" fmla="*/ 25 h 104"/>
                <a:gd name="T6" fmla="*/ 140 w 177"/>
                <a:gd name="T7" fmla="*/ 23 h 104"/>
                <a:gd name="T8" fmla="*/ 131 w 177"/>
                <a:gd name="T9" fmla="*/ 23 h 104"/>
                <a:gd name="T10" fmla="*/ 123 w 177"/>
                <a:gd name="T11" fmla="*/ 22 h 104"/>
                <a:gd name="T12" fmla="*/ 114 w 177"/>
                <a:gd name="T13" fmla="*/ 17 h 104"/>
                <a:gd name="T14" fmla="*/ 107 w 177"/>
                <a:gd name="T15" fmla="*/ 15 h 104"/>
                <a:gd name="T16" fmla="*/ 104 w 177"/>
                <a:gd name="T17" fmla="*/ 26 h 104"/>
                <a:gd name="T18" fmla="*/ 101 w 177"/>
                <a:gd name="T19" fmla="*/ 32 h 104"/>
                <a:gd name="T20" fmla="*/ 100 w 177"/>
                <a:gd name="T21" fmla="*/ 38 h 104"/>
                <a:gd name="T22" fmla="*/ 96 w 177"/>
                <a:gd name="T23" fmla="*/ 42 h 104"/>
                <a:gd name="T24" fmla="*/ 81 w 177"/>
                <a:gd name="T25" fmla="*/ 32 h 104"/>
                <a:gd name="T26" fmla="*/ 76 w 177"/>
                <a:gd name="T27" fmla="*/ 33 h 104"/>
                <a:gd name="T28" fmla="*/ 70 w 177"/>
                <a:gd name="T29" fmla="*/ 34 h 104"/>
                <a:gd name="T30" fmla="*/ 66 w 177"/>
                <a:gd name="T31" fmla="*/ 32 h 104"/>
                <a:gd name="T32" fmla="*/ 57 w 177"/>
                <a:gd name="T33" fmla="*/ 29 h 104"/>
                <a:gd name="T34" fmla="*/ 63 w 177"/>
                <a:gd name="T35" fmla="*/ 16 h 104"/>
                <a:gd name="T36" fmla="*/ 67 w 177"/>
                <a:gd name="T37" fmla="*/ 9 h 104"/>
                <a:gd name="T38" fmla="*/ 71 w 177"/>
                <a:gd name="T39" fmla="*/ 1 h 104"/>
                <a:gd name="T40" fmla="*/ 67 w 177"/>
                <a:gd name="T41" fmla="*/ 0 h 104"/>
                <a:gd name="T42" fmla="*/ 45 w 177"/>
                <a:gd name="T43" fmla="*/ 9 h 104"/>
                <a:gd name="T44" fmla="*/ 31 w 177"/>
                <a:gd name="T45" fmla="*/ 18 h 104"/>
                <a:gd name="T46" fmla="*/ 16 w 177"/>
                <a:gd name="T47" fmla="*/ 13 h 104"/>
                <a:gd name="T48" fmla="*/ 9 w 177"/>
                <a:gd name="T49" fmla="*/ 10 h 104"/>
                <a:gd name="T50" fmla="*/ 6 w 177"/>
                <a:gd name="T51" fmla="*/ 26 h 104"/>
                <a:gd name="T52" fmla="*/ 3 w 177"/>
                <a:gd name="T53" fmla="*/ 43 h 104"/>
                <a:gd name="T54" fmla="*/ 8 w 177"/>
                <a:gd name="T55" fmla="*/ 57 h 104"/>
                <a:gd name="T56" fmla="*/ 2 w 177"/>
                <a:gd name="T57" fmla="*/ 67 h 104"/>
                <a:gd name="T58" fmla="*/ 5 w 177"/>
                <a:gd name="T59" fmla="*/ 72 h 104"/>
                <a:gd name="T60" fmla="*/ 8 w 177"/>
                <a:gd name="T61" fmla="*/ 76 h 104"/>
                <a:gd name="T62" fmla="*/ 11 w 177"/>
                <a:gd name="T63" fmla="*/ 75 h 104"/>
                <a:gd name="T64" fmla="*/ 17 w 177"/>
                <a:gd name="T65" fmla="*/ 74 h 104"/>
                <a:gd name="T66" fmla="*/ 21 w 177"/>
                <a:gd name="T67" fmla="*/ 78 h 104"/>
                <a:gd name="T68" fmla="*/ 22 w 177"/>
                <a:gd name="T69" fmla="*/ 78 h 104"/>
                <a:gd name="T70" fmla="*/ 26 w 177"/>
                <a:gd name="T71" fmla="*/ 77 h 104"/>
                <a:gd name="T72" fmla="*/ 37 w 177"/>
                <a:gd name="T73" fmla="*/ 75 h 104"/>
                <a:gd name="T74" fmla="*/ 48 w 177"/>
                <a:gd name="T75" fmla="*/ 68 h 104"/>
                <a:gd name="T76" fmla="*/ 66 w 177"/>
                <a:gd name="T77" fmla="*/ 57 h 104"/>
                <a:gd name="T78" fmla="*/ 75 w 177"/>
                <a:gd name="T79" fmla="*/ 64 h 104"/>
                <a:gd name="T80" fmla="*/ 69 w 177"/>
                <a:gd name="T81" fmla="*/ 76 h 104"/>
                <a:gd name="T82" fmla="*/ 64 w 177"/>
                <a:gd name="T83" fmla="*/ 85 h 104"/>
                <a:gd name="T84" fmla="*/ 66 w 177"/>
                <a:gd name="T85" fmla="*/ 88 h 104"/>
                <a:gd name="T86" fmla="*/ 71 w 177"/>
                <a:gd name="T87" fmla="*/ 93 h 104"/>
                <a:gd name="T88" fmla="*/ 79 w 177"/>
                <a:gd name="T89" fmla="*/ 104 h 104"/>
                <a:gd name="T90" fmla="*/ 84 w 177"/>
                <a:gd name="T91" fmla="*/ 102 h 104"/>
                <a:gd name="T92" fmla="*/ 91 w 177"/>
                <a:gd name="T93" fmla="*/ 97 h 104"/>
                <a:gd name="T94" fmla="*/ 98 w 177"/>
                <a:gd name="T95" fmla="*/ 89 h 104"/>
                <a:gd name="T96" fmla="*/ 102 w 177"/>
                <a:gd name="T97" fmla="*/ 86 h 104"/>
                <a:gd name="T98" fmla="*/ 108 w 177"/>
                <a:gd name="T99" fmla="*/ 84 h 104"/>
                <a:gd name="T100" fmla="*/ 111 w 177"/>
                <a:gd name="T101" fmla="*/ 84 h 104"/>
                <a:gd name="T102" fmla="*/ 114 w 177"/>
                <a:gd name="T103" fmla="*/ 84 h 104"/>
                <a:gd name="T104" fmla="*/ 121 w 177"/>
                <a:gd name="T105" fmla="*/ 85 h 104"/>
                <a:gd name="T106" fmla="*/ 127 w 177"/>
                <a:gd name="T107" fmla="*/ 84 h 104"/>
                <a:gd name="T108" fmla="*/ 133 w 177"/>
                <a:gd name="T109" fmla="*/ 82 h 104"/>
                <a:gd name="T110" fmla="*/ 138 w 177"/>
                <a:gd name="T111" fmla="*/ 81 h 104"/>
                <a:gd name="T112" fmla="*/ 144 w 177"/>
                <a:gd name="T113" fmla="*/ 76 h 104"/>
                <a:gd name="T114" fmla="*/ 154 w 177"/>
                <a:gd name="T115" fmla="*/ 68 h 104"/>
                <a:gd name="T116" fmla="*/ 160 w 177"/>
                <a:gd name="T117" fmla="*/ 70 h 104"/>
                <a:gd name="T118" fmla="*/ 167 w 177"/>
                <a:gd name="T119" fmla="*/ 73 h 104"/>
                <a:gd name="T120" fmla="*/ 173 w 177"/>
                <a:gd name="T121" fmla="*/ 77 h 104"/>
                <a:gd name="T122" fmla="*/ 176 w 177"/>
                <a:gd name="T123" fmla="*/ 7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104">
                  <a:moveTo>
                    <a:pt x="176" y="60"/>
                  </a:moveTo>
                  <a:cubicBezTo>
                    <a:pt x="175" y="50"/>
                    <a:pt x="174" y="39"/>
                    <a:pt x="171" y="28"/>
                  </a:cubicBezTo>
                  <a:cubicBezTo>
                    <a:pt x="171" y="26"/>
                    <a:pt x="171" y="26"/>
                    <a:pt x="171" y="26"/>
                  </a:cubicBezTo>
                  <a:cubicBezTo>
                    <a:pt x="169" y="26"/>
                    <a:pt x="169" y="26"/>
                    <a:pt x="169" y="26"/>
                  </a:cubicBezTo>
                  <a:cubicBezTo>
                    <a:pt x="167" y="27"/>
                    <a:pt x="165" y="27"/>
                    <a:pt x="163" y="27"/>
                  </a:cubicBezTo>
                  <a:cubicBezTo>
                    <a:pt x="159" y="27"/>
                    <a:pt x="155" y="26"/>
                    <a:pt x="152" y="25"/>
                  </a:cubicBezTo>
                  <a:cubicBezTo>
                    <a:pt x="149" y="24"/>
                    <a:pt x="147" y="24"/>
                    <a:pt x="144" y="23"/>
                  </a:cubicBezTo>
                  <a:cubicBezTo>
                    <a:pt x="143" y="23"/>
                    <a:pt x="142" y="23"/>
                    <a:pt x="140" y="23"/>
                  </a:cubicBezTo>
                  <a:cubicBezTo>
                    <a:pt x="138" y="23"/>
                    <a:pt x="136" y="23"/>
                    <a:pt x="134" y="23"/>
                  </a:cubicBezTo>
                  <a:cubicBezTo>
                    <a:pt x="133" y="23"/>
                    <a:pt x="132" y="23"/>
                    <a:pt x="131" y="23"/>
                  </a:cubicBezTo>
                  <a:cubicBezTo>
                    <a:pt x="130" y="23"/>
                    <a:pt x="130" y="23"/>
                    <a:pt x="130" y="23"/>
                  </a:cubicBezTo>
                  <a:cubicBezTo>
                    <a:pt x="128" y="23"/>
                    <a:pt x="125" y="23"/>
                    <a:pt x="123" y="22"/>
                  </a:cubicBezTo>
                  <a:cubicBezTo>
                    <a:pt x="122" y="21"/>
                    <a:pt x="120" y="21"/>
                    <a:pt x="119" y="20"/>
                  </a:cubicBezTo>
                  <a:cubicBezTo>
                    <a:pt x="116" y="20"/>
                    <a:pt x="115" y="19"/>
                    <a:pt x="114" y="17"/>
                  </a:cubicBezTo>
                  <a:cubicBezTo>
                    <a:pt x="112" y="16"/>
                    <a:pt x="111" y="15"/>
                    <a:pt x="108" y="15"/>
                  </a:cubicBezTo>
                  <a:cubicBezTo>
                    <a:pt x="108" y="15"/>
                    <a:pt x="108" y="15"/>
                    <a:pt x="107" y="15"/>
                  </a:cubicBezTo>
                  <a:cubicBezTo>
                    <a:pt x="104" y="15"/>
                    <a:pt x="104" y="18"/>
                    <a:pt x="104" y="22"/>
                  </a:cubicBezTo>
                  <a:cubicBezTo>
                    <a:pt x="104" y="23"/>
                    <a:pt x="104" y="24"/>
                    <a:pt x="104" y="26"/>
                  </a:cubicBezTo>
                  <a:cubicBezTo>
                    <a:pt x="104" y="27"/>
                    <a:pt x="103" y="29"/>
                    <a:pt x="102" y="30"/>
                  </a:cubicBezTo>
                  <a:cubicBezTo>
                    <a:pt x="102" y="31"/>
                    <a:pt x="102" y="31"/>
                    <a:pt x="101" y="32"/>
                  </a:cubicBezTo>
                  <a:cubicBezTo>
                    <a:pt x="101" y="33"/>
                    <a:pt x="100" y="34"/>
                    <a:pt x="100" y="36"/>
                  </a:cubicBezTo>
                  <a:cubicBezTo>
                    <a:pt x="100" y="36"/>
                    <a:pt x="100" y="37"/>
                    <a:pt x="100" y="38"/>
                  </a:cubicBezTo>
                  <a:cubicBezTo>
                    <a:pt x="99" y="40"/>
                    <a:pt x="98" y="41"/>
                    <a:pt x="96" y="42"/>
                  </a:cubicBezTo>
                  <a:cubicBezTo>
                    <a:pt x="96" y="42"/>
                    <a:pt x="96" y="42"/>
                    <a:pt x="96" y="42"/>
                  </a:cubicBezTo>
                  <a:cubicBezTo>
                    <a:pt x="94" y="42"/>
                    <a:pt x="92" y="41"/>
                    <a:pt x="91" y="39"/>
                  </a:cubicBezTo>
                  <a:cubicBezTo>
                    <a:pt x="88" y="34"/>
                    <a:pt x="84" y="32"/>
                    <a:pt x="81" y="32"/>
                  </a:cubicBezTo>
                  <a:cubicBezTo>
                    <a:pt x="80" y="31"/>
                    <a:pt x="80" y="31"/>
                    <a:pt x="80" y="31"/>
                  </a:cubicBezTo>
                  <a:cubicBezTo>
                    <a:pt x="79" y="31"/>
                    <a:pt x="78" y="32"/>
                    <a:pt x="76" y="33"/>
                  </a:cubicBezTo>
                  <a:cubicBezTo>
                    <a:pt x="75" y="34"/>
                    <a:pt x="73" y="35"/>
                    <a:pt x="71" y="35"/>
                  </a:cubicBezTo>
                  <a:cubicBezTo>
                    <a:pt x="71" y="35"/>
                    <a:pt x="71" y="35"/>
                    <a:pt x="70" y="34"/>
                  </a:cubicBezTo>
                  <a:cubicBezTo>
                    <a:pt x="69" y="34"/>
                    <a:pt x="69" y="34"/>
                    <a:pt x="68" y="33"/>
                  </a:cubicBezTo>
                  <a:cubicBezTo>
                    <a:pt x="67" y="33"/>
                    <a:pt x="67" y="32"/>
                    <a:pt x="66" y="32"/>
                  </a:cubicBezTo>
                  <a:cubicBezTo>
                    <a:pt x="65" y="31"/>
                    <a:pt x="63" y="31"/>
                    <a:pt x="61" y="31"/>
                  </a:cubicBezTo>
                  <a:cubicBezTo>
                    <a:pt x="60" y="31"/>
                    <a:pt x="58" y="30"/>
                    <a:pt x="57" y="29"/>
                  </a:cubicBezTo>
                  <a:cubicBezTo>
                    <a:pt x="56" y="27"/>
                    <a:pt x="58" y="24"/>
                    <a:pt x="60" y="22"/>
                  </a:cubicBezTo>
                  <a:cubicBezTo>
                    <a:pt x="61" y="20"/>
                    <a:pt x="62" y="18"/>
                    <a:pt x="63" y="16"/>
                  </a:cubicBezTo>
                  <a:cubicBezTo>
                    <a:pt x="64" y="15"/>
                    <a:pt x="65" y="13"/>
                    <a:pt x="66" y="11"/>
                  </a:cubicBezTo>
                  <a:cubicBezTo>
                    <a:pt x="66" y="11"/>
                    <a:pt x="67" y="10"/>
                    <a:pt x="67" y="9"/>
                  </a:cubicBezTo>
                  <a:cubicBezTo>
                    <a:pt x="69" y="7"/>
                    <a:pt x="72" y="4"/>
                    <a:pt x="71" y="2"/>
                  </a:cubicBezTo>
                  <a:cubicBezTo>
                    <a:pt x="71" y="1"/>
                    <a:pt x="71" y="1"/>
                    <a:pt x="71" y="1"/>
                  </a:cubicBezTo>
                  <a:cubicBezTo>
                    <a:pt x="71" y="1"/>
                    <a:pt x="71" y="1"/>
                    <a:pt x="71" y="1"/>
                  </a:cubicBezTo>
                  <a:cubicBezTo>
                    <a:pt x="70" y="0"/>
                    <a:pt x="69" y="0"/>
                    <a:pt x="67" y="0"/>
                  </a:cubicBezTo>
                  <a:cubicBezTo>
                    <a:pt x="63" y="0"/>
                    <a:pt x="53" y="2"/>
                    <a:pt x="50" y="4"/>
                  </a:cubicBezTo>
                  <a:cubicBezTo>
                    <a:pt x="48" y="5"/>
                    <a:pt x="46" y="7"/>
                    <a:pt x="45" y="9"/>
                  </a:cubicBezTo>
                  <a:cubicBezTo>
                    <a:pt x="44" y="10"/>
                    <a:pt x="42" y="12"/>
                    <a:pt x="41" y="13"/>
                  </a:cubicBezTo>
                  <a:cubicBezTo>
                    <a:pt x="38" y="15"/>
                    <a:pt x="34" y="17"/>
                    <a:pt x="31" y="18"/>
                  </a:cubicBezTo>
                  <a:cubicBezTo>
                    <a:pt x="30" y="18"/>
                    <a:pt x="29" y="18"/>
                    <a:pt x="28" y="18"/>
                  </a:cubicBezTo>
                  <a:cubicBezTo>
                    <a:pt x="24" y="18"/>
                    <a:pt x="20" y="16"/>
                    <a:pt x="16" y="13"/>
                  </a:cubicBezTo>
                  <a:cubicBezTo>
                    <a:pt x="15" y="13"/>
                    <a:pt x="13" y="12"/>
                    <a:pt x="12" y="11"/>
                  </a:cubicBezTo>
                  <a:cubicBezTo>
                    <a:pt x="9" y="10"/>
                    <a:pt x="9" y="10"/>
                    <a:pt x="9" y="10"/>
                  </a:cubicBezTo>
                  <a:cubicBezTo>
                    <a:pt x="9" y="13"/>
                    <a:pt x="9" y="13"/>
                    <a:pt x="9" y="13"/>
                  </a:cubicBezTo>
                  <a:cubicBezTo>
                    <a:pt x="9" y="17"/>
                    <a:pt x="9" y="21"/>
                    <a:pt x="6" y="26"/>
                  </a:cubicBezTo>
                  <a:cubicBezTo>
                    <a:pt x="6" y="27"/>
                    <a:pt x="6" y="27"/>
                    <a:pt x="6" y="27"/>
                  </a:cubicBezTo>
                  <a:cubicBezTo>
                    <a:pt x="3" y="32"/>
                    <a:pt x="0" y="37"/>
                    <a:pt x="3" y="43"/>
                  </a:cubicBezTo>
                  <a:cubicBezTo>
                    <a:pt x="4" y="44"/>
                    <a:pt x="4" y="46"/>
                    <a:pt x="5" y="47"/>
                  </a:cubicBezTo>
                  <a:cubicBezTo>
                    <a:pt x="7" y="50"/>
                    <a:pt x="9" y="53"/>
                    <a:pt x="8" y="57"/>
                  </a:cubicBezTo>
                  <a:cubicBezTo>
                    <a:pt x="7" y="60"/>
                    <a:pt x="6" y="63"/>
                    <a:pt x="3" y="65"/>
                  </a:cubicBezTo>
                  <a:cubicBezTo>
                    <a:pt x="2" y="67"/>
                    <a:pt x="2" y="67"/>
                    <a:pt x="2" y="67"/>
                  </a:cubicBezTo>
                  <a:cubicBezTo>
                    <a:pt x="4" y="68"/>
                    <a:pt x="4" y="68"/>
                    <a:pt x="4" y="68"/>
                  </a:cubicBezTo>
                  <a:cubicBezTo>
                    <a:pt x="5" y="69"/>
                    <a:pt x="5" y="70"/>
                    <a:pt x="5" y="72"/>
                  </a:cubicBezTo>
                  <a:cubicBezTo>
                    <a:pt x="6" y="74"/>
                    <a:pt x="6" y="75"/>
                    <a:pt x="7" y="76"/>
                  </a:cubicBezTo>
                  <a:cubicBezTo>
                    <a:pt x="8" y="76"/>
                    <a:pt x="8" y="76"/>
                    <a:pt x="8" y="76"/>
                  </a:cubicBezTo>
                  <a:cubicBezTo>
                    <a:pt x="8" y="76"/>
                    <a:pt x="8" y="76"/>
                    <a:pt x="8" y="76"/>
                  </a:cubicBezTo>
                  <a:cubicBezTo>
                    <a:pt x="9" y="76"/>
                    <a:pt x="10" y="75"/>
                    <a:pt x="11" y="75"/>
                  </a:cubicBezTo>
                  <a:cubicBezTo>
                    <a:pt x="12" y="74"/>
                    <a:pt x="14" y="73"/>
                    <a:pt x="15" y="73"/>
                  </a:cubicBezTo>
                  <a:cubicBezTo>
                    <a:pt x="16" y="73"/>
                    <a:pt x="16" y="74"/>
                    <a:pt x="17" y="74"/>
                  </a:cubicBezTo>
                  <a:cubicBezTo>
                    <a:pt x="18" y="75"/>
                    <a:pt x="18" y="75"/>
                    <a:pt x="19" y="76"/>
                  </a:cubicBezTo>
                  <a:cubicBezTo>
                    <a:pt x="19" y="77"/>
                    <a:pt x="20" y="78"/>
                    <a:pt x="21" y="78"/>
                  </a:cubicBezTo>
                  <a:cubicBezTo>
                    <a:pt x="21" y="78"/>
                    <a:pt x="21" y="78"/>
                    <a:pt x="21" y="78"/>
                  </a:cubicBezTo>
                  <a:cubicBezTo>
                    <a:pt x="22" y="78"/>
                    <a:pt x="22" y="78"/>
                    <a:pt x="22" y="78"/>
                  </a:cubicBezTo>
                  <a:cubicBezTo>
                    <a:pt x="22" y="78"/>
                    <a:pt x="23" y="78"/>
                    <a:pt x="24" y="78"/>
                  </a:cubicBezTo>
                  <a:cubicBezTo>
                    <a:pt x="25" y="78"/>
                    <a:pt x="25" y="77"/>
                    <a:pt x="26" y="77"/>
                  </a:cubicBezTo>
                  <a:cubicBezTo>
                    <a:pt x="27" y="77"/>
                    <a:pt x="29" y="77"/>
                    <a:pt x="30" y="77"/>
                  </a:cubicBezTo>
                  <a:cubicBezTo>
                    <a:pt x="33" y="76"/>
                    <a:pt x="35" y="76"/>
                    <a:pt x="37" y="75"/>
                  </a:cubicBezTo>
                  <a:cubicBezTo>
                    <a:pt x="39" y="74"/>
                    <a:pt x="40" y="73"/>
                    <a:pt x="41" y="72"/>
                  </a:cubicBezTo>
                  <a:cubicBezTo>
                    <a:pt x="43" y="71"/>
                    <a:pt x="45" y="69"/>
                    <a:pt x="48" y="68"/>
                  </a:cubicBezTo>
                  <a:cubicBezTo>
                    <a:pt x="51" y="66"/>
                    <a:pt x="54" y="64"/>
                    <a:pt x="57" y="61"/>
                  </a:cubicBezTo>
                  <a:cubicBezTo>
                    <a:pt x="59" y="60"/>
                    <a:pt x="62" y="57"/>
                    <a:pt x="66" y="57"/>
                  </a:cubicBezTo>
                  <a:cubicBezTo>
                    <a:pt x="67" y="57"/>
                    <a:pt x="67" y="57"/>
                    <a:pt x="68" y="57"/>
                  </a:cubicBezTo>
                  <a:cubicBezTo>
                    <a:pt x="72" y="58"/>
                    <a:pt x="75" y="61"/>
                    <a:pt x="75" y="64"/>
                  </a:cubicBezTo>
                  <a:cubicBezTo>
                    <a:pt x="76" y="66"/>
                    <a:pt x="74" y="69"/>
                    <a:pt x="72" y="72"/>
                  </a:cubicBezTo>
                  <a:cubicBezTo>
                    <a:pt x="71" y="74"/>
                    <a:pt x="70" y="75"/>
                    <a:pt x="69" y="76"/>
                  </a:cubicBezTo>
                  <a:cubicBezTo>
                    <a:pt x="68" y="78"/>
                    <a:pt x="67" y="79"/>
                    <a:pt x="66" y="81"/>
                  </a:cubicBezTo>
                  <a:cubicBezTo>
                    <a:pt x="66" y="82"/>
                    <a:pt x="65" y="83"/>
                    <a:pt x="64" y="85"/>
                  </a:cubicBezTo>
                  <a:cubicBezTo>
                    <a:pt x="63" y="88"/>
                    <a:pt x="63" y="88"/>
                    <a:pt x="63" y="88"/>
                  </a:cubicBezTo>
                  <a:cubicBezTo>
                    <a:pt x="66" y="88"/>
                    <a:pt x="66" y="88"/>
                    <a:pt x="66" y="88"/>
                  </a:cubicBezTo>
                  <a:cubicBezTo>
                    <a:pt x="68" y="88"/>
                    <a:pt x="69" y="88"/>
                    <a:pt x="70" y="88"/>
                  </a:cubicBezTo>
                  <a:cubicBezTo>
                    <a:pt x="71" y="90"/>
                    <a:pt x="71" y="92"/>
                    <a:pt x="71" y="93"/>
                  </a:cubicBezTo>
                  <a:cubicBezTo>
                    <a:pt x="71" y="94"/>
                    <a:pt x="71" y="95"/>
                    <a:pt x="71" y="96"/>
                  </a:cubicBezTo>
                  <a:cubicBezTo>
                    <a:pt x="71" y="99"/>
                    <a:pt x="76" y="104"/>
                    <a:pt x="79" y="104"/>
                  </a:cubicBezTo>
                  <a:cubicBezTo>
                    <a:pt x="79" y="104"/>
                    <a:pt x="79" y="104"/>
                    <a:pt x="79" y="104"/>
                  </a:cubicBezTo>
                  <a:cubicBezTo>
                    <a:pt x="81" y="103"/>
                    <a:pt x="83" y="103"/>
                    <a:pt x="84" y="102"/>
                  </a:cubicBezTo>
                  <a:cubicBezTo>
                    <a:pt x="85" y="102"/>
                    <a:pt x="86" y="101"/>
                    <a:pt x="86" y="101"/>
                  </a:cubicBezTo>
                  <a:cubicBezTo>
                    <a:pt x="89" y="100"/>
                    <a:pt x="89" y="99"/>
                    <a:pt x="91" y="97"/>
                  </a:cubicBezTo>
                  <a:cubicBezTo>
                    <a:pt x="92" y="94"/>
                    <a:pt x="93" y="92"/>
                    <a:pt x="95" y="91"/>
                  </a:cubicBezTo>
                  <a:cubicBezTo>
                    <a:pt x="96" y="90"/>
                    <a:pt x="97" y="89"/>
                    <a:pt x="98" y="89"/>
                  </a:cubicBezTo>
                  <a:cubicBezTo>
                    <a:pt x="99" y="89"/>
                    <a:pt x="100" y="88"/>
                    <a:pt x="101" y="87"/>
                  </a:cubicBezTo>
                  <a:cubicBezTo>
                    <a:pt x="102" y="87"/>
                    <a:pt x="102" y="86"/>
                    <a:pt x="102" y="86"/>
                  </a:cubicBezTo>
                  <a:cubicBezTo>
                    <a:pt x="103" y="85"/>
                    <a:pt x="104" y="84"/>
                    <a:pt x="107" y="84"/>
                  </a:cubicBezTo>
                  <a:cubicBezTo>
                    <a:pt x="108" y="84"/>
                    <a:pt x="108" y="84"/>
                    <a:pt x="108" y="84"/>
                  </a:cubicBezTo>
                  <a:cubicBezTo>
                    <a:pt x="109" y="84"/>
                    <a:pt x="110" y="84"/>
                    <a:pt x="111" y="84"/>
                  </a:cubicBezTo>
                  <a:cubicBezTo>
                    <a:pt x="111" y="84"/>
                    <a:pt x="111" y="84"/>
                    <a:pt x="111" y="84"/>
                  </a:cubicBezTo>
                  <a:cubicBezTo>
                    <a:pt x="112" y="84"/>
                    <a:pt x="113" y="84"/>
                    <a:pt x="114" y="84"/>
                  </a:cubicBezTo>
                  <a:cubicBezTo>
                    <a:pt x="114" y="84"/>
                    <a:pt x="114" y="84"/>
                    <a:pt x="114" y="84"/>
                  </a:cubicBezTo>
                  <a:cubicBezTo>
                    <a:pt x="115" y="84"/>
                    <a:pt x="117" y="84"/>
                    <a:pt x="118" y="85"/>
                  </a:cubicBezTo>
                  <a:cubicBezTo>
                    <a:pt x="119" y="85"/>
                    <a:pt x="120" y="85"/>
                    <a:pt x="121" y="85"/>
                  </a:cubicBezTo>
                  <a:cubicBezTo>
                    <a:pt x="122" y="85"/>
                    <a:pt x="122" y="85"/>
                    <a:pt x="122" y="85"/>
                  </a:cubicBezTo>
                  <a:cubicBezTo>
                    <a:pt x="123" y="85"/>
                    <a:pt x="125" y="85"/>
                    <a:pt x="127" y="84"/>
                  </a:cubicBezTo>
                  <a:cubicBezTo>
                    <a:pt x="127" y="84"/>
                    <a:pt x="128" y="84"/>
                    <a:pt x="129" y="83"/>
                  </a:cubicBezTo>
                  <a:cubicBezTo>
                    <a:pt x="130" y="83"/>
                    <a:pt x="132" y="83"/>
                    <a:pt x="133" y="82"/>
                  </a:cubicBezTo>
                  <a:cubicBezTo>
                    <a:pt x="134" y="82"/>
                    <a:pt x="135" y="82"/>
                    <a:pt x="136" y="82"/>
                  </a:cubicBezTo>
                  <a:cubicBezTo>
                    <a:pt x="137" y="81"/>
                    <a:pt x="137" y="81"/>
                    <a:pt x="138" y="81"/>
                  </a:cubicBezTo>
                  <a:cubicBezTo>
                    <a:pt x="140" y="81"/>
                    <a:pt x="141" y="81"/>
                    <a:pt x="143" y="79"/>
                  </a:cubicBezTo>
                  <a:cubicBezTo>
                    <a:pt x="143" y="78"/>
                    <a:pt x="144" y="77"/>
                    <a:pt x="144" y="76"/>
                  </a:cubicBezTo>
                  <a:cubicBezTo>
                    <a:pt x="146" y="72"/>
                    <a:pt x="148" y="69"/>
                    <a:pt x="152" y="69"/>
                  </a:cubicBezTo>
                  <a:cubicBezTo>
                    <a:pt x="153" y="68"/>
                    <a:pt x="153" y="68"/>
                    <a:pt x="154" y="68"/>
                  </a:cubicBezTo>
                  <a:cubicBezTo>
                    <a:pt x="155" y="68"/>
                    <a:pt x="156" y="69"/>
                    <a:pt x="157" y="69"/>
                  </a:cubicBezTo>
                  <a:cubicBezTo>
                    <a:pt x="158" y="70"/>
                    <a:pt x="159" y="70"/>
                    <a:pt x="160" y="70"/>
                  </a:cubicBezTo>
                  <a:cubicBezTo>
                    <a:pt x="161" y="71"/>
                    <a:pt x="161" y="71"/>
                    <a:pt x="162" y="71"/>
                  </a:cubicBezTo>
                  <a:cubicBezTo>
                    <a:pt x="164" y="71"/>
                    <a:pt x="165" y="71"/>
                    <a:pt x="167" y="73"/>
                  </a:cubicBezTo>
                  <a:cubicBezTo>
                    <a:pt x="168" y="75"/>
                    <a:pt x="169" y="76"/>
                    <a:pt x="170" y="76"/>
                  </a:cubicBezTo>
                  <a:cubicBezTo>
                    <a:pt x="171" y="76"/>
                    <a:pt x="172" y="77"/>
                    <a:pt x="173" y="77"/>
                  </a:cubicBezTo>
                  <a:cubicBezTo>
                    <a:pt x="176" y="79"/>
                    <a:pt x="176" y="79"/>
                    <a:pt x="176" y="79"/>
                  </a:cubicBezTo>
                  <a:cubicBezTo>
                    <a:pt x="176" y="76"/>
                    <a:pt x="176" y="76"/>
                    <a:pt x="176" y="76"/>
                  </a:cubicBezTo>
                  <a:cubicBezTo>
                    <a:pt x="177" y="70"/>
                    <a:pt x="177" y="66"/>
                    <a:pt x="176" y="6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5">
              <a:extLst>
                <a:ext uri="{FF2B5EF4-FFF2-40B4-BE49-F238E27FC236}">
                  <a16:creationId xmlns:a16="http://schemas.microsoft.com/office/drawing/2014/main" id="{F7C3F0AA-4A19-4A64-96EF-18ABDD3F674B}"/>
                </a:ext>
              </a:extLst>
            </p:cNvPr>
            <p:cNvSpPr>
              <a:spLocks/>
            </p:cNvSpPr>
            <p:nvPr/>
          </p:nvSpPr>
          <p:spPr bwMode="auto">
            <a:xfrm>
              <a:off x="4632" y="1172"/>
              <a:ext cx="396" cy="236"/>
            </a:xfrm>
            <a:custGeom>
              <a:avLst/>
              <a:gdLst>
                <a:gd name="T0" fmla="*/ 159 w 162"/>
                <a:gd name="T1" fmla="*/ 74 h 97"/>
                <a:gd name="T2" fmla="*/ 155 w 162"/>
                <a:gd name="T3" fmla="*/ 52 h 97"/>
                <a:gd name="T4" fmla="*/ 148 w 162"/>
                <a:gd name="T5" fmla="*/ 29 h 97"/>
                <a:gd name="T6" fmla="*/ 131 w 162"/>
                <a:gd name="T7" fmla="*/ 17 h 97"/>
                <a:gd name="T8" fmla="*/ 116 w 162"/>
                <a:gd name="T9" fmla="*/ 15 h 97"/>
                <a:gd name="T10" fmla="*/ 110 w 162"/>
                <a:gd name="T11" fmla="*/ 15 h 97"/>
                <a:gd name="T12" fmla="*/ 104 w 162"/>
                <a:gd name="T13" fmla="*/ 14 h 97"/>
                <a:gd name="T14" fmla="*/ 91 w 162"/>
                <a:gd name="T15" fmla="*/ 12 h 97"/>
                <a:gd name="T16" fmla="*/ 81 w 162"/>
                <a:gd name="T17" fmla="*/ 6 h 97"/>
                <a:gd name="T18" fmla="*/ 73 w 162"/>
                <a:gd name="T19" fmla="*/ 3 h 97"/>
                <a:gd name="T20" fmla="*/ 67 w 162"/>
                <a:gd name="T21" fmla="*/ 3 h 97"/>
                <a:gd name="T22" fmla="*/ 64 w 162"/>
                <a:gd name="T23" fmla="*/ 0 h 97"/>
                <a:gd name="T24" fmla="*/ 59 w 162"/>
                <a:gd name="T25" fmla="*/ 1 h 97"/>
                <a:gd name="T26" fmla="*/ 41 w 162"/>
                <a:gd name="T27" fmla="*/ 11 h 97"/>
                <a:gd name="T28" fmla="*/ 37 w 162"/>
                <a:gd name="T29" fmla="*/ 18 h 97"/>
                <a:gd name="T30" fmla="*/ 33 w 162"/>
                <a:gd name="T31" fmla="*/ 24 h 97"/>
                <a:gd name="T32" fmla="*/ 30 w 162"/>
                <a:gd name="T33" fmla="*/ 30 h 97"/>
                <a:gd name="T34" fmla="*/ 21 w 162"/>
                <a:gd name="T35" fmla="*/ 44 h 97"/>
                <a:gd name="T36" fmla="*/ 16 w 162"/>
                <a:gd name="T37" fmla="*/ 52 h 97"/>
                <a:gd name="T38" fmla="*/ 10 w 162"/>
                <a:gd name="T39" fmla="*/ 54 h 97"/>
                <a:gd name="T40" fmla="*/ 0 w 162"/>
                <a:gd name="T41" fmla="*/ 64 h 97"/>
                <a:gd name="T42" fmla="*/ 2 w 162"/>
                <a:gd name="T43" fmla="*/ 66 h 97"/>
                <a:gd name="T44" fmla="*/ 19 w 162"/>
                <a:gd name="T45" fmla="*/ 74 h 97"/>
                <a:gd name="T46" fmla="*/ 31 w 162"/>
                <a:gd name="T47" fmla="*/ 69 h 97"/>
                <a:gd name="T48" fmla="*/ 40 w 162"/>
                <a:gd name="T49" fmla="*/ 60 h 97"/>
                <a:gd name="T50" fmla="*/ 61 w 162"/>
                <a:gd name="T51" fmla="*/ 56 h 97"/>
                <a:gd name="T52" fmla="*/ 59 w 162"/>
                <a:gd name="T53" fmla="*/ 66 h 97"/>
                <a:gd name="T54" fmla="*/ 54 w 162"/>
                <a:gd name="T55" fmla="*/ 73 h 97"/>
                <a:gd name="T56" fmla="*/ 48 w 162"/>
                <a:gd name="T57" fmla="*/ 84 h 97"/>
                <a:gd name="T58" fmla="*/ 49 w 162"/>
                <a:gd name="T59" fmla="*/ 86 h 97"/>
                <a:gd name="T60" fmla="*/ 58 w 162"/>
                <a:gd name="T61" fmla="*/ 88 h 97"/>
                <a:gd name="T62" fmla="*/ 61 w 162"/>
                <a:gd name="T63" fmla="*/ 90 h 97"/>
                <a:gd name="T64" fmla="*/ 67 w 162"/>
                <a:gd name="T65" fmla="*/ 89 h 97"/>
                <a:gd name="T66" fmla="*/ 72 w 162"/>
                <a:gd name="T67" fmla="*/ 87 h 97"/>
                <a:gd name="T68" fmla="*/ 87 w 162"/>
                <a:gd name="T69" fmla="*/ 97 h 97"/>
                <a:gd name="T70" fmla="*/ 87 w 162"/>
                <a:gd name="T71" fmla="*/ 97 h 97"/>
                <a:gd name="T72" fmla="*/ 91 w 162"/>
                <a:gd name="T73" fmla="*/ 92 h 97"/>
                <a:gd name="T74" fmla="*/ 93 w 162"/>
                <a:gd name="T75" fmla="*/ 86 h 97"/>
                <a:gd name="T76" fmla="*/ 95 w 162"/>
                <a:gd name="T77" fmla="*/ 78 h 97"/>
                <a:gd name="T78" fmla="*/ 99 w 162"/>
                <a:gd name="T79" fmla="*/ 70 h 97"/>
                <a:gd name="T80" fmla="*/ 110 w 162"/>
                <a:gd name="T81" fmla="*/ 76 h 97"/>
                <a:gd name="T82" fmla="*/ 121 w 162"/>
                <a:gd name="T83" fmla="*/ 79 h 97"/>
                <a:gd name="T84" fmla="*/ 125 w 162"/>
                <a:gd name="T85" fmla="*/ 79 h 97"/>
                <a:gd name="T86" fmla="*/ 135 w 162"/>
                <a:gd name="T87" fmla="*/ 79 h 97"/>
                <a:gd name="T88" fmla="*/ 154 w 162"/>
                <a:gd name="T89" fmla="*/ 83 h 97"/>
                <a:gd name="T90" fmla="*/ 162 w 162"/>
                <a:gd name="T91"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2" h="97">
                  <a:moveTo>
                    <a:pt x="161" y="78"/>
                  </a:moveTo>
                  <a:cubicBezTo>
                    <a:pt x="160" y="77"/>
                    <a:pt x="160" y="75"/>
                    <a:pt x="159" y="74"/>
                  </a:cubicBezTo>
                  <a:cubicBezTo>
                    <a:pt x="158" y="70"/>
                    <a:pt x="156" y="65"/>
                    <a:pt x="156" y="61"/>
                  </a:cubicBezTo>
                  <a:cubicBezTo>
                    <a:pt x="155" y="58"/>
                    <a:pt x="155" y="55"/>
                    <a:pt x="155" y="52"/>
                  </a:cubicBezTo>
                  <a:cubicBezTo>
                    <a:pt x="154" y="46"/>
                    <a:pt x="154" y="39"/>
                    <a:pt x="150" y="33"/>
                  </a:cubicBezTo>
                  <a:cubicBezTo>
                    <a:pt x="150" y="32"/>
                    <a:pt x="149" y="31"/>
                    <a:pt x="148" y="29"/>
                  </a:cubicBezTo>
                  <a:cubicBezTo>
                    <a:pt x="147" y="27"/>
                    <a:pt x="146" y="24"/>
                    <a:pt x="144" y="22"/>
                  </a:cubicBezTo>
                  <a:cubicBezTo>
                    <a:pt x="142" y="20"/>
                    <a:pt x="137" y="18"/>
                    <a:pt x="131" y="17"/>
                  </a:cubicBezTo>
                  <a:cubicBezTo>
                    <a:pt x="128" y="17"/>
                    <a:pt x="125" y="16"/>
                    <a:pt x="120" y="15"/>
                  </a:cubicBezTo>
                  <a:cubicBezTo>
                    <a:pt x="119" y="15"/>
                    <a:pt x="118" y="15"/>
                    <a:pt x="116" y="15"/>
                  </a:cubicBezTo>
                  <a:cubicBezTo>
                    <a:pt x="115" y="15"/>
                    <a:pt x="114" y="15"/>
                    <a:pt x="113" y="15"/>
                  </a:cubicBezTo>
                  <a:cubicBezTo>
                    <a:pt x="112" y="15"/>
                    <a:pt x="111" y="15"/>
                    <a:pt x="110" y="15"/>
                  </a:cubicBezTo>
                  <a:cubicBezTo>
                    <a:pt x="109" y="15"/>
                    <a:pt x="109" y="15"/>
                    <a:pt x="108" y="15"/>
                  </a:cubicBezTo>
                  <a:cubicBezTo>
                    <a:pt x="107" y="15"/>
                    <a:pt x="105" y="15"/>
                    <a:pt x="104" y="14"/>
                  </a:cubicBezTo>
                  <a:cubicBezTo>
                    <a:pt x="102" y="14"/>
                    <a:pt x="100" y="14"/>
                    <a:pt x="98" y="13"/>
                  </a:cubicBezTo>
                  <a:cubicBezTo>
                    <a:pt x="95" y="13"/>
                    <a:pt x="93" y="13"/>
                    <a:pt x="91" y="12"/>
                  </a:cubicBezTo>
                  <a:cubicBezTo>
                    <a:pt x="87" y="11"/>
                    <a:pt x="85" y="10"/>
                    <a:pt x="82" y="8"/>
                  </a:cubicBezTo>
                  <a:cubicBezTo>
                    <a:pt x="82" y="7"/>
                    <a:pt x="81" y="7"/>
                    <a:pt x="81" y="6"/>
                  </a:cubicBezTo>
                  <a:cubicBezTo>
                    <a:pt x="79" y="5"/>
                    <a:pt x="78" y="4"/>
                    <a:pt x="75" y="3"/>
                  </a:cubicBezTo>
                  <a:cubicBezTo>
                    <a:pt x="74" y="3"/>
                    <a:pt x="74" y="3"/>
                    <a:pt x="73" y="3"/>
                  </a:cubicBezTo>
                  <a:cubicBezTo>
                    <a:pt x="72" y="3"/>
                    <a:pt x="70" y="3"/>
                    <a:pt x="70" y="3"/>
                  </a:cubicBezTo>
                  <a:cubicBezTo>
                    <a:pt x="69" y="3"/>
                    <a:pt x="68" y="3"/>
                    <a:pt x="67" y="3"/>
                  </a:cubicBezTo>
                  <a:cubicBezTo>
                    <a:pt x="66" y="2"/>
                    <a:pt x="65" y="1"/>
                    <a:pt x="65" y="1"/>
                  </a:cubicBezTo>
                  <a:cubicBezTo>
                    <a:pt x="64" y="0"/>
                    <a:pt x="64" y="0"/>
                    <a:pt x="64" y="0"/>
                  </a:cubicBezTo>
                  <a:cubicBezTo>
                    <a:pt x="62" y="0"/>
                    <a:pt x="62" y="0"/>
                    <a:pt x="62" y="0"/>
                  </a:cubicBezTo>
                  <a:cubicBezTo>
                    <a:pt x="61" y="0"/>
                    <a:pt x="60" y="1"/>
                    <a:pt x="59" y="1"/>
                  </a:cubicBezTo>
                  <a:cubicBezTo>
                    <a:pt x="59" y="1"/>
                    <a:pt x="58" y="1"/>
                    <a:pt x="57" y="1"/>
                  </a:cubicBezTo>
                  <a:cubicBezTo>
                    <a:pt x="51" y="3"/>
                    <a:pt x="45" y="5"/>
                    <a:pt x="41" y="11"/>
                  </a:cubicBezTo>
                  <a:cubicBezTo>
                    <a:pt x="40" y="12"/>
                    <a:pt x="39" y="14"/>
                    <a:pt x="38" y="15"/>
                  </a:cubicBezTo>
                  <a:cubicBezTo>
                    <a:pt x="38" y="16"/>
                    <a:pt x="37" y="17"/>
                    <a:pt x="37" y="18"/>
                  </a:cubicBezTo>
                  <a:cubicBezTo>
                    <a:pt x="36" y="19"/>
                    <a:pt x="35" y="20"/>
                    <a:pt x="35" y="21"/>
                  </a:cubicBezTo>
                  <a:cubicBezTo>
                    <a:pt x="34" y="22"/>
                    <a:pt x="33" y="23"/>
                    <a:pt x="33" y="24"/>
                  </a:cubicBezTo>
                  <a:cubicBezTo>
                    <a:pt x="32" y="25"/>
                    <a:pt x="32" y="26"/>
                    <a:pt x="32" y="27"/>
                  </a:cubicBezTo>
                  <a:cubicBezTo>
                    <a:pt x="31" y="28"/>
                    <a:pt x="31" y="29"/>
                    <a:pt x="30" y="30"/>
                  </a:cubicBezTo>
                  <a:cubicBezTo>
                    <a:pt x="30" y="31"/>
                    <a:pt x="30" y="31"/>
                    <a:pt x="30" y="31"/>
                  </a:cubicBezTo>
                  <a:cubicBezTo>
                    <a:pt x="27" y="35"/>
                    <a:pt x="24" y="39"/>
                    <a:pt x="21" y="44"/>
                  </a:cubicBezTo>
                  <a:cubicBezTo>
                    <a:pt x="21" y="44"/>
                    <a:pt x="21" y="45"/>
                    <a:pt x="20" y="46"/>
                  </a:cubicBezTo>
                  <a:cubicBezTo>
                    <a:pt x="19" y="48"/>
                    <a:pt x="18" y="50"/>
                    <a:pt x="16" y="52"/>
                  </a:cubicBezTo>
                  <a:cubicBezTo>
                    <a:pt x="14" y="54"/>
                    <a:pt x="13" y="54"/>
                    <a:pt x="12" y="54"/>
                  </a:cubicBezTo>
                  <a:cubicBezTo>
                    <a:pt x="11" y="54"/>
                    <a:pt x="10" y="54"/>
                    <a:pt x="10" y="54"/>
                  </a:cubicBezTo>
                  <a:cubicBezTo>
                    <a:pt x="8" y="54"/>
                    <a:pt x="8" y="54"/>
                    <a:pt x="8" y="54"/>
                  </a:cubicBezTo>
                  <a:cubicBezTo>
                    <a:pt x="4" y="54"/>
                    <a:pt x="1" y="60"/>
                    <a:pt x="0" y="64"/>
                  </a:cubicBezTo>
                  <a:cubicBezTo>
                    <a:pt x="0" y="65"/>
                    <a:pt x="0" y="65"/>
                    <a:pt x="0" y="65"/>
                  </a:cubicBezTo>
                  <a:cubicBezTo>
                    <a:pt x="2" y="66"/>
                    <a:pt x="2" y="66"/>
                    <a:pt x="2" y="66"/>
                  </a:cubicBezTo>
                  <a:cubicBezTo>
                    <a:pt x="4" y="67"/>
                    <a:pt x="6" y="68"/>
                    <a:pt x="8" y="69"/>
                  </a:cubicBezTo>
                  <a:cubicBezTo>
                    <a:pt x="11" y="71"/>
                    <a:pt x="15" y="74"/>
                    <a:pt x="19" y="74"/>
                  </a:cubicBezTo>
                  <a:cubicBezTo>
                    <a:pt x="20" y="74"/>
                    <a:pt x="21" y="74"/>
                    <a:pt x="21" y="74"/>
                  </a:cubicBezTo>
                  <a:cubicBezTo>
                    <a:pt x="24" y="73"/>
                    <a:pt x="28" y="71"/>
                    <a:pt x="31" y="69"/>
                  </a:cubicBezTo>
                  <a:cubicBezTo>
                    <a:pt x="33" y="68"/>
                    <a:pt x="34" y="66"/>
                    <a:pt x="36" y="65"/>
                  </a:cubicBezTo>
                  <a:cubicBezTo>
                    <a:pt x="37" y="63"/>
                    <a:pt x="38" y="61"/>
                    <a:pt x="40" y="60"/>
                  </a:cubicBezTo>
                  <a:cubicBezTo>
                    <a:pt x="42" y="59"/>
                    <a:pt x="52" y="55"/>
                    <a:pt x="58" y="55"/>
                  </a:cubicBezTo>
                  <a:cubicBezTo>
                    <a:pt x="59" y="55"/>
                    <a:pt x="60" y="56"/>
                    <a:pt x="61" y="56"/>
                  </a:cubicBezTo>
                  <a:cubicBezTo>
                    <a:pt x="62" y="56"/>
                    <a:pt x="62" y="57"/>
                    <a:pt x="62" y="57"/>
                  </a:cubicBezTo>
                  <a:cubicBezTo>
                    <a:pt x="63" y="60"/>
                    <a:pt x="61" y="63"/>
                    <a:pt x="59" y="66"/>
                  </a:cubicBezTo>
                  <a:cubicBezTo>
                    <a:pt x="58" y="66"/>
                    <a:pt x="58" y="67"/>
                    <a:pt x="57" y="68"/>
                  </a:cubicBezTo>
                  <a:cubicBezTo>
                    <a:pt x="56" y="69"/>
                    <a:pt x="55" y="71"/>
                    <a:pt x="54" y="73"/>
                  </a:cubicBezTo>
                  <a:cubicBezTo>
                    <a:pt x="53" y="75"/>
                    <a:pt x="53" y="77"/>
                    <a:pt x="51" y="78"/>
                  </a:cubicBezTo>
                  <a:cubicBezTo>
                    <a:pt x="48" y="82"/>
                    <a:pt x="48" y="83"/>
                    <a:pt x="48" y="84"/>
                  </a:cubicBezTo>
                  <a:cubicBezTo>
                    <a:pt x="48" y="85"/>
                    <a:pt x="48" y="85"/>
                    <a:pt x="48" y="85"/>
                  </a:cubicBezTo>
                  <a:cubicBezTo>
                    <a:pt x="49" y="86"/>
                    <a:pt x="49" y="86"/>
                    <a:pt x="49" y="86"/>
                  </a:cubicBezTo>
                  <a:cubicBezTo>
                    <a:pt x="50" y="86"/>
                    <a:pt x="50" y="86"/>
                    <a:pt x="52" y="86"/>
                  </a:cubicBezTo>
                  <a:cubicBezTo>
                    <a:pt x="54" y="86"/>
                    <a:pt x="56" y="87"/>
                    <a:pt x="58" y="88"/>
                  </a:cubicBezTo>
                  <a:cubicBezTo>
                    <a:pt x="58" y="88"/>
                    <a:pt x="59" y="88"/>
                    <a:pt x="59" y="89"/>
                  </a:cubicBezTo>
                  <a:cubicBezTo>
                    <a:pt x="60" y="89"/>
                    <a:pt x="60" y="90"/>
                    <a:pt x="61" y="90"/>
                  </a:cubicBezTo>
                  <a:cubicBezTo>
                    <a:pt x="62" y="90"/>
                    <a:pt x="62" y="90"/>
                    <a:pt x="62" y="90"/>
                  </a:cubicBezTo>
                  <a:cubicBezTo>
                    <a:pt x="64" y="90"/>
                    <a:pt x="65" y="90"/>
                    <a:pt x="67" y="89"/>
                  </a:cubicBezTo>
                  <a:cubicBezTo>
                    <a:pt x="68" y="88"/>
                    <a:pt x="70" y="87"/>
                    <a:pt x="71" y="87"/>
                  </a:cubicBezTo>
                  <a:cubicBezTo>
                    <a:pt x="72" y="87"/>
                    <a:pt x="72" y="87"/>
                    <a:pt x="72" y="87"/>
                  </a:cubicBezTo>
                  <a:cubicBezTo>
                    <a:pt x="76" y="88"/>
                    <a:pt x="79" y="90"/>
                    <a:pt x="82" y="95"/>
                  </a:cubicBezTo>
                  <a:cubicBezTo>
                    <a:pt x="83" y="97"/>
                    <a:pt x="85" y="97"/>
                    <a:pt x="87" y="97"/>
                  </a:cubicBezTo>
                  <a:cubicBezTo>
                    <a:pt x="87" y="97"/>
                    <a:pt x="87" y="97"/>
                    <a:pt x="87" y="97"/>
                  </a:cubicBezTo>
                  <a:cubicBezTo>
                    <a:pt x="87" y="97"/>
                    <a:pt x="87" y="97"/>
                    <a:pt x="87" y="97"/>
                  </a:cubicBezTo>
                  <a:cubicBezTo>
                    <a:pt x="88" y="97"/>
                    <a:pt x="90" y="97"/>
                    <a:pt x="90" y="94"/>
                  </a:cubicBezTo>
                  <a:cubicBezTo>
                    <a:pt x="91" y="93"/>
                    <a:pt x="91" y="92"/>
                    <a:pt x="91" y="92"/>
                  </a:cubicBezTo>
                  <a:cubicBezTo>
                    <a:pt x="91" y="90"/>
                    <a:pt x="91" y="89"/>
                    <a:pt x="92" y="88"/>
                  </a:cubicBezTo>
                  <a:cubicBezTo>
                    <a:pt x="92" y="87"/>
                    <a:pt x="93" y="86"/>
                    <a:pt x="93" y="86"/>
                  </a:cubicBezTo>
                  <a:cubicBezTo>
                    <a:pt x="94" y="84"/>
                    <a:pt x="94" y="83"/>
                    <a:pt x="95" y="82"/>
                  </a:cubicBezTo>
                  <a:cubicBezTo>
                    <a:pt x="95" y="80"/>
                    <a:pt x="95" y="79"/>
                    <a:pt x="95" y="78"/>
                  </a:cubicBezTo>
                  <a:cubicBezTo>
                    <a:pt x="95" y="73"/>
                    <a:pt x="95" y="71"/>
                    <a:pt x="98" y="70"/>
                  </a:cubicBezTo>
                  <a:cubicBezTo>
                    <a:pt x="99" y="70"/>
                    <a:pt x="99" y="70"/>
                    <a:pt x="99" y="70"/>
                  </a:cubicBezTo>
                  <a:cubicBezTo>
                    <a:pt x="102" y="70"/>
                    <a:pt x="103" y="72"/>
                    <a:pt x="105" y="73"/>
                  </a:cubicBezTo>
                  <a:cubicBezTo>
                    <a:pt x="106" y="74"/>
                    <a:pt x="108" y="76"/>
                    <a:pt x="110" y="76"/>
                  </a:cubicBezTo>
                  <a:cubicBezTo>
                    <a:pt x="111" y="76"/>
                    <a:pt x="113" y="77"/>
                    <a:pt x="114" y="77"/>
                  </a:cubicBezTo>
                  <a:cubicBezTo>
                    <a:pt x="117" y="78"/>
                    <a:pt x="119" y="79"/>
                    <a:pt x="121" y="79"/>
                  </a:cubicBezTo>
                  <a:cubicBezTo>
                    <a:pt x="121" y="79"/>
                    <a:pt x="121" y="79"/>
                    <a:pt x="121" y="79"/>
                  </a:cubicBezTo>
                  <a:cubicBezTo>
                    <a:pt x="123" y="79"/>
                    <a:pt x="124" y="79"/>
                    <a:pt x="125" y="79"/>
                  </a:cubicBezTo>
                  <a:cubicBezTo>
                    <a:pt x="127" y="79"/>
                    <a:pt x="129" y="78"/>
                    <a:pt x="131" y="78"/>
                  </a:cubicBezTo>
                  <a:cubicBezTo>
                    <a:pt x="133" y="78"/>
                    <a:pt x="134" y="78"/>
                    <a:pt x="135" y="79"/>
                  </a:cubicBezTo>
                  <a:cubicBezTo>
                    <a:pt x="138" y="79"/>
                    <a:pt x="141" y="80"/>
                    <a:pt x="143" y="81"/>
                  </a:cubicBezTo>
                  <a:cubicBezTo>
                    <a:pt x="147" y="82"/>
                    <a:pt x="150" y="83"/>
                    <a:pt x="154" y="83"/>
                  </a:cubicBezTo>
                  <a:cubicBezTo>
                    <a:pt x="156" y="83"/>
                    <a:pt x="158" y="83"/>
                    <a:pt x="160" y="82"/>
                  </a:cubicBezTo>
                  <a:cubicBezTo>
                    <a:pt x="162" y="81"/>
                    <a:pt x="162" y="81"/>
                    <a:pt x="162" y="81"/>
                  </a:cubicBezTo>
                  <a:lnTo>
                    <a:pt x="161" y="78"/>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676DE93B-ECBD-4334-B7C0-CAA01898E026}"/>
                </a:ext>
              </a:extLst>
            </p:cNvPr>
            <p:cNvSpPr>
              <a:spLocks/>
            </p:cNvSpPr>
            <p:nvPr/>
          </p:nvSpPr>
          <p:spPr bwMode="auto">
            <a:xfrm>
              <a:off x="4327" y="930"/>
              <a:ext cx="462" cy="564"/>
            </a:xfrm>
            <a:custGeom>
              <a:avLst/>
              <a:gdLst>
                <a:gd name="T0" fmla="*/ 189 w 189"/>
                <a:gd name="T1" fmla="*/ 95 h 231"/>
                <a:gd name="T2" fmla="*/ 178 w 189"/>
                <a:gd name="T3" fmla="*/ 90 h 231"/>
                <a:gd name="T4" fmla="*/ 169 w 189"/>
                <a:gd name="T5" fmla="*/ 86 h 231"/>
                <a:gd name="T6" fmla="*/ 164 w 189"/>
                <a:gd name="T7" fmla="*/ 77 h 231"/>
                <a:gd name="T8" fmla="*/ 155 w 189"/>
                <a:gd name="T9" fmla="*/ 70 h 231"/>
                <a:gd name="T10" fmla="*/ 148 w 189"/>
                <a:gd name="T11" fmla="*/ 61 h 231"/>
                <a:gd name="T12" fmla="*/ 139 w 189"/>
                <a:gd name="T13" fmla="*/ 52 h 231"/>
                <a:gd name="T14" fmla="*/ 127 w 189"/>
                <a:gd name="T15" fmla="*/ 41 h 231"/>
                <a:gd name="T16" fmla="*/ 120 w 189"/>
                <a:gd name="T17" fmla="*/ 35 h 231"/>
                <a:gd name="T18" fmla="*/ 91 w 189"/>
                <a:gd name="T19" fmla="*/ 15 h 231"/>
                <a:gd name="T20" fmla="*/ 63 w 189"/>
                <a:gd name="T21" fmla="*/ 0 h 231"/>
                <a:gd name="T22" fmla="*/ 56 w 189"/>
                <a:gd name="T23" fmla="*/ 1 h 231"/>
                <a:gd name="T24" fmla="*/ 46 w 189"/>
                <a:gd name="T25" fmla="*/ 1 h 231"/>
                <a:gd name="T26" fmla="*/ 35 w 189"/>
                <a:gd name="T27" fmla="*/ 0 h 231"/>
                <a:gd name="T28" fmla="*/ 26 w 189"/>
                <a:gd name="T29" fmla="*/ 1 h 231"/>
                <a:gd name="T30" fmla="*/ 19 w 189"/>
                <a:gd name="T31" fmla="*/ 1 h 231"/>
                <a:gd name="T32" fmla="*/ 14 w 189"/>
                <a:gd name="T33" fmla="*/ 1 h 231"/>
                <a:gd name="T34" fmla="*/ 10 w 189"/>
                <a:gd name="T35" fmla="*/ 1 h 231"/>
                <a:gd name="T36" fmla="*/ 8 w 189"/>
                <a:gd name="T37" fmla="*/ 4 h 231"/>
                <a:gd name="T38" fmla="*/ 5 w 189"/>
                <a:gd name="T39" fmla="*/ 14 h 231"/>
                <a:gd name="T40" fmla="*/ 3 w 189"/>
                <a:gd name="T41" fmla="*/ 31 h 231"/>
                <a:gd name="T42" fmla="*/ 6 w 189"/>
                <a:gd name="T43" fmla="*/ 41 h 231"/>
                <a:gd name="T44" fmla="*/ 11 w 189"/>
                <a:gd name="T45" fmla="*/ 51 h 231"/>
                <a:gd name="T46" fmla="*/ 13 w 189"/>
                <a:gd name="T47" fmla="*/ 61 h 231"/>
                <a:gd name="T48" fmla="*/ 10 w 189"/>
                <a:gd name="T49" fmla="*/ 83 h 231"/>
                <a:gd name="T50" fmla="*/ 12 w 189"/>
                <a:gd name="T51" fmla="*/ 95 h 231"/>
                <a:gd name="T52" fmla="*/ 15 w 189"/>
                <a:gd name="T53" fmla="*/ 104 h 231"/>
                <a:gd name="T54" fmla="*/ 16 w 189"/>
                <a:gd name="T55" fmla="*/ 113 h 231"/>
                <a:gd name="T56" fmla="*/ 17 w 189"/>
                <a:gd name="T57" fmla="*/ 114 h 231"/>
                <a:gd name="T58" fmla="*/ 22 w 189"/>
                <a:gd name="T59" fmla="*/ 140 h 231"/>
                <a:gd name="T60" fmla="*/ 23 w 189"/>
                <a:gd name="T61" fmla="*/ 152 h 231"/>
                <a:gd name="T62" fmla="*/ 26 w 189"/>
                <a:gd name="T63" fmla="*/ 161 h 231"/>
                <a:gd name="T64" fmla="*/ 35 w 189"/>
                <a:gd name="T65" fmla="*/ 177 h 231"/>
                <a:gd name="T66" fmla="*/ 39 w 189"/>
                <a:gd name="T67" fmla="*/ 188 h 231"/>
                <a:gd name="T68" fmla="*/ 33 w 189"/>
                <a:gd name="T69" fmla="*/ 207 h 231"/>
                <a:gd name="T70" fmla="*/ 35 w 189"/>
                <a:gd name="T71" fmla="*/ 208 h 231"/>
                <a:gd name="T72" fmla="*/ 40 w 189"/>
                <a:gd name="T73" fmla="*/ 208 h 231"/>
                <a:gd name="T74" fmla="*/ 50 w 189"/>
                <a:gd name="T75" fmla="*/ 209 h 231"/>
                <a:gd name="T76" fmla="*/ 57 w 189"/>
                <a:gd name="T77" fmla="*/ 209 h 231"/>
                <a:gd name="T78" fmla="*/ 67 w 189"/>
                <a:gd name="T79" fmla="*/ 208 h 231"/>
                <a:gd name="T80" fmla="*/ 77 w 189"/>
                <a:gd name="T81" fmla="*/ 209 h 231"/>
                <a:gd name="T82" fmla="*/ 88 w 189"/>
                <a:gd name="T83" fmla="*/ 219 h 231"/>
                <a:gd name="T84" fmla="*/ 100 w 189"/>
                <a:gd name="T85" fmla="*/ 230 h 231"/>
                <a:gd name="T86" fmla="*/ 112 w 189"/>
                <a:gd name="T87" fmla="*/ 226 h 231"/>
                <a:gd name="T88" fmla="*/ 124 w 189"/>
                <a:gd name="T89" fmla="*/ 212 h 231"/>
                <a:gd name="T90" fmla="*/ 118 w 189"/>
                <a:gd name="T91" fmla="*/ 198 h 231"/>
                <a:gd name="T92" fmla="*/ 122 w 189"/>
                <a:gd name="T93" fmla="*/ 181 h 231"/>
                <a:gd name="T94" fmla="*/ 125 w 189"/>
                <a:gd name="T95" fmla="*/ 163 h 231"/>
                <a:gd name="T96" fmla="*/ 135 w 189"/>
                <a:gd name="T97" fmla="*/ 152 h 231"/>
                <a:gd name="T98" fmla="*/ 141 w 189"/>
                <a:gd name="T99" fmla="*/ 151 h 231"/>
                <a:gd name="T100" fmla="*/ 146 w 189"/>
                <a:gd name="T101" fmla="*/ 143 h 231"/>
                <a:gd name="T102" fmla="*/ 155 w 189"/>
                <a:gd name="T103" fmla="*/ 129 h 231"/>
                <a:gd name="T104" fmla="*/ 157 w 189"/>
                <a:gd name="T105" fmla="*/ 123 h 231"/>
                <a:gd name="T106" fmla="*/ 161 w 189"/>
                <a:gd name="T107" fmla="*/ 117 h 231"/>
                <a:gd name="T108" fmla="*/ 165 w 189"/>
                <a:gd name="T109" fmla="*/ 110 h 231"/>
                <a:gd name="T110" fmla="*/ 184 w 189"/>
                <a:gd name="T111" fmla="*/ 99 h 231"/>
                <a:gd name="T112" fmla="*/ 189 w 189"/>
                <a:gd name="T113" fmla="*/ 9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9" h="231">
                  <a:moveTo>
                    <a:pt x="189" y="96"/>
                  </a:moveTo>
                  <a:cubicBezTo>
                    <a:pt x="189" y="95"/>
                    <a:pt x="189" y="95"/>
                    <a:pt x="189" y="95"/>
                  </a:cubicBezTo>
                  <a:cubicBezTo>
                    <a:pt x="188" y="94"/>
                    <a:pt x="188" y="94"/>
                    <a:pt x="188" y="94"/>
                  </a:cubicBezTo>
                  <a:cubicBezTo>
                    <a:pt x="185" y="93"/>
                    <a:pt x="181" y="92"/>
                    <a:pt x="178" y="90"/>
                  </a:cubicBezTo>
                  <a:cubicBezTo>
                    <a:pt x="177" y="90"/>
                    <a:pt x="176" y="89"/>
                    <a:pt x="175" y="89"/>
                  </a:cubicBezTo>
                  <a:cubicBezTo>
                    <a:pt x="172" y="88"/>
                    <a:pt x="170" y="87"/>
                    <a:pt x="169" y="86"/>
                  </a:cubicBezTo>
                  <a:cubicBezTo>
                    <a:pt x="169" y="85"/>
                    <a:pt x="168" y="84"/>
                    <a:pt x="168" y="83"/>
                  </a:cubicBezTo>
                  <a:cubicBezTo>
                    <a:pt x="168" y="81"/>
                    <a:pt x="167" y="79"/>
                    <a:pt x="164" y="77"/>
                  </a:cubicBezTo>
                  <a:cubicBezTo>
                    <a:pt x="162" y="76"/>
                    <a:pt x="159" y="75"/>
                    <a:pt x="158" y="73"/>
                  </a:cubicBezTo>
                  <a:cubicBezTo>
                    <a:pt x="157" y="72"/>
                    <a:pt x="156" y="71"/>
                    <a:pt x="155" y="70"/>
                  </a:cubicBezTo>
                  <a:cubicBezTo>
                    <a:pt x="155" y="68"/>
                    <a:pt x="154" y="67"/>
                    <a:pt x="153" y="66"/>
                  </a:cubicBezTo>
                  <a:cubicBezTo>
                    <a:pt x="152" y="64"/>
                    <a:pt x="150" y="63"/>
                    <a:pt x="148" y="61"/>
                  </a:cubicBezTo>
                  <a:cubicBezTo>
                    <a:pt x="147" y="61"/>
                    <a:pt x="146" y="60"/>
                    <a:pt x="146" y="59"/>
                  </a:cubicBezTo>
                  <a:cubicBezTo>
                    <a:pt x="143" y="57"/>
                    <a:pt x="141" y="55"/>
                    <a:pt x="139" y="52"/>
                  </a:cubicBezTo>
                  <a:cubicBezTo>
                    <a:pt x="137" y="50"/>
                    <a:pt x="135" y="48"/>
                    <a:pt x="133" y="45"/>
                  </a:cubicBezTo>
                  <a:cubicBezTo>
                    <a:pt x="131" y="44"/>
                    <a:pt x="129" y="42"/>
                    <a:pt x="127" y="41"/>
                  </a:cubicBezTo>
                  <a:cubicBezTo>
                    <a:pt x="126" y="40"/>
                    <a:pt x="125" y="40"/>
                    <a:pt x="124" y="39"/>
                  </a:cubicBezTo>
                  <a:cubicBezTo>
                    <a:pt x="122" y="38"/>
                    <a:pt x="121" y="36"/>
                    <a:pt x="120" y="35"/>
                  </a:cubicBezTo>
                  <a:cubicBezTo>
                    <a:pt x="118" y="34"/>
                    <a:pt x="118" y="34"/>
                    <a:pt x="118" y="34"/>
                  </a:cubicBezTo>
                  <a:cubicBezTo>
                    <a:pt x="110" y="26"/>
                    <a:pt x="100" y="21"/>
                    <a:pt x="91" y="15"/>
                  </a:cubicBezTo>
                  <a:cubicBezTo>
                    <a:pt x="84" y="11"/>
                    <a:pt x="76" y="7"/>
                    <a:pt x="70" y="2"/>
                  </a:cubicBezTo>
                  <a:cubicBezTo>
                    <a:pt x="68" y="1"/>
                    <a:pt x="66" y="0"/>
                    <a:pt x="63" y="0"/>
                  </a:cubicBezTo>
                  <a:cubicBezTo>
                    <a:pt x="61" y="0"/>
                    <a:pt x="60" y="0"/>
                    <a:pt x="58" y="0"/>
                  </a:cubicBezTo>
                  <a:cubicBezTo>
                    <a:pt x="58" y="0"/>
                    <a:pt x="57" y="1"/>
                    <a:pt x="56" y="1"/>
                  </a:cubicBezTo>
                  <a:cubicBezTo>
                    <a:pt x="55" y="1"/>
                    <a:pt x="54" y="1"/>
                    <a:pt x="52" y="1"/>
                  </a:cubicBezTo>
                  <a:cubicBezTo>
                    <a:pt x="50" y="1"/>
                    <a:pt x="48" y="1"/>
                    <a:pt x="46" y="1"/>
                  </a:cubicBezTo>
                  <a:cubicBezTo>
                    <a:pt x="41" y="0"/>
                    <a:pt x="41" y="0"/>
                    <a:pt x="41" y="0"/>
                  </a:cubicBezTo>
                  <a:cubicBezTo>
                    <a:pt x="39" y="0"/>
                    <a:pt x="37" y="0"/>
                    <a:pt x="35" y="0"/>
                  </a:cubicBezTo>
                  <a:cubicBezTo>
                    <a:pt x="33" y="0"/>
                    <a:pt x="32" y="0"/>
                    <a:pt x="31" y="0"/>
                  </a:cubicBezTo>
                  <a:cubicBezTo>
                    <a:pt x="30" y="0"/>
                    <a:pt x="28" y="0"/>
                    <a:pt x="26" y="1"/>
                  </a:cubicBezTo>
                  <a:cubicBezTo>
                    <a:pt x="24" y="1"/>
                    <a:pt x="22" y="1"/>
                    <a:pt x="20" y="1"/>
                  </a:cubicBezTo>
                  <a:cubicBezTo>
                    <a:pt x="20" y="1"/>
                    <a:pt x="19" y="1"/>
                    <a:pt x="19" y="1"/>
                  </a:cubicBezTo>
                  <a:cubicBezTo>
                    <a:pt x="18" y="1"/>
                    <a:pt x="17" y="1"/>
                    <a:pt x="16" y="1"/>
                  </a:cubicBezTo>
                  <a:cubicBezTo>
                    <a:pt x="16" y="1"/>
                    <a:pt x="15" y="1"/>
                    <a:pt x="14" y="1"/>
                  </a:cubicBezTo>
                  <a:cubicBezTo>
                    <a:pt x="13" y="1"/>
                    <a:pt x="12" y="1"/>
                    <a:pt x="12" y="1"/>
                  </a:cubicBezTo>
                  <a:cubicBezTo>
                    <a:pt x="11" y="1"/>
                    <a:pt x="10" y="1"/>
                    <a:pt x="10" y="1"/>
                  </a:cubicBezTo>
                  <a:cubicBezTo>
                    <a:pt x="8" y="2"/>
                    <a:pt x="8" y="2"/>
                    <a:pt x="8" y="2"/>
                  </a:cubicBezTo>
                  <a:cubicBezTo>
                    <a:pt x="8" y="4"/>
                    <a:pt x="8" y="4"/>
                    <a:pt x="8" y="4"/>
                  </a:cubicBezTo>
                  <a:cubicBezTo>
                    <a:pt x="9" y="6"/>
                    <a:pt x="9" y="8"/>
                    <a:pt x="7" y="11"/>
                  </a:cubicBezTo>
                  <a:cubicBezTo>
                    <a:pt x="6" y="12"/>
                    <a:pt x="6" y="13"/>
                    <a:pt x="5" y="14"/>
                  </a:cubicBezTo>
                  <a:cubicBezTo>
                    <a:pt x="3" y="16"/>
                    <a:pt x="2" y="17"/>
                    <a:pt x="1" y="20"/>
                  </a:cubicBezTo>
                  <a:cubicBezTo>
                    <a:pt x="0" y="24"/>
                    <a:pt x="1" y="27"/>
                    <a:pt x="3" y="31"/>
                  </a:cubicBezTo>
                  <a:cubicBezTo>
                    <a:pt x="4" y="33"/>
                    <a:pt x="4" y="34"/>
                    <a:pt x="5" y="37"/>
                  </a:cubicBezTo>
                  <a:cubicBezTo>
                    <a:pt x="5" y="38"/>
                    <a:pt x="5" y="40"/>
                    <a:pt x="6" y="41"/>
                  </a:cubicBezTo>
                  <a:cubicBezTo>
                    <a:pt x="6" y="43"/>
                    <a:pt x="7" y="44"/>
                    <a:pt x="8" y="46"/>
                  </a:cubicBezTo>
                  <a:cubicBezTo>
                    <a:pt x="9" y="47"/>
                    <a:pt x="10" y="49"/>
                    <a:pt x="11" y="51"/>
                  </a:cubicBezTo>
                  <a:cubicBezTo>
                    <a:pt x="11" y="53"/>
                    <a:pt x="11" y="54"/>
                    <a:pt x="12" y="56"/>
                  </a:cubicBezTo>
                  <a:cubicBezTo>
                    <a:pt x="12" y="58"/>
                    <a:pt x="13" y="60"/>
                    <a:pt x="13" y="61"/>
                  </a:cubicBezTo>
                  <a:cubicBezTo>
                    <a:pt x="15" y="66"/>
                    <a:pt x="14" y="68"/>
                    <a:pt x="12" y="72"/>
                  </a:cubicBezTo>
                  <a:cubicBezTo>
                    <a:pt x="10" y="76"/>
                    <a:pt x="9" y="79"/>
                    <a:pt x="10" y="83"/>
                  </a:cubicBezTo>
                  <a:cubicBezTo>
                    <a:pt x="10" y="85"/>
                    <a:pt x="10" y="85"/>
                    <a:pt x="10" y="85"/>
                  </a:cubicBezTo>
                  <a:cubicBezTo>
                    <a:pt x="10" y="88"/>
                    <a:pt x="11" y="92"/>
                    <a:pt x="12" y="95"/>
                  </a:cubicBezTo>
                  <a:cubicBezTo>
                    <a:pt x="12" y="96"/>
                    <a:pt x="13" y="97"/>
                    <a:pt x="13" y="98"/>
                  </a:cubicBezTo>
                  <a:cubicBezTo>
                    <a:pt x="14" y="100"/>
                    <a:pt x="15" y="102"/>
                    <a:pt x="15" y="104"/>
                  </a:cubicBezTo>
                  <a:cubicBezTo>
                    <a:pt x="15" y="105"/>
                    <a:pt x="15" y="106"/>
                    <a:pt x="15" y="106"/>
                  </a:cubicBezTo>
                  <a:cubicBezTo>
                    <a:pt x="15" y="108"/>
                    <a:pt x="15" y="110"/>
                    <a:pt x="16" y="113"/>
                  </a:cubicBezTo>
                  <a:cubicBezTo>
                    <a:pt x="16" y="114"/>
                    <a:pt x="16" y="114"/>
                    <a:pt x="16" y="114"/>
                  </a:cubicBezTo>
                  <a:cubicBezTo>
                    <a:pt x="17" y="114"/>
                    <a:pt x="17" y="114"/>
                    <a:pt x="17" y="114"/>
                  </a:cubicBezTo>
                  <a:cubicBezTo>
                    <a:pt x="21" y="115"/>
                    <a:pt x="23" y="123"/>
                    <a:pt x="23" y="134"/>
                  </a:cubicBezTo>
                  <a:cubicBezTo>
                    <a:pt x="23" y="136"/>
                    <a:pt x="22" y="138"/>
                    <a:pt x="22" y="140"/>
                  </a:cubicBezTo>
                  <a:cubicBezTo>
                    <a:pt x="22" y="142"/>
                    <a:pt x="22" y="144"/>
                    <a:pt x="22" y="146"/>
                  </a:cubicBezTo>
                  <a:cubicBezTo>
                    <a:pt x="22" y="148"/>
                    <a:pt x="23" y="150"/>
                    <a:pt x="23" y="152"/>
                  </a:cubicBezTo>
                  <a:cubicBezTo>
                    <a:pt x="24" y="153"/>
                    <a:pt x="25" y="154"/>
                    <a:pt x="25" y="156"/>
                  </a:cubicBezTo>
                  <a:cubicBezTo>
                    <a:pt x="25" y="157"/>
                    <a:pt x="25" y="159"/>
                    <a:pt x="26" y="161"/>
                  </a:cubicBezTo>
                  <a:cubicBezTo>
                    <a:pt x="26" y="166"/>
                    <a:pt x="27" y="172"/>
                    <a:pt x="31" y="175"/>
                  </a:cubicBezTo>
                  <a:cubicBezTo>
                    <a:pt x="32" y="176"/>
                    <a:pt x="34" y="176"/>
                    <a:pt x="35" y="177"/>
                  </a:cubicBezTo>
                  <a:cubicBezTo>
                    <a:pt x="37" y="177"/>
                    <a:pt x="38" y="177"/>
                    <a:pt x="40" y="179"/>
                  </a:cubicBezTo>
                  <a:cubicBezTo>
                    <a:pt x="42" y="181"/>
                    <a:pt x="42" y="185"/>
                    <a:pt x="39" y="188"/>
                  </a:cubicBezTo>
                  <a:cubicBezTo>
                    <a:pt x="35" y="194"/>
                    <a:pt x="33" y="198"/>
                    <a:pt x="33" y="203"/>
                  </a:cubicBezTo>
                  <a:cubicBezTo>
                    <a:pt x="33" y="205"/>
                    <a:pt x="33" y="206"/>
                    <a:pt x="33" y="207"/>
                  </a:cubicBezTo>
                  <a:cubicBezTo>
                    <a:pt x="34" y="209"/>
                    <a:pt x="34" y="209"/>
                    <a:pt x="34" y="209"/>
                  </a:cubicBezTo>
                  <a:cubicBezTo>
                    <a:pt x="35" y="208"/>
                    <a:pt x="35" y="208"/>
                    <a:pt x="35" y="208"/>
                  </a:cubicBezTo>
                  <a:cubicBezTo>
                    <a:pt x="36" y="208"/>
                    <a:pt x="36" y="208"/>
                    <a:pt x="37" y="208"/>
                  </a:cubicBezTo>
                  <a:cubicBezTo>
                    <a:pt x="38" y="208"/>
                    <a:pt x="39" y="208"/>
                    <a:pt x="40" y="208"/>
                  </a:cubicBezTo>
                  <a:cubicBezTo>
                    <a:pt x="43" y="208"/>
                    <a:pt x="46" y="208"/>
                    <a:pt x="48" y="209"/>
                  </a:cubicBezTo>
                  <a:cubicBezTo>
                    <a:pt x="50" y="209"/>
                    <a:pt x="50" y="209"/>
                    <a:pt x="50" y="209"/>
                  </a:cubicBezTo>
                  <a:cubicBezTo>
                    <a:pt x="51" y="209"/>
                    <a:pt x="53" y="210"/>
                    <a:pt x="54" y="210"/>
                  </a:cubicBezTo>
                  <a:cubicBezTo>
                    <a:pt x="55" y="210"/>
                    <a:pt x="56" y="210"/>
                    <a:pt x="57" y="209"/>
                  </a:cubicBezTo>
                  <a:cubicBezTo>
                    <a:pt x="60" y="208"/>
                    <a:pt x="62" y="208"/>
                    <a:pt x="65" y="208"/>
                  </a:cubicBezTo>
                  <a:cubicBezTo>
                    <a:pt x="65" y="208"/>
                    <a:pt x="66" y="208"/>
                    <a:pt x="67" y="208"/>
                  </a:cubicBezTo>
                  <a:cubicBezTo>
                    <a:pt x="67" y="208"/>
                    <a:pt x="68" y="208"/>
                    <a:pt x="69" y="208"/>
                  </a:cubicBezTo>
                  <a:cubicBezTo>
                    <a:pt x="72" y="208"/>
                    <a:pt x="74" y="208"/>
                    <a:pt x="77" y="209"/>
                  </a:cubicBezTo>
                  <a:cubicBezTo>
                    <a:pt x="80" y="213"/>
                    <a:pt x="83" y="216"/>
                    <a:pt x="87" y="219"/>
                  </a:cubicBezTo>
                  <a:cubicBezTo>
                    <a:pt x="88" y="219"/>
                    <a:pt x="88" y="219"/>
                    <a:pt x="88" y="219"/>
                  </a:cubicBezTo>
                  <a:cubicBezTo>
                    <a:pt x="90" y="221"/>
                    <a:pt x="91" y="222"/>
                    <a:pt x="93" y="224"/>
                  </a:cubicBezTo>
                  <a:cubicBezTo>
                    <a:pt x="95" y="227"/>
                    <a:pt x="97" y="229"/>
                    <a:pt x="100" y="230"/>
                  </a:cubicBezTo>
                  <a:cubicBezTo>
                    <a:pt x="101" y="231"/>
                    <a:pt x="102" y="231"/>
                    <a:pt x="103" y="231"/>
                  </a:cubicBezTo>
                  <a:cubicBezTo>
                    <a:pt x="106" y="231"/>
                    <a:pt x="109" y="229"/>
                    <a:pt x="112" y="226"/>
                  </a:cubicBezTo>
                  <a:cubicBezTo>
                    <a:pt x="113" y="225"/>
                    <a:pt x="113" y="225"/>
                    <a:pt x="113" y="225"/>
                  </a:cubicBezTo>
                  <a:cubicBezTo>
                    <a:pt x="118" y="222"/>
                    <a:pt x="122" y="218"/>
                    <a:pt x="124" y="212"/>
                  </a:cubicBezTo>
                  <a:cubicBezTo>
                    <a:pt x="125" y="208"/>
                    <a:pt x="123" y="206"/>
                    <a:pt x="121" y="202"/>
                  </a:cubicBezTo>
                  <a:cubicBezTo>
                    <a:pt x="120" y="201"/>
                    <a:pt x="119" y="200"/>
                    <a:pt x="118" y="198"/>
                  </a:cubicBezTo>
                  <a:cubicBezTo>
                    <a:pt x="116" y="192"/>
                    <a:pt x="118" y="187"/>
                    <a:pt x="121" y="182"/>
                  </a:cubicBezTo>
                  <a:cubicBezTo>
                    <a:pt x="122" y="181"/>
                    <a:pt x="122" y="181"/>
                    <a:pt x="122" y="181"/>
                  </a:cubicBezTo>
                  <a:cubicBezTo>
                    <a:pt x="124" y="176"/>
                    <a:pt x="125" y="172"/>
                    <a:pt x="125" y="168"/>
                  </a:cubicBezTo>
                  <a:cubicBezTo>
                    <a:pt x="125" y="166"/>
                    <a:pt x="125" y="165"/>
                    <a:pt x="125" y="163"/>
                  </a:cubicBezTo>
                  <a:cubicBezTo>
                    <a:pt x="125" y="160"/>
                    <a:pt x="129" y="152"/>
                    <a:pt x="133" y="152"/>
                  </a:cubicBezTo>
                  <a:cubicBezTo>
                    <a:pt x="133" y="152"/>
                    <a:pt x="135" y="152"/>
                    <a:pt x="135" y="152"/>
                  </a:cubicBezTo>
                  <a:cubicBezTo>
                    <a:pt x="135" y="152"/>
                    <a:pt x="136" y="153"/>
                    <a:pt x="137" y="153"/>
                  </a:cubicBezTo>
                  <a:cubicBezTo>
                    <a:pt x="138" y="153"/>
                    <a:pt x="139" y="152"/>
                    <a:pt x="141" y="151"/>
                  </a:cubicBezTo>
                  <a:cubicBezTo>
                    <a:pt x="143" y="149"/>
                    <a:pt x="144" y="147"/>
                    <a:pt x="145" y="145"/>
                  </a:cubicBezTo>
                  <a:cubicBezTo>
                    <a:pt x="145" y="144"/>
                    <a:pt x="146" y="143"/>
                    <a:pt x="146" y="143"/>
                  </a:cubicBezTo>
                  <a:cubicBezTo>
                    <a:pt x="148" y="138"/>
                    <a:pt x="151" y="134"/>
                    <a:pt x="154" y="130"/>
                  </a:cubicBezTo>
                  <a:cubicBezTo>
                    <a:pt x="155" y="129"/>
                    <a:pt x="155" y="129"/>
                    <a:pt x="155" y="129"/>
                  </a:cubicBezTo>
                  <a:cubicBezTo>
                    <a:pt x="156" y="128"/>
                    <a:pt x="156" y="127"/>
                    <a:pt x="156" y="125"/>
                  </a:cubicBezTo>
                  <a:cubicBezTo>
                    <a:pt x="157" y="125"/>
                    <a:pt x="157" y="124"/>
                    <a:pt x="157" y="123"/>
                  </a:cubicBezTo>
                  <a:cubicBezTo>
                    <a:pt x="158" y="122"/>
                    <a:pt x="159" y="120"/>
                    <a:pt x="160" y="119"/>
                  </a:cubicBezTo>
                  <a:cubicBezTo>
                    <a:pt x="160" y="119"/>
                    <a:pt x="161" y="118"/>
                    <a:pt x="161" y="117"/>
                  </a:cubicBezTo>
                  <a:cubicBezTo>
                    <a:pt x="162" y="116"/>
                    <a:pt x="162" y="115"/>
                    <a:pt x="163" y="114"/>
                  </a:cubicBezTo>
                  <a:cubicBezTo>
                    <a:pt x="164" y="112"/>
                    <a:pt x="164" y="111"/>
                    <a:pt x="165" y="110"/>
                  </a:cubicBezTo>
                  <a:cubicBezTo>
                    <a:pt x="169" y="104"/>
                    <a:pt x="176" y="102"/>
                    <a:pt x="182" y="100"/>
                  </a:cubicBezTo>
                  <a:cubicBezTo>
                    <a:pt x="183" y="100"/>
                    <a:pt x="183" y="100"/>
                    <a:pt x="184" y="99"/>
                  </a:cubicBezTo>
                  <a:cubicBezTo>
                    <a:pt x="185" y="99"/>
                    <a:pt x="186" y="99"/>
                    <a:pt x="187" y="99"/>
                  </a:cubicBezTo>
                  <a:cubicBezTo>
                    <a:pt x="189" y="98"/>
                    <a:pt x="189" y="98"/>
                    <a:pt x="189" y="98"/>
                  </a:cubicBezTo>
                  <a:lnTo>
                    <a:pt x="189" y="96"/>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7">
              <a:extLst>
                <a:ext uri="{FF2B5EF4-FFF2-40B4-BE49-F238E27FC236}">
                  <a16:creationId xmlns:a16="http://schemas.microsoft.com/office/drawing/2014/main" id="{08D1B4A5-F24B-4315-AAF4-B1987942E6F0}"/>
                </a:ext>
              </a:extLst>
            </p:cNvPr>
            <p:cNvSpPr>
              <a:spLocks/>
            </p:cNvSpPr>
            <p:nvPr/>
          </p:nvSpPr>
          <p:spPr bwMode="auto">
            <a:xfrm>
              <a:off x="742" y="344"/>
              <a:ext cx="1923" cy="1357"/>
            </a:xfrm>
            <a:custGeom>
              <a:avLst/>
              <a:gdLst>
                <a:gd name="T0" fmla="*/ 773 w 788"/>
                <a:gd name="T1" fmla="*/ 194 h 556"/>
                <a:gd name="T2" fmla="*/ 758 w 788"/>
                <a:gd name="T3" fmla="*/ 182 h 556"/>
                <a:gd name="T4" fmla="*/ 722 w 788"/>
                <a:gd name="T5" fmla="*/ 163 h 556"/>
                <a:gd name="T6" fmla="*/ 688 w 788"/>
                <a:gd name="T7" fmla="*/ 133 h 556"/>
                <a:gd name="T8" fmla="*/ 675 w 788"/>
                <a:gd name="T9" fmla="*/ 113 h 556"/>
                <a:gd name="T10" fmla="*/ 659 w 788"/>
                <a:gd name="T11" fmla="*/ 86 h 556"/>
                <a:gd name="T12" fmla="*/ 611 w 788"/>
                <a:gd name="T13" fmla="*/ 100 h 556"/>
                <a:gd name="T14" fmla="*/ 592 w 788"/>
                <a:gd name="T15" fmla="*/ 135 h 556"/>
                <a:gd name="T16" fmla="*/ 548 w 788"/>
                <a:gd name="T17" fmla="*/ 147 h 556"/>
                <a:gd name="T18" fmla="*/ 527 w 788"/>
                <a:gd name="T19" fmla="*/ 152 h 556"/>
                <a:gd name="T20" fmla="*/ 512 w 788"/>
                <a:gd name="T21" fmla="*/ 125 h 556"/>
                <a:gd name="T22" fmla="*/ 495 w 788"/>
                <a:gd name="T23" fmla="*/ 22 h 556"/>
                <a:gd name="T24" fmla="*/ 460 w 788"/>
                <a:gd name="T25" fmla="*/ 1 h 556"/>
                <a:gd name="T26" fmla="*/ 452 w 788"/>
                <a:gd name="T27" fmla="*/ 6 h 556"/>
                <a:gd name="T28" fmla="*/ 432 w 788"/>
                <a:gd name="T29" fmla="*/ 15 h 556"/>
                <a:gd name="T30" fmla="*/ 421 w 788"/>
                <a:gd name="T31" fmla="*/ 31 h 556"/>
                <a:gd name="T32" fmla="*/ 399 w 788"/>
                <a:gd name="T33" fmla="*/ 43 h 556"/>
                <a:gd name="T34" fmla="*/ 379 w 788"/>
                <a:gd name="T35" fmla="*/ 60 h 556"/>
                <a:gd name="T36" fmla="*/ 369 w 788"/>
                <a:gd name="T37" fmla="*/ 68 h 556"/>
                <a:gd name="T38" fmla="*/ 337 w 788"/>
                <a:gd name="T39" fmla="*/ 68 h 556"/>
                <a:gd name="T40" fmla="*/ 309 w 788"/>
                <a:gd name="T41" fmla="*/ 51 h 556"/>
                <a:gd name="T42" fmla="*/ 298 w 788"/>
                <a:gd name="T43" fmla="*/ 42 h 556"/>
                <a:gd name="T44" fmla="*/ 271 w 788"/>
                <a:gd name="T45" fmla="*/ 13 h 556"/>
                <a:gd name="T46" fmla="*/ 244 w 788"/>
                <a:gd name="T47" fmla="*/ 15 h 556"/>
                <a:gd name="T48" fmla="*/ 201 w 788"/>
                <a:gd name="T49" fmla="*/ 29 h 556"/>
                <a:gd name="T50" fmla="*/ 167 w 788"/>
                <a:gd name="T51" fmla="*/ 45 h 556"/>
                <a:gd name="T52" fmla="*/ 195 w 788"/>
                <a:gd name="T53" fmla="*/ 79 h 556"/>
                <a:gd name="T54" fmla="*/ 157 w 788"/>
                <a:gd name="T55" fmla="*/ 88 h 556"/>
                <a:gd name="T56" fmla="*/ 158 w 788"/>
                <a:gd name="T57" fmla="*/ 119 h 556"/>
                <a:gd name="T58" fmla="*/ 188 w 788"/>
                <a:gd name="T59" fmla="*/ 171 h 556"/>
                <a:gd name="T60" fmla="*/ 170 w 788"/>
                <a:gd name="T61" fmla="*/ 281 h 556"/>
                <a:gd name="T62" fmla="*/ 156 w 788"/>
                <a:gd name="T63" fmla="*/ 305 h 556"/>
                <a:gd name="T64" fmla="*/ 129 w 788"/>
                <a:gd name="T65" fmla="*/ 304 h 556"/>
                <a:gd name="T66" fmla="*/ 75 w 788"/>
                <a:gd name="T67" fmla="*/ 326 h 556"/>
                <a:gd name="T68" fmla="*/ 60 w 788"/>
                <a:gd name="T69" fmla="*/ 336 h 556"/>
                <a:gd name="T70" fmla="*/ 34 w 788"/>
                <a:gd name="T71" fmla="*/ 369 h 556"/>
                <a:gd name="T72" fmla="*/ 27 w 788"/>
                <a:gd name="T73" fmla="*/ 410 h 556"/>
                <a:gd name="T74" fmla="*/ 0 w 788"/>
                <a:gd name="T75" fmla="*/ 446 h 556"/>
                <a:gd name="T76" fmla="*/ 323 w 788"/>
                <a:gd name="T77" fmla="*/ 553 h 556"/>
                <a:gd name="T78" fmla="*/ 340 w 788"/>
                <a:gd name="T79" fmla="*/ 534 h 556"/>
                <a:gd name="T80" fmla="*/ 361 w 788"/>
                <a:gd name="T81" fmla="*/ 535 h 556"/>
                <a:gd name="T82" fmla="*/ 374 w 788"/>
                <a:gd name="T83" fmla="*/ 533 h 556"/>
                <a:gd name="T84" fmla="*/ 382 w 788"/>
                <a:gd name="T85" fmla="*/ 530 h 556"/>
                <a:gd name="T86" fmla="*/ 395 w 788"/>
                <a:gd name="T87" fmla="*/ 532 h 556"/>
                <a:gd name="T88" fmla="*/ 413 w 788"/>
                <a:gd name="T89" fmla="*/ 511 h 556"/>
                <a:gd name="T90" fmla="*/ 423 w 788"/>
                <a:gd name="T91" fmla="*/ 510 h 556"/>
                <a:gd name="T92" fmla="*/ 434 w 788"/>
                <a:gd name="T93" fmla="*/ 508 h 556"/>
                <a:gd name="T94" fmla="*/ 445 w 788"/>
                <a:gd name="T95" fmla="*/ 483 h 556"/>
                <a:gd name="T96" fmla="*/ 462 w 788"/>
                <a:gd name="T97" fmla="*/ 470 h 556"/>
                <a:gd name="T98" fmla="*/ 483 w 788"/>
                <a:gd name="T99" fmla="*/ 463 h 556"/>
                <a:gd name="T100" fmla="*/ 512 w 788"/>
                <a:gd name="T101" fmla="*/ 478 h 556"/>
                <a:gd name="T102" fmla="*/ 530 w 788"/>
                <a:gd name="T103" fmla="*/ 496 h 556"/>
                <a:gd name="T104" fmla="*/ 554 w 788"/>
                <a:gd name="T105" fmla="*/ 497 h 556"/>
                <a:gd name="T106" fmla="*/ 695 w 788"/>
                <a:gd name="T107" fmla="*/ 479 h 556"/>
                <a:gd name="T108" fmla="*/ 698 w 788"/>
                <a:gd name="T109" fmla="*/ 459 h 556"/>
                <a:gd name="T110" fmla="*/ 704 w 788"/>
                <a:gd name="T111" fmla="*/ 435 h 556"/>
                <a:gd name="T112" fmla="*/ 696 w 788"/>
                <a:gd name="T113" fmla="*/ 410 h 556"/>
                <a:gd name="T114" fmla="*/ 707 w 788"/>
                <a:gd name="T115" fmla="*/ 372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8" h="556">
                  <a:moveTo>
                    <a:pt x="787" y="198"/>
                  </a:moveTo>
                  <a:cubicBezTo>
                    <a:pt x="786" y="198"/>
                    <a:pt x="786" y="197"/>
                    <a:pt x="785" y="196"/>
                  </a:cubicBezTo>
                  <a:cubicBezTo>
                    <a:pt x="785" y="196"/>
                    <a:pt x="784" y="195"/>
                    <a:pt x="784" y="195"/>
                  </a:cubicBezTo>
                  <a:cubicBezTo>
                    <a:pt x="782" y="193"/>
                    <a:pt x="781" y="193"/>
                    <a:pt x="778" y="193"/>
                  </a:cubicBezTo>
                  <a:cubicBezTo>
                    <a:pt x="778" y="193"/>
                    <a:pt x="778" y="193"/>
                    <a:pt x="778" y="193"/>
                  </a:cubicBezTo>
                  <a:cubicBezTo>
                    <a:pt x="777" y="193"/>
                    <a:pt x="776" y="193"/>
                    <a:pt x="775" y="194"/>
                  </a:cubicBezTo>
                  <a:cubicBezTo>
                    <a:pt x="775" y="194"/>
                    <a:pt x="773" y="194"/>
                    <a:pt x="773" y="194"/>
                  </a:cubicBezTo>
                  <a:cubicBezTo>
                    <a:pt x="772" y="194"/>
                    <a:pt x="771" y="194"/>
                    <a:pt x="771" y="194"/>
                  </a:cubicBezTo>
                  <a:cubicBezTo>
                    <a:pt x="770" y="193"/>
                    <a:pt x="769" y="192"/>
                    <a:pt x="769" y="191"/>
                  </a:cubicBezTo>
                  <a:cubicBezTo>
                    <a:pt x="768" y="190"/>
                    <a:pt x="768" y="189"/>
                    <a:pt x="768" y="189"/>
                  </a:cubicBezTo>
                  <a:cubicBezTo>
                    <a:pt x="766" y="187"/>
                    <a:pt x="765" y="187"/>
                    <a:pt x="763" y="186"/>
                  </a:cubicBezTo>
                  <a:cubicBezTo>
                    <a:pt x="763" y="186"/>
                    <a:pt x="763" y="186"/>
                    <a:pt x="763" y="186"/>
                  </a:cubicBezTo>
                  <a:cubicBezTo>
                    <a:pt x="760" y="184"/>
                    <a:pt x="760" y="184"/>
                    <a:pt x="759" y="183"/>
                  </a:cubicBezTo>
                  <a:cubicBezTo>
                    <a:pt x="758" y="182"/>
                    <a:pt x="758" y="182"/>
                    <a:pt x="758" y="182"/>
                  </a:cubicBezTo>
                  <a:cubicBezTo>
                    <a:pt x="757" y="180"/>
                    <a:pt x="756" y="180"/>
                    <a:pt x="754" y="179"/>
                  </a:cubicBezTo>
                  <a:cubicBezTo>
                    <a:pt x="754" y="179"/>
                    <a:pt x="753" y="179"/>
                    <a:pt x="752" y="178"/>
                  </a:cubicBezTo>
                  <a:cubicBezTo>
                    <a:pt x="751" y="178"/>
                    <a:pt x="751" y="177"/>
                    <a:pt x="750" y="176"/>
                  </a:cubicBezTo>
                  <a:cubicBezTo>
                    <a:pt x="749" y="176"/>
                    <a:pt x="749" y="175"/>
                    <a:pt x="748" y="175"/>
                  </a:cubicBezTo>
                  <a:cubicBezTo>
                    <a:pt x="746" y="173"/>
                    <a:pt x="743" y="173"/>
                    <a:pt x="740" y="172"/>
                  </a:cubicBezTo>
                  <a:cubicBezTo>
                    <a:pt x="738" y="172"/>
                    <a:pt x="736" y="172"/>
                    <a:pt x="734" y="171"/>
                  </a:cubicBezTo>
                  <a:cubicBezTo>
                    <a:pt x="730" y="170"/>
                    <a:pt x="726" y="166"/>
                    <a:pt x="722" y="163"/>
                  </a:cubicBezTo>
                  <a:cubicBezTo>
                    <a:pt x="721" y="163"/>
                    <a:pt x="721" y="163"/>
                    <a:pt x="721" y="163"/>
                  </a:cubicBezTo>
                  <a:cubicBezTo>
                    <a:pt x="719" y="161"/>
                    <a:pt x="717" y="160"/>
                    <a:pt x="716" y="158"/>
                  </a:cubicBezTo>
                  <a:cubicBezTo>
                    <a:pt x="714" y="156"/>
                    <a:pt x="711" y="154"/>
                    <a:pt x="709" y="152"/>
                  </a:cubicBezTo>
                  <a:cubicBezTo>
                    <a:pt x="707" y="151"/>
                    <a:pt x="706" y="151"/>
                    <a:pt x="705" y="150"/>
                  </a:cubicBezTo>
                  <a:cubicBezTo>
                    <a:pt x="702" y="149"/>
                    <a:pt x="700" y="148"/>
                    <a:pt x="698" y="145"/>
                  </a:cubicBezTo>
                  <a:cubicBezTo>
                    <a:pt x="697" y="144"/>
                    <a:pt x="696" y="143"/>
                    <a:pt x="695" y="141"/>
                  </a:cubicBezTo>
                  <a:cubicBezTo>
                    <a:pt x="692" y="138"/>
                    <a:pt x="690" y="136"/>
                    <a:pt x="688" y="133"/>
                  </a:cubicBezTo>
                  <a:cubicBezTo>
                    <a:pt x="688" y="132"/>
                    <a:pt x="688" y="132"/>
                    <a:pt x="687" y="131"/>
                  </a:cubicBezTo>
                  <a:cubicBezTo>
                    <a:pt x="686" y="129"/>
                    <a:pt x="686" y="128"/>
                    <a:pt x="684" y="127"/>
                  </a:cubicBezTo>
                  <a:cubicBezTo>
                    <a:pt x="683" y="127"/>
                    <a:pt x="682" y="127"/>
                    <a:pt x="681" y="126"/>
                  </a:cubicBezTo>
                  <a:cubicBezTo>
                    <a:pt x="680" y="126"/>
                    <a:pt x="678" y="126"/>
                    <a:pt x="678" y="124"/>
                  </a:cubicBezTo>
                  <a:cubicBezTo>
                    <a:pt x="677" y="123"/>
                    <a:pt x="677" y="121"/>
                    <a:pt x="677" y="120"/>
                  </a:cubicBezTo>
                  <a:cubicBezTo>
                    <a:pt x="678" y="118"/>
                    <a:pt x="678" y="117"/>
                    <a:pt x="677" y="116"/>
                  </a:cubicBezTo>
                  <a:cubicBezTo>
                    <a:pt x="677" y="115"/>
                    <a:pt x="676" y="114"/>
                    <a:pt x="675" y="113"/>
                  </a:cubicBezTo>
                  <a:cubicBezTo>
                    <a:pt x="674" y="111"/>
                    <a:pt x="673" y="110"/>
                    <a:pt x="673" y="108"/>
                  </a:cubicBezTo>
                  <a:cubicBezTo>
                    <a:pt x="672" y="104"/>
                    <a:pt x="672" y="100"/>
                    <a:pt x="672" y="96"/>
                  </a:cubicBezTo>
                  <a:cubicBezTo>
                    <a:pt x="673" y="93"/>
                    <a:pt x="673" y="90"/>
                    <a:pt x="673" y="88"/>
                  </a:cubicBezTo>
                  <a:cubicBezTo>
                    <a:pt x="673" y="87"/>
                    <a:pt x="673" y="87"/>
                    <a:pt x="673" y="87"/>
                  </a:cubicBezTo>
                  <a:cubicBezTo>
                    <a:pt x="672" y="85"/>
                    <a:pt x="672" y="85"/>
                    <a:pt x="672" y="85"/>
                  </a:cubicBezTo>
                  <a:cubicBezTo>
                    <a:pt x="671" y="85"/>
                    <a:pt x="671" y="85"/>
                    <a:pt x="671" y="85"/>
                  </a:cubicBezTo>
                  <a:cubicBezTo>
                    <a:pt x="666" y="85"/>
                    <a:pt x="663" y="85"/>
                    <a:pt x="659" y="86"/>
                  </a:cubicBezTo>
                  <a:cubicBezTo>
                    <a:pt x="657" y="86"/>
                    <a:pt x="657" y="86"/>
                    <a:pt x="657" y="86"/>
                  </a:cubicBezTo>
                  <a:cubicBezTo>
                    <a:pt x="654" y="86"/>
                    <a:pt x="650" y="86"/>
                    <a:pt x="646" y="86"/>
                  </a:cubicBezTo>
                  <a:cubicBezTo>
                    <a:pt x="645" y="86"/>
                    <a:pt x="645" y="86"/>
                    <a:pt x="645" y="86"/>
                  </a:cubicBezTo>
                  <a:cubicBezTo>
                    <a:pt x="641" y="86"/>
                    <a:pt x="636" y="87"/>
                    <a:pt x="631" y="87"/>
                  </a:cubicBezTo>
                  <a:cubicBezTo>
                    <a:pt x="630" y="87"/>
                    <a:pt x="630" y="87"/>
                    <a:pt x="630" y="87"/>
                  </a:cubicBezTo>
                  <a:cubicBezTo>
                    <a:pt x="627" y="88"/>
                    <a:pt x="622" y="88"/>
                    <a:pt x="619" y="89"/>
                  </a:cubicBezTo>
                  <a:cubicBezTo>
                    <a:pt x="616" y="91"/>
                    <a:pt x="613" y="96"/>
                    <a:pt x="611" y="100"/>
                  </a:cubicBezTo>
                  <a:cubicBezTo>
                    <a:pt x="610" y="101"/>
                    <a:pt x="610" y="101"/>
                    <a:pt x="610" y="101"/>
                  </a:cubicBezTo>
                  <a:cubicBezTo>
                    <a:pt x="609" y="102"/>
                    <a:pt x="608" y="104"/>
                    <a:pt x="607" y="106"/>
                  </a:cubicBezTo>
                  <a:cubicBezTo>
                    <a:pt x="605" y="109"/>
                    <a:pt x="603" y="112"/>
                    <a:pt x="602" y="115"/>
                  </a:cubicBezTo>
                  <a:cubicBezTo>
                    <a:pt x="601" y="118"/>
                    <a:pt x="602" y="120"/>
                    <a:pt x="604" y="121"/>
                  </a:cubicBezTo>
                  <a:cubicBezTo>
                    <a:pt x="605" y="123"/>
                    <a:pt x="606" y="124"/>
                    <a:pt x="606" y="126"/>
                  </a:cubicBezTo>
                  <a:cubicBezTo>
                    <a:pt x="606" y="129"/>
                    <a:pt x="602" y="132"/>
                    <a:pt x="595" y="135"/>
                  </a:cubicBezTo>
                  <a:cubicBezTo>
                    <a:pt x="594" y="135"/>
                    <a:pt x="593" y="135"/>
                    <a:pt x="592" y="135"/>
                  </a:cubicBezTo>
                  <a:cubicBezTo>
                    <a:pt x="587" y="135"/>
                    <a:pt x="584" y="131"/>
                    <a:pt x="581" y="127"/>
                  </a:cubicBezTo>
                  <a:cubicBezTo>
                    <a:pt x="579" y="124"/>
                    <a:pt x="577" y="121"/>
                    <a:pt x="574" y="120"/>
                  </a:cubicBezTo>
                  <a:cubicBezTo>
                    <a:pt x="573" y="119"/>
                    <a:pt x="571" y="119"/>
                    <a:pt x="570" y="119"/>
                  </a:cubicBezTo>
                  <a:cubicBezTo>
                    <a:pt x="568" y="119"/>
                    <a:pt x="566" y="120"/>
                    <a:pt x="564" y="120"/>
                  </a:cubicBezTo>
                  <a:cubicBezTo>
                    <a:pt x="558" y="123"/>
                    <a:pt x="553" y="127"/>
                    <a:pt x="551" y="132"/>
                  </a:cubicBezTo>
                  <a:cubicBezTo>
                    <a:pt x="549" y="136"/>
                    <a:pt x="549" y="141"/>
                    <a:pt x="548" y="146"/>
                  </a:cubicBezTo>
                  <a:cubicBezTo>
                    <a:pt x="548" y="147"/>
                    <a:pt x="548" y="147"/>
                    <a:pt x="548" y="147"/>
                  </a:cubicBezTo>
                  <a:cubicBezTo>
                    <a:pt x="547" y="149"/>
                    <a:pt x="547" y="151"/>
                    <a:pt x="547" y="154"/>
                  </a:cubicBezTo>
                  <a:cubicBezTo>
                    <a:pt x="548" y="156"/>
                    <a:pt x="548" y="159"/>
                    <a:pt x="547" y="162"/>
                  </a:cubicBezTo>
                  <a:cubicBezTo>
                    <a:pt x="546" y="162"/>
                    <a:pt x="546" y="162"/>
                    <a:pt x="545" y="162"/>
                  </a:cubicBezTo>
                  <a:cubicBezTo>
                    <a:pt x="541" y="162"/>
                    <a:pt x="536" y="160"/>
                    <a:pt x="534" y="158"/>
                  </a:cubicBezTo>
                  <a:cubicBezTo>
                    <a:pt x="533" y="157"/>
                    <a:pt x="533" y="156"/>
                    <a:pt x="532" y="156"/>
                  </a:cubicBezTo>
                  <a:cubicBezTo>
                    <a:pt x="532" y="154"/>
                    <a:pt x="532" y="153"/>
                    <a:pt x="531" y="153"/>
                  </a:cubicBezTo>
                  <a:cubicBezTo>
                    <a:pt x="530" y="152"/>
                    <a:pt x="529" y="152"/>
                    <a:pt x="527" y="152"/>
                  </a:cubicBezTo>
                  <a:cubicBezTo>
                    <a:pt x="527" y="152"/>
                    <a:pt x="526" y="152"/>
                    <a:pt x="525" y="151"/>
                  </a:cubicBezTo>
                  <a:cubicBezTo>
                    <a:pt x="523" y="150"/>
                    <a:pt x="521" y="148"/>
                    <a:pt x="520" y="146"/>
                  </a:cubicBezTo>
                  <a:cubicBezTo>
                    <a:pt x="519" y="144"/>
                    <a:pt x="518" y="143"/>
                    <a:pt x="517" y="142"/>
                  </a:cubicBezTo>
                  <a:cubicBezTo>
                    <a:pt x="516" y="141"/>
                    <a:pt x="515" y="141"/>
                    <a:pt x="515" y="140"/>
                  </a:cubicBezTo>
                  <a:cubicBezTo>
                    <a:pt x="512" y="139"/>
                    <a:pt x="510" y="137"/>
                    <a:pt x="509" y="134"/>
                  </a:cubicBezTo>
                  <a:cubicBezTo>
                    <a:pt x="509" y="131"/>
                    <a:pt x="510" y="130"/>
                    <a:pt x="511" y="128"/>
                  </a:cubicBezTo>
                  <a:cubicBezTo>
                    <a:pt x="511" y="127"/>
                    <a:pt x="512" y="126"/>
                    <a:pt x="512" y="125"/>
                  </a:cubicBezTo>
                  <a:cubicBezTo>
                    <a:pt x="513" y="122"/>
                    <a:pt x="512" y="119"/>
                    <a:pt x="512" y="117"/>
                  </a:cubicBezTo>
                  <a:cubicBezTo>
                    <a:pt x="511" y="114"/>
                    <a:pt x="509" y="111"/>
                    <a:pt x="507" y="109"/>
                  </a:cubicBezTo>
                  <a:cubicBezTo>
                    <a:pt x="506" y="107"/>
                    <a:pt x="505" y="105"/>
                    <a:pt x="504" y="103"/>
                  </a:cubicBezTo>
                  <a:cubicBezTo>
                    <a:pt x="500" y="95"/>
                    <a:pt x="502" y="86"/>
                    <a:pt x="503" y="77"/>
                  </a:cubicBezTo>
                  <a:cubicBezTo>
                    <a:pt x="504" y="73"/>
                    <a:pt x="505" y="69"/>
                    <a:pt x="505" y="66"/>
                  </a:cubicBezTo>
                  <a:cubicBezTo>
                    <a:pt x="506" y="53"/>
                    <a:pt x="501" y="42"/>
                    <a:pt x="496" y="32"/>
                  </a:cubicBezTo>
                  <a:cubicBezTo>
                    <a:pt x="494" y="26"/>
                    <a:pt x="494" y="25"/>
                    <a:pt x="495" y="22"/>
                  </a:cubicBezTo>
                  <a:cubicBezTo>
                    <a:pt x="495" y="21"/>
                    <a:pt x="496" y="19"/>
                    <a:pt x="496" y="17"/>
                  </a:cubicBezTo>
                  <a:cubicBezTo>
                    <a:pt x="497" y="10"/>
                    <a:pt x="495" y="9"/>
                    <a:pt x="490" y="8"/>
                  </a:cubicBezTo>
                  <a:cubicBezTo>
                    <a:pt x="488" y="8"/>
                    <a:pt x="487" y="8"/>
                    <a:pt x="485" y="7"/>
                  </a:cubicBezTo>
                  <a:cubicBezTo>
                    <a:pt x="483" y="7"/>
                    <a:pt x="480" y="5"/>
                    <a:pt x="478" y="4"/>
                  </a:cubicBezTo>
                  <a:cubicBezTo>
                    <a:pt x="476" y="3"/>
                    <a:pt x="474" y="2"/>
                    <a:pt x="472" y="1"/>
                  </a:cubicBezTo>
                  <a:cubicBezTo>
                    <a:pt x="471" y="0"/>
                    <a:pt x="469" y="0"/>
                    <a:pt x="467" y="0"/>
                  </a:cubicBezTo>
                  <a:cubicBezTo>
                    <a:pt x="465" y="0"/>
                    <a:pt x="463" y="1"/>
                    <a:pt x="460" y="1"/>
                  </a:cubicBezTo>
                  <a:cubicBezTo>
                    <a:pt x="459" y="1"/>
                    <a:pt x="459" y="1"/>
                    <a:pt x="459" y="1"/>
                  </a:cubicBezTo>
                  <a:cubicBezTo>
                    <a:pt x="459" y="2"/>
                    <a:pt x="459" y="2"/>
                    <a:pt x="459" y="2"/>
                  </a:cubicBezTo>
                  <a:cubicBezTo>
                    <a:pt x="459" y="2"/>
                    <a:pt x="458" y="2"/>
                    <a:pt x="458" y="2"/>
                  </a:cubicBezTo>
                  <a:cubicBezTo>
                    <a:pt x="458" y="2"/>
                    <a:pt x="458" y="2"/>
                    <a:pt x="457" y="2"/>
                  </a:cubicBezTo>
                  <a:cubicBezTo>
                    <a:pt x="457" y="2"/>
                    <a:pt x="456" y="2"/>
                    <a:pt x="455" y="3"/>
                  </a:cubicBezTo>
                  <a:cubicBezTo>
                    <a:pt x="454" y="3"/>
                    <a:pt x="453" y="4"/>
                    <a:pt x="453" y="5"/>
                  </a:cubicBezTo>
                  <a:cubicBezTo>
                    <a:pt x="452" y="5"/>
                    <a:pt x="452" y="5"/>
                    <a:pt x="452" y="6"/>
                  </a:cubicBezTo>
                  <a:cubicBezTo>
                    <a:pt x="451" y="6"/>
                    <a:pt x="451" y="6"/>
                    <a:pt x="450" y="7"/>
                  </a:cubicBezTo>
                  <a:cubicBezTo>
                    <a:pt x="449" y="9"/>
                    <a:pt x="446" y="11"/>
                    <a:pt x="444" y="11"/>
                  </a:cubicBezTo>
                  <a:cubicBezTo>
                    <a:pt x="444" y="11"/>
                    <a:pt x="444" y="11"/>
                    <a:pt x="444" y="11"/>
                  </a:cubicBezTo>
                  <a:cubicBezTo>
                    <a:pt x="443" y="10"/>
                    <a:pt x="443" y="10"/>
                    <a:pt x="442" y="10"/>
                  </a:cubicBezTo>
                  <a:cubicBezTo>
                    <a:pt x="442" y="10"/>
                    <a:pt x="441" y="9"/>
                    <a:pt x="440" y="9"/>
                  </a:cubicBezTo>
                  <a:cubicBezTo>
                    <a:pt x="439" y="9"/>
                    <a:pt x="438" y="9"/>
                    <a:pt x="437" y="10"/>
                  </a:cubicBezTo>
                  <a:cubicBezTo>
                    <a:pt x="435" y="11"/>
                    <a:pt x="433" y="13"/>
                    <a:pt x="432" y="15"/>
                  </a:cubicBezTo>
                  <a:cubicBezTo>
                    <a:pt x="431" y="18"/>
                    <a:pt x="431" y="20"/>
                    <a:pt x="430" y="21"/>
                  </a:cubicBezTo>
                  <a:cubicBezTo>
                    <a:pt x="430" y="23"/>
                    <a:pt x="430" y="24"/>
                    <a:pt x="430" y="25"/>
                  </a:cubicBezTo>
                  <a:cubicBezTo>
                    <a:pt x="429" y="27"/>
                    <a:pt x="428" y="29"/>
                    <a:pt x="426" y="31"/>
                  </a:cubicBezTo>
                  <a:cubicBezTo>
                    <a:pt x="425" y="31"/>
                    <a:pt x="425" y="32"/>
                    <a:pt x="424" y="32"/>
                  </a:cubicBezTo>
                  <a:cubicBezTo>
                    <a:pt x="423" y="33"/>
                    <a:pt x="422" y="34"/>
                    <a:pt x="421" y="35"/>
                  </a:cubicBezTo>
                  <a:cubicBezTo>
                    <a:pt x="421" y="34"/>
                    <a:pt x="421" y="34"/>
                    <a:pt x="421" y="34"/>
                  </a:cubicBezTo>
                  <a:cubicBezTo>
                    <a:pt x="421" y="31"/>
                    <a:pt x="421" y="31"/>
                    <a:pt x="421" y="31"/>
                  </a:cubicBezTo>
                  <a:cubicBezTo>
                    <a:pt x="419" y="32"/>
                    <a:pt x="419" y="32"/>
                    <a:pt x="419" y="32"/>
                  </a:cubicBezTo>
                  <a:cubicBezTo>
                    <a:pt x="415" y="33"/>
                    <a:pt x="409" y="36"/>
                    <a:pt x="407" y="41"/>
                  </a:cubicBezTo>
                  <a:cubicBezTo>
                    <a:pt x="406" y="41"/>
                    <a:pt x="406" y="41"/>
                    <a:pt x="406" y="41"/>
                  </a:cubicBezTo>
                  <a:cubicBezTo>
                    <a:pt x="405" y="43"/>
                    <a:pt x="405" y="44"/>
                    <a:pt x="404" y="44"/>
                  </a:cubicBezTo>
                  <a:cubicBezTo>
                    <a:pt x="403" y="44"/>
                    <a:pt x="403" y="44"/>
                    <a:pt x="403" y="44"/>
                  </a:cubicBezTo>
                  <a:cubicBezTo>
                    <a:pt x="403" y="44"/>
                    <a:pt x="402" y="44"/>
                    <a:pt x="401" y="44"/>
                  </a:cubicBezTo>
                  <a:cubicBezTo>
                    <a:pt x="401" y="43"/>
                    <a:pt x="400" y="43"/>
                    <a:pt x="399" y="43"/>
                  </a:cubicBezTo>
                  <a:cubicBezTo>
                    <a:pt x="398" y="43"/>
                    <a:pt x="398" y="43"/>
                    <a:pt x="398" y="43"/>
                  </a:cubicBezTo>
                  <a:cubicBezTo>
                    <a:pt x="395" y="43"/>
                    <a:pt x="392" y="45"/>
                    <a:pt x="390" y="47"/>
                  </a:cubicBezTo>
                  <a:cubicBezTo>
                    <a:pt x="390" y="47"/>
                    <a:pt x="389" y="48"/>
                    <a:pt x="388" y="48"/>
                  </a:cubicBezTo>
                  <a:cubicBezTo>
                    <a:pt x="387" y="49"/>
                    <a:pt x="387" y="49"/>
                    <a:pt x="387" y="49"/>
                  </a:cubicBezTo>
                  <a:cubicBezTo>
                    <a:pt x="384" y="51"/>
                    <a:pt x="382" y="52"/>
                    <a:pt x="380" y="57"/>
                  </a:cubicBezTo>
                  <a:cubicBezTo>
                    <a:pt x="380" y="58"/>
                    <a:pt x="380" y="58"/>
                    <a:pt x="380" y="58"/>
                  </a:cubicBezTo>
                  <a:cubicBezTo>
                    <a:pt x="380" y="59"/>
                    <a:pt x="379" y="60"/>
                    <a:pt x="379" y="60"/>
                  </a:cubicBezTo>
                  <a:cubicBezTo>
                    <a:pt x="378" y="60"/>
                    <a:pt x="378" y="60"/>
                    <a:pt x="378" y="60"/>
                  </a:cubicBezTo>
                  <a:cubicBezTo>
                    <a:pt x="377" y="60"/>
                    <a:pt x="377" y="60"/>
                    <a:pt x="376" y="60"/>
                  </a:cubicBezTo>
                  <a:cubicBezTo>
                    <a:pt x="375" y="60"/>
                    <a:pt x="374" y="60"/>
                    <a:pt x="373" y="61"/>
                  </a:cubicBezTo>
                  <a:cubicBezTo>
                    <a:pt x="371" y="62"/>
                    <a:pt x="371" y="65"/>
                    <a:pt x="370" y="67"/>
                  </a:cubicBezTo>
                  <a:cubicBezTo>
                    <a:pt x="370" y="68"/>
                    <a:pt x="370" y="70"/>
                    <a:pt x="369" y="71"/>
                  </a:cubicBezTo>
                  <a:cubicBezTo>
                    <a:pt x="369" y="71"/>
                    <a:pt x="368" y="71"/>
                    <a:pt x="368" y="71"/>
                  </a:cubicBezTo>
                  <a:cubicBezTo>
                    <a:pt x="368" y="70"/>
                    <a:pt x="368" y="69"/>
                    <a:pt x="369" y="68"/>
                  </a:cubicBezTo>
                  <a:cubicBezTo>
                    <a:pt x="369" y="67"/>
                    <a:pt x="369" y="65"/>
                    <a:pt x="369" y="65"/>
                  </a:cubicBezTo>
                  <a:cubicBezTo>
                    <a:pt x="369" y="62"/>
                    <a:pt x="369" y="57"/>
                    <a:pt x="364" y="55"/>
                  </a:cubicBezTo>
                  <a:cubicBezTo>
                    <a:pt x="363" y="55"/>
                    <a:pt x="362" y="55"/>
                    <a:pt x="361" y="55"/>
                  </a:cubicBezTo>
                  <a:cubicBezTo>
                    <a:pt x="357" y="55"/>
                    <a:pt x="352" y="57"/>
                    <a:pt x="346" y="62"/>
                  </a:cubicBezTo>
                  <a:cubicBezTo>
                    <a:pt x="345" y="63"/>
                    <a:pt x="344" y="64"/>
                    <a:pt x="344" y="65"/>
                  </a:cubicBezTo>
                  <a:cubicBezTo>
                    <a:pt x="343" y="66"/>
                    <a:pt x="342" y="67"/>
                    <a:pt x="341" y="67"/>
                  </a:cubicBezTo>
                  <a:cubicBezTo>
                    <a:pt x="340" y="68"/>
                    <a:pt x="339" y="68"/>
                    <a:pt x="337" y="68"/>
                  </a:cubicBezTo>
                  <a:cubicBezTo>
                    <a:pt x="336" y="68"/>
                    <a:pt x="335" y="68"/>
                    <a:pt x="334" y="68"/>
                  </a:cubicBezTo>
                  <a:cubicBezTo>
                    <a:pt x="332" y="68"/>
                    <a:pt x="332" y="68"/>
                    <a:pt x="332" y="68"/>
                  </a:cubicBezTo>
                  <a:cubicBezTo>
                    <a:pt x="329" y="68"/>
                    <a:pt x="328" y="67"/>
                    <a:pt x="326" y="64"/>
                  </a:cubicBezTo>
                  <a:cubicBezTo>
                    <a:pt x="324" y="62"/>
                    <a:pt x="324" y="62"/>
                    <a:pt x="324" y="62"/>
                  </a:cubicBezTo>
                  <a:cubicBezTo>
                    <a:pt x="322" y="60"/>
                    <a:pt x="320" y="58"/>
                    <a:pt x="317" y="57"/>
                  </a:cubicBezTo>
                  <a:cubicBezTo>
                    <a:pt x="316" y="56"/>
                    <a:pt x="315" y="55"/>
                    <a:pt x="314" y="55"/>
                  </a:cubicBezTo>
                  <a:cubicBezTo>
                    <a:pt x="312" y="54"/>
                    <a:pt x="311" y="53"/>
                    <a:pt x="309" y="51"/>
                  </a:cubicBezTo>
                  <a:cubicBezTo>
                    <a:pt x="309" y="51"/>
                    <a:pt x="309" y="51"/>
                    <a:pt x="309" y="51"/>
                  </a:cubicBezTo>
                  <a:cubicBezTo>
                    <a:pt x="307" y="49"/>
                    <a:pt x="306" y="48"/>
                    <a:pt x="302" y="48"/>
                  </a:cubicBezTo>
                  <a:cubicBezTo>
                    <a:pt x="302" y="48"/>
                    <a:pt x="301" y="48"/>
                    <a:pt x="301" y="48"/>
                  </a:cubicBezTo>
                  <a:cubicBezTo>
                    <a:pt x="300" y="48"/>
                    <a:pt x="300" y="48"/>
                    <a:pt x="299" y="48"/>
                  </a:cubicBezTo>
                  <a:cubicBezTo>
                    <a:pt x="298" y="48"/>
                    <a:pt x="298" y="48"/>
                    <a:pt x="298" y="48"/>
                  </a:cubicBezTo>
                  <a:cubicBezTo>
                    <a:pt x="298" y="48"/>
                    <a:pt x="298" y="47"/>
                    <a:pt x="298" y="45"/>
                  </a:cubicBezTo>
                  <a:cubicBezTo>
                    <a:pt x="298" y="44"/>
                    <a:pt x="298" y="43"/>
                    <a:pt x="298" y="42"/>
                  </a:cubicBezTo>
                  <a:cubicBezTo>
                    <a:pt x="298" y="38"/>
                    <a:pt x="299" y="34"/>
                    <a:pt x="297" y="30"/>
                  </a:cubicBezTo>
                  <a:cubicBezTo>
                    <a:pt x="295" y="24"/>
                    <a:pt x="293" y="21"/>
                    <a:pt x="289" y="16"/>
                  </a:cubicBezTo>
                  <a:cubicBezTo>
                    <a:pt x="288" y="16"/>
                    <a:pt x="288" y="15"/>
                    <a:pt x="287" y="13"/>
                  </a:cubicBezTo>
                  <a:cubicBezTo>
                    <a:pt x="285" y="10"/>
                    <a:pt x="283" y="6"/>
                    <a:pt x="279" y="6"/>
                  </a:cubicBezTo>
                  <a:cubicBezTo>
                    <a:pt x="279" y="6"/>
                    <a:pt x="278" y="7"/>
                    <a:pt x="277" y="7"/>
                  </a:cubicBezTo>
                  <a:cubicBezTo>
                    <a:pt x="275" y="8"/>
                    <a:pt x="273" y="10"/>
                    <a:pt x="272" y="12"/>
                  </a:cubicBezTo>
                  <a:cubicBezTo>
                    <a:pt x="271" y="12"/>
                    <a:pt x="271" y="13"/>
                    <a:pt x="271" y="13"/>
                  </a:cubicBezTo>
                  <a:cubicBezTo>
                    <a:pt x="269" y="15"/>
                    <a:pt x="267" y="17"/>
                    <a:pt x="265" y="18"/>
                  </a:cubicBezTo>
                  <a:cubicBezTo>
                    <a:pt x="264" y="19"/>
                    <a:pt x="264" y="20"/>
                    <a:pt x="263" y="21"/>
                  </a:cubicBezTo>
                  <a:cubicBezTo>
                    <a:pt x="261" y="22"/>
                    <a:pt x="258" y="25"/>
                    <a:pt x="256" y="25"/>
                  </a:cubicBezTo>
                  <a:cubicBezTo>
                    <a:pt x="255" y="25"/>
                    <a:pt x="255" y="25"/>
                    <a:pt x="255" y="25"/>
                  </a:cubicBezTo>
                  <a:cubicBezTo>
                    <a:pt x="253" y="25"/>
                    <a:pt x="252" y="22"/>
                    <a:pt x="250" y="20"/>
                  </a:cubicBezTo>
                  <a:cubicBezTo>
                    <a:pt x="250" y="19"/>
                    <a:pt x="249" y="19"/>
                    <a:pt x="249" y="18"/>
                  </a:cubicBezTo>
                  <a:cubicBezTo>
                    <a:pt x="247" y="16"/>
                    <a:pt x="246" y="15"/>
                    <a:pt x="244" y="15"/>
                  </a:cubicBezTo>
                  <a:cubicBezTo>
                    <a:pt x="243" y="15"/>
                    <a:pt x="240" y="15"/>
                    <a:pt x="240" y="21"/>
                  </a:cubicBezTo>
                  <a:cubicBezTo>
                    <a:pt x="240" y="22"/>
                    <a:pt x="240" y="23"/>
                    <a:pt x="240" y="24"/>
                  </a:cubicBezTo>
                  <a:cubicBezTo>
                    <a:pt x="240" y="27"/>
                    <a:pt x="240" y="28"/>
                    <a:pt x="238" y="28"/>
                  </a:cubicBezTo>
                  <a:cubicBezTo>
                    <a:pt x="230" y="30"/>
                    <a:pt x="221" y="30"/>
                    <a:pt x="213" y="30"/>
                  </a:cubicBezTo>
                  <a:cubicBezTo>
                    <a:pt x="211" y="30"/>
                    <a:pt x="210" y="30"/>
                    <a:pt x="208" y="30"/>
                  </a:cubicBezTo>
                  <a:cubicBezTo>
                    <a:pt x="206" y="29"/>
                    <a:pt x="204" y="29"/>
                    <a:pt x="202" y="29"/>
                  </a:cubicBezTo>
                  <a:cubicBezTo>
                    <a:pt x="202" y="29"/>
                    <a:pt x="201" y="29"/>
                    <a:pt x="201" y="29"/>
                  </a:cubicBezTo>
                  <a:cubicBezTo>
                    <a:pt x="199" y="29"/>
                    <a:pt x="197" y="29"/>
                    <a:pt x="195" y="29"/>
                  </a:cubicBezTo>
                  <a:cubicBezTo>
                    <a:pt x="193" y="29"/>
                    <a:pt x="192" y="29"/>
                    <a:pt x="190" y="29"/>
                  </a:cubicBezTo>
                  <a:cubicBezTo>
                    <a:pt x="187" y="28"/>
                    <a:pt x="185" y="28"/>
                    <a:pt x="182" y="28"/>
                  </a:cubicBezTo>
                  <a:cubicBezTo>
                    <a:pt x="181" y="28"/>
                    <a:pt x="179" y="27"/>
                    <a:pt x="179" y="27"/>
                  </a:cubicBezTo>
                  <a:cubicBezTo>
                    <a:pt x="176" y="27"/>
                    <a:pt x="169" y="30"/>
                    <a:pt x="167" y="34"/>
                  </a:cubicBezTo>
                  <a:cubicBezTo>
                    <a:pt x="166" y="36"/>
                    <a:pt x="166" y="40"/>
                    <a:pt x="167" y="43"/>
                  </a:cubicBezTo>
                  <a:cubicBezTo>
                    <a:pt x="167" y="44"/>
                    <a:pt x="167" y="44"/>
                    <a:pt x="167" y="45"/>
                  </a:cubicBezTo>
                  <a:cubicBezTo>
                    <a:pt x="167" y="51"/>
                    <a:pt x="167" y="56"/>
                    <a:pt x="167" y="62"/>
                  </a:cubicBezTo>
                  <a:cubicBezTo>
                    <a:pt x="167" y="63"/>
                    <a:pt x="167" y="63"/>
                    <a:pt x="167" y="63"/>
                  </a:cubicBezTo>
                  <a:cubicBezTo>
                    <a:pt x="192" y="65"/>
                    <a:pt x="192" y="65"/>
                    <a:pt x="192" y="65"/>
                  </a:cubicBezTo>
                  <a:cubicBezTo>
                    <a:pt x="196" y="66"/>
                    <a:pt x="198" y="72"/>
                    <a:pt x="199" y="74"/>
                  </a:cubicBezTo>
                  <a:cubicBezTo>
                    <a:pt x="199" y="76"/>
                    <a:pt x="199" y="77"/>
                    <a:pt x="198" y="78"/>
                  </a:cubicBezTo>
                  <a:cubicBezTo>
                    <a:pt x="198" y="79"/>
                    <a:pt x="197" y="79"/>
                    <a:pt x="196" y="79"/>
                  </a:cubicBezTo>
                  <a:cubicBezTo>
                    <a:pt x="196" y="79"/>
                    <a:pt x="196" y="79"/>
                    <a:pt x="195" y="79"/>
                  </a:cubicBezTo>
                  <a:cubicBezTo>
                    <a:pt x="194" y="79"/>
                    <a:pt x="193" y="78"/>
                    <a:pt x="191" y="77"/>
                  </a:cubicBezTo>
                  <a:cubicBezTo>
                    <a:pt x="190" y="76"/>
                    <a:pt x="188" y="75"/>
                    <a:pt x="186" y="75"/>
                  </a:cubicBezTo>
                  <a:cubicBezTo>
                    <a:pt x="185" y="75"/>
                    <a:pt x="184" y="76"/>
                    <a:pt x="182" y="76"/>
                  </a:cubicBezTo>
                  <a:cubicBezTo>
                    <a:pt x="181" y="77"/>
                    <a:pt x="179" y="77"/>
                    <a:pt x="177" y="78"/>
                  </a:cubicBezTo>
                  <a:cubicBezTo>
                    <a:pt x="175" y="78"/>
                    <a:pt x="173" y="79"/>
                    <a:pt x="172" y="80"/>
                  </a:cubicBezTo>
                  <a:cubicBezTo>
                    <a:pt x="171" y="80"/>
                    <a:pt x="170" y="80"/>
                    <a:pt x="170" y="80"/>
                  </a:cubicBezTo>
                  <a:cubicBezTo>
                    <a:pt x="164" y="82"/>
                    <a:pt x="159" y="84"/>
                    <a:pt x="157" y="88"/>
                  </a:cubicBezTo>
                  <a:cubicBezTo>
                    <a:pt x="157" y="90"/>
                    <a:pt x="157" y="92"/>
                    <a:pt x="157" y="94"/>
                  </a:cubicBezTo>
                  <a:cubicBezTo>
                    <a:pt x="157" y="95"/>
                    <a:pt x="157" y="96"/>
                    <a:pt x="157" y="96"/>
                  </a:cubicBezTo>
                  <a:cubicBezTo>
                    <a:pt x="157" y="98"/>
                    <a:pt x="158" y="100"/>
                    <a:pt x="158" y="102"/>
                  </a:cubicBezTo>
                  <a:cubicBezTo>
                    <a:pt x="158" y="103"/>
                    <a:pt x="158" y="105"/>
                    <a:pt x="158" y="106"/>
                  </a:cubicBezTo>
                  <a:cubicBezTo>
                    <a:pt x="158" y="110"/>
                    <a:pt x="158" y="113"/>
                    <a:pt x="158" y="116"/>
                  </a:cubicBezTo>
                  <a:cubicBezTo>
                    <a:pt x="158" y="119"/>
                    <a:pt x="158" y="119"/>
                    <a:pt x="158" y="119"/>
                  </a:cubicBezTo>
                  <a:cubicBezTo>
                    <a:pt x="158" y="119"/>
                    <a:pt x="158" y="119"/>
                    <a:pt x="158" y="119"/>
                  </a:cubicBezTo>
                  <a:cubicBezTo>
                    <a:pt x="159" y="124"/>
                    <a:pt x="166" y="128"/>
                    <a:pt x="169" y="129"/>
                  </a:cubicBezTo>
                  <a:cubicBezTo>
                    <a:pt x="173" y="130"/>
                    <a:pt x="175" y="133"/>
                    <a:pt x="178" y="137"/>
                  </a:cubicBezTo>
                  <a:cubicBezTo>
                    <a:pt x="179" y="138"/>
                    <a:pt x="179" y="141"/>
                    <a:pt x="180" y="143"/>
                  </a:cubicBezTo>
                  <a:cubicBezTo>
                    <a:pt x="180" y="145"/>
                    <a:pt x="180" y="146"/>
                    <a:pt x="180" y="147"/>
                  </a:cubicBezTo>
                  <a:cubicBezTo>
                    <a:pt x="181" y="149"/>
                    <a:pt x="182" y="150"/>
                    <a:pt x="183" y="152"/>
                  </a:cubicBezTo>
                  <a:cubicBezTo>
                    <a:pt x="183" y="152"/>
                    <a:pt x="183" y="153"/>
                    <a:pt x="184" y="153"/>
                  </a:cubicBezTo>
                  <a:cubicBezTo>
                    <a:pt x="186" y="158"/>
                    <a:pt x="190" y="165"/>
                    <a:pt x="188" y="171"/>
                  </a:cubicBezTo>
                  <a:cubicBezTo>
                    <a:pt x="188" y="173"/>
                    <a:pt x="188" y="175"/>
                    <a:pt x="187" y="177"/>
                  </a:cubicBezTo>
                  <a:cubicBezTo>
                    <a:pt x="187" y="178"/>
                    <a:pt x="187" y="180"/>
                    <a:pt x="187" y="181"/>
                  </a:cubicBezTo>
                  <a:cubicBezTo>
                    <a:pt x="185" y="188"/>
                    <a:pt x="184" y="196"/>
                    <a:pt x="183" y="203"/>
                  </a:cubicBezTo>
                  <a:cubicBezTo>
                    <a:pt x="182" y="208"/>
                    <a:pt x="181" y="213"/>
                    <a:pt x="180" y="218"/>
                  </a:cubicBezTo>
                  <a:cubicBezTo>
                    <a:pt x="179" y="226"/>
                    <a:pt x="178" y="234"/>
                    <a:pt x="176" y="242"/>
                  </a:cubicBezTo>
                  <a:cubicBezTo>
                    <a:pt x="175" y="249"/>
                    <a:pt x="174" y="255"/>
                    <a:pt x="173" y="262"/>
                  </a:cubicBezTo>
                  <a:cubicBezTo>
                    <a:pt x="172" y="268"/>
                    <a:pt x="171" y="275"/>
                    <a:pt x="170" y="281"/>
                  </a:cubicBezTo>
                  <a:cubicBezTo>
                    <a:pt x="169" y="287"/>
                    <a:pt x="168" y="293"/>
                    <a:pt x="167" y="299"/>
                  </a:cubicBezTo>
                  <a:cubicBezTo>
                    <a:pt x="166" y="302"/>
                    <a:pt x="165" y="305"/>
                    <a:pt x="165" y="309"/>
                  </a:cubicBezTo>
                  <a:cubicBezTo>
                    <a:pt x="165" y="309"/>
                    <a:pt x="165" y="309"/>
                    <a:pt x="165" y="309"/>
                  </a:cubicBezTo>
                  <a:cubicBezTo>
                    <a:pt x="164" y="309"/>
                    <a:pt x="164" y="308"/>
                    <a:pt x="163" y="308"/>
                  </a:cubicBezTo>
                  <a:cubicBezTo>
                    <a:pt x="163" y="308"/>
                    <a:pt x="163" y="308"/>
                    <a:pt x="163" y="308"/>
                  </a:cubicBezTo>
                  <a:cubicBezTo>
                    <a:pt x="161" y="307"/>
                    <a:pt x="160" y="307"/>
                    <a:pt x="159" y="306"/>
                  </a:cubicBezTo>
                  <a:cubicBezTo>
                    <a:pt x="158" y="306"/>
                    <a:pt x="157" y="306"/>
                    <a:pt x="156" y="305"/>
                  </a:cubicBezTo>
                  <a:cubicBezTo>
                    <a:pt x="156" y="304"/>
                    <a:pt x="156" y="303"/>
                    <a:pt x="156" y="303"/>
                  </a:cubicBezTo>
                  <a:cubicBezTo>
                    <a:pt x="155" y="300"/>
                    <a:pt x="154" y="300"/>
                    <a:pt x="150" y="300"/>
                  </a:cubicBezTo>
                  <a:cubicBezTo>
                    <a:pt x="149" y="299"/>
                    <a:pt x="148" y="299"/>
                    <a:pt x="146" y="299"/>
                  </a:cubicBezTo>
                  <a:cubicBezTo>
                    <a:pt x="144" y="298"/>
                    <a:pt x="142" y="298"/>
                    <a:pt x="140" y="298"/>
                  </a:cubicBezTo>
                  <a:cubicBezTo>
                    <a:pt x="138" y="298"/>
                    <a:pt x="136" y="298"/>
                    <a:pt x="135" y="299"/>
                  </a:cubicBezTo>
                  <a:cubicBezTo>
                    <a:pt x="133" y="300"/>
                    <a:pt x="131" y="302"/>
                    <a:pt x="129" y="304"/>
                  </a:cubicBezTo>
                  <a:cubicBezTo>
                    <a:pt x="129" y="304"/>
                    <a:pt x="129" y="304"/>
                    <a:pt x="129" y="304"/>
                  </a:cubicBezTo>
                  <a:cubicBezTo>
                    <a:pt x="128" y="305"/>
                    <a:pt x="127" y="306"/>
                    <a:pt x="126" y="307"/>
                  </a:cubicBezTo>
                  <a:cubicBezTo>
                    <a:pt x="125" y="310"/>
                    <a:pt x="124" y="311"/>
                    <a:pt x="121" y="311"/>
                  </a:cubicBezTo>
                  <a:cubicBezTo>
                    <a:pt x="116" y="311"/>
                    <a:pt x="113" y="312"/>
                    <a:pt x="109" y="314"/>
                  </a:cubicBezTo>
                  <a:cubicBezTo>
                    <a:pt x="108" y="314"/>
                    <a:pt x="107" y="315"/>
                    <a:pt x="106" y="315"/>
                  </a:cubicBezTo>
                  <a:cubicBezTo>
                    <a:pt x="104" y="316"/>
                    <a:pt x="102" y="317"/>
                    <a:pt x="99" y="317"/>
                  </a:cubicBezTo>
                  <a:cubicBezTo>
                    <a:pt x="97" y="318"/>
                    <a:pt x="97" y="318"/>
                    <a:pt x="97" y="318"/>
                  </a:cubicBezTo>
                  <a:cubicBezTo>
                    <a:pt x="90" y="319"/>
                    <a:pt x="81" y="320"/>
                    <a:pt x="75" y="326"/>
                  </a:cubicBezTo>
                  <a:cubicBezTo>
                    <a:pt x="74" y="326"/>
                    <a:pt x="74" y="327"/>
                    <a:pt x="73" y="327"/>
                  </a:cubicBezTo>
                  <a:cubicBezTo>
                    <a:pt x="72" y="327"/>
                    <a:pt x="72" y="327"/>
                    <a:pt x="71" y="328"/>
                  </a:cubicBezTo>
                  <a:cubicBezTo>
                    <a:pt x="70" y="328"/>
                    <a:pt x="69" y="329"/>
                    <a:pt x="68" y="330"/>
                  </a:cubicBezTo>
                  <a:cubicBezTo>
                    <a:pt x="67" y="330"/>
                    <a:pt x="67" y="331"/>
                    <a:pt x="66" y="331"/>
                  </a:cubicBezTo>
                  <a:cubicBezTo>
                    <a:pt x="65" y="331"/>
                    <a:pt x="65" y="332"/>
                    <a:pt x="65" y="332"/>
                  </a:cubicBezTo>
                  <a:cubicBezTo>
                    <a:pt x="63" y="332"/>
                    <a:pt x="62" y="333"/>
                    <a:pt x="61" y="334"/>
                  </a:cubicBezTo>
                  <a:cubicBezTo>
                    <a:pt x="60" y="335"/>
                    <a:pt x="60" y="335"/>
                    <a:pt x="60" y="336"/>
                  </a:cubicBezTo>
                  <a:cubicBezTo>
                    <a:pt x="59" y="337"/>
                    <a:pt x="58" y="338"/>
                    <a:pt x="57" y="339"/>
                  </a:cubicBezTo>
                  <a:cubicBezTo>
                    <a:pt x="55" y="342"/>
                    <a:pt x="52" y="344"/>
                    <a:pt x="48" y="345"/>
                  </a:cubicBezTo>
                  <a:cubicBezTo>
                    <a:pt x="45" y="346"/>
                    <a:pt x="41" y="349"/>
                    <a:pt x="39" y="351"/>
                  </a:cubicBezTo>
                  <a:cubicBezTo>
                    <a:pt x="36" y="353"/>
                    <a:pt x="36" y="356"/>
                    <a:pt x="36" y="358"/>
                  </a:cubicBezTo>
                  <a:cubicBezTo>
                    <a:pt x="36" y="359"/>
                    <a:pt x="36" y="360"/>
                    <a:pt x="36" y="360"/>
                  </a:cubicBezTo>
                  <a:cubicBezTo>
                    <a:pt x="36" y="361"/>
                    <a:pt x="36" y="361"/>
                    <a:pt x="36" y="361"/>
                  </a:cubicBezTo>
                  <a:cubicBezTo>
                    <a:pt x="35" y="364"/>
                    <a:pt x="34" y="366"/>
                    <a:pt x="34" y="369"/>
                  </a:cubicBezTo>
                  <a:cubicBezTo>
                    <a:pt x="34" y="375"/>
                    <a:pt x="33" y="378"/>
                    <a:pt x="31" y="383"/>
                  </a:cubicBezTo>
                  <a:cubicBezTo>
                    <a:pt x="30" y="383"/>
                    <a:pt x="30" y="384"/>
                    <a:pt x="29" y="385"/>
                  </a:cubicBezTo>
                  <a:cubicBezTo>
                    <a:pt x="29" y="387"/>
                    <a:pt x="28" y="388"/>
                    <a:pt x="27" y="389"/>
                  </a:cubicBezTo>
                  <a:cubicBezTo>
                    <a:pt x="27" y="389"/>
                    <a:pt x="27" y="390"/>
                    <a:pt x="26" y="390"/>
                  </a:cubicBezTo>
                  <a:cubicBezTo>
                    <a:pt x="25" y="391"/>
                    <a:pt x="24" y="393"/>
                    <a:pt x="23" y="395"/>
                  </a:cubicBezTo>
                  <a:cubicBezTo>
                    <a:pt x="22" y="401"/>
                    <a:pt x="24" y="405"/>
                    <a:pt x="27" y="408"/>
                  </a:cubicBezTo>
                  <a:cubicBezTo>
                    <a:pt x="27" y="410"/>
                    <a:pt x="27" y="410"/>
                    <a:pt x="27" y="410"/>
                  </a:cubicBezTo>
                  <a:cubicBezTo>
                    <a:pt x="29" y="413"/>
                    <a:pt x="29" y="415"/>
                    <a:pt x="26" y="417"/>
                  </a:cubicBezTo>
                  <a:cubicBezTo>
                    <a:pt x="23" y="419"/>
                    <a:pt x="23" y="419"/>
                    <a:pt x="23" y="419"/>
                  </a:cubicBezTo>
                  <a:cubicBezTo>
                    <a:pt x="20" y="421"/>
                    <a:pt x="17" y="423"/>
                    <a:pt x="13" y="425"/>
                  </a:cubicBezTo>
                  <a:cubicBezTo>
                    <a:pt x="9" y="428"/>
                    <a:pt x="7" y="431"/>
                    <a:pt x="4" y="436"/>
                  </a:cubicBezTo>
                  <a:cubicBezTo>
                    <a:pt x="4" y="436"/>
                    <a:pt x="4" y="436"/>
                    <a:pt x="4" y="436"/>
                  </a:cubicBezTo>
                  <a:cubicBezTo>
                    <a:pt x="2" y="438"/>
                    <a:pt x="0" y="441"/>
                    <a:pt x="0" y="445"/>
                  </a:cubicBezTo>
                  <a:cubicBezTo>
                    <a:pt x="0" y="446"/>
                    <a:pt x="0" y="446"/>
                    <a:pt x="0" y="446"/>
                  </a:cubicBezTo>
                  <a:cubicBezTo>
                    <a:pt x="57" y="467"/>
                    <a:pt x="57" y="467"/>
                    <a:pt x="57" y="467"/>
                  </a:cubicBezTo>
                  <a:cubicBezTo>
                    <a:pt x="119" y="477"/>
                    <a:pt x="159" y="485"/>
                    <a:pt x="164" y="487"/>
                  </a:cubicBezTo>
                  <a:cubicBezTo>
                    <a:pt x="167" y="488"/>
                    <a:pt x="167" y="488"/>
                    <a:pt x="167" y="488"/>
                  </a:cubicBezTo>
                  <a:cubicBezTo>
                    <a:pt x="167" y="488"/>
                    <a:pt x="167" y="488"/>
                    <a:pt x="167" y="488"/>
                  </a:cubicBezTo>
                  <a:cubicBezTo>
                    <a:pt x="238" y="524"/>
                    <a:pt x="238" y="524"/>
                    <a:pt x="238" y="524"/>
                  </a:cubicBezTo>
                  <a:cubicBezTo>
                    <a:pt x="322" y="556"/>
                    <a:pt x="322" y="556"/>
                    <a:pt x="322" y="556"/>
                  </a:cubicBezTo>
                  <a:cubicBezTo>
                    <a:pt x="323" y="553"/>
                    <a:pt x="323" y="553"/>
                    <a:pt x="323" y="553"/>
                  </a:cubicBezTo>
                  <a:cubicBezTo>
                    <a:pt x="325" y="551"/>
                    <a:pt x="326" y="549"/>
                    <a:pt x="329" y="548"/>
                  </a:cubicBezTo>
                  <a:cubicBezTo>
                    <a:pt x="329" y="547"/>
                    <a:pt x="330" y="547"/>
                    <a:pt x="330" y="547"/>
                  </a:cubicBezTo>
                  <a:cubicBezTo>
                    <a:pt x="332" y="546"/>
                    <a:pt x="333" y="546"/>
                    <a:pt x="333" y="544"/>
                  </a:cubicBezTo>
                  <a:cubicBezTo>
                    <a:pt x="334" y="544"/>
                    <a:pt x="334" y="543"/>
                    <a:pt x="335" y="542"/>
                  </a:cubicBezTo>
                  <a:cubicBezTo>
                    <a:pt x="335" y="541"/>
                    <a:pt x="336" y="540"/>
                    <a:pt x="337" y="539"/>
                  </a:cubicBezTo>
                  <a:cubicBezTo>
                    <a:pt x="337" y="539"/>
                    <a:pt x="337" y="538"/>
                    <a:pt x="337" y="537"/>
                  </a:cubicBezTo>
                  <a:cubicBezTo>
                    <a:pt x="338" y="536"/>
                    <a:pt x="338" y="535"/>
                    <a:pt x="340" y="534"/>
                  </a:cubicBezTo>
                  <a:cubicBezTo>
                    <a:pt x="341" y="533"/>
                    <a:pt x="343" y="533"/>
                    <a:pt x="345" y="533"/>
                  </a:cubicBezTo>
                  <a:cubicBezTo>
                    <a:pt x="346" y="533"/>
                    <a:pt x="346" y="533"/>
                    <a:pt x="346" y="533"/>
                  </a:cubicBezTo>
                  <a:cubicBezTo>
                    <a:pt x="347" y="533"/>
                    <a:pt x="348" y="533"/>
                    <a:pt x="350" y="533"/>
                  </a:cubicBezTo>
                  <a:cubicBezTo>
                    <a:pt x="352" y="533"/>
                    <a:pt x="354" y="532"/>
                    <a:pt x="356" y="532"/>
                  </a:cubicBezTo>
                  <a:cubicBezTo>
                    <a:pt x="357" y="532"/>
                    <a:pt x="358" y="532"/>
                    <a:pt x="359" y="533"/>
                  </a:cubicBezTo>
                  <a:cubicBezTo>
                    <a:pt x="360" y="533"/>
                    <a:pt x="360" y="534"/>
                    <a:pt x="360" y="534"/>
                  </a:cubicBezTo>
                  <a:cubicBezTo>
                    <a:pt x="361" y="534"/>
                    <a:pt x="361" y="535"/>
                    <a:pt x="361" y="535"/>
                  </a:cubicBezTo>
                  <a:cubicBezTo>
                    <a:pt x="362" y="536"/>
                    <a:pt x="362" y="536"/>
                    <a:pt x="363" y="537"/>
                  </a:cubicBezTo>
                  <a:cubicBezTo>
                    <a:pt x="364" y="537"/>
                    <a:pt x="364" y="537"/>
                    <a:pt x="364" y="537"/>
                  </a:cubicBezTo>
                  <a:cubicBezTo>
                    <a:pt x="365" y="538"/>
                    <a:pt x="366" y="539"/>
                    <a:pt x="367" y="539"/>
                  </a:cubicBezTo>
                  <a:cubicBezTo>
                    <a:pt x="368" y="539"/>
                    <a:pt x="368" y="538"/>
                    <a:pt x="369" y="538"/>
                  </a:cubicBezTo>
                  <a:cubicBezTo>
                    <a:pt x="370" y="538"/>
                    <a:pt x="372" y="536"/>
                    <a:pt x="373" y="535"/>
                  </a:cubicBezTo>
                  <a:cubicBezTo>
                    <a:pt x="374" y="533"/>
                    <a:pt x="374" y="533"/>
                    <a:pt x="374" y="533"/>
                  </a:cubicBezTo>
                  <a:cubicBezTo>
                    <a:pt x="374" y="533"/>
                    <a:pt x="374" y="533"/>
                    <a:pt x="374" y="533"/>
                  </a:cubicBezTo>
                  <a:cubicBezTo>
                    <a:pt x="374" y="532"/>
                    <a:pt x="375" y="532"/>
                    <a:pt x="375" y="532"/>
                  </a:cubicBezTo>
                  <a:cubicBezTo>
                    <a:pt x="376" y="532"/>
                    <a:pt x="376" y="532"/>
                    <a:pt x="376" y="532"/>
                  </a:cubicBezTo>
                  <a:cubicBezTo>
                    <a:pt x="376" y="532"/>
                    <a:pt x="377" y="532"/>
                    <a:pt x="377" y="532"/>
                  </a:cubicBezTo>
                  <a:cubicBezTo>
                    <a:pt x="379" y="534"/>
                    <a:pt x="379" y="534"/>
                    <a:pt x="379" y="534"/>
                  </a:cubicBezTo>
                  <a:cubicBezTo>
                    <a:pt x="380" y="533"/>
                    <a:pt x="380" y="533"/>
                    <a:pt x="380" y="533"/>
                  </a:cubicBezTo>
                  <a:cubicBezTo>
                    <a:pt x="381" y="533"/>
                    <a:pt x="381" y="532"/>
                    <a:pt x="381" y="531"/>
                  </a:cubicBezTo>
                  <a:cubicBezTo>
                    <a:pt x="382" y="531"/>
                    <a:pt x="382" y="530"/>
                    <a:pt x="382" y="530"/>
                  </a:cubicBezTo>
                  <a:cubicBezTo>
                    <a:pt x="384" y="529"/>
                    <a:pt x="385" y="528"/>
                    <a:pt x="387" y="527"/>
                  </a:cubicBezTo>
                  <a:cubicBezTo>
                    <a:pt x="388" y="527"/>
                    <a:pt x="389" y="526"/>
                    <a:pt x="390" y="526"/>
                  </a:cubicBezTo>
                  <a:cubicBezTo>
                    <a:pt x="390" y="526"/>
                    <a:pt x="390" y="526"/>
                    <a:pt x="390" y="526"/>
                  </a:cubicBezTo>
                  <a:cubicBezTo>
                    <a:pt x="391" y="527"/>
                    <a:pt x="392" y="527"/>
                    <a:pt x="392" y="529"/>
                  </a:cubicBezTo>
                  <a:cubicBezTo>
                    <a:pt x="392" y="530"/>
                    <a:pt x="393" y="532"/>
                    <a:pt x="395" y="532"/>
                  </a:cubicBezTo>
                  <a:cubicBezTo>
                    <a:pt x="395" y="532"/>
                    <a:pt x="395" y="532"/>
                    <a:pt x="395" y="532"/>
                  </a:cubicBezTo>
                  <a:cubicBezTo>
                    <a:pt x="395" y="532"/>
                    <a:pt x="395" y="532"/>
                    <a:pt x="395" y="532"/>
                  </a:cubicBezTo>
                  <a:cubicBezTo>
                    <a:pt x="396" y="531"/>
                    <a:pt x="397" y="531"/>
                    <a:pt x="398" y="529"/>
                  </a:cubicBezTo>
                  <a:cubicBezTo>
                    <a:pt x="399" y="528"/>
                    <a:pt x="400" y="527"/>
                    <a:pt x="401" y="527"/>
                  </a:cubicBezTo>
                  <a:cubicBezTo>
                    <a:pt x="403" y="526"/>
                    <a:pt x="403" y="525"/>
                    <a:pt x="404" y="523"/>
                  </a:cubicBezTo>
                  <a:cubicBezTo>
                    <a:pt x="404" y="522"/>
                    <a:pt x="404" y="522"/>
                    <a:pt x="404" y="522"/>
                  </a:cubicBezTo>
                  <a:cubicBezTo>
                    <a:pt x="404" y="521"/>
                    <a:pt x="405" y="520"/>
                    <a:pt x="405" y="519"/>
                  </a:cubicBezTo>
                  <a:cubicBezTo>
                    <a:pt x="406" y="515"/>
                    <a:pt x="407" y="512"/>
                    <a:pt x="411" y="512"/>
                  </a:cubicBezTo>
                  <a:cubicBezTo>
                    <a:pt x="413" y="511"/>
                    <a:pt x="413" y="511"/>
                    <a:pt x="413" y="511"/>
                  </a:cubicBezTo>
                  <a:cubicBezTo>
                    <a:pt x="415" y="512"/>
                    <a:pt x="415" y="512"/>
                    <a:pt x="415" y="512"/>
                  </a:cubicBezTo>
                  <a:cubicBezTo>
                    <a:pt x="414" y="512"/>
                    <a:pt x="413" y="513"/>
                    <a:pt x="413" y="513"/>
                  </a:cubicBezTo>
                  <a:cubicBezTo>
                    <a:pt x="414" y="513"/>
                    <a:pt x="415" y="513"/>
                    <a:pt x="415" y="513"/>
                  </a:cubicBezTo>
                  <a:cubicBezTo>
                    <a:pt x="416" y="514"/>
                    <a:pt x="416" y="514"/>
                    <a:pt x="416" y="514"/>
                  </a:cubicBezTo>
                  <a:cubicBezTo>
                    <a:pt x="417" y="514"/>
                    <a:pt x="417" y="514"/>
                    <a:pt x="417" y="514"/>
                  </a:cubicBezTo>
                  <a:cubicBezTo>
                    <a:pt x="418" y="513"/>
                    <a:pt x="419" y="513"/>
                    <a:pt x="420" y="512"/>
                  </a:cubicBezTo>
                  <a:cubicBezTo>
                    <a:pt x="421" y="511"/>
                    <a:pt x="422" y="510"/>
                    <a:pt x="423" y="510"/>
                  </a:cubicBezTo>
                  <a:cubicBezTo>
                    <a:pt x="424" y="510"/>
                    <a:pt x="424" y="510"/>
                    <a:pt x="424" y="510"/>
                  </a:cubicBezTo>
                  <a:cubicBezTo>
                    <a:pt x="425" y="510"/>
                    <a:pt x="425" y="510"/>
                    <a:pt x="426" y="510"/>
                  </a:cubicBezTo>
                  <a:cubicBezTo>
                    <a:pt x="426" y="510"/>
                    <a:pt x="427" y="510"/>
                    <a:pt x="427" y="510"/>
                  </a:cubicBezTo>
                  <a:cubicBezTo>
                    <a:pt x="427" y="510"/>
                    <a:pt x="428" y="510"/>
                    <a:pt x="428" y="510"/>
                  </a:cubicBezTo>
                  <a:cubicBezTo>
                    <a:pt x="428" y="509"/>
                    <a:pt x="429" y="509"/>
                    <a:pt x="429" y="509"/>
                  </a:cubicBezTo>
                  <a:cubicBezTo>
                    <a:pt x="430" y="509"/>
                    <a:pt x="431" y="508"/>
                    <a:pt x="432" y="508"/>
                  </a:cubicBezTo>
                  <a:cubicBezTo>
                    <a:pt x="433" y="508"/>
                    <a:pt x="433" y="508"/>
                    <a:pt x="434" y="508"/>
                  </a:cubicBezTo>
                  <a:cubicBezTo>
                    <a:pt x="435" y="509"/>
                    <a:pt x="436" y="509"/>
                    <a:pt x="436" y="509"/>
                  </a:cubicBezTo>
                  <a:cubicBezTo>
                    <a:pt x="437" y="509"/>
                    <a:pt x="439" y="508"/>
                    <a:pt x="440" y="507"/>
                  </a:cubicBezTo>
                  <a:cubicBezTo>
                    <a:pt x="441" y="505"/>
                    <a:pt x="441" y="502"/>
                    <a:pt x="440" y="498"/>
                  </a:cubicBezTo>
                  <a:cubicBezTo>
                    <a:pt x="441" y="497"/>
                    <a:pt x="442" y="497"/>
                    <a:pt x="443" y="497"/>
                  </a:cubicBezTo>
                  <a:cubicBezTo>
                    <a:pt x="445" y="496"/>
                    <a:pt x="446" y="496"/>
                    <a:pt x="447" y="493"/>
                  </a:cubicBezTo>
                  <a:cubicBezTo>
                    <a:pt x="447" y="491"/>
                    <a:pt x="446" y="490"/>
                    <a:pt x="446" y="488"/>
                  </a:cubicBezTo>
                  <a:cubicBezTo>
                    <a:pt x="445" y="487"/>
                    <a:pt x="444" y="485"/>
                    <a:pt x="445" y="483"/>
                  </a:cubicBezTo>
                  <a:cubicBezTo>
                    <a:pt x="446" y="482"/>
                    <a:pt x="447" y="481"/>
                    <a:pt x="449" y="481"/>
                  </a:cubicBezTo>
                  <a:cubicBezTo>
                    <a:pt x="450" y="480"/>
                    <a:pt x="451" y="480"/>
                    <a:pt x="452" y="479"/>
                  </a:cubicBezTo>
                  <a:cubicBezTo>
                    <a:pt x="453" y="478"/>
                    <a:pt x="453" y="478"/>
                    <a:pt x="454" y="477"/>
                  </a:cubicBezTo>
                  <a:cubicBezTo>
                    <a:pt x="454" y="477"/>
                    <a:pt x="455" y="476"/>
                    <a:pt x="455" y="476"/>
                  </a:cubicBezTo>
                  <a:cubicBezTo>
                    <a:pt x="456" y="475"/>
                    <a:pt x="457" y="474"/>
                    <a:pt x="458" y="474"/>
                  </a:cubicBezTo>
                  <a:cubicBezTo>
                    <a:pt x="458" y="474"/>
                    <a:pt x="459" y="474"/>
                    <a:pt x="459" y="474"/>
                  </a:cubicBezTo>
                  <a:cubicBezTo>
                    <a:pt x="461" y="473"/>
                    <a:pt x="462" y="473"/>
                    <a:pt x="462" y="470"/>
                  </a:cubicBezTo>
                  <a:cubicBezTo>
                    <a:pt x="462" y="470"/>
                    <a:pt x="462" y="469"/>
                    <a:pt x="462" y="469"/>
                  </a:cubicBezTo>
                  <a:cubicBezTo>
                    <a:pt x="462" y="467"/>
                    <a:pt x="462" y="466"/>
                    <a:pt x="464" y="464"/>
                  </a:cubicBezTo>
                  <a:cubicBezTo>
                    <a:pt x="466" y="464"/>
                    <a:pt x="468" y="463"/>
                    <a:pt x="470" y="463"/>
                  </a:cubicBezTo>
                  <a:cubicBezTo>
                    <a:pt x="471" y="463"/>
                    <a:pt x="471" y="463"/>
                    <a:pt x="471" y="463"/>
                  </a:cubicBezTo>
                  <a:cubicBezTo>
                    <a:pt x="472" y="463"/>
                    <a:pt x="473" y="463"/>
                    <a:pt x="474" y="463"/>
                  </a:cubicBezTo>
                  <a:cubicBezTo>
                    <a:pt x="476" y="463"/>
                    <a:pt x="477" y="463"/>
                    <a:pt x="479" y="463"/>
                  </a:cubicBezTo>
                  <a:cubicBezTo>
                    <a:pt x="480" y="463"/>
                    <a:pt x="482" y="463"/>
                    <a:pt x="483" y="463"/>
                  </a:cubicBezTo>
                  <a:cubicBezTo>
                    <a:pt x="485" y="463"/>
                    <a:pt x="485" y="463"/>
                    <a:pt x="485" y="463"/>
                  </a:cubicBezTo>
                  <a:cubicBezTo>
                    <a:pt x="486" y="463"/>
                    <a:pt x="487" y="463"/>
                    <a:pt x="489" y="463"/>
                  </a:cubicBezTo>
                  <a:cubicBezTo>
                    <a:pt x="494" y="463"/>
                    <a:pt x="500" y="464"/>
                    <a:pt x="504" y="469"/>
                  </a:cubicBezTo>
                  <a:cubicBezTo>
                    <a:pt x="505" y="470"/>
                    <a:pt x="506" y="471"/>
                    <a:pt x="507" y="472"/>
                  </a:cubicBezTo>
                  <a:cubicBezTo>
                    <a:pt x="508" y="474"/>
                    <a:pt x="510" y="475"/>
                    <a:pt x="511" y="477"/>
                  </a:cubicBezTo>
                  <a:cubicBezTo>
                    <a:pt x="511" y="478"/>
                    <a:pt x="511" y="478"/>
                    <a:pt x="511" y="478"/>
                  </a:cubicBezTo>
                  <a:cubicBezTo>
                    <a:pt x="512" y="478"/>
                    <a:pt x="512" y="478"/>
                    <a:pt x="512" y="478"/>
                  </a:cubicBezTo>
                  <a:cubicBezTo>
                    <a:pt x="514" y="479"/>
                    <a:pt x="516" y="480"/>
                    <a:pt x="516" y="480"/>
                  </a:cubicBezTo>
                  <a:cubicBezTo>
                    <a:pt x="517" y="481"/>
                    <a:pt x="518" y="482"/>
                    <a:pt x="518" y="483"/>
                  </a:cubicBezTo>
                  <a:cubicBezTo>
                    <a:pt x="518" y="484"/>
                    <a:pt x="519" y="485"/>
                    <a:pt x="519" y="486"/>
                  </a:cubicBezTo>
                  <a:cubicBezTo>
                    <a:pt x="520" y="487"/>
                    <a:pt x="521" y="487"/>
                    <a:pt x="522" y="488"/>
                  </a:cubicBezTo>
                  <a:cubicBezTo>
                    <a:pt x="523" y="488"/>
                    <a:pt x="524" y="489"/>
                    <a:pt x="525" y="489"/>
                  </a:cubicBezTo>
                  <a:cubicBezTo>
                    <a:pt x="526" y="491"/>
                    <a:pt x="527" y="492"/>
                    <a:pt x="528" y="494"/>
                  </a:cubicBezTo>
                  <a:cubicBezTo>
                    <a:pt x="529" y="494"/>
                    <a:pt x="529" y="495"/>
                    <a:pt x="530" y="496"/>
                  </a:cubicBezTo>
                  <a:cubicBezTo>
                    <a:pt x="531" y="498"/>
                    <a:pt x="533" y="499"/>
                    <a:pt x="536" y="500"/>
                  </a:cubicBezTo>
                  <a:cubicBezTo>
                    <a:pt x="536" y="500"/>
                    <a:pt x="536" y="500"/>
                    <a:pt x="537" y="500"/>
                  </a:cubicBezTo>
                  <a:cubicBezTo>
                    <a:pt x="539" y="500"/>
                    <a:pt x="541" y="499"/>
                    <a:pt x="542" y="497"/>
                  </a:cubicBezTo>
                  <a:cubicBezTo>
                    <a:pt x="543" y="497"/>
                    <a:pt x="543" y="496"/>
                    <a:pt x="544" y="496"/>
                  </a:cubicBezTo>
                  <a:cubicBezTo>
                    <a:pt x="545" y="495"/>
                    <a:pt x="546" y="493"/>
                    <a:pt x="549" y="493"/>
                  </a:cubicBezTo>
                  <a:cubicBezTo>
                    <a:pt x="549" y="493"/>
                    <a:pt x="549" y="493"/>
                    <a:pt x="549" y="493"/>
                  </a:cubicBezTo>
                  <a:cubicBezTo>
                    <a:pt x="552" y="494"/>
                    <a:pt x="553" y="495"/>
                    <a:pt x="554" y="497"/>
                  </a:cubicBezTo>
                  <a:cubicBezTo>
                    <a:pt x="555" y="498"/>
                    <a:pt x="555" y="498"/>
                    <a:pt x="555" y="498"/>
                  </a:cubicBezTo>
                  <a:cubicBezTo>
                    <a:pt x="690" y="495"/>
                    <a:pt x="690" y="495"/>
                    <a:pt x="690" y="495"/>
                  </a:cubicBezTo>
                  <a:cubicBezTo>
                    <a:pt x="690" y="495"/>
                    <a:pt x="690" y="495"/>
                    <a:pt x="690" y="495"/>
                  </a:cubicBezTo>
                  <a:cubicBezTo>
                    <a:pt x="692" y="493"/>
                    <a:pt x="694" y="491"/>
                    <a:pt x="694" y="489"/>
                  </a:cubicBezTo>
                  <a:cubicBezTo>
                    <a:pt x="694" y="488"/>
                    <a:pt x="694" y="486"/>
                    <a:pt x="694" y="485"/>
                  </a:cubicBezTo>
                  <a:cubicBezTo>
                    <a:pt x="694" y="484"/>
                    <a:pt x="694" y="482"/>
                    <a:pt x="695" y="481"/>
                  </a:cubicBezTo>
                  <a:cubicBezTo>
                    <a:pt x="695" y="480"/>
                    <a:pt x="695" y="480"/>
                    <a:pt x="695" y="479"/>
                  </a:cubicBezTo>
                  <a:cubicBezTo>
                    <a:pt x="695" y="477"/>
                    <a:pt x="696" y="476"/>
                    <a:pt x="696" y="474"/>
                  </a:cubicBezTo>
                  <a:cubicBezTo>
                    <a:pt x="698" y="472"/>
                    <a:pt x="698" y="471"/>
                    <a:pt x="698" y="468"/>
                  </a:cubicBezTo>
                  <a:cubicBezTo>
                    <a:pt x="698" y="468"/>
                    <a:pt x="698" y="467"/>
                    <a:pt x="698" y="467"/>
                  </a:cubicBezTo>
                  <a:cubicBezTo>
                    <a:pt x="698" y="466"/>
                    <a:pt x="698" y="465"/>
                    <a:pt x="698" y="464"/>
                  </a:cubicBezTo>
                  <a:cubicBezTo>
                    <a:pt x="698" y="464"/>
                    <a:pt x="698" y="463"/>
                    <a:pt x="699" y="463"/>
                  </a:cubicBezTo>
                  <a:cubicBezTo>
                    <a:pt x="699" y="462"/>
                    <a:pt x="699" y="461"/>
                    <a:pt x="699" y="461"/>
                  </a:cubicBezTo>
                  <a:cubicBezTo>
                    <a:pt x="699" y="460"/>
                    <a:pt x="698" y="459"/>
                    <a:pt x="698" y="459"/>
                  </a:cubicBezTo>
                  <a:cubicBezTo>
                    <a:pt x="698" y="458"/>
                    <a:pt x="697" y="458"/>
                    <a:pt x="697" y="457"/>
                  </a:cubicBezTo>
                  <a:cubicBezTo>
                    <a:pt x="697" y="456"/>
                    <a:pt x="697" y="455"/>
                    <a:pt x="697" y="454"/>
                  </a:cubicBezTo>
                  <a:cubicBezTo>
                    <a:pt x="697" y="453"/>
                    <a:pt x="697" y="453"/>
                    <a:pt x="697" y="453"/>
                  </a:cubicBezTo>
                  <a:cubicBezTo>
                    <a:pt x="697" y="450"/>
                    <a:pt x="699" y="448"/>
                    <a:pt x="700" y="446"/>
                  </a:cubicBezTo>
                  <a:cubicBezTo>
                    <a:pt x="701" y="445"/>
                    <a:pt x="703" y="443"/>
                    <a:pt x="703" y="441"/>
                  </a:cubicBezTo>
                  <a:cubicBezTo>
                    <a:pt x="704" y="440"/>
                    <a:pt x="704" y="439"/>
                    <a:pt x="704" y="438"/>
                  </a:cubicBezTo>
                  <a:cubicBezTo>
                    <a:pt x="704" y="437"/>
                    <a:pt x="704" y="436"/>
                    <a:pt x="704" y="435"/>
                  </a:cubicBezTo>
                  <a:cubicBezTo>
                    <a:pt x="705" y="433"/>
                    <a:pt x="706" y="430"/>
                    <a:pt x="707" y="428"/>
                  </a:cubicBezTo>
                  <a:cubicBezTo>
                    <a:pt x="707" y="427"/>
                    <a:pt x="707" y="427"/>
                    <a:pt x="707" y="427"/>
                  </a:cubicBezTo>
                  <a:cubicBezTo>
                    <a:pt x="707" y="427"/>
                    <a:pt x="707" y="427"/>
                    <a:pt x="707" y="427"/>
                  </a:cubicBezTo>
                  <a:cubicBezTo>
                    <a:pt x="706" y="424"/>
                    <a:pt x="705" y="423"/>
                    <a:pt x="704" y="421"/>
                  </a:cubicBezTo>
                  <a:cubicBezTo>
                    <a:pt x="703" y="420"/>
                    <a:pt x="702" y="418"/>
                    <a:pt x="701" y="417"/>
                  </a:cubicBezTo>
                  <a:cubicBezTo>
                    <a:pt x="699" y="416"/>
                    <a:pt x="697" y="414"/>
                    <a:pt x="696" y="412"/>
                  </a:cubicBezTo>
                  <a:cubicBezTo>
                    <a:pt x="696" y="411"/>
                    <a:pt x="696" y="411"/>
                    <a:pt x="696" y="410"/>
                  </a:cubicBezTo>
                  <a:cubicBezTo>
                    <a:pt x="696" y="409"/>
                    <a:pt x="696" y="409"/>
                    <a:pt x="696" y="409"/>
                  </a:cubicBezTo>
                  <a:cubicBezTo>
                    <a:pt x="696" y="406"/>
                    <a:pt x="696" y="406"/>
                    <a:pt x="696" y="406"/>
                  </a:cubicBezTo>
                  <a:cubicBezTo>
                    <a:pt x="694" y="407"/>
                    <a:pt x="694" y="407"/>
                    <a:pt x="694" y="407"/>
                  </a:cubicBezTo>
                  <a:cubicBezTo>
                    <a:pt x="694" y="407"/>
                    <a:pt x="694" y="406"/>
                    <a:pt x="694" y="406"/>
                  </a:cubicBezTo>
                  <a:cubicBezTo>
                    <a:pt x="693" y="405"/>
                    <a:pt x="694" y="401"/>
                    <a:pt x="694" y="399"/>
                  </a:cubicBezTo>
                  <a:cubicBezTo>
                    <a:pt x="696" y="393"/>
                    <a:pt x="700" y="386"/>
                    <a:pt x="703" y="379"/>
                  </a:cubicBezTo>
                  <a:cubicBezTo>
                    <a:pt x="705" y="377"/>
                    <a:pt x="706" y="374"/>
                    <a:pt x="707" y="372"/>
                  </a:cubicBezTo>
                  <a:cubicBezTo>
                    <a:pt x="714" y="357"/>
                    <a:pt x="721" y="342"/>
                    <a:pt x="728" y="328"/>
                  </a:cubicBezTo>
                  <a:cubicBezTo>
                    <a:pt x="731" y="321"/>
                    <a:pt x="731" y="321"/>
                    <a:pt x="731" y="321"/>
                  </a:cubicBezTo>
                  <a:cubicBezTo>
                    <a:pt x="739" y="303"/>
                    <a:pt x="748" y="284"/>
                    <a:pt x="757" y="264"/>
                  </a:cubicBezTo>
                  <a:cubicBezTo>
                    <a:pt x="765" y="249"/>
                    <a:pt x="772" y="233"/>
                    <a:pt x="779" y="218"/>
                  </a:cubicBezTo>
                  <a:cubicBezTo>
                    <a:pt x="788" y="199"/>
                    <a:pt x="788" y="199"/>
                    <a:pt x="788" y="199"/>
                  </a:cubicBezTo>
                  <a:lnTo>
                    <a:pt x="787" y="198"/>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18">
              <a:extLst>
                <a:ext uri="{FF2B5EF4-FFF2-40B4-BE49-F238E27FC236}">
                  <a16:creationId xmlns:a16="http://schemas.microsoft.com/office/drawing/2014/main" id="{91CEA9F8-9AB0-447A-8513-AA5D073E8BA0}"/>
                </a:ext>
              </a:extLst>
            </p:cNvPr>
            <p:cNvSpPr>
              <a:spLocks/>
            </p:cNvSpPr>
            <p:nvPr/>
          </p:nvSpPr>
          <p:spPr bwMode="auto">
            <a:xfrm>
              <a:off x="3004" y="1955"/>
              <a:ext cx="791" cy="791"/>
            </a:xfrm>
            <a:custGeom>
              <a:avLst/>
              <a:gdLst>
                <a:gd name="T0" fmla="*/ 317 w 324"/>
                <a:gd name="T1" fmla="*/ 88 h 324"/>
                <a:gd name="T2" fmla="*/ 315 w 324"/>
                <a:gd name="T3" fmla="*/ 51 h 324"/>
                <a:gd name="T4" fmla="*/ 316 w 324"/>
                <a:gd name="T5" fmla="*/ 34 h 324"/>
                <a:gd name="T6" fmla="*/ 300 w 324"/>
                <a:gd name="T7" fmla="*/ 27 h 324"/>
                <a:gd name="T8" fmla="*/ 279 w 324"/>
                <a:gd name="T9" fmla="*/ 35 h 324"/>
                <a:gd name="T10" fmla="*/ 258 w 324"/>
                <a:gd name="T11" fmla="*/ 42 h 324"/>
                <a:gd name="T12" fmla="*/ 247 w 324"/>
                <a:gd name="T13" fmla="*/ 37 h 324"/>
                <a:gd name="T14" fmla="*/ 242 w 324"/>
                <a:gd name="T15" fmla="*/ 45 h 324"/>
                <a:gd name="T16" fmla="*/ 219 w 324"/>
                <a:gd name="T17" fmla="*/ 38 h 324"/>
                <a:gd name="T18" fmla="*/ 205 w 324"/>
                <a:gd name="T19" fmla="*/ 41 h 324"/>
                <a:gd name="T20" fmla="*/ 201 w 324"/>
                <a:gd name="T21" fmla="*/ 37 h 324"/>
                <a:gd name="T22" fmla="*/ 176 w 324"/>
                <a:gd name="T23" fmla="*/ 34 h 324"/>
                <a:gd name="T24" fmla="*/ 154 w 324"/>
                <a:gd name="T25" fmla="*/ 33 h 324"/>
                <a:gd name="T26" fmla="*/ 138 w 324"/>
                <a:gd name="T27" fmla="*/ 8 h 324"/>
                <a:gd name="T28" fmla="*/ 133 w 324"/>
                <a:gd name="T29" fmla="*/ 7 h 324"/>
                <a:gd name="T30" fmla="*/ 124 w 324"/>
                <a:gd name="T31" fmla="*/ 25 h 324"/>
                <a:gd name="T32" fmla="*/ 117 w 324"/>
                <a:gd name="T33" fmla="*/ 48 h 324"/>
                <a:gd name="T34" fmla="*/ 107 w 324"/>
                <a:gd name="T35" fmla="*/ 68 h 324"/>
                <a:gd name="T36" fmla="*/ 101 w 324"/>
                <a:gd name="T37" fmla="*/ 92 h 324"/>
                <a:gd name="T38" fmla="*/ 86 w 324"/>
                <a:gd name="T39" fmla="*/ 121 h 324"/>
                <a:gd name="T40" fmla="*/ 69 w 324"/>
                <a:gd name="T41" fmla="*/ 135 h 324"/>
                <a:gd name="T42" fmla="*/ 50 w 324"/>
                <a:gd name="T43" fmla="*/ 158 h 324"/>
                <a:gd name="T44" fmla="*/ 27 w 324"/>
                <a:gd name="T45" fmla="*/ 184 h 324"/>
                <a:gd name="T46" fmla="*/ 5 w 324"/>
                <a:gd name="T47" fmla="*/ 213 h 324"/>
                <a:gd name="T48" fmla="*/ 4 w 324"/>
                <a:gd name="T49" fmla="*/ 245 h 324"/>
                <a:gd name="T50" fmla="*/ 9 w 324"/>
                <a:gd name="T51" fmla="*/ 265 h 324"/>
                <a:gd name="T52" fmla="*/ 16 w 324"/>
                <a:gd name="T53" fmla="*/ 278 h 324"/>
                <a:gd name="T54" fmla="*/ 36 w 324"/>
                <a:gd name="T55" fmla="*/ 288 h 324"/>
                <a:gd name="T56" fmla="*/ 43 w 324"/>
                <a:gd name="T57" fmla="*/ 292 h 324"/>
                <a:gd name="T58" fmla="*/ 66 w 324"/>
                <a:gd name="T59" fmla="*/ 305 h 324"/>
                <a:gd name="T60" fmla="*/ 77 w 324"/>
                <a:gd name="T61" fmla="*/ 308 h 324"/>
                <a:gd name="T62" fmla="*/ 84 w 324"/>
                <a:gd name="T63" fmla="*/ 312 h 324"/>
                <a:gd name="T64" fmla="*/ 97 w 324"/>
                <a:gd name="T65" fmla="*/ 322 h 324"/>
                <a:gd name="T66" fmla="*/ 111 w 324"/>
                <a:gd name="T67" fmla="*/ 310 h 324"/>
                <a:gd name="T68" fmla="*/ 123 w 324"/>
                <a:gd name="T69" fmla="*/ 294 h 324"/>
                <a:gd name="T70" fmla="*/ 153 w 324"/>
                <a:gd name="T71" fmla="*/ 282 h 324"/>
                <a:gd name="T72" fmla="*/ 168 w 324"/>
                <a:gd name="T73" fmla="*/ 284 h 324"/>
                <a:gd name="T74" fmla="*/ 182 w 324"/>
                <a:gd name="T75" fmla="*/ 273 h 324"/>
                <a:gd name="T76" fmla="*/ 196 w 324"/>
                <a:gd name="T77" fmla="*/ 273 h 324"/>
                <a:gd name="T78" fmla="*/ 218 w 324"/>
                <a:gd name="T79" fmla="*/ 274 h 324"/>
                <a:gd name="T80" fmla="*/ 246 w 324"/>
                <a:gd name="T81" fmla="*/ 270 h 324"/>
                <a:gd name="T82" fmla="*/ 258 w 324"/>
                <a:gd name="T83" fmla="*/ 247 h 324"/>
                <a:gd name="T84" fmla="*/ 262 w 324"/>
                <a:gd name="T85" fmla="*/ 217 h 324"/>
                <a:gd name="T86" fmla="*/ 257 w 324"/>
                <a:gd name="T87" fmla="*/ 181 h 324"/>
                <a:gd name="T88" fmla="*/ 220 w 324"/>
                <a:gd name="T89" fmla="*/ 169 h 324"/>
                <a:gd name="T90" fmla="*/ 231 w 324"/>
                <a:gd name="T91" fmla="*/ 144 h 324"/>
                <a:gd name="T92" fmla="*/ 259 w 324"/>
                <a:gd name="T93" fmla="*/ 167 h 324"/>
                <a:gd name="T94" fmla="*/ 269 w 324"/>
                <a:gd name="T95" fmla="*/ 165 h 324"/>
                <a:gd name="T96" fmla="*/ 282 w 324"/>
                <a:gd name="T97" fmla="*/ 156 h 324"/>
                <a:gd name="T98" fmla="*/ 279 w 324"/>
                <a:gd name="T99" fmla="*/ 141 h 324"/>
                <a:gd name="T100" fmla="*/ 285 w 324"/>
                <a:gd name="T101" fmla="*/ 123 h 324"/>
                <a:gd name="T102" fmla="*/ 293 w 324"/>
                <a:gd name="T103" fmla="*/ 126 h 324"/>
                <a:gd name="T104" fmla="*/ 302 w 324"/>
                <a:gd name="T105" fmla="*/ 113 h 324"/>
                <a:gd name="T106" fmla="*/ 318 w 324"/>
                <a:gd name="T107" fmla="*/ 11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324">
                  <a:moveTo>
                    <a:pt x="323" y="104"/>
                  </a:moveTo>
                  <a:cubicBezTo>
                    <a:pt x="323" y="103"/>
                    <a:pt x="323" y="102"/>
                    <a:pt x="323" y="102"/>
                  </a:cubicBezTo>
                  <a:cubicBezTo>
                    <a:pt x="323" y="101"/>
                    <a:pt x="323" y="100"/>
                    <a:pt x="323" y="99"/>
                  </a:cubicBezTo>
                  <a:cubicBezTo>
                    <a:pt x="323" y="97"/>
                    <a:pt x="323" y="94"/>
                    <a:pt x="321" y="93"/>
                  </a:cubicBezTo>
                  <a:cubicBezTo>
                    <a:pt x="320" y="91"/>
                    <a:pt x="318" y="90"/>
                    <a:pt x="317" y="88"/>
                  </a:cubicBezTo>
                  <a:cubicBezTo>
                    <a:pt x="315" y="86"/>
                    <a:pt x="314" y="84"/>
                    <a:pt x="313" y="82"/>
                  </a:cubicBezTo>
                  <a:cubicBezTo>
                    <a:pt x="313" y="81"/>
                    <a:pt x="312" y="80"/>
                    <a:pt x="312" y="79"/>
                  </a:cubicBezTo>
                  <a:cubicBezTo>
                    <a:pt x="311" y="76"/>
                    <a:pt x="309" y="73"/>
                    <a:pt x="309" y="69"/>
                  </a:cubicBezTo>
                  <a:cubicBezTo>
                    <a:pt x="309" y="64"/>
                    <a:pt x="310" y="61"/>
                    <a:pt x="312" y="57"/>
                  </a:cubicBezTo>
                  <a:cubicBezTo>
                    <a:pt x="313" y="55"/>
                    <a:pt x="313" y="53"/>
                    <a:pt x="315" y="51"/>
                  </a:cubicBezTo>
                  <a:cubicBezTo>
                    <a:pt x="315" y="51"/>
                    <a:pt x="315" y="50"/>
                    <a:pt x="316" y="50"/>
                  </a:cubicBezTo>
                  <a:cubicBezTo>
                    <a:pt x="317" y="49"/>
                    <a:pt x="317" y="48"/>
                    <a:pt x="318" y="47"/>
                  </a:cubicBezTo>
                  <a:cubicBezTo>
                    <a:pt x="318" y="45"/>
                    <a:pt x="318" y="44"/>
                    <a:pt x="317" y="42"/>
                  </a:cubicBezTo>
                  <a:cubicBezTo>
                    <a:pt x="316" y="41"/>
                    <a:pt x="315" y="39"/>
                    <a:pt x="315" y="37"/>
                  </a:cubicBezTo>
                  <a:cubicBezTo>
                    <a:pt x="315" y="36"/>
                    <a:pt x="316" y="35"/>
                    <a:pt x="316" y="34"/>
                  </a:cubicBezTo>
                  <a:cubicBezTo>
                    <a:pt x="317" y="32"/>
                    <a:pt x="318" y="30"/>
                    <a:pt x="316" y="27"/>
                  </a:cubicBezTo>
                  <a:cubicBezTo>
                    <a:pt x="316" y="26"/>
                    <a:pt x="314" y="25"/>
                    <a:pt x="311" y="25"/>
                  </a:cubicBezTo>
                  <a:cubicBezTo>
                    <a:pt x="311" y="25"/>
                    <a:pt x="310" y="25"/>
                    <a:pt x="310" y="25"/>
                  </a:cubicBezTo>
                  <a:cubicBezTo>
                    <a:pt x="307" y="25"/>
                    <a:pt x="305" y="26"/>
                    <a:pt x="302" y="27"/>
                  </a:cubicBezTo>
                  <a:cubicBezTo>
                    <a:pt x="300" y="27"/>
                    <a:pt x="300" y="27"/>
                    <a:pt x="300" y="27"/>
                  </a:cubicBezTo>
                  <a:cubicBezTo>
                    <a:pt x="297" y="28"/>
                    <a:pt x="295" y="30"/>
                    <a:pt x="293" y="31"/>
                  </a:cubicBezTo>
                  <a:cubicBezTo>
                    <a:pt x="292" y="33"/>
                    <a:pt x="290" y="34"/>
                    <a:pt x="289" y="35"/>
                  </a:cubicBezTo>
                  <a:cubicBezTo>
                    <a:pt x="287" y="35"/>
                    <a:pt x="286" y="36"/>
                    <a:pt x="284" y="36"/>
                  </a:cubicBezTo>
                  <a:cubicBezTo>
                    <a:pt x="283" y="36"/>
                    <a:pt x="282" y="36"/>
                    <a:pt x="281" y="36"/>
                  </a:cubicBezTo>
                  <a:cubicBezTo>
                    <a:pt x="281" y="35"/>
                    <a:pt x="280" y="35"/>
                    <a:pt x="279" y="35"/>
                  </a:cubicBezTo>
                  <a:cubicBezTo>
                    <a:pt x="278" y="35"/>
                    <a:pt x="277" y="36"/>
                    <a:pt x="276" y="36"/>
                  </a:cubicBezTo>
                  <a:cubicBezTo>
                    <a:pt x="273" y="37"/>
                    <a:pt x="268" y="38"/>
                    <a:pt x="264" y="40"/>
                  </a:cubicBezTo>
                  <a:cubicBezTo>
                    <a:pt x="264" y="40"/>
                    <a:pt x="263" y="40"/>
                    <a:pt x="263" y="41"/>
                  </a:cubicBezTo>
                  <a:cubicBezTo>
                    <a:pt x="262" y="41"/>
                    <a:pt x="260" y="42"/>
                    <a:pt x="259" y="42"/>
                  </a:cubicBezTo>
                  <a:cubicBezTo>
                    <a:pt x="259" y="42"/>
                    <a:pt x="258" y="42"/>
                    <a:pt x="258" y="42"/>
                  </a:cubicBezTo>
                  <a:cubicBezTo>
                    <a:pt x="257" y="42"/>
                    <a:pt x="255" y="40"/>
                    <a:pt x="254" y="39"/>
                  </a:cubicBezTo>
                  <a:cubicBezTo>
                    <a:pt x="254" y="38"/>
                    <a:pt x="253" y="38"/>
                    <a:pt x="253" y="38"/>
                  </a:cubicBezTo>
                  <a:cubicBezTo>
                    <a:pt x="252" y="36"/>
                    <a:pt x="250" y="35"/>
                    <a:pt x="250" y="35"/>
                  </a:cubicBezTo>
                  <a:cubicBezTo>
                    <a:pt x="246" y="34"/>
                    <a:pt x="246" y="34"/>
                    <a:pt x="246" y="34"/>
                  </a:cubicBezTo>
                  <a:cubicBezTo>
                    <a:pt x="247" y="37"/>
                    <a:pt x="247" y="37"/>
                    <a:pt x="247" y="37"/>
                  </a:cubicBezTo>
                  <a:cubicBezTo>
                    <a:pt x="247" y="38"/>
                    <a:pt x="247" y="38"/>
                    <a:pt x="247" y="39"/>
                  </a:cubicBezTo>
                  <a:cubicBezTo>
                    <a:pt x="247" y="39"/>
                    <a:pt x="248" y="40"/>
                    <a:pt x="248" y="40"/>
                  </a:cubicBezTo>
                  <a:cubicBezTo>
                    <a:pt x="248" y="42"/>
                    <a:pt x="248" y="46"/>
                    <a:pt x="246" y="46"/>
                  </a:cubicBezTo>
                  <a:cubicBezTo>
                    <a:pt x="246" y="47"/>
                    <a:pt x="246" y="47"/>
                    <a:pt x="246" y="47"/>
                  </a:cubicBezTo>
                  <a:cubicBezTo>
                    <a:pt x="245" y="47"/>
                    <a:pt x="243" y="46"/>
                    <a:pt x="242" y="45"/>
                  </a:cubicBezTo>
                  <a:cubicBezTo>
                    <a:pt x="241" y="44"/>
                    <a:pt x="241" y="44"/>
                    <a:pt x="241" y="44"/>
                  </a:cubicBezTo>
                  <a:cubicBezTo>
                    <a:pt x="240" y="44"/>
                    <a:pt x="239" y="43"/>
                    <a:pt x="238" y="42"/>
                  </a:cubicBezTo>
                  <a:cubicBezTo>
                    <a:pt x="235" y="41"/>
                    <a:pt x="233" y="40"/>
                    <a:pt x="231" y="39"/>
                  </a:cubicBezTo>
                  <a:cubicBezTo>
                    <a:pt x="229" y="37"/>
                    <a:pt x="227" y="36"/>
                    <a:pt x="225" y="36"/>
                  </a:cubicBezTo>
                  <a:cubicBezTo>
                    <a:pt x="223" y="36"/>
                    <a:pt x="221" y="37"/>
                    <a:pt x="219" y="38"/>
                  </a:cubicBezTo>
                  <a:cubicBezTo>
                    <a:pt x="218" y="38"/>
                    <a:pt x="218" y="38"/>
                    <a:pt x="217" y="38"/>
                  </a:cubicBezTo>
                  <a:cubicBezTo>
                    <a:pt x="216" y="38"/>
                    <a:pt x="214" y="38"/>
                    <a:pt x="213" y="37"/>
                  </a:cubicBezTo>
                  <a:cubicBezTo>
                    <a:pt x="212" y="37"/>
                    <a:pt x="210" y="37"/>
                    <a:pt x="209" y="37"/>
                  </a:cubicBezTo>
                  <a:cubicBezTo>
                    <a:pt x="208" y="37"/>
                    <a:pt x="208" y="37"/>
                    <a:pt x="207" y="37"/>
                  </a:cubicBezTo>
                  <a:cubicBezTo>
                    <a:pt x="206" y="38"/>
                    <a:pt x="205" y="39"/>
                    <a:pt x="205" y="41"/>
                  </a:cubicBezTo>
                  <a:cubicBezTo>
                    <a:pt x="205" y="43"/>
                    <a:pt x="204" y="44"/>
                    <a:pt x="203" y="45"/>
                  </a:cubicBezTo>
                  <a:cubicBezTo>
                    <a:pt x="203" y="45"/>
                    <a:pt x="202" y="45"/>
                    <a:pt x="202" y="45"/>
                  </a:cubicBezTo>
                  <a:cubicBezTo>
                    <a:pt x="202" y="45"/>
                    <a:pt x="202" y="45"/>
                    <a:pt x="202" y="45"/>
                  </a:cubicBezTo>
                  <a:cubicBezTo>
                    <a:pt x="200" y="44"/>
                    <a:pt x="200" y="41"/>
                    <a:pt x="201" y="38"/>
                  </a:cubicBezTo>
                  <a:cubicBezTo>
                    <a:pt x="201" y="38"/>
                    <a:pt x="201" y="37"/>
                    <a:pt x="201" y="37"/>
                  </a:cubicBezTo>
                  <a:cubicBezTo>
                    <a:pt x="200" y="32"/>
                    <a:pt x="196" y="19"/>
                    <a:pt x="190" y="17"/>
                  </a:cubicBezTo>
                  <a:cubicBezTo>
                    <a:pt x="190" y="16"/>
                    <a:pt x="189" y="16"/>
                    <a:pt x="189" y="16"/>
                  </a:cubicBezTo>
                  <a:cubicBezTo>
                    <a:pt x="187" y="16"/>
                    <a:pt x="186" y="17"/>
                    <a:pt x="184" y="18"/>
                  </a:cubicBezTo>
                  <a:cubicBezTo>
                    <a:pt x="181" y="21"/>
                    <a:pt x="180" y="24"/>
                    <a:pt x="178" y="28"/>
                  </a:cubicBezTo>
                  <a:cubicBezTo>
                    <a:pt x="178" y="30"/>
                    <a:pt x="177" y="32"/>
                    <a:pt x="176" y="34"/>
                  </a:cubicBezTo>
                  <a:cubicBezTo>
                    <a:pt x="174" y="37"/>
                    <a:pt x="172" y="39"/>
                    <a:pt x="169" y="39"/>
                  </a:cubicBezTo>
                  <a:cubicBezTo>
                    <a:pt x="167" y="39"/>
                    <a:pt x="166" y="38"/>
                    <a:pt x="165" y="38"/>
                  </a:cubicBezTo>
                  <a:cubicBezTo>
                    <a:pt x="164" y="37"/>
                    <a:pt x="163" y="37"/>
                    <a:pt x="162" y="36"/>
                  </a:cubicBezTo>
                  <a:cubicBezTo>
                    <a:pt x="162" y="35"/>
                    <a:pt x="161" y="35"/>
                    <a:pt x="160" y="34"/>
                  </a:cubicBezTo>
                  <a:cubicBezTo>
                    <a:pt x="158" y="34"/>
                    <a:pt x="156" y="33"/>
                    <a:pt x="154" y="33"/>
                  </a:cubicBezTo>
                  <a:cubicBezTo>
                    <a:pt x="154" y="32"/>
                    <a:pt x="153" y="32"/>
                    <a:pt x="152" y="32"/>
                  </a:cubicBezTo>
                  <a:cubicBezTo>
                    <a:pt x="150" y="31"/>
                    <a:pt x="148" y="31"/>
                    <a:pt x="147" y="31"/>
                  </a:cubicBezTo>
                  <a:cubicBezTo>
                    <a:pt x="143" y="30"/>
                    <a:pt x="139" y="29"/>
                    <a:pt x="136" y="26"/>
                  </a:cubicBezTo>
                  <a:cubicBezTo>
                    <a:pt x="132" y="22"/>
                    <a:pt x="134" y="13"/>
                    <a:pt x="137" y="9"/>
                  </a:cubicBezTo>
                  <a:cubicBezTo>
                    <a:pt x="137" y="9"/>
                    <a:pt x="137" y="8"/>
                    <a:pt x="138" y="8"/>
                  </a:cubicBezTo>
                  <a:cubicBezTo>
                    <a:pt x="139" y="6"/>
                    <a:pt x="140" y="4"/>
                    <a:pt x="140" y="3"/>
                  </a:cubicBezTo>
                  <a:cubicBezTo>
                    <a:pt x="140" y="0"/>
                    <a:pt x="140" y="0"/>
                    <a:pt x="140" y="0"/>
                  </a:cubicBezTo>
                  <a:cubicBezTo>
                    <a:pt x="137" y="2"/>
                    <a:pt x="137" y="2"/>
                    <a:pt x="137" y="2"/>
                  </a:cubicBezTo>
                  <a:cubicBezTo>
                    <a:pt x="136" y="2"/>
                    <a:pt x="136" y="3"/>
                    <a:pt x="134" y="6"/>
                  </a:cubicBezTo>
                  <a:cubicBezTo>
                    <a:pt x="133" y="6"/>
                    <a:pt x="133" y="7"/>
                    <a:pt x="133" y="7"/>
                  </a:cubicBezTo>
                  <a:cubicBezTo>
                    <a:pt x="132" y="9"/>
                    <a:pt x="130" y="10"/>
                    <a:pt x="129" y="11"/>
                  </a:cubicBezTo>
                  <a:cubicBezTo>
                    <a:pt x="127" y="13"/>
                    <a:pt x="125" y="16"/>
                    <a:pt x="123" y="18"/>
                  </a:cubicBezTo>
                  <a:cubicBezTo>
                    <a:pt x="123" y="19"/>
                    <a:pt x="123" y="19"/>
                    <a:pt x="123" y="19"/>
                  </a:cubicBezTo>
                  <a:cubicBezTo>
                    <a:pt x="124" y="21"/>
                    <a:pt x="124" y="21"/>
                    <a:pt x="124" y="21"/>
                  </a:cubicBezTo>
                  <a:cubicBezTo>
                    <a:pt x="125" y="22"/>
                    <a:pt x="125" y="23"/>
                    <a:pt x="124" y="25"/>
                  </a:cubicBezTo>
                  <a:cubicBezTo>
                    <a:pt x="124" y="27"/>
                    <a:pt x="123" y="27"/>
                    <a:pt x="122" y="28"/>
                  </a:cubicBezTo>
                  <a:cubicBezTo>
                    <a:pt x="122" y="29"/>
                    <a:pt x="121" y="29"/>
                    <a:pt x="121" y="30"/>
                  </a:cubicBezTo>
                  <a:cubicBezTo>
                    <a:pt x="120" y="31"/>
                    <a:pt x="120" y="32"/>
                    <a:pt x="120" y="34"/>
                  </a:cubicBezTo>
                  <a:cubicBezTo>
                    <a:pt x="120" y="35"/>
                    <a:pt x="119" y="35"/>
                    <a:pt x="119" y="36"/>
                  </a:cubicBezTo>
                  <a:cubicBezTo>
                    <a:pt x="119" y="40"/>
                    <a:pt x="118" y="45"/>
                    <a:pt x="117" y="48"/>
                  </a:cubicBezTo>
                  <a:cubicBezTo>
                    <a:pt x="116" y="49"/>
                    <a:pt x="115" y="50"/>
                    <a:pt x="114" y="51"/>
                  </a:cubicBezTo>
                  <a:cubicBezTo>
                    <a:pt x="114" y="51"/>
                    <a:pt x="113" y="52"/>
                    <a:pt x="113" y="53"/>
                  </a:cubicBezTo>
                  <a:cubicBezTo>
                    <a:pt x="112" y="54"/>
                    <a:pt x="112" y="55"/>
                    <a:pt x="111" y="55"/>
                  </a:cubicBezTo>
                  <a:cubicBezTo>
                    <a:pt x="111" y="56"/>
                    <a:pt x="111" y="57"/>
                    <a:pt x="110" y="58"/>
                  </a:cubicBezTo>
                  <a:cubicBezTo>
                    <a:pt x="108" y="61"/>
                    <a:pt x="107" y="64"/>
                    <a:pt x="107" y="68"/>
                  </a:cubicBezTo>
                  <a:cubicBezTo>
                    <a:pt x="107" y="69"/>
                    <a:pt x="107" y="71"/>
                    <a:pt x="107" y="72"/>
                  </a:cubicBezTo>
                  <a:cubicBezTo>
                    <a:pt x="107" y="74"/>
                    <a:pt x="107" y="77"/>
                    <a:pt x="106" y="78"/>
                  </a:cubicBezTo>
                  <a:cubicBezTo>
                    <a:pt x="106" y="79"/>
                    <a:pt x="105" y="80"/>
                    <a:pt x="104" y="81"/>
                  </a:cubicBezTo>
                  <a:cubicBezTo>
                    <a:pt x="104" y="81"/>
                    <a:pt x="103" y="82"/>
                    <a:pt x="103" y="83"/>
                  </a:cubicBezTo>
                  <a:cubicBezTo>
                    <a:pt x="101" y="86"/>
                    <a:pt x="101" y="89"/>
                    <a:pt x="101" y="92"/>
                  </a:cubicBezTo>
                  <a:cubicBezTo>
                    <a:pt x="101" y="94"/>
                    <a:pt x="101" y="95"/>
                    <a:pt x="101" y="97"/>
                  </a:cubicBezTo>
                  <a:cubicBezTo>
                    <a:pt x="101" y="100"/>
                    <a:pt x="100" y="103"/>
                    <a:pt x="99" y="105"/>
                  </a:cubicBezTo>
                  <a:cubicBezTo>
                    <a:pt x="98" y="107"/>
                    <a:pt x="97" y="108"/>
                    <a:pt x="97" y="109"/>
                  </a:cubicBezTo>
                  <a:cubicBezTo>
                    <a:pt x="95" y="114"/>
                    <a:pt x="94" y="117"/>
                    <a:pt x="90" y="119"/>
                  </a:cubicBezTo>
                  <a:cubicBezTo>
                    <a:pt x="89" y="120"/>
                    <a:pt x="87" y="121"/>
                    <a:pt x="86" y="121"/>
                  </a:cubicBezTo>
                  <a:cubicBezTo>
                    <a:pt x="84" y="121"/>
                    <a:pt x="84" y="121"/>
                    <a:pt x="84" y="121"/>
                  </a:cubicBezTo>
                  <a:cubicBezTo>
                    <a:pt x="83" y="121"/>
                    <a:pt x="83" y="121"/>
                    <a:pt x="83" y="121"/>
                  </a:cubicBezTo>
                  <a:cubicBezTo>
                    <a:pt x="81" y="121"/>
                    <a:pt x="80" y="122"/>
                    <a:pt x="78" y="123"/>
                  </a:cubicBezTo>
                  <a:cubicBezTo>
                    <a:pt x="77" y="123"/>
                    <a:pt x="77" y="123"/>
                    <a:pt x="77" y="123"/>
                  </a:cubicBezTo>
                  <a:cubicBezTo>
                    <a:pt x="72" y="127"/>
                    <a:pt x="70" y="129"/>
                    <a:pt x="69" y="135"/>
                  </a:cubicBezTo>
                  <a:cubicBezTo>
                    <a:pt x="68" y="139"/>
                    <a:pt x="67" y="143"/>
                    <a:pt x="65" y="146"/>
                  </a:cubicBezTo>
                  <a:cubicBezTo>
                    <a:pt x="65" y="147"/>
                    <a:pt x="64" y="148"/>
                    <a:pt x="64" y="149"/>
                  </a:cubicBezTo>
                  <a:cubicBezTo>
                    <a:pt x="63" y="152"/>
                    <a:pt x="61" y="156"/>
                    <a:pt x="58" y="157"/>
                  </a:cubicBezTo>
                  <a:cubicBezTo>
                    <a:pt x="57" y="158"/>
                    <a:pt x="55" y="158"/>
                    <a:pt x="54" y="158"/>
                  </a:cubicBezTo>
                  <a:cubicBezTo>
                    <a:pt x="53" y="158"/>
                    <a:pt x="51" y="158"/>
                    <a:pt x="50" y="158"/>
                  </a:cubicBezTo>
                  <a:cubicBezTo>
                    <a:pt x="47" y="159"/>
                    <a:pt x="45" y="160"/>
                    <a:pt x="43" y="161"/>
                  </a:cubicBezTo>
                  <a:cubicBezTo>
                    <a:pt x="42" y="162"/>
                    <a:pt x="41" y="163"/>
                    <a:pt x="41" y="164"/>
                  </a:cubicBezTo>
                  <a:cubicBezTo>
                    <a:pt x="40" y="165"/>
                    <a:pt x="39" y="166"/>
                    <a:pt x="39" y="167"/>
                  </a:cubicBezTo>
                  <a:cubicBezTo>
                    <a:pt x="38" y="168"/>
                    <a:pt x="37" y="169"/>
                    <a:pt x="36" y="169"/>
                  </a:cubicBezTo>
                  <a:cubicBezTo>
                    <a:pt x="31" y="173"/>
                    <a:pt x="26" y="178"/>
                    <a:pt x="27" y="184"/>
                  </a:cubicBezTo>
                  <a:cubicBezTo>
                    <a:pt x="28" y="190"/>
                    <a:pt x="25" y="193"/>
                    <a:pt x="21" y="197"/>
                  </a:cubicBezTo>
                  <a:cubicBezTo>
                    <a:pt x="20" y="198"/>
                    <a:pt x="18" y="199"/>
                    <a:pt x="16" y="200"/>
                  </a:cubicBezTo>
                  <a:cubicBezTo>
                    <a:pt x="14" y="202"/>
                    <a:pt x="11" y="203"/>
                    <a:pt x="10" y="206"/>
                  </a:cubicBezTo>
                  <a:cubicBezTo>
                    <a:pt x="9" y="206"/>
                    <a:pt x="9" y="207"/>
                    <a:pt x="8" y="208"/>
                  </a:cubicBezTo>
                  <a:cubicBezTo>
                    <a:pt x="8" y="210"/>
                    <a:pt x="7" y="212"/>
                    <a:pt x="5" y="213"/>
                  </a:cubicBezTo>
                  <a:cubicBezTo>
                    <a:pt x="4" y="215"/>
                    <a:pt x="2" y="218"/>
                    <a:pt x="2" y="220"/>
                  </a:cubicBezTo>
                  <a:cubicBezTo>
                    <a:pt x="0" y="225"/>
                    <a:pt x="1" y="230"/>
                    <a:pt x="1" y="234"/>
                  </a:cubicBezTo>
                  <a:cubicBezTo>
                    <a:pt x="1" y="236"/>
                    <a:pt x="1" y="237"/>
                    <a:pt x="1" y="238"/>
                  </a:cubicBezTo>
                  <a:cubicBezTo>
                    <a:pt x="2" y="240"/>
                    <a:pt x="2" y="241"/>
                    <a:pt x="3" y="242"/>
                  </a:cubicBezTo>
                  <a:cubicBezTo>
                    <a:pt x="3" y="243"/>
                    <a:pt x="4" y="244"/>
                    <a:pt x="4" y="245"/>
                  </a:cubicBezTo>
                  <a:cubicBezTo>
                    <a:pt x="4" y="247"/>
                    <a:pt x="4" y="249"/>
                    <a:pt x="4" y="250"/>
                  </a:cubicBezTo>
                  <a:cubicBezTo>
                    <a:pt x="4" y="253"/>
                    <a:pt x="4" y="253"/>
                    <a:pt x="4" y="253"/>
                  </a:cubicBezTo>
                  <a:cubicBezTo>
                    <a:pt x="6" y="253"/>
                    <a:pt x="6" y="253"/>
                    <a:pt x="6" y="253"/>
                  </a:cubicBezTo>
                  <a:cubicBezTo>
                    <a:pt x="7" y="254"/>
                    <a:pt x="8" y="254"/>
                    <a:pt x="8" y="255"/>
                  </a:cubicBezTo>
                  <a:cubicBezTo>
                    <a:pt x="9" y="257"/>
                    <a:pt x="9" y="261"/>
                    <a:pt x="9" y="265"/>
                  </a:cubicBezTo>
                  <a:cubicBezTo>
                    <a:pt x="8" y="268"/>
                    <a:pt x="8" y="268"/>
                    <a:pt x="8" y="268"/>
                  </a:cubicBezTo>
                  <a:cubicBezTo>
                    <a:pt x="10" y="269"/>
                    <a:pt x="10" y="269"/>
                    <a:pt x="10" y="269"/>
                  </a:cubicBezTo>
                  <a:cubicBezTo>
                    <a:pt x="12" y="269"/>
                    <a:pt x="15" y="271"/>
                    <a:pt x="16" y="271"/>
                  </a:cubicBezTo>
                  <a:cubicBezTo>
                    <a:pt x="17" y="273"/>
                    <a:pt x="17" y="274"/>
                    <a:pt x="17" y="276"/>
                  </a:cubicBezTo>
                  <a:cubicBezTo>
                    <a:pt x="17" y="276"/>
                    <a:pt x="16" y="277"/>
                    <a:pt x="16" y="278"/>
                  </a:cubicBezTo>
                  <a:cubicBezTo>
                    <a:pt x="16" y="282"/>
                    <a:pt x="15" y="285"/>
                    <a:pt x="17" y="287"/>
                  </a:cubicBezTo>
                  <a:cubicBezTo>
                    <a:pt x="18" y="287"/>
                    <a:pt x="19" y="288"/>
                    <a:pt x="21" y="288"/>
                  </a:cubicBezTo>
                  <a:cubicBezTo>
                    <a:pt x="22" y="288"/>
                    <a:pt x="24" y="287"/>
                    <a:pt x="26" y="287"/>
                  </a:cubicBezTo>
                  <a:cubicBezTo>
                    <a:pt x="28" y="287"/>
                    <a:pt x="30" y="286"/>
                    <a:pt x="31" y="286"/>
                  </a:cubicBezTo>
                  <a:cubicBezTo>
                    <a:pt x="34" y="286"/>
                    <a:pt x="35" y="287"/>
                    <a:pt x="36" y="288"/>
                  </a:cubicBezTo>
                  <a:cubicBezTo>
                    <a:pt x="37" y="289"/>
                    <a:pt x="37" y="289"/>
                    <a:pt x="37" y="290"/>
                  </a:cubicBezTo>
                  <a:cubicBezTo>
                    <a:pt x="38" y="291"/>
                    <a:pt x="38" y="291"/>
                    <a:pt x="39" y="292"/>
                  </a:cubicBezTo>
                  <a:cubicBezTo>
                    <a:pt x="39" y="292"/>
                    <a:pt x="40" y="292"/>
                    <a:pt x="41" y="292"/>
                  </a:cubicBezTo>
                  <a:cubicBezTo>
                    <a:pt x="42" y="292"/>
                    <a:pt x="42" y="292"/>
                    <a:pt x="42" y="292"/>
                  </a:cubicBezTo>
                  <a:cubicBezTo>
                    <a:pt x="42" y="292"/>
                    <a:pt x="43" y="292"/>
                    <a:pt x="43" y="292"/>
                  </a:cubicBezTo>
                  <a:cubicBezTo>
                    <a:pt x="45" y="293"/>
                    <a:pt x="47" y="294"/>
                    <a:pt x="48" y="295"/>
                  </a:cubicBezTo>
                  <a:cubicBezTo>
                    <a:pt x="49" y="295"/>
                    <a:pt x="50" y="296"/>
                    <a:pt x="51" y="297"/>
                  </a:cubicBezTo>
                  <a:cubicBezTo>
                    <a:pt x="52" y="297"/>
                    <a:pt x="53" y="298"/>
                    <a:pt x="54" y="298"/>
                  </a:cubicBezTo>
                  <a:cubicBezTo>
                    <a:pt x="56" y="299"/>
                    <a:pt x="58" y="299"/>
                    <a:pt x="59" y="301"/>
                  </a:cubicBezTo>
                  <a:cubicBezTo>
                    <a:pt x="61" y="302"/>
                    <a:pt x="63" y="304"/>
                    <a:pt x="66" y="305"/>
                  </a:cubicBezTo>
                  <a:cubicBezTo>
                    <a:pt x="67" y="305"/>
                    <a:pt x="68" y="306"/>
                    <a:pt x="70" y="306"/>
                  </a:cubicBezTo>
                  <a:cubicBezTo>
                    <a:pt x="71" y="306"/>
                    <a:pt x="72" y="307"/>
                    <a:pt x="73" y="307"/>
                  </a:cubicBezTo>
                  <a:cubicBezTo>
                    <a:pt x="73" y="307"/>
                    <a:pt x="73" y="307"/>
                    <a:pt x="73" y="307"/>
                  </a:cubicBezTo>
                  <a:cubicBezTo>
                    <a:pt x="73" y="308"/>
                    <a:pt x="73" y="308"/>
                    <a:pt x="73" y="308"/>
                  </a:cubicBezTo>
                  <a:cubicBezTo>
                    <a:pt x="77" y="308"/>
                    <a:pt x="77" y="308"/>
                    <a:pt x="77" y="308"/>
                  </a:cubicBezTo>
                  <a:cubicBezTo>
                    <a:pt x="77" y="308"/>
                    <a:pt x="77" y="308"/>
                    <a:pt x="77" y="308"/>
                  </a:cubicBezTo>
                  <a:cubicBezTo>
                    <a:pt x="77" y="308"/>
                    <a:pt x="78" y="308"/>
                    <a:pt x="78" y="308"/>
                  </a:cubicBezTo>
                  <a:cubicBezTo>
                    <a:pt x="78" y="308"/>
                    <a:pt x="79" y="308"/>
                    <a:pt x="80" y="308"/>
                  </a:cubicBezTo>
                  <a:cubicBezTo>
                    <a:pt x="81" y="309"/>
                    <a:pt x="81" y="310"/>
                    <a:pt x="82" y="310"/>
                  </a:cubicBezTo>
                  <a:cubicBezTo>
                    <a:pt x="83" y="311"/>
                    <a:pt x="84" y="311"/>
                    <a:pt x="84" y="312"/>
                  </a:cubicBezTo>
                  <a:cubicBezTo>
                    <a:pt x="85" y="312"/>
                    <a:pt x="85" y="312"/>
                    <a:pt x="86" y="312"/>
                  </a:cubicBezTo>
                  <a:cubicBezTo>
                    <a:pt x="87" y="312"/>
                    <a:pt x="87" y="312"/>
                    <a:pt x="88" y="313"/>
                  </a:cubicBezTo>
                  <a:cubicBezTo>
                    <a:pt x="89" y="313"/>
                    <a:pt x="89" y="314"/>
                    <a:pt x="90" y="314"/>
                  </a:cubicBezTo>
                  <a:cubicBezTo>
                    <a:pt x="90" y="314"/>
                    <a:pt x="90" y="315"/>
                    <a:pt x="91" y="315"/>
                  </a:cubicBezTo>
                  <a:cubicBezTo>
                    <a:pt x="93" y="317"/>
                    <a:pt x="95" y="319"/>
                    <a:pt x="97" y="322"/>
                  </a:cubicBezTo>
                  <a:cubicBezTo>
                    <a:pt x="99" y="324"/>
                    <a:pt x="99" y="324"/>
                    <a:pt x="99" y="324"/>
                  </a:cubicBezTo>
                  <a:cubicBezTo>
                    <a:pt x="101" y="321"/>
                    <a:pt x="101" y="321"/>
                    <a:pt x="101" y="321"/>
                  </a:cubicBezTo>
                  <a:cubicBezTo>
                    <a:pt x="102" y="319"/>
                    <a:pt x="103" y="317"/>
                    <a:pt x="105" y="316"/>
                  </a:cubicBezTo>
                  <a:cubicBezTo>
                    <a:pt x="105" y="314"/>
                    <a:pt x="105" y="314"/>
                    <a:pt x="105" y="314"/>
                  </a:cubicBezTo>
                  <a:cubicBezTo>
                    <a:pt x="107" y="312"/>
                    <a:pt x="109" y="311"/>
                    <a:pt x="111" y="310"/>
                  </a:cubicBezTo>
                  <a:cubicBezTo>
                    <a:pt x="113" y="308"/>
                    <a:pt x="115" y="307"/>
                    <a:pt x="116" y="305"/>
                  </a:cubicBezTo>
                  <a:cubicBezTo>
                    <a:pt x="116" y="304"/>
                    <a:pt x="117" y="303"/>
                    <a:pt x="117" y="302"/>
                  </a:cubicBezTo>
                  <a:cubicBezTo>
                    <a:pt x="118" y="301"/>
                    <a:pt x="118" y="300"/>
                    <a:pt x="119" y="299"/>
                  </a:cubicBezTo>
                  <a:cubicBezTo>
                    <a:pt x="120" y="297"/>
                    <a:pt x="121" y="296"/>
                    <a:pt x="122" y="295"/>
                  </a:cubicBezTo>
                  <a:cubicBezTo>
                    <a:pt x="123" y="294"/>
                    <a:pt x="123" y="294"/>
                    <a:pt x="123" y="294"/>
                  </a:cubicBezTo>
                  <a:cubicBezTo>
                    <a:pt x="125" y="293"/>
                    <a:pt x="127" y="291"/>
                    <a:pt x="129" y="290"/>
                  </a:cubicBezTo>
                  <a:cubicBezTo>
                    <a:pt x="129" y="290"/>
                    <a:pt x="129" y="290"/>
                    <a:pt x="129" y="290"/>
                  </a:cubicBezTo>
                  <a:cubicBezTo>
                    <a:pt x="130" y="289"/>
                    <a:pt x="131" y="288"/>
                    <a:pt x="132" y="288"/>
                  </a:cubicBezTo>
                  <a:cubicBezTo>
                    <a:pt x="136" y="284"/>
                    <a:pt x="140" y="284"/>
                    <a:pt x="146" y="284"/>
                  </a:cubicBezTo>
                  <a:cubicBezTo>
                    <a:pt x="148" y="284"/>
                    <a:pt x="150" y="284"/>
                    <a:pt x="153" y="282"/>
                  </a:cubicBezTo>
                  <a:cubicBezTo>
                    <a:pt x="153" y="282"/>
                    <a:pt x="154" y="282"/>
                    <a:pt x="155" y="281"/>
                  </a:cubicBezTo>
                  <a:cubicBezTo>
                    <a:pt x="156" y="280"/>
                    <a:pt x="157" y="280"/>
                    <a:pt x="158" y="279"/>
                  </a:cubicBezTo>
                  <a:cubicBezTo>
                    <a:pt x="158" y="279"/>
                    <a:pt x="159" y="279"/>
                    <a:pt x="159" y="279"/>
                  </a:cubicBezTo>
                  <a:cubicBezTo>
                    <a:pt x="161" y="279"/>
                    <a:pt x="162" y="281"/>
                    <a:pt x="164" y="282"/>
                  </a:cubicBezTo>
                  <a:cubicBezTo>
                    <a:pt x="165" y="283"/>
                    <a:pt x="166" y="284"/>
                    <a:pt x="168" y="284"/>
                  </a:cubicBezTo>
                  <a:cubicBezTo>
                    <a:pt x="169" y="284"/>
                    <a:pt x="169" y="284"/>
                    <a:pt x="170" y="283"/>
                  </a:cubicBezTo>
                  <a:cubicBezTo>
                    <a:pt x="171" y="283"/>
                    <a:pt x="172" y="282"/>
                    <a:pt x="174" y="280"/>
                  </a:cubicBezTo>
                  <a:cubicBezTo>
                    <a:pt x="174" y="280"/>
                    <a:pt x="175" y="279"/>
                    <a:pt x="176" y="278"/>
                  </a:cubicBezTo>
                  <a:cubicBezTo>
                    <a:pt x="177" y="278"/>
                    <a:pt x="177" y="277"/>
                    <a:pt x="178" y="276"/>
                  </a:cubicBezTo>
                  <a:cubicBezTo>
                    <a:pt x="179" y="275"/>
                    <a:pt x="180" y="274"/>
                    <a:pt x="182" y="273"/>
                  </a:cubicBezTo>
                  <a:cubicBezTo>
                    <a:pt x="183" y="273"/>
                    <a:pt x="184" y="273"/>
                    <a:pt x="186" y="273"/>
                  </a:cubicBezTo>
                  <a:cubicBezTo>
                    <a:pt x="186" y="273"/>
                    <a:pt x="187" y="273"/>
                    <a:pt x="188" y="273"/>
                  </a:cubicBezTo>
                  <a:cubicBezTo>
                    <a:pt x="190" y="273"/>
                    <a:pt x="190" y="273"/>
                    <a:pt x="190" y="273"/>
                  </a:cubicBezTo>
                  <a:cubicBezTo>
                    <a:pt x="192" y="273"/>
                    <a:pt x="194" y="273"/>
                    <a:pt x="196" y="273"/>
                  </a:cubicBezTo>
                  <a:cubicBezTo>
                    <a:pt x="196" y="273"/>
                    <a:pt x="196" y="273"/>
                    <a:pt x="196" y="273"/>
                  </a:cubicBezTo>
                  <a:cubicBezTo>
                    <a:pt x="200" y="273"/>
                    <a:pt x="203" y="273"/>
                    <a:pt x="206" y="273"/>
                  </a:cubicBezTo>
                  <a:cubicBezTo>
                    <a:pt x="207" y="273"/>
                    <a:pt x="207" y="273"/>
                    <a:pt x="207" y="273"/>
                  </a:cubicBezTo>
                  <a:cubicBezTo>
                    <a:pt x="208" y="273"/>
                    <a:pt x="209" y="273"/>
                    <a:pt x="210" y="273"/>
                  </a:cubicBezTo>
                  <a:cubicBezTo>
                    <a:pt x="211" y="273"/>
                    <a:pt x="212" y="273"/>
                    <a:pt x="213" y="273"/>
                  </a:cubicBezTo>
                  <a:cubicBezTo>
                    <a:pt x="215" y="273"/>
                    <a:pt x="217" y="273"/>
                    <a:pt x="218" y="274"/>
                  </a:cubicBezTo>
                  <a:cubicBezTo>
                    <a:pt x="220" y="274"/>
                    <a:pt x="222" y="275"/>
                    <a:pt x="224" y="276"/>
                  </a:cubicBezTo>
                  <a:cubicBezTo>
                    <a:pt x="226" y="277"/>
                    <a:pt x="227" y="278"/>
                    <a:pt x="228" y="278"/>
                  </a:cubicBezTo>
                  <a:cubicBezTo>
                    <a:pt x="229" y="279"/>
                    <a:pt x="230" y="279"/>
                    <a:pt x="231" y="279"/>
                  </a:cubicBezTo>
                  <a:cubicBezTo>
                    <a:pt x="235" y="279"/>
                    <a:pt x="238" y="277"/>
                    <a:pt x="241" y="273"/>
                  </a:cubicBezTo>
                  <a:cubicBezTo>
                    <a:pt x="243" y="272"/>
                    <a:pt x="244" y="271"/>
                    <a:pt x="246" y="270"/>
                  </a:cubicBezTo>
                  <a:cubicBezTo>
                    <a:pt x="247" y="269"/>
                    <a:pt x="249" y="268"/>
                    <a:pt x="250" y="268"/>
                  </a:cubicBezTo>
                  <a:cubicBezTo>
                    <a:pt x="252" y="267"/>
                    <a:pt x="254" y="266"/>
                    <a:pt x="255" y="265"/>
                  </a:cubicBezTo>
                  <a:cubicBezTo>
                    <a:pt x="258" y="263"/>
                    <a:pt x="258" y="260"/>
                    <a:pt x="257" y="257"/>
                  </a:cubicBezTo>
                  <a:cubicBezTo>
                    <a:pt x="257" y="256"/>
                    <a:pt x="257" y="256"/>
                    <a:pt x="257" y="256"/>
                  </a:cubicBezTo>
                  <a:cubicBezTo>
                    <a:pt x="256" y="253"/>
                    <a:pt x="257" y="250"/>
                    <a:pt x="258" y="247"/>
                  </a:cubicBezTo>
                  <a:cubicBezTo>
                    <a:pt x="259" y="247"/>
                    <a:pt x="259" y="246"/>
                    <a:pt x="260" y="245"/>
                  </a:cubicBezTo>
                  <a:cubicBezTo>
                    <a:pt x="262" y="241"/>
                    <a:pt x="259" y="239"/>
                    <a:pt x="255" y="237"/>
                  </a:cubicBezTo>
                  <a:cubicBezTo>
                    <a:pt x="253" y="236"/>
                    <a:pt x="252" y="235"/>
                    <a:pt x="251" y="233"/>
                  </a:cubicBezTo>
                  <a:cubicBezTo>
                    <a:pt x="249" y="231"/>
                    <a:pt x="250" y="229"/>
                    <a:pt x="253" y="227"/>
                  </a:cubicBezTo>
                  <a:cubicBezTo>
                    <a:pt x="256" y="225"/>
                    <a:pt x="260" y="221"/>
                    <a:pt x="262" y="217"/>
                  </a:cubicBezTo>
                  <a:cubicBezTo>
                    <a:pt x="267" y="211"/>
                    <a:pt x="266" y="204"/>
                    <a:pt x="259" y="196"/>
                  </a:cubicBezTo>
                  <a:cubicBezTo>
                    <a:pt x="258" y="196"/>
                    <a:pt x="258" y="196"/>
                    <a:pt x="258" y="196"/>
                  </a:cubicBezTo>
                  <a:cubicBezTo>
                    <a:pt x="256" y="194"/>
                    <a:pt x="255" y="192"/>
                    <a:pt x="255" y="189"/>
                  </a:cubicBezTo>
                  <a:cubicBezTo>
                    <a:pt x="255" y="187"/>
                    <a:pt x="256" y="185"/>
                    <a:pt x="257" y="183"/>
                  </a:cubicBezTo>
                  <a:cubicBezTo>
                    <a:pt x="257" y="182"/>
                    <a:pt x="257" y="182"/>
                    <a:pt x="257" y="181"/>
                  </a:cubicBezTo>
                  <a:cubicBezTo>
                    <a:pt x="258" y="181"/>
                    <a:pt x="258" y="180"/>
                    <a:pt x="258" y="179"/>
                  </a:cubicBezTo>
                  <a:cubicBezTo>
                    <a:pt x="258" y="178"/>
                    <a:pt x="259" y="176"/>
                    <a:pt x="259" y="175"/>
                  </a:cubicBezTo>
                  <a:cubicBezTo>
                    <a:pt x="259" y="174"/>
                    <a:pt x="259" y="173"/>
                    <a:pt x="258" y="173"/>
                  </a:cubicBezTo>
                  <a:cubicBezTo>
                    <a:pt x="258" y="171"/>
                    <a:pt x="258" y="171"/>
                    <a:pt x="258" y="171"/>
                  </a:cubicBezTo>
                  <a:cubicBezTo>
                    <a:pt x="220" y="169"/>
                    <a:pt x="220" y="169"/>
                    <a:pt x="220" y="169"/>
                  </a:cubicBezTo>
                  <a:cubicBezTo>
                    <a:pt x="220" y="168"/>
                    <a:pt x="220" y="166"/>
                    <a:pt x="220" y="165"/>
                  </a:cubicBezTo>
                  <a:cubicBezTo>
                    <a:pt x="220" y="162"/>
                    <a:pt x="220" y="159"/>
                    <a:pt x="220" y="156"/>
                  </a:cubicBezTo>
                  <a:cubicBezTo>
                    <a:pt x="220" y="155"/>
                    <a:pt x="221" y="153"/>
                    <a:pt x="221" y="152"/>
                  </a:cubicBezTo>
                  <a:cubicBezTo>
                    <a:pt x="222" y="149"/>
                    <a:pt x="223" y="147"/>
                    <a:pt x="222" y="144"/>
                  </a:cubicBezTo>
                  <a:cubicBezTo>
                    <a:pt x="231" y="144"/>
                    <a:pt x="231" y="144"/>
                    <a:pt x="231" y="144"/>
                  </a:cubicBezTo>
                  <a:cubicBezTo>
                    <a:pt x="238" y="144"/>
                    <a:pt x="246" y="144"/>
                    <a:pt x="253" y="144"/>
                  </a:cubicBezTo>
                  <a:cubicBezTo>
                    <a:pt x="257" y="144"/>
                    <a:pt x="259" y="147"/>
                    <a:pt x="260" y="151"/>
                  </a:cubicBezTo>
                  <a:cubicBezTo>
                    <a:pt x="262" y="153"/>
                    <a:pt x="261" y="155"/>
                    <a:pt x="261" y="157"/>
                  </a:cubicBezTo>
                  <a:cubicBezTo>
                    <a:pt x="260" y="159"/>
                    <a:pt x="260" y="159"/>
                    <a:pt x="260" y="159"/>
                  </a:cubicBezTo>
                  <a:cubicBezTo>
                    <a:pt x="260" y="162"/>
                    <a:pt x="259" y="164"/>
                    <a:pt x="259" y="167"/>
                  </a:cubicBezTo>
                  <a:cubicBezTo>
                    <a:pt x="258" y="171"/>
                    <a:pt x="258" y="171"/>
                    <a:pt x="258" y="171"/>
                  </a:cubicBezTo>
                  <a:cubicBezTo>
                    <a:pt x="262" y="169"/>
                    <a:pt x="262" y="169"/>
                    <a:pt x="262" y="169"/>
                  </a:cubicBezTo>
                  <a:cubicBezTo>
                    <a:pt x="263" y="168"/>
                    <a:pt x="263" y="168"/>
                    <a:pt x="264" y="167"/>
                  </a:cubicBezTo>
                  <a:cubicBezTo>
                    <a:pt x="264" y="167"/>
                    <a:pt x="264" y="167"/>
                    <a:pt x="264" y="167"/>
                  </a:cubicBezTo>
                  <a:cubicBezTo>
                    <a:pt x="266" y="166"/>
                    <a:pt x="267" y="165"/>
                    <a:pt x="269" y="165"/>
                  </a:cubicBezTo>
                  <a:cubicBezTo>
                    <a:pt x="269" y="164"/>
                    <a:pt x="270" y="164"/>
                    <a:pt x="271" y="164"/>
                  </a:cubicBezTo>
                  <a:cubicBezTo>
                    <a:pt x="272" y="164"/>
                    <a:pt x="273" y="164"/>
                    <a:pt x="273" y="164"/>
                  </a:cubicBezTo>
                  <a:cubicBezTo>
                    <a:pt x="275" y="165"/>
                    <a:pt x="276" y="165"/>
                    <a:pt x="277" y="165"/>
                  </a:cubicBezTo>
                  <a:cubicBezTo>
                    <a:pt x="279" y="165"/>
                    <a:pt x="280" y="164"/>
                    <a:pt x="281" y="163"/>
                  </a:cubicBezTo>
                  <a:cubicBezTo>
                    <a:pt x="282" y="161"/>
                    <a:pt x="282" y="159"/>
                    <a:pt x="282" y="156"/>
                  </a:cubicBezTo>
                  <a:cubicBezTo>
                    <a:pt x="282" y="156"/>
                    <a:pt x="282" y="155"/>
                    <a:pt x="282" y="155"/>
                  </a:cubicBezTo>
                  <a:cubicBezTo>
                    <a:pt x="282" y="153"/>
                    <a:pt x="281" y="151"/>
                    <a:pt x="280" y="149"/>
                  </a:cubicBezTo>
                  <a:cubicBezTo>
                    <a:pt x="280" y="149"/>
                    <a:pt x="279" y="149"/>
                    <a:pt x="279" y="148"/>
                  </a:cubicBezTo>
                  <a:cubicBezTo>
                    <a:pt x="277" y="147"/>
                    <a:pt x="276" y="146"/>
                    <a:pt x="277" y="144"/>
                  </a:cubicBezTo>
                  <a:cubicBezTo>
                    <a:pt x="277" y="143"/>
                    <a:pt x="278" y="142"/>
                    <a:pt x="279" y="141"/>
                  </a:cubicBezTo>
                  <a:cubicBezTo>
                    <a:pt x="280" y="140"/>
                    <a:pt x="281" y="139"/>
                    <a:pt x="281" y="138"/>
                  </a:cubicBezTo>
                  <a:cubicBezTo>
                    <a:pt x="281" y="137"/>
                    <a:pt x="281" y="136"/>
                    <a:pt x="280" y="135"/>
                  </a:cubicBezTo>
                  <a:cubicBezTo>
                    <a:pt x="280" y="134"/>
                    <a:pt x="279" y="133"/>
                    <a:pt x="279" y="132"/>
                  </a:cubicBezTo>
                  <a:cubicBezTo>
                    <a:pt x="279" y="130"/>
                    <a:pt x="281" y="125"/>
                    <a:pt x="283" y="124"/>
                  </a:cubicBezTo>
                  <a:cubicBezTo>
                    <a:pt x="284" y="123"/>
                    <a:pt x="285" y="123"/>
                    <a:pt x="285" y="123"/>
                  </a:cubicBezTo>
                  <a:cubicBezTo>
                    <a:pt x="286" y="123"/>
                    <a:pt x="287" y="123"/>
                    <a:pt x="287" y="124"/>
                  </a:cubicBezTo>
                  <a:cubicBezTo>
                    <a:pt x="288" y="124"/>
                    <a:pt x="288" y="125"/>
                    <a:pt x="289" y="125"/>
                  </a:cubicBezTo>
                  <a:cubicBezTo>
                    <a:pt x="290" y="126"/>
                    <a:pt x="291" y="126"/>
                    <a:pt x="291" y="126"/>
                  </a:cubicBezTo>
                  <a:cubicBezTo>
                    <a:pt x="292" y="126"/>
                    <a:pt x="292" y="126"/>
                    <a:pt x="292" y="126"/>
                  </a:cubicBezTo>
                  <a:cubicBezTo>
                    <a:pt x="293" y="126"/>
                    <a:pt x="293" y="126"/>
                    <a:pt x="293" y="126"/>
                  </a:cubicBezTo>
                  <a:cubicBezTo>
                    <a:pt x="295" y="124"/>
                    <a:pt x="295" y="121"/>
                    <a:pt x="295" y="119"/>
                  </a:cubicBezTo>
                  <a:cubicBezTo>
                    <a:pt x="295" y="119"/>
                    <a:pt x="295" y="118"/>
                    <a:pt x="295" y="118"/>
                  </a:cubicBezTo>
                  <a:cubicBezTo>
                    <a:pt x="295" y="115"/>
                    <a:pt x="295" y="112"/>
                    <a:pt x="296" y="111"/>
                  </a:cubicBezTo>
                  <a:cubicBezTo>
                    <a:pt x="297" y="111"/>
                    <a:pt x="297" y="111"/>
                    <a:pt x="298" y="111"/>
                  </a:cubicBezTo>
                  <a:cubicBezTo>
                    <a:pt x="299" y="111"/>
                    <a:pt x="301" y="112"/>
                    <a:pt x="302" y="113"/>
                  </a:cubicBezTo>
                  <a:cubicBezTo>
                    <a:pt x="303" y="114"/>
                    <a:pt x="303" y="114"/>
                    <a:pt x="304" y="115"/>
                  </a:cubicBezTo>
                  <a:cubicBezTo>
                    <a:pt x="305" y="116"/>
                    <a:pt x="305" y="117"/>
                    <a:pt x="306" y="118"/>
                  </a:cubicBezTo>
                  <a:cubicBezTo>
                    <a:pt x="308" y="120"/>
                    <a:pt x="311" y="121"/>
                    <a:pt x="313" y="122"/>
                  </a:cubicBezTo>
                  <a:cubicBezTo>
                    <a:pt x="313" y="122"/>
                    <a:pt x="314" y="122"/>
                    <a:pt x="314" y="122"/>
                  </a:cubicBezTo>
                  <a:cubicBezTo>
                    <a:pt x="316" y="122"/>
                    <a:pt x="317" y="121"/>
                    <a:pt x="318" y="119"/>
                  </a:cubicBezTo>
                  <a:cubicBezTo>
                    <a:pt x="319" y="118"/>
                    <a:pt x="319" y="118"/>
                    <a:pt x="319" y="118"/>
                  </a:cubicBezTo>
                  <a:cubicBezTo>
                    <a:pt x="320" y="116"/>
                    <a:pt x="322" y="114"/>
                    <a:pt x="323" y="113"/>
                  </a:cubicBezTo>
                  <a:cubicBezTo>
                    <a:pt x="324" y="110"/>
                    <a:pt x="323" y="107"/>
                    <a:pt x="323" y="10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19">
              <a:extLst>
                <a:ext uri="{FF2B5EF4-FFF2-40B4-BE49-F238E27FC236}">
                  <a16:creationId xmlns:a16="http://schemas.microsoft.com/office/drawing/2014/main" id="{D908353F-035F-4192-B824-8CCAA91DF51C}"/>
                </a:ext>
              </a:extLst>
            </p:cNvPr>
            <p:cNvSpPr>
              <a:spLocks/>
            </p:cNvSpPr>
            <p:nvPr/>
          </p:nvSpPr>
          <p:spPr bwMode="auto">
            <a:xfrm>
              <a:off x="3239" y="2182"/>
              <a:ext cx="1196" cy="952"/>
            </a:xfrm>
            <a:custGeom>
              <a:avLst/>
              <a:gdLst>
                <a:gd name="T0" fmla="*/ 439 w 490"/>
                <a:gd name="T1" fmla="*/ 76 h 390"/>
                <a:gd name="T2" fmla="*/ 418 w 490"/>
                <a:gd name="T3" fmla="*/ 55 h 390"/>
                <a:gd name="T4" fmla="*/ 365 w 490"/>
                <a:gd name="T5" fmla="*/ 30 h 390"/>
                <a:gd name="T6" fmla="*/ 351 w 490"/>
                <a:gd name="T7" fmla="*/ 21 h 390"/>
                <a:gd name="T8" fmla="*/ 326 w 490"/>
                <a:gd name="T9" fmla="*/ 24 h 390"/>
                <a:gd name="T10" fmla="*/ 321 w 490"/>
                <a:gd name="T11" fmla="*/ 5 h 390"/>
                <a:gd name="T12" fmla="*/ 277 w 490"/>
                <a:gd name="T13" fmla="*/ 11 h 390"/>
                <a:gd name="T14" fmla="*/ 248 w 490"/>
                <a:gd name="T15" fmla="*/ 31 h 390"/>
                <a:gd name="T16" fmla="*/ 241 w 490"/>
                <a:gd name="T17" fmla="*/ 32 h 390"/>
                <a:gd name="T18" fmla="*/ 230 w 490"/>
                <a:gd name="T19" fmla="*/ 39 h 390"/>
                <a:gd name="T20" fmla="*/ 217 w 490"/>
                <a:gd name="T21" fmla="*/ 29 h 390"/>
                <a:gd name="T22" fmla="*/ 201 w 490"/>
                <a:gd name="T23" fmla="*/ 18 h 390"/>
                <a:gd name="T24" fmla="*/ 193 w 490"/>
                <a:gd name="T25" fmla="*/ 32 h 390"/>
                <a:gd name="T26" fmla="*/ 186 w 490"/>
                <a:gd name="T27" fmla="*/ 45 h 390"/>
                <a:gd name="T28" fmla="*/ 185 w 490"/>
                <a:gd name="T29" fmla="*/ 56 h 390"/>
                <a:gd name="T30" fmla="*/ 175 w 490"/>
                <a:gd name="T31" fmla="*/ 72 h 390"/>
                <a:gd name="T32" fmla="*/ 163 w 490"/>
                <a:gd name="T33" fmla="*/ 80 h 390"/>
                <a:gd name="T34" fmla="*/ 162 w 490"/>
                <a:gd name="T35" fmla="*/ 102 h 390"/>
                <a:gd name="T36" fmla="*/ 159 w 490"/>
                <a:gd name="T37" fmla="*/ 144 h 390"/>
                <a:gd name="T38" fmla="*/ 154 w 490"/>
                <a:gd name="T39" fmla="*/ 175 h 390"/>
                <a:gd name="T40" fmla="*/ 122 w 490"/>
                <a:gd name="T41" fmla="*/ 181 h 390"/>
                <a:gd name="T42" fmla="*/ 100 w 490"/>
                <a:gd name="T43" fmla="*/ 181 h 390"/>
                <a:gd name="T44" fmla="*/ 80 w 490"/>
                <a:gd name="T45" fmla="*/ 185 h 390"/>
                <a:gd name="T46" fmla="*/ 62 w 490"/>
                <a:gd name="T47" fmla="*/ 187 h 390"/>
                <a:gd name="T48" fmla="*/ 33 w 490"/>
                <a:gd name="T49" fmla="*/ 197 h 390"/>
                <a:gd name="T50" fmla="*/ 15 w 490"/>
                <a:gd name="T51" fmla="*/ 217 h 390"/>
                <a:gd name="T52" fmla="*/ 3 w 490"/>
                <a:gd name="T53" fmla="*/ 252 h 390"/>
                <a:gd name="T54" fmla="*/ 28 w 490"/>
                <a:gd name="T55" fmla="*/ 247 h 390"/>
                <a:gd name="T56" fmla="*/ 46 w 490"/>
                <a:gd name="T57" fmla="*/ 250 h 390"/>
                <a:gd name="T58" fmla="*/ 76 w 490"/>
                <a:gd name="T59" fmla="*/ 267 h 390"/>
                <a:gd name="T60" fmla="*/ 84 w 490"/>
                <a:gd name="T61" fmla="*/ 266 h 390"/>
                <a:gd name="T62" fmla="*/ 99 w 490"/>
                <a:gd name="T63" fmla="*/ 263 h 390"/>
                <a:gd name="T64" fmla="*/ 119 w 490"/>
                <a:gd name="T65" fmla="*/ 260 h 390"/>
                <a:gd name="T66" fmla="*/ 136 w 490"/>
                <a:gd name="T67" fmla="*/ 259 h 390"/>
                <a:gd name="T68" fmla="*/ 151 w 490"/>
                <a:gd name="T69" fmla="*/ 258 h 390"/>
                <a:gd name="T70" fmla="*/ 159 w 490"/>
                <a:gd name="T71" fmla="*/ 279 h 390"/>
                <a:gd name="T72" fmla="*/ 164 w 490"/>
                <a:gd name="T73" fmla="*/ 308 h 390"/>
                <a:gd name="T74" fmla="*/ 189 w 490"/>
                <a:gd name="T75" fmla="*/ 324 h 390"/>
                <a:gd name="T76" fmla="*/ 181 w 490"/>
                <a:gd name="T77" fmla="*/ 367 h 390"/>
                <a:gd name="T78" fmla="*/ 206 w 490"/>
                <a:gd name="T79" fmla="*/ 390 h 390"/>
                <a:gd name="T80" fmla="*/ 254 w 490"/>
                <a:gd name="T81" fmla="*/ 373 h 390"/>
                <a:gd name="T82" fmla="*/ 312 w 490"/>
                <a:gd name="T83" fmla="*/ 358 h 390"/>
                <a:gd name="T84" fmla="*/ 333 w 490"/>
                <a:gd name="T85" fmla="*/ 358 h 390"/>
                <a:gd name="T86" fmla="*/ 369 w 490"/>
                <a:gd name="T87" fmla="*/ 333 h 390"/>
                <a:gd name="T88" fmla="*/ 389 w 490"/>
                <a:gd name="T89" fmla="*/ 300 h 390"/>
                <a:gd name="T90" fmla="*/ 410 w 490"/>
                <a:gd name="T91" fmla="*/ 275 h 390"/>
                <a:gd name="T92" fmla="*/ 432 w 490"/>
                <a:gd name="T93" fmla="*/ 239 h 390"/>
                <a:gd name="T94" fmla="*/ 429 w 490"/>
                <a:gd name="T95" fmla="*/ 216 h 390"/>
                <a:gd name="T96" fmla="*/ 433 w 490"/>
                <a:gd name="T97" fmla="*/ 211 h 390"/>
                <a:gd name="T98" fmla="*/ 431 w 490"/>
                <a:gd name="T99" fmla="*/ 198 h 390"/>
                <a:gd name="T100" fmla="*/ 438 w 490"/>
                <a:gd name="T101" fmla="*/ 182 h 390"/>
                <a:gd name="T102" fmla="*/ 445 w 490"/>
                <a:gd name="T103" fmla="*/ 180 h 390"/>
                <a:gd name="T104" fmla="*/ 456 w 490"/>
                <a:gd name="T105" fmla="*/ 175 h 390"/>
                <a:gd name="T106" fmla="*/ 468 w 490"/>
                <a:gd name="T107" fmla="*/ 178 h 390"/>
                <a:gd name="T108" fmla="*/ 455 w 490"/>
                <a:gd name="T109" fmla="*/ 136 h 390"/>
                <a:gd name="T110" fmla="*/ 478 w 490"/>
                <a:gd name="T111" fmla="*/ 111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390">
                  <a:moveTo>
                    <a:pt x="478" y="85"/>
                  </a:moveTo>
                  <a:cubicBezTo>
                    <a:pt x="478" y="84"/>
                    <a:pt x="478" y="84"/>
                    <a:pt x="478" y="84"/>
                  </a:cubicBezTo>
                  <a:cubicBezTo>
                    <a:pt x="472" y="82"/>
                    <a:pt x="466" y="80"/>
                    <a:pt x="459" y="77"/>
                  </a:cubicBezTo>
                  <a:cubicBezTo>
                    <a:pt x="454" y="76"/>
                    <a:pt x="450" y="75"/>
                    <a:pt x="446" y="75"/>
                  </a:cubicBezTo>
                  <a:cubicBezTo>
                    <a:pt x="444" y="75"/>
                    <a:pt x="442" y="75"/>
                    <a:pt x="440" y="75"/>
                  </a:cubicBezTo>
                  <a:cubicBezTo>
                    <a:pt x="440" y="76"/>
                    <a:pt x="439" y="76"/>
                    <a:pt x="439" y="76"/>
                  </a:cubicBezTo>
                  <a:cubicBezTo>
                    <a:pt x="437" y="76"/>
                    <a:pt x="436" y="77"/>
                    <a:pt x="434" y="77"/>
                  </a:cubicBezTo>
                  <a:cubicBezTo>
                    <a:pt x="433" y="77"/>
                    <a:pt x="432" y="76"/>
                    <a:pt x="431" y="76"/>
                  </a:cubicBezTo>
                  <a:cubicBezTo>
                    <a:pt x="429" y="75"/>
                    <a:pt x="428" y="72"/>
                    <a:pt x="428" y="69"/>
                  </a:cubicBezTo>
                  <a:cubicBezTo>
                    <a:pt x="428" y="68"/>
                    <a:pt x="428" y="68"/>
                    <a:pt x="428" y="68"/>
                  </a:cubicBezTo>
                  <a:cubicBezTo>
                    <a:pt x="427" y="63"/>
                    <a:pt x="424" y="61"/>
                    <a:pt x="421" y="58"/>
                  </a:cubicBezTo>
                  <a:cubicBezTo>
                    <a:pt x="420" y="57"/>
                    <a:pt x="419" y="56"/>
                    <a:pt x="418" y="55"/>
                  </a:cubicBezTo>
                  <a:cubicBezTo>
                    <a:pt x="414" y="50"/>
                    <a:pt x="411" y="48"/>
                    <a:pt x="406" y="47"/>
                  </a:cubicBezTo>
                  <a:cubicBezTo>
                    <a:pt x="404" y="47"/>
                    <a:pt x="403" y="47"/>
                    <a:pt x="401" y="47"/>
                  </a:cubicBezTo>
                  <a:cubicBezTo>
                    <a:pt x="398" y="46"/>
                    <a:pt x="395" y="46"/>
                    <a:pt x="392" y="45"/>
                  </a:cubicBezTo>
                  <a:cubicBezTo>
                    <a:pt x="389" y="43"/>
                    <a:pt x="386" y="42"/>
                    <a:pt x="382" y="41"/>
                  </a:cubicBezTo>
                  <a:cubicBezTo>
                    <a:pt x="377" y="39"/>
                    <a:pt x="372" y="36"/>
                    <a:pt x="368" y="32"/>
                  </a:cubicBezTo>
                  <a:cubicBezTo>
                    <a:pt x="365" y="30"/>
                    <a:pt x="365" y="30"/>
                    <a:pt x="365" y="30"/>
                  </a:cubicBezTo>
                  <a:cubicBezTo>
                    <a:pt x="363" y="29"/>
                    <a:pt x="361" y="28"/>
                    <a:pt x="359" y="26"/>
                  </a:cubicBezTo>
                  <a:cubicBezTo>
                    <a:pt x="359" y="25"/>
                    <a:pt x="359" y="25"/>
                    <a:pt x="359" y="24"/>
                  </a:cubicBezTo>
                  <a:cubicBezTo>
                    <a:pt x="358" y="23"/>
                    <a:pt x="358" y="23"/>
                    <a:pt x="357" y="22"/>
                  </a:cubicBezTo>
                  <a:cubicBezTo>
                    <a:pt x="356" y="22"/>
                    <a:pt x="355" y="21"/>
                    <a:pt x="354" y="21"/>
                  </a:cubicBezTo>
                  <a:cubicBezTo>
                    <a:pt x="353" y="21"/>
                    <a:pt x="353" y="21"/>
                    <a:pt x="352" y="21"/>
                  </a:cubicBezTo>
                  <a:cubicBezTo>
                    <a:pt x="351" y="21"/>
                    <a:pt x="351" y="21"/>
                    <a:pt x="351" y="21"/>
                  </a:cubicBezTo>
                  <a:cubicBezTo>
                    <a:pt x="350" y="20"/>
                    <a:pt x="348" y="20"/>
                    <a:pt x="347" y="20"/>
                  </a:cubicBezTo>
                  <a:cubicBezTo>
                    <a:pt x="345" y="20"/>
                    <a:pt x="344" y="21"/>
                    <a:pt x="343" y="22"/>
                  </a:cubicBezTo>
                  <a:cubicBezTo>
                    <a:pt x="342" y="22"/>
                    <a:pt x="342" y="22"/>
                    <a:pt x="341" y="23"/>
                  </a:cubicBezTo>
                  <a:cubicBezTo>
                    <a:pt x="339" y="24"/>
                    <a:pt x="336" y="26"/>
                    <a:pt x="334" y="27"/>
                  </a:cubicBezTo>
                  <a:cubicBezTo>
                    <a:pt x="334" y="27"/>
                    <a:pt x="334" y="27"/>
                    <a:pt x="333" y="27"/>
                  </a:cubicBezTo>
                  <a:cubicBezTo>
                    <a:pt x="331" y="27"/>
                    <a:pt x="328" y="25"/>
                    <a:pt x="326" y="24"/>
                  </a:cubicBezTo>
                  <a:cubicBezTo>
                    <a:pt x="325" y="23"/>
                    <a:pt x="325" y="23"/>
                    <a:pt x="325" y="23"/>
                  </a:cubicBezTo>
                  <a:cubicBezTo>
                    <a:pt x="322" y="22"/>
                    <a:pt x="321" y="21"/>
                    <a:pt x="320" y="18"/>
                  </a:cubicBezTo>
                  <a:cubicBezTo>
                    <a:pt x="320" y="17"/>
                    <a:pt x="320" y="17"/>
                    <a:pt x="320" y="17"/>
                  </a:cubicBezTo>
                  <a:cubicBezTo>
                    <a:pt x="319" y="17"/>
                    <a:pt x="319" y="17"/>
                    <a:pt x="319" y="17"/>
                  </a:cubicBezTo>
                  <a:cubicBezTo>
                    <a:pt x="318" y="14"/>
                    <a:pt x="319" y="12"/>
                    <a:pt x="320" y="9"/>
                  </a:cubicBezTo>
                  <a:cubicBezTo>
                    <a:pt x="321" y="7"/>
                    <a:pt x="321" y="6"/>
                    <a:pt x="321" y="5"/>
                  </a:cubicBezTo>
                  <a:cubicBezTo>
                    <a:pt x="320" y="4"/>
                    <a:pt x="319" y="3"/>
                    <a:pt x="317" y="3"/>
                  </a:cubicBezTo>
                  <a:cubicBezTo>
                    <a:pt x="316" y="2"/>
                    <a:pt x="316" y="2"/>
                    <a:pt x="316" y="2"/>
                  </a:cubicBezTo>
                  <a:cubicBezTo>
                    <a:pt x="312" y="1"/>
                    <a:pt x="307" y="0"/>
                    <a:pt x="303" y="0"/>
                  </a:cubicBezTo>
                  <a:cubicBezTo>
                    <a:pt x="302" y="0"/>
                    <a:pt x="301" y="0"/>
                    <a:pt x="300" y="0"/>
                  </a:cubicBezTo>
                  <a:cubicBezTo>
                    <a:pt x="294" y="1"/>
                    <a:pt x="288" y="4"/>
                    <a:pt x="283" y="7"/>
                  </a:cubicBezTo>
                  <a:cubicBezTo>
                    <a:pt x="281" y="8"/>
                    <a:pt x="279" y="9"/>
                    <a:pt x="277" y="11"/>
                  </a:cubicBezTo>
                  <a:cubicBezTo>
                    <a:pt x="275" y="13"/>
                    <a:pt x="273" y="15"/>
                    <a:pt x="271" y="16"/>
                  </a:cubicBezTo>
                  <a:cubicBezTo>
                    <a:pt x="267" y="18"/>
                    <a:pt x="267" y="18"/>
                    <a:pt x="267" y="18"/>
                  </a:cubicBezTo>
                  <a:cubicBezTo>
                    <a:pt x="263" y="20"/>
                    <a:pt x="259" y="22"/>
                    <a:pt x="256" y="24"/>
                  </a:cubicBezTo>
                  <a:cubicBezTo>
                    <a:pt x="255" y="24"/>
                    <a:pt x="255" y="24"/>
                    <a:pt x="255" y="24"/>
                  </a:cubicBezTo>
                  <a:cubicBezTo>
                    <a:pt x="255" y="25"/>
                    <a:pt x="255" y="25"/>
                    <a:pt x="255" y="25"/>
                  </a:cubicBezTo>
                  <a:cubicBezTo>
                    <a:pt x="253" y="27"/>
                    <a:pt x="250" y="31"/>
                    <a:pt x="248" y="31"/>
                  </a:cubicBezTo>
                  <a:cubicBezTo>
                    <a:pt x="248" y="31"/>
                    <a:pt x="248" y="31"/>
                    <a:pt x="247" y="31"/>
                  </a:cubicBezTo>
                  <a:cubicBezTo>
                    <a:pt x="247" y="31"/>
                    <a:pt x="246" y="31"/>
                    <a:pt x="245" y="31"/>
                  </a:cubicBezTo>
                  <a:cubicBezTo>
                    <a:pt x="245" y="31"/>
                    <a:pt x="244" y="31"/>
                    <a:pt x="244" y="31"/>
                  </a:cubicBezTo>
                  <a:cubicBezTo>
                    <a:pt x="244" y="31"/>
                    <a:pt x="244" y="31"/>
                    <a:pt x="244" y="31"/>
                  </a:cubicBezTo>
                  <a:cubicBezTo>
                    <a:pt x="243" y="31"/>
                    <a:pt x="243" y="31"/>
                    <a:pt x="243" y="31"/>
                  </a:cubicBezTo>
                  <a:cubicBezTo>
                    <a:pt x="242" y="31"/>
                    <a:pt x="242" y="31"/>
                    <a:pt x="241" y="32"/>
                  </a:cubicBezTo>
                  <a:cubicBezTo>
                    <a:pt x="241" y="33"/>
                    <a:pt x="241" y="33"/>
                    <a:pt x="240" y="34"/>
                  </a:cubicBezTo>
                  <a:cubicBezTo>
                    <a:pt x="240" y="34"/>
                    <a:pt x="239" y="34"/>
                    <a:pt x="239" y="35"/>
                  </a:cubicBezTo>
                  <a:cubicBezTo>
                    <a:pt x="238" y="35"/>
                    <a:pt x="237" y="36"/>
                    <a:pt x="237" y="36"/>
                  </a:cubicBezTo>
                  <a:cubicBezTo>
                    <a:pt x="237" y="37"/>
                    <a:pt x="236" y="37"/>
                    <a:pt x="236" y="37"/>
                  </a:cubicBezTo>
                  <a:cubicBezTo>
                    <a:pt x="235" y="38"/>
                    <a:pt x="235" y="39"/>
                    <a:pt x="233" y="39"/>
                  </a:cubicBezTo>
                  <a:cubicBezTo>
                    <a:pt x="232" y="39"/>
                    <a:pt x="231" y="39"/>
                    <a:pt x="230" y="39"/>
                  </a:cubicBezTo>
                  <a:cubicBezTo>
                    <a:pt x="226" y="39"/>
                    <a:pt x="225" y="38"/>
                    <a:pt x="224" y="37"/>
                  </a:cubicBezTo>
                  <a:cubicBezTo>
                    <a:pt x="223" y="36"/>
                    <a:pt x="222" y="33"/>
                    <a:pt x="221" y="30"/>
                  </a:cubicBezTo>
                  <a:cubicBezTo>
                    <a:pt x="221" y="29"/>
                    <a:pt x="221" y="29"/>
                    <a:pt x="221" y="29"/>
                  </a:cubicBezTo>
                  <a:cubicBezTo>
                    <a:pt x="219" y="29"/>
                    <a:pt x="219" y="29"/>
                    <a:pt x="219" y="29"/>
                  </a:cubicBezTo>
                  <a:cubicBezTo>
                    <a:pt x="219" y="29"/>
                    <a:pt x="219" y="29"/>
                    <a:pt x="218" y="29"/>
                  </a:cubicBezTo>
                  <a:cubicBezTo>
                    <a:pt x="218" y="29"/>
                    <a:pt x="217" y="29"/>
                    <a:pt x="217" y="29"/>
                  </a:cubicBezTo>
                  <a:cubicBezTo>
                    <a:pt x="214" y="28"/>
                    <a:pt x="211" y="26"/>
                    <a:pt x="210" y="25"/>
                  </a:cubicBezTo>
                  <a:cubicBezTo>
                    <a:pt x="209" y="25"/>
                    <a:pt x="208" y="24"/>
                    <a:pt x="207" y="22"/>
                  </a:cubicBezTo>
                  <a:cubicBezTo>
                    <a:pt x="207" y="22"/>
                    <a:pt x="206" y="21"/>
                    <a:pt x="206" y="20"/>
                  </a:cubicBezTo>
                  <a:cubicBezTo>
                    <a:pt x="205" y="19"/>
                    <a:pt x="203" y="18"/>
                    <a:pt x="202" y="18"/>
                  </a:cubicBezTo>
                  <a:cubicBezTo>
                    <a:pt x="201" y="18"/>
                    <a:pt x="201" y="18"/>
                    <a:pt x="201" y="18"/>
                  </a:cubicBezTo>
                  <a:cubicBezTo>
                    <a:pt x="201" y="18"/>
                    <a:pt x="201" y="18"/>
                    <a:pt x="201" y="18"/>
                  </a:cubicBezTo>
                  <a:cubicBezTo>
                    <a:pt x="200" y="19"/>
                    <a:pt x="200" y="19"/>
                    <a:pt x="200" y="19"/>
                  </a:cubicBezTo>
                  <a:cubicBezTo>
                    <a:pt x="199" y="20"/>
                    <a:pt x="199" y="21"/>
                    <a:pt x="199" y="25"/>
                  </a:cubicBezTo>
                  <a:cubicBezTo>
                    <a:pt x="200" y="25"/>
                    <a:pt x="200" y="26"/>
                    <a:pt x="200" y="26"/>
                  </a:cubicBezTo>
                  <a:cubicBezTo>
                    <a:pt x="200" y="29"/>
                    <a:pt x="199" y="32"/>
                    <a:pt x="198" y="33"/>
                  </a:cubicBezTo>
                  <a:cubicBezTo>
                    <a:pt x="197" y="34"/>
                    <a:pt x="196" y="34"/>
                    <a:pt x="196" y="34"/>
                  </a:cubicBezTo>
                  <a:cubicBezTo>
                    <a:pt x="195" y="34"/>
                    <a:pt x="193" y="33"/>
                    <a:pt x="193" y="32"/>
                  </a:cubicBezTo>
                  <a:cubicBezTo>
                    <a:pt x="192" y="32"/>
                    <a:pt x="192" y="31"/>
                    <a:pt x="191" y="31"/>
                  </a:cubicBezTo>
                  <a:cubicBezTo>
                    <a:pt x="191" y="31"/>
                    <a:pt x="190" y="31"/>
                    <a:pt x="189" y="31"/>
                  </a:cubicBezTo>
                  <a:cubicBezTo>
                    <a:pt x="189" y="31"/>
                    <a:pt x="188" y="31"/>
                    <a:pt x="187" y="31"/>
                  </a:cubicBezTo>
                  <a:cubicBezTo>
                    <a:pt x="185" y="33"/>
                    <a:pt x="183" y="37"/>
                    <a:pt x="183" y="39"/>
                  </a:cubicBezTo>
                  <a:cubicBezTo>
                    <a:pt x="183" y="40"/>
                    <a:pt x="184" y="41"/>
                    <a:pt x="185" y="42"/>
                  </a:cubicBezTo>
                  <a:cubicBezTo>
                    <a:pt x="185" y="43"/>
                    <a:pt x="186" y="44"/>
                    <a:pt x="186" y="45"/>
                  </a:cubicBezTo>
                  <a:cubicBezTo>
                    <a:pt x="186" y="47"/>
                    <a:pt x="185" y="48"/>
                    <a:pt x="183" y="49"/>
                  </a:cubicBezTo>
                  <a:cubicBezTo>
                    <a:pt x="182" y="49"/>
                    <a:pt x="181" y="50"/>
                    <a:pt x="181" y="51"/>
                  </a:cubicBezTo>
                  <a:cubicBezTo>
                    <a:pt x="181" y="52"/>
                    <a:pt x="181" y="52"/>
                    <a:pt x="181" y="52"/>
                  </a:cubicBezTo>
                  <a:cubicBezTo>
                    <a:pt x="181" y="52"/>
                    <a:pt x="181" y="52"/>
                    <a:pt x="181" y="52"/>
                  </a:cubicBezTo>
                  <a:cubicBezTo>
                    <a:pt x="181" y="53"/>
                    <a:pt x="182" y="54"/>
                    <a:pt x="183" y="55"/>
                  </a:cubicBezTo>
                  <a:cubicBezTo>
                    <a:pt x="184" y="55"/>
                    <a:pt x="184" y="56"/>
                    <a:pt x="185" y="56"/>
                  </a:cubicBezTo>
                  <a:cubicBezTo>
                    <a:pt x="186" y="58"/>
                    <a:pt x="186" y="60"/>
                    <a:pt x="186" y="62"/>
                  </a:cubicBezTo>
                  <a:cubicBezTo>
                    <a:pt x="186" y="63"/>
                    <a:pt x="186" y="63"/>
                    <a:pt x="186" y="63"/>
                  </a:cubicBezTo>
                  <a:cubicBezTo>
                    <a:pt x="187" y="66"/>
                    <a:pt x="187" y="68"/>
                    <a:pt x="185" y="70"/>
                  </a:cubicBezTo>
                  <a:cubicBezTo>
                    <a:pt x="184" y="72"/>
                    <a:pt x="183" y="72"/>
                    <a:pt x="181" y="72"/>
                  </a:cubicBezTo>
                  <a:cubicBezTo>
                    <a:pt x="180" y="72"/>
                    <a:pt x="178" y="72"/>
                    <a:pt x="177" y="72"/>
                  </a:cubicBezTo>
                  <a:cubicBezTo>
                    <a:pt x="177" y="72"/>
                    <a:pt x="176" y="72"/>
                    <a:pt x="175" y="72"/>
                  </a:cubicBezTo>
                  <a:cubicBezTo>
                    <a:pt x="174" y="72"/>
                    <a:pt x="173" y="72"/>
                    <a:pt x="173" y="72"/>
                  </a:cubicBezTo>
                  <a:cubicBezTo>
                    <a:pt x="171" y="72"/>
                    <a:pt x="170" y="73"/>
                    <a:pt x="169" y="74"/>
                  </a:cubicBezTo>
                  <a:cubicBezTo>
                    <a:pt x="168" y="75"/>
                    <a:pt x="168" y="75"/>
                    <a:pt x="168" y="75"/>
                  </a:cubicBezTo>
                  <a:cubicBezTo>
                    <a:pt x="167" y="75"/>
                    <a:pt x="166" y="76"/>
                    <a:pt x="165" y="77"/>
                  </a:cubicBezTo>
                  <a:cubicBezTo>
                    <a:pt x="165" y="77"/>
                    <a:pt x="163" y="78"/>
                    <a:pt x="163" y="78"/>
                  </a:cubicBezTo>
                  <a:cubicBezTo>
                    <a:pt x="163" y="80"/>
                    <a:pt x="163" y="80"/>
                    <a:pt x="163" y="80"/>
                  </a:cubicBezTo>
                  <a:cubicBezTo>
                    <a:pt x="163" y="80"/>
                    <a:pt x="163" y="81"/>
                    <a:pt x="163" y="82"/>
                  </a:cubicBezTo>
                  <a:cubicBezTo>
                    <a:pt x="163" y="83"/>
                    <a:pt x="163" y="85"/>
                    <a:pt x="163" y="86"/>
                  </a:cubicBezTo>
                  <a:cubicBezTo>
                    <a:pt x="162" y="87"/>
                    <a:pt x="162" y="88"/>
                    <a:pt x="162" y="89"/>
                  </a:cubicBezTo>
                  <a:cubicBezTo>
                    <a:pt x="162" y="89"/>
                    <a:pt x="161" y="90"/>
                    <a:pt x="161" y="90"/>
                  </a:cubicBezTo>
                  <a:cubicBezTo>
                    <a:pt x="160" y="92"/>
                    <a:pt x="160" y="94"/>
                    <a:pt x="159" y="96"/>
                  </a:cubicBezTo>
                  <a:cubicBezTo>
                    <a:pt x="159" y="99"/>
                    <a:pt x="161" y="100"/>
                    <a:pt x="162" y="102"/>
                  </a:cubicBezTo>
                  <a:cubicBezTo>
                    <a:pt x="163" y="103"/>
                    <a:pt x="163" y="103"/>
                    <a:pt x="163" y="103"/>
                  </a:cubicBezTo>
                  <a:cubicBezTo>
                    <a:pt x="170" y="111"/>
                    <a:pt x="171" y="118"/>
                    <a:pt x="167" y="125"/>
                  </a:cubicBezTo>
                  <a:cubicBezTo>
                    <a:pt x="164" y="128"/>
                    <a:pt x="161" y="132"/>
                    <a:pt x="157" y="135"/>
                  </a:cubicBezTo>
                  <a:cubicBezTo>
                    <a:pt x="155" y="136"/>
                    <a:pt x="155" y="137"/>
                    <a:pt x="154" y="138"/>
                  </a:cubicBezTo>
                  <a:cubicBezTo>
                    <a:pt x="154" y="139"/>
                    <a:pt x="154" y="139"/>
                    <a:pt x="155" y="140"/>
                  </a:cubicBezTo>
                  <a:cubicBezTo>
                    <a:pt x="156" y="142"/>
                    <a:pt x="158" y="143"/>
                    <a:pt x="159" y="144"/>
                  </a:cubicBezTo>
                  <a:cubicBezTo>
                    <a:pt x="163" y="146"/>
                    <a:pt x="166" y="148"/>
                    <a:pt x="164" y="152"/>
                  </a:cubicBezTo>
                  <a:cubicBezTo>
                    <a:pt x="164" y="153"/>
                    <a:pt x="163" y="154"/>
                    <a:pt x="163" y="155"/>
                  </a:cubicBezTo>
                  <a:cubicBezTo>
                    <a:pt x="161" y="157"/>
                    <a:pt x="160" y="160"/>
                    <a:pt x="161" y="163"/>
                  </a:cubicBezTo>
                  <a:cubicBezTo>
                    <a:pt x="161" y="164"/>
                    <a:pt x="161" y="164"/>
                    <a:pt x="161" y="164"/>
                  </a:cubicBezTo>
                  <a:cubicBezTo>
                    <a:pt x="162" y="168"/>
                    <a:pt x="163" y="170"/>
                    <a:pt x="160" y="172"/>
                  </a:cubicBezTo>
                  <a:cubicBezTo>
                    <a:pt x="158" y="173"/>
                    <a:pt x="156" y="174"/>
                    <a:pt x="154" y="175"/>
                  </a:cubicBezTo>
                  <a:cubicBezTo>
                    <a:pt x="153" y="176"/>
                    <a:pt x="151" y="176"/>
                    <a:pt x="150" y="177"/>
                  </a:cubicBezTo>
                  <a:cubicBezTo>
                    <a:pt x="148" y="178"/>
                    <a:pt x="147" y="179"/>
                    <a:pt x="145" y="181"/>
                  </a:cubicBezTo>
                  <a:cubicBezTo>
                    <a:pt x="142" y="183"/>
                    <a:pt x="139" y="186"/>
                    <a:pt x="135" y="186"/>
                  </a:cubicBezTo>
                  <a:cubicBezTo>
                    <a:pt x="134" y="186"/>
                    <a:pt x="133" y="186"/>
                    <a:pt x="132" y="186"/>
                  </a:cubicBezTo>
                  <a:cubicBezTo>
                    <a:pt x="131" y="185"/>
                    <a:pt x="129" y="184"/>
                    <a:pt x="128" y="184"/>
                  </a:cubicBezTo>
                  <a:cubicBezTo>
                    <a:pt x="126" y="183"/>
                    <a:pt x="124" y="181"/>
                    <a:pt x="122" y="181"/>
                  </a:cubicBezTo>
                  <a:cubicBezTo>
                    <a:pt x="121" y="181"/>
                    <a:pt x="119" y="181"/>
                    <a:pt x="117" y="181"/>
                  </a:cubicBezTo>
                  <a:cubicBezTo>
                    <a:pt x="116" y="181"/>
                    <a:pt x="115" y="181"/>
                    <a:pt x="114" y="181"/>
                  </a:cubicBezTo>
                  <a:cubicBezTo>
                    <a:pt x="113" y="181"/>
                    <a:pt x="112" y="181"/>
                    <a:pt x="111" y="181"/>
                  </a:cubicBezTo>
                  <a:cubicBezTo>
                    <a:pt x="109" y="181"/>
                    <a:pt x="109" y="181"/>
                    <a:pt x="109" y="181"/>
                  </a:cubicBezTo>
                  <a:cubicBezTo>
                    <a:pt x="107" y="181"/>
                    <a:pt x="104" y="181"/>
                    <a:pt x="101" y="181"/>
                  </a:cubicBezTo>
                  <a:cubicBezTo>
                    <a:pt x="100" y="181"/>
                    <a:pt x="100" y="181"/>
                    <a:pt x="100" y="181"/>
                  </a:cubicBezTo>
                  <a:cubicBezTo>
                    <a:pt x="98" y="180"/>
                    <a:pt x="96" y="180"/>
                    <a:pt x="94" y="180"/>
                  </a:cubicBezTo>
                  <a:cubicBezTo>
                    <a:pt x="92" y="180"/>
                    <a:pt x="92" y="180"/>
                    <a:pt x="92" y="180"/>
                  </a:cubicBezTo>
                  <a:cubicBezTo>
                    <a:pt x="91" y="180"/>
                    <a:pt x="90" y="180"/>
                    <a:pt x="90" y="180"/>
                  </a:cubicBezTo>
                  <a:cubicBezTo>
                    <a:pt x="88" y="180"/>
                    <a:pt x="87" y="180"/>
                    <a:pt x="86" y="181"/>
                  </a:cubicBezTo>
                  <a:cubicBezTo>
                    <a:pt x="85" y="181"/>
                    <a:pt x="83" y="182"/>
                    <a:pt x="82" y="184"/>
                  </a:cubicBezTo>
                  <a:cubicBezTo>
                    <a:pt x="82" y="184"/>
                    <a:pt x="81" y="185"/>
                    <a:pt x="80" y="185"/>
                  </a:cubicBezTo>
                  <a:cubicBezTo>
                    <a:pt x="80" y="186"/>
                    <a:pt x="79" y="187"/>
                    <a:pt x="78" y="188"/>
                  </a:cubicBezTo>
                  <a:cubicBezTo>
                    <a:pt x="77" y="189"/>
                    <a:pt x="76" y="190"/>
                    <a:pt x="74" y="191"/>
                  </a:cubicBezTo>
                  <a:cubicBezTo>
                    <a:pt x="73" y="191"/>
                    <a:pt x="72" y="192"/>
                    <a:pt x="72" y="192"/>
                  </a:cubicBezTo>
                  <a:cubicBezTo>
                    <a:pt x="70" y="192"/>
                    <a:pt x="69" y="190"/>
                    <a:pt x="67" y="189"/>
                  </a:cubicBezTo>
                  <a:cubicBezTo>
                    <a:pt x="66" y="188"/>
                    <a:pt x="65" y="187"/>
                    <a:pt x="63" y="187"/>
                  </a:cubicBezTo>
                  <a:cubicBezTo>
                    <a:pt x="62" y="187"/>
                    <a:pt x="62" y="187"/>
                    <a:pt x="62" y="187"/>
                  </a:cubicBezTo>
                  <a:cubicBezTo>
                    <a:pt x="62" y="187"/>
                    <a:pt x="62" y="187"/>
                    <a:pt x="62" y="187"/>
                  </a:cubicBezTo>
                  <a:cubicBezTo>
                    <a:pt x="61" y="187"/>
                    <a:pt x="60" y="188"/>
                    <a:pt x="59" y="188"/>
                  </a:cubicBezTo>
                  <a:cubicBezTo>
                    <a:pt x="58" y="189"/>
                    <a:pt x="57" y="189"/>
                    <a:pt x="57" y="190"/>
                  </a:cubicBezTo>
                  <a:cubicBezTo>
                    <a:pt x="54" y="191"/>
                    <a:pt x="52" y="191"/>
                    <a:pt x="50" y="191"/>
                  </a:cubicBezTo>
                  <a:cubicBezTo>
                    <a:pt x="44" y="191"/>
                    <a:pt x="40" y="192"/>
                    <a:pt x="36" y="195"/>
                  </a:cubicBezTo>
                  <a:cubicBezTo>
                    <a:pt x="35" y="196"/>
                    <a:pt x="33" y="197"/>
                    <a:pt x="33" y="197"/>
                  </a:cubicBezTo>
                  <a:cubicBezTo>
                    <a:pt x="31" y="199"/>
                    <a:pt x="29" y="200"/>
                    <a:pt x="27" y="202"/>
                  </a:cubicBezTo>
                  <a:cubicBezTo>
                    <a:pt x="27" y="202"/>
                    <a:pt x="27" y="202"/>
                    <a:pt x="27" y="202"/>
                  </a:cubicBezTo>
                  <a:cubicBezTo>
                    <a:pt x="25" y="203"/>
                    <a:pt x="24" y="204"/>
                    <a:pt x="23" y="206"/>
                  </a:cubicBezTo>
                  <a:cubicBezTo>
                    <a:pt x="22" y="207"/>
                    <a:pt x="22" y="208"/>
                    <a:pt x="22" y="209"/>
                  </a:cubicBezTo>
                  <a:cubicBezTo>
                    <a:pt x="21" y="210"/>
                    <a:pt x="21" y="212"/>
                    <a:pt x="20" y="213"/>
                  </a:cubicBezTo>
                  <a:cubicBezTo>
                    <a:pt x="19" y="215"/>
                    <a:pt x="17" y="216"/>
                    <a:pt x="15" y="217"/>
                  </a:cubicBezTo>
                  <a:cubicBezTo>
                    <a:pt x="13" y="218"/>
                    <a:pt x="11" y="220"/>
                    <a:pt x="10" y="222"/>
                  </a:cubicBezTo>
                  <a:cubicBezTo>
                    <a:pt x="9" y="223"/>
                    <a:pt x="9" y="223"/>
                    <a:pt x="9" y="223"/>
                  </a:cubicBezTo>
                  <a:cubicBezTo>
                    <a:pt x="7" y="226"/>
                    <a:pt x="4" y="230"/>
                    <a:pt x="2" y="233"/>
                  </a:cubicBezTo>
                  <a:cubicBezTo>
                    <a:pt x="0" y="237"/>
                    <a:pt x="0" y="242"/>
                    <a:pt x="0" y="248"/>
                  </a:cubicBezTo>
                  <a:cubicBezTo>
                    <a:pt x="0" y="249"/>
                    <a:pt x="0" y="253"/>
                    <a:pt x="0" y="253"/>
                  </a:cubicBezTo>
                  <a:cubicBezTo>
                    <a:pt x="3" y="252"/>
                    <a:pt x="3" y="252"/>
                    <a:pt x="3" y="252"/>
                  </a:cubicBezTo>
                  <a:cubicBezTo>
                    <a:pt x="7" y="250"/>
                    <a:pt x="13" y="249"/>
                    <a:pt x="15" y="249"/>
                  </a:cubicBezTo>
                  <a:cubicBezTo>
                    <a:pt x="16" y="249"/>
                    <a:pt x="16" y="249"/>
                    <a:pt x="16" y="249"/>
                  </a:cubicBezTo>
                  <a:cubicBezTo>
                    <a:pt x="16" y="248"/>
                    <a:pt x="16" y="248"/>
                    <a:pt x="16" y="248"/>
                  </a:cubicBezTo>
                  <a:cubicBezTo>
                    <a:pt x="18" y="247"/>
                    <a:pt x="21" y="245"/>
                    <a:pt x="24" y="245"/>
                  </a:cubicBezTo>
                  <a:cubicBezTo>
                    <a:pt x="24" y="245"/>
                    <a:pt x="24" y="245"/>
                    <a:pt x="24" y="245"/>
                  </a:cubicBezTo>
                  <a:cubicBezTo>
                    <a:pt x="26" y="246"/>
                    <a:pt x="27" y="247"/>
                    <a:pt x="28" y="247"/>
                  </a:cubicBezTo>
                  <a:cubicBezTo>
                    <a:pt x="29" y="248"/>
                    <a:pt x="30" y="249"/>
                    <a:pt x="32" y="249"/>
                  </a:cubicBezTo>
                  <a:cubicBezTo>
                    <a:pt x="33" y="249"/>
                    <a:pt x="33" y="249"/>
                    <a:pt x="33" y="249"/>
                  </a:cubicBezTo>
                  <a:cubicBezTo>
                    <a:pt x="34" y="249"/>
                    <a:pt x="35" y="249"/>
                    <a:pt x="36" y="249"/>
                  </a:cubicBezTo>
                  <a:cubicBezTo>
                    <a:pt x="37" y="249"/>
                    <a:pt x="38" y="249"/>
                    <a:pt x="39" y="249"/>
                  </a:cubicBezTo>
                  <a:cubicBezTo>
                    <a:pt x="41" y="249"/>
                    <a:pt x="42" y="249"/>
                    <a:pt x="43" y="249"/>
                  </a:cubicBezTo>
                  <a:cubicBezTo>
                    <a:pt x="44" y="250"/>
                    <a:pt x="45" y="250"/>
                    <a:pt x="46" y="250"/>
                  </a:cubicBezTo>
                  <a:cubicBezTo>
                    <a:pt x="48" y="251"/>
                    <a:pt x="50" y="252"/>
                    <a:pt x="53" y="252"/>
                  </a:cubicBezTo>
                  <a:cubicBezTo>
                    <a:pt x="54" y="252"/>
                    <a:pt x="55" y="252"/>
                    <a:pt x="56" y="252"/>
                  </a:cubicBezTo>
                  <a:cubicBezTo>
                    <a:pt x="58" y="252"/>
                    <a:pt x="60" y="252"/>
                    <a:pt x="62" y="252"/>
                  </a:cubicBezTo>
                  <a:cubicBezTo>
                    <a:pt x="69" y="252"/>
                    <a:pt x="72" y="253"/>
                    <a:pt x="73" y="255"/>
                  </a:cubicBezTo>
                  <a:cubicBezTo>
                    <a:pt x="74" y="257"/>
                    <a:pt x="74" y="258"/>
                    <a:pt x="74" y="260"/>
                  </a:cubicBezTo>
                  <a:cubicBezTo>
                    <a:pt x="74" y="262"/>
                    <a:pt x="74" y="265"/>
                    <a:pt x="76" y="267"/>
                  </a:cubicBezTo>
                  <a:cubicBezTo>
                    <a:pt x="76" y="267"/>
                    <a:pt x="77" y="268"/>
                    <a:pt x="77" y="268"/>
                  </a:cubicBezTo>
                  <a:cubicBezTo>
                    <a:pt x="78" y="269"/>
                    <a:pt x="78" y="269"/>
                    <a:pt x="78" y="269"/>
                  </a:cubicBezTo>
                  <a:cubicBezTo>
                    <a:pt x="79" y="268"/>
                    <a:pt x="79" y="268"/>
                    <a:pt x="79" y="268"/>
                  </a:cubicBezTo>
                  <a:cubicBezTo>
                    <a:pt x="80" y="268"/>
                    <a:pt x="80" y="268"/>
                    <a:pt x="80" y="267"/>
                  </a:cubicBezTo>
                  <a:cubicBezTo>
                    <a:pt x="81" y="267"/>
                    <a:pt x="82" y="266"/>
                    <a:pt x="84" y="266"/>
                  </a:cubicBezTo>
                  <a:cubicBezTo>
                    <a:pt x="84" y="266"/>
                    <a:pt x="84" y="266"/>
                    <a:pt x="84" y="266"/>
                  </a:cubicBezTo>
                  <a:cubicBezTo>
                    <a:pt x="85" y="267"/>
                    <a:pt x="85" y="268"/>
                    <a:pt x="86" y="269"/>
                  </a:cubicBezTo>
                  <a:cubicBezTo>
                    <a:pt x="86" y="271"/>
                    <a:pt x="86" y="271"/>
                    <a:pt x="86" y="271"/>
                  </a:cubicBezTo>
                  <a:cubicBezTo>
                    <a:pt x="88" y="271"/>
                    <a:pt x="88" y="271"/>
                    <a:pt x="88" y="271"/>
                  </a:cubicBezTo>
                  <a:cubicBezTo>
                    <a:pt x="90" y="271"/>
                    <a:pt x="91" y="269"/>
                    <a:pt x="93" y="267"/>
                  </a:cubicBezTo>
                  <a:cubicBezTo>
                    <a:pt x="93" y="266"/>
                    <a:pt x="93" y="266"/>
                    <a:pt x="93" y="266"/>
                  </a:cubicBezTo>
                  <a:cubicBezTo>
                    <a:pt x="96" y="264"/>
                    <a:pt x="96" y="264"/>
                    <a:pt x="99" y="263"/>
                  </a:cubicBezTo>
                  <a:cubicBezTo>
                    <a:pt x="101" y="263"/>
                    <a:pt x="101" y="263"/>
                    <a:pt x="101" y="263"/>
                  </a:cubicBezTo>
                  <a:cubicBezTo>
                    <a:pt x="102" y="263"/>
                    <a:pt x="103" y="262"/>
                    <a:pt x="104" y="262"/>
                  </a:cubicBezTo>
                  <a:cubicBezTo>
                    <a:pt x="106" y="261"/>
                    <a:pt x="108" y="261"/>
                    <a:pt x="110" y="261"/>
                  </a:cubicBezTo>
                  <a:cubicBezTo>
                    <a:pt x="111" y="261"/>
                    <a:pt x="112" y="261"/>
                    <a:pt x="113" y="260"/>
                  </a:cubicBezTo>
                  <a:cubicBezTo>
                    <a:pt x="113" y="260"/>
                    <a:pt x="113" y="260"/>
                    <a:pt x="113" y="260"/>
                  </a:cubicBezTo>
                  <a:cubicBezTo>
                    <a:pt x="115" y="260"/>
                    <a:pt x="117" y="260"/>
                    <a:pt x="119" y="260"/>
                  </a:cubicBezTo>
                  <a:cubicBezTo>
                    <a:pt x="120" y="260"/>
                    <a:pt x="120" y="260"/>
                    <a:pt x="121" y="260"/>
                  </a:cubicBezTo>
                  <a:cubicBezTo>
                    <a:pt x="121" y="261"/>
                    <a:pt x="122" y="262"/>
                    <a:pt x="123" y="262"/>
                  </a:cubicBezTo>
                  <a:cubicBezTo>
                    <a:pt x="123" y="262"/>
                    <a:pt x="124" y="262"/>
                    <a:pt x="124" y="262"/>
                  </a:cubicBezTo>
                  <a:cubicBezTo>
                    <a:pt x="126" y="262"/>
                    <a:pt x="128" y="262"/>
                    <a:pt x="130" y="261"/>
                  </a:cubicBezTo>
                  <a:cubicBezTo>
                    <a:pt x="131" y="260"/>
                    <a:pt x="131" y="260"/>
                    <a:pt x="131" y="260"/>
                  </a:cubicBezTo>
                  <a:cubicBezTo>
                    <a:pt x="133" y="260"/>
                    <a:pt x="134" y="259"/>
                    <a:pt x="136" y="259"/>
                  </a:cubicBezTo>
                  <a:cubicBezTo>
                    <a:pt x="137" y="259"/>
                    <a:pt x="138" y="259"/>
                    <a:pt x="139" y="259"/>
                  </a:cubicBezTo>
                  <a:cubicBezTo>
                    <a:pt x="140" y="260"/>
                    <a:pt x="141" y="260"/>
                    <a:pt x="142" y="260"/>
                  </a:cubicBezTo>
                  <a:cubicBezTo>
                    <a:pt x="143" y="260"/>
                    <a:pt x="144" y="260"/>
                    <a:pt x="145" y="259"/>
                  </a:cubicBezTo>
                  <a:cubicBezTo>
                    <a:pt x="146" y="259"/>
                    <a:pt x="147" y="259"/>
                    <a:pt x="147" y="258"/>
                  </a:cubicBezTo>
                  <a:cubicBezTo>
                    <a:pt x="148" y="258"/>
                    <a:pt x="149" y="257"/>
                    <a:pt x="150" y="257"/>
                  </a:cubicBezTo>
                  <a:cubicBezTo>
                    <a:pt x="150" y="257"/>
                    <a:pt x="151" y="257"/>
                    <a:pt x="151" y="258"/>
                  </a:cubicBezTo>
                  <a:cubicBezTo>
                    <a:pt x="152" y="258"/>
                    <a:pt x="152" y="259"/>
                    <a:pt x="153" y="260"/>
                  </a:cubicBezTo>
                  <a:cubicBezTo>
                    <a:pt x="153" y="261"/>
                    <a:pt x="154" y="262"/>
                    <a:pt x="155" y="263"/>
                  </a:cubicBezTo>
                  <a:cubicBezTo>
                    <a:pt x="156" y="263"/>
                    <a:pt x="156" y="264"/>
                    <a:pt x="157" y="264"/>
                  </a:cubicBezTo>
                  <a:cubicBezTo>
                    <a:pt x="158" y="264"/>
                    <a:pt x="158" y="264"/>
                    <a:pt x="159" y="267"/>
                  </a:cubicBezTo>
                  <a:cubicBezTo>
                    <a:pt x="160" y="269"/>
                    <a:pt x="159" y="271"/>
                    <a:pt x="159" y="273"/>
                  </a:cubicBezTo>
                  <a:cubicBezTo>
                    <a:pt x="158" y="275"/>
                    <a:pt x="158" y="277"/>
                    <a:pt x="159" y="279"/>
                  </a:cubicBezTo>
                  <a:cubicBezTo>
                    <a:pt x="159" y="280"/>
                    <a:pt x="160" y="281"/>
                    <a:pt x="161" y="282"/>
                  </a:cubicBezTo>
                  <a:cubicBezTo>
                    <a:pt x="163" y="284"/>
                    <a:pt x="165" y="285"/>
                    <a:pt x="165" y="287"/>
                  </a:cubicBezTo>
                  <a:cubicBezTo>
                    <a:pt x="165" y="290"/>
                    <a:pt x="164" y="291"/>
                    <a:pt x="163" y="292"/>
                  </a:cubicBezTo>
                  <a:cubicBezTo>
                    <a:pt x="162" y="293"/>
                    <a:pt x="161" y="293"/>
                    <a:pt x="161" y="294"/>
                  </a:cubicBezTo>
                  <a:cubicBezTo>
                    <a:pt x="159" y="298"/>
                    <a:pt x="162" y="303"/>
                    <a:pt x="164" y="307"/>
                  </a:cubicBezTo>
                  <a:cubicBezTo>
                    <a:pt x="164" y="308"/>
                    <a:pt x="164" y="308"/>
                    <a:pt x="164" y="308"/>
                  </a:cubicBezTo>
                  <a:cubicBezTo>
                    <a:pt x="165" y="308"/>
                    <a:pt x="165" y="310"/>
                    <a:pt x="166" y="311"/>
                  </a:cubicBezTo>
                  <a:cubicBezTo>
                    <a:pt x="168" y="316"/>
                    <a:pt x="170" y="319"/>
                    <a:pt x="171" y="320"/>
                  </a:cubicBezTo>
                  <a:cubicBezTo>
                    <a:pt x="172" y="321"/>
                    <a:pt x="173" y="321"/>
                    <a:pt x="175" y="321"/>
                  </a:cubicBezTo>
                  <a:cubicBezTo>
                    <a:pt x="176" y="321"/>
                    <a:pt x="177" y="321"/>
                    <a:pt x="179" y="321"/>
                  </a:cubicBezTo>
                  <a:cubicBezTo>
                    <a:pt x="180" y="320"/>
                    <a:pt x="182" y="320"/>
                    <a:pt x="183" y="320"/>
                  </a:cubicBezTo>
                  <a:cubicBezTo>
                    <a:pt x="185" y="320"/>
                    <a:pt x="187" y="321"/>
                    <a:pt x="189" y="324"/>
                  </a:cubicBezTo>
                  <a:cubicBezTo>
                    <a:pt x="191" y="327"/>
                    <a:pt x="190" y="329"/>
                    <a:pt x="188" y="330"/>
                  </a:cubicBezTo>
                  <a:cubicBezTo>
                    <a:pt x="187" y="331"/>
                    <a:pt x="187" y="331"/>
                    <a:pt x="187" y="332"/>
                  </a:cubicBezTo>
                  <a:cubicBezTo>
                    <a:pt x="183" y="336"/>
                    <a:pt x="183" y="345"/>
                    <a:pt x="183" y="352"/>
                  </a:cubicBezTo>
                  <a:cubicBezTo>
                    <a:pt x="183" y="354"/>
                    <a:pt x="183" y="354"/>
                    <a:pt x="183" y="354"/>
                  </a:cubicBezTo>
                  <a:cubicBezTo>
                    <a:pt x="183" y="356"/>
                    <a:pt x="182" y="358"/>
                    <a:pt x="182" y="359"/>
                  </a:cubicBezTo>
                  <a:cubicBezTo>
                    <a:pt x="181" y="362"/>
                    <a:pt x="180" y="365"/>
                    <a:pt x="181" y="367"/>
                  </a:cubicBezTo>
                  <a:cubicBezTo>
                    <a:pt x="182" y="369"/>
                    <a:pt x="184" y="369"/>
                    <a:pt x="186" y="370"/>
                  </a:cubicBezTo>
                  <a:cubicBezTo>
                    <a:pt x="188" y="371"/>
                    <a:pt x="190" y="372"/>
                    <a:pt x="191" y="374"/>
                  </a:cubicBezTo>
                  <a:cubicBezTo>
                    <a:pt x="192" y="375"/>
                    <a:pt x="192" y="377"/>
                    <a:pt x="192" y="379"/>
                  </a:cubicBezTo>
                  <a:cubicBezTo>
                    <a:pt x="192" y="381"/>
                    <a:pt x="192" y="384"/>
                    <a:pt x="193" y="385"/>
                  </a:cubicBezTo>
                  <a:cubicBezTo>
                    <a:pt x="195" y="388"/>
                    <a:pt x="198" y="389"/>
                    <a:pt x="202" y="390"/>
                  </a:cubicBezTo>
                  <a:cubicBezTo>
                    <a:pt x="203" y="390"/>
                    <a:pt x="205" y="390"/>
                    <a:pt x="206" y="390"/>
                  </a:cubicBezTo>
                  <a:cubicBezTo>
                    <a:pt x="210" y="390"/>
                    <a:pt x="214" y="389"/>
                    <a:pt x="216" y="387"/>
                  </a:cubicBezTo>
                  <a:cubicBezTo>
                    <a:pt x="217" y="387"/>
                    <a:pt x="218" y="385"/>
                    <a:pt x="219" y="384"/>
                  </a:cubicBezTo>
                  <a:cubicBezTo>
                    <a:pt x="220" y="382"/>
                    <a:pt x="222" y="380"/>
                    <a:pt x="224" y="380"/>
                  </a:cubicBezTo>
                  <a:cubicBezTo>
                    <a:pt x="227" y="379"/>
                    <a:pt x="229" y="379"/>
                    <a:pt x="231" y="378"/>
                  </a:cubicBezTo>
                  <a:cubicBezTo>
                    <a:pt x="233" y="378"/>
                    <a:pt x="235" y="378"/>
                    <a:pt x="237" y="378"/>
                  </a:cubicBezTo>
                  <a:cubicBezTo>
                    <a:pt x="242" y="377"/>
                    <a:pt x="248" y="375"/>
                    <a:pt x="254" y="373"/>
                  </a:cubicBezTo>
                  <a:cubicBezTo>
                    <a:pt x="262" y="370"/>
                    <a:pt x="271" y="367"/>
                    <a:pt x="280" y="367"/>
                  </a:cubicBezTo>
                  <a:cubicBezTo>
                    <a:pt x="285" y="367"/>
                    <a:pt x="288" y="365"/>
                    <a:pt x="292" y="363"/>
                  </a:cubicBezTo>
                  <a:cubicBezTo>
                    <a:pt x="293" y="362"/>
                    <a:pt x="295" y="361"/>
                    <a:pt x="297" y="360"/>
                  </a:cubicBezTo>
                  <a:cubicBezTo>
                    <a:pt x="300" y="358"/>
                    <a:pt x="303" y="358"/>
                    <a:pt x="306" y="358"/>
                  </a:cubicBezTo>
                  <a:cubicBezTo>
                    <a:pt x="307" y="358"/>
                    <a:pt x="308" y="358"/>
                    <a:pt x="309" y="358"/>
                  </a:cubicBezTo>
                  <a:cubicBezTo>
                    <a:pt x="310" y="358"/>
                    <a:pt x="311" y="358"/>
                    <a:pt x="312" y="358"/>
                  </a:cubicBezTo>
                  <a:cubicBezTo>
                    <a:pt x="313" y="358"/>
                    <a:pt x="314" y="358"/>
                    <a:pt x="315" y="358"/>
                  </a:cubicBezTo>
                  <a:cubicBezTo>
                    <a:pt x="318" y="358"/>
                    <a:pt x="318" y="358"/>
                    <a:pt x="318" y="358"/>
                  </a:cubicBezTo>
                  <a:cubicBezTo>
                    <a:pt x="320" y="358"/>
                    <a:pt x="322" y="358"/>
                    <a:pt x="323" y="358"/>
                  </a:cubicBezTo>
                  <a:cubicBezTo>
                    <a:pt x="324" y="358"/>
                    <a:pt x="325" y="358"/>
                    <a:pt x="326" y="358"/>
                  </a:cubicBezTo>
                  <a:cubicBezTo>
                    <a:pt x="327" y="358"/>
                    <a:pt x="327" y="358"/>
                    <a:pt x="328" y="358"/>
                  </a:cubicBezTo>
                  <a:cubicBezTo>
                    <a:pt x="330" y="358"/>
                    <a:pt x="331" y="358"/>
                    <a:pt x="333" y="358"/>
                  </a:cubicBezTo>
                  <a:cubicBezTo>
                    <a:pt x="333" y="358"/>
                    <a:pt x="334" y="358"/>
                    <a:pt x="335" y="358"/>
                  </a:cubicBezTo>
                  <a:cubicBezTo>
                    <a:pt x="339" y="358"/>
                    <a:pt x="342" y="356"/>
                    <a:pt x="346" y="354"/>
                  </a:cubicBezTo>
                  <a:cubicBezTo>
                    <a:pt x="348" y="353"/>
                    <a:pt x="350" y="352"/>
                    <a:pt x="352" y="352"/>
                  </a:cubicBezTo>
                  <a:cubicBezTo>
                    <a:pt x="353" y="351"/>
                    <a:pt x="354" y="351"/>
                    <a:pt x="355" y="350"/>
                  </a:cubicBezTo>
                  <a:cubicBezTo>
                    <a:pt x="360" y="349"/>
                    <a:pt x="363" y="348"/>
                    <a:pt x="365" y="343"/>
                  </a:cubicBezTo>
                  <a:cubicBezTo>
                    <a:pt x="366" y="339"/>
                    <a:pt x="368" y="336"/>
                    <a:pt x="369" y="333"/>
                  </a:cubicBezTo>
                  <a:cubicBezTo>
                    <a:pt x="370" y="330"/>
                    <a:pt x="371" y="328"/>
                    <a:pt x="372" y="325"/>
                  </a:cubicBezTo>
                  <a:cubicBezTo>
                    <a:pt x="374" y="319"/>
                    <a:pt x="378" y="315"/>
                    <a:pt x="381" y="311"/>
                  </a:cubicBezTo>
                  <a:cubicBezTo>
                    <a:pt x="383" y="310"/>
                    <a:pt x="383" y="310"/>
                    <a:pt x="383" y="310"/>
                  </a:cubicBezTo>
                  <a:cubicBezTo>
                    <a:pt x="384" y="308"/>
                    <a:pt x="386" y="306"/>
                    <a:pt x="387" y="305"/>
                  </a:cubicBezTo>
                  <a:cubicBezTo>
                    <a:pt x="388" y="305"/>
                    <a:pt x="388" y="305"/>
                    <a:pt x="388" y="305"/>
                  </a:cubicBezTo>
                  <a:cubicBezTo>
                    <a:pt x="389" y="300"/>
                    <a:pt x="389" y="300"/>
                    <a:pt x="389" y="300"/>
                  </a:cubicBezTo>
                  <a:cubicBezTo>
                    <a:pt x="389" y="298"/>
                    <a:pt x="390" y="296"/>
                    <a:pt x="390" y="295"/>
                  </a:cubicBezTo>
                  <a:cubicBezTo>
                    <a:pt x="390" y="294"/>
                    <a:pt x="390" y="293"/>
                    <a:pt x="390" y="291"/>
                  </a:cubicBezTo>
                  <a:cubicBezTo>
                    <a:pt x="390" y="289"/>
                    <a:pt x="390" y="286"/>
                    <a:pt x="392" y="283"/>
                  </a:cubicBezTo>
                  <a:cubicBezTo>
                    <a:pt x="394" y="280"/>
                    <a:pt x="397" y="278"/>
                    <a:pt x="401" y="278"/>
                  </a:cubicBezTo>
                  <a:cubicBezTo>
                    <a:pt x="402" y="278"/>
                    <a:pt x="402" y="278"/>
                    <a:pt x="402" y="278"/>
                  </a:cubicBezTo>
                  <a:cubicBezTo>
                    <a:pt x="406" y="278"/>
                    <a:pt x="408" y="278"/>
                    <a:pt x="410" y="275"/>
                  </a:cubicBezTo>
                  <a:cubicBezTo>
                    <a:pt x="411" y="274"/>
                    <a:pt x="412" y="273"/>
                    <a:pt x="413" y="272"/>
                  </a:cubicBezTo>
                  <a:cubicBezTo>
                    <a:pt x="414" y="270"/>
                    <a:pt x="415" y="268"/>
                    <a:pt x="417" y="267"/>
                  </a:cubicBezTo>
                  <a:cubicBezTo>
                    <a:pt x="420" y="265"/>
                    <a:pt x="420" y="262"/>
                    <a:pt x="421" y="260"/>
                  </a:cubicBezTo>
                  <a:cubicBezTo>
                    <a:pt x="421" y="259"/>
                    <a:pt x="422" y="258"/>
                    <a:pt x="422" y="256"/>
                  </a:cubicBezTo>
                  <a:cubicBezTo>
                    <a:pt x="423" y="253"/>
                    <a:pt x="425" y="251"/>
                    <a:pt x="427" y="249"/>
                  </a:cubicBezTo>
                  <a:cubicBezTo>
                    <a:pt x="430" y="246"/>
                    <a:pt x="432" y="243"/>
                    <a:pt x="432" y="239"/>
                  </a:cubicBezTo>
                  <a:cubicBezTo>
                    <a:pt x="432" y="237"/>
                    <a:pt x="432" y="230"/>
                    <a:pt x="430" y="227"/>
                  </a:cubicBezTo>
                  <a:cubicBezTo>
                    <a:pt x="430" y="225"/>
                    <a:pt x="430" y="225"/>
                    <a:pt x="430" y="225"/>
                  </a:cubicBezTo>
                  <a:cubicBezTo>
                    <a:pt x="428" y="222"/>
                    <a:pt x="426" y="219"/>
                    <a:pt x="423" y="217"/>
                  </a:cubicBezTo>
                  <a:cubicBezTo>
                    <a:pt x="423" y="216"/>
                    <a:pt x="423" y="216"/>
                    <a:pt x="424" y="216"/>
                  </a:cubicBezTo>
                  <a:cubicBezTo>
                    <a:pt x="424" y="215"/>
                    <a:pt x="424" y="215"/>
                    <a:pt x="425" y="215"/>
                  </a:cubicBezTo>
                  <a:cubicBezTo>
                    <a:pt x="426" y="215"/>
                    <a:pt x="428" y="216"/>
                    <a:pt x="429" y="216"/>
                  </a:cubicBezTo>
                  <a:cubicBezTo>
                    <a:pt x="432" y="217"/>
                    <a:pt x="432" y="217"/>
                    <a:pt x="433" y="217"/>
                  </a:cubicBezTo>
                  <a:cubicBezTo>
                    <a:pt x="433" y="217"/>
                    <a:pt x="433" y="217"/>
                    <a:pt x="433" y="217"/>
                  </a:cubicBezTo>
                  <a:cubicBezTo>
                    <a:pt x="433" y="217"/>
                    <a:pt x="434" y="217"/>
                    <a:pt x="434" y="217"/>
                  </a:cubicBezTo>
                  <a:cubicBezTo>
                    <a:pt x="440" y="217"/>
                    <a:pt x="440" y="217"/>
                    <a:pt x="440" y="217"/>
                  </a:cubicBezTo>
                  <a:cubicBezTo>
                    <a:pt x="435" y="213"/>
                    <a:pt x="435" y="213"/>
                    <a:pt x="435" y="213"/>
                  </a:cubicBezTo>
                  <a:cubicBezTo>
                    <a:pt x="434" y="213"/>
                    <a:pt x="433" y="212"/>
                    <a:pt x="433" y="211"/>
                  </a:cubicBezTo>
                  <a:cubicBezTo>
                    <a:pt x="432" y="210"/>
                    <a:pt x="431" y="209"/>
                    <a:pt x="430" y="208"/>
                  </a:cubicBezTo>
                  <a:cubicBezTo>
                    <a:pt x="430" y="206"/>
                    <a:pt x="430" y="204"/>
                    <a:pt x="431" y="203"/>
                  </a:cubicBezTo>
                  <a:cubicBezTo>
                    <a:pt x="431" y="202"/>
                    <a:pt x="431" y="202"/>
                    <a:pt x="431" y="201"/>
                  </a:cubicBezTo>
                  <a:cubicBezTo>
                    <a:pt x="431" y="200"/>
                    <a:pt x="431" y="199"/>
                    <a:pt x="431" y="199"/>
                  </a:cubicBezTo>
                  <a:cubicBezTo>
                    <a:pt x="431" y="199"/>
                    <a:pt x="431" y="199"/>
                    <a:pt x="431" y="199"/>
                  </a:cubicBezTo>
                  <a:cubicBezTo>
                    <a:pt x="431" y="198"/>
                    <a:pt x="431" y="198"/>
                    <a:pt x="431" y="198"/>
                  </a:cubicBezTo>
                  <a:cubicBezTo>
                    <a:pt x="431" y="198"/>
                    <a:pt x="431" y="198"/>
                    <a:pt x="430" y="198"/>
                  </a:cubicBezTo>
                  <a:cubicBezTo>
                    <a:pt x="430" y="197"/>
                    <a:pt x="430" y="197"/>
                    <a:pt x="429" y="196"/>
                  </a:cubicBezTo>
                  <a:cubicBezTo>
                    <a:pt x="429" y="196"/>
                    <a:pt x="426" y="192"/>
                    <a:pt x="428" y="190"/>
                  </a:cubicBezTo>
                  <a:cubicBezTo>
                    <a:pt x="428" y="189"/>
                    <a:pt x="430" y="188"/>
                    <a:pt x="431" y="188"/>
                  </a:cubicBezTo>
                  <a:cubicBezTo>
                    <a:pt x="432" y="188"/>
                    <a:pt x="433" y="187"/>
                    <a:pt x="433" y="187"/>
                  </a:cubicBezTo>
                  <a:cubicBezTo>
                    <a:pt x="435" y="186"/>
                    <a:pt x="437" y="184"/>
                    <a:pt x="438" y="182"/>
                  </a:cubicBezTo>
                  <a:cubicBezTo>
                    <a:pt x="438" y="181"/>
                    <a:pt x="438" y="181"/>
                    <a:pt x="438" y="181"/>
                  </a:cubicBezTo>
                  <a:cubicBezTo>
                    <a:pt x="439" y="180"/>
                    <a:pt x="439" y="179"/>
                    <a:pt x="440" y="179"/>
                  </a:cubicBezTo>
                  <a:cubicBezTo>
                    <a:pt x="440" y="179"/>
                    <a:pt x="440" y="179"/>
                    <a:pt x="440" y="179"/>
                  </a:cubicBezTo>
                  <a:cubicBezTo>
                    <a:pt x="441" y="179"/>
                    <a:pt x="441" y="179"/>
                    <a:pt x="442" y="179"/>
                  </a:cubicBezTo>
                  <a:cubicBezTo>
                    <a:pt x="442" y="179"/>
                    <a:pt x="442" y="179"/>
                    <a:pt x="442" y="179"/>
                  </a:cubicBezTo>
                  <a:cubicBezTo>
                    <a:pt x="443" y="180"/>
                    <a:pt x="444" y="180"/>
                    <a:pt x="445" y="180"/>
                  </a:cubicBezTo>
                  <a:cubicBezTo>
                    <a:pt x="445" y="180"/>
                    <a:pt x="446" y="180"/>
                    <a:pt x="446" y="180"/>
                  </a:cubicBezTo>
                  <a:cubicBezTo>
                    <a:pt x="447" y="180"/>
                    <a:pt x="448" y="179"/>
                    <a:pt x="450" y="178"/>
                  </a:cubicBezTo>
                  <a:cubicBezTo>
                    <a:pt x="451" y="177"/>
                    <a:pt x="451" y="177"/>
                    <a:pt x="451" y="177"/>
                  </a:cubicBezTo>
                  <a:cubicBezTo>
                    <a:pt x="452" y="177"/>
                    <a:pt x="452" y="176"/>
                    <a:pt x="453" y="176"/>
                  </a:cubicBezTo>
                  <a:cubicBezTo>
                    <a:pt x="454" y="175"/>
                    <a:pt x="455" y="175"/>
                    <a:pt x="455" y="175"/>
                  </a:cubicBezTo>
                  <a:cubicBezTo>
                    <a:pt x="456" y="175"/>
                    <a:pt x="456" y="175"/>
                    <a:pt x="456" y="175"/>
                  </a:cubicBezTo>
                  <a:cubicBezTo>
                    <a:pt x="457" y="175"/>
                    <a:pt x="457" y="175"/>
                    <a:pt x="457" y="175"/>
                  </a:cubicBezTo>
                  <a:cubicBezTo>
                    <a:pt x="458" y="175"/>
                    <a:pt x="459" y="176"/>
                    <a:pt x="460" y="176"/>
                  </a:cubicBezTo>
                  <a:cubicBezTo>
                    <a:pt x="461" y="177"/>
                    <a:pt x="461" y="177"/>
                    <a:pt x="462" y="177"/>
                  </a:cubicBezTo>
                  <a:cubicBezTo>
                    <a:pt x="463" y="178"/>
                    <a:pt x="464" y="178"/>
                    <a:pt x="465" y="179"/>
                  </a:cubicBezTo>
                  <a:cubicBezTo>
                    <a:pt x="467" y="180"/>
                    <a:pt x="467" y="180"/>
                    <a:pt x="467" y="180"/>
                  </a:cubicBezTo>
                  <a:cubicBezTo>
                    <a:pt x="468" y="178"/>
                    <a:pt x="468" y="178"/>
                    <a:pt x="468" y="178"/>
                  </a:cubicBezTo>
                  <a:cubicBezTo>
                    <a:pt x="468" y="178"/>
                    <a:pt x="468" y="178"/>
                    <a:pt x="469" y="177"/>
                  </a:cubicBezTo>
                  <a:cubicBezTo>
                    <a:pt x="469" y="176"/>
                    <a:pt x="470" y="175"/>
                    <a:pt x="470" y="174"/>
                  </a:cubicBezTo>
                  <a:cubicBezTo>
                    <a:pt x="469" y="172"/>
                    <a:pt x="468" y="170"/>
                    <a:pt x="466" y="169"/>
                  </a:cubicBezTo>
                  <a:cubicBezTo>
                    <a:pt x="464" y="166"/>
                    <a:pt x="464" y="166"/>
                    <a:pt x="464" y="166"/>
                  </a:cubicBezTo>
                  <a:cubicBezTo>
                    <a:pt x="460" y="162"/>
                    <a:pt x="457" y="159"/>
                    <a:pt x="456" y="153"/>
                  </a:cubicBezTo>
                  <a:cubicBezTo>
                    <a:pt x="455" y="149"/>
                    <a:pt x="453" y="142"/>
                    <a:pt x="455" y="136"/>
                  </a:cubicBezTo>
                  <a:cubicBezTo>
                    <a:pt x="456" y="133"/>
                    <a:pt x="459" y="132"/>
                    <a:pt x="462" y="131"/>
                  </a:cubicBezTo>
                  <a:cubicBezTo>
                    <a:pt x="465" y="130"/>
                    <a:pt x="468" y="129"/>
                    <a:pt x="469" y="126"/>
                  </a:cubicBezTo>
                  <a:cubicBezTo>
                    <a:pt x="469" y="125"/>
                    <a:pt x="469" y="124"/>
                    <a:pt x="469" y="122"/>
                  </a:cubicBezTo>
                  <a:cubicBezTo>
                    <a:pt x="469" y="121"/>
                    <a:pt x="470" y="119"/>
                    <a:pt x="470" y="117"/>
                  </a:cubicBezTo>
                  <a:cubicBezTo>
                    <a:pt x="472" y="115"/>
                    <a:pt x="474" y="114"/>
                    <a:pt x="476" y="112"/>
                  </a:cubicBezTo>
                  <a:cubicBezTo>
                    <a:pt x="477" y="112"/>
                    <a:pt x="477" y="112"/>
                    <a:pt x="478" y="111"/>
                  </a:cubicBezTo>
                  <a:cubicBezTo>
                    <a:pt x="483" y="108"/>
                    <a:pt x="487" y="102"/>
                    <a:pt x="488" y="96"/>
                  </a:cubicBezTo>
                  <a:cubicBezTo>
                    <a:pt x="490" y="90"/>
                    <a:pt x="483" y="87"/>
                    <a:pt x="478" y="8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0">
              <a:extLst>
                <a:ext uri="{FF2B5EF4-FFF2-40B4-BE49-F238E27FC236}">
                  <a16:creationId xmlns:a16="http://schemas.microsoft.com/office/drawing/2014/main" id="{F0D7EC24-CC46-4D27-8026-BE9DCA27342A}"/>
                </a:ext>
              </a:extLst>
            </p:cNvPr>
            <p:cNvSpPr>
              <a:spLocks/>
            </p:cNvSpPr>
            <p:nvPr/>
          </p:nvSpPr>
          <p:spPr bwMode="auto">
            <a:xfrm>
              <a:off x="3805" y="918"/>
              <a:ext cx="625" cy="888"/>
            </a:xfrm>
            <a:custGeom>
              <a:avLst/>
              <a:gdLst>
                <a:gd name="T0" fmla="*/ 249 w 256"/>
                <a:gd name="T1" fmla="*/ 182 h 364"/>
                <a:gd name="T2" fmla="*/ 238 w 256"/>
                <a:gd name="T3" fmla="*/ 161 h 364"/>
                <a:gd name="T4" fmla="*/ 236 w 256"/>
                <a:gd name="T5" fmla="*/ 145 h 364"/>
                <a:gd name="T6" fmla="*/ 229 w 256"/>
                <a:gd name="T7" fmla="*/ 111 h 364"/>
                <a:gd name="T8" fmla="*/ 225 w 256"/>
                <a:gd name="T9" fmla="*/ 100 h 364"/>
                <a:gd name="T10" fmla="*/ 226 w 256"/>
                <a:gd name="T11" fmla="*/ 77 h 364"/>
                <a:gd name="T12" fmla="*/ 224 w 256"/>
                <a:gd name="T13" fmla="*/ 56 h 364"/>
                <a:gd name="T14" fmla="*/ 218 w 256"/>
                <a:gd name="T15" fmla="*/ 42 h 364"/>
                <a:gd name="T16" fmla="*/ 219 w 256"/>
                <a:gd name="T17" fmla="*/ 18 h 364"/>
                <a:gd name="T18" fmla="*/ 221 w 256"/>
                <a:gd name="T19" fmla="*/ 7 h 364"/>
                <a:gd name="T20" fmla="*/ 219 w 256"/>
                <a:gd name="T21" fmla="*/ 6 h 364"/>
                <a:gd name="T22" fmla="*/ 200 w 256"/>
                <a:gd name="T23" fmla="*/ 0 h 364"/>
                <a:gd name="T24" fmla="*/ 190 w 256"/>
                <a:gd name="T25" fmla="*/ 18 h 364"/>
                <a:gd name="T26" fmla="*/ 161 w 256"/>
                <a:gd name="T27" fmla="*/ 35 h 364"/>
                <a:gd name="T28" fmla="*/ 148 w 256"/>
                <a:gd name="T29" fmla="*/ 58 h 364"/>
                <a:gd name="T30" fmla="*/ 143 w 256"/>
                <a:gd name="T31" fmla="*/ 63 h 364"/>
                <a:gd name="T32" fmla="*/ 146 w 256"/>
                <a:gd name="T33" fmla="*/ 86 h 364"/>
                <a:gd name="T34" fmla="*/ 150 w 256"/>
                <a:gd name="T35" fmla="*/ 113 h 364"/>
                <a:gd name="T36" fmla="*/ 136 w 256"/>
                <a:gd name="T37" fmla="*/ 130 h 364"/>
                <a:gd name="T38" fmla="*/ 142 w 256"/>
                <a:gd name="T39" fmla="*/ 151 h 364"/>
                <a:gd name="T40" fmla="*/ 133 w 256"/>
                <a:gd name="T41" fmla="*/ 180 h 364"/>
                <a:gd name="T42" fmla="*/ 122 w 256"/>
                <a:gd name="T43" fmla="*/ 180 h 364"/>
                <a:gd name="T44" fmla="*/ 108 w 256"/>
                <a:gd name="T45" fmla="*/ 177 h 364"/>
                <a:gd name="T46" fmla="*/ 81 w 256"/>
                <a:gd name="T47" fmla="*/ 190 h 364"/>
                <a:gd name="T48" fmla="*/ 24 w 256"/>
                <a:gd name="T49" fmla="*/ 224 h 364"/>
                <a:gd name="T50" fmla="*/ 13 w 256"/>
                <a:gd name="T51" fmla="*/ 253 h 364"/>
                <a:gd name="T52" fmla="*/ 3 w 256"/>
                <a:gd name="T53" fmla="*/ 328 h 364"/>
                <a:gd name="T54" fmla="*/ 1 w 256"/>
                <a:gd name="T55" fmla="*/ 336 h 364"/>
                <a:gd name="T56" fmla="*/ 7 w 256"/>
                <a:gd name="T57" fmla="*/ 337 h 364"/>
                <a:gd name="T58" fmla="*/ 9 w 256"/>
                <a:gd name="T59" fmla="*/ 337 h 364"/>
                <a:gd name="T60" fmla="*/ 16 w 256"/>
                <a:gd name="T61" fmla="*/ 337 h 364"/>
                <a:gd name="T62" fmla="*/ 23 w 256"/>
                <a:gd name="T63" fmla="*/ 348 h 364"/>
                <a:gd name="T64" fmla="*/ 56 w 256"/>
                <a:gd name="T65" fmla="*/ 361 h 364"/>
                <a:gd name="T66" fmla="*/ 71 w 256"/>
                <a:gd name="T67" fmla="*/ 352 h 364"/>
                <a:gd name="T68" fmla="*/ 81 w 256"/>
                <a:gd name="T69" fmla="*/ 351 h 364"/>
                <a:gd name="T70" fmla="*/ 106 w 256"/>
                <a:gd name="T71" fmla="*/ 297 h 364"/>
                <a:gd name="T72" fmla="*/ 112 w 256"/>
                <a:gd name="T73" fmla="*/ 296 h 364"/>
                <a:gd name="T74" fmla="*/ 119 w 256"/>
                <a:gd name="T75" fmla="*/ 298 h 364"/>
                <a:gd name="T76" fmla="*/ 126 w 256"/>
                <a:gd name="T77" fmla="*/ 298 h 364"/>
                <a:gd name="T78" fmla="*/ 151 w 256"/>
                <a:gd name="T79" fmla="*/ 306 h 364"/>
                <a:gd name="T80" fmla="*/ 176 w 256"/>
                <a:gd name="T81" fmla="*/ 296 h 364"/>
                <a:gd name="T82" fmla="*/ 192 w 256"/>
                <a:gd name="T83" fmla="*/ 287 h 364"/>
                <a:gd name="T84" fmla="*/ 205 w 256"/>
                <a:gd name="T85" fmla="*/ 278 h 364"/>
                <a:gd name="T86" fmla="*/ 217 w 256"/>
                <a:gd name="T87" fmla="*/ 270 h 364"/>
                <a:gd name="T88" fmla="*/ 223 w 256"/>
                <a:gd name="T89" fmla="*/ 262 h 364"/>
                <a:gd name="T90" fmla="*/ 246 w 256"/>
                <a:gd name="T91" fmla="*/ 245 h 364"/>
                <a:gd name="T92" fmla="*/ 244 w 256"/>
                <a:gd name="T93" fmla="*/ 230 h 364"/>
                <a:gd name="T94" fmla="*/ 244 w 256"/>
                <a:gd name="T95" fmla="*/ 220 h 364"/>
                <a:gd name="T96" fmla="*/ 245 w 256"/>
                <a:gd name="T97" fmla="*/ 212 h 364"/>
                <a:gd name="T98" fmla="*/ 247 w 256"/>
                <a:gd name="T99" fmla="*/ 20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6" h="364">
                  <a:moveTo>
                    <a:pt x="253" y="193"/>
                  </a:moveTo>
                  <a:cubicBezTo>
                    <a:pt x="255" y="190"/>
                    <a:pt x="256" y="187"/>
                    <a:pt x="253" y="184"/>
                  </a:cubicBezTo>
                  <a:cubicBezTo>
                    <a:pt x="252" y="183"/>
                    <a:pt x="251" y="182"/>
                    <a:pt x="249" y="182"/>
                  </a:cubicBezTo>
                  <a:cubicBezTo>
                    <a:pt x="247" y="182"/>
                    <a:pt x="246" y="182"/>
                    <a:pt x="245" y="181"/>
                  </a:cubicBezTo>
                  <a:cubicBezTo>
                    <a:pt x="240" y="177"/>
                    <a:pt x="240" y="171"/>
                    <a:pt x="239" y="166"/>
                  </a:cubicBezTo>
                  <a:cubicBezTo>
                    <a:pt x="239" y="164"/>
                    <a:pt x="239" y="162"/>
                    <a:pt x="238" y="161"/>
                  </a:cubicBezTo>
                  <a:cubicBezTo>
                    <a:pt x="238" y="159"/>
                    <a:pt x="238" y="158"/>
                    <a:pt x="237" y="157"/>
                  </a:cubicBezTo>
                  <a:cubicBezTo>
                    <a:pt x="236" y="155"/>
                    <a:pt x="236" y="154"/>
                    <a:pt x="236" y="151"/>
                  </a:cubicBezTo>
                  <a:cubicBezTo>
                    <a:pt x="236" y="149"/>
                    <a:pt x="236" y="147"/>
                    <a:pt x="236" y="145"/>
                  </a:cubicBezTo>
                  <a:cubicBezTo>
                    <a:pt x="236" y="143"/>
                    <a:pt x="236" y="141"/>
                    <a:pt x="236" y="139"/>
                  </a:cubicBezTo>
                  <a:cubicBezTo>
                    <a:pt x="236" y="137"/>
                    <a:pt x="236" y="119"/>
                    <a:pt x="230" y="119"/>
                  </a:cubicBezTo>
                  <a:cubicBezTo>
                    <a:pt x="229" y="116"/>
                    <a:pt x="229" y="114"/>
                    <a:pt x="229" y="111"/>
                  </a:cubicBezTo>
                  <a:cubicBezTo>
                    <a:pt x="229" y="111"/>
                    <a:pt x="229" y="110"/>
                    <a:pt x="229" y="109"/>
                  </a:cubicBezTo>
                  <a:cubicBezTo>
                    <a:pt x="229" y="107"/>
                    <a:pt x="228" y="105"/>
                    <a:pt x="227" y="103"/>
                  </a:cubicBezTo>
                  <a:cubicBezTo>
                    <a:pt x="226" y="102"/>
                    <a:pt x="226" y="101"/>
                    <a:pt x="225" y="100"/>
                  </a:cubicBezTo>
                  <a:cubicBezTo>
                    <a:pt x="224" y="97"/>
                    <a:pt x="224" y="93"/>
                    <a:pt x="224" y="90"/>
                  </a:cubicBezTo>
                  <a:cubicBezTo>
                    <a:pt x="223" y="88"/>
                    <a:pt x="223" y="88"/>
                    <a:pt x="223" y="88"/>
                  </a:cubicBezTo>
                  <a:cubicBezTo>
                    <a:pt x="223" y="84"/>
                    <a:pt x="223" y="81"/>
                    <a:pt x="226" y="77"/>
                  </a:cubicBezTo>
                  <a:cubicBezTo>
                    <a:pt x="228" y="72"/>
                    <a:pt x="228" y="71"/>
                    <a:pt x="227" y="66"/>
                  </a:cubicBezTo>
                  <a:cubicBezTo>
                    <a:pt x="226" y="65"/>
                    <a:pt x="226" y="63"/>
                    <a:pt x="226" y="61"/>
                  </a:cubicBezTo>
                  <a:cubicBezTo>
                    <a:pt x="225" y="59"/>
                    <a:pt x="225" y="58"/>
                    <a:pt x="224" y="56"/>
                  </a:cubicBezTo>
                  <a:cubicBezTo>
                    <a:pt x="224" y="54"/>
                    <a:pt x="223" y="52"/>
                    <a:pt x="222" y="51"/>
                  </a:cubicBezTo>
                  <a:cubicBezTo>
                    <a:pt x="221" y="50"/>
                    <a:pt x="220" y="48"/>
                    <a:pt x="220" y="47"/>
                  </a:cubicBezTo>
                  <a:cubicBezTo>
                    <a:pt x="219" y="45"/>
                    <a:pt x="219" y="43"/>
                    <a:pt x="218" y="42"/>
                  </a:cubicBezTo>
                  <a:cubicBezTo>
                    <a:pt x="218" y="40"/>
                    <a:pt x="217" y="38"/>
                    <a:pt x="216" y="36"/>
                  </a:cubicBezTo>
                  <a:cubicBezTo>
                    <a:pt x="215" y="32"/>
                    <a:pt x="214" y="29"/>
                    <a:pt x="215" y="25"/>
                  </a:cubicBezTo>
                  <a:cubicBezTo>
                    <a:pt x="216" y="22"/>
                    <a:pt x="217" y="20"/>
                    <a:pt x="219" y="18"/>
                  </a:cubicBezTo>
                  <a:cubicBezTo>
                    <a:pt x="219" y="18"/>
                    <a:pt x="220" y="17"/>
                    <a:pt x="221" y="16"/>
                  </a:cubicBezTo>
                  <a:cubicBezTo>
                    <a:pt x="223" y="13"/>
                    <a:pt x="222" y="11"/>
                    <a:pt x="221" y="8"/>
                  </a:cubicBezTo>
                  <a:cubicBezTo>
                    <a:pt x="221" y="7"/>
                    <a:pt x="221" y="7"/>
                    <a:pt x="221" y="7"/>
                  </a:cubicBezTo>
                  <a:cubicBezTo>
                    <a:pt x="221" y="6"/>
                    <a:pt x="221" y="6"/>
                    <a:pt x="221" y="6"/>
                  </a:cubicBezTo>
                  <a:cubicBezTo>
                    <a:pt x="220" y="6"/>
                    <a:pt x="220" y="6"/>
                    <a:pt x="220" y="6"/>
                  </a:cubicBezTo>
                  <a:cubicBezTo>
                    <a:pt x="219" y="6"/>
                    <a:pt x="219" y="6"/>
                    <a:pt x="219" y="6"/>
                  </a:cubicBezTo>
                  <a:cubicBezTo>
                    <a:pt x="217" y="5"/>
                    <a:pt x="216" y="5"/>
                    <a:pt x="215" y="5"/>
                  </a:cubicBezTo>
                  <a:cubicBezTo>
                    <a:pt x="211" y="5"/>
                    <a:pt x="208" y="5"/>
                    <a:pt x="205" y="3"/>
                  </a:cubicBezTo>
                  <a:cubicBezTo>
                    <a:pt x="200" y="0"/>
                    <a:pt x="200" y="0"/>
                    <a:pt x="200" y="0"/>
                  </a:cubicBezTo>
                  <a:cubicBezTo>
                    <a:pt x="200" y="4"/>
                    <a:pt x="200" y="4"/>
                    <a:pt x="200" y="4"/>
                  </a:cubicBezTo>
                  <a:cubicBezTo>
                    <a:pt x="200" y="9"/>
                    <a:pt x="195" y="13"/>
                    <a:pt x="191" y="17"/>
                  </a:cubicBezTo>
                  <a:cubicBezTo>
                    <a:pt x="190" y="18"/>
                    <a:pt x="190" y="18"/>
                    <a:pt x="190" y="18"/>
                  </a:cubicBezTo>
                  <a:cubicBezTo>
                    <a:pt x="188" y="20"/>
                    <a:pt x="186" y="21"/>
                    <a:pt x="185" y="23"/>
                  </a:cubicBezTo>
                  <a:cubicBezTo>
                    <a:pt x="181" y="27"/>
                    <a:pt x="178" y="30"/>
                    <a:pt x="171" y="31"/>
                  </a:cubicBezTo>
                  <a:cubicBezTo>
                    <a:pt x="166" y="31"/>
                    <a:pt x="163" y="33"/>
                    <a:pt x="161" y="35"/>
                  </a:cubicBezTo>
                  <a:cubicBezTo>
                    <a:pt x="158" y="37"/>
                    <a:pt x="158" y="40"/>
                    <a:pt x="158" y="42"/>
                  </a:cubicBezTo>
                  <a:cubicBezTo>
                    <a:pt x="158" y="43"/>
                    <a:pt x="157" y="44"/>
                    <a:pt x="157" y="46"/>
                  </a:cubicBezTo>
                  <a:cubicBezTo>
                    <a:pt x="156" y="49"/>
                    <a:pt x="151" y="54"/>
                    <a:pt x="148" y="58"/>
                  </a:cubicBezTo>
                  <a:cubicBezTo>
                    <a:pt x="147" y="59"/>
                    <a:pt x="147" y="59"/>
                    <a:pt x="147" y="59"/>
                  </a:cubicBezTo>
                  <a:cubicBezTo>
                    <a:pt x="147" y="60"/>
                    <a:pt x="146" y="60"/>
                    <a:pt x="145" y="61"/>
                  </a:cubicBezTo>
                  <a:cubicBezTo>
                    <a:pt x="145" y="61"/>
                    <a:pt x="144" y="62"/>
                    <a:pt x="143" y="63"/>
                  </a:cubicBezTo>
                  <a:cubicBezTo>
                    <a:pt x="142" y="66"/>
                    <a:pt x="143" y="68"/>
                    <a:pt x="145" y="71"/>
                  </a:cubicBezTo>
                  <a:cubicBezTo>
                    <a:pt x="146" y="72"/>
                    <a:pt x="146" y="74"/>
                    <a:pt x="147" y="76"/>
                  </a:cubicBezTo>
                  <a:cubicBezTo>
                    <a:pt x="147" y="79"/>
                    <a:pt x="147" y="83"/>
                    <a:pt x="146" y="86"/>
                  </a:cubicBezTo>
                  <a:cubicBezTo>
                    <a:pt x="146" y="87"/>
                    <a:pt x="146" y="88"/>
                    <a:pt x="146" y="89"/>
                  </a:cubicBezTo>
                  <a:cubicBezTo>
                    <a:pt x="145" y="93"/>
                    <a:pt x="147" y="96"/>
                    <a:pt x="148" y="100"/>
                  </a:cubicBezTo>
                  <a:cubicBezTo>
                    <a:pt x="150" y="105"/>
                    <a:pt x="151" y="109"/>
                    <a:pt x="150" y="113"/>
                  </a:cubicBezTo>
                  <a:cubicBezTo>
                    <a:pt x="149" y="115"/>
                    <a:pt x="148" y="117"/>
                    <a:pt x="146" y="118"/>
                  </a:cubicBezTo>
                  <a:cubicBezTo>
                    <a:pt x="145" y="119"/>
                    <a:pt x="144" y="120"/>
                    <a:pt x="143" y="121"/>
                  </a:cubicBezTo>
                  <a:cubicBezTo>
                    <a:pt x="140" y="123"/>
                    <a:pt x="137" y="127"/>
                    <a:pt x="136" y="130"/>
                  </a:cubicBezTo>
                  <a:cubicBezTo>
                    <a:pt x="135" y="134"/>
                    <a:pt x="135" y="140"/>
                    <a:pt x="135" y="143"/>
                  </a:cubicBezTo>
                  <a:cubicBezTo>
                    <a:pt x="136" y="147"/>
                    <a:pt x="138" y="148"/>
                    <a:pt x="140" y="150"/>
                  </a:cubicBezTo>
                  <a:cubicBezTo>
                    <a:pt x="141" y="150"/>
                    <a:pt x="141" y="150"/>
                    <a:pt x="142" y="151"/>
                  </a:cubicBezTo>
                  <a:cubicBezTo>
                    <a:pt x="150" y="156"/>
                    <a:pt x="146" y="166"/>
                    <a:pt x="144" y="173"/>
                  </a:cubicBezTo>
                  <a:cubicBezTo>
                    <a:pt x="142" y="179"/>
                    <a:pt x="139" y="180"/>
                    <a:pt x="136" y="180"/>
                  </a:cubicBezTo>
                  <a:cubicBezTo>
                    <a:pt x="135" y="180"/>
                    <a:pt x="134" y="180"/>
                    <a:pt x="133" y="180"/>
                  </a:cubicBezTo>
                  <a:cubicBezTo>
                    <a:pt x="132" y="180"/>
                    <a:pt x="131" y="180"/>
                    <a:pt x="131" y="179"/>
                  </a:cubicBezTo>
                  <a:cubicBezTo>
                    <a:pt x="129" y="179"/>
                    <a:pt x="127" y="179"/>
                    <a:pt x="126" y="179"/>
                  </a:cubicBezTo>
                  <a:cubicBezTo>
                    <a:pt x="124" y="179"/>
                    <a:pt x="123" y="179"/>
                    <a:pt x="122" y="180"/>
                  </a:cubicBezTo>
                  <a:cubicBezTo>
                    <a:pt x="120" y="180"/>
                    <a:pt x="119" y="181"/>
                    <a:pt x="118" y="181"/>
                  </a:cubicBezTo>
                  <a:cubicBezTo>
                    <a:pt x="116" y="181"/>
                    <a:pt x="114" y="180"/>
                    <a:pt x="113" y="179"/>
                  </a:cubicBezTo>
                  <a:cubicBezTo>
                    <a:pt x="111" y="178"/>
                    <a:pt x="110" y="178"/>
                    <a:pt x="108" y="177"/>
                  </a:cubicBezTo>
                  <a:cubicBezTo>
                    <a:pt x="107" y="177"/>
                    <a:pt x="106" y="177"/>
                    <a:pt x="105" y="177"/>
                  </a:cubicBezTo>
                  <a:cubicBezTo>
                    <a:pt x="103" y="177"/>
                    <a:pt x="101" y="178"/>
                    <a:pt x="98" y="178"/>
                  </a:cubicBezTo>
                  <a:cubicBezTo>
                    <a:pt x="92" y="181"/>
                    <a:pt x="86" y="185"/>
                    <a:pt x="81" y="190"/>
                  </a:cubicBezTo>
                  <a:cubicBezTo>
                    <a:pt x="80" y="190"/>
                    <a:pt x="80" y="190"/>
                    <a:pt x="80" y="190"/>
                  </a:cubicBezTo>
                  <a:cubicBezTo>
                    <a:pt x="68" y="201"/>
                    <a:pt x="53" y="209"/>
                    <a:pt x="40" y="212"/>
                  </a:cubicBezTo>
                  <a:cubicBezTo>
                    <a:pt x="32" y="214"/>
                    <a:pt x="27" y="216"/>
                    <a:pt x="24" y="224"/>
                  </a:cubicBezTo>
                  <a:cubicBezTo>
                    <a:pt x="23" y="227"/>
                    <a:pt x="22" y="230"/>
                    <a:pt x="21" y="233"/>
                  </a:cubicBezTo>
                  <a:cubicBezTo>
                    <a:pt x="20" y="237"/>
                    <a:pt x="19" y="242"/>
                    <a:pt x="17" y="246"/>
                  </a:cubicBezTo>
                  <a:cubicBezTo>
                    <a:pt x="15" y="248"/>
                    <a:pt x="14" y="250"/>
                    <a:pt x="13" y="253"/>
                  </a:cubicBezTo>
                  <a:cubicBezTo>
                    <a:pt x="7" y="264"/>
                    <a:pt x="2" y="274"/>
                    <a:pt x="5" y="289"/>
                  </a:cubicBezTo>
                  <a:cubicBezTo>
                    <a:pt x="7" y="294"/>
                    <a:pt x="8" y="300"/>
                    <a:pt x="8" y="305"/>
                  </a:cubicBezTo>
                  <a:cubicBezTo>
                    <a:pt x="7" y="314"/>
                    <a:pt x="5" y="320"/>
                    <a:pt x="3" y="328"/>
                  </a:cubicBezTo>
                  <a:cubicBezTo>
                    <a:pt x="2" y="329"/>
                    <a:pt x="2" y="331"/>
                    <a:pt x="1" y="332"/>
                  </a:cubicBezTo>
                  <a:cubicBezTo>
                    <a:pt x="0" y="336"/>
                    <a:pt x="0" y="336"/>
                    <a:pt x="0" y="336"/>
                  </a:cubicBezTo>
                  <a:cubicBezTo>
                    <a:pt x="1" y="336"/>
                    <a:pt x="1" y="336"/>
                    <a:pt x="1" y="336"/>
                  </a:cubicBezTo>
                  <a:cubicBezTo>
                    <a:pt x="2" y="337"/>
                    <a:pt x="3" y="337"/>
                    <a:pt x="5" y="337"/>
                  </a:cubicBezTo>
                  <a:cubicBezTo>
                    <a:pt x="5" y="337"/>
                    <a:pt x="5" y="337"/>
                    <a:pt x="5" y="337"/>
                  </a:cubicBezTo>
                  <a:cubicBezTo>
                    <a:pt x="6" y="337"/>
                    <a:pt x="6" y="337"/>
                    <a:pt x="7" y="337"/>
                  </a:cubicBezTo>
                  <a:cubicBezTo>
                    <a:pt x="8" y="337"/>
                    <a:pt x="8" y="337"/>
                    <a:pt x="8" y="337"/>
                  </a:cubicBezTo>
                  <a:cubicBezTo>
                    <a:pt x="8" y="337"/>
                    <a:pt x="8" y="337"/>
                    <a:pt x="8" y="337"/>
                  </a:cubicBezTo>
                  <a:cubicBezTo>
                    <a:pt x="9" y="337"/>
                    <a:pt x="9" y="337"/>
                    <a:pt x="9" y="337"/>
                  </a:cubicBezTo>
                  <a:cubicBezTo>
                    <a:pt x="9" y="337"/>
                    <a:pt x="9" y="337"/>
                    <a:pt x="9" y="337"/>
                  </a:cubicBezTo>
                  <a:cubicBezTo>
                    <a:pt x="11" y="337"/>
                    <a:pt x="12" y="337"/>
                    <a:pt x="13" y="337"/>
                  </a:cubicBezTo>
                  <a:cubicBezTo>
                    <a:pt x="14" y="337"/>
                    <a:pt x="16" y="337"/>
                    <a:pt x="16" y="337"/>
                  </a:cubicBezTo>
                  <a:cubicBezTo>
                    <a:pt x="18" y="338"/>
                    <a:pt x="20" y="342"/>
                    <a:pt x="21" y="344"/>
                  </a:cubicBezTo>
                  <a:cubicBezTo>
                    <a:pt x="21" y="344"/>
                    <a:pt x="21" y="344"/>
                    <a:pt x="21" y="344"/>
                  </a:cubicBezTo>
                  <a:cubicBezTo>
                    <a:pt x="22" y="346"/>
                    <a:pt x="22" y="347"/>
                    <a:pt x="23" y="348"/>
                  </a:cubicBezTo>
                  <a:cubicBezTo>
                    <a:pt x="25" y="352"/>
                    <a:pt x="26" y="357"/>
                    <a:pt x="30" y="359"/>
                  </a:cubicBezTo>
                  <a:cubicBezTo>
                    <a:pt x="35" y="362"/>
                    <a:pt x="41" y="364"/>
                    <a:pt x="46" y="364"/>
                  </a:cubicBezTo>
                  <a:cubicBezTo>
                    <a:pt x="50" y="364"/>
                    <a:pt x="53" y="363"/>
                    <a:pt x="56" y="361"/>
                  </a:cubicBezTo>
                  <a:cubicBezTo>
                    <a:pt x="57" y="360"/>
                    <a:pt x="58" y="359"/>
                    <a:pt x="59" y="358"/>
                  </a:cubicBezTo>
                  <a:cubicBezTo>
                    <a:pt x="62" y="355"/>
                    <a:pt x="64" y="353"/>
                    <a:pt x="68" y="352"/>
                  </a:cubicBezTo>
                  <a:cubicBezTo>
                    <a:pt x="69" y="352"/>
                    <a:pt x="70" y="352"/>
                    <a:pt x="71" y="352"/>
                  </a:cubicBezTo>
                  <a:cubicBezTo>
                    <a:pt x="72" y="352"/>
                    <a:pt x="73" y="352"/>
                    <a:pt x="74" y="352"/>
                  </a:cubicBezTo>
                  <a:cubicBezTo>
                    <a:pt x="75" y="352"/>
                    <a:pt x="76" y="352"/>
                    <a:pt x="77" y="352"/>
                  </a:cubicBezTo>
                  <a:cubicBezTo>
                    <a:pt x="79" y="352"/>
                    <a:pt x="80" y="352"/>
                    <a:pt x="81" y="351"/>
                  </a:cubicBezTo>
                  <a:cubicBezTo>
                    <a:pt x="89" y="349"/>
                    <a:pt x="97" y="339"/>
                    <a:pt x="100" y="331"/>
                  </a:cubicBezTo>
                  <a:cubicBezTo>
                    <a:pt x="105" y="321"/>
                    <a:pt x="102" y="310"/>
                    <a:pt x="99" y="299"/>
                  </a:cubicBezTo>
                  <a:cubicBezTo>
                    <a:pt x="102" y="299"/>
                    <a:pt x="103" y="298"/>
                    <a:pt x="106" y="297"/>
                  </a:cubicBezTo>
                  <a:cubicBezTo>
                    <a:pt x="107" y="296"/>
                    <a:pt x="107" y="296"/>
                    <a:pt x="107" y="296"/>
                  </a:cubicBezTo>
                  <a:cubicBezTo>
                    <a:pt x="108" y="295"/>
                    <a:pt x="109" y="295"/>
                    <a:pt x="110" y="295"/>
                  </a:cubicBezTo>
                  <a:cubicBezTo>
                    <a:pt x="110" y="295"/>
                    <a:pt x="111" y="295"/>
                    <a:pt x="112" y="296"/>
                  </a:cubicBezTo>
                  <a:cubicBezTo>
                    <a:pt x="113" y="296"/>
                    <a:pt x="114" y="297"/>
                    <a:pt x="114" y="297"/>
                  </a:cubicBezTo>
                  <a:cubicBezTo>
                    <a:pt x="115" y="298"/>
                    <a:pt x="116" y="298"/>
                    <a:pt x="118" y="298"/>
                  </a:cubicBezTo>
                  <a:cubicBezTo>
                    <a:pt x="118" y="298"/>
                    <a:pt x="119" y="298"/>
                    <a:pt x="119" y="298"/>
                  </a:cubicBezTo>
                  <a:cubicBezTo>
                    <a:pt x="120" y="298"/>
                    <a:pt x="121" y="298"/>
                    <a:pt x="123" y="298"/>
                  </a:cubicBezTo>
                  <a:cubicBezTo>
                    <a:pt x="124" y="298"/>
                    <a:pt x="125" y="298"/>
                    <a:pt x="126" y="298"/>
                  </a:cubicBezTo>
                  <a:cubicBezTo>
                    <a:pt x="126" y="298"/>
                    <a:pt x="126" y="298"/>
                    <a:pt x="126" y="298"/>
                  </a:cubicBezTo>
                  <a:cubicBezTo>
                    <a:pt x="130" y="298"/>
                    <a:pt x="132" y="299"/>
                    <a:pt x="135" y="301"/>
                  </a:cubicBezTo>
                  <a:cubicBezTo>
                    <a:pt x="136" y="302"/>
                    <a:pt x="137" y="302"/>
                    <a:pt x="138" y="303"/>
                  </a:cubicBezTo>
                  <a:cubicBezTo>
                    <a:pt x="142" y="306"/>
                    <a:pt x="145" y="306"/>
                    <a:pt x="151" y="306"/>
                  </a:cubicBezTo>
                  <a:cubicBezTo>
                    <a:pt x="155" y="306"/>
                    <a:pt x="158" y="304"/>
                    <a:pt x="161" y="301"/>
                  </a:cubicBezTo>
                  <a:cubicBezTo>
                    <a:pt x="163" y="300"/>
                    <a:pt x="165" y="298"/>
                    <a:pt x="168" y="297"/>
                  </a:cubicBezTo>
                  <a:cubicBezTo>
                    <a:pt x="170" y="296"/>
                    <a:pt x="173" y="296"/>
                    <a:pt x="176" y="296"/>
                  </a:cubicBezTo>
                  <a:cubicBezTo>
                    <a:pt x="180" y="296"/>
                    <a:pt x="184" y="296"/>
                    <a:pt x="187" y="294"/>
                  </a:cubicBezTo>
                  <a:cubicBezTo>
                    <a:pt x="188" y="293"/>
                    <a:pt x="190" y="291"/>
                    <a:pt x="191" y="289"/>
                  </a:cubicBezTo>
                  <a:cubicBezTo>
                    <a:pt x="191" y="288"/>
                    <a:pt x="192" y="288"/>
                    <a:pt x="192" y="287"/>
                  </a:cubicBezTo>
                  <a:cubicBezTo>
                    <a:pt x="192" y="286"/>
                    <a:pt x="192" y="286"/>
                    <a:pt x="195" y="284"/>
                  </a:cubicBezTo>
                  <a:cubicBezTo>
                    <a:pt x="196" y="284"/>
                    <a:pt x="196" y="284"/>
                    <a:pt x="197" y="283"/>
                  </a:cubicBezTo>
                  <a:cubicBezTo>
                    <a:pt x="200" y="282"/>
                    <a:pt x="203" y="281"/>
                    <a:pt x="205" y="278"/>
                  </a:cubicBezTo>
                  <a:cubicBezTo>
                    <a:pt x="206" y="276"/>
                    <a:pt x="206" y="276"/>
                    <a:pt x="206" y="276"/>
                  </a:cubicBezTo>
                  <a:cubicBezTo>
                    <a:pt x="209" y="273"/>
                    <a:pt x="211" y="270"/>
                    <a:pt x="215" y="270"/>
                  </a:cubicBezTo>
                  <a:cubicBezTo>
                    <a:pt x="217" y="270"/>
                    <a:pt x="217" y="270"/>
                    <a:pt x="217" y="270"/>
                  </a:cubicBezTo>
                  <a:cubicBezTo>
                    <a:pt x="217" y="268"/>
                    <a:pt x="217" y="268"/>
                    <a:pt x="217" y="268"/>
                  </a:cubicBezTo>
                  <a:cubicBezTo>
                    <a:pt x="217" y="265"/>
                    <a:pt x="218" y="264"/>
                    <a:pt x="221" y="263"/>
                  </a:cubicBezTo>
                  <a:cubicBezTo>
                    <a:pt x="222" y="263"/>
                    <a:pt x="222" y="262"/>
                    <a:pt x="223" y="262"/>
                  </a:cubicBezTo>
                  <a:cubicBezTo>
                    <a:pt x="224" y="261"/>
                    <a:pt x="225" y="261"/>
                    <a:pt x="226" y="260"/>
                  </a:cubicBezTo>
                  <a:cubicBezTo>
                    <a:pt x="228" y="259"/>
                    <a:pt x="229" y="257"/>
                    <a:pt x="231" y="256"/>
                  </a:cubicBezTo>
                  <a:cubicBezTo>
                    <a:pt x="236" y="254"/>
                    <a:pt x="241" y="250"/>
                    <a:pt x="246" y="245"/>
                  </a:cubicBezTo>
                  <a:cubicBezTo>
                    <a:pt x="248" y="243"/>
                    <a:pt x="250" y="238"/>
                    <a:pt x="248" y="235"/>
                  </a:cubicBezTo>
                  <a:cubicBezTo>
                    <a:pt x="248" y="235"/>
                    <a:pt x="247" y="234"/>
                    <a:pt x="246" y="233"/>
                  </a:cubicBezTo>
                  <a:cubicBezTo>
                    <a:pt x="245" y="232"/>
                    <a:pt x="244" y="231"/>
                    <a:pt x="244" y="230"/>
                  </a:cubicBezTo>
                  <a:cubicBezTo>
                    <a:pt x="244" y="228"/>
                    <a:pt x="244" y="227"/>
                    <a:pt x="244" y="226"/>
                  </a:cubicBezTo>
                  <a:cubicBezTo>
                    <a:pt x="245" y="224"/>
                    <a:pt x="245" y="223"/>
                    <a:pt x="245" y="222"/>
                  </a:cubicBezTo>
                  <a:cubicBezTo>
                    <a:pt x="245" y="221"/>
                    <a:pt x="244" y="220"/>
                    <a:pt x="244" y="220"/>
                  </a:cubicBezTo>
                  <a:cubicBezTo>
                    <a:pt x="243" y="219"/>
                    <a:pt x="243" y="219"/>
                    <a:pt x="242" y="218"/>
                  </a:cubicBezTo>
                  <a:cubicBezTo>
                    <a:pt x="242" y="217"/>
                    <a:pt x="241" y="216"/>
                    <a:pt x="242" y="216"/>
                  </a:cubicBezTo>
                  <a:cubicBezTo>
                    <a:pt x="242" y="214"/>
                    <a:pt x="243" y="213"/>
                    <a:pt x="245" y="212"/>
                  </a:cubicBezTo>
                  <a:cubicBezTo>
                    <a:pt x="247" y="212"/>
                    <a:pt x="247" y="212"/>
                    <a:pt x="247" y="212"/>
                  </a:cubicBezTo>
                  <a:cubicBezTo>
                    <a:pt x="246" y="211"/>
                    <a:pt x="246" y="211"/>
                    <a:pt x="246" y="211"/>
                  </a:cubicBezTo>
                  <a:cubicBezTo>
                    <a:pt x="246" y="210"/>
                    <a:pt x="246" y="209"/>
                    <a:pt x="247" y="208"/>
                  </a:cubicBezTo>
                  <a:cubicBezTo>
                    <a:pt x="247" y="202"/>
                    <a:pt x="250" y="197"/>
                    <a:pt x="253" y="19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21">
              <a:extLst>
                <a:ext uri="{FF2B5EF4-FFF2-40B4-BE49-F238E27FC236}">
                  <a16:creationId xmlns:a16="http://schemas.microsoft.com/office/drawing/2014/main" id="{8DDEEF32-9D51-46C8-A1DF-0B77E8CD2F1C}"/>
                </a:ext>
              </a:extLst>
            </p:cNvPr>
            <p:cNvSpPr>
              <a:spLocks/>
            </p:cNvSpPr>
            <p:nvPr/>
          </p:nvSpPr>
          <p:spPr bwMode="auto">
            <a:xfrm>
              <a:off x="3280" y="1157"/>
              <a:ext cx="544" cy="913"/>
            </a:xfrm>
            <a:custGeom>
              <a:avLst/>
              <a:gdLst>
                <a:gd name="T0" fmla="*/ 212 w 223"/>
                <a:gd name="T1" fmla="*/ 235 h 374"/>
                <a:gd name="T2" fmla="*/ 192 w 223"/>
                <a:gd name="T3" fmla="*/ 219 h 374"/>
                <a:gd name="T4" fmla="*/ 186 w 223"/>
                <a:gd name="T5" fmla="*/ 208 h 374"/>
                <a:gd name="T6" fmla="*/ 179 w 223"/>
                <a:gd name="T7" fmla="*/ 194 h 374"/>
                <a:gd name="T8" fmla="*/ 173 w 223"/>
                <a:gd name="T9" fmla="*/ 179 h 374"/>
                <a:gd name="T10" fmla="*/ 166 w 223"/>
                <a:gd name="T11" fmla="*/ 176 h 374"/>
                <a:gd name="T12" fmla="*/ 175 w 223"/>
                <a:gd name="T13" fmla="*/ 165 h 374"/>
                <a:gd name="T14" fmla="*/ 193 w 223"/>
                <a:gd name="T15" fmla="*/ 146 h 374"/>
                <a:gd name="T16" fmla="*/ 180 w 223"/>
                <a:gd name="T17" fmla="*/ 129 h 374"/>
                <a:gd name="T18" fmla="*/ 159 w 223"/>
                <a:gd name="T19" fmla="*/ 120 h 374"/>
                <a:gd name="T20" fmla="*/ 149 w 223"/>
                <a:gd name="T21" fmla="*/ 100 h 374"/>
                <a:gd name="T22" fmla="*/ 142 w 223"/>
                <a:gd name="T23" fmla="*/ 91 h 374"/>
                <a:gd name="T24" fmla="*/ 154 w 223"/>
                <a:gd name="T25" fmla="*/ 62 h 374"/>
                <a:gd name="T26" fmla="*/ 154 w 223"/>
                <a:gd name="T27" fmla="*/ 41 h 374"/>
                <a:gd name="T28" fmla="*/ 142 w 223"/>
                <a:gd name="T29" fmla="*/ 12 h 374"/>
                <a:gd name="T30" fmla="*/ 132 w 223"/>
                <a:gd name="T31" fmla="*/ 3 h 374"/>
                <a:gd name="T32" fmla="*/ 120 w 223"/>
                <a:gd name="T33" fmla="*/ 4 h 374"/>
                <a:gd name="T34" fmla="*/ 112 w 223"/>
                <a:gd name="T35" fmla="*/ 1 h 374"/>
                <a:gd name="T36" fmla="*/ 102 w 223"/>
                <a:gd name="T37" fmla="*/ 5 h 374"/>
                <a:gd name="T38" fmla="*/ 102 w 223"/>
                <a:gd name="T39" fmla="*/ 10 h 374"/>
                <a:gd name="T40" fmla="*/ 120 w 223"/>
                <a:gd name="T41" fmla="*/ 22 h 374"/>
                <a:gd name="T42" fmla="*/ 116 w 223"/>
                <a:gd name="T43" fmla="*/ 38 h 374"/>
                <a:gd name="T44" fmla="*/ 101 w 223"/>
                <a:gd name="T45" fmla="*/ 59 h 374"/>
                <a:gd name="T46" fmla="*/ 75 w 223"/>
                <a:gd name="T47" fmla="*/ 78 h 374"/>
                <a:gd name="T48" fmla="*/ 68 w 223"/>
                <a:gd name="T49" fmla="*/ 103 h 374"/>
                <a:gd name="T50" fmla="*/ 71 w 223"/>
                <a:gd name="T51" fmla="*/ 131 h 374"/>
                <a:gd name="T52" fmla="*/ 61 w 223"/>
                <a:gd name="T53" fmla="*/ 152 h 374"/>
                <a:gd name="T54" fmla="*/ 50 w 223"/>
                <a:gd name="T55" fmla="*/ 168 h 374"/>
                <a:gd name="T56" fmla="*/ 34 w 223"/>
                <a:gd name="T57" fmla="*/ 188 h 374"/>
                <a:gd name="T58" fmla="*/ 18 w 223"/>
                <a:gd name="T59" fmla="*/ 228 h 374"/>
                <a:gd name="T60" fmla="*/ 6 w 223"/>
                <a:gd name="T61" fmla="*/ 260 h 374"/>
                <a:gd name="T62" fmla="*/ 5 w 223"/>
                <a:gd name="T63" fmla="*/ 272 h 374"/>
                <a:gd name="T64" fmla="*/ 2 w 223"/>
                <a:gd name="T65" fmla="*/ 290 h 374"/>
                <a:gd name="T66" fmla="*/ 3 w 223"/>
                <a:gd name="T67" fmla="*/ 302 h 374"/>
                <a:gd name="T68" fmla="*/ 4 w 223"/>
                <a:gd name="T69" fmla="*/ 321 h 374"/>
                <a:gd name="T70" fmla="*/ 7 w 223"/>
                <a:gd name="T71" fmla="*/ 345 h 374"/>
                <a:gd name="T72" fmla="*/ 19 w 223"/>
                <a:gd name="T73" fmla="*/ 334 h 374"/>
                <a:gd name="T74" fmla="*/ 27 w 223"/>
                <a:gd name="T75" fmla="*/ 330 h 374"/>
                <a:gd name="T76" fmla="*/ 34 w 223"/>
                <a:gd name="T77" fmla="*/ 357 h 374"/>
                <a:gd name="T78" fmla="*/ 50 w 223"/>
                <a:gd name="T79" fmla="*/ 363 h 374"/>
                <a:gd name="T80" fmla="*/ 65 w 223"/>
                <a:gd name="T81" fmla="*/ 355 h 374"/>
                <a:gd name="T82" fmla="*/ 88 w 223"/>
                <a:gd name="T83" fmla="*/ 364 h 374"/>
                <a:gd name="T84" fmla="*/ 94 w 223"/>
                <a:gd name="T85" fmla="*/ 364 h 374"/>
                <a:gd name="T86" fmla="*/ 106 w 223"/>
                <a:gd name="T87" fmla="*/ 364 h 374"/>
                <a:gd name="T88" fmla="*/ 128 w 223"/>
                <a:gd name="T89" fmla="*/ 371 h 374"/>
                <a:gd name="T90" fmla="*/ 134 w 223"/>
                <a:gd name="T91" fmla="*/ 371 h 374"/>
                <a:gd name="T92" fmla="*/ 135 w 223"/>
                <a:gd name="T93" fmla="*/ 361 h 374"/>
                <a:gd name="T94" fmla="*/ 146 w 223"/>
                <a:gd name="T95" fmla="*/ 369 h 374"/>
                <a:gd name="T96" fmla="*/ 163 w 223"/>
                <a:gd name="T97" fmla="*/ 362 h 374"/>
                <a:gd name="T98" fmla="*/ 175 w 223"/>
                <a:gd name="T99" fmla="*/ 361 h 374"/>
                <a:gd name="T100" fmla="*/ 197 w 223"/>
                <a:gd name="T101" fmla="*/ 351 h 374"/>
                <a:gd name="T102" fmla="*/ 200 w 223"/>
                <a:gd name="T103" fmla="*/ 348 h 374"/>
                <a:gd name="T104" fmla="*/ 201 w 223"/>
                <a:gd name="T105" fmla="*/ 337 h 374"/>
                <a:gd name="T106" fmla="*/ 195 w 223"/>
                <a:gd name="T107" fmla="*/ 327 h 374"/>
                <a:gd name="T108" fmla="*/ 202 w 223"/>
                <a:gd name="T109" fmla="*/ 315 h 374"/>
                <a:gd name="T110" fmla="*/ 206 w 223"/>
                <a:gd name="T111" fmla="*/ 308 h 374"/>
                <a:gd name="T112" fmla="*/ 203 w 223"/>
                <a:gd name="T113" fmla="*/ 302 h 374"/>
                <a:gd name="T114" fmla="*/ 197 w 223"/>
                <a:gd name="T115" fmla="*/ 292 h 374"/>
                <a:gd name="T116" fmla="*/ 197 w 223"/>
                <a:gd name="T117" fmla="*/ 266 h 374"/>
                <a:gd name="T118" fmla="*/ 214 w 223"/>
                <a:gd name="T119" fmla="*/ 24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3" h="374">
                  <a:moveTo>
                    <a:pt x="220" y="240"/>
                  </a:moveTo>
                  <a:cubicBezTo>
                    <a:pt x="217" y="240"/>
                    <a:pt x="216" y="239"/>
                    <a:pt x="215" y="238"/>
                  </a:cubicBezTo>
                  <a:cubicBezTo>
                    <a:pt x="214" y="237"/>
                    <a:pt x="214" y="237"/>
                    <a:pt x="214" y="237"/>
                  </a:cubicBezTo>
                  <a:cubicBezTo>
                    <a:pt x="213" y="236"/>
                    <a:pt x="213" y="236"/>
                    <a:pt x="212" y="235"/>
                  </a:cubicBezTo>
                  <a:cubicBezTo>
                    <a:pt x="210" y="233"/>
                    <a:pt x="208" y="232"/>
                    <a:pt x="205" y="232"/>
                  </a:cubicBezTo>
                  <a:cubicBezTo>
                    <a:pt x="204" y="232"/>
                    <a:pt x="204" y="232"/>
                    <a:pt x="204" y="232"/>
                  </a:cubicBezTo>
                  <a:cubicBezTo>
                    <a:pt x="201" y="231"/>
                    <a:pt x="200" y="231"/>
                    <a:pt x="198" y="228"/>
                  </a:cubicBezTo>
                  <a:cubicBezTo>
                    <a:pt x="196" y="225"/>
                    <a:pt x="194" y="222"/>
                    <a:pt x="192" y="219"/>
                  </a:cubicBezTo>
                  <a:cubicBezTo>
                    <a:pt x="192" y="219"/>
                    <a:pt x="192" y="219"/>
                    <a:pt x="192" y="219"/>
                  </a:cubicBezTo>
                  <a:cubicBezTo>
                    <a:pt x="191" y="218"/>
                    <a:pt x="190" y="217"/>
                    <a:pt x="189" y="216"/>
                  </a:cubicBezTo>
                  <a:cubicBezTo>
                    <a:pt x="189" y="215"/>
                    <a:pt x="189" y="215"/>
                    <a:pt x="188" y="214"/>
                  </a:cubicBezTo>
                  <a:cubicBezTo>
                    <a:pt x="186" y="212"/>
                    <a:pt x="185" y="211"/>
                    <a:pt x="186" y="208"/>
                  </a:cubicBezTo>
                  <a:cubicBezTo>
                    <a:pt x="186" y="207"/>
                    <a:pt x="187" y="206"/>
                    <a:pt x="188" y="205"/>
                  </a:cubicBezTo>
                  <a:cubicBezTo>
                    <a:pt x="189" y="204"/>
                    <a:pt x="191" y="203"/>
                    <a:pt x="190" y="201"/>
                  </a:cubicBezTo>
                  <a:cubicBezTo>
                    <a:pt x="190" y="199"/>
                    <a:pt x="187" y="198"/>
                    <a:pt x="184" y="197"/>
                  </a:cubicBezTo>
                  <a:cubicBezTo>
                    <a:pt x="182" y="196"/>
                    <a:pt x="180" y="195"/>
                    <a:pt x="179" y="194"/>
                  </a:cubicBezTo>
                  <a:cubicBezTo>
                    <a:pt x="178" y="192"/>
                    <a:pt x="178" y="190"/>
                    <a:pt x="177" y="187"/>
                  </a:cubicBezTo>
                  <a:cubicBezTo>
                    <a:pt x="177" y="184"/>
                    <a:pt x="177" y="180"/>
                    <a:pt x="174" y="179"/>
                  </a:cubicBezTo>
                  <a:cubicBezTo>
                    <a:pt x="173" y="179"/>
                    <a:pt x="173" y="179"/>
                    <a:pt x="173" y="179"/>
                  </a:cubicBezTo>
                  <a:cubicBezTo>
                    <a:pt x="173" y="179"/>
                    <a:pt x="173" y="179"/>
                    <a:pt x="173" y="179"/>
                  </a:cubicBezTo>
                  <a:cubicBezTo>
                    <a:pt x="172" y="179"/>
                    <a:pt x="171" y="179"/>
                    <a:pt x="171" y="179"/>
                  </a:cubicBezTo>
                  <a:cubicBezTo>
                    <a:pt x="170" y="179"/>
                    <a:pt x="170" y="179"/>
                    <a:pt x="169" y="179"/>
                  </a:cubicBezTo>
                  <a:cubicBezTo>
                    <a:pt x="168" y="179"/>
                    <a:pt x="168" y="179"/>
                    <a:pt x="167" y="178"/>
                  </a:cubicBezTo>
                  <a:cubicBezTo>
                    <a:pt x="166" y="178"/>
                    <a:pt x="166" y="177"/>
                    <a:pt x="166" y="176"/>
                  </a:cubicBezTo>
                  <a:cubicBezTo>
                    <a:pt x="166" y="175"/>
                    <a:pt x="168" y="173"/>
                    <a:pt x="169" y="173"/>
                  </a:cubicBezTo>
                  <a:cubicBezTo>
                    <a:pt x="170" y="172"/>
                    <a:pt x="171" y="172"/>
                    <a:pt x="171" y="172"/>
                  </a:cubicBezTo>
                  <a:cubicBezTo>
                    <a:pt x="172" y="171"/>
                    <a:pt x="173" y="171"/>
                    <a:pt x="174" y="169"/>
                  </a:cubicBezTo>
                  <a:cubicBezTo>
                    <a:pt x="175" y="168"/>
                    <a:pt x="175" y="166"/>
                    <a:pt x="175" y="165"/>
                  </a:cubicBezTo>
                  <a:cubicBezTo>
                    <a:pt x="175" y="164"/>
                    <a:pt x="175" y="163"/>
                    <a:pt x="175" y="162"/>
                  </a:cubicBezTo>
                  <a:cubicBezTo>
                    <a:pt x="177" y="154"/>
                    <a:pt x="182" y="150"/>
                    <a:pt x="190" y="150"/>
                  </a:cubicBezTo>
                  <a:cubicBezTo>
                    <a:pt x="193" y="150"/>
                    <a:pt x="193" y="150"/>
                    <a:pt x="193" y="150"/>
                  </a:cubicBezTo>
                  <a:cubicBezTo>
                    <a:pt x="193" y="146"/>
                    <a:pt x="193" y="146"/>
                    <a:pt x="193" y="146"/>
                  </a:cubicBezTo>
                  <a:cubicBezTo>
                    <a:pt x="194" y="143"/>
                    <a:pt x="194" y="140"/>
                    <a:pt x="195" y="137"/>
                  </a:cubicBezTo>
                  <a:cubicBezTo>
                    <a:pt x="196" y="133"/>
                    <a:pt x="196" y="130"/>
                    <a:pt x="192" y="128"/>
                  </a:cubicBezTo>
                  <a:cubicBezTo>
                    <a:pt x="191" y="127"/>
                    <a:pt x="190" y="127"/>
                    <a:pt x="188" y="127"/>
                  </a:cubicBezTo>
                  <a:cubicBezTo>
                    <a:pt x="185" y="127"/>
                    <a:pt x="182" y="128"/>
                    <a:pt x="180" y="129"/>
                  </a:cubicBezTo>
                  <a:cubicBezTo>
                    <a:pt x="179" y="129"/>
                    <a:pt x="177" y="130"/>
                    <a:pt x="176" y="130"/>
                  </a:cubicBezTo>
                  <a:cubicBezTo>
                    <a:pt x="175" y="131"/>
                    <a:pt x="173" y="132"/>
                    <a:pt x="172" y="132"/>
                  </a:cubicBezTo>
                  <a:cubicBezTo>
                    <a:pt x="171" y="132"/>
                    <a:pt x="170" y="132"/>
                    <a:pt x="168" y="130"/>
                  </a:cubicBezTo>
                  <a:cubicBezTo>
                    <a:pt x="165" y="128"/>
                    <a:pt x="162" y="124"/>
                    <a:pt x="159" y="120"/>
                  </a:cubicBezTo>
                  <a:cubicBezTo>
                    <a:pt x="158" y="118"/>
                    <a:pt x="157" y="117"/>
                    <a:pt x="156" y="116"/>
                  </a:cubicBezTo>
                  <a:cubicBezTo>
                    <a:pt x="156" y="115"/>
                    <a:pt x="155" y="114"/>
                    <a:pt x="154" y="114"/>
                  </a:cubicBezTo>
                  <a:cubicBezTo>
                    <a:pt x="153" y="112"/>
                    <a:pt x="151" y="110"/>
                    <a:pt x="150" y="108"/>
                  </a:cubicBezTo>
                  <a:cubicBezTo>
                    <a:pt x="149" y="105"/>
                    <a:pt x="149" y="103"/>
                    <a:pt x="149" y="100"/>
                  </a:cubicBezTo>
                  <a:cubicBezTo>
                    <a:pt x="149" y="97"/>
                    <a:pt x="149" y="97"/>
                    <a:pt x="149" y="97"/>
                  </a:cubicBezTo>
                  <a:cubicBezTo>
                    <a:pt x="147" y="97"/>
                    <a:pt x="147" y="97"/>
                    <a:pt x="147" y="97"/>
                  </a:cubicBezTo>
                  <a:cubicBezTo>
                    <a:pt x="144" y="97"/>
                    <a:pt x="143" y="96"/>
                    <a:pt x="142" y="95"/>
                  </a:cubicBezTo>
                  <a:cubicBezTo>
                    <a:pt x="141" y="94"/>
                    <a:pt x="141" y="93"/>
                    <a:pt x="142" y="91"/>
                  </a:cubicBezTo>
                  <a:cubicBezTo>
                    <a:pt x="143" y="90"/>
                    <a:pt x="144" y="89"/>
                    <a:pt x="146" y="87"/>
                  </a:cubicBezTo>
                  <a:cubicBezTo>
                    <a:pt x="147" y="86"/>
                    <a:pt x="149" y="85"/>
                    <a:pt x="150" y="83"/>
                  </a:cubicBezTo>
                  <a:cubicBezTo>
                    <a:pt x="151" y="80"/>
                    <a:pt x="151" y="76"/>
                    <a:pt x="152" y="73"/>
                  </a:cubicBezTo>
                  <a:cubicBezTo>
                    <a:pt x="152" y="69"/>
                    <a:pt x="153" y="65"/>
                    <a:pt x="154" y="62"/>
                  </a:cubicBezTo>
                  <a:cubicBezTo>
                    <a:pt x="154" y="60"/>
                    <a:pt x="154" y="60"/>
                    <a:pt x="154" y="60"/>
                  </a:cubicBezTo>
                  <a:cubicBezTo>
                    <a:pt x="156" y="58"/>
                    <a:pt x="157" y="55"/>
                    <a:pt x="157" y="52"/>
                  </a:cubicBezTo>
                  <a:cubicBezTo>
                    <a:pt x="156" y="50"/>
                    <a:pt x="156" y="49"/>
                    <a:pt x="155" y="47"/>
                  </a:cubicBezTo>
                  <a:cubicBezTo>
                    <a:pt x="155" y="45"/>
                    <a:pt x="154" y="43"/>
                    <a:pt x="154" y="41"/>
                  </a:cubicBezTo>
                  <a:cubicBezTo>
                    <a:pt x="154" y="39"/>
                    <a:pt x="155" y="37"/>
                    <a:pt x="155" y="35"/>
                  </a:cubicBezTo>
                  <a:cubicBezTo>
                    <a:pt x="156" y="30"/>
                    <a:pt x="157" y="26"/>
                    <a:pt x="153" y="20"/>
                  </a:cubicBezTo>
                  <a:cubicBezTo>
                    <a:pt x="151" y="17"/>
                    <a:pt x="149" y="14"/>
                    <a:pt x="147" y="13"/>
                  </a:cubicBezTo>
                  <a:cubicBezTo>
                    <a:pt x="145" y="12"/>
                    <a:pt x="144" y="12"/>
                    <a:pt x="142" y="12"/>
                  </a:cubicBezTo>
                  <a:cubicBezTo>
                    <a:pt x="140" y="12"/>
                    <a:pt x="138" y="12"/>
                    <a:pt x="136" y="9"/>
                  </a:cubicBezTo>
                  <a:cubicBezTo>
                    <a:pt x="136" y="8"/>
                    <a:pt x="135" y="7"/>
                    <a:pt x="135" y="6"/>
                  </a:cubicBezTo>
                  <a:cubicBezTo>
                    <a:pt x="135" y="5"/>
                    <a:pt x="134" y="3"/>
                    <a:pt x="132" y="3"/>
                  </a:cubicBezTo>
                  <a:cubicBezTo>
                    <a:pt x="132" y="3"/>
                    <a:pt x="132" y="3"/>
                    <a:pt x="132" y="3"/>
                  </a:cubicBezTo>
                  <a:cubicBezTo>
                    <a:pt x="130" y="3"/>
                    <a:pt x="129" y="4"/>
                    <a:pt x="128" y="5"/>
                  </a:cubicBezTo>
                  <a:cubicBezTo>
                    <a:pt x="127" y="6"/>
                    <a:pt x="126" y="6"/>
                    <a:pt x="125" y="6"/>
                  </a:cubicBezTo>
                  <a:cubicBezTo>
                    <a:pt x="124" y="6"/>
                    <a:pt x="124" y="6"/>
                    <a:pt x="124" y="6"/>
                  </a:cubicBezTo>
                  <a:cubicBezTo>
                    <a:pt x="122" y="6"/>
                    <a:pt x="121" y="5"/>
                    <a:pt x="120" y="4"/>
                  </a:cubicBezTo>
                  <a:cubicBezTo>
                    <a:pt x="119" y="3"/>
                    <a:pt x="118" y="2"/>
                    <a:pt x="117" y="1"/>
                  </a:cubicBezTo>
                  <a:cubicBezTo>
                    <a:pt x="116" y="1"/>
                    <a:pt x="116" y="1"/>
                    <a:pt x="114" y="1"/>
                  </a:cubicBezTo>
                  <a:cubicBezTo>
                    <a:pt x="114" y="1"/>
                    <a:pt x="113" y="1"/>
                    <a:pt x="113" y="1"/>
                  </a:cubicBezTo>
                  <a:cubicBezTo>
                    <a:pt x="112" y="1"/>
                    <a:pt x="112" y="1"/>
                    <a:pt x="112" y="1"/>
                  </a:cubicBezTo>
                  <a:cubicBezTo>
                    <a:pt x="110" y="1"/>
                    <a:pt x="109" y="0"/>
                    <a:pt x="108" y="0"/>
                  </a:cubicBezTo>
                  <a:cubicBezTo>
                    <a:pt x="107" y="0"/>
                    <a:pt x="107" y="0"/>
                    <a:pt x="107" y="0"/>
                  </a:cubicBezTo>
                  <a:cubicBezTo>
                    <a:pt x="106" y="1"/>
                    <a:pt x="106" y="1"/>
                    <a:pt x="106" y="1"/>
                  </a:cubicBezTo>
                  <a:cubicBezTo>
                    <a:pt x="105" y="2"/>
                    <a:pt x="103" y="4"/>
                    <a:pt x="102" y="5"/>
                  </a:cubicBezTo>
                  <a:cubicBezTo>
                    <a:pt x="101" y="5"/>
                    <a:pt x="101" y="5"/>
                    <a:pt x="101" y="5"/>
                  </a:cubicBezTo>
                  <a:cubicBezTo>
                    <a:pt x="100" y="5"/>
                    <a:pt x="100" y="6"/>
                    <a:pt x="99" y="6"/>
                  </a:cubicBezTo>
                  <a:cubicBezTo>
                    <a:pt x="100" y="10"/>
                    <a:pt x="100" y="10"/>
                    <a:pt x="100" y="10"/>
                  </a:cubicBezTo>
                  <a:cubicBezTo>
                    <a:pt x="101" y="10"/>
                    <a:pt x="101" y="10"/>
                    <a:pt x="102" y="10"/>
                  </a:cubicBezTo>
                  <a:cubicBezTo>
                    <a:pt x="103" y="10"/>
                    <a:pt x="103" y="9"/>
                    <a:pt x="104" y="9"/>
                  </a:cubicBezTo>
                  <a:cubicBezTo>
                    <a:pt x="104" y="9"/>
                    <a:pt x="104" y="9"/>
                    <a:pt x="104" y="10"/>
                  </a:cubicBezTo>
                  <a:cubicBezTo>
                    <a:pt x="108" y="10"/>
                    <a:pt x="114" y="13"/>
                    <a:pt x="117" y="16"/>
                  </a:cubicBezTo>
                  <a:cubicBezTo>
                    <a:pt x="118" y="17"/>
                    <a:pt x="120" y="19"/>
                    <a:pt x="120" y="22"/>
                  </a:cubicBezTo>
                  <a:cubicBezTo>
                    <a:pt x="120" y="24"/>
                    <a:pt x="119" y="25"/>
                    <a:pt x="118" y="27"/>
                  </a:cubicBezTo>
                  <a:cubicBezTo>
                    <a:pt x="117" y="28"/>
                    <a:pt x="117" y="28"/>
                    <a:pt x="116" y="29"/>
                  </a:cubicBezTo>
                  <a:cubicBezTo>
                    <a:pt x="116" y="31"/>
                    <a:pt x="116" y="32"/>
                    <a:pt x="116" y="34"/>
                  </a:cubicBezTo>
                  <a:cubicBezTo>
                    <a:pt x="116" y="35"/>
                    <a:pt x="116" y="37"/>
                    <a:pt x="116" y="38"/>
                  </a:cubicBezTo>
                  <a:cubicBezTo>
                    <a:pt x="115" y="40"/>
                    <a:pt x="113" y="43"/>
                    <a:pt x="112" y="45"/>
                  </a:cubicBezTo>
                  <a:cubicBezTo>
                    <a:pt x="111" y="45"/>
                    <a:pt x="111" y="45"/>
                    <a:pt x="111" y="45"/>
                  </a:cubicBezTo>
                  <a:cubicBezTo>
                    <a:pt x="110" y="47"/>
                    <a:pt x="109" y="49"/>
                    <a:pt x="107" y="51"/>
                  </a:cubicBezTo>
                  <a:cubicBezTo>
                    <a:pt x="106" y="53"/>
                    <a:pt x="104" y="56"/>
                    <a:pt x="101" y="59"/>
                  </a:cubicBezTo>
                  <a:cubicBezTo>
                    <a:pt x="99" y="61"/>
                    <a:pt x="98" y="62"/>
                    <a:pt x="98" y="65"/>
                  </a:cubicBezTo>
                  <a:cubicBezTo>
                    <a:pt x="96" y="69"/>
                    <a:pt x="94" y="70"/>
                    <a:pt x="91" y="72"/>
                  </a:cubicBezTo>
                  <a:cubicBezTo>
                    <a:pt x="89" y="73"/>
                    <a:pt x="86" y="74"/>
                    <a:pt x="83" y="75"/>
                  </a:cubicBezTo>
                  <a:cubicBezTo>
                    <a:pt x="80" y="75"/>
                    <a:pt x="78" y="76"/>
                    <a:pt x="75" y="78"/>
                  </a:cubicBezTo>
                  <a:cubicBezTo>
                    <a:pt x="70" y="81"/>
                    <a:pt x="71" y="84"/>
                    <a:pt x="71" y="89"/>
                  </a:cubicBezTo>
                  <a:cubicBezTo>
                    <a:pt x="71" y="90"/>
                    <a:pt x="72" y="91"/>
                    <a:pt x="72" y="93"/>
                  </a:cubicBezTo>
                  <a:cubicBezTo>
                    <a:pt x="71" y="96"/>
                    <a:pt x="71" y="99"/>
                    <a:pt x="69" y="102"/>
                  </a:cubicBezTo>
                  <a:cubicBezTo>
                    <a:pt x="69" y="102"/>
                    <a:pt x="69" y="102"/>
                    <a:pt x="68" y="103"/>
                  </a:cubicBezTo>
                  <a:cubicBezTo>
                    <a:pt x="67" y="105"/>
                    <a:pt x="66" y="107"/>
                    <a:pt x="66" y="109"/>
                  </a:cubicBezTo>
                  <a:cubicBezTo>
                    <a:pt x="67" y="111"/>
                    <a:pt x="68" y="113"/>
                    <a:pt x="70" y="115"/>
                  </a:cubicBezTo>
                  <a:cubicBezTo>
                    <a:pt x="72" y="117"/>
                    <a:pt x="74" y="119"/>
                    <a:pt x="74" y="123"/>
                  </a:cubicBezTo>
                  <a:cubicBezTo>
                    <a:pt x="73" y="126"/>
                    <a:pt x="72" y="128"/>
                    <a:pt x="71" y="131"/>
                  </a:cubicBezTo>
                  <a:cubicBezTo>
                    <a:pt x="70" y="132"/>
                    <a:pt x="70" y="134"/>
                    <a:pt x="69" y="136"/>
                  </a:cubicBezTo>
                  <a:cubicBezTo>
                    <a:pt x="68" y="138"/>
                    <a:pt x="68" y="138"/>
                    <a:pt x="68" y="138"/>
                  </a:cubicBezTo>
                  <a:cubicBezTo>
                    <a:pt x="67" y="141"/>
                    <a:pt x="67" y="144"/>
                    <a:pt x="65" y="148"/>
                  </a:cubicBezTo>
                  <a:cubicBezTo>
                    <a:pt x="64" y="149"/>
                    <a:pt x="63" y="151"/>
                    <a:pt x="61" y="152"/>
                  </a:cubicBezTo>
                  <a:cubicBezTo>
                    <a:pt x="60" y="154"/>
                    <a:pt x="60" y="155"/>
                    <a:pt x="59" y="156"/>
                  </a:cubicBezTo>
                  <a:cubicBezTo>
                    <a:pt x="59" y="156"/>
                    <a:pt x="59" y="157"/>
                    <a:pt x="58" y="158"/>
                  </a:cubicBezTo>
                  <a:cubicBezTo>
                    <a:pt x="58" y="159"/>
                    <a:pt x="58" y="159"/>
                    <a:pt x="58" y="159"/>
                  </a:cubicBezTo>
                  <a:cubicBezTo>
                    <a:pt x="56" y="162"/>
                    <a:pt x="53" y="166"/>
                    <a:pt x="50" y="168"/>
                  </a:cubicBezTo>
                  <a:cubicBezTo>
                    <a:pt x="47" y="170"/>
                    <a:pt x="45" y="172"/>
                    <a:pt x="44" y="175"/>
                  </a:cubicBezTo>
                  <a:cubicBezTo>
                    <a:pt x="43" y="175"/>
                    <a:pt x="42" y="176"/>
                    <a:pt x="42" y="177"/>
                  </a:cubicBezTo>
                  <a:cubicBezTo>
                    <a:pt x="41" y="178"/>
                    <a:pt x="40" y="180"/>
                    <a:pt x="39" y="181"/>
                  </a:cubicBezTo>
                  <a:cubicBezTo>
                    <a:pt x="37" y="183"/>
                    <a:pt x="36" y="186"/>
                    <a:pt x="34" y="188"/>
                  </a:cubicBezTo>
                  <a:cubicBezTo>
                    <a:pt x="30" y="191"/>
                    <a:pt x="29" y="195"/>
                    <a:pt x="28" y="200"/>
                  </a:cubicBezTo>
                  <a:cubicBezTo>
                    <a:pt x="26" y="207"/>
                    <a:pt x="24" y="214"/>
                    <a:pt x="21" y="220"/>
                  </a:cubicBezTo>
                  <a:cubicBezTo>
                    <a:pt x="20" y="221"/>
                    <a:pt x="20" y="222"/>
                    <a:pt x="20" y="223"/>
                  </a:cubicBezTo>
                  <a:cubicBezTo>
                    <a:pt x="19" y="224"/>
                    <a:pt x="18" y="226"/>
                    <a:pt x="18" y="228"/>
                  </a:cubicBezTo>
                  <a:cubicBezTo>
                    <a:pt x="17" y="231"/>
                    <a:pt x="16" y="235"/>
                    <a:pt x="14" y="237"/>
                  </a:cubicBezTo>
                  <a:cubicBezTo>
                    <a:pt x="12" y="239"/>
                    <a:pt x="11" y="242"/>
                    <a:pt x="10" y="245"/>
                  </a:cubicBezTo>
                  <a:cubicBezTo>
                    <a:pt x="10" y="246"/>
                    <a:pt x="9" y="248"/>
                    <a:pt x="8" y="250"/>
                  </a:cubicBezTo>
                  <a:cubicBezTo>
                    <a:pt x="6" y="253"/>
                    <a:pt x="6" y="256"/>
                    <a:pt x="6" y="260"/>
                  </a:cubicBezTo>
                  <a:cubicBezTo>
                    <a:pt x="6" y="261"/>
                    <a:pt x="6" y="262"/>
                    <a:pt x="6" y="263"/>
                  </a:cubicBezTo>
                  <a:cubicBezTo>
                    <a:pt x="6" y="263"/>
                    <a:pt x="6" y="264"/>
                    <a:pt x="6" y="265"/>
                  </a:cubicBezTo>
                  <a:cubicBezTo>
                    <a:pt x="6" y="266"/>
                    <a:pt x="6" y="268"/>
                    <a:pt x="6" y="269"/>
                  </a:cubicBezTo>
                  <a:cubicBezTo>
                    <a:pt x="6" y="270"/>
                    <a:pt x="5" y="271"/>
                    <a:pt x="5" y="272"/>
                  </a:cubicBezTo>
                  <a:cubicBezTo>
                    <a:pt x="4" y="273"/>
                    <a:pt x="4" y="274"/>
                    <a:pt x="3" y="275"/>
                  </a:cubicBezTo>
                  <a:cubicBezTo>
                    <a:pt x="3" y="276"/>
                    <a:pt x="3" y="277"/>
                    <a:pt x="2" y="278"/>
                  </a:cubicBezTo>
                  <a:cubicBezTo>
                    <a:pt x="1" y="281"/>
                    <a:pt x="0" y="284"/>
                    <a:pt x="1" y="288"/>
                  </a:cubicBezTo>
                  <a:cubicBezTo>
                    <a:pt x="1" y="288"/>
                    <a:pt x="1" y="289"/>
                    <a:pt x="2" y="290"/>
                  </a:cubicBezTo>
                  <a:cubicBezTo>
                    <a:pt x="2" y="291"/>
                    <a:pt x="3" y="292"/>
                    <a:pt x="3" y="293"/>
                  </a:cubicBezTo>
                  <a:cubicBezTo>
                    <a:pt x="3" y="294"/>
                    <a:pt x="3" y="295"/>
                    <a:pt x="3" y="296"/>
                  </a:cubicBezTo>
                  <a:cubicBezTo>
                    <a:pt x="2" y="297"/>
                    <a:pt x="2" y="298"/>
                    <a:pt x="2" y="299"/>
                  </a:cubicBezTo>
                  <a:cubicBezTo>
                    <a:pt x="2" y="300"/>
                    <a:pt x="3" y="301"/>
                    <a:pt x="3" y="302"/>
                  </a:cubicBezTo>
                  <a:cubicBezTo>
                    <a:pt x="3" y="303"/>
                    <a:pt x="4" y="304"/>
                    <a:pt x="4" y="306"/>
                  </a:cubicBezTo>
                  <a:cubicBezTo>
                    <a:pt x="4" y="307"/>
                    <a:pt x="4" y="308"/>
                    <a:pt x="3" y="310"/>
                  </a:cubicBezTo>
                  <a:cubicBezTo>
                    <a:pt x="3" y="310"/>
                    <a:pt x="3" y="311"/>
                    <a:pt x="3" y="312"/>
                  </a:cubicBezTo>
                  <a:cubicBezTo>
                    <a:pt x="3" y="315"/>
                    <a:pt x="3" y="318"/>
                    <a:pt x="4" y="321"/>
                  </a:cubicBezTo>
                  <a:cubicBezTo>
                    <a:pt x="4" y="322"/>
                    <a:pt x="5" y="324"/>
                    <a:pt x="5" y="325"/>
                  </a:cubicBezTo>
                  <a:cubicBezTo>
                    <a:pt x="5" y="328"/>
                    <a:pt x="5" y="330"/>
                    <a:pt x="4" y="332"/>
                  </a:cubicBezTo>
                  <a:cubicBezTo>
                    <a:pt x="4" y="334"/>
                    <a:pt x="3" y="337"/>
                    <a:pt x="4" y="339"/>
                  </a:cubicBezTo>
                  <a:cubicBezTo>
                    <a:pt x="5" y="342"/>
                    <a:pt x="6" y="343"/>
                    <a:pt x="7" y="345"/>
                  </a:cubicBezTo>
                  <a:cubicBezTo>
                    <a:pt x="9" y="346"/>
                    <a:pt x="9" y="346"/>
                    <a:pt x="9" y="346"/>
                  </a:cubicBezTo>
                  <a:cubicBezTo>
                    <a:pt x="10" y="345"/>
                    <a:pt x="10" y="345"/>
                    <a:pt x="10" y="345"/>
                  </a:cubicBezTo>
                  <a:cubicBezTo>
                    <a:pt x="12" y="343"/>
                    <a:pt x="13" y="340"/>
                    <a:pt x="16" y="338"/>
                  </a:cubicBezTo>
                  <a:cubicBezTo>
                    <a:pt x="17" y="337"/>
                    <a:pt x="18" y="335"/>
                    <a:pt x="19" y="334"/>
                  </a:cubicBezTo>
                  <a:cubicBezTo>
                    <a:pt x="20" y="334"/>
                    <a:pt x="20" y="333"/>
                    <a:pt x="20" y="333"/>
                  </a:cubicBezTo>
                  <a:cubicBezTo>
                    <a:pt x="21" y="331"/>
                    <a:pt x="23" y="328"/>
                    <a:pt x="25" y="328"/>
                  </a:cubicBezTo>
                  <a:cubicBezTo>
                    <a:pt x="25" y="328"/>
                    <a:pt x="26" y="328"/>
                    <a:pt x="26" y="328"/>
                  </a:cubicBezTo>
                  <a:cubicBezTo>
                    <a:pt x="27" y="329"/>
                    <a:pt x="27" y="329"/>
                    <a:pt x="27" y="330"/>
                  </a:cubicBezTo>
                  <a:cubicBezTo>
                    <a:pt x="28" y="331"/>
                    <a:pt x="26" y="334"/>
                    <a:pt x="25" y="335"/>
                  </a:cubicBezTo>
                  <a:cubicBezTo>
                    <a:pt x="25" y="336"/>
                    <a:pt x="25" y="336"/>
                    <a:pt x="24" y="336"/>
                  </a:cubicBezTo>
                  <a:cubicBezTo>
                    <a:pt x="22" y="340"/>
                    <a:pt x="19" y="349"/>
                    <a:pt x="23" y="353"/>
                  </a:cubicBezTo>
                  <a:cubicBezTo>
                    <a:pt x="26" y="356"/>
                    <a:pt x="30" y="357"/>
                    <a:pt x="34" y="357"/>
                  </a:cubicBezTo>
                  <a:cubicBezTo>
                    <a:pt x="36" y="358"/>
                    <a:pt x="37" y="358"/>
                    <a:pt x="39" y="359"/>
                  </a:cubicBezTo>
                  <a:cubicBezTo>
                    <a:pt x="40" y="359"/>
                    <a:pt x="41" y="359"/>
                    <a:pt x="42" y="359"/>
                  </a:cubicBezTo>
                  <a:cubicBezTo>
                    <a:pt x="43" y="360"/>
                    <a:pt x="45" y="360"/>
                    <a:pt x="47" y="361"/>
                  </a:cubicBezTo>
                  <a:cubicBezTo>
                    <a:pt x="48" y="361"/>
                    <a:pt x="49" y="362"/>
                    <a:pt x="50" y="363"/>
                  </a:cubicBezTo>
                  <a:cubicBezTo>
                    <a:pt x="51" y="363"/>
                    <a:pt x="51" y="364"/>
                    <a:pt x="52" y="365"/>
                  </a:cubicBezTo>
                  <a:cubicBezTo>
                    <a:pt x="53" y="365"/>
                    <a:pt x="55" y="365"/>
                    <a:pt x="56" y="365"/>
                  </a:cubicBezTo>
                  <a:cubicBezTo>
                    <a:pt x="59" y="365"/>
                    <a:pt x="61" y="364"/>
                    <a:pt x="63" y="361"/>
                  </a:cubicBezTo>
                  <a:cubicBezTo>
                    <a:pt x="64" y="359"/>
                    <a:pt x="64" y="357"/>
                    <a:pt x="65" y="355"/>
                  </a:cubicBezTo>
                  <a:cubicBezTo>
                    <a:pt x="66" y="351"/>
                    <a:pt x="68" y="347"/>
                    <a:pt x="71" y="345"/>
                  </a:cubicBezTo>
                  <a:cubicBezTo>
                    <a:pt x="73" y="343"/>
                    <a:pt x="74" y="343"/>
                    <a:pt x="76" y="343"/>
                  </a:cubicBezTo>
                  <a:cubicBezTo>
                    <a:pt x="76" y="343"/>
                    <a:pt x="77" y="343"/>
                    <a:pt x="77" y="343"/>
                  </a:cubicBezTo>
                  <a:cubicBezTo>
                    <a:pt x="84" y="346"/>
                    <a:pt x="87" y="359"/>
                    <a:pt x="88" y="364"/>
                  </a:cubicBezTo>
                  <a:cubicBezTo>
                    <a:pt x="88" y="364"/>
                    <a:pt x="88" y="365"/>
                    <a:pt x="88" y="366"/>
                  </a:cubicBezTo>
                  <a:cubicBezTo>
                    <a:pt x="88" y="366"/>
                    <a:pt x="88" y="366"/>
                    <a:pt x="88" y="367"/>
                  </a:cubicBezTo>
                  <a:cubicBezTo>
                    <a:pt x="92" y="368"/>
                    <a:pt x="92" y="368"/>
                    <a:pt x="92" y="368"/>
                  </a:cubicBezTo>
                  <a:cubicBezTo>
                    <a:pt x="92" y="366"/>
                    <a:pt x="93" y="364"/>
                    <a:pt x="94" y="364"/>
                  </a:cubicBezTo>
                  <a:cubicBezTo>
                    <a:pt x="94" y="363"/>
                    <a:pt x="95" y="363"/>
                    <a:pt x="96" y="363"/>
                  </a:cubicBezTo>
                  <a:cubicBezTo>
                    <a:pt x="97" y="363"/>
                    <a:pt x="99" y="363"/>
                    <a:pt x="100" y="364"/>
                  </a:cubicBezTo>
                  <a:cubicBezTo>
                    <a:pt x="101" y="364"/>
                    <a:pt x="103" y="365"/>
                    <a:pt x="104" y="365"/>
                  </a:cubicBezTo>
                  <a:cubicBezTo>
                    <a:pt x="105" y="365"/>
                    <a:pt x="105" y="364"/>
                    <a:pt x="106" y="364"/>
                  </a:cubicBezTo>
                  <a:cubicBezTo>
                    <a:pt x="108" y="364"/>
                    <a:pt x="110" y="363"/>
                    <a:pt x="112" y="363"/>
                  </a:cubicBezTo>
                  <a:cubicBezTo>
                    <a:pt x="114" y="363"/>
                    <a:pt x="116" y="364"/>
                    <a:pt x="118" y="365"/>
                  </a:cubicBezTo>
                  <a:cubicBezTo>
                    <a:pt x="120" y="367"/>
                    <a:pt x="122" y="368"/>
                    <a:pt x="125" y="369"/>
                  </a:cubicBezTo>
                  <a:cubicBezTo>
                    <a:pt x="126" y="370"/>
                    <a:pt x="127" y="370"/>
                    <a:pt x="128" y="371"/>
                  </a:cubicBezTo>
                  <a:cubicBezTo>
                    <a:pt x="128" y="371"/>
                    <a:pt x="129" y="371"/>
                    <a:pt x="129" y="371"/>
                  </a:cubicBezTo>
                  <a:cubicBezTo>
                    <a:pt x="129" y="372"/>
                    <a:pt x="131" y="372"/>
                    <a:pt x="131" y="373"/>
                  </a:cubicBezTo>
                  <a:cubicBezTo>
                    <a:pt x="134" y="374"/>
                    <a:pt x="134" y="374"/>
                    <a:pt x="134" y="374"/>
                  </a:cubicBezTo>
                  <a:cubicBezTo>
                    <a:pt x="134" y="371"/>
                    <a:pt x="134" y="371"/>
                    <a:pt x="134" y="371"/>
                  </a:cubicBezTo>
                  <a:cubicBezTo>
                    <a:pt x="134" y="370"/>
                    <a:pt x="134" y="369"/>
                    <a:pt x="134" y="367"/>
                  </a:cubicBezTo>
                  <a:cubicBezTo>
                    <a:pt x="134" y="367"/>
                    <a:pt x="134" y="367"/>
                    <a:pt x="134" y="366"/>
                  </a:cubicBezTo>
                  <a:cubicBezTo>
                    <a:pt x="133" y="363"/>
                    <a:pt x="133" y="362"/>
                    <a:pt x="134" y="362"/>
                  </a:cubicBezTo>
                  <a:cubicBezTo>
                    <a:pt x="135" y="362"/>
                    <a:pt x="135" y="361"/>
                    <a:pt x="135" y="361"/>
                  </a:cubicBezTo>
                  <a:cubicBezTo>
                    <a:pt x="137" y="361"/>
                    <a:pt x="139" y="363"/>
                    <a:pt x="140" y="364"/>
                  </a:cubicBezTo>
                  <a:cubicBezTo>
                    <a:pt x="141" y="365"/>
                    <a:pt x="141" y="365"/>
                    <a:pt x="142" y="366"/>
                  </a:cubicBezTo>
                  <a:cubicBezTo>
                    <a:pt x="143" y="367"/>
                    <a:pt x="144" y="368"/>
                    <a:pt x="145" y="369"/>
                  </a:cubicBezTo>
                  <a:cubicBezTo>
                    <a:pt x="146" y="369"/>
                    <a:pt x="146" y="369"/>
                    <a:pt x="146" y="369"/>
                  </a:cubicBezTo>
                  <a:cubicBezTo>
                    <a:pt x="146" y="369"/>
                    <a:pt x="146" y="369"/>
                    <a:pt x="146" y="369"/>
                  </a:cubicBezTo>
                  <a:cubicBezTo>
                    <a:pt x="147" y="369"/>
                    <a:pt x="149" y="368"/>
                    <a:pt x="150" y="367"/>
                  </a:cubicBezTo>
                  <a:cubicBezTo>
                    <a:pt x="150" y="367"/>
                    <a:pt x="151" y="367"/>
                    <a:pt x="151" y="367"/>
                  </a:cubicBezTo>
                  <a:cubicBezTo>
                    <a:pt x="155" y="365"/>
                    <a:pt x="159" y="363"/>
                    <a:pt x="163" y="362"/>
                  </a:cubicBezTo>
                  <a:cubicBezTo>
                    <a:pt x="164" y="362"/>
                    <a:pt x="165" y="362"/>
                    <a:pt x="166" y="362"/>
                  </a:cubicBezTo>
                  <a:cubicBezTo>
                    <a:pt x="167" y="362"/>
                    <a:pt x="168" y="362"/>
                    <a:pt x="168" y="362"/>
                  </a:cubicBezTo>
                  <a:cubicBezTo>
                    <a:pt x="169" y="362"/>
                    <a:pt x="170" y="362"/>
                    <a:pt x="171" y="362"/>
                  </a:cubicBezTo>
                  <a:cubicBezTo>
                    <a:pt x="172" y="362"/>
                    <a:pt x="174" y="362"/>
                    <a:pt x="175" y="361"/>
                  </a:cubicBezTo>
                  <a:cubicBezTo>
                    <a:pt x="177" y="360"/>
                    <a:pt x="179" y="359"/>
                    <a:pt x="180" y="358"/>
                  </a:cubicBezTo>
                  <a:cubicBezTo>
                    <a:pt x="182" y="356"/>
                    <a:pt x="184" y="355"/>
                    <a:pt x="187" y="354"/>
                  </a:cubicBezTo>
                  <a:cubicBezTo>
                    <a:pt x="189" y="353"/>
                    <a:pt x="189" y="353"/>
                    <a:pt x="189" y="353"/>
                  </a:cubicBezTo>
                  <a:cubicBezTo>
                    <a:pt x="191" y="353"/>
                    <a:pt x="194" y="352"/>
                    <a:pt x="197" y="351"/>
                  </a:cubicBezTo>
                  <a:cubicBezTo>
                    <a:pt x="197" y="351"/>
                    <a:pt x="197" y="351"/>
                    <a:pt x="197" y="351"/>
                  </a:cubicBezTo>
                  <a:cubicBezTo>
                    <a:pt x="198" y="351"/>
                    <a:pt x="198" y="351"/>
                    <a:pt x="198" y="351"/>
                  </a:cubicBezTo>
                  <a:cubicBezTo>
                    <a:pt x="199" y="350"/>
                    <a:pt x="199" y="350"/>
                    <a:pt x="199" y="350"/>
                  </a:cubicBezTo>
                  <a:cubicBezTo>
                    <a:pt x="199" y="349"/>
                    <a:pt x="199" y="349"/>
                    <a:pt x="200" y="348"/>
                  </a:cubicBezTo>
                  <a:cubicBezTo>
                    <a:pt x="200" y="347"/>
                    <a:pt x="200" y="347"/>
                    <a:pt x="200" y="347"/>
                  </a:cubicBezTo>
                  <a:cubicBezTo>
                    <a:pt x="201" y="346"/>
                    <a:pt x="201" y="346"/>
                    <a:pt x="201" y="346"/>
                  </a:cubicBezTo>
                  <a:cubicBezTo>
                    <a:pt x="202" y="344"/>
                    <a:pt x="203" y="343"/>
                    <a:pt x="203" y="341"/>
                  </a:cubicBezTo>
                  <a:cubicBezTo>
                    <a:pt x="203" y="339"/>
                    <a:pt x="202" y="338"/>
                    <a:pt x="201" y="337"/>
                  </a:cubicBezTo>
                  <a:cubicBezTo>
                    <a:pt x="200" y="337"/>
                    <a:pt x="200" y="336"/>
                    <a:pt x="199" y="336"/>
                  </a:cubicBezTo>
                  <a:cubicBezTo>
                    <a:pt x="198" y="335"/>
                    <a:pt x="197" y="334"/>
                    <a:pt x="196" y="333"/>
                  </a:cubicBezTo>
                  <a:cubicBezTo>
                    <a:pt x="195" y="332"/>
                    <a:pt x="195" y="331"/>
                    <a:pt x="195" y="330"/>
                  </a:cubicBezTo>
                  <a:cubicBezTo>
                    <a:pt x="195" y="329"/>
                    <a:pt x="195" y="328"/>
                    <a:pt x="195" y="327"/>
                  </a:cubicBezTo>
                  <a:cubicBezTo>
                    <a:pt x="195" y="326"/>
                    <a:pt x="195" y="326"/>
                    <a:pt x="195" y="326"/>
                  </a:cubicBezTo>
                  <a:cubicBezTo>
                    <a:pt x="195" y="324"/>
                    <a:pt x="195" y="323"/>
                    <a:pt x="195" y="322"/>
                  </a:cubicBezTo>
                  <a:cubicBezTo>
                    <a:pt x="196" y="320"/>
                    <a:pt x="197" y="318"/>
                    <a:pt x="198" y="317"/>
                  </a:cubicBezTo>
                  <a:cubicBezTo>
                    <a:pt x="199" y="316"/>
                    <a:pt x="200" y="315"/>
                    <a:pt x="202" y="315"/>
                  </a:cubicBezTo>
                  <a:cubicBezTo>
                    <a:pt x="205" y="313"/>
                    <a:pt x="207" y="312"/>
                    <a:pt x="207" y="311"/>
                  </a:cubicBezTo>
                  <a:cubicBezTo>
                    <a:pt x="208" y="309"/>
                    <a:pt x="208" y="309"/>
                    <a:pt x="208" y="309"/>
                  </a:cubicBezTo>
                  <a:cubicBezTo>
                    <a:pt x="206" y="308"/>
                    <a:pt x="206" y="308"/>
                    <a:pt x="206" y="308"/>
                  </a:cubicBezTo>
                  <a:cubicBezTo>
                    <a:pt x="206" y="308"/>
                    <a:pt x="206" y="308"/>
                    <a:pt x="206" y="308"/>
                  </a:cubicBezTo>
                  <a:cubicBezTo>
                    <a:pt x="206" y="308"/>
                    <a:pt x="206" y="308"/>
                    <a:pt x="206" y="308"/>
                  </a:cubicBezTo>
                  <a:cubicBezTo>
                    <a:pt x="206" y="307"/>
                    <a:pt x="205" y="307"/>
                    <a:pt x="203" y="307"/>
                  </a:cubicBezTo>
                  <a:cubicBezTo>
                    <a:pt x="202" y="307"/>
                    <a:pt x="200" y="307"/>
                    <a:pt x="200" y="306"/>
                  </a:cubicBezTo>
                  <a:cubicBezTo>
                    <a:pt x="199" y="305"/>
                    <a:pt x="199" y="304"/>
                    <a:pt x="203" y="302"/>
                  </a:cubicBezTo>
                  <a:cubicBezTo>
                    <a:pt x="203" y="302"/>
                    <a:pt x="203" y="302"/>
                    <a:pt x="203" y="302"/>
                  </a:cubicBezTo>
                  <a:cubicBezTo>
                    <a:pt x="205" y="300"/>
                    <a:pt x="206" y="299"/>
                    <a:pt x="206" y="298"/>
                  </a:cubicBezTo>
                  <a:cubicBezTo>
                    <a:pt x="206" y="296"/>
                    <a:pt x="205" y="295"/>
                    <a:pt x="202" y="293"/>
                  </a:cubicBezTo>
                  <a:cubicBezTo>
                    <a:pt x="201" y="292"/>
                    <a:pt x="199" y="292"/>
                    <a:pt x="197" y="292"/>
                  </a:cubicBezTo>
                  <a:cubicBezTo>
                    <a:pt x="194" y="292"/>
                    <a:pt x="192" y="291"/>
                    <a:pt x="190" y="290"/>
                  </a:cubicBezTo>
                  <a:cubicBezTo>
                    <a:pt x="186" y="285"/>
                    <a:pt x="188" y="281"/>
                    <a:pt x="191" y="276"/>
                  </a:cubicBezTo>
                  <a:cubicBezTo>
                    <a:pt x="191" y="275"/>
                    <a:pt x="192" y="274"/>
                    <a:pt x="193" y="273"/>
                  </a:cubicBezTo>
                  <a:cubicBezTo>
                    <a:pt x="195" y="271"/>
                    <a:pt x="196" y="269"/>
                    <a:pt x="197" y="266"/>
                  </a:cubicBezTo>
                  <a:cubicBezTo>
                    <a:pt x="198" y="265"/>
                    <a:pt x="198" y="263"/>
                    <a:pt x="198" y="262"/>
                  </a:cubicBezTo>
                  <a:cubicBezTo>
                    <a:pt x="199" y="259"/>
                    <a:pt x="200" y="256"/>
                    <a:pt x="202" y="254"/>
                  </a:cubicBezTo>
                  <a:cubicBezTo>
                    <a:pt x="205" y="251"/>
                    <a:pt x="208" y="250"/>
                    <a:pt x="212" y="249"/>
                  </a:cubicBezTo>
                  <a:cubicBezTo>
                    <a:pt x="212" y="249"/>
                    <a:pt x="213" y="248"/>
                    <a:pt x="214" y="248"/>
                  </a:cubicBezTo>
                  <a:cubicBezTo>
                    <a:pt x="217" y="247"/>
                    <a:pt x="220" y="245"/>
                    <a:pt x="221" y="243"/>
                  </a:cubicBezTo>
                  <a:cubicBezTo>
                    <a:pt x="223" y="240"/>
                    <a:pt x="223" y="240"/>
                    <a:pt x="223" y="240"/>
                  </a:cubicBezTo>
                  <a:lnTo>
                    <a:pt x="220" y="240"/>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22">
              <a:extLst>
                <a:ext uri="{FF2B5EF4-FFF2-40B4-BE49-F238E27FC236}">
                  <a16:creationId xmlns:a16="http://schemas.microsoft.com/office/drawing/2014/main" id="{4DE4E286-204B-47AC-AC60-CBA6738596B4}"/>
                </a:ext>
              </a:extLst>
            </p:cNvPr>
            <p:cNvSpPr>
              <a:spLocks noEditPoints="1"/>
            </p:cNvSpPr>
            <p:nvPr/>
          </p:nvSpPr>
          <p:spPr bwMode="auto">
            <a:xfrm>
              <a:off x="2563" y="3583"/>
              <a:ext cx="786" cy="737"/>
            </a:xfrm>
            <a:custGeom>
              <a:avLst/>
              <a:gdLst>
                <a:gd name="T0" fmla="*/ 306 w 322"/>
                <a:gd name="T1" fmla="*/ 101 h 302"/>
                <a:gd name="T2" fmla="*/ 306 w 322"/>
                <a:gd name="T3" fmla="*/ 93 h 302"/>
                <a:gd name="T4" fmla="*/ 314 w 322"/>
                <a:gd name="T5" fmla="*/ 76 h 302"/>
                <a:gd name="T6" fmla="*/ 305 w 322"/>
                <a:gd name="T7" fmla="*/ 65 h 302"/>
                <a:gd name="T8" fmla="*/ 272 w 322"/>
                <a:gd name="T9" fmla="*/ 45 h 302"/>
                <a:gd name="T10" fmla="*/ 239 w 322"/>
                <a:gd name="T11" fmla="*/ 20 h 302"/>
                <a:gd name="T12" fmla="*/ 209 w 322"/>
                <a:gd name="T13" fmla="*/ 9 h 302"/>
                <a:gd name="T14" fmla="*/ 188 w 322"/>
                <a:gd name="T15" fmla="*/ 4 h 302"/>
                <a:gd name="T16" fmla="*/ 180 w 322"/>
                <a:gd name="T17" fmla="*/ 5 h 302"/>
                <a:gd name="T18" fmla="*/ 162 w 322"/>
                <a:gd name="T19" fmla="*/ 6 h 302"/>
                <a:gd name="T20" fmla="*/ 151 w 322"/>
                <a:gd name="T21" fmla="*/ 1 h 302"/>
                <a:gd name="T22" fmla="*/ 102 w 322"/>
                <a:gd name="T23" fmla="*/ 30 h 302"/>
                <a:gd name="T24" fmla="*/ 71 w 322"/>
                <a:gd name="T25" fmla="*/ 57 h 302"/>
                <a:gd name="T26" fmla="*/ 51 w 322"/>
                <a:gd name="T27" fmla="*/ 79 h 302"/>
                <a:gd name="T28" fmla="*/ 42 w 322"/>
                <a:gd name="T29" fmla="*/ 91 h 302"/>
                <a:gd name="T30" fmla="*/ 26 w 322"/>
                <a:gd name="T31" fmla="*/ 115 h 302"/>
                <a:gd name="T32" fmla="*/ 16 w 322"/>
                <a:gd name="T33" fmla="*/ 122 h 302"/>
                <a:gd name="T34" fmla="*/ 8 w 322"/>
                <a:gd name="T35" fmla="*/ 149 h 302"/>
                <a:gd name="T36" fmla="*/ 22 w 322"/>
                <a:gd name="T37" fmla="*/ 144 h 302"/>
                <a:gd name="T38" fmla="*/ 35 w 322"/>
                <a:gd name="T39" fmla="*/ 143 h 302"/>
                <a:gd name="T40" fmla="*/ 55 w 322"/>
                <a:gd name="T41" fmla="*/ 159 h 302"/>
                <a:gd name="T42" fmla="*/ 68 w 322"/>
                <a:gd name="T43" fmla="*/ 183 h 302"/>
                <a:gd name="T44" fmla="*/ 91 w 322"/>
                <a:gd name="T45" fmla="*/ 183 h 302"/>
                <a:gd name="T46" fmla="*/ 115 w 322"/>
                <a:gd name="T47" fmla="*/ 199 h 302"/>
                <a:gd name="T48" fmla="*/ 133 w 322"/>
                <a:gd name="T49" fmla="*/ 215 h 302"/>
                <a:gd name="T50" fmla="*/ 162 w 322"/>
                <a:gd name="T51" fmla="*/ 244 h 302"/>
                <a:gd name="T52" fmla="*/ 179 w 322"/>
                <a:gd name="T53" fmla="*/ 257 h 302"/>
                <a:gd name="T54" fmla="*/ 175 w 322"/>
                <a:gd name="T55" fmla="*/ 268 h 302"/>
                <a:gd name="T56" fmla="*/ 166 w 322"/>
                <a:gd name="T57" fmla="*/ 277 h 302"/>
                <a:gd name="T58" fmla="*/ 163 w 322"/>
                <a:gd name="T59" fmla="*/ 295 h 302"/>
                <a:gd name="T60" fmla="*/ 184 w 322"/>
                <a:gd name="T61" fmla="*/ 293 h 302"/>
                <a:gd name="T62" fmla="*/ 227 w 322"/>
                <a:gd name="T63" fmla="*/ 229 h 302"/>
                <a:gd name="T64" fmla="*/ 241 w 322"/>
                <a:gd name="T65" fmla="*/ 217 h 302"/>
                <a:gd name="T66" fmla="*/ 260 w 322"/>
                <a:gd name="T67" fmla="*/ 203 h 302"/>
                <a:gd name="T68" fmla="*/ 283 w 322"/>
                <a:gd name="T69" fmla="*/ 175 h 302"/>
                <a:gd name="T70" fmla="*/ 318 w 322"/>
                <a:gd name="T71" fmla="*/ 108 h 302"/>
                <a:gd name="T72" fmla="*/ 275 w 322"/>
                <a:gd name="T73" fmla="*/ 167 h 302"/>
                <a:gd name="T74" fmla="*/ 264 w 322"/>
                <a:gd name="T75" fmla="*/ 178 h 302"/>
                <a:gd name="T76" fmla="*/ 260 w 322"/>
                <a:gd name="T77" fmla="*/ 180 h 302"/>
                <a:gd name="T78" fmla="*/ 252 w 322"/>
                <a:gd name="T79" fmla="*/ 198 h 302"/>
                <a:gd name="T80" fmla="*/ 235 w 322"/>
                <a:gd name="T81" fmla="*/ 212 h 302"/>
                <a:gd name="T82" fmla="*/ 227 w 322"/>
                <a:gd name="T83" fmla="*/ 216 h 302"/>
                <a:gd name="T84" fmla="*/ 219 w 322"/>
                <a:gd name="T85" fmla="*/ 222 h 302"/>
                <a:gd name="T86" fmla="*/ 218 w 322"/>
                <a:gd name="T87" fmla="*/ 225 h 302"/>
                <a:gd name="T88" fmla="*/ 226 w 322"/>
                <a:gd name="T89" fmla="*/ 202 h 302"/>
                <a:gd name="T90" fmla="*/ 234 w 322"/>
                <a:gd name="T91" fmla="*/ 194 h 302"/>
                <a:gd name="T92" fmla="*/ 241 w 322"/>
                <a:gd name="T93" fmla="*/ 188 h 302"/>
                <a:gd name="T94" fmla="*/ 250 w 322"/>
                <a:gd name="T95" fmla="*/ 174 h 302"/>
                <a:gd name="T96" fmla="*/ 259 w 322"/>
                <a:gd name="T97" fmla="*/ 154 h 302"/>
                <a:gd name="T98" fmla="*/ 256 w 322"/>
                <a:gd name="T99" fmla="*/ 142 h 302"/>
                <a:gd name="T100" fmla="*/ 269 w 322"/>
                <a:gd name="T101" fmla="*/ 152 h 302"/>
                <a:gd name="T102" fmla="*/ 275 w 322"/>
                <a:gd name="T103" fmla="*/ 150 h 302"/>
                <a:gd name="T104" fmla="*/ 281 w 322"/>
                <a:gd name="T105" fmla="*/ 145 h 302"/>
                <a:gd name="T106" fmla="*/ 275 w 322"/>
                <a:gd name="T107" fmla="*/ 152 h 302"/>
                <a:gd name="T108" fmla="*/ 197 w 322"/>
                <a:gd name="T109" fmla="*/ 246 h 302"/>
                <a:gd name="T110" fmla="*/ 186 w 322"/>
                <a:gd name="T111" fmla="*/ 251 h 302"/>
                <a:gd name="T112" fmla="*/ 193 w 322"/>
                <a:gd name="T113" fmla="*/ 240 h 302"/>
                <a:gd name="T114" fmla="*/ 196 w 322"/>
                <a:gd name="T115" fmla="*/ 24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2" h="302">
                  <a:moveTo>
                    <a:pt x="319" y="102"/>
                  </a:moveTo>
                  <a:cubicBezTo>
                    <a:pt x="317" y="101"/>
                    <a:pt x="313" y="100"/>
                    <a:pt x="311" y="99"/>
                  </a:cubicBezTo>
                  <a:cubicBezTo>
                    <a:pt x="310" y="99"/>
                    <a:pt x="310" y="100"/>
                    <a:pt x="309" y="100"/>
                  </a:cubicBezTo>
                  <a:cubicBezTo>
                    <a:pt x="308" y="100"/>
                    <a:pt x="307" y="101"/>
                    <a:pt x="306" y="101"/>
                  </a:cubicBezTo>
                  <a:cubicBezTo>
                    <a:pt x="305" y="101"/>
                    <a:pt x="305" y="100"/>
                    <a:pt x="304" y="100"/>
                  </a:cubicBezTo>
                  <a:cubicBezTo>
                    <a:pt x="303" y="99"/>
                    <a:pt x="304" y="98"/>
                    <a:pt x="305" y="97"/>
                  </a:cubicBezTo>
                  <a:cubicBezTo>
                    <a:pt x="305" y="97"/>
                    <a:pt x="305" y="97"/>
                    <a:pt x="305" y="96"/>
                  </a:cubicBezTo>
                  <a:cubicBezTo>
                    <a:pt x="306" y="95"/>
                    <a:pt x="306" y="94"/>
                    <a:pt x="306" y="93"/>
                  </a:cubicBezTo>
                  <a:cubicBezTo>
                    <a:pt x="306" y="93"/>
                    <a:pt x="307" y="92"/>
                    <a:pt x="307" y="91"/>
                  </a:cubicBezTo>
                  <a:cubicBezTo>
                    <a:pt x="308" y="89"/>
                    <a:pt x="309" y="86"/>
                    <a:pt x="310" y="83"/>
                  </a:cubicBezTo>
                  <a:cubicBezTo>
                    <a:pt x="311" y="81"/>
                    <a:pt x="311" y="81"/>
                    <a:pt x="311" y="81"/>
                  </a:cubicBezTo>
                  <a:cubicBezTo>
                    <a:pt x="311" y="80"/>
                    <a:pt x="313" y="78"/>
                    <a:pt x="314" y="76"/>
                  </a:cubicBezTo>
                  <a:cubicBezTo>
                    <a:pt x="317" y="73"/>
                    <a:pt x="320" y="70"/>
                    <a:pt x="319" y="67"/>
                  </a:cubicBezTo>
                  <a:cubicBezTo>
                    <a:pt x="318" y="65"/>
                    <a:pt x="315" y="65"/>
                    <a:pt x="313" y="65"/>
                  </a:cubicBezTo>
                  <a:cubicBezTo>
                    <a:pt x="312" y="65"/>
                    <a:pt x="310" y="65"/>
                    <a:pt x="308" y="65"/>
                  </a:cubicBezTo>
                  <a:cubicBezTo>
                    <a:pt x="307" y="65"/>
                    <a:pt x="306" y="65"/>
                    <a:pt x="305" y="65"/>
                  </a:cubicBezTo>
                  <a:cubicBezTo>
                    <a:pt x="305" y="65"/>
                    <a:pt x="305" y="65"/>
                    <a:pt x="304" y="65"/>
                  </a:cubicBezTo>
                  <a:cubicBezTo>
                    <a:pt x="302" y="65"/>
                    <a:pt x="299" y="64"/>
                    <a:pt x="296" y="64"/>
                  </a:cubicBezTo>
                  <a:cubicBezTo>
                    <a:pt x="294" y="63"/>
                    <a:pt x="292" y="63"/>
                    <a:pt x="290" y="63"/>
                  </a:cubicBezTo>
                  <a:cubicBezTo>
                    <a:pt x="283" y="61"/>
                    <a:pt x="275" y="53"/>
                    <a:pt x="272" y="45"/>
                  </a:cubicBezTo>
                  <a:cubicBezTo>
                    <a:pt x="269" y="36"/>
                    <a:pt x="262" y="31"/>
                    <a:pt x="255" y="27"/>
                  </a:cubicBezTo>
                  <a:cubicBezTo>
                    <a:pt x="254" y="27"/>
                    <a:pt x="254" y="26"/>
                    <a:pt x="253" y="26"/>
                  </a:cubicBezTo>
                  <a:cubicBezTo>
                    <a:pt x="250" y="24"/>
                    <a:pt x="247" y="22"/>
                    <a:pt x="244" y="21"/>
                  </a:cubicBezTo>
                  <a:cubicBezTo>
                    <a:pt x="242" y="21"/>
                    <a:pt x="241" y="20"/>
                    <a:pt x="239" y="20"/>
                  </a:cubicBezTo>
                  <a:cubicBezTo>
                    <a:pt x="237" y="19"/>
                    <a:pt x="234" y="18"/>
                    <a:pt x="232" y="18"/>
                  </a:cubicBezTo>
                  <a:cubicBezTo>
                    <a:pt x="230" y="17"/>
                    <a:pt x="228" y="15"/>
                    <a:pt x="226" y="14"/>
                  </a:cubicBezTo>
                  <a:cubicBezTo>
                    <a:pt x="224" y="12"/>
                    <a:pt x="222" y="10"/>
                    <a:pt x="220" y="10"/>
                  </a:cubicBezTo>
                  <a:cubicBezTo>
                    <a:pt x="216" y="9"/>
                    <a:pt x="212" y="9"/>
                    <a:pt x="209" y="9"/>
                  </a:cubicBezTo>
                  <a:cubicBezTo>
                    <a:pt x="207" y="8"/>
                    <a:pt x="204" y="8"/>
                    <a:pt x="201" y="8"/>
                  </a:cubicBezTo>
                  <a:cubicBezTo>
                    <a:pt x="199" y="8"/>
                    <a:pt x="196" y="7"/>
                    <a:pt x="194" y="7"/>
                  </a:cubicBezTo>
                  <a:cubicBezTo>
                    <a:pt x="193" y="6"/>
                    <a:pt x="192" y="6"/>
                    <a:pt x="191" y="5"/>
                  </a:cubicBezTo>
                  <a:cubicBezTo>
                    <a:pt x="190" y="5"/>
                    <a:pt x="189" y="4"/>
                    <a:pt x="188" y="4"/>
                  </a:cubicBezTo>
                  <a:cubicBezTo>
                    <a:pt x="188" y="4"/>
                    <a:pt x="188" y="4"/>
                    <a:pt x="187" y="4"/>
                  </a:cubicBezTo>
                  <a:cubicBezTo>
                    <a:pt x="186" y="4"/>
                    <a:pt x="185" y="4"/>
                    <a:pt x="185" y="4"/>
                  </a:cubicBezTo>
                  <a:cubicBezTo>
                    <a:pt x="184" y="5"/>
                    <a:pt x="183" y="5"/>
                    <a:pt x="181" y="5"/>
                  </a:cubicBezTo>
                  <a:cubicBezTo>
                    <a:pt x="181" y="5"/>
                    <a:pt x="180" y="5"/>
                    <a:pt x="180" y="5"/>
                  </a:cubicBezTo>
                  <a:cubicBezTo>
                    <a:pt x="179" y="4"/>
                    <a:pt x="178" y="3"/>
                    <a:pt x="177" y="3"/>
                  </a:cubicBezTo>
                  <a:cubicBezTo>
                    <a:pt x="177" y="2"/>
                    <a:pt x="176" y="1"/>
                    <a:pt x="174" y="1"/>
                  </a:cubicBezTo>
                  <a:cubicBezTo>
                    <a:pt x="172" y="1"/>
                    <a:pt x="170" y="2"/>
                    <a:pt x="168" y="3"/>
                  </a:cubicBezTo>
                  <a:cubicBezTo>
                    <a:pt x="166" y="5"/>
                    <a:pt x="164" y="6"/>
                    <a:pt x="162" y="6"/>
                  </a:cubicBezTo>
                  <a:cubicBezTo>
                    <a:pt x="162" y="6"/>
                    <a:pt x="161" y="6"/>
                    <a:pt x="161" y="6"/>
                  </a:cubicBezTo>
                  <a:cubicBezTo>
                    <a:pt x="159" y="6"/>
                    <a:pt x="157" y="4"/>
                    <a:pt x="154" y="2"/>
                  </a:cubicBezTo>
                  <a:cubicBezTo>
                    <a:pt x="152" y="0"/>
                    <a:pt x="152" y="0"/>
                    <a:pt x="152" y="0"/>
                  </a:cubicBezTo>
                  <a:cubicBezTo>
                    <a:pt x="151" y="1"/>
                    <a:pt x="151" y="1"/>
                    <a:pt x="151" y="1"/>
                  </a:cubicBezTo>
                  <a:cubicBezTo>
                    <a:pt x="147" y="4"/>
                    <a:pt x="143" y="6"/>
                    <a:pt x="139" y="9"/>
                  </a:cubicBezTo>
                  <a:cubicBezTo>
                    <a:pt x="137" y="9"/>
                    <a:pt x="136" y="10"/>
                    <a:pt x="134" y="11"/>
                  </a:cubicBezTo>
                  <a:cubicBezTo>
                    <a:pt x="131" y="13"/>
                    <a:pt x="128" y="15"/>
                    <a:pt x="124" y="17"/>
                  </a:cubicBezTo>
                  <a:cubicBezTo>
                    <a:pt x="117" y="21"/>
                    <a:pt x="109" y="25"/>
                    <a:pt x="102" y="30"/>
                  </a:cubicBezTo>
                  <a:cubicBezTo>
                    <a:pt x="100" y="32"/>
                    <a:pt x="98" y="34"/>
                    <a:pt x="95" y="35"/>
                  </a:cubicBezTo>
                  <a:cubicBezTo>
                    <a:pt x="87" y="41"/>
                    <a:pt x="79" y="47"/>
                    <a:pt x="75" y="55"/>
                  </a:cubicBezTo>
                  <a:cubicBezTo>
                    <a:pt x="75" y="55"/>
                    <a:pt x="74" y="55"/>
                    <a:pt x="74" y="56"/>
                  </a:cubicBezTo>
                  <a:cubicBezTo>
                    <a:pt x="73" y="56"/>
                    <a:pt x="72" y="56"/>
                    <a:pt x="71" y="57"/>
                  </a:cubicBezTo>
                  <a:cubicBezTo>
                    <a:pt x="66" y="59"/>
                    <a:pt x="63" y="64"/>
                    <a:pt x="61" y="68"/>
                  </a:cubicBezTo>
                  <a:cubicBezTo>
                    <a:pt x="58" y="72"/>
                    <a:pt x="56" y="76"/>
                    <a:pt x="52" y="78"/>
                  </a:cubicBezTo>
                  <a:cubicBezTo>
                    <a:pt x="51" y="78"/>
                    <a:pt x="51" y="78"/>
                    <a:pt x="51" y="78"/>
                  </a:cubicBezTo>
                  <a:cubicBezTo>
                    <a:pt x="51" y="79"/>
                    <a:pt x="51" y="79"/>
                    <a:pt x="51" y="79"/>
                  </a:cubicBezTo>
                  <a:cubicBezTo>
                    <a:pt x="51" y="80"/>
                    <a:pt x="51" y="80"/>
                    <a:pt x="50" y="81"/>
                  </a:cubicBezTo>
                  <a:cubicBezTo>
                    <a:pt x="50" y="83"/>
                    <a:pt x="50" y="84"/>
                    <a:pt x="48" y="86"/>
                  </a:cubicBezTo>
                  <a:cubicBezTo>
                    <a:pt x="48" y="86"/>
                    <a:pt x="47" y="87"/>
                    <a:pt x="46" y="88"/>
                  </a:cubicBezTo>
                  <a:cubicBezTo>
                    <a:pt x="45" y="89"/>
                    <a:pt x="43" y="90"/>
                    <a:pt x="42" y="91"/>
                  </a:cubicBezTo>
                  <a:cubicBezTo>
                    <a:pt x="41" y="93"/>
                    <a:pt x="40" y="95"/>
                    <a:pt x="39" y="97"/>
                  </a:cubicBezTo>
                  <a:cubicBezTo>
                    <a:pt x="38" y="99"/>
                    <a:pt x="36" y="101"/>
                    <a:pt x="35" y="103"/>
                  </a:cubicBezTo>
                  <a:cubicBezTo>
                    <a:pt x="33" y="105"/>
                    <a:pt x="32" y="107"/>
                    <a:pt x="31" y="109"/>
                  </a:cubicBezTo>
                  <a:cubicBezTo>
                    <a:pt x="29" y="111"/>
                    <a:pt x="27" y="113"/>
                    <a:pt x="26" y="115"/>
                  </a:cubicBezTo>
                  <a:cubicBezTo>
                    <a:pt x="25" y="115"/>
                    <a:pt x="24" y="116"/>
                    <a:pt x="24" y="117"/>
                  </a:cubicBezTo>
                  <a:cubicBezTo>
                    <a:pt x="23" y="118"/>
                    <a:pt x="23" y="119"/>
                    <a:pt x="22" y="119"/>
                  </a:cubicBezTo>
                  <a:cubicBezTo>
                    <a:pt x="21" y="120"/>
                    <a:pt x="21" y="120"/>
                    <a:pt x="20" y="121"/>
                  </a:cubicBezTo>
                  <a:cubicBezTo>
                    <a:pt x="18" y="121"/>
                    <a:pt x="17" y="121"/>
                    <a:pt x="16" y="122"/>
                  </a:cubicBezTo>
                  <a:cubicBezTo>
                    <a:pt x="12" y="125"/>
                    <a:pt x="10" y="128"/>
                    <a:pt x="9" y="133"/>
                  </a:cubicBezTo>
                  <a:cubicBezTo>
                    <a:pt x="6" y="134"/>
                    <a:pt x="2" y="138"/>
                    <a:pt x="1" y="142"/>
                  </a:cubicBezTo>
                  <a:cubicBezTo>
                    <a:pt x="0" y="144"/>
                    <a:pt x="1" y="146"/>
                    <a:pt x="2" y="147"/>
                  </a:cubicBezTo>
                  <a:cubicBezTo>
                    <a:pt x="3" y="149"/>
                    <a:pt x="6" y="149"/>
                    <a:pt x="8" y="149"/>
                  </a:cubicBezTo>
                  <a:cubicBezTo>
                    <a:pt x="10" y="149"/>
                    <a:pt x="11" y="149"/>
                    <a:pt x="13" y="149"/>
                  </a:cubicBezTo>
                  <a:cubicBezTo>
                    <a:pt x="15" y="148"/>
                    <a:pt x="16" y="147"/>
                    <a:pt x="17" y="146"/>
                  </a:cubicBezTo>
                  <a:cubicBezTo>
                    <a:pt x="17" y="146"/>
                    <a:pt x="18" y="146"/>
                    <a:pt x="18" y="145"/>
                  </a:cubicBezTo>
                  <a:cubicBezTo>
                    <a:pt x="20" y="144"/>
                    <a:pt x="21" y="144"/>
                    <a:pt x="22" y="144"/>
                  </a:cubicBezTo>
                  <a:cubicBezTo>
                    <a:pt x="23" y="144"/>
                    <a:pt x="24" y="144"/>
                    <a:pt x="25" y="143"/>
                  </a:cubicBezTo>
                  <a:cubicBezTo>
                    <a:pt x="27" y="143"/>
                    <a:pt x="28" y="142"/>
                    <a:pt x="29" y="141"/>
                  </a:cubicBezTo>
                  <a:cubicBezTo>
                    <a:pt x="30" y="141"/>
                    <a:pt x="31" y="140"/>
                    <a:pt x="32" y="140"/>
                  </a:cubicBezTo>
                  <a:cubicBezTo>
                    <a:pt x="32" y="140"/>
                    <a:pt x="33" y="141"/>
                    <a:pt x="35" y="143"/>
                  </a:cubicBezTo>
                  <a:cubicBezTo>
                    <a:pt x="38" y="146"/>
                    <a:pt x="42" y="148"/>
                    <a:pt x="45" y="150"/>
                  </a:cubicBezTo>
                  <a:cubicBezTo>
                    <a:pt x="46" y="151"/>
                    <a:pt x="48" y="152"/>
                    <a:pt x="49" y="153"/>
                  </a:cubicBezTo>
                  <a:cubicBezTo>
                    <a:pt x="51" y="154"/>
                    <a:pt x="52" y="156"/>
                    <a:pt x="53" y="157"/>
                  </a:cubicBezTo>
                  <a:cubicBezTo>
                    <a:pt x="54" y="158"/>
                    <a:pt x="54" y="159"/>
                    <a:pt x="55" y="159"/>
                  </a:cubicBezTo>
                  <a:cubicBezTo>
                    <a:pt x="56" y="161"/>
                    <a:pt x="57" y="162"/>
                    <a:pt x="59" y="163"/>
                  </a:cubicBezTo>
                  <a:cubicBezTo>
                    <a:pt x="60" y="165"/>
                    <a:pt x="61" y="166"/>
                    <a:pt x="62" y="167"/>
                  </a:cubicBezTo>
                  <a:cubicBezTo>
                    <a:pt x="63" y="168"/>
                    <a:pt x="63" y="171"/>
                    <a:pt x="64" y="174"/>
                  </a:cubicBezTo>
                  <a:cubicBezTo>
                    <a:pt x="65" y="178"/>
                    <a:pt x="65" y="182"/>
                    <a:pt x="68" y="183"/>
                  </a:cubicBezTo>
                  <a:cubicBezTo>
                    <a:pt x="69" y="183"/>
                    <a:pt x="69" y="183"/>
                    <a:pt x="70" y="183"/>
                  </a:cubicBezTo>
                  <a:cubicBezTo>
                    <a:pt x="73" y="183"/>
                    <a:pt x="76" y="180"/>
                    <a:pt x="79" y="177"/>
                  </a:cubicBezTo>
                  <a:cubicBezTo>
                    <a:pt x="81" y="176"/>
                    <a:pt x="83" y="174"/>
                    <a:pt x="84" y="174"/>
                  </a:cubicBezTo>
                  <a:cubicBezTo>
                    <a:pt x="86" y="174"/>
                    <a:pt x="89" y="179"/>
                    <a:pt x="91" y="183"/>
                  </a:cubicBezTo>
                  <a:cubicBezTo>
                    <a:pt x="93" y="188"/>
                    <a:pt x="96" y="192"/>
                    <a:pt x="99" y="193"/>
                  </a:cubicBezTo>
                  <a:cubicBezTo>
                    <a:pt x="100" y="194"/>
                    <a:pt x="100" y="194"/>
                    <a:pt x="100" y="194"/>
                  </a:cubicBezTo>
                  <a:cubicBezTo>
                    <a:pt x="103" y="196"/>
                    <a:pt x="107" y="198"/>
                    <a:pt x="110" y="199"/>
                  </a:cubicBezTo>
                  <a:cubicBezTo>
                    <a:pt x="112" y="199"/>
                    <a:pt x="113" y="199"/>
                    <a:pt x="115" y="199"/>
                  </a:cubicBezTo>
                  <a:cubicBezTo>
                    <a:pt x="117" y="200"/>
                    <a:pt x="119" y="200"/>
                    <a:pt x="120" y="200"/>
                  </a:cubicBezTo>
                  <a:cubicBezTo>
                    <a:pt x="122" y="201"/>
                    <a:pt x="124" y="204"/>
                    <a:pt x="126" y="207"/>
                  </a:cubicBezTo>
                  <a:cubicBezTo>
                    <a:pt x="127" y="208"/>
                    <a:pt x="128" y="209"/>
                    <a:pt x="128" y="210"/>
                  </a:cubicBezTo>
                  <a:cubicBezTo>
                    <a:pt x="129" y="211"/>
                    <a:pt x="130" y="213"/>
                    <a:pt x="133" y="215"/>
                  </a:cubicBezTo>
                  <a:cubicBezTo>
                    <a:pt x="136" y="217"/>
                    <a:pt x="139" y="218"/>
                    <a:pt x="142" y="220"/>
                  </a:cubicBezTo>
                  <a:cubicBezTo>
                    <a:pt x="148" y="223"/>
                    <a:pt x="152" y="226"/>
                    <a:pt x="155" y="232"/>
                  </a:cubicBezTo>
                  <a:cubicBezTo>
                    <a:pt x="156" y="234"/>
                    <a:pt x="157" y="235"/>
                    <a:pt x="158" y="237"/>
                  </a:cubicBezTo>
                  <a:cubicBezTo>
                    <a:pt x="159" y="239"/>
                    <a:pt x="160" y="242"/>
                    <a:pt x="162" y="244"/>
                  </a:cubicBezTo>
                  <a:cubicBezTo>
                    <a:pt x="164" y="247"/>
                    <a:pt x="166" y="248"/>
                    <a:pt x="168" y="249"/>
                  </a:cubicBezTo>
                  <a:cubicBezTo>
                    <a:pt x="170" y="250"/>
                    <a:pt x="171" y="251"/>
                    <a:pt x="172" y="252"/>
                  </a:cubicBezTo>
                  <a:cubicBezTo>
                    <a:pt x="173" y="252"/>
                    <a:pt x="173" y="253"/>
                    <a:pt x="173" y="254"/>
                  </a:cubicBezTo>
                  <a:cubicBezTo>
                    <a:pt x="174" y="255"/>
                    <a:pt x="176" y="257"/>
                    <a:pt x="179" y="257"/>
                  </a:cubicBezTo>
                  <a:cubicBezTo>
                    <a:pt x="179" y="257"/>
                    <a:pt x="179" y="257"/>
                    <a:pt x="179" y="257"/>
                  </a:cubicBezTo>
                  <a:cubicBezTo>
                    <a:pt x="179" y="258"/>
                    <a:pt x="178" y="259"/>
                    <a:pt x="178" y="260"/>
                  </a:cubicBezTo>
                  <a:cubicBezTo>
                    <a:pt x="177" y="262"/>
                    <a:pt x="176" y="263"/>
                    <a:pt x="176" y="265"/>
                  </a:cubicBezTo>
                  <a:cubicBezTo>
                    <a:pt x="176" y="266"/>
                    <a:pt x="176" y="267"/>
                    <a:pt x="175" y="268"/>
                  </a:cubicBezTo>
                  <a:cubicBezTo>
                    <a:pt x="175" y="269"/>
                    <a:pt x="175" y="270"/>
                    <a:pt x="174" y="270"/>
                  </a:cubicBezTo>
                  <a:cubicBezTo>
                    <a:pt x="174" y="271"/>
                    <a:pt x="174" y="272"/>
                    <a:pt x="174" y="273"/>
                  </a:cubicBezTo>
                  <a:cubicBezTo>
                    <a:pt x="173" y="273"/>
                    <a:pt x="172" y="274"/>
                    <a:pt x="171" y="274"/>
                  </a:cubicBezTo>
                  <a:cubicBezTo>
                    <a:pt x="169" y="275"/>
                    <a:pt x="168" y="276"/>
                    <a:pt x="166" y="277"/>
                  </a:cubicBezTo>
                  <a:cubicBezTo>
                    <a:pt x="164" y="279"/>
                    <a:pt x="165" y="282"/>
                    <a:pt x="165" y="283"/>
                  </a:cubicBezTo>
                  <a:cubicBezTo>
                    <a:pt x="165" y="285"/>
                    <a:pt x="165" y="286"/>
                    <a:pt x="165" y="287"/>
                  </a:cubicBezTo>
                  <a:cubicBezTo>
                    <a:pt x="165" y="287"/>
                    <a:pt x="164" y="288"/>
                    <a:pt x="164" y="289"/>
                  </a:cubicBezTo>
                  <a:cubicBezTo>
                    <a:pt x="163" y="290"/>
                    <a:pt x="162" y="292"/>
                    <a:pt x="163" y="295"/>
                  </a:cubicBezTo>
                  <a:cubicBezTo>
                    <a:pt x="164" y="299"/>
                    <a:pt x="167" y="301"/>
                    <a:pt x="170" y="302"/>
                  </a:cubicBezTo>
                  <a:cubicBezTo>
                    <a:pt x="170" y="302"/>
                    <a:pt x="171" y="302"/>
                    <a:pt x="171" y="302"/>
                  </a:cubicBezTo>
                  <a:cubicBezTo>
                    <a:pt x="175" y="302"/>
                    <a:pt x="179" y="298"/>
                    <a:pt x="182" y="295"/>
                  </a:cubicBezTo>
                  <a:cubicBezTo>
                    <a:pt x="183" y="294"/>
                    <a:pt x="183" y="294"/>
                    <a:pt x="184" y="293"/>
                  </a:cubicBezTo>
                  <a:cubicBezTo>
                    <a:pt x="193" y="286"/>
                    <a:pt x="200" y="278"/>
                    <a:pt x="204" y="267"/>
                  </a:cubicBezTo>
                  <a:cubicBezTo>
                    <a:pt x="205" y="265"/>
                    <a:pt x="205" y="262"/>
                    <a:pt x="206" y="259"/>
                  </a:cubicBezTo>
                  <a:cubicBezTo>
                    <a:pt x="208" y="252"/>
                    <a:pt x="210" y="246"/>
                    <a:pt x="214" y="241"/>
                  </a:cubicBezTo>
                  <a:cubicBezTo>
                    <a:pt x="218" y="236"/>
                    <a:pt x="223" y="232"/>
                    <a:pt x="227" y="229"/>
                  </a:cubicBezTo>
                  <a:cubicBezTo>
                    <a:pt x="229" y="227"/>
                    <a:pt x="229" y="227"/>
                    <a:pt x="229" y="227"/>
                  </a:cubicBezTo>
                  <a:cubicBezTo>
                    <a:pt x="232" y="225"/>
                    <a:pt x="234" y="223"/>
                    <a:pt x="235" y="221"/>
                  </a:cubicBezTo>
                  <a:cubicBezTo>
                    <a:pt x="236" y="221"/>
                    <a:pt x="236" y="221"/>
                    <a:pt x="236" y="221"/>
                  </a:cubicBezTo>
                  <a:cubicBezTo>
                    <a:pt x="238" y="219"/>
                    <a:pt x="239" y="218"/>
                    <a:pt x="241" y="217"/>
                  </a:cubicBezTo>
                  <a:cubicBezTo>
                    <a:pt x="242" y="217"/>
                    <a:pt x="244" y="216"/>
                    <a:pt x="245" y="215"/>
                  </a:cubicBezTo>
                  <a:cubicBezTo>
                    <a:pt x="247" y="214"/>
                    <a:pt x="250" y="211"/>
                    <a:pt x="252" y="209"/>
                  </a:cubicBezTo>
                  <a:cubicBezTo>
                    <a:pt x="253" y="208"/>
                    <a:pt x="253" y="208"/>
                    <a:pt x="253" y="208"/>
                  </a:cubicBezTo>
                  <a:cubicBezTo>
                    <a:pt x="255" y="206"/>
                    <a:pt x="258" y="205"/>
                    <a:pt x="260" y="203"/>
                  </a:cubicBezTo>
                  <a:cubicBezTo>
                    <a:pt x="263" y="201"/>
                    <a:pt x="266" y="199"/>
                    <a:pt x="268" y="196"/>
                  </a:cubicBezTo>
                  <a:cubicBezTo>
                    <a:pt x="271" y="193"/>
                    <a:pt x="274" y="189"/>
                    <a:pt x="276" y="185"/>
                  </a:cubicBezTo>
                  <a:cubicBezTo>
                    <a:pt x="277" y="183"/>
                    <a:pt x="277" y="183"/>
                    <a:pt x="277" y="183"/>
                  </a:cubicBezTo>
                  <a:cubicBezTo>
                    <a:pt x="279" y="180"/>
                    <a:pt x="281" y="178"/>
                    <a:pt x="283" y="175"/>
                  </a:cubicBezTo>
                  <a:cubicBezTo>
                    <a:pt x="285" y="174"/>
                    <a:pt x="285" y="174"/>
                    <a:pt x="285" y="174"/>
                  </a:cubicBezTo>
                  <a:cubicBezTo>
                    <a:pt x="289" y="169"/>
                    <a:pt x="292" y="163"/>
                    <a:pt x="295" y="155"/>
                  </a:cubicBezTo>
                  <a:cubicBezTo>
                    <a:pt x="298" y="145"/>
                    <a:pt x="301" y="137"/>
                    <a:pt x="304" y="129"/>
                  </a:cubicBezTo>
                  <a:cubicBezTo>
                    <a:pt x="307" y="121"/>
                    <a:pt x="312" y="113"/>
                    <a:pt x="318" y="108"/>
                  </a:cubicBezTo>
                  <a:cubicBezTo>
                    <a:pt x="322" y="104"/>
                    <a:pt x="322" y="104"/>
                    <a:pt x="322" y="104"/>
                  </a:cubicBezTo>
                  <a:lnTo>
                    <a:pt x="319" y="102"/>
                  </a:lnTo>
                  <a:close/>
                  <a:moveTo>
                    <a:pt x="275" y="159"/>
                  </a:moveTo>
                  <a:cubicBezTo>
                    <a:pt x="276" y="162"/>
                    <a:pt x="276" y="165"/>
                    <a:pt x="275" y="167"/>
                  </a:cubicBezTo>
                  <a:cubicBezTo>
                    <a:pt x="273" y="170"/>
                    <a:pt x="270" y="172"/>
                    <a:pt x="266" y="173"/>
                  </a:cubicBezTo>
                  <a:cubicBezTo>
                    <a:pt x="265" y="173"/>
                    <a:pt x="265" y="173"/>
                    <a:pt x="265" y="173"/>
                  </a:cubicBezTo>
                  <a:cubicBezTo>
                    <a:pt x="265" y="174"/>
                    <a:pt x="265" y="174"/>
                    <a:pt x="265" y="174"/>
                  </a:cubicBezTo>
                  <a:cubicBezTo>
                    <a:pt x="264" y="175"/>
                    <a:pt x="264" y="177"/>
                    <a:pt x="264" y="178"/>
                  </a:cubicBezTo>
                  <a:cubicBezTo>
                    <a:pt x="264" y="179"/>
                    <a:pt x="264" y="180"/>
                    <a:pt x="264" y="181"/>
                  </a:cubicBezTo>
                  <a:cubicBezTo>
                    <a:pt x="264" y="181"/>
                    <a:pt x="263" y="181"/>
                    <a:pt x="263" y="181"/>
                  </a:cubicBezTo>
                  <a:cubicBezTo>
                    <a:pt x="263" y="181"/>
                    <a:pt x="262" y="180"/>
                    <a:pt x="261" y="180"/>
                  </a:cubicBezTo>
                  <a:cubicBezTo>
                    <a:pt x="261" y="180"/>
                    <a:pt x="260" y="180"/>
                    <a:pt x="260" y="180"/>
                  </a:cubicBezTo>
                  <a:cubicBezTo>
                    <a:pt x="260" y="180"/>
                    <a:pt x="256" y="181"/>
                    <a:pt x="255" y="183"/>
                  </a:cubicBezTo>
                  <a:cubicBezTo>
                    <a:pt x="254" y="185"/>
                    <a:pt x="254" y="187"/>
                    <a:pt x="255" y="190"/>
                  </a:cubicBezTo>
                  <a:cubicBezTo>
                    <a:pt x="255" y="191"/>
                    <a:pt x="255" y="192"/>
                    <a:pt x="255" y="193"/>
                  </a:cubicBezTo>
                  <a:cubicBezTo>
                    <a:pt x="255" y="195"/>
                    <a:pt x="254" y="196"/>
                    <a:pt x="252" y="198"/>
                  </a:cubicBezTo>
                  <a:cubicBezTo>
                    <a:pt x="251" y="199"/>
                    <a:pt x="250" y="200"/>
                    <a:pt x="248" y="200"/>
                  </a:cubicBezTo>
                  <a:cubicBezTo>
                    <a:pt x="247" y="201"/>
                    <a:pt x="246" y="201"/>
                    <a:pt x="245" y="202"/>
                  </a:cubicBezTo>
                  <a:cubicBezTo>
                    <a:pt x="242" y="204"/>
                    <a:pt x="241" y="206"/>
                    <a:pt x="239" y="209"/>
                  </a:cubicBezTo>
                  <a:cubicBezTo>
                    <a:pt x="238" y="211"/>
                    <a:pt x="238" y="211"/>
                    <a:pt x="235" y="212"/>
                  </a:cubicBezTo>
                  <a:cubicBezTo>
                    <a:pt x="235" y="212"/>
                    <a:pt x="235" y="212"/>
                    <a:pt x="235" y="212"/>
                  </a:cubicBezTo>
                  <a:cubicBezTo>
                    <a:pt x="233" y="213"/>
                    <a:pt x="232" y="214"/>
                    <a:pt x="232" y="215"/>
                  </a:cubicBezTo>
                  <a:cubicBezTo>
                    <a:pt x="230" y="216"/>
                    <a:pt x="230" y="217"/>
                    <a:pt x="228" y="217"/>
                  </a:cubicBezTo>
                  <a:cubicBezTo>
                    <a:pt x="228" y="217"/>
                    <a:pt x="228" y="216"/>
                    <a:pt x="227" y="216"/>
                  </a:cubicBezTo>
                  <a:cubicBezTo>
                    <a:pt x="227" y="216"/>
                    <a:pt x="226" y="216"/>
                    <a:pt x="225" y="216"/>
                  </a:cubicBezTo>
                  <a:cubicBezTo>
                    <a:pt x="224" y="216"/>
                    <a:pt x="223" y="217"/>
                    <a:pt x="222" y="217"/>
                  </a:cubicBezTo>
                  <a:cubicBezTo>
                    <a:pt x="221" y="218"/>
                    <a:pt x="221" y="218"/>
                    <a:pt x="220" y="219"/>
                  </a:cubicBezTo>
                  <a:cubicBezTo>
                    <a:pt x="220" y="220"/>
                    <a:pt x="220" y="221"/>
                    <a:pt x="219" y="222"/>
                  </a:cubicBezTo>
                  <a:cubicBezTo>
                    <a:pt x="219" y="222"/>
                    <a:pt x="219" y="223"/>
                    <a:pt x="219" y="223"/>
                  </a:cubicBezTo>
                  <a:cubicBezTo>
                    <a:pt x="219" y="224"/>
                    <a:pt x="219" y="224"/>
                    <a:pt x="219" y="224"/>
                  </a:cubicBezTo>
                  <a:cubicBezTo>
                    <a:pt x="218" y="224"/>
                    <a:pt x="218" y="225"/>
                    <a:pt x="218" y="226"/>
                  </a:cubicBezTo>
                  <a:cubicBezTo>
                    <a:pt x="218" y="225"/>
                    <a:pt x="218" y="225"/>
                    <a:pt x="218" y="225"/>
                  </a:cubicBezTo>
                  <a:cubicBezTo>
                    <a:pt x="217" y="222"/>
                    <a:pt x="217" y="217"/>
                    <a:pt x="218" y="215"/>
                  </a:cubicBezTo>
                  <a:cubicBezTo>
                    <a:pt x="219" y="214"/>
                    <a:pt x="220" y="213"/>
                    <a:pt x="221" y="212"/>
                  </a:cubicBezTo>
                  <a:cubicBezTo>
                    <a:pt x="222" y="211"/>
                    <a:pt x="223" y="210"/>
                    <a:pt x="224" y="209"/>
                  </a:cubicBezTo>
                  <a:cubicBezTo>
                    <a:pt x="225" y="207"/>
                    <a:pt x="226" y="204"/>
                    <a:pt x="226" y="202"/>
                  </a:cubicBezTo>
                  <a:cubicBezTo>
                    <a:pt x="226" y="201"/>
                    <a:pt x="226" y="201"/>
                    <a:pt x="226" y="201"/>
                  </a:cubicBezTo>
                  <a:cubicBezTo>
                    <a:pt x="227" y="198"/>
                    <a:pt x="227" y="196"/>
                    <a:pt x="229" y="195"/>
                  </a:cubicBezTo>
                  <a:cubicBezTo>
                    <a:pt x="230" y="195"/>
                    <a:pt x="232" y="194"/>
                    <a:pt x="233" y="194"/>
                  </a:cubicBezTo>
                  <a:cubicBezTo>
                    <a:pt x="234" y="194"/>
                    <a:pt x="234" y="194"/>
                    <a:pt x="234" y="194"/>
                  </a:cubicBezTo>
                  <a:cubicBezTo>
                    <a:pt x="234" y="194"/>
                    <a:pt x="235" y="194"/>
                    <a:pt x="235" y="194"/>
                  </a:cubicBezTo>
                  <a:cubicBezTo>
                    <a:pt x="237" y="194"/>
                    <a:pt x="238" y="194"/>
                    <a:pt x="239" y="193"/>
                  </a:cubicBezTo>
                  <a:cubicBezTo>
                    <a:pt x="241" y="192"/>
                    <a:pt x="241" y="190"/>
                    <a:pt x="241" y="189"/>
                  </a:cubicBezTo>
                  <a:cubicBezTo>
                    <a:pt x="241" y="188"/>
                    <a:pt x="241" y="188"/>
                    <a:pt x="241" y="188"/>
                  </a:cubicBezTo>
                  <a:cubicBezTo>
                    <a:pt x="242" y="187"/>
                    <a:pt x="242" y="187"/>
                    <a:pt x="242" y="187"/>
                  </a:cubicBezTo>
                  <a:cubicBezTo>
                    <a:pt x="243" y="186"/>
                    <a:pt x="243" y="186"/>
                    <a:pt x="244" y="186"/>
                  </a:cubicBezTo>
                  <a:cubicBezTo>
                    <a:pt x="246" y="184"/>
                    <a:pt x="247" y="181"/>
                    <a:pt x="248" y="179"/>
                  </a:cubicBezTo>
                  <a:cubicBezTo>
                    <a:pt x="249" y="177"/>
                    <a:pt x="249" y="175"/>
                    <a:pt x="250" y="174"/>
                  </a:cubicBezTo>
                  <a:cubicBezTo>
                    <a:pt x="252" y="172"/>
                    <a:pt x="252" y="170"/>
                    <a:pt x="253" y="167"/>
                  </a:cubicBezTo>
                  <a:cubicBezTo>
                    <a:pt x="253" y="166"/>
                    <a:pt x="253" y="166"/>
                    <a:pt x="253" y="166"/>
                  </a:cubicBezTo>
                  <a:cubicBezTo>
                    <a:pt x="253" y="165"/>
                    <a:pt x="255" y="163"/>
                    <a:pt x="256" y="161"/>
                  </a:cubicBezTo>
                  <a:cubicBezTo>
                    <a:pt x="257" y="159"/>
                    <a:pt x="259" y="157"/>
                    <a:pt x="259" y="154"/>
                  </a:cubicBezTo>
                  <a:cubicBezTo>
                    <a:pt x="259" y="152"/>
                    <a:pt x="259" y="149"/>
                    <a:pt x="258" y="147"/>
                  </a:cubicBezTo>
                  <a:cubicBezTo>
                    <a:pt x="257" y="146"/>
                    <a:pt x="257" y="146"/>
                    <a:pt x="256" y="145"/>
                  </a:cubicBezTo>
                  <a:cubicBezTo>
                    <a:pt x="255" y="144"/>
                    <a:pt x="255" y="144"/>
                    <a:pt x="255" y="144"/>
                  </a:cubicBezTo>
                  <a:cubicBezTo>
                    <a:pt x="255" y="143"/>
                    <a:pt x="256" y="142"/>
                    <a:pt x="256" y="142"/>
                  </a:cubicBezTo>
                  <a:cubicBezTo>
                    <a:pt x="257" y="142"/>
                    <a:pt x="257" y="142"/>
                    <a:pt x="257" y="143"/>
                  </a:cubicBezTo>
                  <a:cubicBezTo>
                    <a:pt x="258" y="143"/>
                    <a:pt x="259" y="145"/>
                    <a:pt x="260" y="146"/>
                  </a:cubicBezTo>
                  <a:cubicBezTo>
                    <a:pt x="261" y="149"/>
                    <a:pt x="263" y="152"/>
                    <a:pt x="267" y="152"/>
                  </a:cubicBezTo>
                  <a:cubicBezTo>
                    <a:pt x="267" y="152"/>
                    <a:pt x="268" y="152"/>
                    <a:pt x="269" y="152"/>
                  </a:cubicBezTo>
                  <a:cubicBezTo>
                    <a:pt x="270" y="151"/>
                    <a:pt x="271" y="151"/>
                    <a:pt x="272" y="150"/>
                  </a:cubicBezTo>
                  <a:cubicBezTo>
                    <a:pt x="273" y="150"/>
                    <a:pt x="273" y="150"/>
                    <a:pt x="274" y="150"/>
                  </a:cubicBezTo>
                  <a:cubicBezTo>
                    <a:pt x="274" y="150"/>
                    <a:pt x="274" y="150"/>
                    <a:pt x="274" y="150"/>
                  </a:cubicBezTo>
                  <a:cubicBezTo>
                    <a:pt x="275" y="150"/>
                    <a:pt x="275" y="150"/>
                    <a:pt x="275" y="150"/>
                  </a:cubicBezTo>
                  <a:cubicBezTo>
                    <a:pt x="276" y="150"/>
                    <a:pt x="277" y="150"/>
                    <a:pt x="279" y="148"/>
                  </a:cubicBezTo>
                  <a:cubicBezTo>
                    <a:pt x="279" y="148"/>
                    <a:pt x="280" y="147"/>
                    <a:pt x="280" y="146"/>
                  </a:cubicBezTo>
                  <a:cubicBezTo>
                    <a:pt x="280" y="145"/>
                    <a:pt x="281" y="145"/>
                    <a:pt x="280" y="145"/>
                  </a:cubicBezTo>
                  <a:cubicBezTo>
                    <a:pt x="280" y="145"/>
                    <a:pt x="281" y="145"/>
                    <a:pt x="281" y="145"/>
                  </a:cubicBezTo>
                  <a:cubicBezTo>
                    <a:pt x="282" y="146"/>
                    <a:pt x="282" y="149"/>
                    <a:pt x="282" y="151"/>
                  </a:cubicBezTo>
                  <a:cubicBezTo>
                    <a:pt x="281" y="152"/>
                    <a:pt x="281" y="152"/>
                    <a:pt x="279" y="152"/>
                  </a:cubicBezTo>
                  <a:cubicBezTo>
                    <a:pt x="279" y="152"/>
                    <a:pt x="278" y="152"/>
                    <a:pt x="277" y="152"/>
                  </a:cubicBezTo>
                  <a:cubicBezTo>
                    <a:pt x="275" y="152"/>
                    <a:pt x="275" y="152"/>
                    <a:pt x="275" y="152"/>
                  </a:cubicBezTo>
                  <a:cubicBezTo>
                    <a:pt x="275" y="154"/>
                    <a:pt x="275" y="154"/>
                    <a:pt x="275" y="154"/>
                  </a:cubicBezTo>
                  <a:cubicBezTo>
                    <a:pt x="275" y="156"/>
                    <a:pt x="275" y="157"/>
                    <a:pt x="275" y="159"/>
                  </a:cubicBezTo>
                  <a:close/>
                  <a:moveTo>
                    <a:pt x="196" y="241"/>
                  </a:moveTo>
                  <a:cubicBezTo>
                    <a:pt x="196" y="243"/>
                    <a:pt x="197" y="245"/>
                    <a:pt x="197" y="246"/>
                  </a:cubicBezTo>
                  <a:cubicBezTo>
                    <a:pt x="197" y="253"/>
                    <a:pt x="194" y="260"/>
                    <a:pt x="190" y="260"/>
                  </a:cubicBezTo>
                  <a:cubicBezTo>
                    <a:pt x="189" y="260"/>
                    <a:pt x="187" y="259"/>
                    <a:pt x="186" y="258"/>
                  </a:cubicBezTo>
                  <a:cubicBezTo>
                    <a:pt x="185" y="257"/>
                    <a:pt x="184" y="256"/>
                    <a:pt x="182" y="256"/>
                  </a:cubicBezTo>
                  <a:cubicBezTo>
                    <a:pt x="184" y="255"/>
                    <a:pt x="185" y="253"/>
                    <a:pt x="186" y="251"/>
                  </a:cubicBezTo>
                  <a:cubicBezTo>
                    <a:pt x="186" y="250"/>
                    <a:pt x="186" y="249"/>
                    <a:pt x="187" y="248"/>
                  </a:cubicBezTo>
                  <a:cubicBezTo>
                    <a:pt x="187" y="248"/>
                    <a:pt x="188" y="247"/>
                    <a:pt x="188" y="247"/>
                  </a:cubicBezTo>
                  <a:cubicBezTo>
                    <a:pt x="189" y="247"/>
                    <a:pt x="189" y="246"/>
                    <a:pt x="190" y="246"/>
                  </a:cubicBezTo>
                  <a:cubicBezTo>
                    <a:pt x="192" y="244"/>
                    <a:pt x="193" y="242"/>
                    <a:pt x="193" y="240"/>
                  </a:cubicBezTo>
                  <a:cubicBezTo>
                    <a:pt x="193" y="239"/>
                    <a:pt x="194" y="238"/>
                    <a:pt x="194" y="237"/>
                  </a:cubicBezTo>
                  <a:cubicBezTo>
                    <a:pt x="194" y="237"/>
                    <a:pt x="195" y="237"/>
                    <a:pt x="195" y="237"/>
                  </a:cubicBezTo>
                  <a:cubicBezTo>
                    <a:pt x="195" y="237"/>
                    <a:pt x="195" y="237"/>
                    <a:pt x="195" y="238"/>
                  </a:cubicBezTo>
                  <a:cubicBezTo>
                    <a:pt x="195" y="239"/>
                    <a:pt x="195" y="240"/>
                    <a:pt x="196" y="24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23">
              <a:extLst>
                <a:ext uri="{FF2B5EF4-FFF2-40B4-BE49-F238E27FC236}">
                  <a16:creationId xmlns:a16="http://schemas.microsoft.com/office/drawing/2014/main" id="{3EBF1979-49F1-493F-B252-3DF7F910A77A}"/>
                </a:ext>
              </a:extLst>
            </p:cNvPr>
            <p:cNvSpPr>
              <a:spLocks/>
            </p:cNvSpPr>
            <p:nvPr/>
          </p:nvSpPr>
          <p:spPr bwMode="auto">
            <a:xfrm>
              <a:off x="3859" y="2926"/>
              <a:ext cx="422" cy="279"/>
            </a:xfrm>
            <a:custGeom>
              <a:avLst/>
              <a:gdLst>
                <a:gd name="T0" fmla="*/ 169 w 173"/>
                <a:gd name="T1" fmla="*/ 23 h 114"/>
                <a:gd name="T2" fmla="*/ 147 w 173"/>
                <a:gd name="T3" fmla="*/ 18 h 114"/>
                <a:gd name="T4" fmla="*/ 138 w 173"/>
                <a:gd name="T5" fmla="*/ 6 h 114"/>
                <a:gd name="T6" fmla="*/ 135 w 173"/>
                <a:gd name="T7" fmla="*/ 0 h 114"/>
                <a:gd name="T8" fmla="*/ 134 w 173"/>
                <a:gd name="T9" fmla="*/ 0 h 114"/>
                <a:gd name="T10" fmla="*/ 129 w 173"/>
                <a:gd name="T11" fmla="*/ 5 h 114"/>
                <a:gd name="T12" fmla="*/ 119 w 173"/>
                <a:gd name="T13" fmla="*/ 20 h 114"/>
                <a:gd name="T14" fmla="*/ 111 w 173"/>
                <a:gd name="T15" fmla="*/ 38 h 114"/>
                <a:gd name="T16" fmla="*/ 98 w 173"/>
                <a:gd name="T17" fmla="*/ 47 h 114"/>
                <a:gd name="T18" fmla="*/ 81 w 173"/>
                <a:gd name="T19" fmla="*/ 54 h 114"/>
                <a:gd name="T20" fmla="*/ 74 w 173"/>
                <a:gd name="T21" fmla="*/ 53 h 114"/>
                <a:gd name="T22" fmla="*/ 70 w 173"/>
                <a:gd name="T23" fmla="*/ 53 h 114"/>
                <a:gd name="T24" fmla="*/ 61 w 173"/>
                <a:gd name="T25" fmla="*/ 54 h 114"/>
                <a:gd name="T26" fmla="*/ 55 w 173"/>
                <a:gd name="T27" fmla="*/ 54 h 114"/>
                <a:gd name="T28" fmla="*/ 43 w 173"/>
                <a:gd name="T29" fmla="*/ 55 h 114"/>
                <a:gd name="T30" fmla="*/ 26 w 173"/>
                <a:gd name="T31" fmla="*/ 62 h 114"/>
                <a:gd name="T32" fmla="*/ 6 w 173"/>
                <a:gd name="T33" fmla="*/ 66 h 114"/>
                <a:gd name="T34" fmla="*/ 11 w 173"/>
                <a:gd name="T35" fmla="*/ 75 h 114"/>
                <a:gd name="T36" fmla="*/ 20 w 173"/>
                <a:gd name="T37" fmla="*/ 74 h 114"/>
                <a:gd name="T38" fmla="*/ 24 w 173"/>
                <a:gd name="T39" fmla="*/ 73 h 114"/>
                <a:gd name="T40" fmla="*/ 28 w 173"/>
                <a:gd name="T41" fmla="*/ 83 h 114"/>
                <a:gd name="T42" fmla="*/ 11 w 173"/>
                <a:gd name="T43" fmla="*/ 89 h 114"/>
                <a:gd name="T44" fmla="*/ 4 w 173"/>
                <a:gd name="T45" fmla="*/ 107 h 114"/>
                <a:gd name="T46" fmla="*/ 7 w 173"/>
                <a:gd name="T47" fmla="*/ 112 h 114"/>
                <a:gd name="T48" fmla="*/ 9 w 173"/>
                <a:gd name="T49" fmla="*/ 114 h 114"/>
                <a:gd name="T50" fmla="*/ 14 w 173"/>
                <a:gd name="T51" fmla="*/ 113 h 114"/>
                <a:gd name="T52" fmla="*/ 15 w 173"/>
                <a:gd name="T53" fmla="*/ 110 h 114"/>
                <a:gd name="T54" fmla="*/ 10 w 173"/>
                <a:gd name="T55" fmla="*/ 104 h 114"/>
                <a:gd name="T56" fmla="*/ 8 w 173"/>
                <a:gd name="T57" fmla="*/ 104 h 114"/>
                <a:gd name="T58" fmla="*/ 17 w 173"/>
                <a:gd name="T59" fmla="*/ 100 h 114"/>
                <a:gd name="T60" fmla="*/ 20 w 173"/>
                <a:gd name="T61" fmla="*/ 99 h 114"/>
                <a:gd name="T62" fmla="*/ 22 w 173"/>
                <a:gd name="T63" fmla="*/ 100 h 114"/>
                <a:gd name="T64" fmla="*/ 27 w 173"/>
                <a:gd name="T65" fmla="*/ 101 h 114"/>
                <a:gd name="T66" fmla="*/ 37 w 173"/>
                <a:gd name="T67" fmla="*/ 97 h 114"/>
                <a:gd name="T68" fmla="*/ 42 w 173"/>
                <a:gd name="T69" fmla="*/ 97 h 114"/>
                <a:gd name="T70" fmla="*/ 50 w 173"/>
                <a:gd name="T71" fmla="*/ 97 h 114"/>
                <a:gd name="T72" fmla="*/ 69 w 173"/>
                <a:gd name="T73" fmla="*/ 97 h 114"/>
                <a:gd name="T74" fmla="*/ 80 w 173"/>
                <a:gd name="T75" fmla="*/ 100 h 114"/>
                <a:gd name="T76" fmla="*/ 94 w 173"/>
                <a:gd name="T77" fmla="*/ 99 h 114"/>
                <a:gd name="T78" fmla="*/ 110 w 173"/>
                <a:gd name="T79" fmla="*/ 101 h 114"/>
                <a:gd name="T80" fmla="*/ 123 w 173"/>
                <a:gd name="T81" fmla="*/ 91 h 114"/>
                <a:gd name="T82" fmla="*/ 167 w 173"/>
                <a:gd name="T83" fmla="*/ 56 h 114"/>
                <a:gd name="T84" fmla="*/ 167 w 173"/>
                <a:gd name="T85" fmla="*/ 41 h 114"/>
                <a:gd name="T86" fmla="*/ 171 w 173"/>
                <a:gd name="T87" fmla="*/ 27 h 114"/>
                <a:gd name="T88" fmla="*/ 171 w 173"/>
                <a:gd name="T89" fmla="*/ 2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114">
                  <a:moveTo>
                    <a:pt x="171" y="24"/>
                  </a:moveTo>
                  <a:cubicBezTo>
                    <a:pt x="170" y="24"/>
                    <a:pt x="169" y="23"/>
                    <a:pt x="169" y="23"/>
                  </a:cubicBezTo>
                  <a:cubicBezTo>
                    <a:pt x="166" y="22"/>
                    <a:pt x="164" y="21"/>
                    <a:pt x="161" y="21"/>
                  </a:cubicBezTo>
                  <a:cubicBezTo>
                    <a:pt x="156" y="20"/>
                    <a:pt x="151" y="19"/>
                    <a:pt x="147" y="18"/>
                  </a:cubicBezTo>
                  <a:cubicBezTo>
                    <a:pt x="141" y="16"/>
                    <a:pt x="139" y="11"/>
                    <a:pt x="138" y="7"/>
                  </a:cubicBezTo>
                  <a:cubicBezTo>
                    <a:pt x="138" y="7"/>
                    <a:pt x="138" y="6"/>
                    <a:pt x="138" y="6"/>
                  </a:cubicBezTo>
                  <a:cubicBezTo>
                    <a:pt x="138" y="3"/>
                    <a:pt x="137" y="1"/>
                    <a:pt x="135" y="0"/>
                  </a:cubicBezTo>
                  <a:cubicBezTo>
                    <a:pt x="135" y="0"/>
                    <a:pt x="135" y="0"/>
                    <a:pt x="135" y="0"/>
                  </a:cubicBezTo>
                  <a:cubicBezTo>
                    <a:pt x="135" y="0"/>
                    <a:pt x="135" y="0"/>
                    <a:pt x="135" y="0"/>
                  </a:cubicBezTo>
                  <a:cubicBezTo>
                    <a:pt x="134" y="0"/>
                    <a:pt x="134" y="0"/>
                    <a:pt x="134" y="0"/>
                  </a:cubicBezTo>
                  <a:cubicBezTo>
                    <a:pt x="134" y="0"/>
                    <a:pt x="134" y="0"/>
                    <a:pt x="134" y="0"/>
                  </a:cubicBezTo>
                  <a:cubicBezTo>
                    <a:pt x="133" y="1"/>
                    <a:pt x="132" y="1"/>
                    <a:pt x="129" y="5"/>
                  </a:cubicBezTo>
                  <a:cubicBezTo>
                    <a:pt x="128" y="6"/>
                    <a:pt x="128" y="6"/>
                    <a:pt x="128" y="6"/>
                  </a:cubicBezTo>
                  <a:cubicBezTo>
                    <a:pt x="124" y="10"/>
                    <a:pt x="120" y="14"/>
                    <a:pt x="119" y="20"/>
                  </a:cubicBezTo>
                  <a:cubicBezTo>
                    <a:pt x="118" y="23"/>
                    <a:pt x="116" y="25"/>
                    <a:pt x="115" y="28"/>
                  </a:cubicBezTo>
                  <a:cubicBezTo>
                    <a:pt x="114" y="31"/>
                    <a:pt x="112" y="34"/>
                    <a:pt x="111" y="38"/>
                  </a:cubicBezTo>
                  <a:cubicBezTo>
                    <a:pt x="110" y="43"/>
                    <a:pt x="106" y="45"/>
                    <a:pt x="102" y="46"/>
                  </a:cubicBezTo>
                  <a:cubicBezTo>
                    <a:pt x="100" y="46"/>
                    <a:pt x="99" y="47"/>
                    <a:pt x="98" y="47"/>
                  </a:cubicBezTo>
                  <a:cubicBezTo>
                    <a:pt x="96" y="48"/>
                    <a:pt x="94" y="49"/>
                    <a:pt x="92" y="50"/>
                  </a:cubicBezTo>
                  <a:cubicBezTo>
                    <a:pt x="89" y="51"/>
                    <a:pt x="85" y="53"/>
                    <a:pt x="81" y="54"/>
                  </a:cubicBezTo>
                  <a:cubicBezTo>
                    <a:pt x="80" y="54"/>
                    <a:pt x="79" y="54"/>
                    <a:pt x="79" y="54"/>
                  </a:cubicBezTo>
                  <a:cubicBezTo>
                    <a:pt x="77" y="54"/>
                    <a:pt x="76" y="54"/>
                    <a:pt x="74" y="53"/>
                  </a:cubicBezTo>
                  <a:cubicBezTo>
                    <a:pt x="73" y="53"/>
                    <a:pt x="72" y="53"/>
                    <a:pt x="72" y="53"/>
                  </a:cubicBezTo>
                  <a:cubicBezTo>
                    <a:pt x="71" y="53"/>
                    <a:pt x="70" y="53"/>
                    <a:pt x="70" y="53"/>
                  </a:cubicBezTo>
                  <a:cubicBezTo>
                    <a:pt x="68" y="53"/>
                    <a:pt x="66" y="53"/>
                    <a:pt x="64" y="53"/>
                  </a:cubicBezTo>
                  <a:cubicBezTo>
                    <a:pt x="63" y="53"/>
                    <a:pt x="62" y="54"/>
                    <a:pt x="61" y="54"/>
                  </a:cubicBezTo>
                  <a:cubicBezTo>
                    <a:pt x="60" y="54"/>
                    <a:pt x="59" y="54"/>
                    <a:pt x="58" y="54"/>
                  </a:cubicBezTo>
                  <a:cubicBezTo>
                    <a:pt x="57" y="54"/>
                    <a:pt x="56" y="54"/>
                    <a:pt x="55" y="54"/>
                  </a:cubicBezTo>
                  <a:cubicBezTo>
                    <a:pt x="54" y="54"/>
                    <a:pt x="53" y="54"/>
                    <a:pt x="52" y="54"/>
                  </a:cubicBezTo>
                  <a:cubicBezTo>
                    <a:pt x="50" y="54"/>
                    <a:pt x="46" y="54"/>
                    <a:pt x="43" y="55"/>
                  </a:cubicBezTo>
                  <a:cubicBezTo>
                    <a:pt x="41" y="56"/>
                    <a:pt x="40" y="57"/>
                    <a:pt x="38" y="58"/>
                  </a:cubicBezTo>
                  <a:cubicBezTo>
                    <a:pt x="34" y="60"/>
                    <a:pt x="31" y="62"/>
                    <a:pt x="26" y="62"/>
                  </a:cubicBezTo>
                  <a:cubicBezTo>
                    <a:pt x="19" y="62"/>
                    <a:pt x="13" y="64"/>
                    <a:pt x="8" y="66"/>
                  </a:cubicBezTo>
                  <a:cubicBezTo>
                    <a:pt x="6" y="66"/>
                    <a:pt x="6" y="66"/>
                    <a:pt x="6" y="66"/>
                  </a:cubicBezTo>
                  <a:cubicBezTo>
                    <a:pt x="6" y="68"/>
                    <a:pt x="6" y="68"/>
                    <a:pt x="6" y="68"/>
                  </a:cubicBezTo>
                  <a:cubicBezTo>
                    <a:pt x="7" y="70"/>
                    <a:pt x="8" y="73"/>
                    <a:pt x="11" y="75"/>
                  </a:cubicBezTo>
                  <a:cubicBezTo>
                    <a:pt x="12" y="75"/>
                    <a:pt x="13" y="75"/>
                    <a:pt x="14" y="75"/>
                  </a:cubicBezTo>
                  <a:cubicBezTo>
                    <a:pt x="16" y="75"/>
                    <a:pt x="18" y="75"/>
                    <a:pt x="20" y="74"/>
                  </a:cubicBezTo>
                  <a:cubicBezTo>
                    <a:pt x="20" y="74"/>
                    <a:pt x="21" y="74"/>
                    <a:pt x="22" y="73"/>
                  </a:cubicBezTo>
                  <a:cubicBezTo>
                    <a:pt x="23" y="73"/>
                    <a:pt x="24" y="73"/>
                    <a:pt x="24" y="73"/>
                  </a:cubicBezTo>
                  <a:cubicBezTo>
                    <a:pt x="27" y="73"/>
                    <a:pt x="29" y="74"/>
                    <a:pt x="30" y="76"/>
                  </a:cubicBezTo>
                  <a:cubicBezTo>
                    <a:pt x="31" y="77"/>
                    <a:pt x="32" y="80"/>
                    <a:pt x="28" y="83"/>
                  </a:cubicBezTo>
                  <a:cubicBezTo>
                    <a:pt x="25" y="86"/>
                    <a:pt x="21" y="87"/>
                    <a:pt x="17" y="87"/>
                  </a:cubicBezTo>
                  <a:cubicBezTo>
                    <a:pt x="15" y="88"/>
                    <a:pt x="13" y="88"/>
                    <a:pt x="11" y="89"/>
                  </a:cubicBezTo>
                  <a:cubicBezTo>
                    <a:pt x="7" y="91"/>
                    <a:pt x="0" y="96"/>
                    <a:pt x="1" y="101"/>
                  </a:cubicBezTo>
                  <a:cubicBezTo>
                    <a:pt x="1" y="103"/>
                    <a:pt x="2" y="105"/>
                    <a:pt x="4" y="107"/>
                  </a:cubicBezTo>
                  <a:cubicBezTo>
                    <a:pt x="4" y="107"/>
                    <a:pt x="5" y="108"/>
                    <a:pt x="5" y="109"/>
                  </a:cubicBezTo>
                  <a:cubicBezTo>
                    <a:pt x="6" y="110"/>
                    <a:pt x="6" y="111"/>
                    <a:pt x="7" y="112"/>
                  </a:cubicBezTo>
                  <a:cubicBezTo>
                    <a:pt x="7" y="114"/>
                    <a:pt x="7" y="114"/>
                    <a:pt x="7" y="114"/>
                  </a:cubicBezTo>
                  <a:cubicBezTo>
                    <a:pt x="9" y="114"/>
                    <a:pt x="9" y="114"/>
                    <a:pt x="9" y="114"/>
                  </a:cubicBezTo>
                  <a:cubicBezTo>
                    <a:pt x="10" y="114"/>
                    <a:pt x="11" y="113"/>
                    <a:pt x="12" y="113"/>
                  </a:cubicBezTo>
                  <a:cubicBezTo>
                    <a:pt x="12" y="113"/>
                    <a:pt x="13" y="113"/>
                    <a:pt x="14" y="113"/>
                  </a:cubicBezTo>
                  <a:cubicBezTo>
                    <a:pt x="15" y="112"/>
                    <a:pt x="15" y="112"/>
                    <a:pt x="15" y="112"/>
                  </a:cubicBezTo>
                  <a:cubicBezTo>
                    <a:pt x="15" y="110"/>
                    <a:pt x="15" y="110"/>
                    <a:pt x="15" y="110"/>
                  </a:cubicBezTo>
                  <a:cubicBezTo>
                    <a:pt x="15" y="108"/>
                    <a:pt x="14" y="106"/>
                    <a:pt x="11" y="105"/>
                  </a:cubicBezTo>
                  <a:cubicBezTo>
                    <a:pt x="11" y="104"/>
                    <a:pt x="10" y="104"/>
                    <a:pt x="10" y="104"/>
                  </a:cubicBezTo>
                  <a:cubicBezTo>
                    <a:pt x="9" y="104"/>
                    <a:pt x="9" y="104"/>
                    <a:pt x="8" y="104"/>
                  </a:cubicBezTo>
                  <a:cubicBezTo>
                    <a:pt x="8" y="104"/>
                    <a:pt x="8" y="104"/>
                    <a:pt x="8" y="104"/>
                  </a:cubicBezTo>
                  <a:cubicBezTo>
                    <a:pt x="9" y="103"/>
                    <a:pt x="13" y="101"/>
                    <a:pt x="14" y="101"/>
                  </a:cubicBezTo>
                  <a:cubicBezTo>
                    <a:pt x="15" y="100"/>
                    <a:pt x="16" y="100"/>
                    <a:pt x="17" y="100"/>
                  </a:cubicBezTo>
                  <a:cubicBezTo>
                    <a:pt x="17" y="100"/>
                    <a:pt x="17" y="99"/>
                    <a:pt x="18" y="99"/>
                  </a:cubicBezTo>
                  <a:cubicBezTo>
                    <a:pt x="19" y="99"/>
                    <a:pt x="19" y="99"/>
                    <a:pt x="20" y="99"/>
                  </a:cubicBezTo>
                  <a:cubicBezTo>
                    <a:pt x="20" y="99"/>
                    <a:pt x="20" y="99"/>
                    <a:pt x="20" y="99"/>
                  </a:cubicBezTo>
                  <a:cubicBezTo>
                    <a:pt x="21" y="99"/>
                    <a:pt x="21" y="99"/>
                    <a:pt x="22" y="100"/>
                  </a:cubicBezTo>
                  <a:cubicBezTo>
                    <a:pt x="23" y="100"/>
                    <a:pt x="24" y="101"/>
                    <a:pt x="25" y="101"/>
                  </a:cubicBezTo>
                  <a:cubicBezTo>
                    <a:pt x="26" y="101"/>
                    <a:pt x="26" y="101"/>
                    <a:pt x="27" y="101"/>
                  </a:cubicBezTo>
                  <a:cubicBezTo>
                    <a:pt x="30" y="101"/>
                    <a:pt x="32" y="100"/>
                    <a:pt x="34" y="99"/>
                  </a:cubicBezTo>
                  <a:cubicBezTo>
                    <a:pt x="35" y="98"/>
                    <a:pt x="36" y="98"/>
                    <a:pt x="37" y="97"/>
                  </a:cubicBezTo>
                  <a:cubicBezTo>
                    <a:pt x="38" y="97"/>
                    <a:pt x="39" y="97"/>
                    <a:pt x="40" y="97"/>
                  </a:cubicBezTo>
                  <a:cubicBezTo>
                    <a:pt x="40" y="97"/>
                    <a:pt x="41" y="97"/>
                    <a:pt x="42" y="97"/>
                  </a:cubicBezTo>
                  <a:cubicBezTo>
                    <a:pt x="43" y="97"/>
                    <a:pt x="44" y="97"/>
                    <a:pt x="45" y="97"/>
                  </a:cubicBezTo>
                  <a:cubicBezTo>
                    <a:pt x="47" y="97"/>
                    <a:pt x="48" y="97"/>
                    <a:pt x="50" y="97"/>
                  </a:cubicBezTo>
                  <a:cubicBezTo>
                    <a:pt x="53" y="96"/>
                    <a:pt x="56" y="95"/>
                    <a:pt x="60" y="95"/>
                  </a:cubicBezTo>
                  <a:cubicBezTo>
                    <a:pt x="63" y="95"/>
                    <a:pt x="66" y="96"/>
                    <a:pt x="69" y="97"/>
                  </a:cubicBezTo>
                  <a:cubicBezTo>
                    <a:pt x="72" y="99"/>
                    <a:pt x="75" y="100"/>
                    <a:pt x="79" y="100"/>
                  </a:cubicBezTo>
                  <a:cubicBezTo>
                    <a:pt x="79" y="100"/>
                    <a:pt x="79" y="100"/>
                    <a:pt x="80" y="100"/>
                  </a:cubicBezTo>
                  <a:cubicBezTo>
                    <a:pt x="83" y="100"/>
                    <a:pt x="86" y="100"/>
                    <a:pt x="90" y="100"/>
                  </a:cubicBezTo>
                  <a:cubicBezTo>
                    <a:pt x="94" y="99"/>
                    <a:pt x="94" y="99"/>
                    <a:pt x="94" y="99"/>
                  </a:cubicBezTo>
                  <a:cubicBezTo>
                    <a:pt x="96" y="99"/>
                    <a:pt x="99" y="100"/>
                    <a:pt x="102" y="100"/>
                  </a:cubicBezTo>
                  <a:cubicBezTo>
                    <a:pt x="105" y="101"/>
                    <a:pt x="107" y="101"/>
                    <a:pt x="110" y="101"/>
                  </a:cubicBezTo>
                  <a:cubicBezTo>
                    <a:pt x="113" y="101"/>
                    <a:pt x="115" y="101"/>
                    <a:pt x="117" y="100"/>
                  </a:cubicBezTo>
                  <a:cubicBezTo>
                    <a:pt x="123" y="99"/>
                    <a:pt x="123" y="95"/>
                    <a:pt x="123" y="91"/>
                  </a:cubicBezTo>
                  <a:cubicBezTo>
                    <a:pt x="123" y="76"/>
                    <a:pt x="136" y="71"/>
                    <a:pt x="149" y="68"/>
                  </a:cubicBezTo>
                  <a:cubicBezTo>
                    <a:pt x="155" y="67"/>
                    <a:pt x="165" y="65"/>
                    <a:pt x="167" y="56"/>
                  </a:cubicBezTo>
                  <a:cubicBezTo>
                    <a:pt x="168" y="51"/>
                    <a:pt x="168" y="47"/>
                    <a:pt x="168" y="45"/>
                  </a:cubicBezTo>
                  <a:cubicBezTo>
                    <a:pt x="168" y="43"/>
                    <a:pt x="168" y="42"/>
                    <a:pt x="167" y="41"/>
                  </a:cubicBezTo>
                  <a:cubicBezTo>
                    <a:pt x="167" y="37"/>
                    <a:pt x="167" y="33"/>
                    <a:pt x="169" y="30"/>
                  </a:cubicBezTo>
                  <a:cubicBezTo>
                    <a:pt x="170" y="29"/>
                    <a:pt x="171" y="28"/>
                    <a:pt x="171" y="27"/>
                  </a:cubicBezTo>
                  <a:cubicBezTo>
                    <a:pt x="173" y="26"/>
                    <a:pt x="173" y="26"/>
                    <a:pt x="173" y="26"/>
                  </a:cubicBezTo>
                  <a:lnTo>
                    <a:pt x="171" y="24"/>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4">
              <a:extLst>
                <a:ext uri="{FF2B5EF4-FFF2-40B4-BE49-F238E27FC236}">
                  <a16:creationId xmlns:a16="http://schemas.microsoft.com/office/drawing/2014/main" id="{09E55108-0C08-43E7-9311-501ECA0E4C58}"/>
                </a:ext>
              </a:extLst>
            </p:cNvPr>
            <p:cNvSpPr>
              <a:spLocks/>
            </p:cNvSpPr>
            <p:nvPr/>
          </p:nvSpPr>
          <p:spPr bwMode="auto">
            <a:xfrm>
              <a:off x="4188" y="2609"/>
              <a:ext cx="252" cy="378"/>
            </a:xfrm>
            <a:custGeom>
              <a:avLst/>
              <a:gdLst>
                <a:gd name="T0" fmla="*/ 96 w 103"/>
                <a:gd name="T1" fmla="*/ 17 h 155"/>
                <a:gd name="T2" fmla="*/ 87 w 103"/>
                <a:gd name="T3" fmla="*/ 12 h 155"/>
                <a:gd name="T4" fmla="*/ 82 w 103"/>
                <a:gd name="T5" fmla="*/ 8 h 155"/>
                <a:gd name="T6" fmla="*/ 72 w 103"/>
                <a:gd name="T7" fmla="*/ 3 h 155"/>
                <a:gd name="T8" fmla="*/ 68 w 103"/>
                <a:gd name="T9" fmla="*/ 0 h 155"/>
                <a:gd name="T10" fmla="*/ 66 w 103"/>
                <a:gd name="T11" fmla="*/ 0 h 155"/>
                <a:gd name="T12" fmla="*/ 62 w 103"/>
                <a:gd name="T13" fmla="*/ 3 h 155"/>
                <a:gd name="T14" fmla="*/ 57 w 103"/>
                <a:gd name="T15" fmla="*/ 6 h 155"/>
                <a:gd name="T16" fmla="*/ 53 w 103"/>
                <a:gd name="T17" fmla="*/ 5 h 155"/>
                <a:gd name="T18" fmla="*/ 49 w 103"/>
                <a:gd name="T19" fmla="*/ 7 h 155"/>
                <a:gd name="T20" fmla="*/ 42 w 103"/>
                <a:gd name="T21" fmla="*/ 13 h 155"/>
                <a:gd name="T22" fmla="*/ 41 w 103"/>
                <a:gd name="T23" fmla="*/ 21 h 155"/>
                <a:gd name="T24" fmla="*/ 42 w 103"/>
                <a:gd name="T25" fmla="*/ 26 h 155"/>
                <a:gd name="T26" fmla="*/ 42 w 103"/>
                <a:gd name="T27" fmla="*/ 33 h 155"/>
                <a:gd name="T28" fmla="*/ 46 w 103"/>
                <a:gd name="T29" fmla="*/ 40 h 155"/>
                <a:gd name="T30" fmla="*/ 44 w 103"/>
                <a:gd name="T31" fmla="*/ 42 h 155"/>
                <a:gd name="T32" fmla="*/ 33 w 103"/>
                <a:gd name="T33" fmla="*/ 39 h 155"/>
                <a:gd name="T34" fmla="*/ 41 w 103"/>
                <a:gd name="T35" fmla="*/ 50 h 155"/>
                <a:gd name="T36" fmla="*/ 44 w 103"/>
                <a:gd name="T37" fmla="*/ 64 h 155"/>
                <a:gd name="T38" fmla="*/ 33 w 103"/>
                <a:gd name="T39" fmla="*/ 82 h 155"/>
                <a:gd name="T40" fmla="*/ 29 w 103"/>
                <a:gd name="T41" fmla="*/ 92 h 155"/>
                <a:gd name="T42" fmla="*/ 22 w 103"/>
                <a:gd name="T43" fmla="*/ 100 h 155"/>
                <a:gd name="T44" fmla="*/ 11 w 103"/>
                <a:gd name="T45" fmla="*/ 104 h 155"/>
                <a:gd name="T46" fmla="*/ 1 w 103"/>
                <a:gd name="T47" fmla="*/ 116 h 155"/>
                <a:gd name="T48" fmla="*/ 0 w 103"/>
                <a:gd name="T49" fmla="*/ 125 h 155"/>
                <a:gd name="T50" fmla="*/ 1 w 103"/>
                <a:gd name="T51" fmla="*/ 130 h 155"/>
                <a:gd name="T52" fmla="*/ 4 w 103"/>
                <a:gd name="T53" fmla="*/ 137 h 155"/>
                <a:gd name="T54" fmla="*/ 26 w 103"/>
                <a:gd name="T55" fmla="*/ 150 h 155"/>
                <a:gd name="T56" fmla="*/ 37 w 103"/>
                <a:gd name="T57" fmla="*/ 155 h 155"/>
                <a:gd name="T58" fmla="*/ 40 w 103"/>
                <a:gd name="T59" fmla="*/ 154 h 155"/>
                <a:gd name="T60" fmla="*/ 44 w 103"/>
                <a:gd name="T61" fmla="*/ 145 h 155"/>
                <a:gd name="T62" fmla="*/ 50 w 103"/>
                <a:gd name="T63" fmla="*/ 136 h 155"/>
                <a:gd name="T64" fmla="*/ 60 w 103"/>
                <a:gd name="T65" fmla="*/ 127 h 155"/>
                <a:gd name="T66" fmla="*/ 66 w 103"/>
                <a:gd name="T67" fmla="*/ 116 h 155"/>
                <a:gd name="T68" fmla="*/ 75 w 103"/>
                <a:gd name="T69" fmla="*/ 102 h 155"/>
                <a:gd name="T70" fmla="*/ 86 w 103"/>
                <a:gd name="T71" fmla="*/ 89 h 155"/>
                <a:gd name="T72" fmla="*/ 94 w 103"/>
                <a:gd name="T73" fmla="*/ 79 h 155"/>
                <a:gd name="T74" fmla="*/ 98 w 103"/>
                <a:gd name="T75" fmla="*/ 66 h 155"/>
                <a:gd name="T76" fmla="*/ 97 w 103"/>
                <a:gd name="T77" fmla="*/ 43 h 155"/>
                <a:gd name="T78" fmla="*/ 103 w 103"/>
                <a:gd name="T79" fmla="*/ 25 h 155"/>
                <a:gd name="T80" fmla="*/ 102 w 103"/>
                <a:gd name="T81" fmla="*/ 2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3" h="155">
                  <a:moveTo>
                    <a:pt x="102" y="22"/>
                  </a:moveTo>
                  <a:cubicBezTo>
                    <a:pt x="100" y="21"/>
                    <a:pt x="98" y="19"/>
                    <a:pt x="96" y="17"/>
                  </a:cubicBezTo>
                  <a:cubicBezTo>
                    <a:pt x="94" y="16"/>
                    <a:pt x="93" y="16"/>
                    <a:pt x="91" y="15"/>
                  </a:cubicBezTo>
                  <a:cubicBezTo>
                    <a:pt x="90" y="14"/>
                    <a:pt x="88" y="13"/>
                    <a:pt x="87" y="12"/>
                  </a:cubicBezTo>
                  <a:cubicBezTo>
                    <a:pt x="86" y="11"/>
                    <a:pt x="85" y="11"/>
                    <a:pt x="85" y="10"/>
                  </a:cubicBezTo>
                  <a:cubicBezTo>
                    <a:pt x="84" y="9"/>
                    <a:pt x="83" y="8"/>
                    <a:pt x="82" y="8"/>
                  </a:cubicBezTo>
                  <a:cubicBezTo>
                    <a:pt x="80" y="7"/>
                    <a:pt x="78" y="5"/>
                    <a:pt x="76" y="4"/>
                  </a:cubicBezTo>
                  <a:cubicBezTo>
                    <a:pt x="76" y="4"/>
                    <a:pt x="73" y="3"/>
                    <a:pt x="72" y="3"/>
                  </a:cubicBezTo>
                  <a:cubicBezTo>
                    <a:pt x="72" y="2"/>
                    <a:pt x="71" y="2"/>
                    <a:pt x="71" y="2"/>
                  </a:cubicBezTo>
                  <a:cubicBezTo>
                    <a:pt x="70" y="1"/>
                    <a:pt x="69" y="0"/>
                    <a:pt x="68" y="0"/>
                  </a:cubicBezTo>
                  <a:cubicBezTo>
                    <a:pt x="67" y="0"/>
                    <a:pt x="67" y="0"/>
                    <a:pt x="67" y="0"/>
                  </a:cubicBezTo>
                  <a:cubicBezTo>
                    <a:pt x="67" y="0"/>
                    <a:pt x="67" y="0"/>
                    <a:pt x="66" y="0"/>
                  </a:cubicBezTo>
                  <a:cubicBezTo>
                    <a:pt x="66" y="1"/>
                    <a:pt x="65" y="1"/>
                    <a:pt x="64" y="1"/>
                  </a:cubicBezTo>
                  <a:cubicBezTo>
                    <a:pt x="64" y="2"/>
                    <a:pt x="63" y="2"/>
                    <a:pt x="62" y="3"/>
                  </a:cubicBezTo>
                  <a:cubicBezTo>
                    <a:pt x="61" y="3"/>
                    <a:pt x="61" y="3"/>
                    <a:pt x="61" y="3"/>
                  </a:cubicBezTo>
                  <a:cubicBezTo>
                    <a:pt x="60" y="4"/>
                    <a:pt x="59" y="5"/>
                    <a:pt x="57" y="6"/>
                  </a:cubicBezTo>
                  <a:cubicBezTo>
                    <a:pt x="57" y="6"/>
                    <a:pt x="56" y="6"/>
                    <a:pt x="56" y="6"/>
                  </a:cubicBezTo>
                  <a:cubicBezTo>
                    <a:pt x="55" y="6"/>
                    <a:pt x="54" y="5"/>
                    <a:pt x="53" y="5"/>
                  </a:cubicBezTo>
                  <a:cubicBezTo>
                    <a:pt x="51" y="3"/>
                    <a:pt x="51" y="3"/>
                    <a:pt x="51" y="3"/>
                  </a:cubicBezTo>
                  <a:cubicBezTo>
                    <a:pt x="49" y="7"/>
                    <a:pt x="49" y="7"/>
                    <a:pt x="49" y="7"/>
                  </a:cubicBezTo>
                  <a:cubicBezTo>
                    <a:pt x="49" y="9"/>
                    <a:pt x="46" y="11"/>
                    <a:pt x="45" y="12"/>
                  </a:cubicBezTo>
                  <a:cubicBezTo>
                    <a:pt x="44" y="13"/>
                    <a:pt x="43" y="13"/>
                    <a:pt x="42" y="13"/>
                  </a:cubicBezTo>
                  <a:cubicBezTo>
                    <a:pt x="41" y="14"/>
                    <a:pt x="40" y="14"/>
                    <a:pt x="39" y="15"/>
                  </a:cubicBezTo>
                  <a:cubicBezTo>
                    <a:pt x="38" y="17"/>
                    <a:pt x="40" y="21"/>
                    <a:pt x="41" y="21"/>
                  </a:cubicBezTo>
                  <a:cubicBezTo>
                    <a:pt x="41" y="22"/>
                    <a:pt x="41" y="22"/>
                    <a:pt x="42" y="22"/>
                  </a:cubicBezTo>
                  <a:cubicBezTo>
                    <a:pt x="43" y="23"/>
                    <a:pt x="43" y="24"/>
                    <a:pt x="42" y="26"/>
                  </a:cubicBezTo>
                  <a:cubicBezTo>
                    <a:pt x="42" y="27"/>
                    <a:pt x="42" y="27"/>
                    <a:pt x="42" y="28"/>
                  </a:cubicBezTo>
                  <a:cubicBezTo>
                    <a:pt x="42" y="29"/>
                    <a:pt x="41" y="31"/>
                    <a:pt x="42" y="33"/>
                  </a:cubicBezTo>
                  <a:cubicBezTo>
                    <a:pt x="42" y="34"/>
                    <a:pt x="43" y="34"/>
                    <a:pt x="44" y="36"/>
                  </a:cubicBezTo>
                  <a:cubicBezTo>
                    <a:pt x="46" y="38"/>
                    <a:pt x="47" y="39"/>
                    <a:pt x="46" y="40"/>
                  </a:cubicBezTo>
                  <a:cubicBezTo>
                    <a:pt x="46" y="41"/>
                    <a:pt x="46" y="42"/>
                    <a:pt x="44" y="42"/>
                  </a:cubicBezTo>
                  <a:cubicBezTo>
                    <a:pt x="44" y="42"/>
                    <a:pt x="44" y="42"/>
                    <a:pt x="44" y="42"/>
                  </a:cubicBezTo>
                  <a:cubicBezTo>
                    <a:pt x="43" y="42"/>
                    <a:pt x="41" y="42"/>
                    <a:pt x="40" y="42"/>
                  </a:cubicBezTo>
                  <a:cubicBezTo>
                    <a:pt x="33" y="39"/>
                    <a:pt x="33" y="39"/>
                    <a:pt x="33" y="39"/>
                  </a:cubicBezTo>
                  <a:cubicBezTo>
                    <a:pt x="37" y="44"/>
                    <a:pt x="37" y="44"/>
                    <a:pt x="37" y="44"/>
                  </a:cubicBezTo>
                  <a:cubicBezTo>
                    <a:pt x="39" y="46"/>
                    <a:pt x="40" y="48"/>
                    <a:pt x="41" y="50"/>
                  </a:cubicBezTo>
                  <a:cubicBezTo>
                    <a:pt x="42" y="51"/>
                    <a:pt x="42" y="51"/>
                    <a:pt x="42" y="51"/>
                  </a:cubicBezTo>
                  <a:cubicBezTo>
                    <a:pt x="44" y="55"/>
                    <a:pt x="44" y="62"/>
                    <a:pt x="44" y="64"/>
                  </a:cubicBezTo>
                  <a:cubicBezTo>
                    <a:pt x="44" y="69"/>
                    <a:pt x="41" y="72"/>
                    <a:pt x="38" y="74"/>
                  </a:cubicBezTo>
                  <a:cubicBezTo>
                    <a:pt x="36" y="76"/>
                    <a:pt x="34" y="79"/>
                    <a:pt x="33" y="82"/>
                  </a:cubicBezTo>
                  <a:cubicBezTo>
                    <a:pt x="33" y="83"/>
                    <a:pt x="33" y="84"/>
                    <a:pt x="32" y="85"/>
                  </a:cubicBezTo>
                  <a:cubicBezTo>
                    <a:pt x="32" y="88"/>
                    <a:pt x="31" y="90"/>
                    <a:pt x="29" y="92"/>
                  </a:cubicBezTo>
                  <a:cubicBezTo>
                    <a:pt x="27" y="94"/>
                    <a:pt x="25" y="95"/>
                    <a:pt x="24" y="97"/>
                  </a:cubicBezTo>
                  <a:cubicBezTo>
                    <a:pt x="23" y="98"/>
                    <a:pt x="23" y="99"/>
                    <a:pt x="22" y="100"/>
                  </a:cubicBezTo>
                  <a:cubicBezTo>
                    <a:pt x="19" y="104"/>
                    <a:pt x="16" y="104"/>
                    <a:pt x="13" y="104"/>
                  </a:cubicBezTo>
                  <a:cubicBezTo>
                    <a:pt x="11" y="104"/>
                    <a:pt x="11" y="104"/>
                    <a:pt x="11" y="104"/>
                  </a:cubicBezTo>
                  <a:cubicBezTo>
                    <a:pt x="8" y="104"/>
                    <a:pt x="5" y="105"/>
                    <a:pt x="3" y="109"/>
                  </a:cubicBezTo>
                  <a:cubicBezTo>
                    <a:pt x="2" y="111"/>
                    <a:pt x="2" y="114"/>
                    <a:pt x="1" y="116"/>
                  </a:cubicBezTo>
                  <a:cubicBezTo>
                    <a:pt x="1" y="117"/>
                    <a:pt x="1" y="119"/>
                    <a:pt x="1" y="120"/>
                  </a:cubicBezTo>
                  <a:cubicBezTo>
                    <a:pt x="1" y="121"/>
                    <a:pt x="1" y="123"/>
                    <a:pt x="0" y="125"/>
                  </a:cubicBezTo>
                  <a:cubicBezTo>
                    <a:pt x="0" y="130"/>
                    <a:pt x="0" y="130"/>
                    <a:pt x="0" y="130"/>
                  </a:cubicBezTo>
                  <a:cubicBezTo>
                    <a:pt x="1" y="130"/>
                    <a:pt x="1" y="130"/>
                    <a:pt x="1" y="130"/>
                  </a:cubicBezTo>
                  <a:cubicBezTo>
                    <a:pt x="3" y="131"/>
                    <a:pt x="3" y="134"/>
                    <a:pt x="3" y="136"/>
                  </a:cubicBezTo>
                  <a:cubicBezTo>
                    <a:pt x="3" y="136"/>
                    <a:pt x="4" y="136"/>
                    <a:pt x="4" y="137"/>
                  </a:cubicBezTo>
                  <a:cubicBezTo>
                    <a:pt x="5" y="143"/>
                    <a:pt x="7" y="146"/>
                    <a:pt x="12" y="147"/>
                  </a:cubicBezTo>
                  <a:cubicBezTo>
                    <a:pt x="16" y="149"/>
                    <a:pt x="21" y="150"/>
                    <a:pt x="26" y="150"/>
                  </a:cubicBezTo>
                  <a:cubicBezTo>
                    <a:pt x="29" y="151"/>
                    <a:pt x="31" y="151"/>
                    <a:pt x="34" y="153"/>
                  </a:cubicBezTo>
                  <a:cubicBezTo>
                    <a:pt x="35" y="153"/>
                    <a:pt x="36" y="154"/>
                    <a:pt x="37" y="155"/>
                  </a:cubicBezTo>
                  <a:cubicBezTo>
                    <a:pt x="39" y="155"/>
                    <a:pt x="39" y="155"/>
                    <a:pt x="39" y="155"/>
                  </a:cubicBezTo>
                  <a:cubicBezTo>
                    <a:pt x="40" y="154"/>
                    <a:pt x="40" y="154"/>
                    <a:pt x="40" y="154"/>
                  </a:cubicBezTo>
                  <a:cubicBezTo>
                    <a:pt x="41" y="153"/>
                    <a:pt x="42" y="151"/>
                    <a:pt x="43" y="150"/>
                  </a:cubicBezTo>
                  <a:cubicBezTo>
                    <a:pt x="44" y="148"/>
                    <a:pt x="44" y="146"/>
                    <a:pt x="44" y="145"/>
                  </a:cubicBezTo>
                  <a:cubicBezTo>
                    <a:pt x="44" y="142"/>
                    <a:pt x="44" y="141"/>
                    <a:pt x="46" y="139"/>
                  </a:cubicBezTo>
                  <a:cubicBezTo>
                    <a:pt x="47" y="138"/>
                    <a:pt x="49" y="137"/>
                    <a:pt x="50" y="136"/>
                  </a:cubicBezTo>
                  <a:cubicBezTo>
                    <a:pt x="52" y="136"/>
                    <a:pt x="54" y="135"/>
                    <a:pt x="56" y="133"/>
                  </a:cubicBezTo>
                  <a:cubicBezTo>
                    <a:pt x="58" y="131"/>
                    <a:pt x="59" y="129"/>
                    <a:pt x="60" y="127"/>
                  </a:cubicBezTo>
                  <a:cubicBezTo>
                    <a:pt x="60" y="126"/>
                    <a:pt x="60" y="125"/>
                    <a:pt x="60" y="124"/>
                  </a:cubicBezTo>
                  <a:cubicBezTo>
                    <a:pt x="62" y="121"/>
                    <a:pt x="64" y="119"/>
                    <a:pt x="66" y="116"/>
                  </a:cubicBezTo>
                  <a:cubicBezTo>
                    <a:pt x="68" y="114"/>
                    <a:pt x="70" y="111"/>
                    <a:pt x="72" y="108"/>
                  </a:cubicBezTo>
                  <a:cubicBezTo>
                    <a:pt x="73" y="106"/>
                    <a:pt x="74" y="104"/>
                    <a:pt x="75" y="102"/>
                  </a:cubicBezTo>
                  <a:cubicBezTo>
                    <a:pt x="77" y="97"/>
                    <a:pt x="78" y="93"/>
                    <a:pt x="82" y="90"/>
                  </a:cubicBezTo>
                  <a:cubicBezTo>
                    <a:pt x="83" y="89"/>
                    <a:pt x="84" y="89"/>
                    <a:pt x="86" y="89"/>
                  </a:cubicBezTo>
                  <a:cubicBezTo>
                    <a:pt x="88" y="88"/>
                    <a:pt x="91" y="87"/>
                    <a:pt x="93" y="84"/>
                  </a:cubicBezTo>
                  <a:cubicBezTo>
                    <a:pt x="94" y="83"/>
                    <a:pt x="94" y="81"/>
                    <a:pt x="94" y="79"/>
                  </a:cubicBezTo>
                  <a:cubicBezTo>
                    <a:pt x="94" y="78"/>
                    <a:pt x="95" y="77"/>
                    <a:pt x="95" y="76"/>
                  </a:cubicBezTo>
                  <a:cubicBezTo>
                    <a:pt x="96" y="73"/>
                    <a:pt x="97" y="70"/>
                    <a:pt x="98" y="66"/>
                  </a:cubicBezTo>
                  <a:cubicBezTo>
                    <a:pt x="98" y="63"/>
                    <a:pt x="98" y="59"/>
                    <a:pt x="97" y="56"/>
                  </a:cubicBezTo>
                  <a:cubicBezTo>
                    <a:pt x="97" y="51"/>
                    <a:pt x="97" y="47"/>
                    <a:pt x="97" y="43"/>
                  </a:cubicBezTo>
                  <a:cubicBezTo>
                    <a:pt x="98" y="39"/>
                    <a:pt x="99" y="35"/>
                    <a:pt x="101" y="31"/>
                  </a:cubicBezTo>
                  <a:cubicBezTo>
                    <a:pt x="102" y="29"/>
                    <a:pt x="102" y="27"/>
                    <a:pt x="103" y="25"/>
                  </a:cubicBezTo>
                  <a:cubicBezTo>
                    <a:pt x="103" y="23"/>
                    <a:pt x="103" y="23"/>
                    <a:pt x="103" y="23"/>
                  </a:cubicBezTo>
                  <a:lnTo>
                    <a:pt x="102" y="22"/>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25">
              <a:extLst>
                <a:ext uri="{FF2B5EF4-FFF2-40B4-BE49-F238E27FC236}">
                  <a16:creationId xmlns:a16="http://schemas.microsoft.com/office/drawing/2014/main" id="{94A24778-C856-47AB-9EB4-95FF0DF9DB89}"/>
                </a:ext>
              </a:extLst>
            </p:cNvPr>
            <p:cNvSpPr>
              <a:spLocks/>
            </p:cNvSpPr>
            <p:nvPr/>
          </p:nvSpPr>
          <p:spPr bwMode="auto">
            <a:xfrm>
              <a:off x="4642" y="1694"/>
              <a:ext cx="205" cy="229"/>
            </a:xfrm>
            <a:custGeom>
              <a:avLst/>
              <a:gdLst>
                <a:gd name="T0" fmla="*/ 78 w 84"/>
                <a:gd name="T1" fmla="*/ 44 h 94"/>
                <a:gd name="T2" fmla="*/ 74 w 84"/>
                <a:gd name="T3" fmla="*/ 39 h 94"/>
                <a:gd name="T4" fmla="*/ 73 w 84"/>
                <a:gd name="T5" fmla="*/ 39 h 94"/>
                <a:gd name="T6" fmla="*/ 71 w 84"/>
                <a:gd name="T7" fmla="*/ 38 h 94"/>
                <a:gd name="T8" fmla="*/ 69 w 84"/>
                <a:gd name="T9" fmla="*/ 36 h 94"/>
                <a:gd name="T10" fmla="*/ 57 w 84"/>
                <a:gd name="T11" fmla="*/ 24 h 94"/>
                <a:gd name="T12" fmla="*/ 52 w 84"/>
                <a:gd name="T13" fmla="*/ 19 h 94"/>
                <a:gd name="T14" fmla="*/ 41 w 84"/>
                <a:gd name="T15" fmla="*/ 12 h 94"/>
                <a:gd name="T16" fmla="*/ 38 w 84"/>
                <a:gd name="T17" fmla="*/ 11 h 94"/>
                <a:gd name="T18" fmla="*/ 32 w 84"/>
                <a:gd name="T19" fmla="*/ 9 h 94"/>
                <a:gd name="T20" fmla="*/ 26 w 84"/>
                <a:gd name="T21" fmla="*/ 5 h 94"/>
                <a:gd name="T22" fmla="*/ 19 w 84"/>
                <a:gd name="T23" fmla="*/ 4 h 94"/>
                <a:gd name="T24" fmla="*/ 16 w 84"/>
                <a:gd name="T25" fmla="*/ 0 h 94"/>
                <a:gd name="T26" fmla="*/ 16 w 84"/>
                <a:gd name="T27" fmla="*/ 16 h 94"/>
                <a:gd name="T28" fmla="*/ 24 w 84"/>
                <a:gd name="T29" fmla="*/ 28 h 94"/>
                <a:gd name="T30" fmla="*/ 22 w 84"/>
                <a:gd name="T31" fmla="*/ 36 h 94"/>
                <a:gd name="T32" fmla="*/ 22 w 84"/>
                <a:gd name="T33" fmla="*/ 44 h 94"/>
                <a:gd name="T34" fmla="*/ 15 w 84"/>
                <a:gd name="T35" fmla="*/ 56 h 94"/>
                <a:gd name="T36" fmla="*/ 10 w 84"/>
                <a:gd name="T37" fmla="*/ 56 h 94"/>
                <a:gd name="T38" fmla="*/ 5 w 84"/>
                <a:gd name="T39" fmla="*/ 54 h 94"/>
                <a:gd name="T40" fmla="*/ 3 w 84"/>
                <a:gd name="T41" fmla="*/ 54 h 94"/>
                <a:gd name="T42" fmla="*/ 4 w 84"/>
                <a:gd name="T43" fmla="*/ 66 h 94"/>
                <a:gd name="T44" fmla="*/ 10 w 84"/>
                <a:gd name="T45" fmla="*/ 77 h 94"/>
                <a:gd name="T46" fmla="*/ 13 w 84"/>
                <a:gd name="T47" fmla="*/ 89 h 94"/>
                <a:gd name="T48" fmla="*/ 27 w 84"/>
                <a:gd name="T49" fmla="*/ 91 h 94"/>
                <a:gd name="T50" fmla="*/ 34 w 84"/>
                <a:gd name="T51" fmla="*/ 93 h 94"/>
                <a:gd name="T52" fmla="*/ 37 w 84"/>
                <a:gd name="T53" fmla="*/ 92 h 94"/>
                <a:gd name="T54" fmla="*/ 43 w 84"/>
                <a:gd name="T55" fmla="*/ 87 h 94"/>
                <a:gd name="T56" fmla="*/ 46 w 84"/>
                <a:gd name="T57" fmla="*/ 76 h 94"/>
                <a:gd name="T58" fmla="*/ 62 w 84"/>
                <a:gd name="T59" fmla="*/ 62 h 94"/>
                <a:gd name="T60" fmla="*/ 82 w 84"/>
                <a:gd name="T61" fmla="*/ 50 h 94"/>
                <a:gd name="T62" fmla="*/ 82 w 84"/>
                <a:gd name="T63" fmla="*/ 4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94">
                  <a:moveTo>
                    <a:pt x="82" y="47"/>
                  </a:moveTo>
                  <a:cubicBezTo>
                    <a:pt x="81" y="46"/>
                    <a:pt x="79" y="45"/>
                    <a:pt x="78" y="44"/>
                  </a:cubicBezTo>
                  <a:cubicBezTo>
                    <a:pt x="76" y="43"/>
                    <a:pt x="76" y="43"/>
                    <a:pt x="75" y="41"/>
                  </a:cubicBezTo>
                  <a:cubicBezTo>
                    <a:pt x="75" y="41"/>
                    <a:pt x="75" y="40"/>
                    <a:pt x="74" y="39"/>
                  </a:cubicBezTo>
                  <a:cubicBezTo>
                    <a:pt x="73" y="39"/>
                    <a:pt x="73" y="39"/>
                    <a:pt x="73" y="39"/>
                  </a:cubicBezTo>
                  <a:cubicBezTo>
                    <a:pt x="73" y="39"/>
                    <a:pt x="73" y="39"/>
                    <a:pt x="73" y="39"/>
                  </a:cubicBezTo>
                  <a:cubicBezTo>
                    <a:pt x="73" y="39"/>
                    <a:pt x="73" y="39"/>
                    <a:pt x="73" y="39"/>
                  </a:cubicBezTo>
                  <a:cubicBezTo>
                    <a:pt x="72" y="38"/>
                    <a:pt x="72" y="38"/>
                    <a:pt x="71" y="38"/>
                  </a:cubicBezTo>
                  <a:cubicBezTo>
                    <a:pt x="71" y="38"/>
                    <a:pt x="71" y="38"/>
                    <a:pt x="71" y="37"/>
                  </a:cubicBezTo>
                  <a:cubicBezTo>
                    <a:pt x="70" y="37"/>
                    <a:pt x="70" y="37"/>
                    <a:pt x="69" y="36"/>
                  </a:cubicBezTo>
                  <a:cubicBezTo>
                    <a:pt x="65" y="34"/>
                    <a:pt x="63" y="34"/>
                    <a:pt x="61" y="29"/>
                  </a:cubicBezTo>
                  <a:cubicBezTo>
                    <a:pt x="61" y="26"/>
                    <a:pt x="59" y="25"/>
                    <a:pt x="57" y="24"/>
                  </a:cubicBezTo>
                  <a:cubicBezTo>
                    <a:pt x="56" y="23"/>
                    <a:pt x="55" y="22"/>
                    <a:pt x="54" y="22"/>
                  </a:cubicBezTo>
                  <a:cubicBezTo>
                    <a:pt x="53" y="21"/>
                    <a:pt x="52" y="20"/>
                    <a:pt x="52" y="19"/>
                  </a:cubicBezTo>
                  <a:cubicBezTo>
                    <a:pt x="50" y="17"/>
                    <a:pt x="48" y="15"/>
                    <a:pt x="46" y="13"/>
                  </a:cubicBezTo>
                  <a:cubicBezTo>
                    <a:pt x="44" y="12"/>
                    <a:pt x="43" y="12"/>
                    <a:pt x="41" y="12"/>
                  </a:cubicBezTo>
                  <a:cubicBezTo>
                    <a:pt x="41" y="12"/>
                    <a:pt x="41" y="12"/>
                    <a:pt x="41" y="12"/>
                  </a:cubicBezTo>
                  <a:cubicBezTo>
                    <a:pt x="40" y="12"/>
                    <a:pt x="39" y="12"/>
                    <a:pt x="38" y="11"/>
                  </a:cubicBezTo>
                  <a:cubicBezTo>
                    <a:pt x="37" y="11"/>
                    <a:pt x="35" y="11"/>
                    <a:pt x="34" y="11"/>
                  </a:cubicBezTo>
                  <a:cubicBezTo>
                    <a:pt x="34" y="10"/>
                    <a:pt x="33" y="10"/>
                    <a:pt x="32" y="9"/>
                  </a:cubicBezTo>
                  <a:cubicBezTo>
                    <a:pt x="31" y="8"/>
                    <a:pt x="31" y="7"/>
                    <a:pt x="30" y="7"/>
                  </a:cubicBezTo>
                  <a:cubicBezTo>
                    <a:pt x="29" y="6"/>
                    <a:pt x="28" y="5"/>
                    <a:pt x="26" y="5"/>
                  </a:cubicBezTo>
                  <a:cubicBezTo>
                    <a:pt x="26" y="5"/>
                    <a:pt x="24" y="5"/>
                    <a:pt x="24" y="5"/>
                  </a:cubicBezTo>
                  <a:cubicBezTo>
                    <a:pt x="23" y="5"/>
                    <a:pt x="20" y="4"/>
                    <a:pt x="19" y="4"/>
                  </a:cubicBezTo>
                  <a:cubicBezTo>
                    <a:pt x="19" y="3"/>
                    <a:pt x="19" y="3"/>
                    <a:pt x="18" y="3"/>
                  </a:cubicBezTo>
                  <a:cubicBezTo>
                    <a:pt x="16" y="0"/>
                    <a:pt x="16" y="0"/>
                    <a:pt x="16" y="0"/>
                  </a:cubicBezTo>
                  <a:cubicBezTo>
                    <a:pt x="15" y="4"/>
                    <a:pt x="15" y="4"/>
                    <a:pt x="15" y="4"/>
                  </a:cubicBezTo>
                  <a:cubicBezTo>
                    <a:pt x="14" y="8"/>
                    <a:pt x="13" y="12"/>
                    <a:pt x="16" y="16"/>
                  </a:cubicBezTo>
                  <a:cubicBezTo>
                    <a:pt x="17" y="17"/>
                    <a:pt x="18" y="18"/>
                    <a:pt x="19" y="19"/>
                  </a:cubicBezTo>
                  <a:cubicBezTo>
                    <a:pt x="22" y="21"/>
                    <a:pt x="24" y="24"/>
                    <a:pt x="24" y="28"/>
                  </a:cubicBezTo>
                  <a:cubicBezTo>
                    <a:pt x="24" y="29"/>
                    <a:pt x="24" y="31"/>
                    <a:pt x="23" y="32"/>
                  </a:cubicBezTo>
                  <a:cubicBezTo>
                    <a:pt x="23" y="33"/>
                    <a:pt x="22" y="35"/>
                    <a:pt x="22" y="36"/>
                  </a:cubicBezTo>
                  <a:cubicBezTo>
                    <a:pt x="22" y="37"/>
                    <a:pt x="22" y="38"/>
                    <a:pt x="22" y="39"/>
                  </a:cubicBezTo>
                  <a:cubicBezTo>
                    <a:pt x="23" y="41"/>
                    <a:pt x="23" y="42"/>
                    <a:pt x="22" y="44"/>
                  </a:cubicBezTo>
                  <a:cubicBezTo>
                    <a:pt x="22" y="45"/>
                    <a:pt x="22" y="46"/>
                    <a:pt x="21" y="47"/>
                  </a:cubicBezTo>
                  <a:cubicBezTo>
                    <a:pt x="20" y="51"/>
                    <a:pt x="19" y="55"/>
                    <a:pt x="15" y="56"/>
                  </a:cubicBezTo>
                  <a:cubicBezTo>
                    <a:pt x="14" y="57"/>
                    <a:pt x="14" y="57"/>
                    <a:pt x="13" y="57"/>
                  </a:cubicBezTo>
                  <a:cubicBezTo>
                    <a:pt x="12" y="57"/>
                    <a:pt x="12" y="56"/>
                    <a:pt x="10" y="56"/>
                  </a:cubicBezTo>
                  <a:cubicBezTo>
                    <a:pt x="10" y="55"/>
                    <a:pt x="10" y="55"/>
                    <a:pt x="10" y="55"/>
                  </a:cubicBezTo>
                  <a:cubicBezTo>
                    <a:pt x="8" y="54"/>
                    <a:pt x="7" y="54"/>
                    <a:pt x="5" y="54"/>
                  </a:cubicBezTo>
                  <a:cubicBezTo>
                    <a:pt x="5" y="54"/>
                    <a:pt x="4" y="54"/>
                    <a:pt x="4" y="54"/>
                  </a:cubicBezTo>
                  <a:cubicBezTo>
                    <a:pt x="3" y="54"/>
                    <a:pt x="3" y="54"/>
                    <a:pt x="3" y="54"/>
                  </a:cubicBezTo>
                  <a:cubicBezTo>
                    <a:pt x="3" y="55"/>
                    <a:pt x="3" y="55"/>
                    <a:pt x="3" y="55"/>
                  </a:cubicBezTo>
                  <a:cubicBezTo>
                    <a:pt x="0" y="58"/>
                    <a:pt x="1" y="62"/>
                    <a:pt x="4" y="66"/>
                  </a:cubicBezTo>
                  <a:cubicBezTo>
                    <a:pt x="6" y="69"/>
                    <a:pt x="8" y="72"/>
                    <a:pt x="9" y="75"/>
                  </a:cubicBezTo>
                  <a:cubicBezTo>
                    <a:pt x="10" y="77"/>
                    <a:pt x="10" y="77"/>
                    <a:pt x="10" y="77"/>
                  </a:cubicBezTo>
                  <a:cubicBezTo>
                    <a:pt x="11" y="78"/>
                    <a:pt x="11" y="80"/>
                    <a:pt x="11" y="82"/>
                  </a:cubicBezTo>
                  <a:cubicBezTo>
                    <a:pt x="11" y="85"/>
                    <a:pt x="11" y="88"/>
                    <a:pt x="13" y="89"/>
                  </a:cubicBezTo>
                  <a:cubicBezTo>
                    <a:pt x="15" y="91"/>
                    <a:pt x="19" y="91"/>
                    <a:pt x="22" y="91"/>
                  </a:cubicBezTo>
                  <a:cubicBezTo>
                    <a:pt x="27" y="91"/>
                    <a:pt x="27" y="91"/>
                    <a:pt x="27" y="91"/>
                  </a:cubicBezTo>
                  <a:cubicBezTo>
                    <a:pt x="29" y="91"/>
                    <a:pt x="31" y="91"/>
                    <a:pt x="32" y="92"/>
                  </a:cubicBezTo>
                  <a:cubicBezTo>
                    <a:pt x="33" y="92"/>
                    <a:pt x="34" y="93"/>
                    <a:pt x="34" y="93"/>
                  </a:cubicBezTo>
                  <a:cubicBezTo>
                    <a:pt x="36" y="94"/>
                    <a:pt x="36" y="94"/>
                    <a:pt x="36" y="94"/>
                  </a:cubicBezTo>
                  <a:cubicBezTo>
                    <a:pt x="37" y="92"/>
                    <a:pt x="37" y="92"/>
                    <a:pt x="37" y="92"/>
                  </a:cubicBezTo>
                  <a:cubicBezTo>
                    <a:pt x="38" y="91"/>
                    <a:pt x="39" y="90"/>
                    <a:pt x="40" y="89"/>
                  </a:cubicBezTo>
                  <a:cubicBezTo>
                    <a:pt x="41" y="89"/>
                    <a:pt x="42" y="88"/>
                    <a:pt x="43" y="87"/>
                  </a:cubicBezTo>
                  <a:cubicBezTo>
                    <a:pt x="45" y="85"/>
                    <a:pt x="45" y="82"/>
                    <a:pt x="46" y="79"/>
                  </a:cubicBezTo>
                  <a:cubicBezTo>
                    <a:pt x="46" y="78"/>
                    <a:pt x="46" y="77"/>
                    <a:pt x="46" y="76"/>
                  </a:cubicBezTo>
                  <a:cubicBezTo>
                    <a:pt x="47" y="73"/>
                    <a:pt x="49" y="70"/>
                    <a:pt x="52" y="68"/>
                  </a:cubicBezTo>
                  <a:cubicBezTo>
                    <a:pt x="55" y="65"/>
                    <a:pt x="58" y="64"/>
                    <a:pt x="62" y="62"/>
                  </a:cubicBezTo>
                  <a:cubicBezTo>
                    <a:pt x="65" y="61"/>
                    <a:pt x="67" y="60"/>
                    <a:pt x="70" y="59"/>
                  </a:cubicBezTo>
                  <a:cubicBezTo>
                    <a:pt x="75" y="56"/>
                    <a:pt x="79" y="53"/>
                    <a:pt x="82" y="50"/>
                  </a:cubicBezTo>
                  <a:cubicBezTo>
                    <a:pt x="84" y="49"/>
                    <a:pt x="84" y="49"/>
                    <a:pt x="84" y="49"/>
                  </a:cubicBezTo>
                  <a:lnTo>
                    <a:pt x="82" y="47"/>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6">
              <a:extLst>
                <a:ext uri="{FF2B5EF4-FFF2-40B4-BE49-F238E27FC236}">
                  <a16:creationId xmlns:a16="http://schemas.microsoft.com/office/drawing/2014/main" id="{F9A53A45-EF10-432C-ACB1-9D959128BA9B}"/>
                </a:ext>
              </a:extLst>
            </p:cNvPr>
            <p:cNvSpPr>
              <a:spLocks/>
            </p:cNvSpPr>
            <p:nvPr/>
          </p:nvSpPr>
          <p:spPr bwMode="auto">
            <a:xfrm>
              <a:off x="3734" y="1572"/>
              <a:ext cx="996" cy="1091"/>
            </a:xfrm>
            <a:custGeom>
              <a:avLst/>
              <a:gdLst>
                <a:gd name="T0" fmla="*/ 383 w 408"/>
                <a:gd name="T1" fmla="*/ 132 h 447"/>
                <a:gd name="T2" fmla="*/ 382 w 408"/>
                <a:gd name="T3" fmla="*/ 105 h 447"/>
                <a:gd name="T4" fmla="*/ 394 w 408"/>
                <a:gd name="T5" fmla="*/ 89 h 447"/>
                <a:gd name="T6" fmla="*/ 387 w 408"/>
                <a:gd name="T7" fmla="*/ 53 h 447"/>
                <a:gd name="T8" fmla="*/ 375 w 408"/>
                <a:gd name="T9" fmla="*/ 36 h 447"/>
                <a:gd name="T10" fmla="*/ 364 w 408"/>
                <a:gd name="T11" fmla="*/ 20 h 447"/>
                <a:gd name="T12" fmla="*/ 356 w 408"/>
                <a:gd name="T13" fmla="*/ 18 h 447"/>
                <a:gd name="T14" fmla="*/ 350 w 408"/>
                <a:gd name="T15" fmla="*/ 13 h 447"/>
                <a:gd name="T16" fmla="*/ 321 w 408"/>
                <a:gd name="T17" fmla="*/ 4 h 447"/>
                <a:gd name="T18" fmla="*/ 299 w 408"/>
                <a:gd name="T19" fmla="*/ 21 h 447"/>
                <a:gd name="T20" fmla="*/ 279 w 408"/>
                <a:gd name="T21" fmla="*/ 38 h 447"/>
                <a:gd name="T22" fmla="*/ 267 w 408"/>
                <a:gd name="T23" fmla="*/ 29 h 447"/>
                <a:gd name="T24" fmla="*/ 252 w 408"/>
                <a:gd name="T25" fmla="*/ 6 h 447"/>
                <a:gd name="T26" fmla="*/ 235 w 408"/>
                <a:gd name="T27" fmla="*/ 10 h 447"/>
                <a:gd name="T28" fmla="*/ 221 w 408"/>
                <a:gd name="T29" fmla="*/ 19 h 447"/>
                <a:gd name="T30" fmla="*/ 180 w 408"/>
                <a:gd name="T31" fmla="*/ 38 h 447"/>
                <a:gd name="T32" fmla="*/ 148 w 408"/>
                <a:gd name="T33" fmla="*/ 31 h 447"/>
                <a:gd name="T34" fmla="*/ 135 w 408"/>
                <a:gd name="T35" fmla="*/ 29 h 447"/>
                <a:gd name="T36" fmla="*/ 106 w 408"/>
                <a:gd name="T37" fmla="*/ 84 h 447"/>
                <a:gd name="T38" fmla="*/ 75 w 408"/>
                <a:gd name="T39" fmla="*/ 96 h 447"/>
                <a:gd name="T40" fmla="*/ 42 w 408"/>
                <a:gd name="T41" fmla="*/ 69 h 447"/>
                <a:gd name="T42" fmla="*/ 16 w 408"/>
                <a:gd name="T43" fmla="*/ 84 h 447"/>
                <a:gd name="T44" fmla="*/ 11 w 408"/>
                <a:gd name="T45" fmla="*/ 122 h 447"/>
                <a:gd name="T46" fmla="*/ 11 w 408"/>
                <a:gd name="T47" fmla="*/ 136 h 447"/>
                <a:gd name="T48" fmla="*/ 13 w 408"/>
                <a:gd name="T49" fmla="*/ 147 h 447"/>
                <a:gd name="T50" fmla="*/ 13 w 408"/>
                <a:gd name="T51" fmla="*/ 165 h 447"/>
                <a:gd name="T52" fmla="*/ 15 w 408"/>
                <a:gd name="T53" fmla="*/ 182 h 447"/>
                <a:gd name="T54" fmla="*/ 17 w 408"/>
                <a:gd name="T55" fmla="*/ 207 h 447"/>
                <a:gd name="T56" fmla="*/ 18 w 408"/>
                <a:gd name="T57" fmla="*/ 245 h 447"/>
                <a:gd name="T58" fmla="*/ 21 w 408"/>
                <a:gd name="T59" fmla="*/ 275 h 447"/>
                <a:gd name="T60" fmla="*/ 26 w 408"/>
                <a:gd name="T61" fmla="*/ 289 h 447"/>
                <a:gd name="T62" fmla="*/ 38 w 408"/>
                <a:gd name="T63" fmla="*/ 282 h 447"/>
                <a:gd name="T64" fmla="*/ 45 w 408"/>
                <a:gd name="T65" fmla="*/ 281 h 447"/>
                <a:gd name="T66" fmla="*/ 97 w 408"/>
                <a:gd name="T67" fmla="*/ 250 h 447"/>
                <a:gd name="T68" fmla="*/ 117 w 408"/>
                <a:gd name="T69" fmla="*/ 267 h 447"/>
                <a:gd name="T70" fmla="*/ 139 w 408"/>
                <a:gd name="T71" fmla="*/ 271 h 447"/>
                <a:gd name="T72" fmla="*/ 156 w 408"/>
                <a:gd name="T73" fmla="*/ 274 h 447"/>
                <a:gd name="T74" fmla="*/ 198 w 408"/>
                <a:gd name="T75" fmla="*/ 296 h 447"/>
                <a:gd name="T76" fmla="*/ 228 w 408"/>
                <a:gd name="T77" fmla="*/ 326 h 447"/>
                <a:gd name="T78" fmla="*/ 275 w 408"/>
                <a:gd name="T79" fmla="*/ 334 h 447"/>
                <a:gd name="T80" fmla="*/ 267 w 408"/>
                <a:gd name="T81" fmla="*/ 372 h 447"/>
                <a:gd name="T82" fmla="*/ 264 w 408"/>
                <a:gd name="T83" fmla="*/ 418 h 447"/>
                <a:gd name="T84" fmla="*/ 271 w 408"/>
                <a:gd name="T85" fmla="*/ 435 h 447"/>
                <a:gd name="T86" fmla="*/ 290 w 408"/>
                <a:gd name="T87" fmla="*/ 444 h 447"/>
                <a:gd name="T88" fmla="*/ 307 w 408"/>
                <a:gd name="T89" fmla="*/ 429 h 447"/>
                <a:gd name="T90" fmla="*/ 319 w 408"/>
                <a:gd name="T91" fmla="*/ 371 h 447"/>
                <a:gd name="T92" fmla="*/ 330 w 408"/>
                <a:gd name="T93" fmla="*/ 337 h 447"/>
                <a:gd name="T94" fmla="*/ 327 w 408"/>
                <a:gd name="T95" fmla="*/ 287 h 447"/>
                <a:gd name="T96" fmla="*/ 333 w 408"/>
                <a:gd name="T97" fmla="*/ 259 h 447"/>
                <a:gd name="T98" fmla="*/ 338 w 408"/>
                <a:gd name="T99" fmla="*/ 217 h 447"/>
                <a:gd name="T100" fmla="*/ 351 w 408"/>
                <a:gd name="T101" fmla="*/ 204 h 447"/>
                <a:gd name="T102" fmla="*/ 373 w 408"/>
                <a:gd name="T103" fmla="*/ 198 h 447"/>
                <a:gd name="T104" fmla="*/ 405 w 408"/>
                <a:gd name="T105" fmla="*/ 152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8" h="447">
                  <a:moveTo>
                    <a:pt x="407" y="144"/>
                  </a:moveTo>
                  <a:cubicBezTo>
                    <a:pt x="406" y="143"/>
                    <a:pt x="405" y="143"/>
                    <a:pt x="404" y="142"/>
                  </a:cubicBezTo>
                  <a:cubicBezTo>
                    <a:pt x="403" y="142"/>
                    <a:pt x="401" y="142"/>
                    <a:pt x="399" y="142"/>
                  </a:cubicBezTo>
                  <a:cubicBezTo>
                    <a:pt x="395" y="142"/>
                    <a:pt x="395" y="142"/>
                    <a:pt x="395" y="142"/>
                  </a:cubicBezTo>
                  <a:cubicBezTo>
                    <a:pt x="392" y="142"/>
                    <a:pt x="387" y="142"/>
                    <a:pt x="384" y="139"/>
                  </a:cubicBezTo>
                  <a:cubicBezTo>
                    <a:pt x="383" y="138"/>
                    <a:pt x="383" y="135"/>
                    <a:pt x="383" y="132"/>
                  </a:cubicBezTo>
                  <a:cubicBezTo>
                    <a:pt x="383" y="131"/>
                    <a:pt x="383" y="129"/>
                    <a:pt x="382" y="127"/>
                  </a:cubicBezTo>
                  <a:cubicBezTo>
                    <a:pt x="381" y="125"/>
                    <a:pt x="381" y="125"/>
                    <a:pt x="381" y="125"/>
                  </a:cubicBezTo>
                  <a:cubicBezTo>
                    <a:pt x="379" y="122"/>
                    <a:pt x="378" y="119"/>
                    <a:pt x="376" y="117"/>
                  </a:cubicBezTo>
                  <a:cubicBezTo>
                    <a:pt x="373" y="113"/>
                    <a:pt x="371" y="109"/>
                    <a:pt x="375" y="103"/>
                  </a:cubicBezTo>
                  <a:cubicBezTo>
                    <a:pt x="376" y="103"/>
                    <a:pt x="377" y="103"/>
                    <a:pt x="377" y="103"/>
                  </a:cubicBezTo>
                  <a:cubicBezTo>
                    <a:pt x="379" y="103"/>
                    <a:pt x="380" y="104"/>
                    <a:pt x="382" y="105"/>
                  </a:cubicBezTo>
                  <a:cubicBezTo>
                    <a:pt x="383" y="105"/>
                    <a:pt x="383" y="105"/>
                    <a:pt x="383" y="105"/>
                  </a:cubicBezTo>
                  <a:cubicBezTo>
                    <a:pt x="384" y="106"/>
                    <a:pt x="384" y="106"/>
                    <a:pt x="385" y="106"/>
                  </a:cubicBezTo>
                  <a:cubicBezTo>
                    <a:pt x="386" y="106"/>
                    <a:pt x="386" y="106"/>
                    <a:pt x="387" y="106"/>
                  </a:cubicBezTo>
                  <a:cubicBezTo>
                    <a:pt x="391" y="105"/>
                    <a:pt x="392" y="101"/>
                    <a:pt x="393" y="97"/>
                  </a:cubicBezTo>
                  <a:cubicBezTo>
                    <a:pt x="393" y="96"/>
                    <a:pt x="393" y="95"/>
                    <a:pt x="394" y="94"/>
                  </a:cubicBezTo>
                  <a:cubicBezTo>
                    <a:pt x="394" y="92"/>
                    <a:pt x="394" y="91"/>
                    <a:pt x="394" y="89"/>
                  </a:cubicBezTo>
                  <a:cubicBezTo>
                    <a:pt x="394" y="88"/>
                    <a:pt x="394" y="87"/>
                    <a:pt x="394" y="86"/>
                  </a:cubicBezTo>
                  <a:cubicBezTo>
                    <a:pt x="394" y="85"/>
                    <a:pt x="394" y="83"/>
                    <a:pt x="395" y="82"/>
                  </a:cubicBezTo>
                  <a:cubicBezTo>
                    <a:pt x="395" y="81"/>
                    <a:pt x="396" y="79"/>
                    <a:pt x="396" y="78"/>
                  </a:cubicBezTo>
                  <a:cubicBezTo>
                    <a:pt x="396" y="74"/>
                    <a:pt x="393" y="72"/>
                    <a:pt x="391" y="69"/>
                  </a:cubicBezTo>
                  <a:cubicBezTo>
                    <a:pt x="390" y="68"/>
                    <a:pt x="389" y="67"/>
                    <a:pt x="388" y="66"/>
                  </a:cubicBezTo>
                  <a:cubicBezTo>
                    <a:pt x="385" y="62"/>
                    <a:pt x="386" y="57"/>
                    <a:pt x="387" y="53"/>
                  </a:cubicBezTo>
                  <a:cubicBezTo>
                    <a:pt x="387" y="52"/>
                    <a:pt x="387" y="49"/>
                    <a:pt x="387" y="49"/>
                  </a:cubicBezTo>
                  <a:cubicBezTo>
                    <a:pt x="386" y="48"/>
                    <a:pt x="386" y="48"/>
                    <a:pt x="386" y="48"/>
                  </a:cubicBezTo>
                  <a:cubicBezTo>
                    <a:pt x="385" y="48"/>
                    <a:pt x="384" y="47"/>
                    <a:pt x="383" y="47"/>
                  </a:cubicBezTo>
                  <a:cubicBezTo>
                    <a:pt x="382" y="46"/>
                    <a:pt x="381" y="46"/>
                    <a:pt x="380" y="45"/>
                  </a:cubicBezTo>
                  <a:cubicBezTo>
                    <a:pt x="378" y="44"/>
                    <a:pt x="375" y="40"/>
                    <a:pt x="375" y="37"/>
                  </a:cubicBezTo>
                  <a:cubicBezTo>
                    <a:pt x="375" y="36"/>
                    <a:pt x="375" y="36"/>
                    <a:pt x="375" y="36"/>
                  </a:cubicBezTo>
                  <a:cubicBezTo>
                    <a:pt x="375" y="35"/>
                    <a:pt x="375" y="35"/>
                    <a:pt x="375" y="35"/>
                  </a:cubicBezTo>
                  <a:cubicBezTo>
                    <a:pt x="374" y="34"/>
                    <a:pt x="374" y="33"/>
                    <a:pt x="374" y="32"/>
                  </a:cubicBezTo>
                  <a:cubicBezTo>
                    <a:pt x="374" y="31"/>
                    <a:pt x="374" y="31"/>
                    <a:pt x="374" y="30"/>
                  </a:cubicBezTo>
                  <a:cubicBezTo>
                    <a:pt x="374" y="26"/>
                    <a:pt x="374" y="26"/>
                    <a:pt x="370" y="24"/>
                  </a:cubicBezTo>
                  <a:cubicBezTo>
                    <a:pt x="367" y="24"/>
                    <a:pt x="367" y="23"/>
                    <a:pt x="366" y="21"/>
                  </a:cubicBezTo>
                  <a:cubicBezTo>
                    <a:pt x="365" y="21"/>
                    <a:pt x="365" y="20"/>
                    <a:pt x="364" y="20"/>
                  </a:cubicBezTo>
                  <a:cubicBezTo>
                    <a:pt x="364" y="19"/>
                    <a:pt x="364" y="19"/>
                    <a:pt x="363" y="19"/>
                  </a:cubicBezTo>
                  <a:cubicBezTo>
                    <a:pt x="362" y="20"/>
                    <a:pt x="362" y="20"/>
                    <a:pt x="362" y="20"/>
                  </a:cubicBezTo>
                  <a:cubicBezTo>
                    <a:pt x="361" y="19"/>
                    <a:pt x="361" y="19"/>
                    <a:pt x="361" y="19"/>
                  </a:cubicBezTo>
                  <a:cubicBezTo>
                    <a:pt x="360" y="19"/>
                    <a:pt x="359" y="20"/>
                    <a:pt x="359" y="20"/>
                  </a:cubicBezTo>
                  <a:cubicBezTo>
                    <a:pt x="358" y="20"/>
                    <a:pt x="358" y="20"/>
                    <a:pt x="357" y="19"/>
                  </a:cubicBezTo>
                  <a:cubicBezTo>
                    <a:pt x="357" y="19"/>
                    <a:pt x="356" y="18"/>
                    <a:pt x="356" y="18"/>
                  </a:cubicBezTo>
                  <a:cubicBezTo>
                    <a:pt x="355" y="17"/>
                    <a:pt x="355" y="16"/>
                    <a:pt x="355" y="16"/>
                  </a:cubicBezTo>
                  <a:cubicBezTo>
                    <a:pt x="354" y="16"/>
                    <a:pt x="354" y="15"/>
                    <a:pt x="353" y="15"/>
                  </a:cubicBezTo>
                  <a:cubicBezTo>
                    <a:pt x="353" y="14"/>
                    <a:pt x="352" y="14"/>
                    <a:pt x="352" y="14"/>
                  </a:cubicBezTo>
                  <a:cubicBezTo>
                    <a:pt x="352" y="14"/>
                    <a:pt x="351" y="13"/>
                    <a:pt x="351" y="13"/>
                  </a:cubicBezTo>
                  <a:cubicBezTo>
                    <a:pt x="351" y="13"/>
                    <a:pt x="351" y="13"/>
                    <a:pt x="351" y="13"/>
                  </a:cubicBezTo>
                  <a:cubicBezTo>
                    <a:pt x="350" y="13"/>
                    <a:pt x="350" y="13"/>
                    <a:pt x="350" y="13"/>
                  </a:cubicBezTo>
                  <a:cubicBezTo>
                    <a:pt x="350" y="13"/>
                    <a:pt x="350" y="13"/>
                    <a:pt x="349" y="12"/>
                  </a:cubicBezTo>
                  <a:cubicBezTo>
                    <a:pt x="345" y="12"/>
                    <a:pt x="340" y="11"/>
                    <a:pt x="336" y="8"/>
                  </a:cubicBezTo>
                  <a:cubicBezTo>
                    <a:pt x="335" y="7"/>
                    <a:pt x="334" y="6"/>
                    <a:pt x="333" y="5"/>
                  </a:cubicBezTo>
                  <a:cubicBezTo>
                    <a:pt x="332" y="3"/>
                    <a:pt x="332" y="1"/>
                    <a:pt x="329" y="1"/>
                  </a:cubicBezTo>
                  <a:cubicBezTo>
                    <a:pt x="328" y="0"/>
                    <a:pt x="328" y="0"/>
                    <a:pt x="327" y="0"/>
                  </a:cubicBezTo>
                  <a:cubicBezTo>
                    <a:pt x="324" y="0"/>
                    <a:pt x="322" y="2"/>
                    <a:pt x="321" y="4"/>
                  </a:cubicBezTo>
                  <a:cubicBezTo>
                    <a:pt x="319" y="5"/>
                    <a:pt x="318" y="6"/>
                    <a:pt x="316" y="7"/>
                  </a:cubicBezTo>
                  <a:cubicBezTo>
                    <a:pt x="315" y="8"/>
                    <a:pt x="314" y="8"/>
                    <a:pt x="313" y="9"/>
                  </a:cubicBezTo>
                  <a:cubicBezTo>
                    <a:pt x="312" y="10"/>
                    <a:pt x="311" y="10"/>
                    <a:pt x="310" y="11"/>
                  </a:cubicBezTo>
                  <a:cubicBezTo>
                    <a:pt x="308" y="12"/>
                    <a:pt x="307" y="12"/>
                    <a:pt x="306" y="13"/>
                  </a:cubicBezTo>
                  <a:cubicBezTo>
                    <a:pt x="304" y="14"/>
                    <a:pt x="304" y="16"/>
                    <a:pt x="303" y="17"/>
                  </a:cubicBezTo>
                  <a:cubicBezTo>
                    <a:pt x="302" y="18"/>
                    <a:pt x="301" y="20"/>
                    <a:pt x="299" y="21"/>
                  </a:cubicBezTo>
                  <a:cubicBezTo>
                    <a:pt x="296" y="23"/>
                    <a:pt x="294" y="23"/>
                    <a:pt x="291" y="24"/>
                  </a:cubicBezTo>
                  <a:cubicBezTo>
                    <a:pt x="290" y="24"/>
                    <a:pt x="290" y="24"/>
                    <a:pt x="290" y="24"/>
                  </a:cubicBezTo>
                  <a:cubicBezTo>
                    <a:pt x="287" y="24"/>
                    <a:pt x="286" y="25"/>
                    <a:pt x="286" y="28"/>
                  </a:cubicBezTo>
                  <a:cubicBezTo>
                    <a:pt x="286" y="29"/>
                    <a:pt x="286" y="29"/>
                    <a:pt x="286" y="29"/>
                  </a:cubicBezTo>
                  <a:cubicBezTo>
                    <a:pt x="285" y="33"/>
                    <a:pt x="283" y="34"/>
                    <a:pt x="281" y="36"/>
                  </a:cubicBezTo>
                  <a:cubicBezTo>
                    <a:pt x="280" y="36"/>
                    <a:pt x="279" y="38"/>
                    <a:pt x="279" y="38"/>
                  </a:cubicBezTo>
                  <a:cubicBezTo>
                    <a:pt x="276" y="40"/>
                    <a:pt x="274" y="42"/>
                    <a:pt x="270" y="42"/>
                  </a:cubicBezTo>
                  <a:cubicBezTo>
                    <a:pt x="270" y="42"/>
                    <a:pt x="269" y="42"/>
                    <a:pt x="269" y="42"/>
                  </a:cubicBezTo>
                  <a:cubicBezTo>
                    <a:pt x="267" y="42"/>
                    <a:pt x="266" y="42"/>
                    <a:pt x="265" y="41"/>
                  </a:cubicBezTo>
                  <a:cubicBezTo>
                    <a:pt x="265" y="40"/>
                    <a:pt x="264" y="39"/>
                    <a:pt x="265" y="38"/>
                  </a:cubicBezTo>
                  <a:cubicBezTo>
                    <a:pt x="265" y="37"/>
                    <a:pt x="265" y="36"/>
                    <a:pt x="266" y="35"/>
                  </a:cubicBezTo>
                  <a:cubicBezTo>
                    <a:pt x="266" y="33"/>
                    <a:pt x="267" y="31"/>
                    <a:pt x="267" y="29"/>
                  </a:cubicBezTo>
                  <a:cubicBezTo>
                    <a:pt x="266" y="28"/>
                    <a:pt x="265" y="27"/>
                    <a:pt x="263" y="26"/>
                  </a:cubicBezTo>
                  <a:cubicBezTo>
                    <a:pt x="262" y="25"/>
                    <a:pt x="261" y="24"/>
                    <a:pt x="261" y="23"/>
                  </a:cubicBezTo>
                  <a:cubicBezTo>
                    <a:pt x="259" y="21"/>
                    <a:pt x="259" y="19"/>
                    <a:pt x="259" y="17"/>
                  </a:cubicBezTo>
                  <a:cubicBezTo>
                    <a:pt x="259" y="16"/>
                    <a:pt x="259" y="14"/>
                    <a:pt x="258" y="12"/>
                  </a:cubicBezTo>
                  <a:cubicBezTo>
                    <a:pt x="258" y="11"/>
                    <a:pt x="256" y="9"/>
                    <a:pt x="254" y="8"/>
                  </a:cubicBezTo>
                  <a:cubicBezTo>
                    <a:pt x="254" y="8"/>
                    <a:pt x="253" y="7"/>
                    <a:pt x="252" y="6"/>
                  </a:cubicBezTo>
                  <a:cubicBezTo>
                    <a:pt x="252" y="6"/>
                    <a:pt x="251" y="6"/>
                    <a:pt x="250" y="5"/>
                  </a:cubicBezTo>
                  <a:cubicBezTo>
                    <a:pt x="249" y="4"/>
                    <a:pt x="248" y="4"/>
                    <a:pt x="247" y="3"/>
                  </a:cubicBezTo>
                  <a:cubicBezTo>
                    <a:pt x="246" y="2"/>
                    <a:pt x="246" y="2"/>
                    <a:pt x="246" y="2"/>
                  </a:cubicBezTo>
                  <a:cubicBezTo>
                    <a:pt x="245" y="2"/>
                    <a:pt x="245" y="2"/>
                    <a:pt x="245" y="2"/>
                  </a:cubicBezTo>
                  <a:cubicBezTo>
                    <a:pt x="241" y="2"/>
                    <a:pt x="239" y="5"/>
                    <a:pt x="236" y="9"/>
                  </a:cubicBezTo>
                  <a:cubicBezTo>
                    <a:pt x="235" y="10"/>
                    <a:pt x="235" y="10"/>
                    <a:pt x="235" y="10"/>
                  </a:cubicBezTo>
                  <a:cubicBezTo>
                    <a:pt x="232" y="13"/>
                    <a:pt x="229" y="14"/>
                    <a:pt x="226" y="16"/>
                  </a:cubicBezTo>
                  <a:cubicBezTo>
                    <a:pt x="226" y="16"/>
                    <a:pt x="225" y="16"/>
                    <a:pt x="224" y="17"/>
                  </a:cubicBezTo>
                  <a:cubicBezTo>
                    <a:pt x="222" y="17"/>
                    <a:pt x="222" y="18"/>
                    <a:pt x="222" y="18"/>
                  </a:cubicBezTo>
                  <a:cubicBezTo>
                    <a:pt x="222" y="18"/>
                    <a:pt x="222" y="18"/>
                    <a:pt x="222" y="18"/>
                  </a:cubicBezTo>
                  <a:cubicBezTo>
                    <a:pt x="221" y="19"/>
                    <a:pt x="221" y="19"/>
                    <a:pt x="221" y="19"/>
                  </a:cubicBezTo>
                  <a:cubicBezTo>
                    <a:pt x="221" y="19"/>
                    <a:pt x="221" y="19"/>
                    <a:pt x="221" y="19"/>
                  </a:cubicBezTo>
                  <a:cubicBezTo>
                    <a:pt x="221" y="20"/>
                    <a:pt x="221" y="21"/>
                    <a:pt x="220" y="22"/>
                  </a:cubicBezTo>
                  <a:cubicBezTo>
                    <a:pt x="220" y="23"/>
                    <a:pt x="218" y="26"/>
                    <a:pt x="216" y="27"/>
                  </a:cubicBezTo>
                  <a:cubicBezTo>
                    <a:pt x="213" y="29"/>
                    <a:pt x="209" y="29"/>
                    <a:pt x="205" y="29"/>
                  </a:cubicBezTo>
                  <a:cubicBezTo>
                    <a:pt x="202" y="29"/>
                    <a:pt x="200" y="29"/>
                    <a:pt x="197" y="30"/>
                  </a:cubicBezTo>
                  <a:cubicBezTo>
                    <a:pt x="194" y="30"/>
                    <a:pt x="192" y="32"/>
                    <a:pt x="190" y="34"/>
                  </a:cubicBezTo>
                  <a:cubicBezTo>
                    <a:pt x="187" y="36"/>
                    <a:pt x="184" y="38"/>
                    <a:pt x="180" y="38"/>
                  </a:cubicBezTo>
                  <a:cubicBezTo>
                    <a:pt x="174" y="38"/>
                    <a:pt x="171" y="38"/>
                    <a:pt x="166" y="35"/>
                  </a:cubicBezTo>
                  <a:cubicBezTo>
                    <a:pt x="165" y="35"/>
                    <a:pt x="165" y="34"/>
                    <a:pt x="164" y="33"/>
                  </a:cubicBezTo>
                  <a:cubicBezTo>
                    <a:pt x="161" y="32"/>
                    <a:pt x="159" y="30"/>
                    <a:pt x="155" y="30"/>
                  </a:cubicBezTo>
                  <a:cubicBezTo>
                    <a:pt x="155" y="30"/>
                    <a:pt x="155" y="30"/>
                    <a:pt x="155" y="30"/>
                  </a:cubicBezTo>
                  <a:cubicBezTo>
                    <a:pt x="154" y="30"/>
                    <a:pt x="153" y="30"/>
                    <a:pt x="152" y="30"/>
                  </a:cubicBezTo>
                  <a:cubicBezTo>
                    <a:pt x="150" y="31"/>
                    <a:pt x="149" y="31"/>
                    <a:pt x="148" y="31"/>
                  </a:cubicBezTo>
                  <a:cubicBezTo>
                    <a:pt x="148" y="31"/>
                    <a:pt x="147" y="31"/>
                    <a:pt x="147" y="31"/>
                  </a:cubicBezTo>
                  <a:cubicBezTo>
                    <a:pt x="145" y="31"/>
                    <a:pt x="144" y="30"/>
                    <a:pt x="143" y="29"/>
                  </a:cubicBezTo>
                  <a:cubicBezTo>
                    <a:pt x="142" y="29"/>
                    <a:pt x="142" y="29"/>
                    <a:pt x="141" y="28"/>
                  </a:cubicBezTo>
                  <a:cubicBezTo>
                    <a:pt x="140" y="28"/>
                    <a:pt x="140" y="28"/>
                    <a:pt x="139" y="28"/>
                  </a:cubicBezTo>
                  <a:cubicBezTo>
                    <a:pt x="138" y="28"/>
                    <a:pt x="137" y="28"/>
                    <a:pt x="136" y="29"/>
                  </a:cubicBezTo>
                  <a:cubicBezTo>
                    <a:pt x="135" y="29"/>
                    <a:pt x="135" y="29"/>
                    <a:pt x="135" y="29"/>
                  </a:cubicBezTo>
                  <a:cubicBezTo>
                    <a:pt x="133" y="30"/>
                    <a:pt x="132" y="31"/>
                    <a:pt x="130" y="31"/>
                  </a:cubicBezTo>
                  <a:cubicBezTo>
                    <a:pt x="128" y="31"/>
                    <a:pt x="128" y="31"/>
                    <a:pt x="128" y="31"/>
                  </a:cubicBezTo>
                  <a:cubicBezTo>
                    <a:pt x="129" y="34"/>
                    <a:pt x="129" y="34"/>
                    <a:pt x="129" y="34"/>
                  </a:cubicBezTo>
                  <a:cubicBezTo>
                    <a:pt x="132" y="43"/>
                    <a:pt x="134" y="54"/>
                    <a:pt x="130" y="64"/>
                  </a:cubicBezTo>
                  <a:cubicBezTo>
                    <a:pt x="127" y="70"/>
                    <a:pt x="119" y="81"/>
                    <a:pt x="111" y="84"/>
                  </a:cubicBezTo>
                  <a:cubicBezTo>
                    <a:pt x="109" y="84"/>
                    <a:pt x="108" y="84"/>
                    <a:pt x="106" y="84"/>
                  </a:cubicBezTo>
                  <a:cubicBezTo>
                    <a:pt x="105" y="84"/>
                    <a:pt x="104" y="84"/>
                    <a:pt x="103" y="84"/>
                  </a:cubicBezTo>
                  <a:cubicBezTo>
                    <a:pt x="102" y="84"/>
                    <a:pt x="101" y="84"/>
                    <a:pt x="100" y="84"/>
                  </a:cubicBezTo>
                  <a:cubicBezTo>
                    <a:pt x="99" y="84"/>
                    <a:pt x="98" y="84"/>
                    <a:pt x="97" y="84"/>
                  </a:cubicBezTo>
                  <a:cubicBezTo>
                    <a:pt x="93" y="85"/>
                    <a:pt x="91" y="88"/>
                    <a:pt x="89" y="90"/>
                  </a:cubicBezTo>
                  <a:cubicBezTo>
                    <a:pt x="88" y="91"/>
                    <a:pt x="86" y="92"/>
                    <a:pt x="85" y="93"/>
                  </a:cubicBezTo>
                  <a:cubicBezTo>
                    <a:pt x="83" y="95"/>
                    <a:pt x="79" y="96"/>
                    <a:pt x="75" y="96"/>
                  </a:cubicBezTo>
                  <a:cubicBezTo>
                    <a:pt x="70" y="96"/>
                    <a:pt x="64" y="94"/>
                    <a:pt x="59" y="92"/>
                  </a:cubicBezTo>
                  <a:cubicBezTo>
                    <a:pt x="55" y="89"/>
                    <a:pt x="53" y="85"/>
                    <a:pt x="51" y="80"/>
                  </a:cubicBezTo>
                  <a:cubicBezTo>
                    <a:pt x="51" y="79"/>
                    <a:pt x="50" y="78"/>
                    <a:pt x="50" y="77"/>
                  </a:cubicBezTo>
                  <a:cubicBezTo>
                    <a:pt x="50" y="76"/>
                    <a:pt x="50" y="76"/>
                    <a:pt x="50" y="76"/>
                  </a:cubicBezTo>
                  <a:cubicBezTo>
                    <a:pt x="48" y="73"/>
                    <a:pt x="47" y="70"/>
                    <a:pt x="45" y="70"/>
                  </a:cubicBezTo>
                  <a:cubicBezTo>
                    <a:pt x="44" y="69"/>
                    <a:pt x="43" y="69"/>
                    <a:pt x="42" y="69"/>
                  </a:cubicBezTo>
                  <a:cubicBezTo>
                    <a:pt x="41" y="69"/>
                    <a:pt x="40" y="69"/>
                    <a:pt x="38" y="69"/>
                  </a:cubicBezTo>
                  <a:cubicBezTo>
                    <a:pt x="37" y="70"/>
                    <a:pt x="37" y="70"/>
                    <a:pt x="37" y="70"/>
                  </a:cubicBezTo>
                  <a:cubicBezTo>
                    <a:pt x="37" y="71"/>
                    <a:pt x="37" y="71"/>
                    <a:pt x="37" y="71"/>
                  </a:cubicBezTo>
                  <a:cubicBezTo>
                    <a:pt x="36" y="74"/>
                    <a:pt x="32" y="77"/>
                    <a:pt x="29" y="78"/>
                  </a:cubicBezTo>
                  <a:cubicBezTo>
                    <a:pt x="28" y="79"/>
                    <a:pt x="27" y="79"/>
                    <a:pt x="26" y="79"/>
                  </a:cubicBezTo>
                  <a:cubicBezTo>
                    <a:pt x="22" y="80"/>
                    <a:pt x="19" y="81"/>
                    <a:pt x="16" y="84"/>
                  </a:cubicBezTo>
                  <a:cubicBezTo>
                    <a:pt x="14" y="87"/>
                    <a:pt x="13" y="89"/>
                    <a:pt x="13" y="92"/>
                  </a:cubicBezTo>
                  <a:cubicBezTo>
                    <a:pt x="12" y="93"/>
                    <a:pt x="12" y="95"/>
                    <a:pt x="12" y="96"/>
                  </a:cubicBezTo>
                  <a:cubicBezTo>
                    <a:pt x="11" y="99"/>
                    <a:pt x="9" y="101"/>
                    <a:pt x="7" y="104"/>
                  </a:cubicBezTo>
                  <a:cubicBezTo>
                    <a:pt x="6" y="105"/>
                    <a:pt x="6" y="106"/>
                    <a:pt x="5" y="107"/>
                  </a:cubicBezTo>
                  <a:cubicBezTo>
                    <a:pt x="2" y="111"/>
                    <a:pt x="0" y="115"/>
                    <a:pt x="4" y="119"/>
                  </a:cubicBezTo>
                  <a:cubicBezTo>
                    <a:pt x="6" y="121"/>
                    <a:pt x="8" y="121"/>
                    <a:pt x="11" y="122"/>
                  </a:cubicBezTo>
                  <a:cubicBezTo>
                    <a:pt x="13" y="122"/>
                    <a:pt x="15" y="122"/>
                    <a:pt x="17" y="123"/>
                  </a:cubicBezTo>
                  <a:cubicBezTo>
                    <a:pt x="19" y="124"/>
                    <a:pt x="21" y="126"/>
                    <a:pt x="21" y="128"/>
                  </a:cubicBezTo>
                  <a:cubicBezTo>
                    <a:pt x="21" y="129"/>
                    <a:pt x="20" y="131"/>
                    <a:pt x="18" y="132"/>
                  </a:cubicBezTo>
                  <a:cubicBezTo>
                    <a:pt x="17" y="132"/>
                    <a:pt x="17" y="132"/>
                    <a:pt x="17" y="132"/>
                  </a:cubicBezTo>
                  <a:cubicBezTo>
                    <a:pt x="17" y="132"/>
                    <a:pt x="16" y="133"/>
                    <a:pt x="16" y="133"/>
                  </a:cubicBezTo>
                  <a:cubicBezTo>
                    <a:pt x="11" y="136"/>
                    <a:pt x="11" y="136"/>
                    <a:pt x="11" y="136"/>
                  </a:cubicBezTo>
                  <a:cubicBezTo>
                    <a:pt x="17" y="137"/>
                    <a:pt x="17" y="137"/>
                    <a:pt x="17" y="137"/>
                  </a:cubicBezTo>
                  <a:cubicBezTo>
                    <a:pt x="17" y="137"/>
                    <a:pt x="17" y="137"/>
                    <a:pt x="17" y="137"/>
                  </a:cubicBezTo>
                  <a:cubicBezTo>
                    <a:pt x="19" y="137"/>
                    <a:pt x="20" y="137"/>
                    <a:pt x="21" y="138"/>
                  </a:cubicBezTo>
                  <a:cubicBezTo>
                    <a:pt x="22" y="138"/>
                    <a:pt x="22" y="139"/>
                    <a:pt x="22" y="140"/>
                  </a:cubicBezTo>
                  <a:cubicBezTo>
                    <a:pt x="22" y="142"/>
                    <a:pt x="18" y="144"/>
                    <a:pt x="16" y="145"/>
                  </a:cubicBezTo>
                  <a:cubicBezTo>
                    <a:pt x="14" y="146"/>
                    <a:pt x="13" y="146"/>
                    <a:pt x="13" y="147"/>
                  </a:cubicBezTo>
                  <a:cubicBezTo>
                    <a:pt x="11" y="149"/>
                    <a:pt x="10" y="150"/>
                    <a:pt x="10" y="152"/>
                  </a:cubicBezTo>
                  <a:cubicBezTo>
                    <a:pt x="9" y="153"/>
                    <a:pt x="9" y="154"/>
                    <a:pt x="9" y="156"/>
                  </a:cubicBezTo>
                  <a:cubicBezTo>
                    <a:pt x="9" y="157"/>
                    <a:pt x="9" y="157"/>
                    <a:pt x="9" y="157"/>
                  </a:cubicBezTo>
                  <a:cubicBezTo>
                    <a:pt x="10" y="158"/>
                    <a:pt x="10" y="159"/>
                    <a:pt x="10" y="160"/>
                  </a:cubicBezTo>
                  <a:cubicBezTo>
                    <a:pt x="9" y="161"/>
                    <a:pt x="9" y="162"/>
                    <a:pt x="10" y="163"/>
                  </a:cubicBezTo>
                  <a:cubicBezTo>
                    <a:pt x="11" y="164"/>
                    <a:pt x="12" y="165"/>
                    <a:pt x="13" y="165"/>
                  </a:cubicBezTo>
                  <a:cubicBezTo>
                    <a:pt x="14" y="166"/>
                    <a:pt x="14" y="166"/>
                    <a:pt x="15" y="167"/>
                  </a:cubicBezTo>
                  <a:cubicBezTo>
                    <a:pt x="16" y="168"/>
                    <a:pt x="18" y="169"/>
                    <a:pt x="18" y="171"/>
                  </a:cubicBezTo>
                  <a:cubicBezTo>
                    <a:pt x="18" y="173"/>
                    <a:pt x="17" y="174"/>
                    <a:pt x="16" y="176"/>
                  </a:cubicBezTo>
                  <a:cubicBezTo>
                    <a:pt x="15" y="176"/>
                    <a:pt x="15" y="177"/>
                    <a:pt x="15" y="177"/>
                  </a:cubicBezTo>
                  <a:cubicBezTo>
                    <a:pt x="13" y="181"/>
                    <a:pt x="13" y="181"/>
                    <a:pt x="13" y="181"/>
                  </a:cubicBezTo>
                  <a:cubicBezTo>
                    <a:pt x="15" y="182"/>
                    <a:pt x="15" y="182"/>
                    <a:pt x="15" y="182"/>
                  </a:cubicBezTo>
                  <a:cubicBezTo>
                    <a:pt x="16" y="182"/>
                    <a:pt x="17" y="183"/>
                    <a:pt x="18" y="184"/>
                  </a:cubicBezTo>
                  <a:cubicBezTo>
                    <a:pt x="19" y="187"/>
                    <a:pt x="19" y="189"/>
                    <a:pt x="18" y="191"/>
                  </a:cubicBezTo>
                  <a:cubicBezTo>
                    <a:pt x="17" y="192"/>
                    <a:pt x="17" y="193"/>
                    <a:pt x="17" y="194"/>
                  </a:cubicBezTo>
                  <a:cubicBezTo>
                    <a:pt x="16" y="196"/>
                    <a:pt x="17" y="197"/>
                    <a:pt x="18" y="199"/>
                  </a:cubicBezTo>
                  <a:cubicBezTo>
                    <a:pt x="19" y="201"/>
                    <a:pt x="20" y="202"/>
                    <a:pt x="19" y="204"/>
                  </a:cubicBezTo>
                  <a:cubicBezTo>
                    <a:pt x="19" y="205"/>
                    <a:pt x="18" y="206"/>
                    <a:pt x="17" y="207"/>
                  </a:cubicBezTo>
                  <a:cubicBezTo>
                    <a:pt x="17" y="207"/>
                    <a:pt x="16" y="208"/>
                    <a:pt x="16" y="208"/>
                  </a:cubicBezTo>
                  <a:cubicBezTo>
                    <a:pt x="15" y="210"/>
                    <a:pt x="14" y="212"/>
                    <a:pt x="13" y="214"/>
                  </a:cubicBezTo>
                  <a:cubicBezTo>
                    <a:pt x="11" y="218"/>
                    <a:pt x="11" y="221"/>
                    <a:pt x="11" y="226"/>
                  </a:cubicBezTo>
                  <a:cubicBezTo>
                    <a:pt x="10" y="230"/>
                    <a:pt x="12" y="233"/>
                    <a:pt x="13" y="236"/>
                  </a:cubicBezTo>
                  <a:cubicBezTo>
                    <a:pt x="14" y="237"/>
                    <a:pt x="14" y="238"/>
                    <a:pt x="15" y="239"/>
                  </a:cubicBezTo>
                  <a:cubicBezTo>
                    <a:pt x="15" y="241"/>
                    <a:pt x="17" y="243"/>
                    <a:pt x="18" y="245"/>
                  </a:cubicBezTo>
                  <a:cubicBezTo>
                    <a:pt x="19" y="247"/>
                    <a:pt x="21" y="248"/>
                    <a:pt x="23" y="249"/>
                  </a:cubicBezTo>
                  <a:cubicBezTo>
                    <a:pt x="24" y="251"/>
                    <a:pt x="24" y="253"/>
                    <a:pt x="24" y="256"/>
                  </a:cubicBezTo>
                  <a:cubicBezTo>
                    <a:pt x="24" y="257"/>
                    <a:pt x="24" y="258"/>
                    <a:pt x="24" y="259"/>
                  </a:cubicBezTo>
                  <a:cubicBezTo>
                    <a:pt x="24" y="259"/>
                    <a:pt x="24" y="260"/>
                    <a:pt x="24" y="261"/>
                  </a:cubicBezTo>
                  <a:cubicBezTo>
                    <a:pt x="25" y="264"/>
                    <a:pt x="25" y="267"/>
                    <a:pt x="24" y="270"/>
                  </a:cubicBezTo>
                  <a:cubicBezTo>
                    <a:pt x="23" y="272"/>
                    <a:pt x="22" y="273"/>
                    <a:pt x="21" y="275"/>
                  </a:cubicBezTo>
                  <a:cubicBezTo>
                    <a:pt x="20" y="276"/>
                    <a:pt x="20" y="276"/>
                    <a:pt x="20" y="276"/>
                  </a:cubicBezTo>
                  <a:cubicBezTo>
                    <a:pt x="19" y="277"/>
                    <a:pt x="19" y="277"/>
                    <a:pt x="19" y="277"/>
                  </a:cubicBezTo>
                  <a:cubicBezTo>
                    <a:pt x="18" y="278"/>
                    <a:pt x="18" y="278"/>
                    <a:pt x="18" y="278"/>
                  </a:cubicBezTo>
                  <a:cubicBezTo>
                    <a:pt x="18" y="279"/>
                    <a:pt x="18" y="279"/>
                    <a:pt x="18" y="279"/>
                  </a:cubicBezTo>
                  <a:cubicBezTo>
                    <a:pt x="19" y="280"/>
                    <a:pt x="20" y="285"/>
                    <a:pt x="21" y="286"/>
                  </a:cubicBezTo>
                  <a:cubicBezTo>
                    <a:pt x="23" y="289"/>
                    <a:pt x="26" y="289"/>
                    <a:pt x="26" y="289"/>
                  </a:cubicBezTo>
                  <a:cubicBezTo>
                    <a:pt x="28" y="289"/>
                    <a:pt x="29" y="288"/>
                    <a:pt x="30" y="288"/>
                  </a:cubicBezTo>
                  <a:cubicBezTo>
                    <a:pt x="31" y="288"/>
                    <a:pt x="32" y="288"/>
                    <a:pt x="33" y="287"/>
                  </a:cubicBezTo>
                  <a:cubicBezTo>
                    <a:pt x="33" y="286"/>
                    <a:pt x="33" y="286"/>
                    <a:pt x="34" y="286"/>
                  </a:cubicBezTo>
                  <a:cubicBezTo>
                    <a:pt x="34" y="285"/>
                    <a:pt x="35" y="285"/>
                    <a:pt x="36" y="284"/>
                  </a:cubicBezTo>
                  <a:cubicBezTo>
                    <a:pt x="36" y="284"/>
                    <a:pt x="37" y="284"/>
                    <a:pt x="37" y="283"/>
                  </a:cubicBezTo>
                  <a:cubicBezTo>
                    <a:pt x="38" y="283"/>
                    <a:pt x="38" y="282"/>
                    <a:pt x="38" y="282"/>
                  </a:cubicBezTo>
                  <a:cubicBezTo>
                    <a:pt x="39" y="281"/>
                    <a:pt x="39" y="280"/>
                    <a:pt x="40" y="280"/>
                  </a:cubicBezTo>
                  <a:cubicBezTo>
                    <a:pt x="40" y="280"/>
                    <a:pt x="41" y="280"/>
                    <a:pt x="41" y="280"/>
                  </a:cubicBezTo>
                  <a:cubicBezTo>
                    <a:pt x="41" y="280"/>
                    <a:pt x="42" y="280"/>
                    <a:pt x="43" y="281"/>
                  </a:cubicBezTo>
                  <a:cubicBezTo>
                    <a:pt x="44" y="281"/>
                    <a:pt x="44" y="281"/>
                    <a:pt x="44" y="281"/>
                  </a:cubicBezTo>
                  <a:cubicBezTo>
                    <a:pt x="45" y="281"/>
                    <a:pt x="45" y="281"/>
                    <a:pt x="45" y="281"/>
                  </a:cubicBezTo>
                  <a:cubicBezTo>
                    <a:pt x="45" y="281"/>
                    <a:pt x="45" y="281"/>
                    <a:pt x="45" y="281"/>
                  </a:cubicBezTo>
                  <a:cubicBezTo>
                    <a:pt x="47" y="280"/>
                    <a:pt x="51" y="276"/>
                    <a:pt x="52" y="274"/>
                  </a:cubicBezTo>
                  <a:cubicBezTo>
                    <a:pt x="56" y="272"/>
                    <a:pt x="60" y="270"/>
                    <a:pt x="64" y="268"/>
                  </a:cubicBezTo>
                  <a:cubicBezTo>
                    <a:pt x="67" y="266"/>
                    <a:pt x="67" y="266"/>
                    <a:pt x="67" y="266"/>
                  </a:cubicBezTo>
                  <a:cubicBezTo>
                    <a:pt x="70" y="265"/>
                    <a:pt x="72" y="263"/>
                    <a:pt x="74" y="261"/>
                  </a:cubicBezTo>
                  <a:cubicBezTo>
                    <a:pt x="76" y="259"/>
                    <a:pt x="78" y="257"/>
                    <a:pt x="80" y="256"/>
                  </a:cubicBezTo>
                  <a:cubicBezTo>
                    <a:pt x="85" y="253"/>
                    <a:pt x="91" y="251"/>
                    <a:pt x="97" y="250"/>
                  </a:cubicBezTo>
                  <a:cubicBezTo>
                    <a:pt x="98" y="250"/>
                    <a:pt x="99" y="250"/>
                    <a:pt x="100" y="250"/>
                  </a:cubicBezTo>
                  <a:cubicBezTo>
                    <a:pt x="104" y="250"/>
                    <a:pt x="109" y="251"/>
                    <a:pt x="113" y="252"/>
                  </a:cubicBezTo>
                  <a:cubicBezTo>
                    <a:pt x="114" y="252"/>
                    <a:pt x="114" y="252"/>
                    <a:pt x="114" y="252"/>
                  </a:cubicBezTo>
                  <a:cubicBezTo>
                    <a:pt x="117" y="253"/>
                    <a:pt x="118" y="254"/>
                    <a:pt x="118" y="255"/>
                  </a:cubicBezTo>
                  <a:cubicBezTo>
                    <a:pt x="119" y="256"/>
                    <a:pt x="118" y="257"/>
                    <a:pt x="117" y="260"/>
                  </a:cubicBezTo>
                  <a:cubicBezTo>
                    <a:pt x="116" y="262"/>
                    <a:pt x="115" y="265"/>
                    <a:pt x="117" y="267"/>
                  </a:cubicBezTo>
                  <a:cubicBezTo>
                    <a:pt x="118" y="271"/>
                    <a:pt x="119" y="271"/>
                    <a:pt x="122" y="273"/>
                  </a:cubicBezTo>
                  <a:cubicBezTo>
                    <a:pt x="123" y="273"/>
                    <a:pt x="123" y="273"/>
                    <a:pt x="123" y="273"/>
                  </a:cubicBezTo>
                  <a:cubicBezTo>
                    <a:pt x="125" y="275"/>
                    <a:pt x="128" y="276"/>
                    <a:pt x="130" y="276"/>
                  </a:cubicBezTo>
                  <a:cubicBezTo>
                    <a:pt x="131" y="276"/>
                    <a:pt x="131" y="276"/>
                    <a:pt x="131" y="276"/>
                  </a:cubicBezTo>
                  <a:cubicBezTo>
                    <a:pt x="133" y="276"/>
                    <a:pt x="135" y="274"/>
                    <a:pt x="138" y="272"/>
                  </a:cubicBezTo>
                  <a:cubicBezTo>
                    <a:pt x="139" y="271"/>
                    <a:pt x="139" y="271"/>
                    <a:pt x="139" y="271"/>
                  </a:cubicBezTo>
                  <a:cubicBezTo>
                    <a:pt x="141" y="270"/>
                    <a:pt x="142" y="270"/>
                    <a:pt x="144" y="270"/>
                  </a:cubicBezTo>
                  <a:cubicBezTo>
                    <a:pt x="145" y="270"/>
                    <a:pt x="147" y="270"/>
                    <a:pt x="148" y="270"/>
                  </a:cubicBezTo>
                  <a:cubicBezTo>
                    <a:pt x="149" y="271"/>
                    <a:pt x="149" y="271"/>
                    <a:pt x="149" y="271"/>
                  </a:cubicBezTo>
                  <a:cubicBezTo>
                    <a:pt x="150" y="271"/>
                    <a:pt x="150" y="271"/>
                    <a:pt x="151" y="271"/>
                  </a:cubicBezTo>
                  <a:cubicBezTo>
                    <a:pt x="152" y="271"/>
                    <a:pt x="153" y="271"/>
                    <a:pt x="154" y="272"/>
                  </a:cubicBezTo>
                  <a:cubicBezTo>
                    <a:pt x="155" y="272"/>
                    <a:pt x="156" y="273"/>
                    <a:pt x="156" y="274"/>
                  </a:cubicBezTo>
                  <a:cubicBezTo>
                    <a:pt x="156" y="274"/>
                    <a:pt x="156" y="275"/>
                    <a:pt x="157" y="275"/>
                  </a:cubicBezTo>
                  <a:cubicBezTo>
                    <a:pt x="158" y="278"/>
                    <a:pt x="160" y="279"/>
                    <a:pt x="162" y="280"/>
                  </a:cubicBezTo>
                  <a:cubicBezTo>
                    <a:pt x="165" y="282"/>
                    <a:pt x="165" y="282"/>
                    <a:pt x="165" y="282"/>
                  </a:cubicBezTo>
                  <a:cubicBezTo>
                    <a:pt x="170" y="285"/>
                    <a:pt x="174" y="288"/>
                    <a:pt x="180" y="290"/>
                  </a:cubicBezTo>
                  <a:cubicBezTo>
                    <a:pt x="183" y="292"/>
                    <a:pt x="186" y="293"/>
                    <a:pt x="189" y="294"/>
                  </a:cubicBezTo>
                  <a:cubicBezTo>
                    <a:pt x="192" y="296"/>
                    <a:pt x="195" y="296"/>
                    <a:pt x="198" y="296"/>
                  </a:cubicBezTo>
                  <a:cubicBezTo>
                    <a:pt x="200" y="296"/>
                    <a:pt x="201" y="296"/>
                    <a:pt x="203" y="296"/>
                  </a:cubicBezTo>
                  <a:cubicBezTo>
                    <a:pt x="208" y="297"/>
                    <a:pt x="212" y="301"/>
                    <a:pt x="215" y="304"/>
                  </a:cubicBezTo>
                  <a:cubicBezTo>
                    <a:pt x="216" y="306"/>
                    <a:pt x="217" y="307"/>
                    <a:pt x="218" y="308"/>
                  </a:cubicBezTo>
                  <a:cubicBezTo>
                    <a:pt x="221" y="310"/>
                    <a:pt x="224" y="313"/>
                    <a:pt x="225" y="318"/>
                  </a:cubicBezTo>
                  <a:cubicBezTo>
                    <a:pt x="225" y="318"/>
                    <a:pt x="225" y="319"/>
                    <a:pt x="225" y="319"/>
                  </a:cubicBezTo>
                  <a:cubicBezTo>
                    <a:pt x="226" y="322"/>
                    <a:pt x="226" y="324"/>
                    <a:pt x="228" y="326"/>
                  </a:cubicBezTo>
                  <a:cubicBezTo>
                    <a:pt x="229" y="326"/>
                    <a:pt x="230" y="326"/>
                    <a:pt x="231" y="326"/>
                  </a:cubicBezTo>
                  <a:cubicBezTo>
                    <a:pt x="232" y="326"/>
                    <a:pt x="234" y="326"/>
                    <a:pt x="236" y="325"/>
                  </a:cubicBezTo>
                  <a:cubicBezTo>
                    <a:pt x="236" y="325"/>
                    <a:pt x="237" y="325"/>
                    <a:pt x="237" y="325"/>
                  </a:cubicBezTo>
                  <a:cubicBezTo>
                    <a:pt x="239" y="325"/>
                    <a:pt x="241" y="324"/>
                    <a:pt x="243" y="324"/>
                  </a:cubicBezTo>
                  <a:cubicBezTo>
                    <a:pt x="248" y="324"/>
                    <a:pt x="252" y="326"/>
                    <a:pt x="256" y="327"/>
                  </a:cubicBezTo>
                  <a:cubicBezTo>
                    <a:pt x="263" y="329"/>
                    <a:pt x="269" y="332"/>
                    <a:pt x="275" y="334"/>
                  </a:cubicBezTo>
                  <a:cubicBezTo>
                    <a:pt x="276" y="334"/>
                    <a:pt x="276" y="334"/>
                    <a:pt x="276" y="334"/>
                  </a:cubicBezTo>
                  <a:cubicBezTo>
                    <a:pt x="282" y="337"/>
                    <a:pt x="287" y="340"/>
                    <a:pt x="286" y="346"/>
                  </a:cubicBezTo>
                  <a:cubicBezTo>
                    <a:pt x="284" y="353"/>
                    <a:pt x="280" y="359"/>
                    <a:pt x="275" y="362"/>
                  </a:cubicBezTo>
                  <a:cubicBezTo>
                    <a:pt x="274" y="362"/>
                    <a:pt x="274" y="362"/>
                    <a:pt x="273" y="363"/>
                  </a:cubicBezTo>
                  <a:cubicBezTo>
                    <a:pt x="271" y="364"/>
                    <a:pt x="269" y="365"/>
                    <a:pt x="268" y="368"/>
                  </a:cubicBezTo>
                  <a:cubicBezTo>
                    <a:pt x="267" y="369"/>
                    <a:pt x="267" y="371"/>
                    <a:pt x="267" y="372"/>
                  </a:cubicBezTo>
                  <a:cubicBezTo>
                    <a:pt x="267" y="374"/>
                    <a:pt x="266" y="375"/>
                    <a:pt x="266" y="377"/>
                  </a:cubicBezTo>
                  <a:cubicBezTo>
                    <a:pt x="265" y="380"/>
                    <a:pt x="262" y="380"/>
                    <a:pt x="259" y="381"/>
                  </a:cubicBezTo>
                  <a:cubicBezTo>
                    <a:pt x="257" y="382"/>
                    <a:pt x="254" y="383"/>
                    <a:pt x="253" y="386"/>
                  </a:cubicBezTo>
                  <a:cubicBezTo>
                    <a:pt x="251" y="392"/>
                    <a:pt x="252" y="397"/>
                    <a:pt x="253" y="403"/>
                  </a:cubicBezTo>
                  <a:cubicBezTo>
                    <a:pt x="255" y="408"/>
                    <a:pt x="258" y="412"/>
                    <a:pt x="261" y="416"/>
                  </a:cubicBezTo>
                  <a:cubicBezTo>
                    <a:pt x="264" y="418"/>
                    <a:pt x="264" y="418"/>
                    <a:pt x="264" y="418"/>
                  </a:cubicBezTo>
                  <a:cubicBezTo>
                    <a:pt x="265" y="420"/>
                    <a:pt x="267" y="421"/>
                    <a:pt x="267" y="423"/>
                  </a:cubicBezTo>
                  <a:cubicBezTo>
                    <a:pt x="267" y="425"/>
                    <a:pt x="267" y="426"/>
                    <a:pt x="266" y="428"/>
                  </a:cubicBezTo>
                  <a:cubicBezTo>
                    <a:pt x="266" y="428"/>
                    <a:pt x="266" y="428"/>
                    <a:pt x="265" y="429"/>
                  </a:cubicBezTo>
                  <a:cubicBezTo>
                    <a:pt x="265" y="430"/>
                    <a:pt x="265" y="430"/>
                    <a:pt x="265" y="430"/>
                  </a:cubicBezTo>
                  <a:cubicBezTo>
                    <a:pt x="268" y="432"/>
                    <a:pt x="268" y="432"/>
                    <a:pt x="268" y="432"/>
                  </a:cubicBezTo>
                  <a:cubicBezTo>
                    <a:pt x="270" y="433"/>
                    <a:pt x="270" y="434"/>
                    <a:pt x="271" y="435"/>
                  </a:cubicBezTo>
                  <a:cubicBezTo>
                    <a:pt x="272" y="435"/>
                    <a:pt x="272" y="436"/>
                    <a:pt x="273" y="436"/>
                  </a:cubicBezTo>
                  <a:cubicBezTo>
                    <a:pt x="274" y="437"/>
                    <a:pt x="276" y="438"/>
                    <a:pt x="277" y="439"/>
                  </a:cubicBezTo>
                  <a:cubicBezTo>
                    <a:pt x="279" y="440"/>
                    <a:pt x="280" y="441"/>
                    <a:pt x="282" y="442"/>
                  </a:cubicBezTo>
                  <a:cubicBezTo>
                    <a:pt x="283" y="443"/>
                    <a:pt x="285" y="445"/>
                    <a:pt x="287" y="446"/>
                  </a:cubicBezTo>
                  <a:cubicBezTo>
                    <a:pt x="289" y="447"/>
                    <a:pt x="289" y="447"/>
                    <a:pt x="289" y="447"/>
                  </a:cubicBezTo>
                  <a:cubicBezTo>
                    <a:pt x="290" y="444"/>
                    <a:pt x="290" y="444"/>
                    <a:pt x="290" y="444"/>
                  </a:cubicBezTo>
                  <a:cubicBezTo>
                    <a:pt x="291" y="444"/>
                    <a:pt x="291" y="444"/>
                    <a:pt x="291" y="443"/>
                  </a:cubicBezTo>
                  <a:cubicBezTo>
                    <a:pt x="292" y="440"/>
                    <a:pt x="295" y="438"/>
                    <a:pt x="298" y="436"/>
                  </a:cubicBezTo>
                  <a:cubicBezTo>
                    <a:pt x="299" y="435"/>
                    <a:pt x="299" y="435"/>
                    <a:pt x="299" y="435"/>
                  </a:cubicBezTo>
                  <a:cubicBezTo>
                    <a:pt x="301" y="434"/>
                    <a:pt x="302" y="433"/>
                    <a:pt x="303" y="432"/>
                  </a:cubicBezTo>
                  <a:cubicBezTo>
                    <a:pt x="304" y="431"/>
                    <a:pt x="304" y="431"/>
                    <a:pt x="304" y="431"/>
                  </a:cubicBezTo>
                  <a:cubicBezTo>
                    <a:pt x="305" y="430"/>
                    <a:pt x="306" y="430"/>
                    <a:pt x="307" y="429"/>
                  </a:cubicBezTo>
                  <a:cubicBezTo>
                    <a:pt x="308" y="428"/>
                    <a:pt x="309" y="428"/>
                    <a:pt x="310" y="427"/>
                  </a:cubicBezTo>
                  <a:cubicBezTo>
                    <a:pt x="314" y="424"/>
                    <a:pt x="313" y="418"/>
                    <a:pt x="313" y="413"/>
                  </a:cubicBezTo>
                  <a:cubicBezTo>
                    <a:pt x="312" y="409"/>
                    <a:pt x="312" y="405"/>
                    <a:pt x="312" y="400"/>
                  </a:cubicBezTo>
                  <a:cubicBezTo>
                    <a:pt x="313" y="397"/>
                    <a:pt x="314" y="393"/>
                    <a:pt x="315" y="390"/>
                  </a:cubicBezTo>
                  <a:cubicBezTo>
                    <a:pt x="316" y="387"/>
                    <a:pt x="316" y="387"/>
                    <a:pt x="316" y="387"/>
                  </a:cubicBezTo>
                  <a:cubicBezTo>
                    <a:pt x="318" y="382"/>
                    <a:pt x="319" y="377"/>
                    <a:pt x="319" y="371"/>
                  </a:cubicBezTo>
                  <a:cubicBezTo>
                    <a:pt x="320" y="368"/>
                    <a:pt x="320" y="368"/>
                    <a:pt x="320" y="368"/>
                  </a:cubicBezTo>
                  <a:cubicBezTo>
                    <a:pt x="320" y="364"/>
                    <a:pt x="322" y="360"/>
                    <a:pt x="324" y="355"/>
                  </a:cubicBezTo>
                  <a:cubicBezTo>
                    <a:pt x="324" y="354"/>
                    <a:pt x="325" y="353"/>
                    <a:pt x="325" y="351"/>
                  </a:cubicBezTo>
                  <a:cubicBezTo>
                    <a:pt x="325" y="351"/>
                    <a:pt x="325" y="351"/>
                    <a:pt x="325" y="351"/>
                  </a:cubicBezTo>
                  <a:cubicBezTo>
                    <a:pt x="326" y="348"/>
                    <a:pt x="327" y="346"/>
                    <a:pt x="328" y="344"/>
                  </a:cubicBezTo>
                  <a:cubicBezTo>
                    <a:pt x="330" y="341"/>
                    <a:pt x="330" y="339"/>
                    <a:pt x="330" y="337"/>
                  </a:cubicBezTo>
                  <a:cubicBezTo>
                    <a:pt x="330" y="336"/>
                    <a:pt x="330" y="336"/>
                    <a:pt x="330" y="336"/>
                  </a:cubicBezTo>
                  <a:cubicBezTo>
                    <a:pt x="330" y="333"/>
                    <a:pt x="330" y="331"/>
                    <a:pt x="330" y="328"/>
                  </a:cubicBezTo>
                  <a:cubicBezTo>
                    <a:pt x="330" y="326"/>
                    <a:pt x="331" y="323"/>
                    <a:pt x="331" y="321"/>
                  </a:cubicBezTo>
                  <a:cubicBezTo>
                    <a:pt x="331" y="318"/>
                    <a:pt x="331" y="318"/>
                    <a:pt x="331" y="318"/>
                  </a:cubicBezTo>
                  <a:cubicBezTo>
                    <a:pt x="331" y="314"/>
                    <a:pt x="331" y="309"/>
                    <a:pt x="330" y="305"/>
                  </a:cubicBezTo>
                  <a:cubicBezTo>
                    <a:pt x="328" y="299"/>
                    <a:pt x="327" y="293"/>
                    <a:pt x="327" y="287"/>
                  </a:cubicBezTo>
                  <a:cubicBezTo>
                    <a:pt x="327" y="284"/>
                    <a:pt x="328" y="282"/>
                    <a:pt x="329" y="279"/>
                  </a:cubicBezTo>
                  <a:cubicBezTo>
                    <a:pt x="329" y="277"/>
                    <a:pt x="330" y="275"/>
                    <a:pt x="330" y="273"/>
                  </a:cubicBezTo>
                  <a:cubicBezTo>
                    <a:pt x="330" y="271"/>
                    <a:pt x="330" y="270"/>
                    <a:pt x="330" y="269"/>
                  </a:cubicBezTo>
                  <a:cubicBezTo>
                    <a:pt x="330" y="267"/>
                    <a:pt x="330" y="266"/>
                    <a:pt x="331" y="265"/>
                  </a:cubicBezTo>
                  <a:cubicBezTo>
                    <a:pt x="331" y="264"/>
                    <a:pt x="332" y="263"/>
                    <a:pt x="332" y="261"/>
                  </a:cubicBezTo>
                  <a:cubicBezTo>
                    <a:pt x="333" y="260"/>
                    <a:pt x="333" y="260"/>
                    <a:pt x="333" y="259"/>
                  </a:cubicBezTo>
                  <a:cubicBezTo>
                    <a:pt x="335" y="255"/>
                    <a:pt x="334" y="252"/>
                    <a:pt x="333" y="250"/>
                  </a:cubicBezTo>
                  <a:cubicBezTo>
                    <a:pt x="332" y="248"/>
                    <a:pt x="331" y="247"/>
                    <a:pt x="331" y="246"/>
                  </a:cubicBezTo>
                  <a:cubicBezTo>
                    <a:pt x="331" y="244"/>
                    <a:pt x="331" y="243"/>
                    <a:pt x="332" y="241"/>
                  </a:cubicBezTo>
                  <a:cubicBezTo>
                    <a:pt x="332" y="239"/>
                    <a:pt x="333" y="236"/>
                    <a:pt x="331" y="233"/>
                  </a:cubicBezTo>
                  <a:cubicBezTo>
                    <a:pt x="329" y="229"/>
                    <a:pt x="330" y="228"/>
                    <a:pt x="333" y="224"/>
                  </a:cubicBezTo>
                  <a:cubicBezTo>
                    <a:pt x="334" y="221"/>
                    <a:pt x="336" y="219"/>
                    <a:pt x="338" y="217"/>
                  </a:cubicBezTo>
                  <a:cubicBezTo>
                    <a:pt x="339" y="216"/>
                    <a:pt x="341" y="215"/>
                    <a:pt x="342" y="213"/>
                  </a:cubicBezTo>
                  <a:cubicBezTo>
                    <a:pt x="344" y="210"/>
                    <a:pt x="344" y="207"/>
                    <a:pt x="344" y="205"/>
                  </a:cubicBezTo>
                  <a:cubicBezTo>
                    <a:pt x="344" y="203"/>
                    <a:pt x="343" y="202"/>
                    <a:pt x="344" y="201"/>
                  </a:cubicBezTo>
                  <a:cubicBezTo>
                    <a:pt x="344" y="199"/>
                    <a:pt x="347" y="196"/>
                    <a:pt x="349" y="196"/>
                  </a:cubicBezTo>
                  <a:cubicBezTo>
                    <a:pt x="349" y="196"/>
                    <a:pt x="349" y="196"/>
                    <a:pt x="349" y="196"/>
                  </a:cubicBezTo>
                  <a:cubicBezTo>
                    <a:pt x="352" y="197"/>
                    <a:pt x="352" y="202"/>
                    <a:pt x="351" y="204"/>
                  </a:cubicBezTo>
                  <a:cubicBezTo>
                    <a:pt x="351" y="207"/>
                    <a:pt x="352" y="209"/>
                    <a:pt x="353" y="211"/>
                  </a:cubicBezTo>
                  <a:cubicBezTo>
                    <a:pt x="354" y="213"/>
                    <a:pt x="356" y="213"/>
                    <a:pt x="357" y="213"/>
                  </a:cubicBezTo>
                  <a:cubicBezTo>
                    <a:pt x="359" y="213"/>
                    <a:pt x="360" y="213"/>
                    <a:pt x="362" y="211"/>
                  </a:cubicBezTo>
                  <a:cubicBezTo>
                    <a:pt x="363" y="210"/>
                    <a:pt x="364" y="209"/>
                    <a:pt x="365" y="207"/>
                  </a:cubicBezTo>
                  <a:cubicBezTo>
                    <a:pt x="365" y="207"/>
                    <a:pt x="366" y="206"/>
                    <a:pt x="366" y="205"/>
                  </a:cubicBezTo>
                  <a:cubicBezTo>
                    <a:pt x="368" y="203"/>
                    <a:pt x="371" y="200"/>
                    <a:pt x="373" y="198"/>
                  </a:cubicBezTo>
                  <a:cubicBezTo>
                    <a:pt x="376" y="195"/>
                    <a:pt x="379" y="192"/>
                    <a:pt x="382" y="189"/>
                  </a:cubicBezTo>
                  <a:cubicBezTo>
                    <a:pt x="387" y="183"/>
                    <a:pt x="392" y="177"/>
                    <a:pt x="396" y="172"/>
                  </a:cubicBezTo>
                  <a:cubicBezTo>
                    <a:pt x="396" y="171"/>
                    <a:pt x="397" y="170"/>
                    <a:pt x="397" y="169"/>
                  </a:cubicBezTo>
                  <a:cubicBezTo>
                    <a:pt x="399" y="167"/>
                    <a:pt x="401" y="165"/>
                    <a:pt x="402" y="162"/>
                  </a:cubicBezTo>
                  <a:cubicBezTo>
                    <a:pt x="402" y="161"/>
                    <a:pt x="402" y="160"/>
                    <a:pt x="403" y="159"/>
                  </a:cubicBezTo>
                  <a:cubicBezTo>
                    <a:pt x="403" y="156"/>
                    <a:pt x="404" y="154"/>
                    <a:pt x="405" y="152"/>
                  </a:cubicBezTo>
                  <a:cubicBezTo>
                    <a:pt x="406" y="150"/>
                    <a:pt x="406" y="149"/>
                    <a:pt x="407" y="147"/>
                  </a:cubicBezTo>
                  <a:cubicBezTo>
                    <a:pt x="407" y="146"/>
                    <a:pt x="407" y="146"/>
                    <a:pt x="407" y="146"/>
                  </a:cubicBezTo>
                  <a:cubicBezTo>
                    <a:pt x="408" y="145"/>
                    <a:pt x="408" y="145"/>
                    <a:pt x="408" y="145"/>
                  </a:cubicBezTo>
                  <a:lnTo>
                    <a:pt x="407" y="144"/>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27">
              <a:extLst>
                <a:ext uri="{FF2B5EF4-FFF2-40B4-BE49-F238E27FC236}">
                  <a16:creationId xmlns:a16="http://schemas.microsoft.com/office/drawing/2014/main" id="{EDA4A136-59B2-4B74-9CC4-E5BFEE55E23D}"/>
                </a:ext>
              </a:extLst>
            </p:cNvPr>
            <p:cNvSpPr>
              <a:spLocks/>
            </p:cNvSpPr>
            <p:nvPr/>
          </p:nvSpPr>
          <p:spPr bwMode="auto">
            <a:xfrm>
              <a:off x="4649" y="1623"/>
              <a:ext cx="342" cy="190"/>
            </a:xfrm>
            <a:custGeom>
              <a:avLst/>
              <a:gdLst>
                <a:gd name="T0" fmla="*/ 130 w 140"/>
                <a:gd name="T1" fmla="*/ 6 h 78"/>
                <a:gd name="T2" fmla="*/ 118 w 140"/>
                <a:gd name="T3" fmla="*/ 2 h 78"/>
                <a:gd name="T4" fmla="*/ 111 w 140"/>
                <a:gd name="T5" fmla="*/ 4 h 78"/>
                <a:gd name="T6" fmla="*/ 104 w 140"/>
                <a:gd name="T7" fmla="*/ 8 h 78"/>
                <a:gd name="T8" fmla="*/ 90 w 140"/>
                <a:gd name="T9" fmla="*/ 17 h 78"/>
                <a:gd name="T10" fmla="*/ 79 w 140"/>
                <a:gd name="T11" fmla="*/ 21 h 78"/>
                <a:gd name="T12" fmla="*/ 60 w 140"/>
                <a:gd name="T13" fmla="*/ 21 h 78"/>
                <a:gd name="T14" fmla="*/ 42 w 140"/>
                <a:gd name="T15" fmla="*/ 11 h 78"/>
                <a:gd name="T16" fmla="*/ 34 w 140"/>
                <a:gd name="T17" fmla="*/ 5 h 78"/>
                <a:gd name="T18" fmla="*/ 30 w 140"/>
                <a:gd name="T19" fmla="*/ 5 h 78"/>
                <a:gd name="T20" fmla="*/ 28 w 140"/>
                <a:gd name="T21" fmla="*/ 5 h 78"/>
                <a:gd name="T22" fmla="*/ 26 w 140"/>
                <a:gd name="T23" fmla="*/ 0 h 78"/>
                <a:gd name="T24" fmla="*/ 18 w 140"/>
                <a:gd name="T25" fmla="*/ 8 h 78"/>
                <a:gd name="T26" fmla="*/ 9 w 140"/>
                <a:gd name="T27" fmla="*/ 13 h 78"/>
                <a:gd name="T28" fmla="*/ 7 w 140"/>
                <a:gd name="T29" fmla="*/ 13 h 78"/>
                <a:gd name="T30" fmla="*/ 3 w 140"/>
                <a:gd name="T31" fmla="*/ 15 h 78"/>
                <a:gd name="T32" fmla="*/ 0 w 140"/>
                <a:gd name="T33" fmla="*/ 15 h 78"/>
                <a:gd name="T34" fmla="*/ 5 w 140"/>
                <a:gd name="T35" fmla="*/ 24 h 78"/>
                <a:gd name="T36" fmla="*/ 13 w 140"/>
                <a:gd name="T37" fmla="*/ 28 h 78"/>
                <a:gd name="T38" fmla="*/ 16 w 140"/>
                <a:gd name="T39" fmla="*/ 32 h 78"/>
                <a:gd name="T40" fmla="*/ 24 w 140"/>
                <a:gd name="T41" fmla="*/ 34 h 78"/>
                <a:gd name="T42" fmla="*/ 30 w 140"/>
                <a:gd name="T43" fmla="*/ 37 h 78"/>
                <a:gd name="T44" fmla="*/ 35 w 140"/>
                <a:gd name="T45" fmla="*/ 40 h 78"/>
                <a:gd name="T46" fmla="*/ 39 w 140"/>
                <a:gd name="T47" fmla="*/ 40 h 78"/>
                <a:gd name="T48" fmla="*/ 49 w 140"/>
                <a:gd name="T49" fmla="*/ 47 h 78"/>
                <a:gd name="T50" fmla="*/ 54 w 140"/>
                <a:gd name="T51" fmla="*/ 52 h 78"/>
                <a:gd name="T52" fmla="*/ 66 w 140"/>
                <a:gd name="T53" fmla="*/ 65 h 78"/>
                <a:gd name="T54" fmla="*/ 69 w 140"/>
                <a:gd name="T55" fmla="*/ 67 h 78"/>
                <a:gd name="T56" fmla="*/ 71 w 140"/>
                <a:gd name="T57" fmla="*/ 68 h 78"/>
                <a:gd name="T58" fmla="*/ 75 w 140"/>
                <a:gd name="T59" fmla="*/ 73 h 78"/>
                <a:gd name="T60" fmla="*/ 81 w 140"/>
                <a:gd name="T61" fmla="*/ 78 h 78"/>
                <a:gd name="T62" fmla="*/ 90 w 140"/>
                <a:gd name="T63" fmla="*/ 70 h 78"/>
                <a:gd name="T64" fmla="*/ 101 w 140"/>
                <a:gd name="T65" fmla="*/ 60 h 78"/>
                <a:gd name="T66" fmla="*/ 105 w 140"/>
                <a:gd name="T67" fmla="*/ 54 h 78"/>
                <a:gd name="T68" fmla="*/ 111 w 140"/>
                <a:gd name="T69" fmla="*/ 47 h 78"/>
                <a:gd name="T70" fmla="*/ 120 w 140"/>
                <a:gd name="T71" fmla="*/ 39 h 78"/>
                <a:gd name="T72" fmla="*/ 128 w 140"/>
                <a:gd name="T73" fmla="*/ 31 h 78"/>
                <a:gd name="T74" fmla="*/ 139 w 140"/>
                <a:gd name="T75" fmla="*/ 12 h 78"/>
                <a:gd name="T76" fmla="*/ 135 w 140"/>
                <a:gd name="T77"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 h="78">
                  <a:moveTo>
                    <a:pt x="135" y="8"/>
                  </a:moveTo>
                  <a:cubicBezTo>
                    <a:pt x="133" y="8"/>
                    <a:pt x="132" y="7"/>
                    <a:pt x="130" y="6"/>
                  </a:cubicBezTo>
                  <a:cubicBezTo>
                    <a:pt x="129" y="6"/>
                    <a:pt x="127" y="5"/>
                    <a:pt x="126" y="5"/>
                  </a:cubicBezTo>
                  <a:cubicBezTo>
                    <a:pt x="123" y="4"/>
                    <a:pt x="120" y="2"/>
                    <a:pt x="118" y="2"/>
                  </a:cubicBezTo>
                  <a:cubicBezTo>
                    <a:pt x="117" y="2"/>
                    <a:pt x="117" y="2"/>
                    <a:pt x="116" y="2"/>
                  </a:cubicBezTo>
                  <a:cubicBezTo>
                    <a:pt x="114" y="2"/>
                    <a:pt x="113" y="3"/>
                    <a:pt x="111" y="4"/>
                  </a:cubicBezTo>
                  <a:cubicBezTo>
                    <a:pt x="110" y="5"/>
                    <a:pt x="110" y="6"/>
                    <a:pt x="109" y="6"/>
                  </a:cubicBezTo>
                  <a:cubicBezTo>
                    <a:pt x="107" y="7"/>
                    <a:pt x="106" y="8"/>
                    <a:pt x="104" y="8"/>
                  </a:cubicBezTo>
                  <a:cubicBezTo>
                    <a:pt x="102" y="8"/>
                    <a:pt x="100" y="9"/>
                    <a:pt x="98" y="10"/>
                  </a:cubicBezTo>
                  <a:cubicBezTo>
                    <a:pt x="96" y="13"/>
                    <a:pt x="93" y="16"/>
                    <a:pt x="90" y="17"/>
                  </a:cubicBezTo>
                  <a:cubicBezTo>
                    <a:pt x="87" y="19"/>
                    <a:pt x="85" y="20"/>
                    <a:pt x="82" y="20"/>
                  </a:cubicBezTo>
                  <a:cubicBezTo>
                    <a:pt x="81" y="20"/>
                    <a:pt x="80" y="21"/>
                    <a:pt x="79" y="21"/>
                  </a:cubicBezTo>
                  <a:cubicBezTo>
                    <a:pt x="75" y="22"/>
                    <a:pt x="71" y="22"/>
                    <a:pt x="67" y="22"/>
                  </a:cubicBezTo>
                  <a:cubicBezTo>
                    <a:pt x="65" y="22"/>
                    <a:pt x="62" y="22"/>
                    <a:pt x="60" y="21"/>
                  </a:cubicBezTo>
                  <a:cubicBezTo>
                    <a:pt x="58" y="21"/>
                    <a:pt x="57" y="21"/>
                    <a:pt x="55" y="20"/>
                  </a:cubicBezTo>
                  <a:cubicBezTo>
                    <a:pt x="49" y="20"/>
                    <a:pt x="45" y="15"/>
                    <a:pt x="42" y="11"/>
                  </a:cubicBezTo>
                  <a:cubicBezTo>
                    <a:pt x="40" y="9"/>
                    <a:pt x="40" y="9"/>
                    <a:pt x="40" y="9"/>
                  </a:cubicBezTo>
                  <a:cubicBezTo>
                    <a:pt x="38" y="7"/>
                    <a:pt x="37" y="6"/>
                    <a:pt x="34" y="5"/>
                  </a:cubicBezTo>
                  <a:cubicBezTo>
                    <a:pt x="32" y="5"/>
                    <a:pt x="31" y="5"/>
                    <a:pt x="30" y="5"/>
                  </a:cubicBezTo>
                  <a:cubicBezTo>
                    <a:pt x="30" y="5"/>
                    <a:pt x="30" y="5"/>
                    <a:pt x="30" y="5"/>
                  </a:cubicBezTo>
                  <a:cubicBezTo>
                    <a:pt x="29" y="5"/>
                    <a:pt x="29" y="5"/>
                    <a:pt x="29" y="5"/>
                  </a:cubicBezTo>
                  <a:cubicBezTo>
                    <a:pt x="28" y="5"/>
                    <a:pt x="28" y="5"/>
                    <a:pt x="28" y="5"/>
                  </a:cubicBezTo>
                  <a:cubicBezTo>
                    <a:pt x="28" y="4"/>
                    <a:pt x="28" y="3"/>
                    <a:pt x="27" y="2"/>
                  </a:cubicBezTo>
                  <a:cubicBezTo>
                    <a:pt x="26" y="0"/>
                    <a:pt x="26" y="0"/>
                    <a:pt x="26" y="0"/>
                  </a:cubicBezTo>
                  <a:cubicBezTo>
                    <a:pt x="25" y="1"/>
                    <a:pt x="25" y="1"/>
                    <a:pt x="25" y="1"/>
                  </a:cubicBezTo>
                  <a:cubicBezTo>
                    <a:pt x="24" y="1"/>
                    <a:pt x="22" y="3"/>
                    <a:pt x="18" y="8"/>
                  </a:cubicBezTo>
                  <a:cubicBezTo>
                    <a:pt x="17" y="10"/>
                    <a:pt x="15" y="13"/>
                    <a:pt x="11" y="13"/>
                  </a:cubicBezTo>
                  <a:cubicBezTo>
                    <a:pt x="10" y="13"/>
                    <a:pt x="10" y="13"/>
                    <a:pt x="9" y="13"/>
                  </a:cubicBezTo>
                  <a:cubicBezTo>
                    <a:pt x="9" y="13"/>
                    <a:pt x="8" y="13"/>
                    <a:pt x="8" y="13"/>
                  </a:cubicBezTo>
                  <a:cubicBezTo>
                    <a:pt x="8" y="13"/>
                    <a:pt x="7" y="13"/>
                    <a:pt x="7" y="13"/>
                  </a:cubicBezTo>
                  <a:cubicBezTo>
                    <a:pt x="6" y="13"/>
                    <a:pt x="6" y="13"/>
                    <a:pt x="5" y="14"/>
                  </a:cubicBezTo>
                  <a:cubicBezTo>
                    <a:pt x="4" y="14"/>
                    <a:pt x="4" y="14"/>
                    <a:pt x="3" y="15"/>
                  </a:cubicBezTo>
                  <a:cubicBezTo>
                    <a:pt x="3" y="15"/>
                    <a:pt x="3" y="15"/>
                    <a:pt x="2" y="15"/>
                  </a:cubicBezTo>
                  <a:cubicBezTo>
                    <a:pt x="0" y="15"/>
                    <a:pt x="0" y="15"/>
                    <a:pt x="0" y="15"/>
                  </a:cubicBezTo>
                  <a:cubicBezTo>
                    <a:pt x="1" y="17"/>
                    <a:pt x="1" y="17"/>
                    <a:pt x="1" y="17"/>
                  </a:cubicBezTo>
                  <a:cubicBezTo>
                    <a:pt x="1" y="19"/>
                    <a:pt x="3" y="23"/>
                    <a:pt x="5" y="24"/>
                  </a:cubicBezTo>
                  <a:cubicBezTo>
                    <a:pt x="6" y="24"/>
                    <a:pt x="7" y="25"/>
                    <a:pt x="8" y="25"/>
                  </a:cubicBezTo>
                  <a:cubicBezTo>
                    <a:pt x="10" y="26"/>
                    <a:pt x="12" y="27"/>
                    <a:pt x="13" y="28"/>
                  </a:cubicBezTo>
                  <a:cubicBezTo>
                    <a:pt x="14" y="29"/>
                    <a:pt x="14" y="29"/>
                    <a:pt x="14" y="30"/>
                  </a:cubicBezTo>
                  <a:cubicBezTo>
                    <a:pt x="15" y="31"/>
                    <a:pt x="15" y="32"/>
                    <a:pt x="16" y="32"/>
                  </a:cubicBezTo>
                  <a:cubicBezTo>
                    <a:pt x="18" y="33"/>
                    <a:pt x="19" y="33"/>
                    <a:pt x="21" y="33"/>
                  </a:cubicBezTo>
                  <a:cubicBezTo>
                    <a:pt x="21" y="33"/>
                    <a:pt x="23" y="34"/>
                    <a:pt x="24" y="34"/>
                  </a:cubicBezTo>
                  <a:cubicBezTo>
                    <a:pt x="25" y="34"/>
                    <a:pt x="26" y="34"/>
                    <a:pt x="28" y="35"/>
                  </a:cubicBezTo>
                  <a:cubicBezTo>
                    <a:pt x="28" y="36"/>
                    <a:pt x="29" y="37"/>
                    <a:pt x="30" y="37"/>
                  </a:cubicBezTo>
                  <a:cubicBezTo>
                    <a:pt x="31" y="39"/>
                    <a:pt x="31" y="39"/>
                    <a:pt x="32" y="39"/>
                  </a:cubicBezTo>
                  <a:cubicBezTo>
                    <a:pt x="32" y="40"/>
                    <a:pt x="33" y="40"/>
                    <a:pt x="35" y="40"/>
                  </a:cubicBezTo>
                  <a:cubicBezTo>
                    <a:pt x="36" y="40"/>
                    <a:pt x="37" y="40"/>
                    <a:pt x="38" y="40"/>
                  </a:cubicBezTo>
                  <a:cubicBezTo>
                    <a:pt x="39" y="40"/>
                    <a:pt x="39" y="40"/>
                    <a:pt x="39" y="40"/>
                  </a:cubicBezTo>
                  <a:cubicBezTo>
                    <a:pt x="40" y="41"/>
                    <a:pt x="41" y="41"/>
                    <a:pt x="43" y="42"/>
                  </a:cubicBezTo>
                  <a:cubicBezTo>
                    <a:pt x="45" y="43"/>
                    <a:pt x="47" y="45"/>
                    <a:pt x="49" y="47"/>
                  </a:cubicBezTo>
                  <a:cubicBezTo>
                    <a:pt x="50" y="48"/>
                    <a:pt x="51" y="49"/>
                    <a:pt x="52" y="50"/>
                  </a:cubicBezTo>
                  <a:cubicBezTo>
                    <a:pt x="52" y="51"/>
                    <a:pt x="53" y="52"/>
                    <a:pt x="54" y="52"/>
                  </a:cubicBezTo>
                  <a:cubicBezTo>
                    <a:pt x="56" y="54"/>
                    <a:pt x="58" y="55"/>
                    <a:pt x="59" y="58"/>
                  </a:cubicBezTo>
                  <a:cubicBezTo>
                    <a:pt x="60" y="62"/>
                    <a:pt x="62" y="63"/>
                    <a:pt x="66" y="65"/>
                  </a:cubicBezTo>
                  <a:cubicBezTo>
                    <a:pt x="67" y="65"/>
                    <a:pt x="67" y="66"/>
                    <a:pt x="68" y="66"/>
                  </a:cubicBezTo>
                  <a:cubicBezTo>
                    <a:pt x="68" y="66"/>
                    <a:pt x="68" y="66"/>
                    <a:pt x="69" y="67"/>
                  </a:cubicBezTo>
                  <a:cubicBezTo>
                    <a:pt x="69" y="67"/>
                    <a:pt x="69" y="67"/>
                    <a:pt x="70" y="67"/>
                  </a:cubicBezTo>
                  <a:cubicBezTo>
                    <a:pt x="70" y="68"/>
                    <a:pt x="71" y="68"/>
                    <a:pt x="71" y="68"/>
                  </a:cubicBezTo>
                  <a:cubicBezTo>
                    <a:pt x="72" y="69"/>
                    <a:pt x="72" y="70"/>
                    <a:pt x="73" y="70"/>
                  </a:cubicBezTo>
                  <a:cubicBezTo>
                    <a:pt x="73" y="71"/>
                    <a:pt x="74" y="72"/>
                    <a:pt x="75" y="73"/>
                  </a:cubicBezTo>
                  <a:cubicBezTo>
                    <a:pt x="77" y="74"/>
                    <a:pt x="78" y="75"/>
                    <a:pt x="80" y="76"/>
                  </a:cubicBezTo>
                  <a:cubicBezTo>
                    <a:pt x="81" y="78"/>
                    <a:pt x="81" y="78"/>
                    <a:pt x="81" y="78"/>
                  </a:cubicBezTo>
                  <a:cubicBezTo>
                    <a:pt x="82" y="76"/>
                    <a:pt x="82" y="76"/>
                    <a:pt x="82" y="76"/>
                  </a:cubicBezTo>
                  <a:cubicBezTo>
                    <a:pt x="85" y="74"/>
                    <a:pt x="88" y="72"/>
                    <a:pt x="90" y="70"/>
                  </a:cubicBezTo>
                  <a:cubicBezTo>
                    <a:pt x="92" y="68"/>
                    <a:pt x="94" y="67"/>
                    <a:pt x="96" y="65"/>
                  </a:cubicBezTo>
                  <a:cubicBezTo>
                    <a:pt x="98" y="64"/>
                    <a:pt x="99" y="62"/>
                    <a:pt x="101" y="60"/>
                  </a:cubicBezTo>
                  <a:cubicBezTo>
                    <a:pt x="101" y="59"/>
                    <a:pt x="101" y="59"/>
                    <a:pt x="102" y="58"/>
                  </a:cubicBezTo>
                  <a:cubicBezTo>
                    <a:pt x="103" y="56"/>
                    <a:pt x="104" y="55"/>
                    <a:pt x="105" y="54"/>
                  </a:cubicBezTo>
                  <a:cubicBezTo>
                    <a:pt x="106" y="53"/>
                    <a:pt x="107" y="52"/>
                    <a:pt x="108" y="51"/>
                  </a:cubicBezTo>
                  <a:cubicBezTo>
                    <a:pt x="109" y="49"/>
                    <a:pt x="110" y="48"/>
                    <a:pt x="111" y="47"/>
                  </a:cubicBezTo>
                  <a:cubicBezTo>
                    <a:pt x="112" y="45"/>
                    <a:pt x="114" y="43"/>
                    <a:pt x="115" y="42"/>
                  </a:cubicBezTo>
                  <a:cubicBezTo>
                    <a:pt x="116" y="41"/>
                    <a:pt x="118" y="40"/>
                    <a:pt x="120" y="39"/>
                  </a:cubicBezTo>
                  <a:cubicBezTo>
                    <a:pt x="121" y="38"/>
                    <a:pt x="122" y="38"/>
                    <a:pt x="123" y="37"/>
                  </a:cubicBezTo>
                  <a:cubicBezTo>
                    <a:pt x="125" y="35"/>
                    <a:pt x="127" y="33"/>
                    <a:pt x="128" y="31"/>
                  </a:cubicBezTo>
                  <a:cubicBezTo>
                    <a:pt x="129" y="30"/>
                    <a:pt x="129" y="30"/>
                    <a:pt x="129" y="30"/>
                  </a:cubicBezTo>
                  <a:cubicBezTo>
                    <a:pt x="133" y="24"/>
                    <a:pt x="136" y="18"/>
                    <a:pt x="139" y="12"/>
                  </a:cubicBezTo>
                  <a:cubicBezTo>
                    <a:pt x="140" y="10"/>
                    <a:pt x="140" y="10"/>
                    <a:pt x="140" y="10"/>
                  </a:cubicBezTo>
                  <a:cubicBezTo>
                    <a:pt x="140" y="10"/>
                    <a:pt x="136" y="9"/>
                    <a:pt x="135" y="8"/>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8">
              <a:extLst>
                <a:ext uri="{FF2B5EF4-FFF2-40B4-BE49-F238E27FC236}">
                  <a16:creationId xmlns:a16="http://schemas.microsoft.com/office/drawing/2014/main" id="{10008535-C631-41C7-AD20-1179A31AF20B}"/>
                </a:ext>
              </a:extLst>
            </p:cNvPr>
            <p:cNvSpPr>
              <a:spLocks/>
            </p:cNvSpPr>
            <p:nvPr/>
          </p:nvSpPr>
          <p:spPr bwMode="auto">
            <a:xfrm>
              <a:off x="4335" y="1435"/>
              <a:ext cx="705" cy="242"/>
            </a:xfrm>
            <a:custGeom>
              <a:avLst/>
              <a:gdLst>
                <a:gd name="T0" fmla="*/ 279 w 289"/>
                <a:gd name="T1" fmla="*/ 22 h 99"/>
                <a:gd name="T2" fmla="*/ 267 w 289"/>
                <a:gd name="T3" fmla="*/ 17 h 99"/>
                <a:gd name="T4" fmla="*/ 251 w 289"/>
                <a:gd name="T5" fmla="*/ 30 h 99"/>
                <a:gd name="T6" fmla="*/ 240 w 289"/>
                <a:gd name="T7" fmla="*/ 33 h 99"/>
                <a:gd name="T8" fmla="*/ 227 w 289"/>
                <a:gd name="T9" fmla="*/ 33 h 99"/>
                <a:gd name="T10" fmla="*/ 216 w 289"/>
                <a:gd name="T11" fmla="*/ 34 h 99"/>
                <a:gd name="T12" fmla="*/ 204 w 289"/>
                <a:gd name="T13" fmla="*/ 45 h 99"/>
                <a:gd name="T14" fmla="*/ 183 w 289"/>
                <a:gd name="T15" fmla="*/ 44 h 99"/>
                <a:gd name="T16" fmla="*/ 178 w 289"/>
                <a:gd name="T17" fmla="*/ 36 h 99"/>
                <a:gd name="T18" fmla="*/ 182 w 289"/>
                <a:gd name="T19" fmla="*/ 24 h 99"/>
                <a:gd name="T20" fmla="*/ 179 w 289"/>
                <a:gd name="T21" fmla="*/ 5 h 99"/>
                <a:gd name="T22" fmla="*/ 151 w 289"/>
                <a:gd name="T23" fmla="*/ 23 h 99"/>
                <a:gd name="T24" fmla="*/ 135 w 289"/>
                <a:gd name="T25" fmla="*/ 27 h 99"/>
                <a:gd name="T26" fmla="*/ 128 w 289"/>
                <a:gd name="T27" fmla="*/ 22 h 99"/>
                <a:gd name="T28" fmla="*/ 118 w 289"/>
                <a:gd name="T29" fmla="*/ 20 h 99"/>
                <a:gd name="T30" fmla="*/ 111 w 289"/>
                <a:gd name="T31" fmla="*/ 19 h 99"/>
                <a:gd name="T32" fmla="*/ 89 w 289"/>
                <a:gd name="T33" fmla="*/ 17 h 99"/>
                <a:gd name="T34" fmla="*/ 73 w 289"/>
                <a:gd name="T35" fmla="*/ 2 h 99"/>
                <a:gd name="T36" fmla="*/ 62 w 289"/>
                <a:gd name="T37" fmla="*/ 1 h 99"/>
                <a:gd name="T38" fmla="*/ 45 w 289"/>
                <a:gd name="T39" fmla="*/ 2 h 99"/>
                <a:gd name="T40" fmla="*/ 34 w 289"/>
                <a:gd name="T41" fmla="*/ 1 h 99"/>
                <a:gd name="T42" fmla="*/ 29 w 289"/>
                <a:gd name="T43" fmla="*/ 1 h 99"/>
                <a:gd name="T44" fmla="*/ 28 w 289"/>
                <a:gd name="T45" fmla="*/ 10 h 99"/>
                <a:gd name="T46" fmla="*/ 31 w 289"/>
                <a:gd name="T47" fmla="*/ 23 h 99"/>
                <a:gd name="T48" fmla="*/ 6 w 289"/>
                <a:gd name="T49" fmla="*/ 50 h 99"/>
                <a:gd name="T50" fmla="*/ 6 w 289"/>
                <a:gd name="T51" fmla="*/ 62 h 99"/>
                <a:gd name="T52" fmla="*/ 15 w 289"/>
                <a:gd name="T53" fmla="*/ 79 h 99"/>
                <a:gd name="T54" fmla="*/ 19 w 289"/>
                <a:gd name="T55" fmla="*/ 94 h 99"/>
                <a:gd name="T56" fmla="*/ 23 w 289"/>
                <a:gd name="T57" fmla="*/ 98 h 99"/>
                <a:gd name="T58" fmla="*/ 35 w 289"/>
                <a:gd name="T59" fmla="*/ 92 h 99"/>
                <a:gd name="T60" fmla="*/ 45 w 289"/>
                <a:gd name="T61" fmla="*/ 79 h 99"/>
                <a:gd name="T62" fmla="*/ 64 w 289"/>
                <a:gd name="T63" fmla="*/ 66 h 99"/>
                <a:gd name="T64" fmla="*/ 81 w 289"/>
                <a:gd name="T65" fmla="*/ 56 h 99"/>
                <a:gd name="T66" fmla="*/ 103 w 289"/>
                <a:gd name="T67" fmla="*/ 68 h 99"/>
                <a:gd name="T68" fmla="*/ 109 w 289"/>
                <a:gd name="T69" fmla="*/ 72 h 99"/>
                <a:gd name="T70" fmla="*/ 112 w 289"/>
                <a:gd name="T71" fmla="*/ 75 h 99"/>
                <a:gd name="T72" fmla="*/ 119 w 289"/>
                <a:gd name="T73" fmla="*/ 75 h 99"/>
                <a:gd name="T74" fmla="*/ 129 w 289"/>
                <a:gd name="T75" fmla="*/ 88 h 99"/>
                <a:gd name="T76" fmla="*/ 132 w 289"/>
                <a:gd name="T77" fmla="*/ 91 h 99"/>
                <a:gd name="T78" fmla="*/ 139 w 289"/>
                <a:gd name="T79" fmla="*/ 89 h 99"/>
                <a:gd name="T80" fmla="*/ 155 w 289"/>
                <a:gd name="T81" fmla="*/ 77 h 99"/>
                <a:gd name="T82" fmla="*/ 160 w 289"/>
                <a:gd name="T83" fmla="*/ 82 h 99"/>
                <a:gd name="T84" fmla="*/ 184 w 289"/>
                <a:gd name="T85" fmla="*/ 97 h 99"/>
                <a:gd name="T86" fmla="*/ 208 w 289"/>
                <a:gd name="T87" fmla="*/ 97 h 99"/>
                <a:gd name="T88" fmla="*/ 233 w 289"/>
                <a:gd name="T89" fmla="*/ 85 h 99"/>
                <a:gd name="T90" fmla="*/ 247 w 289"/>
                <a:gd name="T91" fmla="*/ 79 h 99"/>
                <a:gd name="T92" fmla="*/ 268 w 289"/>
                <a:gd name="T93" fmla="*/ 86 h 99"/>
                <a:gd name="T94" fmla="*/ 278 w 289"/>
                <a:gd name="T95" fmla="*/ 71 h 99"/>
                <a:gd name="T96" fmla="*/ 289 w 289"/>
                <a:gd name="T97" fmla="*/ 3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9" h="99">
                  <a:moveTo>
                    <a:pt x="288" y="27"/>
                  </a:moveTo>
                  <a:cubicBezTo>
                    <a:pt x="287" y="26"/>
                    <a:pt x="286" y="26"/>
                    <a:pt x="286" y="25"/>
                  </a:cubicBezTo>
                  <a:cubicBezTo>
                    <a:pt x="285" y="25"/>
                    <a:pt x="284" y="25"/>
                    <a:pt x="283" y="25"/>
                  </a:cubicBezTo>
                  <a:cubicBezTo>
                    <a:pt x="282" y="24"/>
                    <a:pt x="281" y="24"/>
                    <a:pt x="279" y="22"/>
                  </a:cubicBezTo>
                  <a:cubicBezTo>
                    <a:pt x="278" y="20"/>
                    <a:pt x="277" y="20"/>
                    <a:pt x="275" y="19"/>
                  </a:cubicBezTo>
                  <a:cubicBezTo>
                    <a:pt x="274" y="19"/>
                    <a:pt x="273" y="19"/>
                    <a:pt x="273" y="19"/>
                  </a:cubicBezTo>
                  <a:cubicBezTo>
                    <a:pt x="272" y="19"/>
                    <a:pt x="271" y="18"/>
                    <a:pt x="270" y="18"/>
                  </a:cubicBezTo>
                  <a:cubicBezTo>
                    <a:pt x="269" y="17"/>
                    <a:pt x="268" y="17"/>
                    <a:pt x="267" y="17"/>
                  </a:cubicBezTo>
                  <a:cubicBezTo>
                    <a:pt x="266" y="17"/>
                    <a:pt x="266" y="17"/>
                    <a:pt x="266" y="17"/>
                  </a:cubicBezTo>
                  <a:cubicBezTo>
                    <a:pt x="261" y="18"/>
                    <a:pt x="259" y="20"/>
                    <a:pt x="258" y="24"/>
                  </a:cubicBezTo>
                  <a:cubicBezTo>
                    <a:pt x="257" y="25"/>
                    <a:pt x="257" y="26"/>
                    <a:pt x="256" y="27"/>
                  </a:cubicBezTo>
                  <a:cubicBezTo>
                    <a:pt x="254" y="29"/>
                    <a:pt x="253" y="29"/>
                    <a:pt x="251" y="30"/>
                  </a:cubicBezTo>
                  <a:cubicBezTo>
                    <a:pt x="250" y="30"/>
                    <a:pt x="250" y="30"/>
                    <a:pt x="249" y="30"/>
                  </a:cubicBezTo>
                  <a:cubicBezTo>
                    <a:pt x="248" y="30"/>
                    <a:pt x="247" y="30"/>
                    <a:pt x="246" y="31"/>
                  </a:cubicBezTo>
                  <a:cubicBezTo>
                    <a:pt x="245" y="31"/>
                    <a:pt x="244" y="32"/>
                    <a:pt x="242" y="32"/>
                  </a:cubicBezTo>
                  <a:cubicBezTo>
                    <a:pt x="241" y="32"/>
                    <a:pt x="241" y="32"/>
                    <a:pt x="240" y="33"/>
                  </a:cubicBezTo>
                  <a:cubicBezTo>
                    <a:pt x="238" y="33"/>
                    <a:pt x="236" y="33"/>
                    <a:pt x="235" y="33"/>
                  </a:cubicBezTo>
                  <a:cubicBezTo>
                    <a:pt x="233" y="33"/>
                    <a:pt x="232" y="33"/>
                    <a:pt x="231" y="33"/>
                  </a:cubicBezTo>
                  <a:cubicBezTo>
                    <a:pt x="230" y="33"/>
                    <a:pt x="229" y="33"/>
                    <a:pt x="228" y="33"/>
                  </a:cubicBezTo>
                  <a:cubicBezTo>
                    <a:pt x="228" y="33"/>
                    <a:pt x="227" y="33"/>
                    <a:pt x="227" y="33"/>
                  </a:cubicBezTo>
                  <a:cubicBezTo>
                    <a:pt x="226" y="33"/>
                    <a:pt x="225" y="33"/>
                    <a:pt x="224" y="33"/>
                  </a:cubicBezTo>
                  <a:cubicBezTo>
                    <a:pt x="223" y="33"/>
                    <a:pt x="222" y="33"/>
                    <a:pt x="220" y="33"/>
                  </a:cubicBezTo>
                  <a:cubicBezTo>
                    <a:pt x="220" y="33"/>
                    <a:pt x="220" y="33"/>
                    <a:pt x="220" y="33"/>
                  </a:cubicBezTo>
                  <a:cubicBezTo>
                    <a:pt x="218" y="33"/>
                    <a:pt x="217" y="33"/>
                    <a:pt x="216" y="34"/>
                  </a:cubicBezTo>
                  <a:cubicBezTo>
                    <a:pt x="215" y="35"/>
                    <a:pt x="215" y="35"/>
                    <a:pt x="214" y="36"/>
                  </a:cubicBezTo>
                  <a:cubicBezTo>
                    <a:pt x="213" y="37"/>
                    <a:pt x="212" y="37"/>
                    <a:pt x="211" y="37"/>
                  </a:cubicBezTo>
                  <a:cubicBezTo>
                    <a:pt x="210" y="38"/>
                    <a:pt x="209" y="38"/>
                    <a:pt x="208" y="39"/>
                  </a:cubicBezTo>
                  <a:cubicBezTo>
                    <a:pt x="206" y="40"/>
                    <a:pt x="205" y="42"/>
                    <a:pt x="204" y="45"/>
                  </a:cubicBezTo>
                  <a:cubicBezTo>
                    <a:pt x="203" y="48"/>
                    <a:pt x="202" y="48"/>
                    <a:pt x="199" y="49"/>
                  </a:cubicBezTo>
                  <a:cubicBezTo>
                    <a:pt x="199" y="50"/>
                    <a:pt x="198" y="50"/>
                    <a:pt x="197" y="50"/>
                  </a:cubicBezTo>
                  <a:cubicBezTo>
                    <a:pt x="196" y="51"/>
                    <a:pt x="194" y="52"/>
                    <a:pt x="192" y="52"/>
                  </a:cubicBezTo>
                  <a:cubicBezTo>
                    <a:pt x="189" y="52"/>
                    <a:pt x="184" y="47"/>
                    <a:pt x="183" y="44"/>
                  </a:cubicBezTo>
                  <a:cubicBezTo>
                    <a:pt x="183" y="43"/>
                    <a:pt x="183" y="42"/>
                    <a:pt x="183" y="41"/>
                  </a:cubicBezTo>
                  <a:cubicBezTo>
                    <a:pt x="183" y="39"/>
                    <a:pt x="183" y="38"/>
                    <a:pt x="182" y="37"/>
                  </a:cubicBezTo>
                  <a:cubicBezTo>
                    <a:pt x="181" y="36"/>
                    <a:pt x="180" y="36"/>
                    <a:pt x="179" y="36"/>
                  </a:cubicBezTo>
                  <a:cubicBezTo>
                    <a:pt x="178" y="36"/>
                    <a:pt x="178" y="36"/>
                    <a:pt x="178" y="36"/>
                  </a:cubicBezTo>
                  <a:cubicBezTo>
                    <a:pt x="177" y="36"/>
                    <a:pt x="176" y="36"/>
                    <a:pt x="176" y="35"/>
                  </a:cubicBezTo>
                  <a:cubicBezTo>
                    <a:pt x="176" y="35"/>
                    <a:pt x="176" y="34"/>
                    <a:pt x="176" y="33"/>
                  </a:cubicBezTo>
                  <a:cubicBezTo>
                    <a:pt x="177" y="32"/>
                    <a:pt x="178" y="30"/>
                    <a:pt x="179" y="29"/>
                  </a:cubicBezTo>
                  <a:cubicBezTo>
                    <a:pt x="180" y="27"/>
                    <a:pt x="181" y="26"/>
                    <a:pt x="182" y="24"/>
                  </a:cubicBezTo>
                  <a:cubicBezTo>
                    <a:pt x="182" y="23"/>
                    <a:pt x="183" y="22"/>
                    <a:pt x="184" y="20"/>
                  </a:cubicBezTo>
                  <a:cubicBezTo>
                    <a:pt x="186" y="17"/>
                    <a:pt x="188" y="14"/>
                    <a:pt x="188" y="12"/>
                  </a:cubicBezTo>
                  <a:cubicBezTo>
                    <a:pt x="188" y="9"/>
                    <a:pt x="184" y="6"/>
                    <a:pt x="181" y="6"/>
                  </a:cubicBezTo>
                  <a:cubicBezTo>
                    <a:pt x="180" y="6"/>
                    <a:pt x="180" y="5"/>
                    <a:pt x="179" y="5"/>
                  </a:cubicBezTo>
                  <a:cubicBezTo>
                    <a:pt x="176" y="5"/>
                    <a:pt x="173" y="7"/>
                    <a:pt x="170" y="10"/>
                  </a:cubicBezTo>
                  <a:cubicBezTo>
                    <a:pt x="167" y="13"/>
                    <a:pt x="164" y="15"/>
                    <a:pt x="161" y="16"/>
                  </a:cubicBezTo>
                  <a:cubicBezTo>
                    <a:pt x="158" y="17"/>
                    <a:pt x="157" y="19"/>
                    <a:pt x="154" y="20"/>
                  </a:cubicBezTo>
                  <a:cubicBezTo>
                    <a:pt x="153" y="21"/>
                    <a:pt x="152" y="22"/>
                    <a:pt x="151" y="23"/>
                  </a:cubicBezTo>
                  <a:cubicBezTo>
                    <a:pt x="148" y="25"/>
                    <a:pt x="146" y="25"/>
                    <a:pt x="143" y="25"/>
                  </a:cubicBezTo>
                  <a:cubicBezTo>
                    <a:pt x="142" y="25"/>
                    <a:pt x="140" y="25"/>
                    <a:pt x="139" y="26"/>
                  </a:cubicBezTo>
                  <a:cubicBezTo>
                    <a:pt x="138" y="26"/>
                    <a:pt x="138" y="26"/>
                    <a:pt x="137" y="26"/>
                  </a:cubicBezTo>
                  <a:cubicBezTo>
                    <a:pt x="137" y="26"/>
                    <a:pt x="136" y="27"/>
                    <a:pt x="135" y="27"/>
                  </a:cubicBezTo>
                  <a:cubicBezTo>
                    <a:pt x="134" y="27"/>
                    <a:pt x="134" y="27"/>
                    <a:pt x="134" y="27"/>
                  </a:cubicBezTo>
                  <a:cubicBezTo>
                    <a:pt x="132" y="26"/>
                    <a:pt x="132" y="25"/>
                    <a:pt x="131" y="24"/>
                  </a:cubicBezTo>
                  <a:cubicBezTo>
                    <a:pt x="131" y="24"/>
                    <a:pt x="131" y="23"/>
                    <a:pt x="130" y="23"/>
                  </a:cubicBezTo>
                  <a:cubicBezTo>
                    <a:pt x="130" y="22"/>
                    <a:pt x="129" y="22"/>
                    <a:pt x="128" y="22"/>
                  </a:cubicBezTo>
                  <a:cubicBezTo>
                    <a:pt x="127" y="22"/>
                    <a:pt x="126" y="22"/>
                    <a:pt x="125" y="23"/>
                  </a:cubicBezTo>
                  <a:cubicBezTo>
                    <a:pt x="124" y="24"/>
                    <a:pt x="122" y="24"/>
                    <a:pt x="121" y="24"/>
                  </a:cubicBezTo>
                  <a:cubicBezTo>
                    <a:pt x="121" y="24"/>
                    <a:pt x="121" y="24"/>
                    <a:pt x="120" y="24"/>
                  </a:cubicBezTo>
                  <a:cubicBezTo>
                    <a:pt x="119" y="23"/>
                    <a:pt x="118" y="22"/>
                    <a:pt x="118" y="20"/>
                  </a:cubicBezTo>
                  <a:cubicBezTo>
                    <a:pt x="118" y="18"/>
                    <a:pt x="117" y="17"/>
                    <a:pt x="116" y="16"/>
                  </a:cubicBezTo>
                  <a:cubicBezTo>
                    <a:pt x="115" y="15"/>
                    <a:pt x="115" y="15"/>
                    <a:pt x="115" y="15"/>
                  </a:cubicBezTo>
                  <a:cubicBezTo>
                    <a:pt x="113" y="16"/>
                    <a:pt x="113" y="16"/>
                    <a:pt x="113" y="16"/>
                  </a:cubicBezTo>
                  <a:cubicBezTo>
                    <a:pt x="113" y="17"/>
                    <a:pt x="112" y="18"/>
                    <a:pt x="111" y="19"/>
                  </a:cubicBezTo>
                  <a:cubicBezTo>
                    <a:pt x="110" y="19"/>
                    <a:pt x="110" y="19"/>
                    <a:pt x="109" y="20"/>
                  </a:cubicBezTo>
                  <a:cubicBezTo>
                    <a:pt x="107" y="22"/>
                    <a:pt x="103" y="25"/>
                    <a:pt x="100" y="25"/>
                  </a:cubicBezTo>
                  <a:cubicBezTo>
                    <a:pt x="99" y="25"/>
                    <a:pt x="98" y="24"/>
                    <a:pt x="97" y="24"/>
                  </a:cubicBezTo>
                  <a:cubicBezTo>
                    <a:pt x="94" y="22"/>
                    <a:pt x="92" y="20"/>
                    <a:pt x="89" y="17"/>
                  </a:cubicBezTo>
                  <a:cubicBezTo>
                    <a:pt x="88" y="16"/>
                    <a:pt x="86" y="14"/>
                    <a:pt x="85" y="13"/>
                  </a:cubicBezTo>
                  <a:cubicBezTo>
                    <a:pt x="84" y="12"/>
                    <a:pt x="84" y="12"/>
                    <a:pt x="84" y="12"/>
                  </a:cubicBezTo>
                  <a:cubicBezTo>
                    <a:pt x="80" y="9"/>
                    <a:pt x="77" y="6"/>
                    <a:pt x="74" y="3"/>
                  </a:cubicBezTo>
                  <a:cubicBezTo>
                    <a:pt x="73" y="2"/>
                    <a:pt x="73" y="2"/>
                    <a:pt x="73" y="2"/>
                  </a:cubicBezTo>
                  <a:cubicBezTo>
                    <a:pt x="73" y="2"/>
                    <a:pt x="73" y="2"/>
                    <a:pt x="73" y="2"/>
                  </a:cubicBezTo>
                  <a:cubicBezTo>
                    <a:pt x="71" y="2"/>
                    <a:pt x="68" y="2"/>
                    <a:pt x="66" y="1"/>
                  </a:cubicBezTo>
                  <a:cubicBezTo>
                    <a:pt x="65" y="1"/>
                    <a:pt x="64" y="1"/>
                    <a:pt x="63" y="1"/>
                  </a:cubicBezTo>
                  <a:cubicBezTo>
                    <a:pt x="63" y="1"/>
                    <a:pt x="62" y="1"/>
                    <a:pt x="62" y="1"/>
                  </a:cubicBezTo>
                  <a:cubicBezTo>
                    <a:pt x="59" y="1"/>
                    <a:pt x="57" y="2"/>
                    <a:pt x="55" y="3"/>
                  </a:cubicBezTo>
                  <a:cubicBezTo>
                    <a:pt x="54" y="3"/>
                    <a:pt x="53" y="3"/>
                    <a:pt x="51" y="3"/>
                  </a:cubicBezTo>
                  <a:cubicBezTo>
                    <a:pt x="50" y="3"/>
                    <a:pt x="48" y="3"/>
                    <a:pt x="47" y="2"/>
                  </a:cubicBezTo>
                  <a:cubicBezTo>
                    <a:pt x="45" y="2"/>
                    <a:pt x="45" y="2"/>
                    <a:pt x="45" y="2"/>
                  </a:cubicBezTo>
                  <a:cubicBezTo>
                    <a:pt x="42" y="2"/>
                    <a:pt x="40" y="1"/>
                    <a:pt x="37" y="1"/>
                  </a:cubicBezTo>
                  <a:cubicBezTo>
                    <a:pt x="37" y="1"/>
                    <a:pt x="37" y="1"/>
                    <a:pt x="37" y="1"/>
                  </a:cubicBezTo>
                  <a:cubicBezTo>
                    <a:pt x="36" y="1"/>
                    <a:pt x="35" y="1"/>
                    <a:pt x="35" y="1"/>
                  </a:cubicBezTo>
                  <a:cubicBezTo>
                    <a:pt x="34" y="1"/>
                    <a:pt x="34" y="1"/>
                    <a:pt x="34" y="1"/>
                  </a:cubicBezTo>
                  <a:cubicBezTo>
                    <a:pt x="34" y="1"/>
                    <a:pt x="33" y="1"/>
                    <a:pt x="32" y="1"/>
                  </a:cubicBezTo>
                  <a:cubicBezTo>
                    <a:pt x="32" y="1"/>
                    <a:pt x="31" y="1"/>
                    <a:pt x="31" y="1"/>
                  </a:cubicBezTo>
                  <a:cubicBezTo>
                    <a:pt x="30" y="0"/>
                    <a:pt x="30" y="0"/>
                    <a:pt x="30" y="0"/>
                  </a:cubicBezTo>
                  <a:cubicBezTo>
                    <a:pt x="29" y="1"/>
                    <a:pt x="29" y="1"/>
                    <a:pt x="29" y="1"/>
                  </a:cubicBezTo>
                  <a:cubicBezTo>
                    <a:pt x="26" y="2"/>
                    <a:pt x="25" y="3"/>
                    <a:pt x="25" y="4"/>
                  </a:cubicBezTo>
                  <a:cubicBezTo>
                    <a:pt x="25" y="4"/>
                    <a:pt x="25" y="5"/>
                    <a:pt x="26" y="6"/>
                  </a:cubicBezTo>
                  <a:cubicBezTo>
                    <a:pt x="26" y="7"/>
                    <a:pt x="26" y="7"/>
                    <a:pt x="27" y="7"/>
                  </a:cubicBezTo>
                  <a:cubicBezTo>
                    <a:pt x="28" y="8"/>
                    <a:pt x="28" y="8"/>
                    <a:pt x="28" y="10"/>
                  </a:cubicBezTo>
                  <a:cubicBezTo>
                    <a:pt x="29" y="11"/>
                    <a:pt x="28" y="13"/>
                    <a:pt x="28" y="14"/>
                  </a:cubicBezTo>
                  <a:cubicBezTo>
                    <a:pt x="27" y="15"/>
                    <a:pt x="27" y="16"/>
                    <a:pt x="27" y="18"/>
                  </a:cubicBezTo>
                  <a:cubicBezTo>
                    <a:pt x="28" y="19"/>
                    <a:pt x="29" y="20"/>
                    <a:pt x="30" y="21"/>
                  </a:cubicBezTo>
                  <a:cubicBezTo>
                    <a:pt x="30" y="22"/>
                    <a:pt x="31" y="22"/>
                    <a:pt x="31" y="23"/>
                  </a:cubicBezTo>
                  <a:cubicBezTo>
                    <a:pt x="33" y="26"/>
                    <a:pt x="32" y="31"/>
                    <a:pt x="29" y="33"/>
                  </a:cubicBezTo>
                  <a:cubicBezTo>
                    <a:pt x="24" y="39"/>
                    <a:pt x="19" y="42"/>
                    <a:pt x="14" y="45"/>
                  </a:cubicBezTo>
                  <a:cubicBezTo>
                    <a:pt x="12" y="46"/>
                    <a:pt x="11" y="47"/>
                    <a:pt x="9" y="48"/>
                  </a:cubicBezTo>
                  <a:cubicBezTo>
                    <a:pt x="8" y="49"/>
                    <a:pt x="7" y="50"/>
                    <a:pt x="6" y="50"/>
                  </a:cubicBezTo>
                  <a:cubicBezTo>
                    <a:pt x="5" y="51"/>
                    <a:pt x="5" y="51"/>
                    <a:pt x="4" y="51"/>
                  </a:cubicBezTo>
                  <a:cubicBezTo>
                    <a:pt x="2" y="52"/>
                    <a:pt x="0" y="53"/>
                    <a:pt x="0" y="56"/>
                  </a:cubicBezTo>
                  <a:cubicBezTo>
                    <a:pt x="1" y="58"/>
                    <a:pt x="2" y="59"/>
                    <a:pt x="5" y="61"/>
                  </a:cubicBezTo>
                  <a:cubicBezTo>
                    <a:pt x="5" y="61"/>
                    <a:pt x="6" y="62"/>
                    <a:pt x="6" y="62"/>
                  </a:cubicBezTo>
                  <a:cubicBezTo>
                    <a:pt x="7" y="63"/>
                    <a:pt x="8" y="63"/>
                    <a:pt x="8" y="64"/>
                  </a:cubicBezTo>
                  <a:cubicBezTo>
                    <a:pt x="10" y="65"/>
                    <a:pt x="12" y="66"/>
                    <a:pt x="13" y="68"/>
                  </a:cubicBezTo>
                  <a:cubicBezTo>
                    <a:pt x="14" y="70"/>
                    <a:pt x="14" y="72"/>
                    <a:pt x="14" y="73"/>
                  </a:cubicBezTo>
                  <a:cubicBezTo>
                    <a:pt x="14" y="75"/>
                    <a:pt x="14" y="77"/>
                    <a:pt x="15" y="79"/>
                  </a:cubicBezTo>
                  <a:cubicBezTo>
                    <a:pt x="16" y="80"/>
                    <a:pt x="17" y="81"/>
                    <a:pt x="18" y="81"/>
                  </a:cubicBezTo>
                  <a:cubicBezTo>
                    <a:pt x="19" y="82"/>
                    <a:pt x="20" y="83"/>
                    <a:pt x="21" y="85"/>
                  </a:cubicBezTo>
                  <a:cubicBezTo>
                    <a:pt x="22" y="87"/>
                    <a:pt x="21" y="89"/>
                    <a:pt x="20" y="91"/>
                  </a:cubicBezTo>
                  <a:cubicBezTo>
                    <a:pt x="20" y="92"/>
                    <a:pt x="19" y="93"/>
                    <a:pt x="19" y="94"/>
                  </a:cubicBezTo>
                  <a:cubicBezTo>
                    <a:pt x="19" y="95"/>
                    <a:pt x="19" y="96"/>
                    <a:pt x="19" y="96"/>
                  </a:cubicBezTo>
                  <a:cubicBezTo>
                    <a:pt x="19" y="96"/>
                    <a:pt x="19" y="96"/>
                    <a:pt x="19" y="96"/>
                  </a:cubicBezTo>
                  <a:cubicBezTo>
                    <a:pt x="20" y="97"/>
                    <a:pt x="20" y="97"/>
                    <a:pt x="20" y="97"/>
                  </a:cubicBezTo>
                  <a:cubicBezTo>
                    <a:pt x="20" y="97"/>
                    <a:pt x="22" y="98"/>
                    <a:pt x="23" y="98"/>
                  </a:cubicBezTo>
                  <a:cubicBezTo>
                    <a:pt x="23" y="98"/>
                    <a:pt x="24" y="98"/>
                    <a:pt x="24" y="98"/>
                  </a:cubicBezTo>
                  <a:cubicBezTo>
                    <a:pt x="28" y="97"/>
                    <a:pt x="30" y="95"/>
                    <a:pt x="33" y="93"/>
                  </a:cubicBezTo>
                  <a:cubicBezTo>
                    <a:pt x="33" y="93"/>
                    <a:pt x="33" y="93"/>
                    <a:pt x="33" y="93"/>
                  </a:cubicBezTo>
                  <a:cubicBezTo>
                    <a:pt x="34" y="93"/>
                    <a:pt x="34" y="92"/>
                    <a:pt x="35" y="92"/>
                  </a:cubicBezTo>
                  <a:cubicBezTo>
                    <a:pt x="37" y="90"/>
                    <a:pt x="39" y="89"/>
                    <a:pt x="39" y="85"/>
                  </a:cubicBezTo>
                  <a:cubicBezTo>
                    <a:pt x="39" y="84"/>
                    <a:pt x="39" y="84"/>
                    <a:pt x="39" y="84"/>
                  </a:cubicBezTo>
                  <a:cubicBezTo>
                    <a:pt x="40" y="81"/>
                    <a:pt x="40" y="79"/>
                    <a:pt x="44" y="79"/>
                  </a:cubicBezTo>
                  <a:cubicBezTo>
                    <a:pt x="45" y="79"/>
                    <a:pt x="45" y="79"/>
                    <a:pt x="45" y="79"/>
                  </a:cubicBezTo>
                  <a:cubicBezTo>
                    <a:pt x="48" y="79"/>
                    <a:pt x="50" y="79"/>
                    <a:pt x="53" y="77"/>
                  </a:cubicBezTo>
                  <a:cubicBezTo>
                    <a:pt x="54" y="76"/>
                    <a:pt x="55" y="74"/>
                    <a:pt x="56" y="73"/>
                  </a:cubicBezTo>
                  <a:cubicBezTo>
                    <a:pt x="57" y="72"/>
                    <a:pt x="58" y="70"/>
                    <a:pt x="59" y="69"/>
                  </a:cubicBezTo>
                  <a:cubicBezTo>
                    <a:pt x="60" y="68"/>
                    <a:pt x="62" y="67"/>
                    <a:pt x="64" y="66"/>
                  </a:cubicBezTo>
                  <a:cubicBezTo>
                    <a:pt x="65" y="66"/>
                    <a:pt x="66" y="65"/>
                    <a:pt x="67" y="65"/>
                  </a:cubicBezTo>
                  <a:cubicBezTo>
                    <a:pt x="68" y="64"/>
                    <a:pt x="69" y="63"/>
                    <a:pt x="70" y="63"/>
                  </a:cubicBezTo>
                  <a:cubicBezTo>
                    <a:pt x="72" y="62"/>
                    <a:pt x="73" y="61"/>
                    <a:pt x="74" y="59"/>
                  </a:cubicBezTo>
                  <a:cubicBezTo>
                    <a:pt x="76" y="57"/>
                    <a:pt x="78" y="56"/>
                    <a:pt x="81" y="56"/>
                  </a:cubicBezTo>
                  <a:cubicBezTo>
                    <a:pt x="82" y="56"/>
                    <a:pt x="82" y="56"/>
                    <a:pt x="83" y="56"/>
                  </a:cubicBezTo>
                  <a:cubicBezTo>
                    <a:pt x="86" y="57"/>
                    <a:pt x="87" y="59"/>
                    <a:pt x="88" y="60"/>
                  </a:cubicBezTo>
                  <a:cubicBezTo>
                    <a:pt x="88" y="62"/>
                    <a:pt x="89" y="63"/>
                    <a:pt x="90" y="64"/>
                  </a:cubicBezTo>
                  <a:cubicBezTo>
                    <a:pt x="94" y="67"/>
                    <a:pt x="99" y="68"/>
                    <a:pt x="103" y="68"/>
                  </a:cubicBezTo>
                  <a:cubicBezTo>
                    <a:pt x="104" y="68"/>
                    <a:pt x="105" y="68"/>
                    <a:pt x="105" y="69"/>
                  </a:cubicBezTo>
                  <a:cubicBezTo>
                    <a:pt x="106" y="69"/>
                    <a:pt x="106" y="69"/>
                    <a:pt x="106" y="70"/>
                  </a:cubicBezTo>
                  <a:cubicBezTo>
                    <a:pt x="106" y="70"/>
                    <a:pt x="107" y="70"/>
                    <a:pt x="107" y="70"/>
                  </a:cubicBezTo>
                  <a:cubicBezTo>
                    <a:pt x="108" y="71"/>
                    <a:pt x="109" y="71"/>
                    <a:pt x="109" y="72"/>
                  </a:cubicBezTo>
                  <a:cubicBezTo>
                    <a:pt x="109" y="72"/>
                    <a:pt x="110" y="73"/>
                    <a:pt x="110" y="73"/>
                  </a:cubicBezTo>
                  <a:cubicBezTo>
                    <a:pt x="111" y="74"/>
                    <a:pt x="111" y="75"/>
                    <a:pt x="111" y="75"/>
                  </a:cubicBezTo>
                  <a:cubicBezTo>
                    <a:pt x="112" y="75"/>
                    <a:pt x="112" y="75"/>
                    <a:pt x="112" y="75"/>
                  </a:cubicBezTo>
                  <a:cubicBezTo>
                    <a:pt x="112" y="75"/>
                    <a:pt x="112" y="75"/>
                    <a:pt x="112" y="75"/>
                  </a:cubicBezTo>
                  <a:cubicBezTo>
                    <a:pt x="113" y="75"/>
                    <a:pt x="113" y="75"/>
                    <a:pt x="113" y="75"/>
                  </a:cubicBezTo>
                  <a:cubicBezTo>
                    <a:pt x="113" y="75"/>
                    <a:pt x="114" y="75"/>
                    <a:pt x="115" y="75"/>
                  </a:cubicBezTo>
                  <a:cubicBezTo>
                    <a:pt x="115" y="74"/>
                    <a:pt x="116" y="74"/>
                    <a:pt x="116" y="74"/>
                  </a:cubicBezTo>
                  <a:cubicBezTo>
                    <a:pt x="117" y="74"/>
                    <a:pt x="118" y="74"/>
                    <a:pt x="119" y="75"/>
                  </a:cubicBezTo>
                  <a:cubicBezTo>
                    <a:pt x="119" y="76"/>
                    <a:pt x="120" y="77"/>
                    <a:pt x="120" y="77"/>
                  </a:cubicBezTo>
                  <a:cubicBezTo>
                    <a:pt x="121" y="79"/>
                    <a:pt x="121" y="79"/>
                    <a:pt x="124" y="80"/>
                  </a:cubicBezTo>
                  <a:cubicBezTo>
                    <a:pt x="128" y="81"/>
                    <a:pt x="129" y="82"/>
                    <a:pt x="129" y="86"/>
                  </a:cubicBezTo>
                  <a:cubicBezTo>
                    <a:pt x="129" y="88"/>
                    <a:pt x="129" y="88"/>
                    <a:pt x="129" y="88"/>
                  </a:cubicBezTo>
                  <a:cubicBezTo>
                    <a:pt x="129" y="88"/>
                    <a:pt x="129" y="89"/>
                    <a:pt x="129" y="90"/>
                  </a:cubicBezTo>
                  <a:cubicBezTo>
                    <a:pt x="129" y="92"/>
                    <a:pt x="129" y="92"/>
                    <a:pt x="129" y="92"/>
                  </a:cubicBezTo>
                  <a:cubicBezTo>
                    <a:pt x="131" y="91"/>
                    <a:pt x="131" y="91"/>
                    <a:pt x="131" y="91"/>
                  </a:cubicBezTo>
                  <a:cubicBezTo>
                    <a:pt x="131" y="91"/>
                    <a:pt x="132" y="91"/>
                    <a:pt x="132" y="91"/>
                  </a:cubicBezTo>
                  <a:cubicBezTo>
                    <a:pt x="133" y="91"/>
                    <a:pt x="133" y="91"/>
                    <a:pt x="134" y="90"/>
                  </a:cubicBezTo>
                  <a:cubicBezTo>
                    <a:pt x="134" y="90"/>
                    <a:pt x="135" y="90"/>
                    <a:pt x="136" y="89"/>
                  </a:cubicBezTo>
                  <a:cubicBezTo>
                    <a:pt x="136" y="89"/>
                    <a:pt x="137" y="89"/>
                    <a:pt x="137" y="89"/>
                  </a:cubicBezTo>
                  <a:cubicBezTo>
                    <a:pt x="138" y="89"/>
                    <a:pt x="138" y="89"/>
                    <a:pt x="139" y="89"/>
                  </a:cubicBezTo>
                  <a:cubicBezTo>
                    <a:pt x="139" y="89"/>
                    <a:pt x="139" y="89"/>
                    <a:pt x="140" y="89"/>
                  </a:cubicBezTo>
                  <a:cubicBezTo>
                    <a:pt x="140" y="89"/>
                    <a:pt x="140" y="89"/>
                    <a:pt x="140" y="89"/>
                  </a:cubicBezTo>
                  <a:cubicBezTo>
                    <a:pt x="143" y="89"/>
                    <a:pt x="145" y="88"/>
                    <a:pt x="147" y="85"/>
                  </a:cubicBezTo>
                  <a:cubicBezTo>
                    <a:pt x="149" y="82"/>
                    <a:pt x="152" y="77"/>
                    <a:pt x="155" y="77"/>
                  </a:cubicBezTo>
                  <a:cubicBezTo>
                    <a:pt x="155" y="77"/>
                    <a:pt x="155" y="77"/>
                    <a:pt x="155" y="77"/>
                  </a:cubicBezTo>
                  <a:cubicBezTo>
                    <a:pt x="155" y="77"/>
                    <a:pt x="156" y="78"/>
                    <a:pt x="157" y="80"/>
                  </a:cubicBezTo>
                  <a:cubicBezTo>
                    <a:pt x="158" y="82"/>
                    <a:pt x="158" y="82"/>
                    <a:pt x="158" y="82"/>
                  </a:cubicBezTo>
                  <a:cubicBezTo>
                    <a:pt x="160" y="82"/>
                    <a:pt x="160" y="82"/>
                    <a:pt x="160" y="82"/>
                  </a:cubicBezTo>
                  <a:cubicBezTo>
                    <a:pt x="160" y="82"/>
                    <a:pt x="162" y="82"/>
                    <a:pt x="163" y="82"/>
                  </a:cubicBezTo>
                  <a:cubicBezTo>
                    <a:pt x="166" y="82"/>
                    <a:pt x="167" y="84"/>
                    <a:pt x="169" y="86"/>
                  </a:cubicBezTo>
                  <a:cubicBezTo>
                    <a:pt x="171" y="88"/>
                    <a:pt x="171" y="88"/>
                    <a:pt x="171" y="88"/>
                  </a:cubicBezTo>
                  <a:cubicBezTo>
                    <a:pt x="175" y="92"/>
                    <a:pt x="178" y="96"/>
                    <a:pt x="184" y="97"/>
                  </a:cubicBezTo>
                  <a:cubicBezTo>
                    <a:pt x="186" y="97"/>
                    <a:pt x="187" y="98"/>
                    <a:pt x="189" y="98"/>
                  </a:cubicBezTo>
                  <a:cubicBezTo>
                    <a:pt x="191" y="98"/>
                    <a:pt x="194" y="99"/>
                    <a:pt x="196" y="99"/>
                  </a:cubicBezTo>
                  <a:cubicBezTo>
                    <a:pt x="196" y="99"/>
                    <a:pt x="196" y="99"/>
                    <a:pt x="196" y="99"/>
                  </a:cubicBezTo>
                  <a:cubicBezTo>
                    <a:pt x="200" y="99"/>
                    <a:pt x="204" y="98"/>
                    <a:pt x="208" y="97"/>
                  </a:cubicBezTo>
                  <a:cubicBezTo>
                    <a:pt x="209" y="97"/>
                    <a:pt x="210" y="97"/>
                    <a:pt x="211" y="97"/>
                  </a:cubicBezTo>
                  <a:cubicBezTo>
                    <a:pt x="214" y="96"/>
                    <a:pt x="216" y="96"/>
                    <a:pt x="219" y="94"/>
                  </a:cubicBezTo>
                  <a:cubicBezTo>
                    <a:pt x="222" y="92"/>
                    <a:pt x="224" y="90"/>
                    <a:pt x="227" y="87"/>
                  </a:cubicBezTo>
                  <a:cubicBezTo>
                    <a:pt x="229" y="85"/>
                    <a:pt x="231" y="85"/>
                    <a:pt x="233" y="85"/>
                  </a:cubicBezTo>
                  <a:cubicBezTo>
                    <a:pt x="234" y="84"/>
                    <a:pt x="236" y="84"/>
                    <a:pt x="237" y="83"/>
                  </a:cubicBezTo>
                  <a:cubicBezTo>
                    <a:pt x="238" y="82"/>
                    <a:pt x="239" y="82"/>
                    <a:pt x="240" y="81"/>
                  </a:cubicBezTo>
                  <a:cubicBezTo>
                    <a:pt x="242" y="80"/>
                    <a:pt x="243" y="78"/>
                    <a:pt x="245" y="78"/>
                  </a:cubicBezTo>
                  <a:cubicBezTo>
                    <a:pt x="246" y="78"/>
                    <a:pt x="246" y="78"/>
                    <a:pt x="247" y="79"/>
                  </a:cubicBezTo>
                  <a:cubicBezTo>
                    <a:pt x="249" y="79"/>
                    <a:pt x="252" y="80"/>
                    <a:pt x="255" y="82"/>
                  </a:cubicBezTo>
                  <a:cubicBezTo>
                    <a:pt x="257" y="82"/>
                    <a:pt x="258" y="83"/>
                    <a:pt x="259" y="83"/>
                  </a:cubicBezTo>
                  <a:cubicBezTo>
                    <a:pt x="261" y="84"/>
                    <a:pt x="263" y="84"/>
                    <a:pt x="264" y="85"/>
                  </a:cubicBezTo>
                  <a:cubicBezTo>
                    <a:pt x="265" y="85"/>
                    <a:pt x="266" y="86"/>
                    <a:pt x="268" y="86"/>
                  </a:cubicBezTo>
                  <a:cubicBezTo>
                    <a:pt x="269" y="87"/>
                    <a:pt x="269" y="87"/>
                    <a:pt x="269" y="87"/>
                  </a:cubicBezTo>
                  <a:cubicBezTo>
                    <a:pt x="270" y="85"/>
                    <a:pt x="270" y="85"/>
                    <a:pt x="270" y="85"/>
                  </a:cubicBezTo>
                  <a:cubicBezTo>
                    <a:pt x="271" y="84"/>
                    <a:pt x="272" y="82"/>
                    <a:pt x="273" y="81"/>
                  </a:cubicBezTo>
                  <a:cubicBezTo>
                    <a:pt x="275" y="77"/>
                    <a:pt x="277" y="74"/>
                    <a:pt x="278" y="71"/>
                  </a:cubicBezTo>
                  <a:cubicBezTo>
                    <a:pt x="279" y="67"/>
                    <a:pt x="280" y="64"/>
                    <a:pt x="280" y="61"/>
                  </a:cubicBezTo>
                  <a:cubicBezTo>
                    <a:pt x="281" y="58"/>
                    <a:pt x="281" y="55"/>
                    <a:pt x="282" y="52"/>
                  </a:cubicBezTo>
                  <a:cubicBezTo>
                    <a:pt x="283" y="50"/>
                    <a:pt x="283" y="50"/>
                    <a:pt x="283" y="50"/>
                  </a:cubicBezTo>
                  <a:cubicBezTo>
                    <a:pt x="286" y="44"/>
                    <a:pt x="288" y="38"/>
                    <a:pt x="289" y="31"/>
                  </a:cubicBezTo>
                  <a:cubicBezTo>
                    <a:pt x="289" y="31"/>
                    <a:pt x="289" y="29"/>
                    <a:pt x="289" y="29"/>
                  </a:cubicBezTo>
                  <a:cubicBezTo>
                    <a:pt x="289" y="27"/>
                    <a:pt x="289" y="27"/>
                    <a:pt x="289" y="27"/>
                  </a:cubicBezTo>
                  <a:lnTo>
                    <a:pt x="288" y="27"/>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9">
              <a:extLst>
                <a:ext uri="{FF2B5EF4-FFF2-40B4-BE49-F238E27FC236}">
                  <a16:creationId xmlns:a16="http://schemas.microsoft.com/office/drawing/2014/main" id="{0D537818-4B5F-439C-933C-CCDF9C78D9AC}"/>
                </a:ext>
              </a:extLst>
            </p:cNvPr>
            <p:cNvSpPr>
              <a:spLocks/>
            </p:cNvSpPr>
            <p:nvPr/>
          </p:nvSpPr>
          <p:spPr bwMode="auto">
            <a:xfrm>
              <a:off x="3029" y="2782"/>
              <a:ext cx="905" cy="616"/>
            </a:xfrm>
            <a:custGeom>
              <a:avLst/>
              <a:gdLst>
                <a:gd name="T0" fmla="*/ 360 w 371"/>
                <a:gd name="T1" fmla="*/ 133 h 252"/>
                <a:gd name="T2" fmla="*/ 346 w 371"/>
                <a:gd name="T3" fmla="*/ 125 h 252"/>
                <a:gd name="T4" fmla="*/ 310 w 371"/>
                <a:gd name="T5" fmla="*/ 134 h 252"/>
                <a:gd name="T6" fmla="*/ 288 w 371"/>
                <a:gd name="T7" fmla="*/ 144 h 252"/>
                <a:gd name="T8" fmla="*/ 272 w 371"/>
                <a:gd name="T9" fmla="*/ 125 h 252"/>
                <a:gd name="T10" fmla="*/ 268 w 371"/>
                <a:gd name="T11" fmla="*/ 106 h 252"/>
                <a:gd name="T12" fmla="*/ 269 w 371"/>
                <a:gd name="T13" fmla="*/ 75 h 252"/>
                <a:gd name="T14" fmla="*/ 251 w 371"/>
                <a:gd name="T15" fmla="*/ 65 h 252"/>
                <a:gd name="T16" fmla="*/ 246 w 371"/>
                <a:gd name="T17" fmla="*/ 48 h 252"/>
                <a:gd name="T18" fmla="*/ 244 w 371"/>
                <a:gd name="T19" fmla="*/ 33 h 252"/>
                <a:gd name="T20" fmla="*/ 243 w 371"/>
                <a:gd name="T21" fmla="*/ 18 h 252"/>
                <a:gd name="T22" fmla="*/ 237 w 371"/>
                <a:gd name="T23" fmla="*/ 12 h 252"/>
                <a:gd name="T24" fmla="*/ 231 w 371"/>
                <a:gd name="T25" fmla="*/ 14 h 252"/>
                <a:gd name="T26" fmla="*/ 217 w 371"/>
                <a:gd name="T27" fmla="*/ 14 h 252"/>
                <a:gd name="T28" fmla="*/ 207 w 371"/>
                <a:gd name="T29" fmla="*/ 15 h 252"/>
                <a:gd name="T30" fmla="*/ 196 w 371"/>
                <a:gd name="T31" fmla="*/ 15 h 252"/>
                <a:gd name="T32" fmla="*/ 180 w 371"/>
                <a:gd name="T33" fmla="*/ 21 h 252"/>
                <a:gd name="T34" fmla="*/ 171 w 371"/>
                <a:gd name="T35" fmla="*/ 22 h 252"/>
                <a:gd name="T36" fmla="*/ 164 w 371"/>
                <a:gd name="T37" fmla="*/ 23 h 252"/>
                <a:gd name="T38" fmla="*/ 159 w 371"/>
                <a:gd name="T39" fmla="*/ 9 h 252"/>
                <a:gd name="T40" fmla="*/ 132 w 371"/>
                <a:gd name="T41" fmla="*/ 5 h 252"/>
                <a:gd name="T42" fmla="*/ 119 w 371"/>
                <a:gd name="T43" fmla="*/ 4 h 252"/>
                <a:gd name="T44" fmla="*/ 110 w 371"/>
                <a:gd name="T45" fmla="*/ 0 h 252"/>
                <a:gd name="T46" fmla="*/ 102 w 371"/>
                <a:gd name="T47" fmla="*/ 3 h 252"/>
                <a:gd name="T48" fmla="*/ 100 w 371"/>
                <a:gd name="T49" fmla="*/ 3 h 252"/>
                <a:gd name="T50" fmla="*/ 87 w 371"/>
                <a:gd name="T51" fmla="*/ 10 h 252"/>
                <a:gd name="T52" fmla="*/ 76 w 371"/>
                <a:gd name="T53" fmla="*/ 23 h 252"/>
                <a:gd name="T54" fmla="*/ 54 w 371"/>
                <a:gd name="T55" fmla="*/ 51 h 252"/>
                <a:gd name="T56" fmla="*/ 44 w 371"/>
                <a:gd name="T57" fmla="*/ 76 h 252"/>
                <a:gd name="T58" fmla="*/ 15 w 371"/>
                <a:gd name="T59" fmla="*/ 110 h 252"/>
                <a:gd name="T60" fmla="*/ 3 w 371"/>
                <a:gd name="T61" fmla="*/ 123 h 252"/>
                <a:gd name="T62" fmla="*/ 19 w 371"/>
                <a:gd name="T63" fmla="*/ 123 h 252"/>
                <a:gd name="T64" fmla="*/ 31 w 371"/>
                <a:gd name="T65" fmla="*/ 125 h 252"/>
                <a:gd name="T66" fmla="*/ 51 w 371"/>
                <a:gd name="T67" fmla="*/ 127 h 252"/>
                <a:gd name="T68" fmla="*/ 68 w 371"/>
                <a:gd name="T69" fmla="*/ 129 h 252"/>
                <a:gd name="T70" fmla="*/ 105 w 371"/>
                <a:gd name="T71" fmla="*/ 142 h 252"/>
                <a:gd name="T72" fmla="*/ 124 w 371"/>
                <a:gd name="T73" fmla="*/ 142 h 252"/>
                <a:gd name="T74" fmla="*/ 142 w 371"/>
                <a:gd name="T75" fmla="*/ 175 h 252"/>
                <a:gd name="T76" fmla="*/ 151 w 371"/>
                <a:gd name="T77" fmla="*/ 201 h 252"/>
                <a:gd name="T78" fmla="*/ 151 w 371"/>
                <a:gd name="T79" fmla="*/ 219 h 252"/>
                <a:gd name="T80" fmla="*/ 185 w 371"/>
                <a:gd name="T81" fmla="*/ 226 h 252"/>
                <a:gd name="T82" fmla="*/ 193 w 371"/>
                <a:gd name="T83" fmla="*/ 240 h 252"/>
                <a:gd name="T84" fmla="*/ 204 w 371"/>
                <a:gd name="T85" fmla="*/ 251 h 252"/>
                <a:gd name="T86" fmla="*/ 210 w 371"/>
                <a:gd name="T87" fmla="*/ 239 h 252"/>
                <a:gd name="T88" fmla="*/ 231 w 371"/>
                <a:gd name="T89" fmla="*/ 227 h 252"/>
                <a:gd name="T90" fmla="*/ 250 w 371"/>
                <a:gd name="T91" fmla="*/ 213 h 252"/>
                <a:gd name="T92" fmla="*/ 263 w 371"/>
                <a:gd name="T93" fmla="*/ 210 h 252"/>
                <a:gd name="T94" fmla="*/ 277 w 371"/>
                <a:gd name="T95" fmla="*/ 197 h 252"/>
                <a:gd name="T96" fmla="*/ 286 w 371"/>
                <a:gd name="T97" fmla="*/ 192 h 252"/>
                <a:gd name="T98" fmla="*/ 307 w 371"/>
                <a:gd name="T99" fmla="*/ 191 h 252"/>
                <a:gd name="T100" fmla="*/ 316 w 371"/>
                <a:gd name="T101" fmla="*/ 186 h 252"/>
                <a:gd name="T102" fmla="*/ 328 w 371"/>
                <a:gd name="T103" fmla="*/ 178 h 252"/>
                <a:gd name="T104" fmla="*/ 343 w 371"/>
                <a:gd name="T105" fmla="*/ 173 h 252"/>
                <a:gd name="T106" fmla="*/ 343 w 371"/>
                <a:gd name="T107" fmla="*/ 166 h 252"/>
                <a:gd name="T108" fmla="*/ 368 w 371"/>
                <a:gd name="T109" fmla="*/ 14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1" h="252">
                  <a:moveTo>
                    <a:pt x="370" y="135"/>
                  </a:moveTo>
                  <a:cubicBezTo>
                    <a:pt x="369" y="133"/>
                    <a:pt x="367" y="132"/>
                    <a:pt x="364" y="132"/>
                  </a:cubicBezTo>
                  <a:cubicBezTo>
                    <a:pt x="364" y="132"/>
                    <a:pt x="363" y="132"/>
                    <a:pt x="362" y="133"/>
                  </a:cubicBezTo>
                  <a:cubicBezTo>
                    <a:pt x="361" y="133"/>
                    <a:pt x="361" y="133"/>
                    <a:pt x="360" y="133"/>
                  </a:cubicBezTo>
                  <a:cubicBezTo>
                    <a:pt x="358" y="134"/>
                    <a:pt x="356" y="135"/>
                    <a:pt x="354" y="135"/>
                  </a:cubicBezTo>
                  <a:cubicBezTo>
                    <a:pt x="353" y="135"/>
                    <a:pt x="352" y="135"/>
                    <a:pt x="351" y="134"/>
                  </a:cubicBezTo>
                  <a:cubicBezTo>
                    <a:pt x="349" y="133"/>
                    <a:pt x="347" y="131"/>
                    <a:pt x="346" y="127"/>
                  </a:cubicBezTo>
                  <a:cubicBezTo>
                    <a:pt x="346" y="125"/>
                    <a:pt x="346" y="125"/>
                    <a:pt x="346" y="125"/>
                  </a:cubicBezTo>
                  <a:cubicBezTo>
                    <a:pt x="340" y="127"/>
                    <a:pt x="340" y="127"/>
                    <a:pt x="340" y="127"/>
                  </a:cubicBezTo>
                  <a:cubicBezTo>
                    <a:pt x="334" y="129"/>
                    <a:pt x="329" y="131"/>
                    <a:pt x="323" y="132"/>
                  </a:cubicBezTo>
                  <a:cubicBezTo>
                    <a:pt x="321" y="133"/>
                    <a:pt x="319" y="133"/>
                    <a:pt x="317" y="133"/>
                  </a:cubicBezTo>
                  <a:cubicBezTo>
                    <a:pt x="315" y="133"/>
                    <a:pt x="313" y="133"/>
                    <a:pt x="310" y="134"/>
                  </a:cubicBezTo>
                  <a:cubicBezTo>
                    <a:pt x="308" y="135"/>
                    <a:pt x="307" y="136"/>
                    <a:pt x="305" y="138"/>
                  </a:cubicBezTo>
                  <a:cubicBezTo>
                    <a:pt x="304" y="140"/>
                    <a:pt x="303" y="141"/>
                    <a:pt x="302" y="142"/>
                  </a:cubicBezTo>
                  <a:cubicBezTo>
                    <a:pt x="300" y="143"/>
                    <a:pt x="296" y="144"/>
                    <a:pt x="292" y="144"/>
                  </a:cubicBezTo>
                  <a:cubicBezTo>
                    <a:pt x="291" y="144"/>
                    <a:pt x="289" y="144"/>
                    <a:pt x="288" y="144"/>
                  </a:cubicBezTo>
                  <a:cubicBezTo>
                    <a:pt x="284" y="144"/>
                    <a:pt x="281" y="142"/>
                    <a:pt x="279" y="140"/>
                  </a:cubicBezTo>
                  <a:cubicBezTo>
                    <a:pt x="277" y="138"/>
                    <a:pt x="277" y="136"/>
                    <a:pt x="277" y="133"/>
                  </a:cubicBezTo>
                  <a:cubicBezTo>
                    <a:pt x="277" y="131"/>
                    <a:pt x="277" y="129"/>
                    <a:pt x="276" y="128"/>
                  </a:cubicBezTo>
                  <a:cubicBezTo>
                    <a:pt x="275" y="126"/>
                    <a:pt x="274" y="125"/>
                    <a:pt x="272" y="125"/>
                  </a:cubicBezTo>
                  <a:cubicBezTo>
                    <a:pt x="270" y="124"/>
                    <a:pt x="268" y="123"/>
                    <a:pt x="267" y="121"/>
                  </a:cubicBezTo>
                  <a:cubicBezTo>
                    <a:pt x="266" y="119"/>
                    <a:pt x="267" y="116"/>
                    <a:pt x="267" y="113"/>
                  </a:cubicBezTo>
                  <a:cubicBezTo>
                    <a:pt x="268" y="111"/>
                    <a:pt x="268" y="110"/>
                    <a:pt x="268" y="108"/>
                  </a:cubicBezTo>
                  <a:cubicBezTo>
                    <a:pt x="268" y="108"/>
                    <a:pt x="268" y="107"/>
                    <a:pt x="268" y="106"/>
                  </a:cubicBezTo>
                  <a:cubicBezTo>
                    <a:pt x="268" y="99"/>
                    <a:pt x="269" y="90"/>
                    <a:pt x="272" y="86"/>
                  </a:cubicBezTo>
                  <a:cubicBezTo>
                    <a:pt x="273" y="85"/>
                    <a:pt x="273" y="85"/>
                    <a:pt x="274" y="84"/>
                  </a:cubicBezTo>
                  <a:cubicBezTo>
                    <a:pt x="276" y="82"/>
                    <a:pt x="276" y="81"/>
                    <a:pt x="275" y="78"/>
                  </a:cubicBezTo>
                  <a:cubicBezTo>
                    <a:pt x="273" y="76"/>
                    <a:pt x="272" y="75"/>
                    <a:pt x="269" y="75"/>
                  </a:cubicBezTo>
                  <a:cubicBezTo>
                    <a:pt x="268" y="75"/>
                    <a:pt x="266" y="75"/>
                    <a:pt x="265" y="75"/>
                  </a:cubicBezTo>
                  <a:cubicBezTo>
                    <a:pt x="263" y="75"/>
                    <a:pt x="262" y="76"/>
                    <a:pt x="261" y="76"/>
                  </a:cubicBezTo>
                  <a:cubicBezTo>
                    <a:pt x="259" y="76"/>
                    <a:pt x="258" y="75"/>
                    <a:pt x="257" y="75"/>
                  </a:cubicBezTo>
                  <a:cubicBezTo>
                    <a:pt x="255" y="74"/>
                    <a:pt x="253" y="70"/>
                    <a:pt x="251" y="65"/>
                  </a:cubicBezTo>
                  <a:cubicBezTo>
                    <a:pt x="251" y="65"/>
                    <a:pt x="251" y="65"/>
                    <a:pt x="251" y="65"/>
                  </a:cubicBezTo>
                  <a:cubicBezTo>
                    <a:pt x="251" y="64"/>
                    <a:pt x="250" y="63"/>
                    <a:pt x="250" y="62"/>
                  </a:cubicBezTo>
                  <a:cubicBezTo>
                    <a:pt x="249" y="61"/>
                    <a:pt x="249" y="61"/>
                    <a:pt x="249" y="61"/>
                  </a:cubicBezTo>
                  <a:cubicBezTo>
                    <a:pt x="247" y="57"/>
                    <a:pt x="244" y="52"/>
                    <a:pt x="246" y="48"/>
                  </a:cubicBezTo>
                  <a:cubicBezTo>
                    <a:pt x="247" y="47"/>
                    <a:pt x="248" y="46"/>
                    <a:pt x="249" y="46"/>
                  </a:cubicBezTo>
                  <a:cubicBezTo>
                    <a:pt x="250" y="44"/>
                    <a:pt x="251" y="44"/>
                    <a:pt x="251" y="41"/>
                  </a:cubicBezTo>
                  <a:cubicBezTo>
                    <a:pt x="250" y="39"/>
                    <a:pt x="249" y="38"/>
                    <a:pt x="247" y="36"/>
                  </a:cubicBezTo>
                  <a:cubicBezTo>
                    <a:pt x="246" y="35"/>
                    <a:pt x="245" y="34"/>
                    <a:pt x="244" y="33"/>
                  </a:cubicBezTo>
                  <a:cubicBezTo>
                    <a:pt x="243" y="31"/>
                    <a:pt x="244" y="29"/>
                    <a:pt x="244" y="26"/>
                  </a:cubicBezTo>
                  <a:cubicBezTo>
                    <a:pt x="245" y="25"/>
                    <a:pt x="245" y="23"/>
                    <a:pt x="245" y="21"/>
                  </a:cubicBezTo>
                  <a:cubicBezTo>
                    <a:pt x="244" y="20"/>
                    <a:pt x="244" y="19"/>
                    <a:pt x="244" y="19"/>
                  </a:cubicBezTo>
                  <a:cubicBezTo>
                    <a:pt x="243" y="18"/>
                    <a:pt x="243" y="18"/>
                    <a:pt x="243" y="18"/>
                  </a:cubicBezTo>
                  <a:cubicBezTo>
                    <a:pt x="242" y="18"/>
                    <a:pt x="242" y="18"/>
                    <a:pt x="242" y="18"/>
                  </a:cubicBezTo>
                  <a:cubicBezTo>
                    <a:pt x="242" y="18"/>
                    <a:pt x="241" y="18"/>
                    <a:pt x="240" y="17"/>
                  </a:cubicBezTo>
                  <a:cubicBezTo>
                    <a:pt x="239" y="16"/>
                    <a:pt x="239" y="15"/>
                    <a:pt x="239" y="14"/>
                  </a:cubicBezTo>
                  <a:cubicBezTo>
                    <a:pt x="238" y="13"/>
                    <a:pt x="238" y="12"/>
                    <a:pt x="237" y="12"/>
                  </a:cubicBezTo>
                  <a:cubicBezTo>
                    <a:pt x="236" y="12"/>
                    <a:pt x="236" y="12"/>
                    <a:pt x="236" y="12"/>
                  </a:cubicBezTo>
                  <a:cubicBezTo>
                    <a:pt x="236" y="12"/>
                    <a:pt x="236" y="12"/>
                    <a:pt x="236" y="12"/>
                  </a:cubicBezTo>
                  <a:cubicBezTo>
                    <a:pt x="235" y="12"/>
                    <a:pt x="234" y="12"/>
                    <a:pt x="233" y="13"/>
                  </a:cubicBezTo>
                  <a:cubicBezTo>
                    <a:pt x="233" y="13"/>
                    <a:pt x="232" y="14"/>
                    <a:pt x="231" y="14"/>
                  </a:cubicBezTo>
                  <a:cubicBezTo>
                    <a:pt x="230" y="14"/>
                    <a:pt x="229" y="14"/>
                    <a:pt x="228" y="14"/>
                  </a:cubicBezTo>
                  <a:cubicBezTo>
                    <a:pt x="227" y="14"/>
                    <a:pt x="226" y="14"/>
                    <a:pt x="225" y="14"/>
                  </a:cubicBezTo>
                  <a:cubicBezTo>
                    <a:pt x="224" y="14"/>
                    <a:pt x="223" y="14"/>
                    <a:pt x="222" y="14"/>
                  </a:cubicBezTo>
                  <a:cubicBezTo>
                    <a:pt x="220" y="14"/>
                    <a:pt x="219" y="14"/>
                    <a:pt x="217" y="14"/>
                  </a:cubicBezTo>
                  <a:cubicBezTo>
                    <a:pt x="217" y="15"/>
                    <a:pt x="217" y="15"/>
                    <a:pt x="216" y="15"/>
                  </a:cubicBezTo>
                  <a:cubicBezTo>
                    <a:pt x="214" y="16"/>
                    <a:pt x="212" y="17"/>
                    <a:pt x="210" y="17"/>
                  </a:cubicBezTo>
                  <a:cubicBezTo>
                    <a:pt x="210" y="17"/>
                    <a:pt x="209" y="17"/>
                    <a:pt x="209" y="17"/>
                  </a:cubicBezTo>
                  <a:cubicBezTo>
                    <a:pt x="208" y="16"/>
                    <a:pt x="207" y="16"/>
                    <a:pt x="207" y="15"/>
                  </a:cubicBezTo>
                  <a:cubicBezTo>
                    <a:pt x="206" y="14"/>
                    <a:pt x="206" y="14"/>
                    <a:pt x="206" y="14"/>
                  </a:cubicBezTo>
                  <a:cubicBezTo>
                    <a:pt x="205" y="14"/>
                    <a:pt x="205" y="14"/>
                    <a:pt x="205" y="14"/>
                  </a:cubicBezTo>
                  <a:cubicBezTo>
                    <a:pt x="203" y="14"/>
                    <a:pt x="201" y="14"/>
                    <a:pt x="199" y="15"/>
                  </a:cubicBezTo>
                  <a:cubicBezTo>
                    <a:pt x="198" y="15"/>
                    <a:pt x="197" y="15"/>
                    <a:pt x="196" y="15"/>
                  </a:cubicBezTo>
                  <a:cubicBezTo>
                    <a:pt x="194" y="15"/>
                    <a:pt x="192" y="16"/>
                    <a:pt x="191" y="16"/>
                  </a:cubicBezTo>
                  <a:cubicBezTo>
                    <a:pt x="189" y="17"/>
                    <a:pt x="188" y="17"/>
                    <a:pt x="187" y="17"/>
                  </a:cubicBezTo>
                  <a:cubicBezTo>
                    <a:pt x="185" y="18"/>
                    <a:pt x="185" y="18"/>
                    <a:pt x="185" y="18"/>
                  </a:cubicBezTo>
                  <a:cubicBezTo>
                    <a:pt x="182" y="18"/>
                    <a:pt x="182" y="18"/>
                    <a:pt x="180" y="21"/>
                  </a:cubicBezTo>
                  <a:cubicBezTo>
                    <a:pt x="179" y="21"/>
                    <a:pt x="179" y="21"/>
                    <a:pt x="179" y="21"/>
                  </a:cubicBezTo>
                  <a:cubicBezTo>
                    <a:pt x="177" y="23"/>
                    <a:pt x="176" y="25"/>
                    <a:pt x="173" y="25"/>
                  </a:cubicBezTo>
                  <a:cubicBezTo>
                    <a:pt x="173" y="25"/>
                    <a:pt x="172" y="25"/>
                    <a:pt x="172" y="25"/>
                  </a:cubicBezTo>
                  <a:cubicBezTo>
                    <a:pt x="171" y="24"/>
                    <a:pt x="171" y="23"/>
                    <a:pt x="171" y="22"/>
                  </a:cubicBezTo>
                  <a:cubicBezTo>
                    <a:pt x="170" y="20"/>
                    <a:pt x="170" y="20"/>
                    <a:pt x="170" y="20"/>
                  </a:cubicBezTo>
                  <a:cubicBezTo>
                    <a:pt x="168" y="21"/>
                    <a:pt x="168" y="21"/>
                    <a:pt x="168" y="21"/>
                  </a:cubicBezTo>
                  <a:cubicBezTo>
                    <a:pt x="167" y="21"/>
                    <a:pt x="167" y="21"/>
                    <a:pt x="166" y="22"/>
                  </a:cubicBezTo>
                  <a:cubicBezTo>
                    <a:pt x="166" y="22"/>
                    <a:pt x="165" y="23"/>
                    <a:pt x="164" y="23"/>
                  </a:cubicBezTo>
                  <a:cubicBezTo>
                    <a:pt x="164" y="23"/>
                    <a:pt x="164" y="23"/>
                    <a:pt x="164" y="23"/>
                  </a:cubicBezTo>
                  <a:cubicBezTo>
                    <a:pt x="163" y="23"/>
                    <a:pt x="162" y="22"/>
                    <a:pt x="162" y="21"/>
                  </a:cubicBezTo>
                  <a:cubicBezTo>
                    <a:pt x="160" y="19"/>
                    <a:pt x="160" y="17"/>
                    <a:pt x="160" y="14"/>
                  </a:cubicBezTo>
                  <a:cubicBezTo>
                    <a:pt x="160" y="12"/>
                    <a:pt x="160" y="11"/>
                    <a:pt x="159" y="9"/>
                  </a:cubicBezTo>
                  <a:cubicBezTo>
                    <a:pt x="158" y="7"/>
                    <a:pt x="155" y="6"/>
                    <a:pt x="147" y="6"/>
                  </a:cubicBezTo>
                  <a:cubicBezTo>
                    <a:pt x="145" y="6"/>
                    <a:pt x="143" y="6"/>
                    <a:pt x="142" y="6"/>
                  </a:cubicBezTo>
                  <a:cubicBezTo>
                    <a:pt x="141" y="6"/>
                    <a:pt x="139" y="6"/>
                    <a:pt x="139" y="6"/>
                  </a:cubicBezTo>
                  <a:cubicBezTo>
                    <a:pt x="136" y="6"/>
                    <a:pt x="134" y="5"/>
                    <a:pt x="132" y="5"/>
                  </a:cubicBezTo>
                  <a:cubicBezTo>
                    <a:pt x="131" y="4"/>
                    <a:pt x="130" y="4"/>
                    <a:pt x="129" y="4"/>
                  </a:cubicBezTo>
                  <a:cubicBezTo>
                    <a:pt x="128" y="3"/>
                    <a:pt x="127" y="3"/>
                    <a:pt x="125" y="3"/>
                  </a:cubicBezTo>
                  <a:cubicBezTo>
                    <a:pt x="124" y="3"/>
                    <a:pt x="123" y="3"/>
                    <a:pt x="122" y="3"/>
                  </a:cubicBezTo>
                  <a:cubicBezTo>
                    <a:pt x="121" y="3"/>
                    <a:pt x="120" y="4"/>
                    <a:pt x="119" y="4"/>
                  </a:cubicBezTo>
                  <a:cubicBezTo>
                    <a:pt x="118" y="4"/>
                    <a:pt x="118" y="4"/>
                    <a:pt x="118" y="4"/>
                  </a:cubicBezTo>
                  <a:cubicBezTo>
                    <a:pt x="116" y="3"/>
                    <a:pt x="115" y="3"/>
                    <a:pt x="114" y="2"/>
                  </a:cubicBezTo>
                  <a:cubicBezTo>
                    <a:pt x="113" y="1"/>
                    <a:pt x="112" y="0"/>
                    <a:pt x="110" y="0"/>
                  </a:cubicBezTo>
                  <a:cubicBezTo>
                    <a:pt x="110" y="0"/>
                    <a:pt x="110" y="0"/>
                    <a:pt x="110" y="0"/>
                  </a:cubicBezTo>
                  <a:cubicBezTo>
                    <a:pt x="109" y="0"/>
                    <a:pt x="109" y="0"/>
                    <a:pt x="109" y="0"/>
                  </a:cubicBezTo>
                  <a:cubicBezTo>
                    <a:pt x="107" y="0"/>
                    <a:pt x="103" y="3"/>
                    <a:pt x="102" y="3"/>
                  </a:cubicBezTo>
                  <a:cubicBezTo>
                    <a:pt x="102" y="3"/>
                    <a:pt x="102" y="3"/>
                    <a:pt x="102" y="3"/>
                  </a:cubicBezTo>
                  <a:cubicBezTo>
                    <a:pt x="102" y="3"/>
                    <a:pt x="102" y="3"/>
                    <a:pt x="102" y="3"/>
                  </a:cubicBezTo>
                  <a:cubicBezTo>
                    <a:pt x="102" y="4"/>
                    <a:pt x="101" y="4"/>
                    <a:pt x="101" y="4"/>
                  </a:cubicBezTo>
                  <a:cubicBezTo>
                    <a:pt x="101" y="4"/>
                    <a:pt x="101" y="4"/>
                    <a:pt x="101" y="4"/>
                  </a:cubicBezTo>
                  <a:cubicBezTo>
                    <a:pt x="101" y="3"/>
                    <a:pt x="101" y="3"/>
                    <a:pt x="101" y="3"/>
                  </a:cubicBezTo>
                  <a:cubicBezTo>
                    <a:pt x="100" y="3"/>
                    <a:pt x="100" y="3"/>
                    <a:pt x="100" y="3"/>
                  </a:cubicBezTo>
                  <a:cubicBezTo>
                    <a:pt x="98" y="3"/>
                    <a:pt x="89" y="5"/>
                    <a:pt x="87" y="8"/>
                  </a:cubicBezTo>
                  <a:cubicBezTo>
                    <a:pt x="87" y="9"/>
                    <a:pt x="87" y="9"/>
                    <a:pt x="87" y="9"/>
                  </a:cubicBezTo>
                  <a:cubicBezTo>
                    <a:pt x="87" y="10"/>
                    <a:pt x="87" y="10"/>
                    <a:pt x="87" y="10"/>
                  </a:cubicBezTo>
                  <a:cubicBezTo>
                    <a:pt x="87" y="10"/>
                    <a:pt x="87" y="10"/>
                    <a:pt x="87" y="10"/>
                  </a:cubicBezTo>
                  <a:cubicBezTo>
                    <a:pt x="87" y="11"/>
                    <a:pt x="87" y="12"/>
                    <a:pt x="88" y="13"/>
                  </a:cubicBezTo>
                  <a:cubicBezTo>
                    <a:pt x="89" y="14"/>
                    <a:pt x="90" y="16"/>
                    <a:pt x="89" y="17"/>
                  </a:cubicBezTo>
                  <a:cubicBezTo>
                    <a:pt x="88" y="19"/>
                    <a:pt x="84" y="21"/>
                    <a:pt x="79" y="22"/>
                  </a:cubicBezTo>
                  <a:cubicBezTo>
                    <a:pt x="78" y="22"/>
                    <a:pt x="77" y="23"/>
                    <a:pt x="76" y="23"/>
                  </a:cubicBezTo>
                  <a:cubicBezTo>
                    <a:pt x="71" y="25"/>
                    <a:pt x="67" y="27"/>
                    <a:pt x="64" y="31"/>
                  </a:cubicBezTo>
                  <a:cubicBezTo>
                    <a:pt x="62" y="34"/>
                    <a:pt x="61" y="37"/>
                    <a:pt x="60" y="40"/>
                  </a:cubicBezTo>
                  <a:cubicBezTo>
                    <a:pt x="59" y="42"/>
                    <a:pt x="59" y="43"/>
                    <a:pt x="58" y="45"/>
                  </a:cubicBezTo>
                  <a:cubicBezTo>
                    <a:pt x="58" y="47"/>
                    <a:pt x="56" y="49"/>
                    <a:pt x="54" y="51"/>
                  </a:cubicBezTo>
                  <a:cubicBezTo>
                    <a:pt x="53" y="53"/>
                    <a:pt x="52" y="54"/>
                    <a:pt x="51" y="56"/>
                  </a:cubicBezTo>
                  <a:cubicBezTo>
                    <a:pt x="50" y="58"/>
                    <a:pt x="50" y="61"/>
                    <a:pt x="50" y="63"/>
                  </a:cubicBezTo>
                  <a:cubicBezTo>
                    <a:pt x="49" y="65"/>
                    <a:pt x="49" y="68"/>
                    <a:pt x="47" y="70"/>
                  </a:cubicBezTo>
                  <a:cubicBezTo>
                    <a:pt x="46" y="72"/>
                    <a:pt x="45" y="74"/>
                    <a:pt x="44" y="76"/>
                  </a:cubicBezTo>
                  <a:cubicBezTo>
                    <a:pt x="43" y="78"/>
                    <a:pt x="41" y="80"/>
                    <a:pt x="40" y="82"/>
                  </a:cubicBezTo>
                  <a:cubicBezTo>
                    <a:pt x="37" y="85"/>
                    <a:pt x="35" y="89"/>
                    <a:pt x="33" y="92"/>
                  </a:cubicBezTo>
                  <a:cubicBezTo>
                    <a:pt x="30" y="98"/>
                    <a:pt x="26" y="104"/>
                    <a:pt x="21" y="107"/>
                  </a:cubicBezTo>
                  <a:cubicBezTo>
                    <a:pt x="20" y="108"/>
                    <a:pt x="17" y="109"/>
                    <a:pt x="15" y="110"/>
                  </a:cubicBezTo>
                  <a:cubicBezTo>
                    <a:pt x="13" y="111"/>
                    <a:pt x="11" y="112"/>
                    <a:pt x="9" y="114"/>
                  </a:cubicBezTo>
                  <a:cubicBezTo>
                    <a:pt x="6" y="115"/>
                    <a:pt x="4" y="117"/>
                    <a:pt x="2" y="120"/>
                  </a:cubicBezTo>
                  <a:cubicBezTo>
                    <a:pt x="0" y="121"/>
                    <a:pt x="0" y="121"/>
                    <a:pt x="0" y="121"/>
                  </a:cubicBezTo>
                  <a:cubicBezTo>
                    <a:pt x="3" y="123"/>
                    <a:pt x="3" y="123"/>
                    <a:pt x="3" y="123"/>
                  </a:cubicBezTo>
                  <a:cubicBezTo>
                    <a:pt x="4" y="124"/>
                    <a:pt x="7" y="125"/>
                    <a:pt x="9" y="125"/>
                  </a:cubicBezTo>
                  <a:cubicBezTo>
                    <a:pt x="10" y="125"/>
                    <a:pt x="10" y="125"/>
                    <a:pt x="10" y="125"/>
                  </a:cubicBezTo>
                  <a:cubicBezTo>
                    <a:pt x="12" y="125"/>
                    <a:pt x="13" y="124"/>
                    <a:pt x="14" y="124"/>
                  </a:cubicBezTo>
                  <a:cubicBezTo>
                    <a:pt x="16" y="124"/>
                    <a:pt x="17" y="123"/>
                    <a:pt x="19" y="123"/>
                  </a:cubicBezTo>
                  <a:cubicBezTo>
                    <a:pt x="20" y="123"/>
                    <a:pt x="21" y="124"/>
                    <a:pt x="22" y="124"/>
                  </a:cubicBezTo>
                  <a:cubicBezTo>
                    <a:pt x="23" y="124"/>
                    <a:pt x="24" y="124"/>
                    <a:pt x="25" y="125"/>
                  </a:cubicBezTo>
                  <a:cubicBezTo>
                    <a:pt x="26" y="125"/>
                    <a:pt x="27" y="126"/>
                    <a:pt x="28" y="126"/>
                  </a:cubicBezTo>
                  <a:cubicBezTo>
                    <a:pt x="29" y="126"/>
                    <a:pt x="30" y="125"/>
                    <a:pt x="31" y="125"/>
                  </a:cubicBezTo>
                  <a:cubicBezTo>
                    <a:pt x="31" y="124"/>
                    <a:pt x="32" y="124"/>
                    <a:pt x="33" y="124"/>
                  </a:cubicBezTo>
                  <a:cubicBezTo>
                    <a:pt x="34" y="123"/>
                    <a:pt x="36" y="123"/>
                    <a:pt x="38" y="123"/>
                  </a:cubicBezTo>
                  <a:cubicBezTo>
                    <a:pt x="40" y="123"/>
                    <a:pt x="43" y="124"/>
                    <a:pt x="44" y="124"/>
                  </a:cubicBezTo>
                  <a:cubicBezTo>
                    <a:pt x="47" y="125"/>
                    <a:pt x="49" y="126"/>
                    <a:pt x="51" y="127"/>
                  </a:cubicBezTo>
                  <a:cubicBezTo>
                    <a:pt x="53" y="128"/>
                    <a:pt x="56" y="129"/>
                    <a:pt x="58" y="129"/>
                  </a:cubicBezTo>
                  <a:cubicBezTo>
                    <a:pt x="59" y="130"/>
                    <a:pt x="60" y="130"/>
                    <a:pt x="61" y="130"/>
                  </a:cubicBezTo>
                  <a:cubicBezTo>
                    <a:pt x="62" y="130"/>
                    <a:pt x="63" y="130"/>
                    <a:pt x="64" y="129"/>
                  </a:cubicBezTo>
                  <a:cubicBezTo>
                    <a:pt x="66" y="129"/>
                    <a:pt x="67" y="129"/>
                    <a:pt x="68" y="129"/>
                  </a:cubicBezTo>
                  <a:cubicBezTo>
                    <a:pt x="70" y="129"/>
                    <a:pt x="72" y="130"/>
                    <a:pt x="73" y="130"/>
                  </a:cubicBezTo>
                  <a:cubicBezTo>
                    <a:pt x="76" y="132"/>
                    <a:pt x="76" y="132"/>
                    <a:pt x="76" y="132"/>
                  </a:cubicBezTo>
                  <a:cubicBezTo>
                    <a:pt x="80" y="134"/>
                    <a:pt x="84" y="137"/>
                    <a:pt x="88" y="138"/>
                  </a:cubicBezTo>
                  <a:cubicBezTo>
                    <a:pt x="93" y="140"/>
                    <a:pt x="100" y="142"/>
                    <a:pt x="105" y="142"/>
                  </a:cubicBezTo>
                  <a:cubicBezTo>
                    <a:pt x="106" y="142"/>
                    <a:pt x="107" y="142"/>
                    <a:pt x="108" y="142"/>
                  </a:cubicBezTo>
                  <a:cubicBezTo>
                    <a:pt x="110" y="142"/>
                    <a:pt x="112" y="142"/>
                    <a:pt x="114" y="142"/>
                  </a:cubicBezTo>
                  <a:cubicBezTo>
                    <a:pt x="115" y="142"/>
                    <a:pt x="117" y="142"/>
                    <a:pt x="119" y="142"/>
                  </a:cubicBezTo>
                  <a:cubicBezTo>
                    <a:pt x="121" y="142"/>
                    <a:pt x="123" y="142"/>
                    <a:pt x="124" y="142"/>
                  </a:cubicBezTo>
                  <a:cubicBezTo>
                    <a:pt x="127" y="143"/>
                    <a:pt x="131" y="147"/>
                    <a:pt x="134" y="149"/>
                  </a:cubicBezTo>
                  <a:cubicBezTo>
                    <a:pt x="135" y="150"/>
                    <a:pt x="135" y="150"/>
                    <a:pt x="135" y="150"/>
                  </a:cubicBezTo>
                  <a:cubicBezTo>
                    <a:pt x="139" y="154"/>
                    <a:pt x="140" y="161"/>
                    <a:pt x="140" y="167"/>
                  </a:cubicBezTo>
                  <a:cubicBezTo>
                    <a:pt x="140" y="170"/>
                    <a:pt x="141" y="172"/>
                    <a:pt x="142" y="175"/>
                  </a:cubicBezTo>
                  <a:cubicBezTo>
                    <a:pt x="142" y="178"/>
                    <a:pt x="142" y="179"/>
                    <a:pt x="141" y="181"/>
                  </a:cubicBezTo>
                  <a:cubicBezTo>
                    <a:pt x="141" y="182"/>
                    <a:pt x="140" y="183"/>
                    <a:pt x="140" y="184"/>
                  </a:cubicBezTo>
                  <a:cubicBezTo>
                    <a:pt x="140" y="188"/>
                    <a:pt x="147" y="197"/>
                    <a:pt x="150" y="200"/>
                  </a:cubicBezTo>
                  <a:cubicBezTo>
                    <a:pt x="151" y="201"/>
                    <a:pt x="151" y="201"/>
                    <a:pt x="151" y="201"/>
                  </a:cubicBezTo>
                  <a:cubicBezTo>
                    <a:pt x="152" y="202"/>
                    <a:pt x="154" y="204"/>
                    <a:pt x="155" y="206"/>
                  </a:cubicBezTo>
                  <a:cubicBezTo>
                    <a:pt x="155" y="209"/>
                    <a:pt x="154" y="210"/>
                    <a:pt x="153" y="211"/>
                  </a:cubicBezTo>
                  <a:cubicBezTo>
                    <a:pt x="152" y="212"/>
                    <a:pt x="152" y="212"/>
                    <a:pt x="151" y="213"/>
                  </a:cubicBezTo>
                  <a:cubicBezTo>
                    <a:pt x="150" y="215"/>
                    <a:pt x="150" y="217"/>
                    <a:pt x="151" y="219"/>
                  </a:cubicBezTo>
                  <a:cubicBezTo>
                    <a:pt x="152" y="221"/>
                    <a:pt x="155" y="223"/>
                    <a:pt x="166" y="223"/>
                  </a:cubicBezTo>
                  <a:cubicBezTo>
                    <a:pt x="168" y="223"/>
                    <a:pt x="170" y="223"/>
                    <a:pt x="173" y="223"/>
                  </a:cubicBezTo>
                  <a:cubicBezTo>
                    <a:pt x="174" y="223"/>
                    <a:pt x="175" y="223"/>
                    <a:pt x="176" y="223"/>
                  </a:cubicBezTo>
                  <a:cubicBezTo>
                    <a:pt x="179" y="223"/>
                    <a:pt x="181" y="223"/>
                    <a:pt x="185" y="226"/>
                  </a:cubicBezTo>
                  <a:cubicBezTo>
                    <a:pt x="185" y="227"/>
                    <a:pt x="185" y="229"/>
                    <a:pt x="184" y="231"/>
                  </a:cubicBezTo>
                  <a:cubicBezTo>
                    <a:pt x="183" y="233"/>
                    <a:pt x="182" y="235"/>
                    <a:pt x="183" y="237"/>
                  </a:cubicBezTo>
                  <a:cubicBezTo>
                    <a:pt x="184" y="239"/>
                    <a:pt x="187" y="239"/>
                    <a:pt x="189" y="239"/>
                  </a:cubicBezTo>
                  <a:cubicBezTo>
                    <a:pt x="191" y="239"/>
                    <a:pt x="192" y="239"/>
                    <a:pt x="193" y="240"/>
                  </a:cubicBezTo>
                  <a:cubicBezTo>
                    <a:pt x="195" y="241"/>
                    <a:pt x="196" y="243"/>
                    <a:pt x="197" y="244"/>
                  </a:cubicBezTo>
                  <a:cubicBezTo>
                    <a:pt x="198" y="246"/>
                    <a:pt x="199" y="247"/>
                    <a:pt x="200" y="248"/>
                  </a:cubicBezTo>
                  <a:cubicBezTo>
                    <a:pt x="201" y="249"/>
                    <a:pt x="201" y="249"/>
                    <a:pt x="202" y="250"/>
                  </a:cubicBezTo>
                  <a:cubicBezTo>
                    <a:pt x="203" y="250"/>
                    <a:pt x="203" y="250"/>
                    <a:pt x="204" y="251"/>
                  </a:cubicBezTo>
                  <a:cubicBezTo>
                    <a:pt x="206" y="252"/>
                    <a:pt x="206" y="252"/>
                    <a:pt x="206" y="252"/>
                  </a:cubicBezTo>
                  <a:cubicBezTo>
                    <a:pt x="207" y="250"/>
                    <a:pt x="207" y="250"/>
                    <a:pt x="207" y="250"/>
                  </a:cubicBezTo>
                  <a:cubicBezTo>
                    <a:pt x="207" y="249"/>
                    <a:pt x="207" y="247"/>
                    <a:pt x="208" y="246"/>
                  </a:cubicBezTo>
                  <a:cubicBezTo>
                    <a:pt x="208" y="244"/>
                    <a:pt x="209" y="241"/>
                    <a:pt x="210" y="239"/>
                  </a:cubicBezTo>
                  <a:cubicBezTo>
                    <a:pt x="211" y="238"/>
                    <a:pt x="211" y="238"/>
                    <a:pt x="211" y="238"/>
                  </a:cubicBezTo>
                  <a:cubicBezTo>
                    <a:pt x="213" y="236"/>
                    <a:pt x="215" y="234"/>
                    <a:pt x="217" y="233"/>
                  </a:cubicBezTo>
                  <a:cubicBezTo>
                    <a:pt x="220" y="231"/>
                    <a:pt x="223" y="230"/>
                    <a:pt x="226" y="229"/>
                  </a:cubicBezTo>
                  <a:cubicBezTo>
                    <a:pt x="227" y="228"/>
                    <a:pt x="229" y="227"/>
                    <a:pt x="231" y="227"/>
                  </a:cubicBezTo>
                  <a:cubicBezTo>
                    <a:pt x="233" y="226"/>
                    <a:pt x="235" y="224"/>
                    <a:pt x="237" y="223"/>
                  </a:cubicBezTo>
                  <a:cubicBezTo>
                    <a:pt x="238" y="223"/>
                    <a:pt x="239" y="222"/>
                    <a:pt x="240" y="221"/>
                  </a:cubicBezTo>
                  <a:cubicBezTo>
                    <a:pt x="241" y="220"/>
                    <a:pt x="242" y="220"/>
                    <a:pt x="243" y="219"/>
                  </a:cubicBezTo>
                  <a:cubicBezTo>
                    <a:pt x="246" y="217"/>
                    <a:pt x="248" y="216"/>
                    <a:pt x="250" y="213"/>
                  </a:cubicBezTo>
                  <a:cubicBezTo>
                    <a:pt x="252" y="212"/>
                    <a:pt x="252" y="212"/>
                    <a:pt x="255" y="212"/>
                  </a:cubicBezTo>
                  <a:cubicBezTo>
                    <a:pt x="256" y="212"/>
                    <a:pt x="258" y="211"/>
                    <a:pt x="259" y="211"/>
                  </a:cubicBezTo>
                  <a:cubicBezTo>
                    <a:pt x="260" y="211"/>
                    <a:pt x="261" y="211"/>
                    <a:pt x="261" y="210"/>
                  </a:cubicBezTo>
                  <a:cubicBezTo>
                    <a:pt x="262" y="210"/>
                    <a:pt x="263" y="210"/>
                    <a:pt x="263" y="210"/>
                  </a:cubicBezTo>
                  <a:cubicBezTo>
                    <a:pt x="265" y="210"/>
                    <a:pt x="266" y="210"/>
                    <a:pt x="268" y="209"/>
                  </a:cubicBezTo>
                  <a:cubicBezTo>
                    <a:pt x="271" y="207"/>
                    <a:pt x="273" y="204"/>
                    <a:pt x="275" y="201"/>
                  </a:cubicBezTo>
                  <a:cubicBezTo>
                    <a:pt x="275" y="200"/>
                    <a:pt x="275" y="200"/>
                    <a:pt x="276" y="199"/>
                  </a:cubicBezTo>
                  <a:cubicBezTo>
                    <a:pt x="276" y="198"/>
                    <a:pt x="276" y="197"/>
                    <a:pt x="277" y="197"/>
                  </a:cubicBezTo>
                  <a:cubicBezTo>
                    <a:pt x="277" y="196"/>
                    <a:pt x="278" y="196"/>
                    <a:pt x="279" y="196"/>
                  </a:cubicBezTo>
                  <a:cubicBezTo>
                    <a:pt x="279" y="195"/>
                    <a:pt x="280" y="195"/>
                    <a:pt x="280" y="195"/>
                  </a:cubicBezTo>
                  <a:cubicBezTo>
                    <a:pt x="281" y="195"/>
                    <a:pt x="282" y="194"/>
                    <a:pt x="283" y="193"/>
                  </a:cubicBezTo>
                  <a:cubicBezTo>
                    <a:pt x="284" y="192"/>
                    <a:pt x="285" y="192"/>
                    <a:pt x="286" y="192"/>
                  </a:cubicBezTo>
                  <a:cubicBezTo>
                    <a:pt x="288" y="192"/>
                    <a:pt x="289" y="191"/>
                    <a:pt x="291" y="190"/>
                  </a:cubicBezTo>
                  <a:cubicBezTo>
                    <a:pt x="292" y="190"/>
                    <a:pt x="294" y="189"/>
                    <a:pt x="295" y="189"/>
                  </a:cubicBezTo>
                  <a:cubicBezTo>
                    <a:pt x="296" y="189"/>
                    <a:pt x="296" y="189"/>
                    <a:pt x="296" y="189"/>
                  </a:cubicBezTo>
                  <a:cubicBezTo>
                    <a:pt x="307" y="191"/>
                    <a:pt x="307" y="191"/>
                    <a:pt x="307" y="191"/>
                  </a:cubicBezTo>
                  <a:cubicBezTo>
                    <a:pt x="307" y="191"/>
                    <a:pt x="308" y="191"/>
                    <a:pt x="308" y="191"/>
                  </a:cubicBezTo>
                  <a:cubicBezTo>
                    <a:pt x="309" y="191"/>
                    <a:pt x="311" y="192"/>
                    <a:pt x="312" y="192"/>
                  </a:cubicBezTo>
                  <a:cubicBezTo>
                    <a:pt x="313" y="192"/>
                    <a:pt x="314" y="191"/>
                    <a:pt x="315" y="190"/>
                  </a:cubicBezTo>
                  <a:cubicBezTo>
                    <a:pt x="316" y="189"/>
                    <a:pt x="316" y="187"/>
                    <a:pt x="316" y="186"/>
                  </a:cubicBezTo>
                  <a:cubicBezTo>
                    <a:pt x="316" y="186"/>
                    <a:pt x="316" y="186"/>
                    <a:pt x="316" y="186"/>
                  </a:cubicBezTo>
                  <a:cubicBezTo>
                    <a:pt x="316" y="186"/>
                    <a:pt x="316" y="186"/>
                    <a:pt x="316" y="185"/>
                  </a:cubicBezTo>
                  <a:cubicBezTo>
                    <a:pt x="318" y="184"/>
                    <a:pt x="319" y="183"/>
                    <a:pt x="321" y="182"/>
                  </a:cubicBezTo>
                  <a:cubicBezTo>
                    <a:pt x="324" y="181"/>
                    <a:pt x="326" y="179"/>
                    <a:pt x="328" y="178"/>
                  </a:cubicBezTo>
                  <a:cubicBezTo>
                    <a:pt x="330" y="176"/>
                    <a:pt x="332" y="175"/>
                    <a:pt x="334" y="174"/>
                  </a:cubicBezTo>
                  <a:cubicBezTo>
                    <a:pt x="335" y="173"/>
                    <a:pt x="337" y="173"/>
                    <a:pt x="339" y="173"/>
                  </a:cubicBezTo>
                  <a:cubicBezTo>
                    <a:pt x="339" y="173"/>
                    <a:pt x="339" y="173"/>
                    <a:pt x="339" y="173"/>
                  </a:cubicBezTo>
                  <a:cubicBezTo>
                    <a:pt x="341" y="173"/>
                    <a:pt x="342" y="173"/>
                    <a:pt x="343" y="173"/>
                  </a:cubicBezTo>
                  <a:cubicBezTo>
                    <a:pt x="347" y="173"/>
                    <a:pt x="347" y="173"/>
                    <a:pt x="347" y="173"/>
                  </a:cubicBezTo>
                  <a:cubicBezTo>
                    <a:pt x="346" y="170"/>
                    <a:pt x="346" y="170"/>
                    <a:pt x="346" y="170"/>
                  </a:cubicBezTo>
                  <a:cubicBezTo>
                    <a:pt x="346" y="170"/>
                    <a:pt x="345" y="169"/>
                    <a:pt x="345" y="168"/>
                  </a:cubicBezTo>
                  <a:cubicBezTo>
                    <a:pt x="345" y="168"/>
                    <a:pt x="344" y="167"/>
                    <a:pt x="343" y="166"/>
                  </a:cubicBezTo>
                  <a:cubicBezTo>
                    <a:pt x="342" y="164"/>
                    <a:pt x="341" y="162"/>
                    <a:pt x="340" y="160"/>
                  </a:cubicBezTo>
                  <a:cubicBezTo>
                    <a:pt x="340" y="155"/>
                    <a:pt x="346" y="150"/>
                    <a:pt x="351" y="148"/>
                  </a:cubicBezTo>
                  <a:cubicBezTo>
                    <a:pt x="353" y="147"/>
                    <a:pt x="355" y="146"/>
                    <a:pt x="357" y="146"/>
                  </a:cubicBezTo>
                  <a:cubicBezTo>
                    <a:pt x="361" y="145"/>
                    <a:pt x="365" y="144"/>
                    <a:pt x="368" y="142"/>
                  </a:cubicBezTo>
                  <a:cubicBezTo>
                    <a:pt x="371" y="139"/>
                    <a:pt x="370" y="136"/>
                    <a:pt x="370" y="13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30">
              <a:extLst>
                <a:ext uri="{FF2B5EF4-FFF2-40B4-BE49-F238E27FC236}">
                  <a16:creationId xmlns:a16="http://schemas.microsoft.com/office/drawing/2014/main" id="{BC181DBD-77AD-4C7C-88C5-A0B89A56118A}"/>
                </a:ext>
              </a:extLst>
            </p:cNvPr>
            <p:cNvSpPr>
              <a:spLocks/>
            </p:cNvSpPr>
            <p:nvPr/>
          </p:nvSpPr>
          <p:spPr bwMode="auto">
            <a:xfrm>
              <a:off x="722" y="1433"/>
              <a:ext cx="823" cy="432"/>
            </a:xfrm>
            <a:custGeom>
              <a:avLst/>
              <a:gdLst>
                <a:gd name="T0" fmla="*/ 172 w 337"/>
                <a:gd name="T1" fmla="*/ 42 h 177"/>
                <a:gd name="T2" fmla="*/ 172 w 337"/>
                <a:gd name="T3" fmla="*/ 41 h 177"/>
                <a:gd name="T4" fmla="*/ 12 w 337"/>
                <a:gd name="T5" fmla="*/ 2 h 177"/>
                <a:gd name="T6" fmla="*/ 10 w 337"/>
                <a:gd name="T7" fmla="*/ 6 h 177"/>
                <a:gd name="T8" fmla="*/ 10 w 337"/>
                <a:gd name="T9" fmla="*/ 11 h 177"/>
                <a:gd name="T10" fmla="*/ 0 w 337"/>
                <a:gd name="T11" fmla="*/ 21 h 177"/>
                <a:gd name="T12" fmla="*/ 6 w 337"/>
                <a:gd name="T13" fmla="*/ 29 h 177"/>
                <a:gd name="T14" fmla="*/ 12 w 337"/>
                <a:gd name="T15" fmla="*/ 37 h 177"/>
                <a:gd name="T16" fmla="*/ 16 w 337"/>
                <a:gd name="T17" fmla="*/ 45 h 177"/>
                <a:gd name="T18" fmla="*/ 18 w 337"/>
                <a:gd name="T19" fmla="*/ 47 h 177"/>
                <a:gd name="T20" fmla="*/ 21 w 337"/>
                <a:gd name="T21" fmla="*/ 55 h 177"/>
                <a:gd name="T22" fmla="*/ 27 w 337"/>
                <a:gd name="T23" fmla="*/ 61 h 177"/>
                <a:gd name="T24" fmla="*/ 30 w 337"/>
                <a:gd name="T25" fmla="*/ 67 h 177"/>
                <a:gd name="T26" fmla="*/ 36 w 337"/>
                <a:gd name="T27" fmla="*/ 73 h 177"/>
                <a:gd name="T28" fmla="*/ 45 w 337"/>
                <a:gd name="T29" fmla="*/ 81 h 177"/>
                <a:gd name="T30" fmla="*/ 48 w 337"/>
                <a:gd name="T31" fmla="*/ 85 h 177"/>
                <a:gd name="T32" fmla="*/ 49 w 337"/>
                <a:gd name="T33" fmla="*/ 92 h 177"/>
                <a:gd name="T34" fmla="*/ 46 w 337"/>
                <a:gd name="T35" fmla="*/ 98 h 177"/>
                <a:gd name="T36" fmla="*/ 42 w 337"/>
                <a:gd name="T37" fmla="*/ 105 h 177"/>
                <a:gd name="T38" fmla="*/ 45 w 337"/>
                <a:gd name="T39" fmla="*/ 106 h 177"/>
                <a:gd name="T40" fmla="*/ 59 w 337"/>
                <a:gd name="T41" fmla="*/ 108 h 177"/>
                <a:gd name="T42" fmla="*/ 69 w 337"/>
                <a:gd name="T43" fmla="*/ 108 h 177"/>
                <a:gd name="T44" fmla="*/ 74 w 337"/>
                <a:gd name="T45" fmla="*/ 108 h 177"/>
                <a:gd name="T46" fmla="*/ 81 w 337"/>
                <a:gd name="T47" fmla="*/ 114 h 177"/>
                <a:gd name="T48" fmla="*/ 83 w 337"/>
                <a:gd name="T49" fmla="*/ 120 h 177"/>
                <a:gd name="T50" fmla="*/ 93 w 337"/>
                <a:gd name="T51" fmla="*/ 131 h 177"/>
                <a:gd name="T52" fmla="*/ 99 w 337"/>
                <a:gd name="T53" fmla="*/ 130 h 177"/>
                <a:gd name="T54" fmla="*/ 107 w 337"/>
                <a:gd name="T55" fmla="*/ 131 h 177"/>
                <a:gd name="T56" fmla="*/ 144 w 337"/>
                <a:gd name="T57" fmla="*/ 116 h 177"/>
                <a:gd name="T58" fmla="*/ 149 w 337"/>
                <a:gd name="T59" fmla="*/ 111 h 177"/>
                <a:gd name="T60" fmla="*/ 155 w 337"/>
                <a:gd name="T61" fmla="*/ 105 h 177"/>
                <a:gd name="T62" fmla="*/ 157 w 337"/>
                <a:gd name="T63" fmla="*/ 104 h 177"/>
                <a:gd name="T64" fmla="*/ 158 w 337"/>
                <a:gd name="T65" fmla="*/ 108 h 177"/>
                <a:gd name="T66" fmla="*/ 157 w 337"/>
                <a:gd name="T67" fmla="*/ 114 h 177"/>
                <a:gd name="T68" fmla="*/ 154 w 337"/>
                <a:gd name="T69" fmla="*/ 124 h 177"/>
                <a:gd name="T70" fmla="*/ 156 w 337"/>
                <a:gd name="T71" fmla="*/ 136 h 177"/>
                <a:gd name="T72" fmla="*/ 157 w 337"/>
                <a:gd name="T73" fmla="*/ 147 h 177"/>
                <a:gd name="T74" fmla="*/ 158 w 337"/>
                <a:gd name="T75" fmla="*/ 159 h 177"/>
                <a:gd name="T76" fmla="*/ 158 w 337"/>
                <a:gd name="T77" fmla="*/ 167 h 177"/>
                <a:gd name="T78" fmla="*/ 162 w 337"/>
                <a:gd name="T79" fmla="*/ 170 h 177"/>
                <a:gd name="T80" fmla="*/ 167 w 337"/>
                <a:gd name="T81" fmla="*/ 174 h 177"/>
                <a:gd name="T82" fmla="*/ 176 w 337"/>
                <a:gd name="T83" fmla="*/ 176 h 177"/>
                <a:gd name="T84" fmla="*/ 192 w 337"/>
                <a:gd name="T85" fmla="*/ 167 h 177"/>
                <a:gd name="T86" fmla="*/ 198 w 337"/>
                <a:gd name="T87" fmla="*/ 168 h 177"/>
                <a:gd name="T88" fmla="*/ 201 w 337"/>
                <a:gd name="T89" fmla="*/ 168 h 177"/>
                <a:gd name="T90" fmla="*/ 208 w 337"/>
                <a:gd name="T91" fmla="*/ 167 h 177"/>
                <a:gd name="T92" fmla="*/ 215 w 337"/>
                <a:gd name="T93" fmla="*/ 169 h 177"/>
                <a:gd name="T94" fmla="*/ 223 w 337"/>
                <a:gd name="T95" fmla="*/ 170 h 177"/>
                <a:gd name="T96" fmla="*/ 233 w 337"/>
                <a:gd name="T97" fmla="*/ 169 h 177"/>
                <a:gd name="T98" fmla="*/ 236 w 337"/>
                <a:gd name="T99" fmla="*/ 169 h 177"/>
                <a:gd name="T100" fmla="*/ 241 w 337"/>
                <a:gd name="T101" fmla="*/ 173 h 177"/>
                <a:gd name="T102" fmla="*/ 242 w 337"/>
                <a:gd name="T103" fmla="*/ 177 h 177"/>
                <a:gd name="T104" fmla="*/ 256 w 337"/>
                <a:gd name="T105" fmla="*/ 172 h 177"/>
                <a:gd name="T106" fmla="*/ 262 w 337"/>
                <a:gd name="T107" fmla="*/ 169 h 177"/>
                <a:gd name="T108" fmla="*/ 271 w 337"/>
                <a:gd name="T109" fmla="*/ 158 h 177"/>
                <a:gd name="T110" fmla="*/ 278 w 337"/>
                <a:gd name="T111" fmla="*/ 151 h 177"/>
                <a:gd name="T112" fmla="*/ 285 w 337"/>
                <a:gd name="T113" fmla="*/ 152 h 177"/>
                <a:gd name="T114" fmla="*/ 297 w 337"/>
                <a:gd name="T115" fmla="*/ 143 h 177"/>
                <a:gd name="T116" fmla="*/ 318 w 337"/>
                <a:gd name="T117" fmla="*/ 129 h 177"/>
                <a:gd name="T118" fmla="*/ 328 w 337"/>
                <a:gd name="T119" fmla="*/ 120 h 177"/>
                <a:gd name="T120" fmla="*/ 337 w 337"/>
                <a:gd name="T121" fmla="*/ 11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7" h="177">
                  <a:moveTo>
                    <a:pt x="245" y="78"/>
                  </a:moveTo>
                  <a:cubicBezTo>
                    <a:pt x="172" y="42"/>
                    <a:pt x="172" y="42"/>
                    <a:pt x="172" y="42"/>
                  </a:cubicBezTo>
                  <a:cubicBezTo>
                    <a:pt x="171" y="43"/>
                    <a:pt x="171" y="43"/>
                    <a:pt x="171" y="43"/>
                  </a:cubicBezTo>
                  <a:cubicBezTo>
                    <a:pt x="172" y="41"/>
                    <a:pt x="172" y="41"/>
                    <a:pt x="172" y="41"/>
                  </a:cubicBezTo>
                  <a:cubicBezTo>
                    <a:pt x="166" y="38"/>
                    <a:pt x="66" y="22"/>
                    <a:pt x="65" y="22"/>
                  </a:cubicBezTo>
                  <a:cubicBezTo>
                    <a:pt x="12" y="2"/>
                    <a:pt x="12" y="2"/>
                    <a:pt x="12" y="2"/>
                  </a:cubicBezTo>
                  <a:cubicBezTo>
                    <a:pt x="6" y="0"/>
                    <a:pt x="6" y="0"/>
                    <a:pt x="6" y="0"/>
                  </a:cubicBezTo>
                  <a:cubicBezTo>
                    <a:pt x="10" y="6"/>
                    <a:pt x="10" y="6"/>
                    <a:pt x="10" y="6"/>
                  </a:cubicBezTo>
                  <a:cubicBezTo>
                    <a:pt x="11" y="7"/>
                    <a:pt x="11" y="7"/>
                    <a:pt x="11" y="9"/>
                  </a:cubicBezTo>
                  <a:cubicBezTo>
                    <a:pt x="11" y="10"/>
                    <a:pt x="11" y="10"/>
                    <a:pt x="10" y="11"/>
                  </a:cubicBezTo>
                  <a:cubicBezTo>
                    <a:pt x="8" y="12"/>
                    <a:pt x="8" y="12"/>
                    <a:pt x="8" y="12"/>
                  </a:cubicBezTo>
                  <a:cubicBezTo>
                    <a:pt x="3" y="15"/>
                    <a:pt x="0" y="17"/>
                    <a:pt x="0" y="21"/>
                  </a:cubicBezTo>
                  <a:cubicBezTo>
                    <a:pt x="0" y="23"/>
                    <a:pt x="1" y="25"/>
                    <a:pt x="3" y="27"/>
                  </a:cubicBezTo>
                  <a:cubicBezTo>
                    <a:pt x="4" y="28"/>
                    <a:pt x="5" y="28"/>
                    <a:pt x="6" y="29"/>
                  </a:cubicBezTo>
                  <a:cubicBezTo>
                    <a:pt x="8" y="31"/>
                    <a:pt x="13" y="34"/>
                    <a:pt x="13" y="35"/>
                  </a:cubicBezTo>
                  <a:cubicBezTo>
                    <a:pt x="13" y="35"/>
                    <a:pt x="13" y="36"/>
                    <a:pt x="12" y="37"/>
                  </a:cubicBezTo>
                  <a:cubicBezTo>
                    <a:pt x="11" y="38"/>
                    <a:pt x="10" y="40"/>
                    <a:pt x="12" y="43"/>
                  </a:cubicBezTo>
                  <a:cubicBezTo>
                    <a:pt x="13" y="44"/>
                    <a:pt x="15" y="44"/>
                    <a:pt x="16" y="45"/>
                  </a:cubicBezTo>
                  <a:cubicBezTo>
                    <a:pt x="16" y="45"/>
                    <a:pt x="17" y="45"/>
                    <a:pt x="17" y="45"/>
                  </a:cubicBezTo>
                  <a:cubicBezTo>
                    <a:pt x="18" y="45"/>
                    <a:pt x="18" y="46"/>
                    <a:pt x="18" y="47"/>
                  </a:cubicBezTo>
                  <a:cubicBezTo>
                    <a:pt x="18" y="47"/>
                    <a:pt x="18" y="47"/>
                    <a:pt x="19" y="48"/>
                  </a:cubicBezTo>
                  <a:cubicBezTo>
                    <a:pt x="20" y="50"/>
                    <a:pt x="20" y="52"/>
                    <a:pt x="21" y="55"/>
                  </a:cubicBezTo>
                  <a:cubicBezTo>
                    <a:pt x="22" y="57"/>
                    <a:pt x="24" y="59"/>
                    <a:pt x="25" y="60"/>
                  </a:cubicBezTo>
                  <a:cubicBezTo>
                    <a:pt x="26" y="60"/>
                    <a:pt x="26" y="60"/>
                    <a:pt x="27" y="61"/>
                  </a:cubicBezTo>
                  <a:cubicBezTo>
                    <a:pt x="28" y="62"/>
                    <a:pt x="29" y="63"/>
                    <a:pt x="29" y="64"/>
                  </a:cubicBezTo>
                  <a:cubicBezTo>
                    <a:pt x="29" y="65"/>
                    <a:pt x="30" y="66"/>
                    <a:pt x="30" y="67"/>
                  </a:cubicBezTo>
                  <a:cubicBezTo>
                    <a:pt x="31" y="69"/>
                    <a:pt x="33" y="70"/>
                    <a:pt x="34" y="71"/>
                  </a:cubicBezTo>
                  <a:cubicBezTo>
                    <a:pt x="35" y="71"/>
                    <a:pt x="36" y="72"/>
                    <a:pt x="36" y="73"/>
                  </a:cubicBezTo>
                  <a:cubicBezTo>
                    <a:pt x="38" y="75"/>
                    <a:pt x="40" y="76"/>
                    <a:pt x="42" y="78"/>
                  </a:cubicBezTo>
                  <a:cubicBezTo>
                    <a:pt x="43" y="79"/>
                    <a:pt x="44" y="80"/>
                    <a:pt x="45" y="81"/>
                  </a:cubicBezTo>
                  <a:cubicBezTo>
                    <a:pt x="46" y="82"/>
                    <a:pt x="46" y="83"/>
                    <a:pt x="47" y="84"/>
                  </a:cubicBezTo>
                  <a:cubicBezTo>
                    <a:pt x="47" y="84"/>
                    <a:pt x="48" y="84"/>
                    <a:pt x="48" y="85"/>
                  </a:cubicBezTo>
                  <a:cubicBezTo>
                    <a:pt x="49" y="85"/>
                    <a:pt x="50" y="87"/>
                    <a:pt x="51" y="88"/>
                  </a:cubicBezTo>
                  <a:cubicBezTo>
                    <a:pt x="51" y="89"/>
                    <a:pt x="50" y="91"/>
                    <a:pt x="49" y="92"/>
                  </a:cubicBezTo>
                  <a:cubicBezTo>
                    <a:pt x="49" y="93"/>
                    <a:pt x="49" y="93"/>
                    <a:pt x="49" y="93"/>
                  </a:cubicBezTo>
                  <a:cubicBezTo>
                    <a:pt x="49" y="94"/>
                    <a:pt x="48" y="96"/>
                    <a:pt x="46" y="98"/>
                  </a:cubicBezTo>
                  <a:cubicBezTo>
                    <a:pt x="46" y="98"/>
                    <a:pt x="46" y="99"/>
                    <a:pt x="45" y="99"/>
                  </a:cubicBezTo>
                  <a:cubicBezTo>
                    <a:pt x="44" y="100"/>
                    <a:pt x="42" y="102"/>
                    <a:pt x="42" y="105"/>
                  </a:cubicBezTo>
                  <a:cubicBezTo>
                    <a:pt x="42" y="106"/>
                    <a:pt x="42" y="106"/>
                    <a:pt x="42" y="106"/>
                  </a:cubicBezTo>
                  <a:cubicBezTo>
                    <a:pt x="45" y="106"/>
                    <a:pt x="45" y="106"/>
                    <a:pt x="45" y="106"/>
                  </a:cubicBezTo>
                  <a:cubicBezTo>
                    <a:pt x="49" y="106"/>
                    <a:pt x="53" y="107"/>
                    <a:pt x="57" y="107"/>
                  </a:cubicBezTo>
                  <a:cubicBezTo>
                    <a:pt x="58" y="107"/>
                    <a:pt x="59" y="108"/>
                    <a:pt x="59" y="108"/>
                  </a:cubicBezTo>
                  <a:cubicBezTo>
                    <a:pt x="62" y="108"/>
                    <a:pt x="64" y="108"/>
                    <a:pt x="67" y="108"/>
                  </a:cubicBezTo>
                  <a:cubicBezTo>
                    <a:pt x="67" y="108"/>
                    <a:pt x="68" y="108"/>
                    <a:pt x="69" y="108"/>
                  </a:cubicBezTo>
                  <a:cubicBezTo>
                    <a:pt x="69" y="108"/>
                    <a:pt x="70" y="108"/>
                    <a:pt x="71" y="108"/>
                  </a:cubicBezTo>
                  <a:cubicBezTo>
                    <a:pt x="72" y="108"/>
                    <a:pt x="73" y="108"/>
                    <a:pt x="74" y="108"/>
                  </a:cubicBezTo>
                  <a:cubicBezTo>
                    <a:pt x="76" y="108"/>
                    <a:pt x="77" y="108"/>
                    <a:pt x="78" y="109"/>
                  </a:cubicBezTo>
                  <a:cubicBezTo>
                    <a:pt x="80" y="110"/>
                    <a:pt x="80" y="112"/>
                    <a:pt x="81" y="114"/>
                  </a:cubicBezTo>
                  <a:cubicBezTo>
                    <a:pt x="82" y="115"/>
                    <a:pt x="82" y="116"/>
                    <a:pt x="82" y="117"/>
                  </a:cubicBezTo>
                  <a:cubicBezTo>
                    <a:pt x="83" y="118"/>
                    <a:pt x="83" y="119"/>
                    <a:pt x="83" y="120"/>
                  </a:cubicBezTo>
                  <a:cubicBezTo>
                    <a:pt x="85" y="125"/>
                    <a:pt x="87" y="129"/>
                    <a:pt x="90" y="130"/>
                  </a:cubicBezTo>
                  <a:cubicBezTo>
                    <a:pt x="91" y="131"/>
                    <a:pt x="92" y="131"/>
                    <a:pt x="93" y="131"/>
                  </a:cubicBezTo>
                  <a:cubicBezTo>
                    <a:pt x="94" y="131"/>
                    <a:pt x="95" y="131"/>
                    <a:pt x="97" y="131"/>
                  </a:cubicBezTo>
                  <a:cubicBezTo>
                    <a:pt x="97" y="131"/>
                    <a:pt x="98" y="130"/>
                    <a:pt x="99" y="130"/>
                  </a:cubicBezTo>
                  <a:cubicBezTo>
                    <a:pt x="101" y="130"/>
                    <a:pt x="101" y="130"/>
                    <a:pt x="101" y="130"/>
                  </a:cubicBezTo>
                  <a:cubicBezTo>
                    <a:pt x="107" y="131"/>
                    <a:pt x="107" y="131"/>
                    <a:pt x="107" y="131"/>
                  </a:cubicBezTo>
                  <a:cubicBezTo>
                    <a:pt x="117" y="131"/>
                    <a:pt x="127" y="130"/>
                    <a:pt x="135" y="125"/>
                  </a:cubicBezTo>
                  <a:cubicBezTo>
                    <a:pt x="138" y="122"/>
                    <a:pt x="141" y="119"/>
                    <a:pt x="144" y="116"/>
                  </a:cubicBezTo>
                  <a:cubicBezTo>
                    <a:pt x="145" y="115"/>
                    <a:pt x="146" y="114"/>
                    <a:pt x="147" y="113"/>
                  </a:cubicBezTo>
                  <a:cubicBezTo>
                    <a:pt x="148" y="113"/>
                    <a:pt x="148" y="112"/>
                    <a:pt x="149" y="111"/>
                  </a:cubicBezTo>
                  <a:cubicBezTo>
                    <a:pt x="151" y="110"/>
                    <a:pt x="153" y="108"/>
                    <a:pt x="154" y="106"/>
                  </a:cubicBezTo>
                  <a:cubicBezTo>
                    <a:pt x="155" y="105"/>
                    <a:pt x="155" y="105"/>
                    <a:pt x="155" y="105"/>
                  </a:cubicBezTo>
                  <a:cubicBezTo>
                    <a:pt x="156" y="104"/>
                    <a:pt x="156" y="103"/>
                    <a:pt x="157" y="102"/>
                  </a:cubicBezTo>
                  <a:cubicBezTo>
                    <a:pt x="157" y="103"/>
                    <a:pt x="157" y="104"/>
                    <a:pt x="157" y="104"/>
                  </a:cubicBezTo>
                  <a:cubicBezTo>
                    <a:pt x="157" y="105"/>
                    <a:pt x="158" y="106"/>
                    <a:pt x="158" y="107"/>
                  </a:cubicBezTo>
                  <a:cubicBezTo>
                    <a:pt x="158" y="108"/>
                    <a:pt x="158" y="108"/>
                    <a:pt x="158" y="108"/>
                  </a:cubicBezTo>
                  <a:cubicBezTo>
                    <a:pt x="159" y="110"/>
                    <a:pt x="160" y="111"/>
                    <a:pt x="159" y="113"/>
                  </a:cubicBezTo>
                  <a:cubicBezTo>
                    <a:pt x="159" y="113"/>
                    <a:pt x="158" y="114"/>
                    <a:pt x="157" y="114"/>
                  </a:cubicBezTo>
                  <a:cubicBezTo>
                    <a:pt x="156" y="115"/>
                    <a:pt x="155" y="116"/>
                    <a:pt x="154" y="117"/>
                  </a:cubicBezTo>
                  <a:cubicBezTo>
                    <a:pt x="154" y="119"/>
                    <a:pt x="154" y="121"/>
                    <a:pt x="154" y="124"/>
                  </a:cubicBezTo>
                  <a:cubicBezTo>
                    <a:pt x="154" y="124"/>
                    <a:pt x="154" y="125"/>
                    <a:pt x="155" y="125"/>
                  </a:cubicBezTo>
                  <a:cubicBezTo>
                    <a:pt x="155" y="129"/>
                    <a:pt x="156" y="133"/>
                    <a:pt x="156" y="136"/>
                  </a:cubicBezTo>
                  <a:cubicBezTo>
                    <a:pt x="157" y="138"/>
                    <a:pt x="157" y="138"/>
                    <a:pt x="157" y="138"/>
                  </a:cubicBezTo>
                  <a:cubicBezTo>
                    <a:pt x="157" y="141"/>
                    <a:pt x="157" y="144"/>
                    <a:pt x="157" y="147"/>
                  </a:cubicBezTo>
                  <a:cubicBezTo>
                    <a:pt x="157" y="149"/>
                    <a:pt x="157" y="150"/>
                    <a:pt x="157" y="152"/>
                  </a:cubicBezTo>
                  <a:cubicBezTo>
                    <a:pt x="157" y="154"/>
                    <a:pt x="158" y="157"/>
                    <a:pt x="158" y="159"/>
                  </a:cubicBezTo>
                  <a:cubicBezTo>
                    <a:pt x="158" y="161"/>
                    <a:pt x="159" y="164"/>
                    <a:pt x="159" y="166"/>
                  </a:cubicBezTo>
                  <a:cubicBezTo>
                    <a:pt x="158" y="167"/>
                    <a:pt x="158" y="167"/>
                    <a:pt x="158" y="167"/>
                  </a:cubicBezTo>
                  <a:cubicBezTo>
                    <a:pt x="159" y="168"/>
                    <a:pt x="159" y="168"/>
                    <a:pt x="159" y="168"/>
                  </a:cubicBezTo>
                  <a:cubicBezTo>
                    <a:pt x="160" y="169"/>
                    <a:pt x="161" y="169"/>
                    <a:pt x="162" y="170"/>
                  </a:cubicBezTo>
                  <a:cubicBezTo>
                    <a:pt x="163" y="172"/>
                    <a:pt x="165" y="173"/>
                    <a:pt x="166" y="174"/>
                  </a:cubicBezTo>
                  <a:cubicBezTo>
                    <a:pt x="167" y="174"/>
                    <a:pt x="167" y="174"/>
                    <a:pt x="167" y="174"/>
                  </a:cubicBezTo>
                  <a:cubicBezTo>
                    <a:pt x="169" y="175"/>
                    <a:pt x="171" y="176"/>
                    <a:pt x="173" y="176"/>
                  </a:cubicBezTo>
                  <a:cubicBezTo>
                    <a:pt x="174" y="176"/>
                    <a:pt x="175" y="176"/>
                    <a:pt x="176" y="176"/>
                  </a:cubicBezTo>
                  <a:cubicBezTo>
                    <a:pt x="179" y="175"/>
                    <a:pt x="181" y="173"/>
                    <a:pt x="183" y="172"/>
                  </a:cubicBezTo>
                  <a:cubicBezTo>
                    <a:pt x="186" y="170"/>
                    <a:pt x="189" y="168"/>
                    <a:pt x="192" y="167"/>
                  </a:cubicBezTo>
                  <a:cubicBezTo>
                    <a:pt x="193" y="167"/>
                    <a:pt x="193" y="167"/>
                    <a:pt x="194" y="167"/>
                  </a:cubicBezTo>
                  <a:cubicBezTo>
                    <a:pt x="195" y="167"/>
                    <a:pt x="196" y="167"/>
                    <a:pt x="198" y="168"/>
                  </a:cubicBezTo>
                  <a:cubicBezTo>
                    <a:pt x="199" y="168"/>
                    <a:pt x="199" y="168"/>
                    <a:pt x="199" y="168"/>
                  </a:cubicBezTo>
                  <a:cubicBezTo>
                    <a:pt x="200" y="168"/>
                    <a:pt x="200" y="168"/>
                    <a:pt x="201" y="168"/>
                  </a:cubicBezTo>
                  <a:cubicBezTo>
                    <a:pt x="202" y="168"/>
                    <a:pt x="204" y="168"/>
                    <a:pt x="205" y="168"/>
                  </a:cubicBezTo>
                  <a:cubicBezTo>
                    <a:pt x="206" y="167"/>
                    <a:pt x="207" y="167"/>
                    <a:pt x="208" y="167"/>
                  </a:cubicBezTo>
                  <a:cubicBezTo>
                    <a:pt x="208" y="167"/>
                    <a:pt x="208" y="167"/>
                    <a:pt x="208" y="167"/>
                  </a:cubicBezTo>
                  <a:cubicBezTo>
                    <a:pt x="210" y="167"/>
                    <a:pt x="212" y="168"/>
                    <a:pt x="215" y="169"/>
                  </a:cubicBezTo>
                  <a:cubicBezTo>
                    <a:pt x="217" y="169"/>
                    <a:pt x="219" y="170"/>
                    <a:pt x="222" y="170"/>
                  </a:cubicBezTo>
                  <a:cubicBezTo>
                    <a:pt x="222" y="170"/>
                    <a:pt x="223" y="170"/>
                    <a:pt x="223" y="170"/>
                  </a:cubicBezTo>
                  <a:cubicBezTo>
                    <a:pt x="225" y="170"/>
                    <a:pt x="226" y="170"/>
                    <a:pt x="228" y="170"/>
                  </a:cubicBezTo>
                  <a:cubicBezTo>
                    <a:pt x="229" y="169"/>
                    <a:pt x="231" y="169"/>
                    <a:pt x="233" y="169"/>
                  </a:cubicBezTo>
                  <a:cubicBezTo>
                    <a:pt x="234" y="169"/>
                    <a:pt x="234" y="169"/>
                    <a:pt x="235" y="169"/>
                  </a:cubicBezTo>
                  <a:cubicBezTo>
                    <a:pt x="236" y="169"/>
                    <a:pt x="236" y="169"/>
                    <a:pt x="236" y="169"/>
                  </a:cubicBezTo>
                  <a:cubicBezTo>
                    <a:pt x="238" y="169"/>
                    <a:pt x="240" y="170"/>
                    <a:pt x="241" y="170"/>
                  </a:cubicBezTo>
                  <a:cubicBezTo>
                    <a:pt x="241" y="171"/>
                    <a:pt x="241" y="172"/>
                    <a:pt x="241" y="173"/>
                  </a:cubicBezTo>
                  <a:cubicBezTo>
                    <a:pt x="242" y="173"/>
                    <a:pt x="242" y="174"/>
                    <a:pt x="242" y="175"/>
                  </a:cubicBezTo>
                  <a:cubicBezTo>
                    <a:pt x="242" y="177"/>
                    <a:pt x="242" y="177"/>
                    <a:pt x="242" y="177"/>
                  </a:cubicBezTo>
                  <a:cubicBezTo>
                    <a:pt x="244" y="177"/>
                    <a:pt x="244" y="177"/>
                    <a:pt x="244" y="177"/>
                  </a:cubicBezTo>
                  <a:cubicBezTo>
                    <a:pt x="247" y="176"/>
                    <a:pt x="251" y="175"/>
                    <a:pt x="256" y="172"/>
                  </a:cubicBezTo>
                  <a:cubicBezTo>
                    <a:pt x="257" y="172"/>
                    <a:pt x="257" y="172"/>
                    <a:pt x="258" y="171"/>
                  </a:cubicBezTo>
                  <a:cubicBezTo>
                    <a:pt x="259" y="171"/>
                    <a:pt x="261" y="170"/>
                    <a:pt x="262" y="169"/>
                  </a:cubicBezTo>
                  <a:cubicBezTo>
                    <a:pt x="266" y="165"/>
                    <a:pt x="269" y="162"/>
                    <a:pt x="270" y="159"/>
                  </a:cubicBezTo>
                  <a:cubicBezTo>
                    <a:pt x="271" y="158"/>
                    <a:pt x="271" y="158"/>
                    <a:pt x="271" y="158"/>
                  </a:cubicBezTo>
                  <a:cubicBezTo>
                    <a:pt x="272" y="155"/>
                    <a:pt x="273" y="152"/>
                    <a:pt x="276" y="151"/>
                  </a:cubicBezTo>
                  <a:cubicBezTo>
                    <a:pt x="277" y="151"/>
                    <a:pt x="277" y="151"/>
                    <a:pt x="278" y="151"/>
                  </a:cubicBezTo>
                  <a:cubicBezTo>
                    <a:pt x="279" y="151"/>
                    <a:pt x="280" y="151"/>
                    <a:pt x="281" y="151"/>
                  </a:cubicBezTo>
                  <a:cubicBezTo>
                    <a:pt x="282" y="151"/>
                    <a:pt x="283" y="152"/>
                    <a:pt x="285" y="152"/>
                  </a:cubicBezTo>
                  <a:cubicBezTo>
                    <a:pt x="287" y="152"/>
                    <a:pt x="289" y="151"/>
                    <a:pt x="290" y="150"/>
                  </a:cubicBezTo>
                  <a:cubicBezTo>
                    <a:pt x="293" y="148"/>
                    <a:pt x="295" y="146"/>
                    <a:pt x="297" y="143"/>
                  </a:cubicBezTo>
                  <a:cubicBezTo>
                    <a:pt x="302" y="139"/>
                    <a:pt x="305" y="135"/>
                    <a:pt x="311" y="134"/>
                  </a:cubicBezTo>
                  <a:cubicBezTo>
                    <a:pt x="314" y="133"/>
                    <a:pt x="316" y="131"/>
                    <a:pt x="318" y="129"/>
                  </a:cubicBezTo>
                  <a:cubicBezTo>
                    <a:pt x="319" y="128"/>
                    <a:pt x="320" y="127"/>
                    <a:pt x="321" y="126"/>
                  </a:cubicBezTo>
                  <a:cubicBezTo>
                    <a:pt x="324" y="125"/>
                    <a:pt x="326" y="123"/>
                    <a:pt x="328" y="120"/>
                  </a:cubicBezTo>
                  <a:cubicBezTo>
                    <a:pt x="330" y="119"/>
                    <a:pt x="331" y="118"/>
                    <a:pt x="333" y="116"/>
                  </a:cubicBezTo>
                  <a:cubicBezTo>
                    <a:pt x="333" y="116"/>
                    <a:pt x="337" y="113"/>
                    <a:pt x="337" y="113"/>
                  </a:cubicBezTo>
                  <a:lnTo>
                    <a:pt x="245" y="78"/>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31">
              <a:extLst>
                <a:ext uri="{FF2B5EF4-FFF2-40B4-BE49-F238E27FC236}">
                  <a16:creationId xmlns:a16="http://schemas.microsoft.com/office/drawing/2014/main" id="{8AD194CB-16B5-4CC4-9A6D-F7620FA867D5}"/>
                </a:ext>
              </a:extLst>
            </p:cNvPr>
            <p:cNvSpPr>
              <a:spLocks/>
            </p:cNvSpPr>
            <p:nvPr/>
          </p:nvSpPr>
          <p:spPr bwMode="auto">
            <a:xfrm>
              <a:off x="2092" y="1389"/>
              <a:ext cx="1247" cy="1188"/>
            </a:xfrm>
            <a:custGeom>
              <a:avLst/>
              <a:gdLst>
                <a:gd name="T0" fmla="*/ 221 w 511"/>
                <a:gd name="T1" fmla="*/ 96 h 487"/>
                <a:gd name="T2" fmla="*/ 202 w 511"/>
                <a:gd name="T3" fmla="*/ 82 h 487"/>
                <a:gd name="T4" fmla="*/ 175 w 511"/>
                <a:gd name="T5" fmla="*/ 39 h 487"/>
                <a:gd name="T6" fmla="*/ 157 w 511"/>
                <a:gd name="T7" fmla="*/ 4 h 487"/>
                <a:gd name="T8" fmla="*/ 151 w 511"/>
                <a:gd name="T9" fmla="*/ 13 h 487"/>
                <a:gd name="T10" fmla="*/ 145 w 511"/>
                <a:gd name="T11" fmla="*/ 31 h 487"/>
                <a:gd name="T12" fmla="*/ 146 w 511"/>
                <a:gd name="T13" fmla="*/ 40 h 487"/>
                <a:gd name="T14" fmla="*/ 141 w 511"/>
                <a:gd name="T15" fmla="*/ 61 h 487"/>
                <a:gd name="T16" fmla="*/ 2 w 511"/>
                <a:gd name="T17" fmla="*/ 86 h 487"/>
                <a:gd name="T18" fmla="*/ 2 w 511"/>
                <a:gd name="T19" fmla="*/ 112 h 487"/>
                <a:gd name="T20" fmla="*/ 5 w 511"/>
                <a:gd name="T21" fmla="*/ 142 h 487"/>
                <a:gd name="T22" fmla="*/ 6 w 511"/>
                <a:gd name="T23" fmla="*/ 166 h 487"/>
                <a:gd name="T24" fmla="*/ 38 w 511"/>
                <a:gd name="T25" fmla="*/ 170 h 487"/>
                <a:gd name="T26" fmla="*/ 49 w 511"/>
                <a:gd name="T27" fmla="*/ 170 h 487"/>
                <a:gd name="T28" fmla="*/ 65 w 511"/>
                <a:gd name="T29" fmla="*/ 174 h 487"/>
                <a:gd name="T30" fmla="*/ 74 w 511"/>
                <a:gd name="T31" fmla="*/ 193 h 487"/>
                <a:gd name="T32" fmla="*/ 79 w 511"/>
                <a:gd name="T33" fmla="*/ 223 h 487"/>
                <a:gd name="T34" fmla="*/ 78 w 511"/>
                <a:gd name="T35" fmla="*/ 241 h 487"/>
                <a:gd name="T36" fmla="*/ 72 w 511"/>
                <a:gd name="T37" fmla="*/ 254 h 487"/>
                <a:gd name="T38" fmla="*/ 56 w 511"/>
                <a:gd name="T39" fmla="*/ 282 h 487"/>
                <a:gd name="T40" fmla="*/ 42 w 511"/>
                <a:gd name="T41" fmla="*/ 296 h 487"/>
                <a:gd name="T42" fmla="*/ 53 w 511"/>
                <a:gd name="T43" fmla="*/ 314 h 487"/>
                <a:gd name="T44" fmla="*/ 63 w 511"/>
                <a:gd name="T45" fmla="*/ 355 h 487"/>
                <a:gd name="T46" fmla="*/ 49 w 511"/>
                <a:gd name="T47" fmla="*/ 359 h 487"/>
                <a:gd name="T48" fmla="*/ 66 w 511"/>
                <a:gd name="T49" fmla="*/ 384 h 487"/>
                <a:gd name="T50" fmla="*/ 75 w 511"/>
                <a:gd name="T51" fmla="*/ 412 h 487"/>
                <a:gd name="T52" fmla="*/ 122 w 511"/>
                <a:gd name="T53" fmla="*/ 412 h 487"/>
                <a:gd name="T54" fmla="*/ 144 w 511"/>
                <a:gd name="T55" fmla="*/ 423 h 487"/>
                <a:gd name="T56" fmla="*/ 172 w 511"/>
                <a:gd name="T57" fmla="*/ 469 h 487"/>
                <a:gd name="T58" fmla="*/ 186 w 511"/>
                <a:gd name="T59" fmla="*/ 477 h 487"/>
                <a:gd name="T60" fmla="*/ 210 w 511"/>
                <a:gd name="T61" fmla="*/ 472 h 487"/>
                <a:gd name="T62" fmla="*/ 213 w 511"/>
                <a:gd name="T63" fmla="*/ 467 h 487"/>
                <a:gd name="T64" fmla="*/ 229 w 511"/>
                <a:gd name="T65" fmla="*/ 454 h 487"/>
                <a:gd name="T66" fmla="*/ 242 w 511"/>
                <a:gd name="T67" fmla="*/ 451 h 487"/>
                <a:gd name="T68" fmla="*/ 261 w 511"/>
                <a:gd name="T69" fmla="*/ 454 h 487"/>
                <a:gd name="T70" fmla="*/ 286 w 511"/>
                <a:gd name="T71" fmla="*/ 469 h 487"/>
                <a:gd name="T72" fmla="*/ 316 w 511"/>
                <a:gd name="T73" fmla="*/ 463 h 487"/>
                <a:gd name="T74" fmla="*/ 348 w 511"/>
                <a:gd name="T75" fmla="*/ 456 h 487"/>
                <a:gd name="T76" fmla="*/ 353 w 511"/>
                <a:gd name="T77" fmla="*/ 466 h 487"/>
                <a:gd name="T78" fmla="*/ 345 w 511"/>
                <a:gd name="T79" fmla="*/ 483 h 487"/>
                <a:gd name="T80" fmla="*/ 355 w 511"/>
                <a:gd name="T81" fmla="*/ 486 h 487"/>
                <a:gd name="T82" fmla="*/ 366 w 511"/>
                <a:gd name="T83" fmla="*/ 486 h 487"/>
                <a:gd name="T84" fmla="*/ 378 w 511"/>
                <a:gd name="T85" fmla="*/ 482 h 487"/>
                <a:gd name="T86" fmla="*/ 375 w 511"/>
                <a:gd name="T87" fmla="*/ 452 h 487"/>
                <a:gd name="T88" fmla="*/ 395 w 511"/>
                <a:gd name="T89" fmla="*/ 428 h 487"/>
                <a:gd name="T90" fmla="*/ 417 w 511"/>
                <a:gd name="T91" fmla="*/ 393 h 487"/>
                <a:gd name="T92" fmla="*/ 439 w 511"/>
                <a:gd name="T93" fmla="*/ 378 h 487"/>
                <a:gd name="T94" fmla="*/ 458 w 511"/>
                <a:gd name="T95" fmla="*/ 352 h 487"/>
                <a:gd name="T96" fmla="*/ 475 w 511"/>
                <a:gd name="T97" fmla="*/ 329 h 487"/>
                <a:gd name="T98" fmla="*/ 480 w 511"/>
                <a:gd name="T99" fmla="*/ 304 h 487"/>
                <a:gd name="T100" fmla="*/ 488 w 511"/>
                <a:gd name="T101" fmla="*/ 282 h 487"/>
                <a:gd name="T102" fmla="*/ 496 w 511"/>
                <a:gd name="T103" fmla="*/ 260 h 487"/>
                <a:gd name="T104" fmla="*/ 491 w 511"/>
                <a:gd name="T105" fmla="*/ 230 h 487"/>
                <a:gd name="T106" fmla="*/ 490 w 511"/>
                <a:gd name="T107" fmla="*/ 207 h 487"/>
                <a:gd name="T108" fmla="*/ 488 w 511"/>
                <a:gd name="T109" fmla="*/ 193 h 487"/>
                <a:gd name="T110" fmla="*/ 493 w 511"/>
                <a:gd name="T111" fmla="*/ 170 h 487"/>
                <a:gd name="T112" fmla="*/ 501 w 511"/>
                <a:gd name="T113" fmla="*/ 142 h 487"/>
                <a:gd name="T114" fmla="*/ 511 w 511"/>
                <a:gd name="T115" fmla="*/ 116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1" h="487">
                  <a:moveTo>
                    <a:pt x="235" y="99"/>
                  </a:moveTo>
                  <a:cubicBezTo>
                    <a:pt x="233" y="98"/>
                    <a:pt x="232" y="98"/>
                    <a:pt x="231" y="97"/>
                  </a:cubicBezTo>
                  <a:cubicBezTo>
                    <a:pt x="229" y="96"/>
                    <a:pt x="227" y="95"/>
                    <a:pt x="225" y="95"/>
                  </a:cubicBezTo>
                  <a:cubicBezTo>
                    <a:pt x="225" y="95"/>
                    <a:pt x="224" y="95"/>
                    <a:pt x="224" y="95"/>
                  </a:cubicBezTo>
                  <a:cubicBezTo>
                    <a:pt x="223" y="95"/>
                    <a:pt x="222" y="95"/>
                    <a:pt x="221" y="96"/>
                  </a:cubicBezTo>
                  <a:cubicBezTo>
                    <a:pt x="221" y="96"/>
                    <a:pt x="220" y="96"/>
                    <a:pt x="219" y="96"/>
                  </a:cubicBezTo>
                  <a:cubicBezTo>
                    <a:pt x="218" y="96"/>
                    <a:pt x="217" y="96"/>
                    <a:pt x="215" y="92"/>
                  </a:cubicBezTo>
                  <a:cubicBezTo>
                    <a:pt x="213" y="89"/>
                    <a:pt x="212" y="89"/>
                    <a:pt x="210" y="88"/>
                  </a:cubicBezTo>
                  <a:cubicBezTo>
                    <a:pt x="209" y="88"/>
                    <a:pt x="208" y="87"/>
                    <a:pt x="207" y="87"/>
                  </a:cubicBezTo>
                  <a:cubicBezTo>
                    <a:pt x="205" y="86"/>
                    <a:pt x="203" y="84"/>
                    <a:pt x="202" y="82"/>
                  </a:cubicBezTo>
                  <a:cubicBezTo>
                    <a:pt x="201" y="81"/>
                    <a:pt x="200" y="80"/>
                    <a:pt x="200" y="80"/>
                  </a:cubicBezTo>
                  <a:cubicBezTo>
                    <a:pt x="195" y="75"/>
                    <a:pt x="191" y="71"/>
                    <a:pt x="185" y="68"/>
                  </a:cubicBezTo>
                  <a:cubicBezTo>
                    <a:pt x="178" y="65"/>
                    <a:pt x="175" y="58"/>
                    <a:pt x="176" y="50"/>
                  </a:cubicBezTo>
                  <a:cubicBezTo>
                    <a:pt x="176" y="48"/>
                    <a:pt x="176" y="48"/>
                    <a:pt x="176" y="48"/>
                  </a:cubicBezTo>
                  <a:cubicBezTo>
                    <a:pt x="177" y="45"/>
                    <a:pt x="177" y="43"/>
                    <a:pt x="175" y="39"/>
                  </a:cubicBezTo>
                  <a:cubicBezTo>
                    <a:pt x="171" y="32"/>
                    <a:pt x="167" y="24"/>
                    <a:pt x="165" y="15"/>
                  </a:cubicBezTo>
                  <a:cubicBezTo>
                    <a:pt x="164" y="12"/>
                    <a:pt x="162" y="10"/>
                    <a:pt x="160" y="8"/>
                  </a:cubicBezTo>
                  <a:cubicBezTo>
                    <a:pt x="159" y="7"/>
                    <a:pt x="158" y="6"/>
                    <a:pt x="157" y="5"/>
                  </a:cubicBezTo>
                  <a:cubicBezTo>
                    <a:pt x="157" y="5"/>
                    <a:pt x="157" y="4"/>
                    <a:pt x="157" y="4"/>
                  </a:cubicBezTo>
                  <a:cubicBezTo>
                    <a:pt x="157" y="4"/>
                    <a:pt x="157" y="4"/>
                    <a:pt x="157" y="4"/>
                  </a:cubicBezTo>
                  <a:cubicBezTo>
                    <a:pt x="154" y="0"/>
                    <a:pt x="154" y="0"/>
                    <a:pt x="154" y="0"/>
                  </a:cubicBezTo>
                  <a:cubicBezTo>
                    <a:pt x="153" y="4"/>
                    <a:pt x="153" y="4"/>
                    <a:pt x="153" y="4"/>
                  </a:cubicBezTo>
                  <a:cubicBezTo>
                    <a:pt x="153" y="5"/>
                    <a:pt x="152" y="6"/>
                    <a:pt x="152" y="7"/>
                  </a:cubicBezTo>
                  <a:cubicBezTo>
                    <a:pt x="151" y="8"/>
                    <a:pt x="151" y="9"/>
                    <a:pt x="151" y="10"/>
                  </a:cubicBezTo>
                  <a:cubicBezTo>
                    <a:pt x="151" y="11"/>
                    <a:pt x="151" y="12"/>
                    <a:pt x="151" y="13"/>
                  </a:cubicBezTo>
                  <a:cubicBezTo>
                    <a:pt x="150" y="15"/>
                    <a:pt x="149" y="17"/>
                    <a:pt x="148" y="18"/>
                  </a:cubicBezTo>
                  <a:cubicBezTo>
                    <a:pt x="146" y="21"/>
                    <a:pt x="145" y="23"/>
                    <a:pt x="144" y="25"/>
                  </a:cubicBezTo>
                  <a:cubicBezTo>
                    <a:pt x="144" y="26"/>
                    <a:pt x="144" y="26"/>
                    <a:pt x="144" y="26"/>
                  </a:cubicBezTo>
                  <a:cubicBezTo>
                    <a:pt x="144" y="27"/>
                    <a:pt x="144" y="28"/>
                    <a:pt x="144" y="29"/>
                  </a:cubicBezTo>
                  <a:cubicBezTo>
                    <a:pt x="145" y="30"/>
                    <a:pt x="145" y="30"/>
                    <a:pt x="145" y="31"/>
                  </a:cubicBezTo>
                  <a:cubicBezTo>
                    <a:pt x="146" y="31"/>
                    <a:pt x="146" y="32"/>
                    <a:pt x="146" y="33"/>
                  </a:cubicBezTo>
                  <a:cubicBezTo>
                    <a:pt x="146" y="34"/>
                    <a:pt x="146" y="34"/>
                    <a:pt x="146" y="35"/>
                  </a:cubicBezTo>
                  <a:cubicBezTo>
                    <a:pt x="146" y="36"/>
                    <a:pt x="146" y="36"/>
                    <a:pt x="145" y="36"/>
                  </a:cubicBezTo>
                  <a:cubicBezTo>
                    <a:pt x="145" y="37"/>
                    <a:pt x="145" y="38"/>
                    <a:pt x="146" y="39"/>
                  </a:cubicBezTo>
                  <a:cubicBezTo>
                    <a:pt x="146" y="39"/>
                    <a:pt x="146" y="39"/>
                    <a:pt x="146" y="40"/>
                  </a:cubicBezTo>
                  <a:cubicBezTo>
                    <a:pt x="146" y="43"/>
                    <a:pt x="145" y="44"/>
                    <a:pt x="144" y="46"/>
                  </a:cubicBezTo>
                  <a:cubicBezTo>
                    <a:pt x="143" y="48"/>
                    <a:pt x="143" y="49"/>
                    <a:pt x="142" y="51"/>
                  </a:cubicBezTo>
                  <a:cubicBezTo>
                    <a:pt x="142" y="52"/>
                    <a:pt x="142" y="52"/>
                    <a:pt x="142" y="53"/>
                  </a:cubicBezTo>
                  <a:cubicBezTo>
                    <a:pt x="142" y="54"/>
                    <a:pt x="142" y="56"/>
                    <a:pt x="142" y="57"/>
                  </a:cubicBezTo>
                  <a:cubicBezTo>
                    <a:pt x="142" y="58"/>
                    <a:pt x="142" y="60"/>
                    <a:pt x="141" y="61"/>
                  </a:cubicBezTo>
                  <a:cubicBezTo>
                    <a:pt x="141" y="64"/>
                    <a:pt x="139" y="66"/>
                    <a:pt x="137" y="68"/>
                  </a:cubicBezTo>
                  <a:cubicBezTo>
                    <a:pt x="2" y="71"/>
                    <a:pt x="2" y="71"/>
                    <a:pt x="2" y="71"/>
                  </a:cubicBezTo>
                  <a:cubicBezTo>
                    <a:pt x="3" y="73"/>
                    <a:pt x="3" y="73"/>
                    <a:pt x="3" y="73"/>
                  </a:cubicBezTo>
                  <a:cubicBezTo>
                    <a:pt x="4" y="77"/>
                    <a:pt x="3" y="79"/>
                    <a:pt x="3" y="82"/>
                  </a:cubicBezTo>
                  <a:cubicBezTo>
                    <a:pt x="2" y="83"/>
                    <a:pt x="2" y="85"/>
                    <a:pt x="2" y="86"/>
                  </a:cubicBezTo>
                  <a:cubicBezTo>
                    <a:pt x="1" y="87"/>
                    <a:pt x="1" y="88"/>
                    <a:pt x="1" y="89"/>
                  </a:cubicBezTo>
                  <a:cubicBezTo>
                    <a:pt x="0" y="91"/>
                    <a:pt x="0" y="93"/>
                    <a:pt x="0" y="96"/>
                  </a:cubicBezTo>
                  <a:cubicBezTo>
                    <a:pt x="0" y="97"/>
                    <a:pt x="1" y="99"/>
                    <a:pt x="1" y="100"/>
                  </a:cubicBezTo>
                  <a:cubicBezTo>
                    <a:pt x="2" y="102"/>
                    <a:pt x="3" y="104"/>
                    <a:pt x="3" y="106"/>
                  </a:cubicBezTo>
                  <a:cubicBezTo>
                    <a:pt x="3" y="108"/>
                    <a:pt x="3" y="110"/>
                    <a:pt x="2" y="112"/>
                  </a:cubicBezTo>
                  <a:cubicBezTo>
                    <a:pt x="2" y="114"/>
                    <a:pt x="2" y="116"/>
                    <a:pt x="2" y="119"/>
                  </a:cubicBezTo>
                  <a:cubicBezTo>
                    <a:pt x="3" y="121"/>
                    <a:pt x="2" y="124"/>
                    <a:pt x="2" y="127"/>
                  </a:cubicBezTo>
                  <a:cubicBezTo>
                    <a:pt x="1" y="129"/>
                    <a:pt x="1" y="132"/>
                    <a:pt x="1" y="134"/>
                  </a:cubicBezTo>
                  <a:cubicBezTo>
                    <a:pt x="2" y="136"/>
                    <a:pt x="2" y="138"/>
                    <a:pt x="4" y="139"/>
                  </a:cubicBezTo>
                  <a:cubicBezTo>
                    <a:pt x="4" y="140"/>
                    <a:pt x="5" y="141"/>
                    <a:pt x="5" y="142"/>
                  </a:cubicBezTo>
                  <a:cubicBezTo>
                    <a:pt x="6" y="144"/>
                    <a:pt x="7" y="146"/>
                    <a:pt x="7" y="149"/>
                  </a:cubicBezTo>
                  <a:cubicBezTo>
                    <a:pt x="6" y="150"/>
                    <a:pt x="6" y="151"/>
                    <a:pt x="6" y="152"/>
                  </a:cubicBezTo>
                  <a:cubicBezTo>
                    <a:pt x="6" y="154"/>
                    <a:pt x="5" y="155"/>
                    <a:pt x="5" y="157"/>
                  </a:cubicBezTo>
                  <a:cubicBezTo>
                    <a:pt x="6" y="159"/>
                    <a:pt x="6" y="161"/>
                    <a:pt x="6" y="164"/>
                  </a:cubicBezTo>
                  <a:cubicBezTo>
                    <a:pt x="6" y="166"/>
                    <a:pt x="6" y="166"/>
                    <a:pt x="6" y="166"/>
                  </a:cubicBezTo>
                  <a:cubicBezTo>
                    <a:pt x="6" y="170"/>
                    <a:pt x="10" y="171"/>
                    <a:pt x="13" y="171"/>
                  </a:cubicBezTo>
                  <a:cubicBezTo>
                    <a:pt x="14" y="171"/>
                    <a:pt x="14" y="170"/>
                    <a:pt x="15" y="170"/>
                  </a:cubicBezTo>
                  <a:cubicBezTo>
                    <a:pt x="19" y="170"/>
                    <a:pt x="24" y="170"/>
                    <a:pt x="30" y="170"/>
                  </a:cubicBezTo>
                  <a:cubicBezTo>
                    <a:pt x="31" y="170"/>
                    <a:pt x="33" y="170"/>
                    <a:pt x="34" y="170"/>
                  </a:cubicBezTo>
                  <a:cubicBezTo>
                    <a:pt x="35" y="170"/>
                    <a:pt x="37" y="170"/>
                    <a:pt x="38" y="170"/>
                  </a:cubicBezTo>
                  <a:cubicBezTo>
                    <a:pt x="39" y="170"/>
                    <a:pt x="39" y="170"/>
                    <a:pt x="40" y="170"/>
                  </a:cubicBezTo>
                  <a:cubicBezTo>
                    <a:pt x="41" y="170"/>
                    <a:pt x="42" y="170"/>
                    <a:pt x="43" y="170"/>
                  </a:cubicBezTo>
                  <a:cubicBezTo>
                    <a:pt x="44" y="170"/>
                    <a:pt x="44" y="170"/>
                    <a:pt x="44" y="170"/>
                  </a:cubicBezTo>
                  <a:cubicBezTo>
                    <a:pt x="45" y="170"/>
                    <a:pt x="47" y="170"/>
                    <a:pt x="49" y="170"/>
                  </a:cubicBezTo>
                  <a:cubicBezTo>
                    <a:pt x="49" y="170"/>
                    <a:pt x="49" y="170"/>
                    <a:pt x="49" y="170"/>
                  </a:cubicBezTo>
                  <a:cubicBezTo>
                    <a:pt x="52" y="170"/>
                    <a:pt x="53" y="171"/>
                    <a:pt x="54" y="172"/>
                  </a:cubicBezTo>
                  <a:cubicBezTo>
                    <a:pt x="54" y="172"/>
                    <a:pt x="55" y="173"/>
                    <a:pt x="56" y="174"/>
                  </a:cubicBezTo>
                  <a:cubicBezTo>
                    <a:pt x="57" y="174"/>
                    <a:pt x="58" y="174"/>
                    <a:pt x="59" y="174"/>
                  </a:cubicBezTo>
                  <a:cubicBezTo>
                    <a:pt x="60" y="174"/>
                    <a:pt x="61" y="174"/>
                    <a:pt x="62" y="174"/>
                  </a:cubicBezTo>
                  <a:cubicBezTo>
                    <a:pt x="63" y="174"/>
                    <a:pt x="64" y="174"/>
                    <a:pt x="65" y="174"/>
                  </a:cubicBezTo>
                  <a:cubicBezTo>
                    <a:pt x="66" y="174"/>
                    <a:pt x="67" y="174"/>
                    <a:pt x="67" y="174"/>
                  </a:cubicBezTo>
                  <a:cubicBezTo>
                    <a:pt x="70" y="174"/>
                    <a:pt x="74" y="177"/>
                    <a:pt x="75" y="180"/>
                  </a:cubicBezTo>
                  <a:cubicBezTo>
                    <a:pt x="76" y="181"/>
                    <a:pt x="76" y="181"/>
                    <a:pt x="76" y="181"/>
                  </a:cubicBezTo>
                  <a:cubicBezTo>
                    <a:pt x="77" y="184"/>
                    <a:pt x="78" y="187"/>
                    <a:pt x="77" y="189"/>
                  </a:cubicBezTo>
                  <a:cubicBezTo>
                    <a:pt x="77" y="191"/>
                    <a:pt x="75" y="192"/>
                    <a:pt x="74" y="193"/>
                  </a:cubicBezTo>
                  <a:cubicBezTo>
                    <a:pt x="73" y="194"/>
                    <a:pt x="72" y="195"/>
                    <a:pt x="71" y="195"/>
                  </a:cubicBezTo>
                  <a:cubicBezTo>
                    <a:pt x="69" y="198"/>
                    <a:pt x="69" y="201"/>
                    <a:pt x="69" y="204"/>
                  </a:cubicBezTo>
                  <a:cubicBezTo>
                    <a:pt x="70" y="206"/>
                    <a:pt x="71" y="208"/>
                    <a:pt x="73" y="209"/>
                  </a:cubicBezTo>
                  <a:cubicBezTo>
                    <a:pt x="74" y="211"/>
                    <a:pt x="75" y="212"/>
                    <a:pt x="76" y="213"/>
                  </a:cubicBezTo>
                  <a:cubicBezTo>
                    <a:pt x="77" y="216"/>
                    <a:pt x="78" y="220"/>
                    <a:pt x="79" y="223"/>
                  </a:cubicBezTo>
                  <a:cubicBezTo>
                    <a:pt x="79" y="224"/>
                    <a:pt x="79" y="226"/>
                    <a:pt x="80" y="227"/>
                  </a:cubicBezTo>
                  <a:cubicBezTo>
                    <a:pt x="80" y="228"/>
                    <a:pt x="80" y="229"/>
                    <a:pt x="81" y="230"/>
                  </a:cubicBezTo>
                  <a:cubicBezTo>
                    <a:pt x="81" y="231"/>
                    <a:pt x="82" y="233"/>
                    <a:pt x="82" y="235"/>
                  </a:cubicBezTo>
                  <a:cubicBezTo>
                    <a:pt x="82" y="236"/>
                    <a:pt x="81" y="238"/>
                    <a:pt x="80" y="239"/>
                  </a:cubicBezTo>
                  <a:cubicBezTo>
                    <a:pt x="79" y="240"/>
                    <a:pt x="79" y="241"/>
                    <a:pt x="78" y="241"/>
                  </a:cubicBezTo>
                  <a:cubicBezTo>
                    <a:pt x="78" y="242"/>
                    <a:pt x="77" y="243"/>
                    <a:pt x="77" y="245"/>
                  </a:cubicBezTo>
                  <a:cubicBezTo>
                    <a:pt x="77" y="246"/>
                    <a:pt x="76" y="247"/>
                    <a:pt x="75" y="248"/>
                  </a:cubicBezTo>
                  <a:cubicBezTo>
                    <a:pt x="75" y="249"/>
                    <a:pt x="75" y="250"/>
                    <a:pt x="74" y="250"/>
                  </a:cubicBezTo>
                  <a:cubicBezTo>
                    <a:pt x="73" y="251"/>
                    <a:pt x="73" y="252"/>
                    <a:pt x="72" y="254"/>
                  </a:cubicBezTo>
                  <a:cubicBezTo>
                    <a:pt x="72" y="254"/>
                    <a:pt x="72" y="254"/>
                    <a:pt x="72" y="254"/>
                  </a:cubicBezTo>
                  <a:cubicBezTo>
                    <a:pt x="72" y="257"/>
                    <a:pt x="72" y="259"/>
                    <a:pt x="69" y="260"/>
                  </a:cubicBezTo>
                  <a:cubicBezTo>
                    <a:pt x="68" y="261"/>
                    <a:pt x="68" y="261"/>
                    <a:pt x="68" y="261"/>
                  </a:cubicBezTo>
                  <a:cubicBezTo>
                    <a:pt x="66" y="262"/>
                    <a:pt x="65" y="262"/>
                    <a:pt x="64" y="265"/>
                  </a:cubicBezTo>
                  <a:cubicBezTo>
                    <a:pt x="61" y="270"/>
                    <a:pt x="59" y="276"/>
                    <a:pt x="58" y="280"/>
                  </a:cubicBezTo>
                  <a:cubicBezTo>
                    <a:pt x="57" y="280"/>
                    <a:pt x="57" y="281"/>
                    <a:pt x="56" y="282"/>
                  </a:cubicBezTo>
                  <a:cubicBezTo>
                    <a:pt x="55" y="283"/>
                    <a:pt x="55" y="284"/>
                    <a:pt x="54" y="284"/>
                  </a:cubicBezTo>
                  <a:cubicBezTo>
                    <a:pt x="53" y="284"/>
                    <a:pt x="53" y="285"/>
                    <a:pt x="52" y="285"/>
                  </a:cubicBezTo>
                  <a:cubicBezTo>
                    <a:pt x="51" y="286"/>
                    <a:pt x="50" y="286"/>
                    <a:pt x="49" y="288"/>
                  </a:cubicBezTo>
                  <a:cubicBezTo>
                    <a:pt x="47" y="289"/>
                    <a:pt x="45" y="292"/>
                    <a:pt x="43" y="294"/>
                  </a:cubicBezTo>
                  <a:cubicBezTo>
                    <a:pt x="42" y="296"/>
                    <a:pt x="42" y="296"/>
                    <a:pt x="42" y="296"/>
                  </a:cubicBezTo>
                  <a:cubicBezTo>
                    <a:pt x="44" y="297"/>
                    <a:pt x="44" y="297"/>
                    <a:pt x="44" y="297"/>
                  </a:cubicBezTo>
                  <a:cubicBezTo>
                    <a:pt x="46" y="298"/>
                    <a:pt x="48" y="299"/>
                    <a:pt x="51" y="301"/>
                  </a:cubicBezTo>
                  <a:cubicBezTo>
                    <a:pt x="52" y="302"/>
                    <a:pt x="54" y="304"/>
                    <a:pt x="55" y="306"/>
                  </a:cubicBezTo>
                  <a:cubicBezTo>
                    <a:pt x="55" y="307"/>
                    <a:pt x="54" y="309"/>
                    <a:pt x="54" y="311"/>
                  </a:cubicBezTo>
                  <a:cubicBezTo>
                    <a:pt x="53" y="312"/>
                    <a:pt x="53" y="313"/>
                    <a:pt x="53" y="314"/>
                  </a:cubicBezTo>
                  <a:cubicBezTo>
                    <a:pt x="52" y="318"/>
                    <a:pt x="54" y="321"/>
                    <a:pt x="55" y="324"/>
                  </a:cubicBezTo>
                  <a:cubicBezTo>
                    <a:pt x="56" y="324"/>
                    <a:pt x="56" y="325"/>
                    <a:pt x="56" y="325"/>
                  </a:cubicBezTo>
                  <a:cubicBezTo>
                    <a:pt x="57" y="326"/>
                    <a:pt x="57" y="327"/>
                    <a:pt x="58" y="328"/>
                  </a:cubicBezTo>
                  <a:cubicBezTo>
                    <a:pt x="59" y="331"/>
                    <a:pt x="60" y="333"/>
                    <a:pt x="61" y="336"/>
                  </a:cubicBezTo>
                  <a:cubicBezTo>
                    <a:pt x="63" y="341"/>
                    <a:pt x="64" y="348"/>
                    <a:pt x="63" y="355"/>
                  </a:cubicBezTo>
                  <a:cubicBezTo>
                    <a:pt x="62" y="355"/>
                    <a:pt x="61" y="355"/>
                    <a:pt x="60" y="355"/>
                  </a:cubicBezTo>
                  <a:cubicBezTo>
                    <a:pt x="59" y="355"/>
                    <a:pt x="58" y="355"/>
                    <a:pt x="56" y="355"/>
                  </a:cubicBezTo>
                  <a:cubicBezTo>
                    <a:pt x="54" y="355"/>
                    <a:pt x="52" y="355"/>
                    <a:pt x="50" y="356"/>
                  </a:cubicBezTo>
                  <a:cubicBezTo>
                    <a:pt x="49" y="357"/>
                    <a:pt x="49" y="357"/>
                    <a:pt x="49" y="357"/>
                  </a:cubicBezTo>
                  <a:cubicBezTo>
                    <a:pt x="49" y="359"/>
                    <a:pt x="49" y="359"/>
                    <a:pt x="49" y="359"/>
                  </a:cubicBezTo>
                  <a:cubicBezTo>
                    <a:pt x="51" y="362"/>
                    <a:pt x="54" y="364"/>
                    <a:pt x="56" y="367"/>
                  </a:cubicBezTo>
                  <a:cubicBezTo>
                    <a:pt x="57" y="367"/>
                    <a:pt x="57" y="368"/>
                    <a:pt x="58" y="368"/>
                  </a:cubicBezTo>
                  <a:cubicBezTo>
                    <a:pt x="59" y="369"/>
                    <a:pt x="59" y="370"/>
                    <a:pt x="60" y="370"/>
                  </a:cubicBezTo>
                  <a:cubicBezTo>
                    <a:pt x="62" y="372"/>
                    <a:pt x="64" y="373"/>
                    <a:pt x="64" y="375"/>
                  </a:cubicBezTo>
                  <a:cubicBezTo>
                    <a:pt x="65" y="378"/>
                    <a:pt x="66" y="381"/>
                    <a:pt x="66" y="384"/>
                  </a:cubicBezTo>
                  <a:cubicBezTo>
                    <a:pt x="66" y="386"/>
                    <a:pt x="66" y="386"/>
                    <a:pt x="66" y="386"/>
                  </a:cubicBezTo>
                  <a:cubicBezTo>
                    <a:pt x="67" y="390"/>
                    <a:pt x="67" y="394"/>
                    <a:pt x="67" y="398"/>
                  </a:cubicBezTo>
                  <a:cubicBezTo>
                    <a:pt x="67" y="399"/>
                    <a:pt x="67" y="399"/>
                    <a:pt x="67" y="400"/>
                  </a:cubicBezTo>
                  <a:cubicBezTo>
                    <a:pt x="67" y="404"/>
                    <a:pt x="66" y="410"/>
                    <a:pt x="72" y="411"/>
                  </a:cubicBezTo>
                  <a:cubicBezTo>
                    <a:pt x="73" y="412"/>
                    <a:pt x="74" y="412"/>
                    <a:pt x="75" y="412"/>
                  </a:cubicBezTo>
                  <a:cubicBezTo>
                    <a:pt x="75" y="412"/>
                    <a:pt x="76" y="412"/>
                    <a:pt x="77" y="412"/>
                  </a:cubicBezTo>
                  <a:cubicBezTo>
                    <a:pt x="78" y="412"/>
                    <a:pt x="78" y="411"/>
                    <a:pt x="79" y="411"/>
                  </a:cubicBezTo>
                  <a:cubicBezTo>
                    <a:pt x="79" y="411"/>
                    <a:pt x="79" y="411"/>
                    <a:pt x="79" y="411"/>
                  </a:cubicBezTo>
                  <a:cubicBezTo>
                    <a:pt x="86" y="412"/>
                    <a:pt x="92" y="412"/>
                    <a:pt x="99" y="412"/>
                  </a:cubicBezTo>
                  <a:cubicBezTo>
                    <a:pt x="106" y="412"/>
                    <a:pt x="114" y="412"/>
                    <a:pt x="122" y="412"/>
                  </a:cubicBezTo>
                  <a:cubicBezTo>
                    <a:pt x="128" y="413"/>
                    <a:pt x="135" y="413"/>
                    <a:pt x="141" y="413"/>
                  </a:cubicBezTo>
                  <a:cubicBezTo>
                    <a:pt x="147" y="413"/>
                    <a:pt x="147" y="413"/>
                    <a:pt x="147" y="413"/>
                  </a:cubicBezTo>
                  <a:cubicBezTo>
                    <a:pt x="147" y="415"/>
                    <a:pt x="147" y="416"/>
                    <a:pt x="146" y="418"/>
                  </a:cubicBezTo>
                  <a:cubicBezTo>
                    <a:pt x="146" y="420"/>
                    <a:pt x="146" y="420"/>
                    <a:pt x="145" y="421"/>
                  </a:cubicBezTo>
                  <a:cubicBezTo>
                    <a:pt x="144" y="422"/>
                    <a:pt x="144" y="422"/>
                    <a:pt x="144" y="423"/>
                  </a:cubicBezTo>
                  <a:cubicBezTo>
                    <a:pt x="138" y="430"/>
                    <a:pt x="144" y="445"/>
                    <a:pt x="146" y="450"/>
                  </a:cubicBezTo>
                  <a:cubicBezTo>
                    <a:pt x="149" y="456"/>
                    <a:pt x="154" y="459"/>
                    <a:pt x="158" y="462"/>
                  </a:cubicBezTo>
                  <a:cubicBezTo>
                    <a:pt x="160" y="463"/>
                    <a:pt x="163" y="464"/>
                    <a:pt x="165" y="465"/>
                  </a:cubicBezTo>
                  <a:cubicBezTo>
                    <a:pt x="167" y="465"/>
                    <a:pt x="168" y="466"/>
                    <a:pt x="170" y="466"/>
                  </a:cubicBezTo>
                  <a:cubicBezTo>
                    <a:pt x="171" y="467"/>
                    <a:pt x="172" y="468"/>
                    <a:pt x="172" y="469"/>
                  </a:cubicBezTo>
                  <a:cubicBezTo>
                    <a:pt x="173" y="470"/>
                    <a:pt x="173" y="470"/>
                    <a:pt x="173" y="470"/>
                  </a:cubicBezTo>
                  <a:cubicBezTo>
                    <a:pt x="173" y="470"/>
                    <a:pt x="173" y="470"/>
                    <a:pt x="173" y="470"/>
                  </a:cubicBezTo>
                  <a:cubicBezTo>
                    <a:pt x="174" y="471"/>
                    <a:pt x="175" y="471"/>
                    <a:pt x="176" y="471"/>
                  </a:cubicBezTo>
                  <a:cubicBezTo>
                    <a:pt x="179" y="472"/>
                    <a:pt x="181" y="473"/>
                    <a:pt x="183" y="475"/>
                  </a:cubicBezTo>
                  <a:cubicBezTo>
                    <a:pt x="184" y="475"/>
                    <a:pt x="185" y="476"/>
                    <a:pt x="186" y="477"/>
                  </a:cubicBezTo>
                  <a:cubicBezTo>
                    <a:pt x="187" y="479"/>
                    <a:pt x="189" y="481"/>
                    <a:pt x="191" y="481"/>
                  </a:cubicBezTo>
                  <a:cubicBezTo>
                    <a:pt x="191" y="481"/>
                    <a:pt x="192" y="481"/>
                    <a:pt x="193" y="480"/>
                  </a:cubicBezTo>
                  <a:cubicBezTo>
                    <a:pt x="194" y="480"/>
                    <a:pt x="196" y="480"/>
                    <a:pt x="198" y="479"/>
                  </a:cubicBezTo>
                  <a:cubicBezTo>
                    <a:pt x="201" y="479"/>
                    <a:pt x="204" y="478"/>
                    <a:pt x="207" y="476"/>
                  </a:cubicBezTo>
                  <a:cubicBezTo>
                    <a:pt x="208" y="475"/>
                    <a:pt x="209" y="473"/>
                    <a:pt x="210" y="472"/>
                  </a:cubicBezTo>
                  <a:cubicBezTo>
                    <a:pt x="210" y="471"/>
                    <a:pt x="211" y="471"/>
                    <a:pt x="211" y="470"/>
                  </a:cubicBezTo>
                  <a:cubicBezTo>
                    <a:pt x="212" y="469"/>
                    <a:pt x="212" y="468"/>
                    <a:pt x="213" y="467"/>
                  </a:cubicBezTo>
                  <a:cubicBezTo>
                    <a:pt x="212" y="466"/>
                    <a:pt x="212" y="466"/>
                    <a:pt x="212" y="466"/>
                  </a:cubicBezTo>
                  <a:cubicBezTo>
                    <a:pt x="212" y="466"/>
                    <a:pt x="212" y="466"/>
                    <a:pt x="212" y="466"/>
                  </a:cubicBezTo>
                  <a:cubicBezTo>
                    <a:pt x="213" y="467"/>
                    <a:pt x="213" y="467"/>
                    <a:pt x="213" y="467"/>
                  </a:cubicBezTo>
                  <a:cubicBezTo>
                    <a:pt x="214" y="466"/>
                    <a:pt x="215" y="464"/>
                    <a:pt x="216" y="463"/>
                  </a:cubicBezTo>
                  <a:cubicBezTo>
                    <a:pt x="217" y="462"/>
                    <a:pt x="217" y="461"/>
                    <a:pt x="218" y="460"/>
                  </a:cubicBezTo>
                  <a:cubicBezTo>
                    <a:pt x="219" y="458"/>
                    <a:pt x="220" y="456"/>
                    <a:pt x="221" y="456"/>
                  </a:cubicBezTo>
                  <a:cubicBezTo>
                    <a:pt x="222" y="455"/>
                    <a:pt x="224" y="455"/>
                    <a:pt x="227" y="454"/>
                  </a:cubicBezTo>
                  <a:cubicBezTo>
                    <a:pt x="228" y="454"/>
                    <a:pt x="229" y="454"/>
                    <a:pt x="229" y="454"/>
                  </a:cubicBezTo>
                  <a:cubicBezTo>
                    <a:pt x="230" y="454"/>
                    <a:pt x="230" y="454"/>
                    <a:pt x="231" y="454"/>
                  </a:cubicBezTo>
                  <a:cubicBezTo>
                    <a:pt x="231" y="454"/>
                    <a:pt x="232" y="454"/>
                    <a:pt x="233" y="454"/>
                  </a:cubicBezTo>
                  <a:cubicBezTo>
                    <a:pt x="233" y="454"/>
                    <a:pt x="234" y="454"/>
                    <a:pt x="234" y="454"/>
                  </a:cubicBezTo>
                  <a:cubicBezTo>
                    <a:pt x="235" y="454"/>
                    <a:pt x="236" y="454"/>
                    <a:pt x="237" y="454"/>
                  </a:cubicBezTo>
                  <a:cubicBezTo>
                    <a:pt x="239" y="453"/>
                    <a:pt x="240" y="452"/>
                    <a:pt x="242" y="451"/>
                  </a:cubicBezTo>
                  <a:cubicBezTo>
                    <a:pt x="243" y="449"/>
                    <a:pt x="245" y="448"/>
                    <a:pt x="248" y="448"/>
                  </a:cubicBezTo>
                  <a:cubicBezTo>
                    <a:pt x="248" y="448"/>
                    <a:pt x="248" y="448"/>
                    <a:pt x="248" y="448"/>
                  </a:cubicBezTo>
                  <a:cubicBezTo>
                    <a:pt x="251" y="448"/>
                    <a:pt x="253" y="449"/>
                    <a:pt x="255" y="451"/>
                  </a:cubicBezTo>
                  <a:cubicBezTo>
                    <a:pt x="256" y="452"/>
                    <a:pt x="258" y="453"/>
                    <a:pt x="259" y="454"/>
                  </a:cubicBezTo>
                  <a:cubicBezTo>
                    <a:pt x="260" y="454"/>
                    <a:pt x="260" y="454"/>
                    <a:pt x="261" y="454"/>
                  </a:cubicBezTo>
                  <a:cubicBezTo>
                    <a:pt x="263" y="454"/>
                    <a:pt x="264" y="454"/>
                    <a:pt x="266" y="456"/>
                  </a:cubicBezTo>
                  <a:cubicBezTo>
                    <a:pt x="267" y="456"/>
                    <a:pt x="268" y="457"/>
                    <a:pt x="268" y="458"/>
                  </a:cubicBezTo>
                  <a:cubicBezTo>
                    <a:pt x="269" y="458"/>
                    <a:pt x="270" y="459"/>
                    <a:pt x="272" y="460"/>
                  </a:cubicBezTo>
                  <a:cubicBezTo>
                    <a:pt x="274" y="461"/>
                    <a:pt x="276" y="463"/>
                    <a:pt x="277" y="464"/>
                  </a:cubicBezTo>
                  <a:cubicBezTo>
                    <a:pt x="280" y="466"/>
                    <a:pt x="283" y="468"/>
                    <a:pt x="286" y="469"/>
                  </a:cubicBezTo>
                  <a:cubicBezTo>
                    <a:pt x="288" y="470"/>
                    <a:pt x="290" y="471"/>
                    <a:pt x="292" y="471"/>
                  </a:cubicBezTo>
                  <a:cubicBezTo>
                    <a:pt x="298" y="471"/>
                    <a:pt x="303" y="468"/>
                    <a:pt x="307" y="466"/>
                  </a:cubicBezTo>
                  <a:cubicBezTo>
                    <a:pt x="307" y="466"/>
                    <a:pt x="308" y="466"/>
                    <a:pt x="309" y="465"/>
                  </a:cubicBezTo>
                  <a:cubicBezTo>
                    <a:pt x="310" y="464"/>
                    <a:pt x="312" y="463"/>
                    <a:pt x="314" y="463"/>
                  </a:cubicBezTo>
                  <a:cubicBezTo>
                    <a:pt x="315" y="463"/>
                    <a:pt x="315" y="463"/>
                    <a:pt x="316" y="463"/>
                  </a:cubicBezTo>
                  <a:cubicBezTo>
                    <a:pt x="318" y="464"/>
                    <a:pt x="320" y="465"/>
                    <a:pt x="322" y="467"/>
                  </a:cubicBezTo>
                  <a:cubicBezTo>
                    <a:pt x="323" y="467"/>
                    <a:pt x="323" y="468"/>
                    <a:pt x="324" y="468"/>
                  </a:cubicBezTo>
                  <a:cubicBezTo>
                    <a:pt x="326" y="469"/>
                    <a:pt x="328" y="469"/>
                    <a:pt x="329" y="469"/>
                  </a:cubicBezTo>
                  <a:cubicBezTo>
                    <a:pt x="334" y="469"/>
                    <a:pt x="339" y="466"/>
                    <a:pt x="346" y="459"/>
                  </a:cubicBezTo>
                  <a:cubicBezTo>
                    <a:pt x="346" y="459"/>
                    <a:pt x="347" y="458"/>
                    <a:pt x="348" y="456"/>
                  </a:cubicBezTo>
                  <a:cubicBezTo>
                    <a:pt x="350" y="454"/>
                    <a:pt x="351" y="451"/>
                    <a:pt x="354" y="451"/>
                  </a:cubicBezTo>
                  <a:cubicBezTo>
                    <a:pt x="354" y="451"/>
                    <a:pt x="355" y="451"/>
                    <a:pt x="355" y="451"/>
                  </a:cubicBezTo>
                  <a:cubicBezTo>
                    <a:pt x="355" y="452"/>
                    <a:pt x="356" y="455"/>
                    <a:pt x="355" y="460"/>
                  </a:cubicBezTo>
                  <a:cubicBezTo>
                    <a:pt x="355" y="462"/>
                    <a:pt x="354" y="463"/>
                    <a:pt x="353" y="465"/>
                  </a:cubicBezTo>
                  <a:cubicBezTo>
                    <a:pt x="353" y="466"/>
                    <a:pt x="353" y="466"/>
                    <a:pt x="353" y="466"/>
                  </a:cubicBezTo>
                  <a:cubicBezTo>
                    <a:pt x="352" y="468"/>
                    <a:pt x="350" y="470"/>
                    <a:pt x="349" y="472"/>
                  </a:cubicBezTo>
                  <a:cubicBezTo>
                    <a:pt x="347" y="475"/>
                    <a:pt x="346" y="477"/>
                    <a:pt x="344" y="479"/>
                  </a:cubicBezTo>
                  <a:cubicBezTo>
                    <a:pt x="344" y="480"/>
                    <a:pt x="344" y="480"/>
                    <a:pt x="344" y="480"/>
                  </a:cubicBezTo>
                  <a:cubicBezTo>
                    <a:pt x="343" y="483"/>
                    <a:pt x="343" y="483"/>
                    <a:pt x="343" y="483"/>
                  </a:cubicBezTo>
                  <a:cubicBezTo>
                    <a:pt x="345" y="483"/>
                    <a:pt x="345" y="483"/>
                    <a:pt x="345" y="483"/>
                  </a:cubicBezTo>
                  <a:cubicBezTo>
                    <a:pt x="345" y="483"/>
                    <a:pt x="345" y="483"/>
                    <a:pt x="345" y="483"/>
                  </a:cubicBezTo>
                  <a:cubicBezTo>
                    <a:pt x="346" y="484"/>
                    <a:pt x="348" y="485"/>
                    <a:pt x="349" y="486"/>
                  </a:cubicBezTo>
                  <a:cubicBezTo>
                    <a:pt x="350" y="487"/>
                    <a:pt x="350" y="487"/>
                    <a:pt x="351" y="487"/>
                  </a:cubicBezTo>
                  <a:cubicBezTo>
                    <a:pt x="352" y="487"/>
                    <a:pt x="352" y="486"/>
                    <a:pt x="353" y="486"/>
                  </a:cubicBezTo>
                  <a:cubicBezTo>
                    <a:pt x="354" y="486"/>
                    <a:pt x="354" y="486"/>
                    <a:pt x="355" y="486"/>
                  </a:cubicBezTo>
                  <a:cubicBezTo>
                    <a:pt x="355" y="486"/>
                    <a:pt x="356" y="486"/>
                    <a:pt x="356" y="486"/>
                  </a:cubicBezTo>
                  <a:cubicBezTo>
                    <a:pt x="357" y="486"/>
                    <a:pt x="357" y="486"/>
                    <a:pt x="358" y="486"/>
                  </a:cubicBezTo>
                  <a:cubicBezTo>
                    <a:pt x="358" y="486"/>
                    <a:pt x="359" y="486"/>
                    <a:pt x="359" y="486"/>
                  </a:cubicBezTo>
                  <a:cubicBezTo>
                    <a:pt x="360" y="486"/>
                    <a:pt x="361" y="487"/>
                    <a:pt x="361" y="487"/>
                  </a:cubicBezTo>
                  <a:cubicBezTo>
                    <a:pt x="363" y="487"/>
                    <a:pt x="364" y="486"/>
                    <a:pt x="366" y="486"/>
                  </a:cubicBezTo>
                  <a:cubicBezTo>
                    <a:pt x="367" y="485"/>
                    <a:pt x="369" y="485"/>
                    <a:pt x="371" y="485"/>
                  </a:cubicBezTo>
                  <a:cubicBezTo>
                    <a:pt x="371" y="485"/>
                    <a:pt x="372" y="485"/>
                    <a:pt x="372" y="485"/>
                  </a:cubicBezTo>
                  <a:cubicBezTo>
                    <a:pt x="373" y="485"/>
                    <a:pt x="374" y="485"/>
                    <a:pt x="375" y="485"/>
                  </a:cubicBezTo>
                  <a:cubicBezTo>
                    <a:pt x="378" y="485"/>
                    <a:pt x="378" y="485"/>
                    <a:pt x="378" y="485"/>
                  </a:cubicBezTo>
                  <a:cubicBezTo>
                    <a:pt x="378" y="482"/>
                    <a:pt x="378" y="482"/>
                    <a:pt x="378" y="482"/>
                  </a:cubicBezTo>
                  <a:cubicBezTo>
                    <a:pt x="378" y="481"/>
                    <a:pt x="378" y="480"/>
                    <a:pt x="378" y="478"/>
                  </a:cubicBezTo>
                  <a:cubicBezTo>
                    <a:pt x="377" y="477"/>
                    <a:pt x="377" y="476"/>
                    <a:pt x="376" y="475"/>
                  </a:cubicBezTo>
                  <a:cubicBezTo>
                    <a:pt x="376" y="473"/>
                    <a:pt x="375" y="472"/>
                    <a:pt x="375" y="470"/>
                  </a:cubicBezTo>
                  <a:cubicBezTo>
                    <a:pt x="375" y="469"/>
                    <a:pt x="375" y="468"/>
                    <a:pt x="375" y="466"/>
                  </a:cubicBezTo>
                  <a:cubicBezTo>
                    <a:pt x="374" y="462"/>
                    <a:pt x="374" y="457"/>
                    <a:pt x="375" y="452"/>
                  </a:cubicBezTo>
                  <a:cubicBezTo>
                    <a:pt x="376" y="450"/>
                    <a:pt x="378" y="447"/>
                    <a:pt x="379" y="445"/>
                  </a:cubicBezTo>
                  <a:cubicBezTo>
                    <a:pt x="380" y="443"/>
                    <a:pt x="381" y="442"/>
                    <a:pt x="382" y="440"/>
                  </a:cubicBezTo>
                  <a:cubicBezTo>
                    <a:pt x="383" y="439"/>
                    <a:pt x="383" y="438"/>
                    <a:pt x="384" y="437"/>
                  </a:cubicBezTo>
                  <a:cubicBezTo>
                    <a:pt x="385" y="435"/>
                    <a:pt x="388" y="433"/>
                    <a:pt x="390" y="432"/>
                  </a:cubicBezTo>
                  <a:cubicBezTo>
                    <a:pt x="392" y="431"/>
                    <a:pt x="394" y="430"/>
                    <a:pt x="395" y="428"/>
                  </a:cubicBezTo>
                  <a:cubicBezTo>
                    <a:pt x="399" y="424"/>
                    <a:pt x="401" y="421"/>
                    <a:pt x="401" y="416"/>
                  </a:cubicBezTo>
                  <a:cubicBezTo>
                    <a:pt x="400" y="410"/>
                    <a:pt x="405" y="405"/>
                    <a:pt x="410" y="401"/>
                  </a:cubicBezTo>
                  <a:cubicBezTo>
                    <a:pt x="411" y="400"/>
                    <a:pt x="411" y="400"/>
                    <a:pt x="412" y="399"/>
                  </a:cubicBezTo>
                  <a:cubicBezTo>
                    <a:pt x="413" y="398"/>
                    <a:pt x="414" y="397"/>
                    <a:pt x="414" y="396"/>
                  </a:cubicBezTo>
                  <a:cubicBezTo>
                    <a:pt x="415" y="395"/>
                    <a:pt x="416" y="394"/>
                    <a:pt x="417" y="393"/>
                  </a:cubicBezTo>
                  <a:cubicBezTo>
                    <a:pt x="419" y="392"/>
                    <a:pt x="421" y="391"/>
                    <a:pt x="424" y="390"/>
                  </a:cubicBezTo>
                  <a:cubicBezTo>
                    <a:pt x="425" y="389"/>
                    <a:pt x="427" y="389"/>
                    <a:pt x="428" y="389"/>
                  </a:cubicBezTo>
                  <a:cubicBezTo>
                    <a:pt x="429" y="389"/>
                    <a:pt x="431" y="389"/>
                    <a:pt x="432" y="389"/>
                  </a:cubicBezTo>
                  <a:cubicBezTo>
                    <a:pt x="435" y="388"/>
                    <a:pt x="436" y="384"/>
                    <a:pt x="438" y="381"/>
                  </a:cubicBezTo>
                  <a:cubicBezTo>
                    <a:pt x="438" y="380"/>
                    <a:pt x="439" y="379"/>
                    <a:pt x="439" y="378"/>
                  </a:cubicBezTo>
                  <a:cubicBezTo>
                    <a:pt x="441" y="375"/>
                    <a:pt x="442" y="371"/>
                    <a:pt x="443" y="367"/>
                  </a:cubicBezTo>
                  <a:cubicBezTo>
                    <a:pt x="444" y="361"/>
                    <a:pt x="446" y="358"/>
                    <a:pt x="451" y="355"/>
                  </a:cubicBezTo>
                  <a:cubicBezTo>
                    <a:pt x="451" y="354"/>
                    <a:pt x="451" y="354"/>
                    <a:pt x="451" y="354"/>
                  </a:cubicBezTo>
                  <a:cubicBezTo>
                    <a:pt x="453" y="353"/>
                    <a:pt x="455" y="352"/>
                    <a:pt x="457" y="352"/>
                  </a:cubicBezTo>
                  <a:cubicBezTo>
                    <a:pt x="458" y="352"/>
                    <a:pt x="458" y="352"/>
                    <a:pt x="458" y="352"/>
                  </a:cubicBezTo>
                  <a:cubicBezTo>
                    <a:pt x="458" y="352"/>
                    <a:pt x="460" y="352"/>
                    <a:pt x="460" y="352"/>
                  </a:cubicBezTo>
                  <a:cubicBezTo>
                    <a:pt x="461" y="352"/>
                    <a:pt x="463" y="352"/>
                    <a:pt x="464" y="351"/>
                  </a:cubicBezTo>
                  <a:cubicBezTo>
                    <a:pt x="467" y="348"/>
                    <a:pt x="469" y="345"/>
                    <a:pt x="470" y="341"/>
                  </a:cubicBezTo>
                  <a:cubicBezTo>
                    <a:pt x="471" y="340"/>
                    <a:pt x="472" y="339"/>
                    <a:pt x="472" y="337"/>
                  </a:cubicBezTo>
                  <a:cubicBezTo>
                    <a:pt x="474" y="335"/>
                    <a:pt x="475" y="332"/>
                    <a:pt x="475" y="329"/>
                  </a:cubicBezTo>
                  <a:cubicBezTo>
                    <a:pt x="475" y="327"/>
                    <a:pt x="475" y="326"/>
                    <a:pt x="475" y="325"/>
                  </a:cubicBezTo>
                  <a:cubicBezTo>
                    <a:pt x="475" y="321"/>
                    <a:pt x="474" y="318"/>
                    <a:pt x="476" y="315"/>
                  </a:cubicBezTo>
                  <a:cubicBezTo>
                    <a:pt x="477" y="314"/>
                    <a:pt x="477" y="313"/>
                    <a:pt x="478" y="312"/>
                  </a:cubicBezTo>
                  <a:cubicBezTo>
                    <a:pt x="479" y="312"/>
                    <a:pt x="480" y="311"/>
                    <a:pt x="480" y="310"/>
                  </a:cubicBezTo>
                  <a:cubicBezTo>
                    <a:pt x="481" y="309"/>
                    <a:pt x="481" y="306"/>
                    <a:pt x="480" y="304"/>
                  </a:cubicBezTo>
                  <a:cubicBezTo>
                    <a:pt x="480" y="303"/>
                    <a:pt x="480" y="301"/>
                    <a:pt x="480" y="300"/>
                  </a:cubicBezTo>
                  <a:cubicBezTo>
                    <a:pt x="481" y="296"/>
                    <a:pt x="482" y="293"/>
                    <a:pt x="484" y="290"/>
                  </a:cubicBezTo>
                  <a:cubicBezTo>
                    <a:pt x="484" y="289"/>
                    <a:pt x="485" y="288"/>
                    <a:pt x="485" y="287"/>
                  </a:cubicBezTo>
                  <a:cubicBezTo>
                    <a:pt x="485" y="286"/>
                    <a:pt x="486" y="285"/>
                    <a:pt x="487" y="284"/>
                  </a:cubicBezTo>
                  <a:cubicBezTo>
                    <a:pt x="487" y="284"/>
                    <a:pt x="488" y="283"/>
                    <a:pt x="488" y="282"/>
                  </a:cubicBezTo>
                  <a:cubicBezTo>
                    <a:pt x="489" y="282"/>
                    <a:pt x="490" y="281"/>
                    <a:pt x="490" y="280"/>
                  </a:cubicBezTo>
                  <a:cubicBezTo>
                    <a:pt x="492" y="276"/>
                    <a:pt x="493" y="271"/>
                    <a:pt x="493" y="267"/>
                  </a:cubicBezTo>
                  <a:cubicBezTo>
                    <a:pt x="493" y="267"/>
                    <a:pt x="493" y="266"/>
                    <a:pt x="493" y="266"/>
                  </a:cubicBezTo>
                  <a:cubicBezTo>
                    <a:pt x="493" y="264"/>
                    <a:pt x="493" y="263"/>
                    <a:pt x="494" y="261"/>
                  </a:cubicBezTo>
                  <a:cubicBezTo>
                    <a:pt x="495" y="261"/>
                    <a:pt x="495" y="260"/>
                    <a:pt x="496" y="260"/>
                  </a:cubicBezTo>
                  <a:cubicBezTo>
                    <a:pt x="496" y="259"/>
                    <a:pt x="497" y="258"/>
                    <a:pt x="498" y="257"/>
                  </a:cubicBezTo>
                  <a:cubicBezTo>
                    <a:pt x="499" y="254"/>
                    <a:pt x="498" y="253"/>
                    <a:pt x="495" y="251"/>
                  </a:cubicBezTo>
                  <a:cubicBezTo>
                    <a:pt x="493" y="249"/>
                    <a:pt x="491" y="247"/>
                    <a:pt x="491" y="244"/>
                  </a:cubicBezTo>
                  <a:cubicBezTo>
                    <a:pt x="490" y="242"/>
                    <a:pt x="490" y="239"/>
                    <a:pt x="491" y="237"/>
                  </a:cubicBezTo>
                  <a:cubicBezTo>
                    <a:pt x="491" y="235"/>
                    <a:pt x="492" y="233"/>
                    <a:pt x="491" y="230"/>
                  </a:cubicBezTo>
                  <a:cubicBezTo>
                    <a:pt x="491" y="229"/>
                    <a:pt x="491" y="227"/>
                    <a:pt x="491" y="226"/>
                  </a:cubicBezTo>
                  <a:cubicBezTo>
                    <a:pt x="490" y="223"/>
                    <a:pt x="489" y="220"/>
                    <a:pt x="489" y="217"/>
                  </a:cubicBezTo>
                  <a:cubicBezTo>
                    <a:pt x="490" y="216"/>
                    <a:pt x="490" y="215"/>
                    <a:pt x="490" y="214"/>
                  </a:cubicBezTo>
                  <a:cubicBezTo>
                    <a:pt x="490" y="213"/>
                    <a:pt x="490" y="212"/>
                    <a:pt x="490" y="211"/>
                  </a:cubicBezTo>
                  <a:cubicBezTo>
                    <a:pt x="490" y="209"/>
                    <a:pt x="490" y="208"/>
                    <a:pt x="490" y="207"/>
                  </a:cubicBezTo>
                  <a:cubicBezTo>
                    <a:pt x="489" y="206"/>
                    <a:pt x="489" y="205"/>
                    <a:pt x="489" y="204"/>
                  </a:cubicBezTo>
                  <a:cubicBezTo>
                    <a:pt x="489" y="203"/>
                    <a:pt x="489" y="202"/>
                    <a:pt x="489" y="201"/>
                  </a:cubicBezTo>
                  <a:cubicBezTo>
                    <a:pt x="489" y="200"/>
                    <a:pt x="490" y="199"/>
                    <a:pt x="490" y="198"/>
                  </a:cubicBezTo>
                  <a:cubicBezTo>
                    <a:pt x="489" y="197"/>
                    <a:pt x="489" y="196"/>
                    <a:pt x="488" y="195"/>
                  </a:cubicBezTo>
                  <a:cubicBezTo>
                    <a:pt x="488" y="194"/>
                    <a:pt x="488" y="193"/>
                    <a:pt x="488" y="193"/>
                  </a:cubicBezTo>
                  <a:cubicBezTo>
                    <a:pt x="487" y="189"/>
                    <a:pt x="488" y="186"/>
                    <a:pt x="489" y="182"/>
                  </a:cubicBezTo>
                  <a:cubicBezTo>
                    <a:pt x="489" y="181"/>
                    <a:pt x="490" y="181"/>
                    <a:pt x="490" y="180"/>
                  </a:cubicBezTo>
                  <a:cubicBezTo>
                    <a:pt x="490" y="179"/>
                    <a:pt x="491" y="178"/>
                    <a:pt x="491" y="177"/>
                  </a:cubicBezTo>
                  <a:cubicBezTo>
                    <a:pt x="492" y="176"/>
                    <a:pt x="492" y="175"/>
                    <a:pt x="492" y="174"/>
                  </a:cubicBezTo>
                  <a:cubicBezTo>
                    <a:pt x="493" y="173"/>
                    <a:pt x="493" y="171"/>
                    <a:pt x="493" y="170"/>
                  </a:cubicBezTo>
                  <a:cubicBezTo>
                    <a:pt x="493" y="169"/>
                    <a:pt x="493" y="168"/>
                    <a:pt x="493" y="168"/>
                  </a:cubicBezTo>
                  <a:cubicBezTo>
                    <a:pt x="493" y="167"/>
                    <a:pt x="493" y="166"/>
                    <a:pt x="493" y="165"/>
                  </a:cubicBezTo>
                  <a:cubicBezTo>
                    <a:pt x="493" y="161"/>
                    <a:pt x="493" y="158"/>
                    <a:pt x="495" y="155"/>
                  </a:cubicBezTo>
                  <a:cubicBezTo>
                    <a:pt x="496" y="153"/>
                    <a:pt x="496" y="151"/>
                    <a:pt x="497" y="149"/>
                  </a:cubicBezTo>
                  <a:cubicBezTo>
                    <a:pt x="498" y="147"/>
                    <a:pt x="499" y="144"/>
                    <a:pt x="501" y="142"/>
                  </a:cubicBezTo>
                  <a:cubicBezTo>
                    <a:pt x="503" y="139"/>
                    <a:pt x="504" y="136"/>
                    <a:pt x="504" y="133"/>
                  </a:cubicBezTo>
                  <a:cubicBezTo>
                    <a:pt x="505" y="131"/>
                    <a:pt x="505" y="129"/>
                    <a:pt x="506" y="127"/>
                  </a:cubicBezTo>
                  <a:cubicBezTo>
                    <a:pt x="507" y="127"/>
                    <a:pt x="507" y="126"/>
                    <a:pt x="507" y="125"/>
                  </a:cubicBezTo>
                  <a:cubicBezTo>
                    <a:pt x="508" y="123"/>
                    <a:pt x="509" y="121"/>
                    <a:pt x="510" y="119"/>
                  </a:cubicBezTo>
                  <a:cubicBezTo>
                    <a:pt x="511" y="116"/>
                    <a:pt x="511" y="116"/>
                    <a:pt x="511" y="116"/>
                  </a:cubicBezTo>
                  <a:lnTo>
                    <a:pt x="235" y="99"/>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32">
              <a:extLst>
                <a:ext uri="{FF2B5EF4-FFF2-40B4-BE49-F238E27FC236}">
                  <a16:creationId xmlns:a16="http://schemas.microsoft.com/office/drawing/2014/main" id="{33505045-A36C-4E44-9308-E3724B371A9C}"/>
                </a:ext>
              </a:extLst>
            </p:cNvPr>
            <p:cNvSpPr>
              <a:spLocks/>
            </p:cNvSpPr>
            <p:nvPr/>
          </p:nvSpPr>
          <p:spPr bwMode="auto">
            <a:xfrm>
              <a:off x="1528" y="1474"/>
              <a:ext cx="764" cy="635"/>
            </a:xfrm>
            <a:custGeom>
              <a:avLst/>
              <a:gdLst>
                <a:gd name="T0" fmla="*/ 306 w 313"/>
                <a:gd name="T1" fmla="*/ 178 h 260"/>
                <a:gd name="T2" fmla="*/ 304 w 313"/>
                <a:gd name="T3" fmla="*/ 158 h 260"/>
                <a:gd name="T4" fmla="*/ 298 w 313"/>
                <a:gd name="T5" fmla="*/ 139 h 260"/>
                <a:gd name="T6" fmla="*/ 287 w 313"/>
                <a:gd name="T7" fmla="*/ 139 h 260"/>
                <a:gd name="T8" fmla="*/ 271 w 313"/>
                <a:gd name="T9" fmla="*/ 136 h 260"/>
                <a:gd name="T10" fmla="*/ 246 w 313"/>
                <a:gd name="T11" fmla="*/ 136 h 260"/>
                <a:gd name="T12" fmla="*/ 236 w 313"/>
                <a:gd name="T13" fmla="*/ 122 h 260"/>
                <a:gd name="T14" fmla="*/ 234 w 313"/>
                <a:gd name="T15" fmla="*/ 104 h 260"/>
                <a:gd name="T16" fmla="*/ 233 w 313"/>
                <a:gd name="T17" fmla="*/ 76 h 260"/>
                <a:gd name="T18" fmla="*/ 232 w 313"/>
                <a:gd name="T19" fmla="*/ 53 h 260"/>
                <a:gd name="T20" fmla="*/ 232 w 313"/>
                <a:gd name="T21" fmla="*/ 35 h 260"/>
                <a:gd name="T22" fmla="*/ 221 w 313"/>
                <a:gd name="T23" fmla="*/ 35 h 260"/>
                <a:gd name="T24" fmla="*/ 206 w 313"/>
                <a:gd name="T25" fmla="*/ 31 h 260"/>
                <a:gd name="T26" fmla="*/ 196 w 313"/>
                <a:gd name="T27" fmla="*/ 20 h 260"/>
                <a:gd name="T28" fmla="*/ 190 w 313"/>
                <a:gd name="T29" fmla="*/ 16 h 260"/>
                <a:gd name="T30" fmla="*/ 182 w 313"/>
                <a:gd name="T31" fmla="*/ 6 h 260"/>
                <a:gd name="T32" fmla="*/ 157 w 313"/>
                <a:gd name="T33" fmla="*/ 1 h 260"/>
                <a:gd name="T34" fmla="*/ 143 w 313"/>
                <a:gd name="T35" fmla="*/ 2 h 260"/>
                <a:gd name="T36" fmla="*/ 136 w 313"/>
                <a:gd name="T37" fmla="*/ 12 h 260"/>
                <a:gd name="T38" fmla="*/ 127 w 313"/>
                <a:gd name="T39" fmla="*/ 18 h 260"/>
                <a:gd name="T40" fmla="*/ 121 w 313"/>
                <a:gd name="T41" fmla="*/ 34 h 260"/>
                <a:gd name="T42" fmla="*/ 118 w 313"/>
                <a:gd name="T43" fmla="*/ 44 h 260"/>
                <a:gd name="T44" fmla="*/ 110 w 313"/>
                <a:gd name="T45" fmla="*/ 46 h 260"/>
                <a:gd name="T46" fmla="*/ 104 w 313"/>
                <a:gd name="T47" fmla="*/ 47 h 260"/>
                <a:gd name="T48" fmla="*/ 94 w 313"/>
                <a:gd name="T49" fmla="*/ 51 h 260"/>
                <a:gd name="T50" fmla="*/ 89 w 313"/>
                <a:gd name="T51" fmla="*/ 50 h 260"/>
                <a:gd name="T52" fmla="*/ 82 w 313"/>
                <a:gd name="T53" fmla="*/ 59 h 260"/>
                <a:gd name="T54" fmla="*/ 73 w 313"/>
                <a:gd name="T55" fmla="*/ 69 h 260"/>
                <a:gd name="T56" fmla="*/ 68 w 313"/>
                <a:gd name="T57" fmla="*/ 62 h 260"/>
                <a:gd name="T58" fmla="*/ 60 w 313"/>
                <a:gd name="T59" fmla="*/ 69 h 260"/>
                <a:gd name="T60" fmla="*/ 54 w 313"/>
                <a:gd name="T61" fmla="*/ 68 h 260"/>
                <a:gd name="T62" fmla="*/ 47 w 313"/>
                <a:gd name="T63" fmla="*/ 76 h 260"/>
                <a:gd name="T64" fmla="*/ 39 w 313"/>
                <a:gd name="T65" fmla="*/ 72 h 260"/>
                <a:gd name="T66" fmla="*/ 33 w 313"/>
                <a:gd name="T67" fmla="*/ 70 h 260"/>
                <a:gd name="T68" fmla="*/ 18 w 313"/>
                <a:gd name="T69" fmla="*/ 72 h 260"/>
                <a:gd name="T70" fmla="*/ 12 w 313"/>
                <a:gd name="T71" fmla="*/ 81 h 260"/>
                <a:gd name="T72" fmla="*/ 0 w 313"/>
                <a:gd name="T73" fmla="*/ 93 h 260"/>
                <a:gd name="T74" fmla="*/ 24 w 313"/>
                <a:gd name="T75" fmla="*/ 90 h 260"/>
                <a:gd name="T76" fmla="*/ 53 w 313"/>
                <a:gd name="T77" fmla="*/ 87 h 260"/>
                <a:gd name="T78" fmla="*/ 60 w 313"/>
                <a:gd name="T79" fmla="*/ 88 h 260"/>
                <a:gd name="T80" fmla="*/ 63 w 313"/>
                <a:gd name="T81" fmla="*/ 103 h 260"/>
                <a:gd name="T82" fmla="*/ 62 w 313"/>
                <a:gd name="T83" fmla="*/ 130 h 260"/>
                <a:gd name="T84" fmla="*/ 67 w 313"/>
                <a:gd name="T85" fmla="*/ 166 h 260"/>
                <a:gd name="T86" fmla="*/ 78 w 313"/>
                <a:gd name="T87" fmla="*/ 181 h 260"/>
                <a:gd name="T88" fmla="*/ 90 w 313"/>
                <a:gd name="T89" fmla="*/ 192 h 260"/>
                <a:gd name="T90" fmla="*/ 104 w 313"/>
                <a:gd name="T91" fmla="*/ 205 h 260"/>
                <a:gd name="T92" fmla="*/ 126 w 313"/>
                <a:gd name="T93" fmla="*/ 212 h 260"/>
                <a:gd name="T94" fmla="*/ 142 w 313"/>
                <a:gd name="T95" fmla="*/ 210 h 260"/>
                <a:gd name="T96" fmla="*/ 158 w 313"/>
                <a:gd name="T97" fmla="*/ 219 h 260"/>
                <a:gd name="T98" fmla="*/ 166 w 313"/>
                <a:gd name="T99" fmla="*/ 216 h 260"/>
                <a:gd name="T100" fmla="*/ 176 w 313"/>
                <a:gd name="T101" fmla="*/ 228 h 260"/>
                <a:gd name="T102" fmla="*/ 201 w 313"/>
                <a:gd name="T103" fmla="*/ 237 h 260"/>
                <a:gd name="T104" fmla="*/ 209 w 313"/>
                <a:gd name="T105" fmla="*/ 236 h 260"/>
                <a:gd name="T106" fmla="*/ 214 w 313"/>
                <a:gd name="T107" fmla="*/ 245 h 260"/>
                <a:gd name="T108" fmla="*/ 251 w 313"/>
                <a:gd name="T109" fmla="*/ 251 h 260"/>
                <a:gd name="T110" fmla="*/ 263 w 313"/>
                <a:gd name="T111" fmla="*/ 255 h 260"/>
                <a:gd name="T112" fmla="*/ 274 w 313"/>
                <a:gd name="T113" fmla="*/ 259 h 260"/>
                <a:gd name="T114" fmla="*/ 287 w 313"/>
                <a:gd name="T115" fmla="*/ 247 h 260"/>
                <a:gd name="T116" fmla="*/ 295 w 313"/>
                <a:gd name="T117" fmla="*/ 229 h 260"/>
                <a:gd name="T118" fmla="*/ 303 w 313"/>
                <a:gd name="T119" fmla="*/ 219 h 260"/>
                <a:gd name="T120" fmla="*/ 309 w 313"/>
                <a:gd name="T121"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3" h="260">
                  <a:moveTo>
                    <a:pt x="311" y="195"/>
                  </a:moveTo>
                  <a:cubicBezTo>
                    <a:pt x="311" y="194"/>
                    <a:pt x="310" y="193"/>
                    <a:pt x="310" y="192"/>
                  </a:cubicBezTo>
                  <a:cubicBezTo>
                    <a:pt x="310" y="191"/>
                    <a:pt x="310" y="189"/>
                    <a:pt x="309" y="188"/>
                  </a:cubicBezTo>
                  <a:cubicBezTo>
                    <a:pt x="309" y="185"/>
                    <a:pt x="308" y="181"/>
                    <a:pt x="306" y="178"/>
                  </a:cubicBezTo>
                  <a:cubicBezTo>
                    <a:pt x="306" y="177"/>
                    <a:pt x="305" y="176"/>
                    <a:pt x="303" y="175"/>
                  </a:cubicBezTo>
                  <a:cubicBezTo>
                    <a:pt x="302" y="173"/>
                    <a:pt x="301" y="171"/>
                    <a:pt x="300" y="169"/>
                  </a:cubicBezTo>
                  <a:cubicBezTo>
                    <a:pt x="299" y="166"/>
                    <a:pt x="300" y="163"/>
                    <a:pt x="302" y="160"/>
                  </a:cubicBezTo>
                  <a:cubicBezTo>
                    <a:pt x="303" y="159"/>
                    <a:pt x="303" y="159"/>
                    <a:pt x="304" y="158"/>
                  </a:cubicBezTo>
                  <a:cubicBezTo>
                    <a:pt x="306" y="157"/>
                    <a:pt x="307" y="155"/>
                    <a:pt x="308" y="154"/>
                  </a:cubicBezTo>
                  <a:cubicBezTo>
                    <a:pt x="308" y="152"/>
                    <a:pt x="307" y="149"/>
                    <a:pt x="306" y="146"/>
                  </a:cubicBezTo>
                  <a:cubicBezTo>
                    <a:pt x="306" y="145"/>
                    <a:pt x="306" y="145"/>
                    <a:pt x="306" y="145"/>
                  </a:cubicBezTo>
                  <a:cubicBezTo>
                    <a:pt x="305" y="143"/>
                    <a:pt x="301" y="140"/>
                    <a:pt x="298" y="139"/>
                  </a:cubicBezTo>
                  <a:cubicBezTo>
                    <a:pt x="298" y="139"/>
                    <a:pt x="297" y="139"/>
                    <a:pt x="296" y="139"/>
                  </a:cubicBezTo>
                  <a:cubicBezTo>
                    <a:pt x="295" y="139"/>
                    <a:pt x="294" y="139"/>
                    <a:pt x="293" y="139"/>
                  </a:cubicBezTo>
                  <a:cubicBezTo>
                    <a:pt x="292" y="140"/>
                    <a:pt x="291" y="140"/>
                    <a:pt x="290" y="140"/>
                  </a:cubicBezTo>
                  <a:cubicBezTo>
                    <a:pt x="289" y="140"/>
                    <a:pt x="288" y="140"/>
                    <a:pt x="287" y="139"/>
                  </a:cubicBezTo>
                  <a:cubicBezTo>
                    <a:pt x="285" y="138"/>
                    <a:pt x="285" y="138"/>
                    <a:pt x="284" y="137"/>
                  </a:cubicBezTo>
                  <a:cubicBezTo>
                    <a:pt x="283" y="136"/>
                    <a:pt x="282" y="135"/>
                    <a:pt x="280" y="135"/>
                  </a:cubicBezTo>
                  <a:cubicBezTo>
                    <a:pt x="278" y="135"/>
                    <a:pt x="276" y="135"/>
                    <a:pt x="274" y="135"/>
                  </a:cubicBezTo>
                  <a:cubicBezTo>
                    <a:pt x="273" y="136"/>
                    <a:pt x="272" y="136"/>
                    <a:pt x="271" y="136"/>
                  </a:cubicBezTo>
                  <a:cubicBezTo>
                    <a:pt x="270" y="136"/>
                    <a:pt x="270" y="136"/>
                    <a:pt x="269" y="136"/>
                  </a:cubicBezTo>
                  <a:cubicBezTo>
                    <a:pt x="268" y="136"/>
                    <a:pt x="266" y="136"/>
                    <a:pt x="265" y="136"/>
                  </a:cubicBezTo>
                  <a:cubicBezTo>
                    <a:pt x="263" y="135"/>
                    <a:pt x="262" y="135"/>
                    <a:pt x="261" y="135"/>
                  </a:cubicBezTo>
                  <a:cubicBezTo>
                    <a:pt x="256" y="135"/>
                    <a:pt x="251" y="136"/>
                    <a:pt x="246" y="136"/>
                  </a:cubicBezTo>
                  <a:cubicBezTo>
                    <a:pt x="246" y="136"/>
                    <a:pt x="245" y="136"/>
                    <a:pt x="244" y="136"/>
                  </a:cubicBezTo>
                  <a:cubicBezTo>
                    <a:pt x="238" y="136"/>
                    <a:pt x="237" y="133"/>
                    <a:pt x="237" y="131"/>
                  </a:cubicBezTo>
                  <a:cubicBezTo>
                    <a:pt x="237" y="129"/>
                    <a:pt x="237" y="129"/>
                    <a:pt x="237" y="129"/>
                  </a:cubicBezTo>
                  <a:cubicBezTo>
                    <a:pt x="237" y="126"/>
                    <a:pt x="236" y="124"/>
                    <a:pt x="236" y="122"/>
                  </a:cubicBezTo>
                  <a:cubicBezTo>
                    <a:pt x="236" y="120"/>
                    <a:pt x="236" y="119"/>
                    <a:pt x="237" y="117"/>
                  </a:cubicBezTo>
                  <a:cubicBezTo>
                    <a:pt x="237" y="116"/>
                    <a:pt x="237" y="115"/>
                    <a:pt x="237" y="114"/>
                  </a:cubicBezTo>
                  <a:cubicBezTo>
                    <a:pt x="237" y="112"/>
                    <a:pt x="237" y="109"/>
                    <a:pt x="236" y="107"/>
                  </a:cubicBezTo>
                  <a:cubicBezTo>
                    <a:pt x="235" y="106"/>
                    <a:pt x="235" y="105"/>
                    <a:pt x="234" y="104"/>
                  </a:cubicBezTo>
                  <a:cubicBezTo>
                    <a:pt x="233" y="103"/>
                    <a:pt x="232" y="102"/>
                    <a:pt x="232" y="100"/>
                  </a:cubicBezTo>
                  <a:cubicBezTo>
                    <a:pt x="231" y="97"/>
                    <a:pt x="232" y="94"/>
                    <a:pt x="232" y="92"/>
                  </a:cubicBezTo>
                  <a:cubicBezTo>
                    <a:pt x="233" y="89"/>
                    <a:pt x="233" y="86"/>
                    <a:pt x="233" y="84"/>
                  </a:cubicBezTo>
                  <a:cubicBezTo>
                    <a:pt x="233" y="81"/>
                    <a:pt x="233" y="79"/>
                    <a:pt x="233" y="76"/>
                  </a:cubicBezTo>
                  <a:cubicBezTo>
                    <a:pt x="233" y="75"/>
                    <a:pt x="233" y="73"/>
                    <a:pt x="233" y="71"/>
                  </a:cubicBezTo>
                  <a:cubicBezTo>
                    <a:pt x="233" y="69"/>
                    <a:pt x="233" y="67"/>
                    <a:pt x="232" y="66"/>
                  </a:cubicBezTo>
                  <a:cubicBezTo>
                    <a:pt x="231" y="64"/>
                    <a:pt x="231" y="62"/>
                    <a:pt x="231" y="61"/>
                  </a:cubicBezTo>
                  <a:cubicBezTo>
                    <a:pt x="230" y="58"/>
                    <a:pt x="231" y="56"/>
                    <a:pt x="232" y="53"/>
                  </a:cubicBezTo>
                  <a:cubicBezTo>
                    <a:pt x="232" y="53"/>
                    <a:pt x="232" y="52"/>
                    <a:pt x="232" y="51"/>
                  </a:cubicBezTo>
                  <a:cubicBezTo>
                    <a:pt x="232" y="50"/>
                    <a:pt x="233" y="48"/>
                    <a:pt x="233" y="47"/>
                  </a:cubicBezTo>
                  <a:cubicBezTo>
                    <a:pt x="234" y="43"/>
                    <a:pt x="235" y="40"/>
                    <a:pt x="233" y="36"/>
                  </a:cubicBezTo>
                  <a:cubicBezTo>
                    <a:pt x="232" y="35"/>
                    <a:pt x="232" y="35"/>
                    <a:pt x="232" y="35"/>
                  </a:cubicBezTo>
                  <a:cubicBezTo>
                    <a:pt x="231" y="33"/>
                    <a:pt x="230" y="31"/>
                    <a:pt x="227" y="31"/>
                  </a:cubicBezTo>
                  <a:cubicBezTo>
                    <a:pt x="227" y="31"/>
                    <a:pt x="227" y="31"/>
                    <a:pt x="227" y="31"/>
                  </a:cubicBezTo>
                  <a:cubicBezTo>
                    <a:pt x="225" y="31"/>
                    <a:pt x="223" y="32"/>
                    <a:pt x="222" y="33"/>
                  </a:cubicBezTo>
                  <a:cubicBezTo>
                    <a:pt x="222" y="34"/>
                    <a:pt x="221" y="34"/>
                    <a:pt x="221" y="35"/>
                  </a:cubicBezTo>
                  <a:cubicBezTo>
                    <a:pt x="219" y="36"/>
                    <a:pt x="217" y="37"/>
                    <a:pt x="215" y="37"/>
                  </a:cubicBezTo>
                  <a:cubicBezTo>
                    <a:pt x="214" y="37"/>
                    <a:pt x="214" y="37"/>
                    <a:pt x="214" y="37"/>
                  </a:cubicBezTo>
                  <a:cubicBezTo>
                    <a:pt x="211" y="37"/>
                    <a:pt x="209" y="35"/>
                    <a:pt x="207" y="33"/>
                  </a:cubicBezTo>
                  <a:cubicBezTo>
                    <a:pt x="207" y="32"/>
                    <a:pt x="207" y="32"/>
                    <a:pt x="206" y="31"/>
                  </a:cubicBezTo>
                  <a:cubicBezTo>
                    <a:pt x="205" y="29"/>
                    <a:pt x="204" y="28"/>
                    <a:pt x="202" y="27"/>
                  </a:cubicBezTo>
                  <a:cubicBezTo>
                    <a:pt x="202" y="26"/>
                    <a:pt x="201" y="26"/>
                    <a:pt x="200" y="25"/>
                  </a:cubicBezTo>
                  <a:cubicBezTo>
                    <a:pt x="199" y="25"/>
                    <a:pt x="198" y="24"/>
                    <a:pt x="197" y="23"/>
                  </a:cubicBezTo>
                  <a:cubicBezTo>
                    <a:pt x="196" y="22"/>
                    <a:pt x="196" y="21"/>
                    <a:pt x="196" y="20"/>
                  </a:cubicBezTo>
                  <a:cubicBezTo>
                    <a:pt x="195" y="19"/>
                    <a:pt x="195" y="18"/>
                    <a:pt x="194" y="17"/>
                  </a:cubicBezTo>
                  <a:cubicBezTo>
                    <a:pt x="194" y="17"/>
                    <a:pt x="194" y="17"/>
                    <a:pt x="194" y="17"/>
                  </a:cubicBezTo>
                  <a:cubicBezTo>
                    <a:pt x="193" y="17"/>
                    <a:pt x="193" y="17"/>
                    <a:pt x="193" y="17"/>
                  </a:cubicBezTo>
                  <a:cubicBezTo>
                    <a:pt x="193" y="16"/>
                    <a:pt x="191" y="16"/>
                    <a:pt x="190" y="16"/>
                  </a:cubicBezTo>
                  <a:cubicBezTo>
                    <a:pt x="189" y="15"/>
                    <a:pt x="189" y="15"/>
                    <a:pt x="189" y="15"/>
                  </a:cubicBezTo>
                  <a:cubicBezTo>
                    <a:pt x="189" y="15"/>
                    <a:pt x="189" y="15"/>
                    <a:pt x="189" y="15"/>
                  </a:cubicBezTo>
                  <a:cubicBezTo>
                    <a:pt x="188" y="13"/>
                    <a:pt x="186" y="11"/>
                    <a:pt x="184" y="9"/>
                  </a:cubicBezTo>
                  <a:cubicBezTo>
                    <a:pt x="184" y="8"/>
                    <a:pt x="182" y="7"/>
                    <a:pt x="182" y="6"/>
                  </a:cubicBezTo>
                  <a:cubicBezTo>
                    <a:pt x="178" y="1"/>
                    <a:pt x="172" y="1"/>
                    <a:pt x="167" y="1"/>
                  </a:cubicBezTo>
                  <a:cubicBezTo>
                    <a:pt x="165" y="1"/>
                    <a:pt x="164" y="1"/>
                    <a:pt x="163" y="1"/>
                  </a:cubicBezTo>
                  <a:cubicBezTo>
                    <a:pt x="161" y="1"/>
                    <a:pt x="161" y="1"/>
                    <a:pt x="161" y="1"/>
                  </a:cubicBezTo>
                  <a:cubicBezTo>
                    <a:pt x="160" y="1"/>
                    <a:pt x="158" y="1"/>
                    <a:pt x="157" y="1"/>
                  </a:cubicBezTo>
                  <a:cubicBezTo>
                    <a:pt x="155" y="0"/>
                    <a:pt x="154" y="0"/>
                    <a:pt x="152" y="0"/>
                  </a:cubicBezTo>
                  <a:cubicBezTo>
                    <a:pt x="151" y="0"/>
                    <a:pt x="150" y="0"/>
                    <a:pt x="149" y="1"/>
                  </a:cubicBezTo>
                  <a:cubicBezTo>
                    <a:pt x="148" y="1"/>
                    <a:pt x="148" y="1"/>
                    <a:pt x="148" y="1"/>
                  </a:cubicBezTo>
                  <a:cubicBezTo>
                    <a:pt x="147" y="1"/>
                    <a:pt x="144" y="1"/>
                    <a:pt x="143" y="2"/>
                  </a:cubicBezTo>
                  <a:cubicBezTo>
                    <a:pt x="141" y="3"/>
                    <a:pt x="141" y="4"/>
                    <a:pt x="141" y="6"/>
                  </a:cubicBezTo>
                  <a:cubicBezTo>
                    <a:pt x="141" y="6"/>
                    <a:pt x="140" y="7"/>
                    <a:pt x="140" y="7"/>
                  </a:cubicBezTo>
                  <a:cubicBezTo>
                    <a:pt x="140" y="10"/>
                    <a:pt x="139" y="11"/>
                    <a:pt x="137" y="11"/>
                  </a:cubicBezTo>
                  <a:cubicBezTo>
                    <a:pt x="137" y="12"/>
                    <a:pt x="136" y="12"/>
                    <a:pt x="136" y="12"/>
                  </a:cubicBezTo>
                  <a:cubicBezTo>
                    <a:pt x="135" y="12"/>
                    <a:pt x="134" y="12"/>
                    <a:pt x="133" y="13"/>
                  </a:cubicBezTo>
                  <a:cubicBezTo>
                    <a:pt x="133" y="13"/>
                    <a:pt x="132" y="14"/>
                    <a:pt x="132" y="14"/>
                  </a:cubicBezTo>
                  <a:cubicBezTo>
                    <a:pt x="132" y="15"/>
                    <a:pt x="131" y="16"/>
                    <a:pt x="131" y="16"/>
                  </a:cubicBezTo>
                  <a:cubicBezTo>
                    <a:pt x="130" y="17"/>
                    <a:pt x="129" y="17"/>
                    <a:pt x="127" y="18"/>
                  </a:cubicBezTo>
                  <a:cubicBezTo>
                    <a:pt x="125" y="19"/>
                    <a:pt x="124" y="19"/>
                    <a:pt x="123" y="21"/>
                  </a:cubicBezTo>
                  <a:cubicBezTo>
                    <a:pt x="123" y="22"/>
                    <a:pt x="123" y="24"/>
                    <a:pt x="124" y="25"/>
                  </a:cubicBezTo>
                  <a:cubicBezTo>
                    <a:pt x="125" y="27"/>
                    <a:pt x="126" y="28"/>
                    <a:pt x="125" y="30"/>
                  </a:cubicBezTo>
                  <a:cubicBezTo>
                    <a:pt x="124" y="33"/>
                    <a:pt x="123" y="33"/>
                    <a:pt x="121" y="34"/>
                  </a:cubicBezTo>
                  <a:cubicBezTo>
                    <a:pt x="121" y="34"/>
                    <a:pt x="120" y="34"/>
                    <a:pt x="120" y="35"/>
                  </a:cubicBezTo>
                  <a:cubicBezTo>
                    <a:pt x="118" y="35"/>
                    <a:pt x="118" y="35"/>
                    <a:pt x="118" y="35"/>
                  </a:cubicBezTo>
                  <a:cubicBezTo>
                    <a:pt x="119" y="37"/>
                    <a:pt x="119" y="37"/>
                    <a:pt x="119" y="37"/>
                  </a:cubicBezTo>
                  <a:cubicBezTo>
                    <a:pt x="119" y="40"/>
                    <a:pt x="119" y="43"/>
                    <a:pt x="118" y="44"/>
                  </a:cubicBezTo>
                  <a:cubicBezTo>
                    <a:pt x="117" y="45"/>
                    <a:pt x="116" y="46"/>
                    <a:pt x="114" y="46"/>
                  </a:cubicBezTo>
                  <a:cubicBezTo>
                    <a:pt x="113" y="46"/>
                    <a:pt x="113" y="46"/>
                    <a:pt x="112" y="46"/>
                  </a:cubicBezTo>
                  <a:cubicBezTo>
                    <a:pt x="111" y="46"/>
                    <a:pt x="111" y="46"/>
                    <a:pt x="110" y="46"/>
                  </a:cubicBezTo>
                  <a:cubicBezTo>
                    <a:pt x="110" y="46"/>
                    <a:pt x="110" y="46"/>
                    <a:pt x="110" y="46"/>
                  </a:cubicBezTo>
                  <a:cubicBezTo>
                    <a:pt x="109" y="46"/>
                    <a:pt x="108" y="46"/>
                    <a:pt x="108" y="46"/>
                  </a:cubicBezTo>
                  <a:cubicBezTo>
                    <a:pt x="107" y="47"/>
                    <a:pt x="106" y="47"/>
                    <a:pt x="106" y="47"/>
                  </a:cubicBezTo>
                  <a:cubicBezTo>
                    <a:pt x="106" y="47"/>
                    <a:pt x="105" y="47"/>
                    <a:pt x="105" y="47"/>
                  </a:cubicBezTo>
                  <a:cubicBezTo>
                    <a:pt x="104" y="47"/>
                    <a:pt x="104" y="47"/>
                    <a:pt x="104" y="47"/>
                  </a:cubicBezTo>
                  <a:cubicBezTo>
                    <a:pt x="103" y="47"/>
                    <a:pt x="103" y="47"/>
                    <a:pt x="102" y="47"/>
                  </a:cubicBezTo>
                  <a:cubicBezTo>
                    <a:pt x="102" y="47"/>
                    <a:pt x="102" y="47"/>
                    <a:pt x="101" y="47"/>
                  </a:cubicBezTo>
                  <a:cubicBezTo>
                    <a:pt x="100" y="47"/>
                    <a:pt x="99" y="48"/>
                    <a:pt x="98" y="49"/>
                  </a:cubicBezTo>
                  <a:cubicBezTo>
                    <a:pt x="97" y="50"/>
                    <a:pt x="96" y="51"/>
                    <a:pt x="94" y="51"/>
                  </a:cubicBezTo>
                  <a:cubicBezTo>
                    <a:pt x="94" y="51"/>
                    <a:pt x="94" y="51"/>
                    <a:pt x="93" y="51"/>
                  </a:cubicBezTo>
                  <a:cubicBezTo>
                    <a:pt x="93" y="50"/>
                    <a:pt x="93" y="50"/>
                    <a:pt x="93" y="50"/>
                  </a:cubicBezTo>
                  <a:cubicBezTo>
                    <a:pt x="91" y="50"/>
                    <a:pt x="91" y="50"/>
                    <a:pt x="91" y="50"/>
                  </a:cubicBezTo>
                  <a:cubicBezTo>
                    <a:pt x="91" y="50"/>
                    <a:pt x="90" y="50"/>
                    <a:pt x="89" y="50"/>
                  </a:cubicBezTo>
                  <a:cubicBezTo>
                    <a:pt x="89" y="49"/>
                    <a:pt x="89" y="49"/>
                    <a:pt x="89" y="49"/>
                  </a:cubicBezTo>
                  <a:cubicBezTo>
                    <a:pt x="88" y="49"/>
                    <a:pt x="88" y="49"/>
                    <a:pt x="88" y="49"/>
                  </a:cubicBezTo>
                  <a:cubicBezTo>
                    <a:pt x="84" y="50"/>
                    <a:pt x="84" y="53"/>
                    <a:pt x="83" y="56"/>
                  </a:cubicBezTo>
                  <a:cubicBezTo>
                    <a:pt x="83" y="57"/>
                    <a:pt x="83" y="58"/>
                    <a:pt x="82" y="59"/>
                  </a:cubicBezTo>
                  <a:cubicBezTo>
                    <a:pt x="82" y="60"/>
                    <a:pt x="82" y="60"/>
                    <a:pt x="82" y="60"/>
                  </a:cubicBezTo>
                  <a:cubicBezTo>
                    <a:pt x="81" y="62"/>
                    <a:pt x="81" y="63"/>
                    <a:pt x="79" y="64"/>
                  </a:cubicBezTo>
                  <a:cubicBezTo>
                    <a:pt x="78" y="65"/>
                    <a:pt x="78" y="65"/>
                    <a:pt x="77" y="66"/>
                  </a:cubicBezTo>
                  <a:cubicBezTo>
                    <a:pt x="76" y="68"/>
                    <a:pt x="74" y="69"/>
                    <a:pt x="73" y="69"/>
                  </a:cubicBezTo>
                  <a:cubicBezTo>
                    <a:pt x="73" y="69"/>
                    <a:pt x="73" y="69"/>
                    <a:pt x="73" y="69"/>
                  </a:cubicBezTo>
                  <a:cubicBezTo>
                    <a:pt x="71" y="69"/>
                    <a:pt x="70" y="68"/>
                    <a:pt x="70" y="66"/>
                  </a:cubicBezTo>
                  <a:cubicBezTo>
                    <a:pt x="69" y="65"/>
                    <a:pt x="69" y="65"/>
                    <a:pt x="69" y="65"/>
                  </a:cubicBezTo>
                  <a:cubicBezTo>
                    <a:pt x="68" y="62"/>
                    <a:pt x="68" y="62"/>
                    <a:pt x="68" y="62"/>
                  </a:cubicBezTo>
                  <a:cubicBezTo>
                    <a:pt x="66" y="64"/>
                    <a:pt x="66" y="64"/>
                    <a:pt x="66" y="64"/>
                  </a:cubicBezTo>
                  <a:cubicBezTo>
                    <a:pt x="66" y="64"/>
                    <a:pt x="66" y="64"/>
                    <a:pt x="65" y="64"/>
                  </a:cubicBezTo>
                  <a:cubicBezTo>
                    <a:pt x="63" y="65"/>
                    <a:pt x="62" y="66"/>
                    <a:pt x="61" y="67"/>
                  </a:cubicBezTo>
                  <a:cubicBezTo>
                    <a:pt x="60" y="68"/>
                    <a:pt x="60" y="68"/>
                    <a:pt x="60" y="69"/>
                  </a:cubicBezTo>
                  <a:cubicBezTo>
                    <a:pt x="59" y="70"/>
                    <a:pt x="58" y="71"/>
                    <a:pt x="57" y="71"/>
                  </a:cubicBezTo>
                  <a:cubicBezTo>
                    <a:pt x="57" y="71"/>
                    <a:pt x="56" y="71"/>
                    <a:pt x="56" y="71"/>
                  </a:cubicBezTo>
                  <a:cubicBezTo>
                    <a:pt x="56" y="71"/>
                    <a:pt x="56" y="70"/>
                    <a:pt x="55" y="70"/>
                  </a:cubicBezTo>
                  <a:cubicBezTo>
                    <a:pt x="54" y="68"/>
                    <a:pt x="54" y="68"/>
                    <a:pt x="54" y="68"/>
                  </a:cubicBezTo>
                  <a:cubicBezTo>
                    <a:pt x="52" y="71"/>
                    <a:pt x="52" y="71"/>
                    <a:pt x="52" y="71"/>
                  </a:cubicBezTo>
                  <a:cubicBezTo>
                    <a:pt x="52" y="71"/>
                    <a:pt x="52" y="71"/>
                    <a:pt x="52" y="71"/>
                  </a:cubicBezTo>
                  <a:cubicBezTo>
                    <a:pt x="51" y="72"/>
                    <a:pt x="51" y="72"/>
                    <a:pt x="51" y="72"/>
                  </a:cubicBezTo>
                  <a:cubicBezTo>
                    <a:pt x="50" y="73"/>
                    <a:pt x="48" y="75"/>
                    <a:pt x="47" y="76"/>
                  </a:cubicBezTo>
                  <a:cubicBezTo>
                    <a:pt x="46" y="76"/>
                    <a:pt x="46" y="76"/>
                    <a:pt x="45" y="76"/>
                  </a:cubicBezTo>
                  <a:cubicBezTo>
                    <a:pt x="44" y="76"/>
                    <a:pt x="43" y="75"/>
                    <a:pt x="41" y="74"/>
                  </a:cubicBezTo>
                  <a:cubicBezTo>
                    <a:pt x="41" y="74"/>
                    <a:pt x="41" y="74"/>
                    <a:pt x="41" y="74"/>
                  </a:cubicBezTo>
                  <a:cubicBezTo>
                    <a:pt x="40" y="73"/>
                    <a:pt x="40" y="73"/>
                    <a:pt x="39" y="72"/>
                  </a:cubicBezTo>
                  <a:cubicBezTo>
                    <a:pt x="38" y="72"/>
                    <a:pt x="38" y="72"/>
                    <a:pt x="38" y="71"/>
                  </a:cubicBezTo>
                  <a:cubicBezTo>
                    <a:pt x="38" y="71"/>
                    <a:pt x="38" y="71"/>
                    <a:pt x="38" y="71"/>
                  </a:cubicBezTo>
                  <a:cubicBezTo>
                    <a:pt x="37" y="71"/>
                    <a:pt x="37" y="71"/>
                    <a:pt x="37" y="71"/>
                  </a:cubicBezTo>
                  <a:cubicBezTo>
                    <a:pt x="36" y="70"/>
                    <a:pt x="35" y="70"/>
                    <a:pt x="33" y="70"/>
                  </a:cubicBezTo>
                  <a:cubicBezTo>
                    <a:pt x="31" y="70"/>
                    <a:pt x="30" y="70"/>
                    <a:pt x="28" y="70"/>
                  </a:cubicBezTo>
                  <a:cubicBezTo>
                    <a:pt x="27" y="70"/>
                    <a:pt x="25" y="71"/>
                    <a:pt x="24" y="71"/>
                  </a:cubicBezTo>
                  <a:cubicBezTo>
                    <a:pt x="23" y="71"/>
                    <a:pt x="23" y="71"/>
                    <a:pt x="23" y="71"/>
                  </a:cubicBezTo>
                  <a:cubicBezTo>
                    <a:pt x="21" y="71"/>
                    <a:pt x="20" y="71"/>
                    <a:pt x="18" y="72"/>
                  </a:cubicBezTo>
                  <a:cubicBezTo>
                    <a:pt x="16" y="72"/>
                    <a:pt x="16" y="73"/>
                    <a:pt x="16" y="74"/>
                  </a:cubicBezTo>
                  <a:cubicBezTo>
                    <a:pt x="16" y="75"/>
                    <a:pt x="15" y="76"/>
                    <a:pt x="15" y="77"/>
                  </a:cubicBezTo>
                  <a:cubicBezTo>
                    <a:pt x="14" y="78"/>
                    <a:pt x="14" y="79"/>
                    <a:pt x="13" y="80"/>
                  </a:cubicBezTo>
                  <a:cubicBezTo>
                    <a:pt x="13" y="80"/>
                    <a:pt x="12" y="81"/>
                    <a:pt x="12" y="81"/>
                  </a:cubicBezTo>
                  <a:cubicBezTo>
                    <a:pt x="11" y="83"/>
                    <a:pt x="10" y="84"/>
                    <a:pt x="8" y="84"/>
                  </a:cubicBezTo>
                  <a:cubicBezTo>
                    <a:pt x="8" y="84"/>
                    <a:pt x="8" y="85"/>
                    <a:pt x="7" y="85"/>
                  </a:cubicBezTo>
                  <a:cubicBezTo>
                    <a:pt x="5" y="86"/>
                    <a:pt x="3" y="89"/>
                    <a:pt x="2" y="91"/>
                  </a:cubicBezTo>
                  <a:cubicBezTo>
                    <a:pt x="0" y="93"/>
                    <a:pt x="0" y="93"/>
                    <a:pt x="0" y="93"/>
                  </a:cubicBezTo>
                  <a:cubicBezTo>
                    <a:pt x="8" y="96"/>
                    <a:pt x="8" y="96"/>
                    <a:pt x="8" y="96"/>
                  </a:cubicBezTo>
                  <a:cubicBezTo>
                    <a:pt x="9" y="95"/>
                    <a:pt x="9" y="95"/>
                    <a:pt x="9" y="95"/>
                  </a:cubicBezTo>
                  <a:cubicBezTo>
                    <a:pt x="11" y="94"/>
                    <a:pt x="13" y="93"/>
                    <a:pt x="16" y="93"/>
                  </a:cubicBezTo>
                  <a:cubicBezTo>
                    <a:pt x="19" y="92"/>
                    <a:pt x="21" y="91"/>
                    <a:pt x="24" y="90"/>
                  </a:cubicBezTo>
                  <a:cubicBezTo>
                    <a:pt x="26" y="90"/>
                    <a:pt x="28" y="89"/>
                    <a:pt x="31" y="88"/>
                  </a:cubicBezTo>
                  <a:cubicBezTo>
                    <a:pt x="36" y="87"/>
                    <a:pt x="41" y="87"/>
                    <a:pt x="46" y="87"/>
                  </a:cubicBezTo>
                  <a:cubicBezTo>
                    <a:pt x="47" y="87"/>
                    <a:pt x="48" y="87"/>
                    <a:pt x="49" y="87"/>
                  </a:cubicBezTo>
                  <a:cubicBezTo>
                    <a:pt x="50" y="87"/>
                    <a:pt x="51" y="87"/>
                    <a:pt x="53" y="87"/>
                  </a:cubicBezTo>
                  <a:cubicBezTo>
                    <a:pt x="54" y="88"/>
                    <a:pt x="55" y="88"/>
                    <a:pt x="56" y="88"/>
                  </a:cubicBezTo>
                  <a:cubicBezTo>
                    <a:pt x="57" y="88"/>
                    <a:pt x="57" y="88"/>
                    <a:pt x="57" y="88"/>
                  </a:cubicBezTo>
                  <a:cubicBezTo>
                    <a:pt x="58" y="88"/>
                    <a:pt x="58" y="88"/>
                    <a:pt x="59" y="88"/>
                  </a:cubicBezTo>
                  <a:cubicBezTo>
                    <a:pt x="59" y="88"/>
                    <a:pt x="59" y="88"/>
                    <a:pt x="60" y="88"/>
                  </a:cubicBezTo>
                  <a:cubicBezTo>
                    <a:pt x="61" y="88"/>
                    <a:pt x="61" y="88"/>
                    <a:pt x="62" y="89"/>
                  </a:cubicBezTo>
                  <a:cubicBezTo>
                    <a:pt x="62" y="90"/>
                    <a:pt x="62" y="91"/>
                    <a:pt x="62" y="93"/>
                  </a:cubicBezTo>
                  <a:cubicBezTo>
                    <a:pt x="62" y="94"/>
                    <a:pt x="62" y="95"/>
                    <a:pt x="63" y="95"/>
                  </a:cubicBezTo>
                  <a:cubicBezTo>
                    <a:pt x="63" y="98"/>
                    <a:pt x="63" y="101"/>
                    <a:pt x="63" y="103"/>
                  </a:cubicBezTo>
                  <a:cubicBezTo>
                    <a:pt x="63" y="106"/>
                    <a:pt x="63" y="107"/>
                    <a:pt x="62" y="109"/>
                  </a:cubicBezTo>
                  <a:cubicBezTo>
                    <a:pt x="61" y="111"/>
                    <a:pt x="60" y="114"/>
                    <a:pt x="59" y="116"/>
                  </a:cubicBezTo>
                  <a:cubicBezTo>
                    <a:pt x="57" y="120"/>
                    <a:pt x="59" y="123"/>
                    <a:pt x="60" y="126"/>
                  </a:cubicBezTo>
                  <a:cubicBezTo>
                    <a:pt x="61" y="127"/>
                    <a:pt x="61" y="128"/>
                    <a:pt x="62" y="130"/>
                  </a:cubicBezTo>
                  <a:cubicBezTo>
                    <a:pt x="63" y="134"/>
                    <a:pt x="64" y="138"/>
                    <a:pt x="63" y="142"/>
                  </a:cubicBezTo>
                  <a:cubicBezTo>
                    <a:pt x="63" y="143"/>
                    <a:pt x="63" y="144"/>
                    <a:pt x="62" y="145"/>
                  </a:cubicBezTo>
                  <a:cubicBezTo>
                    <a:pt x="62" y="146"/>
                    <a:pt x="61" y="147"/>
                    <a:pt x="61" y="149"/>
                  </a:cubicBezTo>
                  <a:cubicBezTo>
                    <a:pt x="60" y="156"/>
                    <a:pt x="63" y="161"/>
                    <a:pt x="67" y="166"/>
                  </a:cubicBezTo>
                  <a:cubicBezTo>
                    <a:pt x="68" y="167"/>
                    <a:pt x="68" y="169"/>
                    <a:pt x="69" y="170"/>
                  </a:cubicBezTo>
                  <a:cubicBezTo>
                    <a:pt x="70" y="172"/>
                    <a:pt x="71" y="173"/>
                    <a:pt x="72" y="175"/>
                  </a:cubicBezTo>
                  <a:cubicBezTo>
                    <a:pt x="73" y="176"/>
                    <a:pt x="74" y="177"/>
                    <a:pt x="75" y="178"/>
                  </a:cubicBezTo>
                  <a:cubicBezTo>
                    <a:pt x="76" y="179"/>
                    <a:pt x="77" y="180"/>
                    <a:pt x="78" y="181"/>
                  </a:cubicBezTo>
                  <a:cubicBezTo>
                    <a:pt x="78" y="182"/>
                    <a:pt x="78" y="182"/>
                    <a:pt x="79" y="183"/>
                  </a:cubicBezTo>
                  <a:cubicBezTo>
                    <a:pt x="80" y="185"/>
                    <a:pt x="81" y="187"/>
                    <a:pt x="83" y="188"/>
                  </a:cubicBezTo>
                  <a:cubicBezTo>
                    <a:pt x="84" y="189"/>
                    <a:pt x="85" y="189"/>
                    <a:pt x="86" y="189"/>
                  </a:cubicBezTo>
                  <a:cubicBezTo>
                    <a:pt x="87" y="190"/>
                    <a:pt x="89" y="191"/>
                    <a:pt x="90" y="192"/>
                  </a:cubicBezTo>
                  <a:cubicBezTo>
                    <a:pt x="92" y="195"/>
                    <a:pt x="94" y="196"/>
                    <a:pt x="97" y="197"/>
                  </a:cubicBezTo>
                  <a:cubicBezTo>
                    <a:pt x="97" y="197"/>
                    <a:pt x="98" y="197"/>
                    <a:pt x="99" y="198"/>
                  </a:cubicBezTo>
                  <a:cubicBezTo>
                    <a:pt x="101" y="199"/>
                    <a:pt x="101" y="200"/>
                    <a:pt x="102" y="202"/>
                  </a:cubicBezTo>
                  <a:cubicBezTo>
                    <a:pt x="102" y="202"/>
                    <a:pt x="103" y="204"/>
                    <a:pt x="104" y="205"/>
                  </a:cubicBezTo>
                  <a:cubicBezTo>
                    <a:pt x="105" y="207"/>
                    <a:pt x="108" y="208"/>
                    <a:pt x="110" y="209"/>
                  </a:cubicBezTo>
                  <a:cubicBezTo>
                    <a:pt x="111" y="209"/>
                    <a:pt x="111" y="209"/>
                    <a:pt x="112" y="209"/>
                  </a:cubicBezTo>
                  <a:cubicBezTo>
                    <a:pt x="115" y="211"/>
                    <a:pt x="121" y="212"/>
                    <a:pt x="126" y="212"/>
                  </a:cubicBezTo>
                  <a:cubicBezTo>
                    <a:pt x="126" y="212"/>
                    <a:pt x="126" y="212"/>
                    <a:pt x="126" y="212"/>
                  </a:cubicBezTo>
                  <a:cubicBezTo>
                    <a:pt x="129" y="212"/>
                    <a:pt x="130" y="211"/>
                    <a:pt x="132" y="210"/>
                  </a:cubicBezTo>
                  <a:cubicBezTo>
                    <a:pt x="133" y="210"/>
                    <a:pt x="135" y="209"/>
                    <a:pt x="136" y="209"/>
                  </a:cubicBezTo>
                  <a:cubicBezTo>
                    <a:pt x="136" y="209"/>
                    <a:pt x="137" y="209"/>
                    <a:pt x="137" y="209"/>
                  </a:cubicBezTo>
                  <a:cubicBezTo>
                    <a:pt x="139" y="209"/>
                    <a:pt x="141" y="209"/>
                    <a:pt x="142" y="210"/>
                  </a:cubicBezTo>
                  <a:cubicBezTo>
                    <a:pt x="144" y="211"/>
                    <a:pt x="144" y="211"/>
                    <a:pt x="144" y="211"/>
                  </a:cubicBezTo>
                  <a:cubicBezTo>
                    <a:pt x="147" y="211"/>
                    <a:pt x="149" y="212"/>
                    <a:pt x="151" y="214"/>
                  </a:cubicBezTo>
                  <a:cubicBezTo>
                    <a:pt x="152" y="214"/>
                    <a:pt x="152" y="215"/>
                    <a:pt x="153" y="215"/>
                  </a:cubicBezTo>
                  <a:cubicBezTo>
                    <a:pt x="154" y="217"/>
                    <a:pt x="155" y="219"/>
                    <a:pt x="158" y="219"/>
                  </a:cubicBezTo>
                  <a:cubicBezTo>
                    <a:pt x="158" y="219"/>
                    <a:pt x="159" y="219"/>
                    <a:pt x="160" y="218"/>
                  </a:cubicBezTo>
                  <a:cubicBezTo>
                    <a:pt x="161" y="218"/>
                    <a:pt x="163" y="217"/>
                    <a:pt x="163" y="216"/>
                  </a:cubicBezTo>
                  <a:cubicBezTo>
                    <a:pt x="164" y="216"/>
                    <a:pt x="164" y="216"/>
                    <a:pt x="164" y="216"/>
                  </a:cubicBezTo>
                  <a:cubicBezTo>
                    <a:pt x="164" y="216"/>
                    <a:pt x="165" y="216"/>
                    <a:pt x="166" y="216"/>
                  </a:cubicBezTo>
                  <a:cubicBezTo>
                    <a:pt x="167" y="217"/>
                    <a:pt x="169" y="219"/>
                    <a:pt x="170" y="221"/>
                  </a:cubicBezTo>
                  <a:cubicBezTo>
                    <a:pt x="170" y="221"/>
                    <a:pt x="170" y="221"/>
                    <a:pt x="170" y="221"/>
                  </a:cubicBezTo>
                  <a:cubicBezTo>
                    <a:pt x="171" y="222"/>
                    <a:pt x="172" y="223"/>
                    <a:pt x="172" y="224"/>
                  </a:cubicBezTo>
                  <a:cubicBezTo>
                    <a:pt x="173" y="225"/>
                    <a:pt x="174" y="227"/>
                    <a:pt x="176" y="228"/>
                  </a:cubicBezTo>
                  <a:cubicBezTo>
                    <a:pt x="178" y="231"/>
                    <a:pt x="181" y="231"/>
                    <a:pt x="183" y="232"/>
                  </a:cubicBezTo>
                  <a:cubicBezTo>
                    <a:pt x="186" y="232"/>
                    <a:pt x="186" y="232"/>
                    <a:pt x="186" y="232"/>
                  </a:cubicBezTo>
                  <a:cubicBezTo>
                    <a:pt x="188" y="233"/>
                    <a:pt x="191" y="234"/>
                    <a:pt x="193" y="235"/>
                  </a:cubicBezTo>
                  <a:cubicBezTo>
                    <a:pt x="195" y="236"/>
                    <a:pt x="198" y="237"/>
                    <a:pt x="201" y="237"/>
                  </a:cubicBezTo>
                  <a:cubicBezTo>
                    <a:pt x="202" y="237"/>
                    <a:pt x="202" y="237"/>
                    <a:pt x="203" y="237"/>
                  </a:cubicBezTo>
                  <a:cubicBezTo>
                    <a:pt x="204" y="237"/>
                    <a:pt x="205" y="237"/>
                    <a:pt x="206" y="236"/>
                  </a:cubicBezTo>
                  <a:cubicBezTo>
                    <a:pt x="207" y="236"/>
                    <a:pt x="207" y="236"/>
                    <a:pt x="208" y="236"/>
                  </a:cubicBezTo>
                  <a:cubicBezTo>
                    <a:pt x="208" y="236"/>
                    <a:pt x="208" y="236"/>
                    <a:pt x="209" y="236"/>
                  </a:cubicBezTo>
                  <a:cubicBezTo>
                    <a:pt x="209" y="237"/>
                    <a:pt x="209" y="237"/>
                    <a:pt x="209" y="238"/>
                  </a:cubicBezTo>
                  <a:cubicBezTo>
                    <a:pt x="210" y="239"/>
                    <a:pt x="210" y="240"/>
                    <a:pt x="210" y="241"/>
                  </a:cubicBezTo>
                  <a:cubicBezTo>
                    <a:pt x="211" y="243"/>
                    <a:pt x="212" y="244"/>
                    <a:pt x="213" y="245"/>
                  </a:cubicBezTo>
                  <a:cubicBezTo>
                    <a:pt x="214" y="245"/>
                    <a:pt x="214" y="245"/>
                    <a:pt x="214" y="245"/>
                  </a:cubicBezTo>
                  <a:cubicBezTo>
                    <a:pt x="218" y="250"/>
                    <a:pt x="223" y="254"/>
                    <a:pt x="230" y="254"/>
                  </a:cubicBezTo>
                  <a:cubicBezTo>
                    <a:pt x="230" y="254"/>
                    <a:pt x="231" y="254"/>
                    <a:pt x="232" y="254"/>
                  </a:cubicBezTo>
                  <a:cubicBezTo>
                    <a:pt x="235" y="254"/>
                    <a:pt x="235" y="254"/>
                    <a:pt x="235" y="254"/>
                  </a:cubicBezTo>
                  <a:cubicBezTo>
                    <a:pt x="241" y="253"/>
                    <a:pt x="246" y="252"/>
                    <a:pt x="251" y="251"/>
                  </a:cubicBezTo>
                  <a:cubicBezTo>
                    <a:pt x="252" y="251"/>
                    <a:pt x="252" y="251"/>
                    <a:pt x="253" y="251"/>
                  </a:cubicBezTo>
                  <a:cubicBezTo>
                    <a:pt x="254" y="251"/>
                    <a:pt x="255" y="251"/>
                    <a:pt x="256" y="252"/>
                  </a:cubicBezTo>
                  <a:cubicBezTo>
                    <a:pt x="257" y="252"/>
                    <a:pt x="258" y="252"/>
                    <a:pt x="259" y="253"/>
                  </a:cubicBezTo>
                  <a:cubicBezTo>
                    <a:pt x="261" y="253"/>
                    <a:pt x="262" y="254"/>
                    <a:pt x="263" y="255"/>
                  </a:cubicBezTo>
                  <a:cubicBezTo>
                    <a:pt x="264" y="256"/>
                    <a:pt x="265" y="256"/>
                    <a:pt x="266" y="257"/>
                  </a:cubicBezTo>
                  <a:cubicBezTo>
                    <a:pt x="268" y="258"/>
                    <a:pt x="269" y="259"/>
                    <a:pt x="271" y="260"/>
                  </a:cubicBezTo>
                  <a:cubicBezTo>
                    <a:pt x="273" y="260"/>
                    <a:pt x="273" y="260"/>
                    <a:pt x="273" y="260"/>
                  </a:cubicBezTo>
                  <a:cubicBezTo>
                    <a:pt x="274" y="259"/>
                    <a:pt x="274" y="259"/>
                    <a:pt x="274" y="259"/>
                  </a:cubicBezTo>
                  <a:cubicBezTo>
                    <a:pt x="276" y="256"/>
                    <a:pt x="278" y="253"/>
                    <a:pt x="279" y="252"/>
                  </a:cubicBezTo>
                  <a:cubicBezTo>
                    <a:pt x="280" y="251"/>
                    <a:pt x="282" y="250"/>
                    <a:pt x="283" y="249"/>
                  </a:cubicBezTo>
                  <a:cubicBezTo>
                    <a:pt x="284" y="249"/>
                    <a:pt x="284" y="249"/>
                    <a:pt x="285" y="249"/>
                  </a:cubicBezTo>
                  <a:cubicBezTo>
                    <a:pt x="285" y="248"/>
                    <a:pt x="286" y="247"/>
                    <a:pt x="287" y="247"/>
                  </a:cubicBezTo>
                  <a:cubicBezTo>
                    <a:pt x="287" y="246"/>
                    <a:pt x="288" y="245"/>
                    <a:pt x="288" y="245"/>
                  </a:cubicBezTo>
                  <a:cubicBezTo>
                    <a:pt x="289" y="245"/>
                    <a:pt x="289" y="245"/>
                    <a:pt x="289" y="245"/>
                  </a:cubicBezTo>
                  <a:cubicBezTo>
                    <a:pt x="289" y="244"/>
                    <a:pt x="289" y="244"/>
                    <a:pt x="289" y="244"/>
                  </a:cubicBezTo>
                  <a:cubicBezTo>
                    <a:pt x="290" y="240"/>
                    <a:pt x="292" y="235"/>
                    <a:pt x="295" y="229"/>
                  </a:cubicBezTo>
                  <a:cubicBezTo>
                    <a:pt x="296" y="227"/>
                    <a:pt x="297" y="227"/>
                    <a:pt x="298" y="226"/>
                  </a:cubicBezTo>
                  <a:cubicBezTo>
                    <a:pt x="300" y="225"/>
                    <a:pt x="300" y="225"/>
                    <a:pt x="300" y="225"/>
                  </a:cubicBezTo>
                  <a:cubicBezTo>
                    <a:pt x="302" y="223"/>
                    <a:pt x="302" y="222"/>
                    <a:pt x="303" y="219"/>
                  </a:cubicBezTo>
                  <a:cubicBezTo>
                    <a:pt x="303" y="219"/>
                    <a:pt x="303" y="219"/>
                    <a:pt x="303" y="219"/>
                  </a:cubicBezTo>
                  <a:cubicBezTo>
                    <a:pt x="303" y="217"/>
                    <a:pt x="304" y="216"/>
                    <a:pt x="305" y="215"/>
                  </a:cubicBezTo>
                  <a:cubicBezTo>
                    <a:pt x="305" y="214"/>
                    <a:pt x="306" y="214"/>
                    <a:pt x="306" y="213"/>
                  </a:cubicBezTo>
                  <a:cubicBezTo>
                    <a:pt x="307" y="212"/>
                    <a:pt x="307" y="211"/>
                    <a:pt x="308" y="209"/>
                  </a:cubicBezTo>
                  <a:cubicBezTo>
                    <a:pt x="308" y="208"/>
                    <a:pt x="308" y="207"/>
                    <a:pt x="309" y="206"/>
                  </a:cubicBezTo>
                  <a:cubicBezTo>
                    <a:pt x="309" y="205"/>
                    <a:pt x="310" y="205"/>
                    <a:pt x="310" y="204"/>
                  </a:cubicBezTo>
                  <a:cubicBezTo>
                    <a:pt x="312" y="202"/>
                    <a:pt x="313" y="201"/>
                    <a:pt x="313" y="200"/>
                  </a:cubicBezTo>
                  <a:cubicBezTo>
                    <a:pt x="313" y="198"/>
                    <a:pt x="312" y="196"/>
                    <a:pt x="311" y="19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33">
              <a:extLst>
                <a:ext uri="{FF2B5EF4-FFF2-40B4-BE49-F238E27FC236}">
                  <a16:creationId xmlns:a16="http://schemas.microsoft.com/office/drawing/2014/main" id="{3E6386C4-023A-4912-B61D-A3E3E49A7103}"/>
                </a:ext>
              </a:extLst>
            </p:cNvPr>
            <p:cNvSpPr>
              <a:spLocks/>
            </p:cNvSpPr>
            <p:nvPr/>
          </p:nvSpPr>
          <p:spPr bwMode="auto">
            <a:xfrm>
              <a:off x="2480" y="2482"/>
              <a:ext cx="766" cy="767"/>
            </a:xfrm>
            <a:custGeom>
              <a:avLst/>
              <a:gdLst>
                <a:gd name="T0" fmla="*/ 311 w 314"/>
                <a:gd name="T1" fmla="*/ 132 h 314"/>
                <a:gd name="T2" fmla="*/ 313 w 314"/>
                <a:gd name="T3" fmla="*/ 110 h 314"/>
                <a:gd name="T4" fmla="*/ 304 w 314"/>
                <a:gd name="T5" fmla="*/ 98 h 314"/>
                <a:gd name="T6" fmla="*/ 297 w 314"/>
                <a:gd name="T7" fmla="*/ 94 h 314"/>
                <a:gd name="T8" fmla="*/ 291 w 314"/>
                <a:gd name="T9" fmla="*/ 92 h 314"/>
                <a:gd name="T10" fmla="*/ 285 w 314"/>
                <a:gd name="T11" fmla="*/ 90 h 314"/>
                <a:gd name="T12" fmla="*/ 265 w 314"/>
                <a:gd name="T13" fmla="*/ 81 h 314"/>
                <a:gd name="T14" fmla="*/ 256 w 314"/>
                <a:gd name="T15" fmla="*/ 77 h 314"/>
                <a:gd name="T16" fmla="*/ 246 w 314"/>
                <a:gd name="T17" fmla="*/ 71 h 314"/>
                <a:gd name="T18" fmla="*/ 231 w 314"/>
                <a:gd name="T19" fmla="*/ 62 h 314"/>
                <a:gd name="T20" fmla="*/ 230 w 314"/>
                <a:gd name="T21" fmla="*/ 55 h 314"/>
                <a:gd name="T22" fmla="*/ 223 w 314"/>
                <a:gd name="T23" fmla="*/ 49 h 314"/>
                <a:gd name="T24" fmla="*/ 212 w 314"/>
                <a:gd name="T25" fmla="*/ 37 h 314"/>
                <a:gd name="T26" fmla="*/ 207 w 314"/>
                <a:gd name="T27" fmla="*/ 38 h 314"/>
                <a:gd name="T28" fmla="*/ 197 w 314"/>
                <a:gd name="T29" fmla="*/ 38 h 314"/>
                <a:gd name="T30" fmla="*/ 190 w 314"/>
                <a:gd name="T31" fmla="*/ 39 h 314"/>
                <a:gd name="T32" fmla="*/ 193 w 314"/>
                <a:gd name="T33" fmla="*/ 18 h 314"/>
                <a:gd name="T34" fmla="*/ 196 w 314"/>
                <a:gd name="T35" fmla="*/ 3 h 314"/>
                <a:gd name="T36" fmla="*/ 170 w 314"/>
                <a:gd name="T37" fmla="*/ 22 h 314"/>
                <a:gd name="T38" fmla="*/ 155 w 314"/>
                <a:gd name="T39" fmla="*/ 16 h 314"/>
                <a:gd name="T40" fmla="*/ 127 w 314"/>
                <a:gd name="T41" fmla="*/ 22 h 314"/>
                <a:gd name="T42" fmla="*/ 107 w 314"/>
                <a:gd name="T43" fmla="*/ 8 h 314"/>
                <a:gd name="T44" fmla="*/ 89 w 314"/>
                <a:gd name="T45" fmla="*/ 0 h 314"/>
                <a:gd name="T46" fmla="*/ 73 w 314"/>
                <a:gd name="T47" fmla="*/ 7 h 314"/>
                <a:gd name="T48" fmla="*/ 62 w 314"/>
                <a:gd name="T49" fmla="*/ 8 h 314"/>
                <a:gd name="T50" fmla="*/ 52 w 314"/>
                <a:gd name="T51" fmla="*/ 22 h 314"/>
                <a:gd name="T52" fmla="*/ 34 w 314"/>
                <a:gd name="T53" fmla="*/ 33 h 314"/>
                <a:gd name="T54" fmla="*/ 18 w 314"/>
                <a:gd name="T55" fmla="*/ 24 h 314"/>
                <a:gd name="T56" fmla="*/ 18 w 314"/>
                <a:gd name="T57" fmla="*/ 34 h 314"/>
                <a:gd name="T58" fmla="*/ 24 w 314"/>
                <a:gd name="T59" fmla="*/ 48 h 314"/>
                <a:gd name="T60" fmla="*/ 11 w 314"/>
                <a:gd name="T61" fmla="*/ 94 h 314"/>
                <a:gd name="T62" fmla="*/ 6 w 314"/>
                <a:gd name="T63" fmla="*/ 110 h 314"/>
                <a:gd name="T64" fmla="*/ 13 w 314"/>
                <a:gd name="T65" fmla="*/ 130 h 314"/>
                <a:gd name="T66" fmla="*/ 4 w 314"/>
                <a:gd name="T67" fmla="*/ 147 h 314"/>
                <a:gd name="T68" fmla="*/ 13 w 314"/>
                <a:gd name="T69" fmla="*/ 171 h 314"/>
                <a:gd name="T70" fmla="*/ 13 w 314"/>
                <a:gd name="T71" fmla="*/ 201 h 314"/>
                <a:gd name="T72" fmla="*/ 21 w 314"/>
                <a:gd name="T73" fmla="*/ 229 h 314"/>
                <a:gd name="T74" fmla="*/ 55 w 314"/>
                <a:gd name="T75" fmla="*/ 234 h 314"/>
                <a:gd name="T76" fmla="*/ 77 w 314"/>
                <a:gd name="T77" fmla="*/ 227 h 314"/>
                <a:gd name="T78" fmla="*/ 95 w 314"/>
                <a:gd name="T79" fmla="*/ 236 h 314"/>
                <a:gd name="T80" fmla="*/ 109 w 314"/>
                <a:gd name="T81" fmla="*/ 260 h 314"/>
                <a:gd name="T82" fmla="*/ 114 w 314"/>
                <a:gd name="T83" fmla="*/ 288 h 314"/>
                <a:gd name="T84" fmla="*/ 119 w 314"/>
                <a:gd name="T85" fmla="*/ 302 h 314"/>
                <a:gd name="T86" fmla="*/ 154 w 314"/>
                <a:gd name="T87" fmla="*/ 305 h 314"/>
                <a:gd name="T88" fmla="*/ 165 w 314"/>
                <a:gd name="T89" fmla="*/ 313 h 314"/>
                <a:gd name="T90" fmla="*/ 178 w 314"/>
                <a:gd name="T91" fmla="*/ 310 h 314"/>
                <a:gd name="T92" fmla="*/ 189 w 314"/>
                <a:gd name="T93" fmla="*/ 283 h 314"/>
                <a:gd name="T94" fmla="*/ 206 w 314"/>
                <a:gd name="T95" fmla="*/ 258 h 314"/>
                <a:gd name="T96" fmla="*/ 225 w 314"/>
                <a:gd name="T97" fmla="*/ 244 h 314"/>
                <a:gd name="T98" fmla="*/ 258 w 314"/>
                <a:gd name="T99" fmla="*/ 215 h 314"/>
                <a:gd name="T100" fmla="*/ 274 w 314"/>
                <a:gd name="T101" fmla="*/ 186 h 314"/>
                <a:gd name="T102" fmla="*/ 285 w 314"/>
                <a:gd name="T103" fmla="*/ 163 h 314"/>
                <a:gd name="T104" fmla="*/ 314 w 314"/>
                <a:gd name="T105" fmla="*/ 140 h 314"/>
                <a:gd name="T106" fmla="*/ 312 w 314"/>
                <a:gd name="T107" fmla="*/ 13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4" h="314">
                  <a:moveTo>
                    <a:pt x="312" y="133"/>
                  </a:moveTo>
                  <a:cubicBezTo>
                    <a:pt x="311" y="133"/>
                    <a:pt x="311" y="133"/>
                    <a:pt x="311" y="133"/>
                  </a:cubicBezTo>
                  <a:cubicBezTo>
                    <a:pt x="311" y="132"/>
                    <a:pt x="311" y="132"/>
                    <a:pt x="311" y="132"/>
                  </a:cubicBezTo>
                  <a:cubicBezTo>
                    <a:pt x="311" y="132"/>
                    <a:pt x="311" y="132"/>
                    <a:pt x="311" y="132"/>
                  </a:cubicBezTo>
                  <a:cubicBezTo>
                    <a:pt x="311" y="131"/>
                    <a:pt x="311" y="131"/>
                    <a:pt x="311" y="131"/>
                  </a:cubicBezTo>
                  <a:cubicBezTo>
                    <a:pt x="311" y="130"/>
                    <a:pt x="311" y="129"/>
                    <a:pt x="311" y="128"/>
                  </a:cubicBezTo>
                  <a:cubicBezTo>
                    <a:pt x="311" y="127"/>
                    <a:pt x="311" y="126"/>
                    <a:pt x="311" y="125"/>
                  </a:cubicBezTo>
                  <a:cubicBezTo>
                    <a:pt x="310" y="121"/>
                    <a:pt x="310" y="115"/>
                    <a:pt x="313" y="110"/>
                  </a:cubicBezTo>
                  <a:cubicBezTo>
                    <a:pt x="314" y="108"/>
                    <a:pt x="314" y="108"/>
                    <a:pt x="314" y="108"/>
                  </a:cubicBezTo>
                  <a:cubicBezTo>
                    <a:pt x="313" y="107"/>
                    <a:pt x="313" y="107"/>
                    <a:pt x="313" y="107"/>
                  </a:cubicBezTo>
                  <a:cubicBezTo>
                    <a:pt x="311" y="104"/>
                    <a:pt x="309" y="102"/>
                    <a:pt x="306" y="99"/>
                  </a:cubicBezTo>
                  <a:cubicBezTo>
                    <a:pt x="305" y="99"/>
                    <a:pt x="305" y="99"/>
                    <a:pt x="304" y="98"/>
                  </a:cubicBezTo>
                  <a:cubicBezTo>
                    <a:pt x="304" y="98"/>
                    <a:pt x="303" y="97"/>
                    <a:pt x="303" y="97"/>
                  </a:cubicBezTo>
                  <a:cubicBezTo>
                    <a:pt x="302" y="97"/>
                    <a:pt x="302" y="97"/>
                    <a:pt x="301" y="97"/>
                  </a:cubicBezTo>
                  <a:cubicBezTo>
                    <a:pt x="300" y="97"/>
                    <a:pt x="300" y="97"/>
                    <a:pt x="299" y="96"/>
                  </a:cubicBezTo>
                  <a:cubicBezTo>
                    <a:pt x="298" y="96"/>
                    <a:pt x="298" y="95"/>
                    <a:pt x="297" y="94"/>
                  </a:cubicBezTo>
                  <a:cubicBezTo>
                    <a:pt x="296" y="94"/>
                    <a:pt x="295" y="93"/>
                    <a:pt x="295" y="93"/>
                  </a:cubicBezTo>
                  <a:cubicBezTo>
                    <a:pt x="294" y="93"/>
                    <a:pt x="293" y="92"/>
                    <a:pt x="293" y="92"/>
                  </a:cubicBezTo>
                  <a:cubicBezTo>
                    <a:pt x="292" y="92"/>
                    <a:pt x="292" y="92"/>
                    <a:pt x="292" y="92"/>
                  </a:cubicBezTo>
                  <a:cubicBezTo>
                    <a:pt x="292" y="92"/>
                    <a:pt x="291" y="92"/>
                    <a:pt x="291" y="92"/>
                  </a:cubicBezTo>
                  <a:cubicBezTo>
                    <a:pt x="291" y="92"/>
                    <a:pt x="290" y="92"/>
                    <a:pt x="290" y="92"/>
                  </a:cubicBezTo>
                  <a:cubicBezTo>
                    <a:pt x="290" y="92"/>
                    <a:pt x="289" y="92"/>
                    <a:pt x="289" y="92"/>
                  </a:cubicBezTo>
                  <a:cubicBezTo>
                    <a:pt x="289" y="92"/>
                    <a:pt x="288" y="91"/>
                    <a:pt x="288" y="91"/>
                  </a:cubicBezTo>
                  <a:cubicBezTo>
                    <a:pt x="287" y="91"/>
                    <a:pt x="286" y="91"/>
                    <a:pt x="285" y="90"/>
                  </a:cubicBezTo>
                  <a:cubicBezTo>
                    <a:pt x="283" y="90"/>
                    <a:pt x="282" y="90"/>
                    <a:pt x="281" y="89"/>
                  </a:cubicBezTo>
                  <a:cubicBezTo>
                    <a:pt x="278" y="88"/>
                    <a:pt x="276" y="87"/>
                    <a:pt x="274" y="85"/>
                  </a:cubicBezTo>
                  <a:cubicBezTo>
                    <a:pt x="272" y="84"/>
                    <a:pt x="271" y="83"/>
                    <a:pt x="269" y="82"/>
                  </a:cubicBezTo>
                  <a:cubicBezTo>
                    <a:pt x="268" y="82"/>
                    <a:pt x="267" y="81"/>
                    <a:pt x="265" y="81"/>
                  </a:cubicBezTo>
                  <a:cubicBezTo>
                    <a:pt x="264" y="80"/>
                    <a:pt x="264" y="80"/>
                    <a:pt x="263" y="79"/>
                  </a:cubicBezTo>
                  <a:cubicBezTo>
                    <a:pt x="261" y="78"/>
                    <a:pt x="260" y="77"/>
                    <a:pt x="258" y="77"/>
                  </a:cubicBezTo>
                  <a:cubicBezTo>
                    <a:pt x="258" y="77"/>
                    <a:pt x="257" y="77"/>
                    <a:pt x="257" y="77"/>
                  </a:cubicBezTo>
                  <a:cubicBezTo>
                    <a:pt x="256" y="77"/>
                    <a:pt x="256" y="77"/>
                    <a:pt x="256" y="77"/>
                  </a:cubicBezTo>
                  <a:cubicBezTo>
                    <a:pt x="255" y="77"/>
                    <a:pt x="254" y="77"/>
                    <a:pt x="254" y="76"/>
                  </a:cubicBezTo>
                  <a:cubicBezTo>
                    <a:pt x="253" y="76"/>
                    <a:pt x="252" y="75"/>
                    <a:pt x="252" y="74"/>
                  </a:cubicBezTo>
                  <a:cubicBezTo>
                    <a:pt x="252" y="73"/>
                    <a:pt x="251" y="73"/>
                    <a:pt x="251" y="72"/>
                  </a:cubicBezTo>
                  <a:cubicBezTo>
                    <a:pt x="250" y="71"/>
                    <a:pt x="248" y="71"/>
                    <a:pt x="246" y="71"/>
                  </a:cubicBezTo>
                  <a:cubicBezTo>
                    <a:pt x="245" y="71"/>
                    <a:pt x="243" y="71"/>
                    <a:pt x="241" y="71"/>
                  </a:cubicBezTo>
                  <a:cubicBezTo>
                    <a:pt x="239" y="72"/>
                    <a:pt x="237" y="72"/>
                    <a:pt x="236" y="72"/>
                  </a:cubicBezTo>
                  <a:cubicBezTo>
                    <a:pt x="234" y="72"/>
                    <a:pt x="233" y="72"/>
                    <a:pt x="232" y="71"/>
                  </a:cubicBezTo>
                  <a:cubicBezTo>
                    <a:pt x="230" y="70"/>
                    <a:pt x="230" y="66"/>
                    <a:pt x="231" y="62"/>
                  </a:cubicBezTo>
                  <a:cubicBezTo>
                    <a:pt x="231" y="61"/>
                    <a:pt x="231" y="60"/>
                    <a:pt x="231" y="60"/>
                  </a:cubicBezTo>
                  <a:cubicBezTo>
                    <a:pt x="231" y="58"/>
                    <a:pt x="231" y="57"/>
                    <a:pt x="230" y="55"/>
                  </a:cubicBezTo>
                  <a:cubicBezTo>
                    <a:pt x="230" y="55"/>
                    <a:pt x="230" y="55"/>
                    <a:pt x="230" y="55"/>
                  </a:cubicBezTo>
                  <a:cubicBezTo>
                    <a:pt x="230" y="55"/>
                    <a:pt x="230" y="55"/>
                    <a:pt x="230" y="55"/>
                  </a:cubicBezTo>
                  <a:cubicBezTo>
                    <a:pt x="229" y="54"/>
                    <a:pt x="225" y="53"/>
                    <a:pt x="224" y="53"/>
                  </a:cubicBezTo>
                  <a:cubicBezTo>
                    <a:pt x="223" y="52"/>
                    <a:pt x="223" y="52"/>
                    <a:pt x="223" y="52"/>
                  </a:cubicBezTo>
                  <a:cubicBezTo>
                    <a:pt x="223" y="52"/>
                    <a:pt x="223" y="52"/>
                    <a:pt x="223" y="52"/>
                  </a:cubicBezTo>
                  <a:cubicBezTo>
                    <a:pt x="223" y="51"/>
                    <a:pt x="223" y="50"/>
                    <a:pt x="223" y="49"/>
                  </a:cubicBezTo>
                  <a:cubicBezTo>
                    <a:pt x="223" y="45"/>
                    <a:pt x="224" y="42"/>
                    <a:pt x="223" y="39"/>
                  </a:cubicBezTo>
                  <a:cubicBezTo>
                    <a:pt x="222" y="38"/>
                    <a:pt x="220" y="37"/>
                    <a:pt x="216" y="37"/>
                  </a:cubicBezTo>
                  <a:cubicBezTo>
                    <a:pt x="215" y="37"/>
                    <a:pt x="214" y="37"/>
                    <a:pt x="213" y="37"/>
                  </a:cubicBezTo>
                  <a:cubicBezTo>
                    <a:pt x="213" y="37"/>
                    <a:pt x="212" y="37"/>
                    <a:pt x="212" y="37"/>
                  </a:cubicBezTo>
                  <a:cubicBezTo>
                    <a:pt x="212" y="39"/>
                    <a:pt x="212" y="39"/>
                    <a:pt x="212" y="39"/>
                  </a:cubicBezTo>
                  <a:cubicBezTo>
                    <a:pt x="212" y="39"/>
                    <a:pt x="212" y="39"/>
                    <a:pt x="212" y="39"/>
                  </a:cubicBezTo>
                  <a:cubicBezTo>
                    <a:pt x="211" y="37"/>
                    <a:pt x="211" y="37"/>
                    <a:pt x="211" y="37"/>
                  </a:cubicBezTo>
                  <a:cubicBezTo>
                    <a:pt x="210" y="37"/>
                    <a:pt x="209" y="38"/>
                    <a:pt x="207" y="38"/>
                  </a:cubicBezTo>
                  <a:cubicBezTo>
                    <a:pt x="206" y="39"/>
                    <a:pt x="204" y="39"/>
                    <a:pt x="202" y="39"/>
                  </a:cubicBezTo>
                  <a:cubicBezTo>
                    <a:pt x="202" y="39"/>
                    <a:pt x="201" y="39"/>
                    <a:pt x="200" y="39"/>
                  </a:cubicBezTo>
                  <a:cubicBezTo>
                    <a:pt x="200" y="39"/>
                    <a:pt x="199" y="38"/>
                    <a:pt x="199" y="38"/>
                  </a:cubicBezTo>
                  <a:cubicBezTo>
                    <a:pt x="198" y="38"/>
                    <a:pt x="198" y="38"/>
                    <a:pt x="197" y="38"/>
                  </a:cubicBezTo>
                  <a:cubicBezTo>
                    <a:pt x="197" y="38"/>
                    <a:pt x="196" y="38"/>
                    <a:pt x="196" y="38"/>
                  </a:cubicBezTo>
                  <a:cubicBezTo>
                    <a:pt x="195" y="38"/>
                    <a:pt x="195" y="38"/>
                    <a:pt x="194" y="39"/>
                  </a:cubicBezTo>
                  <a:cubicBezTo>
                    <a:pt x="193" y="39"/>
                    <a:pt x="193" y="39"/>
                    <a:pt x="192" y="39"/>
                  </a:cubicBezTo>
                  <a:cubicBezTo>
                    <a:pt x="191" y="39"/>
                    <a:pt x="191" y="39"/>
                    <a:pt x="190" y="39"/>
                  </a:cubicBezTo>
                  <a:cubicBezTo>
                    <a:pt x="189" y="38"/>
                    <a:pt x="187" y="37"/>
                    <a:pt x="186" y="35"/>
                  </a:cubicBezTo>
                  <a:cubicBezTo>
                    <a:pt x="184" y="33"/>
                    <a:pt x="184" y="33"/>
                    <a:pt x="185" y="31"/>
                  </a:cubicBezTo>
                  <a:cubicBezTo>
                    <a:pt x="186" y="29"/>
                    <a:pt x="188" y="26"/>
                    <a:pt x="189" y="24"/>
                  </a:cubicBezTo>
                  <a:cubicBezTo>
                    <a:pt x="191" y="22"/>
                    <a:pt x="192" y="20"/>
                    <a:pt x="193" y="18"/>
                  </a:cubicBezTo>
                  <a:cubicBezTo>
                    <a:pt x="194" y="17"/>
                    <a:pt x="194" y="17"/>
                    <a:pt x="194" y="17"/>
                  </a:cubicBezTo>
                  <a:cubicBezTo>
                    <a:pt x="195" y="15"/>
                    <a:pt x="196" y="13"/>
                    <a:pt x="196" y="12"/>
                  </a:cubicBezTo>
                  <a:cubicBezTo>
                    <a:pt x="196" y="11"/>
                    <a:pt x="196" y="8"/>
                    <a:pt x="196" y="6"/>
                  </a:cubicBezTo>
                  <a:cubicBezTo>
                    <a:pt x="196" y="3"/>
                    <a:pt x="196" y="3"/>
                    <a:pt x="196" y="3"/>
                  </a:cubicBezTo>
                  <a:cubicBezTo>
                    <a:pt x="193" y="4"/>
                    <a:pt x="193" y="4"/>
                    <a:pt x="193" y="4"/>
                  </a:cubicBezTo>
                  <a:cubicBezTo>
                    <a:pt x="192" y="5"/>
                    <a:pt x="190" y="7"/>
                    <a:pt x="189" y="9"/>
                  </a:cubicBezTo>
                  <a:cubicBezTo>
                    <a:pt x="188" y="10"/>
                    <a:pt x="188" y="11"/>
                    <a:pt x="187" y="12"/>
                  </a:cubicBezTo>
                  <a:cubicBezTo>
                    <a:pt x="184" y="14"/>
                    <a:pt x="177" y="22"/>
                    <a:pt x="170" y="22"/>
                  </a:cubicBezTo>
                  <a:cubicBezTo>
                    <a:pt x="168" y="22"/>
                    <a:pt x="167" y="21"/>
                    <a:pt x="165" y="20"/>
                  </a:cubicBezTo>
                  <a:cubicBezTo>
                    <a:pt x="164" y="20"/>
                    <a:pt x="163" y="19"/>
                    <a:pt x="162" y="19"/>
                  </a:cubicBezTo>
                  <a:cubicBezTo>
                    <a:pt x="161" y="18"/>
                    <a:pt x="159" y="16"/>
                    <a:pt x="157" y="16"/>
                  </a:cubicBezTo>
                  <a:cubicBezTo>
                    <a:pt x="156" y="16"/>
                    <a:pt x="156" y="16"/>
                    <a:pt x="155" y="16"/>
                  </a:cubicBezTo>
                  <a:cubicBezTo>
                    <a:pt x="153" y="16"/>
                    <a:pt x="152" y="17"/>
                    <a:pt x="150" y="18"/>
                  </a:cubicBezTo>
                  <a:cubicBezTo>
                    <a:pt x="149" y="18"/>
                    <a:pt x="149" y="18"/>
                    <a:pt x="148" y="19"/>
                  </a:cubicBezTo>
                  <a:cubicBezTo>
                    <a:pt x="144" y="21"/>
                    <a:pt x="139" y="23"/>
                    <a:pt x="133" y="23"/>
                  </a:cubicBezTo>
                  <a:cubicBezTo>
                    <a:pt x="131" y="23"/>
                    <a:pt x="129" y="22"/>
                    <a:pt x="127" y="22"/>
                  </a:cubicBezTo>
                  <a:cubicBezTo>
                    <a:pt x="124" y="20"/>
                    <a:pt x="121" y="18"/>
                    <a:pt x="118" y="16"/>
                  </a:cubicBezTo>
                  <a:cubicBezTo>
                    <a:pt x="116" y="15"/>
                    <a:pt x="114" y="13"/>
                    <a:pt x="112" y="12"/>
                  </a:cubicBezTo>
                  <a:cubicBezTo>
                    <a:pt x="111" y="12"/>
                    <a:pt x="110" y="11"/>
                    <a:pt x="109" y="10"/>
                  </a:cubicBezTo>
                  <a:cubicBezTo>
                    <a:pt x="108" y="9"/>
                    <a:pt x="107" y="8"/>
                    <a:pt x="107" y="8"/>
                  </a:cubicBezTo>
                  <a:cubicBezTo>
                    <a:pt x="105" y="7"/>
                    <a:pt x="104" y="7"/>
                    <a:pt x="102" y="6"/>
                  </a:cubicBezTo>
                  <a:cubicBezTo>
                    <a:pt x="101" y="6"/>
                    <a:pt x="101" y="6"/>
                    <a:pt x="100" y="6"/>
                  </a:cubicBezTo>
                  <a:cubicBezTo>
                    <a:pt x="98" y="6"/>
                    <a:pt x="97" y="4"/>
                    <a:pt x="96" y="3"/>
                  </a:cubicBezTo>
                  <a:cubicBezTo>
                    <a:pt x="94" y="2"/>
                    <a:pt x="92" y="0"/>
                    <a:pt x="89" y="0"/>
                  </a:cubicBezTo>
                  <a:cubicBezTo>
                    <a:pt x="87" y="0"/>
                    <a:pt x="85" y="2"/>
                    <a:pt x="83" y="3"/>
                  </a:cubicBezTo>
                  <a:cubicBezTo>
                    <a:pt x="81" y="5"/>
                    <a:pt x="80" y="6"/>
                    <a:pt x="78" y="6"/>
                  </a:cubicBezTo>
                  <a:cubicBezTo>
                    <a:pt x="77" y="6"/>
                    <a:pt x="76" y="7"/>
                    <a:pt x="75" y="7"/>
                  </a:cubicBezTo>
                  <a:cubicBezTo>
                    <a:pt x="75" y="7"/>
                    <a:pt x="74" y="7"/>
                    <a:pt x="73" y="7"/>
                  </a:cubicBezTo>
                  <a:cubicBezTo>
                    <a:pt x="73" y="7"/>
                    <a:pt x="72" y="6"/>
                    <a:pt x="72" y="6"/>
                  </a:cubicBezTo>
                  <a:cubicBezTo>
                    <a:pt x="71" y="6"/>
                    <a:pt x="71" y="7"/>
                    <a:pt x="70" y="7"/>
                  </a:cubicBezTo>
                  <a:cubicBezTo>
                    <a:pt x="70" y="7"/>
                    <a:pt x="69" y="7"/>
                    <a:pt x="68" y="7"/>
                  </a:cubicBezTo>
                  <a:cubicBezTo>
                    <a:pt x="64" y="7"/>
                    <a:pt x="63" y="7"/>
                    <a:pt x="62" y="8"/>
                  </a:cubicBezTo>
                  <a:cubicBezTo>
                    <a:pt x="61" y="8"/>
                    <a:pt x="60" y="10"/>
                    <a:pt x="59" y="12"/>
                  </a:cubicBezTo>
                  <a:cubicBezTo>
                    <a:pt x="59" y="14"/>
                    <a:pt x="58" y="15"/>
                    <a:pt x="58" y="15"/>
                  </a:cubicBezTo>
                  <a:cubicBezTo>
                    <a:pt x="57" y="17"/>
                    <a:pt x="56" y="18"/>
                    <a:pt x="55" y="19"/>
                  </a:cubicBezTo>
                  <a:cubicBezTo>
                    <a:pt x="54" y="20"/>
                    <a:pt x="53" y="21"/>
                    <a:pt x="52" y="22"/>
                  </a:cubicBezTo>
                  <a:cubicBezTo>
                    <a:pt x="52" y="23"/>
                    <a:pt x="51" y="23"/>
                    <a:pt x="51" y="24"/>
                  </a:cubicBezTo>
                  <a:cubicBezTo>
                    <a:pt x="50" y="26"/>
                    <a:pt x="49" y="27"/>
                    <a:pt x="48" y="28"/>
                  </a:cubicBezTo>
                  <a:cubicBezTo>
                    <a:pt x="45" y="30"/>
                    <a:pt x="42" y="31"/>
                    <a:pt x="39" y="32"/>
                  </a:cubicBezTo>
                  <a:cubicBezTo>
                    <a:pt x="37" y="32"/>
                    <a:pt x="35" y="32"/>
                    <a:pt x="34" y="33"/>
                  </a:cubicBezTo>
                  <a:cubicBezTo>
                    <a:pt x="33" y="33"/>
                    <a:pt x="32" y="33"/>
                    <a:pt x="32" y="33"/>
                  </a:cubicBezTo>
                  <a:cubicBezTo>
                    <a:pt x="30" y="33"/>
                    <a:pt x="28" y="31"/>
                    <a:pt x="26" y="30"/>
                  </a:cubicBezTo>
                  <a:cubicBezTo>
                    <a:pt x="25" y="29"/>
                    <a:pt x="25" y="28"/>
                    <a:pt x="23" y="27"/>
                  </a:cubicBezTo>
                  <a:cubicBezTo>
                    <a:pt x="22" y="26"/>
                    <a:pt x="20" y="25"/>
                    <a:pt x="18" y="24"/>
                  </a:cubicBezTo>
                  <a:cubicBezTo>
                    <a:pt x="14" y="23"/>
                    <a:pt x="14" y="23"/>
                    <a:pt x="14" y="23"/>
                  </a:cubicBezTo>
                  <a:cubicBezTo>
                    <a:pt x="15" y="27"/>
                    <a:pt x="15" y="27"/>
                    <a:pt x="15" y="27"/>
                  </a:cubicBezTo>
                  <a:cubicBezTo>
                    <a:pt x="16" y="27"/>
                    <a:pt x="16" y="28"/>
                    <a:pt x="16" y="29"/>
                  </a:cubicBezTo>
                  <a:cubicBezTo>
                    <a:pt x="17" y="30"/>
                    <a:pt x="17" y="32"/>
                    <a:pt x="18" y="34"/>
                  </a:cubicBezTo>
                  <a:cubicBezTo>
                    <a:pt x="19" y="36"/>
                    <a:pt x="19" y="37"/>
                    <a:pt x="20" y="38"/>
                  </a:cubicBezTo>
                  <a:cubicBezTo>
                    <a:pt x="20" y="39"/>
                    <a:pt x="20" y="40"/>
                    <a:pt x="21" y="41"/>
                  </a:cubicBezTo>
                  <a:cubicBezTo>
                    <a:pt x="21" y="42"/>
                    <a:pt x="22" y="43"/>
                    <a:pt x="22" y="44"/>
                  </a:cubicBezTo>
                  <a:cubicBezTo>
                    <a:pt x="23" y="46"/>
                    <a:pt x="24" y="47"/>
                    <a:pt x="24" y="48"/>
                  </a:cubicBezTo>
                  <a:cubicBezTo>
                    <a:pt x="25" y="53"/>
                    <a:pt x="22" y="60"/>
                    <a:pt x="21" y="63"/>
                  </a:cubicBezTo>
                  <a:cubicBezTo>
                    <a:pt x="20" y="67"/>
                    <a:pt x="19" y="70"/>
                    <a:pt x="18" y="73"/>
                  </a:cubicBezTo>
                  <a:cubicBezTo>
                    <a:pt x="16" y="78"/>
                    <a:pt x="14" y="83"/>
                    <a:pt x="13" y="88"/>
                  </a:cubicBezTo>
                  <a:cubicBezTo>
                    <a:pt x="12" y="90"/>
                    <a:pt x="11" y="92"/>
                    <a:pt x="11" y="94"/>
                  </a:cubicBezTo>
                  <a:cubicBezTo>
                    <a:pt x="11" y="95"/>
                    <a:pt x="10" y="96"/>
                    <a:pt x="10" y="98"/>
                  </a:cubicBezTo>
                  <a:cubicBezTo>
                    <a:pt x="10" y="99"/>
                    <a:pt x="9" y="100"/>
                    <a:pt x="8" y="102"/>
                  </a:cubicBezTo>
                  <a:cubicBezTo>
                    <a:pt x="7" y="104"/>
                    <a:pt x="6" y="106"/>
                    <a:pt x="6" y="108"/>
                  </a:cubicBezTo>
                  <a:cubicBezTo>
                    <a:pt x="6" y="109"/>
                    <a:pt x="6" y="109"/>
                    <a:pt x="6" y="110"/>
                  </a:cubicBezTo>
                  <a:cubicBezTo>
                    <a:pt x="5" y="111"/>
                    <a:pt x="5" y="112"/>
                    <a:pt x="5" y="113"/>
                  </a:cubicBezTo>
                  <a:cubicBezTo>
                    <a:pt x="4" y="115"/>
                    <a:pt x="3" y="117"/>
                    <a:pt x="5" y="120"/>
                  </a:cubicBezTo>
                  <a:cubicBezTo>
                    <a:pt x="6" y="123"/>
                    <a:pt x="10" y="126"/>
                    <a:pt x="12" y="129"/>
                  </a:cubicBezTo>
                  <a:cubicBezTo>
                    <a:pt x="13" y="129"/>
                    <a:pt x="13" y="129"/>
                    <a:pt x="13" y="130"/>
                  </a:cubicBezTo>
                  <a:cubicBezTo>
                    <a:pt x="13" y="130"/>
                    <a:pt x="11" y="131"/>
                    <a:pt x="8" y="133"/>
                  </a:cubicBezTo>
                  <a:cubicBezTo>
                    <a:pt x="7" y="133"/>
                    <a:pt x="7" y="133"/>
                    <a:pt x="7" y="133"/>
                  </a:cubicBezTo>
                  <a:cubicBezTo>
                    <a:pt x="5" y="135"/>
                    <a:pt x="0" y="138"/>
                    <a:pt x="1" y="142"/>
                  </a:cubicBezTo>
                  <a:cubicBezTo>
                    <a:pt x="2" y="144"/>
                    <a:pt x="3" y="146"/>
                    <a:pt x="4" y="147"/>
                  </a:cubicBezTo>
                  <a:cubicBezTo>
                    <a:pt x="5" y="149"/>
                    <a:pt x="5" y="150"/>
                    <a:pt x="6" y="151"/>
                  </a:cubicBezTo>
                  <a:cubicBezTo>
                    <a:pt x="6" y="154"/>
                    <a:pt x="7" y="156"/>
                    <a:pt x="8" y="158"/>
                  </a:cubicBezTo>
                  <a:cubicBezTo>
                    <a:pt x="10" y="162"/>
                    <a:pt x="12" y="166"/>
                    <a:pt x="12" y="170"/>
                  </a:cubicBezTo>
                  <a:cubicBezTo>
                    <a:pt x="13" y="171"/>
                    <a:pt x="13" y="171"/>
                    <a:pt x="13" y="171"/>
                  </a:cubicBezTo>
                  <a:cubicBezTo>
                    <a:pt x="13" y="174"/>
                    <a:pt x="14" y="176"/>
                    <a:pt x="14" y="179"/>
                  </a:cubicBezTo>
                  <a:cubicBezTo>
                    <a:pt x="14" y="181"/>
                    <a:pt x="14" y="182"/>
                    <a:pt x="14" y="184"/>
                  </a:cubicBezTo>
                  <a:cubicBezTo>
                    <a:pt x="14" y="189"/>
                    <a:pt x="14" y="194"/>
                    <a:pt x="13" y="199"/>
                  </a:cubicBezTo>
                  <a:cubicBezTo>
                    <a:pt x="13" y="201"/>
                    <a:pt x="13" y="201"/>
                    <a:pt x="13" y="201"/>
                  </a:cubicBezTo>
                  <a:cubicBezTo>
                    <a:pt x="13" y="207"/>
                    <a:pt x="12" y="213"/>
                    <a:pt x="11" y="219"/>
                  </a:cubicBezTo>
                  <a:cubicBezTo>
                    <a:pt x="10" y="223"/>
                    <a:pt x="11" y="225"/>
                    <a:pt x="12" y="227"/>
                  </a:cubicBezTo>
                  <a:cubicBezTo>
                    <a:pt x="14" y="229"/>
                    <a:pt x="16" y="229"/>
                    <a:pt x="19" y="229"/>
                  </a:cubicBezTo>
                  <a:cubicBezTo>
                    <a:pt x="20" y="229"/>
                    <a:pt x="20" y="229"/>
                    <a:pt x="21" y="229"/>
                  </a:cubicBezTo>
                  <a:cubicBezTo>
                    <a:pt x="22" y="229"/>
                    <a:pt x="23" y="229"/>
                    <a:pt x="23" y="229"/>
                  </a:cubicBezTo>
                  <a:cubicBezTo>
                    <a:pt x="25" y="229"/>
                    <a:pt x="27" y="229"/>
                    <a:pt x="29" y="230"/>
                  </a:cubicBezTo>
                  <a:cubicBezTo>
                    <a:pt x="36" y="233"/>
                    <a:pt x="42" y="233"/>
                    <a:pt x="49" y="234"/>
                  </a:cubicBezTo>
                  <a:cubicBezTo>
                    <a:pt x="51" y="234"/>
                    <a:pt x="53" y="234"/>
                    <a:pt x="55" y="234"/>
                  </a:cubicBezTo>
                  <a:cubicBezTo>
                    <a:pt x="56" y="234"/>
                    <a:pt x="57" y="234"/>
                    <a:pt x="59" y="234"/>
                  </a:cubicBezTo>
                  <a:cubicBezTo>
                    <a:pt x="62" y="234"/>
                    <a:pt x="66" y="233"/>
                    <a:pt x="69" y="232"/>
                  </a:cubicBezTo>
                  <a:cubicBezTo>
                    <a:pt x="70" y="231"/>
                    <a:pt x="71" y="230"/>
                    <a:pt x="72" y="230"/>
                  </a:cubicBezTo>
                  <a:cubicBezTo>
                    <a:pt x="74" y="228"/>
                    <a:pt x="75" y="227"/>
                    <a:pt x="77" y="227"/>
                  </a:cubicBezTo>
                  <a:cubicBezTo>
                    <a:pt x="77" y="227"/>
                    <a:pt x="77" y="227"/>
                    <a:pt x="77" y="227"/>
                  </a:cubicBezTo>
                  <a:cubicBezTo>
                    <a:pt x="79" y="227"/>
                    <a:pt x="80" y="229"/>
                    <a:pt x="81" y="230"/>
                  </a:cubicBezTo>
                  <a:cubicBezTo>
                    <a:pt x="83" y="232"/>
                    <a:pt x="84" y="234"/>
                    <a:pt x="87" y="235"/>
                  </a:cubicBezTo>
                  <a:cubicBezTo>
                    <a:pt x="89" y="236"/>
                    <a:pt x="92" y="236"/>
                    <a:pt x="95" y="236"/>
                  </a:cubicBezTo>
                  <a:cubicBezTo>
                    <a:pt x="97" y="236"/>
                    <a:pt x="100" y="236"/>
                    <a:pt x="102" y="237"/>
                  </a:cubicBezTo>
                  <a:cubicBezTo>
                    <a:pt x="104" y="238"/>
                    <a:pt x="104" y="240"/>
                    <a:pt x="105" y="242"/>
                  </a:cubicBezTo>
                  <a:cubicBezTo>
                    <a:pt x="105" y="243"/>
                    <a:pt x="106" y="244"/>
                    <a:pt x="106" y="245"/>
                  </a:cubicBezTo>
                  <a:cubicBezTo>
                    <a:pt x="109" y="250"/>
                    <a:pt x="109" y="255"/>
                    <a:pt x="109" y="260"/>
                  </a:cubicBezTo>
                  <a:cubicBezTo>
                    <a:pt x="110" y="262"/>
                    <a:pt x="110" y="264"/>
                    <a:pt x="110" y="266"/>
                  </a:cubicBezTo>
                  <a:cubicBezTo>
                    <a:pt x="110" y="270"/>
                    <a:pt x="111" y="273"/>
                    <a:pt x="112" y="276"/>
                  </a:cubicBezTo>
                  <a:cubicBezTo>
                    <a:pt x="113" y="279"/>
                    <a:pt x="113" y="282"/>
                    <a:pt x="114" y="286"/>
                  </a:cubicBezTo>
                  <a:cubicBezTo>
                    <a:pt x="114" y="287"/>
                    <a:pt x="114" y="287"/>
                    <a:pt x="114" y="288"/>
                  </a:cubicBezTo>
                  <a:cubicBezTo>
                    <a:pt x="114" y="290"/>
                    <a:pt x="114" y="292"/>
                    <a:pt x="115" y="294"/>
                  </a:cubicBezTo>
                  <a:cubicBezTo>
                    <a:pt x="115" y="296"/>
                    <a:pt x="116" y="297"/>
                    <a:pt x="117" y="298"/>
                  </a:cubicBezTo>
                  <a:cubicBezTo>
                    <a:pt x="117" y="299"/>
                    <a:pt x="118" y="300"/>
                    <a:pt x="119" y="302"/>
                  </a:cubicBezTo>
                  <a:cubicBezTo>
                    <a:pt x="119" y="302"/>
                    <a:pt x="119" y="302"/>
                    <a:pt x="119" y="302"/>
                  </a:cubicBezTo>
                  <a:cubicBezTo>
                    <a:pt x="120" y="308"/>
                    <a:pt x="122" y="312"/>
                    <a:pt x="129" y="313"/>
                  </a:cubicBezTo>
                  <a:cubicBezTo>
                    <a:pt x="130" y="314"/>
                    <a:pt x="131" y="314"/>
                    <a:pt x="132" y="314"/>
                  </a:cubicBezTo>
                  <a:cubicBezTo>
                    <a:pt x="137" y="314"/>
                    <a:pt x="141" y="311"/>
                    <a:pt x="144" y="309"/>
                  </a:cubicBezTo>
                  <a:cubicBezTo>
                    <a:pt x="148" y="307"/>
                    <a:pt x="151" y="305"/>
                    <a:pt x="154" y="305"/>
                  </a:cubicBezTo>
                  <a:cubicBezTo>
                    <a:pt x="155" y="305"/>
                    <a:pt x="155" y="305"/>
                    <a:pt x="155" y="305"/>
                  </a:cubicBezTo>
                  <a:cubicBezTo>
                    <a:pt x="159" y="305"/>
                    <a:pt x="162" y="307"/>
                    <a:pt x="163" y="312"/>
                  </a:cubicBezTo>
                  <a:cubicBezTo>
                    <a:pt x="164" y="314"/>
                    <a:pt x="164" y="314"/>
                    <a:pt x="164" y="314"/>
                  </a:cubicBezTo>
                  <a:cubicBezTo>
                    <a:pt x="165" y="313"/>
                    <a:pt x="165" y="313"/>
                    <a:pt x="165" y="313"/>
                  </a:cubicBezTo>
                  <a:cubicBezTo>
                    <a:pt x="167" y="313"/>
                    <a:pt x="168" y="313"/>
                    <a:pt x="169" y="313"/>
                  </a:cubicBezTo>
                  <a:cubicBezTo>
                    <a:pt x="171" y="312"/>
                    <a:pt x="174" y="312"/>
                    <a:pt x="176" y="312"/>
                  </a:cubicBezTo>
                  <a:cubicBezTo>
                    <a:pt x="178" y="312"/>
                    <a:pt x="178" y="312"/>
                    <a:pt x="178" y="312"/>
                  </a:cubicBezTo>
                  <a:cubicBezTo>
                    <a:pt x="178" y="310"/>
                    <a:pt x="178" y="310"/>
                    <a:pt x="178" y="310"/>
                  </a:cubicBezTo>
                  <a:cubicBezTo>
                    <a:pt x="179" y="308"/>
                    <a:pt x="179" y="306"/>
                    <a:pt x="179" y="303"/>
                  </a:cubicBezTo>
                  <a:cubicBezTo>
                    <a:pt x="179" y="301"/>
                    <a:pt x="179" y="299"/>
                    <a:pt x="180" y="297"/>
                  </a:cubicBezTo>
                  <a:cubicBezTo>
                    <a:pt x="181" y="292"/>
                    <a:pt x="183" y="287"/>
                    <a:pt x="185" y="285"/>
                  </a:cubicBezTo>
                  <a:cubicBezTo>
                    <a:pt x="186" y="284"/>
                    <a:pt x="188" y="283"/>
                    <a:pt x="189" y="283"/>
                  </a:cubicBezTo>
                  <a:cubicBezTo>
                    <a:pt x="191" y="281"/>
                    <a:pt x="193" y="280"/>
                    <a:pt x="195" y="277"/>
                  </a:cubicBezTo>
                  <a:cubicBezTo>
                    <a:pt x="195" y="275"/>
                    <a:pt x="196" y="273"/>
                    <a:pt x="196" y="270"/>
                  </a:cubicBezTo>
                  <a:cubicBezTo>
                    <a:pt x="196" y="268"/>
                    <a:pt x="196" y="265"/>
                    <a:pt x="198" y="263"/>
                  </a:cubicBezTo>
                  <a:cubicBezTo>
                    <a:pt x="200" y="259"/>
                    <a:pt x="203" y="258"/>
                    <a:pt x="206" y="258"/>
                  </a:cubicBezTo>
                  <a:cubicBezTo>
                    <a:pt x="207" y="257"/>
                    <a:pt x="209" y="257"/>
                    <a:pt x="210" y="256"/>
                  </a:cubicBezTo>
                  <a:cubicBezTo>
                    <a:pt x="214" y="255"/>
                    <a:pt x="217" y="252"/>
                    <a:pt x="219" y="249"/>
                  </a:cubicBezTo>
                  <a:cubicBezTo>
                    <a:pt x="221" y="248"/>
                    <a:pt x="221" y="248"/>
                    <a:pt x="221" y="248"/>
                  </a:cubicBezTo>
                  <a:cubicBezTo>
                    <a:pt x="222" y="247"/>
                    <a:pt x="224" y="245"/>
                    <a:pt x="225" y="244"/>
                  </a:cubicBezTo>
                  <a:cubicBezTo>
                    <a:pt x="228" y="241"/>
                    <a:pt x="231" y="238"/>
                    <a:pt x="234" y="236"/>
                  </a:cubicBezTo>
                  <a:cubicBezTo>
                    <a:pt x="235" y="235"/>
                    <a:pt x="238" y="234"/>
                    <a:pt x="240" y="233"/>
                  </a:cubicBezTo>
                  <a:cubicBezTo>
                    <a:pt x="242" y="232"/>
                    <a:pt x="244" y="231"/>
                    <a:pt x="246" y="230"/>
                  </a:cubicBezTo>
                  <a:cubicBezTo>
                    <a:pt x="251" y="226"/>
                    <a:pt x="254" y="221"/>
                    <a:pt x="258" y="215"/>
                  </a:cubicBezTo>
                  <a:cubicBezTo>
                    <a:pt x="260" y="211"/>
                    <a:pt x="262" y="208"/>
                    <a:pt x="264" y="205"/>
                  </a:cubicBezTo>
                  <a:cubicBezTo>
                    <a:pt x="266" y="203"/>
                    <a:pt x="267" y="201"/>
                    <a:pt x="269" y="198"/>
                  </a:cubicBezTo>
                  <a:cubicBezTo>
                    <a:pt x="270" y="197"/>
                    <a:pt x="271" y="195"/>
                    <a:pt x="272" y="193"/>
                  </a:cubicBezTo>
                  <a:cubicBezTo>
                    <a:pt x="274" y="191"/>
                    <a:pt x="274" y="188"/>
                    <a:pt x="274" y="186"/>
                  </a:cubicBezTo>
                  <a:cubicBezTo>
                    <a:pt x="274" y="184"/>
                    <a:pt x="274" y="181"/>
                    <a:pt x="276" y="179"/>
                  </a:cubicBezTo>
                  <a:cubicBezTo>
                    <a:pt x="276" y="177"/>
                    <a:pt x="278" y="176"/>
                    <a:pt x="279" y="174"/>
                  </a:cubicBezTo>
                  <a:cubicBezTo>
                    <a:pt x="281" y="172"/>
                    <a:pt x="282" y="170"/>
                    <a:pt x="283" y="167"/>
                  </a:cubicBezTo>
                  <a:cubicBezTo>
                    <a:pt x="284" y="166"/>
                    <a:pt x="284" y="164"/>
                    <a:pt x="285" y="163"/>
                  </a:cubicBezTo>
                  <a:cubicBezTo>
                    <a:pt x="285" y="160"/>
                    <a:pt x="286" y="157"/>
                    <a:pt x="289" y="154"/>
                  </a:cubicBezTo>
                  <a:cubicBezTo>
                    <a:pt x="293" y="149"/>
                    <a:pt x="297" y="147"/>
                    <a:pt x="301" y="145"/>
                  </a:cubicBezTo>
                  <a:cubicBezTo>
                    <a:pt x="302" y="145"/>
                    <a:pt x="303" y="145"/>
                    <a:pt x="304" y="145"/>
                  </a:cubicBezTo>
                  <a:cubicBezTo>
                    <a:pt x="311" y="143"/>
                    <a:pt x="313" y="142"/>
                    <a:pt x="314" y="140"/>
                  </a:cubicBezTo>
                  <a:cubicBezTo>
                    <a:pt x="314" y="140"/>
                    <a:pt x="314" y="140"/>
                    <a:pt x="314" y="140"/>
                  </a:cubicBezTo>
                  <a:cubicBezTo>
                    <a:pt x="314" y="139"/>
                    <a:pt x="314" y="139"/>
                    <a:pt x="314" y="139"/>
                  </a:cubicBezTo>
                  <a:cubicBezTo>
                    <a:pt x="314" y="139"/>
                    <a:pt x="314" y="138"/>
                    <a:pt x="313" y="136"/>
                  </a:cubicBezTo>
                  <a:cubicBezTo>
                    <a:pt x="312" y="135"/>
                    <a:pt x="312" y="134"/>
                    <a:pt x="312" y="13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34">
              <a:extLst>
                <a:ext uri="{FF2B5EF4-FFF2-40B4-BE49-F238E27FC236}">
                  <a16:creationId xmlns:a16="http://schemas.microsoft.com/office/drawing/2014/main" id="{2123ED88-6212-4345-8F43-FEFDD8019EF0}"/>
                </a:ext>
              </a:extLst>
            </p:cNvPr>
            <p:cNvSpPr>
              <a:spLocks/>
            </p:cNvSpPr>
            <p:nvPr/>
          </p:nvSpPr>
          <p:spPr bwMode="auto">
            <a:xfrm>
              <a:off x="2934" y="3466"/>
              <a:ext cx="556" cy="368"/>
            </a:xfrm>
            <a:custGeom>
              <a:avLst/>
              <a:gdLst>
                <a:gd name="T0" fmla="*/ 219 w 228"/>
                <a:gd name="T1" fmla="*/ 68 h 151"/>
                <a:gd name="T2" fmla="*/ 217 w 228"/>
                <a:gd name="T3" fmla="*/ 68 h 151"/>
                <a:gd name="T4" fmla="*/ 216 w 228"/>
                <a:gd name="T5" fmla="*/ 62 h 151"/>
                <a:gd name="T6" fmla="*/ 217 w 228"/>
                <a:gd name="T7" fmla="*/ 57 h 151"/>
                <a:gd name="T8" fmla="*/ 215 w 228"/>
                <a:gd name="T9" fmla="*/ 42 h 151"/>
                <a:gd name="T10" fmla="*/ 215 w 228"/>
                <a:gd name="T11" fmla="*/ 28 h 151"/>
                <a:gd name="T12" fmla="*/ 219 w 228"/>
                <a:gd name="T13" fmla="*/ 11 h 151"/>
                <a:gd name="T14" fmla="*/ 218 w 228"/>
                <a:gd name="T15" fmla="*/ 2 h 151"/>
                <a:gd name="T16" fmla="*/ 216 w 228"/>
                <a:gd name="T17" fmla="*/ 1 h 151"/>
                <a:gd name="T18" fmla="*/ 200 w 228"/>
                <a:gd name="T19" fmla="*/ 2 h 151"/>
                <a:gd name="T20" fmla="*/ 182 w 228"/>
                <a:gd name="T21" fmla="*/ 11 h 151"/>
                <a:gd name="T22" fmla="*/ 171 w 228"/>
                <a:gd name="T23" fmla="*/ 10 h 151"/>
                <a:gd name="T24" fmla="*/ 165 w 228"/>
                <a:gd name="T25" fmla="*/ 4 h 151"/>
                <a:gd name="T26" fmla="*/ 154 w 228"/>
                <a:gd name="T27" fmla="*/ 4 h 151"/>
                <a:gd name="T28" fmla="*/ 143 w 228"/>
                <a:gd name="T29" fmla="*/ 5 h 151"/>
                <a:gd name="T30" fmla="*/ 139 w 228"/>
                <a:gd name="T31" fmla="*/ 3 h 151"/>
                <a:gd name="T32" fmla="*/ 137 w 228"/>
                <a:gd name="T33" fmla="*/ 3 h 151"/>
                <a:gd name="T34" fmla="*/ 132 w 228"/>
                <a:gd name="T35" fmla="*/ 8 h 151"/>
                <a:gd name="T36" fmla="*/ 124 w 228"/>
                <a:gd name="T37" fmla="*/ 13 h 151"/>
                <a:gd name="T38" fmla="*/ 117 w 228"/>
                <a:gd name="T39" fmla="*/ 12 h 151"/>
                <a:gd name="T40" fmla="*/ 111 w 228"/>
                <a:gd name="T41" fmla="*/ 17 h 151"/>
                <a:gd name="T42" fmla="*/ 108 w 228"/>
                <a:gd name="T43" fmla="*/ 22 h 151"/>
                <a:gd name="T44" fmla="*/ 102 w 228"/>
                <a:gd name="T45" fmla="*/ 29 h 151"/>
                <a:gd name="T46" fmla="*/ 82 w 228"/>
                <a:gd name="T47" fmla="*/ 26 h 151"/>
                <a:gd name="T48" fmla="*/ 70 w 228"/>
                <a:gd name="T49" fmla="*/ 20 h 151"/>
                <a:gd name="T50" fmla="*/ 56 w 228"/>
                <a:gd name="T51" fmla="*/ 18 h 151"/>
                <a:gd name="T52" fmla="*/ 41 w 228"/>
                <a:gd name="T53" fmla="*/ 16 h 151"/>
                <a:gd name="T54" fmla="*/ 28 w 228"/>
                <a:gd name="T55" fmla="*/ 13 h 151"/>
                <a:gd name="T56" fmla="*/ 23 w 228"/>
                <a:gd name="T57" fmla="*/ 10 h 151"/>
                <a:gd name="T58" fmla="*/ 20 w 228"/>
                <a:gd name="T59" fmla="*/ 11 h 151"/>
                <a:gd name="T60" fmla="*/ 10 w 228"/>
                <a:gd name="T61" fmla="*/ 10 h 151"/>
                <a:gd name="T62" fmla="*/ 4 w 228"/>
                <a:gd name="T63" fmla="*/ 7 h 151"/>
                <a:gd name="T64" fmla="*/ 4 w 228"/>
                <a:gd name="T65" fmla="*/ 16 h 151"/>
                <a:gd name="T66" fmla="*/ 1 w 228"/>
                <a:gd name="T67" fmla="*/ 46 h 151"/>
                <a:gd name="T68" fmla="*/ 3 w 228"/>
                <a:gd name="T69" fmla="*/ 49 h 151"/>
                <a:gd name="T70" fmla="*/ 10 w 228"/>
                <a:gd name="T71" fmla="*/ 54 h 151"/>
                <a:gd name="T72" fmla="*/ 23 w 228"/>
                <a:gd name="T73" fmla="*/ 48 h 151"/>
                <a:gd name="T74" fmla="*/ 26 w 228"/>
                <a:gd name="T75" fmla="*/ 50 h 151"/>
                <a:gd name="T76" fmla="*/ 30 w 228"/>
                <a:gd name="T77" fmla="*/ 53 h 151"/>
                <a:gd name="T78" fmla="*/ 35 w 228"/>
                <a:gd name="T79" fmla="*/ 52 h 151"/>
                <a:gd name="T80" fmla="*/ 39 w 228"/>
                <a:gd name="T81" fmla="*/ 53 h 151"/>
                <a:gd name="T82" fmla="*/ 50 w 228"/>
                <a:gd name="T83" fmla="*/ 56 h 151"/>
                <a:gd name="T84" fmla="*/ 68 w 228"/>
                <a:gd name="T85" fmla="*/ 57 h 151"/>
                <a:gd name="T86" fmla="*/ 80 w 228"/>
                <a:gd name="T87" fmla="*/ 65 h 151"/>
                <a:gd name="T88" fmla="*/ 92 w 228"/>
                <a:gd name="T89" fmla="*/ 69 h 151"/>
                <a:gd name="T90" fmla="*/ 103 w 228"/>
                <a:gd name="T91" fmla="*/ 75 h 151"/>
                <a:gd name="T92" fmla="*/ 138 w 228"/>
                <a:gd name="T93" fmla="*/ 110 h 151"/>
                <a:gd name="T94" fmla="*/ 153 w 228"/>
                <a:gd name="T95" fmla="*/ 113 h 151"/>
                <a:gd name="T96" fmla="*/ 157 w 228"/>
                <a:gd name="T97" fmla="*/ 113 h 151"/>
                <a:gd name="T98" fmla="*/ 167 w 228"/>
                <a:gd name="T99" fmla="*/ 115 h 151"/>
                <a:gd name="T100" fmla="*/ 159 w 228"/>
                <a:gd name="T101" fmla="*/ 129 h 151"/>
                <a:gd name="T102" fmla="*/ 155 w 228"/>
                <a:gd name="T103" fmla="*/ 139 h 151"/>
                <a:gd name="T104" fmla="*/ 154 w 228"/>
                <a:gd name="T105" fmla="*/ 144 h 151"/>
                <a:gd name="T106" fmla="*/ 149 w 228"/>
                <a:gd name="T107" fmla="*/ 150 h 151"/>
                <a:gd name="T108" fmla="*/ 159 w 228"/>
                <a:gd name="T109" fmla="*/ 147 h 151"/>
                <a:gd name="T110" fmla="*/ 170 w 228"/>
                <a:gd name="T111" fmla="*/ 151 h 151"/>
                <a:gd name="T112" fmla="*/ 187 w 228"/>
                <a:gd name="T113" fmla="*/ 134 h 151"/>
                <a:gd name="T114" fmla="*/ 201 w 228"/>
                <a:gd name="T115" fmla="*/ 126 h 151"/>
                <a:gd name="T116" fmla="*/ 209 w 228"/>
                <a:gd name="T117" fmla="*/ 114 h 151"/>
                <a:gd name="T118" fmla="*/ 213 w 228"/>
                <a:gd name="T119" fmla="*/ 101 h 151"/>
                <a:gd name="T120" fmla="*/ 224 w 228"/>
                <a:gd name="T121" fmla="*/ 7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 h="151">
                  <a:moveTo>
                    <a:pt x="224" y="70"/>
                  </a:moveTo>
                  <a:cubicBezTo>
                    <a:pt x="223" y="68"/>
                    <a:pt x="221" y="68"/>
                    <a:pt x="219" y="68"/>
                  </a:cubicBezTo>
                  <a:cubicBezTo>
                    <a:pt x="219" y="68"/>
                    <a:pt x="218" y="68"/>
                    <a:pt x="218" y="68"/>
                  </a:cubicBezTo>
                  <a:cubicBezTo>
                    <a:pt x="218" y="68"/>
                    <a:pt x="217" y="68"/>
                    <a:pt x="217" y="68"/>
                  </a:cubicBezTo>
                  <a:cubicBezTo>
                    <a:pt x="216" y="68"/>
                    <a:pt x="216" y="68"/>
                    <a:pt x="216" y="68"/>
                  </a:cubicBezTo>
                  <a:cubicBezTo>
                    <a:pt x="215" y="67"/>
                    <a:pt x="216" y="64"/>
                    <a:pt x="216" y="62"/>
                  </a:cubicBezTo>
                  <a:cubicBezTo>
                    <a:pt x="216" y="61"/>
                    <a:pt x="217" y="60"/>
                    <a:pt x="217" y="59"/>
                  </a:cubicBezTo>
                  <a:cubicBezTo>
                    <a:pt x="217" y="57"/>
                    <a:pt x="217" y="57"/>
                    <a:pt x="217" y="57"/>
                  </a:cubicBezTo>
                  <a:cubicBezTo>
                    <a:pt x="217" y="54"/>
                    <a:pt x="217" y="51"/>
                    <a:pt x="217" y="47"/>
                  </a:cubicBezTo>
                  <a:cubicBezTo>
                    <a:pt x="216" y="46"/>
                    <a:pt x="216" y="44"/>
                    <a:pt x="215" y="42"/>
                  </a:cubicBezTo>
                  <a:cubicBezTo>
                    <a:pt x="214" y="40"/>
                    <a:pt x="213" y="38"/>
                    <a:pt x="213" y="35"/>
                  </a:cubicBezTo>
                  <a:cubicBezTo>
                    <a:pt x="213" y="33"/>
                    <a:pt x="214" y="31"/>
                    <a:pt x="215" y="28"/>
                  </a:cubicBezTo>
                  <a:cubicBezTo>
                    <a:pt x="216" y="27"/>
                    <a:pt x="216" y="26"/>
                    <a:pt x="217" y="24"/>
                  </a:cubicBezTo>
                  <a:cubicBezTo>
                    <a:pt x="218" y="19"/>
                    <a:pt x="219" y="15"/>
                    <a:pt x="219" y="11"/>
                  </a:cubicBezTo>
                  <a:cubicBezTo>
                    <a:pt x="220" y="9"/>
                    <a:pt x="219" y="6"/>
                    <a:pt x="219" y="4"/>
                  </a:cubicBezTo>
                  <a:cubicBezTo>
                    <a:pt x="219" y="3"/>
                    <a:pt x="218" y="3"/>
                    <a:pt x="218" y="2"/>
                  </a:cubicBezTo>
                  <a:cubicBezTo>
                    <a:pt x="218" y="0"/>
                    <a:pt x="218" y="0"/>
                    <a:pt x="218" y="0"/>
                  </a:cubicBezTo>
                  <a:cubicBezTo>
                    <a:pt x="216" y="1"/>
                    <a:pt x="216" y="1"/>
                    <a:pt x="216" y="1"/>
                  </a:cubicBezTo>
                  <a:cubicBezTo>
                    <a:pt x="211" y="1"/>
                    <a:pt x="206" y="2"/>
                    <a:pt x="201" y="2"/>
                  </a:cubicBezTo>
                  <a:cubicBezTo>
                    <a:pt x="200" y="2"/>
                    <a:pt x="200" y="2"/>
                    <a:pt x="200" y="2"/>
                  </a:cubicBezTo>
                  <a:cubicBezTo>
                    <a:pt x="196" y="3"/>
                    <a:pt x="193" y="5"/>
                    <a:pt x="190" y="7"/>
                  </a:cubicBezTo>
                  <a:cubicBezTo>
                    <a:pt x="188" y="8"/>
                    <a:pt x="185" y="10"/>
                    <a:pt x="182" y="11"/>
                  </a:cubicBezTo>
                  <a:cubicBezTo>
                    <a:pt x="180" y="12"/>
                    <a:pt x="179" y="12"/>
                    <a:pt x="177" y="12"/>
                  </a:cubicBezTo>
                  <a:cubicBezTo>
                    <a:pt x="175" y="12"/>
                    <a:pt x="173" y="11"/>
                    <a:pt x="171" y="10"/>
                  </a:cubicBezTo>
                  <a:cubicBezTo>
                    <a:pt x="170" y="10"/>
                    <a:pt x="169" y="8"/>
                    <a:pt x="168" y="7"/>
                  </a:cubicBezTo>
                  <a:cubicBezTo>
                    <a:pt x="167" y="6"/>
                    <a:pt x="166" y="5"/>
                    <a:pt x="165" y="4"/>
                  </a:cubicBezTo>
                  <a:cubicBezTo>
                    <a:pt x="164" y="3"/>
                    <a:pt x="162" y="3"/>
                    <a:pt x="161" y="3"/>
                  </a:cubicBezTo>
                  <a:cubicBezTo>
                    <a:pt x="159" y="3"/>
                    <a:pt x="156" y="4"/>
                    <a:pt x="154" y="4"/>
                  </a:cubicBezTo>
                  <a:cubicBezTo>
                    <a:pt x="152" y="5"/>
                    <a:pt x="149" y="6"/>
                    <a:pt x="147" y="6"/>
                  </a:cubicBezTo>
                  <a:cubicBezTo>
                    <a:pt x="146" y="6"/>
                    <a:pt x="144" y="5"/>
                    <a:pt x="143" y="5"/>
                  </a:cubicBezTo>
                  <a:cubicBezTo>
                    <a:pt x="142" y="4"/>
                    <a:pt x="141" y="4"/>
                    <a:pt x="141" y="3"/>
                  </a:cubicBezTo>
                  <a:cubicBezTo>
                    <a:pt x="140" y="3"/>
                    <a:pt x="140" y="3"/>
                    <a:pt x="139" y="3"/>
                  </a:cubicBezTo>
                  <a:cubicBezTo>
                    <a:pt x="138" y="2"/>
                    <a:pt x="138" y="2"/>
                    <a:pt x="138" y="2"/>
                  </a:cubicBezTo>
                  <a:cubicBezTo>
                    <a:pt x="137" y="3"/>
                    <a:pt x="137" y="3"/>
                    <a:pt x="137" y="3"/>
                  </a:cubicBezTo>
                  <a:cubicBezTo>
                    <a:pt x="137" y="3"/>
                    <a:pt x="136" y="4"/>
                    <a:pt x="135" y="5"/>
                  </a:cubicBezTo>
                  <a:cubicBezTo>
                    <a:pt x="134" y="5"/>
                    <a:pt x="133" y="6"/>
                    <a:pt x="132" y="8"/>
                  </a:cubicBezTo>
                  <a:cubicBezTo>
                    <a:pt x="130" y="10"/>
                    <a:pt x="128" y="11"/>
                    <a:pt x="126" y="12"/>
                  </a:cubicBezTo>
                  <a:cubicBezTo>
                    <a:pt x="125" y="13"/>
                    <a:pt x="125" y="13"/>
                    <a:pt x="124" y="13"/>
                  </a:cubicBezTo>
                  <a:cubicBezTo>
                    <a:pt x="123" y="13"/>
                    <a:pt x="122" y="13"/>
                    <a:pt x="120" y="12"/>
                  </a:cubicBezTo>
                  <a:cubicBezTo>
                    <a:pt x="119" y="12"/>
                    <a:pt x="118" y="12"/>
                    <a:pt x="117" y="12"/>
                  </a:cubicBezTo>
                  <a:cubicBezTo>
                    <a:pt x="116" y="12"/>
                    <a:pt x="115" y="12"/>
                    <a:pt x="114" y="13"/>
                  </a:cubicBezTo>
                  <a:cubicBezTo>
                    <a:pt x="113" y="14"/>
                    <a:pt x="112" y="15"/>
                    <a:pt x="111" y="17"/>
                  </a:cubicBezTo>
                  <a:cubicBezTo>
                    <a:pt x="110" y="18"/>
                    <a:pt x="110" y="18"/>
                    <a:pt x="110" y="18"/>
                  </a:cubicBezTo>
                  <a:cubicBezTo>
                    <a:pt x="108" y="20"/>
                    <a:pt x="108" y="21"/>
                    <a:pt x="108" y="22"/>
                  </a:cubicBezTo>
                  <a:cubicBezTo>
                    <a:pt x="108" y="23"/>
                    <a:pt x="108" y="24"/>
                    <a:pt x="107" y="25"/>
                  </a:cubicBezTo>
                  <a:cubicBezTo>
                    <a:pt x="106" y="28"/>
                    <a:pt x="105" y="29"/>
                    <a:pt x="102" y="29"/>
                  </a:cubicBezTo>
                  <a:cubicBezTo>
                    <a:pt x="100" y="29"/>
                    <a:pt x="99" y="29"/>
                    <a:pt x="97" y="28"/>
                  </a:cubicBezTo>
                  <a:cubicBezTo>
                    <a:pt x="92" y="27"/>
                    <a:pt x="88" y="26"/>
                    <a:pt x="82" y="26"/>
                  </a:cubicBezTo>
                  <a:cubicBezTo>
                    <a:pt x="78" y="25"/>
                    <a:pt x="76" y="24"/>
                    <a:pt x="74" y="23"/>
                  </a:cubicBezTo>
                  <a:cubicBezTo>
                    <a:pt x="73" y="22"/>
                    <a:pt x="72" y="21"/>
                    <a:pt x="70" y="20"/>
                  </a:cubicBezTo>
                  <a:cubicBezTo>
                    <a:pt x="68" y="19"/>
                    <a:pt x="65" y="19"/>
                    <a:pt x="62" y="18"/>
                  </a:cubicBezTo>
                  <a:cubicBezTo>
                    <a:pt x="60" y="18"/>
                    <a:pt x="58" y="18"/>
                    <a:pt x="56" y="18"/>
                  </a:cubicBezTo>
                  <a:cubicBezTo>
                    <a:pt x="52" y="17"/>
                    <a:pt x="48" y="16"/>
                    <a:pt x="45" y="16"/>
                  </a:cubicBezTo>
                  <a:cubicBezTo>
                    <a:pt x="44" y="16"/>
                    <a:pt x="43" y="16"/>
                    <a:pt x="41" y="16"/>
                  </a:cubicBezTo>
                  <a:cubicBezTo>
                    <a:pt x="40" y="16"/>
                    <a:pt x="39" y="16"/>
                    <a:pt x="38" y="16"/>
                  </a:cubicBezTo>
                  <a:cubicBezTo>
                    <a:pt x="34" y="16"/>
                    <a:pt x="31" y="15"/>
                    <a:pt x="28" y="13"/>
                  </a:cubicBezTo>
                  <a:cubicBezTo>
                    <a:pt x="28" y="12"/>
                    <a:pt x="27" y="12"/>
                    <a:pt x="27" y="11"/>
                  </a:cubicBezTo>
                  <a:cubicBezTo>
                    <a:pt x="26" y="11"/>
                    <a:pt x="25" y="10"/>
                    <a:pt x="23" y="10"/>
                  </a:cubicBezTo>
                  <a:cubicBezTo>
                    <a:pt x="23" y="10"/>
                    <a:pt x="23" y="10"/>
                    <a:pt x="23" y="10"/>
                  </a:cubicBezTo>
                  <a:cubicBezTo>
                    <a:pt x="21" y="10"/>
                    <a:pt x="21" y="10"/>
                    <a:pt x="20" y="11"/>
                  </a:cubicBezTo>
                  <a:cubicBezTo>
                    <a:pt x="19" y="11"/>
                    <a:pt x="17" y="12"/>
                    <a:pt x="16" y="12"/>
                  </a:cubicBezTo>
                  <a:cubicBezTo>
                    <a:pt x="14" y="12"/>
                    <a:pt x="12" y="11"/>
                    <a:pt x="10" y="10"/>
                  </a:cubicBezTo>
                  <a:cubicBezTo>
                    <a:pt x="9" y="9"/>
                    <a:pt x="8" y="9"/>
                    <a:pt x="7" y="8"/>
                  </a:cubicBezTo>
                  <a:cubicBezTo>
                    <a:pt x="4" y="7"/>
                    <a:pt x="4" y="7"/>
                    <a:pt x="4" y="7"/>
                  </a:cubicBezTo>
                  <a:cubicBezTo>
                    <a:pt x="5" y="10"/>
                    <a:pt x="5" y="10"/>
                    <a:pt x="5" y="10"/>
                  </a:cubicBezTo>
                  <a:cubicBezTo>
                    <a:pt x="5" y="12"/>
                    <a:pt x="5" y="14"/>
                    <a:pt x="4" y="16"/>
                  </a:cubicBezTo>
                  <a:cubicBezTo>
                    <a:pt x="3" y="24"/>
                    <a:pt x="3" y="29"/>
                    <a:pt x="4" y="37"/>
                  </a:cubicBezTo>
                  <a:cubicBezTo>
                    <a:pt x="4" y="40"/>
                    <a:pt x="3" y="43"/>
                    <a:pt x="1" y="46"/>
                  </a:cubicBezTo>
                  <a:cubicBezTo>
                    <a:pt x="0" y="47"/>
                    <a:pt x="0" y="47"/>
                    <a:pt x="0" y="47"/>
                  </a:cubicBezTo>
                  <a:cubicBezTo>
                    <a:pt x="3" y="49"/>
                    <a:pt x="3" y="49"/>
                    <a:pt x="3" y="49"/>
                  </a:cubicBezTo>
                  <a:cubicBezTo>
                    <a:pt x="5" y="51"/>
                    <a:pt x="7" y="53"/>
                    <a:pt x="9" y="54"/>
                  </a:cubicBezTo>
                  <a:cubicBezTo>
                    <a:pt x="9" y="54"/>
                    <a:pt x="10" y="54"/>
                    <a:pt x="10" y="54"/>
                  </a:cubicBezTo>
                  <a:cubicBezTo>
                    <a:pt x="12" y="54"/>
                    <a:pt x="14" y="52"/>
                    <a:pt x="16" y="51"/>
                  </a:cubicBezTo>
                  <a:cubicBezTo>
                    <a:pt x="18" y="50"/>
                    <a:pt x="20" y="48"/>
                    <a:pt x="23" y="48"/>
                  </a:cubicBezTo>
                  <a:cubicBezTo>
                    <a:pt x="23" y="48"/>
                    <a:pt x="23" y="48"/>
                    <a:pt x="23" y="48"/>
                  </a:cubicBezTo>
                  <a:cubicBezTo>
                    <a:pt x="24" y="48"/>
                    <a:pt x="25" y="49"/>
                    <a:pt x="26" y="50"/>
                  </a:cubicBezTo>
                  <a:cubicBezTo>
                    <a:pt x="26" y="51"/>
                    <a:pt x="27" y="52"/>
                    <a:pt x="28" y="52"/>
                  </a:cubicBezTo>
                  <a:cubicBezTo>
                    <a:pt x="28" y="52"/>
                    <a:pt x="29" y="53"/>
                    <a:pt x="30" y="53"/>
                  </a:cubicBezTo>
                  <a:cubicBezTo>
                    <a:pt x="30" y="53"/>
                    <a:pt x="31" y="52"/>
                    <a:pt x="32" y="52"/>
                  </a:cubicBezTo>
                  <a:cubicBezTo>
                    <a:pt x="33" y="52"/>
                    <a:pt x="34" y="52"/>
                    <a:pt x="35" y="52"/>
                  </a:cubicBezTo>
                  <a:cubicBezTo>
                    <a:pt x="36" y="52"/>
                    <a:pt x="36" y="52"/>
                    <a:pt x="36" y="52"/>
                  </a:cubicBezTo>
                  <a:cubicBezTo>
                    <a:pt x="37" y="52"/>
                    <a:pt x="38" y="52"/>
                    <a:pt x="39" y="53"/>
                  </a:cubicBezTo>
                  <a:cubicBezTo>
                    <a:pt x="40" y="53"/>
                    <a:pt x="41" y="54"/>
                    <a:pt x="42" y="54"/>
                  </a:cubicBezTo>
                  <a:cubicBezTo>
                    <a:pt x="44" y="55"/>
                    <a:pt x="47" y="55"/>
                    <a:pt x="50" y="56"/>
                  </a:cubicBezTo>
                  <a:cubicBezTo>
                    <a:pt x="52" y="56"/>
                    <a:pt x="54" y="56"/>
                    <a:pt x="57" y="56"/>
                  </a:cubicBezTo>
                  <a:cubicBezTo>
                    <a:pt x="60" y="56"/>
                    <a:pt x="64" y="56"/>
                    <a:pt x="68" y="57"/>
                  </a:cubicBezTo>
                  <a:cubicBezTo>
                    <a:pt x="70" y="58"/>
                    <a:pt x="72" y="60"/>
                    <a:pt x="74" y="61"/>
                  </a:cubicBezTo>
                  <a:cubicBezTo>
                    <a:pt x="76" y="63"/>
                    <a:pt x="78" y="64"/>
                    <a:pt x="80" y="65"/>
                  </a:cubicBezTo>
                  <a:cubicBezTo>
                    <a:pt x="82" y="66"/>
                    <a:pt x="85" y="67"/>
                    <a:pt x="87" y="67"/>
                  </a:cubicBezTo>
                  <a:cubicBezTo>
                    <a:pt x="89" y="68"/>
                    <a:pt x="90" y="68"/>
                    <a:pt x="92" y="69"/>
                  </a:cubicBezTo>
                  <a:cubicBezTo>
                    <a:pt x="95" y="70"/>
                    <a:pt x="98" y="72"/>
                    <a:pt x="101" y="73"/>
                  </a:cubicBezTo>
                  <a:cubicBezTo>
                    <a:pt x="101" y="73"/>
                    <a:pt x="103" y="74"/>
                    <a:pt x="103" y="75"/>
                  </a:cubicBezTo>
                  <a:cubicBezTo>
                    <a:pt x="110" y="79"/>
                    <a:pt x="118" y="84"/>
                    <a:pt x="121" y="93"/>
                  </a:cubicBezTo>
                  <a:cubicBezTo>
                    <a:pt x="123" y="100"/>
                    <a:pt x="131" y="109"/>
                    <a:pt x="138" y="110"/>
                  </a:cubicBezTo>
                  <a:cubicBezTo>
                    <a:pt x="140" y="110"/>
                    <a:pt x="142" y="111"/>
                    <a:pt x="144" y="111"/>
                  </a:cubicBezTo>
                  <a:cubicBezTo>
                    <a:pt x="147" y="112"/>
                    <a:pt x="150" y="113"/>
                    <a:pt x="153" y="113"/>
                  </a:cubicBezTo>
                  <a:cubicBezTo>
                    <a:pt x="153" y="113"/>
                    <a:pt x="153" y="113"/>
                    <a:pt x="153" y="113"/>
                  </a:cubicBezTo>
                  <a:cubicBezTo>
                    <a:pt x="154" y="113"/>
                    <a:pt x="155" y="113"/>
                    <a:pt x="157" y="113"/>
                  </a:cubicBezTo>
                  <a:cubicBezTo>
                    <a:pt x="158" y="113"/>
                    <a:pt x="160" y="112"/>
                    <a:pt x="161" y="112"/>
                  </a:cubicBezTo>
                  <a:cubicBezTo>
                    <a:pt x="166" y="112"/>
                    <a:pt x="167" y="114"/>
                    <a:pt x="167" y="115"/>
                  </a:cubicBezTo>
                  <a:cubicBezTo>
                    <a:pt x="168" y="118"/>
                    <a:pt x="165" y="122"/>
                    <a:pt x="162" y="125"/>
                  </a:cubicBezTo>
                  <a:cubicBezTo>
                    <a:pt x="161" y="126"/>
                    <a:pt x="160" y="128"/>
                    <a:pt x="159" y="129"/>
                  </a:cubicBezTo>
                  <a:cubicBezTo>
                    <a:pt x="158" y="131"/>
                    <a:pt x="158" y="131"/>
                    <a:pt x="158" y="131"/>
                  </a:cubicBezTo>
                  <a:cubicBezTo>
                    <a:pt x="157" y="134"/>
                    <a:pt x="156" y="137"/>
                    <a:pt x="155" y="139"/>
                  </a:cubicBezTo>
                  <a:cubicBezTo>
                    <a:pt x="155" y="140"/>
                    <a:pt x="155" y="141"/>
                    <a:pt x="155" y="141"/>
                  </a:cubicBezTo>
                  <a:cubicBezTo>
                    <a:pt x="154" y="142"/>
                    <a:pt x="154" y="143"/>
                    <a:pt x="154" y="144"/>
                  </a:cubicBezTo>
                  <a:cubicBezTo>
                    <a:pt x="154" y="145"/>
                    <a:pt x="154" y="145"/>
                    <a:pt x="153" y="145"/>
                  </a:cubicBezTo>
                  <a:cubicBezTo>
                    <a:pt x="149" y="150"/>
                    <a:pt x="149" y="150"/>
                    <a:pt x="149" y="150"/>
                  </a:cubicBezTo>
                  <a:cubicBezTo>
                    <a:pt x="157" y="148"/>
                    <a:pt x="157" y="148"/>
                    <a:pt x="157" y="148"/>
                  </a:cubicBezTo>
                  <a:cubicBezTo>
                    <a:pt x="157" y="147"/>
                    <a:pt x="158" y="147"/>
                    <a:pt x="159" y="147"/>
                  </a:cubicBezTo>
                  <a:cubicBezTo>
                    <a:pt x="160" y="147"/>
                    <a:pt x="165" y="149"/>
                    <a:pt x="169" y="151"/>
                  </a:cubicBezTo>
                  <a:cubicBezTo>
                    <a:pt x="170" y="151"/>
                    <a:pt x="170" y="151"/>
                    <a:pt x="170" y="151"/>
                  </a:cubicBezTo>
                  <a:cubicBezTo>
                    <a:pt x="173" y="148"/>
                    <a:pt x="173" y="148"/>
                    <a:pt x="173" y="148"/>
                  </a:cubicBezTo>
                  <a:cubicBezTo>
                    <a:pt x="178" y="143"/>
                    <a:pt x="183" y="139"/>
                    <a:pt x="187" y="134"/>
                  </a:cubicBezTo>
                  <a:cubicBezTo>
                    <a:pt x="189" y="131"/>
                    <a:pt x="192" y="130"/>
                    <a:pt x="195" y="129"/>
                  </a:cubicBezTo>
                  <a:cubicBezTo>
                    <a:pt x="197" y="128"/>
                    <a:pt x="199" y="127"/>
                    <a:pt x="201" y="126"/>
                  </a:cubicBezTo>
                  <a:cubicBezTo>
                    <a:pt x="204" y="124"/>
                    <a:pt x="205" y="122"/>
                    <a:pt x="206" y="119"/>
                  </a:cubicBezTo>
                  <a:cubicBezTo>
                    <a:pt x="207" y="117"/>
                    <a:pt x="208" y="115"/>
                    <a:pt x="209" y="114"/>
                  </a:cubicBezTo>
                  <a:cubicBezTo>
                    <a:pt x="209" y="112"/>
                    <a:pt x="210" y="111"/>
                    <a:pt x="211" y="109"/>
                  </a:cubicBezTo>
                  <a:cubicBezTo>
                    <a:pt x="212" y="106"/>
                    <a:pt x="213" y="103"/>
                    <a:pt x="213" y="101"/>
                  </a:cubicBezTo>
                  <a:cubicBezTo>
                    <a:pt x="215" y="95"/>
                    <a:pt x="217" y="89"/>
                    <a:pt x="221" y="84"/>
                  </a:cubicBezTo>
                  <a:cubicBezTo>
                    <a:pt x="221" y="84"/>
                    <a:pt x="228" y="75"/>
                    <a:pt x="224" y="7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35">
              <a:extLst>
                <a:ext uri="{FF2B5EF4-FFF2-40B4-BE49-F238E27FC236}">
                  <a16:creationId xmlns:a16="http://schemas.microsoft.com/office/drawing/2014/main" id="{4FBE1226-8F11-44E4-A20A-1F7CDA3B7599}"/>
                </a:ext>
              </a:extLst>
            </p:cNvPr>
            <p:cNvSpPr>
              <a:spLocks/>
            </p:cNvSpPr>
            <p:nvPr/>
          </p:nvSpPr>
          <p:spPr bwMode="auto">
            <a:xfrm>
              <a:off x="2865" y="3080"/>
              <a:ext cx="664" cy="457"/>
            </a:xfrm>
            <a:custGeom>
              <a:avLst/>
              <a:gdLst>
                <a:gd name="T0" fmla="*/ 269 w 272"/>
                <a:gd name="T1" fmla="*/ 128 h 187"/>
                <a:gd name="T2" fmla="*/ 260 w 272"/>
                <a:gd name="T3" fmla="*/ 118 h 187"/>
                <a:gd name="T4" fmla="*/ 251 w 272"/>
                <a:gd name="T5" fmla="*/ 109 h 187"/>
                <a:gd name="T6" fmla="*/ 251 w 272"/>
                <a:gd name="T7" fmla="*/ 103 h 187"/>
                <a:gd name="T8" fmla="*/ 233 w 272"/>
                <a:gd name="T9" fmla="*/ 101 h 187"/>
                <a:gd name="T10" fmla="*/ 220 w 272"/>
                <a:gd name="T11" fmla="*/ 89 h 187"/>
                <a:gd name="T12" fmla="*/ 217 w 272"/>
                <a:gd name="T13" fmla="*/ 78 h 187"/>
                <a:gd name="T14" fmla="*/ 208 w 272"/>
                <a:gd name="T15" fmla="*/ 53 h 187"/>
                <a:gd name="T16" fmla="*/ 200 w 272"/>
                <a:gd name="T17" fmla="*/ 27 h 187"/>
                <a:gd name="T18" fmla="*/ 181 w 272"/>
                <a:gd name="T19" fmla="*/ 20 h 187"/>
                <a:gd name="T20" fmla="*/ 155 w 272"/>
                <a:gd name="T21" fmla="*/ 17 h 187"/>
                <a:gd name="T22" fmla="*/ 135 w 272"/>
                <a:gd name="T23" fmla="*/ 8 h 187"/>
                <a:gd name="T24" fmla="*/ 125 w 272"/>
                <a:gd name="T25" fmla="*/ 8 h 187"/>
                <a:gd name="T26" fmla="*/ 105 w 272"/>
                <a:gd name="T27" fmla="*/ 2 h 187"/>
                <a:gd name="T28" fmla="*/ 95 w 272"/>
                <a:gd name="T29" fmla="*/ 4 h 187"/>
                <a:gd name="T30" fmla="*/ 86 w 272"/>
                <a:gd name="T31" fmla="*/ 2 h 187"/>
                <a:gd name="T32" fmla="*/ 76 w 272"/>
                <a:gd name="T33" fmla="*/ 3 h 187"/>
                <a:gd name="T34" fmla="*/ 65 w 272"/>
                <a:gd name="T35" fmla="*/ 1 h 187"/>
                <a:gd name="T36" fmla="*/ 53 w 272"/>
                <a:gd name="T37" fmla="*/ 12 h 187"/>
                <a:gd name="T38" fmla="*/ 38 w 272"/>
                <a:gd name="T39" fmla="*/ 26 h 187"/>
                <a:gd name="T40" fmla="*/ 28 w 272"/>
                <a:gd name="T41" fmla="*/ 40 h 187"/>
                <a:gd name="T42" fmla="*/ 20 w 272"/>
                <a:gd name="T43" fmla="*/ 67 h 187"/>
                <a:gd name="T44" fmla="*/ 8 w 272"/>
                <a:gd name="T45" fmla="*/ 69 h 187"/>
                <a:gd name="T46" fmla="*/ 7 w 272"/>
                <a:gd name="T47" fmla="*/ 78 h 187"/>
                <a:gd name="T48" fmla="*/ 4 w 272"/>
                <a:gd name="T49" fmla="*/ 107 h 187"/>
                <a:gd name="T50" fmla="*/ 11 w 272"/>
                <a:gd name="T51" fmla="*/ 137 h 187"/>
                <a:gd name="T52" fmla="*/ 22 w 272"/>
                <a:gd name="T53" fmla="*/ 138 h 187"/>
                <a:gd name="T54" fmla="*/ 30 w 272"/>
                <a:gd name="T55" fmla="*/ 160 h 187"/>
                <a:gd name="T56" fmla="*/ 33 w 272"/>
                <a:gd name="T57" fmla="*/ 165 h 187"/>
                <a:gd name="T58" fmla="*/ 47 w 272"/>
                <a:gd name="T59" fmla="*/ 168 h 187"/>
                <a:gd name="T60" fmla="*/ 51 w 272"/>
                <a:gd name="T61" fmla="*/ 167 h 187"/>
                <a:gd name="T62" fmla="*/ 66 w 272"/>
                <a:gd name="T63" fmla="*/ 174 h 187"/>
                <a:gd name="T64" fmla="*/ 84 w 272"/>
                <a:gd name="T65" fmla="*/ 175 h 187"/>
                <a:gd name="T66" fmla="*/ 102 w 272"/>
                <a:gd name="T67" fmla="*/ 180 h 187"/>
                <a:gd name="T68" fmla="*/ 130 w 272"/>
                <a:gd name="T69" fmla="*/ 187 h 187"/>
                <a:gd name="T70" fmla="*/ 137 w 272"/>
                <a:gd name="T71" fmla="*/ 176 h 187"/>
                <a:gd name="T72" fmla="*/ 145 w 272"/>
                <a:gd name="T73" fmla="*/ 170 h 187"/>
                <a:gd name="T74" fmla="*/ 154 w 272"/>
                <a:gd name="T75" fmla="*/ 170 h 187"/>
                <a:gd name="T76" fmla="*/ 167 w 272"/>
                <a:gd name="T77" fmla="*/ 160 h 187"/>
                <a:gd name="T78" fmla="*/ 175 w 272"/>
                <a:gd name="T79" fmla="*/ 163 h 187"/>
                <a:gd name="T80" fmla="*/ 193 w 272"/>
                <a:gd name="T81" fmla="*/ 162 h 187"/>
                <a:gd name="T82" fmla="*/ 205 w 272"/>
                <a:gd name="T83" fmla="*/ 169 h 187"/>
                <a:gd name="T84" fmla="*/ 228 w 272"/>
                <a:gd name="T85" fmla="*/ 160 h 187"/>
                <a:gd name="T86" fmla="*/ 246 w 272"/>
                <a:gd name="T87" fmla="*/ 158 h 187"/>
                <a:gd name="T88" fmla="*/ 250 w 272"/>
                <a:gd name="T89" fmla="*/ 152 h 187"/>
                <a:gd name="T90" fmla="*/ 251 w 272"/>
                <a:gd name="T91" fmla="*/ 139 h 187"/>
                <a:gd name="T92" fmla="*/ 258 w 272"/>
                <a:gd name="T93" fmla="*/ 133 h 187"/>
                <a:gd name="T94" fmla="*/ 272 w 272"/>
                <a:gd name="T95" fmla="*/ 13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2" h="187">
                  <a:moveTo>
                    <a:pt x="272" y="130"/>
                  </a:moveTo>
                  <a:cubicBezTo>
                    <a:pt x="271" y="130"/>
                    <a:pt x="271" y="130"/>
                    <a:pt x="271" y="130"/>
                  </a:cubicBezTo>
                  <a:cubicBezTo>
                    <a:pt x="271" y="129"/>
                    <a:pt x="270" y="129"/>
                    <a:pt x="269" y="128"/>
                  </a:cubicBezTo>
                  <a:cubicBezTo>
                    <a:pt x="268" y="128"/>
                    <a:pt x="267" y="127"/>
                    <a:pt x="267" y="126"/>
                  </a:cubicBezTo>
                  <a:cubicBezTo>
                    <a:pt x="266" y="125"/>
                    <a:pt x="265" y="124"/>
                    <a:pt x="264" y="123"/>
                  </a:cubicBezTo>
                  <a:cubicBezTo>
                    <a:pt x="263" y="121"/>
                    <a:pt x="262" y="119"/>
                    <a:pt x="260" y="118"/>
                  </a:cubicBezTo>
                  <a:cubicBezTo>
                    <a:pt x="259" y="118"/>
                    <a:pt x="258" y="118"/>
                    <a:pt x="256" y="118"/>
                  </a:cubicBezTo>
                  <a:cubicBezTo>
                    <a:pt x="253" y="117"/>
                    <a:pt x="251" y="117"/>
                    <a:pt x="250" y="115"/>
                  </a:cubicBezTo>
                  <a:cubicBezTo>
                    <a:pt x="249" y="113"/>
                    <a:pt x="250" y="111"/>
                    <a:pt x="251" y="109"/>
                  </a:cubicBezTo>
                  <a:cubicBezTo>
                    <a:pt x="251" y="107"/>
                    <a:pt x="251" y="106"/>
                    <a:pt x="252" y="105"/>
                  </a:cubicBezTo>
                  <a:cubicBezTo>
                    <a:pt x="252" y="104"/>
                    <a:pt x="252" y="104"/>
                    <a:pt x="252" y="104"/>
                  </a:cubicBezTo>
                  <a:cubicBezTo>
                    <a:pt x="251" y="103"/>
                    <a:pt x="251" y="103"/>
                    <a:pt x="251" y="103"/>
                  </a:cubicBezTo>
                  <a:cubicBezTo>
                    <a:pt x="248" y="101"/>
                    <a:pt x="246" y="101"/>
                    <a:pt x="243" y="101"/>
                  </a:cubicBezTo>
                  <a:cubicBezTo>
                    <a:pt x="242" y="101"/>
                    <a:pt x="241" y="101"/>
                    <a:pt x="240" y="101"/>
                  </a:cubicBezTo>
                  <a:cubicBezTo>
                    <a:pt x="238" y="101"/>
                    <a:pt x="235" y="101"/>
                    <a:pt x="233" y="101"/>
                  </a:cubicBezTo>
                  <a:cubicBezTo>
                    <a:pt x="222" y="101"/>
                    <a:pt x="218" y="99"/>
                    <a:pt x="217" y="97"/>
                  </a:cubicBezTo>
                  <a:cubicBezTo>
                    <a:pt x="216" y="95"/>
                    <a:pt x="216" y="93"/>
                    <a:pt x="218" y="91"/>
                  </a:cubicBezTo>
                  <a:cubicBezTo>
                    <a:pt x="219" y="90"/>
                    <a:pt x="219" y="89"/>
                    <a:pt x="220" y="89"/>
                  </a:cubicBezTo>
                  <a:cubicBezTo>
                    <a:pt x="221" y="87"/>
                    <a:pt x="222" y="86"/>
                    <a:pt x="221" y="84"/>
                  </a:cubicBezTo>
                  <a:cubicBezTo>
                    <a:pt x="221" y="82"/>
                    <a:pt x="219" y="80"/>
                    <a:pt x="218" y="79"/>
                  </a:cubicBezTo>
                  <a:cubicBezTo>
                    <a:pt x="217" y="78"/>
                    <a:pt x="217" y="78"/>
                    <a:pt x="217" y="78"/>
                  </a:cubicBezTo>
                  <a:cubicBezTo>
                    <a:pt x="212" y="73"/>
                    <a:pt x="207" y="66"/>
                    <a:pt x="207" y="62"/>
                  </a:cubicBezTo>
                  <a:cubicBezTo>
                    <a:pt x="207" y="61"/>
                    <a:pt x="207" y="60"/>
                    <a:pt x="208" y="59"/>
                  </a:cubicBezTo>
                  <a:cubicBezTo>
                    <a:pt x="208" y="57"/>
                    <a:pt x="209" y="56"/>
                    <a:pt x="208" y="53"/>
                  </a:cubicBezTo>
                  <a:cubicBezTo>
                    <a:pt x="207" y="51"/>
                    <a:pt x="207" y="48"/>
                    <a:pt x="207" y="45"/>
                  </a:cubicBezTo>
                  <a:cubicBezTo>
                    <a:pt x="206" y="39"/>
                    <a:pt x="206" y="33"/>
                    <a:pt x="202" y="29"/>
                  </a:cubicBezTo>
                  <a:cubicBezTo>
                    <a:pt x="200" y="27"/>
                    <a:pt x="200" y="27"/>
                    <a:pt x="200" y="27"/>
                  </a:cubicBezTo>
                  <a:cubicBezTo>
                    <a:pt x="197" y="24"/>
                    <a:pt x="194" y="21"/>
                    <a:pt x="191" y="21"/>
                  </a:cubicBezTo>
                  <a:cubicBezTo>
                    <a:pt x="189" y="20"/>
                    <a:pt x="188" y="20"/>
                    <a:pt x="186" y="20"/>
                  </a:cubicBezTo>
                  <a:cubicBezTo>
                    <a:pt x="184" y="20"/>
                    <a:pt x="182" y="20"/>
                    <a:pt x="181" y="20"/>
                  </a:cubicBezTo>
                  <a:cubicBezTo>
                    <a:pt x="179" y="21"/>
                    <a:pt x="177" y="21"/>
                    <a:pt x="175" y="21"/>
                  </a:cubicBezTo>
                  <a:cubicBezTo>
                    <a:pt x="174" y="21"/>
                    <a:pt x="173" y="21"/>
                    <a:pt x="172" y="21"/>
                  </a:cubicBezTo>
                  <a:cubicBezTo>
                    <a:pt x="167" y="20"/>
                    <a:pt x="160" y="18"/>
                    <a:pt x="155" y="17"/>
                  </a:cubicBezTo>
                  <a:cubicBezTo>
                    <a:pt x="151" y="15"/>
                    <a:pt x="147" y="13"/>
                    <a:pt x="143" y="10"/>
                  </a:cubicBezTo>
                  <a:cubicBezTo>
                    <a:pt x="142" y="10"/>
                    <a:pt x="141" y="9"/>
                    <a:pt x="140" y="9"/>
                  </a:cubicBezTo>
                  <a:cubicBezTo>
                    <a:pt x="139" y="8"/>
                    <a:pt x="137" y="8"/>
                    <a:pt x="135" y="8"/>
                  </a:cubicBezTo>
                  <a:cubicBezTo>
                    <a:pt x="134" y="8"/>
                    <a:pt x="133" y="8"/>
                    <a:pt x="132" y="8"/>
                  </a:cubicBezTo>
                  <a:cubicBezTo>
                    <a:pt x="130" y="8"/>
                    <a:pt x="129" y="8"/>
                    <a:pt x="128" y="8"/>
                  </a:cubicBezTo>
                  <a:cubicBezTo>
                    <a:pt x="127" y="8"/>
                    <a:pt x="126" y="8"/>
                    <a:pt x="125" y="8"/>
                  </a:cubicBezTo>
                  <a:cubicBezTo>
                    <a:pt x="122" y="7"/>
                    <a:pt x="120" y="6"/>
                    <a:pt x="118" y="5"/>
                  </a:cubicBezTo>
                  <a:cubicBezTo>
                    <a:pt x="116" y="4"/>
                    <a:pt x="114" y="3"/>
                    <a:pt x="111" y="2"/>
                  </a:cubicBezTo>
                  <a:cubicBezTo>
                    <a:pt x="110" y="2"/>
                    <a:pt x="107" y="2"/>
                    <a:pt x="105" y="2"/>
                  </a:cubicBezTo>
                  <a:cubicBezTo>
                    <a:pt x="104" y="2"/>
                    <a:pt x="102" y="2"/>
                    <a:pt x="100" y="2"/>
                  </a:cubicBezTo>
                  <a:cubicBezTo>
                    <a:pt x="99" y="2"/>
                    <a:pt x="98" y="3"/>
                    <a:pt x="98" y="3"/>
                  </a:cubicBezTo>
                  <a:cubicBezTo>
                    <a:pt x="97" y="4"/>
                    <a:pt x="96" y="4"/>
                    <a:pt x="95" y="4"/>
                  </a:cubicBezTo>
                  <a:cubicBezTo>
                    <a:pt x="94" y="4"/>
                    <a:pt x="93" y="4"/>
                    <a:pt x="91" y="3"/>
                  </a:cubicBezTo>
                  <a:cubicBezTo>
                    <a:pt x="90" y="3"/>
                    <a:pt x="90" y="2"/>
                    <a:pt x="89" y="2"/>
                  </a:cubicBezTo>
                  <a:cubicBezTo>
                    <a:pt x="88" y="2"/>
                    <a:pt x="87" y="2"/>
                    <a:pt x="86" y="2"/>
                  </a:cubicBezTo>
                  <a:cubicBezTo>
                    <a:pt x="84" y="2"/>
                    <a:pt x="83" y="2"/>
                    <a:pt x="81" y="3"/>
                  </a:cubicBezTo>
                  <a:cubicBezTo>
                    <a:pt x="80" y="3"/>
                    <a:pt x="79" y="3"/>
                    <a:pt x="77" y="3"/>
                  </a:cubicBezTo>
                  <a:cubicBezTo>
                    <a:pt x="77" y="3"/>
                    <a:pt x="77" y="3"/>
                    <a:pt x="76" y="3"/>
                  </a:cubicBezTo>
                  <a:cubicBezTo>
                    <a:pt x="73" y="3"/>
                    <a:pt x="71" y="2"/>
                    <a:pt x="68" y="0"/>
                  </a:cubicBezTo>
                  <a:cubicBezTo>
                    <a:pt x="67" y="0"/>
                    <a:pt x="67" y="0"/>
                    <a:pt x="67" y="0"/>
                  </a:cubicBezTo>
                  <a:cubicBezTo>
                    <a:pt x="65" y="1"/>
                    <a:pt x="65" y="1"/>
                    <a:pt x="65" y="1"/>
                  </a:cubicBezTo>
                  <a:cubicBezTo>
                    <a:pt x="65" y="2"/>
                    <a:pt x="64" y="2"/>
                    <a:pt x="63" y="3"/>
                  </a:cubicBezTo>
                  <a:cubicBezTo>
                    <a:pt x="62" y="5"/>
                    <a:pt x="62" y="5"/>
                    <a:pt x="62" y="5"/>
                  </a:cubicBezTo>
                  <a:cubicBezTo>
                    <a:pt x="59" y="7"/>
                    <a:pt x="56" y="10"/>
                    <a:pt x="53" y="12"/>
                  </a:cubicBezTo>
                  <a:cubicBezTo>
                    <a:pt x="51" y="12"/>
                    <a:pt x="49" y="13"/>
                    <a:pt x="48" y="13"/>
                  </a:cubicBezTo>
                  <a:cubicBezTo>
                    <a:pt x="45" y="14"/>
                    <a:pt x="42" y="15"/>
                    <a:pt x="40" y="18"/>
                  </a:cubicBezTo>
                  <a:cubicBezTo>
                    <a:pt x="38" y="20"/>
                    <a:pt x="38" y="23"/>
                    <a:pt x="38" y="26"/>
                  </a:cubicBezTo>
                  <a:cubicBezTo>
                    <a:pt x="38" y="28"/>
                    <a:pt x="38" y="30"/>
                    <a:pt x="37" y="32"/>
                  </a:cubicBezTo>
                  <a:cubicBezTo>
                    <a:pt x="35" y="35"/>
                    <a:pt x="33" y="37"/>
                    <a:pt x="31" y="38"/>
                  </a:cubicBezTo>
                  <a:cubicBezTo>
                    <a:pt x="30" y="39"/>
                    <a:pt x="29" y="39"/>
                    <a:pt x="28" y="40"/>
                  </a:cubicBezTo>
                  <a:cubicBezTo>
                    <a:pt x="25" y="42"/>
                    <a:pt x="23" y="48"/>
                    <a:pt x="22" y="52"/>
                  </a:cubicBezTo>
                  <a:cubicBezTo>
                    <a:pt x="22" y="54"/>
                    <a:pt x="22" y="56"/>
                    <a:pt x="22" y="58"/>
                  </a:cubicBezTo>
                  <a:cubicBezTo>
                    <a:pt x="21" y="61"/>
                    <a:pt x="21" y="64"/>
                    <a:pt x="20" y="67"/>
                  </a:cubicBezTo>
                  <a:cubicBezTo>
                    <a:pt x="19" y="67"/>
                    <a:pt x="19" y="67"/>
                    <a:pt x="19" y="67"/>
                  </a:cubicBezTo>
                  <a:cubicBezTo>
                    <a:pt x="16" y="67"/>
                    <a:pt x="14" y="68"/>
                    <a:pt x="11" y="68"/>
                  </a:cubicBezTo>
                  <a:cubicBezTo>
                    <a:pt x="10" y="68"/>
                    <a:pt x="9" y="69"/>
                    <a:pt x="8" y="69"/>
                  </a:cubicBezTo>
                  <a:cubicBezTo>
                    <a:pt x="6" y="69"/>
                    <a:pt x="6" y="69"/>
                    <a:pt x="6" y="69"/>
                  </a:cubicBezTo>
                  <a:cubicBezTo>
                    <a:pt x="6" y="71"/>
                    <a:pt x="6" y="71"/>
                    <a:pt x="6" y="71"/>
                  </a:cubicBezTo>
                  <a:cubicBezTo>
                    <a:pt x="6" y="73"/>
                    <a:pt x="7" y="75"/>
                    <a:pt x="7" y="78"/>
                  </a:cubicBezTo>
                  <a:cubicBezTo>
                    <a:pt x="7" y="83"/>
                    <a:pt x="6" y="87"/>
                    <a:pt x="5" y="92"/>
                  </a:cubicBezTo>
                  <a:cubicBezTo>
                    <a:pt x="4" y="95"/>
                    <a:pt x="4" y="98"/>
                    <a:pt x="4" y="100"/>
                  </a:cubicBezTo>
                  <a:cubicBezTo>
                    <a:pt x="4" y="102"/>
                    <a:pt x="4" y="105"/>
                    <a:pt x="4" y="107"/>
                  </a:cubicBezTo>
                  <a:cubicBezTo>
                    <a:pt x="3" y="109"/>
                    <a:pt x="3" y="111"/>
                    <a:pt x="2" y="113"/>
                  </a:cubicBezTo>
                  <a:cubicBezTo>
                    <a:pt x="1" y="118"/>
                    <a:pt x="0" y="124"/>
                    <a:pt x="1" y="129"/>
                  </a:cubicBezTo>
                  <a:cubicBezTo>
                    <a:pt x="2" y="136"/>
                    <a:pt x="7" y="137"/>
                    <a:pt x="11" y="137"/>
                  </a:cubicBezTo>
                  <a:cubicBezTo>
                    <a:pt x="12" y="137"/>
                    <a:pt x="13" y="137"/>
                    <a:pt x="14" y="137"/>
                  </a:cubicBezTo>
                  <a:cubicBezTo>
                    <a:pt x="14" y="137"/>
                    <a:pt x="15" y="137"/>
                    <a:pt x="16" y="137"/>
                  </a:cubicBezTo>
                  <a:cubicBezTo>
                    <a:pt x="19" y="137"/>
                    <a:pt x="20" y="137"/>
                    <a:pt x="22" y="138"/>
                  </a:cubicBezTo>
                  <a:cubicBezTo>
                    <a:pt x="25" y="140"/>
                    <a:pt x="26" y="145"/>
                    <a:pt x="27" y="150"/>
                  </a:cubicBezTo>
                  <a:cubicBezTo>
                    <a:pt x="27" y="153"/>
                    <a:pt x="28" y="156"/>
                    <a:pt x="29" y="158"/>
                  </a:cubicBezTo>
                  <a:cubicBezTo>
                    <a:pt x="30" y="160"/>
                    <a:pt x="30" y="160"/>
                    <a:pt x="30" y="160"/>
                  </a:cubicBezTo>
                  <a:cubicBezTo>
                    <a:pt x="30" y="161"/>
                    <a:pt x="31" y="163"/>
                    <a:pt x="32" y="164"/>
                  </a:cubicBezTo>
                  <a:cubicBezTo>
                    <a:pt x="32" y="165"/>
                    <a:pt x="32" y="165"/>
                    <a:pt x="32" y="165"/>
                  </a:cubicBezTo>
                  <a:cubicBezTo>
                    <a:pt x="33" y="165"/>
                    <a:pt x="33" y="165"/>
                    <a:pt x="33" y="165"/>
                  </a:cubicBezTo>
                  <a:cubicBezTo>
                    <a:pt x="35" y="166"/>
                    <a:pt x="37" y="167"/>
                    <a:pt x="39" y="167"/>
                  </a:cubicBezTo>
                  <a:cubicBezTo>
                    <a:pt x="40" y="168"/>
                    <a:pt x="42" y="169"/>
                    <a:pt x="44" y="169"/>
                  </a:cubicBezTo>
                  <a:cubicBezTo>
                    <a:pt x="45" y="169"/>
                    <a:pt x="46" y="169"/>
                    <a:pt x="47" y="168"/>
                  </a:cubicBezTo>
                  <a:cubicBezTo>
                    <a:pt x="48" y="168"/>
                    <a:pt x="48" y="168"/>
                    <a:pt x="48" y="168"/>
                  </a:cubicBezTo>
                  <a:cubicBezTo>
                    <a:pt x="48" y="168"/>
                    <a:pt x="49" y="168"/>
                    <a:pt x="50" y="168"/>
                  </a:cubicBezTo>
                  <a:cubicBezTo>
                    <a:pt x="51" y="167"/>
                    <a:pt x="51" y="167"/>
                    <a:pt x="51" y="167"/>
                  </a:cubicBezTo>
                  <a:cubicBezTo>
                    <a:pt x="53" y="167"/>
                    <a:pt x="54" y="168"/>
                    <a:pt x="55" y="169"/>
                  </a:cubicBezTo>
                  <a:cubicBezTo>
                    <a:pt x="55" y="170"/>
                    <a:pt x="56" y="170"/>
                    <a:pt x="56" y="170"/>
                  </a:cubicBezTo>
                  <a:cubicBezTo>
                    <a:pt x="59" y="173"/>
                    <a:pt x="62" y="174"/>
                    <a:pt x="66" y="174"/>
                  </a:cubicBezTo>
                  <a:cubicBezTo>
                    <a:pt x="67" y="174"/>
                    <a:pt x="68" y="174"/>
                    <a:pt x="69" y="173"/>
                  </a:cubicBezTo>
                  <a:cubicBezTo>
                    <a:pt x="71" y="173"/>
                    <a:pt x="72" y="173"/>
                    <a:pt x="73" y="173"/>
                  </a:cubicBezTo>
                  <a:cubicBezTo>
                    <a:pt x="76" y="173"/>
                    <a:pt x="80" y="174"/>
                    <a:pt x="84" y="175"/>
                  </a:cubicBezTo>
                  <a:cubicBezTo>
                    <a:pt x="86" y="176"/>
                    <a:pt x="88" y="176"/>
                    <a:pt x="90" y="176"/>
                  </a:cubicBezTo>
                  <a:cubicBezTo>
                    <a:pt x="93" y="176"/>
                    <a:pt x="96" y="176"/>
                    <a:pt x="98" y="178"/>
                  </a:cubicBezTo>
                  <a:cubicBezTo>
                    <a:pt x="100" y="179"/>
                    <a:pt x="101" y="179"/>
                    <a:pt x="102" y="180"/>
                  </a:cubicBezTo>
                  <a:cubicBezTo>
                    <a:pt x="104" y="182"/>
                    <a:pt x="106" y="183"/>
                    <a:pt x="110" y="183"/>
                  </a:cubicBezTo>
                  <a:cubicBezTo>
                    <a:pt x="116" y="184"/>
                    <a:pt x="120" y="184"/>
                    <a:pt x="125" y="186"/>
                  </a:cubicBezTo>
                  <a:cubicBezTo>
                    <a:pt x="127" y="187"/>
                    <a:pt x="128" y="187"/>
                    <a:pt x="130" y="187"/>
                  </a:cubicBezTo>
                  <a:cubicBezTo>
                    <a:pt x="134" y="187"/>
                    <a:pt x="135" y="184"/>
                    <a:pt x="135" y="183"/>
                  </a:cubicBezTo>
                  <a:cubicBezTo>
                    <a:pt x="135" y="182"/>
                    <a:pt x="136" y="181"/>
                    <a:pt x="136" y="180"/>
                  </a:cubicBezTo>
                  <a:cubicBezTo>
                    <a:pt x="136" y="179"/>
                    <a:pt x="136" y="178"/>
                    <a:pt x="137" y="176"/>
                  </a:cubicBezTo>
                  <a:cubicBezTo>
                    <a:pt x="138" y="176"/>
                    <a:pt x="138" y="175"/>
                    <a:pt x="139" y="175"/>
                  </a:cubicBezTo>
                  <a:cubicBezTo>
                    <a:pt x="140" y="173"/>
                    <a:pt x="141" y="171"/>
                    <a:pt x="142" y="171"/>
                  </a:cubicBezTo>
                  <a:cubicBezTo>
                    <a:pt x="143" y="170"/>
                    <a:pt x="144" y="170"/>
                    <a:pt x="145" y="170"/>
                  </a:cubicBezTo>
                  <a:cubicBezTo>
                    <a:pt x="146" y="170"/>
                    <a:pt x="148" y="170"/>
                    <a:pt x="149" y="170"/>
                  </a:cubicBezTo>
                  <a:cubicBezTo>
                    <a:pt x="150" y="170"/>
                    <a:pt x="151" y="170"/>
                    <a:pt x="152" y="170"/>
                  </a:cubicBezTo>
                  <a:cubicBezTo>
                    <a:pt x="152" y="170"/>
                    <a:pt x="153" y="170"/>
                    <a:pt x="154" y="170"/>
                  </a:cubicBezTo>
                  <a:cubicBezTo>
                    <a:pt x="156" y="169"/>
                    <a:pt x="158" y="167"/>
                    <a:pt x="159" y="165"/>
                  </a:cubicBezTo>
                  <a:cubicBezTo>
                    <a:pt x="161" y="164"/>
                    <a:pt x="162" y="163"/>
                    <a:pt x="163" y="162"/>
                  </a:cubicBezTo>
                  <a:cubicBezTo>
                    <a:pt x="165" y="161"/>
                    <a:pt x="166" y="160"/>
                    <a:pt x="167" y="160"/>
                  </a:cubicBezTo>
                  <a:cubicBezTo>
                    <a:pt x="167" y="160"/>
                    <a:pt x="168" y="161"/>
                    <a:pt x="169" y="161"/>
                  </a:cubicBezTo>
                  <a:cubicBezTo>
                    <a:pt x="170" y="162"/>
                    <a:pt x="170" y="162"/>
                    <a:pt x="171" y="163"/>
                  </a:cubicBezTo>
                  <a:cubicBezTo>
                    <a:pt x="172" y="163"/>
                    <a:pt x="174" y="163"/>
                    <a:pt x="175" y="163"/>
                  </a:cubicBezTo>
                  <a:cubicBezTo>
                    <a:pt x="177" y="163"/>
                    <a:pt x="180" y="163"/>
                    <a:pt x="182" y="162"/>
                  </a:cubicBezTo>
                  <a:cubicBezTo>
                    <a:pt x="184" y="161"/>
                    <a:pt x="186" y="161"/>
                    <a:pt x="189" y="161"/>
                  </a:cubicBezTo>
                  <a:cubicBezTo>
                    <a:pt x="190" y="161"/>
                    <a:pt x="192" y="161"/>
                    <a:pt x="193" y="162"/>
                  </a:cubicBezTo>
                  <a:cubicBezTo>
                    <a:pt x="194" y="162"/>
                    <a:pt x="195" y="164"/>
                    <a:pt x="197" y="165"/>
                  </a:cubicBezTo>
                  <a:cubicBezTo>
                    <a:pt x="197" y="166"/>
                    <a:pt x="198" y="167"/>
                    <a:pt x="200" y="168"/>
                  </a:cubicBezTo>
                  <a:cubicBezTo>
                    <a:pt x="201" y="169"/>
                    <a:pt x="203" y="169"/>
                    <a:pt x="205" y="169"/>
                  </a:cubicBezTo>
                  <a:cubicBezTo>
                    <a:pt x="207" y="169"/>
                    <a:pt x="208" y="169"/>
                    <a:pt x="210" y="169"/>
                  </a:cubicBezTo>
                  <a:cubicBezTo>
                    <a:pt x="213" y="168"/>
                    <a:pt x="215" y="166"/>
                    <a:pt x="218" y="164"/>
                  </a:cubicBezTo>
                  <a:cubicBezTo>
                    <a:pt x="221" y="162"/>
                    <a:pt x="224" y="160"/>
                    <a:pt x="228" y="160"/>
                  </a:cubicBezTo>
                  <a:cubicBezTo>
                    <a:pt x="229" y="160"/>
                    <a:pt x="229" y="160"/>
                    <a:pt x="229" y="160"/>
                  </a:cubicBezTo>
                  <a:cubicBezTo>
                    <a:pt x="234" y="159"/>
                    <a:pt x="239" y="158"/>
                    <a:pt x="244" y="158"/>
                  </a:cubicBezTo>
                  <a:cubicBezTo>
                    <a:pt x="246" y="158"/>
                    <a:pt x="246" y="158"/>
                    <a:pt x="246" y="158"/>
                  </a:cubicBezTo>
                  <a:cubicBezTo>
                    <a:pt x="246" y="157"/>
                    <a:pt x="246" y="157"/>
                    <a:pt x="246" y="157"/>
                  </a:cubicBezTo>
                  <a:cubicBezTo>
                    <a:pt x="246" y="156"/>
                    <a:pt x="247" y="156"/>
                    <a:pt x="247" y="155"/>
                  </a:cubicBezTo>
                  <a:cubicBezTo>
                    <a:pt x="248" y="154"/>
                    <a:pt x="249" y="154"/>
                    <a:pt x="250" y="152"/>
                  </a:cubicBezTo>
                  <a:cubicBezTo>
                    <a:pt x="251" y="150"/>
                    <a:pt x="250" y="148"/>
                    <a:pt x="250" y="146"/>
                  </a:cubicBezTo>
                  <a:cubicBezTo>
                    <a:pt x="250" y="146"/>
                    <a:pt x="249" y="145"/>
                    <a:pt x="249" y="144"/>
                  </a:cubicBezTo>
                  <a:cubicBezTo>
                    <a:pt x="249" y="142"/>
                    <a:pt x="250" y="141"/>
                    <a:pt x="251" y="139"/>
                  </a:cubicBezTo>
                  <a:cubicBezTo>
                    <a:pt x="252" y="137"/>
                    <a:pt x="253" y="136"/>
                    <a:pt x="253" y="134"/>
                  </a:cubicBezTo>
                  <a:cubicBezTo>
                    <a:pt x="254" y="132"/>
                    <a:pt x="255" y="131"/>
                    <a:pt x="255" y="131"/>
                  </a:cubicBezTo>
                  <a:cubicBezTo>
                    <a:pt x="256" y="131"/>
                    <a:pt x="257" y="132"/>
                    <a:pt x="258" y="133"/>
                  </a:cubicBezTo>
                  <a:cubicBezTo>
                    <a:pt x="260" y="134"/>
                    <a:pt x="262" y="136"/>
                    <a:pt x="265" y="136"/>
                  </a:cubicBezTo>
                  <a:cubicBezTo>
                    <a:pt x="268" y="136"/>
                    <a:pt x="270" y="135"/>
                    <a:pt x="272" y="133"/>
                  </a:cubicBezTo>
                  <a:cubicBezTo>
                    <a:pt x="272" y="131"/>
                    <a:pt x="272" y="131"/>
                    <a:pt x="272" y="131"/>
                  </a:cubicBezTo>
                  <a:lnTo>
                    <a:pt x="272" y="130"/>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13">
              <a:extLst>
                <a:ext uri="{FF2B5EF4-FFF2-40B4-BE49-F238E27FC236}">
                  <a16:creationId xmlns:a16="http://schemas.microsoft.com/office/drawing/2014/main" id="{8ADF1D0C-D586-408A-A94F-D3B2641DC442}"/>
                </a:ext>
              </a:extLst>
            </p:cNvPr>
            <p:cNvSpPr>
              <a:spLocks noEditPoints="1"/>
            </p:cNvSpPr>
            <p:nvPr/>
          </p:nvSpPr>
          <p:spPr bwMode="auto">
            <a:xfrm>
              <a:off x="2367" y="286"/>
              <a:ext cx="1448" cy="1386"/>
            </a:xfrm>
            <a:custGeom>
              <a:avLst/>
              <a:gdLst>
                <a:gd name="T0" fmla="*/ 569 w 593"/>
                <a:gd name="T1" fmla="*/ 167 h 568"/>
                <a:gd name="T2" fmla="*/ 555 w 593"/>
                <a:gd name="T3" fmla="*/ 160 h 568"/>
                <a:gd name="T4" fmla="*/ 542 w 593"/>
                <a:gd name="T5" fmla="*/ 155 h 568"/>
                <a:gd name="T6" fmla="*/ 522 w 593"/>
                <a:gd name="T7" fmla="*/ 154 h 568"/>
                <a:gd name="T8" fmla="*/ 507 w 593"/>
                <a:gd name="T9" fmla="*/ 155 h 568"/>
                <a:gd name="T10" fmla="*/ 484 w 593"/>
                <a:gd name="T11" fmla="*/ 181 h 568"/>
                <a:gd name="T12" fmla="*/ 446 w 593"/>
                <a:gd name="T13" fmla="*/ 213 h 568"/>
                <a:gd name="T14" fmla="*/ 462 w 593"/>
                <a:gd name="T15" fmla="*/ 195 h 568"/>
                <a:gd name="T16" fmla="*/ 463 w 593"/>
                <a:gd name="T17" fmla="*/ 131 h 568"/>
                <a:gd name="T18" fmla="*/ 441 w 593"/>
                <a:gd name="T19" fmla="*/ 131 h 568"/>
                <a:gd name="T20" fmla="*/ 442 w 593"/>
                <a:gd name="T21" fmla="*/ 129 h 568"/>
                <a:gd name="T22" fmla="*/ 423 w 593"/>
                <a:gd name="T23" fmla="*/ 131 h 568"/>
                <a:gd name="T24" fmla="*/ 427 w 593"/>
                <a:gd name="T25" fmla="*/ 118 h 568"/>
                <a:gd name="T26" fmla="*/ 408 w 593"/>
                <a:gd name="T27" fmla="*/ 109 h 568"/>
                <a:gd name="T28" fmla="*/ 412 w 593"/>
                <a:gd name="T29" fmla="*/ 93 h 568"/>
                <a:gd name="T30" fmla="*/ 397 w 593"/>
                <a:gd name="T31" fmla="*/ 100 h 568"/>
                <a:gd name="T32" fmla="*/ 388 w 593"/>
                <a:gd name="T33" fmla="*/ 110 h 568"/>
                <a:gd name="T34" fmla="*/ 324 w 593"/>
                <a:gd name="T35" fmla="*/ 174 h 568"/>
                <a:gd name="T36" fmla="*/ 298 w 593"/>
                <a:gd name="T37" fmla="*/ 153 h 568"/>
                <a:gd name="T38" fmla="*/ 272 w 593"/>
                <a:gd name="T39" fmla="*/ 105 h 568"/>
                <a:gd name="T40" fmla="*/ 241 w 593"/>
                <a:gd name="T41" fmla="*/ 55 h 568"/>
                <a:gd name="T42" fmla="*/ 197 w 593"/>
                <a:gd name="T43" fmla="*/ 36 h 568"/>
                <a:gd name="T44" fmla="*/ 182 w 593"/>
                <a:gd name="T45" fmla="*/ 0 h 568"/>
                <a:gd name="T46" fmla="*/ 150 w 593"/>
                <a:gd name="T47" fmla="*/ 9 h 568"/>
                <a:gd name="T48" fmla="*/ 140 w 593"/>
                <a:gd name="T49" fmla="*/ 33 h 568"/>
                <a:gd name="T50" fmla="*/ 101 w 593"/>
                <a:gd name="T51" fmla="*/ 30 h 568"/>
                <a:gd name="T52" fmla="*/ 61 w 593"/>
                <a:gd name="T53" fmla="*/ 42 h 568"/>
                <a:gd name="T54" fmla="*/ 34 w 593"/>
                <a:gd name="T55" fmla="*/ 46 h 568"/>
                <a:gd name="T56" fmla="*/ 17 w 593"/>
                <a:gd name="T57" fmla="*/ 62 h 568"/>
                <a:gd name="T58" fmla="*/ 0 w 593"/>
                <a:gd name="T59" fmla="*/ 57 h 568"/>
                <a:gd name="T60" fmla="*/ 7 w 593"/>
                <a:gd name="T61" fmla="*/ 120 h 568"/>
                <a:gd name="T62" fmla="*/ 22 w 593"/>
                <a:gd name="T63" fmla="*/ 155 h 568"/>
                <a:gd name="T64" fmla="*/ 56 w 593"/>
                <a:gd name="T65" fmla="*/ 187 h 568"/>
                <a:gd name="T66" fmla="*/ 93 w 593"/>
                <a:gd name="T67" fmla="*/ 206 h 568"/>
                <a:gd name="T68" fmla="*/ 112 w 593"/>
                <a:gd name="T69" fmla="*/ 217 h 568"/>
                <a:gd name="T70" fmla="*/ 62 w 593"/>
                <a:gd name="T71" fmla="*/ 352 h 568"/>
                <a:gd name="T72" fmla="*/ 30 w 593"/>
                <a:gd name="T73" fmla="*/ 432 h 568"/>
                <a:gd name="T74" fmla="*/ 52 w 593"/>
                <a:gd name="T75" fmla="*/ 467 h 568"/>
                <a:gd name="T76" fmla="*/ 97 w 593"/>
                <a:gd name="T77" fmla="*/ 540 h 568"/>
                <a:gd name="T78" fmla="*/ 122 w 593"/>
                <a:gd name="T79" fmla="*/ 550 h 568"/>
                <a:gd name="T80" fmla="*/ 424 w 593"/>
                <a:gd name="T81" fmla="*/ 525 h 568"/>
                <a:gd name="T82" fmla="*/ 445 w 593"/>
                <a:gd name="T83" fmla="*/ 488 h 568"/>
                <a:gd name="T84" fmla="*/ 449 w 593"/>
                <a:gd name="T85" fmla="*/ 435 h 568"/>
                <a:gd name="T86" fmla="*/ 489 w 593"/>
                <a:gd name="T87" fmla="*/ 395 h 568"/>
                <a:gd name="T88" fmla="*/ 478 w 593"/>
                <a:gd name="T89" fmla="*/ 367 h 568"/>
                <a:gd name="T90" fmla="*/ 488 w 593"/>
                <a:gd name="T91" fmla="*/ 350 h 568"/>
                <a:gd name="T92" fmla="*/ 522 w 593"/>
                <a:gd name="T93" fmla="*/ 330 h 568"/>
                <a:gd name="T94" fmla="*/ 540 w 593"/>
                <a:gd name="T95" fmla="*/ 305 h 568"/>
                <a:gd name="T96" fmla="*/ 565 w 593"/>
                <a:gd name="T97" fmla="*/ 264 h 568"/>
                <a:gd name="T98" fmla="*/ 587 w 593"/>
                <a:gd name="T99" fmla="*/ 216 h 568"/>
                <a:gd name="T100" fmla="*/ 373 w 593"/>
                <a:gd name="T101" fmla="*/ 162 h 568"/>
                <a:gd name="T102" fmla="*/ 375 w 593"/>
                <a:gd name="T103" fmla="*/ 154 h 568"/>
                <a:gd name="T104" fmla="*/ 378 w 593"/>
                <a:gd name="T105" fmla="*/ 139 h 568"/>
                <a:gd name="T106" fmla="*/ 367 w 593"/>
                <a:gd name="T107" fmla="*/ 147 h 568"/>
                <a:gd name="T108" fmla="*/ 362 w 593"/>
                <a:gd name="T109" fmla="*/ 168 h 568"/>
                <a:gd name="T110" fmla="*/ 349 w 593"/>
                <a:gd name="T111" fmla="*/ 174 h 568"/>
                <a:gd name="T112" fmla="*/ 360 w 593"/>
                <a:gd name="T113" fmla="*/ 148 h 568"/>
                <a:gd name="T114" fmla="*/ 366 w 593"/>
                <a:gd name="T115" fmla="*/ 132 h 568"/>
                <a:gd name="T116" fmla="*/ 394 w 593"/>
                <a:gd name="T117" fmla="*/ 120 h 568"/>
                <a:gd name="T118" fmla="*/ 408 w 593"/>
                <a:gd name="T119" fmla="*/ 204 h 568"/>
                <a:gd name="T120" fmla="*/ 421 w 593"/>
                <a:gd name="T121" fmla="*/ 20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3" h="568">
                  <a:moveTo>
                    <a:pt x="593" y="178"/>
                  </a:moveTo>
                  <a:cubicBezTo>
                    <a:pt x="591" y="178"/>
                    <a:pt x="591" y="178"/>
                    <a:pt x="591" y="178"/>
                  </a:cubicBezTo>
                  <a:cubicBezTo>
                    <a:pt x="590" y="178"/>
                    <a:pt x="588" y="177"/>
                    <a:pt x="587" y="176"/>
                  </a:cubicBezTo>
                  <a:cubicBezTo>
                    <a:pt x="587" y="176"/>
                    <a:pt x="586" y="175"/>
                    <a:pt x="586" y="174"/>
                  </a:cubicBezTo>
                  <a:cubicBezTo>
                    <a:pt x="585" y="173"/>
                    <a:pt x="584" y="171"/>
                    <a:pt x="580" y="171"/>
                  </a:cubicBezTo>
                  <a:cubicBezTo>
                    <a:pt x="580" y="171"/>
                    <a:pt x="580" y="171"/>
                    <a:pt x="580" y="171"/>
                  </a:cubicBezTo>
                  <a:cubicBezTo>
                    <a:pt x="576" y="171"/>
                    <a:pt x="573" y="171"/>
                    <a:pt x="572" y="170"/>
                  </a:cubicBezTo>
                  <a:cubicBezTo>
                    <a:pt x="571" y="169"/>
                    <a:pt x="570" y="168"/>
                    <a:pt x="569" y="167"/>
                  </a:cubicBezTo>
                  <a:cubicBezTo>
                    <a:pt x="568" y="166"/>
                    <a:pt x="567" y="165"/>
                    <a:pt x="566" y="164"/>
                  </a:cubicBezTo>
                  <a:cubicBezTo>
                    <a:pt x="565" y="163"/>
                    <a:pt x="565" y="163"/>
                    <a:pt x="565" y="163"/>
                  </a:cubicBezTo>
                  <a:cubicBezTo>
                    <a:pt x="564" y="162"/>
                    <a:pt x="563" y="161"/>
                    <a:pt x="562" y="161"/>
                  </a:cubicBezTo>
                  <a:cubicBezTo>
                    <a:pt x="561" y="161"/>
                    <a:pt x="561" y="160"/>
                    <a:pt x="560" y="160"/>
                  </a:cubicBezTo>
                  <a:cubicBezTo>
                    <a:pt x="559" y="160"/>
                    <a:pt x="559" y="161"/>
                    <a:pt x="558" y="161"/>
                  </a:cubicBezTo>
                  <a:cubicBezTo>
                    <a:pt x="558" y="161"/>
                    <a:pt x="557" y="161"/>
                    <a:pt x="557" y="161"/>
                  </a:cubicBezTo>
                  <a:cubicBezTo>
                    <a:pt x="556" y="161"/>
                    <a:pt x="556" y="161"/>
                    <a:pt x="556" y="161"/>
                  </a:cubicBezTo>
                  <a:cubicBezTo>
                    <a:pt x="556" y="160"/>
                    <a:pt x="556" y="160"/>
                    <a:pt x="555" y="160"/>
                  </a:cubicBezTo>
                  <a:cubicBezTo>
                    <a:pt x="555" y="160"/>
                    <a:pt x="554" y="160"/>
                    <a:pt x="554" y="159"/>
                  </a:cubicBezTo>
                  <a:cubicBezTo>
                    <a:pt x="553" y="159"/>
                    <a:pt x="553" y="159"/>
                    <a:pt x="553" y="159"/>
                  </a:cubicBezTo>
                  <a:cubicBezTo>
                    <a:pt x="552" y="159"/>
                    <a:pt x="552" y="159"/>
                    <a:pt x="552" y="159"/>
                  </a:cubicBezTo>
                  <a:cubicBezTo>
                    <a:pt x="551" y="159"/>
                    <a:pt x="551" y="159"/>
                    <a:pt x="550" y="158"/>
                  </a:cubicBezTo>
                  <a:cubicBezTo>
                    <a:pt x="548" y="158"/>
                    <a:pt x="547" y="157"/>
                    <a:pt x="546" y="157"/>
                  </a:cubicBezTo>
                  <a:cubicBezTo>
                    <a:pt x="546" y="157"/>
                    <a:pt x="545" y="157"/>
                    <a:pt x="545" y="157"/>
                  </a:cubicBezTo>
                  <a:cubicBezTo>
                    <a:pt x="544" y="157"/>
                    <a:pt x="544" y="157"/>
                    <a:pt x="544" y="156"/>
                  </a:cubicBezTo>
                  <a:cubicBezTo>
                    <a:pt x="543" y="156"/>
                    <a:pt x="543" y="155"/>
                    <a:pt x="542" y="155"/>
                  </a:cubicBezTo>
                  <a:cubicBezTo>
                    <a:pt x="541" y="154"/>
                    <a:pt x="539" y="153"/>
                    <a:pt x="538" y="153"/>
                  </a:cubicBezTo>
                  <a:cubicBezTo>
                    <a:pt x="537" y="153"/>
                    <a:pt x="537" y="153"/>
                    <a:pt x="537" y="153"/>
                  </a:cubicBezTo>
                  <a:cubicBezTo>
                    <a:pt x="536" y="153"/>
                    <a:pt x="536" y="153"/>
                    <a:pt x="534" y="154"/>
                  </a:cubicBezTo>
                  <a:cubicBezTo>
                    <a:pt x="533" y="154"/>
                    <a:pt x="531" y="155"/>
                    <a:pt x="529" y="155"/>
                  </a:cubicBezTo>
                  <a:cubicBezTo>
                    <a:pt x="529" y="155"/>
                    <a:pt x="529" y="155"/>
                    <a:pt x="529" y="155"/>
                  </a:cubicBezTo>
                  <a:cubicBezTo>
                    <a:pt x="528" y="155"/>
                    <a:pt x="528" y="155"/>
                    <a:pt x="528" y="155"/>
                  </a:cubicBezTo>
                  <a:cubicBezTo>
                    <a:pt x="527" y="154"/>
                    <a:pt x="526" y="154"/>
                    <a:pt x="525" y="154"/>
                  </a:cubicBezTo>
                  <a:cubicBezTo>
                    <a:pt x="524" y="154"/>
                    <a:pt x="523" y="154"/>
                    <a:pt x="522" y="154"/>
                  </a:cubicBezTo>
                  <a:cubicBezTo>
                    <a:pt x="522" y="154"/>
                    <a:pt x="521" y="155"/>
                    <a:pt x="520" y="155"/>
                  </a:cubicBezTo>
                  <a:cubicBezTo>
                    <a:pt x="520" y="155"/>
                    <a:pt x="520" y="155"/>
                    <a:pt x="520" y="155"/>
                  </a:cubicBezTo>
                  <a:cubicBezTo>
                    <a:pt x="519" y="155"/>
                    <a:pt x="519" y="154"/>
                    <a:pt x="518" y="154"/>
                  </a:cubicBezTo>
                  <a:cubicBezTo>
                    <a:pt x="517" y="154"/>
                    <a:pt x="516" y="153"/>
                    <a:pt x="515" y="153"/>
                  </a:cubicBezTo>
                  <a:cubicBezTo>
                    <a:pt x="515" y="153"/>
                    <a:pt x="514" y="153"/>
                    <a:pt x="514" y="153"/>
                  </a:cubicBezTo>
                  <a:cubicBezTo>
                    <a:pt x="513" y="154"/>
                    <a:pt x="512" y="154"/>
                    <a:pt x="511" y="154"/>
                  </a:cubicBezTo>
                  <a:cubicBezTo>
                    <a:pt x="510" y="154"/>
                    <a:pt x="509" y="155"/>
                    <a:pt x="508" y="155"/>
                  </a:cubicBezTo>
                  <a:cubicBezTo>
                    <a:pt x="507" y="155"/>
                    <a:pt x="507" y="155"/>
                    <a:pt x="507" y="155"/>
                  </a:cubicBezTo>
                  <a:cubicBezTo>
                    <a:pt x="507" y="155"/>
                    <a:pt x="506" y="155"/>
                    <a:pt x="506" y="155"/>
                  </a:cubicBezTo>
                  <a:cubicBezTo>
                    <a:pt x="504" y="155"/>
                    <a:pt x="502" y="155"/>
                    <a:pt x="500" y="156"/>
                  </a:cubicBezTo>
                  <a:cubicBezTo>
                    <a:pt x="497" y="159"/>
                    <a:pt x="494" y="162"/>
                    <a:pt x="492" y="165"/>
                  </a:cubicBezTo>
                  <a:cubicBezTo>
                    <a:pt x="489" y="168"/>
                    <a:pt x="490" y="171"/>
                    <a:pt x="491" y="173"/>
                  </a:cubicBezTo>
                  <a:cubicBezTo>
                    <a:pt x="491" y="174"/>
                    <a:pt x="491" y="175"/>
                    <a:pt x="491" y="176"/>
                  </a:cubicBezTo>
                  <a:cubicBezTo>
                    <a:pt x="491" y="177"/>
                    <a:pt x="489" y="177"/>
                    <a:pt x="489" y="178"/>
                  </a:cubicBezTo>
                  <a:cubicBezTo>
                    <a:pt x="488" y="178"/>
                    <a:pt x="487" y="179"/>
                    <a:pt x="487" y="179"/>
                  </a:cubicBezTo>
                  <a:cubicBezTo>
                    <a:pt x="486" y="180"/>
                    <a:pt x="485" y="180"/>
                    <a:pt x="484" y="181"/>
                  </a:cubicBezTo>
                  <a:cubicBezTo>
                    <a:pt x="483" y="181"/>
                    <a:pt x="482" y="182"/>
                    <a:pt x="481" y="182"/>
                  </a:cubicBezTo>
                  <a:cubicBezTo>
                    <a:pt x="480" y="183"/>
                    <a:pt x="479" y="184"/>
                    <a:pt x="478" y="185"/>
                  </a:cubicBezTo>
                  <a:cubicBezTo>
                    <a:pt x="478" y="186"/>
                    <a:pt x="477" y="186"/>
                    <a:pt x="477" y="187"/>
                  </a:cubicBezTo>
                  <a:cubicBezTo>
                    <a:pt x="476" y="187"/>
                    <a:pt x="475" y="188"/>
                    <a:pt x="474" y="188"/>
                  </a:cubicBezTo>
                  <a:cubicBezTo>
                    <a:pt x="474" y="189"/>
                    <a:pt x="473" y="190"/>
                    <a:pt x="472" y="190"/>
                  </a:cubicBezTo>
                  <a:cubicBezTo>
                    <a:pt x="469" y="192"/>
                    <a:pt x="467" y="195"/>
                    <a:pt x="465" y="197"/>
                  </a:cubicBezTo>
                  <a:cubicBezTo>
                    <a:pt x="462" y="201"/>
                    <a:pt x="459" y="205"/>
                    <a:pt x="453" y="207"/>
                  </a:cubicBezTo>
                  <a:cubicBezTo>
                    <a:pt x="450" y="208"/>
                    <a:pt x="448" y="210"/>
                    <a:pt x="446" y="213"/>
                  </a:cubicBezTo>
                  <a:cubicBezTo>
                    <a:pt x="445" y="214"/>
                    <a:pt x="445" y="214"/>
                    <a:pt x="444" y="215"/>
                  </a:cubicBezTo>
                  <a:cubicBezTo>
                    <a:pt x="441" y="218"/>
                    <a:pt x="440" y="222"/>
                    <a:pt x="438" y="226"/>
                  </a:cubicBezTo>
                  <a:cubicBezTo>
                    <a:pt x="438" y="227"/>
                    <a:pt x="438" y="228"/>
                    <a:pt x="438" y="228"/>
                  </a:cubicBezTo>
                  <a:cubicBezTo>
                    <a:pt x="438" y="226"/>
                    <a:pt x="438" y="223"/>
                    <a:pt x="439" y="221"/>
                  </a:cubicBezTo>
                  <a:cubicBezTo>
                    <a:pt x="439" y="221"/>
                    <a:pt x="440" y="219"/>
                    <a:pt x="441" y="218"/>
                  </a:cubicBezTo>
                  <a:cubicBezTo>
                    <a:pt x="445" y="212"/>
                    <a:pt x="449" y="206"/>
                    <a:pt x="447" y="202"/>
                  </a:cubicBezTo>
                  <a:cubicBezTo>
                    <a:pt x="447" y="201"/>
                    <a:pt x="446" y="200"/>
                    <a:pt x="444" y="199"/>
                  </a:cubicBezTo>
                  <a:cubicBezTo>
                    <a:pt x="450" y="199"/>
                    <a:pt x="456" y="198"/>
                    <a:pt x="462" y="195"/>
                  </a:cubicBezTo>
                  <a:cubicBezTo>
                    <a:pt x="468" y="191"/>
                    <a:pt x="470" y="185"/>
                    <a:pt x="473" y="179"/>
                  </a:cubicBezTo>
                  <a:cubicBezTo>
                    <a:pt x="473" y="178"/>
                    <a:pt x="474" y="176"/>
                    <a:pt x="475" y="175"/>
                  </a:cubicBezTo>
                  <a:cubicBezTo>
                    <a:pt x="476" y="171"/>
                    <a:pt x="478" y="168"/>
                    <a:pt x="480" y="164"/>
                  </a:cubicBezTo>
                  <a:cubicBezTo>
                    <a:pt x="482" y="160"/>
                    <a:pt x="484" y="156"/>
                    <a:pt x="486" y="151"/>
                  </a:cubicBezTo>
                  <a:cubicBezTo>
                    <a:pt x="488" y="146"/>
                    <a:pt x="490" y="141"/>
                    <a:pt x="488" y="137"/>
                  </a:cubicBezTo>
                  <a:cubicBezTo>
                    <a:pt x="487" y="135"/>
                    <a:pt x="485" y="133"/>
                    <a:pt x="482" y="133"/>
                  </a:cubicBezTo>
                  <a:cubicBezTo>
                    <a:pt x="478" y="132"/>
                    <a:pt x="474" y="131"/>
                    <a:pt x="470" y="131"/>
                  </a:cubicBezTo>
                  <a:cubicBezTo>
                    <a:pt x="468" y="131"/>
                    <a:pt x="466" y="131"/>
                    <a:pt x="463" y="131"/>
                  </a:cubicBezTo>
                  <a:cubicBezTo>
                    <a:pt x="462" y="130"/>
                    <a:pt x="460" y="130"/>
                    <a:pt x="459" y="130"/>
                  </a:cubicBezTo>
                  <a:cubicBezTo>
                    <a:pt x="457" y="129"/>
                    <a:pt x="454" y="128"/>
                    <a:pt x="452" y="128"/>
                  </a:cubicBezTo>
                  <a:cubicBezTo>
                    <a:pt x="451" y="128"/>
                    <a:pt x="451" y="128"/>
                    <a:pt x="450" y="128"/>
                  </a:cubicBezTo>
                  <a:cubicBezTo>
                    <a:pt x="450" y="128"/>
                    <a:pt x="449" y="128"/>
                    <a:pt x="449" y="128"/>
                  </a:cubicBezTo>
                  <a:cubicBezTo>
                    <a:pt x="448" y="128"/>
                    <a:pt x="448" y="128"/>
                    <a:pt x="448" y="128"/>
                  </a:cubicBezTo>
                  <a:cubicBezTo>
                    <a:pt x="447" y="128"/>
                    <a:pt x="446" y="129"/>
                    <a:pt x="446" y="129"/>
                  </a:cubicBezTo>
                  <a:cubicBezTo>
                    <a:pt x="444" y="129"/>
                    <a:pt x="443" y="130"/>
                    <a:pt x="442" y="130"/>
                  </a:cubicBezTo>
                  <a:cubicBezTo>
                    <a:pt x="442" y="131"/>
                    <a:pt x="442" y="131"/>
                    <a:pt x="441" y="131"/>
                  </a:cubicBezTo>
                  <a:cubicBezTo>
                    <a:pt x="440" y="131"/>
                    <a:pt x="438" y="131"/>
                    <a:pt x="437" y="132"/>
                  </a:cubicBezTo>
                  <a:cubicBezTo>
                    <a:pt x="435" y="132"/>
                    <a:pt x="434" y="132"/>
                    <a:pt x="434" y="132"/>
                  </a:cubicBezTo>
                  <a:cubicBezTo>
                    <a:pt x="433" y="132"/>
                    <a:pt x="432" y="132"/>
                    <a:pt x="431" y="132"/>
                  </a:cubicBezTo>
                  <a:cubicBezTo>
                    <a:pt x="430" y="132"/>
                    <a:pt x="428" y="132"/>
                    <a:pt x="427" y="132"/>
                  </a:cubicBezTo>
                  <a:cubicBezTo>
                    <a:pt x="428" y="132"/>
                    <a:pt x="429" y="132"/>
                    <a:pt x="430" y="132"/>
                  </a:cubicBezTo>
                  <a:cubicBezTo>
                    <a:pt x="430" y="132"/>
                    <a:pt x="430" y="132"/>
                    <a:pt x="430" y="132"/>
                  </a:cubicBezTo>
                  <a:cubicBezTo>
                    <a:pt x="431" y="132"/>
                    <a:pt x="432" y="132"/>
                    <a:pt x="432" y="132"/>
                  </a:cubicBezTo>
                  <a:cubicBezTo>
                    <a:pt x="435" y="132"/>
                    <a:pt x="439" y="131"/>
                    <a:pt x="442" y="129"/>
                  </a:cubicBezTo>
                  <a:cubicBezTo>
                    <a:pt x="444" y="128"/>
                    <a:pt x="445" y="126"/>
                    <a:pt x="445" y="124"/>
                  </a:cubicBezTo>
                  <a:cubicBezTo>
                    <a:pt x="444" y="122"/>
                    <a:pt x="442" y="120"/>
                    <a:pt x="440" y="118"/>
                  </a:cubicBezTo>
                  <a:cubicBezTo>
                    <a:pt x="438" y="117"/>
                    <a:pt x="436" y="116"/>
                    <a:pt x="434" y="116"/>
                  </a:cubicBezTo>
                  <a:cubicBezTo>
                    <a:pt x="432" y="116"/>
                    <a:pt x="431" y="117"/>
                    <a:pt x="429" y="118"/>
                  </a:cubicBezTo>
                  <a:cubicBezTo>
                    <a:pt x="428" y="118"/>
                    <a:pt x="428" y="119"/>
                    <a:pt x="427" y="119"/>
                  </a:cubicBezTo>
                  <a:cubicBezTo>
                    <a:pt x="424" y="120"/>
                    <a:pt x="419" y="122"/>
                    <a:pt x="421" y="128"/>
                  </a:cubicBezTo>
                  <a:cubicBezTo>
                    <a:pt x="421" y="129"/>
                    <a:pt x="423" y="130"/>
                    <a:pt x="424" y="131"/>
                  </a:cubicBezTo>
                  <a:cubicBezTo>
                    <a:pt x="424" y="131"/>
                    <a:pt x="423" y="131"/>
                    <a:pt x="423" y="131"/>
                  </a:cubicBezTo>
                  <a:cubicBezTo>
                    <a:pt x="421" y="131"/>
                    <a:pt x="420" y="130"/>
                    <a:pt x="419" y="130"/>
                  </a:cubicBezTo>
                  <a:cubicBezTo>
                    <a:pt x="418" y="130"/>
                    <a:pt x="417" y="129"/>
                    <a:pt x="416" y="129"/>
                  </a:cubicBezTo>
                  <a:cubicBezTo>
                    <a:pt x="415" y="128"/>
                    <a:pt x="414" y="127"/>
                    <a:pt x="412" y="127"/>
                  </a:cubicBezTo>
                  <a:cubicBezTo>
                    <a:pt x="411" y="126"/>
                    <a:pt x="409" y="126"/>
                    <a:pt x="408" y="125"/>
                  </a:cubicBezTo>
                  <a:cubicBezTo>
                    <a:pt x="409" y="125"/>
                    <a:pt x="409" y="125"/>
                    <a:pt x="409" y="125"/>
                  </a:cubicBezTo>
                  <a:cubicBezTo>
                    <a:pt x="411" y="125"/>
                    <a:pt x="413" y="125"/>
                    <a:pt x="415" y="125"/>
                  </a:cubicBezTo>
                  <a:cubicBezTo>
                    <a:pt x="418" y="124"/>
                    <a:pt x="421" y="122"/>
                    <a:pt x="423" y="121"/>
                  </a:cubicBezTo>
                  <a:cubicBezTo>
                    <a:pt x="424" y="120"/>
                    <a:pt x="425" y="119"/>
                    <a:pt x="427" y="118"/>
                  </a:cubicBezTo>
                  <a:cubicBezTo>
                    <a:pt x="433" y="115"/>
                    <a:pt x="433" y="111"/>
                    <a:pt x="432" y="109"/>
                  </a:cubicBezTo>
                  <a:cubicBezTo>
                    <a:pt x="432" y="108"/>
                    <a:pt x="430" y="106"/>
                    <a:pt x="426" y="106"/>
                  </a:cubicBezTo>
                  <a:cubicBezTo>
                    <a:pt x="425" y="106"/>
                    <a:pt x="424" y="106"/>
                    <a:pt x="423" y="106"/>
                  </a:cubicBezTo>
                  <a:cubicBezTo>
                    <a:pt x="423" y="106"/>
                    <a:pt x="423" y="106"/>
                    <a:pt x="423" y="106"/>
                  </a:cubicBezTo>
                  <a:cubicBezTo>
                    <a:pt x="422" y="106"/>
                    <a:pt x="422" y="106"/>
                    <a:pt x="421" y="106"/>
                  </a:cubicBezTo>
                  <a:cubicBezTo>
                    <a:pt x="421" y="106"/>
                    <a:pt x="418" y="106"/>
                    <a:pt x="417" y="106"/>
                  </a:cubicBezTo>
                  <a:cubicBezTo>
                    <a:pt x="416" y="106"/>
                    <a:pt x="415" y="106"/>
                    <a:pt x="413" y="106"/>
                  </a:cubicBezTo>
                  <a:cubicBezTo>
                    <a:pt x="411" y="107"/>
                    <a:pt x="410" y="108"/>
                    <a:pt x="408" y="109"/>
                  </a:cubicBezTo>
                  <a:cubicBezTo>
                    <a:pt x="407" y="109"/>
                    <a:pt x="406" y="110"/>
                    <a:pt x="405" y="110"/>
                  </a:cubicBezTo>
                  <a:cubicBezTo>
                    <a:pt x="405" y="110"/>
                    <a:pt x="405" y="110"/>
                    <a:pt x="404" y="110"/>
                  </a:cubicBezTo>
                  <a:cubicBezTo>
                    <a:pt x="404" y="110"/>
                    <a:pt x="403" y="110"/>
                    <a:pt x="403" y="110"/>
                  </a:cubicBezTo>
                  <a:cubicBezTo>
                    <a:pt x="405" y="109"/>
                    <a:pt x="408" y="107"/>
                    <a:pt x="409" y="106"/>
                  </a:cubicBezTo>
                  <a:cubicBezTo>
                    <a:pt x="409" y="105"/>
                    <a:pt x="409" y="105"/>
                    <a:pt x="409" y="105"/>
                  </a:cubicBezTo>
                  <a:cubicBezTo>
                    <a:pt x="411" y="104"/>
                    <a:pt x="412" y="102"/>
                    <a:pt x="414" y="100"/>
                  </a:cubicBezTo>
                  <a:cubicBezTo>
                    <a:pt x="414" y="99"/>
                    <a:pt x="415" y="97"/>
                    <a:pt x="414" y="95"/>
                  </a:cubicBezTo>
                  <a:cubicBezTo>
                    <a:pt x="414" y="93"/>
                    <a:pt x="412" y="93"/>
                    <a:pt x="412" y="93"/>
                  </a:cubicBezTo>
                  <a:cubicBezTo>
                    <a:pt x="411" y="93"/>
                    <a:pt x="410" y="93"/>
                    <a:pt x="410" y="93"/>
                  </a:cubicBezTo>
                  <a:cubicBezTo>
                    <a:pt x="410" y="94"/>
                    <a:pt x="410" y="94"/>
                    <a:pt x="410" y="94"/>
                  </a:cubicBezTo>
                  <a:cubicBezTo>
                    <a:pt x="410" y="94"/>
                    <a:pt x="410" y="94"/>
                    <a:pt x="410" y="94"/>
                  </a:cubicBezTo>
                  <a:cubicBezTo>
                    <a:pt x="409" y="93"/>
                    <a:pt x="409" y="93"/>
                    <a:pt x="407" y="92"/>
                  </a:cubicBezTo>
                  <a:cubicBezTo>
                    <a:pt x="405" y="92"/>
                    <a:pt x="404" y="94"/>
                    <a:pt x="403" y="95"/>
                  </a:cubicBezTo>
                  <a:cubicBezTo>
                    <a:pt x="402" y="96"/>
                    <a:pt x="402" y="96"/>
                    <a:pt x="401" y="97"/>
                  </a:cubicBezTo>
                  <a:cubicBezTo>
                    <a:pt x="401" y="97"/>
                    <a:pt x="401" y="97"/>
                    <a:pt x="400" y="97"/>
                  </a:cubicBezTo>
                  <a:cubicBezTo>
                    <a:pt x="399" y="97"/>
                    <a:pt x="398" y="98"/>
                    <a:pt x="397" y="100"/>
                  </a:cubicBezTo>
                  <a:cubicBezTo>
                    <a:pt x="396" y="102"/>
                    <a:pt x="396" y="106"/>
                    <a:pt x="397" y="108"/>
                  </a:cubicBezTo>
                  <a:cubicBezTo>
                    <a:pt x="398" y="108"/>
                    <a:pt x="398" y="109"/>
                    <a:pt x="398" y="109"/>
                  </a:cubicBezTo>
                  <a:cubicBezTo>
                    <a:pt x="397" y="109"/>
                    <a:pt x="395" y="110"/>
                    <a:pt x="395" y="111"/>
                  </a:cubicBezTo>
                  <a:cubicBezTo>
                    <a:pt x="394" y="112"/>
                    <a:pt x="393" y="114"/>
                    <a:pt x="393" y="115"/>
                  </a:cubicBezTo>
                  <a:cubicBezTo>
                    <a:pt x="393" y="115"/>
                    <a:pt x="392" y="114"/>
                    <a:pt x="392" y="114"/>
                  </a:cubicBezTo>
                  <a:cubicBezTo>
                    <a:pt x="391" y="113"/>
                    <a:pt x="389" y="113"/>
                    <a:pt x="388" y="113"/>
                  </a:cubicBezTo>
                  <a:cubicBezTo>
                    <a:pt x="388" y="112"/>
                    <a:pt x="388" y="112"/>
                    <a:pt x="388" y="112"/>
                  </a:cubicBezTo>
                  <a:cubicBezTo>
                    <a:pt x="388" y="112"/>
                    <a:pt x="388" y="110"/>
                    <a:pt x="388" y="110"/>
                  </a:cubicBezTo>
                  <a:cubicBezTo>
                    <a:pt x="385" y="110"/>
                    <a:pt x="385" y="110"/>
                    <a:pt x="385" y="110"/>
                  </a:cubicBezTo>
                  <a:cubicBezTo>
                    <a:pt x="384" y="111"/>
                    <a:pt x="382" y="111"/>
                    <a:pt x="380" y="112"/>
                  </a:cubicBezTo>
                  <a:cubicBezTo>
                    <a:pt x="369" y="116"/>
                    <a:pt x="361" y="123"/>
                    <a:pt x="354" y="134"/>
                  </a:cubicBezTo>
                  <a:cubicBezTo>
                    <a:pt x="352" y="137"/>
                    <a:pt x="350" y="140"/>
                    <a:pt x="347" y="142"/>
                  </a:cubicBezTo>
                  <a:cubicBezTo>
                    <a:pt x="343" y="147"/>
                    <a:pt x="339" y="152"/>
                    <a:pt x="337" y="159"/>
                  </a:cubicBezTo>
                  <a:cubicBezTo>
                    <a:pt x="337" y="161"/>
                    <a:pt x="337" y="161"/>
                    <a:pt x="337" y="161"/>
                  </a:cubicBezTo>
                  <a:cubicBezTo>
                    <a:pt x="336" y="166"/>
                    <a:pt x="335" y="171"/>
                    <a:pt x="329" y="173"/>
                  </a:cubicBezTo>
                  <a:cubicBezTo>
                    <a:pt x="328" y="174"/>
                    <a:pt x="326" y="174"/>
                    <a:pt x="324" y="174"/>
                  </a:cubicBezTo>
                  <a:cubicBezTo>
                    <a:pt x="322" y="174"/>
                    <a:pt x="319" y="174"/>
                    <a:pt x="317" y="173"/>
                  </a:cubicBezTo>
                  <a:cubicBezTo>
                    <a:pt x="316" y="173"/>
                    <a:pt x="316" y="173"/>
                    <a:pt x="315" y="173"/>
                  </a:cubicBezTo>
                  <a:cubicBezTo>
                    <a:pt x="312" y="172"/>
                    <a:pt x="310" y="172"/>
                    <a:pt x="308" y="170"/>
                  </a:cubicBezTo>
                  <a:cubicBezTo>
                    <a:pt x="307" y="169"/>
                    <a:pt x="306" y="168"/>
                    <a:pt x="306" y="166"/>
                  </a:cubicBezTo>
                  <a:cubicBezTo>
                    <a:pt x="305" y="166"/>
                    <a:pt x="305" y="165"/>
                    <a:pt x="305" y="164"/>
                  </a:cubicBezTo>
                  <a:cubicBezTo>
                    <a:pt x="304" y="163"/>
                    <a:pt x="304" y="163"/>
                    <a:pt x="304" y="163"/>
                  </a:cubicBezTo>
                  <a:cubicBezTo>
                    <a:pt x="303" y="162"/>
                    <a:pt x="302" y="160"/>
                    <a:pt x="301" y="159"/>
                  </a:cubicBezTo>
                  <a:cubicBezTo>
                    <a:pt x="299" y="158"/>
                    <a:pt x="297" y="156"/>
                    <a:pt x="298" y="153"/>
                  </a:cubicBezTo>
                  <a:cubicBezTo>
                    <a:pt x="298" y="153"/>
                    <a:pt x="298" y="153"/>
                    <a:pt x="298" y="152"/>
                  </a:cubicBezTo>
                  <a:cubicBezTo>
                    <a:pt x="298" y="151"/>
                    <a:pt x="298" y="151"/>
                    <a:pt x="297" y="150"/>
                  </a:cubicBezTo>
                  <a:cubicBezTo>
                    <a:pt x="297" y="149"/>
                    <a:pt x="297" y="148"/>
                    <a:pt x="296" y="147"/>
                  </a:cubicBezTo>
                  <a:cubicBezTo>
                    <a:pt x="295" y="145"/>
                    <a:pt x="295" y="145"/>
                    <a:pt x="295" y="145"/>
                  </a:cubicBezTo>
                  <a:cubicBezTo>
                    <a:pt x="293" y="141"/>
                    <a:pt x="292" y="137"/>
                    <a:pt x="288" y="133"/>
                  </a:cubicBezTo>
                  <a:cubicBezTo>
                    <a:pt x="287" y="131"/>
                    <a:pt x="286" y="130"/>
                    <a:pt x="284" y="129"/>
                  </a:cubicBezTo>
                  <a:cubicBezTo>
                    <a:pt x="282" y="126"/>
                    <a:pt x="280" y="124"/>
                    <a:pt x="278" y="121"/>
                  </a:cubicBezTo>
                  <a:cubicBezTo>
                    <a:pt x="275" y="117"/>
                    <a:pt x="273" y="112"/>
                    <a:pt x="272" y="105"/>
                  </a:cubicBezTo>
                  <a:cubicBezTo>
                    <a:pt x="272" y="103"/>
                    <a:pt x="272" y="101"/>
                    <a:pt x="272" y="100"/>
                  </a:cubicBezTo>
                  <a:cubicBezTo>
                    <a:pt x="271" y="96"/>
                    <a:pt x="271" y="92"/>
                    <a:pt x="270" y="88"/>
                  </a:cubicBezTo>
                  <a:cubicBezTo>
                    <a:pt x="269" y="86"/>
                    <a:pt x="266" y="84"/>
                    <a:pt x="264" y="82"/>
                  </a:cubicBezTo>
                  <a:cubicBezTo>
                    <a:pt x="263" y="81"/>
                    <a:pt x="262" y="80"/>
                    <a:pt x="261" y="79"/>
                  </a:cubicBezTo>
                  <a:cubicBezTo>
                    <a:pt x="257" y="76"/>
                    <a:pt x="256" y="71"/>
                    <a:pt x="255" y="66"/>
                  </a:cubicBezTo>
                  <a:cubicBezTo>
                    <a:pt x="255" y="64"/>
                    <a:pt x="255" y="64"/>
                    <a:pt x="255" y="64"/>
                  </a:cubicBezTo>
                  <a:cubicBezTo>
                    <a:pt x="253" y="59"/>
                    <a:pt x="250" y="56"/>
                    <a:pt x="245" y="55"/>
                  </a:cubicBezTo>
                  <a:cubicBezTo>
                    <a:pt x="243" y="55"/>
                    <a:pt x="242" y="55"/>
                    <a:pt x="241" y="55"/>
                  </a:cubicBezTo>
                  <a:cubicBezTo>
                    <a:pt x="237" y="55"/>
                    <a:pt x="233" y="55"/>
                    <a:pt x="230" y="52"/>
                  </a:cubicBezTo>
                  <a:cubicBezTo>
                    <a:pt x="228" y="50"/>
                    <a:pt x="227" y="49"/>
                    <a:pt x="226" y="47"/>
                  </a:cubicBezTo>
                  <a:cubicBezTo>
                    <a:pt x="225" y="45"/>
                    <a:pt x="224" y="42"/>
                    <a:pt x="221" y="41"/>
                  </a:cubicBezTo>
                  <a:cubicBezTo>
                    <a:pt x="218" y="39"/>
                    <a:pt x="215" y="39"/>
                    <a:pt x="213" y="39"/>
                  </a:cubicBezTo>
                  <a:cubicBezTo>
                    <a:pt x="212" y="39"/>
                    <a:pt x="210" y="39"/>
                    <a:pt x="209" y="39"/>
                  </a:cubicBezTo>
                  <a:cubicBezTo>
                    <a:pt x="208" y="39"/>
                    <a:pt x="207" y="39"/>
                    <a:pt x="205" y="39"/>
                  </a:cubicBezTo>
                  <a:cubicBezTo>
                    <a:pt x="205" y="39"/>
                    <a:pt x="204" y="39"/>
                    <a:pt x="203" y="39"/>
                  </a:cubicBezTo>
                  <a:cubicBezTo>
                    <a:pt x="200" y="39"/>
                    <a:pt x="198" y="38"/>
                    <a:pt x="197" y="36"/>
                  </a:cubicBezTo>
                  <a:cubicBezTo>
                    <a:pt x="193" y="30"/>
                    <a:pt x="197" y="18"/>
                    <a:pt x="199" y="11"/>
                  </a:cubicBezTo>
                  <a:cubicBezTo>
                    <a:pt x="197" y="10"/>
                    <a:pt x="197" y="10"/>
                    <a:pt x="197" y="10"/>
                  </a:cubicBezTo>
                  <a:cubicBezTo>
                    <a:pt x="199" y="11"/>
                    <a:pt x="199" y="11"/>
                    <a:pt x="199" y="11"/>
                  </a:cubicBezTo>
                  <a:cubicBezTo>
                    <a:pt x="199" y="9"/>
                    <a:pt x="199" y="9"/>
                    <a:pt x="199" y="9"/>
                  </a:cubicBezTo>
                  <a:cubicBezTo>
                    <a:pt x="198" y="8"/>
                    <a:pt x="198" y="8"/>
                    <a:pt x="198" y="8"/>
                  </a:cubicBezTo>
                  <a:cubicBezTo>
                    <a:pt x="195" y="7"/>
                    <a:pt x="193" y="6"/>
                    <a:pt x="190" y="5"/>
                  </a:cubicBezTo>
                  <a:cubicBezTo>
                    <a:pt x="189" y="4"/>
                    <a:pt x="189" y="4"/>
                    <a:pt x="188" y="3"/>
                  </a:cubicBezTo>
                  <a:cubicBezTo>
                    <a:pt x="186" y="2"/>
                    <a:pt x="185" y="0"/>
                    <a:pt x="182" y="0"/>
                  </a:cubicBezTo>
                  <a:cubicBezTo>
                    <a:pt x="181" y="0"/>
                    <a:pt x="181" y="0"/>
                    <a:pt x="180" y="0"/>
                  </a:cubicBezTo>
                  <a:cubicBezTo>
                    <a:pt x="177" y="0"/>
                    <a:pt x="174" y="1"/>
                    <a:pt x="172" y="2"/>
                  </a:cubicBezTo>
                  <a:cubicBezTo>
                    <a:pt x="170" y="3"/>
                    <a:pt x="169" y="4"/>
                    <a:pt x="168" y="5"/>
                  </a:cubicBezTo>
                  <a:cubicBezTo>
                    <a:pt x="166" y="6"/>
                    <a:pt x="165" y="8"/>
                    <a:pt x="163" y="8"/>
                  </a:cubicBezTo>
                  <a:cubicBezTo>
                    <a:pt x="163" y="8"/>
                    <a:pt x="162" y="8"/>
                    <a:pt x="162" y="8"/>
                  </a:cubicBezTo>
                  <a:cubicBezTo>
                    <a:pt x="161" y="7"/>
                    <a:pt x="160" y="7"/>
                    <a:pt x="159" y="7"/>
                  </a:cubicBezTo>
                  <a:cubicBezTo>
                    <a:pt x="156" y="7"/>
                    <a:pt x="154" y="8"/>
                    <a:pt x="152" y="9"/>
                  </a:cubicBezTo>
                  <a:cubicBezTo>
                    <a:pt x="151" y="9"/>
                    <a:pt x="151" y="9"/>
                    <a:pt x="150" y="9"/>
                  </a:cubicBezTo>
                  <a:cubicBezTo>
                    <a:pt x="148" y="9"/>
                    <a:pt x="147" y="9"/>
                    <a:pt x="146" y="8"/>
                  </a:cubicBezTo>
                  <a:cubicBezTo>
                    <a:pt x="145" y="7"/>
                    <a:pt x="145" y="7"/>
                    <a:pt x="144" y="7"/>
                  </a:cubicBezTo>
                  <a:cubicBezTo>
                    <a:pt x="144" y="6"/>
                    <a:pt x="143" y="5"/>
                    <a:pt x="141" y="5"/>
                  </a:cubicBezTo>
                  <a:cubicBezTo>
                    <a:pt x="140" y="5"/>
                    <a:pt x="139" y="5"/>
                    <a:pt x="138" y="6"/>
                  </a:cubicBezTo>
                  <a:cubicBezTo>
                    <a:pt x="135" y="7"/>
                    <a:pt x="133" y="11"/>
                    <a:pt x="132" y="14"/>
                  </a:cubicBezTo>
                  <a:cubicBezTo>
                    <a:pt x="131" y="19"/>
                    <a:pt x="134" y="22"/>
                    <a:pt x="136" y="25"/>
                  </a:cubicBezTo>
                  <a:cubicBezTo>
                    <a:pt x="137" y="26"/>
                    <a:pt x="138" y="27"/>
                    <a:pt x="138" y="28"/>
                  </a:cubicBezTo>
                  <a:cubicBezTo>
                    <a:pt x="140" y="30"/>
                    <a:pt x="140" y="32"/>
                    <a:pt x="140" y="33"/>
                  </a:cubicBezTo>
                  <a:cubicBezTo>
                    <a:pt x="140" y="33"/>
                    <a:pt x="139" y="34"/>
                    <a:pt x="138" y="34"/>
                  </a:cubicBezTo>
                  <a:cubicBezTo>
                    <a:pt x="138" y="34"/>
                    <a:pt x="137" y="34"/>
                    <a:pt x="137" y="34"/>
                  </a:cubicBezTo>
                  <a:cubicBezTo>
                    <a:pt x="136" y="34"/>
                    <a:pt x="134" y="33"/>
                    <a:pt x="132" y="33"/>
                  </a:cubicBezTo>
                  <a:cubicBezTo>
                    <a:pt x="131" y="32"/>
                    <a:pt x="129" y="32"/>
                    <a:pt x="128" y="32"/>
                  </a:cubicBezTo>
                  <a:cubicBezTo>
                    <a:pt x="127" y="31"/>
                    <a:pt x="125" y="31"/>
                    <a:pt x="124" y="31"/>
                  </a:cubicBezTo>
                  <a:cubicBezTo>
                    <a:pt x="119" y="30"/>
                    <a:pt x="114" y="29"/>
                    <a:pt x="109" y="29"/>
                  </a:cubicBezTo>
                  <a:cubicBezTo>
                    <a:pt x="107" y="29"/>
                    <a:pt x="106" y="29"/>
                    <a:pt x="104" y="29"/>
                  </a:cubicBezTo>
                  <a:cubicBezTo>
                    <a:pt x="103" y="29"/>
                    <a:pt x="102" y="30"/>
                    <a:pt x="101" y="30"/>
                  </a:cubicBezTo>
                  <a:cubicBezTo>
                    <a:pt x="99" y="30"/>
                    <a:pt x="98" y="31"/>
                    <a:pt x="96" y="31"/>
                  </a:cubicBezTo>
                  <a:cubicBezTo>
                    <a:pt x="95" y="31"/>
                    <a:pt x="94" y="31"/>
                    <a:pt x="93" y="30"/>
                  </a:cubicBezTo>
                  <a:cubicBezTo>
                    <a:pt x="89" y="28"/>
                    <a:pt x="86" y="28"/>
                    <a:pt x="82" y="28"/>
                  </a:cubicBezTo>
                  <a:cubicBezTo>
                    <a:pt x="82" y="28"/>
                    <a:pt x="81" y="28"/>
                    <a:pt x="80" y="28"/>
                  </a:cubicBezTo>
                  <a:cubicBezTo>
                    <a:pt x="74" y="28"/>
                    <a:pt x="72" y="31"/>
                    <a:pt x="69" y="36"/>
                  </a:cubicBezTo>
                  <a:cubicBezTo>
                    <a:pt x="69" y="37"/>
                    <a:pt x="69" y="37"/>
                    <a:pt x="69" y="37"/>
                  </a:cubicBezTo>
                  <a:cubicBezTo>
                    <a:pt x="66" y="40"/>
                    <a:pt x="64" y="42"/>
                    <a:pt x="61" y="42"/>
                  </a:cubicBezTo>
                  <a:cubicBezTo>
                    <a:pt x="61" y="42"/>
                    <a:pt x="61" y="42"/>
                    <a:pt x="61" y="42"/>
                  </a:cubicBezTo>
                  <a:cubicBezTo>
                    <a:pt x="60" y="42"/>
                    <a:pt x="59" y="42"/>
                    <a:pt x="58" y="42"/>
                  </a:cubicBezTo>
                  <a:cubicBezTo>
                    <a:pt x="56" y="41"/>
                    <a:pt x="55" y="41"/>
                    <a:pt x="54" y="41"/>
                  </a:cubicBezTo>
                  <a:cubicBezTo>
                    <a:pt x="52" y="41"/>
                    <a:pt x="50" y="42"/>
                    <a:pt x="49" y="43"/>
                  </a:cubicBezTo>
                  <a:cubicBezTo>
                    <a:pt x="47" y="44"/>
                    <a:pt x="46" y="45"/>
                    <a:pt x="46" y="47"/>
                  </a:cubicBezTo>
                  <a:cubicBezTo>
                    <a:pt x="44" y="48"/>
                    <a:pt x="44" y="49"/>
                    <a:pt x="43" y="49"/>
                  </a:cubicBezTo>
                  <a:cubicBezTo>
                    <a:pt x="43" y="49"/>
                    <a:pt x="42" y="49"/>
                    <a:pt x="42" y="49"/>
                  </a:cubicBezTo>
                  <a:cubicBezTo>
                    <a:pt x="41" y="48"/>
                    <a:pt x="40" y="48"/>
                    <a:pt x="39" y="48"/>
                  </a:cubicBezTo>
                  <a:cubicBezTo>
                    <a:pt x="38" y="47"/>
                    <a:pt x="36" y="46"/>
                    <a:pt x="34" y="46"/>
                  </a:cubicBezTo>
                  <a:cubicBezTo>
                    <a:pt x="33" y="46"/>
                    <a:pt x="32" y="46"/>
                    <a:pt x="32" y="47"/>
                  </a:cubicBezTo>
                  <a:cubicBezTo>
                    <a:pt x="30" y="47"/>
                    <a:pt x="29" y="48"/>
                    <a:pt x="28" y="50"/>
                  </a:cubicBezTo>
                  <a:cubicBezTo>
                    <a:pt x="28" y="50"/>
                    <a:pt x="27" y="50"/>
                    <a:pt x="27" y="51"/>
                  </a:cubicBezTo>
                  <a:cubicBezTo>
                    <a:pt x="26" y="51"/>
                    <a:pt x="26" y="51"/>
                    <a:pt x="25" y="52"/>
                  </a:cubicBezTo>
                  <a:cubicBezTo>
                    <a:pt x="25" y="52"/>
                    <a:pt x="24" y="52"/>
                    <a:pt x="23" y="53"/>
                  </a:cubicBezTo>
                  <a:cubicBezTo>
                    <a:pt x="21" y="54"/>
                    <a:pt x="21" y="57"/>
                    <a:pt x="21" y="59"/>
                  </a:cubicBezTo>
                  <a:cubicBezTo>
                    <a:pt x="20" y="60"/>
                    <a:pt x="20" y="61"/>
                    <a:pt x="20" y="61"/>
                  </a:cubicBezTo>
                  <a:cubicBezTo>
                    <a:pt x="19" y="62"/>
                    <a:pt x="19" y="62"/>
                    <a:pt x="17" y="62"/>
                  </a:cubicBezTo>
                  <a:cubicBezTo>
                    <a:pt x="17" y="62"/>
                    <a:pt x="15" y="62"/>
                    <a:pt x="15" y="62"/>
                  </a:cubicBezTo>
                  <a:cubicBezTo>
                    <a:pt x="14" y="62"/>
                    <a:pt x="12" y="62"/>
                    <a:pt x="11" y="62"/>
                  </a:cubicBezTo>
                  <a:cubicBezTo>
                    <a:pt x="10" y="63"/>
                    <a:pt x="10" y="63"/>
                    <a:pt x="10" y="63"/>
                  </a:cubicBezTo>
                  <a:cubicBezTo>
                    <a:pt x="10" y="63"/>
                    <a:pt x="9" y="63"/>
                    <a:pt x="9" y="63"/>
                  </a:cubicBezTo>
                  <a:cubicBezTo>
                    <a:pt x="9" y="63"/>
                    <a:pt x="8" y="63"/>
                    <a:pt x="8" y="62"/>
                  </a:cubicBezTo>
                  <a:cubicBezTo>
                    <a:pt x="6" y="61"/>
                    <a:pt x="6" y="61"/>
                    <a:pt x="6" y="61"/>
                  </a:cubicBezTo>
                  <a:cubicBezTo>
                    <a:pt x="6" y="61"/>
                    <a:pt x="5" y="60"/>
                    <a:pt x="4" y="60"/>
                  </a:cubicBezTo>
                  <a:cubicBezTo>
                    <a:pt x="0" y="57"/>
                    <a:pt x="0" y="57"/>
                    <a:pt x="0" y="57"/>
                  </a:cubicBezTo>
                  <a:cubicBezTo>
                    <a:pt x="1" y="62"/>
                    <a:pt x="1" y="62"/>
                    <a:pt x="1" y="62"/>
                  </a:cubicBezTo>
                  <a:cubicBezTo>
                    <a:pt x="1" y="63"/>
                    <a:pt x="2" y="65"/>
                    <a:pt x="2" y="66"/>
                  </a:cubicBezTo>
                  <a:cubicBezTo>
                    <a:pt x="2" y="69"/>
                    <a:pt x="3" y="71"/>
                    <a:pt x="3" y="72"/>
                  </a:cubicBezTo>
                  <a:cubicBezTo>
                    <a:pt x="4" y="76"/>
                    <a:pt x="4" y="81"/>
                    <a:pt x="4" y="84"/>
                  </a:cubicBezTo>
                  <a:cubicBezTo>
                    <a:pt x="4" y="87"/>
                    <a:pt x="4" y="90"/>
                    <a:pt x="4" y="92"/>
                  </a:cubicBezTo>
                  <a:cubicBezTo>
                    <a:pt x="4" y="96"/>
                    <a:pt x="5" y="99"/>
                    <a:pt x="6" y="102"/>
                  </a:cubicBezTo>
                  <a:cubicBezTo>
                    <a:pt x="6" y="105"/>
                    <a:pt x="7" y="108"/>
                    <a:pt x="7" y="112"/>
                  </a:cubicBezTo>
                  <a:cubicBezTo>
                    <a:pt x="7" y="114"/>
                    <a:pt x="7" y="117"/>
                    <a:pt x="7" y="120"/>
                  </a:cubicBezTo>
                  <a:cubicBezTo>
                    <a:pt x="6" y="124"/>
                    <a:pt x="6" y="128"/>
                    <a:pt x="7" y="132"/>
                  </a:cubicBezTo>
                  <a:cubicBezTo>
                    <a:pt x="7" y="134"/>
                    <a:pt x="8" y="135"/>
                    <a:pt x="10" y="136"/>
                  </a:cubicBezTo>
                  <a:cubicBezTo>
                    <a:pt x="10" y="137"/>
                    <a:pt x="11" y="139"/>
                    <a:pt x="12" y="140"/>
                  </a:cubicBezTo>
                  <a:cubicBezTo>
                    <a:pt x="12" y="141"/>
                    <a:pt x="12" y="143"/>
                    <a:pt x="12" y="144"/>
                  </a:cubicBezTo>
                  <a:cubicBezTo>
                    <a:pt x="12" y="145"/>
                    <a:pt x="11" y="146"/>
                    <a:pt x="12" y="148"/>
                  </a:cubicBezTo>
                  <a:cubicBezTo>
                    <a:pt x="13" y="149"/>
                    <a:pt x="14" y="150"/>
                    <a:pt x="15" y="150"/>
                  </a:cubicBezTo>
                  <a:cubicBezTo>
                    <a:pt x="16" y="150"/>
                    <a:pt x="17" y="150"/>
                    <a:pt x="18" y="151"/>
                  </a:cubicBezTo>
                  <a:cubicBezTo>
                    <a:pt x="20" y="152"/>
                    <a:pt x="21" y="153"/>
                    <a:pt x="22" y="155"/>
                  </a:cubicBezTo>
                  <a:cubicBezTo>
                    <a:pt x="22" y="155"/>
                    <a:pt x="22" y="156"/>
                    <a:pt x="23" y="156"/>
                  </a:cubicBezTo>
                  <a:cubicBezTo>
                    <a:pt x="24" y="159"/>
                    <a:pt x="27" y="162"/>
                    <a:pt x="29" y="165"/>
                  </a:cubicBezTo>
                  <a:cubicBezTo>
                    <a:pt x="30" y="166"/>
                    <a:pt x="31" y="168"/>
                    <a:pt x="32" y="169"/>
                  </a:cubicBezTo>
                  <a:cubicBezTo>
                    <a:pt x="34" y="172"/>
                    <a:pt x="36" y="173"/>
                    <a:pt x="39" y="174"/>
                  </a:cubicBezTo>
                  <a:cubicBezTo>
                    <a:pt x="40" y="175"/>
                    <a:pt x="42" y="175"/>
                    <a:pt x="43" y="176"/>
                  </a:cubicBezTo>
                  <a:cubicBezTo>
                    <a:pt x="46" y="177"/>
                    <a:pt x="48" y="180"/>
                    <a:pt x="50" y="182"/>
                  </a:cubicBezTo>
                  <a:cubicBezTo>
                    <a:pt x="52" y="183"/>
                    <a:pt x="53" y="185"/>
                    <a:pt x="55" y="186"/>
                  </a:cubicBezTo>
                  <a:cubicBezTo>
                    <a:pt x="56" y="187"/>
                    <a:pt x="56" y="187"/>
                    <a:pt x="56" y="187"/>
                  </a:cubicBezTo>
                  <a:cubicBezTo>
                    <a:pt x="60" y="190"/>
                    <a:pt x="64" y="193"/>
                    <a:pt x="68" y="195"/>
                  </a:cubicBezTo>
                  <a:cubicBezTo>
                    <a:pt x="70" y="195"/>
                    <a:pt x="72" y="196"/>
                    <a:pt x="74" y="196"/>
                  </a:cubicBezTo>
                  <a:cubicBezTo>
                    <a:pt x="77" y="196"/>
                    <a:pt x="80" y="197"/>
                    <a:pt x="82" y="198"/>
                  </a:cubicBezTo>
                  <a:cubicBezTo>
                    <a:pt x="83" y="199"/>
                    <a:pt x="84" y="199"/>
                    <a:pt x="84" y="200"/>
                  </a:cubicBezTo>
                  <a:cubicBezTo>
                    <a:pt x="85" y="201"/>
                    <a:pt x="85" y="201"/>
                    <a:pt x="86" y="202"/>
                  </a:cubicBezTo>
                  <a:cubicBezTo>
                    <a:pt x="87" y="202"/>
                    <a:pt x="88" y="203"/>
                    <a:pt x="88" y="203"/>
                  </a:cubicBezTo>
                  <a:cubicBezTo>
                    <a:pt x="90" y="203"/>
                    <a:pt x="91" y="204"/>
                    <a:pt x="92" y="205"/>
                  </a:cubicBezTo>
                  <a:cubicBezTo>
                    <a:pt x="93" y="206"/>
                    <a:pt x="93" y="206"/>
                    <a:pt x="93" y="206"/>
                  </a:cubicBezTo>
                  <a:cubicBezTo>
                    <a:pt x="94" y="208"/>
                    <a:pt x="95" y="208"/>
                    <a:pt x="97" y="209"/>
                  </a:cubicBezTo>
                  <a:cubicBezTo>
                    <a:pt x="98" y="210"/>
                    <a:pt x="98" y="210"/>
                    <a:pt x="98" y="210"/>
                  </a:cubicBezTo>
                  <a:cubicBezTo>
                    <a:pt x="99" y="210"/>
                    <a:pt x="101" y="211"/>
                    <a:pt x="102" y="213"/>
                  </a:cubicBezTo>
                  <a:cubicBezTo>
                    <a:pt x="102" y="213"/>
                    <a:pt x="103" y="214"/>
                    <a:pt x="103" y="215"/>
                  </a:cubicBezTo>
                  <a:cubicBezTo>
                    <a:pt x="104" y="216"/>
                    <a:pt x="104" y="217"/>
                    <a:pt x="105" y="217"/>
                  </a:cubicBezTo>
                  <a:cubicBezTo>
                    <a:pt x="106" y="218"/>
                    <a:pt x="106" y="218"/>
                    <a:pt x="107" y="218"/>
                  </a:cubicBezTo>
                  <a:cubicBezTo>
                    <a:pt x="107" y="218"/>
                    <a:pt x="108" y="217"/>
                    <a:pt x="109" y="217"/>
                  </a:cubicBezTo>
                  <a:cubicBezTo>
                    <a:pt x="110" y="217"/>
                    <a:pt x="111" y="217"/>
                    <a:pt x="112" y="217"/>
                  </a:cubicBezTo>
                  <a:cubicBezTo>
                    <a:pt x="112" y="217"/>
                    <a:pt x="112" y="217"/>
                    <a:pt x="112" y="217"/>
                  </a:cubicBezTo>
                  <a:cubicBezTo>
                    <a:pt x="115" y="217"/>
                    <a:pt x="116" y="217"/>
                    <a:pt x="118" y="219"/>
                  </a:cubicBezTo>
                  <a:cubicBezTo>
                    <a:pt x="119" y="219"/>
                    <a:pt x="119" y="220"/>
                    <a:pt x="119" y="220"/>
                  </a:cubicBezTo>
                  <a:cubicBezTo>
                    <a:pt x="120" y="221"/>
                    <a:pt x="121" y="222"/>
                    <a:pt x="123" y="223"/>
                  </a:cubicBezTo>
                  <a:cubicBezTo>
                    <a:pt x="113" y="242"/>
                    <a:pt x="113" y="242"/>
                    <a:pt x="113" y="242"/>
                  </a:cubicBezTo>
                  <a:cubicBezTo>
                    <a:pt x="106" y="258"/>
                    <a:pt x="99" y="273"/>
                    <a:pt x="92" y="289"/>
                  </a:cubicBezTo>
                  <a:cubicBezTo>
                    <a:pt x="82" y="310"/>
                    <a:pt x="73" y="327"/>
                    <a:pt x="65" y="346"/>
                  </a:cubicBezTo>
                  <a:cubicBezTo>
                    <a:pt x="62" y="352"/>
                    <a:pt x="62" y="352"/>
                    <a:pt x="62" y="352"/>
                  </a:cubicBezTo>
                  <a:cubicBezTo>
                    <a:pt x="55" y="366"/>
                    <a:pt x="49" y="381"/>
                    <a:pt x="41" y="396"/>
                  </a:cubicBezTo>
                  <a:cubicBezTo>
                    <a:pt x="40" y="398"/>
                    <a:pt x="39" y="401"/>
                    <a:pt x="38" y="403"/>
                  </a:cubicBezTo>
                  <a:cubicBezTo>
                    <a:pt x="34" y="410"/>
                    <a:pt x="31" y="417"/>
                    <a:pt x="29" y="423"/>
                  </a:cubicBezTo>
                  <a:cubicBezTo>
                    <a:pt x="28" y="425"/>
                    <a:pt x="28" y="428"/>
                    <a:pt x="28" y="429"/>
                  </a:cubicBezTo>
                  <a:cubicBezTo>
                    <a:pt x="30" y="429"/>
                    <a:pt x="30" y="429"/>
                    <a:pt x="30" y="429"/>
                  </a:cubicBezTo>
                  <a:cubicBezTo>
                    <a:pt x="30" y="430"/>
                    <a:pt x="30" y="430"/>
                    <a:pt x="30" y="430"/>
                  </a:cubicBezTo>
                  <a:cubicBezTo>
                    <a:pt x="29" y="431"/>
                    <a:pt x="29" y="431"/>
                    <a:pt x="29" y="431"/>
                  </a:cubicBezTo>
                  <a:cubicBezTo>
                    <a:pt x="29" y="431"/>
                    <a:pt x="30" y="431"/>
                    <a:pt x="30" y="432"/>
                  </a:cubicBezTo>
                  <a:cubicBezTo>
                    <a:pt x="30" y="433"/>
                    <a:pt x="30" y="433"/>
                    <a:pt x="30" y="434"/>
                  </a:cubicBezTo>
                  <a:cubicBezTo>
                    <a:pt x="30" y="435"/>
                    <a:pt x="30" y="435"/>
                    <a:pt x="30" y="436"/>
                  </a:cubicBezTo>
                  <a:cubicBezTo>
                    <a:pt x="31" y="438"/>
                    <a:pt x="33" y="439"/>
                    <a:pt x="35" y="441"/>
                  </a:cubicBezTo>
                  <a:cubicBezTo>
                    <a:pt x="36" y="442"/>
                    <a:pt x="38" y="443"/>
                    <a:pt x="39" y="445"/>
                  </a:cubicBezTo>
                  <a:cubicBezTo>
                    <a:pt x="40" y="447"/>
                    <a:pt x="41" y="449"/>
                    <a:pt x="41" y="450"/>
                  </a:cubicBezTo>
                  <a:cubicBezTo>
                    <a:pt x="42" y="453"/>
                    <a:pt x="43" y="455"/>
                    <a:pt x="45" y="456"/>
                  </a:cubicBezTo>
                  <a:cubicBezTo>
                    <a:pt x="45" y="458"/>
                    <a:pt x="46" y="459"/>
                    <a:pt x="47" y="460"/>
                  </a:cubicBezTo>
                  <a:cubicBezTo>
                    <a:pt x="49" y="462"/>
                    <a:pt x="51" y="464"/>
                    <a:pt x="52" y="467"/>
                  </a:cubicBezTo>
                  <a:cubicBezTo>
                    <a:pt x="54" y="476"/>
                    <a:pt x="59" y="484"/>
                    <a:pt x="63" y="491"/>
                  </a:cubicBezTo>
                  <a:cubicBezTo>
                    <a:pt x="64" y="495"/>
                    <a:pt x="64" y="497"/>
                    <a:pt x="64" y="500"/>
                  </a:cubicBezTo>
                  <a:cubicBezTo>
                    <a:pt x="63" y="502"/>
                    <a:pt x="63" y="502"/>
                    <a:pt x="63" y="502"/>
                  </a:cubicBezTo>
                  <a:cubicBezTo>
                    <a:pt x="62" y="510"/>
                    <a:pt x="65" y="516"/>
                    <a:pt x="72" y="520"/>
                  </a:cubicBezTo>
                  <a:cubicBezTo>
                    <a:pt x="78" y="523"/>
                    <a:pt x="83" y="527"/>
                    <a:pt x="87" y="531"/>
                  </a:cubicBezTo>
                  <a:cubicBezTo>
                    <a:pt x="88" y="532"/>
                    <a:pt x="88" y="533"/>
                    <a:pt x="89" y="534"/>
                  </a:cubicBezTo>
                  <a:cubicBezTo>
                    <a:pt x="90" y="536"/>
                    <a:pt x="92" y="538"/>
                    <a:pt x="94" y="538"/>
                  </a:cubicBezTo>
                  <a:cubicBezTo>
                    <a:pt x="95" y="539"/>
                    <a:pt x="96" y="539"/>
                    <a:pt x="97" y="540"/>
                  </a:cubicBezTo>
                  <a:cubicBezTo>
                    <a:pt x="99" y="540"/>
                    <a:pt x="100" y="541"/>
                    <a:pt x="102" y="544"/>
                  </a:cubicBezTo>
                  <a:cubicBezTo>
                    <a:pt x="103" y="546"/>
                    <a:pt x="104" y="547"/>
                    <a:pt x="107" y="547"/>
                  </a:cubicBezTo>
                  <a:cubicBezTo>
                    <a:pt x="107" y="547"/>
                    <a:pt x="108" y="547"/>
                    <a:pt x="108" y="547"/>
                  </a:cubicBezTo>
                  <a:cubicBezTo>
                    <a:pt x="109" y="547"/>
                    <a:pt x="110" y="547"/>
                    <a:pt x="111" y="547"/>
                  </a:cubicBezTo>
                  <a:cubicBezTo>
                    <a:pt x="111" y="547"/>
                    <a:pt x="112" y="547"/>
                    <a:pt x="112" y="547"/>
                  </a:cubicBezTo>
                  <a:cubicBezTo>
                    <a:pt x="114" y="547"/>
                    <a:pt x="116" y="548"/>
                    <a:pt x="118" y="549"/>
                  </a:cubicBezTo>
                  <a:cubicBezTo>
                    <a:pt x="119" y="549"/>
                    <a:pt x="120" y="550"/>
                    <a:pt x="122" y="550"/>
                  </a:cubicBezTo>
                  <a:cubicBezTo>
                    <a:pt x="122" y="550"/>
                    <a:pt x="122" y="550"/>
                    <a:pt x="122" y="550"/>
                  </a:cubicBezTo>
                  <a:cubicBezTo>
                    <a:pt x="398" y="568"/>
                    <a:pt x="398" y="568"/>
                    <a:pt x="398" y="568"/>
                  </a:cubicBezTo>
                  <a:cubicBezTo>
                    <a:pt x="399" y="566"/>
                    <a:pt x="399" y="566"/>
                    <a:pt x="399" y="566"/>
                  </a:cubicBezTo>
                  <a:cubicBezTo>
                    <a:pt x="400" y="563"/>
                    <a:pt x="401" y="560"/>
                    <a:pt x="402" y="557"/>
                  </a:cubicBezTo>
                  <a:cubicBezTo>
                    <a:pt x="403" y="552"/>
                    <a:pt x="404" y="548"/>
                    <a:pt x="407" y="544"/>
                  </a:cubicBezTo>
                  <a:cubicBezTo>
                    <a:pt x="409" y="542"/>
                    <a:pt x="411" y="540"/>
                    <a:pt x="412" y="538"/>
                  </a:cubicBezTo>
                  <a:cubicBezTo>
                    <a:pt x="413" y="536"/>
                    <a:pt x="414" y="535"/>
                    <a:pt x="416" y="534"/>
                  </a:cubicBezTo>
                  <a:cubicBezTo>
                    <a:pt x="416" y="533"/>
                    <a:pt x="417" y="532"/>
                    <a:pt x="417" y="531"/>
                  </a:cubicBezTo>
                  <a:cubicBezTo>
                    <a:pt x="419" y="529"/>
                    <a:pt x="421" y="526"/>
                    <a:pt x="424" y="525"/>
                  </a:cubicBezTo>
                  <a:cubicBezTo>
                    <a:pt x="427" y="523"/>
                    <a:pt x="429" y="519"/>
                    <a:pt x="431" y="515"/>
                  </a:cubicBezTo>
                  <a:cubicBezTo>
                    <a:pt x="432" y="514"/>
                    <a:pt x="432" y="514"/>
                    <a:pt x="432" y="514"/>
                  </a:cubicBezTo>
                  <a:cubicBezTo>
                    <a:pt x="432" y="514"/>
                    <a:pt x="433" y="513"/>
                    <a:pt x="433" y="513"/>
                  </a:cubicBezTo>
                  <a:cubicBezTo>
                    <a:pt x="434" y="511"/>
                    <a:pt x="434" y="510"/>
                    <a:pt x="435" y="509"/>
                  </a:cubicBezTo>
                  <a:cubicBezTo>
                    <a:pt x="436" y="508"/>
                    <a:pt x="437" y="506"/>
                    <a:pt x="438" y="504"/>
                  </a:cubicBezTo>
                  <a:cubicBezTo>
                    <a:pt x="440" y="501"/>
                    <a:pt x="441" y="498"/>
                    <a:pt x="442" y="495"/>
                  </a:cubicBezTo>
                  <a:cubicBezTo>
                    <a:pt x="443" y="492"/>
                    <a:pt x="443" y="492"/>
                    <a:pt x="443" y="492"/>
                  </a:cubicBezTo>
                  <a:cubicBezTo>
                    <a:pt x="443" y="491"/>
                    <a:pt x="444" y="489"/>
                    <a:pt x="445" y="488"/>
                  </a:cubicBezTo>
                  <a:cubicBezTo>
                    <a:pt x="446" y="485"/>
                    <a:pt x="447" y="482"/>
                    <a:pt x="447" y="480"/>
                  </a:cubicBezTo>
                  <a:cubicBezTo>
                    <a:pt x="448" y="476"/>
                    <a:pt x="446" y="474"/>
                    <a:pt x="444" y="472"/>
                  </a:cubicBezTo>
                  <a:cubicBezTo>
                    <a:pt x="442" y="470"/>
                    <a:pt x="440" y="468"/>
                    <a:pt x="440" y="466"/>
                  </a:cubicBezTo>
                  <a:cubicBezTo>
                    <a:pt x="440" y="463"/>
                    <a:pt x="441" y="462"/>
                    <a:pt x="442" y="460"/>
                  </a:cubicBezTo>
                  <a:cubicBezTo>
                    <a:pt x="442" y="459"/>
                    <a:pt x="443" y="459"/>
                    <a:pt x="443" y="458"/>
                  </a:cubicBezTo>
                  <a:cubicBezTo>
                    <a:pt x="444" y="456"/>
                    <a:pt x="445" y="453"/>
                    <a:pt x="445" y="450"/>
                  </a:cubicBezTo>
                  <a:cubicBezTo>
                    <a:pt x="445" y="449"/>
                    <a:pt x="445" y="447"/>
                    <a:pt x="445" y="446"/>
                  </a:cubicBezTo>
                  <a:cubicBezTo>
                    <a:pt x="444" y="441"/>
                    <a:pt x="444" y="438"/>
                    <a:pt x="449" y="435"/>
                  </a:cubicBezTo>
                  <a:cubicBezTo>
                    <a:pt x="451" y="433"/>
                    <a:pt x="454" y="432"/>
                    <a:pt x="457" y="431"/>
                  </a:cubicBezTo>
                  <a:cubicBezTo>
                    <a:pt x="460" y="431"/>
                    <a:pt x="463" y="430"/>
                    <a:pt x="465" y="428"/>
                  </a:cubicBezTo>
                  <a:cubicBezTo>
                    <a:pt x="468" y="427"/>
                    <a:pt x="470" y="425"/>
                    <a:pt x="471" y="422"/>
                  </a:cubicBezTo>
                  <a:cubicBezTo>
                    <a:pt x="472" y="419"/>
                    <a:pt x="473" y="417"/>
                    <a:pt x="475" y="415"/>
                  </a:cubicBezTo>
                  <a:cubicBezTo>
                    <a:pt x="477" y="413"/>
                    <a:pt x="479" y="410"/>
                    <a:pt x="481" y="407"/>
                  </a:cubicBezTo>
                  <a:cubicBezTo>
                    <a:pt x="482" y="405"/>
                    <a:pt x="483" y="404"/>
                    <a:pt x="485" y="402"/>
                  </a:cubicBezTo>
                  <a:cubicBezTo>
                    <a:pt x="485" y="401"/>
                    <a:pt x="485" y="401"/>
                    <a:pt x="485" y="401"/>
                  </a:cubicBezTo>
                  <a:cubicBezTo>
                    <a:pt x="487" y="399"/>
                    <a:pt x="489" y="397"/>
                    <a:pt x="489" y="395"/>
                  </a:cubicBezTo>
                  <a:cubicBezTo>
                    <a:pt x="489" y="393"/>
                    <a:pt x="489" y="392"/>
                    <a:pt x="489" y="391"/>
                  </a:cubicBezTo>
                  <a:cubicBezTo>
                    <a:pt x="489" y="389"/>
                    <a:pt x="489" y="388"/>
                    <a:pt x="490" y="386"/>
                  </a:cubicBezTo>
                  <a:cubicBezTo>
                    <a:pt x="490" y="385"/>
                    <a:pt x="491" y="384"/>
                    <a:pt x="492" y="383"/>
                  </a:cubicBezTo>
                  <a:cubicBezTo>
                    <a:pt x="493" y="382"/>
                    <a:pt x="494" y="381"/>
                    <a:pt x="494" y="379"/>
                  </a:cubicBezTo>
                  <a:cubicBezTo>
                    <a:pt x="494" y="376"/>
                    <a:pt x="492" y="374"/>
                    <a:pt x="490" y="373"/>
                  </a:cubicBezTo>
                  <a:cubicBezTo>
                    <a:pt x="488" y="370"/>
                    <a:pt x="482" y="367"/>
                    <a:pt x="478" y="367"/>
                  </a:cubicBezTo>
                  <a:cubicBezTo>
                    <a:pt x="478" y="367"/>
                    <a:pt x="478" y="367"/>
                    <a:pt x="478" y="367"/>
                  </a:cubicBezTo>
                  <a:cubicBezTo>
                    <a:pt x="478" y="367"/>
                    <a:pt x="478" y="367"/>
                    <a:pt x="478" y="367"/>
                  </a:cubicBezTo>
                  <a:cubicBezTo>
                    <a:pt x="477" y="367"/>
                    <a:pt x="477" y="367"/>
                    <a:pt x="476" y="367"/>
                  </a:cubicBezTo>
                  <a:cubicBezTo>
                    <a:pt x="475" y="367"/>
                    <a:pt x="475" y="367"/>
                    <a:pt x="474" y="367"/>
                  </a:cubicBezTo>
                  <a:cubicBezTo>
                    <a:pt x="471" y="367"/>
                    <a:pt x="471" y="366"/>
                    <a:pt x="471" y="366"/>
                  </a:cubicBezTo>
                  <a:cubicBezTo>
                    <a:pt x="470" y="365"/>
                    <a:pt x="470" y="364"/>
                    <a:pt x="475" y="362"/>
                  </a:cubicBezTo>
                  <a:cubicBezTo>
                    <a:pt x="475" y="362"/>
                    <a:pt x="475" y="361"/>
                    <a:pt x="475" y="361"/>
                  </a:cubicBezTo>
                  <a:cubicBezTo>
                    <a:pt x="478" y="360"/>
                    <a:pt x="479" y="358"/>
                    <a:pt x="481" y="356"/>
                  </a:cubicBezTo>
                  <a:cubicBezTo>
                    <a:pt x="482" y="354"/>
                    <a:pt x="484" y="353"/>
                    <a:pt x="486" y="351"/>
                  </a:cubicBezTo>
                  <a:cubicBezTo>
                    <a:pt x="488" y="350"/>
                    <a:pt x="488" y="350"/>
                    <a:pt x="488" y="350"/>
                  </a:cubicBezTo>
                  <a:cubicBezTo>
                    <a:pt x="491" y="348"/>
                    <a:pt x="495" y="346"/>
                    <a:pt x="498" y="343"/>
                  </a:cubicBezTo>
                  <a:cubicBezTo>
                    <a:pt x="500" y="342"/>
                    <a:pt x="501" y="340"/>
                    <a:pt x="502" y="339"/>
                  </a:cubicBezTo>
                  <a:cubicBezTo>
                    <a:pt x="504" y="337"/>
                    <a:pt x="505" y="336"/>
                    <a:pt x="507" y="335"/>
                  </a:cubicBezTo>
                  <a:cubicBezTo>
                    <a:pt x="510" y="332"/>
                    <a:pt x="514" y="331"/>
                    <a:pt x="517" y="331"/>
                  </a:cubicBezTo>
                  <a:cubicBezTo>
                    <a:pt x="517" y="331"/>
                    <a:pt x="518" y="331"/>
                    <a:pt x="518" y="331"/>
                  </a:cubicBezTo>
                  <a:cubicBezTo>
                    <a:pt x="519" y="331"/>
                    <a:pt x="519" y="331"/>
                    <a:pt x="520" y="332"/>
                  </a:cubicBezTo>
                  <a:cubicBezTo>
                    <a:pt x="522" y="332"/>
                    <a:pt x="522" y="332"/>
                    <a:pt x="522" y="332"/>
                  </a:cubicBezTo>
                  <a:cubicBezTo>
                    <a:pt x="522" y="330"/>
                    <a:pt x="522" y="330"/>
                    <a:pt x="522" y="330"/>
                  </a:cubicBezTo>
                  <a:cubicBezTo>
                    <a:pt x="520" y="329"/>
                    <a:pt x="520" y="329"/>
                    <a:pt x="520" y="329"/>
                  </a:cubicBezTo>
                  <a:cubicBezTo>
                    <a:pt x="522" y="330"/>
                    <a:pt x="522" y="330"/>
                    <a:pt x="522" y="330"/>
                  </a:cubicBezTo>
                  <a:cubicBezTo>
                    <a:pt x="523" y="329"/>
                    <a:pt x="523" y="328"/>
                    <a:pt x="524" y="327"/>
                  </a:cubicBezTo>
                  <a:cubicBezTo>
                    <a:pt x="524" y="326"/>
                    <a:pt x="525" y="326"/>
                    <a:pt x="525" y="325"/>
                  </a:cubicBezTo>
                  <a:cubicBezTo>
                    <a:pt x="528" y="322"/>
                    <a:pt x="530" y="319"/>
                    <a:pt x="533" y="317"/>
                  </a:cubicBezTo>
                  <a:cubicBezTo>
                    <a:pt x="535" y="315"/>
                    <a:pt x="535" y="314"/>
                    <a:pt x="535" y="312"/>
                  </a:cubicBezTo>
                  <a:cubicBezTo>
                    <a:pt x="535" y="311"/>
                    <a:pt x="535" y="310"/>
                    <a:pt x="535" y="309"/>
                  </a:cubicBezTo>
                  <a:cubicBezTo>
                    <a:pt x="536" y="307"/>
                    <a:pt x="538" y="306"/>
                    <a:pt x="540" y="305"/>
                  </a:cubicBezTo>
                  <a:cubicBezTo>
                    <a:pt x="541" y="304"/>
                    <a:pt x="542" y="304"/>
                    <a:pt x="543" y="302"/>
                  </a:cubicBezTo>
                  <a:cubicBezTo>
                    <a:pt x="544" y="302"/>
                    <a:pt x="544" y="301"/>
                    <a:pt x="545" y="300"/>
                  </a:cubicBezTo>
                  <a:cubicBezTo>
                    <a:pt x="546" y="299"/>
                    <a:pt x="547" y="298"/>
                    <a:pt x="547" y="296"/>
                  </a:cubicBezTo>
                  <a:cubicBezTo>
                    <a:pt x="547" y="295"/>
                    <a:pt x="547" y="293"/>
                    <a:pt x="548" y="292"/>
                  </a:cubicBezTo>
                  <a:cubicBezTo>
                    <a:pt x="548" y="289"/>
                    <a:pt x="548" y="287"/>
                    <a:pt x="550" y="283"/>
                  </a:cubicBezTo>
                  <a:cubicBezTo>
                    <a:pt x="552" y="281"/>
                    <a:pt x="554" y="279"/>
                    <a:pt x="556" y="276"/>
                  </a:cubicBezTo>
                  <a:cubicBezTo>
                    <a:pt x="557" y="275"/>
                    <a:pt x="558" y="274"/>
                    <a:pt x="559" y="273"/>
                  </a:cubicBezTo>
                  <a:cubicBezTo>
                    <a:pt x="562" y="271"/>
                    <a:pt x="564" y="267"/>
                    <a:pt x="565" y="264"/>
                  </a:cubicBezTo>
                  <a:cubicBezTo>
                    <a:pt x="567" y="261"/>
                    <a:pt x="567" y="259"/>
                    <a:pt x="567" y="257"/>
                  </a:cubicBezTo>
                  <a:cubicBezTo>
                    <a:pt x="567" y="255"/>
                    <a:pt x="567" y="254"/>
                    <a:pt x="567" y="252"/>
                  </a:cubicBezTo>
                  <a:cubicBezTo>
                    <a:pt x="568" y="249"/>
                    <a:pt x="570" y="246"/>
                    <a:pt x="572" y="243"/>
                  </a:cubicBezTo>
                  <a:cubicBezTo>
                    <a:pt x="574" y="241"/>
                    <a:pt x="576" y="238"/>
                    <a:pt x="577" y="236"/>
                  </a:cubicBezTo>
                  <a:cubicBezTo>
                    <a:pt x="577" y="234"/>
                    <a:pt x="578" y="233"/>
                    <a:pt x="578" y="232"/>
                  </a:cubicBezTo>
                  <a:cubicBezTo>
                    <a:pt x="579" y="230"/>
                    <a:pt x="579" y="227"/>
                    <a:pt x="581" y="225"/>
                  </a:cubicBezTo>
                  <a:cubicBezTo>
                    <a:pt x="582" y="224"/>
                    <a:pt x="582" y="223"/>
                    <a:pt x="583" y="222"/>
                  </a:cubicBezTo>
                  <a:cubicBezTo>
                    <a:pt x="585" y="220"/>
                    <a:pt x="587" y="219"/>
                    <a:pt x="587" y="216"/>
                  </a:cubicBezTo>
                  <a:cubicBezTo>
                    <a:pt x="588" y="214"/>
                    <a:pt x="587" y="212"/>
                    <a:pt x="587" y="210"/>
                  </a:cubicBezTo>
                  <a:cubicBezTo>
                    <a:pt x="586" y="209"/>
                    <a:pt x="586" y="207"/>
                    <a:pt x="586" y="205"/>
                  </a:cubicBezTo>
                  <a:cubicBezTo>
                    <a:pt x="586" y="203"/>
                    <a:pt x="587" y="201"/>
                    <a:pt x="588" y="200"/>
                  </a:cubicBezTo>
                  <a:cubicBezTo>
                    <a:pt x="588" y="198"/>
                    <a:pt x="589" y="197"/>
                    <a:pt x="589" y="195"/>
                  </a:cubicBezTo>
                  <a:cubicBezTo>
                    <a:pt x="590" y="193"/>
                    <a:pt x="590" y="191"/>
                    <a:pt x="591" y="189"/>
                  </a:cubicBezTo>
                  <a:cubicBezTo>
                    <a:pt x="592" y="186"/>
                    <a:pt x="593" y="183"/>
                    <a:pt x="593" y="180"/>
                  </a:cubicBezTo>
                  <a:lnTo>
                    <a:pt x="593" y="178"/>
                  </a:lnTo>
                  <a:close/>
                  <a:moveTo>
                    <a:pt x="373" y="162"/>
                  </a:moveTo>
                  <a:cubicBezTo>
                    <a:pt x="373" y="162"/>
                    <a:pt x="372" y="162"/>
                    <a:pt x="371" y="162"/>
                  </a:cubicBezTo>
                  <a:cubicBezTo>
                    <a:pt x="370" y="162"/>
                    <a:pt x="369" y="163"/>
                    <a:pt x="367" y="163"/>
                  </a:cubicBezTo>
                  <a:cubicBezTo>
                    <a:pt x="367" y="164"/>
                    <a:pt x="367" y="164"/>
                    <a:pt x="367" y="164"/>
                  </a:cubicBezTo>
                  <a:cubicBezTo>
                    <a:pt x="368" y="163"/>
                    <a:pt x="368" y="162"/>
                    <a:pt x="369" y="161"/>
                  </a:cubicBezTo>
                  <a:cubicBezTo>
                    <a:pt x="371" y="160"/>
                    <a:pt x="371" y="159"/>
                    <a:pt x="371" y="158"/>
                  </a:cubicBezTo>
                  <a:cubicBezTo>
                    <a:pt x="372" y="158"/>
                    <a:pt x="372" y="157"/>
                    <a:pt x="372" y="157"/>
                  </a:cubicBezTo>
                  <a:cubicBezTo>
                    <a:pt x="373" y="156"/>
                    <a:pt x="373" y="156"/>
                    <a:pt x="374" y="155"/>
                  </a:cubicBezTo>
                  <a:cubicBezTo>
                    <a:pt x="374" y="155"/>
                    <a:pt x="375" y="154"/>
                    <a:pt x="375" y="154"/>
                  </a:cubicBezTo>
                  <a:cubicBezTo>
                    <a:pt x="375" y="155"/>
                    <a:pt x="375" y="156"/>
                    <a:pt x="375" y="156"/>
                  </a:cubicBezTo>
                  <a:cubicBezTo>
                    <a:pt x="375" y="159"/>
                    <a:pt x="374" y="161"/>
                    <a:pt x="373" y="162"/>
                  </a:cubicBezTo>
                  <a:close/>
                  <a:moveTo>
                    <a:pt x="389" y="127"/>
                  </a:moveTo>
                  <a:cubicBezTo>
                    <a:pt x="388" y="128"/>
                    <a:pt x="387" y="128"/>
                    <a:pt x="386" y="129"/>
                  </a:cubicBezTo>
                  <a:cubicBezTo>
                    <a:pt x="385" y="130"/>
                    <a:pt x="385" y="130"/>
                    <a:pt x="384" y="131"/>
                  </a:cubicBezTo>
                  <a:cubicBezTo>
                    <a:pt x="384" y="131"/>
                    <a:pt x="383" y="131"/>
                    <a:pt x="383" y="132"/>
                  </a:cubicBezTo>
                  <a:cubicBezTo>
                    <a:pt x="382" y="132"/>
                    <a:pt x="381" y="133"/>
                    <a:pt x="380" y="134"/>
                  </a:cubicBezTo>
                  <a:cubicBezTo>
                    <a:pt x="378" y="136"/>
                    <a:pt x="378" y="137"/>
                    <a:pt x="378" y="139"/>
                  </a:cubicBezTo>
                  <a:cubicBezTo>
                    <a:pt x="378" y="140"/>
                    <a:pt x="378" y="140"/>
                    <a:pt x="378" y="140"/>
                  </a:cubicBezTo>
                  <a:cubicBezTo>
                    <a:pt x="378" y="141"/>
                    <a:pt x="378" y="143"/>
                    <a:pt x="378" y="145"/>
                  </a:cubicBezTo>
                  <a:cubicBezTo>
                    <a:pt x="378" y="146"/>
                    <a:pt x="379" y="147"/>
                    <a:pt x="379" y="149"/>
                  </a:cubicBezTo>
                  <a:cubicBezTo>
                    <a:pt x="378" y="149"/>
                    <a:pt x="378" y="149"/>
                    <a:pt x="377" y="149"/>
                  </a:cubicBezTo>
                  <a:cubicBezTo>
                    <a:pt x="377" y="149"/>
                    <a:pt x="377" y="148"/>
                    <a:pt x="377" y="148"/>
                  </a:cubicBezTo>
                  <a:cubicBezTo>
                    <a:pt x="376" y="146"/>
                    <a:pt x="374" y="144"/>
                    <a:pt x="372" y="144"/>
                  </a:cubicBezTo>
                  <a:cubicBezTo>
                    <a:pt x="371" y="144"/>
                    <a:pt x="371" y="144"/>
                    <a:pt x="370" y="145"/>
                  </a:cubicBezTo>
                  <a:cubicBezTo>
                    <a:pt x="369" y="145"/>
                    <a:pt x="368" y="146"/>
                    <a:pt x="367" y="147"/>
                  </a:cubicBezTo>
                  <a:cubicBezTo>
                    <a:pt x="367" y="147"/>
                    <a:pt x="367" y="148"/>
                    <a:pt x="366" y="148"/>
                  </a:cubicBezTo>
                  <a:cubicBezTo>
                    <a:pt x="366" y="148"/>
                    <a:pt x="365" y="149"/>
                    <a:pt x="364" y="150"/>
                  </a:cubicBezTo>
                  <a:cubicBezTo>
                    <a:pt x="364" y="150"/>
                    <a:pt x="364" y="150"/>
                    <a:pt x="364" y="150"/>
                  </a:cubicBezTo>
                  <a:cubicBezTo>
                    <a:pt x="362" y="152"/>
                    <a:pt x="361" y="154"/>
                    <a:pt x="360" y="156"/>
                  </a:cubicBezTo>
                  <a:cubicBezTo>
                    <a:pt x="360" y="157"/>
                    <a:pt x="360" y="157"/>
                    <a:pt x="360" y="158"/>
                  </a:cubicBezTo>
                  <a:cubicBezTo>
                    <a:pt x="359" y="161"/>
                    <a:pt x="358" y="164"/>
                    <a:pt x="359" y="166"/>
                  </a:cubicBezTo>
                  <a:cubicBezTo>
                    <a:pt x="360" y="167"/>
                    <a:pt x="360" y="168"/>
                    <a:pt x="362" y="168"/>
                  </a:cubicBezTo>
                  <a:cubicBezTo>
                    <a:pt x="362" y="168"/>
                    <a:pt x="362" y="168"/>
                    <a:pt x="362" y="168"/>
                  </a:cubicBezTo>
                  <a:cubicBezTo>
                    <a:pt x="362" y="168"/>
                    <a:pt x="362" y="169"/>
                    <a:pt x="362" y="169"/>
                  </a:cubicBezTo>
                  <a:cubicBezTo>
                    <a:pt x="361" y="169"/>
                    <a:pt x="360" y="169"/>
                    <a:pt x="359" y="170"/>
                  </a:cubicBezTo>
                  <a:cubicBezTo>
                    <a:pt x="358" y="170"/>
                    <a:pt x="356" y="171"/>
                    <a:pt x="355" y="172"/>
                  </a:cubicBezTo>
                  <a:cubicBezTo>
                    <a:pt x="353" y="173"/>
                    <a:pt x="352" y="175"/>
                    <a:pt x="350" y="176"/>
                  </a:cubicBezTo>
                  <a:cubicBezTo>
                    <a:pt x="349" y="177"/>
                    <a:pt x="349" y="177"/>
                    <a:pt x="349" y="177"/>
                  </a:cubicBezTo>
                  <a:cubicBezTo>
                    <a:pt x="348" y="178"/>
                    <a:pt x="347" y="179"/>
                    <a:pt x="346" y="179"/>
                  </a:cubicBezTo>
                  <a:cubicBezTo>
                    <a:pt x="347" y="178"/>
                    <a:pt x="348" y="177"/>
                    <a:pt x="348" y="176"/>
                  </a:cubicBezTo>
                  <a:cubicBezTo>
                    <a:pt x="349" y="175"/>
                    <a:pt x="349" y="175"/>
                    <a:pt x="349" y="174"/>
                  </a:cubicBezTo>
                  <a:cubicBezTo>
                    <a:pt x="349" y="174"/>
                    <a:pt x="349" y="173"/>
                    <a:pt x="349" y="173"/>
                  </a:cubicBezTo>
                  <a:cubicBezTo>
                    <a:pt x="349" y="173"/>
                    <a:pt x="350" y="172"/>
                    <a:pt x="351" y="172"/>
                  </a:cubicBezTo>
                  <a:cubicBezTo>
                    <a:pt x="351" y="171"/>
                    <a:pt x="352" y="171"/>
                    <a:pt x="352" y="171"/>
                  </a:cubicBezTo>
                  <a:cubicBezTo>
                    <a:pt x="354" y="169"/>
                    <a:pt x="355" y="168"/>
                    <a:pt x="355" y="166"/>
                  </a:cubicBezTo>
                  <a:cubicBezTo>
                    <a:pt x="356" y="166"/>
                    <a:pt x="356" y="166"/>
                    <a:pt x="356" y="166"/>
                  </a:cubicBezTo>
                  <a:cubicBezTo>
                    <a:pt x="356" y="165"/>
                    <a:pt x="356" y="164"/>
                    <a:pt x="357" y="164"/>
                  </a:cubicBezTo>
                  <a:cubicBezTo>
                    <a:pt x="358" y="163"/>
                    <a:pt x="358" y="162"/>
                    <a:pt x="359" y="161"/>
                  </a:cubicBezTo>
                  <a:cubicBezTo>
                    <a:pt x="360" y="159"/>
                    <a:pt x="362" y="151"/>
                    <a:pt x="360" y="148"/>
                  </a:cubicBezTo>
                  <a:cubicBezTo>
                    <a:pt x="359" y="145"/>
                    <a:pt x="356" y="145"/>
                    <a:pt x="355" y="145"/>
                  </a:cubicBezTo>
                  <a:cubicBezTo>
                    <a:pt x="353" y="145"/>
                    <a:pt x="353" y="145"/>
                    <a:pt x="353" y="145"/>
                  </a:cubicBezTo>
                  <a:cubicBezTo>
                    <a:pt x="352" y="145"/>
                    <a:pt x="352" y="145"/>
                    <a:pt x="352" y="145"/>
                  </a:cubicBezTo>
                  <a:cubicBezTo>
                    <a:pt x="352" y="143"/>
                    <a:pt x="353" y="142"/>
                    <a:pt x="357" y="140"/>
                  </a:cubicBezTo>
                  <a:cubicBezTo>
                    <a:pt x="360" y="139"/>
                    <a:pt x="363" y="137"/>
                    <a:pt x="364" y="134"/>
                  </a:cubicBezTo>
                  <a:cubicBezTo>
                    <a:pt x="365" y="132"/>
                    <a:pt x="365" y="131"/>
                    <a:pt x="364" y="130"/>
                  </a:cubicBezTo>
                  <a:cubicBezTo>
                    <a:pt x="364" y="130"/>
                    <a:pt x="364" y="130"/>
                    <a:pt x="364" y="130"/>
                  </a:cubicBezTo>
                  <a:cubicBezTo>
                    <a:pt x="365" y="130"/>
                    <a:pt x="365" y="130"/>
                    <a:pt x="366" y="132"/>
                  </a:cubicBezTo>
                  <a:cubicBezTo>
                    <a:pt x="367" y="133"/>
                    <a:pt x="368" y="136"/>
                    <a:pt x="372" y="136"/>
                  </a:cubicBezTo>
                  <a:cubicBezTo>
                    <a:pt x="372" y="136"/>
                    <a:pt x="372" y="136"/>
                    <a:pt x="372" y="136"/>
                  </a:cubicBezTo>
                  <a:cubicBezTo>
                    <a:pt x="377" y="135"/>
                    <a:pt x="383" y="131"/>
                    <a:pt x="386" y="127"/>
                  </a:cubicBezTo>
                  <a:cubicBezTo>
                    <a:pt x="386" y="126"/>
                    <a:pt x="386" y="125"/>
                    <a:pt x="387" y="124"/>
                  </a:cubicBezTo>
                  <a:cubicBezTo>
                    <a:pt x="387" y="124"/>
                    <a:pt x="387" y="124"/>
                    <a:pt x="388" y="124"/>
                  </a:cubicBezTo>
                  <a:cubicBezTo>
                    <a:pt x="388" y="124"/>
                    <a:pt x="388" y="124"/>
                    <a:pt x="388" y="124"/>
                  </a:cubicBezTo>
                  <a:cubicBezTo>
                    <a:pt x="389" y="124"/>
                    <a:pt x="390" y="124"/>
                    <a:pt x="391" y="124"/>
                  </a:cubicBezTo>
                  <a:cubicBezTo>
                    <a:pt x="392" y="123"/>
                    <a:pt x="394" y="122"/>
                    <a:pt x="394" y="120"/>
                  </a:cubicBezTo>
                  <a:cubicBezTo>
                    <a:pt x="395" y="122"/>
                    <a:pt x="397" y="123"/>
                    <a:pt x="398" y="123"/>
                  </a:cubicBezTo>
                  <a:cubicBezTo>
                    <a:pt x="398" y="124"/>
                    <a:pt x="398" y="124"/>
                    <a:pt x="397" y="124"/>
                  </a:cubicBezTo>
                  <a:cubicBezTo>
                    <a:pt x="395" y="124"/>
                    <a:pt x="391" y="125"/>
                    <a:pt x="389" y="127"/>
                  </a:cubicBezTo>
                  <a:close/>
                  <a:moveTo>
                    <a:pt x="421" y="207"/>
                  </a:moveTo>
                  <a:cubicBezTo>
                    <a:pt x="419" y="207"/>
                    <a:pt x="419" y="207"/>
                    <a:pt x="419" y="207"/>
                  </a:cubicBezTo>
                  <a:cubicBezTo>
                    <a:pt x="419" y="208"/>
                    <a:pt x="419" y="208"/>
                    <a:pt x="419" y="208"/>
                  </a:cubicBezTo>
                  <a:cubicBezTo>
                    <a:pt x="418" y="207"/>
                    <a:pt x="417" y="206"/>
                    <a:pt x="415" y="205"/>
                  </a:cubicBezTo>
                  <a:cubicBezTo>
                    <a:pt x="412" y="204"/>
                    <a:pt x="410" y="204"/>
                    <a:pt x="408" y="204"/>
                  </a:cubicBezTo>
                  <a:cubicBezTo>
                    <a:pt x="404" y="204"/>
                    <a:pt x="404" y="204"/>
                    <a:pt x="404" y="204"/>
                  </a:cubicBezTo>
                  <a:cubicBezTo>
                    <a:pt x="406" y="204"/>
                    <a:pt x="408" y="203"/>
                    <a:pt x="410" y="203"/>
                  </a:cubicBezTo>
                  <a:cubicBezTo>
                    <a:pt x="410" y="203"/>
                    <a:pt x="410" y="203"/>
                    <a:pt x="410" y="203"/>
                  </a:cubicBezTo>
                  <a:cubicBezTo>
                    <a:pt x="412" y="203"/>
                    <a:pt x="413" y="203"/>
                    <a:pt x="414" y="204"/>
                  </a:cubicBezTo>
                  <a:cubicBezTo>
                    <a:pt x="415" y="204"/>
                    <a:pt x="416" y="204"/>
                    <a:pt x="417" y="205"/>
                  </a:cubicBezTo>
                  <a:cubicBezTo>
                    <a:pt x="419" y="205"/>
                    <a:pt x="421" y="206"/>
                    <a:pt x="423" y="206"/>
                  </a:cubicBezTo>
                  <a:cubicBezTo>
                    <a:pt x="424" y="206"/>
                    <a:pt x="426" y="205"/>
                    <a:pt x="427" y="205"/>
                  </a:cubicBezTo>
                  <a:cubicBezTo>
                    <a:pt x="425" y="206"/>
                    <a:pt x="423" y="207"/>
                    <a:pt x="421" y="207"/>
                  </a:cubicBezTo>
                  <a:close/>
                  <a:moveTo>
                    <a:pt x="433" y="202"/>
                  </a:moveTo>
                  <a:cubicBezTo>
                    <a:pt x="433" y="202"/>
                    <a:pt x="433" y="202"/>
                    <a:pt x="434" y="202"/>
                  </a:cubicBezTo>
                  <a:cubicBezTo>
                    <a:pt x="436" y="201"/>
                    <a:pt x="437" y="200"/>
                    <a:pt x="440" y="199"/>
                  </a:cubicBezTo>
                  <a:cubicBezTo>
                    <a:pt x="439" y="200"/>
                    <a:pt x="437" y="201"/>
                    <a:pt x="436" y="201"/>
                  </a:cubicBezTo>
                  <a:cubicBezTo>
                    <a:pt x="435" y="202"/>
                    <a:pt x="434" y="202"/>
                    <a:pt x="433" y="202"/>
                  </a:cubicBezTo>
                  <a:close/>
                </a:path>
              </a:pathLst>
            </a:custGeom>
            <a:solidFill>
              <a:schemeClr val="accent1"/>
            </a:solidFill>
            <a:ln w="4763" cap="rnd">
              <a:solidFill>
                <a:schemeClr val="bg1"/>
              </a:solidFill>
              <a:prstDash val="solid"/>
              <a:round/>
              <a:headEnd/>
              <a:tailEnd/>
            </a:ln>
            <a:effectLst>
              <a:outerShdw blurRad="381000" dist="2540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897090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1000" fill="hold"/>
                                        <p:tgtEl>
                                          <p:spTgt spid="78"/>
                                        </p:tgtEl>
                                        <p:attrNameLst>
                                          <p:attrName>ppt_x</p:attrName>
                                        </p:attrNameLst>
                                      </p:cBhvr>
                                      <p:tavLst>
                                        <p:tav tm="0">
                                          <p:val>
                                            <p:strVal val="#ppt_x"/>
                                          </p:val>
                                        </p:tav>
                                        <p:tav tm="100000">
                                          <p:val>
                                            <p:strVal val="#ppt_x"/>
                                          </p:val>
                                        </p:tav>
                                      </p:tavLst>
                                    </p:anim>
                                    <p:anim calcmode="lin" valueType="num">
                                      <p:cBhvr additive="base">
                                        <p:cTn id="8" dur="10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0F4B-FED3-F240-AD4D-36E07B204E0B}"/>
              </a:ext>
            </a:extLst>
          </p:cNvPr>
          <p:cNvSpPr>
            <a:spLocks noGrp="1"/>
          </p:cNvSpPr>
          <p:nvPr>
            <p:ph type="title"/>
          </p:nvPr>
        </p:nvSpPr>
        <p:spPr/>
        <p:txBody>
          <a:bodyPr/>
          <a:lstStyle/>
          <a:p>
            <a:r>
              <a:rPr lang="en-US" dirty="0"/>
              <a:t>Russia</a:t>
            </a:r>
            <a:br>
              <a:rPr lang="en-US" dirty="0"/>
            </a:br>
            <a:r>
              <a:rPr lang="en-US" dirty="0">
                <a:solidFill>
                  <a:schemeClr val="accent1"/>
                </a:solidFill>
              </a:rPr>
              <a:t>Map</a:t>
            </a:r>
          </a:p>
        </p:txBody>
      </p:sp>
      <p:grpSp>
        <p:nvGrpSpPr>
          <p:cNvPr id="36" name="Group 4">
            <a:extLst>
              <a:ext uri="{FF2B5EF4-FFF2-40B4-BE49-F238E27FC236}">
                <a16:creationId xmlns:a16="http://schemas.microsoft.com/office/drawing/2014/main" id="{78F8B0B9-62AC-4485-AF4D-97761E0B15B7}"/>
              </a:ext>
            </a:extLst>
          </p:cNvPr>
          <p:cNvGrpSpPr>
            <a:grpSpLocks noChangeAspect="1"/>
          </p:cNvGrpSpPr>
          <p:nvPr/>
        </p:nvGrpSpPr>
        <p:grpSpPr bwMode="auto">
          <a:xfrm>
            <a:off x="2832790" y="584777"/>
            <a:ext cx="8253821" cy="4329885"/>
            <a:chOff x="762" y="1755"/>
            <a:chExt cx="4362" cy="2567"/>
          </a:xfrm>
          <a:solidFill>
            <a:schemeClr val="bg1">
              <a:lumMod val="85000"/>
            </a:schemeClr>
          </a:solidFill>
        </p:grpSpPr>
        <p:sp>
          <p:nvSpPr>
            <p:cNvPr id="37" name="Freeform 9">
              <a:extLst>
                <a:ext uri="{FF2B5EF4-FFF2-40B4-BE49-F238E27FC236}">
                  <a16:creationId xmlns:a16="http://schemas.microsoft.com/office/drawing/2014/main" id="{319B95E4-9145-4623-8F85-880412AF04A7}"/>
                </a:ext>
              </a:extLst>
            </p:cNvPr>
            <p:cNvSpPr>
              <a:spLocks/>
            </p:cNvSpPr>
            <p:nvPr/>
          </p:nvSpPr>
          <p:spPr bwMode="auto">
            <a:xfrm>
              <a:off x="1229" y="2907"/>
              <a:ext cx="31" cy="31"/>
            </a:xfrm>
            <a:custGeom>
              <a:avLst/>
              <a:gdLst>
                <a:gd name="T0" fmla="*/ 3 w 15"/>
                <a:gd name="T1" fmla="*/ 1 h 15"/>
                <a:gd name="T2" fmla="*/ 6 w 15"/>
                <a:gd name="T3" fmla="*/ 6 h 15"/>
                <a:gd name="T4" fmla="*/ 9 w 15"/>
                <a:gd name="T5" fmla="*/ 0 h 15"/>
                <a:gd name="T6" fmla="*/ 15 w 15"/>
                <a:gd name="T7" fmla="*/ 7 h 15"/>
                <a:gd name="T8" fmla="*/ 8 w 15"/>
                <a:gd name="T9" fmla="*/ 15 h 15"/>
                <a:gd name="T10" fmla="*/ 0 w 15"/>
                <a:gd name="T11" fmla="*/ 7 h 15"/>
                <a:gd name="T12" fmla="*/ 3 w 15"/>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3" y="1"/>
                  </a:moveTo>
                  <a:cubicBezTo>
                    <a:pt x="5" y="3"/>
                    <a:pt x="5" y="5"/>
                    <a:pt x="6" y="6"/>
                  </a:cubicBezTo>
                  <a:cubicBezTo>
                    <a:pt x="6" y="7"/>
                    <a:pt x="11" y="4"/>
                    <a:pt x="9" y="0"/>
                  </a:cubicBezTo>
                  <a:cubicBezTo>
                    <a:pt x="12" y="0"/>
                    <a:pt x="15" y="4"/>
                    <a:pt x="15" y="7"/>
                  </a:cubicBezTo>
                  <a:cubicBezTo>
                    <a:pt x="15" y="11"/>
                    <a:pt x="12" y="15"/>
                    <a:pt x="8" y="15"/>
                  </a:cubicBezTo>
                  <a:cubicBezTo>
                    <a:pt x="4" y="15"/>
                    <a:pt x="0" y="11"/>
                    <a:pt x="0" y="7"/>
                  </a:cubicBezTo>
                  <a:cubicBezTo>
                    <a:pt x="0" y="5"/>
                    <a:pt x="2" y="3"/>
                    <a:pt x="3" y="1"/>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0">
              <a:extLst>
                <a:ext uri="{FF2B5EF4-FFF2-40B4-BE49-F238E27FC236}">
                  <a16:creationId xmlns:a16="http://schemas.microsoft.com/office/drawing/2014/main" id="{90ED1982-187E-4AE6-9ACA-9E726B46E12D}"/>
                </a:ext>
              </a:extLst>
            </p:cNvPr>
            <p:cNvSpPr>
              <a:spLocks/>
            </p:cNvSpPr>
            <p:nvPr/>
          </p:nvSpPr>
          <p:spPr bwMode="auto">
            <a:xfrm>
              <a:off x="4234" y="2453"/>
              <a:ext cx="421" cy="565"/>
            </a:xfrm>
            <a:custGeom>
              <a:avLst/>
              <a:gdLst>
                <a:gd name="T0" fmla="*/ 193 w 202"/>
                <a:gd name="T1" fmla="*/ 56 h 271"/>
                <a:gd name="T2" fmla="*/ 200 w 202"/>
                <a:gd name="T3" fmla="*/ 95 h 271"/>
                <a:gd name="T4" fmla="*/ 181 w 202"/>
                <a:gd name="T5" fmla="*/ 88 h 271"/>
                <a:gd name="T6" fmla="*/ 164 w 202"/>
                <a:gd name="T7" fmla="*/ 88 h 271"/>
                <a:gd name="T8" fmla="*/ 155 w 202"/>
                <a:gd name="T9" fmla="*/ 104 h 271"/>
                <a:gd name="T10" fmla="*/ 154 w 202"/>
                <a:gd name="T11" fmla="*/ 124 h 271"/>
                <a:gd name="T12" fmla="*/ 164 w 202"/>
                <a:gd name="T13" fmla="*/ 144 h 271"/>
                <a:gd name="T14" fmla="*/ 167 w 202"/>
                <a:gd name="T15" fmla="*/ 169 h 271"/>
                <a:gd name="T16" fmla="*/ 176 w 202"/>
                <a:gd name="T17" fmla="*/ 184 h 271"/>
                <a:gd name="T18" fmla="*/ 193 w 202"/>
                <a:gd name="T19" fmla="*/ 181 h 271"/>
                <a:gd name="T20" fmla="*/ 187 w 202"/>
                <a:gd name="T21" fmla="*/ 198 h 271"/>
                <a:gd name="T22" fmla="*/ 178 w 202"/>
                <a:gd name="T23" fmla="*/ 213 h 271"/>
                <a:gd name="T24" fmla="*/ 163 w 202"/>
                <a:gd name="T25" fmla="*/ 231 h 271"/>
                <a:gd name="T26" fmla="*/ 161 w 202"/>
                <a:gd name="T27" fmla="*/ 217 h 271"/>
                <a:gd name="T28" fmla="*/ 147 w 202"/>
                <a:gd name="T29" fmla="*/ 227 h 271"/>
                <a:gd name="T30" fmla="*/ 127 w 202"/>
                <a:gd name="T31" fmla="*/ 241 h 271"/>
                <a:gd name="T32" fmla="*/ 130 w 202"/>
                <a:gd name="T33" fmla="*/ 255 h 271"/>
                <a:gd name="T34" fmla="*/ 113 w 202"/>
                <a:gd name="T35" fmla="*/ 269 h 271"/>
                <a:gd name="T36" fmla="*/ 103 w 202"/>
                <a:gd name="T37" fmla="*/ 260 h 271"/>
                <a:gd name="T38" fmla="*/ 89 w 202"/>
                <a:gd name="T39" fmla="*/ 260 h 271"/>
                <a:gd name="T40" fmla="*/ 74 w 202"/>
                <a:gd name="T41" fmla="*/ 266 h 271"/>
                <a:gd name="T42" fmla="*/ 75 w 202"/>
                <a:gd name="T43" fmla="*/ 253 h 271"/>
                <a:gd name="T44" fmla="*/ 75 w 202"/>
                <a:gd name="T45" fmla="*/ 245 h 271"/>
                <a:gd name="T46" fmla="*/ 59 w 202"/>
                <a:gd name="T47" fmla="*/ 230 h 271"/>
                <a:gd name="T48" fmla="*/ 36 w 202"/>
                <a:gd name="T49" fmla="*/ 238 h 271"/>
                <a:gd name="T50" fmla="*/ 30 w 202"/>
                <a:gd name="T51" fmla="*/ 227 h 271"/>
                <a:gd name="T52" fmla="*/ 10 w 202"/>
                <a:gd name="T53" fmla="*/ 208 h 271"/>
                <a:gd name="T54" fmla="*/ 4 w 202"/>
                <a:gd name="T55" fmla="*/ 189 h 271"/>
                <a:gd name="T56" fmla="*/ 7 w 202"/>
                <a:gd name="T57" fmla="*/ 176 h 271"/>
                <a:gd name="T58" fmla="*/ 18 w 202"/>
                <a:gd name="T59" fmla="*/ 171 h 271"/>
                <a:gd name="T60" fmla="*/ 9 w 202"/>
                <a:gd name="T61" fmla="*/ 159 h 271"/>
                <a:gd name="T62" fmla="*/ 22 w 202"/>
                <a:gd name="T63" fmla="*/ 149 h 271"/>
                <a:gd name="T64" fmla="*/ 30 w 202"/>
                <a:gd name="T65" fmla="*/ 142 h 271"/>
                <a:gd name="T66" fmla="*/ 39 w 202"/>
                <a:gd name="T67" fmla="*/ 131 h 271"/>
                <a:gd name="T68" fmla="*/ 48 w 202"/>
                <a:gd name="T69" fmla="*/ 119 h 271"/>
                <a:gd name="T70" fmla="*/ 34 w 202"/>
                <a:gd name="T71" fmla="*/ 101 h 271"/>
                <a:gd name="T72" fmla="*/ 25 w 202"/>
                <a:gd name="T73" fmla="*/ 79 h 271"/>
                <a:gd name="T74" fmla="*/ 25 w 202"/>
                <a:gd name="T75" fmla="*/ 69 h 271"/>
                <a:gd name="T76" fmla="*/ 29 w 202"/>
                <a:gd name="T77" fmla="*/ 61 h 271"/>
                <a:gd name="T78" fmla="*/ 38 w 202"/>
                <a:gd name="T79" fmla="*/ 51 h 271"/>
                <a:gd name="T80" fmla="*/ 50 w 202"/>
                <a:gd name="T81" fmla="*/ 43 h 271"/>
                <a:gd name="T82" fmla="*/ 50 w 202"/>
                <a:gd name="T83" fmla="*/ 26 h 271"/>
                <a:gd name="T84" fmla="*/ 55 w 202"/>
                <a:gd name="T85" fmla="*/ 17 h 271"/>
                <a:gd name="T86" fmla="*/ 72 w 202"/>
                <a:gd name="T87" fmla="*/ 27 h 271"/>
                <a:gd name="T88" fmla="*/ 94 w 202"/>
                <a:gd name="T89" fmla="*/ 24 h 271"/>
                <a:gd name="T90" fmla="*/ 109 w 202"/>
                <a:gd name="T91" fmla="*/ 14 h 271"/>
                <a:gd name="T92" fmla="*/ 131 w 202"/>
                <a:gd name="T93" fmla="*/ 2 h 271"/>
                <a:gd name="T94" fmla="*/ 139 w 202"/>
                <a:gd name="T95" fmla="*/ 16 h 271"/>
                <a:gd name="T96" fmla="*/ 147 w 202"/>
                <a:gd name="T97" fmla="*/ 20 h 271"/>
                <a:gd name="T98" fmla="*/ 157 w 202"/>
                <a:gd name="T99" fmla="*/ 32 h 271"/>
                <a:gd name="T100" fmla="*/ 174 w 202"/>
                <a:gd name="T101" fmla="*/ 35 h 271"/>
                <a:gd name="T102" fmla="*/ 179 w 202"/>
                <a:gd name="T103" fmla="*/ 52 h 271"/>
                <a:gd name="T104" fmla="*/ 187 w 202"/>
                <a:gd name="T105" fmla="*/ 5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71">
                  <a:moveTo>
                    <a:pt x="193" y="55"/>
                  </a:moveTo>
                  <a:cubicBezTo>
                    <a:pt x="193" y="55"/>
                    <a:pt x="193" y="55"/>
                    <a:pt x="193" y="56"/>
                  </a:cubicBezTo>
                  <a:cubicBezTo>
                    <a:pt x="194" y="58"/>
                    <a:pt x="199" y="80"/>
                    <a:pt x="200" y="84"/>
                  </a:cubicBezTo>
                  <a:cubicBezTo>
                    <a:pt x="201" y="89"/>
                    <a:pt x="202" y="94"/>
                    <a:pt x="200" y="95"/>
                  </a:cubicBezTo>
                  <a:cubicBezTo>
                    <a:pt x="199" y="95"/>
                    <a:pt x="195" y="89"/>
                    <a:pt x="192" y="90"/>
                  </a:cubicBezTo>
                  <a:cubicBezTo>
                    <a:pt x="189" y="92"/>
                    <a:pt x="184" y="91"/>
                    <a:pt x="181" y="88"/>
                  </a:cubicBezTo>
                  <a:cubicBezTo>
                    <a:pt x="178" y="86"/>
                    <a:pt x="175" y="76"/>
                    <a:pt x="171" y="78"/>
                  </a:cubicBezTo>
                  <a:cubicBezTo>
                    <a:pt x="168" y="81"/>
                    <a:pt x="166" y="88"/>
                    <a:pt x="164" y="88"/>
                  </a:cubicBezTo>
                  <a:cubicBezTo>
                    <a:pt x="162" y="88"/>
                    <a:pt x="160" y="90"/>
                    <a:pt x="158" y="93"/>
                  </a:cubicBezTo>
                  <a:cubicBezTo>
                    <a:pt x="156" y="95"/>
                    <a:pt x="158" y="101"/>
                    <a:pt x="155" y="104"/>
                  </a:cubicBezTo>
                  <a:cubicBezTo>
                    <a:pt x="152" y="107"/>
                    <a:pt x="151" y="109"/>
                    <a:pt x="151" y="114"/>
                  </a:cubicBezTo>
                  <a:cubicBezTo>
                    <a:pt x="152" y="118"/>
                    <a:pt x="149" y="119"/>
                    <a:pt x="154" y="124"/>
                  </a:cubicBezTo>
                  <a:cubicBezTo>
                    <a:pt x="160" y="128"/>
                    <a:pt x="159" y="129"/>
                    <a:pt x="160" y="133"/>
                  </a:cubicBezTo>
                  <a:cubicBezTo>
                    <a:pt x="160" y="137"/>
                    <a:pt x="161" y="140"/>
                    <a:pt x="164" y="144"/>
                  </a:cubicBezTo>
                  <a:cubicBezTo>
                    <a:pt x="166" y="149"/>
                    <a:pt x="163" y="151"/>
                    <a:pt x="163" y="155"/>
                  </a:cubicBezTo>
                  <a:cubicBezTo>
                    <a:pt x="162" y="159"/>
                    <a:pt x="164" y="164"/>
                    <a:pt x="167" y="169"/>
                  </a:cubicBezTo>
                  <a:cubicBezTo>
                    <a:pt x="170" y="173"/>
                    <a:pt x="171" y="175"/>
                    <a:pt x="171" y="178"/>
                  </a:cubicBezTo>
                  <a:cubicBezTo>
                    <a:pt x="171" y="182"/>
                    <a:pt x="175" y="184"/>
                    <a:pt x="176" y="184"/>
                  </a:cubicBezTo>
                  <a:cubicBezTo>
                    <a:pt x="178" y="184"/>
                    <a:pt x="181" y="181"/>
                    <a:pt x="182" y="178"/>
                  </a:cubicBezTo>
                  <a:cubicBezTo>
                    <a:pt x="182" y="174"/>
                    <a:pt x="191" y="175"/>
                    <a:pt x="193" y="181"/>
                  </a:cubicBezTo>
                  <a:cubicBezTo>
                    <a:pt x="194" y="186"/>
                    <a:pt x="189" y="186"/>
                    <a:pt x="187" y="189"/>
                  </a:cubicBezTo>
                  <a:cubicBezTo>
                    <a:pt x="186" y="193"/>
                    <a:pt x="191" y="197"/>
                    <a:pt x="187" y="198"/>
                  </a:cubicBezTo>
                  <a:cubicBezTo>
                    <a:pt x="183" y="199"/>
                    <a:pt x="180" y="200"/>
                    <a:pt x="179" y="203"/>
                  </a:cubicBezTo>
                  <a:cubicBezTo>
                    <a:pt x="178" y="206"/>
                    <a:pt x="178" y="209"/>
                    <a:pt x="178" y="213"/>
                  </a:cubicBezTo>
                  <a:cubicBezTo>
                    <a:pt x="177" y="216"/>
                    <a:pt x="173" y="214"/>
                    <a:pt x="172" y="218"/>
                  </a:cubicBezTo>
                  <a:cubicBezTo>
                    <a:pt x="171" y="223"/>
                    <a:pt x="168" y="231"/>
                    <a:pt x="163" y="231"/>
                  </a:cubicBezTo>
                  <a:cubicBezTo>
                    <a:pt x="158" y="230"/>
                    <a:pt x="155" y="228"/>
                    <a:pt x="158" y="224"/>
                  </a:cubicBezTo>
                  <a:cubicBezTo>
                    <a:pt x="161" y="221"/>
                    <a:pt x="165" y="217"/>
                    <a:pt x="161" y="217"/>
                  </a:cubicBezTo>
                  <a:cubicBezTo>
                    <a:pt x="158" y="217"/>
                    <a:pt x="155" y="216"/>
                    <a:pt x="150" y="219"/>
                  </a:cubicBezTo>
                  <a:cubicBezTo>
                    <a:pt x="145" y="222"/>
                    <a:pt x="152" y="227"/>
                    <a:pt x="147" y="227"/>
                  </a:cubicBezTo>
                  <a:cubicBezTo>
                    <a:pt x="142" y="227"/>
                    <a:pt x="133" y="229"/>
                    <a:pt x="130" y="232"/>
                  </a:cubicBezTo>
                  <a:cubicBezTo>
                    <a:pt x="127" y="235"/>
                    <a:pt x="126" y="236"/>
                    <a:pt x="127" y="241"/>
                  </a:cubicBezTo>
                  <a:cubicBezTo>
                    <a:pt x="128" y="246"/>
                    <a:pt x="131" y="245"/>
                    <a:pt x="129" y="247"/>
                  </a:cubicBezTo>
                  <a:cubicBezTo>
                    <a:pt x="127" y="249"/>
                    <a:pt x="136" y="251"/>
                    <a:pt x="130" y="255"/>
                  </a:cubicBezTo>
                  <a:cubicBezTo>
                    <a:pt x="125" y="259"/>
                    <a:pt x="121" y="255"/>
                    <a:pt x="120" y="260"/>
                  </a:cubicBezTo>
                  <a:cubicBezTo>
                    <a:pt x="119" y="265"/>
                    <a:pt x="117" y="266"/>
                    <a:pt x="113" y="269"/>
                  </a:cubicBezTo>
                  <a:cubicBezTo>
                    <a:pt x="111" y="270"/>
                    <a:pt x="110" y="271"/>
                    <a:pt x="108" y="271"/>
                  </a:cubicBezTo>
                  <a:cubicBezTo>
                    <a:pt x="103" y="260"/>
                    <a:pt x="103" y="260"/>
                    <a:pt x="103" y="260"/>
                  </a:cubicBezTo>
                  <a:cubicBezTo>
                    <a:pt x="98" y="264"/>
                    <a:pt x="98" y="264"/>
                    <a:pt x="98" y="264"/>
                  </a:cubicBezTo>
                  <a:cubicBezTo>
                    <a:pt x="89" y="260"/>
                    <a:pt x="89" y="260"/>
                    <a:pt x="89" y="260"/>
                  </a:cubicBezTo>
                  <a:cubicBezTo>
                    <a:pt x="81" y="268"/>
                    <a:pt x="81" y="268"/>
                    <a:pt x="81" y="268"/>
                  </a:cubicBezTo>
                  <a:cubicBezTo>
                    <a:pt x="74" y="266"/>
                    <a:pt x="74" y="266"/>
                    <a:pt x="74" y="266"/>
                  </a:cubicBezTo>
                  <a:cubicBezTo>
                    <a:pt x="72" y="259"/>
                    <a:pt x="72" y="259"/>
                    <a:pt x="72" y="259"/>
                  </a:cubicBezTo>
                  <a:cubicBezTo>
                    <a:pt x="75" y="253"/>
                    <a:pt x="75" y="253"/>
                    <a:pt x="75" y="253"/>
                  </a:cubicBezTo>
                  <a:cubicBezTo>
                    <a:pt x="80" y="251"/>
                    <a:pt x="80" y="251"/>
                    <a:pt x="80" y="251"/>
                  </a:cubicBezTo>
                  <a:cubicBezTo>
                    <a:pt x="75" y="245"/>
                    <a:pt x="75" y="245"/>
                    <a:pt x="75" y="245"/>
                  </a:cubicBezTo>
                  <a:cubicBezTo>
                    <a:pt x="75" y="240"/>
                    <a:pt x="75" y="240"/>
                    <a:pt x="75" y="240"/>
                  </a:cubicBezTo>
                  <a:cubicBezTo>
                    <a:pt x="59" y="230"/>
                    <a:pt x="59" y="230"/>
                    <a:pt x="59" y="230"/>
                  </a:cubicBezTo>
                  <a:cubicBezTo>
                    <a:pt x="44" y="229"/>
                    <a:pt x="44" y="229"/>
                    <a:pt x="44" y="229"/>
                  </a:cubicBezTo>
                  <a:cubicBezTo>
                    <a:pt x="36" y="238"/>
                    <a:pt x="36" y="238"/>
                    <a:pt x="36" y="238"/>
                  </a:cubicBezTo>
                  <a:cubicBezTo>
                    <a:pt x="32" y="238"/>
                    <a:pt x="32" y="238"/>
                    <a:pt x="32" y="238"/>
                  </a:cubicBezTo>
                  <a:cubicBezTo>
                    <a:pt x="30" y="227"/>
                    <a:pt x="30" y="227"/>
                    <a:pt x="30" y="227"/>
                  </a:cubicBezTo>
                  <a:cubicBezTo>
                    <a:pt x="21" y="220"/>
                    <a:pt x="21" y="220"/>
                    <a:pt x="21" y="220"/>
                  </a:cubicBezTo>
                  <a:cubicBezTo>
                    <a:pt x="10" y="208"/>
                    <a:pt x="10" y="208"/>
                    <a:pt x="10" y="208"/>
                  </a:cubicBezTo>
                  <a:cubicBezTo>
                    <a:pt x="5" y="197"/>
                    <a:pt x="5" y="197"/>
                    <a:pt x="5" y="197"/>
                  </a:cubicBezTo>
                  <a:cubicBezTo>
                    <a:pt x="4" y="189"/>
                    <a:pt x="4" y="189"/>
                    <a:pt x="4" y="189"/>
                  </a:cubicBezTo>
                  <a:cubicBezTo>
                    <a:pt x="0" y="183"/>
                    <a:pt x="0" y="183"/>
                    <a:pt x="0" y="183"/>
                  </a:cubicBezTo>
                  <a:cubicBezTo>
                    <a:pt x="7" y="176"/>
                    <a:pt x="7" y="176"/>
                    <a:pt x="7" y="176"/>
                  </a:cubicBezTo>
                  <a:cubicBezTo>
                    <a:pt x="15" y="172"/>
                    <a:pt x="15" y="172"/>
                    <a:pt x="15" y="172"/>
                  </a:cubicBezTo>
                  <a:cubicBezTo>
                    <a:pt x="18" y="171"/>
                    <a:pt x="18" y="171"/>
                    <a:pt x="18" y="171"/>
                  </a:cubicBezTo>
                  <a:cubicBezTo>
                    <a:pt x="22" y="165"/>
                    <a:pt x="22" y="165"/>
                    <a:pt x="22" y="165"/>
                  </a:cubicBezTo>
                  <a:cubicBezTo>
                    <a:pt x="9" y="159"/>
                    <a:pt x="9" y="159"/>
                    <a:pt x="9" y="159"/>
                  </a:cubicBezTo>
                  <a:cubicBezTo>
                    <a:pt x="15" y="154"/>
                    <a:pt x="15" y="154"/>
                    <a:pt x="15" y="154"/>
                  </a:cubicBezTo>
                  <a:cubicBezTo>
                    <a:pt x="22" y="149"/>
                    <a:pt x="22" y="149"/>
                    <a:pt x="22" y="149"/>
                  </a:cubicBezTo>
                  <a:cubicBezTo>
                    <a:pt x="23" y="141"/>
                    <a:pt x="23" y="141"/>
                    <a:pt x="23" y="141"/>
                  </a:cubicBezTo>
                  <a:cubicBezTo>
                    <a:pt x="30" y="142"/>
                    <a:pt x="30" y="142"/>
                    <a:pt x="30" y="142"/>
                  </a:cubicBezTo>
                  <a:cubicBezTo>
                    <a:pt x="37" y="142"/>
                    <a:pt x="37" y="142"/>
                    <a:pt x="37" y="142"/>
                  </a:cubicBezTo>
                  <a:cubicBezTo>
                    <a:pt x="39" y="131"/>
                    <a:pt x="39" y="131"/>
                    <a:pt x="39" y="131"/>
                  </a:cubicBezTo>
                  <a:cubicBezTo>
                    <a:pt x="42" y="122"/>
                    <a:pt x="42" y="122"/>
                    <a:pt x="42" y="122"/>
                  </a:cubicBezTo>
                  <a:cubicBezTo>
                    <a:pt x="48" y="119"/>
                    <a:pt x="48" y="119"/>
                    <a:pt x="48" y="119"/>
                  </a:cubicBezTo>
                  <a:cubicBezTo>
                    <a:pt x="46" y="111"/>
                    <a:pt x="46" y="111"/>
                    <a:pt x="46" y="111"/>
                  </a:cubicBezTo>
                  <a:cubicBezTo>
                    <a:pt x="34" y="101"/>
                    <a:pt x="34" y="101"/>
                    <a:pt x="34" y="101"/>
                  </a:cubicBezTo>
                  <a:cubicBezTo>
                    <a:pt x="35" y="88"/>
                    <a:pt x="35" y="88"/>
                    <a:pt x="35" y="88"/>
                  </a:cubicBezTo>
                  <a:cubicBezTo>
                    <a:pt x="25" y="79"/>
                    <a:pt x="25" y="79"/>
                    <a:pt x="25" y="79"/>
                  </a:cubicBezTo>
                  <a:cubicBezTo>
                    <a:pt x="33" y="73"/>
                    <a:pt x="33" y="73"/>
                    <a:pt x="33" y="73"/>
                  </a:cubicBezTo>
                  <a:cubicBezTo>
                    <a:pt x="25" y="69"/>
                    <a:pt x="25" y="69"/>
                    <a:pt x="25" y="69"/>
                  </a:cubicBezTo>
                  <a:cubicBezTo>
                    <a:pt x="23" y="64"/>
                    <a:pt x="23" y="64"/>
                    <a:pt x="23" y="64"/>
                  </a:cubicBezTo>
                  <a:cubicBezTo>
                    <a:pt x="29" y="61"/>
                    <a:pt x="29" y="61"/>
                    <a:pt x="29" y="61"/>
                  </a:cubicBezTo>
                  <a:cubicBezTo>
                    <a:pt x="30" y="51"/>
                    <a:pt x="30" y="51"/>
                    <a:pt x="30" y="51"/>
                  </a:cubicBezTo>
                  <a:cubicBezTo>
                    <a:pt x="38" y="51"/>
                    <a:pt x="38" y="51"/>
                    <a:pt x="38" y="51"/>
                  </a:cubicBezTo>
                  <a:cubicBezTo>
                    <a:pt x="38" y="43"/>
                    <a:pt x="38" y="43"/>
                    <a:pt x="38" y="43"/>
                  </a:cubicBezTo>
                  <a:cubicBezTo>
                    <a:pt x="50" y="43"/>
                    <a:pt x="50" y="43"/>
                    <a:pt x="50" y="43"/>
                  </a:cubicBezTo>
                  <a:cubicBezTo>
                    <a:pt x="51" y="36"/>
                    <a:pt x="51" y="36"/>
                    <a:pt x="51" y="36"/>
                  </a:cubicBezTo>
                  <a:cubicBezTo>
                    <a:pt x="50" y="26"/>
                    <a:pt x="50" y="26"/>
                    <a:pt x="50" y="26"/>
                  </a:cubicBezTo>
                  <a:cubicBezTo>
                    <a:pt x="46" y="21"/>
                    <a:pt x="46" y="21"/>
                    <a:pt x="46" y="21"/>
                  </a:cubicBezTo>
                  <a:cubicBezTo>
                    <a:pt x="55" y="17"/>
                    <a:pt x="55" y="17"/>
                    <a:pt x="55" y="17"/>
                  </a:cubicBezTo>
                  <a:cubicBezTo>
                    <a:pt x="65" y="28"/>
                    <a:pt x="65" y="28"/>
                    <a:pt x="65" y="28"/>
                  </a:cubicBezTo>
                  <a:cubicBezTo>
                    <a:pt x="72" y="27"/>
                    <a:pt x="72" y="27"/>
                    <a:pt x="72" y="27"/>
                  </a:cubicBezTo>
                  <a:cubicBezTo>
                    <a:pt x="76" y="22"/>
                    <a:pt x="76" y="22"/>
                    <a:pt x="76" y="22"/>
                  </a:cubicBezTo>
                  <a:cubicBezTo>
                    <a:pt x="94" y="24"/>
                    <a:pt x="94" y="24"/>
                    <a:pt x="94" y="24"/>
                  </a:cubicBezTo>
                  <a:cubicBezTo>
                    <a:pt x="98" y="12"/>
                    <a:pt x="98" y="12"/>
                    <a:pt x="98" y="12"/>
                  </a:cubicBezTo>
                  <a:cubicBezTo>
                    <a:pt x="109" y="14"/>
                    <a:pt x="109" y="14"/>
                    <a:pt x="109" y="14"/>
                  </a:cubicBezTo>
                  <a:cubicBezTo>
                    <a:pt x="120" y="0"/>
                    <a:pt x="120" y="0"/>
                    <a:pt x="120" y="0"/>
                  </a:cubicBezTo>
                  <a:cubicBezTo>
                    <a:pt x="131" y="2"/>
                    <a:pt x="131" y="2"/>
                    <a:pt x="131" y="2"/>
                  </a:cubicBezTo>
                  <a:cubicBezTo>
                    <a:pt x="132" y="12"/>
                    <a:pt x="132" y="12"/>
                    <a:pt x="132" y="12"/>
                  </a:cubicBezTo>
                  <a:cubicBezTo>
                    <a:pt x="139" y="16"/>
                    <a:pt x="139" y="16"/>
                    <a:pt x="139" y="16"/>
                  </a:cubicBezTo>
                  <a:cubicBezTo>
                    <a:pt x="140" y="20"/>
                    <a:pt x="140" y="20"/>
                    <a:pt x="140" y="20"/>
                  </a:cubicBezTo>
                  <a:cubicBezTo>
                    <a:pt x="147" y="20"/>
                    <a:pt x="147" y="20"/>
                    <a:pt x="147" y="20"/>
                  </a:cubicBezTo>
                  <a:cubicBezTo>
                    <a:pt x="154" y="27"/>
                    <a:pt x="154" y="27"/>
                    <a:pt x="154" y="27"/>
                  </a:cubicBezTo>
                  <a:cubicBezTo>
                    <a:pt x="157" y="32"/>
                    <a:pt x="157" y="32"/>
                    <a:pt x="157" y="32"/>
                  </a:cubicBezTo>
                  <a:cubicBezTo>
                    <a:pt x="166" y="37"/>
                    <a:pt x="166" y="37"/>
                    <a:pt x="166" y="37"/>
                  </a:cubicBezTo>
                  <a:cubicBezTo>
                    <a:pt x="174" y="35"/>
                    <a:pt x="174" y="35"/>
                    <a:pt x="174" y="35"/>
                  </a:cubicBezTo>
                  <a:cubicBezTo>
                    <a:pt x="177" y="41"/>
                    <a:pt x="177" y="41"/>
                    <a:pt x="177" y="41"/>
                  </a:cubicBezTo>
                  <a:cubicBezTo>
                    <a:pt x="179" y="52"/>
                    <a:pt x="179" y="52"/>
                    <a:pt x="179" y="52"/>
                  </a:cubicBezTo>
                  <a:cubicBezTo>
                    <a:pt x="187" y="50"/>
                    <a:pt x="187" y="50"/>
                    <a:pt x="187" y="50"/>
                  </a:cubicBezTo>
                  <a:cubicBezTo>
                    <a:pt x="187" y="54"/>
                    <a:pt x="187" y="54"/>
                    <a:pt x="187" y="54"/>
                  </a:cubicBezTo>
                  <a:lnTo>
                    <a:pt x="193" y="5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1">
              <a:extLst>
                <a:ext uri="{FF2B5EF4-FFF2-40B4-BE49-F238E27FC236}">
                  <a16:creationId xmlns:a16="http://schemas.microsoft.com/office/drawing/2014/main" id="{DBBA12B1-28C4-465D-A286-053E1FFB9BF7}"/>
                </a:ext>
              </a:extLst>
            </p:cNvPr>
            <p:cNvSpPr>
              <a:spLocks/>
            </p:cNvSpPr>
            <p:nvPr/>
          </p:nvSpPr>
          <p:spPr bwMode="auto">
            <a:xfrm>
              <a:off x="4574" y="3326"/>
              <a:ext cx="375" cy="409"/>
            </a:xfrm>
            <a:custGeom>
              <a:avLst/>
              <a:gdLst>
                <a:gd name="T0" fmla="*/ 1 w 180"/>
                <a:gd name="T1" fmla="*/ 5 h 196"/>
                <a:gd name="T2" fmla="*/ 7 w 180"/>
                <a:gd name="T3" fmla="*/ 13 h 196"/>
                <a:gd name="T4" fmla="*/ 15 w 180"/>
                <a:gd name="T5" fmla="*/ 20 h 196"/>
                <a:gd name="T6" fmla="*/ 16 w 180"/>
                <a:gd name="T7" fmla="*/ 27 h 196"/>
                <a:gd name="T8" fmla="*/ 11 w 180"/>
                <a:gd name="T9" fmla="*/ 37 h 196"/>
                <a:gd name="T10" fmla="*/ 22 w 180"/>
                <a:gd name="T11" fmla="*/ 47 h 196"/>
                <a:gd name="T12" fmla="*/ 38 w 180"/>
                <a:gd name="T13" fmla="*/ 68 h 196"/>
                <a:gd name="T14" fmla="*/ 58 w 180"/>
                <a:gd name="T15" fmla="*/ 74 h 196"/>
                <a:gd name="T16" fmla="*/ 66 w 180"/>
                <a:gd name="T17" fmla="*/ 89 h 196"/>
                <a:gd name="T18" fmla="*/ 83 w 180"/>
                <a:gd name="T19" fmla="*/ 104 h 196"/>
                <a:gd name="T20" fmla="*/ 103 w 180"/>
                <a:gd name="T21" fmla="*/ 133 h 196"/>
                <a:gd name="T22" fmla="*/ 116 w 180"/>
                <a:gd name="T23" fmla="*/ 141 h 196"/>
                <a:gd name="T24" fmla="*/ 127 w 180"/>
                <a:gd name="T25" fmla="*/ 156 h 196"/>
                <a:gd name="T26" fmla="*/ 136 w 180"/>
                <a:gd name="T27" fmla="*/ 166 h 196"/>
                <a:gd name="T28" fmla="*/ 143 w 180"/>
                <a:gd name="T29" fmla="*/ 179 h 196"/>
                <a:gd name="T30" fmla="*/ 159 w 180"/>
                <a:gd name="T31" fmla="*/ 193 h 196"/>
                <a:gd name="T32" fmla="*/ 162 w 180"/>
                <a:gd name="T33" fmla="*/ 186 h 196"/>
                <a:gd name="T34" fmla="*/ 155 w 180"/>
                <a:gd name="T35" fmla="*/ 172 h 196"/>
                <a:gd name="T36" fmla="*/ 161 w 180"/>
                <a:gd name="T37" fmla="*/ 167 h 196"/>
                <a:gd name="T38" fmla="*/ 166 w 180"/>
                <a:gd name="T39" fmla="*/ 163 h 196"/>
                <a:gd name="T40" fmla="*/ 178 w 180"/>
                <a:gd name="T41" fmla="*/ 168 h 196"/>
                <a:gd name="T42" fmla="*/ 170 w 180"/>
                <a:gd name="T43" fmla="*/ 156 h 196"/>
                <a:gd name="T44" fmla="*/ 162 w 180"/>
                <a:gd name="T45" fmla="*/ 158 h 196"/>
                <a:gd name="T46" fmla="*/ 153 w 180"/>
                <a:gd name="T47" fmla="*/ 152 h 196"/>
                <a:gd name="T48" fmla="*/ 138 w 180"/>
                <a:gd name="T49" fmla="*/ 150 h 196"/>
                <a:gd name="T50" fmla="*/ 124 w 180"/>
                <a:gd name="T51" fmla="*/ 133 h 196"/>
                <a:gd name="T52" fmla="*/ 114 w 180"/>
                <a:gd name="T53" fmla="*/ 114 h 196"/>
                <a:gd name="T54" fmla="*/ 114 w 180"/>
                <a:gd name="T55" fmla="*/ 100 h 196"/>
                <a:gd name="T56" fmla="*/ 128 w 180"/>
                <a:gd name="T57" fmla="*/ 94 h 196"/>
                <a:gd name="T58" fmla="*/ 137 w 180"/>
                <a:gd name="T59" fmla="*/ 95 h 196"/>
                <a:gd name="T60" fmla="*/ 120 w 180"/>
                <a:gd name="T61" fmla="*/ 88 h 196"/>
                <a:gd name="T62" fmla="*/ 74 w 180"/>
                <a:gd name="T63" fmla="*/ 58 h 196"/>
                <a:gd name="T64" fmla="*/ 61 w 180"/>
                <a:gd name="T65" fmla="*/ 50 h 196"/>
                <a:gd name="T66" fmla="*/ 51 w 180"/>
                <a:gd name="T67" fmla="*/ 42 h 196"/>
                <a:gd name="T68" fmla="*/ 43 w 180"/>
                <a:gd name="T69" fmla="*/ 30 h 196"/>
                <a:gd name="T70" fmla="*/ 25 w 180"/>
                <a:gd name="T71" fmla="*/ 16 h 196"/>
                <a:gd name="T72" fmla="*/ 12 w 180"/>
                <a:gd name="T73" fmla="*/ 7 h 196"/>
                <a:gd name="T74" fmla="*/ 5 w 180"/>
                <a:gd name="T75" fmla="*/ 0 h 196"/>
                <a:gd name="T76" fmla="*/ 1 w 180"/>
                <a:gd name="T77" fmla="*/ 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196">
                  <a:moveTo>
                    <a:pt x="1" y="5"/>
                  </a:moveTo>
                  <a:cubicBezTo>
                    <a:pt x="0" y="7"/>
                    <a:pt x="3" y="13"/>
                    <a:pt x="7" y="13"/>
                  </a:cubicBezTo>
                  <a:cubicBezTo>
                    <a:pt x="10" y="13"/>
                    <a:pt x="12" y="15"/>
                    <a:pt x="15" y="20"/>
                  </a:cubicBezTo>
                  <a:cubicBezTo>
                    <a:pt x="18" y="24"/>
                    <a:pt x="20" y="27"/>
                    <a:pt x="16" y="27"/>
                  </a:cubicBezTo>
                  <a:cubicBezTo>
                    <a:pt x="12" y="27"/>
                    <a:pt x="9" y="33"/>
                    <a:pt x="11" y="37"/>
                  </a:cubicBezTo>
                  <a:cubicBezTo>
                    <a:pt x="13" y="41"/>
                    <a:pt x="20" y="44"/>
                    <a:pt x="22" y="47"/>
                  </a:cubicBezTo>
                  <a:cubicBezTo>
                    <a:pt x="25" y="50"/>
                    <a:pt x="33" y="64"/>
                    <a:pt x="38" y="68"/>
                  </a:cubicBezTo>
                  <a:cubicBezTo>
                    <a:pt x="42" y="72"/>
                    <a:pt x="51" y="70"/>
                    <a:pt x="58" y="74"/>
                  </a:cubicBezTo>
                  <a:cubicBezTo>
                    <a:pt x="64" y="77"/>
                    <a:pt x="65" y="84"/>
                    <a:pt x="66" y="89"/>
                  </a:cubicBezTo>
                  <a:cubicBezTo>
                    <a:pt x="67" y="95"/>
                    <a:pt x="79" y="99"/>
                    <a:pt x="83" y="104"/>
                  </a:cubicBezTo>
                  <a:cubicBezTo>
                    <a:pt x="87" y="108"/>
                    <a:pt x="101" y="128"/>
                    <a:pt x="103" y="133"/>
                  </a:cubicBezTo>
                  <a:cubicBezTo>
                    <a:pt x="105" y="139"/>
                    <a:pt x="112" y="138"/>
                    <a:pt x="116" y="141"/>
                  </a:cubicBezTo>
                  <a:cubicBezTo>
                    <a:pt x="121" y="143"/>
                    <a:pt x="126" y="153"/>
                    <a:pt x="127" y="156"/>
                  </a:cubicBezTo>
                  <a:cubicBezTo>
                    <a:pt x="128" y="160"/>
                    <a:pt x="132" y="162"/>
                    <a:pt x="136" y="166"/>
                  </a:cubicBezTo>
                  <a:cubicBezTo>
                    <a:pt x="141" y="170"/>
                    <a:pt x="142" y="172"/>
                    <a:pt x="143" y="179"/>
                  </a:cubicBezTo>
                  <a:cubicBezTo>
                    <a:pt x="143" y="187"/>
                    <a:pt x="155" y="190"/>
                    <a:pt x="159" y="193"/>
                  </a:cubicBezTo>
                  <a:cubicBezTo>
                    <a:pt x="162" y="196"/>
                    <a:pt x="165" y="189"/>
                    <a:pt x="162" y="186"/>
                  </a:cubicBezTo>
                  <a:cubicBezTo>
                    <a:pt x="160" y="183"/>
                    <a:pt x="155" y="175"/>
                    <a:pt x="155" y="172"/>
                  </a:cubicBezTo>
                  <a:cubicBezTo>
                    <a:pt x="155" y="168"/>
                    <a:pt x="158" y="167"/>
                    <a:pt x="161" y="167"/>
                  </a:cubicBezTo>
                  <a:cubicBezTo>
                    <a:pt x="163" y="166"/>
                    <a:pt x="161" y="162"/>
                    <a:pt x="166" y="163"/>
                  </a:cubicBezTo>
                  <a:cubicBezTo>
                    <a:pt x="172" y="164"/>
                    <a:pt x="177" y="172"/>
                    <a:pt x="178" y="168"/>
                  </a:cubicBezTo>
                  <a:cubicBezTo>
                    <a:pt x="180" y="164"/>
                    <a:pt x="172" y="159"/>
                    <a:pt x="170" y="156"/>
                  </a:cubicBezTo>
                  <a:cubicBezTo>
                    <a:pt x="167" y="153"/>
                    <a:pt x="165" y="160"/>
                    <a:pt x="162" y="158"/>
                  </a:cubicBezTo>
                  <a:cubicBezTo>
                    <a:pt x="159" y="156"/>
                    <a:pt x="155" y="154"/>
                    <a:pt x="153" y="152"/>
                  </a:cubicBezTo>
                  <a:cubicBezTo>
                    <a:pt x="151" y="150"/>
                    <a:pt x="142" y="153"/>
                    <a:pt x="138" y="150"/>
                  </a:cubicBezTo>
                  <a:cubicBezTo>
                    <a:pt x="134" y="147"/>
                    <a:pt x="128" y="139"/>
                    <a:pt x="124" y="133"/>
                  </a:cubicBezTo>
                  <a:cubicBezTo>
                    <a:pt x="119" y="127"/>
                    <a:pt x="117" y="119"/>
                    <a:pt x="114" y="114"/>
                  </a:cubicBezTo>
                  <a:cubicBezTo>
                    <a:pt x="112" y="109"/>
                    <a:pt x="111" y="103"/>
                    <a:pt x="114" y="100"/>
                  </a:cubicBezTo>
                  <a:cubicBezTo>
                    <a:pt x="117" y="97"/>
                    <a:pt x="121" y="91"/>
                    <a:pt x="128" y="94"/>
                  </a:cubicBezTo>
                  <a:cubicBezTo>
                    <a:pt x="136" y="97"/>
                    <a:pt x="139" y="96"/>
                    <a:pt x="137" y="95"/>
                  </a:cubicBezTo>
                  <a:cubicBezTo>
                    <a:pt x="136" y="93"/>
                    <a:pt x="125" y="91"/>
                    <a:pt x="120" y="88"/>
                  </a:cubicBezTo>
                  <a:cubicBezTo>
                    <a:pt x="116" y="85"/>
                    <a:pt x="78" y="62"/>
                    <a:pt x="74" y="58"/>
                  </a:cubicBezTo>
                  <a:cubicBezTo>
                    <a:pt x="70" y="54"/>
                    <a:pt x="64" y="53"/>
                    <a:pt x="61" y="50"/>
                  </a:cubicBezTo>
                  <a:cubicBezTo>
                    <a:pt x="57" y="47"/>
                    <a:pt x="55" y="48"/>
                    <a:pt x="51" y="42"/>
                  </a:cubicBezTo>
                  <a:cubicBezTo>
                    <a:pt x="47" y="36"/>
                    <a:pt x="46" y="34"/>
                    <a:pt x="43" y="30"/>
                  </a:cubicBezTo>
                  <a:cubicBezTo>
                    <a:pt x="39" y="26"/>
                    <a:pt x="29" y="19"/>
                    <a:pt x="25" y="16"/>
                  </a:cubicBezTo>
                  <a:cubicBezTo>
                    <a:pt x="20" y="13"/>
                    <a:pt x="16" y="12"/>
                    <a:pt x="12" y="7"/>
                  </a:cubicBezTo>
                  <a:cubicBezTo>
                    <a:pt x="8" y="2"/>
                    <a:pt x="8" y="0"/>
                    <a:pt x="5" y="0"/>
                  </a:cubicBezTo>
                  <a:cubicBezTo>
                    <a:pt x="1" y="1"/>
                    <a:pt x="1" y="5"/>
                    <a:pt x="1" y="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2">
              <a:extLst>
                <a:ext uri="{FF2B5EF4-FFF2-40B4-BE49-F238E27FC236}">
                  <a16:creationId xmlns:a16="http://schemas.microsoft.com/office/drawing/2014/main" id="{C30E8B87-2447-4EEC-854A-ED7CDAC09E2B}"/>
                </a:ext>
              </a:extLst>
            </p:cNvPr>
            <p:cNvSpPr>
              <a:spLocks/>
            </p:cNvSpPr>
            <p:nvPr/>
          </p:nvSpPr>
          <p:spPr bwMode="auto">
            <a:xfrm>
              <a:off x="4432" y="3782"/>
              <a:ext cx="163" cy="148"/>
            </a:xfrm>
            <a:custGeom>
              <a:avLst/>
              <a:gdLst>
                <a:gd name="T0" fmla="*/ 77 w 78"/>
                <a:gd name="T1" fmla="*/ 27 h 71"/>
                <a:gd name="T2" fmla="*/ 73 w 78"/>
                <a:gd name="T3" fmla="*/ 20 h 71"/>
                <a:gd name="T4" fmla="*/ 65 w 78"/>
                <a:gd name="T5" fmla="*/ 15 h 71"/>
                <a:gd name="T6" fmla="*/ 55 w 78"/>
                <a:gd name="T7" fmla="*/ 29 h 71"/>
                <a:gd name="T8" fmla="*/ 50 w 78"/>
                <a:gd name="T9" fmla="*/ 37 h 71"/>
                <a:gd name="T10" fmla="*/ 45 w 78"/>
                <a:gd name="T11" fmla="*/ 48 h 71"/>
                <a:gd name="T12" fmla="*/ 41 w 78"/>
                <a:gd name="T13" fmla="*/ 57 h 71"/>
                <a:gd name="T14" fmla="*/ 23 w 78"/>
                <a:gd name="T15" fmla="*/ 69 h 71"/>
                <a:gd name="T16" fmla="*/ 12 w 78"/>
                <a:gd name="T17" fmla="*/ 66 h 71"/>
                <a:gd name="T18" fmla="*/ 8 w 78"/>
                <a:gd name="T19" fmla="*/ 59 h 71"/>
                <a:gd name="T20" fmla="*/ 0 w 78"/>
                <a:gd name="T21" fmla="*/ 53 h 71"/>
                <a:gd name="T22" fmla="*/ 0 w 78"/>
                <a:gd name="T23" fmla="*/ 53 h 71"/>
                <a:gd name="T24" fmla="*/ 0 w 78"/>
                <a:gd name="T25" fmla="*/ 46 h 71"/>
                <a:gd name="T26" fmla="*/ 0 w 78"/>
                <a:gd name="T27" fmla="*/ 37 h 71"/>
                <a:gd name="T28" fmla="*/ 3 w 78"/>
                <a:gd name="T29" fmla="*/ 34 h 71"/>
                <a:gd name="T30" fmla="*/ 9 w 78"/>
                <a:gd name="T31" fmla="*/ 33 h 71"/>
                <a:gd name="T32" fmla="*/ 15 w 78"/>
                <a:gd name="T33" fmla="*/ 27 h 71"/>
                <a:gd name="T34" fmla="*/ 15 w 78"/>
                <a:gd name="T35" fmla="*/ 17 h 71"/>
                <a:gd name="T36" fmla="*/ 26 w 78"/>
                <a:gd name="T37" fmla="*/ 18 h 71"/>
                <a:gd name="T38" fmla="*/ 32 w 78"/>
                <a:gd name="T39" fmla="*/ 15 h 71"/>
                <a:gd name="T40" fmla="*/ 41 w 78"/>
                <a:gd name="T41" fmla="*/ 20 h 71"/>
                <a:gd name="T42" fmla="*/ 47 w 78"/>
                <a:gd name="T43" fmla="*/ 16 h 71"/>
                <a:gd name="T44" fmla="*/ 52 w 78"/>
                <a:gd name="T45" fmla="*/ 15 h 71"/>
                <a:gd name="T46" fmla="*/ 57 w 78"/>
                <a:gd name="T47" fmla="*/ 8 h 71"/>
                <a:gd name="T48" fmla="*/ 69 w 78"/>
                <a:gd name="T49" fmla="*/ 6 h 71"/>
                <a:gd name="T50" fmla="*/ 75 w 78"/>
                <a:gd name="T51" fmla="*/ 0 h 71"/>
                <a:gd name="T52" fmla="*/ 78 w 78"/>
                <a:gd name="T53" fmla="*/ 1 h 71"/>
                <a:gd name="T54" fmla="*/ 77 w 78"/>
                <a:gd name="T55" fmla="*/ 2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8" h="71">
                  <a:moveTo>
                    <a:pt x="77" y="27"/>
                  </a:moveTo>
                  <a:cubicBezTo>
                    <a:pt x="74" y="25"/>
                    <a:pt x="73" y="21"/>
                    <a:pt x="73" y="20"/>
                  </a:cubicBezTo>
                  <a:cubicBezTo>
                    <a:pt x="72" y="18"/>
                    <a:pt x="68" y="11"/>
                    <a:pt x="65" y="15"/>
                  </a:cubicBezTo>
                  <a:cubicBezTo>
                    <a:pt x="63" y="19"/>
                    <a:pt x="55" y="24"/>
                    <a:pt x="55" y="29"/>
                  </a:cubicBezTo>
                  <a:cubicBezTo>
                    <a:pt x="55" y="33"/>
                    <a:pt x="53" y="33"/>
                    <a:pt x="50" y="37"/>
                  </a:cubicBezTo>
                  <a:cubicBezTo>
                    <a:pt x="46" y="40"/>
                    <a:pt x="44" y="44"/>
                    <a:pt x="45" y="48"/>
                  </a:cubicBezTo>
                  <a:cubicBezTo>
                    <a:pt x="45" y="51"/>
                    <a:pt x="44" y="54"/>
                    <a:pt x="41" y="57"/>
                  </a:cubicBezTo>
                  <a:cubicBezTo>
                    <a:pt x="37" y="59"/>
                    <a:pt x="26" y="67"/>
                    <a:pt x="23" y="69"/>
                  </a:cubicBezTo>
                  <a:cubicBezTo>
                    <a:pt x="19" y="71"/>
                    <a:pt x="15" y="69"/>
                    <a:pt x="12" y="66"/>
                  </a:cubicBezTo>
                  <a:cubicBezTo>
                    <a:pt x="9" y="63"/>
                    <a:pt x="11" y="59"/>
                    <a:pt x="8" y="59"/>
                  </a:cubicBezTo>
                  <a:cubicBezTo>
                    <a:pt x="4" y="58"/>
                    <a:pt x="1" y="56"/>
                    <a:pt x="0" y="53"/>
                  </a:cubicBezTo>
                  <a:cubicBezTo>
                    <a:pt x="0" y="53"/>
                    <a:pt x="0" y="53"/>
                    <a:pt x="0" y="53"/>
                  </a:cubicBezTo>
                  <a:cubicBezTo>
                    <a:pt x="0" y="46"/>
                    <a:pt x="0" y="46"/>
                    <a:pt x="0" y="46"/>
                  </a:cubicBezTo>
                  <a:cubicBezTo>
                    <a:pt x="0" y="46"/>
                    <a:pt x="0" y="37"/>
                    <a:pt x="0" y="37"/>
                  </a:cubicBezTo>
                  <a:cubicBezTo>
                    <a:pt x="0" y="36"/>
                    <a:pt x="3" y="34"/>
                    <a:pt x="3" y="34"/>
                  </a:cubicBezTo>
                  <a:cubicBezTo>
                    <a:pt x="9" y="33"/>
                    <a:pt x="9" y="33"/>
                    <a:pt x="9" y="33"/>
                  </a:cubicBezTo>
                  <a:cubicBezTo>
                    <a:pt x="15" y="27"/>
                    <a:pt x="15" y="27"/>
                    <a:pt x="15" y="27"/>
                  </a:cubicBezTo>
                  <a:cubicBezTo>
                    <a:pt x="15" y="17"/>
                    <a:pt x="15" y="17"/>
                    <a:pt x="15" y="17"/>
                  </a:cubicBezTo>
                  <a:cubicBezTo>
                    <a:pt x="26" y="18"/>
                    <a:pt x="26" y="18"/>
                    <a:pt x="26" y="18"/>
                  </a:cubicBezTo>
                  <a:cubicBezTo>
                    <a:pt x="32" y="15"/>
                    <a:pt x="32" y="15"/>
                    <a:pt x="32" y="15"/>
                  </a:cubicBezTo>
                  <a:cubicBezTo>
                    <a:pt x="41" y="20"/>
                    <a:pt x="41" y="20"/>
                    <a:pt x="41" y="20"/>
                  </a:cubicBezTo>
                  <a:cubicBezTo>
                    <a:pt x="47" y="16"/>
                    <a:pt x="47" y="16"/>
                    <a:pt x="47" y="16"/>
                  </a:cubicBezTo>
                  <a:cubicBezTo>
                    <a:pt x="52" y="15"/>
                    <a:pt x="52" y="15"/>
                    <a:pt x="52" y="15"/>
                  </a:cubicBezTo>
                  <a:cubicBezTo>
                    <a:pt x="57" y="8"/>
                    <a:pt x="57" y="8"/>
                    <a:pt x="57" y="8"/>
                  </a:cubicBezTo>
                  <a:cubicBezTo>
                    <a:pt x="69" y="6"/>
                    <a:pt x="69" y="6"/>
                    <a:pt x="69" y="6"/>
                  </a:cubicBezTo>
                  <a:cubicBezTo>
                    <a:pt x="75" y="0"/>
                    <a:pt x="75" y="0"/>
                    <a:pt x="75" y="0"/>
                  </a:cubicBezTo>
                  <a:cubicBezTo>
                    <a:pt x="78" y="1"/>
                    <a:pt x="78" y="1"/>
                    <a:pt x="78" y="1"/>
                  </a:cubicBezTo>
                  <a:lnTo>
                    <a:pt x="77" y="2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3">
              <a:extLst>
                <a:ext uri="{FF2B5EF4-FFF2-40B4-BE49-F238E27FC236}">
                  <a16:creationId xmlns:a16="http://schemas.microsoft.com/office/drawing/2014/main" id="{E50DBDA2-C429-4137-9B97-5A9B6DF59A56}"/>
                </a:ext>
              </a:extLst>
            </p:cNvPr>
            <p:cNvSpPr>
              <a:spLocks/>
            </p:cNvSpPr>
            <p:nvPr/>
          </p:nvSpPr>
          <p:spPr bwMode="auto">
            <a:xfrm>
              <a:off x="3840" y="3505"/>
              <a:ext cx="600" cy="396"/>
            </a:xfrm>
            <a:custGeom>
              <a:avLst/>
              <a:gdLst>
                <a:gd name="T0" fmla="*/ 283 w 288"/>
                <a:gd name="T1" fmla="*/ 184 h 190"/>
                <a:gd name="T2" fmla="*/ 259 w 288"/>
                <a:gd name="T3" fmla="*/ 180 h 190"/>
                <a:gd name="T4" fmla="*/ 235 w 288"/>
                <a:gd name="T5" fmla="*/ 182 h 190"/>
                <a:gd name="T6" fmla="*/ 210 w 288"/>
                <a:gd name="T7" fmla="*/ 181 h 190"/>
                <a:gd name="T8" fmla="*/ 194 w 288"/>
                <a:gd name="T9" fmla="*/ 166 h 190"/>
                <a:gd name="T10" fmla="*/ 166 w 288"/>
                <a:gd name="T11" fmla="*/ 142 h 190"/>
                <a:gd name="T12" fmla="*/ 139 w 288"/>
                <a:gd name="T13" fmla="*/ 124 h 190"/>
                <a:gd name="T14" fmla="*/ 102 w 288"/>
                <a:gd name="T15" fmla="*/ 125 h 190"/>
                <a:gd name="T16" fmla="*/ 76 w 288"/>
                <a:gd name="T17" fmla="*/ 142 h 190"/>
                <a:gd name="T18" fmla="*/ 64 w 288"/>
                <a:gd name="T19" fmla="*/ 131 h 190"/>
                <a:gd name="T20" fmla="*/ 64 w 288"/>
                <a:gd name="T21" fmla="*/ 119 h 190"/>
                <a:gd name="T22" fmla="*/ 54 w 288"/>
                <a:gd name="T23" fmla="*/ 111 h 190"/>
                <a:gd name="T24" fmla="*/ 49 w 288"/>
                <a:gd name="T25" fmla="*/ 92 h 190"/>
                <a:gd name="T26" fmla="*/ 41 w 288"/>
                <a:gd name="T27" fmla="*/ 93 h 190"/>
                <a:gd name="T28" fmla="*/ 35 w 288"/>
                <a:gd name="T29" fmla="*/ 86 h 190"/>
                <a:gd name="T30" fmla="*/ 23 w 288"/>
                <a:gd name="T31" fmla="*/ 89 h 190"/>
                <a:gd name="T32" fmla="*/ 14 w 288"/>
                <a:gd name="T33" fmla="*/ 87 h 190"/>
                <a:gd name="T34" fmla="*/ 16 w 288"/>
                <a:gd name="T35" fmla="*/ 77 h 190"/>
                <a:gd name="T36" fmla="*/ 5 w 288"/>
                <a:gd name="T37" fmla="*/ 76 h 190"/>
                <a:gd name="T38" fmla="*/ 0 w 288"/>
                <a:gd name="T39" fmla="*/ 69 h 190"/>
                <a:gd name="T40" fmla="*/ 19 w 288"/>
                <a:gd name="T41" fmla="*/ 58 h 190"/>
                <a:gd name="T42" fmla="*/ 29 w 288"/>
                <a:gd name="T43" fmla="*/ 59 h 190"/>
                <a:gd name="T44" fmla="*/ 44 w 288"/>
                <a:gd name="T45" fmla="*/ 60 h 190"/>
                <a:gd name="T46" fmla="*/ 60 w 288"/>
                <a:gd name="T47" fmla="*/ 58 h 190"/>
                <a:gd name="T48" fmla="*/ 71 w 288"/>
                <a:gd name="T49" fmla="*/ 54 h 190"/>
                <a:gd name="T50" fmla="*/ 92 w 288"/>
                <a:gd name="T51" fmla="*/ 58 h 190"/>
                <a:gd name="T52" fmla="*/ 99 w 288"/>
                <a:gd name="T53" fmla="*/ 57 h 190"/>
                <a:gd name="T54" fmla="*/ 109 w 288"/>
                <a:gd name="T55" fmla="*/ 57 h 190"/>
                <a:gd name="T56" fmla="*/ 131 w 288"/>
                <a:gd name="T57" fmla="*/ 45 h 190"/>
                <a:gd name="T58" fmla="*/ 137 w 288"/>
                <a:gd name="T59" fmla="*/ 38 h 190"/>
                <a:gd name="T60" fmla="*/ 153 w 288"/>
                <a:gd name="T61" fmla="*/ 33 h 190"/>
                <a:gd name="T62" fmla="*/ 172 w 288"/>
                <a:gd name="T63" fmla="*/ 13 h 190"/>
                <a:gd name="T64" fmla="*/ 184 w 288"/>
                <a:gd name="T65" fmla="*/ 8 h 190"/>
                <a:gd name="T66" fmla="*/ 197 w 288"/>
                <a:gd name="T67" fmla="*/ 1 h 190"/>
                <a:gd name="T68" fmla="*/ 207 w 288"/>
                <a:gd name="T69" fmla="*/ 2 h 190"/>
                <a:gd name="T70" fmla="*/ 201 w 288"/>
                <a:gd name="T71" fmla="*/ 20 h 190"/>
                <a:gd name="T72" fmla="*/ 197 w 288"/>
                <a:gd name="T73" fmla="*/ 35 h 190"/>
                <a:gd name="T74" fmla="*/ 194 w 288"/>
                <a:gd name="T75" fmla="*/ 52 h 190"/>
                <a:gd name="T76" fmla="*/ 207 w 288"/>
                <a:gd name="T77" fmla="*/ 60 h 190"/>
                <a:gd name="T78" fmla="*/ 226 w 288"/>
                <a:gd name="T79" fmla="*/ 70 h 190"/>
                <a:gd name="T80" fmla="*/ 241 w 288"/>
                <a:gd name="T81" fmla="*/ 54 h 190"/>
                <a:gd name="T82" fmla="*/ 248 w 288"/>
                <a:gd name="T83" fmla="*/ 44 h 190"/>
                <a:gd name="T84" fmla="*/ 256 w 288"/>
                <a:gd name="T85" fmla="*/ 37 h 190"/>
                <a:gd name="T86" fmla="*/ 269 w 288"/>
                <a:gd name="T87" fmla="*/ 29 h 190"/>
                <a:gd name="T88" fmla="*/ 280 w 288"/>
                <a:gd name="T89" fmla="*/ 47 h 190"/>
                <a:gd name="T90" fmla="*/ 269 w 288"/>
                <a:gd name="T91" fmla="*/ 60 h 190"/>
                <a:gd name="T92" fmla="*/ 259 w 288"/>
                <a:gd name="T93" fmla="*/ 63 h 190"/>
                <a:gd name="T94" fmla="*/ 267 w 288"/>
                <a:gd name="T95" fmla="*/ 76 h 190"/>
                <a:gd name="T96" fmla="*/ 261 w 288"/>
                <a:gd name="T97" fmla="*/ 91 h 190"/>
                <a:gd name="T98" fmla="*/ 254 w 288"/>
                <a:gd name="T99" fmla="*/ 102 h 190"/>
                <a:gd name="T100" fmla="*/ 251 w 288"/>
                <a:gd name="T101" fmla="*/ 113 h 190"/>
                <a:gd name="T102" fmla="*/ 252 w 288"/>
                <a:gd name="T103" fmla="*/ 133 h 190"/>
                <a:gd name="T104" fmla="*/ 264 w 288"/>
                <a:gd name="T105" fmla="*/ 143 h 190"/>
                <a:gd name="T106" fmla="*/ 274 w 288"/>
                <a:gd name="T107" fmla="*/ 141 h 190"/>
                <a:gd name="T108" fmla="*/ 279 w 288"/>
                <a:gd name="T109" fmla="*/ 151 h 190"/>
                <a:gd name="T110" fmla="*/ 288 w 288"/>
                <a:gd name="T111" fmla="*/ 158 h 190"/>
                <a:gd name="T112" fmla="*/ 284 w 288"/>
                <a:gd name="T113" fmla="*/ 170 h 190"/>
                <a:gd name="T114" fmla="*/ 284 w 288"/>
                <a:gd name="T115" fmla="*/ 18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8" h="190">
                  <a:moveTo>
                    <a:pt x="284" y="186"/>
                  </a:moveTo>
                  <a:cubicBezTo>
                    <a:pt x="283" y="185"/>
                    <a:pt x="283" y="185"/>
                    <a:pt x="283" y="184"/>
                  </a:cubicBezTo>
                  <a:cubicBezTo>
                    <a:pt x="282" y="180"/>
                    <a:pt x="278" y="179"/>
                    <a:pt x="277" y="182"/>
                  </a:cubicBezTo>
                  <a:cubicBezTo>
                    <a:pt x="275" y="186"/>
                    <a:pt x="264" y="185"/>
                    <a:pt x="259" y="180"/>
                  </a:cubicBezTo>
                  <a:cubicBezTo>
                    <a:pt x="254" y="175"/>
                    <a:pt x="252" y="178"/>
                    <a:pt x="247" y="182"/>
                  </a:cubicBezTo>
                  <a:cubicBezTo>
                    <a:pt x="242" y="186"/>
                    <a:pt x="239" y="178"/>
                    <a:pt x="235" y="182"/>
                  </a:cubicBezTo>
                  <a:cubicBezTo>
                    <a:pt x="231" y="185"/>
                    <a:pt x="226" y="190"/>
                    <a:pt x="222" y="190"/>
                  </a:cubicBezTo>
                  <a:cubicBezTo>
                    <a:pt x="218" y="189"/>
                    <a:pt x="214" y="188"/>
                    <a:pt x="210" y="181"/>
                  </a:cubicBezTo>
                  <a:cubicBezTo>
                    <a:pt x="207" y="174"/>
                    <a:pt x="205" y="180"/>
                    <a:pt x="204" y="177"/>
                  </a:cubicBezTo>
                  <a:cubicBezTo>
                    <a:pt x="203" y="174"/>
                    <a:pt x="196" y="167"/>
                    <a:pt x="194" y="166"/>
                  </a:cubicBezTo>
                  <a:cubicBezTo>
                    <a:pt x="191" y="165"/>
                    <a:pt x="184" y="158"/>
                    <a:pt x="181" y="155"/>
                  </a:cubicBezTo>
                  <a:cubicBezTo>
                    <a:pt x="179" y="152"/>
                    <a:pt x="167" y="145"/>
                    <a:pt x="166" y="142"/>
                  </a:cubicBezTo>
                  <a:cubicBezTo>
                    <a:pt x="165" y="139"/>
                    <a:pt x="155" y="137"/>
                    <a:pt x="153" y="132"/>
                  </a:cubicBezTo>
                  <a:cubicBezTo>
                    <a:pt x="151" y="127"/>
                    <a:pt x="142" y="126"/>
                    <a:pt x="139" y="124"/>
                  </a:cubicBezTo>
                  <a:cubicBezTo>
                    <a:pt x="136" y="121"/>
                    <a:pt x="124" y="124"/>
                    <a:pt x="119" y="127"/>
                  </a:cubicBezTo>
                  <a:cubicBezTo>
                    <a:pt x="114" y="131"/>
                    <a:pt x="107" y="127"/>
                    <a:pt x="102" y="125"/>
                  </a:cubicBezTo>
                  <a:cubicBezTo>
                    <a:pt x="96" y="124"/>
                    <a:pt x="93" y="131"/>
                    <a:pt x="88" y="134"/>
                  </a:cubicBezTo>
                  <a:cubicBezTo>
                    <a:pt x="84" y="137"/>
                    <a:pt x="80" y="139"/>
                    <a:pt x="76" y="142"/>
                  </a:cubicBezTo>
                  <a:cubicBezTo>
                    <a:pt x="71" y="133"/>
                    <a:pt x="71" y="133"/>
                    <a:pt x="71" y="133"/>
                  </a:cubicBezTo>
                  <a:cubicBezTo>
                    <a:pt x="64" y="131"/>
                    <a:pt x="64" y="131"/>
                    <a:pt x="64" y="131"/>
                  </a:cubicBezTo>
                  <a:cubicBezTo>
                    <a:pt x="58" y="122"/>
                    <a:pt x="58" y="122"/>
                    <a:pt x="58" y="122"/>
                  </a:cubicBezTo>
                  <a:cubicBezTo>
                    <a:pt x="64" y="119"/>
                    <a:pt x="64" y="119"/>
                    <a:pt x="64" y="119"/>
                  </a:cubicBezTo>
                  <a:cubicBezTo>
                    <a:pt x="59" y="112"/>
                    <a:pt x="59" y="112"/>
                    <a:pt x="59" y="112"/>
                  </a:cubicBezTo>
                  <a:cubicBezTo>
                    <a:pt x="54" y="111"/>
                    <a:pt x="54" y="111"/>
                    <a:pt x="54" y="111"/>
                  </a:cubicBezTo>
                  <a:cubicBezTo>
                    <a:pt x="54" y="100"/>
                    <a:pt x="54" y="100"/>
                    <a:pt x="54" y="100"/>
                  </a:cubicBezTo>
                  <a:cubicBezTo>
                    <a:pt x="49" y="92"/>
                    <a:pt x="49" y="92"/>
                    <a:pt x="49" y="92"/>
                  </a:cubicBezTo>
                  <a:cubicBezTo>
                    <a:pt x="45" y="89"/>
                    <a:pt x="45" y="89"/>
                    <a:pt x="45" y="89"/>
                  </a:cubicBezTo>
                  <a:cubicBezTo>
                    <a:pt x="41" y="93"/>
                    <a:pt x="41" y="93"/>
                    <a:pt x="41" y="93"/>
                  </a:cubicBezTo>
                  <a:cubicBezTo>
                    <a:pt x="37" y="92"/>
                    <a:pt x="37" y="92"/>
                    <a:pt x="37" y="92"/>
                  </a:cubicBezTo>
                  <a:cubicBezTo>
                    <a:pt x="35" y="86"/>
                    <a:pt x="35" y="86"/>
                    <a:pt x="35" y="86"/>
                  </a:cubicBezTo>
                  <a:cubicBezTo>
                    <a:pt x="30" y="83"/>
                    <a:pt x="30" y="83"/>
                    <a:pt x="30" y="83"/>
                  </a:cubicBezTo>
                  <a:cubicBezTo>
                    <a:pt x="23" y="89"/>
                    <a:pt x="23" y="89"/>
                    <a:pt x="23" y="89"/>
                  </a:cubicBezTo>
                  <a:cubicBezTo>
                    <a:pt x="22" y="92"/>
                    <a:pt x="22" y="92"/>
                    <a:pt x="22" y="92"/>
                  </a:cubicBezTo>
                  <a:cubicBezTo>
                    <a:pt x="14" y="87"/>
                    <a:pt x="14" y="87"/>
                    <a:pt x="14" y="87"/>
                  </a:cubicBezTo>
                  <a:cubicBezTo>
                    <a:pt x="19" y="81"/>
                    <a:pt x="19" y="81"/>
                    <a:pt x="19" y="81"/>
                  </a:cubicBezTo>
                  <a:cubicBezTo>
                    <a:pt x="16" y="77"/>
                    <a:pt x="16" y="77"/>
                    <a:pt x="16" y="77"/>
                  </a:cubicBezTo>
                  <a:cubicBezTo>
                    <a:pt x="10" y="78"/>
                    <a:pt x="10" y="78"/>
                    <a:pt x="10" y="78"/>
                  </a:cubicBezTo>
                  <a:cubicBezTo>
                    <a:pt x="5" y="76"/>
                    <a:pt x="5" y="76"/>
                    <a:pt x="5" y="76"/>
                  </a:cubicBezTo>
                  <a:cubicBezTo>
                    <a:pt x="1" y="72"/>
                    <a:pt x="1" y="72"/>
                    <a:pt x="1" y="72"/>
                  </a:cubicBezTo>
                  <a:cubicBezTo>
                    <a:pt x="0" y="69"/>
                    <a:pt x="0" y="69"/>
                    <a:pt x="0" y="69"/>
                  </a:cubicBezTo>
                  <a:cubicBezTo>
                    <a:pt x="11" y="58"/>
                    <a:pt x="11" y="58"/>
                    <a:pt x="11" y="58"/>
                  </a:cubicBezTo>
                  <a:cubicBezTo>
                    <a:pt x="19" y="58"/>
                    <a:pt x="19" y="58"/>
                    <a:pt x="19" y="58"/>
                  </a:cubicBezTo>
                  <a:cubicBezTo>
                    <a:pt x="22" y="53"/>
                    <a:pt x="22" y="53"/>
                    <a:pt x="22" y="53"/>
                  </a:cubicBezTo>
                  <a:cubicBezTo>
                    <a:pt x="29" y="59"/>
                    <a:pt x="29" y="59"/>
                    <a:pt x="29" y="59"/>
                  </a:cubicBezTo>
                  <a:cubicBezTo>
                    <a:pt x="35" y="56"/>
                    <a:pt x="35" y="56"/>
                    <a:pt x="35" y="56"/>
                  </a:cubicBezTo>
                  <a:cubicBezTo>
                    <a:pt x="44" y="60"/>
                    <a:pt x="44" y="60"/>
                    <a:pt x="44" y="60"/>
                  </a:cubicBezTo>
                  <a:cubicBezTo>
                    <a:pt x="49" y="54"/>
                    <a:pt x="49" y="54"/>
                    <a:pt x="49" y="54"/>
                  </a:cubicBezTo>
                  <a:cubicBezTo>
                    <a:pt x="60" y="58"/>
                    <a:pt x="60" y="58"/>
                    <a:pt x="60" y="58"/>
                  </a:cubicBezTo>
                  <a:cubicBezTo>
                    <a:pt x="63" y="53"/>
                    <a:pt x="63" y="53"/>
                    <a:pt x="63" y="53"/>
                  </a:cubicBezTo>
                  <a:cubicBezTo>
                    <a:pt x="71" y="54"/>
                    <a:pt x="71" y="54"/>
                    <a:pt x="71" y="54"/>
                  </a:cubicBezTo>
                  <a:cubicBezTo>
                    <a:pt x="82" y="63"/>
                    <a:pt x="82" y="63"/>
                    <a:pt x="82" y="63"/>
                  </a:cubicBezTo>
                  <a:cubicBezTo>
                    <a:pt x="92" y="58"/>
                    <a:pt x="92" y="58"/>
                    <a:pt x="92" y="58"/>
                  </a:cubicBezTo>
                  <a:cubicBezTo>
                    <a:pt x="95" y="54"/>
                    <a:pt x="95" y="54"/>
                    <a:pt x="95" y="54"/>
                  </a:cubicBezTo>
                  <a:cubicBezTo>
                    <a:pt x="99" y="57"/>
                    <a:pt x="99" y="57"/>
                    <a:pt x="99" y="57"/>
                  </a:cubicBezTo>
                  <a:cubicBezTo>
                    <a:pt x="103" y="53"/>
                    <a:pt x="103" y="53"/>
                    <a:pt x="103" y="53"/>
                  </a:cubicBezTo>
                  <a:cubicBezTo>
                    <a:pt x="109" y="57"/>
                    <a:pt x="109" y="57"/>
                    <a:pt x="109" y="57"/>
                  </a:cubicBezTo>
                  <a:cubicBezTo>
                    <a:pt x="121" y="43"/>
                    <a:pt x="121" y="43"/>
                    <a:pt x="121" y="43"/>
                  </a:cubicBezTo>
                  <a:cubicBezTo>
                    <a:pt x="131" y="45"/>
                    <a:pt x="131" y="45"/>
                    <a:pt x="131" y="45"/>
                  </a:cubicBezTo>
                  <a:cubicBezTo>
                    <a:pt x="132" y="40"/>
                    <a:pt x="132" y="40"/>
                    <a:pt x="132" y="40"/>
                  </a:cubicBezTo>
                  <a:cubicBezTo>
                    <a:pt x="137" y="38"/>
                    <a:pt x="137" y="38"/>
                    <a:pt x="137" y="38"/>
                  </a:cubicBezTo>
                  <a:cubicBezTo>
                    <a:pt x="145" y="38"/>
                    <a:pt x="145" y="38"/>
                    <a:pt x="145" y="38"/>
                  </a:cubicBezTo>
                  <a:cubicBezTo>
                    <a:pt x="153" y="33"/>
                    <a:pt x="153" y="33"/>
                    <a:pt x="153" y="33"/>
                  </a:cubicBezTo>
                  <a:cubicBezTo>
                    <a:pt x="152" y="28"/>
                    <a:pt x="152" y="28"/>
                    <a:pt x="152" y="28"/>
                  </a:cubicBezTo>
                  <a:cubicBezTo>
                    <a:pt x="172" y="13"/>
                    <a:pt x="172" y="13"/>
                    <a:pt x="172" y="13"/>
                  </a:cubicBezTo>
                  <a:cubicBezTo>
                    <a:pt x="178" y="12"/>
                    <a:pt x="178" y="12"/>
                    <a:pt x="178" y="12"/>
                  </a:cubicBezTo>
                  <a:cubicBezTo>
                    <a:pt x="184" y="8"/>
                    <a:pt x="184" y="8"/>
                    <a:pt x="184" y="8"/>
                  </a:cubicBezTo>
                  <a:cubicBezTo>
                    <a:pt x="190" y="6"/>
                    <a:pt x="190" y="6"/>
                    <a:pt x="190" y="6"/>
                  </a:cubicBezTo>
                  <a:cubicBezTo>
                    <a:pt x="197" y="1"/>
                    <a:pt x="197" y="1"/>
                    <a:pt x="197" y="1"/>
                  </a:cubicBezTo>
                  <a:cubicBezTo>
                    <a:pt x="204" y="0"/>
                    <a:pt x="204" y="0"/>
                    <a:pt x="204" y="0"/>
                  </a:cubicBezTo>
                  <a:cubicBezTo>
                    <a:pt x="207" y="2"/>
                    <a:pt x="207" y="2"/>
                    <a:pt x="207" y="2"/>
                  </a:cubicBezTo>
                  <a:cubicBezTo>
                    <a:pt x="204" y="16"/>
                    <a:pt x="204" y="16"/>
                    <a:pt x="204" y="16"/>
                  </a:cubicBezTo>
                  <a:cubicBezTo>
                    <a:pt x="201" y="20"/>
                    <a:pt x="201" y="20"/>
                    <a:pt x="201" y="20"/>
                  </a:cubicBezTo>
                  <a:cubicBezTo>
                    <a:pt x="202" y="30"/>
                    <a:pt x="202" y="30"/>
                    <a:pt x="202" y="30"/>
                  </a:cubicBezTo>
                  <a:cubicBezTo>
                    <a:pt x="197" y="35"/>
                    <a:pt x="197" y="35"/>
                    <a:pt x="197" y="35"/>
                  </a:cubicBezTo>
                  <a:cubicBezTo>
                    <a:pt x="201" y="42"/>
                    <a:pt x="201" y="42"/>
                    <a:pt x="201" y="42"/>
                  </a:cubicBezTo>
                  <a:cubicBezTo>
                    <a:pt x="194" y="52"/>
                    <a:pt x="194" y="52"/>
                    <a:pt x="194" y="52"/>
                  </a:cubicBezTo>
                  <a:cubicBezTo>
                    <a:pt x="199" y="58"/>
                    <a:pt x="199" y="58"/>
                    <a:pt x="199" y="58"/>
                  </a:cubicBezTo>
                  <a:cubicBezTo>
                    <a:pt x="207" y="60"/>
                    <a:pt x="207" y="60"/>
                    <a:pt x="207" y="60"/>
                  </a:cubicBezTo>
                  <a:cubicBezTo>
                    <a:pt x="217" y="55"/>
                    <a:pt x="217" y="55"/>
                    <a:pt x="217" y="55"/>
                  </a:cubicBezTo>
                  <a:cubicBezTo>
                    <a:pt x="226" y="70"/>
                    <a:pt x="226" y="70"/>
                    <a:pt x="226" y="70"/>
                  </a:cubicBezTo>
                  <a:cubicBezTo>
                    <a:pt x="233" y="65"/>
                    <a:pt x="233" y="65"/>
                    <a:pt x="233" y="65"/>
                  </a:cubicBezTo>
                  <a:cubicBezTo>
                    <a:pt x="241" y="54"/>
                    <a:pt x="241" y="54"/>
                    <a:pt x="241" y="54"/>
                  </a:cubicBezTo>
                  <a:cubicBezTo>
                    <a:pt x="247" y="53"/>
                    <a:pt x="247" y="53"/>
                    <a:pt x="247" y="53"/>
                  </a:cubicBezTo>
                  <a:cubicBezTo>
                    <a:pt x="248" y="44"/>
                    <a:pt x="248" y="44"/>
                    <a:pt x="248" y="44"/>
                  </a:cubicBezTo>
                  <a:cubicBezTo>
                    <a:pt x="251" y="38"/>
                    <a:pt x="251" y="38"/>
                    <a:pt x="251" y="38"/>
                  </a:cubicBezTo>
                  <a:cubicBezTo>
                    <a:pt x="256" y="37"/>
                    <a:pt x="256" y="37"/>
                    <a:pt x="256" y="37"/>
                  </a:cubicBezTo>
                  <a:cubicBezTo>
                    <a:pt x="261" y="29"/>
                    <a:pt x="261" y="29"/>
                    <a:pt x="261" y="29"/>
                  </a:cubicBezTo>
                  <a:cubicBezTo>
                    <a:pt x="269" y="29"/>
                    <a:pt x="269" y="29"/>
                    <a:pt x="269" y="29"/>
                  </a:cubicBezTo>
                  <a:cubicBezTo>
                    <a:pt x="275" y="38"/>
                    <a:pt x="275" y="38"/>
                    <a:pt x="275" y="38"/>
                  </a:cubicBezTo>
                  <a:cubicBezTo>
                    <a:pt x="280" y="47"/>
                    <a:pt x="280" y="47"/>
                    <a:pt x="280" y="47"/>
                  </a:cubicBezTo>
                  <a:cubicBezTo>
                    <a:pt x="279" y="56"/>
                    <a:pt x="279" y="56"/>
                    <a:pt x="279" y="56"/>
                  </a:cubicBezTo>
                  <a:cubicBezTo>
                    <a:pt x="269" y="60"/>
                    <a:pt x="269" y="60"/>
                    <a:pt x="269" y="60"/>
                  </a:cubicBezTo>
                  <a:cubicBezTo>
                    <a:pt x="262" y="59"/>
                    <a:pt x="262" y="59"/>
                    <a:pt x="262" y="59"/>
                  </a:cubicBezTo>
                  <a:cubicBezTo>
                    <a:pt x="259" y="63"/>
                    <a:pt x="259" y="63"/>
                    <a:pt x="259" y="63"/>
                  </a:cubicBezTo>
                  <a:cubicBezTo>
                    <a:pt x="267" y="71"/>
                    <a:pt x="267" y="71"/>
                    <a:pt x="267" y="71"/>
                  </a:cubicBezTo>
                  <a:cubicBezTo>
                    <a:pt x="267" y="76"/>
                    <a:pt x="267" y="76"/>
                    <a:pt x="267" y="76"/>
                  </a:cubicBezTo>
                  <a:cubicBezTo>
                    <a:pt x="260" y="80"/>
                    <a:pt x="260" y="80"/>
                    <a:pt x="260" y="80"/>
                  </a:cubicBezTo>
                  <a:cubicBezTo>
                    <a:pt x="261" y="91"/>
                    <a:pt x="261" y="91"/>
                    <a:pt x="261" y="91"/>
                  </a:cubicBezTo>
                  <a:cubicBezTo>
                    <a:pt x="254" y="96"/>
                    <a:pt x="254" y="96"/>
                    <a:pt x="254" y="96"/>
                  </a:cubicBezTo>
                  <a:cubicBezTo>
                    <a:pt x="254" y="102"/>
                    <a:pt x="254" y="102"/>
                    <a:pt x="254" y="102"/>
                  </a:cubicBezTo>
                  <a:cubicBezTo>
                    <a:pt x="249" y="107"/>
                    <a:pt x="249" y="107"/>
                    <a:pt x="249" y="107"/>
                  </a:cubicBezTo>
                  <a:cubicBezTo>
                    <a:pt x="251" y="113"/>
                    <a:pt x="251" y="113"/>
                    <a:pt x="251" y="113"/>
                  </a:cubicBezTo>
                  <a:cubicBezTo>
                    <a:pt x="249" y="121"/>
                    <a:pt x="249" y="121"/>
                    <a:pt x="249" y="121"/>
                  </a:cubicBezTo>
                  <a:cubicBezTo>
                    <a:pt x="252" y="133"/>
                    <a:pt x="252" y="133"/>
                    <a:pt x="252" y="133"/>
                  </a:cubicBezTo>
                  <a:cubicBezTo>
                    <a:pt x="260" y="137"/>
                    <a:pt x="260" y="137"/>
                    <a:pt x="260" y="137"/>
                  </a:cubicBezTo>
                  <a:cubicBezTo>
                    <a:pt x="264" y="143"/>
                    <a:pt x="264" y="143"/>
                    <a:pt x="264" y="143"/>
                  </a:cubicBezTo>
                  <a:cubicBezTo>
                    <a:pt x="269" y="139"/>
                    <a:pt x="269" y="139"/>
                    <a:pt x="269" y="139"/>
                  </a:cubicBezTo>
                  <a:cubicBezTo>
                    <a:pt x="274" y="141"/>
                    <a:pt x="274" y="141"/>
                    <a:pt x="274" y="141"/>
                  </a:cubicBezTo>
                  <a:cubicBezTo>
                    <a:pt x="275" y="146"/>
                    <a:pt x="275" y="146"/>
                    <a:pt x="275" y="146"/>
                  </a:cubicBezTo>
                  <a:cubicBezTo>
                    <a:pt x="279" y="151"/>
                    <a:pt x="279" y="151"/>
                    <a:pt x="279" y="151"/>
                  </a:cubicBezTo>
                  <a:cubicBezTo>
                    <a:pt x="281" y="156"/>
                    <a:pt x="281" y="156"/>
                    <a:pt x="281" y="156"/>
                  </a:cubicBezTo>
                  <a:cubicBezTo>
                    <a:pt x="288" y="158"/>
                    <a:pt x="288" y="158"/>
                    <a:pt x="288" y="158"/>
                  </a:cubicBezTo>
                  <a:cubicBezTo>
                    <a:pt x="287" y="167"/>
                    <a:pt x="287" y="167"/>
                    <a:pt x="287" y="167"/>
                  </a:cubicBezTo>
                  <a:cubicBezTo>
                    <a:pt x="287" y="167"/>
                    <a:pt x="284" y="169"/>
                    <a:pt x="284" y="170"/>
                  </a:cubicBezTo>
                  <a:cubicBezTo>
                    <a:pt x="284" y="170"/>
                    <a:pt x="284" y="179"/>
                    <a:pt x="284" y="179"/>
                  </a:cubicBezTo>
                  <a:lnTo>
                    <a:pt x="284" y="18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4">
              <a:extLst>
                <a:ext uri="{FF2B5EF4-FFF2-40B4-BE49-F238E27FC236}">
                  <a16:creationId xmlns:a16="http://schemas.microsoft.com/office/drawing/2014/main" id="{0099E71C-3489-4E2B-879E-4E0F84B6E4B4}"/>
                </a:ext>
              </a:extLst>
            </p:cNvPr>
            <p:cNvSpPr>
              <a:spLocks noEditPoints="1"/>
            </p:cNvSpPr>
            <p:nvPr/>
          </p:nvSpPr>
          <p:spPr bwMode="auto">
            <a:xfrm>
              <a:off x="2125" y="2153"/>
              <a:ext cx="477" cy="690"/>
            </a:xfrm>
            <a:custGeom>
              <a:avLst/>
              <a:gdLst>
                <a:gd name="T0" fmla="*/ 126 w 229"/>
                <a:gd name="T1" fmla="*/ 16 h 331"/>
                <a:gd name="T2" fmla="*/ 140 w 229"/>
                <a:gd name="T3" fmla="*/ 12 h 331"/>
                <a:gd name="T4" fmla="*/ 123 w 229"/>
                <a:gd name="T5" fmla="*/ 3 h 331"/>
                <a:gd name="T6" fmla="*/ 171 w 229"/>
                <a:gd name="T7" fmla="*/ 48 h 331"/>
                <a:gd name="T8" fmla="*/ 173 w 229"/>
                <a:gd name="T9" fmla="*/ 58 h 331"/>
                <a:gd name="T10" fmla="*/ 187 w 229"/>
                <a:gd name="T11" fmla="*/ 52 h 331"/>
                <a:gd name="T12" fmla="*/ 206 w 229"/>
                <a:gd name="T13" fmla="*/ 50 h 331"/>
                <a:gd name="T14" fmla="*/ 227 w 229"/>
                <a:gd name="T15" fmla="*/ 51 h 331"/>
                <a:gd name="T16" fmla="*/ 212 w 229"/>
                <a:gd name="T17" fmla="*/ 46 h 331"/>
                <a:gd name="T18" fmla="*/ 211 w 229"/>
                <a:gd name="T19" fmla="*/ 39 h 331"/>
                <a:gd name="T20" fmla="*/ 201 w 229"/>
                <a:gd name="T21" fmla="*/ 43 h 331"/>
                <a:gd name="T22" fmla="*/ 188 w 229"/>
                <a:gd name="T23" fmla="*/ 50 h 331"/>
                <a:gd name="T24" fmla="*/ 171 w 229"/>
                <a:gd name="T25" fmla="*/ 48 h 331"/>
                <a:gd name="T26" fmla="*/ 171 w 229"/>
                <a:gd name="T27" fmla="*/ 24 h 331"/>
                <a:gd name="T28" fmla="*/ 181 w 229"/>
                <a:gd name="T29" fmla="*/ 22 h 331"/>
                <a:gd name="T30" fmla="*/ 192 w 229"/>
                <a:gd name="T31" fmla="*/ 15 h 331"/>
                <a:gd name="T32" fmla="*/ 194 w 229"/>
                <a:gd name="T33" fmla="*/ 22 h 331"/>
                <a:gd name="T34" fmla="*/ 188 w 229"/>
                <a:gd name="T35" fmla="*/ 35 h 331"/>
                <a:gd name="T36" fmla="*/ 172 w 229"/>
                <a:gd name="T37" fmla="*/ 34 h 331"/>
                <a:gd name="T38" fmla="*/ 125 w 229"/>
                <a:gd name="T39" fmla="*/ 22 h 331"/>
                <a:gd name="T40" fmla="*/ 138 w 229"/>
                <a:gd name="T41" fmla="*/ 21 h 331"/>
                <a:gd name="T42" fmla="*/ 153 w 229"/>
                <a:gd name="T43" fmla="*/ 18 h 331"/>
                <a:gd name="T44" fmla="*/ 143 w 229"/>
                <a:gd name="T45" fmla="*/ 28 h 331"/>
                <a:gd name="T46" fmla="*/ 126 w 229"/>
                <a:gd name="T47" fmla="*/ 31 h 331"/>
                <a:gd name="T48" fmla="*/ 125 w 229"/>
                <a:gd name="T49" fmla="*/ 22 h 331"/>
                <a:gd name="T50" fmla="*/ 21 w 229"/>
                <a:gd name="T51" fmla="*/ 263 h 331"/>
                <a:gd name="T52" fmla="*/ 1 w 229"/>
                <a:gd name="T53" fmla="*/ 272 h 331"/>
                <a:gd name="T54" fmla="*/ 10 w 229"/>
                <a:gd name="T55" fmla="*/ 285 h 331"/>
                <a:gd name="T56" fmla="*/ 3 w 229"/>
                <a:gd name="T57" fmla="*/ 297 h 331"/>
                <a:gd name="T58" fmla="*/ 14 w 229"/>
                <a:gd name="T59" fmla="*/ 290 h 331"/>
                <a:gd name="T60" fmla="*/ 6 w 229"/>
                <a:gd name="T61" fmla="*/ 306 h 331"/>
                <a:gd name="T62" fmla="*/ 21 w 229"/>
                <a:gd name="T63" fmla="*/ 323 h 331"/>
                <a:gd name="T64" fmla="*/ 40 w 229"/>
                <a:gd name="T65" fmla="*/ 323 h 331"/>
                <a:gd name="T66" fmla="*/ 39 w 229"/>
                <a:gd name="T67" fmla="*/ 292 h 331"/>
                <a:gd name="T68" fmla="*/ 55 w 229"/>
                <a:gd name="T69" fmla="*/ 265 h 331"/>
                <a:gd name="T70" fmla="*/ 76 w 229"/>
                <a:gd name="T71" fmla="*/ 253 h 331"/>
                <a:gd name="T72" fmla="*/ 105 w 229"/>
                <a:gd name="T73" fmla="*/ 231 h 331"/>
                <a:gd name="T74" fmla="*/ 134 w 229"/>
                <a:gd name="T75" fmla="*/ 214 h 331"/>
                <a:gd name="T76" fmla="*/ 188 w 229"/>
                <a:gd name="T77" fmla="*/ 204 h 331"/>
                <a:gd name="T78" fmla="*/ 195 w 229"/>
                <a:gd name="T79" fmla="*/ 180 h 331"/>
                <a:gd name="T80" fmla="*/ 158 w 229"/>
                <a:gd name="T81" fmla="*/ 190 h 331"/>
                <a:gd name="T82" fmla="*/ 124 w 229"/>
                <a:gd name="T83" fmla="*/ 188 h 331"/>
                <a:gd name="T84" fmla="*/ 93 w 229"/>
                <a:gd name="T85" fmla="*/ 200 h 331"/>
                <a:gd name="T86" fmla="*/ 79 w 229"/>
                <a:gd name="T87" fmla="*/ 214 h 331"/>
                <a:gd name="T88" fmla="*/ 53 w 229"/>
                <a:gd name="T89" fmla="*/ 227 h 331"/>
                <a:gd name="T90" fmla="*/ 48 w 229"/>
                <a:gd name="T91" fmla="*/ 242 h 331"/>
                <a:gd name="T92" fmla="*/ 30 w 229"/>
                <a:gd name="T93" fmla="*/ 24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331">
                  <a:moveTo>
                    <a:pt x="123" y="10"/>
                  </a:moveTo>
                  <a:cubicBezTo>
                    <a:pt x="124" y="12"/>
                    <a:pt x="122" y="18"/>
                    <a:pt x="126" y="16"/>
                  </a:cubicBezTo>
                  <a:cubicBezTo>
                    <a:pt x="130" y="15"/>
                    <a:pt x="134" y="12"/>
                    <a:pt x="135" y="14"/>
                  </a:cubicBezTo>
                  <a:cubicBezTo>
                    <a:pt x="136" y="16"/>
                    <a:pt x="143" y="16"/>
                    <a:pt x="140" y="12"/>
                  </a:cubicBezTo>
                  <a:cubicBezTo>
                    <a:pt x="138" y="8"/>
                    <a:pt x="132" y="7"/>
                    <a:pt x="129" y="7"/>
                  </a:cubicBezTo>
                  <a:cubicBezTo>
                    <a:pt x="127" y="7"/>
                    <a:pt x="124" y="0"/>
                    <a:pt x="123" y="3"/>
                  </a:cubicBezTo>
                  <a:cubicBezTo>
                    <a:pt x="122" y="6"/>
                    <a:pt x="123" y="10"/>
                    <a:pt x="123" y="10"/>
                  </a:cubicBezTo>
                  <a:close/>
                  <a:moveTo>
                    <a:pt x="171" y="48"/>
                  </a:moveTo>
                  <a:cubicBezTo>
                    <a:pt x="169" y="48"/>
                    <a:pt x="164" y="51"/>
                    <a:pt x="166" y="55"/>
                  </a:cubicBezTo>
                  <a:cubicBezTo>
                    <a:pt x="167" y="58"/>
                    <a:pt x="170" y="59"/>
                    <a:pt x="173" y="58"/>
                  </a:cubicBezTo>
                  <a:cubicBezTo>
                    <a:pt x="176" y="57"/>
                    <a:pt x="179" y="60"/>
                    <a:pt x="180" y="58"/>
                  </a:cubicBezTo>
                  <a:cubicBezTo>
                    <a:pt x="182" y="55"/>
                    <a:pt x="185" y="49"/>
                    <a:pt x="187" y="52"/>
                  </a:cubicBezTo>
                  <a:cubicBezTo>
                    <a:pt x="189" y="54"/>
                    <a:pt x="195" y="58"/>
                    <a:pt x="197" y="58"/>
                  </a:cubicBezTo>
                  <a:cubicBezTo>
                    <a:pt x="200" y="58"/>
                    <a:pt x="202" y="51"/>
                    <a:pt x="206" y="50"/>
                  </a:cubicBezTo>
                  <a:cubicBezTo>
                    <a:pt x="210" y="49"/>
                    <a:pt x="211" y="55"/>
                    <a:pt x="214" y="56"/>
                  </a:cubicBezTo>
                  <a:cubicBezTo>
                    <a:pt x="217" y="57"/>
                    <a:pt x="225" y="58"/>
                    <a:pt x="227" y="51"/>
                  </a:cubicBezTo>
                  <a:cubicBezTo>
                    <a:pt x="229" y="45"/>
                    <a:pt x="228" y="39"/>
                    <a:pt x="225" y="41"/>
                  </a:cubicBezTo>
                  <a:cubicBezTo>
                    <a:pt x="221" y="42"/>
                    <a:pt x="214" y="46"/>
                    <a:pt x="212" y="46"/>
                  </a:cubicBezTo>
                  <a:cubicBezTo>
                    <a:pt x="210" y="46"/>
                    <a:pt x="207" y="48"/>
                    <a:pt x="206" y="45"/>
                  </a:cubicBezTo>
                  <a:cubicBezTo>
                    <a:pt x="205" y="43"/>
                    <a:pt x="212" y="43"/>
                    <a:pt x="211" y="39"/>
                  </a:cubicBezTo>
                  <a:cubicBezTo>
                    <a:pt x="210" y="35"/>
                    <a:pt x="201" y="35"/>
                    <a:pt x="200" y="37"/>
                  </a:cubicBezTo>
                  <a:cubicBezTo>
                    <a:pt x="200" y="40"/>
                    <a:pt x="204" y="42"/>
                    <a:pt x="201" y="43"/>
                  </a:cubicBezTo>
                  <a:cubicBezTo>
                    <a:pt x="198" y="44"/>
                    <a:pt x="199" y="42"/>
                    <a:pt x="195" y="43"/>
                  </a:cubicBezTo>
                  <a:cubicBezTo>
                    <a:pt x="190" y="44"/>
                    <a:pt x="191" y="49"/>
                    <a:pt x="188" y="50"/>
                  </a:cubicBezTo>
                  <a:cubicBezTo>
                    <a:pt x="186" y="50"/>
                    <a:pt x="182" y="49"/>
                    <a:pt x="180" y="49"/>
                  </a:cubicBezTo>
                  <a:cubicBezTo>
                    <a:pt x="178" y="49"/>
                    <a:pt x="171" y="48"/>
                    <a:pt x="171" y="48"/>
                  </a:cubicBezTo>
                  <a:close/>
                  <a:moveTo>
                    <a:pt x="168" y="28"/>
                  </a:moveTo>
                  <a:cubicBezTo>
                    <a:pt x="168" y="28"/>
                    <a:pt x="172" y="27"/>
                    <a:pt x="171" y="24"/>
                  </a:cubicBezTo>
                  <a:cubicBezTo>
                    <a:pt x="170" y="21"/>
                    <a:pt x="176" y="21"/>
                    <a:pt x="176" y="21"/>
                  </a:cubicBezTo>
                  <a:cubicBezTo>
                    <a:pt x="176" y="21"/>
                    <a:pt x="177" y="23"/>
                    <a:pt x="181" y="22"/>
                  </a:cubicBezTo>
                  <a:cubicBezTo>
                    <a:pt x="184" y="20"/>
                    <a:pt x="181" y="18"/>
                    <a:pt x="183" y="18"/>
                  </a:cubicBezTo>
                  <a:cubicBezTo>
                    <a:pt x="185" y="18"/>
                    <a:pt x="191" y="17"/>
                    <a:pt x="192" y="15"/>
                  </a:cubicBezTo>
                  <a:cubicBezTo>
                    <a:pt x="193" y="12"/>
                    <a:pt x="196" y="13"/>
                    <a:pt x="199" y="18"/>
                  </a:cubicBezTo>
                  <a:cubicBezTo>
                    <a:pt x="201" y="23"/>
                    <a:pt x="196" y="23"/>
                    <a:pt x="194" y="22"/>
                  </a:cubicBezTo>
                  <a:cubicBezTo>
                    <a:pt x="192" y="21"/>
                    <a:pt x="191" y="24"/>
                    <a:pt x="189" y="27"/>
                  </a:cubicBezTo>
                  <a:cubicBezTo>
                    <a:pt x="187" y="30"/>
                    <a:pt x="189" y="31"/>
                    <a:pt x="188" y="35"/>
                  </a:cubicBezTo>
                  <a:cubicBezTo>
                    <a:pt x="186" y="38"/>
                    <a:pt x="182" y="41"/>
                    <a:pt x="178" y="41"/>
                  </a:cubicBezTo>
                  <a:cubicBezTo>
                    <a:pt x="175" y="41"/>
                    <a:pt x="174" y="38"/>
                    <a:pt x="172" y="34"/>
                  </a:cubicBezTo>
                  <a:cubicBezTo>
                    <a:pt x="171" y="30"/>
                    <a:pt x="165" y="29"/>
                    <a:pt x="168" y="28"/>
                  </a:cubicBezTo>
                  <a:close/>
                  <a:moveTo>
                    <a:pt x="125" y="22"/>
                  </a:moveTo>
                  <a:cubicBezTo>
                    <a:pt x="126" y="23"/>
                    <a:pt x="130" y="22"/>
                    <a:pt x="130" y="20"/>
                  </a:cubicBezTo>
                  <a:cubicBezTo>
                    <a:pt x="131" y="17"/>
                    <a:pt x="136" y="19"/>
                    <a:pt x="138" y="21"/>
                  </a:cubicBezTo>
                  <a:cubicBezTo>
                    <a:pt x="140" y="23"/>
                    <a:pt x="144" y="20"/>
                    <a:pt x="145" y="16"/>
                  </a:cubicBezTo>
                  <a:cubicBezTo>
                    <a:pt x="146" y="12"/>
                    <a:pt x="154" y="16"/>
                    <a:pt x="153" y="18"/>
                  </a:cubicBezTo>
                  <a:cubicBezTo>
                    <a:pt x="152" y="21"/>
                    <a:pt x="154" y="22"/>
                    <a:pt x="154" y="24"/>
                  </a:cubicBezTo>
                  <a:cubicBezTo>
                    <a:pt x="153" y="25"/>
                    <a:pt x="146" y="28"/>
                    <a:pt x="143" y="28"/>
                  </a:cubicBezTo>
                  <a:cubicBezTo>
                    <a:pt x="140" y="28"/>
                    <a:pt x="138" y="31"/>
                    <a:pt x="135" y="32"/>
                  </a:cubicBezTo>
                  <a:cubicBezTo>
                    <a:pt x="132" y="34"/>
                    <a:pt x="128" y="34"/>
                    <a:pt x="126" y="31"/>
                  </a:cubicBezTo>
                  <a:cubicBezTo>
                    <a:pt x="123" y="28"/>
                    <a:pt x="120" y="28"/>
                    <a:pt x="121" y="25"/>
                  </a:cubicBezTo>
                  <a:cubicBezTo>
                    <a:pt x="122" y="22"/>
                    <a:pt x="125" y="22"/>
                    <a:pt x="125" y="22"/>
                  </a:cubicBezTo>
                  <a:close/>
                  <a:moveTo>
                    <a:pt x="27" y="254"/>
                  </a:moveTo>
                  <a:cubicBezTo>
                    <a:pt x="24" y="257"/>
                    <a:pt x="25" y="261"/>
                    <a:pt x="21" y="263"/>
                  </a:cubicBezTo>
                  <a:cubicBezTo>
                    <a:pt x="16" y="265"/>
                    <a:pt x="16" y="265"/>
                    <a:pt x="11" y="263"/>
                  </a:cubicBezTo>
                  <a:cubicBezTo>
                    <a:pt x="7" y="261"/>
                    <a:pt x="3" y="269"/>
                    <a:pt x="1" y="272"/>
                  </a:cubicBezTo>
                  <a:cubicBezTo>
                    <a:pt x="0" y="276"/>
                    <a:pt x="1" y="281"/>
                    <a:pt x="3" y="281"/>
                  </a:cubicBezTo>
                  <a:cubicBezTo>
                    <a:pt x="6" y="281"/>
                    <a:pt x="10" y="284"/>
                    <a:pt x="10" y="285"/>
                  </a:cubicBezTo>
                  <a:cubicBezTo>
                    <a:pt x="11" y="286"/>
                    <a:pt x="7" y="282"/>
                    <a:pt x="4" y="286"/>
                  </a:cubicBezTo>
                  <a:cubicBezTo>
                    <a:pt x="1" y="291"/>
                    <a:pt x="2" y="296"/>
                    <a:pt x="3" y="297"/>
                  </a:cubicBezTo>
                  <a:cubicBezTo>
                    <a:pt x="4" y="299"/>
                    <a:pt x="10" y="293"/>
                    <a:pt x="11" y="290"/>
                  </a:cubicBezTo>
                  <a:cubicBezTo>
                    <a:pt x="11" y="287"/>
                    <a:pt x="13" y="287"/>
                    <a:pt x="14" y="290"/>
                  </a:cubicBezTo>
                  <a:cubicBezTo>
                    <a:pt x="14" y="293"/>
                    <a:pt x="15" y="299"/>
                    <a:pt x="12" y="301"/>
                  </a:cubicBezTo>
                  <a:cubicBezTo>
                    <a:pt x="9" y="302"/>
                    <a:pt x="6" y="304"/>
                    <a:pt x="6" y="306"/>
                  </a:cubicBezTo>
                  <a:cubicBezTo>
                    <a:pt x="7" y="309"/>
                    <a:pt x="10" y="314"/>
                    <a:pt x="11" y="315"/>
                  </a:cubicBezTo>
                  <a:cubicBezTo>
                    <a:pt x="13" y="316"/>
                    <a:pt x="18" y="320"/>
                    <a:pt x="21" y="323"/>
                  </a:cubicBezTo>
                  <a:cubicBezTo>
                    <a:pt x="25" y="326"/>
                    <a:pt x="31" y="328"/>
                    <a:pt x="33" y="330"/>
                  </a:cubicBezTo>
                  <a:cubicBezTo>
                    <a:pt x="36" y="331"/>
                    <a:pt x="44" y="329"/>
                    <a:pt x="40" y="323"/>
                  </a:cubicBezTo>
                  <a:cubicBezTo>
                    <a:pt x="36" y="318"/>
                    <a:pt x="36" y="310"/>
                    <a:pt x="37" y="306"/>
                  </a:cubicBezTo>
                  <a:cubicBezTo>
                    <a:pt x="37" y="303"/>
                    <a:pt x="38" y="298"/>
                    <a:pt x="39" y="292"/>
                  </a:cubicBezTo>
                  <a:cubicBezTo>
                    <a:pt x="39" y="287"/>
                    <a:pt x="39" y="282"/>
                    <a:pt x="43" y="277"/>
                  </a:cubicBezTo>
                  <a:cubicBezTo>
                    <a:pt x="47" y="273"/>
                    <a:pt x="50" y="269"/>
                    <a:pt x="55" y="265"/>
                  </a:cubicBezTo>
                  <a:cubicBezTo>
                    <a:pt x="59" y="260"/>
                    <a:pt x="63" y="259"/>
                    <a:pt x="65" y="256"/>
                  </a:cubicBezTo>
                  <a:cubicBezTo>
                    <a:pt x="67" y="254"/>
                    <a:pt x="74" y="255"/>
                    <a:pt x="76" y="253"/>
                  </a:cubicBezTo>
                  <a:cubicBezTo>
                    <a:pt x="77" y="251"/>
                    <a:pt x="90" y="241"/>
                    <a:pt x="93" y="239"/>
                  </a:cubicBezTo>
                  <a:cubicBezTo>
                    <a:pt x="96" y="237"/>
                    <a:pt x="103" y="232"/>
                    <a:pt x="105" y="231"/>
                  </a:cubicBezTo>
                  <a:cubicBezTo>
                    <a:pt x="108" y="230"/>
                    <a:pt x="117" y="227"/>
                    <a:pt x="120" y="224"/>
                  </a:cubicBezTo>
                  <a:cubicBezTo>
                    <a:pt x="123" y="222"/>
                    <a:pt x="121" y="217"/>
                    <a:pt x="134" y="214"/>
                  </a:cubicBezTo>
                  <a:cubicBezTo>
                    <a:pt x="147" y="210"/>
                    <a:pt x="155" y="210"/>
                    <a:pt x="163" y="211"/>
                  </a:cubicBezTo>
                  <a:cubicBezTo>
                    <a:pt x="171" y="211"/>
                    <a:pt x="185" y="204"/>
                    <a:pt x="188" y="204"/>
                  </a:cubicBezTo>
                  <a:cubicBezTo>
                    <a:pt x="191" y="204"/>
                    <a:pt x="199" y="201"/>
                    <a:pt x="201" y="195"/>
                  </a:cubicBezTo>
                  <a:cubicBezTo>
                    <a:pt x="203" y="188"/>
                    <a:pt x="203" y="179"/>
                    <a:pt x="195" y="180"/>
                  </a:cubicBezTo>
                  <a:cubicBezTo>
                    <a:pt x="187" y="181"/>
                    <a:pt x="185" y="184"/>
                    <a:pt x="176" y="188"/>
                  </a:cubicBezTo>
                  <a:cubicBezTo>
                    <a:pt x="168" y="192"/>
                    <a:pt x="162" y="193"/>
                    <a:pt x="158" y="190"/>
                  </a:cubicBezTo>
                  <a:cubicBezTo>
                    <a:pt x="153" y="187"/>
                    <a:pt x="146" y="179"/>
                    <a:pt x="141" y="183"/>
                  </a:cubicBezTo>
                  <a:cubicBezTo>
                    <a:pt x="135" y="187"/>
                    <a:pt x="132" y="188"/>
                    <a:pt x="124" y="188"/>
                  </a:cubicBezTo>
                  <a:cubicBezTo>
                    <a:pt x="116" y="188"/>
                    <a:pt x="107" y="191"/>
                    <a:pt x="102" y="195"/>
                  </a:cubicBezTo>
                  <a:cubicBezTo>
                    <a:pt x="98" y="199"/>
                    <a:pt x="96" y="202"/>
                    <a:pt x="93" y="200"/>
                  </a:cubicBezTo>
                  <a:cubicBezTo>
                    <a:pt x="90" y="198"/>
                    <a:pt x="89" y="202"/>
                    <a:pt x="88" y="207"/>
                  </a:cubicBezTo>
                  <a:cubicBezTo>
                    <a:pt x="87" y="213"/>
                    <a:pt x="84" y="212"/>
                    <a:pt x="79" y="214"/>
                  </a:cubicBezTo>
                  <a:cubicBezTo>
                    <a:pt x="74" y="217"/>
                    <a:pt x="73" y="221"/>
                    <a:pt x="67" y="223"/>
                  </a:cubicBezTo>
                  <a:cubicBezTo>
                    <a:pt x="62" y="225"/>
                    <a:pt x="55" y="224"/>
                    <a:pt x="53" y="227"/>
                  </a:cubicBezTo>
                  <a:cubicBezTo>
                    <a:pt x="52" y="231"/>
                    <a:pt x="56" y="234"/>
                    <a:pt x="53" y="236"/>
                  </a:cubicBezTo>
                  <a:cubicBezTo>
                    <a:pt x="49" y="238"/>
                    <a:pt x="56" y="241"/>
                    <a:pt x="48" y="242"/>
                  </a:cubicBezTo>
                  <a:cubicBezTo>
                    <a:pt x="40" y="242"/>
                    <a:pt x="37" y="243"/>
                    <a:pt x="36" y="244"/>
                  </a:cubicBezTo>
                  <a:cubicBezTo>
                    <a:pt x="35" y="246"/>
                    <a:pt x="32" y="246"/>
                    <a:pt x="30" y="247"/>
                  </a:cubicBezTo>
                  <a:cubicBezTo>
                    <a:pt x="28" y="249"/>
                    <a:pt x="27" y="254"/>
                    <a:pt x="27" y="254"/>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5">
              <a:extLst>
                <a:ext uri="{FF2B5EF4-FFF2-40B4-BE49-F238E27FC236}">
                  <a16:creationId xmlns:a16="http://schemas.microsoft.com/office/drawing/2014/main" id="{75BCF865-7879-452D-8E1D-45B4010957D5}"/>
                </a:ext>
              </a:extLst>
            </p:cNvPr>
            <p:cNvSpPr>
              <a:spLocks/>
            </p:cNvSpPr>
            <p:nvPr/>
          </p:nvSpPr>
          <p:spPr bwMode="auto">
            <a:xfrm>
              <a:off x="1460" y="2832"/>
              <a:ext cx="432" cy="421"/>
            </a:xfrm>
            <a:custGeom>
              <a:avLst/>
              <a:gdLst>
                <a:gd name="T0" fmla="*/ 50 w 207"/>
                <a:gd name="T1" fmla="*/ 36 h 202"/>
                <a:gd name="T2" fmla="*/ 66 w 207"/>
                <a:gd name="T3" fmla="*/ 31 h 202"/>
                <a:gd name="T4" fmla="*/ 62 w 207"/>
                <a:gd name="T5" fmla="*/ 9 h 202"/>
                <a:gd name="T6" fmla="*/ 77 w 207"/>
                <a:gd name="T7" fmla="*/ 8 h 202"/>
                <a:gd name="T8" fmla="*/ 84 w 207"/>
                <a:gd name="T9" fmla="*/ 34 h 202"/>
                <a:gd name="T10" fmla="*/ 100 w 207"/>
                <a:gd name="T11" fmla="*/ 43 h 202"/>
                <a:gd name="T12" fmla="*/ 109 w 207"/>
                <a:gd name="T13" fmla="*/ 20 h 202"/>
                <a:gd name="T14" fmla="*/ 138 w 207"/>
                <a:gd name="T15" fmla="*/ 20 h 202"/>
                <a:gd name="T16" fmla="*/ 158 w 207"/>
                <a:gd name="T17" fmla="*/ 30 h 202"/>
                <a:gd name="T18" fmla="*/ 166 w 207"/>
                <a:gd name="T19" fmla="*/ 34 h 202"/>
                <a:gd name="T20" fmla="*/ 172 w 207"/>
                <a:gd name="T21" fmla="*/ 54 h 202"/>
                <a:gd name="T22" fmla="*/ 182 w 207"/>
                <a:gd name="T23" fmla="*/ 69 h 202"/>
                <a:gd name="T24" fmla="*/ 196 w 207"/>
                <a:gd name="T25" fmla="*/ 76 h 202"/>
                <a:gd name="T26" fmla="*/ 207 w 207"/>
                <a:gd name="T27" fmla="*/ 77 h 202"/>
                <a:gd name="T28" fmla="*/ 195 w 207"/>
                <a:gd name="T29" fmla="*/ 96 h 202"/>
                <a:gd name="T30" fmla="*/ 198 w 207"/>
                <a:gd name="T31" fmla="*/ 112 h 202"/>
                <a:gd name="T32" fmla="*/ 195 w 207"/>
                <a:gd name="T33" fmla="*/ 127 h 202"/>
                <a:gd name="T34" fmla="*/ 171 w 207"/>
                <a:gd name="T35" fmla="*/ 123 h 202"/>
                <a:gd name="T36" fmla="*/ 157 w 207"/>
                <a:gd name="T37" fmla="*/ 109 h 202"/>
                <a:gd name="T38" fmla="*/ 141 w 207"/>
                <a:gd name="T39" fmla="*/ 100 h 202"/>
                <a:gd name="T40" fmla="*/ 139 w 207"/>
                <a:gd name="T41" fmla="*/ 110 h 202"/>
                <a:gd name="T42" fmla="*/ 144 w 207"/>
                <a:gd name="T43" fmla="*/ 126 h 202"/>
                <a:gd name="T44" fmla="*/ 138 w 207"/>
                <a:gd name="T45" fmla="*/ 134 h 202"/>
                <a:gd name="T46" fmla="*/ 141 w 207"/>
                <a:gd name="T47" fmla="*/ 144 h 202"/>
                <a:gd name="T48" fmla="*/ 129 w 207"/>
                <a:gd name="T49" fmla="*/ 152 h 202"/>
                <a:gd name="T50" fmla="*/ 126 w 207"/>
                <a:gd name="T51" fmla="*/ 163 h 202"/>
                <a:gd name="T52" fmla="*/ 140 w 207"/>
                <a:gd name="T53" fmla="*/ 161 h 202"/>
                <a:gd name="T54" fmla="*/ 154 w 207"/>
                <a:gd name="T55" fmla="*/ 159 h 202"/>
                <a:gd name="T56" fmla="*/ 135 w 207"/>
                <a:gd name="T57" fmla="*/ 187 h 202"/>
                <a:gd name="T58" fmla="*/ 129 w 207"/>
                <a:gd name="T59" fmla="*/ 202 h 202"/>
                <a:gd name="T60" fmla="*/ 113 w 207"/>
                <a:gd name="T61" fmla="*/ 202 h 202"/>
                <a:gd name="T62" fmla="*/ 112 w 207"/>
                <a:gd name="T63" fmla="*/ 196 h 202"/>
                <a:gd name="T64" fmla="*/ 98 w 207"/>
                <a:gd name="T65" fmla="*/ 193 h 202"/>
                <a:gd name="T66" fmla="*/ 95 w 207"/>
                <a:gd name="T67" fmla="*/ 184 h 202"/>
                <a:gd name="T68" fmla="*/ 88 w 207"/>
                <a:gd name="T69" fmla="*/ 175 h 202"/>
                <a:gd name="T70" fmla="*/ 78 w 207"/>
                <a:gd name="T71" fmla="*/ 176 h 202"/>
                <a:gd name="T72" fmla="*/ 68 w 207"/>
                <a:gd name="T73" fmla="*/ 163 h 202"/>
                <a:gd name="T74" fmla="*/ 54 w 207"/>
                <a:gd name="T75" fmla="*/ 165 h 202"/>
                <a:gd name="T76" fmla="*/ 44 w 207"/>
                <a:gd name="T77" fmla="*/ 150 h 202"/>
                <a:gd name="T78" fmla="*/ 35 w 207"/>
                <a:gd name="T79" fmla="*/ 143 h 202"/>
                <a:gd name="T80" fmla="*/ 22 w 207"/>
                <a:gd name="T81" fmla="*/ 137 h 202"/>
                <a:gd name="T82" fmla="*/ 10 w 207"/>
                <a:gd name="T83" fmla="*/ 129 h 202"/>
                <a:gd name="T84" fmla="*/ 5 w 207"/>
                <a:gd name="T85" fmla="*/ 122 h 202"/>
                <a:gd name="T86" fmla="*/ 0 w 207"/>
                <a:gd name="T87" fmla="*/ 110 h 202"/>
                <a:gd name="T88" fmla="*/ 8 w 207"/>
                <a:gd name="T89" fmla="*/ 95 h 202"/>
                <a:gd name="T90" fmla="*/ 19 w 207"/>
                <a:gd name="T91" fmla="*/ 83 h 202"/>
                <a:gd name="T92" fmla="*/ 25 w 207"/>
                <a:gd name="T93" fmla="*/ 70 h 202"/>
                <a:gd name="T94" fmla="*/ 22 w 207"/>
                <a:gd name="T95" fmla="*/ 60 h 202"/>
                <a:gd name="T96" fmla="*/ 30 w 207"/>
                <a:gd name="T97" fmla="*/ 43 h 202"/>
                <a:gd name="T98" fmla="*/ 38 w 207"/>
                <a:gd name="T99" fmla="*/ 3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7" h="202">
                  <a:moveTo>
                    <a:pt x="46" y="29"/>
                  </a:moveTo>
                  <a:cubicBezTo>
                    <a:pt x="47" y="32"/>
                    <a:pt x="49" y="34"/>
                    <a:pt x="50" y="36"/>
                  </a:cubicBezTo>
                  <a:cubicBezTo>
                    <a:pt x="52" y="41"/>
                    <a:pt x="55" y="42"/>
                    <a:pt x="59" y="40"/>
                  </a:cubicBezTo>
                  <a:cubicBezTo>
                    <a:pt x="64" y="39"/>
                    <a:pt x="68" y="34"/>
                    <a:pt x="66" y="31"/>
                  </a:cubicBezTo>
                  <a:cubicBezTo>
                    <a:pt x="64" y="28"/>
                    <a:pt x="59" y="29"/>
                    <a:pt x="60" y="22"/>
                  </a:cubicBezTo>
                  <a:cubicBezTo>
                    <a:pt x="62" y="16"/>
                    <a:pt x="62" y="11"/>
                    <a:pt x="62" y="9"/>
                  </a:cubicBezTo>
                  <a:cubicBezTo>
                    <a:pt x="61" y="8"/>
                    <a:pt x="66" y="5"/>
                    <a:pt x="69" y="7"/>
                  </a:cubicBezTo>
                  <a:cubicBezTo>
                    <a:pt x="73" y="8"/>
                    <a:pt x="75" y="0"/>
                    <a:pt x="77" y="8"/>
                  </a:cubicBezTo>
                  <a:cubicBezTo>
                    <a:pt x="79" y="15"/>
                    <a:pt x="78" y="21"/>
                    <a:pt x="79" y="24"/>
                  </a:cubicBezTo>
                  <a:cubicBezTo>
                    <a:pt x="80" y="27"/>
                    <a:pt x="84" y="30"/>
                    <a:pt x="84" y="34"/>
                  </a:cubicBezTo>
                  <a:cubicBezTo>
                    <a:pt x="85" y="39"/>
                    <a:pt x="89" y="44"/>
                    <a:pt x="90" y="44"/>
                  </a:cubicBezTo>
                  <a:cubicBezTo>
                    <a:pt x="91" y="45"/>
                    <a:pt x="99" y="50"/>
                    <a:pt x="100" y="43"/>
                  </a:cubicBezTo>
                  <a:cubicBezTo>
                    <a:pt x="102" y="37"/>
                    <a:pt x="101" y="32"/>
                    <a:pt x="104" y="27"/>
                  </a:cubicBezTo>
                  <a:cubicBezTo>
                    <a:pt x="106" y="21"/>
                    <a:pt x="104" y="20"/>
                    <a:pt x="109" y="20"/>
                  </a:cubicBezTo>
                  <a:cubicBezTo>
                    <a:pt x="115" y="20"/>
                    <a:pt x="123" y="20"/>
                    <a:pt x="127" y="20"/>
                  </a:cubicBezTo>
                  <a:cubicBezTo>
                    <a:pt x="131" y="21"/>
                    <a:pt x="136" y="22"/>
                    <a:pt x="138" y="20"/>
                  </a:cubicBezTo>
                  <a:cubicBezTo>
                    <a:pt x="141" y="19"/>
                    <a:pt x="146" y="15"/>
                    <a:pt x="150" y="18"/>
                  </a:cubicBezTo>
                  <a:cubicBezTo>
                    <a:pt x="154" y="22"/>
                    <a:pt x="157" y="27"/>
                    <a:pt x="158" y="30"/>
                  </a:cubicBezTo>
                  <a:cubicBezTo>
                    <a:pt x="159" y="33"/>
                    <a:pt x="157" y="35"/>
                    <a:pt x="157" y="38"/>
                  </a:cubicBezTo>
                  <a:cubicBezTo>
                    <a:pt x="158" y="40"/>
                    <a:pt x="162" y="38"/>
                    <a:pt x="166" y="34"/>
                  </a:cubicBezTo>
                  <a:cubicBezTo>
                    <a:pt x="171" y="48"/>
                    <a:pt x="171" y="48"/>
                    <a:pt x="171" y="48"/>
                  </a:cubicBezTo>
                  <a:cubicBezTo>
                    <a:pt x="172" y="54"/>
                    <a:pt x="172" y="54"/>
                    <a:pt x="172" y="54"/>
                  </a:cubicBezTo>
                  <a:cubicBezTo>
                    <a:pt x="181" y="63"/>
                    <a:pt x="181" y="63"/>
                    <a:pt x="181" y="63"/>
                  </a:cubicBezTo>
                  <a:cubicBezTo>
                    <a:pt x="182" y="69"/>
                    <a:pt x="182" y="69"/>
                    <a:pt x="182" y="69"/>
                  </a:cubicBezTo>
                  <a:cubicBezTo>
                    <a:pt x="190" y="76"/>
                    <a:pt x="190" y="76"/>
                    <a:pt x="190" y="76"/>
                  </a:cubicBezTo>
                  <a:cubicBezTo>
                    <a:pt x="196" y="76"/>
                    <a:pt x="196" y="76"/>
                    <a:pt x="196" y="76"/>
                  </a:cubicBezTo>
                  <a:cubicBezTo>
                    <a:pt x="198" y="71"/>
                    <a:pt x="198" y="71"/>
                    <a:pt x="198" y="71"/>
                  </a:cubicBezTo>
                  <a:cubicBezTo>
                    <a:pt x="207" y="77"/>
                    <a:pt x="207" y="77"/>
                    <a:pt x="207" y="77"/>
                  </a:cubicBezTo>
                  <a:cubicBezTo>
                    <a:pt x="201" y="86"/>
                    <a:pt x="201" y="86"/>
                    <a:pt x="201" y="86"/>
                  </a:cubicBezTo>
                  <a:cubicBezTo>
                    <a:pt x="195" y="96"/>
                    <a:pt x="195" y="96"/>
                    <a:pt x="195" y="96"/>
                  </a:cubicBezTo>
                  <a:cubicBezTo>
                    <a:pt x="200" y="105"/>
                    <a:pt x="200" y="105"/>
                    <a:pt x="200" y="105"/>
                  </a:cubicBezTo>
                  <a:cubicBezTo>
                    <a:pt x="198" y="112"/>
                    <a:pt x="198" y="112"/>
                    <a:pt x="198" y="112"/>
                  </a:cubicBezTo>
                  <a:cubicBezTo>
                    <a:pt x="202" y="119"/>
                    <a:pt x="202" y="119"/>
                    <a:pt x="202" y="119"/>
                  </a:cubicBezTo>
                  <a:cubicBezTo>
                    <a:pt x="195" y="127"/>
                    <a:pt x="195" y="127"/>
                    <a:pt x="195" y="127"/>
                  </a:cubicBezTo>
                  <a:cubicBezTo>
                    <a:pt x="181" y="119"/>
                    <a:pt x="181" y="119"/>
                    <a:pt x="181" y="119"/>
                  </a:cubicBezTo>
                  <a:cubicBezTo>
                    <a:pt x="171" y="123"/>
                    <a:pt x="171" y="123"/>
                    <a:pt x="171" y="123"/>
                  </a:cubicBezTo>
                  <a:cubicBezTo>
                    <a:pt x="167" y="114"/>
                    <a:pt x="167" y="114"/>
                    <a:pt x="167" y="114"/>
                  </a:cubicBezTo>
                  <a:cubicBezTo>
                    <a:pt x="157" y="109"/>
                    <a:pt x="157" y="109"/>
                    <a:pt x="157" y="109"/>
                  </a:cubicBezTo>
                  <a:cubicBezTo>
                    <a:pt x="148" y="103"/>
                    <a:pt x="148" y="103"/>
                    <a:pt x="148" y="103"/>
                  </a:cubicBezTo>
                  <a:cubicBezTo>
                    <a:pt x="141" y="100"/>
                    <a:pt x="141" y="100"/>
                    <a:pt x="141" y="100"/>
                  </a:cubicBezTo>
                  <a:cubicBezTo>
                    <a:pt x="138" y="100"/>
                    <a:pt x="138" y="100"/>
                    <a:pt x="138" y="100"/>
                  </a:cubicBezTo>
                  <a:cubicBezTo>
                    <a:pt x="139" y="110"/>
                    <a:pt x="139" y="110"/>
                    <a:pt x="139" y="110"/>
                  </a:cubicBezTo>
                  <a:cubicBezTo>
                    <a:pt x="145" y="115"/>
                    <a:pt x="145" y="115"/>
                    <a:pt x="145" y="115"/>
                  </a:cubicBezTo>
                  <a:cubicBezTo>
                    <a:pt x="144" y="126"/>
                    <a:pt x="144" y="126"/>
                    <a:pt x="144" y="126"/>
                  </a:cubicBezTo>
                  <a:cubicBezTo>
                    <a:pt x="138" y="130"/>
                    <a:pt x="138" y="130"/>
                    <a:pt x="138" y="130"/>
                  </a:cubicBezTo>
                  <a:cubicBezTo>
                    <a:pt x="138" y="134"/>
                    <a:pt x="138" y="134"/>
                    <a:pt x="138" y="134"/>
                  </a:cubicBezTo>
                  <a:cubicBezTo>
                    <a:pt x="141" y="138"/>
                    <a:pt x="141" y="138"/>
                    <a:pt x="141" y="138"/>
                  </a:cubicBezTo>
                  <a:cubicBezTo>
                    <a:pt x="141" y="144"/>
                    <a:pt x="141" y="144"/>
                    <a:pt x="141" y="144"/>
                  </a:cubicBezTo>
                  <a:cubicBezTo>
                    <a:pt x="132" y="145"/>
                    <a:pt x="132" y="145"/>
                    <a:pt x="132" y="145"/>
                  </a:cubicBezTo>
                  <a:cubicBezTo>
                    <a:pt x="129" y="152"/>
                    <a:pt x="129" y="152"/>
                    <a:pt x="129" y="152"/>
                  </a:cubicBezTo>
                  <a:cubicBezTo>
                    <a:pt x="125" y="157"/>
                    <a:pt x="125" y="157"/>
                    <a:pt x="125" y="157"/>
                  </a:cubicBezTo>
                  <a:cubicBezTo>
                    <a:pt x="126" y="163"/>
                    <a:pt x="126" y="163"/>
                    <a:pt x="126" y="163"/>
                  </a:cubicBezTo>
                  <a:cubicBezTo>
                    <a:pt x="135" y="166"/>
                    <a:pt x="135" y="166"/>
                    <a:pt x="135" y="166"/>
                  </a:cubicBezTo>
                  <a:cubicBezTo>
                    <a:pt x="140" y="161"/>
                    <a:pt x="140" y="161"/>
                    <a:pt x="140" y="161"/>
                  </a:cubicBezTo>
                  <a:cubicBezTo>
                    <a:pt x="145" y="158"/>
                    <a:pt x="145" y="158"/>
                    <a:pt x="145" y="158"/>
                  </a:cubicBezTo>
                  <a:cubicBezTo>
                    <a:pt x="154" y="159"/>
                    <a:pt x="154" y="159"/>
                    <a:pt x="154" y="159"/>
                  </a:cubicBezTo>
                  <a:cubicBezTo>
                    <a:pt x="159" y="166"/>
                    <a:pt x="159" y="166"/>
                    <a:pt x="159" y="166"/>
                  </a:cubicBezTo>
                  <a:cubicBezTo>
                    <a:pt x="135" y="187"/>
                    <a:pt x="135" y="187"/>
                    <a:pt x="135" y="187"/>
                  </a:cubicBezTo>
                  <a:cubicBezTo>
                    <a:pt x="139" y="191"/>
                    <a:pt x="139" y="191"/>
                    <a:pt x="139" y="191"/>
                  </a:cubicBezTo>
                  <a:cubicBezTo>
                    <a:pt x="129" y="202"/>
                    <a:pt x="129" y="202"/>
                    <a:pt x="129" y="202"/>
                  </a:cubicBezTo>
                  <a:cubicBezTo>
                    <a:pt x="124" y="198"/>
                    <a:pt x="124" y="198"/>
                    <a:pt x="124" y="198"/>
                  </a:cubicBezTo>
                  <a:cubicBezTo>
                    <a:pt x="113" y="202"/>
                    <a:pt x="113" y="202"/>
                    <a:pt x="113" y="202"/>
                  </a:cubicBezTo>
                  <a:cubicBezTo>
                    <a:pt x="111" y="201"/>
                    <a:pt x="111" y="201"/>
                    <a:pt x="111" y="201"/>
                  </a:cubicBezTo>
                  <a:cubicBezTo>
                    <a:pt x="112" y="196"/>
                    <a:pt x="112" y="196"/>
                    <a:pt x="112" y="196"/>
                  </a:cubicBezTo>
                  <a:cubicBezTo>
                    <a:pt x="103" y="188"/>
                    <a:pt x="103" y="188"/>
                    <a:pt x="103" y="188"/>
                  </a:cubicBezTo>
                  <a:cubicBezTo>
                    <a:pt x="98" y="193"/>
                    <a:pt x="98" y="193"/>
                    <a:pt x="98" y="193"/>
                  </a:cubicBezTo>
                  <a:cubicBezTo>
                    <a:pt x="96" y="188"/>
                    <a:pt x="96" y="188"/>
                    <a:pt x="96" y="188"/>
                  </a:cubicBezTo>
                  <a:cubicBezTo>
                    <a:pt x="95" y="184"/>
                    <a:pt x="95" y="184"/>
                    <a:pt x="95" y="184"/>
                  </a:cubicBezTo>
                  <a:cubicBezTo>
                    <a:pt x="85" y="178"/>
                    <a:pt x="85" y="178"/>
                    <a:pt x="85" y="178"/>
                  </a:cubicBezTo>
                  <a:cubicBezTo>
                    <a:pt x="88" y="175"/>
                    <a:pt x="88" y="175"/>
                    <a:pt x="88" y="175"/>
                  </a:cubicBezTo>
                  <a:cubicBezTo>
                    <a:pt x="81" y="170"/>
                    <a:pt x="81" y="170"/>
                    <a:pt x="81" y="170"/>
                  </a:cubicBezTo>
                  <a:cubicBezTo>
                    <a:pt x="78" y="176"/>
                    <a:pt x="78" y="176"/>
                    <a:pt x="78" y="176"/>
                  </a:cubicBezTo>
                  <a:cubicBezTo>
                    <a:pt x="70" y="170"/>
                    <a:pt x="70" y="170"/>
                    <a:pt x="70" y="170"/>
                  </a:cubicBezTo>
                  <a:cubicBezTo>
                    <a:pt x="68" y="163"/>
                    <a:pt x="68" y="163"/>
                    <a:pt x="68" y="163"/>
                  </a:cubicBezTo>
                  <a:cubicBezTo>
                    <a:pt x="61" y="163"/>
                    <a:pt x="61" y="163"/>
                    <a:pt x="61" y="163"/>
                  </a:cubicBezTo>
                  <a:cubicBezTo>
                    <a:pt x="54" y="165"/>
                    <a:pt x="54" y="165"/>
                    <a:pt x="54" y="165"/>
                  </a:cubicBezTo>
                  <a:cubicBezTo>
                    <a:pt x="52" y="158"/>
                    <a:pt x="52" y="158"/>
                    <a:pt x="52" y="158"/>
                  </a:cubicBezTo>
                  <a:cubicBezTo>
                    <a:pt x="44" y="150"/>
                    <a:pt x="44" y="150"/>
                    <a:pt x="44" y="150"/>
                  </a:cubicBezTo>
                  <a:cubicBezTo>
                    <a:pt x="39" y="148"/>
                    <a:pt x="39" y="148"/>
                    <a:pt x="39" y="148"/>
                  </a:cubicBezTo>
                  <a:cubicBezTo>
                    <a:pt x="35" y="143"/>
                    <a:pt x="35" y="143"/>
                    <a:pt x="35" y="143"/>
                  </a:cubicBezTo>
                  <a:cubicBezTo>
                    <a:pt x="23" y="144"/>
                    <a:pt x="23" y="144"/>
                    <a:pt x="23" y="144"/>
                  </a:cubicBezTo>
                  <a:cubicBezTo>
                    <a:pt x="22" y="137"/>
                    <a:pt x="22" y="137"/>
                    <a:pt x="22" y="137"/>
                  </a:cubicBezTo>
                  <a:cubicBezTo>
                    <a:pt x="14" y="136"/>
                    <a:pt x="14" y="136"/>
                    <a:pt x="14" y="136"/>
                  </a:cubicBezTo>
                  <a:cubicBezTo>
                    <a:pt x="10" y="129"/>
                    <a:pt x="10" y="129"/>
                    <a:pt x="10" y="129"/>
                  </a:cubicBezTo>
                  <a:cubicBezTo>
                    <a:pt x="5" y="127"/>
                    <a:pt x="5" y="127"/>
                    <a:pt x="5" y="127"/>
                  </a:cubicBezTo>
                  <a:cubicBezTo>
                    <a:pt x="5" y="122"/>
                    <a:pt x="5" y="122"/>
                    <a:pt x="5" y="122"/>
                  </a:cubicBezTo>
                  <a:cubicBezTo>
                    <a:pt x="0" y="117"/>
                    <a:pt x="0" y="117"/>
                    <a:pt x="0" y="117"/>
                  </a:cubicBezTo>
                  <a:cubicBezTo>
                    <a:pt x="0" y="110"/>
                    <a:pt x="0" y="110"/>
                    <a:pt x="0" y="110"/>
                  </a:cubicBezTo>
                  <a:cubicBezTo>
                    <a:pt x="3" y="102"/>
                    <a:pt x="3" y="102"/>
                    <a:pt x="3" y="102"/>
                  </a:cubicBezTo>
                  <a:cubicBezTo>
                    <a:pt x="8" y="95"/>
                    <a:pt x="8" y="95"/>
                    <a:pt x="8" y="95"/>
                  </a:cubicBezTo>
                  <a:cubicBezTo>
                    <a:pt x="6" y="92"/>
                    <a:pt x="6" y="92"/>
                    <a:pt x="6" y="92"/>
                  </a:cubicBezTo>
                  <a:cubicBezTo>
                    <a:pt x="19" y="83"/>
                    <a:pt x="19" y="83"/>
                    <a:pt x="19" y="83"/>
                  </a:cubicBezTo>
                  <a:cubicBezTo>
                    <a:pt x="18" y="74"/>
                    <a:pt x="18" y="74"/>
                    <a:pt x="18" y="74"/>
                  </a:cubicBezTo>
                  <a:cubicBezTo>
                    <a:pt x="25" y="70"/>
                    <a:pt x="25" y="70"/>
                    <a:pt x="25" y="70"/>
                  </a:cubicBezTo>
                  <a:cubicBezTo>
                    <a:pt x="28" y="65"/>
                    <a:pt x="28" y="65"/>
                    <a:pt x="28" y="65"/>
                  </a:cubicBezTo>
                  <a:cubicBezTo>
                    <a:pt x="22" y="60"/>
                    <a:pt x="22" y="60"/>
                    <a:pt x="22" y="60"/>
                  </a:cubicBezTo>
                  <a:cubicBezTo>
                    <a:pt x="21" y="50"/>
                    <a:pt x="21" y="50"/>
                    <a:pt x="21" y="50"/>
                  </a:cubicBezTo>
                  <a:cubicBezTo>
                    <a:pt x="30" y="43"/>
                    <a:pt x="30" y="43"/>
                    <a:pt x="30" y="43"/>
                  </a:cubicBezTo>
                  <a:cubicBezTo>
                    <a:pt x="29" y="33"/>
                    <a:pt x="29" y="33"/>
                    <a:pt x="29" y="33"/>
                  </a:cubicBezTo>
                  <a:cubicBezTo>
                    <a:pt x="38" y="37"/>
                    <a:pt x="38" y="37"/>
                    <a:pt x="38" y="37"/>
                  </a:cubicBezTo>
                  <a:lnTo>
                    <a:pt x="46" y="2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1B7537C-F8C0-44BA-AA2D-6AB925630A8D}"/>
                </a:ext>
              </a:extLst>
            </p:cNvPr>
            <p:cNvSpPr>
              <a:spLocks/>
            </p:cNvSpPr>
            <p:nvPr/>
          </p:nvSpPr>
          <p:spPr bwMode="auto">
            <a:xfrm>
              <a:off x="1544" y="2528"/>
              <a:ext cx="252" cy="317"/>
            </a:xfrm>
            <a:custGeom>
              <a:avLst/>
              <a:gdLst>
                <a:gd name="T0" fmla="*/ 0 w 121"/>
                <a:gd name="T1" fmla="*/ 59 h 152"/>
                <a:gd name="T2" fmla="*/ 6 w 121"/>
                <a:gd name="T3" fmla="*/ 48 h 152"/>
                <a:gd name="T4" fmla="*/ 25 w 121"/>
                <a:gd name="T5" fmla="*/ 45 h 152"/>
                <a:gd name="T6" fmla="*/ 31 w 121"/>
                <a:gd name="T7" fmla="*/ 35 h 152"/>
                <a:gd name="T8" fmla="*/ 34 w 121"/>
                <a:gd name="T9" fmla="*/ 26 h 152"/>
                <a:gd name="T10" fmla="*/ 37 w 121"/>
                <a:gd name="T11" fmla="*/ 15 h 152"/>
                <a:gd name="T12" fmla="*/ 49 w 121"/>
                <a:gd name="T13" fmla="*/ 8 h 152"/>
                <a:gd name="T14" fmla="*/ 56 w 121"/>
                <a:gd name="T15" fmla="*/ 2 h 152"/>
                <a:gd name="T16" fmla="*/ 62 w 121"/>
                <a:gd name="T17" fmla="*/ 5 h 152"/>
                <a:gd name="T18" fmla="*/ 72 w 121"/>
                <a:gd name="T19" fmla="*/ 6 h 152"/>
                <a:gd name="T20" fmla="*/ 80 w 121"/>
                <a:gd name="T21" fmla="*/ 11 h 152"/>
                <a:gd name="T22" fmla="*/ 86 w 121"/>
                <a:gd name="T23" fmla="*/ 6 h 152"/>
                <a:gd name="T24" fmla="*/ 90 w 121"/>
                <a:gd name="T25" fmla="*/ 10 h 152"/>
                <a:gd name="T26" fmla="*/ 98 w 121"/>
                <a:gd name="T27" fmla="*/ 14 h 152"/>
                <a:gd name="T28" fmla="*/ 98 w 121"/>
                <a:gd name="T29" fmla="*/ 23 h 152"/>
                <a:gd name="T30" fmla="*/ 91 w 121"/>
                <a:gd name="T31" fmla="*/ 22 h 152"/>
                <a:gd name="T32" fmla="*/ 95 w 121"/>
                <a:gd name="T33" fmla="*/ 33 h 152"/>
                <a:gd name="T34" fmla="*/ 105 w 121"/>
                <a:gd name="T35" fmla="*/ 49 h 152"/>
                <a:gd name="T36" fmla="*/ 113 w 121"/>
                <a:gd name="T37" fmla="*/ 65 h 152"/>
                <a:gd name="T38" fmla="*/ 114 w 121"/>
                <a:gd name="T39" fmla="*/ 92 h 152"/>
                <a:gd name="T40" fmla="*/ 118 w 121"/>
                <a:gd name="T41" fmla="*/ 112 h 152"/>
                <a:gd name="T42" fmla="*/ 120 w 121"/>
                <a:gd name="T43" fmla="*/ 128 h 152"/>
                <a:gd name="T44" fmla="*/ 113 w 121"/>
                <a:gd name="T45" fmla="*/ 144 h 152"/>
                <a:gd name="T46" fmla="*/ 82 w 121"/>
                <a:gd name="T47" fmla="*/ 152 h 152"/>
                <a:gd name="T48" fmla="*/ 65 w 121"/>
                <a:gd name="T49" fmla="*/ 144 h 152"/>
                <a:gd name="T50" fmla="*/ 56 w 121"/>
                <a:gd name="T51" fmla="*/ 124 h 152"/>
                <a:gd name="T52" fmla="*/ 46 w 121"/>
                <a:gd name="T53" fmla="*/ 109 h 152"/>
                <a:gd name="T54" fmla="*/ 39 w 121"/>
                <a:gd name="T55" fmla="*/ 91 h 152"/>
                <a:gd name="T56" fmla="*/ 37 w 121"/>
                <a:gd name="T57" fmla="*/ 78 h 152"/>
                <a:gd name="T58" fmla="*/ 34 w 121"/>
                <a:gd name="T59" fmla="*/ 74 h 152"/>
                <a:gd name="T60" fmla="*/ 32 w 121"/>
                <a:gd name="T61" fmla="*/ 91 h 152"/>
                <a:gd name="T62" fmla="*/ 32 w 121"/>
                <a:gd name="T63" fmla="*/ 93 h 152"/>
                <a:gd name="T64" fmla="*/ 17 w 121"/>
                <a:gd name="T65" fmla="*/ 87 h 152"/>
                <a:gd name="T66" fmla="*/ 13 w 121"/>
                <a:gd name="T67" fmla="*/ 82 h 152"/>
                <a:gd name="T68" fmla="*/ 15 w 121"/>
                <a:gd name="T69" fmla="*/ 71 h 152"/>
                <a:gd name="T70" fmla="*/ 0 w 121"/>
                <a:gd name="T71" fmla="*/ 5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1" h="152">
                  <a:moveTo>
                    <a:pt x="0" y="59"/>
                  </a:moveTo>
                  <a:cubicBezTo>
                    <a:pt x="3" y="54"/>
                    <a:pt x="5" y="50"/>
                    <a:pt x="6" y="48"/>
                  </a:cubicBezTo>
                  <a:cubicBezTo>
                    <a:pt x="9" y="43"/>
                    <a:pt x="18" y="45"/>
                    <a:pt x="25" y="45"/>
                  </a:cubicBezTo>
                  <a:cubicBezTo>
                    <a:pt x="33" y="45"/>
                    <a:pt x="31" y="39"/>
                    <a:pt x="31" y="35"/>
                  </a:cubicBezTo>
                  <a:cubicBezTo>
                    <a:pt x="31" y="32"/>
                    <a:pt x="36" y="29"/>
                    <a:pt x="34" y="26"/>
                  </a:cubicBezTo>
                  <a:cubicBezTo>
                    <a:pt x="32" y="22"/>
                    <a:pt x="34" y="17"/>
                    <a:pt x="37" y="15"/>
                  </a:cubicBezTo>
                  <a:cubicBezTo>
                    <a:pt x="40" y="13"/>
                    <a:pt x="43" y="8"/>
                    <a:pt x="49" y="8"/>
                  </a:cubicBezTo>
                  <a:cubicBezTo>
                    <a:pt x="54" y="7"/>
                    <a:pt x="53" y="5"/>
                    <a:pt x="56" y="2"/>
                  </a:cubicBezTo>
                  <a:cubicBezTo>
                    <a:pt x="60" y="0"/>
                    <a:pt x="62" y="5"/>
                    <a:pt x="62" y="5"/>
                  </a:cubicBezTo>
                  <a:cubicBezTo>
                    <a:pt x="62" y="5"/>
                    <a:pt x="68" y="10"/>
                    <a:pt x="72" y="6"/>
                  </a:cubicBezTo>
                  <a:cubicBezTo>
                    <a:pt x="75" y="3"/>
                    <a:pt x="77" y="11"/>
                    <a:pt x="80" y="11"/>
                  </a:cubicBezTo>
                  <a:cubicBezTo>
                    <a:pt x="82" y="11"/>
                    <a:pt x="85" y="8"/>
                    <a:pt x="86" y="6"/>
                  </a:cubicBezTo>
                  <a:cubicBezTo>
                    <a:pt x="88" y="9"/>
                    <a:pt x="85" y="11"/>
                    <a:pt x="90" y="10"/>
                  </a:cubicBezTo>
                  <a:cubicBezTo>
                    <a:pt x="95" y="10"/>
                    <a:pt x="97" y="10"/>
                    <a:pt x="98" y="14"/>
                  </a:cubicBezTo>
                  <a:cubicBezTo>
                    <a:pt x="100" y="17"/>
                    <a:pt x="101" y="24"/>
                    <a:pt x="98" y="23"/>
                  </a:cubicBezTo>
                  <a:cubicBezTo>
                    <a:pt x="95" y="22"/>
                    <a:pt x="93" y="21"/>
                    <a:pt x="91" y="22"/>
                  </a:cubicBezTo>
                  <a:cubicBezTo>
                    <a:pt x="89" y="24"/>
                    <a:pt x="93" y="29"/>
                    <a:pt x="95" y="33"/>
                  </a:cubicBezTo>
                  <a:cubicBezTo>
                    <a:pt x="98" y="37"/>
                    <a:pt x="99" y="45"/>
                    <a:pt x="105" y="49"/>
                  </a:cubicBezTo>
                  <a:cubicBezTo>
                    <a:pt x="111" y="53"/>
                    <a:pt x="113" y="61"/>
                    <a:pt x="113" y="65"/>
                  </a:cubicBezTo>
                  <a:cubicBezTo>
                    <a:pt x="112" y="70"/>
                    <a:pt x="113" y="86"/>
                    <a:pt x="114" y="92"/>
                  </a:cubicBezTo>
                  <a:cubicBezTo>
                    <a:pt x="114" y="98"/>
                    <a:pt x="114" y="104"/>
                    <a:pt x="118" y="112"/>
                  </a:cubicBezTo>
                  <a:cubicBezTo>
                    <a:pt x="121" y="120"/>
                    <a:pt x="121" y="125"/>
                    <a:pt x="120" y="128"/>
                  </a:cubicBezTo>
                  <a:cubicBezTo>
                    <a:pt x="119" y="131"/>
                    <a:pt x="115" y="140"/>
                    <a:pt x="113" y="144"/>
                  </a:cubicBezTo>
                  <a:cubicBezTo>
                    <a:pt x="111" y="149"/>
                    <a:pt x="89" y="152"/>
                    <a:pt x="82" y="152"/>
                  </a:cubicBezTo>
                  <a:cubicBezTo>
                    <a:pt x="75" y="152"/>
                    <a:pt x="69" y="148"/>
                    <a:pt x="65" y="144"/>
                  </a:cubicBezTo>
                  <a:cubicBezTo>
                    <a:pt x="61" y="139"/>
                    <a:pt x="60" y="129"/>
                    <a:pt x="56" y="124"/>
                  </a:cubicBezTo>
                  <a:cubicBezTo>
                    <a:pt x="52" y="118"/>
                    <a:pt x="45" y="115"/>
                    <a:pt x="46" y="109"/>
                  </a:cubicBezTo>
                  <a:cubicBezTo>
                    <a:pt x="46" y="103"/>
                    <a:pt x="41" y="96"/>
                    <a:pt x="39" y="91"/>
                  </a:cubicBezTo>
                  <a:cubicBezTo>
                    <a:pt x="37" y="87"/>
                    <a:pt x="38" y="82"/>
                    <a:pt x="37" y="78"/>
                  </a:cubicBezTo>
                  <a:cubicBezTo>
                    <a:pt x="36" y="74"/>
                    <a:pt x="35" y="69"/>
                    <a:pt x="34" y="74"/>
                  </a:cubicBezTo>
                  <a:cubicBezTo>
                    <a:pt x="32" y="78"/>
                    <a:pt x="34" y="85"/>
                    <a:pt x="32" y="91"/>
                  </a:cubicBezTo>
                  <a:cubicBezTo>
                    <a:pt x="32" y="92"/>
                    <a:pt x="32" y="92"/>
                    <a:pt x="32" y="93"/>
                  </a:cubicBezTo>
                  <a:cubicBezTo>
                    <a:pt x="17" y="87"/>
                    <a:pt x="17" y="87"/>
                    <a:pt x="17" y="87"/>
                  </a:cubicBezTo>
                  <a:cubicBezTo>
                    <a:pt x="13" y="82"/>
                    <a:pt x="13" y="82"/>
                    <a:pt x="13" y="82"/>
                  </a:cubicBezTo>
                  <a:cubicBezTo>
                    <a:pt x="15" y="71"/>
                    <a:pt x="15" y="71"/>
                    <a:pt x="15" y="71"/>
                  </a:cubicBezTo>
                  <a:lnTo>
                    <a:pt x="0" y="5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7">
              <a:extLst>
                <a:ext uri="{FF2B5EF4-FFF2-40B4-BE49-F238E27FC236}">
                  <a16:creationId xmlns:a16="http://schemas.microsoft.com/office/drawing/2014/main" id="{0DBECCE3-6B6F-4B39-BE96-BE705FE8FD97}"/>
                </a:ext>
              </a:extLst>
            </p:cNvPr>
            <p:cNvSpPr>
              <a:spLocks/>
            </p:cNvSpPr>
            <p:nvPr/>
          </p:nvSpPr>
          <p:spPr bwMode="auto">
            <a:xfrm>
              <a:off x="1298" y="2999"/>
              <a:ext cx="367" cy="300"/>
            </a:xfrm>
            <a:custGeom>
              <a:avLst/>
              <a:gdLst>
                <a:gd name="T0" fmla="*/ 344 w 367"/>
                <a:gd name="T1" fmla="*/ 258 h 300"/>
                <a:gd name="T2" fmla="*/ 321 w 367"/>
                <a:gd name="T3" fmla="*/ 258 h 300"/>
                <a:gd name="T4" fmla="*/ 327 w 367"/>
                <a:gd name="T5" fmla="*/ 281 h 300"/>
                <a:gd name="T6" fmla="*/ 323 w 367"/>
                <a:gd name="T7" fmla="*/ 298 h 300"/>
                <a:gd name="T8" fmla="*/ 296 w 367"/>
                <a:gd name="T9" fmla="*/ 298 h 300"/>
                <a:gd name="T10" fmla="*/ 275 w 367"/>
                <a:gd name="T11" fmla="*/ 300 h 300"/>
                <a:gd name="T12" fmla="*/ 241 w 367"/>
                <a:gd name="T13" fmla="*/ 271 h 300"/>
                <a:gd name="T14" fmla="*/ 223 w 367"/>
                <a:gd name="T15" fmla="*/ 246 h 300"/>
                <a:gd name="T16" fmla="*/ 191 w 367"/>
                <a:gd name="T17" fmla="*/ 219 h 300"/>
                <a:gd name="T18" fmla="*/ 158 w 367"/>
                <a:gd name="T19" fmla="*/ 221 h 300"/>
                <a:gd name="T20" fmla="*/ 112 w 367"/>
                <a:gd name="T21" fmla="*/ 212 h 300"/>
                <a:gd name="T22" fmla="*/ 104 w 367"/>
                <a:gd name="T23" fmla="*/ 175 h 300"/>
                <a:gd name="T24" fmla="*/ 73 w 367"/>
                <a:gd name="T25" fmla="*/ 160 h 300"/>
                <a:gd name="T26" fmla="*/ 46 w 367"/>
                <a:gd name="T27" fmla="*/ 133 h 300"/>
                <a:gd name="T28" fmla="*/ 16 w 367"/>
                <a:gd name="T29" fmla="*/ 131 h 300"/>
                <a:gd name="T30" fmla="*/ 14 w 367"/>
                <a:gd name="T31" fmla="*/ 104 h 300"/>
                <a:gd name="T32" fmla="*/ 8 w 367"/>
                <a:gd name="T33" fmla="*/ 79 h 300"/>
                <a:gd name="T34" fmla="*/ 19 w 367"/>
                <a:gd name="T35" fmla="*/ 75 h 300"/>
                <a:gd name="T36" fmla="*/ 62 w 367"/>
                <a:gd name="T37" fmla="*/ 33 h 300"/>
                <a:gd name="T38" fmla="*/ 89 w 367"/>
                <a:gd name="T39" fmla="*/ 8 h 300"/>
                <a:gd name="T40" fmla="*/ 112 w 367"/>
                <a:gd name="T41" fmla="*/ 4 h 300"/>
                <a:gd name="T42" fmla="*/ 139 w 367"/>
                <a:gd name="T43" fmla="*/ 8 h 300"/>
                <a:gd name="T44" fmla="*/ 166 w 367"/>
                <a:gd name="T45" fmla="*/ 8 h 300"/>
                <a:gd name="T46" fmla="*/ 169 w 367"/>
                <a:gd name="T47" fmla="*/ 46 h 300"/>
                <a:gd name="T48" fmla="*/ 162 w 367"/>
                <a:gd name="T49" fmla="*/ 77 h 300"/>
                <a:gd name="T50" fmla="*/ 173 w 367"/>
                <a:gd name="T51" fmla="*/ 98 h 300"/>
                <a:gd name="T52" fmla="*/ 191 w 367"/>
                <a:gd name="T53" fmla="*/ 117 h 300"/>
                <a:gd name="T54" fmla="*/ 210 w 367"/>
                <a:gd name="T55" fmla="*/ 133 h 300"/>
                <a:gd name="T56" fmla="*/ 244 w 367"/>
                <a:gd name="T57" fmla="*/ 142 h 300"/>
                <a:gd name="T58" fmla="*/ 271 w 367"/>
                <a:gd name="T59" fmla="*/ 162 h 300"/>
                <a:gd name="T60" fmla="*/ 289 w 367"/>
                <a:gd name="T61" fmla="*/ 173 h 300"/>
                <a:gd name="T62" fmla="*/ 308 w 367"/>
                <a:gd name="T63" fmla="*/ 187 h 300"/>
                <a:gd name="T64" fmla="*/ 331 w 367"/>
                <a:gd name="T65" fmla="*/ 187 h 300"/>
                <a:gd name="T66" fmla="*/ 339 w 367"/>
                <a:gd name="T67" fmla="*/ 204 h 300"/>
                <a:gd name="T68" fmla="*/ 362 w 367"/>
                <a:gd name="T69" fmla="*/ 22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300">
                  <a:moveTo>
                    <a:pt x="367" y="235"/>
                  </a:moveTo>
                  <a:lnTo>
                    <a:pt x="344" y="258"/>
                  </a:lnTo>
                  <a:lnTo>
                    <a:pt x="331" y="250"/>
                  </a:lnTo>
                  <a:lnTo>
                    <a:pt x="321" y="258"/>
                  </a:lnTo>
                  <a:lnTo>
                    <a:pt x="337" y="273"/>
                  </a:lnTo>
                  <a:lnTo>
                    <a:pt x="327" y="281"/>
                  </a:lnTo>
                  <a:lnTo>
                    <a:pt x="327" y="292"/>
                  </a:lnTo>
                  <a:lnTo>
                    <a:pt x="323" y="298"/>
                  </a:lnTo>
                  <a:lnTo>
                    <a:pt x="306" y="281"/>
                  </a:lnTo>
                  <a:lnTo>
                    <a:pt x="296" y="298"/>
                  </a:lnTo>
                  <a:lnTo>
                    <a:pt x="283" y="294"/>
                  </a:lnTo>
                  <a:lnTo>
                    <a:pt x="275" y="300"/>
                  </a:lnTo>
                  <a:lnTo>
                    <a:pt x="264" y="281"/>
                  </a:lnTo>
                  <a:lnTo>
                    <a:pt x="241" y="271"/>
                  </a:lnTo>
                  <a:lnTo>
                    <a:pt x="237" y="260"/>
                  </a:lnTo>
                  <a:lnTo>
                    <a:pt x="223" y="246"/>
                  </a:lnTo>
                  <a:lnTo>
                    <a:pt x="206" y="242"/>
                  </a:lnTo>
                  <a:lnTo>
                    <a:pt x="191" y="219"/>
                  </a:lnTo>
                  <a:lnTo>
                    <a:pt x="179" y="225"/>
                  </a:lnTo>
                  <a:lnTo>
                    <a:pt x="158" y="221"/>
                  </a:lnTo>
                  <a:lnTo>
                    <a:pt x="131" y="231"/>
                  </a:lnTo>
                  <a:lnTo>
                    <a:pt x="112" y="212"/>
                  </a:lnTo>
                  <a:lnTo>
                    <a:pt x="112" y="185"/>
                  </a:lnTo>
                  <a:lnTo>
                    <a:pt x="104" y="175"/>
                  </a:lnTo>
                  <a:lnTo>
                    <a:pt x="96" y="181"/>
                  </a:lnTo>
                  <a:lnTo>
                    <a:pt x="73" y="160"/>
                  </a:lnTo>
                  <a:lnTo>
                    <a:pt x="48" y="160"/>
                  </a:lnTo>
                  <a:lnTo>
                    <a:pt x="46" y="133"/>
                  </a:lnTo>
                  <a:lnTo>
                    <a:pt x="19" y="133"/>
                  </a:lnTo>
                  <a:lnTo>
                    <a:pt x="16" y="131"/>
                  </a:lnTo>
                  <a:lnTo>
                    <a:pt x="21" y="117"/>
                  </a:lnTo>
                  <a:lnTo>
                    <a:pt x="14" y="104"/>
                  </a:lnTo>
                  <a:lnTo>
                    <a:pt x="0" y="96"/>
                  </a:lnTo>
                  <a:lnTo>
                    <a:pt x="8" y="79"/>
                  </a:lnTo>
                  <a:lnTo>
                    <a:pt x="8" y="75"/>
                  </a:lnTo>
                  <a:lnTo>
                    <a:pt x="19" y="75"/>
                  </a:lnTo>
                  <a:lnTo>
                    <a:pt x="41" y="71"/>
                  </a:lnTo>
                  <a:lnTo>
                    <a:pt x="62" y="33"/>
                  </a:lnTo>
                  <a:lnTo>
                    <a:pt x="81" y="23"/>
                  </a:lnTo>
                  <a:lnTo>
                    <a:pt x="89" y="8"/>
                  </a:lnTo>
                  <a:lnTo>
                    <a:pt x="100" y="12"/>
                  </a:lnTo>
                  <a:lnTo>
                    <a:pt x="112" y="4"/>
                  </a:lnTo>
                  <a:lnTo>
                    <a:pt x="131" y="0"/>
                  </a:lnTo>
                  <a:lnTo>
                    <a:pt x="139" y="8"/>
                  </a:lnTo>
                  <a:lnTo>
                    <a:pt x="150" y="6"/>
                  </a:lnTo>
                  <a:lnTo>
                    <a:pt x="166" y="8"/>
                  </a:lnTo>
                  <a:lnTo>
                    <a:pt x="179" y="31"/>
                  </a:lnTo>
                  <a:lnTo>
                    <a:pt x="169" y="46"/>
                  </a:lnTo>
                  <a:lnTo>
                    <a:pt x="162" y="62"/>
                  </a:lnTo>
                  <a:lnTo>
                    <a:pt x="162" y="77"/>
                  </a:lnTo>
                  <a:lnTo>
                    <a:pt x="173" y="87"/>
                  </a:lnTo>
                  <a:lnTo>
                    <a:pt x="173" y="98"/>
                  </a:lnTo>
                  <a:lnTo>
                    <a:pt x="183" y="102"/>
                  </a:lnTo>
                  <a:lnTo>
                    <a:pt x="191" y="117"/>
                  </a:lnTo>
                  <a:lnTo>
                    <a:pt x="208" y="119"/>
                  </a:lnTo>
                  <a:lnTo>
                    <a:pt x="210" y="133"/>
                  </a:lnTo>
                  <a:lnTo>
                    <a:pt x="235" y="131"/>
                  </a:lnTo>
                  <a:lnTo>
                    <a:pt x="244" y="142"/>
                  </a:lnTo>
                  <a:lnTo>
                    <a:pt x="254" y="146"/>
                  </a:lnTo>
                  <a:lnTo>
                    <a:pt x="271" y="162"/>
                  </a:lnTo>
                  <a:lnTo>
                    <a:pt x="275" y="177"/>
                  </a:lnTo>
                  <a:lnTo>
                    <a:pt x="289" y="173"/>
                  </a:lnTo>
                  <a:lnTo>
                    <a:pt x="304" y="173"/>
                  </a:lnTo>
                  <a:lnTo>
                    <a:pt x="308" y="187"/>
                  </a:lnTo>
                  <a:lnTo>
                    <a:pt x="325" y="200"/>
                  </a:lnTo>
                  <a:lnTo>
                    <a:pt x="331" y="187"/>
                  </a:lnTo>
                  <a:lnTo>
                    <a:pt x="346" y="198"/>
                  </a:lnTo>
                  <a:lnTo>
                    <a:pt x="339" y="204"/>
                  </a:lnTo>
                  <a:lnTo>
                    <a:pt x="360" y="217"/>
                  </a:lnTo>
                  <a:lnTo>
                    <a:pt x="362" y="225"/>
                  </a:lnTo>
                  <a:lnTo>
                    <a:pt x="367" y="23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8">
              <a:extLst>
                <a:ext uri="{FF2B5EF4-FFF2-40B4-BE49-F238E27FC236}">
                  <a16:creationId xmlns:a16="http://schemas.microsoft.com/office/drawing/2014/main" id="{98296A22-A475-4D69-8171-45A891516BF6}"/>
                </a:ext>
              </a:extLst>
            </p:cNvPr>
            <p:cNvSpPr>
              <a:spLocks/>
            </p:cNvSpPr>
            <p:nvPr/>
          </p:nvSpPr>
          <p:spPr bwMode="auto">
            <a:xfrm>
              <a:off x="1152" y="2855"/>
              <a:ext cx="208" cy="219"/>
            </a:xfrm>
            <a:custGeom>
              <a:avLst/>
              <a:gdLst>
                <a:gd name="T0" fmla="*/ 16 w 100"/>
                <a:gd name="T1" fmla="*/ 18 h 105"/>
                <a:gd name="T2" fmla="*/ 20 w 100"/>
                <a:gd name="T3" fmla="*/ 15 h 105"/>
                <a:gd name="T4" fmla="*/ 30 w 100"/>
                <a:gd name="T5" fmla="*/ 19 h 105"/>
                <a:gd name="T6" fmla="*/ 37 w 100"/>
                <a:gd name="T7" fmla="*/ 23 h 105"/>
                <a:gd name="T8" fmla="*/ 40 w 100"/>
                <a:gd name="T9" fmla="*/ 26 h 105"/>
                <a:gd name="T10" fmla="*/ 37 w 100"/>
                <a:gd name="T11" fmla="*/ 32 h 105"/>
                <a:gd name="T12" fmla="*/ 45 w 100"/>
                <a:gd name="T13" fmla="*/ 40 h 105"/>
                <a:gd name="T14" fmla="*/ 52 w 100"/>
                <a:gd name="T15" fmla="*/ 32 h 105"/>
                <a:gd name="T16" fmla="*/ 46 w 100"/>
                <a:gd name="T17" fmla="*/ 25 h 105"/>
                <a:gd name="T18" fmla="*/ 45 w 100"/>
                <a:gd name="T19" fmla="*/ 23 h 105"/>
                <a:gd name="T20" fmla="*/ 40 w 100"/>
                <a:gd name="T21" fmla="*/ 14 h 105"/>
                <a:gd name="T22" fmla="*/ 39 w 100"/>
                <a:gd name="T23" fmla="*/ 3 h 105"/>
                <a:gd name="T24" fmla="*/ 35 w 100"/>
                <a:gd name="T25" fmla="*/ 0 h 105"/>
                <a:gd name="T26" fmla="*/ 67 w 100"/>
                <a:gd name="T27" fmla="*/ 0 h 105"/>
                <a:gd name="T28" fmla="*/ 68 w 100"/>
                <a:gd name="T29" fmla="*/ 0 h 105"/>
                <a:gd name="T30" fmla="*/ 68 w 100"/>
                <a:gd name="T31" fmla="*/ 13 h 105"/>
                <a:gd name="T32" fmla="*/ 83 w 100"/>
                <a:gd name="T33" fmla="*/ 58 h 105"/>
                <a:gd name="T34" fmla="*/ 92 w 100"/>
                <a:gd name="T35" fmla="*/ 62 h 105"/>
                <a:gd name="T36" fmla="*/ 100 w 100"/>
                <a:gd name="T37" fmla="*/ 85 h 105"/>
                <a:gd name="T38" fmla="*/ 90 w 100"/>
                <a:gd name="T39" fmla="*/ 103 h 105"/>
                <a:gd name="T40" fmla="*/ 79 w 100"/>
                <a:gd name="T41" fmla="*/ 105 h 105"/>
                <a:gd name="T42" fmla="*/ 74 w 100"/>
                <a:gd name="T43" fmla="*/ 105 h 105"/>
                <a:gd name="T44" fmla="*/ 72 w 100"/>
                <a:gd name="T45" fmla="*/ 97 h 105"/>
                <a:gd name="T46" fmla="*/ 64 w 100"/>
                <a:gd name="T47" fmla="*/ 94 h 105"/>
                <a:gd name="T48" fmla="*/ 68 w 100"/>
                <a:gd name="T49" fmla="*/ 85 h 105"/>
                <a:gd name="T50" fmla="*/ 63 w 100"/>
                <a:gd name="T51" fmla="*/ 83 h 105"/>
                <a:gd name="T52" fmla="*/ 64 w 100"/>
                <a:gd name="T53" fmla="*/ 79 h 105"/>
                <a:gd name="T54" fmla="*/ 57 w 100"/>
                <a:gd name="T55" fmla="*/ 79 h 105"/>
                <a:gd name="T56" fmla="*/ 55 w 100"/>
                <a:gd name="T57" fmla="*/ 81 h 105"/>
                <a:gd name="T58" fmla="*/ 52 w 100"/>
                <a:gd name="T59" fmla="*/ 78 h 105"/>
                <a:gd name="T60" fmla="*/ 54 w 100"/>
                <a:gd name="T61" fmla="*/ 70 h 105"/>
                <a:gd name="T62" fmla="*/ 46 w 100"/>
                <a:gd name="T63" fmla="*/ 64 h 105"/>
                <a:gd name="T64" fmla="*/ 42 w 100"/>
                <a:gd name="T65" fmla="*/ 67 h 105"/>
                <a:gd name="T66" fmla="*/ 38 w 100"/>
                <a:gd name="T67" fmla="*/ 68 h 105"/>
                <a:gd name="T68" fmla="*/ 32 w 100"/>
                <a:gd name="T69" fmla="*/ 65 h 105"/>
                <a:gd name="T70" fmla="*/ 21 w 100"/>
                <a:gd name="T71" fmla="*/ 65 h 105"/>
                <a:gd name="T72" fmla="*/ 20 w 100"/>
                <a:gd name="T73" fmla="*/ 60 h 105"/>
                <a:gd name="T74" fmla="*/ 14 w 100"/>
                <a:gd name="T75" fmla="*/ 64 h 105"/>
                <a:gd name="T76" fmla="*/ 9 w 100"/>
                <a:gd name="T77" fmla="*/ 63 h 105"/>
                <a:gd name="T78" fmla="*/ 9 w 100"/>
                <a:gd name="T79" fmla="*/ 63 h 105"/>
                <a:gd name="T80" fmla="*/ 7 w 100"/>
                <a:gd name="T81" fmla="*/ 56 h 105"/>
                <a:gd name="T82" fmla="*/ 9 w 100"/>
                <a:gd name="T83" fmla="*/ 50 h 105"/>
                <a:gd name="T84" fmla="*/ 8 w 100"/>
                <a:gd name="T85" fmla="*/ 42 h 105"/>
                <a:gd name="T86" fmla="*/ 2 w 100"/>
                <a:gd name="T87" fmla="*/ 35 h 105"/>
                <a:gd name="T88" fmla="*/ 4 w 100"/>
                <a:gd name="T89" fmla="*/ 31 h 105"/>
                <a:gd name="T90" fmla="*/ 0 w 100"/>
                <a:gd name="T91" fmla="*/ 27 h 105"/>
                <a:gd name="T92" fmla="*/ 16 w 100"/>
                <a:gd name="T93" fmla="*/ 26 h 105"/>
                <a:gd name="T94" fmla="*/ 16 w 100"/>
                <a:gd name="T95" fmla="*/ 1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05">
                  <a:moveTo>
                    <a:pt x="16" y="18"/>
                  </a:moveTo>
                  <a:cubicBezTo>
                    <a:pt x="18" y="18"/>
                    <a:pt x="19" y="16"/>
                    <a:pt x="20" y="15"/>
                  </a:cubicBezTo>
                  <a:cubicBezTo>
                    <a:pt x="22" y="11"/>
                    <a:pt x="29" y="16"/>
                    <a:pt x="30" y="19"/>
                  </a:cubicBezTo>
                  <a:cubicBezTo>
                    <a:pt x="32" y="23"/>
                    <a:pt x="35" y="22"/>
                    <a:pt x="37" y="23"/>
                  </a:cubicBezTo>
                  <a:cubicBezTo>
                    <a:pt x="38" y="23"/>
                    <a:pt x="39" y="25"/>
                    <a:pt x="40" y="26"/>
                  </a:cubicBezTo>
                  <a:cubicBezTo>
                    <a:pt x="39" y="28"/>
                    <a:pt x="37" y="30"/>
                    <a:pt x="37" y="32"/>
                  </a:cubicBezTo>
                  <a:cubicBezTo>
                    <a:pt x="37" y="36"/>
                    <a:pt x="41" y="40"/>
                    <a:pt x="45" y="40"/>
                  </a:cubicBezTo>
                  <a:cubicBezTo>
                    <a:pt x="49" y="40"/>
                    <a:pt x="52" y="36"/>
                    <a:pt x="52" y="32"/>
                  </a:cubicBezTo>
                  <a:cubicBezTo>
                    <a:pt x="52" y="29"/>
                    <a:pt x="49" y="25"/>
                    <a:pt x="46" y="25"/>
                  </a:cubicBezTo>
                  <a:cubicBezTo>
                    <a:pt x="45" y="24"/>
                    <a:pt x="45" y="24"/>
                    <a:pt x="45" y="23"/>
                  </a:cubicBezTo>
                  <a:cubicBezTo>
                    <a:pt x="40" y="19"/>
                    <a:pt x="39" y="17"/>
                    <a:pt x="40" y="14"/>
                  </a:cubicBezTo>
                  <a:cubicBezTo>
                    <a:pt x="41" y="10"/>
                    <a:pt x="48" y="9"/>
                    <a:pt x="39" y="3"/>
                  </a:cubicBezTo>
                  <a:cubicBezTo>
                    <a:pt x="37" y="2"/>
                    <a:pt x="36" y="1"/>
                    <a:pt x="35" y="0"/>
                  </a:cubicBezTo>
                  <a:cubicBezTo>
                    <a:pt x="46" y="0"/>
                    <a:pt x="60" y="0"/>
                    <a:pt x="67" y="0"/>
                  </a:cubicBezTo>
                  <a:cubicBezTo>
                    <a:pt x="68" y="0"/>
                    <a:pt x="68" y="0"/>
                    <a:pt x="68" y="0"/>
                  </a:cubicBezTo>
                  <a:cubicBezTo>
                    <a:pt x="68" y="13"/>
                    <a:pt x="68" y="13"/>
                    <a:pt x="68" y="13"/>
                  </a:cubicBezTo>
                  <a:cubicBezTo>
                    <a:pt x="83" y="58"/>
                    <a:pt x="83" y="58"/>
                    <a:pt x="83" y="58"/>
                  </a:cubicBezTo>
                  <a:cubicBezTo>
                    <a:pt x="92" y="62"/>
                    <a:pt x="92" y="62"/>
                    <a:pt x="92" y="62"/>
                  </a:cubicBezTo>
                  <a:cubicBezTo>
                    <a:pt x="100" y="85"/>
                    <a:pt x="100" y="85"/>
                    <a:pt x="100" y="85"/>
                  </a:cubicBezTo>
                  <a:cubicBezTo>
                    <a:pt x="90" y="103"/>
                    <a:pt x="90" y="103"/>
                    <a:pt x="90" y="103"/>
                  </a:cubicBezTo>
                  <a:cubicBezTo>
                    <a:pt x="79" y="105"/>
                    <a:pt x="79" y="105"/>
                    <a:pt x="79" y="105"/>
                  </a:cubicBezTo>
                  <a:cubicBezTo>
                    <a:pt x="74" y="105"/>
                    <a:pt x="74" y="105"/>
                    <a:pt x="74" y="105"/>
                  </a:cubicBezTo>
                  <a:cubicBezTo>
                    <a:pt x="72" y="97"/>
                    <a:pt x="72" y="97"/>
                    <a:pt x="72" y="97"/>
                  </a:cubicBezTo>
                  <a:cubicBezTo>
                    <a:pt x="64" y="94"/>
                    <a:pt x="64" y="94"/>
                    <a:pt x="64" y="94"/>
                  </a:cubicBezTo>
                  <a:cubicBezTo>
                    <a:pt x="68" y="85"/>
                    <a:pt x="68" y="85"/>
                    <a:pt x="68" y="85"/>
                  </a:cubicBezTo>
                  <a:cubicBezTo>
                    <a:pt x="63" y="83"/>
                    <a:pt x="63" y="83"/>
                    <a:pt x="63" y="83"/>
                  </a:cubicBezTo>
                  <a:cubicBezTo>
                    <a:pt x="64" y="79"/>
                    <a:pt x="64" y="79"/>
                    <a:pt x="64" y="79"/>
                  </a:cubicBezTo>
                  <a:cubicBezTo>
                    <a:pt x="57" y="79"/>
                    <a:pt x="57" y="79"/>
                    <a:pt x="57" y="79"/>
                  </a:cubicBezTo>
                  <a:cubicBezTo>
                    <a:pt x="55" y="81"/>
                    <a:pt x="55" y="81"/>
                    <a:pt x="55" y="81"/>
                  </a:cubicBezTo>
                  <a:cubicBezTo>
                    <a:pt x="52" y="78"/>
                    <a:pt x="52" y="78"/>
                    <a:pt x="52" y="78"/>
                  </a:cubicBezTo>
                  <a:cubicBezTo>
                    <a:pt x="54" y="70"/>
                    <a:pt x="54" y="70"/>
                    <a:pt x="54" y="70"/>
                  </a:cubicBezTo>
                  <a:cubicBezTo>
                    <a:pt x="46" y="64"/>
                    <a:pt x="46" y="64"/>
                    <a:pt x="46" y="64"/>
                  </a:cubicBezTo>
                  <a:cubicBezTo>
                    <a:pt x="42" y="67"/>
                    <a:pt x="42" y="67"/>
                    <a:pt x="42" y="67"/>
                  </a:cubicBezTo>
                  <a:cubicBezTo>
                    <a:pt x="38" y="68"/>
                    <a:pt x="38" y="68"/>
                    <a:pt x="38" y="68"/>
                  </a:cubicBezTo>
                  <a:cubicBezTo>
                    <a:pt x="32" y="65"/>
                    <a:pt x="32" y="65"/>
                    <a:pt x="32" y="65"/>
                  </a:cubicBezTo>
                  <a:cubicBezTo>
                    <a:pt x="21" y="65"/>
                    <a:pt x="21" y="65"/>
                    <a:pt x="21" y="65"/>
                  </a:cubicBezTo>
                  <a:cubicBezTo>
                    <a:pt x="20" y="60"/>
                    <a:pt x="20" y="60"/>
                    <a:pt x="20" y="60"/>
                  </a:cubicBezTo>
                  <a:cubicBezTo>
                    <a:pt x="14" y="64"/>
                    <a:pt x="14" y="64"/>
                    <a:pt x="14" y="64"/>
                  </a:cubicBezTo>
                  <a:cubicBezTo>
                    <a:pt x="9" y="63"/>
                    <a:pt x="9" y="63"/>
                    <a:pt x="9" y="63"/>
                  </a:cubicBezTo>
                  <a:cubicBezTo>
                    <a:pt x="9" y="63"/>
                    <a:pt x="9" y="63"/>
                    <a:pt x="9" y="63"/>
                  </a:cubicBezTo>
                  <a:cubicBezTo>
                    <a:pt x="7" y="56"/>
                    <a:pt x="7" y="56"/>
                    <a:pt x="7" y="56"/>
                  </a:cubicBezTo>
                  <a:cubicBezTo>
                    <a:pt x="9" y="50"/>
                    <a:pt x="9" y="50"/>
                    <a:pt x="9" y="50"/>
                  </a:cubicBezTo>
                  <a:cubicBezTo>
                    <a:pt x="8" y="42"/>
                    <a:pt x="8" y="42"/>
                    <a:pt x="8" y="42"/>
                  </a:cubicBezTo>
                  <a:cubicBezTo>
                    <a:pt x="2" y="35"/>
                    <a:pt x="2" y="35"/>
                    <a:pt x="2" y="35"/>
                  </a:cubicBezTo>
                  <a:cubicBezTo>
                    <a:pt x="4" y="31"/>
                    <a:pt x="4" y="31"/>
                    <a:pt x="4" y="31"/>
                  </a:cubicBezTo>
                  <a:cubicBezTo>
                    <a:pt x="0" y="27"/>
                    <a:pt x="0" y="27"/>
                    <a:pt x="0" y="27"/>
                  </a:cubicBezTo>
                  <a:cubicBezTo>
                    <a:pt x="6" y="27"/>
                    <a:pt x="13" y="27"/>
                    <a:pt x="16" y="26"/>
                  </a:cubicBezTo>
                  <a:cubicBezTo>
                    <a:pt x="17" y="25"/>
                    <a:pt x="17" y="22"/>
                    <a:pt x="16" y="18"/>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9">
              <a:extLst>
                <a:ext uri="{FF2B5EF4-FFF2-40B4-BE49-F238E27FC236}">
                  <a16:creationId xmlns:a16="http://schemas.microsoft.com/office/drawing/2014/main" id="{D9BA0A07-ECC8-4179-912C-2CD2136896D5}"/>
                </a:ext>
              </a:extLst>
            </p:cNvPr>
            <p:cNvSpPr>
              <a:spLocks/>
            </p:cNvSpPr>
            <p:nvPr/>
          </p:nvSpPr>
          <p:spPr bwMode="auto">
            <a:xfrm>
              <a:off x="1121" y="2980"/>
              <a:ext cx="198" cy="150"/>
            </a:xfrm>
            <a:custGeom>
              <a:avLst/>
              <a:gdLst>
                <a:gd name="T0" fmla="*/ 193 w 198"/>
                <a:gd name="T1" fmla="*/ 150 h 150"/>
                <a:gd name="T2" fmla="*/ 164 w 198"/>
                <a:gd name="T3" fmla="*/ 134 h 150"/>
                <a:gd name="T4" fmla="*/ 164 w 198"/>
                <a:gd name="T5" fmla="*/ 138 h 150"/>
                <a:gd name="T6" fmla="*/ 158 w 198"/>
                <a:gd name="T7" fmla="*/ 142 h 150"/>
                <a:gd name="T8" fmla="*/ 148 w 198"/>
                <a:gd name="T9" fmla="*/ 131 h 150"/>
                <a:gd name="T10" fmla="*/ 137 w 198"/>
                <a:gd name="T11" fmla="*/ 131 h 150"/>
                <a:gd name="T12" fmla="*/ 131 w 198"/>
                <a:gd name="T13" fmla="*/ 121 h 150"/>
                <a:gd name="T14" fmla="*/ 129 w 198"/>
                <a:gd name="T15" fmla="*/ 111 h 150"/>
                <a:gd name="T16" fmla="*/ 114 w 198"/>
                <a:gd name="T17" fmla="*/ 108 h 150"/>
                <a:gd name="T18" fmla="*/ 106 w 198"/>
                <a:gd name="T19" fmla="*/ 117 h 150"/>
                <a:gd name="T20" fmla="*/ 93 w 198"/>
                <a:gd name="T21" fmla="*/ 115 h 150"/>
                <a:gd name="T22" fmla="*/ 85 w 198"/>
                <a:gd name="T23" fmla="*/ 123 h 150"/>
                <a:gd name="T24" fmla="*/ 79 w 198"/>
                <a:gd name="T25" fmla="*/ 123 h 150"/>
                <a:gd name="T26" fmla="*/ 68 w 198"/>
                <a:gd name="T27" fmla="*/ 117 h 150"/>
                <a:gd name="T28" fmla="*/ 52 w 198"/>
                <a:gd name="T29" fmla="*/ 117 h 150"/>
                <a:gd name="T30" fmla="*/ 50 w 198"/>
                <a:gd name="T31" fmla="*/ 111 h 150"/>
                <a:gd name="T32" fmla="*/ 37 w 198"/>
                <a:gd name="T33" fmla="*/ 111 h 150"/>
                <a:gd name="T34" fmla="*/ 31 w 198"/>
                <a:gd name="T35" fmla="*/ 104 h 150"/>
                <a:gd name="T36" fmla="*/ 10 w 198"/>
                <a:gd name="T37" fmla="*/ 100 h 150"/>
                <a:gd name="T38" fmla="*/ 0 w 198"/>
                <a:gd name="T39" fmla="*/ 92 h 150"/>
                <a:gd name="T40" fmla="*/ 2 w 198"/>
                <a:gd name="T41" fmla="*/ 77 h 150"/>
                <a:gd name="T42" fmla="*/ 12 w 198"/>
                <a:gd name="T43" fmla="*/ 75 h 150"/>
                <a:gd name="T44" fmla="*/ 14 w 198"/>
                <a:gd name="T45" fmla="*/ 63 h 150"/>
                <a:gd name="T46" fmla="*/ 27 w 198"/>
                <a:gd name="T47" fmla="*/ 54 h 150"/>
                <a:gd name="T48" fmla="*/ 37 w 198"/>
                <a:gd name="T49" fmla="*/ 42 h 150"/>
                <a:gd name="T50" fmla="*/ 29 w 198"/>
                <a:gd name="T51" fmla="*/ 27 h 150"/>
                <a:gd name="T52" fmla="*/ 33 w 198"/>
                <a:gd name="T53" fmla="*/ 17 h 150"/>
                <a:gd name="T54" fmla="*/ 39 w 198"/>
                <a:gd name="T55" fmla="*/ 11 h 150"/>
                <a:gd name="T56" fmla="*/ 50 w 198"/>
                <a:gd name="T57" fmla="*/ 6 h 150"/>
                <a:gd name="T58" fmla="*/ 50 w 198"/>
                <a:gd name="T59" fmla="*/ 6 h 150"/>
                <a:gd name="T60" fmla="*/ 60 w 198"/>
                <a:gd name="T61" fmla="*/ 8 h 150"/>
                <a:gd name="T62" fmla="*/ 73 w 198"/>
                <a:gd name="T63" fmla="*/ 0 h 150"/>
                <a:gd name="T64" fmla="*/ 75 w 198"/>
                <a:gd name="T65" fmla="*/ 11 h 150"/>
                <a:gd name="T66" fmla="*/ 98 w 198"/>
                <a:gd name="T67" fmla="*/ 11 h 150"/>
                <a:gd name="T68" fmla="*/ 110 w 198"/>
                <a:gd name="T69" fmla="*/ 17 h 150"/>
                <a:gd name="T70" fmla="*/ 118 w 198"/>
                <a:gd name="T71" fmla="*/ 15 h 150"/>
                <a:gd name="T72" fmla="*/ 127 w 198"/>
                <a:gd name="T73" fmla="*/ 8 h 150"/>
                <a:gd name="T74" fmla="*/ 143 w 198"/>
                <a:gd name="T75" fmla="*/ 21 h 150"/>
                <a:gd name="T76" fmla="*/ 139 w 198"/>
                <a:gd name="T77" fmla="*/ 38 h 150"/>
                <a:gd name="T78" fmla="*/ 145 w 198"/>
                <a:gd name="T79" fmla="*/ 44 h 150"/>
                <a:gd name="T80" fmla="*/ 150 w 198"/>
                <a:gd name="T81" fmla="*/ 40 h 150"/>
                <a:gd name="T82" fmla="*/ 164 w 198"/>
                <a:gd name="T83" fmla="*/ 40 h 150"/>
                <a:gd name="T84" fmla="*/ 162 w 198"/>
                <a:gd name="T85" fmla="*/ 48 h 150"/>
                <a:gd name="T86" fmla="*/ 173 w 198"/>
                <a:gd name="T87" fmla="*/ 52 h 150"/>
                <a:gd name="T88" fmla="*/ 164 w 198"/>
                <a:gd name="T89" fmla="*/ 71 h 150"/>
                <a:gd name="T90" fmla="*/ 181 w 198"/>
                <a:gd name="T91" fmla="*/ 77 h 150"/>
                <a:gd name="T92" fmla="*/ 185 w 198"/>
                <a:gd name="T93" fmla="*/ 98 h 150"/>
                <a:gd name="T94" fmla="*/ 177 w 198"/>
                <a:gd name="T95" fmla="*/ 115 h 150"/>
                <a:gd name="T96" fmla="*/ 191 w 198"/>
                <a:gd name="T97" fmla="*/ 123 h 150"/>
                <a:gd name="T98" fmla="*/ 198 w 198"/>
                <a:gd name="T99" fmla="*/ 136 h 150"/>
                <a:gd name="T100" fmla="*/ 193 w 198"/>
                <a:gd name="T10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 h="150">
                  <a:moveTo>
                    <a:pt x="193" y="150"/>
                  </a:moveTo>
                  <a:lnTo>
                    <a:pt x="164" y="134"/>
                  </a:lnTo>
                  <a:lnTo>
                    <a:pt x="164" y="138"/>
                  </a:lnTo>
                  <a:lnTo>
                    <a:pt x="158" y="142"/>
                  </a:lnTo>
                  <a:lnTo>
                    <a:pt x="148" y="131"/>
                  </a:lnTo>
                  <a:lnTo>
                    <a:pt x="137" y="131"/>
                  </a:lnTo>
                  <a:lnTo>
                    <a:pt x="131" y="121"/>
                  </a:lnTo>
                  <a:lnTo>
                    <a:pt x="129" y="111"/>
                  </a:lnTo>
                  <a:lnTo>
                    <a:pt x="114" y="108"/>
                  </a:lnTo>
                  <a:lnTo>
                    <a:pt x="106" y="117"/>
                  </a:lnTo>
                  <a:lnTo>
                    <a:pt x="93" y="115"/>
                  </a:lnTo>
                  <a:lnTo>
                    <a:pt x="85" y="123"/>
                  </a:lnTo>
                  <a:lnTo>
                    <a:pt x="79" y="123"/>
                  </a:lnTo>
                  <a:lnTo>
                    <a:pt x="68" y="117"/>
                  </a:lnTo>
                  <a:lnTo>
                    <a:pt x="52" y="117"/>
                  </a:lnTo>
                  <a:lnTo>
                    <a:pt x="50" y="111"/>
                  </a:lnTo>
                  <a:lnTo>
                    <a:pt x="37" y="111"/>
                  </a:lnTo>
                  <a:lnTo>
                    <a:pt x="31" y="104"/>
                  </a:lnTo>
                  <a:lnTo>
                    <a:pt x="10" y="100"/>
                  </a:lnTo>
                  <a:lnTo>
                    <a:pt x="0" y="92"/>
                  </a:lnTo>
                  <a:lnTo>
                    <a:pt x="2" y="77"/>
                  </a:lnTo>
                  <a:lnTo>
                    <a:pt x="12" y="75"/>
                  </a:lnTo>
                  <a:lnTo>
                    <a:pt x="14" y="63"/>
                  </a:lnTo>
                  <a:lnTo>
                    <a:pt x="27" y="54"/>
                  </a:lnTo>
                  <a:lnTo>
                    <a:pt x="37" y="42"/>
                  </a:lnTo>
                  <a:lnTo>
                    <a:pt x="29" y="27"/>
                  </a:lnTo>
                  <a:lnTo>
                    <a:pt x="33" y="17"/>
                  </a:lnTo>
                  <a:lnTo>
                    <a:pt x="39" y="11"/>
                  </a:lnTo>
                  <a:lnTo>
                    <a:pt x="50" y="6"/>
                  </a:lnTo>
                  <a:lnTo>
                    <a:pt x="50" y="6"/>
                  </a:lnTo>
                  <a:lnTo>
                    <a:pt x="60" y="8"/>
                  </a:lnTo>
                  <a:lnTo>
                    <a:pt x="73" y="0"/>
                  </a:lnTo>
                  <a:lnTo>
                    <a:pt x="75" y="11"/>
                  </a:lnTo>
                  <a:lnTo>
                    <a:pt x="98" y="11"/>
                  </a:lnTo>
                  <a:lnTo>
                    <a:pt x="110" y="17"/>
                  </a:lnTo>
                  <a:lnTo>
                    <a:pt x="118" y="15"/>
                  </a:lnTo>
                  <a:lnTo>
                    <a:pt x="127" y="8"/>
                  </a:lnTo>
                  <a:lnTo>
                    <a:pt x="143" y="21"/>
                  </a:lnTo>
                  <a:lnTo>
                    <a:pt x="139" y="38"/>
                  </a:lnTo>
                  <a:lnTo>
                    <a:pt x="145" y="44"/>
                  </a:lnTo>
                  <a:lnTo>
                    <a:pt x="150" y="40"/>
                  </a:lnTo>
                  <a:lnTo>
                    <a:pt x="164" y="40"/>
                  </a:lnTo>
                  <a:lnTo>
                    <a:pt x="162" y="48"/>
                  </a:lnTo>
                  <a:lnTo>
                    <a:pt x="173" y="52"/>
                  </a:lnTo>
                  <a:lnTo>
                    <a:pt x="164" y="71"/>
                  </a:lnTo>
                  <a:lnTo>
                    <a:pt x="181" y="77"/>
                  </a:lnTo>
                  <a:lnTo>
                    <a:pt x="185" y="98"/>
                  </a:lnTo>
                  <a:lnTo>
                    <a:pt x="177" y="115"/>
                  </a:lnTo>
                  <a:lnTo>
                    <a:pt x="191" y="123"/>
                  </a:lnTo>
                  <a:lnTo>
                    <a:pt x="198" y="136"/>
                  </a:lnTo>
                  <a:lnTo>
                    <a:pt x="193" y="15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0">
              <a:extLst>
                <a:ext uri="{FF2B5EF4-FFF2-40B4-BE49-F238E27FC236}">
                  <a16:creationId xmlns:a16="http://schemas.microsoft.com/office/drawing/2014/main" id="{88ED6E68-719C-4349-92E2-9EBB950D295C}"/>
                </a:ext>
              </a:extLst>
            </p:cNvPr>
            <p:cNvSpPr>
              <a:spLocks/>
            </p:cNvSpPr>
            <p:nvPr/>
          </p:nvSpPr>
          <p:spPr bwMode="auto">
            <a:xfrm>
              <a:off x="1029" y="2911"/>
              <a:ext cx="142" cy="225"/>
            </a:xfrm>
            <a:custGeom>
              <a:avLst/>
              <a:gdLst>
                <a:gd name="T0" fmla="*/ 44 w 68"/>
                <a:gd name="T1" fmla="*/ 77 h 108"/>
                <a:gd name="T2" fmla="*/ 42 w 68"/>
                <a:gd name="T3" fmla="*/ 83 h 108"/>
                <a:gd name="T4" fmla="*/ 37 w 68"/>
                <a:gd name="T5" fmla="*/ 86 h 108"/>
                <a:gd name="T6" fmla="*/ 38 w 68"/>
                <a:gd name="T7" fmla="*/ 93 h 108"/>
                <a:gd name="T8" fmla="*/ 34 w 68"/>
                <a:gd name="T9" fmla="*/ 100 h 108"/>
                <a:gd name="T10" fmla="*/ 29 w 68"/>
                <a:gd name="T11" fmla="*/ 102 h 108"/>
                <a:gd name="T12" fmla="*/ 26 w 68"/>
                <a:gd name="T13" fmla="*/ 108 h 108"/>
                <a:gd name="T14" fmla="*/ 23 w 68"/>
                <a:gd name="T15" fmla="*/ 102 h 108"/>
                <a:gd name="T16" fmla="*/ 18 w 68"/>
                <a:gd name="T17" fmla="*/ 102 h 108"/>
                <a:gd name="T18" fmla="*/ 17 w 68"/>
                <a:gd name="T19" fmla="*/ 95 h 108"/>
                <a:gd name="T20" fmla="*/ 10 w 68"/>
                <a:gd name="T21" fmla="*/ 85 h 108"/>
                <a:gd name="T22" fmla="*/ 8 w 68"/>
                <a:gd name="T23" fmla="*/ 79 h 108"/>
                <a:gd name="T24" fmla="*/ 3 w 68"/>
                <a:gd name="T25" fmla="*/ 69 h 108"/>
                <a:gd name="T26" fmla="*/ 1 w 68"/>
                <a:gd name="T27" fmla="*/ 60 h 108"/>
                <a:gd name="T28" fmla="*/ 11 w 68"/>
                <a:gd name="T29" fmla="*/ 49 h 108"/>
                <a:gd name="T30" fmla="*/ 13 w 68"/>
                <a:gd name="T31" fmla="*/ 37 h 108"/>
                <a:gd name="T32" fmla="*/ 24 w 68"/>
                <a:gd name="T33" fmla="*/ 34 h 108"/>
                <a:gd name="T34" fmla="*/ 26 w 68"/>
                <a:gd name="T35" fmla="*/ 21 h 108"/>
                <a:gd name="T36" fmla="*/ 38 w 68"/>
                <a:gd name="T37" fmla="*/ 20 h 108"/>
                <a:gd name="T38" fmla="*/ 44 w 68"/>
                <a:gd name="T39" fmla="*/ 11 h 108"/>
                <a:gd name="T40" fmla="*/ 56 w 68"/>
                <a:gd name="T41" fmla="*/ 1 h 108"/>
                <a:gd name="T42" fmla="*/ 59 w 68"/>
                <a:gd name="T43" fmla="*/ 0 h 108"/>
                <a:gd name="T44" fmla="*/ 63 w 68"/>
                <a:gd name="T45" fmla="*/ 4 h 108"/>
                <a:gd name="T46" fmla="*/ 61 w 68"/>
                <a:gd name="T47" fmla="*/ 8 h 108"/>
                <a:gd name="T48" fmla="*/ 67 w 68"/>
                <a:gd name="T49" fmla="*/ 15 h 108"/>
                <a:gd name="T50" fmla="*/ 68 w 68"/>
                <a:gd name="T51" fmla="*/ 23 h 108"/>
                <a:gd name="T52" fmla="*/ 66 w 68"/>
                <a:gd name="T53" fmla="*/ 29 h 108"/>
                <a:gd name="T54" fmla="*/ 68 w 68"/>
                <a:gd name="T55" fmla="*/ 36 h 108"/>
                <a:gd name="T56" fmla="*/ 63 w 68"/>
                <a:gd name="T57" fmla="*/ 38 h 108"/>
                <a:gd name="T58" fmla="*/ 60 w 68"/>
                <a:gd name="T59" fmla="*/ 41 h 108"/>
                <a:gd name="T60" fmla="*/ 58 w 68"/>
                <a:gd name="T61" fmla="*/ 46 h 108"/>
                <a:gd name="T62" fmla="*/ 62 w 68"/>
                <a:gd name="T63" fmla="*/ 53 h 108"/>
                <a:gd name="T64" fmla="*/ 57 w 68"/>
                <a:gd name="T65" fmla="*/ 59 h 108"/>
                <a:gd name="T66" fmla="*/ 51 w 68"/>
                <a:gd name="T67" fmla="*/ 63 h 108"/>
                <a:gd name="T68" fmla="*/ 50 w 68"/>
                <a:gd name="T69" fmla="*/ 69 h 108"/>
                <a:gd name="T70" fmla="*/ 45 w 68"/>
                <a:gd name="T71" fmla="*/ 70 h 108"/>
                <a:gd name="T72" fmla="*/ 44 w 68"/>
                <a:gd name="T73" fmla="*/ 7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108">
                  <a:moveTo>
                    <a:pt x="44" y="77"/>
                  </a:moveTo>
                  <a:cubicBezTo>
                    <a:pt x="42" y="83"/>
                    <a:pt x="42" y="83"/>
                    <a:pt x="42" y="83"/>
                  </a:cubicBezTo>
                  <a:cubicBezTo>
                    <a:pt x="37" y="86"/>
                    <a:pt x="37" y="86"/>
                    <a:pt x="37" y="86"/>
                  </a:cubicBezTo>
                  <a:cubicBezTo>
                    <a:pt x="38" y="93"/>
                    <a:pt x="38" y="93"/>
                    <a:pt x="38" y="93"/>
                  </a:cubicBezTo>
                  <a:cubicBezTo>
                    <a:pt x="34" y="100"/>
                    <a:pt x="34" y="100"/>
                    <a:pt x="34" y="100"/>
                  </a:cubicBezTo>
                  <a:cubicBezTo>
                    <a:pt x="29" y="102"/>
                    <a:pt x="29" y="102"/>
                    <a:pt x="29" y="102"/>
                  </a:cubicBezTo>
                  <a:cubicBezTo>
                    <a:pt x="26" y="108"/>
                    <a:pt x="26" y="108"/>
                    <a:pt x="26" y="108"/>
                  </a:cubicBezTo>
                  <a:cubicBezTo>
                    <a:pt x="23" y="102"/>
                    <a:pt x="23" y="102"/>
                    <a:pt x="23" y="102"/>
                  </a:cubicBezTo>
                  <a:cubicBezTo>
                    <a:pt x="18" y="102"/>
                    <a:pt x="18" y="102"/>
                    <a:pt x="18" y="102"/>
                  </a:cubicBezTo>
                  <a:cubicBezTo>
                    <a:pt x="18" y="101"/>
                    <a:pt x="17" y="98"/>
                    <a:pt x="17" y="95"/>
                  </a:cubicBezTo>
                  <a:cubicBezTo>
                    <a:pt x="17" y="88"/>
                    <a:pt x="15" y="86"/>
                    <a:pt x="10" y="85"/>
                  </a:cubicBezTo>
                  <a:cubicBezTo>
                    <a:pt x="6" y="84"/>
                    <a:pt x="5" y="82"/>
                    <a:pt x="8" y="79"/>
                  </a:cubicBezTo>
                  <a:cubicBezTo>
                    <a:pt x="12" y="75"/>
                    <a:pt x="6" y="72"/>
                    <a:pt x="3" y="69"/>
                  </a:cubicBezTo>
                  <a:cubicBezTo>
                    <a:pt x="1" y="66"/>
                    <a:pt x="2" y="62"/>
                    <a:pt x="1" y="60"/>
                  </a:cubicBezTo>
                  <a:cubicBezTo>
                    <a:pt x="0" y="57"/>
                    <a:pt x="7" y="53"/>
                    <a:pt x="11" y="49"/>
                  </a:cubicBezTo>
                  <a:cubicBezTo>
                    <a:pt x="14" y="44"/>
                    <a:pt x="12" y="40"/>
                    <a:pt x="13" y="37"/>
                  </a:cubicBezTo>
                  <a:cubicBezTo>
                    <a:pt x="14" y="35"/>
                    <a:pt x="22" y="36"/>
                    <a:pt x="24" y="34"/>
                  </a:cubicBezTo>
                  <a:cubicBezTo>
                    <a:pt x="25" y="32"/>
                    <a:pt x="26" y="21"/>
                    <a:pt x="26" y="21"/>
                  </a:cubicBezTo>
                  <a:cubicBezTo>
                    <a:pt x="26" y="21"/>
                    <a:pt x="34" y="20"/>
                    <a:pt x="38" y="20"/>
                  </a:cubicBezTo>
                  <a:cubicBezTo>
                    <a:pt x="42" y="19"/>
                    <a:pt x="43" y="16"/>
                    <a:pt x="44" y="11"/>
                  </a:cubicBezTo>
                  <a:cubicBezTo>
                    <a:pt x="44" y="6"/>
                    <a:pt x="50" y="2"/>
                    <a:pt x="56" y="1"/>
                  </a:cubicBezTo>
                  <a:cubicBezTo>
                    <a:pt x="57" y="1"/>
                    <a:pt x="58" y="0"/>
                    <a:pt x="59" y="0"/>
                  </a:cubicBezTo>
                  <a:cubicBezTo>
                    <a:pt x="63" y="4"/>
                    <a:pt x="63" y="4"/>
                    <a:pt x="63" y="4"/>
                  </a:cubicBezTo>
                  <a:cubicBezTo>
                    <a:pt x="61" y="8"/>
                    <a:pt x="61" y="8"/>
                    <a:pt x="61" y="8"/>
                  </a:cubicBezTo>
                  <a:cubicBezTo>
                    <a:pt x="67" y="15"/>
                    <a:pt x="67" y="15"/>
                    <a:pt x="67" y="15"/>
                  </a:cubicBezTo>
                  <a:cubicBezTo>
                    <a:pt x="68" y="23"/>
                    <a:pt x="68" y="23"/>
                    <a:pt x="68" y="23"/>
                  </a:cubicBezTo>
                  <a:cubicBezTo>
                    <a:pt x="66" y="29"/>
                    <a:pt x="66" y="29"/>
                    <a:pt x="66" y="29"/>
                  </a:cubicBezTo>
                  <a:cubicBezTo>
                    <a:pt x="68" y="36"/>
                    <a:pt x="68" y="36"/>
                    <a:pt x="68" y="36"/>
                  </a:cubicBezTo>
                  <a:cubicBezTo>
                    <a:pt x="63" y="38"/>
                    <a:pt x="63" y="38"/>
                    <a:pt x="63" y="38"/>
                  </a:cubicBezTo>
                  <a:cubicBezTo>
                    <a:pt x="60" y="41"/>
                    <a:pt x="60" y="41"/>
                    <a:pt x="60" y="41"/>
                  </a:cubicBezTo>
                  <a:cubicBezTo>
                    <a:pt x="58" y="46"/>
                    <a:pt x="58" y="46"/>
                    <a:pt x="58" y="46"/>
                  </a:cubicBezTo>
                  <a:cubicBezTo>
                    <a:pt x="62" y="53"/>
                    <a:pt x="62" y="53"/>
                    <a:pt x="62" y="53"/>
                  </a:cubicBezTo>
                  <a:cubicBezTo>
                    <a:pt x="57" y="59"/>
                    <a:pt x="57" y="59"/>
                    <a:pt x="57" y="59"/>
                  </a:cubicBezTo>
                  <a:cubicBezTo>
                    <a:pt x="51" y="63"/>
                    <a:pt x="51" y="63"/>
                    <a:pt x="51" y="63"/>
                  </a:cubicBezTo>
                  <a:cubicBezTo>
                    <a:pt x="50" y="69"/>
                    <a:pt x="50" y="69"/>
                    <a:pt x="50" y="69"/>
                  </a:cubicBezTo>
                  <a:cubicBezTo>
                    <a:pt x="45" y="70"/>
                    <a:pt x="45" y="70"/>
                    <a:pt x="45" y="70"/>
                  </a:cubicBezTo>
                  <a:lnTo>
                    <a:pt x="44" y="7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86AEC46E-781F-465F-863D-F8AA0AD9197B}"/>
                </a:ext>
              </a:extLst>
            </p:cNvPr>
            <p:cNvSpPr>
              <a:spLocks/>
            </p:cNvSpPr>
            <p:nvPr/>
          </p:nvSpPr>
          <p:spPr bwMode="auto">
            <a:xfrm>
              <a:off x="1046" y="3595"/>
              <a:ext cx="256" cy="237"/>
            </a:xfrm>
            <a:custGeom>
              <a:avLst/>
              <a:gdLst>
                <a:gd name="T0" fmla="*/ 123 w 123"/>
                <a:gd name="T1" fmla="*/ 83 h 114"/>
                <a:gd name="T2" fmla="*/ 120 w 123"/>
                <a:gd name="T3" fmla="*/ 87 h 114"/>
                <a:gd name="T4" fmla="*/ 108 w 123"/>
                <a:gd name="T5" fmla="*/ 92 h 114"/>
                <a:gd name="T6" fmla="*/ 101 w 123"/>
                <a:gd name="T7" fmla="*/ 108 h 114"/>
                <a:gd name="T8" fmla="*/ 87 w 123"/>
                <a:gd name="T9" fmla="*/ 114 h 114"/>
                <a:gd name="T10" fmla="*/ 83 w 123"/>
                <a:gd name="T11" fmla="*/ 104 h 114"/>
                <a:gd name="T12" fmla="*/ 72 w 123"/>
                <a:gd name="T13" fmla="*/ 105 h 114"/>
                <a:gd name="T14" fmla="*/ 65 w 123"/>
                <a:gd name="T15" fmla="*/ 103 h 114"/>
                <a:gd name="T16" fmla="*/ 64 w 123"/>
                <a:gd name="T17" fmla="*/ 101 h 114"/>
                <a:gd name="T18" fmla="*/ 54 w 123"/>
                <a:gd name="T19" fmla="*/ 102 h 114"/>
                <a:gd name="T20" fmla="*/ 51 w 123"/>
                <a:gd name="T21" fmla="*/ 108 h 114"/>
                <a:gd name="T22" fmla="*/ 47 w 123"/>
                <a:gd name="T23" fmla="*/ 107 h 114"/>
                <a:gd name="T24" fmla="*/ 42 w 123"/>
                <a:gd name="T25" fmla="*/ 104 h 114"/>
                <a:gd name="T26" fmla="*/ 42 w 123"/>
                <a:gd name="T27" fmla="*/ 97 h 114"/>
                <a:gd name="T28" fmla="*/ 39 w 123"/>
                <a:gd name="T29" fmla="*/ 96 h 114"/>
                <a:gd name="T30" fmla="*/ 37 w 123"/>
                <a:gd name="T31" fmla="*/ 101 h 114"/>
                <a:gd name="T32" fmla="*/ 35 w 123"/>
                <a:gd name="T33" fmla="*/ 106 h 114"/>
                <a:gd name="T34" fmla="*/ 31 w 123"/>
                <a:gd name="T35" fmla="*/ 103 h 114"/>
                <a:gd name="T36" fmla="*/ 24 w 123"/>
                <a:gd name="T37" fmla="*/ 104 h 114"/>
                <a:gd name="T38" fmla="*/ 20 w 123"/>
                <a:gd name="T39" fmla="*/ 101 h 114"/>
                <a:gd name="T40" fmla="*/ 15 w 123"/>
                <a:gd name="T41" fmla="*/ 106 h 114"/>
                <a:gd name="T42" fmla="*/ 15 w 123"/>
                <a:gd name="T43" fmla="*/ 106 h 114"/>
                <a:gd name="T44" fmla="*/ 14 w 123"/>
                <a:gd name="T45" fmla="*/ 104 h 114"/>
                <a:gd name="T46" fmla="*/ 9 w 123"/>
                <a:gd name="T47" fmla="*/ 97 h 114"/>
                <a:gd name="T48" fmla="*/ 9 w 123"/>
                <a:gd name="T49" fmla="*/ 89 h 114"/>
                <a:gd name="T50" fmla="*/ 8 w 123"/>
                <a:gd name="T51" fmla="*/ 80 h 114"/>
                <a:gd name="T52" fmla="*/ 2 w 123"/>
                <a:gd name="T53" fmla="*/ 75 h 114"/>
                <a:gd name="T54" fmla="*/ 6 w 123"/>
                <a:gd name="T55" fmla="*/ 69 h 114"/>
                <a:gd name="T56" fmla="*/ 12 w 123"/>
                <a:gd name="T57" fmla="*/ 65 h 114"/>
                <a:gd name="T58" fmla="*/ 18 w 123"/>
                <a:gd name="T59" fmla="*/ 69 h 114"/>
                <a:gd name="T60" fmla="*/ 25 w 123"/>
                <a:gd name="T61" fmla="*/ 66 h 114"/>
                <a:gd name="T62" fmla="*/ 27 w 123"/>
                <a:gd name="T63" fmla="*/ 56 h 114"/>
                <a:gd name="T64" fmla="*/ 25 w 123"/>
                <a:gd name="T65" fmla="*/ 46 h 114"/>
                <a:gd name="T66" fmla="*/ 34 w 123"/>
                <a:gd name="T67" fmla="*/ 36 h 114"/>
                <a:gd name="T68" fmla="*/ 35 w 123"/>
                <a:gd name="T69" fmla="*/ 31 h 114"/>
                <a:gd name="T70" fmla="*/ 30 w 123"/>
                <a:gd name="T71" fmla="*/ 19 h 114"/>
                <a:gd name="T72" fmla="*/ 31 w 123"/>
                <a:gd name="T73" fmla="*/ 19 h 114"/>
                <a:gd name="T74" fmla="*/ 40 w 123"/>
                <a:gd name="T75" fmla="*/ 8 h 114"/>
                <a:gd name="T76" fmla="*/ 40 w 123"/>
                <a:gd name="T77" fmla="*/ 3 h 114"/>
                <a:gd name="T78" fmla="*/ 51 w 123"/>
                <a:gd name="T79" fmla="*/ 3 h 114"/>
                <a:gd name="T80" fmla="*/ 56 w 123"/>
                <a:gd name="T81" fmla="*/ 0 h 114"/>
                <a:gd name="T82" fmla="*/ 62 w 123"/>
                <a:gd name="T83" fmla="*/ 3 h 114"/>
                <a:gd name="T84" fmla="*/ 67 w 123"/>
                <a:gd name="T85" fmla="*/ 6 h 114"/>
                <a:gd name="T86" fmla="*/ 73 w 123"/>
                <a:gd name="T87" fmla="*/ 7 h 114"/>
                <a:gd name="T88" fmla="*/ 75 w 123"/>
                <a:gd name="T89" fmla="*/ 21 h 114"/>
                <a:gd name="T90" fmla="*/ 81 w 123"/>
                <a:gd name="T91" fmla="*/ 22 h 114"/>
                <a:gd name="T92" fmla="*/ 87 w 123"/>
                <a:gd name="T93" fmla="*/ 25 h 114"/>
                <a:gd name="T94" fmla="*/ 88 w 123"/>
                <a:gd name="T95" fmla="*/ 29 h 114"/>
                <a:gd name="T96" fmla="*/ 92 w 123"/>
                <a:gd name="T97" fmla="*/ 27 h 114"/>
                <a:gd name="T98" fmla="*/ 103 w 123"/>
                <a:gd name="T99" fmla="*/ 37 h 114"/>
                <a:gd name="T100" fmla="*/ 102 w 123"/>
                <a:gd name="T101" fmla="*/ 45 h 114"/>
                <a:gd name="T102" fmla="*/ 97 w 123"/>
                <a:gd name="T103" fmla="*/ 51 h 114"/>
                <a:gd name="T104" fmla="*/ 101 w 123"/>
                <a:gd name="T105" fmla="*/ 56 h 114"/>
                <a:gd name="T106" fmla="*/ 105 w 123"/>
                <a:gd name="T107" fmla="*/ 54 h 114"/>
                <a:gd name="T108" fmla="*/ 110 w 123"/>
                <a:gd name="T109" fmla="*/ 56 h 114"/>
                <a:gd name="T110" fmla="*/ 110 w 123"/>
                <a:gd name="T111" fmla="*/ 62 h 114"/>
                <a:gd name="T112" fmla="*/ 113 w 123"/>
                <a:gd name="T113" fmla="*/ 64 h 114"/>
                <a:gd name="T114" fmla="*/ 118 w 123"/>
                <a:gd name="T115" fmla="*/ 65 h 114"/>
                <a:gd name="T116" fmla="*/ 119 w 123"/>
                <a:gd name="T117" fmla="*/ 70 h 114"/>
                <a:gd name="T118" fmla="*/ 122 w 123"/>
                <a:gd name="T119" fmla="*/ 73 h 114"/>
                <a:gd name="T120" fmla="*/ 123 w 123"/>
                <a:gd name="T121" fmla="*/ 8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14">
                  <a:moveTo>
                    <a:pt x="123" y="83"/>
                  </a:moveTo>
                  <a:cubicBezTo>
                    <a:pt x="122" y="84"/>
                    <a:pt x="121" y="86"/>
                    <a:pt x="120" y="87"/>
                  </a:cubicBezTo>
                  <a:cubicBezTo>
                    <a:pt x="115" y="92"/>
                    <a:pt x="113" y="88"/>
                    <a:pt x="108" y="92"/>
                  </a:cubicBezTo>
                  <a:cubicBezTo>
                    <a:pt x="103" y="96"/>
                    <a:pt x="104" y="102"/>
                    <a:pt x="101" y="108"/>
                  </a:cubicBezTo>
                  <a:cubicBezTo>
                    <a:pt x="99" y="113"/>
                    <a:pt x="93" y="110"/>
                    <a:pt x="87" y="114"/>
                  </a:cubicBezTo>
                  <a:cubicBezTo>
                    <a:pt x="83" y="104"/>
                    <a:pt x="83" y="104"/>
                    <a:pt x="83" y="104"/>
                  </a:cubicBezTo>
                  <a:cubicBezTo>
                    <a:pt x="72" y="105"/>
                    <a:pt x="72" y="105"/>
                    <a:pt x="72" y="105"/>
                  </a:cubicBezTo>
                  <a:cubicBezTo>
                    <a:pt x="65" y="103"/>
                    <a:pt x="65" y="103"/>
                    <a:pt x="65" y="103"/>
                  </a:cubicBezTo>
                  <a:cubicBezTo>
                    <a:pt x="64" y="101"/>
                    <a:pt x="64" y="101"/>
                    <a:pt x="64" y="101"/>
                  </a:cubicBezTo>
                  <a:cubicBezTo>
                    <a:pt x="54" y="102"/>
                    <a:pt x="54" y="102"/>
                    <a:pt x="54" y="102"/>
                  </a:cubicBezTo>
                  <a:cubicBezTo>
                    <a:pt x="51" y="108"/>
                    <a:pt x="51" y="108"/>
                    <a:pt x="51" y="108"/>
                  </a:cubicBezTo>
                  <a:cubicBezTo>
                    <a:pt x="47" y="107"/>
                    <a:pt x="47" y="107"/>
                    <a:pt x="47" y="107"/>
                  </a:cubicBezTo>
                  <a:cubicBezTo>
                    <a:pt x="42" y="104"/>
                    <a:pt x="42" y="104"/>
                    <a:pt x="42" y="104"/>
                  </a:cubicBezTo>
                  <a:cubicBezTo>
                    <a:pt x="42" y="97"/>
                    <a:pt x="42" y="97"/>
                    <a:pt x="42" y="97"/>
                  </a:cubicBezTo>
                  <a:cubicBezTo>
                    <a:pt x="39" y="96"/>
                    <a:pt x="39" y="96"/>
                    <a:pt x="39" y="96"/>
                  </a:cubicBezTo>
                  <a:cubicBezTo>
                    <a:pt x="37" y="101"/>
                    <a:pt x="37" y="101"/>
                    <a:pt x="37" y="101"/>
                  </a:cubicBezTo>
                  <a:cubicBezTo>
                    <a:pt x="35" y="106"/>
                    <a:pt x="35" y="106"/>
                    <a:pt x="35" y="106"/>
                  </a:cubicBezTo>
                  <a:cubicBezTo>
                    <a:pt x="31" y="103"/>
                    <a:pt x="31" y="103"/>
                    <a:pt x="31" y="103"/>
                  </a:cubicBezTo>
                  <a:cubicBezTo>
                    <a:pt x="24" y="104"/>
                    <a:pt x="24" y="104"/>
                    <a:pt x="24" y="104"/>
                  </a:cubicBezTo>
                  <a:cubicBezTo>
                    <a:pt x="20" y="101"/>
                    <a:pt x="20" y="101"/>
                    <a:pt x="20" y="101"/>
                  </a:cubicBezTo>
                  <a:cubicBezTo>
                    <a:pt x="15" y="106"/>
                    <a:pt x="15" y="106"/>
                    <a:pt x="15" y="106"/>
                  </a:cubicBezTo>
                  <a:cubicBezTo>
                    <a:pt x="15" y="106"/>
                    <a:pt x="15" y="106"/>
                    <a:pt x="15" y="106"/>
                  </a:cubicBezTo>
                  <a:cubicBezTo>
                    <a:pt x="15" y="105"/>
                    <a:pt x="15" y="104"/>
                    <a:pt x="14" y="104"/>
                  </a:cubicBezTo>
                  <a:cubicBezTo>
                    <a:pt x="13" y="104"/>
                    <a:pt x="9" y="100"/>
                    <a:pt x="9" y="97"/>
                  </a:cubicBezTo>
                  <a:cubicBezTo>
                    <a:pt x="8" y="94"/>
                    <a:pt x="8" y="92"/>
                    <a:pt x="9" y="89"/>
                  </a:cubicBezTo>
                  <a:cubicBezTo>
                    <a:pt x="10" y="86"/>
                    <a:pt x="10" y="82"/>
                    <a:pt x="8" y="80"/>
                  </a:cubicBezTo>
                  <a:cubicBezTo>
                    <a:pt x="5" y="78"/>
                    <a:pt x="0" y="77"/>
                    <a:pt x="2" y="75"/>
                  </a:cubicBezTo>
                  <a:cubicBezTo>
                    <a:pt x="3" y="74"/>
                    <a:pt x="6" y="72"/>
                    <a:pt x="6" y="69"/>
                  </a:cubicBezTo>
                  <a:cubicBezTo>
                    <a:pt x="6" y="66"/>
                    <a:pt x="11" y="64"/>
                    <a:pt x="12" y="65"/>
                  </a:cubicBezTo>
                  <a:cubicBezTo>
                    <a:pt x="13" y="66"/>
                    <a:pt x="13" y="69"/>
                    <a:pt x="18" y="69"/>
                  </a:cubicBezTo>
                  <a:cubicBezTo>
                    <a:pt x="23" y="69"/>
                    <a:pt x="22" y="70"/>
                    <a:pt x="25" y="66"/>
                  </a:cubicBezTo>
                  <a:cubicBezTo>
                    <a:pt x="27" y="61"/>
                    <a:pt x="29" y="59"/>
                    <a:pt x="27" y="56"/>
                  </a:cubicBezTo>
                  <a:cubicBezTo>
                    <a:pt x="26" y="52"/>
                    <a:pt x="23" y="48"/>
                    <a:pt x="25" y="46"/>
                  </a:cubicBezTo>
                  <a:cubicBezTo>
                    <a:pt x="27" y="44"/>
                    <a:pt x="33" y="38"/>
                    <a:pt x="34" y="36"/>
                  </a:cubicBezTo>
                  <a:cubicBezTo>
                    <a:pt x="35" y="34"/>
                    <a:pt x="36" y="33"/>
                    <a:pt x="35" y="31"/>
                  </a:cubicBezTo>
                  <a:cubicBezTo>
                    <a:pt x="33" y="29"/>
                    <a:pt x="31" y="22"/>
                    <a:pt x="30" y="19"/>
                  </a:cubicBezTo>
                  <a:cubicBezTo>
                    <a:pt x="31" y="19"/>
                    <a:pt x="31" y="19"/>
                    <a:pt x="31" y="19"/>
                  </a:cubicBezTo>
                  <a:cubicBezTo>
                    <a:pt x="31" y="19"/>
                    <a:pt x="41" y="11"/>
                    <a:pt x="40" y="8"/>
                  </a:cubicBezTo>
                  <a:cubicBezTo>
                    <a:pt x="40" y="6"/>
                    <a:pt x="40" y="3"/>
                    <a:pt x="40" y="3"/>
                  </a:cubicBezTo>
                  <a:cubicBezTo>
                    <a:pt x="51" y="3"/>
                    <a:pt x="51" y="3"/>
                    <a:pt x="51" y="3"/>
                  </a:cubicBezTo>
                  <a:cubicBezTo>
                    <a:pt x="51" y="3"/>
                    <a:pt x="53" y="0"/>
                    <a:pt x="56" y="0"/>
                  </a:cubicBezTo>
                  <a:cubicBezTo>
                    <a:pt x="58" y="0"/>
                    <a:pt x="62" y="0"/>
                    <a:pt x="62" y="3"/>
                  </a:cubicBezTo>
                  <a:cubicBezTo>
                    <a:pt x="62" y="5"/>
                    <a:pt x="66" y="6"/>
                    <a:pt x="67" y="6"/>
                  </a:cubicBezTo>
                  <a:cubicBezTo>
                    <a:pt x="67" y="6"/>
                    <a:pt x="73" y="7"/>
                    <a:pt x="73" y="7"/>
                  </a:cubicBezTo>
                  <a:cubicBezTo>
                    <a:pt x="75" y="21"/>
                    <a:pt x="75" y="21"/>
                    <a:pt x="75" y="21"/>
                  </a:cubicBezTo>
                  <a:cubicBezTo>
                    <a:pt x="75" y="21"/>
                    <a:pt x="79" y="20"/>
                    <a:pt x="81" y="22"/>
                  </a:cubicBezTo>
                  <a:cubicBezTo>
                    <a:pt x="84" y="24"/>
                    <a:pt x="87" y="25"/>
                    <a:pt x="87" y="25"/>
                  </a:cubicBezTo>
                  <a:cubicBezTo>
                    <a:pt x="88" y="29"/>
                    <a:pt x="88" y="29"/>
                    <a:pt x="88" y="29"/>
                  </a:cubicBezTo>
                  <a:cubicBezTo>
                    <a:pt x="92" y="27"/>
                    <a:pt x="92" y="27"/>
                    <a:pt x="92" y="27"/>
                  </a:cubicBezTo>
                  <a:cubicBezTo>
                    <a:pt x="103" y="37"/>
                    <a:pt x="103" y="37"/>
                    <a:pt x="103" y="37"/>
                  </a:cubicBezTo>
                  <a:cubicBezTo>
                    <a:pt x="102" y="45"/>
                    <a:pt x="102" y="45"/>
                    <a:pt x="102" y="45"/>
                  </a:cubicBezTo>
                  <a:cubicBezTo>
                    <a:pt x="97" y="51"/>
                    <a:pt x="97" y="51"/>
                    <a:pt x="97" y="51"/>
                  </a:cubicBezTo>
                  <a:cubicBezTo>
                    <a:pt x="101" y="56"/>
                    <a:pt x="101" y="56"/>
                    <a:pt x="101" y="56"/>
                  </a:cubicBezTo>
                  <a:cubicBezTo>
                    <a:pt x="105" y="54"/>
                    <a:pt x="105" y="54"/>
                    <a:pt x="105" y="54"/>
                  </a:cubicBezTo>
                  <a:cubicBezTo>
                    <a:pt x="110" y="56"/>
                    <a:pt x="110" y="56"/>
                    <a:pt x="110" y="56"/>
                  </a:cubicBezTo>
                  <a:cubicBezTo>
                    <a:pt x="110" y="62"/>
                    <a:pt x="110" y="62"/>
                    <a:pt x="110" y="62"/>
                  </a:cubicBezTo>
                  <a:cubicBezTo>
                    <a:pt x="113" y="64"/>
                    <a:pt x="113" y="64"/>
                    <a:pt x="113" y="64"/>
                  </a:cubicBezTo>
                  <a:cubicBezTo>
                    <a:pt x="118" y="65"/>
                    <a:pt x="118" y="65"/>
                    <a:pt x="118" y="65"/>
                  </a:cubicBezTo>
                  <a:cubicBezTo>
                    <a:pt x="119" y="70"/>
                    <a:pt x="119" y="70"/>
                    <a:pt x="119" y="70"/>
                  </a:cubicBezTo>
                  <a:cubicBezTo>
                    <a:pt x="122" y="73"/>
                    <a:pt x="122" y="73"/>
                    <a:pt x="122" y="73"/>
                  </a:cubicBezTo>
                  <a:lnTo>
                    <a:pt x="123" y="8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5EAD671C-36B7-4710-AF8C-69958AF7714A}"/>
                </a:ext>
              </a:extLst>
            </p:cNvPr>
            <p:cNvSpPr>
              <a:spLocks noEditPoints="1"/>
            </p:cNvSpPr>
            <p:nvPr/>
          </p:nvSpPr>
          <p:spPr bwMode="auto">
            <a:xfrm>
              <a:off x="1133" y="3805"/>
              <a:ext cx="115" cy="213"/>
            </a:xfrm>
            <a:custGeom>
              <a:avLst/>
              <a:gdLst>
                <a:gd name="T0" fmla="*/ 45 w 55"/>
                <a:gd name="T1" fmla="*/ 13 h 102"/>
                <a:gd name="T2" fmla="*/ 44 w 55"/>
                <a:gd name="T3" fmla="*/ 13 h 102"/>
                <a:gd name="T4" fmla="*/ 45 w 55"/>
                <a:gd name="T5" fmla="*/ 29 h 102"/>
                <a:gd name="T6" fmla="*/ 40 w 55"/>
                <a:gd name="T7" fmla="*/ 39 h 102"/>
                <a:gd name="T8" fmla="*/ 51 w 55"/>
                <a:gd name="T9" fmla="*/ 46 h 102"/>
                <a:gd name="T10" fmla="*/ 54 w 55"/>
                <a:gd name="T11" fmla="*/ 58 h 102"/>
                <a:gd name="T12" fmla="*/ 53 w 55"/>
                <a:gd name="T13" fmla="*/ 76 h 102"/>
                <a:gd name="T14" fmla="*/ 47 w 55"/>
                <a:gd name="T15" fmla="*/ 83 h 102"/>
                <a:gd name="T16" fmla="*/ 44 w 55"/>
                <a:gd name="T17" fmla="*/ 85 h 102"/>
                <a:gd name="T18" fmla="*/ 49 w 55"/>
                <a:gd name="T19" fmla="*/ 98 h 102"/>
                <a:gd name="T20" fmla="*/ 41 w 55"/>
                <a:gd name="T21" fmla="*/ 100 h 102"/>
                <a:gd name="T22" fmla="*/ 31 w 55"/>
                <a:gd name="T23" fmla="*/ 102 h 102"/>
                <a:gd name="T24" fmla="*/ 24 w 55"/>
                <a:gd name="T25" fmla="*/ 100 h 102"/>
                <a:gd name="T26" fmla="*/ 13 w 55"/>
                <a:gd name="T27" fmla="*/ 97 h 102"/>
                <a:gd name="T28" fmla="*/ 6 w 55"/>
                <a:gd name="T29" fmla="*/ 94 h 102"/>
                <a:gd name="T30" fmla="*/ 6 w 55"/>
                <a:gd name="T31" fmla="*/ 94 h 102"/>
                <a:gd name="T32" fmla="*/ 6 w 55"/>
                <a:gd name="T33" fmla="*/ 81 h 102"/>
                <a:gd name="T34" fmla="*/ 5 w 55"/>
                <a:gd name="T35" fmla="*/ 77 h 102"/>
                <a:gd name="T36" fmla="*/ 2 w 55"/>
                <a:gd name="T37" fmla="*/ 71 h 102"/>
                <a:gd name="T38" fmla="*/ 3 w 55"/>
                <a:gd name="T39" fmla="*/ 67 h 102"/>
                <a:gd name="T40" fmla="*/ 6 w 55"/>
                <a:gd name="T41" fmla="*/ 66 h 102"/>
                <a:gd name="T42" fmla="*/ 11 w 55"/>
                <a:gd name="T43" fmla="*/ 68 h 102"/>
                <a:gd name="T44" fmla="*/ 11 w 55"/>
                <a:gd name="T45" fmla="*/ 66 h 102"/>
                <a:gd name="T46" fmla="*/ 18 w 55"/>
                <a:gd name="T47" fmla="*/ 65 h 102"/>
                <a:gd name="T48" fmla="*/ 20 w 55"/>
                <a:gd name="T49" fmla="*/ 61 h 102"/>
                <a:gd name="T50" fmla="*/ 18 w 55"/>
                <a:gd name="T51" fmla="*/ 59 h 102"/>
                <a:gd name="T52" fmla="*/ 18 w 55"/>
                <a:gd name="T53" fmla="*/ 57 h 102"/>
                <a:gd name="T54" fmla="*/ 19 w 55"/>
                <a:gd name="T55" fmla="*/ 54 h 102"/>
                <a:gd name="T56" fmla="*/ 20 w 55"/>
                <a:gd name="T57" fmla="*/ 49 h 102"/>
                <a:gd name="T58" fmla="*/ 24 w 55"/>
                <a:gd name="T59" fmla="*/ 45 h 102"/>
                <a:gd name="T60" fmla="*/ 25 w 55"/>
                <a:gd name="T61" fmla="*/ 39 h 102"/>
                <a:gd name="T62" fmla="*/ 18 w 55"/>
                <a:gd name="T63" fmla="*/ 40 h 102"/>
                <a:gd name="T64" fmla="*/ 14 w 55"/>
                <a:gd name="T65" fmla="*/ 34 h 102"/>
                <a:gd name="T66" fmla="*/ 13 w 55"/>
                <a:gd name="T67" fmla="*/ 25 h 102"/>
                <a:gd name="T68" fmla="*/ 16 w 55"/>
                <a:gd name="T69" fmla="*/ 18 h 102"/>
                <a:gd name="T70" fmla="*/ 13 w 55"/>
                <a:gd name="T71" fmla="*/ 16 h 102"/>
                <a:gd name="T72" fmla="*/ 10 w 55"/>
                <a:gd name="T73" fmla="*/ 7 h 102"/>
                <a:gd name="T74" fmla="*/ 9 w 55"/>
                <a:gd name="T75" fmla="*/ 7 h 102"/>
                <a:gd name="T76" fmla="*/ 12 w 55"/>
                <a:gd name="T77" fmla="*/ 1 h 102"/>
                <a:gd name="T78" fmla="*/ 22 w 55"/>
                <a:gd name="T79" fmla="*/ 0 h 102"/>
                <a:gd name="T80" fmla="*/ 23 w 55"/>
                <a:gd name="T81" fmla="*/ 2 h 102"/>
                <a:gd name="T82" fmla="*/ 30 w 55"/>
                <a:gd name="T83" fmla="*/ 4 h 102"/>
                <a:gd name="T84" fmla="*/ 41 w 55"/>
                <a:gd name="T85" fmla="*/ 3 h 102"/>
                <a:gd name="T86" fmla="*/ 45 w 55"/>
                <a:gd name="T87" fmla="*/ 13 h 102"/>
                <a:gd name="T88" fmla="*/ 0 w 55"/>
                <a:gd name="T89" fmla="*/ 100 h 102"/>
                <a:gd name="T90" fmla="*/ 0 w 55"/>
                <a:gd name="T91" fmla="*/ 100 h 102"/>
                <a:gd name="T92" fmla="*/ 0 w 55"/>
                <a:gd name="T93"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102">
                  <a:moveTo>
                    <a:pt x="45" y="13"/>
                  </a:moveTo>
                  <a:cubicBezTo>
                    <a:pt x="44" y="13"/>
                    <a:pt x="44" y="13"/>
                    <a:pt x="44" y="13"/>
                  </a:cubicBezTo>
                  <a:cubicBezTo>
                    <a:pt x="37" y="18"/>
                    <a:pt x="42" y="23"/>
                    <a:pt x="45" y="29"/>
                  </a:cubicBezTo>
                  <a:cubicBezTo>
                    <a:pt x="47" y="35"/>
                    <a:pt x="38" y="35"/>
                    <a:pt x="40" y="39"/>
                  </a:cubicBezTo>
                  <a:cubicBezTo>
                    <a:pt x="41" y="44"/>
                    <a:pt x="48" y="44"/>
                    <a:pt x="51" y="46"/>
                  </a:cubicBezTo>
                  <a:cubicBezTo>
                    <a:pt x="55" y="48"/>
                    <a:pt x="54" y="54"/>
                    <a:pt x="54" y="58"/>
                  </a:cubicBezTo>
                  <a:cubicBezTo>
                    <a:pt x="54" y="62"/>
                    <a:pt x="53" y="65"/>
                    <a:pt x="53" y="76"/>
                  </a:cubicBezTo>
                  <a:cubicBezTo>
                    <a:pt x="53" y="87"/>
                    <a:pt x="48" y="85"/>
                    <a:pt x="47" y="83"/>
                  </a:cubicBezTo>
                  <a:cubicBezTo>
                    <a:pt x="47" y="81"/>
                    <a:pt x="41" y="79"/>
                    <a:pt x="44" y="85"/>
                  </a:cubicBezTo>
                  <a:cubicBezTo>
                    <a:pt x="46" y="88"/>
                    <a:pt x="48" y="94"/>
                    <a:pt x="49" y="98"/>
                  </a:cubicBezTo>
                  <a:cubicBezTo>
                    <a:pt x="47" y="100"/>
                    <a:pt x="43" y="100"/>
                    <a:pt x="41" y="100"/>
                  </a:cubicBezTo>
                  <a:cubicBezTo>
                    <a:pt x="38" y="99"/>
                    <a:pt x="36" y="101"/>
                    <a:pt x="31" y="102"/>
                  </a:cubicBezTo>
                  <a:cubicBezTo>
                    <a:pt x="27" y="102"/>
                    <a:pt x="32" y="100"/>
                    <a:pt x="24" y="100"/>
                  </a:cubicBezTo>
                  <a:cubicBezTo>
                    <a:pt x="17" y="99"/>
                    <a:pt x="15" y="99"/>
                    <a:pt x="13" y="97"/>
                  </a:cubicBezTo>
                  <a:cubicBezTo>
                    <a:pt x="11" y="95"/>
                    <a:pt x="11" y="93"/>
                    <a:pt x="6" y="94"/>
                  </a:cubicBezTo>
                  <a:cubicBezTo>
                    <a:pt x="6" y="94"/>
                    <a:pt x="6" y="94"/>
                    <a:pt x="6" y="94"/>
                  </a:cubicBezTo>
                  <a:cubicBezTo>
                    <a:pt x="6" y="81"/>
                    <a:pt x="6" y="81"/>
                    <a:pt x="6" y="81"/>
                  </a:cubicBezTo>
                  <a:cubicBezTo>
                    <a:pt x="5" y="77"/>
                    <a:pt x="5" y="77"/>
                    <a:pt x="5" y="77"/>
                  </a:cubicBezTo>
                  <a:cubicBezTo>
                    <a:pt x="2" y="71"/>
                    <a:pt x="2" y="71"/>
                    <a:pt x="2" y="71"/>
                  </a:cubicBezTo>
                  <a:cubicBezTo>
                    <a:pt x="3" y="67"/>
                    <a:pt x="3" y="67"/>
                    <a:pt x="3" y="67"/>
                  </a:cubicBezTo>
                  <a:cubicBezTo>
                    <a:pt x="6" y="66"/>
                    <a:pt x="6" y="66"/>
                    <a:pt x="6" y="66"/>
                  </a:cubicBezTo>
                  <a:cubicBezTo>
                    <a:pt x="11" y="68"/>
                    <a:pt x="11" y="68"/>
                    <a:pt x="11" y="68"/>
                  </a:cubicBezTo>
                  <a:cubicBezTo>
                    <a:pt x="11" y="66"/>
                    <a:pt x="11" y="66"/>
                    <a:pt x="11" y="66"/>
                  </a:cubicBezTo>
                  <a:cubicBezTo>
                    <a:pt x="18" y="65"/>
                    <a:pt x="18" y="65"/>
                    <a:pt x="18" y="65"/>
                  </a:cubicBezTo>
                  <a:cubicBezTo>
                    <a:pt x="20" y="61"/>
                    <a:pt x="20" y="61"/>
                    <a:pt x="20" y="61"/>
                  </a:cubicBezTo>
                  <a:cubicBezTo>
                    <a:pt x="18" y="59"/>
                    <a:pt x="18" y="59"/>
                    <a:pt x="18" y="59"/>
                  </a:cubicBezTo>
                  <a:cubicBezTo>
                    <a:pt x="18" y="57"/>
                    <a:pt x="18" y="57"/>
                    <a:pt x="18" y="57"/>
                  </a:cubicBezTo>
                  <a:cubicBezTo>
                    <a:pt x="19" y="54"/>
                    <a:pt x="19" y="54"/>
                    <a:pt x="19" y="54"/>
                  </a:cubicBezTo>
                  <a:cubicBezTo>
                    <a:pt x="20" y="49"/>
                    <a:pt x="20" y="49"/>
                    <a:pt x="20" y="49"/>
                  </a:cubicBezTo>
                  <a:cubicBezTo>
                    <a:pt x="24" y="45"/>
                    <a:pt x="24" y="45"/>
                    <a:pt x="24" y="45"/>
                  </a:cubicBezTo>
                  <a:cubicBezTo>
                    <a:pt x="25" y="39"/>
                    <a:pt x="25" y="39"/>
                    <a:pt x="25" y="39"/>
                  </a:cubicBezTo>
                  <a:cubicBezTo>
                    <a:pt x="18" y="40"/>
                    <a:pt x="18" y="40"/>
                    <a:pt x="18" y="40"/>
                  </a:cubicBezTo>
                  <a:cubicBezTo>
                    <a:pt x="14" y="34"/>
                    <a:pt x="14" y="34"/>
                    <a:pt x="14" y="34"/>
                  </a:cubicBezTo>
                  <a:cubicBezTo>
                    <a:pt x="13" y="25"/>
                    <a:pt x="13" y="25"/>
                    <a:pt x="13" y="25"/>
                  </a:cubicBezTo>
                  <a:cubicBezTo>
                    <a:pt x="16" y="18"/>
                    <a:pt x="16" y="18"/>
                    <a:pt x="16" y="18"/>
                  </a:cubicBezTo>
                  <a:cubicBezTo>
                    <a:pt x="13" y="16"/>
                    <a:pt x="13" y="16"/>
                    <a:pt x="13" y="16"/>
                  </a:cubicBezTo>
                  <a:cubicBezTo>
                    <a:pt x="10" y="7"/>
                    <a:pt x="10" y="7"/>
                    <a:pt x="10" y="7"/>
                  </a:cubicBezTo>
                  <a:cubicBezTo>
                    <a:pt x="9" y="7"/>
                    <a:pt x="9" y="7"/>
                    <a:pt x="9" y="7"/>
                  </a:cubicBezTo>
                  <a:cubicBezTo>
                    <a:pt x="12" y="1"/>
                    <a:pt x="12" y="1"/>
                    <a:pt x="12" y="1"/>
                  </a:cubicBezTo>
                  <a:cubicBezTo>
                    <a:pt x="22" y="0"/>
                    <a:pt x="22" y="0"/>
                    <a:pt x="22" y="0"/>
                  </a:cubicBezTo>
                  <a:cubicBezTo>
                    <a:pt x="23" y="2"/>
                    <a:pt x="23" y="2"/>
                    <a:pt x="23" y="2"/>
                  </a:cubicBezTo>
                  <a:cubicBezTo>
                    <a:pt x="30" y="4"/>
                    <a:pt x="30" y="4"/>
                    <a:pt x="30" y="4"/>
                  </a:cubicBezTo>
                  <a:cubicBezTo>
                    <a:pt x="41" y="3"/>
                    <a:pt x="41" y="3"/>
                    <a:pt x="41" y="3"/>
                  </a:cubicBezTo>
                  <a:cubicBezTo>
                    <a:pt x="45" y="13"/>
                    <a:pt x="45" y="13"/>
                    <a:pt x="45" y="13"/>
                  </a:cubicBezTo>
                  <a:close/>
                  <a:moveTo>
                    <a:pt x="0" y="100"/>
                  </a:moveTo>
                  <a:cubicBezTo>
                    <a:pt x="0" y="100"/>
                    <a:pt x="0" y="100"/>
                    <a:pt x="0" y="100"/>
                  </a:cubicBezTo>
                  <a:cubicBezTo>
                    <a:pt x="0" y="100"/>
                    <a:pt x="0" y="100"/>
                    <a:pt x="0" y="10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164209EB-8333-4BD6-90D4-3AC3D88A25A3}"/>
                </a:ext>
              </a:extLst>
            </p:cNvPr>
            <p:cNvSpPr>
              <a:spLocks/>
            </p:cNvSpPr>
            <p:nvPr/>
          </p:nvSpPr>
          <p:spPr bwMode="auto">
            <a:xfrm>
              <a:off x="889" y="3622"/>
              <a:ext cx="232" cy="254"/>
            </a:xfrm>
            <a:custGeom>
              <a:avLst/>
              <a:gdLst>
                <a:gd name="T0" fmla="*/ 31 w 111"/>
                <a:gd name="T1" fmla="*/ 101 h 122"/>
                <a:gd name="T2" fmla="*/ 27 w 111"/>
                <a:gd name="T3" fmla="*/ 99 h 122"/>
                <a:gd name="T4" fmla="*/ 27 w 111"/>
                <a:gd name="T5" fmla="*/ 100 h 122"/>
                <a:gd name="T6" fmla="*/ 28 w 111"/>
                <a:gd name="T7" fmla="*/ 88 h 122"/>
                <a:gd name="T8" fmla="*/ 17 w 111"/>
                <a:gd name="T9" fmla="*/ 76 h 122"/>
                <a:gd name="T10" fmla="*/ 19 w 111"/>
                <a:gd name="T11" fmla="*/ 68 h 122"/>
                <a:gd name="T12" fmla="*/ 21 w 111"/>
                <a:gd name="T13" fmla="*/ 64 h 122"/>
                <a:gd name="T14" fmla="*/ 11 w 111"/>
                <a:gd name="T15" fmla="*/ 54 h 122"/>
                <a:gd name="T16" fmla="*/ 3 w 111"/>
                <a:gd name="T17" fmla="*/ 53 h 122"/>
                <a:gd name="T18" fmla="*/ 0 w 111"/>
                <a:gd name="T19" fmla="*/ 36 h 122"/>
                <a:gd name="T20" fmla="*/ 7 w 111"/>
                <a:gd name="T21" fmla="*/ 41 h 122"/>
                <a:gd name="T22" fmla="*/ 19 w 111"/>
                <a:gd name="T23" fmla="*/ 42 h 122"/>
                <a:gd name="T24" fmla="*/ 6 w 111"/>
                <a:gd name="T25" fmla="*/ 32 h 122"/>
                <a:gd name="T26" fmla="*/ 4 w 111"/>
                <a:gd name="T27" fmla="*/ 31 h 122"/>
                <a:gd name="T28" fmla="*/ 9 w 111"/>
                <a:gd name="T29" fmla="*/ 25 h 122"/>
                <a:gd name="T30" fmla="*/ 16 w 111"/>
                <a:gd name="T31" fmla="*/ 22 h 122"/>
                <a:gd name="T32" fmla="*/ 24 w 111"/>
                <a:gd name="T33" fmla="*/ 24 h 122"/>
                <a:gd name="T34" fmla="*/ 33 w 111"/>
                <a:gd name="T35" fmla="*/ 28 h 122"/>
                <a:gd name="T36" fmla="*/ 41 w 111"/>
                <a:gd name="T37" fmla="*/ 35 h 122"/>
                <a:gd name="T38" fmla="*/ 51 w 111"/>
                <a:gd name="T39" fmla="*/ 27 h 122"/>
                <a:gd name="T40" fmla="*/ 57 w 111"/>
                <a:gd name="T41" fmla="*/ 17 h 122"/>
                <a:gd name="T42" fmla="*/ 62 w 111"/>
                <a:gd name="T43" fmla="*/ 11 h 122"/>
                <a:gd name="T44" fmla="*/ 71 w 111"/>
                <a:gd name="T45" fmla="*/ 10 h 122"/>
                <a:gd name="T46" fmla="*/ 77 w 111"/>
                <a:gd name="T47" fmla="*/ 4 h 122"/>
                <a:gd name="T48" fmla="*/ 77 w 111"/>
                <a:gd name="T49" fmla="*/ 1 h 122"/>
                <a:gd name="T50" fmla="*/ 80 w 111"/>
                <a:gd name="T51" fmla="*/ 0 h 122"/>
                <a:gd name="T52" fmla="*/ 81 w 111"/>
                <a:gd name="T53" fmla="*/ 5 h 122"/>
                <a:gd name="T54" fmla="*/ 87 w 111"/>
                <a:gd name="T55" fmla="*/ 6 h 122"/>
                <a:gd name="T56" fmla="*/ 90 w 111"/>
                <a:gd name="T57" fmla="*/ 10 h 122"/>
                <a:gd name="T58" fmla="*/ 95 w 111"/>
                <a:gd name="T59" fmla="*/ 8 h 122"/>
                <a:gd name="T60" fmla="*/ 97 w 111"/>
                <a:gd name="T61" fmla="*/ 6 h 122"/>
                <a:gd name="T62" fmla="*/ 105 w 111"/>
                <a:gd name="T63" fmla="*/ 6 h 122"/>
                <a:gd name="T64" fmla="*/ 110 w 111"/>
                <a:gd name="T65" fmla="*/ 18 h 122"/>
                <a:gd name="T66" fmla="*/ 109 w 111"/>
                <a:gd name="T67" fmla="*/ 23 h 122"/>
                <a:gd name="T68" fmla="*/ 100 w 111"/>
                <a:gd name="T69" fmla="*/ 33 h 122"/>
                <a:gd name="T70" fmla="*/ 102 w 111"/>
                <a:gd name="T71" fmla="*/ 43 h 122"/>
                <a:gd name="T72" fmla="*/ 100 w 111"/>
                <a:gd name="T73" fmla="*/ 53 h 122"/>
                <a:gd name="T74" fmla="*/ 93 w 111"/>
                <a:gd name="T75" fmla="*/ 56 h 122"/>
                <a:gd name="T76" fmla="*/ 87 w 111"/>
                <a:gd name="T77" fmla="*/ 52 h 122"/>
                <a:gd name="T78" fmla="*/ 81 w 111"/>
                <a:gd name="T79" fmla="*/ 56 h 122"/>
                <a:gd name="T80" fmla="*/ 77 w 111"/>
                <a:gd name="T81" fmla="*/ 62 h 122"/>
                <a:gd name="T82" fmla="*/ 83 w 111"/>
                <a:gd name="T83" fmla="*/ 67 h 122"/>
                <a:gd name="T84" fmla="*/ 84 w 111"/>
                <a:gd name="T85" fmla="*/ 76 h 122"/>
                <a:gd name="T86" fmla="*/ 84 w 111"/>
                <a:gd name="T87" fmla="*/ 84 h 122"/>
                <a:gd name="T88" fmla="*/ 89 w 111"/>
                <a:gd name="T89" fmla="*/ 91 h 122"/>
                <a:gd name="T90" fmla="*/ 91 w 111"/>
                <a:gd name="T91" fmla="*/ 99 h 122"/>
                <a:gd name="T92" fmla="*/ 95 w 111"/>
                <a:gd name="T93" fmla="*/ 100 h 122"/>
                <a:gd name="T94" fmla="*/ 100 w 111"/>
                <a:gd name="T95" fmla="*/ 101 h 122"/>
                <a:gd name="T96" fmla="*/ 96 w 111"/>
                <a:gd name="T97" fmla="*/ 109 h 122"/>
                <a:gd name="T98" fmla="*/ 86 w 111"/>
                <a:gd name="T99" fmla="*/ 114 h 122"/>
                <a:gd name="T100" fmla="*/ 79 w 111"/>
                <a:gd name="T101" fmla="*/ 116 h 122"/>
                <a:gd name="T102" fmla="*/ 74 w 111"/>
                <a:gd name="T103" fmla="*/ 121 h 122"/>
                <a:gd name="T104" fmla="*/ 65 w 111"/>
                <a:gd name="T105" fmla="*/ 119 h 122"/>
                <a:gd name="T106" fmla="*/ 61 w 111"/>
                <a:gd name="T107" fmla="*/ 107 h 122"/>
                <a:gd name="T108" fmla="*/ 54 w 111"/>
                <a:gd name="T109" fmla="*/ 104 h 122"/>
                <a:gd name="T110" fmla="*/ 53 w 111"/>
                <a:gd name="T111" fmla="*/ 96 h 122"/>
                <a:gd name="T112" fmla="*/ 48 w 111"/>
                <a:gd name="T113" fmla="*/ 98 h 122"/>
                <a:gd name="T114" fmla="*/ 41 w 111"/>
                <a:gd name="T115" fmla="*/ 100 h 122"/>
                <a:gd name="T116" fmla="*/ 35 w 111"/>
                <a:gd name="T117" fmla="*/ 99 h 122"/>
                <a:gd name="T118" fmla="*/ 31 w 111"/>
                <a:gd name="T11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22">
                  <a:moveTo>
                    <a:pt x="31" y="101"/>
                  </a:moveTo>
                  <a:cubicBezTo>
                    <a:pt x="30" y="100"/>
                    <a:pt x="29" y="99"/>
                    <a:pt x="27" y="99"/>
                  </a:cubicBezTo>
                  <a:cubicBezTo>
                    <a:pt x="27" y="99"/>
                    <a:pt x="27" y="99"/>
                    <a:pt x="27" y="100"/>
                  </a:cubicBezTo>
                  <a:cubicBezTo>
                    <a:pt x="28" y="88"/>
                    <a:pt x="28" y="88"/>
                    <a:pt x="28" y="88"/>
                  </a:cubicBezTo>
                  <a:cubicBezTo>
                    <a:pt x="28" y="88"/>
                    <a:pt x="16" y="76"/>
                    <a:pt x="17" y="76"/>
                  </a:cubicBezTo>
                  <a:cubicBezTo>
                    <a:pt x="19" y="76"/>
                    <a:pt x="19" y="69"/>
                    <a:pt x="19" y="68"/>
                  </a:cubicBezTo>
                  <a:cubicBezTo>
                    <a:pt x="19" y="67"/>
                    <a:pt x="21" y="64"/>
                    <a:pt x="21" y="64"/>
                  </a:cubicBezTo>
                  <a:cubicBezTo>
                    <a:pt x="21" y="64"/>
                    <a:pt x="14" y="53"/>
                    <a:pt x="11" y="54"/>
                  </a:cubicBezTo>
                  <a:cubicBezTo>
                    <a:pt x="9" y="55"/>
                    <a:pt x="4" y="55"/>
                    <a:pt x="3" y="53"/>
                  </a:cubicBezTo>
                  <a:cubicBezTo>
                    <a:pt x="3" y="52"/>
                    <a:pt x="1" y="41"/>
                    <a:pt x="0" y="36"/>
                  </a:cubicBezTo>
                  <a:cubicBezTo>
                    <a:pt x="2" y="36"/>
                    <a:pt x="5" y="40"/>
                    <a:pt x="7" y="41"/>
                  </a:cubicBezTo>
                  <a:cubicBezTo>
                    <a:pt x="9" y="42"/>
                    <a:pt x="18" y="46"/>
                    <a:pt x="19" y="42"/>
                  </a:cubicBezTo>
                  <a:cubicBezTo>
                    <a:pt x="19" y="39"/>
                    <a:pt x="10" y="34"/>
                    <a:pt x="6" y="32"/>
                  </a:cubicBezTo>
                  <a:cubicBezTo>
                    <a:pt x="5" y="32"/>
                    <a:pt x="5" y="32"/>
                    <a:pt x="4" y="31"/>
                  </a:cubicBezTo>
                  <a:cubicBezTo>
                    <a:pt x="6" y="29"/>
                    <a:pt x="8" y="26"/>
                    <a:pt x="9" y="25"/>
                  </a:cubicBezTo>
                  <a:cubicBezTo>
                    <a:pt x="10" y="22"/>
                    <a:pt x="12" y="21"/>
                    <a:pt x="16" y="22"/>
                  </a:cubicBezTo>
                  <a:cubicBezTo>
                    <a:pt x="21" y="23"/>
                    <a:pt x="20" y="24"/>
                    <a:pt x="24" y="24"/>
                  </a:cubicBezTo>
                  <a:cubicBezTo>
                    <a:pt x="28" y="23"/>
                    <a:pt x="31" y="25"/>
                    <a:pt x="33" y="28"/>
                  </a:cubicBezTo>
                  <a:cubicBezTo>
                    <a:pt x="35" y="32"/>
                    <a:pt x="37" y="33"/>
                    <a:pt x="41" y="35"/>
                  </a:cubicBezTo>
                  <a:cubicBezTo>
                    <a:pt x="44" y="36"/>
                    <a:pt x="49" y="29"/>
                    <a:pt x="51" y="27"/>
                  </a:cubicBezTo>
                  <a:cubicBezTo>
                    <a:pt x="54" y="25"/>
                    <a:pt x="56" y="20"/>
                    <a:pt x="57" y="17"/>
                  </a:cubicBezTo>
                  <a:cubicBezTo>
                    <a:pt x="57" y="14"/>
                    <a:pt x="58" y="14"/>
                    <a:pt x="62" y="11"/>
                  </a:cubicBezTo>
                  <a:cubicBezTo>
                    <a:pt x="65" y="7"/>
                    <a:pt x="67" y="10"/>
                    <a:pt x="71" y="10"/>
                  </a:cubicBezTo>
                  <a:cubicBezTo>
                    <a:pt x="75" y="10"/>
                    <a:pt x="75" y="8"/>
                    <a:pt x="77" y="4"/>
                  </a:cubicBezTo>
                  <a:cubicBezTo>
                    <a:pt x="77" y="2"/>
                    <a:pt x="77" y="2"/>
                    <a:pt x="77" y="1"/>
                  </a:cubicBezTo>
                  <a:cubicBezTo>
                    <a:pt x="80" y="0"/>
                    <a:pt x="80" y="0"/>
                    <a:pt x="80" y="0"/>
                  </a:cubicBezTo>
                  <a:cubicBezTo>
                    <a:pt x="81" y="5"/>
                    <a:pt x="81" y="5"/>
                    <a:pt x="81" y="5"/>
                  </a:cubicBezTo>
                  <a:cubicBezTo>
                    <a:pt x="87" y="6"/>
                    <a:pt x="87" y="6"/>
                    <a:pt x="87" y="6"/>
                  </a:cubicBezTo>
                  <a:cubicBezTo>
                    <a:pt x="87" y="6"/>
                    <a:pt x="89" y="10"/>
                    <a:pt x="90" y="10"/>
                  </a:cubicBezTo>
                  <a:cubicBezTo>
                    <a:pt x="92" y="10"/>
                    <a:pt x="95" y="10"/>
                    <a:pt x="95" y="8"/>
                  </a:cubicBezTo>
                  <a:cubicBezTo>
                    <a:pt x="95" y="7"/>
                    <a:pt x="97" y="6"/>
                    <a:pt x="97" y="6"/>
                  </a:cubicBezTo>
                  <a:cubicBezTo>
                    <a:pt x="105" y="6"/>
                    <a:pt x="105" y="6"/>
                    <a:pt x="105" y="6"/>
                  </a:cubicBezTo>
                  <a:cubicBezTo>
                    <a:pt x="106" y="9"/>
                    <a:pt x="108" y="16"/>
                    <a:pt x="110" y="18"/>
                  </a:cubicBezTo>
                  <a:cubicBezTo>
                    <a:pt x="111" y="20"/>
                    <a:pt x="110" y="21"/>
                    <a:pt x="109" y="23"/>
                  </a:cubicBezTo>
                  <a:cubicBezTo>
                    <a:pt x="108" y="25"/>
                    <a:pt x="102" y="31"/>
                    <a:pt x="100" y="33"/>
                  </a:cubicBezTo>
                  <a:cubicBezTo>
                    <a:pt x="98" y="35"/>
                    <a:pt x="101" y="39"/>
                    <a:pt x="102" y="43"/>
                  </a:cubicBezTo>
                  <a:cubicBezTo>
                    <a:pt x="104" y="46"/>
                    <a:pt x="102" y="48"/>
                    <a:pt x="100" y="53"/>
                  </a:cubicBezTo>
                  <a:cubicBezTo>
                    <a:pt x="97" y="57"/>
                    <a:pt x="98" y="56"/>
                    <a:pt x="93" y="56"/>
                  </a:cubicBezTo>
                  <a:cubicBezTo>
                    <a:pt x="88" y="56"/>
                    <a:pt x="88" y="53"/>
                    <a:pt x="87" y="52"/>
                  </a:cubicBezTo>
                  <a:cubicBezTo>
                    <a:pt x="86" y="51"/>
                    <a:pt x="81" y="53"/>
                    <a:pt x="81" y="56"/>
                  </a:cubicBezTo>
                  <a:cubicBezTo>
                    <a:pt x="81" y="59"/>
                    <a:pt x="78" y="61"/>
                    <a:pt x="77" y="62"/>
                  </a:cubicBezTo>
                  <a:cubicBezTo>
                    <a:pt x="75" y="64"/>
                    <a:pt x="80" y="65"/>
                    <a:pt x="83" y="67"/>
                  </a:cubicBezTo>
                  <a:cubicBezTo>
                    <a:pt x="85" y="69"/>
                    <a:pt x="85" y="73"/>
                    <a:pt x="84" y="76"/>
                  </a:cubicBezTo>
                  <a:cubicBezTo>
                    <a:pt x="83" y="79"/>
                    <a:pt x="83" y="81"/>
                    <a:pt x="84" y="84"/>
                  </a:cubicBezTo>
                  <a:cubicBezTo>
                    <a:pt x="84" y="87"/>
                    <a:pt x="88" y="91"/>
                    <a:pt x="89" y="91"/>
                  </a:cubicBezTo>
                  <a:cubicBezTo>
                    <a:pt x="91" y="92"/>
                    <a:pt x="91" y="96"/>
                    <a:pt x="91" y="99"/>
                  </a:cubicBezTo>
                  <a:cubicBezTo>
                    <a:pt x="90" y="101"/>
                    <a:pt x="92" y="101"/>
                    <a:pt x="95" y="100"/>
                  </a:cubicBezTo>
                  <a:cubicBezTo>
                    <a:pt x="98" y="99"/>
                    <a:pt x="100" y="98"/>
                    <a:pt x="100" y="101"/>
                  </a:cubicBezTo>
                  <a:cubicBezTo>
                    <a:pt x="100" y="103"/>
                    <a:pt x="99" y="106"/>
                    <a:pt x="96" y="109"/>
                  </a:cubicBezTo>
                  <a:cubicBezTo>
                    <a:pt x="93" y="112"/>
                    <a:pt x="92" y="116"/>
                    <a:pt x="86" y="114"/>
                  </a:cubicBezTo>
                  <a:cubicBezTo>
                    <a:pt x="80" y="113"/>
                    <a:pt x="80" y="114"/>
                    <a:pt x="79" y="116"/>
                  </a:cubicBezTo>
                  <a:cubicBezTo>
                    <a:pt x="78" y="118"/>
                    <a:pt x="77" y="120"/>
                    <a:pt x="74" y="121"/>
                  </a:cubicBezTo>
                  <a:cubicBezTo>
                    <a:pt x="70" y="122"/>
                    <a:pt x="68" y="122"/>
                    <a:pt x="65" y="119"/>
                  </a:cubicBezTo>
                  <a:cubicBezTo>
                    <a:pt x="62" y="117"/>
                    <a:pt x="62" y="110"/>
                    <a:pt x="61" y="107"/>
                  </a:cubicBezTo>
                  <a:cubicBezTo>
                    <a:pt x="61" y="104"/>
                    <a:pt x="54" y="105"/>
                    <a:pt x="54" y="104"/>
                  </a:cubicBezTo>
                  <a:cubicBezTo>
                    <a:pt x="53" y="103"/>
                    <a:pt x="53" y="99"/>
                    <a:pt x="53" y="96"/>
                  </a:cubicBezTo>
                  <a:cubicBezTo>
                    <a:pt x="53" y="93"/>
                    <a:pt x="48" y="96"/>
                    <a:pt x="48" y="98"/>
                  </a:cubicBezTo>
                  <a:cubicBezTo>
                    <a:pt x="48" y="101"/>
                    <a:pt x="44" y="100"/>
                    <a:pt x="41" y="100"/>
                  </a:cubicBezTo>
                  <a:cubicBezTo>
                    <a:pt x="38" y="99"/>
                    <a:pt x="35" y="99"/>
                    <a:pt x="35" y="99"/>
                  </a:cubicBezTo>
                  <a:lnTo>
                    <a:pt x="31" y="10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DA3AAA35-0A71-4130-89DB-F99E1DDEA151}"/>
                </a:ext>
              </a:extLst>
            </p:cNvPr>
            <p:cNvSpPr>
              <a:spLocks/>
            </p:cNvSpPr>
            <p:nvPr/>
          </p:nvSpPr>
          <p:spPr bwMode="auto">
            <a:xfrm>
              <a:off x="1519" y="3224"/>
              <a:ext cx="287" cy="317"/>
            </a:xfrm>
            <a:custGeom>
              <a:avLst/>
              <a:gdLst>
                <a:gd name="T0" fmla="*/ 39 w 287"/>
                <a:gd name="T1" fmla="*/ 121 h 317"/>
                <a:gd name="T2" fmla="*/ 62 w 287"/>
                <a:gd name="T3" fmla="*/ 121 h 317"/>
                <a:gd name="T4" fmla="*/ 93 w 287"/>
                <a:gd name="T5" fmla="*/ 115 h 317"/>
                <a:gd name="T6" fmla="*/ 106 w 287"/>
                <a:gd name="T7" fmla="*/ 67 h 317"/>
                <a:gd name="T8" fmla="*/ 116 w 287"/>
                <a:gd name="T9" fmla="*/ 48 h 317"/>
                <a:gd name="T10" fmla="*/ 110 w 287"/>
                <a:gd name="T11" fmla="*/ 25 h 317"/>
                <a:gd name="T12" fmla="*/ 156 w 287"/>
                <a:gd name="T13" fmla="*/ 0 h 317"/>
                <a:gd name="T14" fmla="*/ 173 w 287"/>
                <a:gd name="T15" fmla="*/ 27 h 317"/>
                <a:gd name="T16" fmla="*/ 173 w 287"/>
                <a:gd name="T17" fmla="*/ 46 h 317"/>
                <a:gd name="T18" fmla="*/ 158 w 287"/>
                <a:gd name="T19" fmla="*/ 62 h 317"/>
                <a:gd name="T20" fmla="*/ 148 w 287"/>
                <a:gd name="T21" fmla="*/ 85 h 317"/>
                <a:gd name="T22" fmla="*/ 156 w 287"/>
                <a:gd name="T23" fmla="*/ 104 h 317"/>
                <a:gd name="T24" fmla="*/ 154 w 287"/>
                <a:gd name="T25" fmla="*/ 133 h 317"/>
                <a:gd name="T26" fmla="*/ 171 w 287"/>
                <a:gd name="T27" fmla="*/ 127 h 317"/>
                <a:gd name="T28" fmla="*/ 185 w 287"/>
                <a:gd name="T29" fmla="*/ 110 h 317"/>
                <a:gd name="T30" fmla="*/ 206 w 287"/>
                <a:gd name="T31" fmla="*/ 125 h 317"/>
                <a:gd name="T32" fmla="*/ 227 w 287"/>
                <a:gd name="T33" fmla="*/ 129 h 317"/>
                <a:gd name="T34" fmla="*/ 241 w 287"/>
                <a:gd name="T35" fmla="*/ 121 h 317"/>
                <a:gd name="T36" fmla="*/ 275 w 287"/>
                <a:gd name="T37" fmla="*/ 137 h 317"/>
                <a:gd name="T38" fmla="*/ 287 w 287"/>
                <a:gd name="T39" fmla="*/ 162 h 317"/>
                <a:gd name="T40" fmla="*/ 254 w 287"/>
                <a:gd name="T41" fmla="*/ 196 h 317"/>
                <a:gd name="T42" fmla="*/ 258 w 287"/>
                <a:gd name="T43" fmla="*/ 213 h 317"/>
                <a:gd name="T44" fmla="*/ 243 w 287"/>
                <a:gd name="T45" fmla="*/ 242 h 317"/>
                <a:gd name="T46" fmla="*/ 231 w 287"/>
                <a:gd name="T47" fmla="*/ 225 h 317"/>
                <a:gd name="T48" fmla="*/ 193 w 287"/>
                <a:gd name="T49" fmla="*/ 210 h 317"/>
                <a:gd name="T50" fmla="*/ 168 w 287"/>
                <a:gd name="T51" fmla="*/ 254 h 317"/>
                <a:gd name="T52" fmla="*/ 143 w 287"/>
                <a:gd name="T53" fmla="*/ 248 h 317"/>
                <a:gd name="T54" fmla="*/ 127 w 287"/>
                <a:gd name="T55" fmla="*/ 281 h 317"/>
                <a:gd name="T56" fmla="*/ 102 w 287"/>
                <a:gd name="T57" fmla="*/ 317 h 317"/>
                <a:gd name="T58" fmla="*/ 85 w 287"/>
                <a:gd name="T59" fmla="*/ 279 h 317"/>
                <a:gd name="T60" fmla="*/ 87 w 287"/>
                <a:gd name="T61" fmla="*/ 242 h 317"/>
                <a:gd name="T62" fmla="*/ 71 w 287"/>
                <a:gd name="T63" fmla="*/ 221 h 317"/>
                <a:gd name="T64" fmla="*/ 46 w 287"/>
                <a:gd name="T65" fmla="*/ 208 h 317"/>
                <a:gd name="T66" fmla="*/ 31 w 287"/>
                <a:gd name="T67" fmla="*/ 213 h 317"/>
                <a:gd name="T68" fmla="*/ 0 w 287"/>
                <a:gd name="T69" fmla="*/ 198 h 317"/>
                <a:gd name="T70" fmla="*/ 27 w 287"/>
                <a:gd name="T71" fmla="*/ 177 h 317"/>
                <a:gd name="T72" fmla="*/ 62 w 287"/>
                <a:gd name="T73" fmla="*/ 165 h 317"/>
                <a:gd name="T74" fmla="*/ 29 w 287"/>
                <a:gd name="T75" fmla="*/ 13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7" h="317">
                  <a:moveTo>
                    <a:pt x="29" y="133"/>
                  </a:moveTo>
                  <a:lnTo>
                    <a:pt x="39" y="121"/>
                  </a:lnTo>
                  <a:lnTo>
                    <a:pt x="56" y="117"/>
                  </a:lnTo>
                  <a:lnTo>
                    <a:pt x="62" y="121"/>
                  </a:lnTo>
                  <a:lnTo>
                    <a:pt x="73" y="115"/>
                  </a:lnTo>
                  <a:lnTo>
                    <a:pt x="93" y="115"/>
                  </a:lnTo>
                  <a:lnTo>
                    <a:pt x="96" y="79"/>
                  </a:lnTo>
                  <a:lnTo>
                    <a:pt x="106" y="67"/>
                  </a:lnTo>
                  <a:lnTo>
                    <a:pt x="106" y="56"/>
                  </a:lnTo>
                  <a:lnTo>
                    <a:pt x="116" y="48"/>
                  </a:lnTo>
                  <a:lnTo>
                    <a:pt x="100" y="33"/>
                  </a:lnTo>
                  <a:lnTo>
                    <a:pt x="110" y="25"/>
                  </a:lnTo>
                  <a:lnTo>
                    <a:pt x="123" y="33"/>
                  </a:lnTo>
                  <a:lnTo>
                    <a:pt x="156" y="0"/>
                  </a:lnTo>
                  <a:lnTo>
                    <a:pt x="175" y="17"/>
                  </a:lnTo>
                  <a:lnTo>
                    <a:pt x="173" y="27"/>
                  </a:lnTo>
                  <a:lnTo>
                    <a:pt x="181" y="33"/>
                  </a:lnTo>
                  <a:lnTo>
                    <a:pt x="173" y="46"/>
                  </a:lnTo>
                  <a:lnTo>
                    <a:pt x="171" y="62"/>
                  </a:lnTo>
                  <a:lnTo>
                    <a:pt x="158" y="62"/>
                  </a:lnTo>
                  <a:lnTo>
                    <a:pt x="154" y="75"/>
                  </a:lnTo>
                  <a:lnTo>
                    <a:pt x="148" y="85"/>
                  </a:lnTo>
                  <a:lnTo>
                    <a:pt x="146" y="96"/>
                  </a:lnTo>
                  <a:lnTo>
                    <a:pt x="156" y="104"/>
                  </a:lnTo>
                  <a:lnTo>
                    <a:pt x="156" y="125"/>
                  </a:lnTo>
                  <a:lnTo>
                    <a:pt x="154" y="133"/>
                  </a:lnTo>
                  <a:lnTo>
                    <a:pt x="160" y="137"/>
                  </a:lnTo>
                  <a:lnTo>
                    <a:pt x="171" y="127"/>
                  </a:lnTo>
                  <a:lnTo>
                    <a:pt x="173" y="115"/>
                  </a:lnTo>
                  <a:lnTo>
                    <a:pt x="185" y="110"/>
                  </a:lnTo>
                  <a:lnTo>
                    <a:pt x="200" y="121"/>
                  </a:lnTo>
                  <a:lnTo>
                    <a:pt x="206" y="125"/>
                  </a:lnTo>
                  <a:lnTo>
                    <a:pt x="218" y="115"/>
                  </a:lnTo>
                  <a:lnTo>
                    <a:pt x="227" y="129"/>
                  </a:lnTo>
                  <a:lnTo>
                    <a:pt x="235" y="129"/>
                  </a:lnTo>
                  <a:lnTo>
                    <a:pt x="241" y="121"/>
                  </a:lnTo>
                  <a:lnTo>
                    <a:pt x="252" y="121"/>
                  </a:lnTo>
                  <a:lnTo>
                    <a:pt x="275" y="137"/>
                  </a:lnTo>
                  <a:lnTo>
                    <a:pt x="287" y="148"/>
                  </a:lnTo>
                  <a:lnTo>
                    <a:pt x="287" y="162"/>
                  </a:lnTo>
                  <a:lnTo>
                    <a:pt x="262" y="183"/>
                  </a:lnTo>
                  <a:lnTo>
                    <a:pt x="254" y="196"/>
                  </a:lnTo>
                  <a:lnTo>
                    <a:pt x="258" y="204"/>
                  </a:lnTo>
                  <a:lnTo>
                    <a:pt x="258" y="213"/>
                  </a:lnTo>
                  <a:lnTo>
                    <a:pt x="256" y="229"/>
                  </a:lnTo>
                  <a:lnTo>
                    <a:pt x="243" y="242"/>
                  </a:lnTo>
                  <a:lnTo>
                    <a:pt x="227" y="238"/>
                  </a:lnTo>
                  <a:lnTo>
                    <a:pt x="231" y="225"/>
                  </a:lnTo>
                  <a:lnTo>
                    <a:pt x="210" y="221"/>
                  </a:lnTo>
                  <a:lnTo>
                    <a:pt x="193" y="210"/>
                  </a:lnTo>
                  <a:lnTo>
                    <a:pt x="175" y="233"/>
                  </a:lnTo>
                  <a:lnTo>
                    <a:pt x="168" y="254"/>
                  </a:lnTo>
                  <a:lnTo>
                    <a:pt x="156" y="256"/>
                  </a:lnTo>
                  <a:lnTo>
                    <a:pt x="143" y="248"/>
                  </a:lnTo>
                  <a:lnTo>
                    <a:pt x="129" y="256"/>
                  </a:lnTo>
                  <a:lnTo>
                    <a:pt x="127" y="281"/>
                  </a:lnTo>
                  <a:lnTo>
                    <a:pt x="112" y="306"/>
                  </a:lnTo>
                  <a:lnTo>
                    <a:pt x="102" y="317"/>
                  </a:lnTo>
                  <a:lnTo>
                    <a:pt x="91" y="302"/>
                  </a:lnTo>
                  <a:lnTo>
                    <a:pt x="85" y="279"/>
                  </a:lnTo>
                  <a:lnTo>
                    <a:pt x="85" y="265"/>
                  </a:lnTo>
                  <a:lnTo>
                    <a:pt x="87" y="242"/>
                  </a:lnTo>
                  <a:lnTo>
                    <a:pt x="73" y="238"/>
                  </a:lnTo>
                  <a:lnTo>
                    <a:pt x="71" y="221"/>
                  </a:lnTo>
                  <a:lnTo>
                    <a:pt x="58" y="221"/>
                  </a:lnTo>
                  <a:lnTo>
                    <a:pt x="46" y="208"/>
                  </a:lnTo>
                  <a:lnTo>
                    <a:pt x="37" y="219"/>
                  </a:lnTo>
                  <a:lnTo>
                    <a:pt x="31" y="213"/>
                  </a:lnTo>
                  <a:lnTo>
                    <a:pt x="16" y="219"/>
                  </a:lnTo>
                  <a:lnTo>
                    <a:pt x="0" y="198"/>
                  </a:lnTo>
                  <a:lnTo>
                    <a:pt x="18" y="177"/>
                  </a:lnTo>
                  <a:lnTo>
                    <a:pt x="27" y="177"/>
                  </a:lnTo>
                  <a:lnTo>
                    <a:pt x="43" y="181"/>
                  </a:lnTo>
                  <a:lnTo>
                    <a:pt x="62" y="165"/>
                  </a:lnTo>
                  <a:lnTo>
                    <a:pt x="29" y="131"/>
                  </a:lnTo>
                  <a:lnTo>
                    <a:pt x="29" y="13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6BF43376-8C54-477D-9168-B18B9790D1FD}"/>
                </a:ext>
              </a:extLst>
            </p:cNvPr>
            <p:cNvSpPr>
              <a:spLocks/>
            </p:cNvSpPr>
            <p:nvPr/>
          </p:nvSpPr>
          <p:spPr bwMode="auto">
            <a:xfrm>
              <a:off x="1317" y="3332"/>
              <a:ext cx="264" cy="175"/>
            </a:xfrm>
            <a:custGeom>
              <a:avLst/>
              <a:gdLst>
                <a:gd name="T0" fmla="*/ 12 w 264"/>
                <a:gd name="T1" fmla="*/ 113 h 175"/>
                <a:gd name="T2" fmla="*/ 12 w 264"/>
                <a:gd name="T3" fmla="*/ 100 h 175"/>
                <a:gd name="T4" fmla="*/ 0 w 264"/>
                <a:gd name="T5" fmla="*/ 88 h 175"/>
                <a:gd name="T6" fmla="*/ 2 w 264"/>
                <a:gd name="T7" fmla="*/ 73 h 175"/>
                <a:gd name="T8" fmla="*/ 12 w 264"/>
                <a:gd name="T9" fmla="*/ 65 h 175"/>
                <a:gd name="T10" fmla="*/ 20 w 264"/>
                <a:gd name="T11" fmla="*/ 65 h 175"/>
                <a:gd name="T12" fmla="*/ 29 w 264"/>
                <a:gd name="T13" fmla="*/ 57 h 175"/>
                <a:gd name="T14" fmla="*/ 43 w 264"/>
                <a:gd name="T15" fmla="*/ 54 h 175"/>
                <a:gd name="T16" fmla="*/ 56 w 264"/>
                <a:gd name="T17" fmla="*/ 50 h 175"/>
                <a:gd name="T18" fmla="*/ 72 w 264"/>
                <a:gd name="T19" fmla="*/ 48 h 175"/>
                <a:gd name="T20" fmla="*/ 83 w 264"/>
                <a:gd name="T21" fmla="*/ 38 h 175"/>
                <a:gd name="T22" fmla="*/ 87 w 264"/>
                <a:gd name="T23" fmla="*/ 23 h 175"/>
                <a:gd name="T24" fmla="*/ 95 w 264"/>
                <a:gd name="T25" fmla="*/ 15 h 175"/>
                <a:gd name="T26" fmla="*/ 106 w 264"/>
                <a:gd name="T27" fmla="*/ 25 h 175"/>
                <a:gd name="T28" fmla="*/ 122 w 264"/>
                <a:gd name="T29" fmla="*/ 25 h 175"/>
                <a:gd name="T30" fmla="*/ 122 w 264"/>
                <a:gd name="T31" fmla="*/ 13 h 175"/>
                <a:gd name="T32" fmla="*/ 150 w 264"/>
                <a:gd name="T33" fmla="*/ 13 h 175"/>
                <a:gd name="T34" fmla="*/ 158 w 264"/>
                <a:gd name="T35" fmla="*/ 17 h 175"/>
                <a:gd name="T36" fmla="*/ 162 w 264"/>
                <a:gd name="T37" fmla="*/ 9 h 175"/>
                <a:gd name="T38" fmla="*/ 172 w 264"/>
                <a:gd name="T39" fmla="*/ 11 h 175"/>
                <a:gd name="T40" fmla="*/ 187 w 264"/>
                <a:gd name="T41" fmla="*/ 0 h 175"/>
                <a:gd name="T42" fmla="*/ 197 w 264"/>
                <a:gd name="T43" fmla="*/ 2 h 175"/>
                <a:gd name="T44" fmla="*/ 208 w 264"/>
                <a:gd name="T45" fmla="*/ 19 h 175"/>
                <a:gd name="T46" fmla="*/ 227 w 264"/>
                <a:gd name="T47" fmla="*/ 19 h 175"/>
                <a:gd name="T48" fmla="*/ 231 w 264"/>
                <a:gd name="T49" fmla="*/ 25 h 175"/>
                <a:gd name="T50" fmla="*/ 231 w 264"/>
                <a:gd name="T51" fmla="*/ 23 h 175"/>
                <a:gd name="T52" fmla="*/ 264 w 264"/>
                <a:gd name="T53" fmla="*/ 57 h 175"/>
                <a:gd name="T54" fmla="*/ 245 w 264"/>
                <a:gd name="T55" fmla="*/ 73 h 175"/>
                <a:gd name="T56" fmla="*/ 229 w 264"/>
                <a:gd name="T57" fmla="*/ 69 h 175"/>
                <a:gd name="T58" fmla="*/ 220 w 264"/>
                <a:gd name="T59" fmla="*/ 69 h 175"/>
                <a:gd name="T60" fmla="*/ 202 w 264"/>
                <a:gd name="T61" fmla="*/ 90 h 175"/>
                <a:gd name="T62" fmla="*/ 181 w 264"/>
                <a:gd name="T63" fmla="*/ 77 h 175"/>
                <a:gd name="T64" fmla="*/ 175 w 264"/>
                <a:gd name="T65" fmla="*/ 88 h 175"/>
                <a:gd name="T66" fmla="*/ 156 w 264"/>
                <a:gd name="T67" fmla="*/ 88 h 175"/>
                <a:gd name="T68" fmla="*/ 158 w 264"/>
                <a:gd name="T69" fmla="*/ 100 h 175"/>
                <a:gd name="T70" fmla="*/ 147 w 264"/>
                <a:gd name="T71" fmla="*/ 111 h 175"/>
                <a:gd name="T72" fmla="*/ 156 w 264"/>
                <a:gd name="T73" fmla="*/ 123 h 175"/>
                <a:gd name="T74" fmla="*/ 135 w 264"/>
                <a:gd name="T75" fmla="*/ 138 h 175"/>
                <a:gd name="T76" fmla="*/ 135 w 264"/>
                <a:gd name="T77" fmla="*/ 155 h 175"/>
                <a:gd name="T78" fmla="*/ 112 w 264"/>
                <a:gd name="T79" fmla="*/ 173 h 175"/>
                <a:gd name="T80" fmla="*/ 118 w 264"/>
                <a:gd name="T81" fmla="*/ 175 h 175"/>
                <a:gd name="T82" fmla="*/ 108 w 264"/>
                <a:gd name="T83" fmla="*/ 171 h 175"/>
                <a:gd name="T84" fmla="*/ 108 w 264"/>
                <a:gd name="T85" fmla="*/ 159 h 175"/>
                <a:gd name="T86" fmla="*/ 95 w 264"/>
                <a:gd name="T87" fmla="*/ 157 h 175"/>
                <a:gd name="T88" fmla="*/ 91 w 264"/>
                <a:gd name="T89" fmla="*/ 165 h 175"/>
                <a:gd name="T90" fmla="*/ 79 w 264"/>
                <a:gd name="T91" fmla="*/ 163 h 175"/>
                <a:gd name="T92" fmla="*/ 68 w 264"/>
                <a:gd name="T93" fmla="*/ 169 h 175"/>
                <a:gd name="T94" fmla="*/ 56 w 264"/>
                <a:gd name="T95" fmla="*/ 169 h 175"/>
                <a:gd name="T96" fmla="*/ 56 w 264"/>
                <a:gd name="T97" fmla="*/ 161 h 175"/>
                <a:gd name="T98" fmla="*/ 45 w 264"/>
                <a:gd name="T99" fmla="*/ 150 h 175"/>
                <a:gd name="T100" fmla="*/ 45 w 264"/>
                <a:gd name="T101" fmla="*/ 136 h 175"/>
                <a:gd name="T102" fmla="*/ 35 w 264"/>
                <a:gd name="T103" fmla="*/ 127 h 175"/>
                <a:gd name="T104" fmla="*/ 35 w 264"/>
                <a:gd name="T105" fmla="*/ 117 h 175"/>
                <a:gd name="T106" fmla="*/ 20 w 264"/>
                <a:gd name="T107" fmla="*/ 117 h 175"/>
                <a:gd name="T108" fmla="*/ 12 w 264"/>
                <a:gd name="T109" fmla="*/ 11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75">
                  <a:moveTo>
                    <a:pt x="12" y="113"/>
                  </a:moveTo>
                  <a:lnTo>
                    <a:pt x="12" y="100"/>
                  </a:lnTo>
                  <a:lnTo>
                    <a:pt x="0" y="88"/>
                  </a:lnTo>
                  <a:lnTo>
                    <a:pt x="2" y="73"/>
                  </a:lnTo>
                  <a:lnTo>
                    <a:pt x="12" y="65"/>
                  </a:lnTo>
                  <a:lnTo>
                    <a:pt x="20" y="65"/>
                  </a:lnTo>
                  <a:lnTo>
                    <a:pt x="29" y="57"/>
                  </a:lnTo>
                  <a:lnTo>
                    <a:pt x="43" y="54"/>
                  </a:lnTo>
                  <a:lnTo>
                    <a:pt x="56" y="50"/>
                  </a:lnTo>
                  <a:lnTo>
                    <a:pt x="72" y="48"/>
                  </a:lnTo>
                  <a:lnTo>
                    <a:pt x="83" y="38"/>
                  </a:lnTo>
                  <a:lnTo>
                    <a:pt x="87" y="23"/>
                  </a:lnTo>
                  <a:lnTo>
                    <a:pt x="95" y="15"/>
                  </a:lnTo>
                  <a:lnTo>
                    <a:pt x="106" y="25"/>
                  </a:lnTo>
                  <a:lnTo>
                    <a:pt x="122" y="25"/>
                  </a:lnTo>
                  <a:lnTo>
                    <a:pt x="122" y="13"/>
                  </a:lnTo>
                  <a:lnTo>
                    <a:pt x="150" y="13"/>
                  </a:lnTo>
                  <a:lnTo>
                    <a:pt x="158" y="17"/>
                  </a:lnTo>
                  <a:lnTo>
                    <a:pt x="162" y="9"/>
                  </a:lnTo>
                  <a:lnTo>
                    <a:pt x="172" y="11"/>
                  </a:lnTo>
                  <a:lnTo>
                    <a:pt x="187" y="0"/>
                  </a:lnTo>
                  <a:lnTo>
                    <a:pt x="197" y="2"/>
                  </a:lnTo>
                  <a:lnTo>
                    <a:pt x="208" y="19"/>
                  </a:lnTo>
                  <a:lnTo>
                    <a:pt x="227" y="19"/>
                  </a:lnTo>
                  <a:lnTo>
                    <a:pt x="231" y="25"/>
                  </a:lnTo>
                  <a:lnTo>
                    <a:pt x="231" y="23"/>
                  </a:lnTo>
                  <a:lnTo>
                    <a:pt x="264" y="57"/>
                  </a:lnTo>
                  <a:lnTo>
                    <a:pt x="245" y="73"/>
                  </a:lnTo>
                  <a:lnTo>
                    <a:pt x="229" y="69"/>
                  </a:lnTo>
                  <a:lnTo>
                    <a:pt x="220" y="69"/>
                  </a:lnTo>
                  <a:lnTo>
                    <a:pt x="202" y="90"/>
                  </a:lnTo>
                  <a:lnTo>
                    <a:pt x="181" y="77"/>
                  </a:lnTo>
                  <a:lnTo>
                    <a:pt x="175" y="88"/>
                  </a:lnTo>
                  <a:lnTo>
                    <a:pt x="156" y="88"/>
                  </a:lnTo>
                  <a:lnTo>
                    <a:pt x="158" y="100"/>
                  </a:lnTo>
                  <a:lnTo>
                    <a:pt x="147" y="111"/>
                  </a:lnTo>
                  <a:lnTo>
                    <a:pt x="156" y="123"/>
                  </a:lnTo>
                  <a:lnTo>
                    <a:pt x="135" y="138"/>
                  </a:lnTo>
                  <a:lnTo>
                    <a:pt x="135" y="155"/>
                  </a:lnTo>
                  <a:lnTo>
                    <a:pt x="112" y="173"/>
                  </a:lnTo>
                  <a:lnTo>
                    <a:pt x="118" y="175"/>
                  </a:lnTo>
                  <a:lnTo>
                    <a:pt x="108" y="171"/>
                  </a:lnTo>
                  <a:lnTo>
                    <a:pt x="108" y="159"/>
                  </a:lnTo>
                  <a:lnTo>
                    <a:pt x="95" y="157"/>
                  </a:lnTo>
                  <a:lnTo>
                    <a:pt x="91" y="165"/>
                  </a:lnTo>
                  <a:lnTo>
                    <a:pt x="79" y="163"/>
                  </a:lnTo>
                  <a:lnTo>
                    <a:pt x="68" y="169"/>
                  </a:lnTo>
                  <a:lnTo>
                    <a:pt x="56" y="169"/>
                  </a:lnTo>
                  <a:lnTo>
                    <a:pt x="56" y="161"/>
                  </a:lnTo>
                  <a:lnTo>
                    <a:pt x="45" y="150"/>
                  </a:lnTo>
                  <a:lnTo>
                    <a:pt x="45" y="136"/>
                  </a:lnTo>
                  <a:lnTo>
                    <a:pt x="35" y="127"/>
                  </a:lnTo>
                  <a:lnTo>
                    <a:pt x="35" y="117"/>
                  </a:lnTo>
                  <a:lnTo>
                    <a:pt x="20" y="117"/>
                  </a:lnTo>
                  <a:lnTo>
                    <a:pt x="12" y="11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7">
              <a:extLst>
                <a:ext uri="{FF2B5EF4-FFF2-40B4-BE49-F238E27FC236}">
                  <a16:creationId xmlns:a16="http://schemas.microsoft.com/office/drawing/2014/main" id="{9F8729DA-962F-462C-B582-03B0A4F75692}"/>
                </a:ext>
              </a:extLst>
            </p:cNvPr>
            <p:cNvSpPr>
              <a:spLocks/>
            </p:cNvSpPr>
            <p:nvPr/>
          </p:nvSpPr>
          <p:spPr bwMode="auto">
            <a:xfrm>
              <a:off x="1248" y="3478"/>
              <a:ext cx="148" cy="156"/>
            </a:xfrm>
            <a:custGeom>
              <a:avLst/>
              <a:gdLst>
                <a:gd name="T0" fmla="*/ 0 w 71"/>
                <a:gd name="T1" fmla="*/ 37 h 75"/>
                <a:gd name="T2" fmla="*/ 0 w 71"/>
                <a:gd name="T3" fmla="*/ 36 h 75"/>
                <a:gd name="T4" fmla="*/ 8 w 71"/>
                <a:gd name="T5" fmla="*/ 37 h 75"/>
                <a:gd name="T6" fmla="*/ 8 w 71"/>
                <a:gd name="T7" fmla="*/ 27 h 75"/>
                <a:gd name="T8" fmla="*/ 5 w 71"/>
                <a:gd name="T9" fmla="*/ 22 h 75"/>
                <a:gd name="T10" fmla="*/ 7 w 71"/>
                <a:gd name="T11" fmla="*/ 12 h 75"/>
                <a:gd name="T12" fmla="*/ 6 w 71"/>
                <a:gd name="T13" fmla="*/ 6 h 75"/>
                <a:gd name="T14" fmla="*/ 12 w 71"/>
                <a:gd name="T15" fmla="*/ 0 h 75"/>
                <a:gd name="T16" fmla="*/ 16 w 71"/>
                <a:gd name="T17" fmla="*/ 0 h 75"/>
                <a:gd name="T18" fmla="*/ 18 w 71"/>
                <a:gd name="T19" fmla="*/ 5 h 75"/>
                <a:gd name="T20" fmla="*/ 22 w 71"/>
                <a:gd name="T21" fmla="*/ 5 h 75"/>
                <a:gd name="T22" fmla="*/ 27 w 71"/>
                <a:gd name="T23" fmla="*/ 9 h 75"/>
                <a:gd name="T24" fmla="*/ 34 w 71"/>
                <a:gd name="T25" fmla="*/ 10 h 75"/>
                <a:gd name="T26" fmla="*/ 39 w 71"/>
                <a:gd name="T27" fmla="*/ 14 h 75"/>
                <a:gd name="T28" fmla="*/ 39 w 71"/>
                <a:gd name="T29" fmla="*/ 22 h 75"/>
                <a:gd name="T30" fmla="*/ 45 w 71"/>
                <a:gd name="T31" fmla="*/ 28 h 75"/>
                <a:gd name="T32" fmla="*/ 49 w 71"/>
                <a:gd name="T33" fmla="*/ 27 h 75"/>
                <a:gd name="T34" fmla="*/ 56 w 71"/>
                <a:gd name="T35" fmla="*/ 28 h 75"/>
                <a:gd name="T36" fmla="*/ 62 w 71"/>
                <a:gd name="T37" fmla="*/ 34 h 75"/>
                <a:gd name="T38" fmla="*/ 69 w 71"/>
                <a:gd name="T39" fmla="*/ 36 h 75"/>
                <a:gd name="T40" fmla="*/ 71 w 71"/>
                <a:gd name="T41" fmla="*/ 43 h 75"/>
                <a:gd name="T42" fmla="*/ 69 w 71"/>
                <a:gd name="T43" fmla="*/ 49 h 75"/>
                <a:gd name="T44" fmla="*/ 67 w 71"/>
                <a:gd name="T45" fmla="*/ 55 h 75"/>
                <a:gd name="T46" fmla="*/ 71 w 71"/>
                <a:gd name="T47" fmla="*/ 58 h 75"/>
                <a:gd name="T48" fmla="*/ 68 w 71"/>
                <a:gd name="T49" fmla="*/ 64 h 75"/>
                <a:gd name="T50" fmla="*/ 59 w 71"/>
                <a:gd name="T51" fmla="*/ 75 h 75"/>
                <a:gd name="T52" fmla="*/ 55 w 71"/>
                <a:gd name="T53" fmla="*/ 71 h 75"/>
                <a:gd name="T54" fmla="*/ 52 w 71"/>
                <a:gd name="T55" fmla="*/ 72 h 75"/>
                <a:gd name="T56" fmla="*/ 46 w 71"/>
                <a:gd name="T57" fmla="*/ 73 h 75"/>
                <a:gd name="T58" fmla="*/ 28 w 71"/>
                <a:gd name="T59" fmla="*/ 62 h 75"/>
                <a:gd name="T60" fmla="*/ 24 w 71"/>
                <a:gd name="T61" fmla="*/ 56 h 75"/>
                <a:gd name="T62" fmla="*/ 17 w 71"/>
                <a:gd name="T63" fmla="*/ 56 h 75"/>
                <a:gd name="T64" fmla="*/ 6 w 71"/>
                <a:gd name="T65" fmla="*/ 49 h 75"/>
                <a:gd name="T66" fmla="*/ 6 w 71"/>
                <a:gd name="T67" fmla="*/ 44 h 75"/>
                <a:gd name="T68" fmla="*/ 3 w 71"/>
                <a:gd name="T69" fmla="*/ 42 h 75"/>
                <a:gd name="T70" fmla="*/ 0 w 71"/>
                <a:gd name="T71"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 h="75">
                  <a:moveTo>
                    <a:pt x="0" y="37"/>
                  </a:moveTo>
                  <a:cubicBezTo>
                    <a:pt x="0" y="36"/>
                    <a:pt x="0" y="36"/>
                    <a:pt x="0" y="36"/>
                  </a:cubicBezTo>
                  <a:cubicBezTo>
                    <a:pt x="8" y="37"/>
                    <a:pt x="8" y="37"/>
                    <a:pt x="8" y="37"/>
                  </a:cubicBezTo>
                  <a:cubicBezTo>
                    <a:pt x="8" y="27"/>
                    <a:pt x="8" y="27"/>
                    <a:pt x="8" y="27"/>
                  </a:cubicBezTo>
                  <a:cubicBezTo>
                    <a:pt x="5" y="22"/>
                    <a:pt x="5" y="22"/>
                    <a:pt x="5" y="22"/>
                  </a:cubicBezTo>
                  <a:cubicBezTo>
                    <a:pt x="7" y="12"/>
                    <a:pt x="7" y="12"/>
                    <a:pt x="7" y="12"/>
                  </a:cubicBezTo>
                  <a:cubicBezTo>
                    <a:pt x="6" y="6"/>
                    <a:pt x="6" y="6"/>
                    <a:pt x="6" y="6"/>
                  </a:cubicBezTo>
                  <a:cubicBezTo>
                    <a:pt x="12" y="0"/>
                    <a:pt x="12" y="0"/>
                    <a:pt x="12" y="0"/>
                  </a:cubicBezTo>
                  <a:cubicBezTo>
                    <a:pt x="16" y="0"/>
                    <a:pt x="16" y="0"/>
                    <a:pt x="16" y="0"/>
                  </a:cubicBezTo>
                  <a:cubicBezTo>
                    <a:pt x="18" y="5"/>
                    <a:pt x="18" y="5"/>
                    <a:pt x="18" y="5"/>
                  </a:cubicBezTo>
                  <a:cubicBezTo>
                    <a:pt x="22" y="5"/>
                    <a:pt x="22" y="5"/>
                    <a:pt x="22" y="5"/>
                  </a:cubicBezTo>
                  <a:cubicBezTo>
                    <a:pt x="27" y="9"/>
                    <a:pt x="27" y="9"/>
                    <a:pt x="27" y="9"/>
                  </a:cubicBezTo>
                  <a:cubicBezTo>
                    <a:pt x="34" y="10"/>
                    <a:pt x="34" y="10"/>
                    <a:pt x="34" y="10"/>
                  </a:cubicBezTo>
                  <a:cubicBezTo>
                    <a:pt x="39" y="14"/>
                    <a:pt x="39" y="14"/>
                    <a:pt x="39" y="14"/>
                  </a:cubicBezTo>
                  <a:cubicBezTo>
                    <a:pt x="39" y="22"/>
                    <a:pt x="39" y="22"/>
                    <a:pt x="39" y="22"/>
                  </a:cubicBezTo>
                  <a:cubicBezTo>
                    <a:pt x="45" y="28"/>
                    <a:pt x="45" y="28"/>
                    <a:pt x="45" y="28"/>
                  </a:cubicBezTo>
                  <a:cubicBezTo>
                    <a:pt x="49" y="27"/>
                    <a:pt x="49" y="27"/>
                    <a:pt x="49" y="27"/>
                  </a:cubicBezTo>
                  <a:cubicBezTo>
                    <a:pt x="56" y="28"/>
                    <a:pt x="56" y="28"/>
                    <a:pt x="56" y="28"/>
                  </a:cubicBezTo>
                  <a:cubicBezTo>
                    <a:pt x="62" y="34"/>
                    <a:pt x="62" y="34"/>
                    <a:pt x="62" y="34"/>
                  </a:cubicBezTo>
                  <a:cubicBezTo>
                    <a:pt x="69" y="36"/>
                    <a:pt x="69" y="36"/>
                    <a:pt x="69" y="36"/>
                  </a:cubicBezTo>
                  <a:cubicBezTo>
                    <a:pt x="69" y="36"/>
                    <a:pt x="71" y="42"/>
                    <a:pt x="71" y="43"/>
                  </a:cubicBezTo>
                  <a:cubicBezTo>
                    <a:pt x="71" y="43"/>
                    <a:pt x="69" y="49"/>
                    <a:pt x="69" y="49"/>
                  </a:cubicBezTo>
                  <a:cubicBezTo>
                    <a:pt x="67" y="55"/>
                    <a:pt x="67" y="55"/>
                    <a:pt x="67" y="55"/>
                  </a:cubicBezTo>
                  <a:cubicBezTo>
                    <a:pt x="71" y="58"/>
                    <a:pt x="71" y="58"/>
                    <a:pt x="71" y="58"/>
                  </a:cubicBezTo>
                  <a:cubicBezTo>
                    <a:pt x="68" y="64"/>
                    <a:pt x="68" y="64"/>
                    <a:pt x="68" y="64"/>
                  </a:cubicBezTo>
                  <a:cubicBezTo>
                    <a:pt x="59" y="75"/>
                    <a:pt x="59" y="75"/>
                    <a:pt x="59" y="75"/>
                  </a:cubicBezTo>
                  <a:cubicBezTo>
                    <a:pt x="55" y="71"/>
                    <a:pt x="55" y="71"/>
                    <a:pt x="55" y="71"/>
                  </a:cubicBezTo>
                  <a:cubicBezTo>
                    <a:pt x="52" y="72"/>
                    <a:pt x="52" y="72"/>
                    <a:pt x="52" y="72"/>
                  </a:cubicBezTo>
                  <a:cubicBezTo>
                    <a:pt x="46" y="73"/>
                    <a:pt x="46" y="73"/>
                    <a:pt x="46" y="73"/>
                  </a:cubicBezTo>
                  <a:cubicBezTo>
                    <a:pt x="28" y="62"/>
                    <a:pt x="28" y="62"/>
                    <a:pt x="28" y="62"/>
                  </a:cubicBezTo>
                  <a:cubicBezTo>
                    <a:pt x="24" y="56"/>
                    <a:pt x="24" y="56"/>
                    <a:pt x="24" y="56"/>
                  </a:cubicBezTo>
                  <a:cubicBezTo>
                    <a:pt x="17" y="56"/>
                    <a:pt x="17" y="56"/>
                    <a:pt x="17" y="56"/>
                  </a:cubicBezTo>
                  <a:cubicBezTo>
                    <a:pt x="6" y="49"/>
                    <a:pt x="6" y="49"/>
                    <a:pt x="6" y="49"/>
                  </a:cubicBezTo>
                  <a:cubicBezTo>
                    <a:pt x="6" y="44"/>
                    <a:pt x="6" y="44"/>
                    <a:pt x="6" y="44"/>
                  </a:cubicBezTo>
                  <a:cubicBezTo>
                    <a:pt x="3" y="42"/>
                    <a:pt x="3" y="42"/>
                    <a:pt x="3" y="42"/>
                  </a:cubicBezTo>
                  <a:lnTo>
                    <a:pt x="0" y="3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8">
              <a:extLst>
                <a:ext uri="{FF2B5EF4-FFF2-40B4-BE49-F238E27FC236}">
                  <a16:creationId xmlns:a16="http://schemas.microsoft.com/office/drawing/2014/main" id="{83D17F7F-3740-4336-A9C9-A013A9316AB5}"/>
                </a:ext>
              </a:extLst>
            </p:cNvPr>
            <p:cNvSpPr>
              <a:spLocks/>
            </p:cNvSpPr>
            <p:nvPr/>
          </p:nvSpPr>
          <p:spPr bwMode="auto">
            <a:xfrm>
              <a:off x="1467" y="3662"/>
              <a:ext cx="352" cy="341"/>
            </a:xfrm>
            <a:custGeom>
              <a:avLst/>
              <a:gdLst>
                <a:gd name="T0" fmla="*/ 150 w 169"/>
                <a:gd name="T1" fmla="*/ 121 h 164"/>
                <a:gd name="T2" fmla="*/ 165 w 169"/>
                <a:gd name="T3" fmla="*/ 144 h 164"/>
                <a:gd name="T4" fmla="*/ 154 w 169"/>
                <a:gd name="T5" fmla="*/ 163 h 164"/>
                <a:gd name="T6" fmla="*/ 135 w 169"/>
                <a:gd name="T7" fmla="*/ 151 h 164"/>
                <a:gd name="T8" fmla="*/ 117 w 169"/>
                <a:gd name="T9" fmla="*/ 145 h 164"/>
                <a:gd name="T10" fmla="*/ 108 w 169"/>
                <a:gd name="T11" fmla="*/ 130 h 164"/>
                <a:gd name="T12" fmla="*/ 92 w 169"/>
                <a:gd name="T13" fmla="*/ 132 h 164"/>
                <a:gd name="T14" fmla="*/ 74 w 169"/>
                <a:gd name="T15" fmla="*/ 120 h 164"/>
                <a:gd name="T16" fmla="*/ 53 w 169"/>
                <a:gd name="T17" fmla="*/ 108 h 164"/>
                <a:gd name="T18" fmla="*/ 40 w 169"/>
                <a:gd name="T19" fmla="*/ 110 h 164"/>
                <a:gd name="T20" fmla="*/ 38 w 169"/>
                <a:gd name="T21" fmla="*/ 86 h 164"/>
                <a:gd name="T22" fmla="*/ 24 w 169"/>
                <a:gd name="T23" fmla="*/ 66 h 164"/>
                <a:gd name="T24" fmla="*/ 7 w 169"/>
                <a:gd name="T25" fmla="*/ 61 h 164"/>
                <a:gd name="T26" fmla="*/ 0 w 169"/>
                <a:gd name="T27" fmla="*/ 50 h 164"/>
                <a:gd name="T28" fmla="*/ 0 w 169"/>
                <a:gd name="T29" fmla="*/ 46 h 164"/>
                <a:gd name="T30" fmla="*/ 14 w 169"/>
                <a:gd name="T31" fmla="*/ 46 h 164"/>
                <a:gd name="T32" fmla="*/ 27 w 169"/>
                <a:gd name="T33" fmla="*/ 36 h 164"/>
                <a:gd name="T34" fmla="*/ 37 w 169"/>
                <a:gd name="T35" fmla="*/ 31 h 164"/>
                <a:gd name="T36" fmla="*/ 55 w 169"/>
                <a:gd name="T37" fmla="*/ 11 h 164"/>
                <a:gd name="T38" fmla="*/ 59 w 169"/>
                <a:gd name="T39" fmla="*/ 0 h 164"/>
                <a:gd name="T40" fmla="*/ 69 w 169"/>
                <a:gd name="T41" fmla="*/ 5 h 164"/>
                <a:gd name="T42" fmla="*/ 71 w 169"/>
                <a:gd name="T43" fmla="*/ 14 h 164"/>
                <a:gd name="T44" fmla="*/ 75 w 169"/>
                <a:gd name="T45" fmla="*/ 29 h 164"/>
                <a:gd name="T46" fmla="*/ 72 w 169"/>
                <a:gd name="T47" fmla="*/ 36 h 164"/>
                <a:gd name="T48" fmla="*/ 84 w 169"/>
                <a:gd name="T49" fmla="*/ 51 h 164"/>
                <a:gd name="T50" fmla="*/ 86 w 169"/>
                <a:gd name="T51" fmla="*/ 66 h 164"/>
                <a:gd name="T52" fmla="*/ 83 w 169"/>
                <a:gd name="T53" fmla="*/ 77 h 164"/>
                <a:gd name="T54" fmla="*/ 92 w 169"/>
                <a:gd name="T55" fmla="*/ 78 h 164"/>
                <a:gd name="T56" fmla="*/ 98 w 169"/>
                <a:gd name="T57" fmla="*/ 84 h 164"/>
                <a:gd name="T58" fmla="*/ 90 w 169"/>
                <a:gd name="T59" fmla="*/ 91 h 164"/>
                <a:gd name="T60" fmla="*/ 92 w 169"/>
                <a:gd name="T61" fmla="*/ 98 h 164"/>
                <a:gd name="T62" fmla="*/ 94 w 169"/>
                <a:gd name="T63" fmla="*/ 106 h 164"/>
                <a:gd name="T64" fmla="*/ 104 w 169"/>
                <a:gd name="T65" fmla="*/ 112 h 164"/>
                <a:gd name="T66" fmla="*/ 119 w 169"/>
                <a:gd name="T67" fmla="*/ 116 h 164"/>
                <a:gd name="T68" fmla="*/ 130 w 169"/>
                <a:gd name="T69" fmla="*/ 104 h 164"/>
                <a:gd name="T70" fmla="*/ 139 w 169"/>
                <a:gd name="T71" fmla="*/ 107 h 164"/>
                <a:gd name="T72" fmla="*/ 152 w 169"/>
                <a:gd name="T73" fmla="*/ 107 h 164"/>
                <a:gd name="T74" fmla="*/ 151 w 169"/>
                <a:gd name="T75" fmla="*/ 117 h 164"/>
                <a:gd name="T76" fmla="*/ 151 w 169"/>
                <a:gd name="T77" fmla="*/ 12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9" h="164">
                  <a:moveTo>
                    <a:pt x="151" y="121"/>
                  </a:moveTo>
                  <a:cubicBezTo>
                    <a:pt x="151" y="121"/>
                    <a:pt x="151" y="121"/>
                    <a:pt x="150" y="121"/>
                  </a:cubicBezTo>
                  <a:cubicBezTo>
                    <a:pt x="147" y="123"/>
                    <a:pt x="155" y="130"/>
                    <a:pt x="157" y="134"/>
                  </a:cubicBezTo>
                  <a:cubicBezTo>
                    <a:pt x="159" y="137"/>
                    <a:pt x="161" y="140"/>
                    <a:pt x="165" y="144"/>
                  </a:cubicBezTo>
                  <a:cubicBezTo>
                    <a:pt x="169" y="148"/>
                    <a:pt x="167" y="151"/>
                    <a:pt x="164" y="155"/>
                  </a:cubicBezTo>
                  <a:cubicBezTo>
                    <a:pt x="162" y="160"/>
                    <a:pt x="161" y="164"/>
                    <a:pt x="154" y="163"/>
                  </a:cubicBezTo>
                  <a:cubicBezTo>
                    <a:pt x="147" y="162"/>
                    <a:pt x="139" y="159"/>
                    <a:pt x="139" y="156"/>
                  </a:cubicBezTo>
                  <a:cubicBezTo>
                    <a:pt x="139" y="154"/>
                    <a:pt x="137" y="151"/>
                    <a:pt x="135" y="151"/>
                  </a:cubicBezTo>
                  <a:cubicBezTo>
                    <a:pt x="134" y="151"/>
                    <a:pt x="132" y="155"/>
                    <a:pt x="129" y="155"/>
                  </a:cubicBezTo>
                  <a:cubicBezTo>
                    <a:pt x="127" y="155"/>
                    <a:pt x="119" y="148"/>
                    <a:pt x="117" y="145"/>
                  </a:cubicBezTo>
                  <a:cubicBezTo>
                    <a:pt x="115" y="142"/>
                    <a:pt x="113" y="141"/>
                    <a:pt x="115" y="136"/>
                  </a:cubicBezTo>
                  <a:cubicBezTo>
                    <a:pt x="117" y="132"/>
                    <a:pt x="111" y="134"/>
                    <a:pt x="108" y="130"/>
                  </a:cubicBezTo>
                  <a:cubicBezTo>
                    <a:pt x="105" y="127"/>
                    <a:pt x="103" y="127"/>
                    <a:pt x="102" y="129"/>
                  </a:cubicBezTo>
                  <a:cubicBezTo>
                    <a:pt x="101" y="132"/>
                    <a:pt x="92" y="135"/>
                    <a:pt x="92" y="132"/>
                  </a:cubicBezTo>
                  <a:cubicBezTo>
                    <a:pt x="91" y="129"/>
                    <a:pt x="90" y="124"/>
                    <a:pt x="88" y="121"/>
                  </a:cubicBezTo>
                  <a:cubicBezTo>
                    <a:pt x="85" y="117"/>
                    <a:pt x="79" y="116"/>
                    <a:pt x="74" y="120"/>
                  </a:cubicBezTo>
                  <a:cubicBezTo>
                    <a:pt x="69" y="123"/>
                    <a:pt x="60" y="126"/>
                    <a:pt x="60" y="123"/>
                  </a:cubicBezTo>
                  <a:cubicBezTo>
                    <a:pt x="59" y="119"/>
                    <a:pt x="53" y="112"/>
                    <a:pt x="53" y="108"/>
                  </a:cubicBezTo>
                  <a:cubicBezTo>
                    <a:pt x="52" y="104"/>
                    <a:pt x="47" y="104"/>
                    <a:pt x="46" y="109"/>
                  </a:cubicBezTo>
                  <a:cubicBezTo>
                    <a:pt x="46" y="114"/>
                    <a:pt x="38" y="116"/>
                    <a:pt x="40" y="110"/>
                  </a:cubicBezTo>
                  <a:cubicBezTo>
                    <a:pt x="42" y="104"/>
                    <a:pt x="43" y="102"/>
                    <a:pt x="42" y="100"/>
                  </a:cubicBezTo>
                  <a:cubicBezTo>
                    <a:pt x="41" y="97"/>
                    <a:pt x="39" y="91"/>
                    <a:pt x="38" y="86"/>
                  </a:cubicBezTo>
                  <a:cubicBezTo>
                    <a:pt x="38" y="80"/>
                    <a:pt x="35" y="80"/>
                    <a:pt x="28" y="76"/>
                  </a:cubicBezTo>
                  <a:cubicBezTo>
                    <a:pt x="20" y="71"/>
                    <a:pt x="24" y="70"/>
                    <a:pt x="24" y="66"/>
                  </a:cubicBezTo>
                  <a:cubicBezTo>
                    <a:pt x="24" y="62"/>
                    <a:pt x="19" y="61"/>
                    <a:pt x="15" y="62"/>
                  </a:cubicBezTo>
                  <a:cubicBezTo>
                    <a:pt x="12" y="63"/>
                    <a:pt x="7" y="64"/>
                    <a:pt x="7" y="61"/>
                  </a:cubicBezTo>
                  <a:cubicBezTo>
                    <a:pt x="6" y="59"/>
                    <a:pt x="7" y="57"/>
                    <a:pt x="3" y="52"/>
                  </a:cubicBezTo>
                  <a:cubicBezTo>
                    <a:pt x="2" y="51"/>
                    <a:pt x="1" y="50"/>
                    <a:pt x="0" y="50"/>
                  </a:cubicBezTo>
                  <a:cubicBezTo>
                    <a:pt x="0" y="50"/>
                    <a:pt x="0" y="50"/>
                    <a:pt x="0" y="50"/>
                  </a:cubicBezTo>
                  <a:cubicBezTo>
                    <a:pt x="0" y="46"/>
                    <a:pt x="0" y="46"/>
                    <a:pt x="0" y="46"/>
                  </a:cubicBezTo>
                  <a:cubicBezTo>
                    <a:pt x="0" y="46"/>
                    <a:pt x="0" y="46"/>
                    <a:pt x="0" y="46"/>
                  </a:cubicBezTo>
                  <a:cubicBezTo>
                    <a:pt x="14" y="46"/>
                    <a:pt x="14" y="46"/>
                    <a:pt x="14" y="46"/>
                  </a:cubicBezTo>
                  <a:cubicBezTo>
                    <a:pt x="19" y="38"/>
                    <a:pt x="19" y="38"/>
                    <a:pt x="19" y="38"/>
                  </a:cubicBezTo>
                  <a:cubicBezTo>
                    <a:pt x="27" y="36"/>
                    <a:pt x="27" y="36"/>
                    <a:pt x="27" y="36"/>
                  </a:cubicBezTo>
                  <a:cubicBezTo>
                    <a:pt x="29" y="33"/>
                    <a:pt x="29" y="33"/>
                    <a:pt x="29" y="33"/>
                  </a:cubicBezTo>
                  <a:cubicBezTo>
                    <a:pt x="37" y="31"/>
                    <a:pt x="37" y="31"/>
                    <a:pt x="37" y="31"/>
                  </a:cubicBezTo>
                  <a:cubicBezTo>
                    <a:pt x="43" y="21"/>
                    <a:pt x="43" y="21"/>
                    <a:pt x="43" y="21"/>
                  </a:cubicBezTo>
                  <a:cubicBezTo>
                    <a:pt x="55" y="11"/>
                    <a:pt x="55" y="11"/>
                    <a:pt x="55" y="11"/>
                  </a:cubicBezTo>
                  <a:cubicBezTo>
                    <a:pt x="58" y="6"/>
                    <a:pt x="58" y="6"/>
                    <a:pt x="58" y="6"/>
                  </a:cubicBezTo>
                  <a:cubicBezTo>
                    <a:pt x="59" y="0"/>
                    <a:pt x="59" y="0"/>
                    <a:pt x="59" y="0"/>
                  </a:cubicBezTo>
                  <a:cubicBezTo>
                    <a:pt x="66" y="0"/>
                    <a:pt x="66" y="0"/>
                    <a:pt x="66" y="0"/>
                  </a:cubicBezTo>
                  <a:cubicBezTo>
                    <a:pt x="69" y="5"/>
                    <a:pt x="69" y="5"/>
                    <a:pt x="69" y="5"/>
                  </a:cubicBezTo>
                  <a:cubicBezTo>
                    <a:pt x="66" y="10"/>
                    <a:pt x="66" y="10"/>
                    <a:pt x="66" y="10"/>
                  </a:cubicBezTo>
                  <a:cubicBezTo>
                    <a:pt x="71" y="14"/>
                    <a:pt x="71" y="14"/>
                    <a:pt x="71" y="14"/>
                  </a:cubicBezTo>
                  <a:cubicBezTo>
                    <a:pt x="72" y="25"/>
                    <a:pt x="72" y="25"/>
                    <a:pt x="72" y="25"/>
                  </a:cubicBezTo>
                  <a:cubicBezTo>
                    <a:pt x="75" y="29"/>
                    <a:pt x="75" y="29"/>
                    <a:pt x="75" y="29"/>
                  </a:cubicBezTo>
                  <a:cubicBezTo>
                    <a:pt x="72" y="32"/>
                    <a:pt x="72" y="32"/>
                    <a:pt x="72" y="32"/>
                  </a:cubicBezTo>
                  <a:cubicBezTo>
                    <a:pt x="72" y="36"/>
                    <a:pt x="72" y="36"/>
                    <a:pt x="72" y="36"/>
                  </a:cubicBezTo>
                  <a:cubicBezTo>
                    <a:pt x="80" y="43"/>
                    <a:pt x="80" y="43"/>
                    <a:pt x="80" y="43"/>
                  </a:cubicBezTo>
                  <a:cubicBezTo>
                    <a:pt x="84" y="51"/>
                    <a:pt x="84" y="51"/>
                    <a:pt x="84" y="51"/>
                  </a:cubicBezTo>
                  <a:cubicBezTo>
                    <a:pt x="83" y="60"/>
                    <a:pt x="83" y="60"/>
                    <a:pt x="83" y="60"/>
                  </a:cubicBezTo>
                  <a:cubicBezTo>
                    <a:pt x="86" y="66"/>
                    <a:pt x="86" y="66"/>
                    <a:pt x="86" y="66"/>
                  </a:cubicBezTo>
                  <a:cubicBezTo>
                    <a:pt x="83" y="72"/>
                    <a:pt x="83" y="72"/>
                    <a:pt x="83" y="72"/>
                  </a:cubicBezTo>
                  <a:cubicBezTo>
                    <a:pt x="83" y="77"/>
                    <a:pt x="83" y="77"/>
                    <a:pt x="83" y="77"/>
                  </a:cubicBezTo>
                  <a:cubicBezTo>
                    <a:pt x="88" y="80"/>
                    <a:pt x="88" y="80"/>
                    <a:pt x="88" y="80"/>
                  </a:cubicBezTo>
                  <a:cubicBezTo>
                    <a:pt x="92" y="78"/>
                    <a:pt x="92" y="78"/>
                    <a:pt x="92" y="78"/>
                  </a:cubicBezTo>
                  <a:cubicBezTo>
                    <a:pt x="98" y="78"/>
                    <a:pt x="98" y="78"/>
                    <a:pt x="98" y="78"/>
                  </a:cubicBezTo>
                  <a:cubicBezTo>
                    <a:pt x="98" y="84"/>
                    <a:pt x="98" y="84"/>
                    <a:pt x="98" y="84"/>
                  </a:cubicBezTo>
                  <a:cubicBezTo>
                    <a:pt x="91" y="87"/>
                    <a:pt x="91" y="87"/>
                    <a:pt x="91" y="87"/>
                  </a:cubicBezTo>
                  <a:cubicBezTo>
                    <a:pt x="90" y="91"/>
                    <a:pt x="90" y="91"/>
                    <a:pt x="90" y="91"/>
                  </a:cubicBezTo>
                  <a:cubicBezTo>
                    <a:pt x="90" y="91"/>
                    <a:pt x="97" y="92"/>
                    <a:pt x="96" y="93"/>
                  </a:cubicBezTo>
                  <a:cubicBezTo>
                    <a:pt x="96" y="94"/>
                    <a:pt x="92" y="98"/>
                    <a:pt x="92" y="98"/>
                  </a:cubicBezTo>
                  <a:cubicBezTo>
                    <a:pt x="92" y="104"/>
                    <a:pt x="92" y="104"/>
                    <a:pt x="92" y="104"/>
                  </a:cubicBezTo>
                  <a:cubicBezTo>
                    <a:pt x="94" y="106"/>
                    <a:pt x="94" y="106"/>
                    <a:pt x="94" y="106"/>
                  </a:cubicBezTo>
                  <a:cubicBezTo>
                    <a:pt x="96" y="108"/>
                    <a:pt x="96" y="108"/>
                    <a:pt x="96" y="108"/>
                  </a:cubicBezTo>
                  <a:cubicBezTo>
                    <a:pt x="104" y="112"/>
                    <a:pt x="104" y="112"/>
                    <a:pt x="104" y="112"/>
                  </a:cubicBezTo>
                  <a:cubicBezTo>
                    <a:pt x="109" y="108"/>
                    <a:pt x="109" y="108"/>
                    <a:pt x="109" y="108"/>
                  </a:cubicBezTo>
                  <a:cubicBezTo>
                    <a:pt x="119" y="116"/>
                    <a:pt x="119" y="116"/>
                    <a:pt x="119" y="116"/>
                  </a:cubicBezTo>
                  <a:cubicBezTo>
                    <a:pt x="129" y="104"/>
                    <a:pt x="129" y="104"/>
                    <a:pt x="129" y="104"/>
                  </a:cubicBezTo>
                  <a:cubicBezTo>
                    <a:pt x="130" y="104"/>
                    <a:pt x="130" y="104"/>
                    <a:pt x="130" y="104"/>
                  </a:cubicBezTo>
                  <a:cubicBezTo>
                    <a:pt x="129" y="105"/>
                    <a:pt x="129" y="105"/>
                    <a:pt x="129" y="105"/>
                  </a:cubicBezTo>
                  <a:cubicBezTo>
                    <a:pt x="139" y="107"/>
                    <a:pt x="139" y="107"/>
                    <a:pt x="139" y="107"/>
                  </a:cubicBezTo>
                  <a:cubicBezTo>
                    <a:pt x="145" y="105"/>
                    <a:pt x="145" y="105"/>
                    <a:pt x="145" y="105"/>
                  </a:cubicBezTo>
                  <a:cubicBezTo>
                    <a:pt x="152" y="107"/>
                    <a:pt x="152" y="107"/>
                    <a:pt x="152" y="107"/>
                  </a:cubicBezTo>
                  <a:cubicBezTo>
                    <a:pt x="154" y="111"/>
                    <a:pt x="154" y="111"/>
                    <a:pt x="154" y="111"/>
                  </a:cubicBezTo>
                  <a:cubicBezTo>
                    <a:pt x="151" y="117"/>
                    <a:pt x="151" y="117"/>
                    <a:pt x="151" y="117"/>
                  </a:cubicBezTo>
                  <a:cubicBezTo>
                    <a:pt x="148" y="119"/>
                    <a:pt x="148" y="119"/>
                    <a:pt x="148" y="119"/>
                  </a:cubicBezTo>
                  <a:lnTo>
                    <a:pt x="151" y="12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9">
              <a:extLst>
                <a:ext uri="{FF2B5EF4-FFF2-40B4-BE49-F238E27FC236}">
                  <a16:creationId xmlns:a16="http://schemas.microsoft.com/office/drawing/2014/main" id="{0EC490F7-F0AB-4E9C-A5C1-C0B5A0E2130D}"/>
                </a:ext>
              </a:extLst>
            </p:cNvPr>
            <p:cNvSpPr>
              <a:spLocks/>
            </p:cNvSpPr>
            <p:nvPr/>
          </p:nvSpPr>
          <p:spPr bwMode="auto">
            <a:xfrm>
              <a:off x="1198" y="3555"/>
              <a:ext cx="269" cy="271"/>
            </a:xfrm>
            <a:custGeom>
              <a:avLst/>
              <a:gdLst>
                <a:gd name="T0" fmla="*/ 129 w 129"/>
                <a:gd name="T1" fmla="*/ 101 h 130"/>
                <a:gd name="T2" fmla="*/ 119 w 129"/>
                <a:gd name="T3" fmla="*/ 105 h 130"/>
                <a:gd name="T4" fmla="*/ 102 w 129"/>
                <a:gd name="T5" fmla="*/ 105 h 130"/>
                <a:gd name="T6" fmla="*/ 95 w 129"/>
                <a:gd name="T7" fmla="*/ 105 h 130"/>
                <a:gd name="T8" fmla="*/ 83 w 129"/>
                <a:gd name="T9" fmla="*/ 107 h 130"/>
                <a:gd name="T10" fmla="*/ 73 w 129"/>
                <a:gd name="T11" fmla="*/ 121 h 130"/>
                <a:gd name="T12" fmla="*/ 58 w 129"/>
                <a:gd name="T13" fmla="*/ 119 h 130"/>
                <a:gd name="T14" fmla="*/ 58 w 129"/>
                <a:gd name="T15" fmla="*/ 100 h 130"/>
                <a:gd name="T16" fmla="*/ 50 w 129"/>
                <a:gd name="T17" fmla="*/ 102 h 130"/>
                <a:gd name="T18" fmla="*/ 49 w 129"/>
                <a:gd name="T19" fmla="*/ 92 h 130"/>
                <a:gd name="T20" fmla="*/ 46 w 129"/>
                <a:gd name="T21" fmla="*/ 89 h 130"/>
                <a:gd name="T22" fmla="*/ 45 w 129"/>
                <a:gd name="T23" fmla="*/ 84 h 130"/>
                <a:gd name="T24" fmla="*/ 40 w 129"/>
                <a:gd name="T25" fmla="*/ 83 h 130"/>
                <a:gd name="T26" fmla="*/ 37 w 129"/>
                <a:gd name="T27" fmla="*/ 81 h 130"/>
                <a:gd name="T28" fmla="*/ 37 w 129"/>
                <a:gd name="T29" fmla="*/ 75 h 130"/>
                <a:gd name="T30" fmla="*/ 32 w 129"/>
                <a:gd name="T31" fmla="*/ 73 h 130"/>
                <a:gd name="T32" fmla="*/ 28 w 129"/>
                <a:gd name="T33" fmla="*/ 75 h 130"/>
                <a:gd name="T34" fmla="*/ 24 w 129"/>
                <a:gd name="T35" fmla="*/ 70 h 130"/>
                <a:gd name="T36" fmla="*/ 29 w 129"/>
                <a:gd name="T37" fmla="*/ 64 h 130"/>
                <a:gd name="T38" fmla="*/ 30 w 129"/>
                <a:gd name="T39" fmla="*/ 56 h 130"/>
                <a:gd name="T40" fmla="*/ 19 w 129"/>
                <a:gd name="T41" fmla="*/ 46 h 130"/>
                <a:gd name="T42" fmla="*/ 15 w 129"/>
                <a:gd name="T43" fmla="*/ 48 h 130"/>
                <a:gd name="T44" fmla="*/ 14 w 129"/>
                <a:gd name="T45" fmla="*/ 44 h 130"/>
                <a:gd name="T46" fmla="*/ 8 w 129"/>
                <a:gd name="T47" fmla="*/ 41 h 130"/>
                <a:gd name="T48" fmla="*/ 2 w 129"/>
                <a:gd name="T49" fmla="*/ 40 h 130"/>
                <a:gd name="T50" fmla="*/ 0 w 129"/>
                <a:gd name="T51" fmla="*/ 26 h 130"/>
                <a:gd name="T52" fmla="*/ 0 w 129"/>
                <a:gd name="T53" fmla="*/ 26 h 130"/>
                <a:gd name="T54" fmla="*/ 3 w 129"/>
                <a:gd name="T55" fmla="*/ 23 h 130"/>
                <a:gd name="T56" fmla="*/ 0 w 129"/>
                <a:gd name="T57" fmla="*/ 17 h 130"/>
                <a:gd name="T58" fmla="*/ 7 w 129"/>
                <a:gd name="T59" fmla="*/ 15 h 130"/>
                <a:gd name="T60" fmla="*/ 22 w 129"/>
                <a:gd name="T61" fmla="*/ 4 h 130"/>
                <a:gd name="T62" fmla="*/ 24 w 129"/>
                <a:gd name="T63" fmla="*/ 0 h 130"/>
                <a:gd name="T64" fmla="*/ 27 w 129"/>
                <a:gd name="T65" fmla="*/ 5 h 130"/>
                <a:gd name="T66" fmla="*/ 30 w 129"/>
                <a:gd name="T67" fmla="*/ 7 h 130"/>
                <a:gd name="T68" fmla="*/ 30 w 129"/>
                <a:gd name="T69" fmla="*/ 12 h 130"/>
                <a:gd name="T70" fmla="*/ 41 w 129"/>
                <a:gd name="T71" fmla="*/ 19 h 130"/>
                <a:gd name="T72" fmla="*/ 48 w 129"/>
                <a:gd name="T73" fmla="*/ 19 h 130"/>
                <a:gd name="T74" fmla="*/ 52 w 129"/>
                <a:gd name="T75" fmla="*/ 25 h 130"/>
                <a:gd name="T76" fmla="*/ 70 w 129"/>
                <a:gd name="T77" fmla="*/ 36 h 130"/>
                <a:gd name="T78" fmla="*/ 76 w 129"/>
                <a:gd name="T79" fmla="*/ 35 h 130"/>
                <a:gd name="T80" fmla="*/ 79 w 129"/>
                <a:gd name="T81" fmla="*/ 34 h 130"/>
                <a:gd name="T82" fmla="*/ 83 w 129"/>
                <a:gd name="T83" fmla="*/ 38 h 130"/>
                <a:gd name="T84" fmla="*/ 90 w 129"/>
                <a:gd name="T85" fmla="*/ 49 h 130"/>
                <a:gd name="T86" fmla="*/ 102 w 129"/>
                <a:gd name="T87" fmla="*/ 49 h 130"/>
                <a:gd name="T88" fmla="*/ 108 w 129"/>
                <a:gd name="T89" fmla="*/ 56 h 130"/>
                <a:gd name="T90" fmla="*/ 110 w 129"/>
                <a:gd name="T91" fmla="*/ 65 h 130"/>
                <a:gd name="T92" fmla="*/ 115 w 129"/>
                <a:gd name="T93" fmla="*/ 67 h 130"/>
                <a:gd name="T94" fmla="*/ 119 w 129"/>
                <a:gd name="T95" fmla="*/ 76 h 130"/>
                <a:gd name="T96" fmla="*/ 124 w 129"/>
                <a:gd name="T97" fmla="*/ 82 h 130"/>
                <a:gd name="T98" fmla="*/ 123 w 129"/>
                <a:gd name="T99" fmla="*/ 87 h 130"/>
                <a:gd name="T100" fmla="*/ 129 w 129"/>
                <a:gd name="T101" fmla="*/ 97 h 130"/>
                <a:gd name="T102" fmla="*/ 129 w 129"/>
                <a:gd name="T103"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130">
                  <a:moveTo>
                    <a:pt x="129" y="101"/>
                  </a:moveTo>
                  <a:cubicBezTo>
                    <a:pt x="126" y="100"/>
                    <a:pt x="122" y="103"/>
                    <a:pt x="119" y="105"/>
                  </a:cubicBezTo>
                  <a:cubicBezTo>
                    <a:pt x="114" y="107"/>
                    <a:pt x="103" y="107"/>
                    <a:pt x="102" y="105"/>
                  </a:cubicBezTo>
                  <a:cubicBezTo>
                    <a:pt x="101" y="103"/>
                    <a:pt x="97" y="101"/>
                    <a:pt x="95" y="105"/>
                  </a:cubicBezTo>
                  <a:cubicBezTo>
                    <a:pt x="93" y="110"/>
                    <a:pt x="90" y="108"/>
                    <a:pt x="83" y="107"/>
                  </a:cubicBezTo>
                  <a:cubicBezTo>
                    <a:pt x="76" y="105"/>
                    <a:pt x="74" y="112"/>
                    <a:pt x="73" y="121"/>
                  </a:cubicBezTo>
                  <a:cubicBezTo>
                    <a:pt x="71" y="130"/>
                    <a:pt x="58" y="123"/>
                    <a:pt x="58" y="119"/>
                  </a:cubicBezTo>
                  <a:cubicBezTo>
                    <a:pt x="59" y="115"/>
                    <a:pt x="59" y="106"/>
                    <a:pt x="58" y="100"/>
                  </a:cubicBezTo>
                  <a:cubicBezTo>
                    <a:pt x="57" y="96"/>
                    <a:pt x="54" y="99"/>
                    <a:pt x="50" y="102"/>
                  </a:cubicBezTo>
                  <a:cubicBezTo>
                    <a:pt x="49" y="92"/>
                    <a:pt x="49" y="92"/>
                    <a:pt x="49" y="92"/>
                  </a:cubicBezTo>
                  <a:cubicBezTo>
                    <a:pt x="46" y="89"/>
                    <a:pt x="46" y="89"/>
                    <a:pt x="46" y="89"/>
                  </a:cubicBezTo>
                  <a:cubicBezTo>
                    <a:pt x="45" y="84"/>
                    <a:pt x="45" y="84"/>
                    <a:pt x="45" y="84"/>
                  </a:cubicBezTo>
                  <a:cubicBezTo>
                    <a:pt x="40" y="83"/>
                    <a:pt x="40" y="83"/>
                    <a:pt x="40" y="83"/>
                  </a:cubicBezTo>
                  <a:cubicBezTo>
                    <a:pt x="37" y="81"/>
                    <a:pt x="37" y="81"/>
                    <a:pt x="37" y="81"/>
                  </a:cubicBezTo>
                  <a:cubicBezTo>
                    <a:pt x="37" y="75"/>
                    <a:pt x="37" y="75"/>
                    <a:pt x="37" y="75"/>
                  </a:cubicBezTo>
                  <a:cubicBezTo>
                    <a:pt x="32" y="73"/>
                    <a:pt x="32" y="73"/>
                    <a:pt x="32" y="73"/>
                  </a:cubicBezTo>
                  <a:cubicBezTo>
                    <a:pt x="28" y="75"/>
                    <a:pt x="28" y="75"/>
                    <a:pt x="28" y="75"/>
                  </a:cubicBezTo>
                  <a:cubicBezTo>
                    <a:pt x="24" y="70"/>
                    <a:pt x="24" y="70"/>
                    <a:pt x="24" y="70"/>
                  </a:cubicBezTo>
                  <a:cubicBezTo>
                    <a:pt x="29" y="64"/>
                    <a:pt x="29" y="64"/>
                    <a:pt x="29" y="64"/>
                  </a:cubicBezTo>
                  <a:cubicBezTo>
                    <a:pt x="30" y="56"/>
                    <a:pt x="30" y="56"/>
                    <a:pt x="30" y="56"/>
                  </a:cubicBezTo>
                  <a:cubicBezTo>
                    <a:pt x="19" y="46"/>
                    <a:pt x="19" y="46"/>
                    <a:pt x="19" y="46"/>
                  </a:cubicBezTo>
                  <a:cubicBezTo>
                    <a:pt x="15" y="48"/>
                    <a:pt x="15" y="48"/>
                    <a:pt x="15" y="48"/>
                  </a:cubicBezTo>
                  <a:cubicBezTo>
                    <a:pt x="14" y="44"/>
                    <a:pt x="14" y="44"/>
                    <a:pt x="14" y="44"/>
                  </a:cubicBezTo>
                  <a:cubicBezTo>
                    <a:pt x="14" y="44"/>
                    <a:pt x="11" y="43"/>
                    <a:pt x="8" y="41"/>
                  </a:cubicBezTo>
                  <a:cubicBezTo>
                    <a:pt x="6" y="39"/>
                    <a:pt x="2" y="40"/>
                    <a:pt x="2" y="40"/>
                  </a:cubicBezTo>
                  <a:cubicBezTo>
                    <a:pt x="0" y="26"/>
                    <a:pt x="0" y="26"/>
                    <a:pt x="0" y="26"/>
                  </a:cubicBezTo>
                  <a:cubicBezTo>
                    <a:pt x="0" y="26"/>
                    <a:pt x="0" y="26"/>
                    <a:pt x="0" y="26"/>
                  </a:cubicBezTo>
                  <a:cubicBezTo>
                    <a:pt x="3" y="23"/>
                    <a:pt x="3" y="23"/>
                    <a:pt x="3" y="23"/>
                  </a:cubicBezTo>
                  <a:cubicBezTo>
                    <a:pt x="0" y="17"/>
                    <a:pt x="0" y="17"/>
                    <a:pt x="0" y="17"/>
                  </a:cubicBezTo>
                  <a:cubicBezTo>
                    <a:pt x="7" y="15"/>
                    <a:pt x="7" y="15"/>
                    <a:pt x="7" y="15"/>
                  </a:cubicBezTo>
                  <a:cubicBezTo>
                    <a:pt x="22" y="4"/>
                    <a:pt x="22" y="4"/>
                    <a:pt x="22" y="4"/>
                  </a:cubicBezTo>
                  <a:cubicBezTo>
                    <a:pt x="24" y="0"/>
                    <a:pt x="24" y="0"/>
                    <a:pt x="24" y="0"/>
                  </a:cubicBezTo>
                  <a:cubicBezTo>
                    <a:pt x="27" y="5"/>
                    <a:pt x="27" y="5"/>
                    <a:pt x="27" y="5"/>
                  </a:cubicBezTo>
                  <a:cubicBezTo>
                    <a:pt x="30" y="7"/>
                    <a:pt x="30" y="7"/>
                    <a:pt x="30" y="7"/>
                  </a:cubicBezTo>
                  <a:cubicBezTo>
                    <a:pt x="30" y="12"/>
                    <a:pt x="30" y="12"/>
                    <a:pt x="30" y="12"/>
                  </a:cubicBezTo>
                  <a:cubicBezTo>
                    <a:pt x="41" y="19"/>
                    <a:pt x="41" y="19"/>
                    <a:pt x="41" y="19"/>
                  </a:cubicBezTo>
                  <a:cubicBezTo>
                    <a:pt x="48" y="19"/>
                    <a:pt x="48" y="19"/>
                    <a:pt x="48" y="19"/>
                  </a:cubicBezTo>
                  <a:cubicBezTo>
                    <a:pt x="52" y="25"/>
                    <a:pt x="52" y="25"/>
                    <a:pt x="52" y="25"/>
                  </a:cubicBezTo>
                  <a:cubicBezTo>
                    <a:pt x="70" y="36"/>
                    <a:pt x="70" y="36"/>
                    <a:pt x="70" y="36"/>
                  </a:cubicBezTo>
                  <a:cubicBezTo>
                    <a:pt x="76" y="35"/>
                    <a:pt x="76" y="35"/>
                    <a:pt x="76" y="35"/>
                  </a:cubicBezTo>
                  <a:cubicBezTo>
                    <a:pt x="79" y="34"/>
                    <a:pt x="79" y="34"/>
                    <a:pt x="79" y="34"/>
                  </a:cubicBezTo>
                  <a:cubicBezTo>
                    <a:pt x="83" y="38"/>
                    <a:pt x="83" y="38"/>
                    <a:pt x="83" y="38"/>
                  </a:cubicBezTo>
                  <a:cubicBezTo>
                    <a:pt x="90" y="49"/>
                    <a:pt x="90" y="49"/>
                    <a:pt x="90" y="49"/>
                  </a:cubicBezTo>
                  <a:cubicBezTo>
                    <a:pt x="102" y="49"/>
                    <a:pt x="102" y="49"/>
                    <a:pt x="102" y="49"/>
                  </a:cubicBezTo>
                  <a:cubicBezTo>
                    <a:pt x="108" y="56"/>
                    <a:pt x="108" y="56"/>
                    <a:pt x="108" y="56"/>
                  </a:cubicBezTo>
                  <a:cubicBezTo>
                    <a:pt x="110" y="65"/>
                    <a:pt x="110" y="65"/>
                    <a:pt x="110" y="65"/>
                  </a:cubicBezTo>
                  <a:cubicBezTo>
                    <a:pt x="115" y="67"/>
                    <a:pt x="115" y="67"/>
                    <a:pt x="115" y="67"/>
                  </a:cubicBezTo>
                  <a:cubicBezTo>
                    <a:pt x="119" y="76"/>
                    <a:pt x="119" y="76"/>
                    <a:pt x="119" y="76"/>
                  </a:cubicBezTo>
                  <a:cubicBezTo>
                    <a:pt x="124" y="82"/>
                    <a:pt x="124" y="82"/>
                    <a:pt x="124" y="82"/>
                  </a:cubicBezTo>
                  <a:cubicBezTo>
                    <a:pt x="123" y="87"/>
                    <a:pt x="123" y="87"/>
                    <a:pt x="123" y="87"/>
                  </a:cubicBezTo>
                  <a:cubicBezTo>
                    <a:pt x="129" y="97"/>
                    <a:pt x="129" y="97"/>
                    <a:pt x="129" y="97"/>
                  </a:cubicBezTo>
                  <a:lnTo>
                    <a:pt x="129" y="10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30">
              <a:extLst>
                <a:ext uri="{FF2B5EF4-FFF2-40B4-BE49-F238E27FC236}">
                  <a16:creationId xmlns:a16="http://schemas.microsoft.com/office/drawing/2014/main" id="{6DFD6AE0-CDA1-4CB3-B76F-B6CBF565051E}"/>
                </a:ext>
              </a:extLst>
            </p:cNvPr>
            <p:cNvSpPr>
              <a:spLocks/>
            </p:cNvSpPr>
            <p:nvPr/>
          </p:nvSpPr>
          <p:spPr bwMode="auto">
            <a:xfrm>
              <a:off x="1417" y="3614"/>
              <a:ext cx="173" cy="143"/>
            </a:xfrm>
            <a:custGeom>
              <a:avLst/>
              <a:gdLst>
                <a:gd name="T0" fmla="*/ 0 w 83"/>
                <a:gd name="T1" fmla="*/ 24 h 69"/>
                <a:gd name="T2" fmla="*/ 8 w 83"/>
                <a:gd name="T3" fmla="*/ 22 h 69"/>
                <a:gd name="T4" fmla="*/ 7 w 83"/>
                <a:gd name="T5" fmla="*/ 17 h 69"/>
                <a:gd name="T6" fmla="*/ 4 w 83"/>
                <a:gd name="T7" fmla="*/ 11 h 69"/>
                <a:gd name="T8" fmla="*/ 7 w 83"/>
                <a:gd name="T9" fmla="*/ 5 h 69"/>
                <a:gd name="T10" fmla="*/ 13 w 83"/>
                <a:gd name="T11" fmla="*/ 4 h 69"/>
                <a:gd name="T12" fmla="*/ 20 w 83"/>
                <a:gd name="T13" fmla="*/ 0 h 69"/>
                <a:gd name="T14" fmla="*/ 24 w 83"/>
                <a:gd name="T15" fmla="*/ 6 h 69"/>
                <a:gd name="T16" fmla="*/ 30 w 83"/>
                <a:gd name="T17" fmla="*/ 3 h 69"/>
                <a:gd name="T18" fmla="*/ 36 w 83"/>
                <a:gd name="T19" fmla="*/ 6 h 69"/>
                <a:gd name="T20" fmla="*/ 41 w 83"/>
                <a:gd name="T21" fmla="*/ 14 h 69"/>
                <a:gd name="T22" fmla="*/ 50 w 83"/>
                <a:gd name="T23" fmla="*/ 8 h 69"/>
                <a:gd name="T24" fmla="*/ 55 w 83"/>
                <a:gd name="T25" fmla="*/ 0 h 69"/>
                <a:gd name="T26" fmla="*/ 64 w 83"/>
                <a:gd name="T27" fmla="*/ 9 h 69"/>
                <a:gd name="T28" fmla="*/ 70 w 83"/>
                <a:gd name="T29" fmla="*/ 4 h 69"/>
                <a:gd name="T30" fmla="*/ 83 w 83"/>
                <a:gd name="T31" fmla="*/ 12 h 69"/>
                <a:gd name="T32" fmla="*/ 81 w 83"/>
                <a:gd name="T33" fmla="*/ 18 h 69"/>
                <a:gd name="T34" fmla="*/ 83 w 83"/>
                <a:gd name="T35" fmla="*/ 23 h 69"/>
                <a:gd name="T36" fmla="*/ 83 w 83"/>
                <a:gd name="T37" fmla="*/ 23 h 69"/>
                <a:gd name="T38" fmla="*/ 82 w 83"/>
                <a:gd name="T39" fmla="*/ 29 h 69"/>
                <a:gd name="T40" fmla="*/ 79 w 83"/>
                <a:gd name="T41" fmla="*/ 34 h 69"/>
                <a:gd name="T42" fmla="*/ 67 w 83"/>
                <a:gd name="T43" fmla="*/ 44 h 69"/>
                <a:gd name="T44" fmla="*/ 61 w 83"/>
                <a:gd name="T45" fmla="*/ 54 h 69"/>
                <a:gd name="T46" fmla="*/ 53 w 83"/>
                <a:gd name="T47" fmla="*/ 56 h 69"/>
                <a:gd name="T48" fmla="*/ 51 w 83"/>
                <a:gd name="T49" fmla="*/ 59 h 69"/>
                <a:gd name="T50" fmla="*/ 43 w 83"/>
                <a:gd name="T51" fmla="*/ 61 h 69"/>
                <a:gd name="T52" fmla="*/ 38 w 83"/>
                <a:gd name="T53" fmla="*/ 69 h 69"/>
                <a:gd name="T54" fmla="*/ 24 w 83"/>
                <a:gd name="T55" fmla="*/ 69 h 69"/>
                <a:gd name="T56" fmla="*/ 24 w 83"/>
                <a:gd name="T57" fmla="*/ 69 h 69"/>
                <a:gd name="T58" fmla="*/ 18 w 83"/>
                <a:gd name="T59" fmla="*/ 59 h 69"/>
                <a:gd name="T60" fmla="*/ 19 w 83"/>
                <a:gd name="T61" fmla="*/ 54 h 69"/>
                <a:gd name="T62" fmla="*/ 14 w 83"/>
                <a:gd name="T63" fmla="*/ 48 h 69"/>
                <a:gd name="T64" fmla="*/ 10 w 83"/>
                <a:gd name="T65" fmla="*/ 39 h 69"/>
                <a:gd name="T66" fmla="*/ 5 w 83"/>
                <a:gd name="T67" fmla="*/ 37 h 69"/>
                <a:gd name="T68" fmla="*/ 3 w 83"/>
                <a:gd name="T69" fmla="*/ 28 h 69"/>
                <a:gd name="T70" fmla="*/ 0 w 83"/>
                <a:gd name="T71"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69">
                  <a:moveTo>
                    <a:pt x="0" y="24"/>
                  </a:moveTo>
                  <a:cubicBezTo>
                    <a:pt x="8" y="22"/>
                    <a:pt x="8" y="22"/>
                    <a:pt x="8" y="22"/>
                  </a:cubicBezTo>
                  <a:cubicBezTo>
                    <a:pt x="7" y="17"/>
                    <a:pt x="7" y="17"/>
                    <a:pt x="7" y="17"/>
                  </a:cubicBezTo>
                  <a:cubicBezTo>
                    <a:pt x="7" y="17"/>
                    <a:pt x="4" y="12"/>
                    <a:pt x="4" y="11"/>
                  </a:cubicBezTo>
                  <a:cubicBezTo>
                    <a:pt x="4" y="10"/>
                    <a:pt x="7" y="5"/>
                    <a:pt x="7" y="5"/>
                  </a:cubicBezTo>
                  <a:cubicBezTo>
                    <a:pt x="13" y="4"/>
                    <a:pt x="13" y="4"/>
                    <a:pt x="13" y="4"/>
                  </a:cubicBezTo>
                  <a:cubicBezTo>
                    <a:pt x="20" y="0"/>
                    <a:pt x="20" y="0"/>
                    <a:pt x="20" y="0"/>
                  </a:cubicBezTo>
                  <a:cubicBezTo>
                    <a:pt x="24" y="6"/>
                    <a:pt x="24" y="6"/>
                    <a:pt x="24" y="6"/>
                  </a:cubicBezTo>
                  <a:cubicBezTo>
                    <a:pt x="30" y="3"/>
                    <a:pt x="30" y="3"/>
                    <a:pt x="30" y="3"/>
                  </a:cubicBezTo>
                  <a:cubicBezTo>
                    <a:pt x="36" y="6"/>
                    <a:pt x="36" y="6"/>
                    <a:pt x="36" y="6"/>
                  </a:cubicBezTo>
                  <a:cubicBezTo>
                    <a:pt x="41" y="14"/>
                    <a:pt x="41" y="14"/>
                    <a:pt x="41" y="14"/>
                  </a:cubicBezTo>
                  <a:cubicBezTo>
                    <a:pt x="50" y="8"/>
                    <a:pt x="50" y="8"/>
                    <a:pt x="50" y="8"/>
                  </a:cubicBezTo>
                  <a:cubicBezTo>
                    <a:pt x="55" y="0"/>
                    <a:pt x="55" y="0"/>
                    <a:pt x="55" y="0"/>
                  </a:cubicBezTo>
                  <a:cubicBezTo>
                    <a:pt x="64" y="9"/>
                    <a:pt x="64" y="9"/>
                    <a:pt x="64" y="9"/>
                  </a:cubicBezTo>
                  <a:cubicBezTo>
                    <a:pt x="70" y="4"/>
                    <a:pt x="70" y="4"/>
                    <a:pt x="70" y="4"/>
                  </a:cubicBezTo>
                  <a:cubicBezTo>
                    <a:pt x="83" y="12"/>
                    <a:pt x="83" y="12"/>
                    <a:pt x="83" y="12"/>
                  </a:cubicBezTo>
                  <a:cubicBezTo>
                    <a:pt x="81" y="18"/>
                    <a:pt x="81" y="18"/>
                    <a:pt x="81" y="18"/>
                  </a:cubicBezTo>
                  <a:cubicBezTo>
                    <a:pt x="83" y="23"/>
                    <a:pt x="83" y="23"/>
                    <a:pt x="83" y="23"/>
                  </a:cubicBezTo>
                  <a:cubicBezTo>
                    <a:pt x="83" y="23"/>
                    <a:pt x="83" y="23"/>
                    <a:pt x="83" y="23"/>
                  </a:cubicBezTo>
                  <a:cubicBezTo>
                    <a:pt x="82" y="29"/>
                    <a:pt x="82" y="29"/>
                    <a:pt x="82" y="29"/>
                  </a:cubicBezTo>
                  <a:cubicBezTo>
                    <a:pt x="79" y="34"/>
                    <a:pt x="79" y="34"/>
                    <a:pt x="79" y="34"/>
                  </a:cubicBezTo>
                  <a:cubicBezTo>
                    <a:pt x="67" y="44"/>
                    <a:pt x="67" y="44"/>
                    <a:pt x="67" y="44"/>
                  </a:cubicBezTo>
                  <a:cubicBezTo>
                    <a:pt x="61" y="54"/>
                    <a:pt x="61" y="54"/>
                    <a:pt x="61" y="54"/>
                  </a:cubicBezTo>
                  <a:cubicBezTo>
                    <a:pt x="53" y="56"/>
                    <a:pt x="53" y="56"/>
                    <a:pt x="53" y="56"/>
                  </a:cubicBezTo>
                  <a:cubicBezTo>
                    <a:pt x="51" y="59"/>
                    <a:pt x="51" y="59"/>
                    <a:pt x="51" y="59"/>
                  </a:cubicBezTo>
                  <a:cubicBezTo>
                    <a:pt x="43" y="61"/>
                    <a:pt x="43" y="61"/>
                    <a:pt x="43" y="61"/>
                  </a:cubicBezTo>
                  <a:cubicBezTo>
                    <a:pt x="38" y="69"/>
                    <a:pt x="38" y="69"/>
                    <a:pt x="38" y="69"/>
                  </a:cubicBezTo>
                  <a:cubicBezTo>
                    <a:pt x="24" y="69"/>
                    <a:pt x="24" y="69"/>
                    <a:pt x="24" y="69"/>
                  </a:cubicBezTo>
                  <a:cubicBezTo>
                    <a:pt x="24" y="69"/>
                    <a:pt x="24" y="69"/>
                    <a:pt x="24" y="69"/>
                  </a:cubicBezTo>
                  <a:cubicBezTo>
                    <a:pt x="18" y="59"/>
                    <a:pt x="18" y="59"/>
                    <a:pt x="18" y="59"/>
                  </a:cubicBezTo>
                  <a:cubicBezTo>
                    <a:pt x="19" y="54"/>
                    <a:pt x="19" y="54"/>
                    <a:pt x="19" y="54"/>
                  </a:cubicBezTo>
                  <a:cubicBezTo>
                    <a:pt x="14" y="48"/>
                    <a:pt x="14" y="48"/>
                    <a:pt x="14" y="48"/>
                  </a:cubicBezTo>
                  <a:cubicBezTo>
                    <a:pt x="10" y="39"/>
                    <a:pt x="10" y="39"/>
                    <a:pt x="10" y="39"/>
                  </a:cubicBezTo>
                  <a:cubicBezTo>
                    <a:pt x="5" y="37"/>
                    <a:pt x="5" y="37"/>
                    <a:pt x="5" y="37"/>
                  </a:cubicBezTo>
                  <a:cubicBezTo>
                    <a:pt x="3" y="28"/>
                    <a:pt x="3" y="28"/>
                    <a:pt x="3" y="28"/>
                  </a:cubicBezTo>
                  <a:lnTo>
                    <a:pt x="0" y="2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31">
              <a:extLst>
                <a:ext uri="{FF2B5EF4-FFF2-40B4-BE49-F238E27FC236}">
                  <a16:creationId xmlns:a16="http://schemas.microsoft.com/office/drawing/2014/main" id="{816B92BA-BCB0-4173-AC4C-BEBC2A392B9B}"/>
                </a:ext>
              </a:extLst>
            </p:cNvPr>
            <p:cNvSpPr>
              <a:spLocks/>
            </p:cNvSpPr>
            <p:nvPr/>
          </p:nvSpPr>
          <p:spPr bwMode="auto">
            <a:xfrm>
              <a:off x="1371" y="3532"/>
              <a:ext cx="160" cy="132"/>
            </a:xfrm>
            <a:custGeom>
              <a:avLst/>
              <a:gdLst>
                <a:gd name="T0" fmla="*/ 7 w 77"/>
                <a:gd name="T1" fmla="*/ 9 h 63"/>
                <a:gd name="T2" fmla="*/ 12 w 77"/>
                <a:gd name="T3" fmla="*/ 4 h 63"/>
                <a:gd name="T4" fmla="*/ 18 w 77"/>
                <a:gd name="T5" fmla="*/ 9 h 63"/>
                <a:gd name="T6" fmla="*/ 28 w 77"/>
                <a:gd name="T7" fmla="*/ 8 h 63"/>
                <a:gd name="T8" fmla="*/ 27 w 77"/>
                <a:gd name="T9" fmla="*/ 2 h 63"/>
                <a:gd name="T10" fmla="*/ 30 w 77"/>
                <a:gd name="T11" fmla="*/ 0 h 63"/>
                <a:gd name="T12" fmla="*/ 39 w 77"/>
                <a:gd name="T13" fmla="*/ 6 h 63"/>
                <a:gd name="T14" fmla="*/ 39 w 77"/>
                <a:gd name="T15" fmla="*/ 11 h 63"/>
                <a:gd name="T16" fmla="*/ 45 w 77"/>
                <a:gd name="T17" fmla="*/ 10 h 63"/>
                <a:gd name="T18" fmla="*/ 49 w 77"/>
                <a:gd name="T19" fmla="*/ 11 h 63"/>
                <a:gd name="T20" fmla="*/ 61 w 77"/>
                <a:gd name="T21" fmla="*/ 22 h 63"/>
                <a:gd name="T22" fmla="*/ 64 w 77"/>
                <a:gd name="T23" fmla="*/ 21 h 63"/>
                <a:gd name="T24" fmla="*/ 67 w 77"/>
                <a:gd name="T25" fmla="*/ 19 h 63"/>
                <a:gd name="T26" fmla="*/ 70 w 77"/>
                <a:gd name="T27" fmla="*/ 24 h 63"/>
                <a:gd name="T28" fmla="*/ 71 w 77"/>
                <a:gd name="T29" fmla="*/ 30 h 63"/>
                <a:gd name="T30" fmla="*/ 77 w 77"/>
                <a:gd name="T31" fmla="*/ 37 h 63"/>
                <a:gd name="T32" fmla="*/ 77 w 77"/>
                <a:gd name="T33" fmla="*/ 40 h 63"/>
                <a:gd name="T34" fmla="*/ 77 w 77"/>
                <a:gd name="T35" fmla="*/ 39 h 63"/>
                <a:gd name="T36" fmla="*/ 72 w 77"/>
                <a:gd name="T37" fmla="*/ 47 h 63"/>
                <a:gd name="T38" fmla="*/ 63 w 77"/>
                <a:gd name="T39" fmla="*/ 53 h 63"/>
                <a:gd name="T40" fmla="*/ 58 w 77"/>
                <a:gd name="T41" fmla="*/ 45 h 63"/>
                <a:gd name="T42" fmla="*/ 52 w 77"/>
                <a:gd name="T43" fmla="*/ 42 h 63"/>
                <a:gd name="T44" fmla="*/ 46 w 77"/>
                <a:gd name="T45" fmla="*/ 45 h 63"/>
                <a:gd name="T46" fmla="*/ 42 w 77"/>
                <a:gd name="T47" fmla="*/ 39 h 63"/>
                <a:gd name="T48" fmla="*/ 35 w 77"/>
                <a:gd name="T49" fmla="*/ 43 h 63"/>
                <a:gd name="T50" fmla="*/ 29 w 77"/>
                <a:gd name="T51" fmla="*/ 44 h 63"/>
                <a:gd name="T52" fmla="*/ 26 w 77"/>
                <a:gd name="T53" fmla="*/ 50 h 63"/>
                <a:gd name="T54" fmla="*/ 29 w 77"/>
                <a:gd name="T55" fmla="*/ 56 h 63"/>
                <a:gd name="T56" fmla="*/ 30 w 77"/>
                <a:gd name="T57" fmla="*/ 61 h 63"/>
                <a:gd name="T58" fmla="*/ 22 w 77"/>
                <a:gd name="T59" fmla="*/ 63 h 63"/>
                <a:gd name="T60" fmla="*/ 19 w 77"/>
                <a:gd name="T61" fmla="*/ 60 h 63"/>
                <a:gd name="T62" fmla="*/ 7 w 77"/>
                <a:gd name="T63" fmla="*/ 60 h 63"/>
                <a:gd name="T64" fmla="*/ 0 w 77"/>
                <a:gd name="T65" fmla="*/ 49 h 63"/>
                <a:gd name="T66" fmla="*/ 0 w 77"/>
                <a:gd name="T67" fmla="*/ 49 h 63"/>
                <a:gd name="T68" fmla="*/ 9 w 77"/>
                <a:gd name="T69" fmla="*/ 38 h 63"/>
                <a:gd name="T70" fmla="*/ 12 w 77"/>
                <a:gd name="T71" fmla="*/ 32 h 63"/>
                <a:gd name="T72" fmla="*/ 8 w 77"/>
                <a:gd name="T73" fmla="*/ 29 h 63"/>
                <a:gd name="T74" fmla="*/ 10 w 77"/>
                <a:gd name="T75" fmla="*/ 23 h 63"/>
                <a:gd name="T76" fmla="*/ 12 w 77"/>
                <a:gd name="T77" fmla="*/ 17 h 63"/>
                <a:gd name="T78" fmla="*/ 10 w 77"/>
                <a:gd name="T79" fmla="*/ 10 h 63"/>
                <a:gd name="T80" fmla="*/ 7 w 77"/>
                <a:gd name="T8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63">
                  <a:moveTo>
                    <a:pt x="7" y="9"/>
                  </a:moveTo>
                  <a:cubicBezTo>
                    <a:pt x="12" y="4"/>
                    <a:pt x="12" y="4"/>
                    <a:pt x="12" y="4"/>
                  </a:cubicBezTo>
                  <a:cubicBezTo>
                    <a:pt x="18" y="9"/>
                    <a:pt x="18" y="9"/>
                    <a:pt x="18" y="9"/>
                  </a:cubicBezTo>
                  <a:cubicBezTo>
                    <a:pt x="28" y="8"/>
                    <a:pt x="28" y="8"/>
                    <a:pt x="28" y="8"/>
                  </a:cubicBezTo>
                  <a:cubicBezTo>
                    <a:pt x="27" y="2"/>
                    <a:pt x="27" y="2"/>
                    <a:pt x="27" y="2"/>
                  </a:cubicBezTo>
                  <a:cubicBezTo>
                    <a:pt x="30" y="0"/>
                    <a:pt x="30" y="0"/>
                    <a:pt x="30" y="0"/>
                  </a:cubicBezTo>
                  <a:cubicBezTo>
                    <a:pt x="39" y="6"/>
                    <a:pt x="39" y="6"/>
                    <a:pt x="39" y="6"/>
                  </a:cubicBezTo>
                  <a:cubicBezTo>
                    <a:pt x="39" y="11"/>
                    <a:pt x="39" y="11"/>
                    <a:pt x="39" y="11"/>
                  </a:cubicBezTo>
                  <a:cubicBezTo>
                    <a:pt x="45" y="10"/>
                    <a:pt x="45" y="10"/>
                    <a:pt x="45" y="10"/>
                  </a:cubicBezTo>
                  <a:cubicBezTo>
                    <a:pt x="49" y="11"/>
                    <a:pt x="49" y="11"/>
                    <a:pt x="49" y="11"/>
                  </a:cubicBezTo>
                  <a:cubicBezTo>
                    <a:pt x="61" y="22"/>
                    <a:pt x="61" y="22"/>
                    <a:pt x="61" y="22"/>
                  </a:cubicBezTo>
                  <a:cubicBezTo>
                    <a:pt x="64" y="21"/>
                    <a:pt x="64" y="21"/>
                    <a:pt x="64" y="21"/>
                  </a:cubicBezTo>
                  <a:cubicBezTo>
                    <a:pt x="67" y="19"/>
                    <a:pt x="67" y="19"/>
                    <a:pt x="67" y="19"/>
                  </a:cubicBezTo>
                  <a:cubicBezTo>
                    <a:pt x="70" y="24"/>
                    <a:pt x="70" y="24"/>
                    <a:pt x="70" y="24"/>
                  </a:cubicBezTo>
                  <a:cubicBezTo>
                    <a:pt x="71" y="30"/>
                    <a:pt x="71" y="30"/>
                    <a:pt x="71" y="30"/>
                  </a:cubicBezTo>
                  <a:cubicBezTo>
                    <a:pt x="77" y="37"/>
                    <a:pt x="77" y="37"/>
                    <a:pt x="77" y="37"/>
                  </a:cubicBezTo>
                  <a:cubicBezTo>
                    <a:pt x="77" y="40"/>
                    <a:pt x="77" y="40"/>
                    <a:pt x="77" y="40"/>
                  </a:cubicBezTo>
                  <a:cubicBezTo>
                    <a:pt x="77" y="39"/>
                    <a:pt x="77" y="39"/>
                    <a:pt x="77" y="39"/>
                  </a:cubicBezTo>
                  <a:cubicBezTo>
                    <a:pt x="72" y="47"/>
                    <a:pt x="72" y="47"/>
                    <a:pt x="72" y="47"/>
                  </a:cubicBezTo>
                  <a:cubicBezTo>
                    <a:pt x="63" y="53"/>
                    <a:pt x="63" y="53"/>
                    <a:pt x="63" y="53"/>
                  </a:cubicBezTo>
                  <a:cubicBezTo>
                    <a:pt x="58" y="45"/>
                    <a:pt x="58" y="45"/>
                    <a:pt x="58" y="45"/>
                  </a:cubicBezTo>
                  <a:cubicBezTo>
                    <a:pt x="52" y="42"/>
                    <a:pt x="52" y="42"/>
                    <a:pt x="52" y="42"/>
                  </a:cubicBezTo>
                  <a:cubicBezTo>
                    <a:pt x="46" y="45"/>
                    <a:pt x="46" y="45"/>
                    <a:pt x="46" y="45"/>
                  </a:cubicBezTo>
                  <a:cubicBezTo>
                    <a:pt x="42" y="39"/>
                    <a:pt x="42" y="39"/>
                    <a:pt x="42" y="39"/>
                  </a:cubicBezTo>
                  <a:cubicBezTo>
                    <a:pt x="35" y="43"/>
                    <a:pt x="35" y="43"/>
                    <a:pt x="35" y="43"/>
                  </a:cubicBezTo>
                  <a:cubicBezTo>
                    <a:pt x="29" y="44"/>
                    <a:pt x="29" y="44"/>
                    <a:pt x="29" y="44"/>
                  </a:cubicBezTo>
                  <a:cubicBezTo>
                    <a:pt x="29" y="44"/>
                    <a:pt x="26" y="49"/>
                    <a:pt x="26" y="50"/>
                  </a:cubicBezTo>
                  <a:cubicBezTo>
                    <a:pt x="26" y="51"/>
                    <a:pt x="29" y="56"/>
                    <a:pt x="29" y="56"/>
                  </a:cubicBezTo>
                  <a:cubicBezTo>
                    <a:pt x="30" y="61"/>
                    <a:pt x="30" y="61"/>
                    <a:pt x="30" y="61"/>
                  </a:cubicBezTo>
                  <a:cubicBezTo>
                    <a:pt x="22" y="63"/>
                    <a:pt x="22" y="63"/>
                    <a:pt x="22" y="63"/>
                  </a:cubicBezTo>
                  <a:cubicBezTo>
                    <a:pt x="19" y="60"/>
                    <a:pt x="19" y="60"/>
                    <a:pt x="19" y="60"/>
                  </a:cubicBezTo>
                  <a:cubicBezTo>
                    <a:pt x="7" y="60"/>
                    <a:pt x="7" y="60"/>
                    <a:pt x="7" y="60"/>
                  </a:cubicBezTo>
                  <a:cubicBezTo>
                    <a:pt x="0" y="49"/>
                    <a:pt x="0" y="49"/>
                    <a:pt x="0" y="49"/>
                  </a:cubicBezTo>
                  <a:cubicBezTo>
                    <a:pt x="0" y="49"/>
                    <a:pt x="0" y="49"/>
                    <a:pt x="0" y="49"/>
                  </a:cubicBezTo>
                  <a:cubicBezTo>
                    <a:pt x="9" y="38"/>
                    <a:pt x="9" y="38"/>
                    <a:pt x="9" y="38"/>
                  </a:cubicBezTo>
                  <a:cubicBezTo>
                    <a:pt x="12" y="32"/>
                    <a:pt x="12" y="32"/>
                    <a:pt x="12" y="32"/>
                  </a:cubicBezTo>
                  <a:cubicBezTo>
                    <a:pt x="8" y="29"/>
                    <a:pt x="8" y="29"/>
                    <a:pt x="8" y="29"/>
                  </a:cubicBezTo>
                  <a:cubicBezTo>
                    <a:pt x="10" y="23"/>
                    <a:pt x="10" y="23"/>
                    <a:pt x="10" y="23"/>
                  </a:cubicBezTo>
                  <a:cubicBezTo>
                    <a:pt x="10" y="23"/>
                    <a:pt x="12" y="17"/>
                    <a:pt x="12" y="17"/>
                  </a:cubicBezTo>
                  <a:cubicBezTo>
                    <a:pt x="12" y="16"/>
                    <a:pt x="10" y="10"/>
                    <a:pt x="10" y="10"/>
                  </a:cubicBezTo>
                  <a:lnTo>
                    <a:pt x="7" y="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2">
              <a:extLst>
                <a:ext uri="{FF2B5EF4-FFF2-40B4-BE49-F238E27FC236}">
                  <a16:creationId xmlns:a16="http://schemas.microsoft.com/office/drawing/2014/main" id="{B45ADAF5-2AA0-4D93-87B9-6B3BD248CE1A}"/>
                </a:ext>
              </a:extLst>
            </p:cNvPr>
            <p:cNvSpPr>
              <a:spLocks/>
            </p:cNvSpPr>
            <p:nvPr/>
          </p:nvSpPr>
          <p:spPr bwMode="auto">
            <a:xfrm>
              <a:off x="1373" y="3218"/>
              <a:ext cx="248" cy="139"/>
            </a:xfrm>
            <a:custGeom>
              <a:avLst/>
              <a:gdLst>
                <a:gd name="T0" fmla="*/ 56 w 248"/>
                <a:gd name="T1" fmla="*/ 12 h 139"/>
                <a:gd name="T2" fmla="*/ 83 w 248"/>
                <a:gd name="T3" fmla="*/ 2 h 139"/>
                <a:gd name="T4" fmla="*/ 104 w 248"/>
                <a:gd name="T5" fmla="*/ 6 h 139"/>
                <a:gd name="T6" fmla="*/ 116 w 248"/>
                <a:gd name="T7" fmla="*/ 0 h 139"/>
                <a:gd name="T8" fmla="*/ 131 w 248"/>
                <a:gd name="T9" fmla="*/ 23 h 139"/>
                <a:gd name="T10" fmla="*/ 148 w 248"/>
                <a:gd name="T11" fmla="*/ 27 h 139"/>
                <a:gd name="T12" fmla="*/ 162 w 248"/>
                <a:gd name="T13" fmla="*/ 41 h 139"/>
                <a:gd name="T14" fmla="*/ 166 w 248"/>
                <a:gd name="T15" fmla="*/ 52 h 139"/>
                <a:gd name="T16" fmla="*/ 189 w 248"/>
                <a:gd name="T17" fmla="*/ 62 h 139"/>
                <a:gd name="T18" fmla="*/ 200 w 248"/>
                <a:gd name="T19" fmla="*/ 81 h 139"/>
                <a:gd name="T20" fmla="*/ 208 w 248"/>
                <a:gd name="T21" fmla="*/ 75 h 139"/>
                <a:gd name="T22" fmla="*/ 221 w 248"/>
                <a:gd name="T23" fmla="*/ 79 h 139"/>
                <a:gd name="T24" fmla="*/ 231 w 248"/>
                <a:gd name="T25" fmla="*/ 62 h 139"/>
                <a:gd name="T26" fmla="*/ 248 w 248"/>
                <a:gd name="T27" fmla="*/ 79 h 139"/>
                <a:gd name="T28" fmla="*/ 242 w 248"/>
                <a:gd name="T29" fmla="*/ 85 h 139"/>
                <a:gd name="T30" fmla="*/ 239 w 248"/>
                <a:gd name="T31" fmla="*/ 121 h 139"/>
                <a:gd name="T32" fmla="*/ 219 w 248"/>
                <a:gd name="T33" fmla="*/ 121 h 139"/>
                <a:gd name="T34" fmla="*/ 208 w 248"/>
                <a:gd name="T35" fmla="*/ 127 h 139"/>
                <a:gd name="T36" fmla="*/ 202 w 248"/>
                <a:gd name="T37" fmla="*/ 123 h 139"/>
                <a:gd name="T38" fmla="*/ 185 w 248"/>
                <a:gd name="T39" fmla="*/ 127 h 139"/>
                <a:gd name="T40" fmla="*/ 175 w 248"/>
                <a:gd name="T41" fmla="*/ 139 h 139"/>
                <a:gd name="T42" fmla="*/ 171 w 248"/>
                <a:gd name="T43" fmla="*/ 133 h 139"/>
                <a:gd name="T44" fmla="*/ 152 w 248"/>
                <a:gd name="T45" fmla="*/ 133 h 139"/>
                <a:gd name="T46" fmla="*/ 141 w 248"/>
                <a:gd name="T47" fmla="*/ 116 h 139"/>
                <a:gd name="T48" fmla="*/ 131 w 248"/>
                <a:gd name="T49" fmla="*/ 114 h 139"/>
                <a:gd name="T50" fmla="*/ 116 w 248"/>
                <a:gd name="T51" fmla="*/ 125 h 139"/>
                <a:gd name="T52" fmla="*/ 106 w 248"/>
                <a:gd name="T53" fmla="*/ 123 h 139"/>
                <a:gd name="T54" fmla="*/ 102 w 248"/>
                <a:gd name="T55" fmla="*/ 131 h 139"/>
                <a:gd name="T56" fmla="*/ 94 w 248"/>
                <a:gd name="T57" fmla="*/ 127 h 139"/>
                <a:gd name="T58" fmla="*/ 83 w 248"/>
                <a:gd name="T59" fmla="*/ 127 h 139"/>
                <a:gd name="T60" fmla="*/ 85 w 248"/>
                <a:gd name="T61" fmla="*/ 112 h 139"/>
                <a:gd name="T62" fmla="*/ 69 w 248"/>
                <a:gd name="T63" fmla="*/ 102 h 139"/>
                <a:gd name="T64" fmla="*/ 73 w 248"/>
                <a:gd name="T65" fmla="*/ 87 h 139"/>
                <a:gd name="T66" fmla="*/ 58 w 248"/>
                <a:gd name="T67" fmla="*/ 87 h 139"/>
                <a:gd name="T68" fmla="*/ 44 w 248"/>
                <a:gd name="T69" fmla="*/ 75 h 139"/>
                <a:gd name="T70" fmla="*/ 41 w 248"/>
                <a:gd name="T71" fmla="*/ 64 h 139"/>
                <a:gd name="T72" fmla="*/ 35 w 248"/>
                <a:gd name="T73" fmla="*/ 64 h 139"/>
                <a:gd name="T74" fmla="*/ 27 w 248"/>
                <a:gd name="T75" fmla="*/ 73 h 139"/>
                <a:gd name="T76" fmla="*/ 19 w 248"/>
                <a:gd name="T77" fmla="*/ 68 h 139"/>
                <a:gd name="T78" fmla="*/ 8 w 248"/>
                <a:gd name="T79" fmla="*/ 68 h 139"/>
                <a:gd name="T80" fmla="*/ 0 w 248"/>
                <a:gd name="T81" fmla="*/ 54 h 139"/>
                <a:gd name="T82" fmla="*/ 2 w 248"/>
                <a:gd name="T83" fmla="*/ 50 h 139"/>
                <a:gd name="T84" fmla="*/ 12 w 248"/>
                <a:gd name="T85" fmla="*/ 50 h 139"/>
                <a:gd name="T86" fmla="*/ 27 w 248"/>
                <a:gd name="T87" fmla="*/ 33 h 139"/>
                <a:gd name="T88" fmla="*/ 35 w 248"/>
                <a:gd name="T89" fmla="*/ 35 h 139"/>
                <a:gd name="T90" fmla="*/ 39 w 248"/>
                <a:gd name="T91" fmla="*/ 25 h 139"/>
                <a:gd name="T92" fmla="*/ 54 w 248"/>
                <a:gd name="T93" fmla="*/ 25 h 139"/>
                <a:gd name="T94" fmla="*/ 56 w 248"/>
                <a:gd name="T9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8" h="139">
                  <a:moveTo>
                    <a:pt x="56" y="12"/>
                  </a:moveTo>
                  <a:lnTo>
                    <a:pt x="83" y="2"/>
                  </a:lnTo>
                  <a:lnTo>
                    <a:pt x="104" y="6"/>
                  </a:lnTo>
                  <a:lnTo>
                    <a:pt x="116" y="0"/>
                  </a:lnTo>
                  <a:lnTo>
                    <a:pt x="131" y="23"/>
                  </a:lnTo>
                  <a:lnTo>
                    <a:pt x="148" y="27"/>
                  </a:lnTo>
                  <a:lnTo>
                    <a:pt x="162" y="41"/>
                  </a:lnTo>
                  <a:lnTo>
                    <a:pt x="166" y="52"/>
                  </a:lnTo>
                  <a:lnTo>
                    <a:pt x="189" y="62"/>
                  </a:lnTo>
                  <a:lnTo>
                    <a:pt x="200" y="81"/>
                  </a:lnTo>
                  <a:lnTo>
                    <a:pt x="208" y="75"/>
                  </a:lnTo>
                  <a:lnTo>
                    <a:pt x="221" y="79"/>
                  </a:lnTo>
                  <a:lnTo>
                    <a:pt x="231" y="62"/>
                  </a:lnTo>
                  <a:lnTo>
                    <a:pt x="248" y="79"/>
                  </a:lnTo>
                  <a:lnTo>
                    <a:pt x="242" y="85"/>
                  </a:lnTo>
                  <a:lnTo>
                    <a:pt x="239" y="121"/>
                  </a:lnTo>
                  <a:lnTo>
                    <a:pt x="219" y="121"/>
                  </a:lnTo>
                  <a:lnTo>
                    <a:pt x="208" y="127"/>
                  </a:lnTo>
                  <a:lnTo>
                    <a:pt x="202" y="123"/>
                  </a:lnTo>
                  <a:lnTo>
                    <a:pt x="185" y="127"/>
                  </a:lnTo>
                  <a:lnTo>
                    <a:pt x="175" y="139"/>
                  </a:lnTo>
                  <a:lnTo>
                    <a:pt x="171" y="133"/>
                  </a:lnTo>
                  <a:lnTo>
                    <a:pt x="152" y="133"/>
                  </a:lnTo>
                  <a:lnTo>
                    <a:pt x="141" y="116"/>
                  </a:lnTo>
                  <a:lnTo>
                    <a:pt x="131" y="114"/>
                  </a:lnTo>
                  <a:lnTo>
                    <a:pt x="116" y="125"/>
                  </a:lnTo>
                  <a:lnTo>
                    <a:pt x="106" y="123"/>
                  </a:lnTo>
                  <a:lnTo>
                    <a:pt x="102" y="131"/>
                  </a:lnTo>
                  <a:lnTo>
                    <a:pt x="94" y="127"/>
                  </a:lnTo>
                  <a:lnTo>
                    <a:pt x="83" y="127"/>
                  </a:lnTo>
                  <a:lnTo>
                    <a:pt x="85" y="112"/>
                  </a:lnTo>
                  <a:lnTo>
                    <a:pt x="69" y="102"/>
                  </a:lnTo>
                  <a:lnTo>
                    <a:pt x="73" y="87"/>
                  </a:lnTo>
                  <a:lnTo>
                    <a:pt x="58" y="87"/>
                  </a:lnTo>
                  <a:lnTo>
                    <a:pt x="44" y="75"/>
                  </a:lnTo>
                  <a:lnTo>
                    <a:pt x="41" y="64"/>
                  </a:lnTo>
                  <a:lnTo>
                    <a:pt x="35" y="64"/>
                  </a:lnTo>
                  <a:lnTo>
                    <a:pt x="27" y="73"/>
                  </a:lnTo>
                  <a:lnTo>
                    <a:pt x="19" y="68"/>
                  </a:lnTo>
                  <a:lnTo>
                    <a:pt x="8" y="68"/>
                  </a:lnTo>
                  <a:lnTo>
                    <a:pt x="0" y="54"/>
                  </a:lnTo>
                  <a:lnTo>
                    <a:pt x="2" y="50"/>
                  </a:lnTo>
                  <a:lnTo>
                    <a:pt x="12" y="50"/>
                  </a:lnTo>
                  <a:lnTo>
                    <a:pt x="27" y="33"/>
                  </a:lnTo>
                  <a:lnTo>
                    <a:pt x="35" y="35"/>
                  </a:lnTo>
                  <a:lnTo>
                    <a:pt x="39" y="25"/>
                  </a:lnTo>
                  <a:lnTo>
                    <a:pt x="54" y="25"/>
                  </a:lnTo>
                  <a:lnTo>
                    <a:pt x="56" y="1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3">
              <a:extLst>
                <a:ext uri="{FF2B5EF4-FFF2-40B4-BE49-F238E27FC236}">
                  <a16:creationId xmlns:a16="http://schemas.microsoft.com/office/drawing/2014/main" id="{B3860407-A267-4105-AED8-C716DD62EEA4}"/>
                </a:ext>
              </a:extLst>
            </p:cNvPr>
            <p:cNvSpPr>
              <a:spLocks/>
            </p:cNvSpPr>
            <p:nvPr/>
          </p:nvSpPr>
          <p:spPr bwMode="auto">
            <a:xfrm>
              <a:off x="1323" y="3268"/>
              <a:ext cx="135" cy="118"/>
            </a:xfrm>
            <a:custGeom>
              <a:avLst/>
              <a:gdLst>
                <a:gd name="T0" fmla="*/ 133 w 135"/>
                <a:gd name="T1" fmla="*/ 77 h 118"/>
                <a:gd name="T2" fmla="*/ 116 w 135"/>
                <a:gd name="T3" fmla="*/ 77 h 118"/>
                <a:gd name="T4" fmla="*/ 116 w 135"/>
                <a:gd name="T5" fmla="*/ 89 h 118"/>
                <a:gd name="T6" fmla="*/ 100 w 135"/>
                <a:gd name="T7" fmla="*/ 89 h 118"/>
                <a:gd name="T8" fmla="*/ 89 w 135"/>
                <a:gd name="T9" fmla="*/ 79 h 118"/>
                <a:gd name="T10" fmla="*/ 81 w 135"/>
                <a:gd name="T11" fmla="*/ 87 h 118"/>
                <a:gd name="T12" fmla="*/ 77 w 135"/>
                <a:gd name="T13" fmla="*/ 102 h 118"/>
                <a:gd name="T14" fmla="*/ 66 w 135"/>
                <a:gd name="T15" fmla="*/ 112 h 118"/>
                <a:gd name="T16" fmla="*/ 50 w 135"/>
                <a:gd name="T17" fmla="*/ 114 h 118"/>
                <a:gd name="T18" fmla="*/ 37 w 135"/>
                <a:gd name="T19" fmla="*/ 118 h 118"/>
                <a:gd name="T20" fmla="*/ 41 w 135"/>
                <a:gd name="T21" fmla="*/ 116 h 118"/>
                <a:gd name="T22" fmla="*/ 48 w 135"/>
                <a:gd name="T23" fmla="*/ 75 h 118"/>
                <a:gd name="T24" fmla="*/ 21 w 135"/>
                <a:gd name="T25" fmla="*/ 46 h 118"/>
                <a:gd name="T26" fmla="*/ 4 w 135"/>
                <a:gd name="T27" fmla="*/ 41 h 118"/>
                <a:gd name="T28" fmla="*/ 4 w 135"/>
                <a:gd name="T29" fmla="*/ 31 h 118"/>
                <a:gd name="T30" fmla="*/ 8 w 135"/>
                <a:gd name="T31" fmla="*/ 16 h 118"/>
                <a:gd name="T32" fmla="*/ 0 w 135"/>
                <a:gd name="T33" fmla="*/ 8 h 118"/>
                <a:gd name="T34" fmla="*/ 10 w 135"/>
                <a:gd name="T35" fmla="*/ 0 h 118"/>
                <a:gd name="T36" fmla="*/ 31 w 135"/>
                <a:gd name="T37" fmla="*/ 0 h 118"/>
                <a:gd name="T38" fmla="*/ 35 w 135"/>
                <a:gd name="T39" fmla="*/ 6 h 118"/>
                <a:gd name="T40" fmla="*/ 50 w 135"/>
                <a:gd name="T41" fmla="*/ 8 h 118"/>
                <a:gd name="T42" fmla="*/ 50 w 135"/>
                <a:gd name="T43" fmla="*/ 4 h 118"/>
                <a:gd name="T44" fmla="*/ 58 w 135"/>
                <a:gd name="T45" fmla="*/ 18 h 118"/>
                <a:gd name="T46" fmla="*/ 69 w 135"/>
                <a:gd name="T47" fmla="*/ 18 h 118"/>
                <a:gd name="T48" fmla="*/ 77 w 135"/>
                <a:gd name="T49" fmla="*/ 23 h 118"/>
                <a:gd name="T50" fmla="*/ 85 w 135"/>
                <a:gd name="T51" fmla="*/ 14 h 118"/>
                <a:gd name="T52" fmla="*/ 91 w 135"/>
                <a:gd name="T53" fmla="*/ 14 h 118"/>
                <a:gd name="T54" fmla="*/ 94 w 135"/>
                <a:gd name="T55" fmla="*/ 25 h 118"/>
                <a:gd name="T56" fmla="*/ 108 w 135"/>
                <a:gd name="T57" fmla="*/ 37 h 118"/>
                <a:gd name="T58" fmla="*/ 123 w 135"/>
                <a:gd name="T59" fmla="*/ 37 h 118"/>
                <a:gd name="T60" fmla="*/ 119 w 135"/>
                <a:gd name="T61" fmla="*/ 52 h 118"/>
                <a:gd name="T62" fmla="*/ 135 w 135"/>
                <a:gd name="T63" fmla="*/ 62 h 118"/>
                <a:gd name="T64" fmla="*/ 133 w 135"/>
                <a:gd name="T65" fmla="*/ 7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5" h="118">
                  <a:moveTo>
                    <a:pt x="133" y="77"/>
                  </a:moveTo>
                  <a:lnTo>
                    <a:pt x="116" y="77"/>
                  </a:lnTo>
                  <a:lnTo>
                    <a:pt x="116" y="89"/>
                  </a:lnTo>
                  <a:lnTo>
                    <a:pt x="100" y="89"/>
                  </a:lnTo>
                  <a:lnTo>
                    <a:pt x="89" y="79"/>
                  </a:lnTo>
                  <a:lnTo>
                    <a:pt x="81" y="87"/>
                  </a:lnTo>
                  <a:lnTo>
                    <a:pt x="77" y="102"/>
                  </a:lnTo>
                  <a:lnTo>
                    <a:pt x="66" y="112"/>
                  </a:lnTo>
                  <a:lnTo>
                    <a:pt x="50" y="114"/>
                  </a:lnTo>
                  <a:lnTo>
                    <a:pt x="37" y="118"/>
                  </a:lnTo>
                  <a:lnTo>
                    <a:pt x="41" y="116"/>
                  </a:lnTo>
                  <a:lnTo>
                    <a:pt x="48" y="75"/>
                  </a:lnTo>
                  <a:lnTo>
                    <a:pt x="21" y="46"/>
                  </a:lnTo>
                  <a:lnTo>
                    <a:pt x="4" y="41"/>
                  </a:lnTo>
                  <a:lnTo>
                    <a:pt x="4" y="31"/>
                  </a:lnTo>
                  <a:lnTo>
                    <a:pt x="8" y="16"/>
                  </a:lnTo>
                  <a:lnTo>
                    <a:pt x="0" y="8"/>
                  </a:lnTo>
                  <a:lnTo>
                    <a:pt x="10" y="0"/>
                  </a:lnTo>
                  <a:lnTo>
                    <a:pt x="31" y="0"/>
                  </a:lnTo>
                  <a:lnTo>
                    <a:pt x="35" y="6"/>
                  </a:lnTo>
                  <a:lnTo>
                    <a:pt x="50" y="8"/>
                  </a:lnTo>
                  <a:lnTo>
                    <a:pt x="50" y="4"/>
                  </a:lnTo>
                  <a:lnTo>
                    <a:pt x="58" y="18"/>
                  </a:lnTo>
                  <a:lnTo>
                    <a:pt x="69" y="18"/>
                  </a:lnTo>
                  <a:lnTo>
                    <a:pt x="77" y="23"/>
                  </a:lnTo>
                  <a:lnTo>
                    <a:pt x="85" y="14"/>
                  </a:lnTo>
                  <a:lnTo>
                    <a:pt x="91" y="14"/>
                  </a:lnTo>
                  <a:lnTo>
                    <a:pt x="94" y="25"/>
                  </a:lnTo>
                  <a:lnTo>
                    <a:pt x="108" y="37"/>
                  </a:lnTo>
                  <a:lnTo>
                    <a:pt x="123" y="37"/>
                  </a:lnTo>
                  <a:lnTo>
                    <a:pt x="119" y="52"/>
                  </a:lnTo>
                  <a:lnTo>
                    <a:pt x="135" y="62"/>
                  </a:lnTo>
                  <a:lnTo>
                    <a:pt x="133" y="7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4">
              <a:extLst>
                <a:ext uri="{FF2B5EF4-FFF2-40B4-BE49-F238E27FC236}">
                  <a16:creationId xmlns:a16="http://schemas.microsoft.com/office/drawing/2014/main" id="{640F6E88-C829-4E24-9F53-A6037822F673}"/>
                </a:ext>
              </a:extLst>
            </p:cNvPr>
            <p:cNvSpPr>
              <a:spLocks/>
            </p:cNvSpPr>
            <p:nvPr/>
          </p:nvSpPr>
          <p:spPr bwMode="auto">
            <a:xfrm>
              <a:off x="1262" y="3264"/>
              <a:ext cx="109" cy="139"/>
            </a:xfrm>
            <a:custGeom>
              <a:avLst/>
              <a:gdLst>
                <a:gd name="T0" fmla="*/ 102 w 109"/>
                <a:gd name="T1" fmla="*/ 120 h 139"/>
                <a:gd name="T2" fmla="*/ 98 w 109"/>
                <a:gd name="T3" fmla="*/ 122 h 139"/>
                <a:gd name="T4" fmla="*/ 84 w 109"/>
                <a:gd name="T5" fmla="*/ 125 h 139"/>
                <a:gd name="T6" fmla="*/ 75 w 109"/>
                <a:gd name="T7" fmla="*/ 133 h 139"/>
                <a:gd name="T8" fmla="*/ 67 w 109"/>
                <a:gd name="T9" fmla="*/ 133 h 139"/>
                <a:gd name="T10" fmla="*/ 59 w 109"/>
                <a:gd name="T11" fmla="*/ 139 h 139"/>
                <a:gd name="T12" fmla="*/ 50 w 109"/>
                <a:gd name="T13" fmla="*/ 135 h 139"/>
                <a:gd name="T14" fmla="*/ 38 w 109"/>
                <a:gd name="T15" fmla="*/ 125 h 139"/>
                <a:gd name="T16" fmla="*/ 36 w 109"/>
                <a:gd name="T17" fmla="*/ 116 h 139"/>
                <a:gd name="T18" fmla="*/ 27 w 109"/>
                <a:gd name="T19" fmla="*/ 110 h 139"/>
                <a:gd name="T20" fmla="*/ 21 w 109"/>
                <a:gd name="T21" fmla="*/ 100 h 139"/>
                <a:gd name="T22" fmla="*/ 19 w 109"/>
                <a:gd name="T23" fmla="*/ 100 h 139"/>
                <a:gd name="T24" fmla="*/ 21 w 109"/>
                <a:gd name="T25" fmla="*/ 87 h 139"/>
                <a:gd name="T26" fmla="*/ 27 w 109"/>
                <a:gd name="T27" fmla="*/ 75 h 139"/>
                <a:gd name="T28" fmla="*/ 27 w 109"/>
                <a:gd name="T29" fmla="*/ 64 h 139"/>
                <a:gd name="T30" fmla="*/ 13 w 109"/>
                <a:gd name="T31" fmla="*/ 58 h 139"/>
                <a:gd name="T32" fmla="*/ 13 w 109"/>
                <a:gd name="T33" fmla="*/ 41 h 139"/>
                <a:gd name="T34" fmla="*/ 4 w 109"/>
                <a:gd name="T35" fmla="*/ 43 h 139"/>
                <a:gd name="T36" fmla="*/ 0 w 109"/>
                <a:gd name="T37" fmla="*/ 33 h 139"/>
                <a:gd name="T38" fmla="*/ 9 w 109"/>
                <a:gd name="T39" fmla="*/ 27 h 139"/>
                <a:gd name="T40" fmla="*/ 11 w 109"/>
                <a:gd name="T41" fmla="*/ 18 h 139"/>
                <a:gd name="T42" fmla="*/ 15 w 109"/>
                <a:gd name="T43" fmla="*/ 10 h 139"/>
                <a:gd name="T44" fmla="*/ 21 w 109"/>
                <a:gd name="T45" fmla="*/ 0 h 139"/>
                <a:gd name="T46" fmla="*/ 44 w 109"/>
                <a:gd name="T47" fmla="*/ 16 h 139"/>
                <a:gd name="T48" fmla="*/ 61 w 109"/>
                <a:gd name="T49" fmla="*/ 12 h 139"/>
                <a:gd name="T50" fmla="*/ 69 w 109"/>
                <a:gd name="T51" fmla="*/ 20 h 139"/>
                <a:gd name="T52" fmla="*/ 65 w 109"/>
                <a:gd name="T53" fmla="*/ 35 h 139"/>
                <a:gd name="T54" fmla="*/ 65 w 109"/>
                <a:gd name="T55" fmla="*/ 45 h 139"/>
                <a:gd name="T56" fmla="*/ 82 w 109"/>
                <a:gd name="T57" fmla="*/ 50 h 139"/>
                <a:gd name="T58" fmla="*/ 109 w 109"/>
                <a:gd name="T59" fmla="*/ 79 h 139"/>
                <a:gd name="T60" fmla="*/ 102 w 109"/>
                <a:gd name="T61" fmla="*/ 1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39">
                  <a:moveTo>
                    <a:pt x="102" y="120"/>
                  </a:moveTo>
                  <a:lnTo>
                    <a:pt x="98" y="122"/>
                  </a:lnTo>
                  <a:lnTo>
                    <a:pt x="84" y="125"/>
                  </a:lnTo>
                  <a:lnTo>
                    <a:pt x="75" y="133"/>
                  </a:lnTo>
                  <a:lnTo>
                    <a:pt x="67" y="133"/>
                  </a:lnTo>
                  <a:lnTo>
                    <a:pt x="59" y="139"/>
                  </a:lnTo>
                  <a:lnTo>
                    <a:pt x="50" y="135"/>
                  </a:lnTo>
                  <a:lnTo>
                    <a:pt x="38" y="125"/>
                  </a:lnTo>
                  <a:lnTo>
                    <a:pt x="36" y="116"/>
                  </a:lnTo>
                  <a:lnTo>
                    <a:pt x="27" y="110"/>
                  </a:lnTo>
                  <a:lnTo>
                    <a:pt x="21" y="100"/>
                  </a:lnTo>
                  <a:lnTo>
                    <a:pt x="19" y="100"/>
                  </a:lnTo>
                  <a:lnTo>
                    <a:pt x="21" y="87"/>
                  </a:lnTo>
                  <a:lnTo>
                    <a:pt x="27" y="75"/>
                  </a:lnTo>
                  <a:lnTo>
                    <a:pt x="27" y="64"/>
                  </a:lnTo>
                  <a:lnTo>
                    <a:pt x="13" y="58"/>
                  </a:lnTo>
                  <a:lnTo>
                    <a:pt x="13" y="41"/>
                  </a:lnTo>
                  <a:lnTo>
                    <a:pt x="4" y="43"/>
                  </a:lnTo>
                  <a:lnTo>
                    <a:pt x="0" y="33"/>
                  </a:lnTo>
                  <a:lnTo>
                    <a:pt x="9" y="27"/>
                  </a:lnTo>
                  <a:lnTo>
                    <a:pt x="11" y="18"/>
                  </a:lnTo>
                  <a:lnTo>
                    <a:pt x="15" y="10"/>
                  </a:lnTo>
                  <a:lnTo>
                    <a:pt x="21" y="0"/>
                  </a:lnTo>
                  <a:lnTo>
                    <a:pt x="44" y="16"/>
                  </a:lnTo>
                  <a:lnTo>
                    <a:pt x="61" y="12"/>
                  </a:lnTo>
                  <a:lnTo>
                    <a:pt x="69" y="20"/>
                  </a:lnTo>
                  <a:lnTo>
                    <a:pt x="65" y="35"/>
                  </a:lnTo>
                  <a:lnTo>
                    <a:pt x="65" y="45"/>
                  </a:lnTo>
                  <a:lnTo>
                    <a:pt x="82" y="50"/>
                  </a:lnTo>
                  <a:lnTo>
                    <a:pt x="109" y="79"/>
                  </a:lnTo>
                  <a:lnTo>
                    <a:pt x="102" y="12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5">
              <a:extLst>
                <a:ext uri="{FF2B5EF4-FFF2-40B4-BE49-F238E27FC236}">
                  <a16:creationId xmlns:a16="http://schemas.microsoft.com/office/drawing/2014/main" id="{973211E3-0D47-4301-BC7C-D83A0BBD115D}"/>
                </a:ext>
              </a:extLst>
            </p:cNvPr>
            <p:cNvSpPr>
              <a:spLocks/>
            </p:cNvSpPr>
            <p:nvPr/>
          </p:nvSpPr>
          <p:spPr bwMode="auto">
            <a:xfrm>
              <a:off x="1283" y="3159"/>
              <a:ext cx="146" cy="121"/>
            </a:xfrm>
            <a:custGeom>
              <a:avLst/>
              <a:gdLst>
                <a:gd name="T0" fmla="*/ 63 w 146"/>
                <a:gd name="T1" fmla="*/ 0 h 121"/>
                <a:gd name="T2" fmla="*/ 88 w 146"/>
                <a:gd name="T3" fmla="*/ 0 h 121"/>
                <a:gd name="T4" fmla="*/ 111 w 146"/>
                <a:gd name="T5" fmla="*/ 21 h 121"/>
                <a:gd name="T6" fmla="*/ 119 w 146"/>
                <a:gd name="T7" fmla="*/ 15 h 121"/>
                <a:gd name="T8" fmla="*/ 127 w 146"/>
                <a:gd name="T9" fmla="*/ 25 h 121"/>
                <a:gd name="T10" fmla="*/ 127 w 146"/>
                <a:gd name="T11" fmla="*/ 52 h 121"/>
                <a:gd name="T12" fmla="*/ 146 w 146"/>
                <a:gd name="T13" fmla="*/ 71 h 121"/>
                <a:gd name="T14" fmla="*/ 144 w 146"/>
                <a:gd name="T15" fmla="*/ 84 h 121"/>
                <a:gd name="T16" fmla="*/ 129 w 146"/>
                <a:gd name="T17" fmla="*/ 84 h 121"/>
                <a:gd name="T18" fmla="*/ 125 w 146"/>
                <a:gd name="T19" fmla="*/ 94 h 121"/>
                <a:gd name="T20" fmla="*/ 117 w 146"/>
                <a:gd name="T21" fmla="*/ 92 h 121"/>
                <a:gd name="T22" fmla="*/ 102 w 146"/>
                <a:gd name="T23" fmla="*/ 109 h 121"/>
                <a:gd name="T24" fmla="*/ 92 w 146"/>
                <a:gd name="T25" fmla="*/ 109 h 121"/>
                <a:gd name="T26" fmla="*/ 90 w 146"/>
                <a:gd name="T27" fmla="*/ 117 h 121"/>
                <a:gd name="T28" fmla="*/ 75 w 146"/>
                <a:gd name="T29" fmla="*/ 115 h 121"/>
                <a:gd name="T30" fmla="*/ 71 w 146"/>
                <a:gd name="T31" fmla="*/ 109 h 121"/>
                <a:gd name="T32" fmla="*/ 50 w 146"/>
                <a:gd name="T33" fmla="*/ 109 h 121"/>
                <a:gd name="T34" fmla="*/ 40 w 146"/>
                <a:gd name="T35" fmla="*/ 117 h 121"/>
                <a:gd name="T36" fmla="*/ 23 w 146"/>
                <a:gd name="T37" fmla="*/ 121 h 121"/>
                <a:gd name="T38" fmla="*/ 0 w 146"/>
                <a:gd name="T39" fmla="*/ 105 h 121"/>
                <a:gd name="T40" fmla="*/ 2 w 146"/>
                <a:gd name="T41" fmla="*/ 100 h 121"/>
                <a:gd name="T42" fmla="*/ 6 w 146"/>
                <a:gd name="T43" fmla="*/ 86 h 121"/>
                <a:gd name="T44" fmla="*/ 29 w 146"/>
                <a:gd name="T45" fmla="*/ 71 h 121"/>
                <a:gd name="T46" fmla="*/ 23 w 146"/>
                <a:gd name="T47" fmla="*/ 55 h 121"/>
                <a:gd name="T48" fmla="*/ 31 w 146"/>
                <a:gd name="T49" fmla="*/ 48 h 121"/>
                <a:gd name="T50" fmla="*/ 29 w 146"/>
                <a:gd name="T51" fmla="*/ 30 h 121"/>
                <a:gd name="T52" fmla="*/ 40 w 146"/>
                <a:gd name="T53" fmla="*/ 23 h 121"/>
                <a:gd name="T54" fmla="*/ 44 w 146"/>
                <a:gd name="T55" fmla="*/ 23 h 121"/>
                <a:gd name="T56" fmla="*/ 50 w 146"/>
                <a:gd name="T57" fmla="*/ 9 h 121"/>
                <a:gd name="T58" fmla="*/ 63 w 146"/>
                <a:gd name="T59"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21">
                  <a:moveTo>
                    <a:pt x="63" y="0"/>
                  </a:moveTo>
                  <a:lnTo>
                    <a:pt x="88" y="0"/>
                  </a:lnTo>
                  <a:lnTo>
                    <a:pt x="111" y="21"/>
                  </a:lnTo>
                  <a:lnTo>
                    <a:pt x="119" y="15"/>
                  </a:lnTo>
                  <a:lnTo>
                    <a:pt x="127" y="25"/>
                  </a:lnTo>
                  <a:lnTo>
                    <a:pt x="127" y="52"/>
                  </a:lnTo>
                  <a:lnTo>
                    <a:pt x="146" y="71"/>
                  </a:lnTo>
                  <a:lnTo>
                    <a:pt x="144" y="84"/>
                  </a:lnTo>
                  <a:lnTo>
                    <a:pt x="129" y="84"/>
                  </a:lnTo>
                  <a:lnTo>
                    <a:pt x="125" y="94"/>
                  </a:lnTo>
                  <a:lnTo>
                    <a:pt x="117" y="92"/>
                  </a:lnTo>
                  <a:lnTo>
                    <a:pt x="102" y="109"/>
                  </a:lnTo>
                  <a:lnTo>
                    <a:pt x="92" y="109"/>
                  </a:lnTo>
                  <a:lnTo>
                    <a:pt x="90" y="117"/>
                  </a:lnTo>
                  <a:lnTo>
                    <a:pt x="75" y="115"/>
                  </a:lnTo>
                  <a:lnTo>
                    <a:pt x="71" y="109"/>
                  </a:lnTo>
                  <a:lnTo>
                    <a:pt x="50" y="109"/>
                  </a:lnTo>
                  <a:lnTo>
                    <a:pt x="40" y="117"/>
                  </a:lnTo>
                  <a:lnTo>
                    <a:pt x="23" y="121"/>
                  </a:lnTo>
                  <a:lnTo>
                    <a:pt x="0" y="105"/>
                  </a:lnTo>
                  <a:lnTo>
                    <a:pt x="2" y="100"/>
                  </a:lnTo>
                  <a:lnTo>
                    <a:pt x="6" y="86"/>
                  </a:lnTo>
                  <a:lnTo>
                    <a:pt x="29" y="71"/>
                  </a:lnTo>
                  <a:lnTo>
                    <a:pt x="23" y="55"/>
                  </a:lnTo>
                  <a:lnTo>
                    <a:pt x="31" y="48"/>
                  </a:lnTo>
                  <a:lnTo>
                    <a:pt x="29" y="30"/>
                  </a:lnTo>
                  <a:lnTo>
                    <a:pt x="40" y="23"/>
                  </a:lnTo>
                  <a:lnTo>
                    <a:pt x="44" y="23"/>
                  </a:lnTo>
                  <a:lnTo>
                    <a:pt x="50" y="9"/>
                  </a:lnTo>
                  <a:lnTo>
                    <a:pt x="63"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36">
              <a:extLst>
                <a:ext uri="{FF2B5EF4-FFF2-40B4-BE49-F238E27FC236}">
                  <a16:creationId xmlns:a16="http://schemas.microsoft.com/office/drawing/2014/main" id="{5FB7D83E-9047-4936-9FC0-8677306F7727}"/>
                </a:ext>
              </a:extLst>
            </p:cNvPr>
            <p:cNvSpPr>
              <a:spLocks/>
            </p:cNvSpPr>
            <p:nvPr/>
          </p:nvSpPr>
          <p:spPr bwMode="auto">
            <a:xfrm>
              <a:off x="1083" y="3072"/>
              <a:ext cx="263" cy="173"/>
            </a:xfrm>
            <a:custGeom>
              <a:avLst/>
              <a:gdLst>
                <a:gd name="T0" fmla="*/ 0 w 263"/>
                <a:gd name="T1" fmla="*/ 64 h 173"/>
                <a:gd name="T2" fmla="*/ 6 w 263"/>
                <a:gd name="T3" fmla="*/ 52 h 173"/>
                <a:gd name="T4" fmla="*/ 17 w 263"/>
                <a:gd name="T5" fmla="*/ 48 h 173"/>
                <a:gd name="T6" fmla="*/ 25 w 263"/>
                <a:gd name="T7" fmla="*/ 33 h 173"/>
                <a:gd name="T8" fmla="*/ 23 w 263"/>
                <a:gd name="T9" fmla="*/ 19 h 173"/>
                <a:gd name="T10" fmla="*/ 33 w 263"/>
                <a:gd name="T11" fmla="*/ 12 h 173"/>
                <a:gd name="T12" fmla="*/ 38 w 263"/>
                <a:gd name="T13" fmla="*/ 0 h 173"/>
                <a:gd name="T14" fmla="*/ 48 w 263"/>
                <a:gd name="T15" fmla="*/ 8 h 173"/>
                <a:gd name="T16" fmla="*/ 69 w 263"/>
                <a:gd name="T17" fmla="*/ 12 h 173"/>
                <a:gd name="T18" fmla="*/ 75 w 263"/>
                <a:gd name="T19" fmla="*/ 19 h 173"/>
                <a:gd name="T20" fmla="*/ 88 w 263"/>
                <a:gd name="T21" fmla="*/ 19 h 173"/>
                <a:gd name="T22" fmla="*/ 90 w 263"/>
                <a:gd name="T23" fmla="*/ 25 h 173"/>
                <a:gd name="T24" fmla="*/ 106 w 263"/>
                <a:gd name="T25" fmla="*/ 25 h 173"/>
                <a:gd name="T26" fmla="*/ 117 w 263"/>
                <a:gd name="T27" fmla="*/ 31 h 173"/>
                <a:gd name="T28" fmla="*/ 123 w 263"/>
                <a:gd name="T29" fmla="*/ 31 h 173"/>
                <a:gd name="T30" fmla="*/ 131 w 263"/>
                <a:gd name="T31" fmla="*/ 23 h 173"/>
                <a:gd name="T32" fmla="*/ 144 w 263"/>
                <a:gd name="T33" fmla="*/ 25 h 173"/>
                <a:gd name="T34" fmla="*/ 152 w 263"/>
                <a:gd name="T35" fmla="*/ 16 h 173"/>
                <a:gd name="T36" fmla="*/ 167 w 263"/>
                <a:gd name="T37" fmla="*/ 19 h 173"/>
                <a:gd name="T38" fmla="*/ 169 w 263"/>
                <a:gd name="T39" fmla="*/ 29 h 173"/>
                <a:gd name="T40" fmla="*/ 175 w 263"/>
                <a:gd name="T41" fmla="*/ 39 h 173"/>
                <a:gd name="T42" fmla="*/ 186 w 263"/>
                <a:gd name="T43" fmla="*/ 39 h 173"/>
                <a:gd name="T44" fmla="*/ 196 w 263"/>
                <a:gd name="T45" fmla="*/ 50 h 173"/>
                <a:gd name="T46" fmla="*/ 202 w 263"/>
                <a:gd name="T47" fmla="*/ 46 h 173"/>
                <a:gd name="T48" fmla="*/ 202 w 263"/>
                <a:gd name="T49" fmla="*/ 42 h 173"/>
                <a:gd name="T50" fmla="*/ 234 w 263"/>
                <a:gd name="T51" fmla="*/ 60 h 173"/>
                <a:gd name="T52" fmla="*/ 261 w 263"/>
                <a:gd name="T53" fmla="*/ 60 h 173"/>
                <a:gd name="T54" fmla="*/ 263 w 263"/>
                <a:gd name="T55" fmla="*/ 87 h 173"/>
                <a:gd name="T56" fmla="*/ 250 w 263"/>
                <a:gd name="T57" fmla="*/ 96 h 173"/>
                <a:gd name="T58" fmla="*/ 244 w 263"/>
                <a:gd name="T59" fmla="*/ 110 h 173"/>
                <a:gd name="T60" fmla="*/ 240 w 263"/>
                <a:gd name="T61" fmla="*/ 110 h 173"/>
                <a:gd name="T62" fmla="*/ 229 w 263"/>
                <a:gd name="T63" fmla="*/ 117 h 173"/>
                <a:gd name="T64" fmla="*/ 231 w 263"/>
                <a:gd name="T65" fmla="*/ 135 h 173"/>
                <a:gd name="T66" fmla="*/ 223 w 263"/>
                <a:gd name="T67" fmla="*/ 142 h 173"/>
                <a:gd name="T68" fmla="*/ 229 w 263"/>
                <a:gd name="T69" fmla="*/ 158 h 173"/>
                <a:gd name="T70" fmla="*/ 206 w 263"/>
                <a:gd name="T71" fmla="*/ 173 h 173"/>
                <a:gd name="T72" fmla="*/ 190 w 263"/>
                <a:gd name="T73" fmla="*/ 169 h 173"/>
                <a:gd name="T74" fmla="*/ 171 w 263"/>
                <a:gd name="T75" fmla="*/ 160 h 173"/>
                <a:gd name="T76" fmla="*/ 163 w 263"/>
                <a:gd name="T77" fmla="*/ 160 h 173"/>
                <a:gd name="T78" fmla="*/ 146 w 263"/>
                <a:gd name="T79" fmla="*/ 152 h 173"/>
                <a:gd name="T80" fmla="*/ 133 w 263"/>
                <a:gd name="T81" fmla="*/ 150 h 173"/>
                <a:gd name="T82" fmla="*/ 125 w 263"/>
                <a:gd name="T83" fmla="*/ 133 h 173"/>
                <a:gd name="T84" fmla="*/ 113 w 263"/>
                <a:gd name="T85" fmla="*/ 144 h 173"/>
                <a:gd name="T86" fmla="*/ 100 w 263"/>
                <a:gd name="T87" fmla="*/ 144 h 173"/>
                <a:gd name="T88" fmla="*/ 100 w 263"/>
                <a:gd name="T89" fmla="*/ 146 h 173"/>
                <a:gd name="T90" fmla="*/ 90 w 263"/>
                <a:gd name="T91" fmla="*/ 131 h 173"/>
                <a:gd name="T92" fmla="*/ 77 w 263"/>
                <a:gd name="T93" fmla="*/ 121 h 173"/>
                <a:gd name="T94" fmla="*/ 75 w 263"/>
                <a:gd name="T95" fmla="*/ 110 h 173"/>
                <a:gd name="T96" fmla="*/ 69 w 263"/>
                <a:gd name="T97" fmla="*/ 108 h 173"/>
                <a:gd name="T98" fmla="*/ 58 w 263"/>
                <a:gd name="T99" fmla="*/ 110 h 173"/>
                <a:gd name="T100" fmla="*/ 46 w 263"/>
                <a:gd name="T101" fmla="*/ 112 h 173"/>
                <a:gd name="T102" fmla="*/ 15 w 263"/>
                <a:gd name="T103" fmla="*/ 87 h 173"/>
                <a:gd name="T104" fmla="*/ 15 w 263"/>
                <a:gd name="T105" fmla="*/ 75 h 173"/>
                <a:gd name="T106" fmla="*/ 0 w 263"/>
                <a:gd name="T107" fmla="*/ 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3" h="173">
                  <a:moveTo>
                    <a:pt x="0" y="64"/>
                  </a:moveTo>
                  <a:lnTo>
                    <a:pt x="6" y="52"/>
                  </a:lnTo>
                  <a:lnTo>
                    <a:pt x="17" y="48"/>
                  </a:lnTo>
                  <a:lnTo>
                    <a:pt x="25" y="33"/>
                  </a:lnTo>
                  <a:lnTo>
                    <a:pt x="23" y="19"/>
                  </a:lnTo>
                  <a:lnTo>
                    <a:pt x="33" y="12"/>
                  </a:lnTo>
                  <a:lnTo>
                    <a:pt x="38" y="0"/>
                  </a:lnTo>
                  <a:lnTo>
                    <a:pt x="48" y="8"/>
                  </a:lnTo>
                  <a:lnTo>
                    <a:pt x="69" y="12"/>
                  </a:lnTo>
                  <a:lnTo>
                    <a:pt x="75" y="19"/>
                  </a:lnTo>
                  <a:lnTo>
                    <a:pt x="88" y="19"/>
                  </a:lnTo>
                  <a:lnTo>
                    <a:pt x="90" y="25"/>
                  </a:lnTo>
                  <a:lnTo>
                    <a:pt x="106" y="25"/>
                  </a:lnTo>
                  <a:lnTo>
                    <a:pt x="117" y="31"/>
                  </a:lnTo>
                  <a:lnTo>
                    <a:pt x="123" y="31"/>
                  </a:lnTo>
                  <a:lnTo>
                    <a:pt x="131" y="23"/>
                  </a:lnTo>
                  <a:lnTo>
                    <a:pt x="144" y="25"/>
                  </a:lnTo>
                  <a:lnTo>
                    <a:pt x="152" y="16"/>
                  </a:lnTo>
                  <a:lnTo>
                    <a:pt x="167" y="19"/>
                  </a:lnTo>
                  <a:lnTo>
                    <a:pt x="169" y="29"/>
                  </a:lnTo>
                  <a:lnTo>
                    <a:pt x="175" y="39"/>
                  </a:lnTo>
                  <a:lnTo>
                    <a:pt x="186" y="39"/>
                  </a:lnTo>
                  <a:lnTo>
                    <a:pt x="196" y="50"/>
                  </a:lnTo>
                  <a:lnTo>
                    <a:pt x="202" y="46"/>
                  </a:lnTo>
                  <a:lnTo>
                    <a:pt x="202" y="42"/>
                  </a:lnTo>
                  <a:lnTo>
                    <a:pt x="234" y="60"/>
                  </a:lnTo>
                  <a:lnTo>
                    <a:pt x="261" y="60"/>
                  </a:lnTo>
                  <a:lnTo>
                    <a:pt x="263" y="87"/>
                  </a:lnTo>
                  <a:lnTo>
                    <a:pt x="250" y="96"/>
                  </a:lnTo>
                  <a:lnTo>
                    <a:pt x="244" y="110"/>
                  </a:lnTo>
                  <a:lnTo>
                    <a:pt x="240" y="110"/>
                  </a:lnTo>
                  <a:lnTo>
                    <a:pt x="229" y="117"/>
                  </a:lnTo>
                  <a:lnTo>
                    <a:pt x="231" y="135"/>
                  </a:lnTo>
                  <a:lnTo>
                    <a:pt x="223" y="142"/>
                  </a:lnTo>
                  <a:lnTo>
                    <a:pt x="229" y="158"/>
                  </a:lnTo>
                  <a:lnTo>
                    <a:pt x="206" y="173"/>
                  </a:lnTo>
                  <a:lnTo>
                    <a:pt x="190" y="169"/>
                  </a:lnTo>
                  <a:lnTo>
                    <a:pt x="171" y="160"/>
                  </a:lnTo>
                  <a:lnTo>
                    <a:pt x="163" y="160"/>
                  </a:lnTo>
                  <a:lnTo>
                    <a:pt x="146" y="152"/>
                  </a:lnTo>
                  <a:lnTo>
                    <a:pt x="133" y="150"/>
                  </a:lnTo>
                  <a:lnTo>
                    <a:pt x="125" y="133"/>
                  </a:lnTo>
                  <a:lnTo>
                    <a:pt x="113" y="144"/>
                  </a:lnTo>
                  <a:lnTo>
                    <a:pt x="100" y="144"/>
                  </a:lnTo>
                  <a:lnTo>
                    <a:pt x="100" y="146"/>
                  </a:lnTo>
                  <a:lnTo>
                    <a:pt x="90" y="131"/>
                  </a:lnTo>
                  <a:lnTo>
                    <a:pt x="77" y="121"/>
                  </a:lnTo>
                  <a:lnTo>
                    <a:pt x="75" y="110"/>
                  </a:lnTo>
                  <a:lnTo>
                    <a:pt x="69" y="108"/>
                  </a:lnTo>
                  <a:lnTo>
                    <a:pt x="58" y="110"/>
                  </a:lnTo>
                  <a:lnTo>
                    <a:pt x="46" y="112"/>
                  </a:lnTo>
                  <a:lnTo>
                    <a:pt x="15" y="87"/>
                  </a:lnTo>
                  <a:lnTo>
                    <a:pt x="15" y="75"/>
                  </a:lnTo>
                  <a:lnTo>
                    <a:pt x="0" y="6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37">
              <a:extLst>
                <a:ext uri="{FF2B5EF4-FFF2-40B4-BE49-F238E27FC236}">
                  <a16:creationId xmlns:a16="http://schemas.microsoft.com/office/drawing/2014/main" id="{49064817-6525-4684-8C77-205323D4F7D4}"/>
                </a:ext>
              </a:extLst>
            </p:cNvPr>
            <p:cNvSpPr>
              <a:spLocks/>
            </p:cNvSpPr>
            <p:nvPr/>
          </p:nvSpPr>
          <p:spPr bwMode="auto">
            <a:xfrm>
              <a:off x="1006" y="3124"/>
              <a:ext cx="177" cy="156"/>
            </a:xfrm>
            <a:custGeom>
              <a:avLst/>
              <a:gdLst>
                <a:gd name="T0" fmla="*/ 3 w 85"/>
                <a:gd name="T1" fmla="*/ 66 h 75"/>
                <a:gd name="T2" fmla="*/ 5 w 85"/>
                <a:gd name="T3" fmla="*/ 61 h 75"/>
                <a:gd name="T4" fmla="*/ 6 w 85"/>
                <a:gd name="T5" fmla="*/ 54 h 75"/>
                <a:gd name="T6" fmla="*/ 1 w 85"/>
                <a:gd name="T7" fmla="*/ 47 h 75"/>
                <a:gd name="T8" fmla="*/ 5 w 85"/>
                <a:gd name="T9" fmla="*/ 41 h 75"/>
                <a:gd name="T10" fmla="*/ 4 w 85"/>
                <a:gd name="T11" fmla="*/ 34 h 75"/>
                <a:gd name="T12" fmla="*/ 10 w 85"/>
                <a:gd name="T13" fmla="*/ 25 h 75"/>
                <a:gd name="T14" fmla="*/ 10 w 85"/>
                <a:gd name="T15" fmla="*/ 16 h 75"/>
                <a:gd name="T16" fmla="*/ 20 w 85"/>
                <a:gd name="T17" fmla="*/ 12 h 75"/>
                <a:gd name="T18" fmla="*/ 26 w 85"/>
                <a:gd name="T19" fmla="*/ 4 h 75"/>
                <a:gd name="T20" fmla="*/ 29 w 85"/>
                <a:gd name="T21" fmla="*/ 0 h 75"/>
                <a:gd name="T22" fmla="*/ 34 w 85"/>
                <a:gd name="T23" fmla="*/ 0 h 75"/>
                <a:gd name="T24" fmla="*/ 37 w 85"/>
                <a:gd name="T25" fmla="*/ 6 h 75"/>
                <a:gd name="T26" fmla="*/ 44 w 85"/>
                <a:gd name="T27" fmla="*/ 11 h 75"/>
                <a:gd name="T28" fmla="*/ 44 w 85"/>
                <a:gd name="T29" fmla="*/ 17 h 75"/>
                <a:gd name="T30" fmla="*/ 59 w 85"/>
                <a:gd name="T31" fmla="*/ 29 h 75"/>
                <a:gd name="T32" fmla="*/ 65 w 85"/>
                <a:gd name="T33" fmla="*/ 28 h 75"/>
                <a:gd name="T34" fmla="*/ 70 w 85"/>
                <a:gd name="T35" fmla="*/ 27 h 75"/>
                <a:gd name="T36" fmla="*/ 73 w 85"/>
                <a:gd name="T37" fmla="*/ 28 h 75"/>
                <a:gd name="T38" fmla="*/ 74 w 85"/>
                <a:gd name="T39" fmla="*/ 33 h 75"/>
                <a:gd name="T40" fmla="*/ 80 w 85"/>
                <a:gd name="T41" fmla="*/ 38 h 75"/>
                <a:gd name="T42" fmla="*/ 85 w 85"/>
                <a:gd name="T43" fmla="*/ 45 h 75"/>
                <a:gd name="T44" fmla="*/ 84 w 85"/>
                <a:gd name="T45" fmla="*/ 53 h 75"/>
                <a:gd name="T46" fmla="*/ 77 w 85"/>
                <a:gd name="T47" fmla="*/ 55 h 75"/>
                <a:gd name="T48" fmla="*/ 70 w 85"/>
                <a:gd name="T49" fmla="*/ 65 h 75"/>
                <a:gd name="T50" fmla="*/ 62 w 85"/>
                <a:gd name="T51" fmla="*/ 64 h 75"/>
                <a:gd name="T52" fmla="*/ 54 w 85"/>
                <a:gd name="T53" fmla="*/ 69 h 75"/>
                <a:gd name="T54" fmla="*/ 47 w 85"/>
                <a:gd name="T55" fmla="*/ 63 h 75"/>
                <a:gd name="T56" fmla="*/ 42 w 85"/>
                <a:gd name="T57" fmla="*/ 65 h 75"/>
                <a:gd name="T58" fmla="*/ 38 w 85"/>
                <a:gd name="T59" fmla="*/ 57 h 75"/>
                <a:gd name="T60" fmla="*/ 32 w 85"/>
                <a:gd name="T61" fmla="*/ 57 h 75"/>
                <a:gd name="T62" fmla="*/ 29 w 85"/>
                <a:gd name="T63" fmla="*/ 61 h 75"/>
                <a:gd name="T64" fmla="*/ 25 w 85"/>
                <a:gd name="T65" fmla="*/ 62 h 75"/>
                <a:gd name="T66" fmla="*/ 23 w 85"/>
                <a:gd name="T67" fmla="*/ 64 h 75"/>
                <a:gd name="T68" fmla="*/ 23 w 85"/>
                <a:gd name="T69" fmla="*/ 63 h 75"/>
                <a:gd name="T70" fmla="*/ 13 w 85"/>
                <a:gd name="T71" fmla="*/ 67 h 75"/>
                <a:gd name="T72" fmla="*/ 7 w 85"/>
                <a:gd name="T73" fmla="*/ 75 h 75"/>
                <a:gd name="T74" fmla="*/ 5 w 85"/>
                <a:gd name="T75" fmla="*/ 68 h 75"/>
                <a:gd name="T76" fmla="*/ 3 w 85"/>
                <a:gd name="T77"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75">
                  <a:moveTo>
                    <a:pt x="3" y="66"/>
                  </a:moveTo>
                  <a:cubicBezTo>
                    <a:pt x="4" y="65"/>
                    <a:pt x="4" y="64"/>
                    <a:pt x="5" y="61"/>
                  </a:cubicBezTo>
                  <a:cubicBezTo>
                    <a:pt x="5" y="56"/>
                    <a:pt x="6" y="57"/>
                    <a:pt x="6" y="54"/>
                  </a:cubicBezTo>
                  <a:cubicBezTo>
                    <a:pt x="6" y="51"/>
                    <a:pt x="2" y="50"/>
                    <a:pt x="1" y="47"/>
                  </a:cubicBezTo>
                  <a:cubicBezTo>
                    <a:pt x="0" y="43"/>
                    <a:pt x="5" y="43"/>
                    <a:pt x="5" y="41"/>
                  </a:cubicBezTo>
                  <a:cubicBezTo>
                    <a:pt x="6" y="39"/>
                    <a:pt x="4" y="36"/>
                    <a:pt x="4" y="34"/>
                  </a:cubicBezTo>
                  <a:cubicBezTo>
                    <a:pt x="3" y="31"/>
                    <a:pt x="8" y="27"/>
                    <a:pt x="10" y="25"/>
                  </a:cubicBezTo>
                  <a:cubicBezTo>
                    <a:pt x="11" y="23"/>
                    <a:pt x="10" y="18"/>
                    <a:pt x="10" y="16"/>
                  </a:cubicBezTo>
                  <a:cubicBezTo>
                    <a:pt x="11" y="13"/>
                    <a:pt x="17" y="13"/>
                    <a:pt x="20" y="12"/>
                  </a:cubicBezTo>
                  <a:cubicBezTo>
                    <a:pt x="24" y="11"/>
                    <a:pt x="21" y="6"/>
                    <a:pt x="26" y="4"/>
                  </a:cubicBezTo>
                  <a:cubicBezTo>
                    <a:pt x="28" y="3"/>
                    <a:pt x="29" y="2"/>
                    <a:pt x="29" y="0"/>
                  </a:cubicBezTo>
                  <a:cubicBezTo>
                    <a:pt x="34" y="0"/>
                    <a:pt x="34" y="0"/>
                    <a:pt x="34" y="0"/>
                  </a:cubicBezTo>
                  <a:cubicBezTo>
                    <a:pt x="37" y="6"/>
                    <a:pt x="37" y="6"/>
                    <a:pt x="37" y="6"/>
                  </a:cubicBezTo>
                  <a:cubicBezTo>
                    <a:pt x="44" y="11"/>
                    <a:pt x="44" y="11"/>
                    <a:pt x="44" y="11"/>
                  </a:cubicBezTo>
                  <a:cubicBezTo>
                    <a:pt x="44" y="17"/>
                    <a:pt x="44" y="17"/>
                    <a:pt x="44" y="17"/>
                  </a:cubicBezTo>
                  <a:cubicBezTo>
                    <a:pt x="59" y="29"/>
                    <a:pt x="59" y="29"/>
                    <a:pt x="59" y="29"/>
                  </a:cubicBezTo>
                  <a:cubicBezTo>
                    <a:pt x="65" y="28"/>
                    <a:pt x="65" y="28"/>
                    <a:pt x="65" y="28"/>
                  </a:cubicBezTo>
                  <a:cubicBezTo>
                    <a:pt x="70" y="27"/>
                    <a:pt x="70" y="27"/>
                    <a:pt x="70" y="27"/>
                  </a:cubicBezTo>
                  <a:cubicBezTo>
                    <a:pt x="73" y="28"/>
                    <a:pt x="73" y="28"/>
                    <a:pt x="73" y="28"/>
                  </a:cubicBezTo>
                  <a:cubicBezTo>
                    <a:pt x="74" y="33"/>
                    <a:pt x="74" y="33"/>
                    <a:pt x="74" y="33"/>
                  </a:cubicBezTo>
                  <a:cubicBezTo>
                    <a:pt x="80" y="38"/>
                    <a:pt x="80" y="38"/>
                    <a:pt x="80" y="38"/>
                  </a:cubicBezTo>
                  <a:cubicBezTo>
                    <a:pt x="85" y="45"/>
                    <a:pt x="85" y="45"/>
                    <a:pt x="85" y="45"/>
                  </a:cubicBezTo>
                  <a:cubicBezTo>
                    <a:pt x="84" y="53"/>
                    <a:pt x="84" y="53"/>
                    <a:pt x="84" y="53"/>
                  </a:cubicBezTo>
                  <a:cubicBezTo>
                    <a:pt x="77" y="55"/>
                    <a:pt x="77" y="55"/>
                    <a:pt x="77" y="55"/>
                  </a:cubicBezTo>
                  <a:cubicBezTo>
                    <a:pt x="70" y="65"/>
                    <a:pt x="70" y="65"/>
                    <a:pt x="70" y="65"/>
                  </a:cubicBezTo>
                  <a:cubicBezTo>
                    <a:pt x="62" y="64"/>
                    <a:pt x="62" y="64"/>
                    <a:pt x="62" y="64"/>
                  </a:cubicBezTo>
                  <a:cubicBezTo>
                    <a:pt x="54" y="69"/>
                    <a:pt x="54" y="69"/>
                    <a:pt x="54" y="69"/>
                  </a:cubicBezTo>
                  <a:cubicBezTo>
                    <a:pt x="47" y="63"/>
                    <a:pt x="47" y="63"/>
                    <a:pt x="47" y="63"/>
                  </a:cubicBezTo>
                  <a:cubicBezTo>
                    <a:pt x="42" y="65"/>
                    <a:pt x="42" y="65"/>
                    <a:pt x="42" y="65"/>
                  </a:cubicBezTo>
                  <a:cubicBezTo>
                    <a:pt x="38" y="57"/>
                    <a:pt x="38" y="57"/>
                    <a:pt x="38" y="57"/>
                  </a:cubicBezTo>
                  <a:cubicBezTo>
                    <a:pt x="32" y="57"/>
                    <a:pt x="32" y="57"/>
                    <a:pt x="32" y="57"/>
                  </a:cubicBezTo>
                  <a:cubicBezTo>
                    <a:pt x="29" y="61"/>
                    <a:pt x="29" y="61"/>
                    <a:pt x="29" y="61"/>
                  </a:cubicBezTo>
                  <a:cubicBezTo>
                    <a:pt x="25" y="62"/>
                    <a:pt x="25" y="62"/>
                    <a:pt x="25" y="62"/>
                  </a:cubicBezTo>
                  <a:cubicBezTo>
                    <a:pt x="23" y="64"/>
                    <a:pt x="23" y="64"/>
                    <a:pt x="23" y="64"/>
                  </a:cubicBezTo>
                  <a:cubicBezTo>
                    <a:pt x="23" y="63"/>
                    <a:pt x="23" y="63"/>
                    <a:pt x="23" y="63"/>
                  </a:cubicBezTo>
                  <a:cubicBezTo>
                    <a:pt x="13" y="67"/>
                    <a:pt x="13" y="67"/>
                    <a:pt x="13" y="67"/>
                  </a:cubicBezTo>
                  <a:cubicBezTo>
                    <a:pt x="7" y="75"/>
                    <a:pt x="7" y="75"/>
                    <a:pt x="7" y="75"/>
                  </a:cubicBezTo>
                  <a:cubicBezTo>
                    <a:pt x="5" y="68"/>
                    <a:pt x="5" y="68"/>
                    <a:pt x="5" y="68"/>
                  </a:cubicBezTo>
                  <a:lnTo>
                    <a:pt x="3" y="66"/>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38">
              <a:extLst>
                <a:ext uri="{FF2B5EF4-FFF2-40B4-BE49-F238E27FC236}">
                  <a16:creationId xmlns:a16="http://schemas.microsoft.com/office/drawing/2014/main" id="{A18A1E34-2F28-4B93-9ACC-8C432A26B1BB}"/>
                </a:ext>
              </a:extLst>
            </p:cNvPr>
            <p:cNvSpPr>
              <a:spLocks/>
            </p:cNvSpPr>
            <p:nvPr/>
          </p:nvSpPr>
          <p:spPr bwMode="auto">
            <a:xfrm>
              <a:off x="931" y="3236"/>
              <a:ext cx="135" cy="132"/>
            </a:xfrm>
            <a:custGeom>
              <a:avLst/>
              <a:gdLst>
                <a:gd name="T0" fmla="*/ 28 w 65"/>
                <a:gd name="T1" fmla="*/ 59 h 63"/>
                <a:gd name="T2" fmla="*/ 29 w 65"/>
                <a:gd name="T3" fmla="*/ 47 h 63"/>
                <a:gd name="T4" fmla="*/ 23 w 65"/>
                <a:gd name="T5" fmla="*/ 40 h 63"/>
                <a:gd name="T6" fmla="*/ 14 w 65"/>
                <a:gd name="T7" fmla="*/ 37 h 63"/>
                <a:gd name="T8" fmla="*/ 11 w 65"/>
                <a:gd name="T9" fmla="*/ 31 h 63"/>
                <a:gd name="T10" fmla="*/ 5 w 65"/>
                <a:gd name="T11" fmla="*/ 31 h 63"/>
                <a:gd name="T12" fmla="*/ 1 w 65"/>
                <a:gd name="T13" fmla="*/ 27 h 63"/>
                <a:gd name="T14" fmla="*/ 5 w 65"/>
                <a:gd name="T15" fmla="*/ 18 h 63"/>
                <a:gd name="T16" fmla="*/ 12 w 65"/>
                <a:gd name="T17" fmla="*/ 7 h 63"/>
                <a:gd name="T18" fmla="*/ 18 w 65"/>
                <a:gd name="T19" fmla="*/ 1 h 63"/>
                <a:gd name="T20" fmla="*/ 23 w 65"/>
                <a:gd name="T21" fmla="*/ 8 h 63"/>
                <a:gd name="T22" fmla="*/ 34 w 65"/>
                <a:gd name="T23" fmla="*/ 13 h 63"/>
                <a:gd name="T24" fmla="*/ 39 w 65"/>
                <a:gd name="T25" fmla="*/ 12 h 63"/>
                <a:gd name="T26" fmla="*/ 41 w 65"/>
                <a:gd name="T27" fmla="*/ 14 h 63"/>
                <a:gd name="T28" fmla="*/ 43 w 65"/>
                <a:gd name="T29" fmla="*/ 21 h 63"/>
                <a:gd name="T30" fmla="*/ 49 w 65"/>
                <a:gd name="T31" fmla="*/ 13 h 63"/>
                <a:gd name="T32" fmla="*/ 59 w 65"/>
                <a:gd name="T33" fmla="*/ 9 h 63"/>
                <a:gd name="T34" fmla="*/ 61 w 65"/>
                <a:gd name="T35" fmla="*/ 10 h 63"/>
                <a:gd name="T36" fmla="*/ 62 w 65"/>
                <a:gd name="T37" fmla="*/ 18 h 63"/>
                <a:gd name="T38" fmla="*/ 63 w 65"/>
                <a:gd name="T39" fmla="*/ 23 h 63"/>
                <a:gd name="T40" fmla="*/ 63 w 65"/>
                <a:gd name="T41" fmla="*/ 29 h 63"/>
                <a:gd name="T42" fmla="*/ 59 w 65"/>
                <a:gd name="T43" fmla="*/ 32 h 63"/>
                <a:gd name="T44" fmla="*/ 60 w 65"/>
                <a:gd name="T45" fmla="*/ 36 h 63"/>
                <a:gd name="T46" fmla="*/ 65 w 65"/>
                <a:gd name="T47" fmla="*/ 41 h 63"/>
                <a:gd name="T48" fmla="*/ 65 w 65"/>
                <a:gd name="T49" fmla="*/ 45 h 63"/>
                <a:gd name="T50" fmla="*/ 62 w 65"/>
                <a:gd name="T51" fmla="*/ 46 h 63"/>
                <a:gd name="T52" fmla="*/ 62 w 65"/>
                <a:gd name="T53" fmla="*/ 51 h 63"/>
                <a:gd name="T54" fmla="*/ 59 w 65"/>
                <a:gd name="T55" fmla="*/ 53 h 63"/>
                <a:gd name="T56" fmla="*/ 56 w 65"/>
                <a:gd name="T57" fmla="*/ 49 h 63"/>
                <a:gd name="T58" fmla="*/ 50 w 65"/>
                <a:gd name="T59" fmla="*/ 51 h 63"/>
                <a:gd name="T60" fmla="*/ 50 w 65"/>
                <a:gd name="T61" fmla="*/ 57 h 63"/>
                <a:gd name="T62" fmla="*/ 44 w 65"/>
                <a:gd name="T63" fmla="*/ 59 h 63"/>
                <a:gd name="T64" fmla="*/ 43 w 65"/>
                <a:gd name="T65" fmla="*/ 63 h 63"/>
                <a:gd name="T66" fmla="*/ 38 w 65"/>
                <a:gd name="T67" fmla="*/ 61 h 63"/>
                <a:gd name="T68" fmla="*/ 32 w 65"/>
                <a:gd name="T69" fmla="*/ 60 h 63"/>
                <a:gd name="T70" fmla="*/ 27 w 65"/>
                <a:gd name="T71" fmla="*/ 60 h 63"/>
                <a:gd name="T72" fmla="*/ 28 w 65"/>
                <a:gd name="T73"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5" h="63">
                  <a:moveTo>
                    <a:pt x="28" y="59"/>
                  </a:moveTo>
                  <a:cubicBezTo>
                    <a:pt x="30" y="56"/>
                    <a:pt x="30" y="51"/>
                    <a:pt x="29" y="47"/>
                  </a:cubicBezTo>
                  <a:cubicBezTo>
                    <a:pt x="29" y="43"/>
                    <a:pt x="25" y="43"/>
                    <a:pt x="23" y="40"/>
                  </a:cubicBezTo>
                  <a:cubicBezTo>
                    <a:pt x="21" y="37"/>
                    <a:pt x="15" y="40"/>
                    <a:pt x="14" y="37"/>
                  </a:cubicBezTo>
                  <a:cubicBezTo>
                    <a:pt x="14" y="34"/>
                    <a:pt x="12" y="31"/>
                    <a:pt x="11" y="31"/>
                  </a:cubicBezTo>
                  <a:cubicBezTo>
                    <a:pt x="10" y="31"/>
                    <a:pt x="8" y="31"/>
                    <a:pt x="5" y="31"/>
                  </a:cubicBezTo>
                  <a:cubicBezTo>
                    <a:pt x="2" y="32"/>
                    <a:pt x="0" y="31"/>
                    <a:pt x="1" y="27"/>
                  </a:cubicBezTo>
                  <a:cubicBezTo>
                    <a:pt x="1" y="23"/>
                    <a:pt x="4" y="21"/>
                    <a:pt x="5" y="18"/>
                  </a:cubicBezTo>
                  <a:cubicBezTo>
                    <a:pt x="5" y="15"/>
                    <a:pt x="12" y="14"/>
                    <a:pt x="12" y="7"/>
                  </a:cubicBezTo>
                  <a:cubicBezTo>
                    <a:pt x="12" y="0"/>
                    <a:pt x="15" y="1"/>
                    <a:pt x="18" y="1"/>
                  </a:cubicBezTo>
                  <a:cubicBezTo>
                    <a:pt x="21" y="1"/>
                    <a:pt x="23" y="2"/>
                    <a:pt x="23" y="8"/>
                  </a:cubicBezTo>
                  <a:cubicBezTo>
                    <a:pt x="23" y="14"/>
                    <a:pt x="29" y="13"/>
                    <a:pt x="34" y="13"/>
                  </a:cubicBezTo>
                  <a:cubicBezTo>
                    <a:pt x="36" y="13"/>
                    <a:pt x="38" y="13"/>
                    <a:pt x="39" y="12"/>
                  </a:cubicBezTo>
                  <a:cubicBezTo>
                    <a:pt x="41" y="14"/>
                    <a:pt x="41" y="14"/>
                    <a:pt x="41" y="14"/>
                  </a:cubicBezTo>
                  <a:cubicBezTo>
                    <a:pt x="43" y="21"/>
                    <a:pt x="43" y="21"/>
                    <a:pt x="43" y="21"/>
                  </a:cubicBezTo>
                  <a:cubicBezTo>
                    <a:pt x="49" y="13"/>
                    <a:pt x="49" y="13"/>
                    <a:pt x="49" y="13"/>
                  </a:cubicBezTo>
                  <a:cubicBezTo>
                    <a:pt x="59" y="9"/>
                    <a:pt x="59" y="9"/>
                    <a:pt x="59" y="9"/>
                  </a:cubicBezTo>
                  <a:cubicBezTo>
                    <a:pt x="61" y="10"/>
                    <a:pt x="61" y="10"/>
                    <a:pt x="61" y="10"/>
                  </a:cubicBezTo>
                  <a:cubicBezTo>
                    <a:pt x="62" y="18"/>
                    <a:pt x="62" y="18"/>
                    <a:pt x="62" y="18"/>
                  </a:cubicBezTo>
                  <a:cubicBezTo>
                    <a:pt x="63" y="23"/>
                    <a:pt x="63" y="23"/>
                    <a:pt x="63" y="23"/>
                  </a:cubicBezTo>
                  <a:cubicBezTo>
                    <a:pt x="63" y="29"/>
                    <a:pt x="63" y="29"/>
                    <a:pt x="63" y="29"/>
                  </a:cubicBezTo>
                  <a:cubicBezTo>
                    <a:pt x="59" y="32"/>
                    <a:pt x="59" y="32"/>
                    <a:pt x="59" y="32"/>
                  </a:cubicBezTo>
                  <a:cubicBezTo>
                    <a:pt x="60" y="36"/>
                    <a:pt x="60" y="36"/>
                    <a:pt x="60" y="36"/>
                  </a:cubicBezTo>
                  <a:cubicBezTo>
                    <a:pt x="65" y="41"/>
                    <a:pt x="65" y="41"/>
                    <a:pt x="65" y="41"/>
                  </a:cubicBezTo>
                  <a:cubicBezTo>
                    <a:pt x="65" y="45"/>
                    <a:pt x="65" y="45"/>
                    <a:pt x="65" y="45"/>
                  </a:cubicBezTo>
                  <a:cubicBezTo>
                    <a:pt x="62" y="46"/>
                    <a:pt x="62" y="46"/>
                    <a:pt x="62" y="46"/>
                  </a:cubicBezTo>
                  <a:cubicBezTo>
                    <a:pt x="62" y="51"/>
                    <a:pt x="62" y="51"/>
                    <a:pt x="62" y="51"/>
                  </a:cubicBezTo>
                  <a:cubicBezTo>
                    <a:pt x="59" y="53"/>
                    <a:pt x="59" y="53"/>
                    <a:pt x="59" y="53"/>
                  </a:cubicBezTo>
                  <a:cubicBezTo>
                    <a:pt x="56" y="49"/>
                    <a:pt x="56" y="49"/>
                    <a:pt x="56" y="49"/>
                  </a:cubicBezTo>
                  <a:cubicBezTo>
                    <a:pt x="50" y="51"/>
                    <a:pt x="50" y="51"/>
                    <a:pt x="50" y="51"/>
                  </a:cubicBezTo>
                  <a:cubicBezTo>
                    <a:pt x="50" y="57"/>
                    <a:pt x="50" y="57"/>
                    <a:pt x="50" y="57"/>
                  </a:cubicBezTo>
                  <a:cubicBezTo>
                    <a:pt x="44" y="59"/>
                    <a:pt x="44" y="59"/>
                    <a:pt x="44" y="59"/>
                  </a:cubicBezTo>
                  <a:cubicBezTo>
                    <a:pt x="43" y="63"/>
                    <a:pt x="43" y="63"/>
                    <a:pt x="43" y="63"/>
                  </a:cubicBezTo>
                  <a:cubicBezTo>
                    <a:pt x="38" y="61"/>
                    <a:pt x="38" y="61"/>
                    <a:pt x="38" y="61"/>
                  </a:cubicBezTo>
                  <a:cubicBezTo>
                    <a:pt x="32" y="60"/>
                    <a:pt x="32" y="60"/>
                    <a:pt x="32" y="60"/>
                  </a:cubicBezTo>
                  <a:cubicBezTo>
                    <a:pt x="27" y="60"/>
                    <a:pt x="27" y="60"/>
                    <a:pt x="27" y="60"/>
                  </a:cubicBezTo>
                  <a:lnTo>
                    <a:pt x="28" y="5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39">
              <a:extLst>
                <a:ext uri="{FF2B5EF4-FFF2-40B4-BE49-F238E27FC236}">
                  <a16:creationId xmlns:a16="http://schemas.microsoft.com/office/drawing/2014/main" id="{0B41632A-CF04-4735-9CEA-4799B96F0F6A}"/>
                </a:ext>
              </a:extLst>
            </p:cNvPr>
            <p:cNvSpPr>
              <a:spLocks/>
            </p:cNvSpPr>
            <p:nvPr/>
          </p:nvSpPr>
          <p:spPr bwMode="auto">
            <a:xfrm>
              <a:off x="958" y="3361"/>
              <a:ext cx="138" cy="138"/>
            </a:xfrm>
            <a:custGeom>
              <a:avLst/>
              <a:gdLst>
                <a:gd name="T0" fmla="*/ 4 w 66"/>
                <a:gd name="T1" fmla="*/ 42 h 66"/>
                <a:gd name="T2" fmla="*/ 6 w 66"/>
                <a:gd name="T3" fmla="*/ 40 h 66"/>
                <a:gd name="T4" fmla="*/ 8 w 66"/>
                <a:gd name="T5" fmla="*/ 28 h 66"/>
                <a:gd name="T6" fmla="*/ 2 w 66"/>
                <a:gd name="T7" fmla="*/ 20 h 66"/>
                <a:gd name="T8" fmla="*/ 5 w 66"/>
                <a:gd name="T9" fmla="*/ 8 h 66"/>
                <a:gd name="T10" fmla="*/ 11 w 66"/>
                <a:gd name="T11" fmla="*/ 7 h 66"/>
                <a:gd name="T12" fmla="*/ 14 w 66"/>
                <a:gd name="T13" fmla="*/ 0 h 66"/>
                <a:gd name="T14" fmla="*/ 19 w 66"/>
                <a:gd name="T15" fmla="*/ 0 h 66"/>
                <a:gd name="T16" fmla="*/ 25 w 66"/>
                <a:gd name="T17" fmla="*/ 1 h 66"/>
                <a:gd name="T18" fmla="*/ 30 w 66"/>
                <a:gd name="T19" fmla="*/ 3 h 66"/>
                <a:gd name="T20" fmla="*/ 37 w 66"/>
                <a:gd name="T21" fmla="*/ 7 h 66"/>
                <a:gd name="T22" fmla="*/ 39 w 66"/>
                <a:gd name="T23" fmla="*/ 15 h 66"/>
                <a:gd name="T24" fmla="*/ 43 w 66"/>
                <a:gd name="T25" fmla="*/ 15 h 66"/>
                <a:gd name="T26" fmla="*/ 46 w 66"/>
                <a:gd name="T27" fmla="*/ 22 h 66"/>
                <a:gd name="T28" fmla="*/ 50 w 66"/>
                <a:gd name="T29" fmla="*/ 31 h 66"/>
                <a:gd name="T30" fmla="*/ 51 w 66"/>
                <a:gd name="T31" fmla="*/ 38 h 66"/>
                <a:gd name="T32" fmla="*/ 59 w 66"/>
                <a:gd name="T33" fmla="*/ 43 h 66"/>
                <a:gd name="T34" fmla="*/ 58 w 66"/>
                <a:gd name="T35" fmla="*/ 48 h 66"/>
                <a:gd name="T36" fmla="*/ 66 w 66"/>
                <a:gd name="T37" fmla="*/ 55 h 66"/>
                <a:gd name="T38" fmla="*/ 62 w 66"/>
                <a:gd name="T39" fmla="*/ 57 h 66"/>
                <a:gd name="T40" fmla="*/ 58 w 66"/>
                <a:gd name="T41" fmla="*/ 56 h 66"/>
                <a:gd name="T42" fmla="*/ 55 w 66"/>
                <a:gd name="T43" fmla="*/ 58 h 66"/>
                <a:gd name="T44" fmla="*/ 54 w 66"/>
                <a:gd name="T45" fmla="*/ 64 h 66"/>
                <a:gd name="T46" fmla="*/ 52 w 66"/>
                <a:gd name="T47" fmla="*/ 64 h 66"/>
                <a:gd name="T48" fmla="*/ 51 w 66"/>
                <a:gd name="T49" fmla="*/ 66 h 66"/>
                <a:gd name="T50" fmla="*/ 45 w 66"/>
                <a:gd name="T51" fmla="*/ 57 h 66"/>
                <a:gd name="T52" fmla="*/ 34 w 66"/>
                <a:gd name="T53" fmla="*/ 50 h 66"/>
                <a:gd name="T54" fmla="*/ 24 w 66"/>
                <a:gd name="T55" fmla="*/ 50 h 66"/>
                <a:gd name="T56" fmla="*/ 22 w 66"/>
                <a:gd name="T57" fmla="*/ 44 h 66"/>
                <a:gd name="T58" fmla="*/ 17 w 66"/>
                <a:gd name="T59" fmla="*/ 39 h 66"/>
                <a:gd name="T60" fmla="*/ 16 w 66"/>
                <a:gd name="T61" fmla="*/ 43 h 66"/>
                <a:gd name="T62" fmla="*/ 10 w 66"/>
                <a:gd name="T63" fmla="*/ 43 h 66"/>
                <a:gd name="T64" fmla="*/ 4 w 66"/>
                <a:gd name="T65" fmla="*/ 4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66">
                  <a:moveTo>
                    <a:pt x="4" y="42"/>
                  </a:moveTo>
                  <a:cubicBezTo>
                    <a:pt x="5" y="41"/>
                    <a:pt x="6" y="40"/>
                    <a:pt x="6" y="40"/>
                  </a:cubicBezTo>
                  <a:cubicBezTo>
                    <a:pt x="8" y="38"/>
                    <a:pt x="8" y="31"/>
                    <a:pt x="8" y="28"/>
                  </a:cubicBezTo>
                  <a:cubicBezTo>
                    <a:pt x="8" y="25"/>
                    <a:pt x="4" y="22"/>
                    <a:pt x="2" y="20"/>
                  </a:cubicBezTo>
                  <a:cubicBezTo>
                    <a:pt x="0" y="18"/>
                    <a:pt x="3" y="12"/>
                    <a:pt x="5" y="8"/>
                  </a:cubicBezTo>
                  <a:cubicBezTo>
                    <a:pt x="7" y="4"/>
                    <a:pt x="8" y="5"/>
                    <a:pt x="11" y="7"/>
                  </a:cubicBezTo>
                  <a:cubicBezTo>
                    <a:pt x="14" y="9"/>
                    <a:pt x="12" y="3"/>
                    <a:pt x="14" y="0"/>
                  </a:cubicBezTo>
                  <a:cubicBezTo>
                    <a:pt x="19" y="0"/>
                    <a:pt x="19" y="0"/>
                    <a:pt x="19" y="0"/>
                  </a:cubicBezTo>
                  <a:cubicBezTo>
                    <a:pt x="25" y="1"/>
                    <a:pt x="25" y="1"/>
                    <a:pt x="25" y="1"/>
                  </a:cubicBezTo>
                  <a:cubicBezTo>
                    <a:pt x="30" y="3"/>
                    <a:pt x="30" y="3"/>
                    <a:pt x="30" y="3"/>
                  </a:cubicBezTo>
                  <a:cubicBezTo>
                    <a:pt x="37" y="7"/>
                    <a:pt x="37" y="7"/>
                    <a:pt x="37" y="7"/>
                  </a:cubicBezTo>
                  <a:cubicBezTo>
                    <a:pt x="39" y="15"/>
                    <a:pt x="39" y="15"/>
                    <a:pt x="39" y="15"/>
                  </a:cubicBezTo>
                  <a:cubicBezTo>
                    <a:pt x="43" y="15"/>
                    <a:pt x="43" y="15"/>
                    <a:pt x="43" y="15"/>
                  </a:cubicBezTo>
                  <a:cubicBezTo>
                    <a:pt x="46" y="22"/>
                    <a:pt x="46" y="22"/>
                    <a:pt x="46" y="22"/>
                  </a:cubicBezTo>
                  <a:cubicBezTo>
                    <a:pt x="50" y="31"/>
                    <a:pt x="50" y="31"/>
                    <a:pt x="50" y="31"/>
                  </a:cubicBezTo>
                  <a:cubicBezTo>
                    <a:pt x="51" y="38"/>
                    <a:pt x="51" y="38"/>
                    <a:pt x="51" y="38"/>
                  </a:cubicBezTo>
                  <a:cubicBezTo>
                    <a:pt x="59" y="43"/>
                    <a:pt x="59" y="43"/>
                    <a:pt x="59" y="43"/>
                  </a:cubicBezTo>
                  <a:cubicBezTo>
                    <a:pt x="58" y="48"/>
                    <a:pt x="58" y="48"/>
                    <a:pt x="58" y="48"/>
                  </a:cubicBezTo>
                  <a:cubicBezTo>
                    <a:pt x="66" y="55"/>
                    <a:pt x="66" y="55"/>
                    <a:pt x="66" y="55"/>
                  </a:cubicBezTo>
                  <a:cubicBezTo>
                    <a:pt x="62" y="57"/>
                    <a:pt x="62" y="57"/>
                    <a:pt x="62" y="57"/>
                  </a:cubicBezTo>
                  <a:cubicBezTo>
                    <a:pt x="58" y="56"/>
                    <a:pt x="58" y="56"/>
                    <a:pt x="58" y="56"/>
                  </a:cubicBezTo>
                  <a:cubicBezTo>
                    <a:pt x="55" y="58"/>
                    <a:pt x="55" y="58"/>
                    <a:pt x="55" y="58"/>
                  </a:cubicBezTo>
                  <a:cubicBezTo>
                    <a:pt x="54" y="64"/>
                    <a:pt x="54" y="64"/>
                    <a:pt x="54" y="64"/>
                  </a:cubicBezTo>
                  <a:cubicBezTo>
                    <a:pt x="52" y="64"/>
                    <a:pt x="52" y="64"/>
                    <a:pt x="52" y="64"/>
                  </a:cubicBezTo>
                  <a:cubicBezTo>
                    <a:pt x="51" y="66"/>
                    <a:pt x="51" y="66"/>
                    <a:pt x="51" y="66"/>
                  </a:cubicBezTo>
                  <a:cubicBezTo>
                    <a:pt x="45" y="57"/>
                    <a:pt x="45" y="57"/>
                    <a:pt x="45" y="57"/>
                  </a:cubicBezTo>
                  <a:cubicBezTo>
                    <a:pt x="34" y="50"/>
                    <a:pt x="34" y="50"/>
                    <a:pt x="34" y="50"/>
                  </a:cubicBezTo>
                  <a:cubicBezTo>
                    <a:pt x="24" y="50"/>
                    <a:pt x="24" y="50"/>
                    <a:pt x="24" y="50"/>
                  </a:cubicBezTo>
                  <a:cubicBezTo>
                    <a:pt x="22" y="44"/>
                    <a:pt x="22" y="44"/>
                    <a:pt x="22" y="44"/>
                  </a:cubicBezTo>
                  <a:cubicBezTo>
                    <a:pt x="17" y="39"/>
                    <a:pt x="17" y="39"/>
                    <a:pt x="17" y="39"/>
                  </a:cubicBezTo>
                  <a:cubicBezTo>
                    <a:pt x="16" y="43"/>
                    <a:pt x="16" y="43"/>
                    <a:pt x="16" y="43"/>
                  </a:cubicBezTo>
                  <a:cubicBezTo>
                    <a:pt x="10" y="43"/>
                    <a:pt x="10" y="43"/>
                    <a:pt x="10" y="43"/>
                  </a:cubicBezTo>
                  <a:lnTo>
                    <a:pt x="4" y="4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40">
              <a:extLst>
                <a:ext uri="{FF2B5EF4-FFF2-40B4-BE49-F238E27FC236}">
                  <a16:creationId xmlns:a16="http://schemas.microsoft.com/office/drawing/2014/main" id="{5CBE7FDE-BB9A-4D27-B5E9-BF0C3A4A5445}"/>
                </a:ext>
              </a:extLst>
            </p:cNvPr>
            <p:cNvSpPr>
              <a:spLocks/>
            </p:cNvSpPr>
            <p:nvPr/>
          </p:nvSpPr>
          <p:spPr bwMode="auto">
            <a:xfrm>
              <a:off x="1152" y="3455"/>
              <a:ext cx="123" cy="136"/>
            </a:xfrm>
            <a:custGeom>
              <a:avLst/>
              <a:gdLst>
                <a:gd name="T0" fmla="*/ 123 w 123"/>
                <a:gd name="T1" fmla="*/ 23 h 136"/>
                <a:gd name="T2" fmla="*/ 121 w 123"/>
                <a:gd name="T3" fmla="*/ 23 h 136"/>
                <a:gd name="T4" fmla="*/ 108 w 123"/>
                <a:gd name="T5" fmla="*/ 36 h 136"/>
                <a:gd name="T6" fmla="*/ 110 w 123"/>
                <a:gd name="T7" fmla="*/ 48 h 136"/>
                <a:gd name="T8" fmla="*/ 106 w 123"/>
                <a:gd name="T9" fmla="*/ 69 h 136"/>
                <a:gd name="T10" fmla="*/ 112 w 123"/>
                <a:gd name="T11" fmla="*/ 79 h 136"/>
                <a:gd name="T12" fmla="*/ 112 w 123"/>
                <a:gd name="T13" fmla="*/ 100 h 136"/>
                <a:gd name="T14" fmla="*/ 96 w 123"/>
                <a:gd name="T15" fmla="*/ 98 h 136"/>
                <a:gd name="T16" fmla="*/ 92 w 123"/>
                <a:gd name="T17" fmla="*/ 109 h 136"/>
                <a:gd name="T18" fmla="*/ 60 w 123"/>
                <a:gd name="T19" fmla="*/ 132 h 136"/>
                <a:gd name="T20" fmla="*/ 46 w 123"/>
                <a:gd name="T21" fmla="*/ 136 h 136"/>
                <a:gd name="T22" fmla="*/ 52 w 123"/>
                <a:gd name="T23" fmla="*/ 134 h 136"/>
                <a:gd name="T24" fmla="*/ 27 w 123"/>
                <a:gd name="T25" fmla="*/ 102 h 136"/>
                <a:gd name="T26" fmla="*/ 6 w 123"/>
                <a:gd name="T27" fmla="*/ 86 h 136"/>
                <a:gd name="T28" fmla="*/ 8 w 123"/>
                <a:gd name="T29" fmla="*/ 79 h 136"/>
                <a:gd name="T30" fmla="*/ 0 w 123"/>
                <a:gd name="T31" fmla="*/ 67 h 136"/>
                <a:gd name="T32" fmla="*/ 21 w 123"/>
                <a:gd name="T33" fmla="*/ 67 h 136"/>
                <a:gd name="T34" fmla="*/ 23 w 123"/>
                <a:gd name="T35" fmla="*/ 54 h 136"/>
                <a:gd name="T36" fmla="*/ 19 w 123"/>
                <a:gd name="T37" fmla="*/ 50 h 136"/>
                <a:gd name="T38" fmla="*/ 19 w 123"/>
                <a:gd name="T39" fmla="*/ 34 h 136"/>
                <a:gd name="T40" fmla="*/ 14 w 123"/>
                <a:gd name="T41" fmla="*/ 27 h 136"/>
                <a:gd name="T42" fmla="*/ 27 w 123"/>
                <a:gd name="T43" fmla="*/ 19 h 136"/>
                <a:gd name="T44" fmla="*/ 48 w 123"/>
                <a:gd name="T45" fmla="*/ 0 h 136"/>
                <a:gd name="T46" fmla="*/ 69 w 123"/>
                <a:gd name="T47" fmla="*/ 2 h 136"/>
                <a:gd name="T48" fmla="*/ 79 w 123"/>
                <a:gd name="T49" fmla="*/ 13 h 136"/>
                <a:gd name="T50" fmla="*/ 92 w 123"/>
                <a:gd name="T51" fmla="*/ 15 h 136"/>
                <a:gd name="T52" fmla="*/ 98 w 123"/>
                <a:gd name="T53" fmla="*/ 7 h 136"/>
                <a:gd name="T54" fmla="*/ 104 w 123"/>
                <a:gd name="T55" fmla="*/ 13 h 136"/>
                <a:gd name="T56" fmla="*/ 119 w 123"/>
                <a:gd name="T57" fmla="*/ 15 h 136"/>
                <a:gd name="T58" fmla="*/ 123 w 123"/>
                <a:gd name="T59"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3" h="136">
                  <a:moveTo>
                    <a:pt x="123" y="23"/>
                  </a:moveTo>
                  <a:lnTo>
                    <a:pt x="121" y="23"/>
                  </a:lnTo>
                  <a:lnTo>
                    <a:pt x="108" y="36"/>
                  </a:lnTo>
                  <a:lnTo>
                    <a:pt x="110" y="48"/>
                  </a:lnTo>
                  <a:lnTo>
                    <a:pt x="106" y="69"/>
                  </a:lnTo>
                  <a:lnTo>
                    <a:pt x="112" y="79"/>
                  </a:lnTo>
                  <a:lnTo>
                    <a:pt x="112" y="100"/>
                  </a:lnTo>
                  <a:lnTo>
                    <a:pt x="96" y="98"/>
                  </a:lnTo>
                  <a:lnTo>
                    <a:pt x="92" y="109"/>
                  </a:lnTo>
                  <a:lnTo>
                    <a:pt x="60" y="132"/>
                  </a:lnTo>
                  <a:lnTo>
                    <a:pt x="46" y="136"/>
                  </a:lnTo>
                  <a:lnTo>
                    <a:pt x="52" y="134"/>
                  </a:lnTo>
                  <a:lnTo>
                    <a:pt x="27" y="102"/>
                  </a:lnTo>
                  <a:lnTo>
                    <a:pt x="6" y="86"/>
                  </a:lnTo>
                  <a:lnTo>
                    <a:pt x="8" y="79"/>
                  </a:lnTo>
                  <a:lnTo>
                    <a:pt x="0" y="67"/>
                  </a:lnTo>
                  <a:lnTo>
                    <a:pt x="21" y="67"/>
                  </a:lnTo>
                  <a:lnTo>
                    <a:pt x="23" y="54"/>
                  </a:lnTo>
                  <a:lnTo>
                    <a:pt x="19" y="50"/>
                  </a:lnTo>
                  <a:lnTo>
                    <a:pt x="19" y="34"/>
                  </a:lnTo>
                  <a:lnTo>
                    <a:pt x="14" y="27"/>
                  </a:lnTo>
                  <a:lnTo>
                    <a:pt x="27" y="19"/>
                  </a:lnTo>
                  <a:lnTo>
                    <a:pt x="48" y="0"/>
                  </a:lnTo>
                  <a:lnTo>
                    <a:pt x="69" y="2"/>
                  </a:lnTo>
                  <a:lnTo>
                    <a:pt x="79" y="13"/>
                  </a:lnTo>
                  <a:lnTo>
                    <a:pt x="92" y="15"/>
                  </a:lnTo>
                  <a:lnTo>
                    <a:pt x="98" y="7"/>
                  </a:lnTo>
                  <a:lnTo>
                    <a:pt x="104" y="13"/>
                  </a:lnTo>
                  <a:lnTo>
                    <a:pt x="119" y="15"/>
                  </a:lnTo>
                  <a:lnTo>
                    <a:pt x="123" y="2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41">
              <a:extLst>
                <a:ext uri="{FF2B5EF4-FFF2-40B4-BE49-F238E27FC236}">
                  <a16:creationId xmlns:a16="http://schemas.microsoft.com/office/drawing/2014/main" id="{B474B929-016F-4031-AFBE-04454275D0D1}"/>
                </a:ext>
              </a:extLst>
            </p:cNvPr>
            <p:cNvSpPr>
              <a:spLocks/>
            </p:cNvSpPr>
            <p:nvPr/>
          </p:nvSpPr>
          <p:spPr bwMode="auto">
            <a:xfrm>
              <a:off x="960" y="3443"/>
              <a:ext cx="109" cy="146"/>
            </a:xfrm>
            <a:custGeom>
              <a:avLst/>
              <a:gdLst>
                <a:gd name="T0" fmla="*/ 36 w 52"/>
                <a:gd name="T1" fmla="*/ 70 h 70"/>
                <a:gd name="T2" fmla="*/ 31 w 52"/>
                <a:gd name="T3" fmla="*/ 64 h 70"/>
                <a:gd name="T4" fmla="*/ 29 w 52"/>
                <a:gd name="T5" fmla="*/ 56 h 70"/>
                <a:gd name="T6" fmla="*/ 22 w 52"/>
                <a:gd name="T7" fmla="*/ 53 h 70"/>
                <a:gd name="T8" fmla="*/ 20 w 52"/>
                <a:gd name="T9" fmla="*/ 46 h 70"/>
                <a:gd name="T10" fmla="*/ 24 w 52"/>
                <a:gd name="T11" fmla="*/ 36 h 70"/>
                <a:gd name="T12" fmla="*/ 14 w 52"/>
                <a:gd name="T13" fmla="*/ 31 h 70"/>
                <a:gd name="T14" fmla="*/ 6 w 52"/>
                <a:gd name="T15" fmla="*/ 23 h 70"/>
                <a:gd name="T16" fmla="*/ 3 w 52"/>
                <a:gd name="T17" fmla="*/ 14 h 70"/>
                <a:gd name="T18" fmla="*/ 0 w 52"/>
                <a:gd name="T19" fmla="*/ 8 h 70"/>
                <a:gd name="T20" fmla="*/ 3 w 52"/>
                <a:gd name="T21" fmla="*/ 3 h 70"/>
                <a:gd name="T22" fmla="*/ 9 w 52"/>
                <a:gd name="T23" fmla="*/ 4 h 70"/>
                <a:gd name="T24" fmla="*/ 15 w 52"/>
                <a:gd name="T25" fmla="*/ 4 h 70"/>
                <a:gd name="T26" fmla="*/ 16 w 52"/>
                <a:gd name="T27" fmla="*/ 0 h 70"/>
                <a:gd name="T28" fmla="*/ 21 w 52"/>
                <a:gd name="T29" fmla="*/ 5 h 70"/>
                <a:gd name="T30" fmla="*/ 23 w 52"/>
                <a:gd name="T31" fmla="*/ 11 h 70"/>
                <a:gd name="T32" fmla="*/ 33 w 52"/>
                <a:gd name="T33" fmla="*/ 11 h 70"/>
                <a:gd name="T34" fmla="*/ 44 w 52"/>
                <a:gd name="T35" fmla="*/ 18 h 70"/>
                <a:gd name="T36" fmla="*/ 50 w 52"/>
                <a:gd name="T37" fmla="*/ 27 h 70"/>
                <a:gd name="T38" fmla="*/ 50 w 52"/>
                <a:gd name="T39" fmla="*/ 31 h 70"/>
                <a:gd name="T40" fmla="*/ 49 w 52"/>
                <a:gd name="T41" fmla="*/ 36 h 70"/>
                <a:gd name="T42" fmla="*/ 52 w 52"/>
                <a:gd name="T43" fmla="*/ 41 h 70"/>
                <a:gd name="T44" fmla="*/ 46 w 52"/>
                <a:gd name="T45" fmla="*/ 44 h 70"/>
                <a:gd name="T46" fmla="*/ 47 w 52"/>
                <a:gd name="T47" fmla="*/ 55 h 70"/>
                <a:gd name="T48" fmla="*/ 42 w 52"/>
                <a:gd name="T49" fmla="*/ 58 h 70"/>
                <a:gd name="T50" fmla="*/ 42 w 52"/>
                <a:gd name="T51" fmla="*/ 62 h 70"/>
                <a:gd name="T52" fmla="*/ 40 w 52"/>
                <a:gd name="T53" fmla="*/ 63 h 70"/>
                <a:gd name="T54" fmla="*/ 40 w 52"/>
                <a:gd name="T55" fmla="*/ 67 h 70"/>
                <a:gd name="T56" fmla="*/ 36 w 52"/>
                <a:gd name="T5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 h="70">
                  <a:moveTo>
                    <a:pt x="36" y="70"/>
                  </a:moveTo>
                  <a:cubicBezTo>
                    <a:pt x="34" y="69"/>
                    <a:pt x="32" y="67"/>
                    <a:pt x="31" y="64"/>
                  </a:cubicBezTo>
                  <a:cubicBezTo>
                    <a:pt x="30" y="60"/>
                    <a:pt x="29" y="60"/>
                    <a:pt x="29" y="56"/>
                  </a:cubicBezTo>
                  <a:cubicBezTo>
                    <a:pt x="29" y="53"/>
                    <a:pt x="25" y="55"/>
                    <a:pt x="22" y="53"/>
                  </a:cubicBezTo>
                  <a:cubicBezTo>
                    <a:pt x="19" y="50"/>
                    <a:pt x="20" y="49"/>
                    <a:pt x="20" y="46"/>
                  </a:cubicBezTo>
                  <a:cubicBezTo>
                    <a:pt x="20" y="43"/>
                    <a:pt x="23" y="41"/>
                    <a:pt x="24" y="36"/>
                  </a:cubicBezTo>
                  <a:cubicBezTo>
                    <a:pt x="24" y="32"/>
                    <a:pt x="18" y="33"/>
                    <a:pt x="14" y="31"/>
                  </a:cubicBezTo>
                  <a:cubicBezTo>
                    <a:pt x="10" y="29"/>
                    <a:pt x="6" y="27"/>
                    <a:pt x="6" y="23"/>
                  </a:cubicBezTo>
                  <a:cubicBezTo>
                    <a:pt x="6" y="19"/>
                    <a:pt x="6" y="14"/>
                    <a:pt x="3" y="14"/>
                  </a:cubicBezTo>
                  <a:cubicBezTo>
                    <a:pt x="1" y="14"/>
                    <a:pt x="0" y="11"/>
                    <a:pt x="0" y="8"/>
                  </a:cubicBezTo>
                  <a:cubicBezTo>
                    <a:pt x="0" y="6"/>
                    <a:pt x="2" y="4"/>
                    <a:pt x="3" y="3"/>
                  </a:cubicBezTo>
                  <a:cubicBezTo>
                    <a:pt x="9" y="4"/>
                    <a:pt x="9" y="4"/>
                    <a:pt x="9" y="4"/>
                  </a:cubicBezTo>
                  <a:cubicBezTo>
                    <a:pt x="15" y="4"/>
                    <a:pt x="15" y="4"/>
                    <a:pt x="15" y="4"/>
                  </a:cubicBezTo>
                  <a:cubicBezTo>
                    <a:pt x="16" y="0"/>
                    <a:pt x="16" y="0"/>
                    <a:pt x="16" y="0"/>
                  </a:cubicBezTo>
                  <a:cubicBezTo>
                    <a:pt x="21" y="5"/>
                    <a:pt x="21" y="5"/>
                    <a:pt x="21" y="5"/>
                  </a:cubicBezTo>
                  <a:cubicBezTo>
                    <a:pt x="23" y="11"/>
                    <a:pt x="23" y="11"/>
                    <a:pt x="23" y="11"/>
                  </a:cubicBezTo>
                  <a:cubicBezTo>
                    <a:pt x="33" y="11"/>
                    <a:pt x="33" y="11"/>
                    <a:pt x="33" y="11"/>
                  </a:cubicBezTo>
                  <a:cubicBezTo>
                    <a:pt x="44" y="18"/>
                    <a:pt x="44" y="18"/>
                    <a:pt x="44" y="18"/>
                  </a:cubicBezTo>
                  <a:cubicBezTo>
                    <a:pt x="50" y="27"/>
                    <a:pt x="50" y="27"/>
                    <a:pt x="50" y="27"/>
                  </a:cubicBezTo>
                  <a:cubicBezTo>
                    <a:pt x="50" y="31"/>
                    <a:pt x="50" y="31"/>
                    <a:pt x="50" y="31"/>
                  </a:cubicBezTo>
                  <a:cubicBezTo>
                    <a:pt x="49" y="36"/>
                    <a:pt x="49" y="36"/>
                    <a:pt x="49" y="36"/>
                  </a:cubicBezTo>
                  <a:cubicBezTo>
                    <a:pt x="52" y="41"/>
                    <a:pt x="52" y="41"/>
                    <a:pt x="52" y="41"/>
                  </a:cubicBezTo>
                  <a:cubicBezTo>
                    <a:pt x="46" y="44"/>
                    <a:pt x="46" y="44"/>
                    <a:pt x="46" y="44"/>
                  </a:cubicBezTo>
                  <a:cubicBezTo>
                    <a:pt x="47" y="55"/>
                    <a:pt x="47" y="55"/>
                    <a:pt x="47" y="55"/>
                  </a:cubicBezTo>
                  <a:cubicBezTo>
                    <a:pt x="42" y="58"/>
                    <a:pt x="42" y="58"/>
                    <a:pt x="42" y="58"/>
                  </a:cubicBezTo>
                  <a:cubicBezTo>
                    <a:pt x="42" y="62"/>
                    <a:pt x="42" y="62"/>
                    <a:pt x="42" y="62"/>
                  </a:cubicBezTo>
                  <a:cubicBezTo>
                    <a:pt x="40" y="63"/>
                    <a:pt x="40" y="63"/>
                    <a:pt x="40" y="63"/>
                  </a:cubicBezTo>
                  <a:cubicBezTo>
                    <a:pt x="40" y="67"/>
                    <a:pt x="40" y="67"/>
                    <a:pt x="40" y="67"/>
                  </a:cubicBezTo>
                  <a:lnTo>
                    <a:pt x="36" y="7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42">
              <a:extLst>
                <a:ext uri="{FF2B5EF4-FFF2-40B4-BE49-F238E27FC236}">
                  <a16:creationId xmlns:a16="http://schemas.microsoft.com/office/drawing/2014/main" id="{716A787C-7128-4F7B-9F9A-C27BA85587AB}"/>
                </a:ext>
              </a:extLst>
            </p:cNvPr>
            <p:cNvSpPr>
              <a:spLocks/>
            </p:cNvSpPr>
            <p:nvPr/>
          </p:nvSpPr>
          <p:spPr bwMode="auto">
            <a:xfrm>
              <a:off x="1035" y="3474"/>
              <a:ext cx="169" cy="169"/>
            </a:xfrm>
            <a:custGeom>
              <a:avLst/>
              <a:gdLst>
                <a:gd name="T0" fmla="*/ 7 w 81"/>
                <a:gd name="T1" fmla="*/ 72 h 81"/>
                <a:gd name="T2" fmla="*/ 4 w 81"/>
                <a:gd name="T3" fmla="*/ 65 h 81"/>
                <a:gd name="T4" fmla="*/ 0 w 81"/>
                <a:gd name="T5" fmla="*/ 55 h 81"/>
                <a:gd name="T6" fmla="*/ 0 w 81"/>
                <a:gd name="T7" fmla="*/ 55 h 81"/>
                <a:gd name="T8" fmla="*/ 4 w 81"/>
                <a:gd name="T9" fmla="*/ 52 h 81"/>
                <a:gd name="T10" fmla="*/ 4 w 81"/>
                <a:gd name="T11" fmla="*/ 48 h 81"/>
                <a:gd name="T12" fmla="*/ 6 w 81"/>
                <a:gd name="T13" fmla="*/ 47 h 81"/>
                <a:gd name="T14" fmla="*/ 6 w 81"/>
                <a:gd name="T15" fmla="*/ 43 h 81"/>
                <a:gd name="T16" fmla="*/ 11 w 81"/>
                <a:gd name="T17" fmla="*/ 40 h 81"/>
                <a:gd name="T18" fmla="*/ 10 w 81"/>
                <a:gd name="T19" fmla="*/ 29 h 81"/>
                <a:gd name="T20" fmla="*/ 16 w 81"/>
                <a:gd name="T21" fmla="*/ 26 h 81"/>
                <a:gd name="T22" fmla="*/ 13 w 81"/>
                <a:gd name="T23" fmla="*/ 21 h 81"/>
                <a:gd name="T24" fmla="*/ 14 w 81"/>
                <a:gd name="T25" fmla="*/ 16 h 81"/>
                <a:gd name="T26" fmla="*/ 15 w 81"/>
                <a:gd name="T27" fmla="*/ 10 h 81"/>
                <a:gd name="T28" fmla="*/ 17 w 81"/>
                <a:gd name="T29" fmla="*/ 10 h 81"/>
                <a:gd name="T30" fmla="*/ 18 w 81"/>
                <a:gd name="T31" fmla="*/ 4 h 81"/>
                <a:gd name="T32" fmla="*/ 21 w 81"/>
                <a:gd name="T33" fmla="*/ 2 h 81"/>
                <a:gd name="T34" fmla="*/ 25 w 81"/>
                <a:gd name="T35" fmla="*/ 3 h 81"/>
                <a:gd name="T36" fmla="*/ 29 w 81"/>
                <a:gd name="T37" fmla="*/ 1 h 81"/>
                <a:gd name="T38" fmla="*/ 35 w 81"/>
                <a:gd name="T39" fmla="*/ 0 h 81"/>
                <a:gd name="T40" fmla="*/ 38 w 81"/>
                <a:gd name="T41" fmla="*/ 6 h 81"/>
                <a:gd name="T42" fmla="*/ 45 w 81"/>
                <a:gd name="T43" fmla="*/ 8 h 81"/>
                <a:gd name="T44" fmla="*/ 44 w 81"/>
                <a:gd name="T45" fmla="*/ 15 h 81"/>
                <a:gd name="T46" fmla="*/ 47 w 81"/>
                <a:gd name="T47" fmla="*/ 16 h 81"/>
                <a:gd name="T48" fmla="*/ 53 w 81"/>
                <a:gd name="T49" fmla="*/ 18 h 81"/>
                <a:gd name="T50" fmla="*/ 60 w 81"/>
                <a:gd name="T51" fmla="*/ 29 h 81"/>
                <a:gd name="T52" fmla="*/ 59 w 81"/>
                <a:gd name="T53" fmla="*/ 32 h 81"/>
                <a:gd name="T54" fmla="*/ 69 w 81"/>
                <a:gd name="T55" fmla="*/ 40 h 81"/>
                <a:gd name="T56" fmla="*/ 81 w 81"/>
                <a:gd name="T57" fmla="*/ 55 h 81"/>
                <a:gd name="T58" fmla="*/ 78 w 81"/>
                <a:gd name="T59" fmla="*/ 56 h 81"/>
                <a:gd name="T60" fmla="*/ 81 w 81"/>
                <a:gd name="T61" fmla="*/ 62 h 81"/>
                <a:gd name="T62" fmla="*/ 78 w 81"/>
                <a:gd name="T63" fmla="*/ 65 h 81"/>
                <a:gd name="T64" fmla="*/ 72 w 81"/>
                <a:gd name="T65" fmla="*/ 64 h 81"/>
                <a:gd name="T66" fmla="*/ 67 w 81"/>
                <a:gd name="T67" fmla="*/ 61 h 81"/>
                <a:gd name="T68" fmla="*/ 61 w 81"/>
                <a:gd name="T69" fmla="*/ 58 h 81"/>
                <a:gd name="T70" fmla="*/ 56 w 81"/>
                <a:gd name="T71" fmla="*/ 61 h 81"/>
                <a:gd name="T72" fmla="*/ 45 w 81"/>
                <a:gd name="T73" fmla="*/ 61 h 81"/>
                <a:gd name="T74" fmla="*/ 45 w 81"/>
                <a:gd name="T75" fmla="*/ 66 h 81"/>
                <a:gd name="T76" fmla="*/ 36 w 81"/>
                <a:gd name="T77" fmla="*/ 77 h 81"/>
                <a:gd name="T78" fmla="*/ 27 w 81"/>
                <a:gd name="T79" fmla="*/ 77 h 81"/>
                <a:gd name="T80" fmla="*/ 25 w 81"/>
                <a:gd name="T81" fmla="*/ 79 h 81"/>
                <a:gd name="T82" fmla="*/ 20 w 81"/>
                <a:gd name="T83" fmla="*/ 81 h 81"/>
                <a:gd name="T84" fmla="*/ 17 w 81"/>
                <a:gd name="T85" fmla="*/ 77 h 81"/>
                <a:gd name="T86" fmla="*/ 11 w 81"/>
                <a:gd name="T87" fmla="*/ 76 h 81"/>
                <a:gd name="T88" fmla="*/ 10 w 81"/>
                <a:gd name="T89" fmla="*/ 71 h 81"/>
                <a:gd name="T90" fmla="*/ 7 w 81"/>
                <a:gd name="T91"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1" h="81">
                  <a:moveTo>
                    <a:pt x="7" y="72"/>
                  </a:moveTo>
                  <a:cubicBezTo>
                    <a:pt x="6" y="69"/>
                    <a:pt x="3" y="68"/>
                    <a:pt x="4" y="65"/>
                  </a:cubicBezTo>
                  <a:cubicBezTo>
                    <a:pt x="4" y="62"/>
                    <a:pt x="1" y="57"/>
                    <a:pt x="0" y="55"/>
                  </a:cubicBezTo>
                  <a:cubicBezTo>
                    <a:pt x="0" y="55"/>
                    <a:pt x="0" y="55"/>
                    <a:pt x="0" y="55"/>
                  </a:cubicBezTo>
                  <a:cubicBezTo>
                    <a:pt x="4" y="52"/>
                    <a:pt x="4" y="52"/>
                    <a:pt x="4" y="52"/>
                  </a:cubicBezTo>
                  <a:cubicBezTo>
                    <a:pt x="4" y="48"/>
                    <a:pt x="4" y="48"/>
                    <a:pt x="4" y="48"/>
                  </a:cubicBezTo>
                  <a:cubicBezTo>
                    <a:pt x="6" y="47"/>
                    <a:pt x="6" y="47"/>
                    <a:pt x="6" y="47"/>
                  </a:cubicBezTo>
                  <a:cubicBezTo>
                    <a:pt x="6" y="43"/>
                    <a:pt x="6" y="43"/>
                    <a:pt x="6" y="43"/>
                  </a:cubicBezTo>
                  <a:cubicBezTo>
                    <a:pt x="11" y="40"/>
                    <a:pt x="11" y="40"/>
                    <a:pt x="11" y="40"/>
                  </a:cubicBezTo>
                  <a:cubicBezTo>
                    <a:pt x="10" y="29"/>
                    <a:pt x="10" y="29"/>
                    <a:pt x="10" y="29"/>
                  </a:cubicBezTo>
                  <a:cubicBezTo>
                    <a:pt x="16" y="26"/>
                    <a:pt x="16" y="26"/>
                    <a:pt x="16" y="26"/>
                  </a:cubicBezTo>
                  <a:cubicBezTo>
                    <a:pt x="13" y="21"/>
                    <a:pt x="13" y="21"/>
                    <a:pt x="13" y="21"/>
                  </a:cubicBezTo>
                  <a:cubicBezTo>
                    <a:pt x="14" y="16"/>
                    <a:pt x="14" y="16"/>
                    <a:pt x="14" y="16"/>
                  </a:cubicBezTo>
                  <a:cubicBezTo>
                    <a:pt x="15" y="10"/>
                    <a:pt x="15" y="10"/>
                    <a:pt x="15" y="10"/>
                  </a:cubicBezTo>
                  <a:cubicBezTo>
                    <a:pt x="17" y="10"/>
                    <a:pt x="17" y="10"/>
                    <a:pt x="17" y="10"/>
                  </a:cubicBezTo>
                  <a:cubicBezTo>
                    <a:pt x="18" y="4"/>
                    <a:pt x="18" y="4"/>
                    <a:pt x="18" y="4"/>
                  </a:cubicBezTo>
                  <a:cubicBezTo>
                    <a:pt x="21" y="2"/>
                    <a:pt x="21" y="2"/>
                    <a:pt x="21" y="2"/>
                  </a:cubicBezTo>
                  <a:cubicBezTo>
                    <a:pt x="25" y="3"/>
                    <a:pt x="25" y="3"/>
                    <a:pt x="25" y="3"/>
                  </a:cubicBezTo>
                  <a:cubicBezTo>
                    <a:pt x="29" y="1"/>
                    <a:pt x="29" y="1"/>
                    <a:pt x="29" y="1"/>
                  </a:cubicBezTo>
                  <a:cubicBezTo>
                    <a:pt x="35" y="0"/>
                    <a:pt x="35" y="0"/>
                    <a:pt x="35" y="0"/>
                  </a:cubicBezTo>
                  <a:cubicBezTo>
                    <a:pt x="38" y="6"/>
                    <a:pt x="38" y="6"/>
                    <a:pt x="38" y="6"/>
                  </a:cubicBezTo>
                  <a:cubicBezTo>
                    <a:pt x="45" y="8"/>
                    <a:pt x="45" y="8"/>
                    <a:pt x="45" y="8"/>
                  </a:cubicBezTo>
                  <a:cubicBezTo>
                    <a:pt x="44" y="15"/>
                    <a:pt x="44" y="15"/>
                    <a:pt x="44" y="15"/>
                  </a:cubicBezTo>
                  <a:cubicBezTo>
                    <a:pt x="47" y="16"/>
                    <a:pt x="47" y="16"/>
                    <a:pt x="47" y="16"/>
                  </a:cubicBezTo>
                  <a:cubicBezTo>
                    <a:pt x="53" y="18"/>
                    <a:pt x="53" y="18"/>
                    <a:pt x="53" y="18"/>
                  </a:cubicBezTo>
                  <a:cubicBezTo>
                    <a:pt x="60" y="29"/>
                    <a:pt x="60" y="29"/>
                    <a:pt x="60" y="29"/>
                  </a:cubicBezTo>
                  <a:cubicBezTo>
                    <a:pt x="59" y="32"/>
                    <a:pt x="59" y="32"/>
                    <a:pt x="59" y="32"/>
                  </a:cubicBezTo>
                  <a:cubicBezTo>
                    <a:pt x="69" y="40"/>
                    <a:pt x="69" y="40"/>
                    <a:pt x="69" y="40"/>
                  </a:cubicBezTo>
                  <a:cubicBezTo>
                    <a:pt x="81" y="55"/>
                    <a:pt x="81" y="55"/>
                    <a:pt x="81" y="55"/>
                  </a:cubicBezTo>
                  <a:cubicBezTo>
                    <a:pt x="78" y="56"/>
                    <a:pt x="78" y="56"/>
                    <a:pt x="78" y="56"/>
                  </a:cubicBezTo>
                  <a:cubicBezTo>
                    <a:pt x="81" y="62"/>
                    <a:pt x="81" y="62"/>
                    <a:pt x="81" y="62"/>
                  </a:cubicBezTo>
                  <a:cubicBezTo>
                    <a:pt x="78" y="65"/>
                    <a:pt x="78" y="65"/>
                    <a:pt x="78" y="65"/>
                  </a:cubicBezTo>
                  <a:cubicBezTo>
                    <a:pt x="77" y="65"/>
                    <a:pt x="72" y="64"/>
                    <a:pt x="72" y="64"/>
                  </a:cubicBezTo>
                  <a:cubicBezTo>
                    <a:pt x="71" y="64"/>
                    <a:pt x="67" y="63"/>
                    <a:pt x="67" y="61"/>
                  </a:cubicBezTo>
                  <a:cubicBezTo>
                    <a:pt x="67" y="58"/>
                    <a:pt x="63" y="58"/>
                    <a:pt x="61" y="58"/>
                  </a:cubicBezTo>
                  <a:cubicBezTo>
                    <a:pt x="58" y="58"/>
                    <a:pt x="56" y="61"/>
                    <a:pt x="56" y="61"/>
                  </a:cubicBezTo>
                  <a:cubicBezTo>
                    <a:pt x="45" y="61"/>
                    <a:pt x="45" y="61"/>
                    <a:pt x="45" y="61"/>
                  </a:cubicBezTo>
                  <a:cubicBezTo>
                    <a:pt x="45" y="61"/>
                    <a:pt x="45" y="64"/>
                    <a:pt x="45" y="66"/>
                  </a:cubicBezTo>
                  <a:cubicBezTo>
                    <a:pt x="46" y="69"/>
                    <a:pt x="36" y="77"/>
                    <a:pt x="36" y="77"/>
                  </a:cubicBezTo>
                  <a:cubicBezTo>
                    <a:pt x="27" y="77"/>
                    <a:pt x="27" y="77"/>
                    <a:pt x="27" y="77"/>
                  </a:cubicBezTo>
                  <a:cubicBezTo>
                    <a:pt x="27" y="77"/>
                    <a:pt x="25" y="78"/>
                    <a:pt x="25" y="79"/>
                  </a:cubicBezTo>
                  <a:cubicBezTo>
                    <a:pt x="25" y="81"/>
                    <a:pt x="22" y="81"/>
                    <a:pt x="20" y="81"/>
                  </a:cubicBezTo>
                  <a:cubicBezTo>
                    <a:pt x="19" y="81"/>
                    <a:pt x="17" y="77"/>
                    <a:pt x="17" y="77"/>
                  </a:cubicBezTo>
                  <a:cubicBezTo>
                    <a:pt x="11" y="76"/>
                    <a:pt x="11" y="76"/>
                    <a:pt x="11" y="76"/>
                  </a:cubicBezTo>
                  <a:cubicBezTo>
                    <a:pt x="10" y="71"/>
                    <a:pt x="10" y="71"/>
                    <a:pt x="10" y="71"/>
                  </a:cubicBezTo>
                  <a:lnTo>
                    <a:pt x="7" y="7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43">
              <a:extLst>
                <a:ext uri="{FF2B5EF4-FFF2-40B4-BE49-F238E27FC236}">
                  <a16:creationId xmlns:a16="http://schemas.microsoft.com/office/drawing/2014/main" id="{432E34D2-CF23-4906-AF67-966819709C64}"/>
                </a:ext>
              </a:extLst>
            </p:cNvPr>
            <p:cNvSpPr>
              <a:spLocks/>
            </p:cNvSpPr>
            <p:nvPr/>
          </p:nvSpPr>
          <p:spPr bwMode="auto">
            <a:xfrm>
              <a:off x="1175" y="3364"/>
              <a:ext cx="154" cy="114"/>
            </a:xfrm>
            <a:custGeom>
              <a:avLst/>
              <a:gdLst>
                <a:gd name="T0" fmla="*/ 146 w 154"/>
                <a:gd name="T1" fmla="*/ 39 h 114"/>
                <a:gd name="T2" fmla="*/ 144 w 154"/>
                <a:gd name="T3" fmla="*/ 41 h 114"/>
                <a:gd name="T4" fmla="*/ 142 w 154"/>
                <a:gd name="T5" fmla="*/ 56 h 114"/>
                <a:gd name="T6" fmla="*/ 154 w 154"/>
                <a:gd name="T7" fmla="*/ 68 h 114"/>
                <a:gd name="T8" fmla="*/ 154 w 154"/>
                <a:gd name="T9" fmla="*/ 85 h 114"/>
                <a:gd name="T10" fmla="*/ 137 w 154"/>
                <a:gd name="T11" fmla="*/ 87 h 114"/>
                <a:gd name="T12" fmla="*/ 129 w 154"/>
                <a:gd name="T13" fmla="*/ 100 h 114"/>
                <a:gd name="T14" fmla="*/ 121 w 154"/>
                <a:gd name="T15" fmla="*/ 100 h 114"/>
                <a:gd name="T16" fmla="*/ 121 w 154"/>
                <a:gd name="T17" fmla="*/ 106 h 114"/>
                <a:gd name="T18" fmla="*/ 110 w 154"/>
                <a:gd name="T19" fmla="*/ 114 h 114"/>
                <a:gd name="T20" fmla="*/ 100 w 154"/>
                <a:gd name="T21" fmla="*/ 114 h 114"/>
                <a:gd name="T22" fmla="*/ 96 w 154"/>
                <a:gd name="T23" fmla="*/ 106 h 114"/>
                <a:gd name="T24" fmla="*/ 81 w 154"/>
                <a:gd name="T25" fmla="*/ 104 h 114"/>
                <a:gd name="T26" fmla="*/ 75 w 154"/>
                <a:gd name="T27" fmla="*/ 98 h 114"/>
                <a:gd name="T28" fmla="*/ 69 w 154"/>
                <a:gd name="T29" fmla="*/ 106 h 114"/>
                <a:gd name="T30" fmla="*/ 56 w 154"/>
                <a:gd name="T31" fmla="*/ 104 h 114"/>
                <a:gd name="T32" fmla="*/ 46 w 154"/>
                <a:gd name="T33" fmla="*/ 93 h 114"/>
                <a:gd name="T34" fmla="*/ 29 w 154"/>
                <a:gd name="T35" fmla="*/ 91 h 114"/>
                <a:gd name="T36" fmla="*/ 27 w 154"/>
                <a:gd name="T37" fmla="*/ 73 h 114"/>
                <a:gd name="T38" fmla="*/ 16 w 154"/>
                <a:gd name="T39" fmla="*/ 62 h 114"/>
                <a:gd name="T40" fmla="*/ 6 w 154"/>
                <a:gd name="T41" fmla="*/ 68 h 114"/>
                <a:gd name="T42" fmla="*/ 4 w 154"/>
                <a:gd name="T43" fmla="*/ 60 h 114"/>
                <a:gd name="T44" fmla="*/ 4 w 154"/>
                <a:gd name="T45" fmla="*/ 50 h 114"/>
                <a:gd name="T46" fmla="*/ 0 w 154"/>
                <a:gd name="T47" fmla="*/ 48 h 114"/>
                <a:gd name="T48" fmla="*/ 4 w 154"/>
                <a:gd name="T49" fmla="*/ 41 h 114"/>
                <a:gd name="T50" fmla="*/ 19 w 154"/>
                <a:gd name="T51" fmla="*/ 31 h 114"/>
                <a:gd name="T52" fmla="*/ 19 w 154"/>
                <a:gd name="T53" fmla="*/ 18 h 114"/>
                <a:gd name="T54" fmla="*/ 33 w 154"/>
                <a:gd name="T55" fmla="*/ 10 h 114"/>
                <a:gd name="T56" fmla="*/ 37 w 154"/>
                <a:gd name="T57" fmla="*/ 2 h 114"/>
                <a:gd name="T58" fmla="*/ 46 w 154"/>
                <a:gd name="T59" fmla="*/ 2 h 114"/>
                <a:gd name="T60" fmla="*/ 50 w 154"/>
                <a:gd name="T61" fmla="*/ 6 h 114"/>
                <a:gd name="T62" fmla="*/ 64 w 154"/>
                <a:gd name="T63" fmla="*/ 0 h 114"/>
                <a:gd name="T64" fmla="*/ 79 w 154"/>
                <a:gd name="T65" fmla="*/ 6 h 114"/>
                <a:gd name="T66" fmla="*/ 91 w 154"/>
                <a:gd name="T67" fmla="*/ 0 h 114"/>
                <a:gd name="T68" fmla="*/ 108 w 154"/>
                <a:gd name="T69" fmla="*/ 0 h 114"/>
                <a:gd name="T70" fmla="*/ 114 w 154"/>
                <a:gd name="T71" fmla="*/ 10 h 114"/>
                <a:gd name="T72" fmla="*/ 123 w 154"/>
                <a:gd name="T73" fmla="*/ 16 h 114"/>
                <a:gd name="T74" fmla="*/ 125 w 154"/>
                <a:gd name="T75" fmla="*/ 25 h 114"/>
                <a:gd name="T76" fmla="*/ 137 w 154"/>
                <a:gd name="T77" fmla="*/ 35 h 114"/>
                <a:gd name="T78" fmla="*/ 146 w 154"/>
                <a:gd name="T79" fmla="*/ 3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114">
                  <a:moveTo>
                    <a:pt x="146" y="39"/>
                  </a:moveTo>
                  <a:lnTo>
                    <a:pt x="144" y="41"/>
                  </a:lnTo>
                  <a:lnTo>
                    <a:pt x="142" y="56"/>
                  </a:lnTo>
                  <a:lnTo>
                    <a:pt x="154" y="68"/>
                  </a:lnTo>
                  <a:lnTo>
                    <a:pt x="154" y="85"/>
                  </a:lnTo>
                  <a:lnTo>
                    <a:pt x="137" y="87"/>
                  </a:lnTo>
                  <a:lnTo>
                    <a:pt x="129" y="100"/>
                  </a:lnTo>
                  <a:lnTo>
                    <a:pt x="121" y="100"/>
                  </a:lnTo>
                  <a:lnTo>
                    <a:pt x="121" y="106"/>
                  </a:lnTo>
                  <a:lnTo>
                    <a:pt x="110" y="114"/>
                  </a:lnTo>
                  <a:lnTo>
                    <a:pt x="100" y="114"/>
                  </a:lnTo>
                  <a:lnTo>
                    <a:pt x="96" y="106"/>
                  </a:lnTo>
                  <a:lnTo>
                    <a:pt x="81" y="104"/>
                  </a:lnTo>
                  <a:lnTo>
                    <a:pt x="75" y="98"/>
                  </a:lnTo>
                  <a:lnTo>
                    <a:pt x="69" y="106"/>
                  </a:lnTo>
                  <a:lnTo>
                    <a:pt x="56" y="104"/>
                  </a:lnTo>
                  <a:lnTo>
                    <a:pt x="46" y="93"/>
                  </a:lnTo>
                  <a:lnTo>
                    <a:pt x="29" y="91"/>
                  </a:lnTo>
                  <a:lnTo>
                    <a:pt x="27" y="73"/>
                  </a:lnTo>
                  <a:lnTo>
                    <a:pt x="16" y="62"/>
                  </a:lnTo>
                  <a:lnTo>
                    <a:pt x="6" y="68"/>
                  </a:lnTo>
                  <a:lnTo>
                    <a:pt x="4" y="60"/>
                  </a:lnTo>
                  <a:lnTo>
                    <a:pt x="4" y="50"/>
                  </a:lnTo>
                  <a:lnTo>
                    <a:pt x="0" y="48"/>
                  </a:lnTo>
                  <a:lnTo>
                    <a:pt x="4" y="41"/>
                  </a:lnTo>
                  <a:lnTo>
                    <a:pt x="19" y="31"/>
                  </a:lnTo>
                  <a:lnTo>
                    <a:pt x="19" y="18"/>
                  </a:lnTo>
                  <a:lnTo>
                    <a:pt x="33" y="10"/>
                  </a:lnTo>
                  <a:lnTo>
                    <a:pt x="37" y="2"/>
                  </a:lnTo>
                  <a:lnTo>
                    <a:pt x="46" y="2"/>
                  </a:lnTo>
                  <a:lnTo>
                    <a:pt x="50" y="6"/>
                  </a:lnTo>
                  <a:lnTo>
                    <a:pt x="64" y="0"/>
                  </a:lnTo>
                  <a:lnTo>
                    <a:pt x="79" y="6"/>
                  </a:lnTo>
                  <a:lnTo>
                    <a:pt x="91" y="0"/>
                  </a:lnTo>
                  <a:lnTo>
                    <a:pt x="108" y="0"/>
                  </a:lnTo>
                  <a:lnTo>
                    <a:pt x="114" y="10"/>
                  </a:lnTo>
                  <a:lnTo>
                    <a:pt x="123" y="16"/>
                  </a:lnTo>
                  <a:lnTo>
                    <a:pt x="125" y="25"/>
                  </a:lnTo>
                  <a:lnTo>
                    <a:pt x="137" y="35"/>
                  </a:lnTo>
                  <a:lnTo>
                    <a:pt x="146" y="3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44">
              <a:extLst>
                <a:ext uri="{FF2B5EF4-FFF2-40B4-BE49-F238E27FC236}">
                  <a16:creationId xmlns:a16="http://schemas.microsoft.com/office/drawing/2014/main" id="{051EFBED-F12A-456D-B009-B6C7D674CADB}"/>
                </a:ext>
              </a:extLst>
            </p:cNvPr>
            <p:cNvSpPr>
              <a:spLocks/>
            </p:cNvSpPr>
            <p:nvPr/>
          </p:nvSpPr>
          <p:spPr bwMode="auto">
            <a:xfrm>
              <a:off x="1079" y="3412"/>
              <a:ext cx="125" cy="110"/>
            </a:xfrm>
            <a:custGeom>
              <a:avLst/>
              <a:gdLst>
                <a:gd name="T0" fmla="*/ 2 w 125"/>
                <a:gd name="T1" fmla="*/ 39 h 110"/>
                <a:gd name="T2" fmla="*/ 21 w 125"/>
                <a:gd name="T3" fmla="*/ 33 h 110"/>
                <a:gd name="T4" fmla="*/ 25 w 125"/>
                <a:gd name="T5" fmla="*/ 29 h 110"/>
                <a:gd name="T6" fmla="*/ 21 w 125"/>
                <a:gd name="T7" fmla="*/ 22 h 110"/>
                <a:gd name="T8" fmla="*/ 31 w 125"/>
                <a:gd name="T9" fmla="*/ 14 h 110"/>
                <a:gd name="T10" fmla="*/ 37 w 125"/>
                <a:gd name="T11" fmla="*/ 2 h 110"/>
                <a:gd name="T12" fmla="*/ 52 w 125"/>
                <a:gd name="T13" fmla="*/ 0 h 110"/>
                <a:gd name="T14" fmla="*/ 60 w 125"/>
                <a:gd name="T15" fmla="*/ 14 h 110"/>
                <a:gd name="T16" fmla="*/ 71 w 125"/>
                <a:gd name="T17" fmla="*/ 14 h 110"/>
                <a:gd name="T18" fmla="*/ 75 w 125"/>
                <a:gd name="T19" fmla="*/ 4 h 110"/>
                <a:gd name="T20" fmla="*/ 87 w 125"/>
                <a:gd name="T21" fmla="*/ 4 h 110"/>
                <a:gd name="T22" fmla="*/ 94 w 125"/>
                <a:gd name="T23" fmla="*/ 0 h 110"/>
                <a:gd name="T24" fmla="*/ 100 w 125"/>
                <a:gd name="T25" fmla="*/ 2 h 110"/>
                <a:gd name="T26" fmla="*/ 100 w 125"/>
                <a:gd name="T27" fmla="*/ 12 h 110"/>
                <a:gd name="T28" fmla="*/ 102 w 125"/>
                <a:gd name="T29" fmla="*/ 20 h 110"/>
                <a:gd name="T30" fmla="*/ 112 w 125"/>
                <a:gd name="T31" fmla="*/ 14 h 110"/>
                <a:gd name="T32" fmla="*/ 123 w 125"/>
                <a:gd name="T33" fmla="*/ 25 h 110"/>
                <a:gd name="T34" fmla="*/ 125 w 125"/>
                <a:gd name="T35" fmla="*/ 43 h 110"/>
                <a:gd name="T36" fmla="*/ 121 w 125"/>
                <a:gd name="T37" fmla="*/ 43 h 110"/>
                <a:gd name="T38" fmla="*/ 100 w 125"/>
                <a:gd name="T39" fmla="*/ 62 h 110"/>
                <a:gd name="T40" fmla="*/ 87 w 125"/>
                <a:gd name="T41" fmla="*/ 70 h 110"/>
                <a:gd name="T42" fmla="*/ 92 w 125"/>
                <a:gd name="T43" fmla="*/ 77 h 110"/>
                <a:gd name="T44" fmla="*/ 92 w 125"/>
                <a:gd name="T45" fmla="*/ 93 h 110"/>
                <a:gd name="T46" fmla="*/ 96 w 125"/>
                <a:gd name="T47" fmla="*/ 97 h 110"/>
                <a:gd name="T48" fmla="*/ 94 w 125"/>
                <a:gd name="T49" fmla="*/ 110 h 110"/>
                <a:gd name="T50" fmla="*/ 73 w 125"/>
                <a:gd name="T51" fmla="*/ 110 h 110"/>
                <a:gd name="T52" fmla="*/ 67 w 125"/>
                <a:gd name="T53" fmla="*/ 100 h 110"/>
                <a:gd name="T54" fmla="*/ 54 w 125"/>
                <a:gd name="T55" fmla="*/ 95 h 110"/>
                <a:gd name="T56" fmla="*/ 48 w 125"/>
                <a:gd name="T57" fmla="*/ 93 h 110"/>
                <a:gd name="T58" fmla="*/ 50 w 125"/>
                <a:gd name="T59" fmla="*/ 79 h 110"/>
                <a:gd name="T60" fmla="*/ 35 w 125"/>
                <a:gd name="T61" fmla="*/ 75 h 110"/>
                <a:gd name="T62" fmla="*/ 29 w 125"/>
                <a:gd name="T63" fmla="*/ 62 h 110"/>
                <a:gd name="T64" fmla="*/ 17 w 125"/>
                <a:gd name="T65" fmla="*/ 64 h 110"/>
                <a:gd name="T66" fmla="*/ 17 w 125"/>
                <a:gd name="T67" fmla="*/ 64 h 110"/>
                <a:gd name="T68" fmla="*/ 0 w 125"/>
                <a:gd name="T69" fmla="*/ 50 h 110"/>
                <a:gd name="T70" fmla="*/ 2 w 125"/>
                <a:gd name="T71" fmla="*/ 3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10">
                  <a:moveTo>
                    <a:pt x="2" y="39"/>
                  </a:moveTo>
                  <a:lnTo>
                    <a:pt x="21" y="33"/>
                  </a:lnTo>
                  <a:lnTo>
                    <a:pt x="25" y="29"/>
                  </a:lnTo>
                  <a:lnTo>
                    <a:pt x="21" y="22"/>
                  </a:lnTo>
                  <a:lnTo>
                    <a:pt x="31" y="14"/>
                  </a:lnTo>
                  <a:lnTo>
                    <a:pt x="37" y="2"/>
                  </a:lnTo>
                  <a:lnTo>
                    <a:pt x="52" y="0"/>
                  </a:lnTo>
                  <a:lnTo>
                    <a:pt x="60" y="14"/>
                  </a:lnTo>
                  <a:lnTo>
                    <a:pt x="71" y="14"/>
                  </a:lnTo>
                  <a:lnTo>
                    <a:pt x="75" y="4"/>
                  </a:lnTo>
                  <a:lnTo>
                    <a:pt x="87" y="4"/>
                  </a:lnTo>
                  <a:lnTo>
                    <a:pt x="94" y="0"/>
                  </a:lnTo>
                  <a:lnTo>
                    <a:pt x="100" y="2"/>
                  </a:lnTo>
                  <a:lnTo>
                    <a:pt x="100" y="12"/>
                  </a:lnTo>
                  <a:lnTo>
                    <a:pt x="102" y="20"/>
                  </a:lnTo>
                  <a:lnTo>
                    <a:pt x="112" y="14"/>
                  </a:lnTo>
                  <a:lnTo>
                    <a:pt x="123" y="25"/>
                  </a:lnTo>
                  <a:lnTo>
                    <a:pt x="125" y="43"/>
                  </a:lnTo>
                  <a:lnTo>
                    <a:pt x="121" y="43"/>
                  </a:lnTo>
                  <a:lnTo>
                    <a:pt x="100" y="62"/>
                  </a:lnTo>
                  <a:lnTo>
                    <a:pt x="87" y="70"/>
                  </a:lnTo>
                  <a:lnTo>
                    <a:pt x="92" y="77"/>
                  </a:lnTo>
                  <a:lnTo>
                    <a:pt x="92" y="93"/>
                  </a:lnTo>
                  <a:lnTo>
                    <a:pt x="96" y="97"/>
                  </a:lnTo>
                  <a:lnTo>
                    <a:pt x="94" y="110"/>
                  </a:lnTo>
                  <a:lnTo>
                    <a:pt x="73" y="110"/>
                  </a:lnTo>
                  <a:lnTo>
                    <a:pt x="67" y="100"/>
                  </a:lnTo>
                  <a:lnTo>
                    <a:pt x="54" y="95"/>
                  </a:lnTo>
                  <a:lnTo>
                    <a:pt x="48" y="93"/>
                  </a:lnTo>
                  <a:lnTo>
                    <a:pt x="50" y="79"/>
                  </a:lnTo>
                  <a:lnTo>
                    <a:pt x="35" y="75"/>
                  </a:lnTo>
                  <a:lnTo>
                    <a:pt x="29" y="62"/>
                  </a:lnTo>
                  <a:lnTo>
                    <a:pt x="17" y="64"/>
                  </a:lnTo>
                  <a:lnTo>
                    <a:pt x="17" y="64"/>
                  </a:lnTo>
                  <a:lnTo>
                    <a:pt x="0" y="50"/>
                  </a:lnTo>
                  <a:lnTo>
                    <a:pt x="2" y="3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45">
              <a:extLst>
                <a:ext uri="{FF2B5EF4-FFF2-40B4-BE49-F238E27FC236}">
                  <a16:creationId xmlns:a16="http://schemas.microsoft.com/office/drawing/2014/main" id="{EF1264C8-CE60-461C-9E37-A438C0C7A7F8}"/>
                </a:ext>
              </a:extLst>
            </p:cNvPr>
            <p:cNvSpPr>
              <a:spLocks/>
            </p:cNvSpPr>
            <p:nvPr/>
          </p:nvSpPr>
          <p:spPr bwMode="auto">
            <a:xfrm>
              <a:off x="1021" y="3330"/>
              <a:ext cx="108" cy="121"/>
            </a:xfrm>
            <a:custGeom>
              <a:avLst/>
              <a:gdLst>
                <a:gd name="T0" fmla="*/ 0 w 108"/>
                <a:gd name="T1" fmla="*/ 38 h 121"/>
                <a:gd name="T2" fmla="*/ 2 w 108"/>
                <a:gd name="T3" fmla="*/ 29 h 121"/>
                <a:gd name="T4" fmla="*/ 14 w 108"/>
                <a:gd name="T5" fmla="*/ 25 h 121"/>
                <a:gd name="T6" fmla="*/ 14 w 108"/>
                <a:gd name="T7" fmla="*/ 13 h 121"/>
                <a:gd name="T8" fmla="*/ 27 w 108"/>
                <a:gd name="T9" fmla="*/ 9 h 121"/>
                <a:gd name="T10" fmla="*/ 33 w 108"/>
                <a:gd name="T11" fmla="*/ 17 h 121"/>
                <a:gd name="T12" fmla="*/ 39 w 108"/>
                <a:gd name="T13" fmla="*/ 13 h 121"/>
                <a:gd name="T14" fmla="*/ 39 w 108"/>
                <a:gd name="T15" fmla="*/ 2 h 121"/>
                <a:gd name="T16" fmla="*/ 45 w 108"/>
                <a:gd name="T17" fmla="*/ 0 h 121"/>
                <a:gd name="T18" fmla="*/ 60 w 108"/>
                <a:gd name="T19" fmla="*/ 6 h 121"/>
                <a:gd name="T20" fmla="*/ 75 w 108"/>
                <a:gd name="T21" fmla="*/ 6 h 121"/>
                <a:gd name="T22" fmla="*/ 79 w 108"/>
                <a:gd name="T23" fmla="*/ 11 h 121"/>
                <a:gd name="T24" fmla="*/ 81 w 108"/>
                <a:gd name="T25" fmla="*/ 27 h 121"/>
                <a:gd name="T26" fmla="*/ 95 w 108"/>
                <a:gd name="T27" fmla="*/ 50 h 121"/>
                <a:gd name="T28" fmla="*/ 108 w 108"/>
                <a:gd name="T29" fmla="*/ 59 h 121"/>
                <a:gd name="T30" fmla="*/ 108 w 108"/>
                <a:gd name="T31" fmla="*/ 82 h 121"/>
                <a:gd name="T32" fmla="*/ 95 w 108"/>
                <a:gd name="T33" fmla="*/ 84 h 121"/>
                <a:gd name="T34" fmla="*/ 89 w 108"/>
                <a:gd name="T35" fmla="*/ 96 h 121"/>
                <a:gd name="T36" fmla="*/ 79 w 108"/>
                <a:gd name="T37" fmla="*/ 104 h 121"/>
                <a:gd name="T38" fmla="*/ 83 w 108"/>
                <a:gd name="T39" fmla="*/ 111 h 121"/>
                <a:gd name="T40" fmla="*/ 79 w 108"/>
                <a:gd name="T41" fmla="*/ 115 h 121"/>
                <a:gd name="T42" fmla="*/ 60 w 108"/>
                <a:gd name="T43" fmla="*/ 121 h 121"/>
                <a:gd name="T44" fmla="*/ 60 w 108"/>
                <a:gd name="T45" fmla="*/ 121 h 121"/>
                <a:gd name="T46" fmla="*/ 43 w 108"/>
                <a:gd name="T47" fmla="*/ 111 h 121"/>
                <a:gd name="T48" fmla="*/ 41 w 108"/>
                <a:gd name="T49" fmla="*/ 96 h 121"/>
                <a:gd name="T50" fmla="*/ 33 w 108"/>
                <a:gd name="T51" fmla="*/ 77 h 121"/>
                <a:gd name="T52" fmla="*/ 27 w 108"/>
                <a:gd name="T53" fmla="*/ 63 h 121"/>
                <a:gd name="T54" fmla="*/ 18 w 108"/>
                <a:gd name="T55" fmla="*/ 63 h 121"/>
                <a:gd name="T56" fmla="*/ 14 w 108"/>
                <a:gd name="T57" fmla="*/ 46 h 121"/>
                <a:gd name="T58" fmla="*/ 0 w 108"/>
                <a:gd name="T59" fmla="*/ 38 h 121"/>
                <a:gd name="T60" fmla="*/ 0 w 108"/>
                <a:gd name="T61"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8" h="121">
                  <a:moveTo>
                    <a:pt x="0" y="38"/>
                  </a:moveTo>
                  <a:lnTo>
                    <a:pt x="2" y="29"/>
                  </a:lnTo>
                  <a:lnTo>
                    <a:pt x="14" y="25"/>
                  </a:lnTo>
                  <a:lnTo>
                    <a:pt x="14" y="13"/>
                  </a:lnTo>
                  <a:lnTo>
                    <a:pt x="27" y="9"/>
                  </a:lnTo>
                  <a:lnTo>
                    <a:pt x="33" y="17"/>
                  </a:lnTo>
                  <a:lnTo>
                    <a:pt x="39" y="13"/>
                  </a:lnTo>
                  <a:lnTo>
                    <a:pt x="39" y="2"/>
                  </a:lnTo>
                  <a:lnTo>
                    <a:pt x="45" y="0"/>
                  </a:lnTo>
                  <a:lnTo>
                    <a:pt x="60" y="6"/>
                  </a:lnTo>
                  <a:lnTo>
                    <a:pt x="75" y="6"/>
                  </a:lnTo>
                  <a:lnTo>
                    <a:pt x="79" y="11"/>
                  </a:lnTo>
                  <a:lnTo>
                    <a:pt x="81" y="27"/>
                  </a:lnTo>
                  <a:lnTo>
                    <a:pt x="95" y="50"/>
                  </a:lnTo>
                  <a:lnTo>
                    <a:pt x="108" y="59"/>
                  </a:lnTo>
                  <a:lnTo>
                    <a:pt x="108" y="82"/>
                  </a:lnTo>
                  <a:lnTo>
                    <a:pt x="95" y="84"/>
                  </a:lnTo>
                  <a:lnTo>
                    <a:pt x="89" y="96"/>
                  </a:lnTo>
                  <a:lnTo>
                    <a:pt x="79" y="104"/>
                  </a:lnTo>
                  <a:lnTo>
                    <a:pt x="83" y="111"/>
                  </a:lnTo>
                  <a:lnTo>
                    <a:pt x="79" y="115"/>
                  </a:lnTo>
                  <a:lnTo>
                    <a:pt x="60" y="121"/>
                  </a:lnTo>
                  <a:lnTo>
                    <a:pt x="60" y="121"/>
                  </a:lnTo>
                  <a:lnTo>
                    <a:pt x="43" y="111"/>
                  </a:lnTo>
                  <a:lnTo>
                    <a:pt x="41" y="96"/>
                  </a:lnTo>
                  <a:lnTo>
                    <a:pt x="33" y="77"/>
                  </a:lnTo>
                  <a:lnTo>
                    <a:pt x="27" y="63"/>
                  </a:lnTo>
                  <a:lnTo>
                    <a:pt x="18" y="63"/>
                  </a:lnTo>
                  <a:lnTo>
                    <a:pt x="14" y="46"/>
                  </a:lnTo>
                  <a:lnTo>
                    <a:pt x="0" y="38"/>
                  </a:lnTo>
                  <a:lnTo>
                    <a:pt x="0" y="3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46">
              <a:extLst>
                <a:ext uri="{FF2B5EF4-FFF2-40B4-BE49-F238E27FC236}">
                  <a16:creationId xmlns:a16="http://schemas.microsoft.com/office/drawing/2014/main" id="{A7C7BD2E-4FA1-48E4-BE16-986514BC0003}"/>
                </a:ext>
              </a:extLst>
            </p:cNvPr>
            <p:cNvSpPr>
              <a:spLocks noEditPoints="1"/>
            </p:cNvSpPr>
            <p:nvPr/>
          </p:nvSpPr>
          <p:spPr bwMode="auto">
            <a:xfrm>
              <a:off x="1098" y="3316"/>
              <a:ext cx="104" cy="112"/>
            </a:xfrm>
            <a:custGeom>
              <a:avLst/>
              <a:gdLst>
                <a:gd name="T0" fmla="*/ 0 w 104"/>
                <a:gd name="T1" fmla="*/ 23 h 112"/>
                <a:gd name="T2" fmla="*/ 10 w 104"/>
                <a:gd name="T3" fmla="*/ 10 h 112"/>
                <a:gd name="T4" fmla="*/ 23 w 104"/>
                <a:gd name="T5" fmla="*/ 12 h 112"/>
                <a:gd name="T6" fmla="*/ 27 w 104"/>
                <a:gd name="T7" fmla="*/ 4 h 112"/>
                <a:gd name="T8" fmla="*/ 37 w 104"/>
                <a:gd name="T9" fmla="*/ 2 h 112"/>
                <a:gd name="T10" fmla="*/ 54 w 104"/>
                <a:gd name="T11" fmla="*/ 14 h 112"/>
                <a:gd name="T12" fmla="*/ 60 w 104"/>
                <a:gd name="T13" fmla="*/ 14 h 112"/>
                <a:gd name="T14" fmla="*/ 60 w 104"/>
                <a:gd name="T15" fmla="*/ 2 h 112"/>
                <a:gd name="T16" fmla="*/ 68 w 104"/>
                <a:gd name="T17" fmla="*/ 0 h 112"/>
                <a:gd name="T18" fmla="*/ 79 w 104"/>
                <a:gd name="T19" fmla="*/ 10 h 112"/>
                <a:gd name="T20" fmla="*/ 83 w 104"/>
                <a:gd name="T21" fmla="*/ 4 h 112"/>
                <a:gd name="T22" fmla="*/ 91 w 104"/>
                <a:gd name="T23" fmla="*/ 10 h 112"/>
                <a:gd name="T24" fmla="*/ 104 w 104"/>
                <a:gd name="T25" fmla="*/ 14 h 112"/>
                <a:gd name="T26" fmla="*/ 100 w 104"/>
                <a:gd name="T27" fmla="*/ 35 h 112"/>
                <a:gd name="T28" fmla="*/ 100 w 104"/>
                <a:gd name="T29" fmla="*/ 48 h 112"/>
                <a:gd name="T30" fmla="*/ 102 w 104"/>
                <a:gd name="T31" fmla="*/ 62 h 112"/>
                <a:gd name="T32" fmla="*/ 96 w 104"/>
                <a:gd name="T33" fmla="*/ 66 h 112"/>
                <a:gd name="T34" fmla="*/ 96 w 104"/>
                <a:gd name="T35" fmla="*/ 79 h 112"/>
                <a:gd name="T36" fmla="*/ 81 w 104"/>
                <a:gd name="T37" fmla="*/ 89 h 112"/>
                <a:gd name="T38" fmla="*/ 77 w 104"/>
                <a:gd name="T39" fmla="*/ 96 h 112"/>
                <a:gd name="T40" fmla="*/ 75 w 104"/>
                <a:gd name="T41" fmla="*/ 96 h 112"/>
                <a:gd name="T42" fmla="*/ 68 w 104"/>
                <a:gd name="T43" fmla="*/ 100 h 112"/>
                <a:gd name="T44" fmla="*/ 56 w 104"/>
                <a:gd name="T45" fmla="*/ 100 h 112"/>
                <a:gd name="T46" fmla="*/ 52 w 104"/>
                <a:gd name="T47" fmla="*/ 110 h 112"/>
                <a:gd name="T48" fmla="*/ 41 w 104"/>
                <a:gd name="T49" fmla="*/ 110 h 112"/>
                <a:gd name="T50" fmla="*/ 33 w 104"/>
                <a:gd name="T51" fmla="*/ 96 h 112"/>
                <a:gd name="T52" fmla="*/ 18 w 104"/>
                <a:gd name="T53" fmla="*/ 98 h 112"/>
                <a:gd name="T54" fmla="*/ 31 w 104"/>
                <a:gd name="T55" fmla="*/ 96 h 112"/>
                <a:gd name="T56" fmla="*/ 31 w 104"/>
                <a:gd name="T57" fmla="*/ 73 h 112"/>
                <a:gd name="T58" fmla="*/ 18 w 104"/>
                <a:gd name="T59" fmla="*/ 64 h 112"/>
                <a:gd name="T60" fmla="*/ 4 w 104"/>
                <a:gd name="T61" fmla="*/ 41 h 112"/>
                <a:gd name="T62" fmla="*/ 2 w 104"/>
                <a:gd name="T63" fmla="*/ 25 h 112"/>
                <a:gd name="T64" fmla="*/ 0 w 104"/>
                <a:gd name="T65" fmla="*/ 23 h 112"/>
                <a:gd name="T66" fmla="*/ 0 w 104"/>
                <a:gd name="T67" fmla="*/ 23 h 112"/>
                <a:gd name="T68" fmla="*/ 10 w 104"/>
                <a:gd name="T69" fmla="*/ 112 h 112"/>
                <a:gd name="T70" fmla="*/ 10 w 104"/>
                <a:gd name="T71" fmla="*/ 112 h 112"/>
                <a:gd name="T72" fmla="*/ 12 w 104"/>
                <a:gd name="T73" fmla="*/ 110 h 112"/>
                <a:gd name="T74" fmla="*/ 10 w 104"/>
                <a:gd name="T75"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12">
                  <a:moveTo>
                    <a:pt x="0" y="23"/>
                  </a:moveTo>
                  <a:lnTo>
                    <a:pt x="10" y="10"/>
                  </a:lnTo>
                  <a:lnTo>
                    <a:pt x="23" y="12"/>
                  </a:lnTo>
                  <a:lnTo>
                    <a:pt x="27" y="4"/>
                  </a:lnTo>
                  <a:lnTo>
                    <a:pt x="37" y="2"/>
                  </a:lnTo>
                  <a:lnTo>
                    <a:pt x="54" y="14"/>
                  </a:lnTo>
                  <a:lnTo>
                    <a:pt x="60" y="14"/>
                  </a:lnTo>
                  <a:lnTo>
                    <a:pt x="60" y="2"/>
                  </a:lnTo>
                  <a:lnTo>
                    <a:pt x="68" y="0"/>
                  </a:lnTo>
                  <a:lnTo>
                    <a:pt x="79" y="10"/>
                  </a:lnTo>
                  <a:lnTo>
                    <a:pt x="83" y="4"/>
                  </a:lnTo>
                  <a:lnTo>
                    <a:pt x="91" y="10"/>
                  </a:lnTo>
                  <a:lnTo>
                    <a:pt x="104" y="14"/>
                  </a:lnTo>
                  <a:lnTo>
                    <a:pt x="100" y="35"/>
                  </a:lnTo>
                  <a:lnTo>
                    <a:pt x="100" y="48"/>
                  </a:lnTo>
                  <a:lnTo>
                    <a:pt x="102" y="62"/>
                  </a:lnTo>
                  <a:lnTo>
                    <a:pt x="96" y="66"/>
                  </a:lnTo>
                  <a:lnTo>
                    <a:pt x="96" y="79"/>
                  </a:lnTo>
                  <a:lnTo>
                    <a:pt x="81" y="89"/>
                  </a:lnTo>
                  <a:lnTo>
                    <a:pt x="77" y="96"/>
                  </a:lnTo>
                  <a:lnTo>
                    <a:pt x="75" y="96"/>
                  </a:lnTo>
                  <a:lnTo>
                    <a:pt x="68" y="100"/>
                  </a:lnTo>
                  <a:lnTo>
                    <a:pt x="56" y="100"/>
                  </a:lnTo>
                  <a:lnTo>
                    <a:pt x="52" y="110"/>
                  </a:lnTo>
                  <a:lnTo>
                    <a:pt x="41" y="110"/>
                  </a:lnTo>
                  <a:lnTo>
                    <a:pt x="33" y="96"/>
                  </a:lnTo>
                  <a:lnTo>
                    <a:pt x="18" y="98"/>
                  </a:lnTo>
                  <a:lnTo>
                    <a:pt x="31" y="96"/>
                  </a:lnTo>
                  <a:lnTo>
                    <a:pt x="31" y="73"/>
                  </a:lnTo>
                  <a:lnTo>
                    <a:pt x="18" y="64"/>
                  </a:lnTo>
                  <a:lnTo>
                    <a:pt x="4" y="41"/>
                  </a:lnTo>
                  <a:lnTo>
                    <a:pt x="2" y="25"/>
                  </a:lnTo>
                  <a:lnTo>
                    <a:pt x="0" y="23"/>
                  </a:lnTo>
                  <a:lnTo>
                    <a:pt x="0" y="23"/>
                  </a:lnTo>
                  <a:close/>
                  <a:moveTo>
                    <a:pt x="10" y="112"/>
                  </a:moveTo>
                  <a:lnTo>
                    <a:pt x="10" y="112"/>
                  </a:lnTo>
                  <a:lnTo>
                    <a:pt x="12" y="110"/>
                  </a:lnTo>
                  <a:lnTo>
                    <a:pt x="10" y="11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47">
              <a:extLst>
                <a:ext uri="{FF2B5EF4-FFF2-40B4-BE49-F238E27FC236}">
                  <a16:creationId xmlns:a16="http://schemas.microsoft.com/office/drawing/2014/main" id="{36F7973F-995B-42EB-B5C8-E4590AF0DBAF}"/>
                </a:ext>
              </a:extLst>
            </p:cNvPr>
            <p:cNvSpPr>
              <a:spLocks/>
            </p:cNvSpPr>
            <p:nvPr/>
          </p:nvSpPr>
          <p:spPr bwMode="auto">
            <a:xfrm>
              <a:off x="1054" y="3243"/>
              <a:ext cx="142" cy="96"/>
            </a:xfrm>
            <a:custGeom>
              <a:avLst/>
              <a:gdLst>
                <a:gd name="T0" fmla="*/ 0 w 142"/>
                <a:gd name="T1" fmla="*/ 14 h 96"/>
                <a:gd name="T2" fmla="*/ 4 w 142"/>
                <a:gd name="T3" fmla="*/ 10 h 96"/>
                <a:gd name="T4" fmla="*/ 12 w 142"/>
                <a:gd name="T5" fmla="*/ 8 h 96"/>
                <a:gd name="T6" fmla="*/ 19 w 142"/>
                <a:gd name="T7" fmla="*/ 0 h 96"/>
                <a:gd name="T8" fmla="*/ 31 w 142"/>
                <a:gd name="T9" fmla="*/ 0 h 96"/>
                <a:gd name="T10" fmla="*/ 40 w 142"/>
                <a:gd name="T11" fmla="*/ 16 h 96"/>
                <a:gd name="T12" fmla="*/ 50 w 142"/>
                <a:gd name="T13" fmla="*/ 12 h 96"/>
                <a:gd name="T14" fmla="*/ 65 w 142"/>
                <a:gd name="T15" fmla="*/ 25 h 96"/>
                <a:gd name="T16" fmla="*/ 81 w 142"/>
                <a:gd name="T17" fmla="*/ 14 h 96"/>
                <a:gd name="T18" fmla="*/ 104 w 142"/>
                <a:gd name="T19" fmla="*/ 16 h 96"/>
                <a:gd name="T20" fmla="*/ 121 w 142"/>
                <a:gd name="T21" fmla="*/ 33 h 96"/>
                <a:gd name="T22" fmla="*/ 133 w 142"/>
                <a:gd name="T23" fmla="*/ 35 h 96"/>
                <a:gd name="T24" fmla="*/ 142 w 142"/>
                <a:gd name="T25" fmla="*/ 50 h 96"/>
                <a:gd name="T26" fmla="*/ 131 w 142"/>
                <a:gd name="T27" fmla="*/ 62 h 96"/>
                <a:gd name="T28" fmla="*/ 131 w 142"/>
                <a:gd name="T29" fmla="*/ 81 h 96"/>
                <a:gd name="T30" fmla="*/ 127 w 142"/>
                <a:gd name="T31" fmla="*/ 77 h 96"/>
                <a:gd name="T32" fmla="*/ 123 w 142"/>
                <a:gd name="T33" fmla="*/ 83 h 96"/>
                <a:gd name="T34" fmla="*/ 112 w 142"/>
                <a:gd name="T35" fmla="*/ 73 h 96"/>
                <a:gd name="T36" fmla="*/ 104 w 142"/>
                <a:gd name="T37" fmla="*/ 75 h 96"/>
                <a:gd name="T38" fmla="*/ 104 w 142"/>
                <a:gd name="T39" fmla="*/ 87 h 96"/>
                <a:gd name="T40" fmla="*/ 98 w 142"/>
                <a:gd name="T41" fmla="*/ 87 h 96"/>
                <a:gd name="T42" fmla="*/ 81 w 142"/>
                <a:gd name="T43" fmla="*/ 75 h 96"/>
                <a:gd name="T44" fmla="*/ 71 w 142"/>
                <a:gd name="T45" fmla="*/ 77 h 96"/>
                <a:gd name="T46" fmla="*/ 67 w 142"/>
                <a:gd name="T47" fmla="*/ 85 h 96"/>
                <a:gd name="T48" fmla="*/ 54 w 142"/>
                <a:gd name="T49" fmla="*/ 83 h 96"/>
                <a:gd name="T50" fmla="*/ 44 w 142"/>
                <a:gd name="T51" fmla="*/ 96 h 96"/>
                <a:gd name="T52" fmla="*/ 42 w 142"/>
                <a:gd name="T53" fmla="*/ 93 h 96"/>
                <a:gd name="T54" fmla="*/ 27 w 142"/>
                <a:gd name="T55" fmla="*/ 93 h 96"/>
                <a:gd name="T56" fmla="*/ 12 w 142"/>
                <a:gd name="T57" fmla="*/ 87 h 96"/>
                <a:gd name="T58" fmla="*/ 12 w 142"/>
                <a:gd name="T59" fmla="*/ 79 h 96"/>
                <a:gd name="T60" fmla="*/ 2 w 142"/>
                <a:gd name="T61" fmla="*/ 68 h 96"/>
                <a:gd name="T62" fmla="*/ 0 w 142"/>
                <a:gd name="T63" fmla="*/ 60 h 96"/>
                <a:gd name="T64" fmla="*/ 8 w 142"/>
                <a:gd name="T65" fmla="*/ 54 h 96"/>
                <a:gd name="T66" fmla="*/ 8 w 142"/>
                <a:gd name="T67" fmla="*/ 41 h 96"/>
                <a:gd name="T68" fmla="*/ 6 w 142"/>
                <a:gd name="T69" fmla="*/ 31 h 96"/>
                <a:gd name="T70" fmla="*/ 4 w 142"/>
                <a:gd name="T71" fmla="*/ 14 h 96"/>
                <a:gd name="T72" fmla="*/ 0 w 142"/>
                <a:gd name="T73"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2" h="96">
                  <a:moveTo>
                    <a:pt x="0" y="14"/>
                  </a:moveTo>
                  <a:lnTo>
                    <a:pt x="4" y="10"/>
                  </a:lnTo>
                  <a:lnTo>
                    <a:pt x="12" y="8"/>
                  </a:lnTo>
                  <a:lnTo>
                    <a:pt x="19" y="0"/>
                  </a:lnTo>
                  <a:lnTo>
                    <a:pt x="31" y="0"/>
                  </a:lnTo>
                  <a:lnTo>
                    <a:pt x="40" y="16"/>
                  </a:lnTo>
                  <a:lnTo>
                    <a:pt x="50" y="12"/>
                  </a:lnTo>
                  <a:lnTo>
                    <a:pt x="65" y="25"/>
                  </a:lnTo>
                  <a:lnTo>
                    <a:pt x="81" y="14"/>
                  </a:lnTo>
                  <a:lnTo>
                    <a:pt x="104" y="16"/>
                  </a:lnTo>
                  <a:lnTo>
                    <a:pt x="121" y="33"/>
                  </a:lnTo>
                  <a:lnTo>
                    <a:pt x="133" y="35"/>
                  </a:lnTo>
                  <a:lnTo>
                    <a:pt x="142" y="50"/>
                  </a:lnTo>
                  <a:lnTo>
                    <a:pt x="131" y="62"/>
                  </a:lnTo>
                  <a:lnTo>
                    <a:pt x="131" y="81"/>
                  </a:lnTo>
                  <a:lnTo>
                    <a:pt x="127" y="77"/>
                  </a:lnTo>
                  <a:lnTo>
                    <a:pt x="123" y="83"/>
                  </a:lnTo>
                  <a:lnTo>
                    <a:pt x="112" y="73"/>
                  </a:lnTo>
                  <a:lnTo>
                    <a:pt x="104" y="75"/>
                  </a:lnTo>
                  <a:lnTo>
                    <a:pt x="104" y="87"/>
                  </a:lnTo>
                  <a:lnTo>
                    <a:pt x="98" y="87"/>
                  </a:lnTo>
                  <a:lnTo>
                    <a:pt x="81" y="75"/>
                  </a:lnTo>
                  <a:lnTo>
                    <a:pt x="71" y="77"/>
                  </a:lnTo>
                  <a:lnTo>
                    <a:pt x="67" y="85"/>
                  </a:lnTo>
                  <a:lnTo>
                    <a:pt x="54" y="83"/>
                  </a:lnTo>
                  <a:lnTo>
                    <a:pt x="44" y="96"/>
                  </a:lnTo>
                  <a:lnTo>
                    <a:pt x="42" y="93"/>
                  </a:lnTo>
                  <a:lnTo>
                    <a:pt x="27" y="93"/>
                  </a:lnTo>
                  <a:lnTo>
                    <a:pt x="12" y="87"/>
                  </a:lnTo>
                  <a:lnTo>
                    <a:pt x="12" y="79"/>
                  </a:lnTo>
                  <a:lnTo>
                    <a:pt x="2" y="68"/>
                  </a:lnTo>
                  <a:lnTo>
                    <a:pt x="0" y="60"/>
                  </a:lnTo>
                  <a:lnTo>
                    <a:pt x="8" y="54"/>
                  </a:lnTo>
                  <a:lnTo>
                    <a:pt x="8" y="41"/>
                  </a:lnTo>
                  <a:lnTo>
                    <a:pt x="6" y="31"/>
                  </a:lnTo>
                  <a:lnTo>
                    <a:pt x="4" y="14"/>
                  </a:lnTo>
                  <a:lnTo>
                    <a:pt x="0" y="1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48">
              <a:extLst>
                <a:ext uri="{FF2B5EF4-FFF2-40B4-BE49-F238E27FC236}">
                  <a16:creationId xmlns:a16="http://schemas.microsoft.com/office/drawing/2014/main" id="{D102F4D4-FA67-432A-9A64-DCF9354DCEF2}"/>
                </a:ext>
              </a:extLst>
            </p:cNvPr>
            <p:cNvSpPr>
              <a:spLocks noEditPoints="1"/>
            </p:cNvSpPr>
            <p:nvPr/>
          </p:nvSpPr>
          <p:spPr bwMode="auto">
            <a:xfrm>
              <a:off x="1152" y="3205"/>
              <a:ext cx="137" cy="173"/>
            </a:xfrm>
            <a:custGeom>
              <a:avLst/>
              <a:gdLst>
                <a:gd name="T0" fmla="*/ 31 w 137"/>
                <a:gd name="T1" fmla="*/ 11 h 173"/>
                <a:gd name="T2" fmla="*/ 44 w 137"/>
                <a:gd name="T3" fmla="*/ 11 h 173"/>
                <a:gd name="T4" fmla="*/ 56 w 137"/>
                <a:gd name="T5" fmla="*/ 0 h 173"/>
                <a:gd name="T6" fmla="*/ 64 w 137"/>
                <a:gd name="T7" fmla="*/ 17 h 173"/>
                <a:gd name="T8" fmla="*/ 77 w 137"/>
                <a:gd name="T9" fmla="*/ 19 h 173"/>
                <a:gd name="T10" fmla="*/ 94 w 137"/>
                <a:gd name="T11" fmla="*/ 27 h 173"/>
                <a:gd name="T12" fmla="*/ 102 w 137"/>
                <a:gd name="T13" fmla="*/ 27 h 173"/>
                <a:gd name="T14" fmla="*/ 121 w 137"/>
                <a:gd name="T15" fmla="*/ 36 h 173"/>
                <a:gd name="T16" fmla="*/ 137 w 137"/>
                <a:gd name="T17" fmla="*/ 40 h 173"/>
                <a:gd name="T18" fmla="*/ 133 w 137"/>
                <a:gd name="T19" fmla="*/ 54 h 173"/>
                <a:gd name="T20" fmla="*/ 125 w 137"/>
                <a:gd name="T21" fmla="*/ 69 h 173"/>
                <a:gd name="T22" fmla="*/ 121 w 137"/>
                <a:gd name="T23" fmla="*/ 77 h 173"/>
                <a:gd name="T24" fmla="*/ 119 w 137"/>
                <a:gd name="T25" fmla="*/ 86 h 173"/>
                <a:gd name="T26" fmla="*/ 110 w 137"/>
                <a:gd name="T27" fmla="*/ 92 h 173"/>
                <a:gd name="T28" fmla="*/ 114 w 137"/>
                <a:gd name="T29" fmla="*/ 102 h 173"/>
                <a:gd name="T30" fmla="*/ 123 w 137"/>
                <a:gd name="T31" fmla="*/ 100 h 173"/>
                <a:gd name="T32" fmla="*/ 123 w 137"/>
                <a:gd name="T33" fmla="*/ 117 h 173"/>
                <a:gd name="T34" fmla="*/ 137 w 137"/>
                <a:gd name="T35" fmla="*/ 123 h 173"/>
                <a:gd name="T36" fmla="*/ 137 w 137"/>
                <a:gd name="T37" fmla="*/ 134 h 173"/>
                <a:gd name="T38" fmla="*/ 131 w 137"/>
                <a:gd name="T39" fmla="*/ 146 h 173"/>
                <a:gd name="T40" fmla="*/ 129 w 137"/>
                <a:gd name="T41" fmla="*/ 159 h 173"/>
                <a:gd name="T42" fmla="*/ 114 w 137"/>
                <a:gd name="T43" fmla="*/ 159 h 173"/>
                <a:gd name="T44" fmla="*/ 102 w 137"/>
                <a:gd name="T45" fmla="*/ 165 h 173"/>
                <a:gd name="T46" fmla="*/ 87 w 137"/>
                <a:gd name="T47" fmla="*/ 159 h 173"/>
                <a:gd name="T48" fmla="*/ 73 w 137"/>
                <a:gd name="T49" fmla="*/ 165 h 173"/>
                <a:gd name="T50" fmla="*/ 69 w 137"/>
                <a:gd name="T51" fmla="*/ 161 h 173"/>
                <a:gd name="T52" fmla="*/ 60 w 137"/>
                <a:gd name="T53" fmla="*/ 161 h 173"/>
                <a:gd name="T54" fmla="*/ 56 w 137"/>
                <a:gd name="T55" fmla="*/ 169 h 173"/>
                <a:gd name="T56" fmla="*/ 48 w 137"/>
                <a:gd name="T57" fmla="*/ 173 h 173"/>
                <a:gd name="T58" fmla="*/ 46 w 137"/>
                <a:gd name="T59" fmla="*/ 159 h 173"/>
                <a:gd name="T60" fmla="*/ 46 w 137"/>
                <a:gd name="T61" fmla="*/ 146 h 173"/>
                <a:gd name="T62" fmla="*/ 50 w 137"/>
                <a:gd name="T63" fmla="*/ 125 h 173"/>
                <a:gd name="T64" fmla="*/ 37 w 137"/>
                <a:gd name="T65" fmla="*/ 121 h 173"/>
                <a:gd name="T66" fmla="*/ 33 w 137"/>
                <a:gd name="T67" fmla="*/ 119 h 173"/>
                <a:gd name="T68" fmla="*/ 33 w 137"/>
                <a:gd name="T69" fmla="*/ 100 h 173"/>
                <a:gd name="T70" fmla="*/ 44 w 137"/>
                <a:gd name="T71" fmla="*/ 88 h 173"/>
                <a:gd name="T72" fmla="*/ 35 w 137"/>
                <a:gd name="T73" fmla="*/ 73 h 173"/>
                <a:gd name="T74" fmla="*/ 23 w 137"/>
                <a:gd name="T75" fmla="*/ 71 h 173"/>
                <a:gd name="T76" fmla="*/ 6 w 137"/>
                <a:gd name="T77" fmla="*/ 54 h 173"/>
                <a:gd name="T78" fmla="*/ 0 w 137"/>
                <a:gd name="T79" fmla="*/ 54 h 173"/>
                <a:gd name="T80" fmla="*/ 14 w 137"/>
                <a:gd name="T81" fmla="*/ 34 h 173"/>
                <a:gd name="T82" fmla="*/ 29 w 137"/>
                <a:gd name="T83" fmla="*/ 29 h 173"/>
                <a:gd name="T84" fmla="*/ 31 w 137"/>
                <a:gd name="T85" fmla="*/ 13 h 173"/>
                <a:gd name="T86" fmla="*/ 31 w 137"/>
                <a:gd name="T87" fmla="*/ 11 h 173"/>
                <a:gd name="T88" fmla="*/ 31 w 137"/>
                <a:gd name="T89" fmla="*/ 11 h 173"/>
                <a:gd name="T90" fmla="*/ 60 w 137"/>
                <a:gd name="T91" fmla="*/ 73 h 173"/>
                <a:gd name="T92" fmla="*/ 62 w 137"/>
                <a:gd name="T93" fmla="*/ 81 h 173"/>
                <a:gd name="T94" fmla="*/ 60 w 137"/>
                <a:gd name="T95" fmla="*/ 88 h 173"/>
                <a:gd name="T96" fmla="*/ 58 w 137"/>
                <a:gd name="T97" fmla="*/ 98 h 173"/>
                <a:gd name="T98" fmla="*/ 69 w 137"/>
                <a:gd name="T99" fmla="*/ 98 h 173"/>
                <a:gd name="T100" fmla="*/ 75 w 137"/>
                <a:gd name="T101" fmla="*/ 92 h 173"/>
                <a:gd name="T102" fmla="*/ 81 w 137"/>
                <a:gd name="T103" fmla="*/ 98 h 173"/>
                <a:gd name="T104" fmla="*/ 89 w 137"/>
                <a:gd name="T105" fmla="*/ 98 h 173"/>
                <a:gd name="T106" fmla="*/ 89 w 137"/>
                <a:gd name="T107" fmla="*/ 86 h 173"/>
                <a:gd name="T108" fmla="*/ 98 w 137"/>
                <a:gd name="T109" fmla="*/ 77 h 173"/>
                <a:gd name="T110" fmla="*/ 87 w 137"/>
                <a:gd name="T111" fmla="*/ 69 h 173"/>
                <a:gd name="T112" fmla="*/ 85 w 137"/>
                <a:gd name="T113" fmla="*/ 56 h 173"/>
                <a:gd name="T114" fmla="*/ 73 w 137"/>
                <a:gd name="T115" fmla="*/ 61 h 173"/>
                <a:gd name="T116" fmla="*/ 73 w 137"/>
                <a:gd name="T117" fmla="*/ 73 h 173"/>
                <a:gd name="T118" fmla="*/ 60 w 137"/>
                <a:gd name="T119" fmla="*/ 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73">
                  <a:moveTo>
                    <a:pt x="31" y="11"/>
                  </a:moveTo>
                  <a:lnTo>
                    <a:pt x="44" y="11"/>
                  </a:lnTo>
                  <a:lnTo>
                    <a:pt x="56" y="0"/>
                  </a:lnTo>
                  <a:lnTo>
                    <a:pt x="64" y="17"/>
                  </a:lnTo>
                  <a:lnTo>
                    <a:pt x="77" y="19"/>
                  </a:lnTo>
                  <a:lnTo>
                    <a:pt x="94" y="27"/>
                  </a:lnTo>
                  <a:lnTo>
                    <a:pt x="102" y="27"/>
                  </a:lnTo>
                  <a:lnTo>
                    <a:pt x="121" y="36"/>
                  </a:lnTo>
                  <a:lnTo>
                    <a:pt x="137" y="40"/>
                  </a:lnTo>
                  <a:lnTo>
                    <a:pt x="133" y="54"/>
                  </a:lnTo>
                  <a:lnTo>
                    <a:pt x="125" y="69"/>
                  </a:lnTo>
                  <a:lnTo>
                    <a:pt x="121" y="77"/>
                  </a:lnTo>
                  <a:lnTo>
                    <a:pt x="119" y="86"/>
                  </a:lnTo>
                  <a:lnTo>
                    <a:pt x="110" y="92"/>
                  </a:lnTo>
                  <a:lnTo>
                    <a:pt x="114" y="102"/>
                  </a:lnTo>
                  <a:lnTo>
                    <a:pt x="123" y="100"/>
                  </a:lnTo>
                  <a:lnTo>
                    <a:pt x="123" y="117"/>
                  </a:lnTo>
                  <a:lnTo>
                    <a:pt x="137" y="123"/>
                  </a:lnTo>
                  <a:lnTo>
                    <a:pt x="137" y="134"/>
                  </a:lnTo>
                  <a:lnTo>
                    <a:pt x="131" y="146"/>
                  </a:lnTo>
                  <a:lnTo>
                    <a:pt x="129" y="159"/>
                  </a:lnTo>
                  <a:lnTo>
                    <a:pt x="114" y="159"/>
                  </a:lnTo>
                  <a:lnTo>
                    <a:pt x="102" y="165"/>
                  </a:lnTo>
                  <a:lnTo>
                    <a:pt x="87" y="159"/>
                  </a:lnTo>
                  <a:lnTo>
                    <a:pt x="73" y="165"/>
                  </a:lnTo>
                  <a:lnTo>
                    <a:pt x="69" y="161"/>
                  </a:lnTo>
                  <a:lnTo>
                    <a:pt x="60" y="161"/>
                  </a:lnTo>
                  <a:lnTo>
                    <a:pt x="56" y="169"/>
                  </a:lnTo>
                  <a:lnTo>
                    <a:pt x="48" y="173"/>
                  </a:lnTo>
                  <a:lnTo>
                    <a:pt x="46" y="159"/>
                  </a:lnTo>
                  <a:lnTo>
                    <a:pt x="46" y="146"/>
                  </a:lnTo>
                  <a:lnTo>
                    <a:pt x="50" y="125"/>
                  </a:lnTo>
                  <a:lnTo>
                    <a:pt x="37" y="121"/>
                  </a:lnTo>
                  <a:lnTo>
                    <a:pt x="33" y="119"/>
                  </a:lnTo>
                  <a:lnTo>
                    <a:pt x="33" y="100"/>
                  </a:lnTo>
                  <a:lnTo>
                    <a:pt x="44" y="88"/>
                  </a:lnTo>
                  <a:lnTo>
                    <a:pt x="35" y="73"/>
                  </a:lnTo>
                  <a:lnTo>
                    <a:pt x="23" y="71"/>
                  </a:lnTo>
                  <a:lnTo>
                    <a:pt x="6" y="54"/>
                  </a:lnTo>
                  <a:lnTo>
                    <a:pt x="0" y="54"/>
                  </a:lnTo>
                  <a:lnTo>
                    <a:pt x="14" y="34"/>
                  </a:lnTo>
                  <a:lnTo>
                    <a:pt x="29" y="29"/>
                  </a:lnTo>
                  <a:lnTo>
                    <a:pt x="31" y="13"/>
                  </a:lnTo>
                  <a:lnTo>
                    <a:pt x="31" y="11"/>
                  </a:lnTo>
                  <a:lnTo>
                    <a:pt x="31" y="11"/>
                  </a:lnTo>
                  <a:close/>
                  <a:moveTo>
                    <a:pt x="60" y="73"/>
                  </a:moveTo>
                  <a:lnTo>
                    <a:pt x="62" y="81"/>
                  </a:lnTo>
                  <a:lnTo>
                    <a:pt x="60" y="88"/>
                  </a:lnTo>
                  <a:lnTo>
                    <a:pt x="58" y="98"/>
                  </a:lnTo>
                  <a:lnTo>
                    <a:pt x="69" y="98"/>
                  </a:lnTo>
                  <a:lnTo>
                    <a:pt x="75" y="92"/>
                  </a:lnTo>
                  <a:lnTo>
                    <a:pt x="81" y="98"/>
                  </a:lnTo>
                  <a:lnTo>
                    <a:pt x="89" y="98"/>
                  </a:lnTo>
                  <a:lnTo>
                    <a:pt x="89" y="86"/>
                  </a:lnTo>
                  <a:lnTo>
                    <a:pt x="98" y="77"/>
                  </a:lnTo>
                  <a:lnTo>
                    <a:pt x="87" y="69"/>
                  </a:lnTo>
                  <a:lnTo>
                    <a:pt x="85" y="56"/>
                  </a:lnTo>
                  <a:lnTo>
                    <a:pt x="73" y="61"/>
                  </a:lnTo>
                  <a:lnTo>
                    <a:pt x="73" y="73"/>
                  </a:lnTo>
                  <a:lnTo>
                    <a:pt x="60" y="7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49">
              <a:extLst>
                <a:ext uri="{FF2B5EF4-FFF2-40B4-BE49-F238E27FC236}">
                  <a16:creationId xmlns:a16="http://schemas.microsoft.com/office/drawing/2014/main" id="{F7F422ED-0C47-4185-9FC9-5D35C0E7A69D}"/>
                </a:ext>
              </a:extLst>
            </p:cNvPr>
            <p:cNvSpPr>
              <a:spLocks/>
            </p:cNvSpPr>
            <p:nvPr/>
          </p:nvSpPr>
          <p:spPr bwMode="auto">
            <a:xfrm>
              <a:off x="1210" y="3261"/>
              <a:ext cx="40" cy="42"/>
            </a:xfrm>
            <a:custGeom>
              <a:avLst/>
              <a:gdLst>
                <a:gd name="T0" fmla="*/ 2 w 40"/>
                <a:gd name="T1" fmla="*/ 17 h 42"/>
                <a:gd name="T2" fmla="*/ 15 w 40"/>
                <a:gd name="T3" fmla="*/ 17 h 42"/>
                <a:gd name="T4" fmla="*/ 15 w 40"/>
                <a:gd name="T5" fmla="*/ 5 h 42"/>
                <a:gd name="T6" fmla="*/ 27 w 40"/>
                <a:gd name="T7" fmla="*/ 0 h 42"/>
                <a:gd name="T8" fmla="*/ 29 w 40"/>
                <a:gd name="T9" fmla="*/ 13 h 42"/>
                <a:gd name="T10" fmla="*/ 40 w 40"/>
                <a:gd name="T11" fmla="*/ 21 h 42"/>
                <a:gd name="T12" fmla="*/ 31 w 40"/>
                <a:gd name="T13" fmla="*/ 30 h 42"/>
                <a:gd name="T14" fmla="*/ 31 w 40"/>
                <a:gd name="T15" fmla="*/ 42 h 42"/>
                <a:gd name="T16" fmla="*/ 23 w 40"/>
                <a:gd name="T17" fmla="*/ 42 h 42"/>
                <a:gd name="T18" fmla="*/ 17 w 40"/>
                <a:gd name="T19" fmla="*/ 36 h 42"/>
                <a:gd name="T20" fmla="*/ 11 w 40"/>
                <a:gd name="T21" fmla="*/ 42 h 42"/>
                <a:gd name="T22" fmla="*/ 0 w 40"/>
                <a:gd name="T23" fmla="*/ 42 h 42"/>
                <a:gd name="T24" fmla="*/ 2 w 40"/>
                <a:gd name="T25" fmla="*/ 32 h 42"/>
                <a:gd name="T26" fmla="*/ 4 w 40"/>
                <a:gd name="T27" fmla="*/ 25 h 42"/>
                <a:gd name="T28" fmla="*/ 2 w 40"/>
                <a:gd name="T29"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42">
                  <a:moveTo>
                    <a:pt x="2" y="17"/>
                  </a:moveTo>
                  <a:lnTo>
                    <a:pt x="15" y="17"/>
                  </a:lnTo>
                  <a:lnTo>
                    <a:pt x="15" y="5"/>
                  </a:lnTo>
                  <a:lnTo>
                    <a:pt x="27" y="0"/>
                  </a:lnTo>
                  <a:lnTo>
                    <a:pt x="29" y="13"/>
                  </a:lnTo>
                  <a:lnTo>
                    <a:pt x="40" y="21"/>
                  </a:lnTo>
                  <a:lnTo>
                    <a:pt x="31" y="30"/>
                  </a:lnTo>
                  <a:lnTo>
                    <a:pt x="31" y="42"/>
                  </a:lnTo>
                  <a:lnTo>
                    <a:pt x="23" y="42"/>
                  </a:lnTo>
                  <a:lnTo>
                    <a:pt x="17" y="36"/>
                  </a:lnTo>
                  <a:lnTo>
                    <a:pt x="11" y="42"/>
                  </a:lnTo>
                  <a:lnTo>
                    <a:pt x="0" y="42"/>
                  </a:lnTo>
                  <a:lnTo>
                    <a:pt x="2" y="32"/>
                  </a:lnTo>
                  <a:lnTo>
                    <a:pt x="4" y="25"/>
                  </a:lnTo>
                  <a:lnTo>
                    <a:pt x="2" y="1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50">
              <a:extLst>
                <a:ext uri="{FF2B5EF4-FFF2-40B4-BE49-F238E27FC236}">
                  <a16:creationId xmlns:a16="http://schemas.microsoft.com/office/drawing/2014/main" id="{DBC44B16-9CB5-4A89-BCF2-305458596D8C}"/>
                </a:ext>
              </a:extLst>
            </p:cNvPr>
            <p:cNvSpPr>
              <a:spLocks/>
            </p:cNvSpPr>
            <p:nvPr/>
          </p:nvSpPr>
          <p:spPr bwMode="auto">
            <a:xfrm>
              <a:off x="2044" y="3574"/>
              <a:ext cx="354" cy="290"/>
            </a:xfrm>
            <a:custGeom>
              <a:avLst/>
              <a:gdLst>
                <a:gd name="T0" fmla="*/ 159 w 170"/>
                <a:gd name="T1" fmla="*/ 70 h 139"/>
                <a:gd name="T2" fmla="*/ 139 w 170"/>
                <a:gd name="T3" fmla="*/ 65 h 139"/>
                <a:gd name="T4" fmla="*/ 132 w 170"/>
                <a:gd name="T5" fmla="*/ 70 h 139"/>
                <a:gd name="T6" fmla="*/ 117 w 170"/>
                <a:gd name="T7" fmla="*/ 63 h 139"/>
                <a:gd name="T8" fmla="*/ 110 w 170"/>
                <a:gd name="T9" fmla="*/ 58 h 139"/>
                <a:gd name="T10" fmla="*/ 106 w 170"/>
                <a:gd name="T11" fmla="*/ 50 h 139"/>
                <a:gd name="T12" fmla="*/ 97 w 170"/>
                <a:gd name="T13" fmla="*/ 67 h 139"/>
                <a:gd name="T14" fmla="*/ 94 w 170"/>
                <a:gd name="T15" fmla="*/ 77 h 139"/>
                <a:gd name="T16" fmla="*/ 101 w 170"/>
                <a:gd name="T17" fmla="*/ 84 h 139"/>
                <a:gd name="T18" fmla="*/ 109 w 170"/>
                <a:gd name="T19" fmla="*/ 95 h 139"/>
                <a:gd name="T20" fmla="*/ 102 w 170"/>
                <a:gd name="T21" fmla="*/ 100 h 139"/>
                <a:gd name="T22" fmla="*/ 90 w 170"/>
                <a:gd name="T23" fmla="*/ 107 h 139"/>
                <a:gd name="T24" fmla="*/ 88 w 170"/>
                <a:gd name="T25" fmla="*/ 119 h 139"/>
                <a:gd name="T26" fmla="*/ 81 w 170"/>
                <a:gd name="T27" fmla="*/ 128 h 139"/>
                <a:gd name="T28" fmla="*/ 77 w 170"/>
                <a:gd name="T29" fmla="*/ 136 h 139"/>
                <a:gd name="T30" fmla="*/ 66 w 170"/>
                <a:gd name="T31" fmla="*/ 133 h 139"/>
                <a:gd name="T32" fmla="*/ 44 w 170"/>
                <a:gd name="T33" fmla="*/ 127 h 139"/>
                <a:gd name="T34" fmla="*/ 32 w 170"/>
                <a:gd name="T35" fmla="*/ 112 h 139"/>
                <a:gd name="T36" fmla="*/ 26 w 170"/>
                <a:gd name="T37" fmla="*/ 98 h 139"/>
                <a:gd name="T38" fmla="*/ 10 w 170"/>
                <a:gd name="T39" fmla="*/ 93 h 139"/>
                <a:gd name="T40" fmla="*/ 0 w 170"/>
                <a:gd name="T41" fmla="*/ 75 h 139"/>
                <a:gd name="T42" fmla="*/ 7 w 170"/>
                <a:gd name="T43" fmla="*/ 59 h 139"/>
                <a:gd name="T44" fmla="*/ 9 w 170"/>
                <a:gd name="T45" fmla="*/ 47 h 139"/>
                <a:gd name="T46" fmla="*/ 20 w 170"/>
                <a:gd name="T47" fmla="*/ 44 h 139"/>
                <a:gd name="T48" fmla="*/ 28 w 170"/>
                <a:gd name="T49" fmla="*/ 43 h 139"/>
                <a:gd name="T50" fmla="*/ 33 w 170"/>
                <a:gd name="T51" fmla="*/ 33 h 139"/>
                <a:gd name="T52" fmla="*/ 41 w 170"/>
                <a:gd name="T53" fmla="*/ 24 h 139"/>
                <a:gd name="T54" fmla="*/ 54 w 170"/>
                <a:gd name="T55" fmla="*/ 17 h 139"/>
                <a:gd name="T56" fmla="*/ 64 w 170"/>
                <a:gd name="T57" fmla="*/ 19 h 139"/>
                <a:gd name="T58" fmla="*/ 80 w 170"/>
                <a:gd name="T59" fmla="*/ 15 h 139"/>
                <a:gd name="T60" fmla="*/ 95 w 170"/>
                <a:gd name="T61" fmla="*/ 8 h 139"/>
                <a:gd name="T62" fmla="*/ 101 w 170"/>
                <a:gd name="T63" fmla="*/ 1 h 139"/>
                <a:gd name="T64" fmla="*/ 121 w 170"/>
                <a:gd name="T65" fmla="*/ 11 h 139"/>
                <a:gd name="T66" fmla="*/ 137 w 170"/>
                <a:gd name="T67" fmla="*/ 32 h 139"/>
                <a:gd name="T68" fmla="*/ 145 w 170"/>
                <a:gd name="T69" fmla="*/ 39 h 139"/>
                <a:gd name="T70" fmla="*/ 156 w 170"/>
                <a:gd name="T71" fmla="*/ 52 h 139"/>
                <a:gd name="T72" fmla="*/ 170 w 170"/>
                <a:gd name="T73" fmla="*/ 58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139">
                  <a:moveTo>
                    <a:pt x="170" y="61"/>
                  </a:moveTo>
                  <a:cubicBezTo>
                    <a:pt x="159" y="70"/>
                    <a:pt x="159" y="70"/>
                    <a:pt x="159" y="70"/>
                  </a:cubicBezTo>
                  <a:cubicBezTo>
                    <a:pt x="145" y="69"/>
                    <a:pt x="145" y="69"/>
                    <a:pt x="145" y="69"/>
                  </a:cubicBezTo>
                  <a:cubicBezTo>
                    <a:pt x="139" y="65"/>
                    <a:pt x="139" y="65"/>
                    <a:pt x="139" y="65"/>
                  </a:cubicBezTo>
                  <a:cubicBezTo>
                    <a:pt x="136" y="69"/>
                    <a:pt x="136" y="69"/>
                    <a:pt x="136" y="69"/>
                  </a:cubicBezTo>
                  <a:cubicBezTo>
                    <a:pt x="132" y="70"/>
                    <a:pt x="132" y="70"/>
                    <a:pt x="132" y="70"/>
                  </a:cubicBezTo>
                  <a:cubicBezTo>
                    <a:pt x="126" y="67"/>
                    <a:pt x="126" y="67"/>
                    <a:pt x="126" y="67"/>
                  </a:cubicBezTo>
                  <a:cubicBezTo>
                    <a:pt x="117" y="63"/>
                    <a:pt x="117" y="63"/>
                    <a:pt x="117" y="63"/>
                  </a:cubicBezTo>
                  <a:cubicBezTo>
                    <a:pt x="111" y="62"/>
                    <a:pt x="111" y="62"/>
                    <a:pt x="111" y="62"/>
                  </a:cubicBezTo>
                  <a:cubicBezTo>
                    <a:pt x="110" y="58"/>
                    <a:pt x="110" y="58"/>
                    <a:pt x="110" y="58"/>
                  </a:cubicBezTo>
                  <a:cubicBezTo>
                    <a:pt x="114" y="53"/>
                    <a:pt x="114" y="53"/>
                    <a:pt x="114" y="53"/>
                  </a:cubicBezTo>
                  <a:cubicBezTo>
                    <a:pt x="106" y="50"/>
                    <a:pt x="106" y="50"/>
                    <a:pt x="106" y="50"/>
                  </a:cubicBezTo>
                  <a:cubicBezTo>
                    <a:pt x="97" y="62"/>
                    <a:pt x="97" y="62"/>
                    <a:pt x="97" y="62"/>
                  </a:cubicBezTo>
                  <a:cubicBezTo>
                    <a:pt x="97" y="67"/>
                    <a:pt x="97" y="67"/>
                    <a:pt x="97" y="67"/>
                  </a:cubicBezTo>
                  <a:cubicBezTo>
                    <a:pt x="98" y="73"/>
                    <a:pt x="98" y="73"/>
                    <a:pt x="98" y="73"/>
                  </a:cubicBezTo>
                  <a:cubicBezTo>
                    <a:pt x="94" y="77"/>
                    <a:pt x="94" y="77"/>
                    <a:pt x="94" y="77"/>
                  </a:cubicBezTo>
                  <a:cubicBezTo>
                    <a:pt x="93" y="79"/>
                    <a:pt x="93" y="79"/>
                    <a:pt x="93" y="79"/>
                  </a:cubicBezTo>
                  <a:cubicBezTo>
                    <a:pt x="101" y="84"/>
                    <a:pt x="101" y="84"/>
                    <a:pt x="101" y="84"/>
                  </a:cubicBezTo>
                  <a:cubicBezTo>
                    <a:pt x="104" y="89"/>
                    <a:pt x="104" y="89"/>
                    <a:pt x="104" y="89"/>
                  </a:cubicBezTo>
                  <a:cubicBezTo>
                    <a:pt x="109" y="95"/>
                    <a:pt x="109" y="95"/>
                    <a:pt x="109" y="95"/>
                  </a:cubicBezTo>
                  <a:cubicBezTo>
                    <a:pt x="106" y="98"/>
                    <a:pt x="106" y="98"/>
                    <a:pt x="106" y="98"/>
                  </a:cubicBezTo>
                  <a:cubicBezTo>
                    <a:pt x="102" y="100"/>
                    <a:pt x="102" y="100"/>
                    <a:pt x="102" y="100"/>
                  </a:cubicBezTo>
                  <a:cubicBezTo>
                    <a:pt x="98" y="101"/>
                    <a:pt x="98" y="101"/>
                    <a:pt x="98" y="101"/>
                  </a:cubicBezTo>
                  <a:cubicBezTo>
                    <a:pt x="90" y="107"/>
                    <a:pt x="90" y="107"/>
                    <a:pt x="90" y="107"/>
                  </a:cubicBezTo>
                  <a:cubicBezTo>
                    <a:pt x="90" y="116"/>
                    <a:pt x="90" y="116"/>
                    <a:pt x="90" y="116"/>
                  </a:cubicBezTo>
                  <a:cubicBezTo>
                    <a:pt x="88" y="119"/>
                    <a:pt x="88" y="119"/>
                    <a:pt x="88" y="119"/>
                  </a:cubicBezTo>
                  <a:cubicBezTo>
                    <a:pt x="82" y="122"/>
                    <a:pt x="82" y="122"/>
                    <a:pt x="82" y="122"/>
                  </a:cubicBezTo>
                  <a:cubicBezTo>
                    <a:pt x="81" y="128"/>
                    <a:pt x="81" y="128"/>
                    <a:pt x="81" y="128"/>
                  </a:cubicBezTo>
                  <a:cubicBezTo>
                    <a:pt x="77" y="131"/>
                    <a:pt x="77" y="131"/>
                    <a:pt x="77" y="131"/>
                  </a:cubicBezTo>
                  <a:cubicBezTo>
                    <a:pt x="77" y="136"/>
                    <a:pt x="77" y="136"/>
                    <a:pt x="77" y="136"/>
                  </a:cubicBezTo>
                  <a:cubicBezTo>
                    <a:pt x="75" y="136"/>
                    <a:pt x="74" y="136"/>
                    <a:pt x="72" y="137"/>
                  </a:cubicBezTo>
                  <a:cubicBezTo>
                    <a:pt x="69" y="139"/>
                    <a:pt x="67" y="136"/>
                    <a:pt x="66" y="133"/>
                  </a:cubicBezTo>
                  <a:cubicBezTo>
                    <a:pt x="65" y="131"/>
                    <a:pt x="58" y="124"/>
                    <a:pt x="52" y="124"/>
                  </a:cubicBezTo>
                  <a:cubicBezTo>
                    <a:pt x="48" y="124"/>
                    <a:pt x="47" y="127"/>
                    <a:pt x="44" y="127"/>
                  </a:cubicBezTo>
                  <a:cubicBezTo>
                    <a:pt x="45" y="117"/>
                    <a:pt x="45" y="117"/>
                    <a:pt x="45" y="117"/>
                  </a:cubicBezTo>
                  <a:cubicBezTo>
                    <a:pt x="32" y="112"/>
                    <a:pt x="32" y="112"/>
                    <a:pt x="32" y="112"/>
                  </a:cubicBezTo>
                  <a:cubicBezTo>
                    <a:pt x="32" y="104"/>
                    <a:pt x="32" y="104"/>
                    <a:pt x="32" y="104"/>
                  </a:cubicBezTo>
                  <a:cubicBezTo>
                    <a:pt x="26" y="98"/>
                    <a:pt x="26" y="98"/>
                    <a:pt x="26" y="98"/>
                  </a:cubicBezTo>
                  <a:cubicBezTo>
                    <a:pt x="18" y="96"/>
                    <a:pt x="18" y="96"/>
                    <a:pt x="18" y="96"/>
                  </a:cubicBezTo>
                  <a:cubicBezTo>
                    <a:pt x="10" y="93"/>
                    <a:pt x="10" y="93"/>
                    <a:pt x="10" y="93"/>
                  </a:cubicBezTo>
                  <a:cubicBezTo>
                    <a:pt x="8" y="84"/>
                    <a:pt x="8" y="84"/>
                    <a:pt x="8" y="84"/>
                  </a:cubicBezTo>
                  <a:cubicBezTo>
                    <a:pt x="0" y="75"/>
                    <a:pt x="0" y="75"/>
                    <a:pt x="0" y="75"/>
                  </a:cubicBezTo>
                  <a:cubicBezTo>
                    <a:pt x="5" y="67"/>
                    <a:pt x="5" y="67"/>
                    <a:pt x="5" y="67"/>
                  </a:cubicBezTo>
                  <a:cubicBezTo>
                    <a:pt x="7" y="59"/>
                    <a:pt x="7" y="59"/>
                    <a:pt x="7" y="59"/>
                  </a:cubicBezTo>
                  <a:cubicBezTo>
                    <a:pt x="9" y="52"/>
                    <a:pt x="9" y="52"/>
                    <a:pt x="9" y="52"/>
                  </a:cubicBezTo>
                  <a:cubicBezTo>
                    <a:pt x="9" y="47"/>
                    <a:pt x="9" y="47"/>
                    <a:pt x="9" y="47"/>
                  </a:cubicBezTo>
                  <a:cubicBezTo>
                    <a:pt x="14" y="42"/>
                    <a:pt x="14" y="42"/>
                    <a:pt x="14" y="42"/>
                  </a:cubicBezTo>
                  <a:cubicBezTo>
                    <a:pt x="20" y="44"/>
                    <a:pt x="20" y="44"/>
                    <a:pt x="20" y="44"/>
                  </a:cubicBezTo>
                  <a:cubicBezTo>
                    <a:pt x="22" y="40"/>
                    <a:pt x="22" y="40"/>
                    <a:pt x="22" y="40"/>
                  </a:cubicBezTo>
                  <a:cubicBezTo>
                    <a:pt x="28" y="43"/>
                    <a:pt x="28" y="43"/>
                    <a:pt x="28" y="43"/>
                  </a:cubicBezTo>
                  <a:cubicBezTo>
                    <a:pt x="35" y="39"/>
                    <a:pt x="35" y="39"/>
                    <a:pt x="35" y="39"/>
                  </a:cubicBezTo>
                  <a:cubicBezTo>
                    <a:pt x="33" y="33"/>
                    <a:pt x="33" y="33"/>
                    <a:pt x="33" y="33"/>
                  </a:cubicBezTo>
                  <a:cubicBezTo>
                    <a:pt x="35" y="22"/>
                    <a:pt x="35" y="22"/>
                    <a:pt x="35" y="22"/>
                  </a:cubicBezTo>
                  <a:cubicBezTo>
                    <a:pt x="41" y="24"/>
                    <a:pt x="41" y="24"/>
                    <a:pt x="41" y="24"/>
                  </a:cubicBezTo>
                  <a:cubicBezTo>
                    <a:pt x="53" y="24"/>
                    <a:pt x="53" y="24"/>
                    <a:pt x="53" y="24"/>
                  </a:cubicBezTo>
                  <a:cubicBezTo>
                    <a:pt x="54" y="17"/>
                    <a:pt x="54" y="17"/>
                    <a:pt x="54" y="17"/>
                  </a:cubicBezTo>
                  <a:cubicBezTo>
                    <a:pt x="57" y="16"/>
                    <a:pt x="57" y="16"/>
                    <a:pt x="57" y="16"/>
                  </a:cubicBezTo>
                  <a:cubicBezTo>
                    <a:pt x="64" y="19"/>
                    <a:pt x="64" y="19"/>
                    <a:pt x="64" y="19"/>
                  </a:cubicBezTo>
                  <a:cubicBezTo>
                    <a:pt x="69" y="15"/>
                    <a:pt x="69" y="15"/>
                    <a:pt x="69" y="15"/>
                  </a:cubicBezTo>
                  <a:cubicBezTo>
                    <a:pt x="80" y="15"/>
                    <a:pt x="80" y="15"/>
                    <a:pt x="80" y="15"/>
                  </a:cubicBezTo>
                  <a:cubicBezTo>
                    <a:pt x="86" y="10"/>
                    <a:pt x="86" y="10"/>
                    <a:pt x="86" y="10"/>
                  </a:cubicBezTo>
                  <a:cubicBezTo>
                    <a:pt x="95" y="8"/>
                    <a:pt x="95" y="8"/>
                    <a:pt x="95" y="8"/>
                  </a:cubicBezTo>
                  <a:cubicBezTo>
                    <a:pt x="95" y="0"/>
                    <a:pt x="95" y="0"/>
                    <a:pt x="95" y="0"/>
                  </a:cubicBezTo>
                  <a:cubicBezTo>
                    <a:pt x="101" y="1"/>
                    <a:pt x="101" y="1"/>
                    <a:pt x="101" y="1"/>
                  </a:cubicBezTo>
                  <a:cubicBezTo>
                    <a:pt x="110" y="9"/>
                    <a:pt x="110" y="9"/>
                    <a:pt x="110" y="9"/>
                  </a:cubicBezTo>
                  <a:cubicBezTo>
                    <a:pt x="121" y="11"/>
                    <a:pt x="121" y="11"/>
                    <a:pt x="121" y="11"/>
                  </a:cubicBezTo>
                  <a:cubicBezTo>
                    <a:pt x="133" y="22"/>
                    <a:pt x="133" y="22"/>
                    <a:pt x="133" y="22"/>
                  </a:cubicBezTo>
                  <a:cubicBezTo>
                    <a:pt x="137" y="32"/>
                    <a:pt x="137" y="32"/>
                    <a:pt x="137" y="32"/>
                  </a:cubicBezTo>
                  <a:cubicBezTo>
                    <a:pt x="137" y="39"/>
                    <a:pt x="137" y="39"/>
                    <a:pt x="137" y="39"/>
                  </a:cubicBezTo>
                  <a:cubicBezTo>
                    <a:pt x="145" y="39"/>
                    <a:pt x="145" y="39"/>
                    <a:pt x="145" y="39"/>
                  </a:cubicBezTo>
                  <a:cubicBezTo>
                    <a:pt x="145" y="46"/>
                    <a:pt x="145" y="46"/>
                    <a:pt x="145" y="46"/>
                  </a:cubicBezTo>
                  <a:cubicBezTo>
                    <a:pt x="156" y="52"/>
                    <a:pt x="156" y="52"/>
                    <a:pt x="156" y="52"/>
                  </a:cubicBezTo>
                  <a:cubicBezTo>
                    <a:pt x="163" y="54"/>
                    <a:pt x="163" y="54"/>
                    <a:pt x="163" y="54"/>
                  </a:cubicBezTo>
                  <a:cubicBezTo>
                    <a:pt x="170" y="58"/>
                    <a:pt x="170" y="58"/>
                    <a:pt x="170" y="58"/>
                  </a:cubicBezTo>
                  <a:lnTo>
                    <a:pt x="170" y="6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51">
              <a:extLst>
                <a:ext uri="{FF2B5EF4-FFF2-40B4-BE49-F238E27FC236}">
                  <a16:creationId xmlns:a16="http://schemas.microsoft.com/office/drawing/2014/main" id="{084A5A4B-8649-4769-9112-67512D3C25E9}"/>
                </a:ext>
              </a:extLst>
            </p:cNvPr>
            <p:cNvSpPr>
              <a:spLocks/>
            </p:cNvSpPr>
            <p:nvPr/>
          </p:nvSpPr>
          <p:spPr bwMode="auto">
            <a:xfrm>
              <a:off x="1913" y="3697"/>
              <a:ext cx="225" cy="160"/>
            </a:xfrm>
            <a:custGeom>
              <a:avLst/>
              <a:gdLst>
                <a:gd name="T0" fmla="*/ 107 w 108"/>
                <a:gd name="T1" fmla="*/ 68 h 77"/>
                <a:gd name="T2" fmla="*/ 106 w 108"/>
                <a:gd name="T3" fmla="*/ 68 h 77"/>
                <a:gd name="T4" fmla="*/ 100 w 108"/>
                <a:gd name="T5" fmla="*/ 73 h 77"/>
                <a:gd name="T6" fmla="*/ 87 w 108"/>
                <a:gd name="T7" fmla="*/ 74 h 77"/>
                <a:gd name="T8" fmla="*/ 73 w 108"/>
                <a:gd name="T9" fmla="*/ 73 h 77"/>
                <a:gd name="T10" fmla="*/ 59 w 108"/>
                <a:gd name="T11" fmla="*/ 69 h 77"/>
                <a:gd name="T12" fmla="*/ 47 w 108"/>
                <a:gd name="T13" fmla="*/ 73 h 77"/>
                <a:gd name="T14" fmla="*/ 35 w 108"/>
                <a:gd name="T15" fmla="*/ 70 h 77"/>
                <a:gd name="T16" fmla="*/ 20 w 108"/>
                <a:gd name="T17" fmla="*/ 68 h 77"/>
                <a:gd name="T18" fmla="*/ 14 w 108"/>
                <a:gd name="T19" fmla="*/ 67 h 77"/>
                <a:gd name="T20" fmla="*/ 18 w 108"/>
                <a:gd name="T21" fmla="*/ 60 h 77"/>
                <a:gd name="T22" fmla="*/ 14 w 108"/>
                <a:gd name="T23" fmla="*/ 53 h 77"/>
                <a:gd name="T24" fmla="*/ 7 w 108"/>
                <a:gd name="T25" fmla="*/ 51 h 77"/>
                <a:gd name="T26" fmla="*/ 1 w 108"/>
                <a:gd name="T27" fmla="*/ 49 h 77"/>
                <a:gd name="T28" fmla="*/ 0 w 108"/>
                <a:gd name="T29" fmla="*/ 42 h 77"/>
                <a:gd name="T30" fmla="*/ 4 w 108"/>
                <a:gd name="T31" fmla="*/ 42 h 77"/>
                <a:gd name="T32" fmla="*/ 8 w 108"/>
                <a:gd name="T33" fmla="*/ 37 h 77"/>
                <a:gd name="T34" fmla="*/ 6 w 108"/>
                <a:gd name="T35" fmla="*/ 33 h 77"/>
                <a:gd name="T36" fmla="*/ 9 w 108"/>
                <a:gd name="T37" fmla="*/ 28 h 77"/>
                <a:gd name="T38" fmla="*/ 17 w 108"/>
                <a:gd name="T39" fmla="*/ 28 h 77"/>
                <a:gd name="T40" fmla="*/ 19 w 108"/>
                <a:gd name="T41" fmla="*/ 22 h 77"/>
                <a:gd name="T42" fmla="*/ 18 w 108"/>
                <a:gd name="T43" fmla="*/ 7 h 77"/>
                <a:gd name="T44" fmla="*/ 16 w 108"/>
                <a:gd name="T45" fmla="*/ 5 h 77"/>
                <a:gd name="T46" fmla="*/ 25 w 108"/>
                <a:gd name="T47" fmla="*/ 0 h 77"/>
                <a:gd name="T48" fmla="*/ 36 w 108"/>
                <a:gd name="T49" fmla="*/ 4 h 77"/>
                <a:gd name="T50" fmla="*/ 45 w 108"/>
                <a:gd name="T51" fmla="*/ 4 h 77"/>
                <a:gd name="T52" fmla="*/ 49 w 108"/>
                <a:gd name="T53" fmla="*/ 11 h 77"/>
                <a:gd name="T54" fmla="*/ 61 w 108"/>
                <a:gd name="T55" fmla="*/ 4 h 77"/>
                <a:gd name="T56" fmla="*/ 68 w 108"/>
                <a:gd name="T57" fmla="*/ 8 h 77"/>
                <a:gd name="T58" fmla="*/ 63 w 108"/>
                <a:gd name="T59" fmla="*/ 16 h 77"/>
                <a:gd name="T60" fmla="*/ 71 w 108"/>
                <a:gd name="T61" fmla="*/ 25 h 77"/>
                <a:gd name="T62" fmla="*/ 73 w 108"/>
                <a:gd name="T63" fmla="*/ 34 h 77"/>
                <a:gd name="T64" fmla="*/ 81 w 108"/>
                <a:gd name="T65" fmla="*/ 37 h 77"/>
                <a:gd name="T66" fmla="*/ 89 w 108"/>
                <a:gd name="T67" fmla="*/ 39 h 77"/>
                <a:gd name="T68" fmla="*/ 95 w 108"/>
                <a:gd name="T69" fmla="*/ 45 h 77"/>
                <a:gd name="T70" fmla="*/ 95 w 108"/>
                <a:gd name="T71" fmla="*/ 53 h 77"/>
                <a:gd name="T72" fmla="*/ 108 w 108"/>
                <a:gd name="T73" fmla="*/ 58 h 77"/>
                <a:gd name="T74" fmla="*/ 107 w 108"/>
                <a:gd name="T75"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77">
                  <a:moveTo>
                    <a:pt x="107" y="68"/>
                  </a:moveTo>
                  <a:cubicBezTo>
                    <a:pt x="107" y="68"/>
                    <a:pt x="106" y="68"/>
                    <a:pt x="106" y="68"/>
                  </a:cubicBezTo>
                  <a:cubicBezTo>
                    <a:pt x="102" y="69"/>
                    <a:pt x="102" y="73"/>
                    <a:pt x="100" y="73"/>
                  </a:cubicBezTo>
                  <a:cubicBezTo>
                    <a:pt x="99" y="74"/>
                    <a:pt x="89" y="75"/>
                    <a:pt x="87" y="74"/>
                  </a:cubicBezTo>
                  <a:cubicBezTo>
                    <a:pt x="85" y="73"/>
                    <a:pt x="77" y="73"/>
                    <a:pt x="73" y="73"/>
                  </a:cubicBezTo>
                  <a:cubicBezTo>
                    <a:pt x="68" y="73"/>
                    <a:pt x="64" y="73"/>
                    <a:pt x="59" y="69"/>
                  </a:cubicBezTo>
                  <a:cubicBezTo>
                    <a:pt x="55" y="66"/>
                    <a:pt x="51" y="69"/>
                    <a:pt x="47" y="73"/>
                  </a:cubicBezTo>
                  <a:cubicBezTo>
                    <a:pt x="43" y="77"/>
                    <a:pt x="39" y="70"/>
                    <a:pt x="35" y="70"/>
                  </a:cubicBezTo>
                  <a:cubicBezTo>
                    <a:pt x="31" y="69"/>
                    <a:pt x="25" y="69"/>
                    <a:pt x="20" y="68"/>
                  </a:cubicBezTo>
                  <a:cubicBezTo>
                    <a:pt x="18" y="67"/>
                    <a:pt x="16" y="67"/>
                    <a:pt x="14" y="67"/>
                  </a:cubicBezTo>
                  <a:cubicBezTo>
                    <a:pt x="18" y="60"/>
                    <a:pt x="18" y="60"/>
                    <a:pt x="18" y="60"/>
                  </a:cubicBezTo>
                  <a:cubicBezTo>
                    <a:pt x="14" y="53"/>
                    <a:pt x="14" y="53"/>
                    <a:pt x="14" y="53"/>
                  </a:cubicBezTo>
                  <a:cubicBezTo>
                    <a:pt x="7" y="51"/>
                    <a:pt x="7" y="51"/>
                    <a:pt x="7" y="51"/>
                  </a:cubicBezTo>
                  <a:cubicBezTo>
                    <a:pt x="1" y="49"/>
                    <a:pt x="1" y="49"/>
                    <a:pt x="1" y="49"/>
                  </a:cubicBezTo>
                  <a:cubicBezTo>
                    <a:pt x="0" y="42"/>
                    <a:pt x="0" y="42"/>
                    <a:pt x="0" y="42"/>
                  </a:cubicBezTo>
                  <a:cubicBezTo>
                    <a:pt x="4" y="42"/>
                    <a:pt x="4" y="42"/>
                    <a:pt x="4" y="42"/>
                  </a:cubicBezTo>
                  <a:cubicBezTo>
                    <a:pt x="8" y="37"/>
                    <a:pt x="8" y="37"/>
                    <a:pt x="8" y="37"/>
                  </a:cubicBezTo>
                  <a:cubicBezTo>
                    <a:pt x="6" y="33"/>
                    <a:pt x="6" y="33"/>
                    <a:pt x="6" y="33"/>
                  </a:cubicBezTo>
                  <a:cubicBezTo>
                    <a:pt x="9" y="28"/>
                    <a:pt x="9" y="28"/>
                    <a:pt x="9" y="28"/>
                  </a:cubicBezTo>
                  <a:cubicBezTo>
                    <a:pt x="17" y="28"/>
                    <a:pt x="17" y="28"/>
                    <a:pt x="17" y="28"/>
                  </a:cubicBezTo>
                  <a:cubicBezTo>
                    <a:pt x="19" y="22"/>
                    <a:pt x="19" y="22"/>
                    <a:pt x="19" y="22"/>
                  </a:cubicBezTo>
                  <a:cubicBezTo>
                    <a:pt x="18" y="7"/>
                    <a:pt x="18" y="7"/>
                    <a:pt x="18" y="7"/>
                  </a:cubicBezTo>
                  <a:cubicBezTo>
                    <a:pt x="16" y="5"/>
                    <a:pt x="16" y="5"/>
                    <a:pt x="16" y="5"/>
                  </a:cubicBezTo>
                  <a:cubicBezTo>
                    <a:pt x="25" y="0"/>
                    <a:pt x="25" y="0"/>
                    <a:pt x="25" y="0"/>
                  </a:cubicBezTo>
                  <a:cubicBezTo>
                    <a:pt x="36" y="4"/>
                    <a:pt x="36" y="4"/>
                    <a:pt x="36" y="4"/>
                  </a:cubicBezTo>
                  <a:cubicBezTo>
                    <a:pt x="45" y="4"/>
                    <a:pt x="45" y="4"/>
                    <a:pt x="45" y="4"/>
                  </a:cubicBezTo>
                  <a:cubicBezTo>
                    <a:pt x="49" y="11"/>
                    <a:pt x="49" y="11"/>
                    <a:pt x="49" y="11"/>
                  </a:cubicBezTo>
                  <a:cubicBezTo>
                    <a:pt x="61" y="4"/>
                    <a:pt x="61" y="4"/>
                    <a:pt x="61" y="4"/>
                  </a:cubicBezTo>
                  <a:cubicBezTo>
                    <a:pt x="68" y="8"/>
                    <a:pt x="68" y="8"/>
                    <a:pt x="68" y="8"/>
                  </a:cubicBezTo>
                  <a:cubicBezTo>
                    <a:pt x="63" y="16"/>
                    <a:pt x="63" y="16"/>
                    <a:pt x="63" y="16"/>
                  </a:cubicBezTo>
                  <a:cubicBezTo>
                    <a:pt x="71" y="25"/>
                    <a:pt x="71" y="25"/>
                    <a:pt x="71" y="25"/>
                  </a:cubicBezTo>
                  <a:cubicBezTo>
                    <a:pt x="73" y="34"/>
                    <a:pt x="73" y="34"/>
                    <a:pt x="73" y="34"/>
                  </a:cubicBezTo>
                  <a:cubicBezTo>
                    <a:pt x="81" y="37"/>
                    <a:pt x="81" y="37"/>
                    <a:pt x="81" y="37"/>
                  </a:cubicBezTo>
                  <a:cubicBezTo>
                    <a:pt x="89" y="39"/>
                    <a:pt x="89" y="39"/>
                    <a:pt x="89" y="39"/>
                  </a:cubicBezTo>
                  <a:cubicBezTo>
                    <a:pt x="95" y="45"/>
                    <a:pt x="95" y="45"/>
                    <a:pt x="95" y="45"/>
                  </a:cubicBezTo>
                  <a:cubicBezTo>
                    <a:pt x="95" y="53"/>
                    <a:pt x="95" y="53"/>
                    <a:pt x="95" y="53"/>
                  </a:cubicBezTo>
                  <a:cubicBezTo>
                    <a:pt x="108" y="58"/>
                    <a:pt x="108" y="58"/>
                    <a:pt x="108" y="58"/>
                  </a:cubicBezTo>
                  <a:lnTo>
                    <a:pt x="107" y="6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52">
              <a:extLst>
                <a:ext uri="{FF2B5EF4-FFF2-40B4-BE49-F238E27FC236}">
                  <a16:creationId xmlns:a16="http://schemas.microsoft.com/office/drawing/2014/main" id="{5B74E51F-B29D-400E-BE28-72C95D6C701D}"/>
                </a:ext>
              </a:extLst>
            </p:cNvPr>
            <p:cNvSpPr>
              <a:spLocks/>
            </p:cNvSpPr>
            <p:nvPr/>
          </p:nvSpPr>
          <p:spPr bwMode="auto">
            <a:xfrm>
              <a:off x="1735" y="3664"/>
              <a:ext cx="217" cy="252"/>
            </a:xfrm>
            <a:custGeom>
              <a:avLst/>
              <a:gdLst>
                <a:gd name="T0" fmla="*/ 89 w 104"/>
                <a:gd name="T1" fmla="*/ 83 h 121"/>
                <a:gd name="T2" fmla="*/ 64 w 104"/>
                <a:gd name="T3" fmla="*/ 75 h 121"/>
                <a:gd name="T4" fmla="*/ 59 w 104"/>
                <a:gd name="T5" fmla="*/ 88 h 121"/>
                <a:gd name="T6" fmla="*/ 66 w 104"/>
                <a:gd name="T7" fmla="*/ 102 h 121"/>
                <a:gd name="T8" fmla="*/ 54 w 104"/>
                <a:gd name="T9" fmla="*/ 102 h 121"/>
                <a:gd name="T10" fmla="*/ 42 w 104"/>
                <a:gd name="T11" fmla="*/ 118 h 121"/>
                <a:gd name="T12" fmla="*/ 22 w 104"/>
                <a:gd name="T13" fmla="*/ 120 h 121"/>
                <a:gd name="T14" fmla="*/ 22 w 104"/>
                <a:gd name="T15" fmla="*/ 116 h 121"/>
                <a:gd name="T16" fmla="*/ 23 w 104"/>
                <a:gd name="T17" fmla="*/ 106 h 121"/>
                <a:gd name="T18" fmla="*/ 10 w 104"/>
                <a:gd name="T19" fmla="*/ 106 h 121"/>
                <a:gd name="T20" fmla="*/ 4 w 104"/>
                <a:gd name="T21" fmla="*/ 99 h 121"/>
                <a:gd name="T22" fmla="*/ 12 w 104"/>
                <a:gd name="T23" fmla="*/ 85 h 121"/>
                <a:gd name="T24" fmla="*/ 15 w 104"/>
                <a:gd name="T25" fmla="*/ 81 h 121"/>
                <a:gd name="T26" fmla="*/ 21 w 104"/>
                <a:gd name="T27" fmla="*/ 68 h 121"/>
                <a:gd name="T28" fmla="*/ 31 w 104"/>
                <a:gd name="T29" fmla="*/ 58 h 121"/>
                <a:gd name="T30" fmla="*/ 39 w 104"/>
                <a:gd name="T31" fmla="*/ 61 h 121"/>
                <a:gd name="T32" fmla="*/ 45 w 104"/>
                <a:gd name="T33" fmla="*/ 56 h 121"/>
                <a:gd name="T34" fmla="*/ 40 w 104"/>
                <a:gd name="T35" fmla="*/ 46 h 121"/>
                <a:gd name="T36" fmla="*/ 31 w 104"/>
                <a:gd name="T37" fmla="*/ 47 h 121"/>
                <a:gd name="T38" fmla="*/ 20 w 104"/>
                <a:gd name="T39" fmla="*/ 45 h 121"/>
                <a:gd name="T40" fmla="*/ 16 w 104"/>
                <a:gd name="T41" fmla="*/ 31 h 121"/>
                <a:gd name="T42" fmla="*/ 16 w 104"/>
                <a:gd name="T43" fmla="*/ 17 h 121"/>
                <a:gd name="T44" fmla="*/ 28 w 104"/>
                <a:gd name="T45" fmla="*/ 19 h 121"/>
                <a:gd name="T46" fmla="*/ 34 w 104"/>
                <a:gd name="T47" fmla="*/ 29 h 121"/>
                <a:gd name="T48" fmla="*/ 44 w 104"/>
                <a:gd name="T49" fmla="*/ 26 h 121"/>
                <a:gd name="T50" fmla="*/ 54 w 104"/>
                <a:gd name="T51" fmla="*/ 18 h 121"/>
                <a:gd name="T52" fmla="*/ 58 w 104"/>
                <a:gd name="T53" fmla="*/ 1 h 121"/>
                <a:gd name="T54" fmla="*/ 68 w 104"/>
                <a:gd name="T55" fmla="*/ 6 h 121"/>
                <a:gd name="T56" fmla="*/ 87 w 104"/>
                <a:gd name="T57" fmla="*/ 17 h 121"/>
                <a:gd name="T58" fmla="*/ 103 w 104"/>
                <a:gd name="T59" fmla="*/ 23 h 121"/>
                <a:gd name="T60" fmla="*/ 102 w 104"/>
                <a:gd name="T61" fmla="*/ 44 h 121"/>
                <a:gd name="T62" fmla="*/ 91 w 104"/>
                <a:gd name="T63" fmla="*/ 49 h 121"/>
                <a:gd name="T64" fmla="*/ 89 w 104"/>
                <a:gd name="T65" fmla="*/ 58 h 121"/>
                <a:gd name="T66" fmla="*/ 86 w 104"/>
                <a:gd name="T67" fmla="*/ 65 h 121"/>
                <a:gd name="T68" fmla="*/ 99 w 104"/>
                <a:gd name="T69" fmla="*/ 69 h 121"/>
                <a:gd name="T70" fmla="*/ 99 w 104"/>
                <a:gd name="T71" fmla="*/ 8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21">
                  <a:moveTo>
                    <a:pt x="99" y="83"/>
                  </a:moveTo>
                  <a:cubicBezTo>
                    <a:pt x="95" y="83"/>
                    <a:pt x="92" y="83"/>
                    <a:pt x="89" y="83"/>
                  </a:cubicBezTo>
                  <a:cubicBezTo>
                    <a:pt x="85" y="83"/>
                    <a:pt x="84" y="83"/>
                    <a:pt x="79" y="80"/>
                  </a:cubicBezTo>
                  <a:cubicBezTo>
                    <a:pt x="75" y="76"/>
                    <a:pt x="65" y="74"/>
                    <a:pt x="64" y="75"/>
                  </a:cubicBezTo>
                  <a:cubicBezTo>
                    <a:pt x="63" y="76"/>
                    <a:pt x="62" y="78"/>
                    <a:pt x="59" y="81"/>
                  </a:cubicBezTo>
                  <a:cubicBezTo>
                    <a:pt x="56" y="85"/>
                    <a:pt x="58" y="86"/>
                    <a:pt x="59" y="88"/>
                  </a:cubicBezTo>
                  <a:cubicBezTo>
                    <a:pt x="60" y="90"/>
                    <a:pt x="58" y="90"/>
                    <a:pt x="56" y="93"/>
                  </a:cubicBezTo>
                  <a:cubicBezTo>
                    <a:pt x="54" y="95"/>
                    <a:pt x="59" y="97"/>
                    <a:pt x="66" y="102"/>
                  </a:cubicBezTo>
                  <a:cubicBezTo>
                    <a:pt x="73" y="108"/>
                    <a:pt x="68" y="108"/>
                    <a:pt x="65" y="109"/>
                  </a:cubicBezTo>
                  <a:cubicBezTo>
                    <a:pt x="62" y="110"/>
                    <a:pt x="57" y="105"/>
                    <a:pt x="54" y="102"/>
                  </a:cubicBezTo>
                  <a:cubicBezTo>
                    <a:pt x="51" y="99"/>
                    <a:pt x="47" y="103"/>
                    <a:pt x="43" y="105"/>
                  </a:cubicBezTo>
                  <a:cubicBezTo>
                    <a:pt x="39" y="108"/>
                    <a:pt x="41" y="115"/>
                    <a:pt x="42" y="118"/>
                  </a:cubicBezTo>
                  <a:cubicBezTo>
                    <a:pt x="42" y="121"/>
                    <a:pt x="41" y="120"/>
                    <a:pt x="35" y="120"/>
                  </a:cubicBezTo>
                  <a:cubicBezTo>
                    <a:pt x="30" y="120"/>
                    <a:pt x="25" y="118"/>
                    <a:pt x="22" y="120"/>
                  </a:cubicBezTo>
                  <a:cubicBezTo>
                    <a:pt x="19" y="118"/>
                    <a:pt x="19" y="118"/>
                    <a:pt x="19" y="118"/>
                  </a:cubicBezTo>
                  <a:cubicBezTo>
                    <a:pt x="22" y="116"/>
                    <a:pt x="22" y="116"/>
                    <a:pt x="22" y="116"/>
                  </a:cubicBezTo>
                  <a:cubicBezTo>
                    <a:pt x="25" y="110"/>
                    <a:pt x="25" y="110"/>
                    <a:pt x="25" y="110"/>
                  </a:cubicBezTo>
                  <a:cubicBezTo>
                    <a:pt x="23" y="106"/>
                    <a:pt x="23" y="106"/>
                    <a:pt x="23" y="106"/>
                  </a:cubicBezTo>
                  <a:cubicBezTo>
                    <a:pt x="16" y="104"/>
                    <a:pt x="16" y="104"/>
                    <a:pt x="16" y="104"/>
                  </a:cubicBezTo>
                  <a:cubicBezTo>
                    <a:pt x="10" y="106"/>
                    <a:pt x="10" y="106"/>
                    <a:pt x="10" y="106"/>
                  </a:cubicBezTo>
                  <a:cubicBezTo>
                    <a:pt x="0" y="104"/>
                    <a:pt x="0" y="104"/>
                    <a:pt x="0" y="104"/>
                  </a:cubicBezTo>
                  <a:cubicBezTo>
                    <a:pt x="0" y="104"/>
                    <a:pt x="4" y="100"/>
                    <a:pt x="4" y="99"/>
                  </a:cubicBezTo>
                  <a:cubicBezTo>
                    <a:pt x="5" y="99"/>
                    <a:pt x="9" y="93"/>
                    <a:pt x="9" y="93"/>
                  </a:cubicBezTo>
                  <a:cubicBezTo>
                    <a:pt x="12" y="85"/>
                    <a:pt x="12" y="85"/>
                    <a:pt x="12" y="85"/>
                  </a:cubicBezTo>
                  <a:cubicBezTo>
                    <a:pt x="15" y="85"/>
                    <a:pt x="15" y="85"/>
                    <a:pt x="15" y="85"/>
                  </a:cubicBezTo>
                  <a:cubicBezTo>
                    <a:pt x="15" y="81"/>
                    <a:pt x="15" y="81"/>
                    <a:pt x="15" y="81"/>
                  </a:cubicBezTo>
                  <a:cubicBezTo>
                    <a:pt x="20" y="75"/>
                    <a:pt x="20" y="75"/>
                    <a:pt x="20" y="75"/>
                  </a:cubicBezTo>
                  <a:cubicBezTo>
                    <a:pt x="21" y="68"/>
                    <a:pt x="21" y="68"/>
                    <a:pt x="21" y="68"/>
                  </a:cubicBezTo>
                  <a:cubicBezTo>
                    <a:pt x="28" y="62"/>
                    <a:pt x="28" y="62"/>
                    <a:pt x="28" y="62"/>
                  </a:cubicBezTo>
                  <a:cubicBezTo>
                    <a:pt x="31" y="58"/>
                    <a:pt x="31" y="58"/>
                    <a:pt x="31" y="58"/>
                  </a:cubicBezTo>
                  <a:cubicBezTo>
                    <a:pt x="36" y="57"/>
                    <a:pt x="36" y="57"/>
                    <a:pt x="36" y="57"/>
                  </a:cubicBezTo>
                  <a:cubicBezTo>
                    <a:pt x="39" y="61"/>
                    <a:pt x="39" y="61"/>
                    <a:pt x="39" y="61"/>
                  </a:cubicBezTo>
                  <a:cubicBezTo>
                    <a:pt x="44" y="62"/>
                    <a:pt x="44" y="62"/>
                    <a:pt x="44" y="62"/>
                  </a:cubicBezTo>
                  <a:cubicBezTo>
                    <a:pt x="45" y="56"/>
                    <a:pt x="45" y="56"/>
                    <a:pt x="45" y="56"/>
                  </a:cubicBezTo>
                  <a:cubicBezTo>
                    <a:pt x="43" y="50"/>
                    <a:pt x="43" y="50"/>
                    <a:pt x="43" y="50"/>
                  </a:cubicBezTo>
                  <a:cubicBezTo>
                    <a:pt x="40" y="46"/>
                    <a:pt x="40" y="46"/>
                    <a:pt x="40" y="46"/>
                  </a:cubicBezTo>
                  <a:cubicBezTo>
                    <a:pt x="33" y="45"/>
                    <a:pt x="33" y="45"/>
                    <a:pt x="33" y="45"/>
                  </a:cubicBezTo>
                  <a:cubicBezTo>
                    <a:pt x="31" y="47"/>
                    <a:pt x="31" y="47"/>
                    <a:pt x="31" y="47"/>
                  </a:cubicBezTo>
                  <a:cubicBezTo>
                    <a:pt x="26" y="47"/>
                    <a:pt x="26" y="47"/>
                    <a:pt x="26" y="47"/>
                  </a:cubicBezTo>
                  <a:cubicBezTo>
                    <a:pt x="20" y="45"/>
                    <a:pt x="20" y="45"/>
                    <a:pt x="20" y="45"/>
                  </a:cubicBezTo>
                  <a:cubicBezTo>
                    <a:pt x="16" y="39"/>
                    <a:pt x="16" y="39"/>
                    <a:pt x="16" y="39"/>
                  </a:cubicBezTo>
                  <a:cubicBezTo>
                    <a:pt x="16" y="31"/>
                    <a:pt x="16" y="31"/>
                    <a:pt x="16" y="31"/>
                  </a:cubicBezTo>
                  <a:cubicBezTo>
                    <a:pt x="12" y="22"/>
                    <a:pt x="12" y="22"/>
                    <a:pt x="12" y="22"/>
                  </a:cubicBezTo>
                  <a:cubicBezTo>
                    <a:pt x="16" y="17"/>
                    <a:pt x="16" y="17"/>
                    <a:pt x="16" y="17"/>
                  </a:cubicBezTo>
                  <a:cubicBezTo>
                    <a:pt x="22" y="15"/>
                    <a:pt x="22" y="15"/>
                    <a:pt x="22" y="15"/>
                  </a:cubicBezTo>
                  <a:cubicBezTo>
                    <a:pt x="28" y="19"/>
                    <a:pt x="28" y="19"/>
                    <a:pt x="28" y="19"/>
                  </a:cubicBezTo>
                  <a:cubicBezTo>
                    <a:pt x="34" y="23"/>
                    <a:pt x="34" y="23"/>
                    <a:pt x="34" y="23"/>
                  </a:cubicBezTo>
                  <a:cubicBezTo>
                    <a:pt x="34" y="29"/>
                    <a:pt x="34" y="29"/>
                    <a:pt x="34" y="29"/>
                  </a:cubicBezTo>
                  <a:cubicBezTo>
                    <a:pt x="41" y="31"/>
                    <a:pt x="41" y="31"/>
                    <a:pt x="41" y="31"/>
                  </a:cubicBezTo>
                  <a:cubicBezTo>
                    <a:pt x="44" y="26"/>
                    <a:pt x="44" y="26"/>
                    <a:pt x="44" y="26"/>
                  </a:cubicBezTo>
                  <a:cubicBezTo>
                    <a:pt x="52" y="24"/>
                    <a:pt x="52" y="24"/>
                    <a:pt x="52" y="24"/>
                  </a:cubicBezTo>
                  <a:cubicBezTo>
                    <a:pt x="52" y="24"/>
                    <a:pt x="54" y="18"/>
                    <a:pt x="54" y="18"/>
                  </a:cubicBezTo>
                  <a:cubicBezTo>
                    <a:pt x="55" y="17"/>
                    <a:pt x="58" y="11"/>
                    <a:pt x="58" y="11"/>
                  </a:cubicBezTo>
                  <a:cubicBezTo>
                    <a:pt x="58" y="1"/>
                    <a:pt x="58" y="1"/>
                    <a:pt x="58" y="1"/>
                  </a:cubicBezTo>
                  <a:cubicBezTo>
                    <a:pt x="63" y="0"/>
                    <a:pt x="63" y="0"/>
                    <a:pt x="63" y="0"/>
                  </a:cubicBezTo>
                  <a:cubicBezTo>
                    <a:pt x="68" y="6"/>
                    <a:pt x="68" y="6"/>
                    <a:pt x="68" y="6"/>
                  </a:cubicBezTo>
                  <a:cubicBezTo>
                    <a:pt x="78" y="11"/>
                    <a:pt x="78" y="11"/>
                    <a:pt x="78" y="11"/>
                  </a:cubicBezTo>
                  <a:cubicBezTo>
                    <a:pt x="87" y="17"/>
                    <a:pt x="87" y="17"/>
                    <a:pt x="87" y="17"/>
                  </a:cubicBezTo>
                  <a:cubicBezTo>
                    <a:pt x="92" y="12"/>
                    <a:pt x="92" y="12"/>
                    <a:pt x="92" y="12"/>
                  </a:cubicBezTo>
                  <a:cubicBezTo>
                    <a:pt x="103" y="23"/>
                    <a:pt x="103" y="23"/>
                    <a:pt x="103" y="23"/>
                  </a:cubicBezTo>
                  <a:cubicBezTo>
                    <a:pt x="104" y="38"/>
                    <a:pt x="104" y="38"/>
                    <a:pt x="104" y="38"/>
                  </a:cubicBezTo>
                  <a:cubicBezTo>
                    <a:pt x="102" y="44"/>
                    <a:pt x="102" y="44"/>
                    <a:pt x="102" y="44"/>
                  </a:cubicBezTo>
                  <a:cubicBezTo>
                    <a:pt x="94" y="44"/>
                    <a:pt x="94" y="44"/>
                    <a:pt x="94" y="44"/>
                  </a:cubicBezTo>
                  <a:cubicBezTo>
                    <a:pt x="91" y="49"/>
                    <a:pt x="91" y="49"/>
                    <a:pt x="91" y="49"/>
                  </a:cubicBezTo>
                  <a:cubicBezTo>
                    <a:pt x="93" y="53"/>
                    <a:pt x="93" y="53"/>
                    <a:pt x="93" y="53"/>
                  </a:cubicBezTo>
                  <a:cubicBezTo>
                    <a:pt x="89" y="58"/>
                    <a:pt x="89" y="58"/>
                    <a:pt x="89" y="58"/>
                  </a:cubicBezTo>
                  <a:cubicBezTo>
                    <a:pt x="85" y="58"/>
                    <a:pt x="85" y="58"/>
                    <a:pt x="85" y="58"/>
                  </a:cubicBezTo>
                  <a:cubicBezTo>
                    <a:pt x="86" y="65"/>
                    <a:pt x="86" y="65"/>
                    <a:pt x="86" y="65"/>
                  </a:cubicBezTo>
                  <a:cubicBezTo>
                    <a:pt x="92" y="67"/>
                    <a:pt x="92" y="67"/>
                    <a:pt x="92" y="67"/>
                  </a:cubicBezTo>
                  <a:cubicBezTo>
                    <a:pt x="99" y="69"/>
                    <a:pt x="99" y="69"/>
                    <a:pt x="99" y="69"/>
                  </a:cubicBezTo>
                  <a:cubicBezTo>
                    <a:pt x="103" y="76"/>
                    <a:pt x="103" y="76"/>
                    <a:pt x="103" y="76"/>
                  </a:cubicBezTo>
                  <a:lnTo>
                    <a:pt x="99" y="8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53">
              <a:extLst>
                <a:ext uri="{FF2B5EF4-FFF2-40B4-BE49-F238E27FC236}">
                  <a16:creationId xmlns:a16="http://schemas.microsoft.com/office/drawing/2014/main" id="{980F52D2-4D65-46E5-B6F9-79470F197273}"/>
                </a:ext>
              </a:extLst>
            </p:cNvPr>
            <p:cNvSpPr>
              <a:spLocks/>
            </p:cNvSpPr>
            <p:nvPr/>
          </p:nvSpPr>
          <p:spPr bwMode="auto">
            <a:xfrm>
              <a:off x="1802" y="3355"/>
              <a:ext cx="315" cy="365"/>
            </a:xfrm>
            <a:custGeom>
              <a:avLst/>
              <a:gdLst>
                <a:gd name="T0" fmla="*/ 225 w 315"/>
                <a:gd name="T1" fmla="*/ 9 h 365"/>
                <a:gd name="T2" fmla="*/ 261 w 315"/>
                <a:gd name="T3" fmla="*/ 50 h 365"/>
                <a:gd name="T4" fmla="*/ 279 w 315"/>
                <a:gd name="T5" fmla="*/ 77 h 365"/>
                <a:gd name="T6" fmla="*/ 273 w 315"/>
                <a:gd name="T7" fmla="*/ 109 h 365"/>
                <a:gd name="T8" fmla="*/ 271 w 315"/>
                <a:gd name="T9" fmla="*/ 146 h 365"/>
                <a:gd name="T10" fmla="*/ 279 w 315"/>
                <a:gd name="T11" fmla="*/ 171 h 365"/>
                <a:gd name="T12" fmla="*/ 275 w 315"/>
                <a:gd name="T13" fmla="*/ 196 h 365"/>
                <a:gd name="T14" fmla="*/ 296 w 315"/>
                <a:gd name="T15" fmla="*/ 223 h 365"/>
                <a:gd name="T16" fmla="*/ 306 w 315"/>
                <a:gd name="T17" fmla="*/ 242 h 365"/>
                <a:gd name="T18" fmla="*/ 315 w 315"/>
                <a:gd name="T19" fmla="*/ 265 h 365"/>
                <a:gd name="T20" fmla="*/ 315 w 315"/>
                <a:gd name="T21" fmla="*/ 300 h 365"/>
                <a:gd name="T22" fmla="*/ 288 w 315"/>
                <a:gd name="T23" fmla="*/ 302 h 365"/>
                <a:gd name="T24" fmla="*/ 271 w 315"/>
                <a:gd name="T25" fmla="*/ 307 h 365"/>
                <a:gd name="T26" fmla="*/ 261 w 315"/>
                <a:gd name="T27" fmla="*/ 327 h 365"/>
                <a:gd name="T28" fmla="*/ 252 w 315"/>
                <a:gd name="T29" fmla="*/ 359 h 365"/>
                <a:gd name="T30" fmla="*/ 213 w 315"/>
                <a:gd name="T31" fmla="*/ 365 h 365"/>
                <a:gd name="T32" fmla="*/ 186 w 315"/>
                <a:gd name="T33" fmla="*/ 350 h 365"/>
                <a:gd name="T34" fmla="*/ 144 w 315"/>
                <a:gd name="T35" fmla="*/ 352 h 365"/>
                <a:gd name="T36" fmla="*/ 115 w 315"/>
                <a:gd name="T37" fmla="*/ 344 h 365"/>
                <a:gd name="T38" fmla="*/ 75 w 315"/>
                <a:gd name="T39" fmla="*/ 321 h 365"/>
                <a:gd name="T40" fmla="*/ 54 w 315"/>
                <a:gd name="T41" fmla="*/ 311 h 365"/>
                <a:gd name="T42" fmla="*/ 36 w 315"/>
                <a:gd name="T43" fmla="*/ 309 h 365"/>
                <a:gd name="T44" fmla="*/ 0 w 315"/>
                <a:gd name="T45" fmla="*/ 284 h 365"/>
                <a:gd name="T46" fmla="*/ 19 w 315"/>
                <a:gd name="T47" fmla="*/ 248 h 365"/>
                <a:gd name="T48" fmla="*/ 50 w 315"/>
                <a:gd name="T49" fmla="*/ 244 h 365"/>
                <a:gd name="T50" fmla="*/ 67 w 315"/>
                <a:gd name="T51" fmla="*/ 221 h 365"/>
                <a:gd name="T52" fmla="*/ 92 w 315"/>
                <a:gd name="T53" fmla="*/ 221 h 365"/>
                <a:gd name="T54" fmla="*/ 98 w 315"/>
                <a:gd name="T55" fmla="*/ 200 h 365"/>
                <a:gd name="T56" fmla="*/ 127 w 315"/>
                <a:gd name="T57" fmla="*/ 186 h 365"/>
                <a:gd name="T58" fmla="*/ 129 w 315"/>
                <a:gd name="T59" fmla="*/ 161 h 365"/>
                <a:gd name="T60" fmla="*/ 121 w 315"/>
                <a:gd name="T61" fmla="*/ 136 h 365"/>
                <a:gd name="T62" fmla="*/ 131 w 315"/>
                <a:gd name="T63" fmla="*/ 107 h 365"/>
                <a:gd name="T64" fmla="*/ 177 w 315"/>
                <a:gd name="T65" fmla="*/ 67 h 365"/>
                <a:gd name="T66" fmla="*/ 188 w 315"/>
                <a:gd name="T67" fmla="*/ 36 h 365"/>
                <a:gd name="T68" fmla="*/ 200 w 315"/>
                <a:gd name="T69" fmla="*/ 15 h 365"/>
                <a:gd name="T70" fmla="*/ 213 w 315"/>
                <a:gd name="T71"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5" h="365">
                  <a:moveTo>
                    <a:pt x="213" y="0"/>
                  </a:moveTo>
                  <a:lnTo>
                    <a:pt x="225" y="9"/>
                  </a:lnTo>
                  <a:lnTo>
                    <a:pt x="223" y="19"/>
                  </a:lnTo>
                  <a:lnTo>
                    <a:pt x="261" y="50"/>
                  </a:lnTo>
                  <a:lnTo>
                    <a:pt x="267" y="67"/>
                  </a:lnTo>
                  <a:lnTo>
                    <a:pt x="279" y="77"/>
                  </a:lnTo>
                  <a:lnTo>
                    <a:pt x="279" y="98"/>
                  </a:lnTo>
                  <a:lnTo>
                    <a:pt x="273" y="109"/>
                  </a:lnTo>
                  <a:lnTo>
                    <a:pt x="273" y="129"/>
                  </a:lnTo>
                  <a:lnTo>
                    <a:pt x="271" y="146"/>
                  </a:lnTo>
                  <a:lnTo>
                    <a:pt x="281" y="161"/>
                  </a:lnTo>
                  <a:lnTo>
                    <a:pt x="279" y="171"/>
                  </a:lnTo>
                  <a:lnTo>
                    <a:pt x="271" y="182"/>
                  </a:lnTo>
                  <a:lnTo>
                    <a:pt x="275" y="196"/>
                  </a:lnTo>
                  <a:lnTo>
                    <a:pt x="292" y="202"/>
                  </a:lnTo>
                  <a:lnTo>
                    <a:pt x="296" y="223"/>
                  </a:lnTo>
                  <a:lnTo>
                    <a:pt x="309" y="227"/>
                  </a:lnTo>
                  <a:lnTo>
                    <a:pt x="306" y="242"/>
                  </a:lnTo>
                  <a:lnTo>
                    <a:pt x="309" y="259"/>
                  </a:lnTo>
                  <a:lnTo>
                    <a:pt x="315" y="265"/>
                  </a:lnTo>
                  <a:lnTo>
                    <a:pt x="311" y="288"/>
                  </a:lnTo>
                  <a:lnTo>
                    <a:pt x="315" y="300"/>
                  </a:lnTo>
                  <a:lnTo>
                    <a:pt x="300" y="309"/>
                  </a:lnTo>
                  <a:lnTo>
                    <a:pt x="288" y="302"/>
                  </a:lnTo>
                  <a:lnTo>
                    <a:pt x="284" y="311"/>
                  </a:lnTo>
                  <a:lnTo>
                    <a:pt x="271" y="307"/>
                  </a:lnTo>
                  <a:lnTo>
                    <a:pt x="261" y="317"/>
                  </a:lnTo>
                  <a:lnTo>
                    <a:pt x="261" y="327"/>
                  </a:lnTo>
                  <a:lnTo>
                    <a:pt x="256" y="342"/>
                  </a:lnTo>
                  <a:lnTo>
                    <a:pt x="252" y="359"/>
                  </a:lnTo>
                  <a:lnTo>
                    <a:pt x="238" y="350"/>
                  </a:lnTo>
                  <a:lnTo>
                    <a:pt x="213" y="365"/>
                  </a:lnTo>
                  <a:lnTo>
                    <a:pt x="204" y="350"/>
                  </a:lnTo>
                  <a:lnTo>
                    <a:pt x="186" y="350"/>
                  </a:lnTo>
                  <a:lnTo>
                    <a:pt x="163" y="342"/>
                  </a:lnTo>
                  <a:lnTo>
                    <a:pt x="144" y="352"/>
                  </a:lnTo>
                  <a:lnTo>
                    <a:pt x="125" y="334"/>
                  </a:lnTo>
                  <a:lnTo>
                    <a:pt x="115" y="344"/>
                  </a:lnTo>
                  <a:lnTo>
                    <a:pt x="96" y="332"/>
                  </a:lnTo>
                  <a:lnTo>
                    <a:pt x="75" y="321"/>
                  </a:lnTo>
                  <a:lnTo>
                    <a:pt x="65" y="309"/>
                  </a:lnTo>
                  <a:lnTo>
                    <a:pt x="54" y="311"/>
                  </a:lnTo>
                  <a:lnTo>
                    <a:pt x="42" y="323"/>
                  </a:lnTo>
                  <a:lnTo>
                    <a:pt x="36" y="309"/>
                  </a:lnTo>
                  <a:lnTo>
                    <a:pt x="21" y="307"/>
                  </a:lnTo>
                  <a:lnTo>
                    <a:pt x="0" y="284"/>
                  </a:lnTo>
                  <a:lnTo>
                    <a:pt x="15" y="267"/>
                  </a:lnTo>
                  <a:lnTo>
                    <a:pt x="19" y="248"/>
                  </a:lnTo>
                  <a:lnTo>
                    <a:pt x="40" y="250"/>
                  </a:lnTo>
                  <a:lnTo>
                    <a:pt x="50" y="244"/>
                  </a:lnTo>
                  <a:lnTo>
                    <a:pt x="56" y="225"/>
                  </a:lnTo>
                  <a:lnTo>
                    <a:pt x="67" y="221"/>
                  </a:lnTo>
                  <a:lnTo>
                    <a:pt x="79" y="232"/>
                  </a:lnTo>
                  <a:lnTo>
                    <a:pt x="92" y="221"/>
                  </a:lnTo>
                  <a:lnTo>
                    <a:pt x="83" y="209"/>
                  </a:lnTo>
                  <a:lnTo>
                    <a:pt x="98" y="200"/>
                  </a:lnTo>
                  <a:lnTo>
                    <a:pt x="113" y="200"/>
                  </a:lnTo>
                  <a:lnTo>
                    <a:pt x="127" y="186"/>
                  </a:lnTo>
                  <a:lnTo>
                    <a:pt x="117" y="173"/>
                  </a:lnTo>
                  <a:lnTo>
                    <a:pt x="129" y="161"/>
                  </a:lnTo>
                  <a:lnTo>
                    <a:pt x="129" y="146"/>
                  </a:lnTo>
                  <a:lnTo>
                    <a:pt x="121" y="136"/>
                  </a:lnTo>
                  <a:lnTo>
                    <a:pt x="123" y="119"/>
                  </a:lnTo>
                  <a:lnTo>
                    <a:pt x="131" y="107"/>
                  </a:lnTo>
                  <a:lnTo>
                    <a:pt x="150" y="107"/>
                  </a:lnTo>
                  <a:lnTo>
                    <a:pt x="177" y="67"/>
                  </a:lnTo>
                  <a:lnTo>
                    <a:pt x="188" y="54"/>
                  </a:lnTo>
                  <a:lnTo>
                    <a:pt x="188" y="36"/>
                  </a:lnTo>
                  <a:lnTo>
                    <a:pt x="202" y="29"/>
                  </a:lnTo>
                  <a:lnTo>
                    <a:pt x="200" y="15"/>
                  </a:lnTo>
                  <a:lnTo>
                    <a:pt x="208" y="4"/>
                  </a:lnTo>
                  <a:lnTo>
                    <a:pt x="213"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54">
              <a:extLst>
                <a:ext uri="{FF2B5EF4-FFF2-40B4-BE49-F238E27FC236}">
                  <a16:creationId xmlns:a16="http://schemas.microsoft.com/office/drawing/2014/main" id="{10392872-0F35-42D5-AE49-0DF0BD81E374}"/>
                </a:ext>
              </a:extLst>
            </p:cNvPr>
            <p:cNvSpPr>
              <a:spLocks/>
            </p:cNvSpPr>
            <p:nvPr/>
          </p:nvSpPr>
          <p:spPr bwMode="auto">
            <a:xfrm>
              <a:off x="2398" y="3584"/>
              <a:ext cx="456" cy="334"/>
            </a:xfrm>
            <a:custGeom>
              <a:avLst/>
              <a:gdLst>
                <a:gd name="T0" fmla="*/ 31 w 456"/>
                <a:gd name="T1" fmla="*/ 207 h 334"/>
                <a:gd name="T2" fmla="*/ 69 w 456"/>
                <a:gd name="T3" fmla="*/ 219 h 334"/>
                <a:gd name="T4" fmla="*/ 146 w 456"/>
                <a:gd name="T5" fmla="*/ 278 h 334"/>
                <a:gd name="T6" fmla="*/ 192 w 456"/>
                <a:gd name="T7" fmla="*/ 292 h 334"/>
                <a:gd name="T8" fmla="*/ 231 w 456"/>
                <a:gd name="T9" fmla="*/ 278 h 334"/>
                <a:gd name="T10" fmla="*/ 244 w 456"/>
                <a:gd name="T11" fmla="*/ 313 h 334"/>
                <a:gd name="T12" fmla="*/ 244 w 456"/>
                <a:gd name="T13" fmla="*/ 326 h 334"/>
                <a:gd name="T14" fmla="*/ 269 w 456"/>
                <a:gd name="T15" fmla="*/ 313 h 334"/>
                <a:gd name="T16" fmla="*/ 300 w 456"/>
                <a:gd name="T17" fmla="*/ 307 h 334"/>
                <a:gd name="T18" fmla="*/ 352 w 456"/>
                <a:gd name="T19" fmla="*/ 290 h 334"/>
                <a:gd name="T20" fmla="*/ 377 w 456"/>
                <a:gd name="T21" fmla="*/ 294 h 334"/>
                <a:gd name="T22" fmla="*/ 398 w 456"/>
                <a:gd name="T23" fmla="*/ 290 h 334"/>
                <a:gd name="T24" fmla="*/ 427 w 456"/>
                <a:gd name="T25" fmla="*/ 271 h 334"/>
                <a:gd name="T26" fmla="*/ 442 w 456"/>
                <a:gd name="T27" fmla="*/ 232 h 334"/>
                <a:gd name="T28" fmla="*/ 452 w 456"/>
                <a:gd name="T29" fmla="*/ 213 h 334"/>
                <a:gd name="T30" fmla="*/ 421 w 456"/>
                <a:gd name="T31" fmla="*/ 205 h 334"/>
                <a:gd name="T32" fmla="*/ 411 w 456"/>
                <a:gd name="T33" fmla="*/ 171 h 334"/>
                <a:gd name="T34" fmla="*/ 429 w 456"/>
                <a:gd name="T35" fmla="*/ 128 h 334"/>
                <a:gd name="T36" fmla="*/ 406 w 456"/>
                <a:gd name="T37" fmla="*/ 111 h 334"/>
                <a:gd name="T38" fmla="*/ 338 w 456"/>
                <a:gd name="T39" fmla="*/ 82 h 334"/>
                <a:gd name="T40" fmla="*/ 313 w 456"/>
                <a:gd name="T41" fmla="*/ 82 h 334"/>
                <a:gd name="T42" fmla="*/ 319 w 456"/>
                <a:gd name="T43" fmla="*/ 55 h 334"/>
                <a:gd name="T44" fmla="*/ 275 w 456"/>
                <a:gd name="T45" fmla="*/ 7 h 334"/>
                <a:gd name="T46" fmla="*/ 244 w 456"/>
                <a:gd name="T47" fmla="*/ 36 h 334"/>
                <a:gd name="T48" fmla="*/ 213 w 456"/>
                <a:gd name="T49" fmla="*/ 28 h 334"/>
                <a:gd name="T50" fmla="*/ 181 w 456"/>
                <a:gd name="T51" fmla="*/ 17 h 334"/>
                <a:gd name="T52" fmla="*/ 150 w 456"/>
                <a:gd name="T53" fmla="*/ 7 h 334"/>
                <a:gd name="T54" fmla="*/ 113 w 456"/>
                <a:gd name="T55" fmla="*/ 0 h 334"/>
                <a:gd name="T56" fmla="*/ 71 w 456"/>
                <a:gd name="T57" fmla="*/ 40 h 334"/>
                <a:gd name="T58" fmla="*/ 52 w 456"/>
                <a:gd name="T59" fmla="*/ 67 h 334"/>
                <a:gd name="T60" fmla="*/ 27 w 456"/>
                <a:gd name="T61" fmla="*/ 96 h 334"/>
                <a:gd name="T62" fmla="*/ 2 w 456"/>
                <a:gd name="T63" fmla="*/ 115 h 334"/>
                <a:gd name="T64" fmla="*/ 0 w 456"/>
                <a:gd name="T65" fmla="*/ 151 h 334"/>
                <a:gd name="T66" fmla="*/ 8 w 456"/>
                <a:gd name="T67" fmla="*/ 173 h 334"/>
                <a:gd name="T68" fmla="*/ 19 w 456"/>
                <a:gd name="T69" fmla="*/ 20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6" h="334">
                  <a:moveTo>
                    <a:pt x="19" y="205"/>
                  </a:moveTo>
                  <a:lnTo>
                    <a:pt x="31" y="207"/>
                  </a:lnTo>
                  <a:lnTo>
                    <a:pt x="44" y="219"/>
                  </a:lnTo>
                  <a:lnTo>
                    <a:pt x="69" y="219"/>
                  </a:lnTo>
                  <a:lnTo>
                    <a:pt x="111" y="234"/>
                  </a:lnTo>
                  <a:lnTo>
                    <a:pt x="146" y="278"/>
                  </a:lnTo>
                  <a:lnTo>
                    <a:pt x="177" y="278"/>
                  </a:lnTo>
                  <a:lnTo>
                    <a:pt x="192" y="292"/>
                  </a:lnTo>
                  <a:lnTo>
                    <a:pt x="221" y="290"/>
                  </a:lnTo>
                  <a:lnTo>
                    <a:pt x="231" y="278"/>
                  </a:lnTo>
                  <a:lnTo>
                    <a:pt x="246" y="284"/>
                  </a:lnTo>
                  <a:lnTo>
                    <a:pt x="244" y="313"/>
                  </a:lnTo>
                  <a:lnTo>
                    <a:pt x="248" y="319"/>
                  </a:lnTo>
                  <a:lnTo>
                    <a:pt x="244" y="326"/>
                  </a:lnTo>
                  <a:lnTo>
                    <a:pt x="250" y="334"/>
                  </a:lnTo>
                  <a:lnTo>
                    <a:pt x="269" y="313"/>
                  </a:lnTo>
                  <a:lnTo>
                    <a:pt x="288" y="317"/>
                  </a:lnTo>
                  <a:lnTo>
                    <a:pt x="300" y="307"/>
                  </a:lnTo>
                  <a:lnTo>
                    <a:pt x="327" y="309"/>
                  </a:lnTo>
                  <a:lnTo>
                    <a:pt x="352" y="290"/>
                  </a:lnTo>
                  <a:lnTo>
                    <a:pt x="373" y="290"/>
                  </a:lnTo>
                  <a:lnTo>
                    <a:pt x="377" y="294"/>
                  </a:lnTo>
                  <a:lnTo>
                    <a:pt x="390" y="284"/>
                  </a:lnTo>
                  <a:lnTo>
                    <a:pt x="398" y="290"/>
                  </a:lnTo>
                  <a:lnTo>
                    <a:pt x="423" y="271"/>
                  </a:lnTo>
                  <a:lnTo>
                    <a:pt x="427" y="271"/>
                  </a:lnTo>
                  <a:lnTo>
                    <a:pt x="431" y="248"/>
                  </a:lnTo>
                  <a:lnTo>
                    <a:pt x="442" y="232"/>
                  </a:lnTo>
                  <a:lnTo>
                    <a:pt x="456" y="228"/>
                  </a:lnTo>
                  <a:lnTo>
                    <a:pt x="452" y="213"/>
                  </a:lnTo>
                  <a:lnTo>
                    <a:pt x="440" y="205"/>
                  </a:lnTo>
                  <a:lnTo>
                    <a:pt x="421" y="205"/>
                  </a:lnTo>
                  <a:lnTo>
                    <a:pt x="417" y="194"/>
                  </a:lnTo>
                  <a:lnTo>
                    <a:pt x="411" y="171"/>
                  </a:lnTo>
                  <a:lnTo>
                    <a:pt x="438" y="136"/>
                  </a:lnTo>
                  <a:lnTo>
                    <a:pt x="429" y="128"/>
                  </a:lnTo>
                  <a:lnTo>
                    <a:pt x="409" y="128"/>
                  </a:lnTo>
                  <a:lnTo>
                    <a:pt x="406" y="111"/>
                  </a:lnTo>
                  <a:lnTo>
                    <a:pt x="381" y="80"/>
                  </a:lnTo>
                  <a:lnTo>
                    <a:pt x="338" y="82"/>
                  </a:lnTo>
                  <a:lnTo>
                    <a:pt x="327" y="86"/>
                  </a:lnTo>
                  <a:lnTo>
                    <a:pt x="313" y="82"/>
                  </a:lnTo>
                  <a:lnTo>
                    <a:pt x="306" y="67"/>
                  </a:lnTo>
                  <a:lnTo>
                    <a:pt x="319" y="55"/>
                  </a:lnTo>
                  <a:lnTo>
                    <a:pt x="304" y="23"/>
                  </a:lnTo>
                  <a:lnTo>
                    <a:pt x="275" y="7"/>
                  </a:lnTo>
                  <a:lnTo>
                    <a:pt x="248" y="21"/>
                  </a:lnTo>
                  <a:lnTo>
                    <a:pt x="244" y="36"/>
                  </a:lnTo>
                  <a:lnTo>
                    <a:pt x="225" y="23"/>
                  </a:lnTo>
                  <a:lnTo>
                    <a:pt x="213" y="28"/>
                  </a:lnTo>
                  <a:lnTo>
                    <a:pt x="196" y="11"/>
                  </a:lnTo>
                  <a:lnTo>
                    <a:pt x="181" y="17"/>
                  </a:lnTo>
                  <a:lnTo>
                    <a:pt x="156" y="15"/>
                  </a:lnTo>
                  <a:lnTo>
                    <a:pt x="150" y="7"/>
                  </a:lnTo>
                  <a:lnTo>
                    <a:pt x="125" y="7"/>
                  </a:lnTo>
                  <a:lnTo>
                    <a:pt x="113" y="0"/>
                  </a:lnTo>
                  <a:lnTo>
                    <a:pt x="86" y="5"/>
                  </a:lnTo>
                  <a:lnTo>
                    <a:pt x="71" y="40"/>
                  </a:lnTo>
                  <a:lnTo>
                    <a:pt x="71" y="63"/>
                  </a:lnTo>
                  <a:lnTo>
                    <a:pt x="52" y="67"/>
                  </a:lnTo>
                  <a:lnTo>
                    <a:pt x="29" y="84"/>
                  </a:lnTo>
                  <a:lnTo>
                    <a:pt x="27" y="96"/>
                  </a:lnTo>
                  <a:lnTo>
                    <a:pt x="6" y="113"/>
                  </a:lnTo>
                  <a:lnTo>
                    <a:pt x="2" y="115"/>
                  </a:lnTo>
                  <a:lnTo>
                    <a:pt x="0" y="134"/>
                  </a:lnTo>
                  <a:lnTo>
                    <a:pt x="0" y="151"/>
                  </a:lnTo>
                  <a:lnTo>
                    <a:pt x="8" y="155"/>
                  </a:lnTo>
                  <a:lnTo>
                    <a:pt x="8" y="173"/>
                  </a:lnTo>
                  <a:lnTo>
                    <a:pt x="19" y="198"/>
                  </a:lnTo>
                  <a:lnTo>
                    <a:pt x="19" y="205"/>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55">
              <a:extLst>
                <a:ext uri="{FF2B5EF4-FFF2-40B4-BE49-F238E27FC236}">
                  <a16:creationId xmlns:a16="http://schemas.microsoft.com/office/drawing/2014/main" id="{1AC49A34-6BF3-4911-8E49-1FE76ECA8F85}"/>
                </a:ext>
              </a:extLst>
            </p:cNvPr>
            <p:cNvSpPr>
              <a:spLocks/>
            </p:cNvSpPr>
            <p:nvPr/>
          </p:nvSpPr>
          <p:spPr bwMode="auto">
            <a:xfrm>
              <a:off x="3073" y="3349"/>
              <a:ext cx="715" cy="802"/>
            </a:xfrm>
            <a:custGeom>
              <a:avLst/>
              <a:gdLst>
                <a:gd name="T0" fmla="*/ 130 w 343"/>
                <a:gd name="T1" fmla="*/ 6 h 385"/>
                <a:gd name="T2" fmla="*/ 122 w 343"/>
                <a:gd name="T3" fmla="*/ 28 h 385"/>
                <a:gd name="T4" fmla="*/ 130 w 343"/>
                <a:gd name="T5" fmla="*/ 52 h 385"/>
                <a:gd name="T6" fmla="*/ 125 w 343"/>
                <a:gd name="T7" fmla="*/ 69 h 385"/>
                <a:gd name="T8" fmla="*/ 112 w 343"/>
                <a:gd name="T9" fmla="*/ 91 h 385"/>
                <a:gd name="T10" fmla="*/ 121 w 343"/>
                <a:gd name="T11" fmla="*/ 120 h 385"/>
                <a:gd name="T12" fmla="*/ 126 w 343"/>
                <a:gd name="T13" fmla="*/ 134 h 385"/>
                <a:gd name="T14" fmla="*/ 135 w 343"/>
                <a:gd name="T15" fmla="*/ 155 h 385"/>
                <a:gd name="T16" fmla="*/ 117 w 343"/>
                <a:gd name="T17" fmla="*/ 166 h 385"/>
                <a:gd name="T18" fmla="*/ 101 w 343"/>
                <a:gd name="T19" fmla="*/ 156 h 385"/>
                <a:gd name="T20" fmla="*/ 93 w 343"/>
                <a:gd name="T21" fmla="*/ 172 h 385"/>
                <a:gd name="T22" fmla="*/ 76 w 343"/>
                <a:gd name="T23" fmla="*/ 211 h 385"/>
                <a:gd name="T24" fmla="*/ 61 w 343"/>
                <a:gd name="T25" fmla="*/ 202 h 385"/>
                <a:gd name="T26" fmla="*/ 47 w 343"/>
                <a:gd name="T27" fmla="*/ 209 h 385"/>
                <a:gd name="T28" fmla="*/ 28 w 343"/>
                <a:gd name="T29" fmla="*/ 221 h 385"/>
                <a:gd name="T30" fmla="*/ 30 w 343"/>
                <a:gd name="T31" fmla="*/ 240 h 385"/>
                <a:gd name="T32" fmla="*/ 21 w 343"/>
                <a:gd name="T33" fmla="*/ 260 h 385"/>
                <a:gd name="T34" fmla="*/ 19 w 343"/>
                <a:gd name="T35" fmla="*/ 279 h 385"/>
                <a:gd name="T36" fmla="*/ 16 w 343"/>
                <a:gd name="T37" fmla="*/ 301 h 385"/>
                <a:gd name="T38" fmla="*/ 4 w 343"/>
                <a:gd name="T39" fmla="*/ 310 h 385"/>
                <a:gd name="T40" fmla="*/ 21 w 343"/>
                <a:gd name="T41" fmla="*/ 331 h 385"/>
                <a:gd name="T42" fmla="*/ 50 w 343"/>
                <a:gd name="T43" fmla="*/ 343 h 385"/>
                <a:gd name="T44" fmla="*/ 81 w 343"/>
                <a:gd name="T45" fmla="*/ 335 h 385"/>
                <a:gd name="T46" fmla="*/ 94 w 343"/>
                <a:gd name="T47" fmla="*/ 348 h 385"/>
                <a:gd name="T48" fmla="*/ 125 w 343"/>
                <a:gd name="T49" fmla="*/ 359 h 385"/>
                <a:gd name="T50" fmla="*/ 146 w 343"/>
                <a:gd name="T51" fmla="*/ 378 h 385"/>
                <a:gd name="T52" fmla="*/ 165 w 343"/>
                <a:gd name="T53" fmla="*/ 380 h 385"/>
                <a:gd name="T54" fmla="*/ 188 w 343"/>
                <a:gd name="T55" fmla="*/ 351 h 385"/>
                <a:gd name="T56" fmla="*/ 219 w 343"/>
                <a:gd name="T57" fmla="*/ 286 h 385"/>
                <a:gd name="T58" fmla="*/ 210 w 343"/>
                <a:gd name="T59" fmla="*/ 235 h 385"/>
                <a:gd name="T60" fmla="*/ 204 w 343"/>
                <a:gd name="T61" fmla="*/ 208 h 385"/>
                <a:gd name="T62" fmla="*/ 220 w 343"/>
                <a:gd name="T63" fmla="*/ 196 h 385"/>
                <a:gd name="T64" fmla="*/ 240 w 343"/>
                <a:gd name="T65" fmla="*/ 194 h 385"/>
                <a:gd name="T66" fmla="*/ 246 w 343"/>
                <a:gd name="T67" fmla="*/ 189 h 385"/>
                <a:gd name="T68" fmla="*/ 264 w 343"/>
                <a:gd name="T69" fmla="*/ 189 h 385"/>
                <a:gd name="T70" fmla="*/ 284 w 343"/>
                <a:gd name="T71" fmla="*/ 188 h 385"/>
                <a:gd name="T72" fmla="*/ 294 w 343"/>
                <a:gd name="T73" fmla="*/ 170 h 385"/>
                <a:gd name="T74" fmla="*/ 315 w 343"/>
                <a:gd name="T75" fmla="*/ 161 h 385"/>
                <a:gd name="T76" fmla="*/ 319 w 343"/>
                <a:gd name="T77" fmla="*/ 165 h 385"/>
                <a:gd name="T78" fmla="*/ 337 w 343"/>
                <a:gd name="T79" fmla="*/ 152 h 385"/>
                <a:gd name="T80" fmla="*/ 318 w 343"/>
                <a:gd name="T81" fmla="*/ 136 h 385"/>
                <a:gd name="T82" fmla="*/ 320 w 343"/>
                <a:gd name="T83" fmla="*/ 126 h 385"/>
                <a:gd name="T84" fmla="*/ 331 w 343"/>
                <a:gd name="T85" fmla="*/ 116 h 385"/>
                <a:gd name="T86" fmla="*/ 343 w 343"/>
                <a:gd name="T87" fmla="*/ 109 h 385"/>
                <a:gd name="T88" fmla="*/ 326 w 343"/>
                <a:gd name="T89" fmla="*/ 93 h 385"/>
                <a:gd name="T90" fmla="*/ 312 w 343"/>
                <a:gd name="T91" fmla="*/ 81 h 385"/>
                <a:gd name="T92" fmla="*/ 298 w 343"/>
                <a:gd name="T93" fmla="*/ 82 h 385"/>
                <a:gd name="T94" fmla="*/ 282 w 343"/>
                <a:gd name="T95" fmla="*/ 70 h 385"/>
                <a:gd name="T96" fmla="*/ 260 w 343"/>
                <a:gd name="T97" fmla="*/ 82 h 385"/>
                <a:gd name="T98" fmla="*/ 255 w 343"/>
                <a:gd name="T99" fmla="*/ 98 h 385"/>
                <a:gd name="T100" fmla="*/ 242 w 343"/>
                <a:gd name="T101" fmla="*/ 123 h 385"/>
                <a:gd name="T102" fmla="*/ 237 w 343"/>
                <a:gd name="T103" fmla="*/ 120 h 385"/>
                <a:gd name="T104" fmla="*/ 224 w 343"/>
                <a:gd name="T105" fmla="*/ 124 h 385"/>
                <a:gd name="T106" fmla="*/ 199 w 343"/>
                <a:gd name="T107" fmla="*/ 139 h 385"/>
                <a:gd name="T108" fmla="*/ 191 w 343"/>
                <a:gd name="T109" fmla="*/ 91 h 385"/>
                <a:gd name="T110" fmla="*/ 181 w 343"/>
                <a:gd name="T111" fmla="*/ 68 h 385"/>
                <a:gd name="T112" fmla="*/ 175 w 343"/>
                <a:gd name="T113" fmla="*/ 56 h 385"/>
                <a:gd name="T114" fmla="*/ 173 w 343"/>
                <a:gd name="T115" fmla="*/ 44 h 385"/>
                <a:gd name="T116" fmla="*/ 163 w 343"/>
                <a:gd name="T117" fmla="*/ 28 h 385"/>
                <a:gd name="T118" fmla="*/ 144 w 343"/>
                <a:gd name="T119" fmla="*/ 16 h 385"/>
                <a:gd name="T120" fmla="*/ 143 w 343"/>
                <a:gd name="T121"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 h="385">
                  <a:moveTo>
                    <a:pt x="143" y="0"/>
                  </a:moveTo>
                  <a:cubicBezTo>
                    <a:pt x="136" y="5"/>
                    <a:pt x="136" y="5"/>
                    <a:pt x="136" y="5"/>
                  </a:cubicBezTo>
                  <a:cubicBezTo>
                    <a:pt x="130" y="6"/>
                    <a:pt x="130" y="6"/>
                    <a:pt x="130" y="6"/>
                  </a:cubicBezTo>
                  <a:cubicBezTo>
                    <a:pt x="120" y="13"/>
                    <a:pt x="120" y="13"/>
                    <a:pt x="120" y="13"/>
                  </a:cubicBezTo>
                  <a:cubicBezTo>
                    <a:pt x="119" y="21"/>
                    <a:pt x="119" y="21"/>
                    <a:pt x="119" y="21"/>
                  </a:cubicBezTo>
                  <a:cubicBezTo>
                    <a:pt x="122" y="28"/>
                    <a:pt x="122" y="28"/>
                    <a:pt x="122" y="28"/>
                  </a:cubicBezTo>
                  <a:cubicBezTo>
                    <a:pt x="121" y="35"/>
                    <a:pt x="121" y="35"/>
                    <a:pt x="121" y="35"/>
                  </a:cubicBezTo>
                  <a:cubicBezTo>
                    <a:pt x="121" y="42"/>
                    <a:pt x="121" y="42"/>
                    <a:pt x="121" y="42"/>
                  </a:cubicBezTo>
                  <a:cubicBezTo>
                    <a:pt x="130" y="52"/>
                    <a:pt x="130" y="52"/>
                    <a:pt x="130" y="52"/>
                  </a:cubicBezTo>
                  <a:cubicBezTo>
                    <a:pt x="128" y="57"/>
                    <a:pt x="128" y="57"/>
                    <a:pt x="128" y="57"/>
                  </a:cubicBezTo>
                  <a:cubicBezTo>
                    <a:pt x="131" y="63"/>
                    <a:pt x="131" y="63"/>
                    <a:pt x="131" y="63"/>
                  </a:cubicBezTo>
                  <a:cubicBezTo>
                    <a:pt x="125" y="69"/>
                    <a:pt x="125" y="69"/>
                    <a:pt x="125" y="69"/>
                  </a:cubicBezTo>
                  <a:cubicBezTo>
                    <a:pt x="125" y="79"/>
                    <a:pt x="125" y="79"/>
                    <a:pt x="125" y="79"/>
                  </a:cubicBezTo>
                  <a:cubicBezTo>
                    <a:pt x="121" y="84"/>
                    <a:pt x="121" y="84"/>
                    <a:pt x="121" y="84"/>
                  </a:cubicBezTo>
                  <a:cubicBezTo>
                    <a:pt x="112" y="91"/>
                    <a:pt x="112" y="91"/>
                    <a:pt x="112" y="91"/>
                  </a:cubicBezTo>
                  <a:cubicBezTo>
                    <a:pt x="113" y="104"/>
                    <a:pt x="113" y="104"/>
                    <a:pt x="113" y="104"/>
                  </a:cubicBezTo>
                  <a:cubicBezTo>
                    <a:pt x="111" y="113"/>
                    <a:pt x="111" y="113"/>
                    <a:pt x="111" y="113"/>
                  </a:cubicBezTo>
                  <a:cubicBezTo>
                    <a:pt x="121" y="120"/>
                    <a:pt x="121" y="120"/>
                    <a:pt x="121" y="120"/>
                  </a:cubicBezTo>
                  <a:cubicBezTo>
                    <a:pt x="127" y="119"/>
                    <a:pt x="127" y="119"/>
                    <a:pt x="127" y="119"/>
                  </a:cubicBezTo>
                  <a:cubicBezTo>
                    <a:pt x="131" y="132"/>
                    <a:pt x="131" y="132"/>
                    <a:pt x="131" y="132"/>
                  </a:cubicBezTo>
                  <a:cubicBezTo>
                    <a:pt x="126" y="134"/>
                    <a:pt x="126" y="134"/>
                    <a:pt x="126" y="134"/>
                  </a:cubicBezTo>
                  <a:cubicBezTo>
                    <a:pt x="126" y="141"/>
                    <a:pt x="126" y="141"/>
                    <a:pt x="126" y="141"/>
                  </a:cubicBezTo>
                  <a:cubicBezTo>
                    <a:pt x="132" y="142"/>
                    <a:pt x="132" y="142"/>
                    <a:pt x="132" y="142"/>
                  </a:cubicBezTo>
                  <a:cubicBezTo>
                    <a:pt x="135" y="155"/>
                    <a:pt x="135" y="155"/>
                    <a:pt x="135" y="155"/>
                  </a:cubicBezTo>
                  <a:cubicBezTo>
                    <a:pt x="129" y="161"/>
                    <a:pt x="129" y="161"/>
                    <a:pt x="129" y="161"/>
                  </a:cubicBezTo>
                  <a:cubicBezTo>
                    <a:pt x="125" y="167"/>
                    <a:pt x="125" y="167"/>
                    <a:pt x="125" y="167"/>
                  </a:cubicBezTo>
                  <a:cubicBezTo>
                    <a:pt x="117" y="166"/>
                    <a:pt x="117" y="166"/>
                    <a:pt x="117" y="166"/>
                  </a:cubicBezTo>
                  <a:cubicBezTo>
                    <a:pt x="113" y="163"/>
                    <a:pt x="113" y="163"/>
                    <a:pt x="113" y="163"/>
                  </a:cubicBezTo>
                  <a:cubicBezTo>
                    <a:pt x="106" y="162"/>
                    <a:pt x="106" y="162"/>
                    <a:pt x="106" y="162"/>
                  </a:cubicBezTo>
                  <a:cubicBezTo>
                    <a:pt x="101" y="156"/>
                    <a:pt x="101" y="156"/>
                    <a:pt x="101" y="156"/>
                  </a:cubicBezTo>
                  <a:cubicBezTo>
                    <a:pt x="95" y="158"/>
                    <a:pt x="95" y="158"/>
                    <a:pt x="95" y="158"/>
                  </a:cubicBezTo>
                  <a:cubicBezTo>
                    <a:pt x="91" y="163"/>
                    <a:pt x="91" y="163"/>
                    <a:pt x="91" y="163"/>
                  </a:cubicBezTo>
                  <a:cubicBezTo>
                    <a:pt x="93" y="172"/>
                    <a:pt x="93" y="172"/>
                    <a:pt x="93" y="172"/>
                  </a:cubicBezTo>
                  <a:cubicBezTo>
                    <a:pt x="77" y="191"/>
                    <a:pt x="77" y="191"/>
                    <a:pt x="77" y="191"/>
                  </a:cubicBezTo>
                  <a:cubicBezTo>
                    <a:pt x="73" y="205"/>
                    <a:pt x="73" y="205"/>
                    <a:pt x="73" y="205"/>
                  </a:cubicBezTo>
                  <a:cubicBezTo>
                    <a:pt x="76" y="211"/>
                    <a:pt x="76" y="211"/>
                    <a:pt x="76" y="211"/>
                  </a:cubicBezTo>
                  <a:cubicBezTo>
                    <a:pt x="74" y="216"/>
                    <a:pt x="74" y="216"/>
                    <a:pt x="74" y="216"/>
                  </a:cubicBezTo>
                  <a:cubicBezTo>
                    <a:pt x="67" y="212"/>
                    <a:pt x="67" y="212"/>
                    <a:pt x="67" y="212"/>
                  </a:cubicBezTo>
                  <a:cubicBezTo>
                    <a:pt x="61" y="202"/>
                    <a:pt x="61" y="202"/>
                    <a:pt x="61" y="202"/>
                  </a:cubicBezTo>
                  <a:cubicBezTo>
                    <a:pt x="56" y="198"/>
                    <a:pt x="56" y="198"/>
                    <a:pt x="56" y="198"/>
                  </a:cubicBezTo>
                  <a:cubicBezTo>
                    <a:pt x="53" y="201"/>
                    <a:pt x="53" y="201"/>
                    <a:pt x="53" y="201"/>
                  </a:cubicBezTo>
                  <a:cubicBezTo>
                    <a:pt x="47" y="209"/>
                    <a:pt x="47" y="209"/>
                    <a:pt x="47" y="209"/>
                  </a:cubicBezTo>
                  <a:cubicBezTo>
                    <a:pt x="36" y="210"/>
                    <a:pt x="36" y="210"/>
                    <a:pt x="36" y="210"/>
                  </a:cubicBezTo>
                  <a:cubicBezTo>
                    <a:pt x="29" y="211"/>
                    <a:pt x="29" y="211"/>
                    <a:pt x="29" y="211"/>
                  </a:cubicBezTo>
                  <a:cubicBezTo>
                    <a:pt x="28" y="221"/>
                    <a:pt x="28" y="221"/>
                    <a:pt x="28" y="221"/>
                  </a:cubicBezTo>
                  <a:cubicBezTo>
                    <a:pt x="23" y="225"/>
                    <a:pt x="23" y="225"/>
                    <a:pt x="23" y="225"/>
                  </a:cubicBezTo>
                  <a:cubicBezTo>
                    <a:pt x="24" y="232"/>
                    <a:pt x="24" y="232"/>
                    <a:pt x="24" y="232"/>
                  </a:cubicBezTo>
                  <a:cubicBezTo>
                    <a:pt x="30" y="240"/>
                    <a:pt x="30" y="240"/>
                    <a:pt x="30" y="240"/>
                  </a:cubicBezTo>
                  <a:cubicBezTo>
                    <a:pt x="32" y="250"/>
                    <a:pt x="32" y="250"/>
                    <a:pt x="32" y="250"/>
                  </a:cubicBezTo>
                  <a:cubicBezTo>
                    <a:pt x="26" y="256"/>
                    <a:pt x="26" y="256"/>
                    <a:pt x="26" y="256"/>
                  </a:cubicBezTo>
                  <a:cubicBezTo>
                    <a:pt x="21" y="260"/>
                    <a:pt x="21" y="260"/>
                    <a:pt x="21" y="260"/>
                  </a:cubicBezTo>
                  <a:cubicBezTo>
                    <a:pt x="16" y="261"/>
                    <a:pt x="16" y="261"/>
                    <a:pt x="16" y="261"/>
                  </a:cubicBezTo>
                  <a:cubicBezTo>
                    <a:pt x="14" y="271"/>
                    <a:pt x="14" y="271"/>
                    <a:pt x="14" y="271"/>
                  </a:cubicBezTo>
                  <a:cubicBezTo>
                    <a:pt x="19" y="279"/>
                    <a:pt x="19" y="279"/>
                    <a:pt x="19" y="279"/>
                  </a:cubicBezTo>
                  <a:cubicBezTo>
                    <a:pt x="16" y="286"/>
                    <a:pt x="16" y="286"/>
                    <a:pt x="16" y="286"/>
                  </a:cubicBezTo>
                  <a:cubicBezTo>
                    <a:pt x="18" y="297"/>
                    <a:pt x="18" y="297"/>
                    <a:pt x="18" y="297"/>
                  </a:cubicBezTo>
                  <a:cubicBezTo>
                    <a:pt x="16" y="301"/>
                    <a:pt x="16" y="301"/>
                    <a:pt x="16" y="301"/>
                  </a:cubicBezTo>
                  <a:cubicBezTo>
                    <a:pt x="16" y="306"/>
                    <a:pt x="16" y="306"/>
                    <a:pt x="16" y="306"/>
                  </a:cubicBezTo>
                  <a:cubicBezTo>
                    <a:pt x="9" y="307"/>
                    <a:pt x="9" y="307"/>
                    <a:pt x="9" y="307"/>
                  </a:cubicBezTo>
                  <a:cubicBezTo>
                    <a:pt x="4" y="310"/>
                    <a:pt x="4" y="310"/>
                    <a:pt x="4" y="310"/>
                  </a:cubicBezTo>
                  <a:cubicBezTo>
                    <a:pt x="0" y="312"/>
                    <a:pt x="0" y="312"/>
                    <a:pt x="0" y="312"/>
                  </a:cubicBezTo>
                  <a:cubicBezTo>
                    <a:pt x="2" y="321"/>
                    <a:pt x="2" y="321"/>
                    <a:pt x="2" y="321"/>
                  </a:cubicBezTo>
                  <a:cubicBezTo>
                    <a:pt x="21" y="331"/>
                    <a:pt x="21" y="331"/>
                    <a:pt x="21" y="331"/>
                  </a:cubicBezTo>
                  <a:cubicBezTo>
                    <a:pt x="30" y="333"/>
                    <a:pt x="30" y="333"/>
                    <a:pt x="30" y="333"/>
                  </a:cubicBezTo>
                  <a:cubicBezTo>
                    <a:pt x="41" y="336"/>
                    <a:pt x="41" y="336"/>
                    <a:pt x="41" y="336"/>
                  </a:cubicBezTo>
                  <a:cubicBezTo>
                    <a:pt x="50" y="343"/>
                    <a:pt x="50" y="343"/>
                    <a:pt x="50" y="343"/>
                  </a:cubicBezTo>
                  <a:cubicBezTo>
                    <a:pt x="62" y="341"/>
                    <a:pt x="62" y="341"/>
                    <a:pt x="62" y="341"/>
                  </a:cubicBezTo>
                  <a:cubicBezTo>
                    <a:pt x="67" y="348"/>
                    <a:pt x="67" y="348"/>
                    <a:pt x="67" y="348"/>
                  </a:cubicBezTo>
                  <a:cubicBezTo>
                    <a:pt x="81" y="335"/>
                    <a:pt x="81" y="335"/>
                    <a:pt x="81" y="335"/>
                  </a:cubicBezTo>
                  <a:cubicBezTo>
                    <a:pt x="87" y="339"/>
                    <a:pt x="87" y="339"/>
                    <a:pt x="87" y="339"/>
                  </a:cubicBezTo>
                  <a:cubicBezTo>
                    <a:pt x="86" y="342"/>
                    <a:pt x="86" y="342"/>
                    <a:pt x="86" y="342"/>
                  </a:cubicBezTo>
                  <a:cubicBezTo>
                    <a:pt x="94" y="348"/>
                    <a:pt x="94" y="348"/>
                    <a:pt x="94" y="348"/>
                  </a:cubicBezTo>
                  <a:cubicBezTo>
                    <a:pt x="103" y="349"/>
                    <a:pt x="103" y="349"/>
                    <a:pt x="103" y="349"/>
                  </a:cubicBezTo>
                  <a:cubicBezTo>
                    <a:pt x="118" y="361"/>
                    <a:pt x="118" y="361"/>
                    <a:pt x="118" y="361"/>
                  </a:cubicBezTo>
                  <a:cubicBezTo>
                    <a:pt x="125" y="359"/>
                    <a:pt x="125" y="359"/>
                    <a:pt x="125" y="359"/>
                  </a:cubicBezTo>
                  <a:cubicBezTo>
                    <a:pt x="135" y="368"/>
                    <a:pt x="135" y="368"/>
                    <a:pt x="135" y="368"/>
                  </a:cubicBezTo>
                  <a:cubicBezTo>
                    <a:pt x="143" y="367"/>
                    <a:pt x="143" y="367"/>
                    <a:pt x="143" y="367"/>
                  </a:cubicBezTo>
                  <a:cubicBezTo>
                    <a:pt x="146" y="378"/>
                    <a:pt x="146" y="378"/>
                    <a:pt x="146" y="378"/>
                  </a:cubicBezTo>
                  <a:cubicBezTo>
                    <a:pt x="155" y="379"/>
                    <a:pt x="155" y="379"/>
                    <a:pt x="155" y="379"/>
                  </a:cubicBezTo>
                  <a:cubicBezTo>
                    <a:pt x="160" y="385"/>
                    <a:pt x="160" y="385"/>
                    <a:pt x="160" y="385"/>
                  </a:cubicBezTo>
                  <a:cubicBezTo>
                    <a:pt x="165" y="380"/>
                    <a:pt x="165" y="380"/>
                    <a:pt x="165" y="380"/>
                  </a:cubicBezTo>
                  <a:cubicBezTo>
                    <a:pt x="170" y="380"/>
                    <a:pt x="170" y="380"/>
                    <a:pt x="170" y="380"/>
                  </a:cubicBezTo>
                  <a:cubicBezTo>
                    <a:pt x="171" y="369"/>
                    <a:pt x="171" y="369"/>
                    <a:pt x="171" y="369"/>
                  </a:cubicBezTo>
                  <a:cubicBezTo>
                    <a:pt x="188" y="351"/>
                    <a:pt x="188" y="351"/>
                    <a:pt x="188" y="351"/>
                  </a:cubicBezTo>
                  <a:cubicBezTo>
                    <a:pt x="191" y="341"/>
                    <a:pt x="191" y="341"/>
                    <a:pt x="191" y="341"/>
                  </a:cubicBezTo>
                  <a:cubicBezTo>
                    <a:pt x="217" y="313"/>
                    <a:pt x="217" y="313"/>
                    <a:pt x="217" y="313"/>
                  </a:cubicBezTo>
                  <a:cubicBezTo>
                    <a:pt x="219" y="286"/>
                    <a:pt x="219" y="286"/>
                    <a:pt x="219" y="286"/>
                  </a:cubicBezTo>
                  <a:cubicBezTo>
                    <a:pt x="224" y="270"/>
                    <a:pt x="224" y="270"/>
                    <a:pt x="224" y="270"/>
                  </a:cubicBezTo>
                  <a:cubicBezTo>
                    <a:pt x="215" y="267"/>
                    <a:pt x="215" y="267"/>
                    <a:pt x="215" y="267"/>
                  </a:cubicBezTo>
                  <a:cubicBezTo>
                    <a:pt x="210" y="235"/>
                    <a:pt x="210" y="235"/>
                    <a:pt x="210" y="235"/>
                  </a:cubicBezTo>
                  <a:cubicBezTo>
                    <a:pt x="216" y="226"/>
                    <a:pt x="216" y="226"/>
                    <a:pt x="216" y="226"/>
                  </a:cubicBezTo>
                  <a:cubicBezTo>
                    <a:pt x="207" y="220"/>
                    <a:pt x="207" y="220"/>
                    <a:pt x="207" y="220"/>
                  </a:cubicBezTo>
                  <a:cubicBezTo>
                    <a:pt x="204" y="208"/>
                    <a:pt x="204" y="208"/>
                    <a:pt x="204" y="208"/>
                  </a:cubicBezTo>
                  <a:cubicBezTo>
                    <a:pt x="212" y="203"/>
                    <a:pt x="212" y="203"/>
                    <a:pt x="212" y="203"/>
                  </a:cubicBezTo>
                  <a:cubicBezTo>
                    <a:pt x="219" y="205"/>
                    <a:pt x="219" y="205"/>
                    <a:pt x="219" y="205"/>
                  </a:cubicBezTo>
                  <a:cubicBezTo>
                    <a:pt x="220" y="196"/>
                    <a:pt x="220" y="196"/>
                    <a:pt x="220" y="196"/>
                  </a:cubicBezTo>
                  <a:cubicBezTo>
                    <a:pt x="224" y="195"/>
                    <a:pt x="224" y="195"/>
                    <a:pt x="224" y="195"/>
                  </a:cubicBezTo>
                  <a:cubicBezTo>
                    <a:pt x="232" y="197"/>
                    <a:pt x="232" y="197"/>
                    <a:pt x="232" y="197"/>
                  </a:cubicBezTo>
                  <a:cubicBezTo>
                    <a:pt x="240" y="194"/>
                    <a:pt x="240" y="194"/>
                    <a:pt x="240" y="194"/>
                  </a:cubicBezTo>
                  <a:cubicBezTo>
                    <a:pt x="239" y="188"/>
                    <a:pt x="239" y="188"/>
                    <a:pt x="239" y="188"/>
                  </a:cubicBezTo>
                  <a:cubicBezTo>
                    <a:pt x="244" y="182"/>
                    <a:pt x="244" y="182"/>
                    <a:pt x="244" y="182"/>
                  </a:cubicBezTo>
                  <a:cubicBezTo>
                    <a:pt x="246" y="189"/>
                    <a:pt x="246" y="189"/>
                    <a:pt x="246" y="189"/>
                  </a:cubicBezTo>
                  <a:cubicBezTo>
                    <a:pt x="256" y="189"/>
                    <a:pt x="256" y="189"/>
                    <a:pt x="256" y="189"/>
                  </a:cubicBezTo>
                  <a:cubicBezTo>
                    <a:pt x="261" y="184"/>
                    <a:pt x="261" y="184"/>
                    <a:pt x="261" y="184"/>
                  </a:cubicBezTo>
                  <a:cubicBezTo>
                    <a:pt x="264" y="189"/>
                    <a:pt x="264" y="189"/>
                    <a:pt x="264" y="189"/>
                  </a:cubicBezTo>
                  <a:cubicBezTo>
                    <a:pt x="274" y="189"/>
                    <a:pt x="274" y="189"/>
                    <a:pt x="274" y="189"/>
                  </a:cubicBezTo>
                  <a:cubicBezTo>
                    <a:pt x="277" y="183"/>
                    <a:pt x="277" y="183"/>
                    <a:pt x="277" y="183"/>
                  </a:cubicBezTo>
                  <a:cubicBezTo>
                    <a:pt x="284" y="188"/>
                    <a:pt x="284" y="188"/>
                    <a:pt x="284" y="188"/>
                  </a:cubicBezTo>
                  <a:cubicBezTo>
                    <a:pt x="290" y="182"/>
                    <a:pt x="290" y="182"/>
                    <a:pt x="290" y="182"/>
                  </a:cubicBezTo>
                  <a:cubicBezTo>
                    <a:pt x="296" y="182"/>
                    <a:pt x="296" y="182"/>
                    <a:pt x="296" y="182"/>
                  </a:cubicBezTo>
                  <a:cubicBezTo>
                    <a:pt x="294" y="170"/>
                    <a:pt x="294" y="170"/>
                    <a:pt x="294" y="170"/>
                  </a:cubicBezTo>
                  <a:cubicBezTo>
                    <a:pt x="302" y="163"/>
                    <a:pt x="302" y="163"/>
                    <a:pt x="302" y="163"/>
                  </a:cubicBezTo>
                  <a:cubicBezTo>
                    <a:pt x="307" y="157"/>
                    <a:pt x="307" y="157"/>
                    <a:pt x="307" y="157"/>
                  </a:cubicBezTo>
                  <a:cubicBezTo>
                    <a:pt x="315" y="161"/>
                    <a:pt x="315" y="161"/>
                    <a:pt x="315" y="161"/>
                  </a:cubicBezTo>
                  <a:cubicBezTo>
                    <a:pt x="308" y="168"/>
                    <a:pt x="308" y="168"/>
                    <a:pt x="308" y="168"/>
                  </a:cubicBezTo>
                  <a:cubicBezTo>
                    <a:pt x="312" y="168"/>
                    <a:pt x="312" y="168"/>
                    <a:pt x="312" y="168"/>
                  </a:cubicBezTo>
                  <a:cubicBezTo>
                    <a:pt x="319" y="165"/>
                    <a:pt x="319" y="165"/>
                    <a:pt x="319" y="165"/>
                  </a:cubicBezTo>
                  <a:cubicBezTo>
                    <a:pt x="326" y="168"/>
                    <a:pt x="326" y="168"/>
                    <a:pt x="326" y="168"/>
                  </a:cubicBezTo>
                  <a:cubicBezTo>
                    <a:pt x="335" y="156"/>
                    <a:pt x="335" y="156"/>
                    <a:pt x="335" y="156"/>
                  </a:cubicBezTo>
                  <a:cubicBezTo>
                    <a:pt x="337" y="152"/>
                    <a:pt x="337" y="152"/>
                    <a:pt x="337" y="152"/>
                  </a:cubicBezTo>
                  <a:cubicBezTo>
                    <a:pt x="334" y="146"/>
                    <a:pt x="334" y="146"/>
                    <a:pt x="334" y="146"/>
                  </a:cubicBezTo>
                  <a:cubicBezTo>
                    <a:pt x="328" y="149"/>
                    <a:pt x="328" y="149"/>
                    <a:pt x="328" y="149"/>
                  </a:cubicBezTo>
                  <a:cubicBezTo>
                    <a:pt x="318" y="136"/>
                    <a:pt x="318" y="136"/>
                    <a:pt x="318" y="136"/>
                  </a:cubicBezTo>
                  <a:cubicBezTo>
                    <a:pt x="321" y="132"/>
                    <a:pt x="321" y="132"/>
                    <a:pt x="321" y="132"/>
                  </a:cubicBezTo>
                  <a:cubicBezTo>
                    <a:pt x="317" y="128"/>
                    <a:pt x="317" y="128"/>
                    <a:pt x="317" y="128"/>
                  </a:cubicBezTo>
                  <a:cubicBezTo>
                    <a:pt x="320" y="126"/>
                    <a:pt x="320" y="126"/>
                    <a:pt x="320" y="126"/>
                  </a:cubicBezTo>
                  <a:cubicBezTo>
                    <a:pt x="319" y="118"/>
                    <a:pt x="319" y="118"/>
                    <a:pt x="319" y="118"/>
                  </a:cubicBezTo>
                  <a:cubicBezTo>
                    <a:pt x="326" y="113"/>
                    <a:pt x="326" y="113"/>
                    <a:pt x="326" y="113"/>
                  </a:cubicBezTo>
                  <a:cubicBezTo>
                    <a:pt x="331" y="116"/>
                    <a:pt x="331" y="116"/>
                    <a:pt x="331" y="116"/>
                  </a:cubicBezTo>
                  <a:cubicBezTo>
                    <a:pt x="336" y="117"/>
                    <a:pt x="336" y="117"/>
                    <a:pt x="336" y="117"/>
                  </a:cubicBezTo>
                  <a:cubicBezTo>
                    <a:pt x="342" y="115"/>
                    <a:pt x="342" y="115"/>
                    <a:pt x="342" y="115"/>
                  </a:cubicBezTo>
                  <a:cubicBezTo>
                    <a:pt x="343" y="109"/>
                    <a:pt x="343" y="109"/>
                    <a:pt x="343" y="109"/>
                  </a:cubicBezTo>
                  <a:cubicBezTo>
                    <a:pt x="331" y="96"/>
                    <a:pt x="331" y="96"/>
                    <a:pt x="331" y="96"/>
                  </a:cubicBezTo>
                  <a:cubicBezTo>
                    <a:pt x="330" y="93"/>
                    <a:pt x="330" y="93"/>
                    <a:pt x="330" y="93"/>
                  </a:cubicBezTo>
                  <a:cubicBezTo>
                    <a:pt x="326" y="93"/>
                    <a:pt x="326" y="93"/>
                    <a:pt x="326" y="93"/>
                  </a:cubicBezTo>
                  <a:cubicBezTo>
                    <a:pt x="326" y="87"/>
                    <a:pt x="326" y="87"/>
                    <a:pt x="326" y="87"/>
                  </a:cubicBezTo>
                  <a:cubicBezTo>
                    <a:pt x="316" y="77"/>
                    <a:pt x="316" y="77"/>
                    <a:pt x="316" y="77"/>
                  </a:cubicBezTo>
                  <a:cubicBezTo>
                    <a:pt x="312" y="81"/>
                    <a:pt x="312" y="81"/>
                    <a:pt x="312" y="81"/>
                  </a:cubicBezTo>
                  <a:cubicBezTo>
                    <a:pt x="309" y="85"/>
                    <a:pt x="309" y="85"/>
                    <a:pt x="309" y="85"/>
                  </a:cubicBezTo>
                  <a:cubicBezTo>
                    <a:pt x="303" y="88"/>
                    <a:pt x="303" y="88"/>
                    <a:pt x="303" y="88"/>
                  </a:cubicBezTo>
                  <a:cubicBezTo>
                    <a:pt x="298" y="82"/>
                    <a:pt x="298" y="82"/>
                    <a:pt x="298" y="82"/>
                  </a:cubicBezTo>
                  <a:cubicBezTo>
                    <a:pt x="297" y="76"/>
                    <a:pt x="297" y="76"/>
                    <a:pt x="297" y="76"/>
                  </a:cubicBezTo>
                  <a:cubicBezTo>
                    <a:pt x="289" y="73"/>
                    <a:pt x="289" y="73"/>
                    <a:pt x="289" y="73"/>
                  </a:cubicBezTo>
                  <a:cubicBezTo>
                    <a:pt x="289" y="73"/>
                    <a:pt x="282" y="70"/>
                    <a:pt x="282" y="70"/>
                  </a:cubicBezTo>
                  <a:cubicBezTo>
                    <a:pt x="281" y="70"/>
                    <a:pt x="267" y="70"/>
                    <a:pt x="267" y="70"/>
                  </a:cubicBezTo>
                  <a:cubicBezTo>
                    <a:pt x="262" y="76"/>
                    <a:pt x="262" y="76"/>
                    <a:pt x="262" y="76"/>
                  </a:cubicBezTo>
                  <a:cubicBezTo>
                    <a:pt x="260" y="82"/>
                    <a:pt x="260" y="82"/>
                    <a:pt x="260" y="82"/>
                  </a:cubicBezTo>
                  <a:cubicBezTo>
                    <a:pt x="256" y="85"/>
                    <a:pt x="256" y="85"/>
                    <a:pt x="256" y="85"/>
                  </a:cubicBezTo>
                  <a:cubicBezTo>
                    <a:pt x="261" y="92"/>
                    <a:pt x="261" y="92"/>
                    <a:pt x="261" y="92"/>
                  </a:cubicBezTo>
                  <a:cubicBezTo>
                    <a:pt x="255" y="98"/>
                    <a:pt x="255" y="98"/>
                    <a:pt x="255" y="98"/>
                  </a:cubicBezTo>
                  <a:cubicBezTo>
                    <a:pt x="250" y="106"/>
                    <a:pt x="250" y="106"/>
                    <a:pt x="250" y="106"/>
                  </a:cubicBezTo>
                  <a:cubicBezTo>
                    <a:pt x="251" y="118"/>
                    <a:pt x="251" y="118"/>
                    <a:pt x="251" y="118"/>
                  </a:cubicBezTo>
                  <a:cubicBezTo>
                    <a:pt x="242" y="123"/>
                    <a:pt x="242" y="123"/>
                    <a:pt x="242" y="123"/>
                  </a:cubicBezTo>
                  <a:cubicBezTo>
                    <a:pt x="242" y="131"/>
                    <a:pt x="242" y="131"/>
                    <a:pt x="242" y="131"/>
                  </a:cubicBezTo>
                  <a:cubicBezTo>
                    <a:pt x="238" y="127"/>
                    <a:pt x="238" y="127"/>
                    <a:pt x="238" y="127"/>
                  </a:cubicBezTo>
                  <a:cubicBezTo>
                    <a:pt x="237" y="120"/>
                    <a:pt x="237" y="120"/>
                    <a:pt x="237" y="120"/>
                  </a:cubicBezTo>
                  <a:cubicBezTo>
                    <a:pt x="234" y="117"/>
                    <a:pt x="234" y="117"/>
                    <a:pt x="234" y="117"/>
                  </a:cubicBezTo>
                  <a:cubicBezTo>
                    <a:pt x="229" y="122"/>
                    <a:pt x="229" y="122"/>
                    <a:pt x="229" y="122"/>
                  </a:cubicBezTo>
                  <a:cubicBezTo>
                    <a:pt x="224" y="124"/>
                    <a:pt x="224" y="124"/>
                    <a:pt x="224" y="124"/>
                  </a:cubicBezTo>
                  <a:cubicBezTo>
                    <a:pt x="214" y="127"/>
                    <a:pt x="214" y="127"/>
                    <a:pt x="214" y="127"/>
                  </a:cubicBezTo>
                  <a:cubicBezTo>
                    <a:pt x="207" y="138"/>
                    <a:pt x="207" y="138"/>
                    <a:pt x="207" y="138"/>
                  </a:cubicBezTo>
                  <a:cubicBezTo>
                    <a:pt x="199" y="139"/>
                    <a:pt x="199" y="139"/>
                    <a:pt x="199" y="139"/>
                  </a:cubicBezTo>
                  <a:cubicBezTo>
                    <a:pt x="190" y="131"/>
                    <a:pt x="190" y="131"/>
                    <a:pt x="190" y="131"/>
                  </a:cubicBezTo>
                  <a:cubicBezTo>
                    <a:pt x="190" y="103"/>
                    <a:pt x="190" y="103"/>
                    <a:pt x="190" y="103"/>
                  </a:cubicBezTo>
                  <a:cubicBezTo>
                    <a:pt x="191" y="91"/>
                    <a:pt x="191" y="91"/>
                    <a:pt x="191" y="91"/>
                  </a:cubicBezTo>
                  <a:cubicBezTo>
                    <a:pt x="192" y="79"/>
                    <a:pt x="192" y="79"/>
                    <a:pt x="192" y="79"/>
                  </a:cubicBezTo>
                  <a:cubicBezTo>
                    <a:pt x="182" y="73"/>
                    <a:pt x="182" y="73"/>
                    <a:pt x="182" y="73"/>
                  </a:cubicBezTo>
                  <a:cubicBezTo>
                    <a:pt x="181" y="68"/>
                    <a:pt x="181" y="68"/>
                    <a:pt x="181" y="68"/>
                  </a:cubicBezTo>
                  <a:cubicBezTo>
                    <a:pt x="178" y="63"/>
                    <a:pt x="178" y="63"/>
                    <a:pt x="178" y="63"/>
                  </a:cubicBezTo>
                  <a:cubicBezTo>
                    <a:pt x="175" y="61"/>
                    <a:pt x="175" y="61"/>
                    <a:pt x="175" y="61"/>
                  </a:cubicBezTo>
                  <a:cubicBezTo>
                    <a:pt x="175" y="56"/>
                    <a:pt x="175" y="56"/>
                    <a:pt x="175" y="56"/>
                  </a:cubicBezTo>
                  <a:cubicBezTo>
                    <a:pt x="178" y="53"/>
                    <a:pt x="178" y="53"/>
                    <a:pt x="178" y="53"/>
                  </a:cubicBezTo>
                  <a:cubicBezTo>
                    <a:pt x="178" y="47"/>
                    <a:pt x="178" y="47"/>
                    <a:pt x="178" y="47"/>
                  </a:cubicBezTo>
                  <a:cubicBezTo>
                    <a:pt x="173" y="44"/>
                    <a:pt x="173" y="44"/>
                    <a:pt x="173" y="44"/>
                  </a:cubicBezTo>
                  <a:cubicBezTo>
                    <a:pt x="164" y="41"/>
                    <a:pt x="164" y="41"/>
                    <a:pt x="164" y="41"/>
                  </a:cubicBezTo>
                  <a:cubicBezTo>
                    <a:pt x="166" y="34"/>
                    <a:pt x="166" y="34"/>
                    <a:pt x="166" y="34"/>
                  </a:cubicBezTo>
                  <a:cubicBezTo>
                    <a:pt x="163" y="28"/>
                    <a:pt x="163" y="28"/>
                    <a:pt x="163" y="28"/>
                  </a:cubicBezTo>
                  <a:cubicBezTo>
                    <a:pt x="159" y="20"/>
                    <a:pt x="159" y="20"/>
                    <a:pt x="159" y="20"/>
                  </a:cubicBezTo>
                  <a:cubicBezTo>
                    <a:pt x="154" y="14"/>
                    <a:pt x="154" y="14"/>
                    <a:pt x="154" y="14"/>
                  </a:cubicBezTo>
                  <a:cubicBezTo>
                    <a:pt x="144" y="16"/>
                    <a:pt x="144" y="16"/>
                    <a:pt x="144" y="16"/>
                  </a:cubicBezTo>
                  <a:cubicBezTo>
                    <a:pt x="141" y="10"/>
                    <a:pt x="141" y="10"/>
                    <a:pt x="141" y="10"/>
                  </a:cubicBezTo>
                  <a:cubicBezTo>
                    <a:pt x="148" y="6"/>
                    <a:pt x="148" y="6"/>
                    <a:pt x="148" y="6"/>
                  </a:cubicBezTo>
                  <a:lnTo>
                    <a:pt x="143"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56">
              <a:extLst>
                <a:ext uri="{FF2B5EF4-FFF2-40B4-BE49-F238E27FC236}">
                  <a16:creationId xmlns:a16="http://schemas.microsoft.com/office/drawing/2014/main" id="{04137C51-6A63-406D-AC56-A41389CE81C7}"/>
                </a:ext>
              </a:extLst>
            </p:cNvPr>
            <p:cNvSpPr>
              <a:spLocks/>
            </p:cNvSpPr>
            <p:nvPr/>
          </p:nvSpPr>
          <p:spPr bwMode="auto">
            <a:xfrm>
              <a:off x="2202" y="3678"/>
              <a:ext cx="215" cy="315"/>
            </a:xfrm>
            <a:custGeom>
              <a:avLst/>
              <a:gdLst>
                <a:gd name="T0" fmla="*/ 94 w 103"/>
                <a:gd name="T1" fmla="*/ 19 h 151"/>
                <a:gd name="T2" fmla="*/ 98 w 103"/>
                <a:gd name="T3" fmla="*/ 29 h 151"/>
                <a:gd name="T4" fmla="*/ 103 w 103"/>
                <a:gd name="T5" fmla="*/ 50 h 151"/>
                <a:gd name="T6" fmla="*/ 98 w 103"/>
                <a:gd name="T7" fmla="*/ 72 h 151"/>
                <a:gd name="T8" fmla="*/ 89 w 103"/>
                <a:gd name="T9" fmla="*/ 86 h 151"/>
                <a:gd name="T10" fmla="*/ 77 w 103"/>
                <a:gd name="T11" fmla="*/ 103 h 151"/>
                <a:gd name="T12" fmla="*/ 81 w 103"/>
                <a:gd name="T13" fmla="*/ 126 h 151"/>
                <a:gd name="T14" fmla="*/ 76 w 103"/>
                <a:gd name="T15" fmla="*/ 139 h 151"/>
                <a:gd name="T16" fmla="*/ 65 w 103"/>
                <a:gd name="T17" fmla="*/ 146 h 151"/>
                <a:gd name="T18" fmla="*/ 49 w 103"/>
                <a:gd name="T19" fmla="*/ 149 h 151"/>
                <a:gd name="T20" fmla="*/ 35 w 103"/>
                <a:gd name="T21" fmla="*/ 147 h 151"/>
                <a:gd name="T22" fmla="*/ 40 w 103"/>
                <a:gd name="T23" fmla="*/ 136 h 151"/>
                <a:gd name="T24" fmla="*/ 26 w 103"/>
                <a:gd name="T25" fmla="*/ 132 h 151"/>
                <a:gd name="T26" fmla="*/ 18 w 103"/>
                <a:gd name="T27" fmla="*/ 121 h 151"/>
                <a:gd name="T28" fmla="*/ 2 w 103"/>
                <a:gd name="T29" fmla="*/ 117 h 151"/>
                <a:gd name="T30" fmla="*/ 7 w 103"/>
                <a:gd name="T31" fmla="*/ 104 h 151"/>
                <a:gd name="T32" fmla="*/ 5 w 103"/>
                <a:gd name="T33" fmla="*/ 89 h 151"/>
                <a:gd name="T34" fmla="*/ 1 w 103"/>
                <a:gd name="T35" fmla="*/ 81 h 151"/>
                <a:gd name="T36" fmla="*/ 6 w 103"/>
                <a:gd name="T37" fmla="*/ 72 h 151"/>
                <a:gd name="T38" fmla="*/ 14 w 103"/>
                <a:gd name="T39" fmla="*/ 66 h 151"/>
                <a:gd name="T40" fmla="*/ 22 w 103"/>
                <a:gd name="T41" fmla="*/ 51 h 151"/>
                <a:gd name="T42" fmla="*/ 30 w 103"/>
                <a:gd name="T43" fmla="*/ 48 h 151"/>
                <a:gd name="T44" fmla="*/ 28 w 103"/>
                <a:gd name="T45" fmla="*/ 39 h 151"/>
                <a:gd name="T46" fmla="*/ 17 w 103"/>
                <a:gd name="T47" fmla="*/ 29 h 151"/>
                <a:gd name="T48" fmla="*/ 22 w 103"/>
                <a:gd name="T49" fmla="*/ 23 h 151"/>
                <a:gd name="T50" fmla="*/ 21 w 103"/>
                <a:gd name="T51" fmla="*/ 12 h 151"/>
                <a:gd name="T52" fmla="*/ 38 w 103"/>
                <a:gd name="T53" fmla="*/ 3 h 151"/>
                <a:gd name="T54" fmla="*/ 35 w 103"/>
                <a:gd name="T55" fmla="*/ 12 h 151"/>
                <a:gd name="T56" fmla="*/ 50 w 103"/>
                <a:gd name="T57" fmla="*/ 17 h 151"/>
                <a:gd name="T58" fmla="*/ 60 w 103"/>
                <a:gd name="T59" fmla="*/ 19 h 151"/>
                <a:gd name="T60" fmla="*/ 69 w 103"/>
                <a:gd name="T61" fmla="*/ 19 h 151"/>
                <a:gd name="T62" fmla="*/ 95 w 103"/>
                <a:gd name="T63" fmla="*/ 1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151">
                  <a:moveTo>
                    <a:pt x="95" y="10"/>
                  </a:moveTo>
                  <a:cubicBezTo>
                    <a:pt x="94" y="19"/>
                    <a:pt x="94" y="19"/>
                    <a:pt x="94" y="19"/>
                  </a:cubicBezTo>
                  <a:cubicBezTo>
                    <a:pt x="94" y="27"/>
                    <a:pt x="94" y="27"/>
                    <a:pt x="94" y="27"/>
                  </a:cubicBezTo>
                  <a:cubicBezTo>
                    <a:pt x="98" y="29"/>
                    <a:pt x="98" y="29"/>
                    <a:pt x="98" y="29"/>
                  </a:cubicBezTo>
                  <a:cubicBezTo>
                    <a:pt x="98" y="38"/>
                    <a:pt x="98" y="38"/>
                    <a:pt x="98" y="38"/>
                  </a:cubicBezTo>
                  <a:cubicBezTo>
                    <a:pt x="103" y="50"/>
                    <a:pt x="103" y="50"/>
                    <a:pt x="103" y="50"/>
                  </a:cubicBezTo>
                  <a:cubicBezTo>
                    <a:pt x="103" y="67"/>
                    <a:pt x="103" y="67"/>
                    <a:pt x="103" y="67"/>
                  </a:cubicBezTo>
                  <a:cubicBezTo>
                    <a:pt x="98" y="72"/>
                    <a:pt x="98" y="72"/>
                    <a:pt x="98" y="72"/>
                  </a:cubicBezTo>
                  <a:cubicBezTo>
                    <a:pt x="96" y="82"/>
                    <a:pt x="96" y="82"/>
                    <a:pt x="96" y="82"/>
                  </a:cubicBezTo>
                  <a:cubicBezTo>
                    <a:pt x="89" y="86"/>
                    <a:pt x="89" y="86"/>
                    <a:pt x="89" y="86"/>
                  </a:cubicBezTo>
                  <a:cubicBezTo>
                    <a:pt x="80" y="91"/>
                    <a:pt x="80" y="91"/>
                    <a:pt x="80" y="91"/>
                  </a:cubicBezTo>
                  <a:cubicBezTo>
                    <a:pt x="77" y="103"/>
                    <a:pt x="77" y="103"/>
                    <a:pt x="77" y="103"/>
                  </a:cubicBezTo>
                  <a:cubicBezTo>
                    <a:pt x="78" y="120"/>
                    <a:pt x="78" y="120"/>
                    <a:pt x="78" y="120"/>
                  </a:cubicBezTo>
                  <a:cubicBezTo>
                    <a:pt x="81" y="126"/>
                    <a:pt x="81" y="126"/>
                    <a:pt x="81" y="126"/>
                  </a:cubicBezTo>
                  <a:cubicBezTo>
                    <a:pt x="77" y="134"/>
                    <a:pt x="77" y="134"/>
                    <a:pt x="77" y="134"/>
                  </a:cubicBezTo>
                  <a:cubicBezTo>
                    <a:pt x="76" y="139"/>
                    <a:pt x="76" y="139"/>
                    <a:pt x="76" y="139"/>
                  </a:cubicBezTo>
                  <a:cubicBezTo>
                    <a:pt x="74" y="139"/>
                    <a:pt x="72" y="140"/>
                    <a:pt x="71" y="141"/>
                  </a:cubicBezTo>
                  <a:cubicBezTo>
                    <a:pt x="69" y="144"/>
                    <a:pt x="65" y="146"/>
                    <a:pt x="65" y="146"/>
                  </a:cubicBezTo>
                  <a:cubicBezTo>
                    <a:pt x="64" y="146"/>
                    <a:pt x="58" y="146"/>
                    <a:pt x="56" y="149"/>
                  </a:cubicBezTo>
                  <a:cubicBezTo>
                    <a:pt x="53" y="151"/>
                    <a:pt x="49" y="151"/>
                    <a:pt x="49" y="149"/>
                  </a:cubicBezTo>
                  <a:cubicBezTo>
                    <a:pt x="48" y="147"/>
                    <a:pt x="45" y="146"/>
                    <a:pt x="43" y="148"/>
                  </a:cubicBezTo>
                  <a:cubicBezTo>
                    <a:pt x="41" y="150"/>
                    <a:pt x="36" y="149"/>
                    <a:pt x="35" y="147"/>
                  </a:cubicBezTo>
                  <a:cubicBezTo>
                    <a:pt x="35" y="145"/>
                    <a:pt x="33" y="143"/>
                    <a:pt x="35" y="141"/>
                  </a:cubicBezTo>
                  <a:cubicBezTo>
                    <a:pt x="36" y="139"/>
                    <a:pt x="40" y="136"/>
                    <a:pt x="40" y="136"/>
                  </a:cubicBezTo>
                  <a:cubicBezTo>
                    <a:pt x="40" y="136"/>
                    <a:pt x="35" y="133"/>
                    <a:pt x="33" y="131"/>
                  </a:cubicBezTo>
                  <a:cubicBezTo>
                    <a:pt x="31" y="129"/>
                    <a:pt x="28" y="130"/>
                    <a:pt x="26" y="132"/>
                  </a:cubicBezTo>
                  <a:cubicBezTo>
                    <a:pt x="23" y="134"/>
                    <a:pt x="23" y="126"/>
                    <a:pt x="23" y="124"/>
                  </a:cubicBezTo>
                  <a:cubicBezTo>
                    <a:pt x="23" y="122"/>
                    <a:pt x="20" y="118"/>
                    <a:pt x="18" y="121"/>
                  </a:cubicBezTo>
                  <a:cubicBezTo>
                    <a:pt x="16" y="124"/>
                    <a:pt x="9" y="123"/>
                    <a:pt x="9" y="122"/>
                  </a:cubicBezTo>
                  <a:cubicBezTo>
                    <a:pt x="8" y="120"/>
                    <a:pt x="4" y="120"/>
                    <a:pt x="2" y="117"/>
                  </a:cubicBezTo>
                  <a:cubicBezTo>
                    <a:pt x="0" y="115"/>
                    <a:pt x="3" y="115"/>
                    <a:pt x="4" y="112"/>
                  </a:cubicBezTo>
                  <a:cubicBezTo>
                    <a:pt x="6" y="110"/>
                    <a:pt x="7" y="108"/>
                    <a:pt x="7" y="104"/>
                  </a:cubicBezTo>
                  <a:cubicBezTo>
                    <a:pt x="8" y="101"/>
                    <a:pt x="6" y="99"/>
                    <a:pt x="7" y="97"/>
                  </a:cubicBezTo>
                  <a:cubicBezTo>
                    <a:pt x="8" y="95"/>
                    <a:pt x="6" y="92"/>
                    <a:pt x="5" y="89"/>
                  </a:cubicBezTo>
                  <a:cubicBezTo>
                    <a:pt x="5" y="88"/>
                    <a:pt x="3" y="86"/>
                    <a:pt x="1" y="86"/>
                  </a:cubicBezTo>
                  <a:cubicBezTo>
                    <a:pt x="1" y="81"/>
                    <a:pt x="1" y="81"/>
                    <a:pt x="1" y="81"/>
                  </a:cubicBezTo>
                  <a:cubicBezTo>
                    <a:pt x="5" y="78"/>
                    <a:pt x="5" y="78"/>
                    <a:pt x="5" y="78"/>
                  </a:cubicBezTo>
                  <a:cubicBezTo>
                    <a:pt x="6" y="72"/>
                    <a:pt x="6" y="72"/>
                    <a:pt x="6" y="72"/>
                  </a:cubicBezTo>
                  <a:cubicBezTo>
                    <a:pt x="12" y="69"/>
                    <a:pt x="12" y="69"/>
                    <a:pt x="12" y="69"/>
                  </a:cubicBezTo>
                  <a:cubicBezTo>
                    <a:pt x="14" y="66"/>
                    <a:pt x="14" y="66"/>
                    <a:pt x="14" y="66"/>
                  </a:cubicBezTo>
                  <a:cubicBezTo>
                    <a:pt x="14" y="57"/>
                    <a:pt x="14" y="57"/>
                    <a:pt x="14" y="57"/>
                  </a:cubicBezTo>
                  <a:cubicBezTo>
                    <a:pt x="22" y="51"/>
                    <a:pt x="22" y="51"/>
                    <a:pt x="22" y="51"/>
                  </a:cubicBezTo>
                  <a:cubicBezTo>
                    <a:pt x="26" y="50"/>
                    <a:pt x="26" y="50"/>
                    <a:pt x="26" y="50"/>
                  </a:cubicBezTo>
                  <a:cubicBezTo>
                    <a:pt x="30" y="48"/>
                    <a:pt x="30" y="48"/>
                    <a:pt x="30" y="48"/>
                  </a:cubicBezTo>
                  <a:cubicBezTo>
                    <a:pt x="33" y="45"/>
                    <a:pt x="33" y="45"/>
                    <a:pt x="33" y="45"/>
                  </a:cubicBezTo>
                  <a:cubicBezTo>
                    <a:pt x="28" y="39"/>
                    <a:pt x="28" y="39"/>
                    <a:pt x="28" y="39"/>
                  </a:cubicBezTo>
                  <a:cubicBezTo>
                    <a:pt x="25" y="34"/>
                    <a:pt x="25" y="34"/>
                    <a:pt x="25" y="34"/>
                  </a:cubicBezTo>
                  <a:cubicBezTo>
                    <a:pt x="17" y="29"/>
                    <a:pt x="17" y="29"/>
                    <a:pt x="17" y="29"/>
                  </a:cubicBezTo>
                  <a:cubicBezTo>
                    <a:pt x="18" y="27"/>
                    <a:pt x="18" y="27"/>
                    <a:pt x="18" y="27"/>
                  </a:cubicBezTo>
                  <a:cubicBezTo>
                    <a:pt x="22" y="23"/>
                    <a:pt x="22" y="23"/>
                    <a:pt x="22" y="23"/>
                  </a:cubicBezTo>
                  <a:cubicBezTo>
                    <a:pt x="21" y="17"/>
                    <a:pt x="21" y="17"/>
                    <a:pt x="21" y="17"/>
                  </a:cubicBezTo>
                  <a:cubicBezTo>
                    <a:pt x="21" y="12"/>
                    <a:pt x="21" y="12"/>
                    <a:pt x="21" y="12"/>
                  </a:cubicBezTo>
                  <a:cubicBezTo>
                    <a:pt x="30" y="0"/>
                    <a:pt x="30" y="0"/>
                    <a:pt x="30" y="0"/>
                  </a:cubicBezTo>
                  <a:cubicBezTo>
                    <a:pt x="38" y="3"/>
                    <a:pt x="38" y="3"/>
                    <a:pt x="38" y="3"/>
                  </a:cubicBezTo>
                  <a:cubicBezTo>
                    <a:pt x="34" y="8"/>
                    <a:pt x="34" y="8"/>
                    <a:pt x="34" y="8"/>
                  </a:cubicBezTo>
                  <a:cubicBezTo>
                    <a:pt x="35" y="12"/>
                    <a:pt x="35" y="12"/>
                    <a:pt x="35" y="12"/>
                  </a:cubicBezTo>
                  <a:cubicBezTo>
                    <a:pt x="41" y="13"/>
                    <a:pt x="41" y="13"/>
                    <a:pt x="41" y="13"/>
                  </a:cubicBezTo>
                  <a:cubicBezTo>
                    <a:pt x="50" y="17"/>
                    <a:pt x="50" y="17"/>
                    <a:pt x="50" y="17"/>
                  </a:cubicBezTo>
                  <a:cubicBezTo>
                    <a:pt x="56" y="20"/>
                    <a:pt x="56" y="20"/>
                    <a:pt x="56" y="20"/>
                  </a:cubicBezTo>
                  <a:cubicBezTo>
                    <a:pt x="60" y="19"/>
                    <a:pt x="60" y="19"/>
                    <a:pt x="60" y="19"/>
                  </a:cubicBezTo>
                  <a:cubicBezTo>
                    <a:pt x="63" y="15"/>
                    <a:pt x="63" y="15"/>
                    <a:pt x="63" y="15"/>
                  </a:cubicBezTo>
                  <a:cubicBezTo>
                    <a:pt x="69" y="19"/>
                    <a:pt x="69" y="19"/>
                    <a:pt x="69" y="19"/>
                  </a:cubicBezTo>
                  <a:cubicBezTo>
                    <a:pt x="83" y="20"/>
                    <a:pt x="83" y="20"/>
                    <a:pt x="83" y="20"/>
                  </a:cubicBezTo>
                  <a:lnTo>
                    <a:pt x="95" y="1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57">
              <a:extLst>
                <a:ext uri="{FF2B5EF4-FFF2-40B4-BE49-F238E27FC236}">
                  <a16:creationId xmlns:a16="http://schemas.microsoft.com/office/drawing/2014/main" id="{559BC14B-CB48-47F3-8F38-9E7E35A6C96A}"/>
                </a:ext>
              </a:extLst>
            </p:cNvPr>
            <p:cNvSpPr>
              <a:spLocks noEditPoints="1"/>
            </p:cNvSpPr>
            <p:nvPr/>
          </p:nvSpPr>
          <p:spPr bwMode="auto">
            <a:xfrm>
              <a:off x="4484" y="2238"/>
              <a:ext cx="640" cy="1011"/>
            </a:xfrm>
            <a:custGeom>
              <a:avLst/>
              <a:gdLst>
                <a:gd name="T0" fmla="*/ 146 w 307"/>
                <a:gd name="T1" fmla="*/ 31 h 485"/>
                <a:gd name="T2" fmla="*/ 159 w 307"/>
                <a:gd name="T3" fmla="*/ 67 h 485"/>
                <a:gd name="T4" fmla="*/ 151 w 307"/>
                <a:gd name="T5" fmla="*/ 84 h 485"/>
                <a:gd name="T6" fmla="*/ 145 w 307"/>
                <a:gd name="T7" fmla="*/ 135 h 485"/>
                <a:gd name="T8" fmla="*/ 132 w 307"/>
                <a:gd name="T9" fmla="*/ 144 h 485"/>
                <a:gd name="T10" fmla="*/ 126 w 307"/>
                <a:gd name="T11" fmla="*/ 162 h 485"/>
                <a:gd name="T12" fmla="*/ 144 w 307"/>
                <a:gd name="T13" fmla="*/ 193 h 485"/>
                <a:gd name="T14" fmla="*/ 174 w 307"/>
                <a:gd name="T15" fmla="*/ 204 h 485"/>
                <a:gd name="T16" fmla="*/ 201 w 307"/>
                <a:gd name="T17" fmla="*/ 222 h 485"/>
                <a:gd name="T18" fmla="*/ 210 w 307"/>
                <a:gd name="T19" fmla="*/ 234 h 485"/>
                <a:gd name="T20" fmla="*/ 228 w 307"/>
                <a:gd name="T21" fmla="*/ 260 h 485"/>
                <a:gd name="T22" fmla="*/ 237 w 307"/>
                <a:gd name="T23" fmla="*/ 288 h 485"/>
                <a:gd name="T24" fmla="*/ 258 w 307"/>
                <a:gd name="T25" fmla="*/ 325 h 485"/>
                <a:gd name="T26" fmla="*/ 278 w 307"/>
                <a:gd name="T27" fmla="*/ 363 h 485"/>
                <a:gd name="T28" fmla="*/ 251 w 307"/>
                <a:gd name="T29" fmla="*/ 388 h 485"/>
                <a:gd name="T30" fmla="*/ 144 w 307"/>
                <a:gd name="T31" fmla="*/ 321 h 485"/>
                <a:gd name="T32" fmla="*/ 126 w 307"/>
                <a:gd name="T33" fmla="*/ 281 h 485"/>
                <a:gd name="T34" fmla="*/ 119 w 307"/>
                <a:gd name="T35" fmla="*/ 231 h 485"/>
                <a:gd name="T36" fmla="*/ 101 w 307"/>
                <a:gd name="T37" fmla="*/ 181 h 485"/>
                <a:gd name="T38" fmla="*/ 92 w 307"/>
                <a:gd name="T39" fmla="*/ 144 h 485"/>
                <a:gd name="T40" fmla="*/ 68 w 307"/>
                <a:gd name="T41" fmla="*/ 113 h 485"/>
                <a:gd name="T42" fmla="*/ 61 w 307"/>
                <a:gd name="T43" fmla="*/ 138 h 485"/>
                <a:gd name="T44" fmla="*/ 73 w 307"/>
                <a:gd name="T45" fmla="*/ 158 h 485"/>
                <a:gd name="T46" fmla="*/ 59 w 307"/>
                <a:gd name="T47" fmla="*/ 155 h 485"/>
                <a:gd name="T48" fmla="*/ 46 w 307"/>
                <a:gd name="T49" fmla="*/ 140 h 485"/>
                <a:gd name="T50" fmla="*/ 27 w 307"/>
                <a:gd name="T51" fmla="*/ 123 h 485"/>
                <a:gd name="T52" fmla="*/ 12 w 307"/>
                <a:gd name="T53" fmla="*/ 115 h 485"/>
                <a:gd name="T54" fmla="*/ 1 w 307"/>
                <a:gd name="T55" fmla="*/ 94 h 485"/>
                <a:gd name="T56" fmla="*/ 9 w 307"/>
                <a:gd name="T57" fmla="*/ 80 h 485"/>
                <a:gd name="T58" fmla="*/ 26 w 307"/>
                <a:gd name="T59" fmla="*/ 66 h 485"/>
                <a:gd name="T60" fmla="*/ 43 w 307"/>
                <a:gd name="T61" fmla="*/ 48 h 485"/>
                <a:gd name="T62" fmla="*/ 72 w 307"/>
                <a:gd name="T63" fmla="*/ 57 h 485"/>
                <a:gd name="T64" fmla="*/ 89 w 307"/>
                <a:gd name="T65" fmla="*/ 57 h 485"/>
                <a:gd name="T66" fmla="*/ 106 w 307"/>
                <a:gd name="T67" fmla="*/ 52 h 485"/>
                <a:gd name="T68" fmla="*/ 116 w 307"/>
                <a:gd name="T69" fmla="*/ 22 h 485"/>
                <a:gd name="T70" fmla="*/ 129 w 307"/>
                <a:gd name="T71" fmla="*/ 7 h 485"/>
                <a:gd name="T72" fmla="*/ 304 w 307"/>
                <a:gd name="T73" fmla="*/ 479 h 485"/>
                <a:gd name="T74" fmla="*/ 306 w 307"/>
                <a:gd name="T75" fmla="*/ 484 h 485"/>
                <a:gd name="T76" fmla="*/ 304 w 307"/>
                <a:gd name="T77" fmla="*/ 479 h 485"/>
                <a:gd name="T78" fmla="*/ 295 w 307"/>
                <a:gd name="T79" fmla="*/ 462 h 485"/>
                <a:gd name="T80" fmla="*/ 285 w 307"/>
                <a:gd name="T81" fmla="*/ 433 h 485"/>
                <a:gd name="T82" fmla="*/ 282 w 307"/>
                <a:gd name="T83" fmla="*/ 418 h 485"/>
                <a:gd name="T84" fmla="*/ 282 w 307"/>
                <a:gd name="T85" fmla="*/ 202 h 485"/>
                <a:gd name="T86" fmla="*/ 149 w 307"/>
                <a:gd name="T87" fmla="*/ 166 h 485"/>
                <a:gd name="T88" fmla="*/ 158 w 307"/>
                <a:gd name="T89" fmla="*/ 188 h 485"/>
                <a:gd name="T90" fmla="*/ 149 w 307"/>
                <a:gd name="T91" fmla="*/ 166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7" h="485">
                  <a:moveTo>
                    <a:pt x="140" y="0"/>
                  </a:moveTo>
                  <a:cubicBezTo>
                    <a:pt x="141" y="4"/>
                    <a:pt x="143" y="7"/>
                    <a:pt x="142" y="12"/>
                  </a:cubicBezTo>
                  <a:cubicBezTo>
                    <a:pt x="142" y="17"/>
                    <a:pt x="144" y="28"/>
                    <a:pt x="146" y="31"/>
                  </a:cubicBezTo>
                  <a:cubicBezTo>
                    <a:pt x="149" y="34"/>
                    <a:pt x="152" y="39"/>
                    <a:pt x="153" y="42"/>
                  </a:cubicBezTo>
                  <a:cubicBezTo>
                    <a:pt x="154" y="46"/>
                    <a:pt x="156" y="50"/>
                    <a:pt x="157" y="54"/>
                  </a:cubicBezTo>
                  <a:cubicBezTo>
                    <a:pt x="157" y="59"/>
                    <a:pt x="158" y="65"/>
                    <a:pt x="159" y="67"/>
                  </a:cubicBezTo>
                  <a:cubicBezTo>
                    <a:pt x="160" y="69"/>
                    <a:pt x="166" y="75"/>
                    <a:pt x="169" y="76"/>
                  </a:cubicBezTo>
                  <a:cubicBezTo>
                    <a:pt x="171" y="78"/>
                    <a:pt x="169" y="81"/>
                    <a:pt x="163" y="82"/>
                  </a:cubicBezTo>
                  <a:cubicBezTo>
                    <a:pt x="157" y="82"/>
                    <a:pt x="154" y="83"/>
                    <a:pt x="151" y="84"/>
                  </a:cubicBezTo>
                  <a:cubicBezTo>
                    <a:pt x="149" y="86"/>
                    <a:pt x="143" y="88"/>
                    <a:pt x="139" y="100"/>
                  </a:cubicBezTo>
                  <a:cubicBezTo>
                    <a:pt x="136" y="113"/>
                    <a:pt x="137" y="116"/>
                    <a:pt x="140" y="122"/>
                  </a:cubicBezTo>
                  <a:cubicBezTo>
                    <a:pt x="143" y="128"/>
                    <a:pt x="145" y="135"/>
                    <a:pt x="145" y="135"/>
                  </a:cubicBezTo>
                  <a:cubicBezTo>
                    <a:pt x="145" y="135"/>
                    <a:pt x="137" y="133"/>
                    <a:pt x="136" y="131"/>
                  </a:cubicBezTo>
                  <a:cubicBezTo>
                    <a:pt x="134" y="129"/>
                    <a:pt x="128" y="126"/>
                    <a:pt x="128" y="126"/>
                  </a:cubicBezTo>
                  <a:cubicBezTo>
                    <a:pt x="128" y="126"/>
                    <a:pt x="129" y="140"/>
                    <a:pt x="132" y="144"/>
                  </a:cubicBezTo>
                  <a:cubicBezTo>
                    <a:pt x="135" y="147"/>
                    <a:pt x="137" y="147"/>
                    <a:pt x="135" y="150"/>
                  </a:cubicBezTo>
                  <a:cubicBezTo>
                    <a:pt x="132" y="152"/>
                    <a:pt x="128" y="149"/>
                    <a:pt x="127" y="155"/>
                  </a:cubicBezTo>
                  <a:cubicBezTo>
                    <a:pt x="127" y="160"/>
                    <a:pt x="128" y="160"/>
                    <a:pt x="126" y="162"/>
                  </a:cubicBezTo>
                  <a:cubicBezTo>
                    <a:pt x="123" y="163"/>
                    <a:pt x="124" y="163"/>
                    <a:pt x="126" y="168"/>
                  </a:cubicBezTo>
                  <a:cubicBezTo>
                    <a:pt x="128" y="173"/>
                    <a:pt x="135" y="175"/>
                    <a:pt x="137" y="180"/>
                  </a:cubicBezTo>
                  <a:cubicBezTo>
                    <a:pt x="138" y="184"/>
                    <a:pt x="142" y="186"/>
                    <a:pt x="144" y="193"/>
                  </a:cubicBezTo>
                  <a:cubicBezTo>
                    <a:pt x="147" y="200"/>
                    <a:pt x="152" y="213"/>
                    <a:pt x="157" y="216"/>
                  </a:cubicBezTo>
                  <a:cubicBezTo>
                    <a:pt x="161" y="220"/>
                    <a:pt x="170" y="218"/>
                    <a:pt x="169" y="214"/>
                  </a:cubicBezTo>
                  <a:cubicBezTo>
                    <a:pt x="168" y="211"/>
                    <a:pt x="169" y="205"/>
                    <a:pt x="174" y="204"/>
                  </a:cubicBezTo>
                  <a:cubicBezTo>
                    <a:pt x="178" y="203"/>
                    <a:pt x="183" y="207"/>
                    <a:pt x="183" y="211"/>
                  </a:cubicBezTo>
                  <a:cubicBezTo>
                    <a:pt x="183" y="215"/>
                    <a:pt x="186" y="217"/>
                    <a:pt x="189" y="218"/>
                  </a:cubicBezTo>
                  <a:cubicBezTo>
                    <a:pt x="192" y="220"/>
                    <a:pt x="199" y="224"/>
                    <a:pt x="201" y="222"/>
                  </a:cubicBezTo>
                  <a:cubicBezTo>
                    <a:pt x="202" y="221"/>
                    <a:pt x="207" y="219"/>
                    <a:pt x="211" y="220"/>
                  </a:cubicBezTo>
                  <a:cubicBezTo>
                    <a:pt x="214" y="222"/>
                    <a:pt x="222" y="228"/>
                    <a:pt x="218" y="231"/>
                  </a:cubicBezTo>
                  <a:cubicBezTo>
                    <a:pt x="215" y="235"/>
                    <a:pt x="211" y="234"/>
                    <a:pt x="210" y="234"/>
                  </a:cubicBezTo>
                  <a:cubicBezTo>
                    <a:pt x="209" y="234"/>
                    <a:pt x="209" y="237"/>
                    <a:pt x="210" y="241"/>
                  </a:cubicBezTo>
                  <a:cubicBezTo>
                    <a:pt x="210" y="244"/>
                    <a:pt x="213" y="245"/>
                    <a:pt x="216" y="251"/>
                  </a:cubicBezTo>
                  <a:cubicBezTo>
                    <a:pt x="219" y="256"/>
                    <a:pt x="221" y="257"/>
                    <a:pt x="228" y="260"/>
                  </a:cubicBezTo>
                  <a:cubicBezTo>
                    <a:pt x="236" y="264"/>
                    <a:pt x="243" y="260"/>
                    <a:pt x="245" y="264"/>
                  </a:cubicBezTo>
                  <a:cubicBezTo>
                    <a:pt x="246" y="268"/>
                    <a:pt x="248" y="275"/>
                    <a:pt x="245" y="278"/>
                  </a:cubicBezTo>
                  <a:cubicBezTo>
                    <a:pt x="242" y="281"/>
                    <a:pt x="237" y="278"/>
                    <a:pt x="237" y="288"/>
                  </a:cubicBezTo>
                  <a:cubicBezTo>
                    <a:pt x="238" y="297"/>
                    <a:pt x="237" y="301"/>
                    <a:pt x="240" y="305"/>
                  </a:cubicBezTo>
                  <a:cubicBezTo>
                    <a:pt x="243" y="309"/>
                    <a:pt x="264" y="317"/>
                    <a:pt x="264" y="319"/>
                  </a:cubicBezTo>
                  <a:cubicBezTo>
                    <a:pt x="265" y="322"/>
                    <a:pt x="258" y="320"/>
                    <a:pt x="258" y="325"/>
                  </a:cubicBezTo>
                  <a:cubicBezTo>
                    <a:pt x="258" y="329"/>
                    <a:pt x="258" y="331"/>
                    <a:pt x="258" y="336"/>
                  </a:cubicBezTo>
                  <a:cubicBezTo>
                    <a:pt x="258" y="342"/>
                    <a:pt x="260" y="344"/>
                    <a:pt x="263" y="348"/>
                  </a:cubicBezTo>
                  <a:cubicBezTo>
                    <a:pt x="266" y="352"/>
                    <a:pt x="276" y="357"/>
                    <a:pt x="278" y="363"/>
                  </a:cubicBezTo>
                  <a:cubicBezTo>
                    <a:pt x="280" y="370"/>
                    <a:pt x="283" y="404"/>
                    <a:pt x="283" y="404"/>
                  </a:cubicBezTo>
                  <a:cubicBezTo>
                    <a:pt x="283" y="404"/>
                    <a:pt x="276" y="400"/>
                    <a:pt x="271" y="399"/>
                  </a:cubicBezTo>
                  <a:cubicBezTo>
                    <a:pt x="266" y="398"/>
                    <a:pt x="258" y="393"/>
                    <a:pt x="251" y="388"/>
                  </a:cubicBezTo>
                  <a:cubicBezTo>
                    <a:pt x="244" y="383"/>
                    <a:pt x="240" y="387"/>
                    <a:pt x="226" y="378"/>
                  </a:cubicBezTo>
                  <a:cubicBezTo>
                    <a:pt x="212" y="369"/>
                    <a:pt x="193" y="359"/>
                    <a:pt x="182" y="353"/>
                  </a:cubicBezTo>
                  <a:cubicBezTo>
                    <a:pt x="170" y="347"/>
                    <a:pt x="151" y="329"/>
                    <a:pt x="144" y="321"/>
                  </a:cubicBezTo>
                  <a:cubicBezTo>
                    <a:pt x="137" y="313"/>
                    <a:pt x="139" y="302"/>
                    <a:pt x="135" y="297"/>
                  </a:cubicBezTo>
                  <a:cubicBezTo>
                    <a:pt x="131" y="292"/>
                    <a:pt x="124" y="290"/>
                    <a:pt x="122" y="288"/>
                  </a:cubicBezTo>
                  <a:cubicBezTo>
                    <a:pt x="120" y="285"/>
                    <a:pt x="125" y="285"/>
                    <a:pt x="126" y="281"/>
                  </a:cubicBezTo>
                  <a:cubicBezTo>
                    <a:pt x="126" y="277"/>
                    <a:pt x="122" y="274"/>
                    <a:pt x="125" y="270"/>
                  </a:cubicBezTo>
                  <a:cubicBezTo>
                    <a:pt x="128" y="266"/>
                    <a:pt x="130" y="261"/>
                    <a:pt x="128" y="258"/>
                  </a:cubicBezTo>
                  <a:cubicBezTo>
                    <a:pt x="126" y="255"/>
                    <a:pt x="125" y="237"/>
                    <a:pt x="119" y="231"/>
                  </a:cubicBezTo>
                  <a:cubicBezTo>
                    <a:pt x="113" y="226"/>
                    <a:pt x="111" y="218"/>
                    <a:pt x="111" y="212"/>
                  </a:cubicBezTo>
                  <a:cubicBezTo>
                    <a:pt x="111" y="206"/>
                    <a:pt x="110" y="201"/>
                    <a:pt x="107" y="197"/>
                  </a:cubicBezTo>
                  <a:cubicBezTo>
                    <a:pt x="104" y="192"/>
                    <a:pt x="105" y="184"/>
                    <a:pt x="101" y="181"/>
                  </a:cubicBezTo>
                  <a:cubicBezTo>
                    <a:pt x="97" y="178"/>
                    <a:pt x="98" y="176"/>
                    <a:pt x="97" y="170"/>
                  </a:cubicBezTo>
                  <a:cubicBezTo>
                    <a:pt x="97" y="163"/>
                    <a:pt x="102" y="159"/>
                    <a:pt x="98" y="155"/>
                  </a:cubicBezTo>
                  <a:cubicBezTo>
                    <a:pt x="95" y="150"/>
                    <a:pt x="92" y="147"/>
                    <a:pt x="92" y="144"/>
                  </a:cubicBezTo>
                  <a:cubicBezTo>
                    <a:pt x="91" y="140"/>
                    <a:pt x="88" y="143"/>
                    <a:pt x="83" y="139"/>
                  </a:cubicBezTo>
                  <a:cubicBezTo>
                    <a:pt x="77" y="134"/>
                    <a:pt x="69" y="128"/>
                    <a:pt x="67" y="124"/>
                  </a:cubicBezTo>
                  <a:cubicBezTo>
                    <a:pt x="66" y="120"/>
                    <a:pt x="66" y="115"/>
                    <a:pt x="68" y="113"/>
                  </a:cubicBezTo>
                  <a:cubicBezTo>
                    <a:pt x="70" y="111"/>
                    <a:pt x="70" y="107"/>
                    <a:pt x="66" y="110"/>
                  </a:cubicBezTo>
                  <a:cubicBezTo>
                    <a:pt x="62" y="113"/>
                    <a:pt x="57" y="121"/>
                    <a:pt x="56" y="125"/>
                  </a:cubicBezTo>
                  <a:cubicBezTo>
                    <a:pt x="55" y="130"/>
                    <a:pt x="56" y="133"/>
                    <a:pt x="61" y="138"/>
                  </a:cubicBezTo>
                  <a:cubicBezTo>
                    <a:pt x="66" y="143"/>
                    <a:pt x="67" y="147"/>
                    <a:pt x="72" y="145"/>
                  </a:cubicBezTo>
                  <a:cubicBezTo>
                    <a:pt x="78" y="143"/>
                    <a:pt x="80" y="149"/>
                    <a:pt x="78" y="152"/>
                  </a:cubicBezTo>
                  <a:cubicBezTo>
                    <a:pt x="75" y="154"/>
                    <a:pt x="73" y="156"/>
                    <a:pt x="73" y="158"/>
                  </a:cubicBezTo>
                  <a:cubicBezTo>
                    <a:pt x="67" y="157"/>
                    <a:pt x="67" y="157"/>
                    <a:pt x="67" y="157"/>
                  </a:cubicBezTo>
                  <a:cubicBezTo>
                    <a:pt x="67" y="153"/>
                    <a:pt x="67" y="153"/>
                    <a:pt x="67" y="153"/>
                  </a:cubicBezTo>
                  <a:cubicBezTo>
                    <a:pt x="59" y="155"/>
                    <a:pt x="59" y="155"/>
                    <a:pt x="59" y="155"/>
                  </a:cubicBezTo>
                  <a:cubicBezTo>
                    <a:pt x="57" y="144"/>
                    <a:pt x="57" y="144"/>
                    <a:pt x="57" y="144"/>
                  </a:cubicBezTo>
                  <a:cubicBezTo>
                    <a:pt x="54" y="138"/>
                    <a:pt x="54" y="138"/>
                    <a:pt x="54" y="138"/>
                  </a:cubicBezTo>
                  <a:cubicBezTo>
                    <a:pt x="46" y="140"/>
                    <a:pt x="46" y="140"/>
                    <a:pt x="46" y="140"/>
                  </a:cubicBezTo>
                  <a:cubicBezTo>
                    <a:pt x="37" y="135"/>
                    <a:pt x="37" y="135"/>
                    <a:pt x="37" y="135"/>
                  </a:cubicBezTo>
                  <a:cubicBezTo>
                    <a:pt x="34" y="130"/>
                    <a:pt x="34" y="130"/>
                    <a:pt x="34" y="130"/>
                  </a:cubicBezTo>
                  <a:cubicBezTo>
                    <a:pt x="27" y="123"/>
                    <a:pt x="27" y="123"/>
                    <a:pt x="27" y="123"/>
                  </a:cubicBezTo>
                  <a:cubicBezTo>
                    <a:pt x="20" y="123"/>
                    <a:pt x="20" y="123"/>
                    <a:pt x="20" y="123"/>
                  </a:cubicBezTo>
                  <a:cubicBezTo>
                    <a:pt x="19" y="119"/>
                    <a:pt x="19" y="119"/>
                    <a:pt x="19" y="119"/>
                  </a:cubicBezTo>
                  <a:cubicBezTo>
                    <a:pt x="12" y="115"/>
                    <a:pt x="12" y="115"/>
                    <a:pt x="12" y="115"/>
                  </a:cubicBezTo>
                  <a:cubicBezTo>
                    <a:pt x="11" y="105"/>
                    <a:pt x="11" y="105"/>
                    <a:pt x="11" y="105"/>
                  </a:cubicBezTo>
                  <a:cubicBezTo>
                    <a:pt x="0" y="104"/>
                    <a:pt x="0" y="104"/>
                    <a:pt x="0" y="104"/>
                  </a:cubicBezTo>
                  <a:cubicBezTo>
                    <a:pt x="1" y="94"/>
                    <a:pt x="1" y="94"/>
                    <a:pt x="1" y="94"/>
                  </a:cubicBezTo>
                  <a:cubicBezTo>
                    <a:pt x="5" y="89"/>
                    <a:pt x="5" y="89"/>
                    <a:pt x="5" y="89"/>
                  </a:cubicBezTo>
                  <a:cubicBezTo>
                    <a:pt x="14" y="82"/>
                    <a:pt x="14" y="82"/>
                    <a:pt x="14" y="82"/>
                  </a:cubicBezTo>
                  <a:cubicBezTo>
                    <a:pt x="9" y="80"/>
                    <a:pt x="9" y="80"/>
                    <a:pt x="9" y="80"/>
                  </a:cubicBezTo>
                  <a:cubicBezTo>
                    <a:pt x="14" y="76"/>
                    <a:pt x="14" y="76"/>
                    <a:pt x="14" y="76"/>
                  </a:cubicBezTo>
                  <a:cubicBezTo>
                    <a:pt x="23" y="75"/>
                    <a:pt x="23" y="75"/>
                    <a:pt x="23" y="75"/>
                  </a:cubicBezTo>
                  <a:cubicBezTo>
                    <a:pt x="26" y="66"/>
                    <a:pt x="26" y="66"/>
                    <a:pt x="26" y="66"/>
                  </a:cubicBezTo>
                  <a:cubicBezTo>
                    <a:pt x="27" y="59"/>
                    <a:pt x="27" y="59"/>
                    <a:pt x="27" y="59"/>
                  </a:cubicBezTo>
                  <a:cubicBezTo>
                    <a:pt x="40" y="56"/>
                    <a:pt x="40" y="56"/>
                    <a:pt x="40" y="56"/>
                  </a:cubicBezTo>
                  <a:cubicBezTo>
                    <a:pt x="43" y="48"/>
                    <a:pt x="43" y="48"/>
                    <a:pt x="43" y="48"/>
                  </a:cubicBezTo>
                  <a:cubicBezTo>
                    <a:pt x="55" y="49"/>
                    <a:pt x="55" y="49"/>
                    <a:pt x="55" y="49"/>
                  </a:cubicBezTo>
                  <a:cubicBezTo>
                    <a:pt x="67" y="45"/>
                    <a:pt x="67" y="45"/>
                    <a:pt x="67" y="45"/>
                  </a:cubicBezTo>
                  <a:cubicBezTo>
                    <a:pt x="72" y="57"/>
                    <a:pt x="72" y="57"/>
                    <a:pt x="72" y="57"/>
                  </a:cubicBezTo>
                  <a:cubicBezTo>
                    <a:pt x="78" y="65"/>
                    <a:pt x="78" y="65"/>
                    <a:pt x="78" y="65"/>
                  </a:cubicBezTo>
                  <a:cubicBezTo>
                    <a:pt x="85" y="58"/>
                    <a:pt x="85" y="58"/>
                    <a:pt x="85" y="58"/>
                  </a:cubicBezTo>
                  <a:cubicBezTo>
                    <a:pt x="89" y="57"/>
                    <a:pt x="89" y="57"/>
                    <a:pt x="89" y="57"/>
                  </a:cubicBezTo>
                  <a:cubicBezTo>
                    <a:pt x="98" y="51"/>
                    <a:pt x="98" y="51"/>
                    <a:pt x="98" y="51"/>
                  </a:cubicBezTo>
                  <a:cubicBezTo>
                    <a:pt x="101" y="54"/>
                    <a:pt x="101" y="54"/>
                    <a:pt x="101" y="54"/>
                  </a:cubicBezTo>
                  <a:cubicBezTo>
                    <a:pt x="106" y="52"/>
                    <a:pt x="106" y="52"/>
                    <a:pt x="106" y="52"/>
                  </a:cubicBezTo>
                  <a:cubicBezTo>
                    <a:pt x="114" y="35"/>
                    <a:pt x="114" y="35"/>
                    <a:pt x="114" y="35"/>
                  </a:cubicBezTo>
                  <a:cubicBezTo>
                    <a:pt x="110" y="30"/>
                    <a:pt x="110" y="30"/>
                    <a:pt x="110" y="30"/>
                  </a:cubicBezTo>
                  <a:cubicBezTo>
                    <a:pt x="116" y="22"/>
                    <a:pt x="116" y="22"/>
                    <a:pt x="116" y="22"/>
                  </a:cubicBezTo>
                  <a:cubicBezTo>
                    <a:pt x="119" y="4"/>
                    <a:pt x="119" y="4"/>
                    <a:pt x="119" y="4"/>
                  </a:cubicBezTo>
                  <a:cubicBezTo>
                    <a:pt x="125" y="3"/>
                    <a:pt x="125" y="3"/>
                    <a:pt x="125" y="3"/>
                  </a:cubicBezTo>
                  <a:cubicBezTo>
                    <a:pt x="129" y="7"/>
                    <a:pt x="129" y="7"/>
                    <a:pt x="129" y="7"/>
                  </a:cubicBezTo>
                  <a:cubicBezTo>
                    <a:pt x="136" y="5"/>
                    <a:pt x="136" y="5"/>
                    <a:pt x="136" y="5"/>
                  </a:cubicBezTo>
                  <a:cubicBezTo>
                    <a:pt x="140" y="0"/>
                    <a:pt x="140" y="0"/>
                    <a:pt x="140" y="0"/>
                  </a:cubicBezTo>
                  <a:close/>
                  <a:moveTo>
                    <a:pt x="304" y="479"/>
                  </a:moveTo>
                  <a:cubicBezTo>
                    <a:pt x="304" y="478"/>
                    <a:pt x="304" y="478"/>
                    <a:pt x="305" y="478"/>
                  </a:cubicBezTo>
                  <a:cubicBezTo>
                    <a:pt x="306" y="478"/>
                    <a:pt x="306" y="478"/>
                    <a:pt x="306" y="479"/>
                  </a:cubicBezTo>
                  <a:cubicBezTo>
                    <a:pt x="307" y="481"/>
                    <a:pt x="306" y="484"/>
                    <a:pt x="306" y="484"/>
                  </a:cubicBezTo>
                  <a:cubicBezTo>
                    <a:pt x="306" y="485"/>
                    <a:pt x="306" y="485"/>
                    <a:pt x="305" y="485"/>
                  </a:cubicBezTo>
                  <a:cubicBezTo>
                    <a:pt x="305" y="485"/>
                    <a:pt x="304" y="484"/>
                    <a:pt x="304" y="484"/>
                  </a:cubicBezTo>
                  <a:cubicBezTo>
                    <a:pt x="304" y="484"/>
                    <a:pt x="305" y="481"/>
                    <a:pt x="304" y="479"/>
                  </a:cubicBezTo>
                  <a:close/>
                  <a:moveTo>
                    <a:pt x="295" y="455"/>
                  </a:moveTo>
                  <a:cubicBezTo>
                    <a:pt x="298" y="456"/>
                    <a:pt x="306" y="462"/>
                    <a:pt x="302" y="463"/>
                  </a:cubicBezTo>
                  <a:cubicBezTo>
                    <a:pt x="299" y="464"/>
                    <a:pt x="296" y="465"/>
                    <a:pt x="295" y="462"/>
                  </a:cubicBezTo>
                  <a:cubicBezTo>
                    <a:pt x="294" y="458"/>
                    <a:pt x="295" y="455"/>
                    <a:pt x="295" y="455"/>
                  </a:cubicBezTo>
                  <a:close/>
                  <a:moveTo>
                    <a:pt x="282" y="418"/>
                  </a:moveTo>
                  <a:cubicBezTo>
                    <a:pt x="282" y="422"/>
                    <a:pt x="287" y="427"/>
                    <a:pt x="285" y="433"/>
                  </a:cubicBezTo>
                  <a:cubicBezTo>
                    <a:pt x="283" y="440"/>
                    <a:pt x="289" y="443"/>
                    <a:pt x="290" y="437"/>
                  </a:cubicBezTo>
                  <a:cubicBezTo>
                    <a:pt x="292" y="431"/>
                    <a:pt x="294" y="426"/>
                    <a:pt x="289" y="421"/>
                  </a:cubicBezTo>
                  <a:cubicBezTo>
                    <a:pt x="285" y="415"/>
                    <a:pt x="282" y="418"/>
                    <a:pt x="282" y="418"/>
                  </a:cubicBezTo>
                  <a:close/>
                  <a:moveTo>
                    <a:pt x="263" y="195"/>
                  </a:moveTo>
                  <a:cubicBezTo>
                    <a:pt x="263" y="195"/>
                    <a:pt x="260" y="198"/>
                    <a:pt x="261" y="201"/>
                  </a:cubicBezTo>
                  <a:cubicBezTo>
                    <a:pt x="261" y="204"/>
                    <a:pt x="278" y="203"/>
                    <a:pt x="282" y="202"/>
                  </a:cubicBezTo>
                  <a:cubicBezTo>
                    <a:pt x="286" y="200"/>
                    <a:pt x="280" y="195"/>
                    <a:pt x="278" y="196"/>
                  </a:cubicBezTo>
                  <a:cubicBezTo>
                    <a:pt x="275" y="196"/>
                    <a:pt x="265" y="195"/>
                    <a:pt x="263" y="195"/>
                  </a:cubicBezTo>
                  <a:close/>
                  <a:moveTo>
                    <a:pt x="149" y="166"/>
                  </a:moveTo>
                  <a:cubicBezTo>
                    <a:pt x="148" y="169"/>
                    <a:pt x="149" y="176"/>
                    <a:pt x="151" y="179"/>
                  </a:cubicBezTo>
                  <a:cubicBezTo>
                    <a:pt x="151" y="180"/>
                    <a:pt x="153" y="180"/>
                    <a:pt x="154" y="181"/>
                  </a:cubicBezTo>
                  <a:cubicBezTo>
                    <a:pt x="157" y="183"/>
                    <a:pt x="155" y="188"/>
                    <a:pt x="158" y="188"/>
                  </a:cubicBezTo>
                  <a:cubicBezTo>
                    <a:pt x="160" y="189"/>
                    <a:pt x="159" y="181"/>
                    <a:pt x="159" y="174"/>
                  </a:cubicBezTo>
                  <a:cubicBezTo>
                    <a:pt x="158" y="168"/>
                    <a:pt x="159" y="167"/>
                    <a:pt x="157" y="167"/>
                  </a:cubicBezTo>
                  <a:cubicBezTo>
                    <a:pt x="154" y="166"/>
                    <a:pt x="149" y="166"/>
                    <a:pt x="149" y="16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58">
              <a:extLst>
                <a:ext uri="{FF2B5EF4-FFF2-40B4-BE49-F238E27FC236}">
                  <a16:creationId xmlns:a16="http://schemas.microsoft.com/office/drawing/2014/main" id="{1D009A49-8566-4B28-92AF-47A23C9B09A8}"/>
                </a:ext>
              </a:extLst>
            </p:cNvPr>
            <p:cNvSpPr>
              <a:spLocks/>
            </p:cNvSpPr>
            <p:nvPr/>
          </p:nvSpPr>
          <p:spPr bwMode="auto">
            <a:xfrm>
              <a:off x="4565" y="3720"/>
              <a:ext cx="211" cy="488"/>
            </a:xfrm>
            <a:custGeom>
              <a:avLst/>
              <a:gdLst>
                <a:gd name="T0" fmla="*/ 92 w 101"/>
                <a:gd name="T1" fmla="*/ 20 h 234"/>
                <a:gd name="T2" fmla="*/ 100 w 101"/>
                <a:gd name="T3" fmla="*/ 54 h 234"/>
                <a:gd name="T4" fmla="*/ 99 w 101"/>
                <a:gd name="T5" fmla="*/ 114 h 234"/>
                <a:gd name="T6" fmla="*/ 99 w 101"/>
                <a:gd name="T7" fmla="*/ 150 h 234"/>
                <a:gd name="T8" fmla="*/ 89 w 101"/>
                <a:gd name="T9" fmla="*/ 180 h 234"/>
                <a:gd name="T10" fmla="*/ 77 w 101"/>
                <a:gd name="T11" fmla="*/ 198 h 234"/>
                <a:gd name="T12" fmla="*/ 64 w 101"/>
                <a:gd name="T13" fmla="*/ 201 h 234"/>
                <a:gd name="T14" fmla="*/ 53 w 101"/>
                <a:gd name="T15" fmla="*/ 197 h 234"/>
                <a:gd name="T16" fmla="*/ 43 w 101"/>
                <a:gd name="T17" fmla="*/ 206 h 234"/>
                <a:gd name="T18" fmla="*/ 43 w 101"/>
                <a:gd name="T19" fmla="*/ 223 h 234"/>
                <a:gd name="T20" fmla="*/ 38 w 101"/>
                <a:gd name="T21" fmla="*/ 234 h 234"/>
                <a:gd name="T22" fmla="*/ 36 w 101"/>
                <a:gd name="T23" fmla="*/ 218 h 234"/>
                <a:gd name="T24" fmla="*/ 28 w 101"/>
                <a:gd name="T25" fmla="*/ 198 h 234"/>
                <a:gd name="T26" fmla="*/ 3 w 101"/>
                <a:gd name="T27" fmla="*/ 172 h 234"/>
                <a:gd name="T28" fmla="*/ 9 w 101"/>
                <a:gd name="T29" fmla="*/ 150 h 234"/>
                <a:gd name="T30" fmla="*/ 31 w 101"/>
                <a:gd name="T31" fmla="*/ 135 h 234"/>
                <a:gd name="T32" fmla="*/ 30 w 101"/>
                <a:gd name="T33" fmla="*/ 116 h 234"/>
                <a:gd name="T34" fmla="*/ 26 w 101"/>
                <a:gd name="T35" fmla="*/ 97 h 234"/>
                <a:gd name="T36" fmla="*/ 31 w 101"/>
                <a:gd name="T37" fmla="*/ 89 h 234"/>
                <a:gd name="T38" fmla="*/ 31 w 101"/>
                <a:gd name="T39" fmla="*/ 73 h 234"/>
                <a:gd name="T40" fmla="*/ 43 w 101"/>
                <a:gd name="T41" fmla="*/ 71 h 234"/>
                <a:gd name="T42" fmla="*/ 56 w 101"/>
                <a:gd name="T43" fmla="*/ 70 h 234"/>
                <a:gd name="T44" fmla="*/ 67 w 101"/>
                <a:gd name="T45" fmla="*/ 60 h 234"/>
                <a:gd name="T46" fmla="*/ 63 w 101"/>
                <a:gd name="T47" fmla="*/ 50 h 234"/>
                <a:gd name="T48" fmla="*/ 74 w 101"/>
                <a:gd name="T49" fmla="*/ 39 h 234"/>
                <a:gd name="T50" fmla="*/ 74 w 101"/>
                <a:gd name="T51" fmla="*/ 21 h 234"/>
                <a:gd name="T52" fmla="*/ 68 w 101"/>
                <a:gd name="T53" fmla="*/ 26 h 234"/>
                <a:gd name="T54" fmla="*/ 59 w 101"/>
                <a:gd name="T55" fmla="*/ 21 h 234"/>
                <a:gd name="T56" fmla="*/ 53 w 101"/>
                <a:gd name="T57" fmla="*/ 16 h 234"/>
                <a:gd name="T58" fmla="*/ 62 w 101"/>
                <a:gd name="T59" fmla="*/ 1 h 234"/>
                <a:gd name="T60" fmla="*/ 74 w 101"/>
                <a:gd name="T61" fmla="*/ 6 h 234"/>
                <a:gd name="T62" fmla="*/ 81 w 101"/>
                <a:gd name="T63" fmla="*/ 15 h 234"/>
                <a:gd name="T64" fmla="*/ 92 w 101"/>
                <a:gd name="T65" fmla="*/ 1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234">
                  <a:moveTo>
                    <a:pt x="92" y="17"/>
                  </a:moveTo>
                  <a:cubicBezTo>
                    <a:pt x="92" y="18"/>
                    <a:pt x="92" y="19"/>
                    <a:pt x="92" y="20"/>
                  </a:cubicBezTo>
                  <a:cubicBezTo>
                    <a:pt x="94" y="31"/>
                    <a:pt x="91" y="32"/>
                    <a:pt x="95" y="37"/>
                  </a:cubicBezTo>
                  <a:cubicBezTo>
                    <a:pt x="99" y="43"/>
                    <a:pt x="99" y="49"/>
                    <a:pt x="100" y="54"/>
                  </a:cubicBezTo>
                  <a:cubicBezTo>
                    <a:pt x="100" y="60"/>
                    <a:pt x="97" y="83"/>
                    <a:pt x="98" y="93"/>
                  </a:cubicBezTo>
                  <a:cubicBezTo>
                    <a:pt x="99" y="103"/>
                    <a:pt x="101" y="104"/>
                    <a:pt x="99" y="114"/>
                  </a:cubicBezTo>
                  <a:cubicBezTo>
                    <a:pt x="96" y="124"/>
                    <a:pt x="95" y="123"/>
                    <a:pt x="97" y="127"/>
                  </a:cubicBezTo>
                  <a:cubicBezTo>
                    <a:pt x="99" y="131"/>
                    <a:pt x="99" y="145"/>
                    <a:pt x="99" y="150"/>
                  </a:cubicBezTo>
                  <a:cubicBezTo>
                    <a:pt x="98" y="156"/>
                    <a:pt x="96" y="165"/>
                    <a:pt x="94" y="171"/>
                  </a:cubicBezTo>
                  <a:cubicBezTo>
                    <a:pt x="91" y="177"/>
                    <a:pt x="89" y="175"/>
                    <a:pt x="89" y="180"/>
                  </a:cubicBezTo>
                  <a:cubicBezTo>
                    <a:pt x="88" y="184"/>
                    <a:pt x="84" y="189"/>
                    <a:pt x="82" y="191"/>
                  </a:cubicBezTo>
                  <a:cubicBezTo>
                    <a:pt x="81" y="193"/>
                    <a:pt x="79" y="198"/>
                    <a:pt x="77" y="198"/>
                  </a:cubicBezTo>
                  <a:cubicBezTo>
                    <a:pt x="75" y="198"/>
                    <a:pt x="71" y="197"/>
                    <a:pt x="69" y="199"/>
                  </a:cubicBezTo>
                  <a:cubicBezTo>
                    <a:pt x="67" y="201"/>
                    <a:pt x="66" y="200"/>
                    <a:pt x="64" y="201"/>
                  </a:cubicBezTo>
                  <a:cubicBezTo>
                    <a:pt x="62" y="202"/>
                    <a:pt x="60" y="204"/>
                    <a:pt x="59" y="202"/>
                  </a:cubicBezTo>
                  <a:cubicBezTo>
                    <a:pt x="58" y="199"/>
                    <a:pt x="54" y="195"/>
                    <a:pt x="53" y="197"/>
                  </a:cubicBezTo>
                  <a:cubicBezTo>
                    <a:pt x="52" y="200"/>
                    <a:pt x="50" y="202"/>
                    <a:pt x="48" y="200"/>
                  </a:cubicBezTo>
                  <a:cubicBezTo>
                    <a:pt x="46" y="199"/>
                    <a:pt x="43" y="203"/>
                    <a:pt x="43" y="206"/>
                  </a:cubicBezTo>
                  <a:cubicBezTo>
                    <a:pt x="44" y="208"/>
                    <a:pt x="44" y="212"/>
                    <a:pt x="43" y="213"/>
                  </a:cubicBezTo>
                  <a:cubicBezTo>
                    <a:pt x="41" y="215"/>
                    <a:pt x="44" y="223"/>
                    <a:pt x="43" y="223"/>
                  </a:cubicBezTo>
                  <a:cubicBezTo>
                    <a:pt x="41" y="224"/>
                    <a:pt x="39" y="225"/>
                    <a:pt x="38" y="227"/>
                  </a:cubicBezTo>
                  <a:cubicBezTo>
                    <a:pt x="38" y="228"/>
                    <a:pt x="39" y="231"/>
                    <a:pt x="38" y="234"/>
                  </a:cubicBezTo>
                  <a:cubicBezTo>
                    <a:pt x="34" y="232"/>
                    <a:pt x="31" y="230"/>
                    <a:pt x="30" y="228"/>
                  </a:cubicBezTo>
                  <a:cubicBezTo>
                    <a:pt x="29" y="225"/>
                    <a:pt x="32" y="222"/>
                    <a:pt x="36" y="218"/>
                  </a:cubicBezTo>
                  <a:cubicBezTo>
                    <a:pt x="40" y="214"/>
                    <a:pt x="36" y="214"/>
                    <a:pt x="35" y="210"/>
                  </a:cubicBezTo>
                  <a:cubicBezTo>
                    <a:pt x="33" y="207"/>
                    <a:pt x="30" y="203"/>
                    <a:pt x="28" y="198"/>
                  </a:cubicBezTo>
                  <a:cubicBezTo>
                    <a:pt x="25" y="193"/>
                    <a:pt x="21" y="187"/>
                    <a:pt x="17" y="182"/>
                  </a:cubicBezTo>
                  <a:cubicBezTo>
                    <a:pt x="14" y="176"/>
                    <a:pt x="6" y="175"/>
                    <a:pt x="3" y="172"/>
                  </a:cubicBezTo>
                  <a:cubicBezTo>
                    <a:pt x="0" y="169"/>
                    <a:pt x="4" y="166"/>
                    <a:pt x="9" y="162"/>
                  </a:cubicBezTo>
                  <a:cubicBezTo>
                    <a:pt x="13" y="158"/>
                    <a:pt x="7" y="156"/>
                    <a:pt x="9" y="150"/>
                  </a:cubicBezTo>
                  <a:cubicBezTo>
                    <a:pt x="12" y="144"/>
                    <a:pt x="26" y="147"/>
                    <a:pt x="31" y="145"/>
                  </a:cubicBezTo>
                  <a:cubicBezTo>
                    <a:pt x="37" y="142"/>
                    <a:pt x="33" y="139"/>
                    <a:pt x="31" y="135"/>
                  </a:cubicBezTo>
                  <a:cubicBezTo>
                    <a:pt x="29" y="132"/>
                    <a:pt x="30" y="129"/>
                    <a:pt x="32" y="126"/>
                  </a:cubicBezTo>
                  <a:cubicBezTo>
                    <a:pt x="34" y="124"/>
                    <a:pt x="30" y="118"/>
                    <a:pt x="30" y="116"/>
                  </a:cubicBezTo>
                  <a:cubicBezTo>
                    <a:pt x="29" y="115"/>
                    <a:pt x="29" y="110"/>
                    <a:pt x="29" y="107"/>
                  </a:cubicBezTo>
                  <a:cubicBezTo>
                    <a:pt x="29" y="104"/>
                    <a:pt x="27" y="100"/>
                    <a:pt x="26" y="97"/>
                  </a:cubicBezTo>
                  <a:cubicBezTo>
                    <a:pt x="25" y="96"/>
                    <a:pt x="24" y="94"/>
                    <a:pt x="23" y="92"/>
                  </a:cubicBezTo>
                  <a:cubicBezTo>
                    <a:pt x="31" y="89"/>
                    <a:pt x="31" y="89"/>
                    <a:pt x="31" y="89"/>
                  </a:cubicBezTo>
                  <a:cubicBezTo>
                    <a:pt x="28" y="82"/>
                    <a:pt x="28" y="82"/>
                    <a:pt x="28" y="82"/>
                  </a:cubicBezTo>
                  <a:cubicBezTo>
                    <a:pt x="31" y="73"/>
                    <a:pt x="31" y="73"/>
                    <a:pt x="31" y="73"/>
                  </a:cubicBezTo>
                  <a:cubicBezTo>
                    <a:pt x="35" y="67"/>
                    <a:pt x="35" y="67"/>
                    <a:pt x="35" y="67"/>
                  </a:cubicBezTo>
                  <a:cubicBezTo>
                    <a:pt x="43" y="71"/>
                    <a:pt x="43" y="71"/>
                    <a:pt x="43" y="71"/>
                  </a:cubicBezTo>
                  <a:cubicBezTo>
                    <a:pt x="51" y="68"/>
                    <a:pt x="51" y="68"/>
                    <a:pt x="51" y="68"/>
                  </a:cubicBezTo>
                  <a:cubicBezTo>
                    <a:pt x="56" y="70"/>
                    <a:pt x="56" y="70"/>
                    <a:pt x="56" y="70"/>
                  </a:cubicBezTo>
                  <a:cubicBezTo>
                    <a:pt x="60" y="67"/>
                    <a:pt x="60" y="67"/>
                    <a:pt x="60" y="67"/>
                  </a:cubicBezTo>
                  <a:cubicBezTo>
                    <a:pt x="67" y="60"/>
                    <a:pt x="67" y="60"/>
                    <a:pt x="67" y="60"/>
                  </a:cubicBezTo>
                  <a:cubicBezTo>
                    <a:pt x="65" y="51"/>
                    <a:pt x="65" y="51"/>
                    <a:pt x="65" y="51"/>
                  </a:cubicBezTo>
                  <a:cubicBezTo>
                    <a:pt x="63" y="50"/>
                    <a:pt x="63" y="50"/>
                    <a:pt x="63" y="50"/>
                  </a:cubicBezTo>
                  <a:cubicBezTo>
                    <a:pt x="67" y="42"/>
                    <a:pt x="67" y="42"/>
                    <a:pt x="67" y="42"/>
                  </a:cubicBezTo>
                  <a:cubicBezTo>
                    <a:pt x="74" y="39"/>
                    <a:pt x="74" y="39"/>
                    <a:pt x="74" y="39"/>
                  </a:cubicBezTo>
                  <a:cubicBezTo>
                    <a:pt x="75" y="28"/>
                    <a:pt x="75" y="28"/>
                    <a:pt x="75" y="28"/>
                  </a:cubicBezTo>
                  <a:cubicBezTo>
                    <a:pt x="74" y="21"/>
                    <a:pt x="74" y="21"/>
                    <a:pt x="74" y="21"/>
                  </a:cubicBezTo>
                  <a:cubicBezTo>
                    <a:pt x="71" y="22"/>
                    <a:pt x="71" y="22"/>
                    <a:pt x="71" y="22"/>
                  </a:cubicBezTo>
                  <a:cubicBezTo>
                    <a:pt x="68" y="26"/>
                    <a:pt x="68" y="26"/>
                    <a:pt x="68" y="26"/>
                  </a:cubicBezTo>
                  <a:cubicBezTo>
                    <a:pt x="63" y="26"/>
                    <a:pt x="63" y="26"/>
                    <a:pt x="63" y="26"/>
                  </a:cubicBezTo>
                  <a:cubicBezTo>
                    <a:pt x="59" y="21"/>
                    <a:pt x="59" y="21"/>
                    <a:pt x="59" y="21"/>
                  </a:cubicBezTo>
                  <a:cubicBezTo>
                    <a:pt x="54" y="22"/>
                    <a:pt x="54" y="22"/>
                    <a:pt x="54" y="22"/>
                  </a:cubicBezTo>
                  <a:cubicBezTo>
                    <a:pt x="53" y="16"/>
                    <a:pt x="53" y="16"/>
                    <a:pt x="53" y="16"/>
                  </a:cubicBezTo>
                  <a:cubicBezTo>
                    <a:pt x="61" y="11"/>
                    <a:pt x="61" y="11"/>
                    <a:pt x="61" y="11"/>
                  </a:cubicBezTo>
                  <a:cubicBezTo>
                    <a:pt x="62" y="1"/>
                    <a:pt x="62" y="1"/>
                    <a:pt x="62" y="1"/>
                  </a:cubicBezTo>
                  <a:cubicBezTo>
                    <a:pt x="66" y="0"/>
                    <a:pt x="66" y="0"/>
                    <a:pt x="66" y="0"/>
                  </a:cubicBezTo>
                  <a:cubicBezTo>
                    <a:pt x="74" y="6"/>
                    <a:pt x="74" y="6"/>
                    <a:pt x="74" y="6"/>
                  </a:cubicBezTo>
                  <a:cubicBezTo>
                    <a:pt x="82" y="9"/>
                    <a:pt x="82" y="9"/>
                    <a:pt x="82" y="9"/>
                  </a:cubicBezTo>
                  <a:cubicBezTo>
                    <a:pt x="81" y="15"/>
                    <a:pt x="81" y="15"/>
                    <a:pt x="81" y="15"/>
                  </a:cubicBezTo>
                  <a:cubicBezTo>
                    <a:pt x="87" y="20"/>
                    <a:pt x="87" y="20"/>
                    <a:pt x="87" y="20"/>
                  </a:cubicBezTo>
                  <a:lnTo>
                    <a:pt x="92" y="1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59">
              <a:extLst>
                <a:ext uri="{FF2B5EF4-FFF2-40B4-BE49-F238E27FC236}">
                  <a16:creationId xmlns:a16="http://schemas.microsoft.com/office/drawing/2014/main" id="{32D6A693-A0B2-4C24-B9E3-88A583F95BB8}"/>
                </a:ext>
              </a:extLst>
            </p:cNvPr>
            <p:cNvSpPr>
              <a:spLocks noEditPoints="1"/>
            </p:cNvSpPr>
            <p:nvPr/>
          </p:nvSpPr>
          <p:spPr bwMode="auto">
            <a:xfrm>
              <a:off x="4142" y="2930"/>
              <a:ext cx="615" cy="982"/>
            </a:xfrm>
            <a:custGeom>
              <a:avLst/>
              <a:gdLst>
                <a:gd name="T0" fmla="*/ 137 w 295"/>
                <a:gd name="T1" fmla="*/ 58 h 471"/>
                <a:gd name="T2" fmla="*/ 112 w 295"/>
                <a:gd name="T3" fmla="*/ 142 h 471"/>
                <a:gd name="T4" fmla="*/ 102 w 295"/>
                <a:gd name="T5" fmla="*/ 255 h 471"/>
                <a:gd name="T6" fmla="*/ 142 w 295"/>
                <a:gd name="T7" fmla="*/ 260 h 471"/>
                <a:gd name="T8" fmla="*/ 154 w 295"/>
                <a:gd name="T9" fmla="*/ 271 h 471"/>
                <a:gd name="T10" fmla="*/ 161 w 295"/>
                <a:gd name="T11" fmla="*/ 237 h 471"/>
                <a:gd name="T12" fmla="*/ 215 w 295"/>
                <a:gd name="T13" fmla="*/ 233 h 471"/>
                <a:gd name="T14" fmla="*/ 234 w 295"/>
                <a:gd name="T15" fmla="*/ 256 h 471"/>
                <a:gd name="T16" fmla="*/ 253 w 295"/>
                <a:gd name="T17" fmla="*/ 301 h 471"/>
                <a:gd name="T18" fmla="*/ 293 w 295"/>
                <a:gd name="T19" fmla="*/ 358 h 471"/>
                <a:gd name="T20" fmla="*/ 284 w 295"/>
                <a:gd name="T21" fmla="*/ 394 h 471"/>
                <a:gd name="T22" fmla="*/ 265 w 295"/>
                <a:gd name="T23" fmla="*/ 380 h 471"/>
                <a:gd name="T24" fmla="*/ 262 w 295"/>
                <a:gd name="T25" fmla="*/ 400 h 471"/>
                <a:gd name="T26" fmla="*/ 277 w 295"/>
                <a:gd name="T27" fmla="*/ 400 h 471"/>
                <a:gd name="T28" fmla="*/ 266 w 295"/>
                <a:gd name="T29" fmla="*/ 429 h 471"/>
                <a:gd name="T30" fmla="*/ 259 w 295"/>
                <a:gd name="T31" fmla="*/ 449 h 471"/>
                <a:gd name="T32" fmla="*/ 234 w 295"/>
                <a:gd name="T33" fmla="*/ 452 h 471"/>
                <a:gd name="T34" fmla="*/ 224 w 295"/>
                <a:gd name="T35" fmla="*/ 465 h 471"/>
                <a:gd name="T36" fmla="*/ 216 w 295"/>
                <a:gd name="T37" fmla="*/ 436 h 471"/>
                <a:gd name="T38" fmla="*/ 196 w 295"/>
                <a:gd name="T39" fmla="*/ 417 h 471"/>
                <a:gd name="T40" fmla="*/ 171 w 295"/>
                <a:gd name="T41" fmla="*/ 424 h 471"/>
                <a:gd name="T42" fmla="*/ 148 w 295"/>
                <a:gd name="T43" fmla="*/ 442 h 471"/>
                <a:gd name="T44" fmla="*/ 134 w 295"/>
                <a:gd name="T45" fmla="*/ 427 h 471"/>
                <a:gd name="T46" fmla="*/ 119 w 295"/>
                <a:gd name="T47" fmla="*/ 419 h 471"/>
                <a:gd name="T48" fmla="*/ 106 w 295"/>
                <a:gd name="T49" fmla="*/ 389 h 471"/>
                <a:gd name="T50" fmla="*/ 116 w 295"/>
                <a:gd name="T51" fmla="*/ 367 h 471"/>
                <a:gd name="T52" fmla="*/ 114 w 295"/>
                <a:gd name="T53" fmla="*/ 339 h 471"/>
                <a:gd name="T54" fmla="*/ 135 w 295"/>
                <a:gd name="T55" fmla="*/ 323 h 471"/>
                <a:gd name="T56" fmla="*/ 111 w 295"/>
                <a:gd name="T57" fmla="*/ 313 h 471"/>
                <a:gd name="T58" fmla="*/ 96 w 295"/>
                <a:gd name="T59" fmla="*/ 330 h 471"/>
                <a:gd name="T60" fmla="*/ 62 w 295"/>
                <a:gd name="T61" fmla="*/ 336 h 471"/>
                <a:gd name="T62" fmla="*/ 52 w 295"/>
                <a:gd name="T63" fmla="*/ 311 h 471"/>
                <a:gd name="T64" fmla="*/ 62 w 295"/>
                <a:gd name="T65" fmla="*/ 278 h 471"/>
                <a:gd name="T66" fmla="*/ 39 w 295"/>
                <a:gd name="T67" fmla="*/ 284 h 471"/>
                <a:gd name="T68" fmla="*/ 26 w 295"/>
                <a:gd name="T69" fmla="*/ 273 h 471"/>
                <a:gd name="T70" fmla="*/ 18 w 295"/>
                <a:gd name="T71" fmla="*/ 251 h 471"/>
                <a:gd name="T72" fmla="*/ 10 w 295"/>
                <a:gd name="T73" fmla="*/ 238 h 471"/>
                <a:gd name="T74" fmla="*/ 6 w 295"/>
                <a:gd name="T75" fmla="*/ 221 h 471"/>
                <a:gd name="T76" fmla="*/ 0 w 295"/>
                <a:gd name="T77" fmla="*/ 196 h 471"/>
                <a:gd name="T78" fmla="*/ 10 w 295"/>
                <a:gd name="T79" fmla="*/ 174 h 471"/>
                <a:gd name="T80" fmla="*/ 26 w 295"/>
                <a:gd name="T81" fmla="*/ 158 h 471"/>
                <a:gd name="T82" fmla="*/ 43 w 295"/>
                <a:gd name="T83" fmla="*/ 129 h 471"/>
                <a:gd name="T84" fmla="*/ 38 w 295"/>
                <a:gd name="T85" fmla="*/ 105 h 471"/>
                <a:gd name="T86" fmla="*/ 32 w 295"/>
                <a:gd name="T87" fmla="*/ 75 h 471"/>
                <a:gd name="T88" fmla="*/ 24 w 295"/>
                <a:gd name="T89" fmla="*/ 36 h 471"/>
                <a:gd name="T90" fmla="*/ 57 w 295"/>
                <a:gd name="T91" fmla="*/ 32 h 471"/>
                <a:gd name="T92" fmla="*/ 74 w 295"/>
                <a:gd name="T93" fmla="*/ 9 h 471"/>
                <a:gd name="T94" fmla="*/ 119 w 295"/>
                <a:gd name="T95" fmla="*/ 11 h 471"/>
                <a:gd name="T96" fmla="*/ 116 w 295"/>
                <a:gd name="T97" fmla="*/ 30 h 471"/>
                <a:gd name="T98" fmla="*/ 142 w 295"/>
                <a:gd name="T99" fmla="*/ 35 h 471"/>
                <a:gd name="T100" fmla="*/ 130 w 295"/>
                <a:gd name="T101" fmla="*/ 24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 h="471">
                  <a:moveTo>
                    <a:pt x="152" y="42"/>
                  </a:moveTo>
                  <a:cubicBezTo>
                    <a:pt x="149" y="44"/>
                    <a:pt x="147" y="45"/>
                    <a:pt x="148" y="47"/>
                  </a:cubicBezTo>
                  <a:cubicBezTo>
                    <a:pt x="149" y="50"/>
                    <a:pt x="153" y="53"/>
                    <a:pt x="149" y="55"/>
                  </a:cubicBezTo>
                  <a:cubicBezTo>
                    <a:pt x="144" y="56"/>
                    <a:pt x="141" y="56"/>
                    <a:pt x="137" y="58"/>
                  </a:cubicBezTo>
                  <a:cubicBezTo>
                    <a:pt x="134" y="60"/>
                    <a:pt x="117" y="73"/>
                    <a:pt x="111" y="84"/>
                  </a:cubicBezTo>
                  <a:cubicBezTo>
                    <a:pt x="106" y="95"/>
                    <a:pt x="106" y="100"/>
                    <a:pt x="108" y="106"/>
                  </a:cubicBezTo>
                  <a:cubicBezTo>
                    <a:pt x="110" y="112"/>
                    <a:pt x="110" y="120"/>
                    <a:pt x="108" y="124"/>
                  </a:cubicBezTo>
                  <a:cubicBezTo>
                    <a:pt x="106" y="128"/>
                    <a:pt x="115" y="136"/>
                    <a:pt x="112" y="142"/>
                  </a:cubicBezTo>
                  <a:cubicBezTo>
                    <a:pt x="110" y="149"/>
                    <a:pt x="112" y="164"/>
                    <a:pt x="112" y="171"/>
                  </a:cubicBezTo>
                  <a:cubicBezTo>
                    <a:pt x="112" y="178"/>
                    <a:pt x="111" y="196"/>
                    <a:pt x="112" y="205"/>
                  </a:cubicBezTo>
                  <a:cubicBezTo>
                    <a:pt x="114" y="215"/>
                    <a:pt x="105" y="225"/>
                    <a:pt x="104" y="234"/>
                  </a:cubicBezTo>
                  <a:cubicBezTo>
                    <a:pt x="102" y="243"/>
                    <a:pt x="106" y="250"/>
                    <a:pt x="102" y="255"/>
                  </a:cubicBezTo>
                  <a:cubicBezTo>
                    <a:pt x="98" y="260"/>
                    <a:pt x="108" y="272"/>
                    <a:pt x="118" y="261"/>
                  </a:cubicBezTo>
                  <a:cubicBezTo>
                    <a:pt x="128" y="251"/>
                    <a:pt x="129" y="249"/>
                    <a:pt x="133" y="259"/>
                  </a:cubicBezTo>
                  <a:cubicBezTo>
                    <a:pt x="137" y="269"/>
                    <a:pt x="142" y="272"/>
                    <a:pt x="144" y="268"/>
                  </a:cubicBezTo>
                  <a:cubicBezTo>
                    <a:pt x="145" y="264"/>
                    <a:pt x="146" y="265"/>
                    <a:pt x="142" y="260"/>
                  </a:cubicBezTo>
                  <a:cubicBezTo>
                    <a:pt x="139" y="256"/>
                    <a:pt x="140" y="248"/>
                    <a:pt x="143" y="253"/>
                  </a:cubicBezTo>
                  <a:cubicBezTo>
                    <a:pt x="147" y="258"/>
                    <a:pt x="149" y="260"/>
                    <a:pt x="150" y="259"/>
                  </a:cubicBezTo>
                  <a:cubicBezTo>
                    <a:pt x="151" y="258"/>
                    <a:pt x="155" y="256"/>
                    <a:pt x="155" y="260"/>
                  </a:cubicBezTo>
                  <a:cubicBezTo>
                    <a:pt x="155" y="263"/>
                    <a:pt x="151" y="270"/>
                    <a:pt x="154" y="271"/>
                  </a:cubicBezTo>
                  <a:cubicBezTo>
                    <a:pt x="156" y="272"/>
                    <a:pt x="164" y="265"/>
                    <a:pt x="163" y="262"/>
                  </a:cubicBezTo>
                  <a:cubicBezTo>
                    <a:pt x="163" y="260"/>
                    <a:pt x="163" y="257"/>
                    <a:pt x="164" y="254"/>
                  </a:cubicBezTo>
                  <a:cubicBezTo>
                    <a:pt x="165" y="252"/>
                    <a:pt x="164" y="246"/>
                    <a:pt x="160" y="244"/>
                  </a:cubicBezTo>
                  <a:cubicBezTo>
                    <a:pt x="157" y="241"/>
                    <a:pt x="158" y="238"/>
                    <a:pt x="161" y="237"/>
                  </a:cubicBezTo>
                  <a:cubicBezTo>
                    <a:pt x="164" y="237"/>
                    <a:pt x="170" y="234"/>
                    <a:pt x="170" y="232"/>
                  </a:cubicBezTo>
                  <a:cubicBezTo>
                    <a:pt x="171" y="230"/>
                    <a:pt x="178" y="227"/>
                    <a:pt x="183" y="229"/>
                  </a:cubicBezTo>
                  <a:cubicBezTo>
                    <a:pt x="188" y="231"/>
                    <a:pt x="191" y="232"/>
                    <a:pt x="197" y="232"/>
                  </a:cubicBezTo>
                  <a:cubicBezTo>
                    <a:pt x="203" y="231"/>
                    <a:pt x="215" y="229"/>
                    <a:pt x="215" y="233"/>
                  </a:cubicBezTo>
                  <a:cubicBezTo>
                    <a:pt x="215" y="237"/>
                    <a:pt x="217" y="240"/>
                    <a:pt x="215" y="241"/>
                  </a:cubicBezTo>
                  <a:cubicBezTo>
                    <a:pt x="214" y="243"/>
                    <a:pt x="222" y="246"/>
                    <a:pt x="225" y="247"/>
                  </a:cubicBezTo>
                  <a:cubicBezTo>
                    <a:pt x="228" y="248"/>
                    <a:pt x="229" y="250"/>
                    <a:pt x="230" y="252"/>
                  </a:cubicBezTo>
                  <a:cubicBezTo>
                    <a:pt x="231" y="255"/>
                    <a:pt x="233" y="254"/>
                    <a:pt x="234" y="256"/>
                  </a:cubicBezTo>
                  <a:cubicBezTo>
                    <a:pt x="236" y="257"/>
                    <a:pt x="238" y="254"/>
                    <a:pt x="239" y="260"/>
                  </a:cubicBezTo>
                  <a:cubicBezTo>
                    <a:pt x="240" y="266"/>
                    <a:pt x="241" y="267"/>
                    <a:pt x="241" y="272"/>
                  </a:cubicBezTo>
                  <a:cubicBezTo>
                    <a:pt x="242" y="276"/>
                    <a:pt x="244" y="280"/>
                    <a:pt x="244" y="281"/>
                  </a:cubicBezTo>
                  <a:cubicBezTo>
                    <a:pt x="244" y="282"/>
                    <a:pt x="248" y="295"/>
                    <a:pt x="253" y="301"/>
                  </a:cubicBezTo>
                  <a:cubicBezTo>
                    <a:pt x="259" y="308"/>
                    <a:pt x="266" y="307"/>
                    <a:pt x="268" y="313"/>
                  </a:cubicBezTo>
                  <a:cubicBezTo>
                    <a:pt x="269" y="319"/>
                    <a:pt x="271" y="318"/>
                    <a:pt x="273" y="322"/>
                  </a:cubicBezTo>
                  <a:cubicBezTo>
                    <a:pt x="275" y="325"/>
                    <a:pt x="276" y="328"/>
                    <a:pt x="279" y="334"/>
                  </a:cubicBezTo>
                  <a:cubicBezTo>
                    <a:pt x="281" y="340"/>
                    <a:pt x="292" y="353"/>
                    <a:pt x="293" y="358"/>
                  </a:cubicBezTo>
                  <a:cubicBezTo>
                    <a:pt x="293" y="362"/>
                    <a:pt x="289" y="370"/>
                    <a:pt x="291" y="380"/>
                  </a:cubicBezTo>
                  <a:cubicBezTo>
                    <a:pt x="292" y="390"/>
                    <a:pt x="293" y="388"/>
                    <a:pt x="295" y="396"/>
                  </a:cubicBezTo>
                  <a:cubicBezTo>
                    <a:pt x="290" y="399"/>
                    <a:pt x="290" y="399"/>
                    <a:pt x="290" y="399"/>
                  </a:cubicBezTo>
                  <a:cubicBezTo>
                    <a:pt x="284" y="394"/>
                    <a:pt x="284" y="394"/>
                    <a:pt x="284" y="394"/>
                  </a:cubicBezTo>
                  <a:cubicBezTo>
                    <a:pt x="285" y="388"/>
                    <a:pt x="285" y="388"/>
                    <a:pt x="285" y="388"/>
                  </a:cubicBezTo>
                  <a:cubicBezTo>
                    <a:pt x="277" y="385"/>
                    <a:pt x="277" y="385"/>
                    <a:pt x="277" y="385"/>
                  </a:cubicBezTo>
                  <a:cubicBezTo>
                    <a:pt x="269" y="379"/>
                    <a:pt x="269" y="379"/>
                    <a:pt x="269" y="379"/>
                  </a:cubicBezTo>
                  <a:cubicBezTo>
                    <a:pt x="265" y="380"/>
                    <a:pt x="265" y="380"/>
                    <a:pt x="265" y="380"/>
                  </a:cubicBezTo>
                  <a:cubicBezTo>
                    <a:pt x="264" y="390"/>
                    <a:pt x="264" y="390"/>
                    <a:pt x="264" y="390"/>
                  </a:cubicBezTo>
                  <a:cubicBezTo>
                    <a:pt x="256" y="395"/>
                    <a:pt x="256" y="395"/>
                    <a:pt x="256" y="395"/>
                  </a:cubicBezTo>
                  <a:cubicBezTo>
                    <a:pt x="257" y="401"/>
                    <a:pt x="257" y="401"/>
                    <a:pt x="257" y="401"/>
                  </a:cubicBezTo>
                  <a:cubicBezTo>
                    <a:pt x="262" y="400"/>
                    <a:pt x="262" y="400"/>
                    <a:pt x="262" y="400"/>
                  </a:cubicBezTo>
                  <a:cubicBezTo>
                    <a:pt x="266" y="405"/>
                    <a:pt x="266" y="405"/>
                    <a:pt x="266" y="405"/>
                  </a:cubicBezTo>
                  <a:cubicBezTo>
                    <a:pt x="271" y="405"/>
                    <a:pt x="271" y="405"/>
                    <a:pt x="271" y="405"/>
                  </a:cubicBezTo>
                  <a:cubicBezTo>
                    <a:pt x="274" y="401"/>
                    <a:pt x="274" y="401"/>
                    <a:pt x="274" y="401"/>
                  </a:cubicBezTo>
                  <a:cubicBezTo>
                    <a:pt x="277" y="400"/>
                    <a:pt x="277" y="400"/>
                    <a:pt x="277" y="400"/>
                  </a:cubicBezTo>
                  <a:cubicBezTo>
                    <a:pt x="278" y="407"/>
                    <a:pt x="278" y="407"/>
                    <a:pt x="278" y="407"/>
                  </a:cubicBezTo>
                  <a:cubicBezTo>
                    <a:pt x="277" y="418"/>
                    <a:pt x="277" y="418"/>
                    <a:pt x="277" y="418"/>
                  </a:cubicBezTo>
                  <a:cubicBezTo>
                    <a:pt x="270" y="421"/>
                    <a:pt x="270" y="421"/>
                    <a:pt x="270" y="421"/>
                  </a:cubicBezTo>
                  <a:cubicBezTo>
                    <a:pt x="266" y="429"/>
                    <a:pt x="266" y="429"/>
                    <a:pt x="266" y="429"/>
                  </a:cubicBezTo>
                  <a:cubicBezTo>
                    <a:pt x="268" y="430"/>
                    <a:pt x="268" y="430"/>
                    <a:pt x="268" y="430"/>
                  </a:cubicBezTo>
                  <a:cubicBezTo>
                    <a:pt x="270" y="439"/>
                    <a:pt x="270" y="439"/>
                    <a:pt x="270" y="439"/>
                  </a:cubicBezTo>
                  <a:cubicBezTo>
                    <a:pt x="263" y="446"/>
                    <a:pt x="263" y="446"/>
                    <a:pt x="263" y="446"/>
                  </a:cubicBezTo>
                  <a:cubicBezTo>
                    <a:pt x="259" y="449"/>
                    <a:pt x="259" y="449"/>
                    <a:pt x="259" y="449"/>
                  </a:cubicBezTo>
                  <a:cubicBezTo>
                    <a:pt x="254" y="447"/>
                    <a:pt x="254" y="447"/>
                    <a:pt x="254" y="447"/>
                  </a:cubicBezTo>
                  <a:cubicBezTo>
                    <a:pt x="246" y="450"/>
                    <a:pt x="246" y="450"/>
                    <a:pt x="246" y="450"/>
                  </a:cubicBezTo>
                  <a:cubicBezTo>
                    <a:pt x="238" y="446"/>
                    <a:pt x="238" y="446"/>
                    <a:pt x="238" y="446"/>
                  </a:cubicBezTo>
                  <a:cubicBezTo>
                    <a:pt x="234" y="452"/>
                    <a:pt x="234" y="452"/>
                    <a:pt x="234" y="452"/>
                  </a:cubicBezTo>
                  <a:cubicBezTo>
                    <a:pt x="231" y="461"/>
                    <a:pt x="231" y="461"/>
                    <a:pt x="231" y="461"/>
                  </a:cubicBezTo>
                  <a:cubicBezTo>
                    <a:pt x="234" y="468"/>
                    <a:pt x="234" y="468"/>
                    <a:pt x="234" y="468"/>
                  </a:cubicBezTo>
                  <a:cubicBezTo>
                    <a:pt x="226" y="471"/>
                    <a:pt x="226" y="471"/>
                    <a:pt x="226" y="471"/>
                  </a:cubicBezTo>
                  <a:cubicBezTo>
                    <a:pt x="225" y="470"/>
                    <a:pt x="225" y="467"/>
                    <a:pt x="224" y="465"/>
                  </a:cubicBezTo>
                  <a:cubicBezTo>
                    <a:pt x="222" y="459"/>
                    <a:pt x="224" y="460"/>
                    <a:pt x="221" y="454"/>
                  </a:cubicBezTo>
                  <a:cubicBezTo>
                    <a:pt x="218" y="449"/>
                    <a:pt x="221" y="450"/>
                    <a:pt x="222" y="445"/>
                  </a:cubicBezTo>
                  <a:cubicBezTo>
                    <a:pt x="222" y="439"/>
                    <a:pt x="222" y="436"/>
                    <a:pt x="218" y="436"/>
                  </a:cubicBezTo>
                  <a:cubicBezTo>
                    <a:pt x="217" y="436"/>
                    <a:pt x="217" y="436"/>
                    <a:pt x="216" y="436"/>
                  </a:cubicBezTo>
                  <a:cubicBezTo>
                    <a:pt x="217" y="410"/>
                    <a:pt x="217" y="410"/>
                    <a:pt x="217" y="410"/>
                  </a:cubicBezTo>
                  <a:cubicBezTo>
                    <a:pt x="214" y="409"/>
                    <a:pt x="214" y="409"/>
                    <a:pt x="214" y="409"/>
                  </a:cubicBezTo>
                  <a:cubicBezTo>
                    <a:pt x="208" y="415"/>
                    <a:pt x="208" y="415"/>
                    <a:pt x="208" y="415"/>
                  </a:cubicBezTo>
                  <a:cubicBezTo>
                    <a:pt x="196" y="417"/>
                    <a:pt x="196" y="417"/>
                    <a:pt x="196" y="417"/>
                  </a:cubicBezTo>
                  <a:cubicBezTo>
                    <a:pt x="191" y="424"/>
                    <a:pt x="191" y="424"/>
                    <a:pt x="191" y="424"/>
                  </a:cubicBezTo>
                  <a:cubicBezTo>
                    <a:pt x="186" y="425"/>
                    <a:pt x="186" y="425"/>
                    <a:pt x="186" y="425"/>
                  </a:cubicBezTo>
                  <a:cubicBezTo>
                    <a:pt x="180" y="429"/>
                    <a:pt x="180" y="429"/>
                    <a:pt x="180" y="429"/>
                  </a:cubicBezTo>
                  <a:cubicBezTo>
                    <a:pt x="171" y="424"/>
                    <a:pt x="171" y="424"/>
                    <a:pt x="171" y="424"/>
                  </a:cubicBezTo>
                  <a:cubicBezTo>
                    <a:pt x="165" y="427"/>
                    <a:pt x="165" y="427"/>
                    <a:pt x="165" y="427"/>
                  </a:cubicBezTo>
                  <a:cubicBezTo>
                    <a:pt x="154" y="426"/>
                    <a:pt x="154" y="426"/>
                    <a:pt x="154" y="426"/>
                  </a:cubicBezTo>
                  <a:cubicBezTo>
                    <a:pt x="154" y="436"/>
                    <a:pt x="154" y="436"/>
                    <a:pt x="154" y="436"/>
                  </a:cubicBezTo>
                  <a:cubicBezTo>
                    <a:pt x="148" y="442"/>
                    <a:pt x="148" y="442"/>
                    <a:pt x="148" y="442"/>
                  </a:cubicBezTo>
                  <a:cubicBezTo>
                    <a:pt x="142" y="443"/>
                    <a:pt x="142" y="443"/>
                    <a:pt x="142" y="443"/>
                  </a:cubicBezTo>
                  <a:cubicBezTo>
                    <a:pt x="143" y="434"/>
                    <a:pt x="143" y="434"/>
                    <a:pt x="143" y="434"/>
                  </a:cubicBezTo>
                  <a:cubicBezTo>
                    <a:pt x="136" y="432"/>
                    <a:pt x="136" y="432"/>
                    <a:pt x="136" y="432"/>
                  </a:cubicBezTo>
                  <a:cubicBezTo>
                    <a:pt x="134" y="427"/>
                    <a:pt x="134" y="427"/>
                    <a:pt x="134" y="427"/>
                  </a:cubicBezTo>
                  <a:cubicBezTo>
                    <a:pt x="130" y="422"/>
                    <a:pt x="130" y="422"/>
                    <a:pt x="130" y="422"/>
                  </a:cubicBezTo>
                  <a:cubicBezTo>
                    <a:pt x="129" y="417"/>
                    <a:pt x="129" y="417"/>
                    <a:pt x="129" y="417"/>
                  </a:cubicBezTo>
                  <a:cubicBezTo>
                    <a:pt x="124" y="415"/>
                    <a:pt x="124" y="415"/>
                    <a:pt x="124" y="415"/>
                  </a:cubicBezTo>
                  <a:cubicBezTo>
                    <a:pt x="119" y="419"/>
                    <a:pt x="119" y="419"/>
                    <a:pt x="119" y="419"/>
                  </a:cubicBezTo>
                  <a:cubicBezTo>
                    <a:pt x="115" y="413"/>
                    <a:pt x="115" y="413"/>
                    <a:pt x="115" y="413"/>
                  </a:cubicBezTo>
                  <a:cubicBezTo>
                    <a:pt x="107" y="409"/>
                    <a:pt x="107" y="409"/>
                    <a:pt x="107" y="409"/>
                  </a:cubicBezTo>
                  <a:cubicBezTo>
                    <a:pt x="104" y="397"/>
                    <a:pt x="104" y="397"/>
                    <a:pt x="104" y="397"/>
                  </a:cubicBezTo>
                  <a:cubicBezTo>
                    <a:pt x="106" y="389"/>
                    <a:pt x="106" y="389"/>
                    <a:pt x="106" y="389"/>
                  </a:cubicBezTo>
                  <a:cubicBezTo>
                    <a:pt x="104" y="383"/>
                    <a:pt x="104" y="383"/>
                    <a:pt x="104" y="383"/>
                  </a:cubicBezTo>
                  <a:cubicBezTo>
                    <a:pt x="109" y="378"/>
                    <a:pt x="109" y="378"/>
                    <a:pt x="109" y="378"/>
                  </a:cubicBezTo>
                  <a:cubicBezTo>
                    <a:pt x="109" y="372"/>
                    <a:pt x="109" y="372"/>
                    <a:pt x="109" y="372"/>
                  </a:cubicBezTo>
                  <a:cubicBezTo>
                    <a:pt x="116" y="367"/>
                    <a:pt x="116" y="367"/>
                    <a:pt x="116" y="367"/>
                  </a:cubicBezTo>
                  <a:cubicBezTo>
                    <a:pt x="115" y="356"/>
                    <a:pt x="115" y="356"/>
                    <a:pt x="115" y="356"/>
                  </a:cubicBezTo>
                  <a:cubicBezTo>
                    <a:pt x="122" y="352"/>
                    <a:pt x="122" y="352"/>
                    <a:pt x="122" y="352"/>
                  </a:cubicBezTo>
                  <a:cubicBezTo>
                    <a:pt x="122" y="347"/>
                    <a:pt x="122" y="347"/>
                    <a:pt x="122" y="347"/>
                  </a:cubicBezTo>
                  <a:cubicBezTo>
                    <a:pt x="114" y="339"/>
                    <a:pt x="114" y="339"/>
                    <a:pt x="114" y="339"/>
                  </a:cubicBezTo>
                  <a:cubicBezTo>
                    <a:pt x="117" y="335"/>
                    <a:pt x="117" y="335"/>
                    <a:pt x="117" y="335"/>
                  </a:cubicBezTo>
                  <a:cubicBezTo>
                    <a:pt x="124" y="336"/>
                    <a:pt x="124" y="336"/>
                    <a:pt x="124" y="336"/>
                  </a:cubicBezTo>
                  <a:cubicBezTo>
                    <a:pt x="134" y="332"/>
                    <a:pt x="134" y="332"/>
                    <a:pt x="134" y="332"/>
                  </a:cubicBezTo>
                  <a:cubicBezTo>
                    <a:pt x="135" y="323"/>
                    <a:pt x="135" y="323"/>
                    <a:pt x="135" y="323"/>
                  </a:cubicBezTo>
                  <a:cubicBezTo>
                    <a:pt x="130" y="314"/>
                    <a:pt x="130" y="314"/>
                    <a:pt x="130" y="314"/>
                  </a:cubicBezTo>
                  <a:cubicBezTo>
                    <a:pt x="124" y="305"/>
                    <a:pt x="124" y="305"/>
                    <a:pt x="124" y="305"/>
                  </a:cubicBezTo>
                  <a:cubicBezTo>
                    <a:pt x="116" y="305"/>
                    <a:pt x="116" y="305"/>
                    <a:pt x="116" y="305"/>
                  </a:cubicBezTo>
                  <a:cubicBezTo>
                    <a:pt x="111" y="313"/>
                    <a:pt x="111" y="313"/>
                    <a:pt x="111" y="313"/>
                  </a:cubicBezTo>
                  <a:cubicBezTo>
                    <a:pt x="106" y="314"/>
                    <a:pt x="106" y="314"/>
                    <a:pt x="106" y="314"/>
                  </a:cubicBezTo>
                  <a:cubicBezTo>
                    <a:pt x="103" y="320"/>
                    <a:pt x="103" y="320"/>
                    <a:pt x="103" y="320"/>
                  </a:cubicBezTo>
                  <a:cubicBezTo>
                    <a:pt x="102" y="329"/>
                    <a:pt x="102" y="329"/>
                    <a:pt x="102" y="329"/>
                  </a:cubicBezTo>
                  <a:cubicBezTo>
                    <a:pt x="96" y="330"/>
                    <a:pt x="96" y="330"/>
                    <a:pt x="96" y="330"/>
                  </a:cubicBezTo>
                  <a:cubicBezTo>
                    <a:pt x="88" y="341"/>
                    <a:pt x="88" y="341"/>
                    <a:pt x="88" y="341"/>
                  </a:cubicBezTo>
                  <a:cubicBezTo>
                    <a:pt x="81" y="346"/>
                    <a:pt x="81" y="346"/>
                    <a:pt x="81" y="346"/>
                  </a:cubicBezTo>
                  <a:cubicBezTo>
                    <a:pt x="72" y="331"/>
                    <a:pt x="72" y="331"/>
                    <a:pt x="72" y="331"/>
                  </a:cubicBezTo>
                  <a:cubicBezTo>
                    <a:pt x="62" y="336"/>
                    <a:pt x="62" y="336"/>
                    <a:pt x="62" y="336"/>
                  </a:cubicBezTo>
                  <a:cubicBezTo>
                    <a:pt x="54" y="334"/>
                    <a:pt x="54" y="334"/>
                    <a:pt x="54" y="334"/>
                  </a:cubicBezTo>
                  <a:cubicBezTo>
                    <a:pt x="49" y="328"/>
                    <a:pt x="49" y="328"/>
                    <a:pt x="49" y="328"/>
                  </a:cubicBezTo>
                  <a:cubicBezTo>
                    <a:pt x="56" y="318"/>
                    <a:pt x="56" y="318"/>
                    <a:pt x="56" y="318"/>
                  </a:cubicBezTo>
                  <a:cubicBezTo>
                    <a:pt x="52" y="311"/>
                    <a:pt x="52" y="311"/>
                    <a:pt x="52" y="311"/>
                  </a:cubicBezTo>
                  <a:cubicBezTo>
                    <a:pt x="57" y="306"/>
                    <a:pt x="57" y="306"/>
                    <a:pt x="57" y="306"/>
                  </a:cubicBezTo>
                  <a:cubicBezTo>
                    <a:pt x="56" y="296"/>
                    <a:pt x="56" y="296"/>
                    <a:pt x="56" y="296"/>
                  </a:cubicBezTo>
                  <a:cubicBezTo>
                    <a:pt x="59" y="292"/>
                    <a:pt x="59" y="292"/>
                    <a:pt x="59" y="292"/>
                  </a:cubicBezTo>
                  <a:cubicBezTo>
                    <a:pt x="62" y="278"/>
                    <a:pt x="62" y="278"/>
                    <a:pt x="62" y="278"/>
                  </a:cubicBezTo>
                  <a:cubicBezTo>
                    <a:pt x="59" y="276"/>
                    <a:pt x="59" y="276"/>
                    <a:pt x="59" y="276"/>
                  </a:cubicBezTo>
                  <a:cubicBezTo>
                    <a:pt x="52" y="277"/>
                    <a:pt x="52" y="277"/>
                    <a:pt x="52" y="277"/>
                  </a:cubicBezTo>
                  <a:cubicBezTo>
                    <a:pt x="45" y="282"/>
                    <a:pt x="45" y="282"/>
                    <a:pt x="45" y="282"/>
                  </a:cubicBezTo>
                  <a:cubicBezTo>
                    <a:pt x="39" y="284"/>
                    <a:pt x="39" y="284"/>
                    <a:pt x="39" y="284"/>
                  </a:cubicBezTo>
                  <a:cubicBezTo>
                    <a:pt x="33" y="288"/>
                    <a:pt x="33" y="288"/>
                    <a:pt x="33" y="288"/>
                  </a:cubicBezTo>
                  <a:cubicBezTo>
                    <a:pt x="29" y="289"/>
                    <a:pt x="29" y="289"/>
                    <a:pt x="29" y="289"/>
                  </a:cubicBezTo>
                  <a:cubicBezTo>
                    <a:pt x="25" y="282"/>
                    <a:pt x="25" y="282"/>
                    <a:pt x="25" y="282"/>
                  </a:cubicBezTo>
                  <a:cubicBezTo>
                    <a:pt x="26" y="273"/>
                    <a:pt x="26" y="273"/>
                    <a:pt x="26" y="273"/>
                  </a:cubicBezTo>
                  <a:cubicBezTo>
                    <a:pt x="21" y="269"/>
                    <a:pt x="21" y="269"/>
                    <a:pt x="21" y="269"/>
                  </a:cubicBezTo>
                  <a:cubicBezTo>
                    <a:pt x="27" y="263"/>
                    <a:pt x="27" y="263"/>
                    <a:pt x="27" y="263"/>
                  </a:cubicBezTo>
                  <a:cubicBezTo>
                    <a:pt x="27" y="254"/>
                    <a:pt x="27" y="254"/>
                    <a:pt x="27" y="254"/>
                  </a:cubicBezTo>
                  <a:cubicBezTo>
                    <a:pt x="18" y="251"/>
                    <a:pt x="18" y="251"/>
                    <a:pt x="18" y="251"/>
                  </a:cubicBezTo>
                  <a:cubicBezTo>
                    <a:pt x="8" y="253"/>
                    <a:pt x="8" y="253"/>
                    <a:pt x="8" y="253"/>
                  </a:cubicBezTo>
                  <a:cubicBezTo>
                    <a:pt x="7" y="248"/>
                    <a:pt x="7" y="248"/>
                    <a:pt x="7" y="248"/>
                  </a:cubicBezTo>
                  <a:cubicBezTo>
                    <a:pt x="13" y="243"/>
                    <a:pt x="13" y="243"/>
                    <a:pt x="13" y="243"/>
                  </a:cubicBezTo>
                  <a:cubicBezTo>
                    <a:pt x="10" y="238"/>
                    <a:pt x="10" y="238"/>
                    <a:pt x="10" y="238"/>
                  </a:cubicBezTo>
                  <a:cubicBezTo>
                    <a:pt x="13" y="229"/>
                    <a:pt x="13" y="229"/>
                    <a:pt x="13" y="229"/>
                  </a:cubicBezTo>
                  <a:cubicBezTo>
                    <a:pt x="7" y="228"/>
                    <a:pt x="7" y="228"/>
                    <a:pt x="7" y="228"/>
                  </a:cubicBezTo>
                  <a:cubicBezTo>
                    <a:pt x="0" y="221"/>
                    <a:pt x="0" y="221"/>
                    <a:pt x="0" y="221"/>
                  </a:cubicBezTo>
                  <a:cubicBezTo>
                    <a:pt x="6" y="221"/>
                    <a:pt x="6" y="221"/>
                    <a:pt x="6" y="221"/>
                  </a:cubicBezTo>
                  <a:cubicBezTo>
                    <a:pt x="6" y="213"/>
                    <a:pt x="6" y="213"/>
                    <a:pt x="6" y="213"/>
                  </a:cubicBezTo>
                  <a:cubicBezTo>
                    <a:pt x="1" y="206"/>
                    <a:pt x="1" y="206"/>
                    <a:pt x="1" y="206"/>
                  </a:cubicBezTo>
                  <a:cubicBezTo>
                    <a:pt x="5" y="201"/>
                    <a:pt x="5" y="201"/>
                    <a:pt x="5" y="201"/>
                  </a:cubicBezTo>
                  <a:cubicBezTo>
                    <a:pt x="0" y="196"/>
                    <a:pt x="0" y="196"/>
                    <a:pt x="0" y="196"/>
                  </a:cubicBezTo>
                  <a:cubicBezTo>
                    <a:pt x="4" y="191"/>
                    <a:pt x="4" y="191"/>
                    <a:pt x="4" y="191"/>
                  </a:cubicBezTo>
                  <a:cubicBezTo>
                    <a:pt x="1" y="189"/>
                    <a:pt x="1" y="189"/>
                    <a:pt x="1" y="189"/>
                  </a:cubicBezTo>
                  <a:cubicBezTo>
                    <a:pt x="2" y="180"/>
                    <a:pt x="2" y="180"/>
                    <a:pt x="2" y="180"/>
                  </a:cubicBezTo>
                  <a:cubicBezTo>
                    <a:pt x="10" y="174"/>
                    <a:pt x="10" y="174"/>
                    <a:pt x="10" y="174"/>
                  </a:cubicBezTo>
                  <a:cubicBezTo>
                    <a:pt x="17" y="174"/>
                    <a:pt x="17" y="174"/>
                    <a:pt x="17" y="174"/>
                  </a:cubicBezTo>
                  <a:cubicBezTo>
                    <a:pt x="26" y="170"/>
                    <a:pt x="26" y="170"/>
                    <a:pt x="26" y="170"/>
                  </a:cubicBezTo>
                  <a:cubicBezTo>
                    <a:pt x="29" y="163"/>
                    <a:pt x="29" y="163"/>
                    <a:pt x="29" y="163"/>
                  </a:cubicBezTo>
                  <a:cubicBezTo>
                    <a:pt x="26" y="158"/>
                    <a:pt x="26" y="158"/>
                    <a:pt x="26" y="158"/>
                  </a:cubicBezTo>
                  <a:cubicBezTo>
                    <a:pt x="27" y="152"/>
                    <a:pt x="27" y="152"/>
                    <a:pt x="27" y="152"/>
                  </a:cubicBezTo>
                  <a:cubicBezTo>
                    <a:pt x="34" y="152"/>
                    <a:pt x="34" y="152"/>
                    <a:pt x="34" y="152"/>
                  </a:cubicBezTo>
                  <a:cubicBezTo>
                    <a:pt x="44" y="143"/>
                    <a:pt x="44" y="143"/>
                    <a:pt x="44" y="143"/>
                  </a:cubicBezTo>
                  <a:cubicBezTo>
                    <a:pt x="43" y="129"/>
                    <a:pt x="43" y="129"/>
                    <a:pt x="43" y="129"/>
                  </a:cubicBezTo>
                  <a:cubicBezTo>
                    <a:pt x="51" y="127"/>
                    <a:pt x="51" y="127"/>
                    <a:pt x="51" y="127"/>
                  </a:cubicBezTo>
                  <a:cubicBezTo>
                    <a:pt x="51" y="123"/>
                    <a:pt x="51" y="123"/>
                    <a:pt x="51" y="123"/>
                  </a:cubicBezTo>
                  <a:cubicBezTo>
                    <a:pt x="44" y="114"/>
                    <a:pt x="44" y="114"/>
                    <a:pt x="44" y="114"/>
                  </a:cubicBezTo>
                  <a:cubicBezTo>
                    <a:pt x="38" y="105"/>
                    <a:pt x="38" y="105"/>
                    <a:pt x="38" y="105"/>
                  </a:cubicBezTo>
                  <a:cubicBezTo>
                    <a:pt x="28" y="102"/>
                    <a:pt x="28" y="102"/>
                    <a:pt x="28" y="102"/>
                  </a:cubicBezTo>
                  <a:cubicBezTo>
                    <a:pt x="28" y="88"/>
                    <a:pt x="28" y="88"/>
                    <a:pt x="28" y="88"/>
                  </a:cubicBezTo>
                  <a:cubicBezTo>
                    <a:pt x="25" y="82"/>
                    <a:pt x="25" y="82"/>
                    <a:pt x="25" y="82"/>
                  </a:cubicBezTo>
                  <a:cubicBezTo>
                    <a:pt x="32" y="75"/>
                    <a:pt x="32" y="75"/>
                    <a:pt x="32" y="75"/>
                  </a:cubicBezTo>
                  <a:cubicBezTo>
                    <a:pt x="30" y="57"/>
                    <a:pt x="30" y="57"/>
                    <a:pt x="30" y="57"/>
                  </a:cubicBezTo>
                  <a:cubicBezTo>
                    <a:pt x="27" y="49"/>
                    <a:pt x="27" y="49"/>
                    <a:pt x="27" y="49"/>
                  </a:cubicBezTo>
                  <a:cubicBezTo>
                    <a:pt x="22" y="44"/>
                    <a:pt x="22" y="44"/>
                    <a:pt x="22" y="44"/>
                  </a:cubicBezTo>
                  <a:cubicBezTo>
                    <a:pt x="24" y="36"/>
                    <a:pt x="24" y="36"/>
                    <a:pt x="24" y="36"/>
                  </a:cubicBezTo>
                  <a:cubicBezTo>
                    <a:pt x="32" y="36"/>
                    <a:pt x="32" y="36"/>
                    <a:pt x="32" y="36"/>
                  </a:cubicBezTo>
                  <a:cubicBezTo>
                    <a:pt x="43" y="41"/>
                    <a:pt x="43" y="41"/>
                    <a:pt x="43" y="41"/>
                  </a:cubicBezTo>
                  <a:cubicBezTo>
                    <a:pt x="49" y="39"/>
                    <a:pt x="49" y="39"/>
                    <a:pt x="49" y="39"/>
                  </a:cubicBezTo>
                  <a:cubicBezTo>
                    <a:pt x="57" y="32"/>
                    <a:pt x="57" y="32"/>
                    <a:pt x="57" y="32"/>
                  </a:cubicBezTo>
                  <a:cubicBezTo>
                    <a:pt x="64" y="24"/>
                    <a:pt x="64" y="24"/>
                    <a:pt x="64" y="24"/>
                  </a:cubicBezTo>
                  <a:cubicBezTo>
                    <a:pt x="69" y="23"/>
                    <a:pt x="69" y="23"/>
                    <a:pt x="69" y="23"/>
                  </a:cubicBezTo>
                  <a:cubicBezTo>
                    <a:pt x="77" y="27"/>
                    <a:pt x="77" y="27"/>
                    <a:pt x="77" y="27"/>
                  </a:cubicBezTo>
                  <a:cubicBezTo>
                    <a:pt x="74" y="9"/>
                    <a:pt x="74" y="9"/>
                    <a:pt x="74" y="9"/>
                  </a:cubicBezTo>
                  <a:cubicBezTo>
                    <a:pt x="80" y="9"/>
                    <a:pt x="80" y="9"/>
                    <a:pt x="80" y="9"/>
                  </a:cubicBezTo>
                  <a:cubicBezTo>
                    <a:pt x="88" y="0"/>
                    <a:pt x="88" y="0"/>
                    <a:pt x="88" y="0"/>
                  </a:cubicBezTo>
                  <a:cubicBezTo>
                    <a:pt x="103" y="1"/>
                    <a:pt x="103" y="1"/>
                    <a:pt x="103" y="1"/>
                  </a:cubicBezTo>
                  <a:cubicBezTo>
                    <a:pt x="119" y="11"/>
                    <a:pt x="119" y="11"/>
                    <a:pt x="119" y="11"/>
                  </a:cubicBezTo>
                  <a:cubicBezTo>
                    <a:pt x="119" y="16"/>
                    <a:pt x="119" y="16"/>
                    <a:pt x="119" y="16"/>
                  </a:cubicBezTo>
                  <a:cubicBezTo>
                    <a:pt x="124" y="22"/>
                    <a:pt x="124" y="22"/>
                    <a:pt x="124" y="22"/>
                  </a:cubicBezTo>
                  <a:cubicBezTo>
                    <a:pt x="119" y="24"/>
                    <a:pt x="119" y="24"/>
                    <a:pt x="119" y="24"/>
                  </a:cubicBezTo>
                  <a:cubicBezTo>
                    <a:pt x="116" y="30"/>
                    <a:pt x="116" y="30"/>
                    <a:pt x="116" y="30"/>
                  </a:cubicBezTo>
                  <a:cubicBezTo>
                    <a:pt x="118" y="37"/>
                    <a:pt x="118" y="37"/>
                    <a:pt x="118" y="37"/>
                  </a:cubicBezTo>
                  <a:cubicBezTo>
                    <a:pt x="125" y="39"/>
                    <a:pt x="125" y="39"/>
                    <a:pt x="125" y="39"/>
                  </a:cubicBezTo>
                  <a:cubicBezTo>
                    <a:pt x="133" y="31"/>
                    <a:pt x="133" y="31"/>
                    <a:pt x="133" y="31"/>
                  </a:cubicBezTo>
                  <a:cubicBezTo>
                    <a:pt x="142" y="35"/>
                    <a:pt x="142" y="35"/>
                    <a:pt x="142" y="35"/>
                  </a:cubicBezTo>
                  <a:cubicBezTo>
                    <a:pt x="147" y="31"/>
                    <a:pt x="147" y="31"/>
                    <a:pt x="147" y="31"/>
                  </a:cubicBezTo>
                  <a:cubicBezTo>
                    <a:pt x="152" y="42"/>
                    <a:pt x="152" y="42"/>
                    <a:pt x="152" y="42"/>
                  </a:cubicBezTo>
                  <a:close/>
                  <a:moveTo>
                    <a:pt x="130" y="232"/>
                  </a:moveTo>
                  <a:cubicBezTo>
                    <a:pt x="129" y="236"/>
                    <a:pt x="128" y="238"/>
                    <a:pt x="130" y="240"/>
                  </a:cubicBezTo>
                  <a:cubicBezTo>
                    <a:pt x="133" y="243"/>
                    <a:pt x="135" y="239"/>
                    <a:pt x="137" y="241"/>
                  </a:cubicBezTo>
                  <a:cubicBezTo>
                    <a:pt x="139" y="244"/>
                    <a:pt x="141" y="239"/>
                    <a:pt x="139" y="235"/>
                  </a:cubicBezTo>
                  <a:cubicBezTo>
                    <a:pt x="136" y="229"/>
                    <a:pt x="136" y="227"/>
                    <a:pt x="130" y="23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60">
              <a:extLst>
                <a:ext uri="{FF2B5EF4-FFF2-40B4-BE49-F238E27FC236}">
                  <a16:creationId xmlns:a16="http://schemas.microsoft.com/office/drawing/2014/main" id="{5E909390-1660-40E0-89C0-E749772294BA}"/>
                </a:ext>
              </a:extLst>
            </p:cNvPr>
            <p:cNvSpPr>
              <a:spLocks/>
            </p:cNvSpPr>
            <p:nvPr/>
          </p:nvSpPr>
          <p:spPr bwMode="auto">
            <a:xfrm>
              <a:off x="898" y="3826"/>
              <a:ext cx="160" cy="213"/>
            </a:xfrm>
            <a:custGeom>
              <a:avLst/>
              <a:gdLst>
                <a:gd name="T0" fmla="*/ 4 w 77"/>
                <a:gd name="T1" fmla="*/ 70 h 102"/>
                <a:gd name="T2" fmla="*/ 6 w 77"/>
                <a:gd name="T3" fmla="*/ 70 h 102"/>
                <a:gd name="T4" fmla="*/ 12 w 77"/>
                <a:gd name="T5" fmla="*/ 71 h 102"/>
                <a:gd name="T6" fmla="*/ 16 w 77"/>
                <a:gd name="T7" fmla="*/ 73 h 102"/>
                <a:gd name="T8" fmla="*/ 22 w 77"/>
                <a:gd name="T9" fmla="*/ 82 h 102"/>
                <a:gd name="T10" fmla="*/ 27 w 77"/>
                <a:gd name="T11" fmla="*/ 81 h 102"/>
                <a:gd name="T12" fmla="*/ 33 w 77"/>
                <a:gd name="T13" fmla="*/ 85 h 102"/>
                <a:gd name="T14" fmla="*/ 33 w 77"/>
                <a:gd name="T15" fmla="*/ 89 h 102"/>
                <a:gd name="T16" fmla="*/ 33 w 77"/>
                <a:gd name="T17" fmla="*/ 90 h 102"/>
                <a:gd name="T18" fmla="*/ 32 w 77"/>
                <a:gd name="T19" fmla="*/ 90 h 102"/>
                <a:gd name="T20" fmla="*/ 36 w 77"/>
                <a:gd name="T21" fmla="*/ 92 h 102"/>
                <a:gd name="T22" fmla="*/ 39 w 77"/>
                <a:gd name="T23" fmla="*/ 95 h 102"/>
                <a:gd name="T24" fmla="*/ 39 w 77"/>
                <a:gd name="T25" fmla="*/ 101 h 102"/>
                <a:gd name="T26" fmla="*/ 41 w 77"/>
                <a:gd name="T27" fmla="*/ 101 h 102"/>
                <a:gd name="T28" fmla="*/ 45 w 77"/>
                <a:gd name="T29" fmla="*/ 96 h 102"/>
                <a:gd name="T30" fmla="*/ 51 w 77"/>
                <a:gd name="T31" fmla="*/ 102 h 102"/>
                <a:gd name="T32" fmla="*/ 56 w 77"/>
                <a:gd name="T33" fmla="*/ 102 h 102"/>
                <a:gd name="T34" fmla="*/ 56 w 77"/>
                <a:gd name="T35" fmla="*/ 102 h 102"/>
                <a:gd name="T36" fmla="*/ 57 w 77"/>
                <a:gd name="T37" fmla="*/ 98 h 102"/>
                <a:gd name="T38" fmla="*/ 56 w 77"/>
                <a:gd name="T39" fmla="*/ 92 h 102"/>
                <a:gd name="T40" fmla="*/ 61 w 77"/>
                <a:gd name="T41" fmla="*/ 91 h 102"/>
                <a:gd name="T42" fmla="*/ 63 w 77"/>
                <a:gd name="T43" fmla="*/ 84 h 102"/>
                <a:gd name="T44" fmla="*/ 71 w 77"/>
                <a:gd name="T45" fmla="*/ 85 h 102"/>
                <a:gd name="T46" fmla="*/ 77 w 77"/>
                <a:gd name="T47" fmla="*/ 81 h 102"/>
                <a:gd name="T48" fmla="*/ 77 w 77"/>
                <a:gd name="T49" fmla="*/ 80 h 102"/>
                <a:gd name="T50" fmla="*/ 76 w 77"/>
                <a:gd name="T51" fmla="*/ 71 h 102"/>
                <a:gd name="T52" fmla="*/ 74 w 77"/>
                <a:gd name="T53" fmla="*/ 64 h 102"/>
                <a:gd name="T54" fmla="*/ 69 w 77"/>
                <a:gd name="T55" fmla="*/ 55 h 102"/>
                <a:gd name="T56" fmla="*/ 61 w 77"/>
                <a:gd name="T57" fmla="*/ 44 h 102"/>
                <a:gd name="T58" fmla="*/ 62 w 77"/>
                <a:gd name="T59" fmla="*/ 34 h 102"/>
                <a:gd name="T60" fmla="*/ 56 w 77"/>
                <a:gd name="T61" fmla="*/ 27 h 102"/>
                <a:gd name="T62" fmla="*/ 51 w 77"/>
                <a:gd name="T63" fmla="*/ 17 h 102"/>
                <a:gd name="T64" fmla="*/ 42 w 77"/>
                <a:gd name="T65" fmla="*/ 16 h 102"/>
                <a:gd name="T66" fmla="*/ 36 w 77"/>
                <a:gd name="T67" fmla="*/ 10 h 102"/>
                <a:gd name="T68" fmla="*/ 30 w 77"/>
                <a:gd name="T69" fmla="*/ 7 h 102"/>
                <a:gd name="T70" fmla="*/ 23 w 77"/>
                <a:gd name="T71" fmla="*/ 1 h 102"/>
                <a:gd name="T72" fmla="*/ 15 w 77"/>
                <a:gd name="T73" fmla="*/ 5 h 102"/>
                <a:gd name="T74" fmla="*/ 6 w 77"/>
                <a:gd name="T75" fmla="*/ 3 h 102"/>
                <a:gd name="T76" fmla="*/ 5 w 77"/>
                <a:gd name="T77" fmla="*/ 10 h 102"/>
                <a:gd name="T78" fmla="*/ 7 w 77"/>
                <a:gd name="T79" fmla="*/ 16 h 102"/>
                <a:gd name="T80" fmla="*/ 7 w 77"/>
                <a:gd name="T81" fmla="*/ 21 h 102"/>
                <a:gd name="T82" fmla="*/ 9 w 77"/>
                <a:gd name="T83" fmla="*/ 27 h 102"/>
                <a:gd name="T84" fmla="*/ 0 w 77"/>
                <a:gd name="T85" fmla="*/ 32 h 102"/>
                <a:gd name="T86" fmla="*/ 0 w 77"/>
                <a:gd name="T87" fmla="*/ 40 h 102"/>
                <a:gd name="T88" fmla="*/ 2 w 77"/>
                <a:gd name="T89" fmla="*/ 41 h 102"/>
                <a:gd name="T90" fmla="*/ 3 w 77"/>
                <a:gd name="T91" fmla="*/ 44 h 102"/>
                <a:gd name="T92" fmla="*/ 5 w 77"/>
                <a:gd name="T93" fmla="*/ 49 h 102"/>
                <a:gd name="T94" fmla="*/ 9 w 77"/>
                <a:gd name="T95" fmla="*/ 55 h 102"/>
                <a:gd name="T96" fmla="*/ 3 w 77"/>
                <a:gd name="T97" fmla="*/ 57 h 102"/>
                <a:gd name="T98" fmla="*/ 3 w 77"/>
                <a:gd name="T99" fmla="*/ 60 h 102"/>
                <a:gd name="T100" fmla="*/ 6 w 77"/>
                <a:gd name="T101" fmla="*/ 64 h 102"/>
                <a:gd name="T102" fmla="*/ 5 w 77"/>
                <a:gd name="T103" fmla="*/ 68 h 102"/>
                <a:gd name="T104" fmla="*/ 4 w 77"/>
                <a:gd name="T105"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 h="102">
                  <a:moveTo>
                    <a:pt x="4" y="70"/>
                  </a:moveTo>
                  <a:cubicBezTo>
                    <a:pt x="6" y="70"/>
                    <a:pt x="6" y="70"/>
                    <a:pt x="6" y="70"/>
                  </a:cubicBezTo>
                  <a:cubicBezTo>
                    <a:pt x="12" y="71"/>
                    <a:pt x="12" y="71"/>
                    <a:pt x="12" y="71"/>
                  </a:cubicBezTo>
                  <a:cubicBezTo>
                    <a:pt x="16" y="73"/>
                    <a:pt x="16" y="73"/>
                    <a:pt x="16" y="73"/>
                  </a:cubicBezTo>
                  <a:cubicBezTo>
                    <a:pt x="22" y="82"/>
                    <a:pt x="22" y="82"/>
                    <a:pt x="22" y="82"/>
                  </a:cubicBezTo>
                  <a:cubicBezTo>
                    <a:pt x="27" y="81"/>
                    <a:pt x="27" y="81"/>
                    <a:pt x="27" y="81"/>
                  </a:cubicBezTo>
                  <a:cubicBezTo>
                    <a:pt x="33" y="85"/>
                    <a:pt x="33" y="85"/>
                    <a:pt x="33" y="85"/>
                  </a:cubicBezTo>
                  <a:cubicBezTo>
                    <a:pt x="33" y="89"/>
                    <a:pt x="33" y="89"/>
                    <a:pt x="33" y="89"/>
                  </a:cubicBezTo>
                  <a:cubicBezTo>
                    <a:pt x="33" y="90"/>
                    <a:pt x="33" y="90"/>
                    <a:pt x="33" y="90"/>
                  </a:cubicBezTo>
                  <a:cubicBezTo>
                    <a:pt x="32" y="90"/>
                    <a:pt x="32" y="90"/>
                    <a:pt x="32" y="90"/>
                  </a:cubicBezTo>
                  <a:cubicBezTo>
                    <a:pt x="36" y="92"/>
                    <a:pt x="36" y="92"/>
                    <a:pt x="36" y="92"/>
                  </a:cubicBezTo>
                  <a:cubicBezTo>
                    <a:pt x="39" y="95"/>
                    <a:pt x="39" y="95"/>
                    <a:pt x="39" y="95"/>
                  </a:cubicBezTo>
                  <a:cubicBezTo>
                    <a:pt x="39" y="101"/>
                    <a:pt x="39" y="101"/>
                    <a:pt x="39" y="101"/>
                  </a:cubicBezTo>
                  <a:cubicBezTo>
                    <a:pt x="40" y="101"/>
                    <a:pt x="40" y="101"/>
                    <a:pt x="41" y="101"/>
                  </a:cubicBezTo>
                  <a:cubicBezTo>
                    <a:pt x="42" y="100"/>
                    <a:pt x="45" y="96"/>
                    <a:pt x="45" y="96"/>
                  </a:cubicBezTo>
                  <a:cubicBezTo>
                    <a:pt x="45" y="96"/>
                    <a:pt x="50" y="102"/>
                    <a:pt x="51" y="102"/>
                  </a:cubicBezTo>
                  <a:cubicBezTo>
                    <a:pt x="51" y="102"/>
                    <a:pt x="53" y="102"/>
                    <a:pt x="56" y="102"/>
                  </a:cubicBezTo>
                  <a:cubicBezTo>
                    <a:pt x="56" y="102"/>
                    <a:pt x="56" y="102"/>
                    <a:pt x="56" y="102"/>
                  </a:cubicBezTo>
                  <a:cubicBezTo>
                    <a:pt x="56" y="102"/>
                    <a:pt x="59" y="100"/>
                    <a:pt x="57" y="98"/>
                  </a:cubicBezTo>
                  <a:cubicBezTo>
                    <a:pt x="56" y="95"/>
                    <a:pt x="55" y="92"/>
                    <a:pt x="56" y="92"/>
                  </a:cubicBezTo>
                  <a:cubicBezTo>
                    <a:pt x="57" y="92"/>
                    <a:pt x="61" y="92"/>
                    <a:pt x="61" y="91"/>
                  </a:cubicBezTo>
                  <a:cubicBezTo>
                    <a:pt x="61" y="89"/>
                    <a:pt x="62" y="84"/>
                    <a:pt x="63" y="84"/>
                  </a:cubicBezTo>
                  <a:cubicBezTo>
                    <a:pt x="65" y="84"/>
                    <a:pt x="68" y="87"/>
                    <a:pt x="71" y="85"/>
                  </a:cubicBezTo>
                  <a:cubicBezTo>
                    <a:pt x="72" y="84"/>
                    <a:pt x="74" y="82"/>
                    <a:pt x="77" y="81"/>
                  </a:cubicBezTo>
                  <a:cubicBezTo>
                    <a:pt x="77" y="80"/>
                    <a:pt x="77" y="80"/>
                    <a:pt x="77" y="80"/>
                  </a:cubicBezTo>
                  <a:cubicBezTo>
                    <a:pt x="77" y="80"/>
                    <a:pt x="77" y="73"/>
                    <a:pt x="76" y="71"/>
                  </a:cubicBezTo>
                  <a:cubicBezTo>
                    <a:pt x="76" y="70"/>
                    <a:pt x="74" y="67"/>
                    <a:pt x="74" y="64"/>
                  </a:cubicBezTo>
                  <a:cubicBezTo>
                    <a:pt x="74" y="61"/>
                    <a:pt x="70" y="60"/>
                    <a:pt x="69" y="55"/>
                  </a:cubicBezTo>
                  <a:cubicBezTo>
                    <a:pt x="68" y="50"/>
                    <a:pt x="61" y="48"/>
                    <a:pt x="61" y="44"/>
                  </a:cubicBezTo>
                  <a:cubicBezTo>
                    <a:pt x="62" y="41"/>
                    <a:pt x="65" y="37"/>
                    <a:pt x="62" y="34"/>
                  </a:cubicBezTo>
                  <a:cubicBezTo>
                    <a:pt x="59" y="30"/>
                    <a:pt x="58" y="33"/>
                    <a:pt x="56" y="27"/>
                  </a:cubicBezTo>
                  <a:cubicBezTo>
                    <a:pt x="54" y="21"/>
                    <a:pt x="54" y="19"/>
                    <a:pt x="51" y="17"/>
                  </a:cubicBezTo>
                  <a:cubicBezTo>
                    <a:pt x="49" y="16"/>
                    <a:pt x="45" y="18"/>
                    <a:pt x="42" y="16"/>
                  </a:cubicBezTo>
                  <a:cubicBezTo>
                    <a:pt x="40" y="13"/>
                    <a:pt x="39" y="10"/>
                    <a:pt x="36" y="10"/>
                  </a:cubicBezTo>
                  <a:cubicBezTo>
                    <a:pt x="33" y="11"/>
                    <a:pt x="32" y="12"/>
                    <a:pt x="30" y="7"/>
                  </a:cubicBezTo>
                  <a:cubicBezTo>
                    <a:pt x="27" y="3"/>
                    <a:pt x="27" y="1"/>
                    <a:pt x="23" y="1"/>
                  </a:cubicBezTo>
                  <a:cubicBezTo>
                    <a:pt x="20" y="2"/>
                    <a:pt x="18" y="6"/>
                    <a:pt x="15" y="5"/>
                  </a:cubicBezTo>
                  <a:cubicBezTo>
                    <a:pt x="12" y="4"/>
                    <a:pt x="9" y="0"/>
                    <a:pt x="6" y="3"/>
                  </a:cubicBezTo>
                  <a:cubicBezTo>
                    <a:pt x="3" y="6"/>
                    <a:pt x="7" y="9"/>
                    <a:pt x="5" y="10"/>
                  </a:cubicBezTo>
                  <a:cubicBezTo>
                    <a:pt x="3" y="12"/>
                    <a:pt x="6" y="15"/>
                    <a:pt x="7" y="16"/>
                  </a:cubicBezTo>
                  <a:cubicBezTo>
                    <a:pt x="8" y="17"/>
                    <a:pt x="8" y="20"/>
                    <a:pt x="7" y="21"/>
                  </a:cubicBezTo>
                  <a:cubicBezTo>
                    <a:pt x="6" y="23"/>
                    <a:pt x="10" y="26"/>
                    <a:pt x="9" y="27"/>
                  </a:cubicBezTo>
                  <a:cubicBezTo>
                    <a:pt x="8" y="28"/>
                    <a:pt x="0" y="32"/>
                    <a:pt x="0" y="32"/>
                  </a:cubicBezTo>
                  <a:cubicBezTo>
                    <a:pt x="0" y="32"/>
                    <a:pt x="0" y="37"/>
                    <a:pt x="0" y="40"/>
                  </a:cubicBezTo>
                  <a:cubicBezTo>
                    <a:pt x="2" y="41"/>
                    <a:pt x="2" y="41"/>
                    <a:pt x="2" y="41"/>
                  </a:cubicBezTo>
                  <a:cubicBezTo>
                    <a:pt x="3" y="44"/>
                    <a:pt x="3" y="44"/>
                    <a:pt x="3" y="44"/>
                  </a:cubicBezTo>
                  <a:cubicBezTo>
                    <a:pt x="5" y="49"/>
                    <a:pt x="5" y="49"/>
                    <a:pt x="5" y="49"/>
                  </a:cubicBezTo>
                  <a:cubicBezTo>
                    <a:pt x="9" y="55"/>
                    <a:pt x="9" y="55"/>
                    <a:pt x="9" y="55"/>
                  </a:cubicBezTo>
                  <a:cubicBezTo>
                    <a:pt x="9" y="55"/>
                    <a:pt x="3" y="56"/>
                    <a:pt x="3" y="57"/>
                  </a:cubicBezTo>
                  <a:cubicBezTo>
                    <a:pt x="2" y="58"/>
                    <a:pt x="3" y="60"/>
                    <a:pt x="3" y="60"/>
                  </a:cubicBezTo>
                  <a:cubicBezTo>
                    <a:pt x="3" y="60"/>
                    <a:pt x="6" y="64"/>
                    <a:pt x="6" y="64"/>
                  </a:cubicBezTo>
                  <a:cubicBezTo>
                    <a:pt x="5" y="68"/>
                    <a:pt x="5" y="68"/>
                    <a:pt x="5" y="68"/>
                  </a:cubicBezTo>
                  <a:lnTo>
                    <a:pt x="4" y="7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1">
              <a:extLst>
                <a:ext uri="{FF2B5EF4-FFF2-40B4-BE49-F238E27FC236}">
                  <a16:creationId xmlns:a16="http://schemas.microsoft.com/office/drawing/2014/main" id="{45E6B575-F942-4E97-9C60-84D6D61D2680}"/>
                </a:ext>
              </a:extLst>
            </p:cNvPr>
            <p:cNvSpPr>
              <a:spLocks noEditPoints="1"/>
            </p:cNvSpPr>
            <p:nvPr/>
          </p:nvSpPr>
          <p:spPr bwMode="auto">
            <a:xfrm>
              <a:off x="762" y="3691"/>
              <a:ext cx="186" cy="231"/>
            </a:xfrm>
            <a:custGeom>
              <a:avLst/>
              <a:gdLst>
                <a:gd name="T0" fmla="*/ 88 w 89"/>
                <a:gd name="T1" fmla="*/ 67 h 111"/>
                <a:gd name="T2" fmla="*/ 80 w 89"/>
                <a:gd name="T3" fmla="*/ 70 h 111"/>
                <a:gd name="T4" fmla="*/ 71 w 89"/>
                <a:gd name="T5" fmla="*/ 68 h 111"/>
                <a:gd name="T6" fmla="*/ 70 w 89"/>
                <a:gd name="T7" fmla="*/ 75 h 111"/>
                <a:gd name="T8" fmla="*/ 72 w 89"/>
                <a:gd name="T9" fmla="*/ 81 h 111"/>
                <a:gd name="T10" fmla="*/ 72 w 89"/>
                <a:gd name="T11" fmla="*/ 86 h 111"/>
                <a:gd name="T12" fmla="*/ 74 w 89"/>
                <a:gd name="T13" fmla="*/ 92 h 111"/>
                <a:gd name="T14" fmla="*/ 65 w 89"/>
                <a:gd name="T15" fmla="*/ 97 h 111"/>
                <a:gd name="T16" fmla="*/ 64 w 89"/>
                <a:gd name="T17" fmla="*/ 106 h 111"/>
                <a:gd name="T18" fmla="*/ 59 w 89"/>
                <a:gd name="T19" fmla="*/ 111 h 111"/>
                <a:gd name="T20" fmla="*/ 51 w 89"/>
                <a:gd name="T21" fmla="*/ 109 h 111"/>
                <a:gd name="T22" fmla="*/ 46 w 89"/>
                <a:gd name="T23" fmla="*/ 103 h 111"/>
                <a:gd name="T24" fmla="*/ 39 w 89"/>
                <a:gd name="T25" fmla="*/ 107 h 111"/>
                <a:gd name="T26" fmla="*/ 33 w 89"/>
                <a:gd name="T27" fmla="*/ 110 h 111"/>
                <a:gd name="T28" fmla="*/ 31 w 89"/>
                <a:gd name="T29" fmla="*/ 111 h 111"/>
                <a:gd name="T30" fmla="*/ 22 w 89"/>
                <a:gd name="T31" fmla="*/ 103 h 111"/>
                <a:gd name="T32" fmla="*/ 18 w 89"/>
                <a:gd name="T33" fmla="*/ 104 h 111"/>
                <a:gd name="T34" fmla="*/ 18 w 89"/>
                <a:gd name="T35" fmla="*/ 98 h 111"/>
                <a:gd name="T36" fmla="*/ 17 w 89"/>
                <a:gd name="T37" fmla="*/ 74 h 111"/>
                <a:gd name="T38" fmla="*/ 8 w 89"/>
                <a:gd name="T39" fmla="*/ 55 h 111"/>
                <a:gd name="T40" fmla="*/ 7 w 89"/>
                <a:gd name="T41" fmla="*/ 42 h 111"/>
                <a:gd name="T42" fmla="*/ 2 w 89"/>
                <a:gd name="T43" fmla="*/ 32 h 111"/>
                <a:gd name="T44" fmla="*/ 3 w 89"/>
                <a:gd name="T45" fmla="*/ 22 h 111"/>
                <a:gd name="T46" fmla="*/ 6 w 89"/>
                <a:gd name="T47" fmla="*/ 14 h 111"/>
                <a:gd name="T48" fmla="*/ 13 w 89"/>
                <a:gd name="T49" fmla="*/ 21 h 111"/>
                <a:gd name="T50" fmla="*/ 21 w 89"/>
                <a:gd name="T51" fmla="*/ 25 h 111"/>
                <a:gd name="T52" fmla="*/ 26 w 89"/>
                <a:gd name="T53" fmla="*/ 19 h 111"/>
                <a:gd name="T54" fmla="*/ 38 w 89"/>
                <a:gd name="T55" fmla="*/ 18 h 111"/>
                <a:gd name="T56" fmla="*/ 47 w 89"/>
                <a:gd name="T57" fmla="*/ 18 h 111"/>
                <a:gd name="T58" fmla="*/ 43 w 89"/>
                <a:gd name="T59" fmla="*/ 4 h 111"/>
                <a:gd name="T60" fmla="*/ 54 w 89"/>
                <a:gd name="T61" fmla="*/ 5 h 111"/>
                <a:gd name="T62" fmla="*/ 61 w 89"/>
                <a:gd name="T63" fmla="*/ 3 h 111"/>
                <a:gd name="T64" fmla="*/ 61 w 89"/>
                <a:gd name="T65" fmla="*/ 3 h 111"/>
                <a:gd name="T66" fmla="*/ 64 w 89"/>
                <a:gd name="T67" fmla="*/ 20 h 111"/>
                <a:gd name="T68" fmla="*/ 72 w 89"/>
                <a:gd name="T69" fmla="*/ 21 h 111"/>
                <a:gd name="T70" fmla="*/ 82 w 89"/>
                <a:gd name="T71" fmla="*/ 31 h 111"/>
                <a:gd name="T72" fmla="*/ 80 w 89"/>
                <a:gd name="T73" fmla="*/ 35 h 111"/>
                <a:gd name="T74" fmla="*/ 78 w 89"/>
                <a:gd name="T75" fmla="*/ 43 h 111"/>
                <a:gd name="T76" fmla="*/ 89 w 89"/>
                <a:gd name="T77" fmla="*/ 55 h 111"/>
                <a:gd name="T78" fmla="*/ 88 w 89"/>
                <a:gd name="T79" fmla="*/ 67 h 111"/>
                <a:gd name="T80" fmla="*/ 28 w 89"/>
                <a:gd name="T81" fmla="*/ 53 h 111"/>
                <a:gd name="T82" fmla="*/ 29 w 89"/>
                <a:gd name="T83" fmla="*/ 62 h 111"/>
                <a:gd name="T84" fmla="*/ 36 w 89"/>
                <a:gd name="T85" fmla="*/ 67 h 111"/>
                <a:gd name="T86" fmla="*/ 44 w 89"/>
                <a:gd name="T87" fmla="*/ 71 h 111"/>
                <a:gd name="T88" fmla="*/ 38 w 89"/>
                <a:gd name="T89" fmla="*/ 76 h 111"/>
                <a:gd name="T90" fmla="*/ 36 w 89"/>
                <a:gd name="T91" fmla="*/ 84 h 111"/>
                <a:gd name="T92" fmla="*/ 34 w 89"/>
                <a:gd name="T93" fmla="*/ 90 h 111"/>
                <a:gd name="T94" fmla="*/ 24 w 89"/>
                <a:gd name="T95" fmla="*/ 91 h 111"/>
                <a:gd name="T96" fmla="*/ 30 w 89"/>
                <a:gd name="T97" fmla="*/ 101 h 111"/>
                <a:gd name="T98" fmla="*/ 39 w 89"/>
                <a:gd name="T99" fmla="*/ 94 h 111"/>
                <a:gd name="T100" fmla="*/ 50 w 89"/>
                <a:gd name="T101" fmla="*/ 85 h 111"/>
                <a:gd name="T102" fmla="*/ 54 w 89"/>
                <a:gd name="T103" fmla="*/ 79 h 111"/>
                <a:gd name="T104" fmla="*/ 50 w 89"/>
                <a:gd name="T105" fmla="*/ 67 h 111"/>
                <a:gd name="T106" fmla="*/ 43 w 89"/>
                <a:gd name="T107" fmla="*/ 60 h 111"/>
                <a:gd name="T108" fmla="*/ 34 w 89"/>
                <a:gd name="T109" fmla="*/ 55 h 111"/>
                <a:gd name="T110" fmla="*/ 28 w 89"/>
                <a:gd name="T111" fmla="*/ 5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 h="111">
                  <a:moveTo>
                    <a:pt x="88" y="67"/>
                  </a:moveTo>
                  <a:cubicBezTo>
                    <a:pt x="85" y="68"/>
                    <a:pt x="82" y="71"/>
                    <a:pt x="80" y="70"/>
                  </a:cubicBezTo>
                  <a:cubicBezTo>
                    <a:pt x="77" y="69"/>
                    <a:pt x="74" y="65"/>
                    <a:pt x="71" y="68"/>
                  </a:cubicBezTo>
                  <a:cubicBezTo>
                    <a:pt x="68" y="71"/>
                    <a:pt x="72" y="74"/>
                    <a:pt x="70" y="75"/>
                  </a:cubicBezTo>
                  <a:cubicBezTo>
                    <a:pt x="68" y="77"/>
                    <a:pt x="71" y="80"/>
                    <a:pt x="72" y="81"/>
                  </a:cubicBezTo>
                  <a:cubicBezTo>
                    <a:pt x="73" y="82"/>
                    <a:pt x="73" y="85"/>
                    <a:pt x="72" y="86"/>
                  </a:cubicBezTo>
                  <a:cubicBezTo>
                    <a:pt x="71" y="88"/>
                    <a:pt x="75" y="91"/>
                    <a:pt x="74" y="92"/>
                  </a:cubicBezTo>
                  <a:cubicBezTo>
                    <a:pt x="73" y="93"/>
                    <a:pt x="65" y="97"/>
                    <a:pt x="65" y="97"/>
                  </a:cubicBezTo>
                  <a:cubicBezTo>
                    <a:pt x="65" y="97"/>
                    <a:pt x="66" y="104"/>
                    <a:pt x="64" y="106"/>
                  </a:cubicBezTo>
                  <a:cubicBezTo>
                    <a:pt x="63" y="109"/>
                    <a:pt x="60" y="111"/>
                    <a:pt x="59" y="111"/>
                  </a:cubicBezTo>
                  <a:cubicBezTo>
                    <a:pt x="57" y="111"/>
                    <a:pt x="52" y="111"/>
                    <a:pt x="51" y="109"/>
                  </a:cubicBezTo>
                  <a:cubicBezTo>
                    <a:pt x="50" y="108"/>
                    <a:pt x="48" y="103"/>
                    <a:pt x="46" y="103"/>
                  </a:cubicBezTo>
                  <a:cubicBezTo>
                    <a:pt x="44" y="104"/>
                    <a:pt x="40" y="106"/>
                    <a:pt x="39" y="107"/>
                  </a:cubicBezTo>
                  <a:cubicBezTo>
                    <a:pt x="38" y="107"/>
                    <a:pt x="34" y="108"/>
                    <a:pt x="33" y="110"/>
                  </a:cubicBezTo>
                  <a:cubicBezTo>
                    <a:pt x="32" y="110"/>
                    <a:pt x="32" y="111"/>
                    <a:pt x="31" y="111"/>
                  </a:cubicBezTo>
                  <a:cubicBezTo>
                    <a:pt x="28" y="108"/>
                    <a:pt x="24" y="105"/>
                    <a:pt x="22" y="103"/>
                  </a:cubicBezTo>
                  <a:cubicBezTo>
                    <a:pt x="22" y="102"/>
                    <a:pt x="20" y="103"/>
                    <a:pt x="18" y="104"/>
                  </a:cubicBezTo>
                  <a:cubicBezTo>
                    <a:pt x="18" y="102"/>
                    <a:pt x="18" y="100"/>
                    <a:pt x="18" y="98"/>
                  </a:cubicBezTo>
                  <a:cubicBezTo>
                    <a:pt x="18" y="93"/>
                    <a:pt x="18" y="80"/>
                    <a:pt x="17" y="74"/>
                  </a:cubicBezTo>
                  <a:cubicBezTo>
                    <a:pt x="17" y="69"/>
                    <a:pt x="9" y="58"/>
                    <a:pt x="8" y="55"/>
                  </a:cubicBezTo>
                  <a:cubicBezTo>
                    <a:pt x="8" y="51"/>
                    <a:pt x="11" y="46"/>
                    <a:pt x="7" y="42"/>
                  </a:cubicBezTo>
                  <a:cubicBezTo>
                    <a:pt x="4" y="39"/>
                    <a:pt x="0" y="36"/>
                    <a:pt x="2" y="32"/>
                  </a:cubicBezTo>
                  <a:cubicBezTo>
                    <a:pt x="4" y="28"/>
                    <a:pt x="6" y="25"/>
                    <a:pt x="3" y="22"/>
                  </a:cubicBezTo>
                  <a:cubicBezTo>
                    <a:pt x="0" y="19"/>
                    <a:pt x="4" y="14"/>
                    <a:pt x="6" y="14"/>
                  </a:cubicBezTo>
                  <a:cubicBezTo>
                    <a:pt x="9" y="14"/>
                    <a:pt x="12" y="17"/>
                    <a:pt x="13" y="21"/>
                  </a:cubicBezTo>
                  <a:cubicBezTo>
                    <a:pt x="14" y="26"/>
                    <a:pt x="21" y="29"/>
                    <a:pt x="21" y="25"/>
                  </a:cubicBezTo>
                  <a:cubicBezTo>
                    <a:pt x="22" y="21"/>
                    <a:pt x="22" y="19"/>
                    <a:pt x="26" y="19"/>
                  </a:cubicBezTo>
                  <a:cubicBezTo>
                    <a:pt x="30" y="19"/>
                    <a:pt x="35" y="20"/>
                    <a:pt x="38" y="18"/>
                  </a:cubicBezTo>
                  <a:cubicBezTo>
                    <a:pt x="41" y="16"/>
                    <a:pt x="48" y="25"/>
                    <a:pt x="47" y="18"/>
                  </a:cubicBezTo>
                  <a:cubicBezTo>
                    <a:pt x="45" y="11"/>
                    <a:pt x="41" y="7"/>
                    <a:pt x="43" y="4"/>
                  </a:cubicBezTo>
                  <a:cubicBezTo>
                    <a:pt x="46" y="1"/>
                    <a:pt x="54" y="0"/>
                    <a:pt x="54" y="5"/>
                  </a:cubicBezTo>
                  <a:cubicBezTo>
                    <a:pt x="55" y="9"/>
                    <a:pt x="59" y="4"/>
                    <a:pt x="61" y="3"/>
                  </a:cubicBezTo>
                  <a:cubicBezTo>
                    <a:pt x="61" y="3"/>
                    <a:pt x="61" y="3"/>
                    <a:pt x="61" y="3"/>
                  </a:cubicBezTo>
                  <a:cubicBezTo>
                    <a:pt x="62" y="8"/>
                    <a:pt x="64" y="19"/>
                    <a:pt x="64" y="20"/>
                  </a:cubicBezTo>
                  <a:cubicBezTo>
                    <a:pt x="65" y="22"/>
                    <a:pt x="70" y="22"/>
                    <a:pt x="72" y="21"/>
                  </a:cubicBezTo>
                  <a:cubicBezTo>
                    <a:pt x="75" y="20"/>
                    <a:pt x="82" y="31"/>
                    <a:pt x="82" y="31"/>
                  </a:cubicBezTo>
                  <a:cubicBezTo>
                    <a:pt x="82" y="31"/>
                    <a:pt x="80" y="34"/>
                    <a:pt x="80" y="35"/>
                  </a:cubicBezTo>
                  <a:cubicBezTo>
                    <a:pt x="80" y="36"/>
                    <a:pt x="80" y="43"/>
                    <a:pt x="78" y="43"/>
                  </a:cubicBezTo>
                  <a:cubicBezTo>
                    <a:pt x="77" y="43"/>
                    <a:pt x="89" y="55"/>
                    <a:pt x="89" y="55"/>
                  </a:cubicBezTo>
                  <a:cubicBezTo>
                    <a:pt x="88" y="67"/>
                    <a:pt x="88" y="67"/>
                    <a:pt x="88" y="67"/>
                  </a:cubicBezTo>
                  <a:close/>
                  <a:moveTo>
                    <a:pt x="28" y="53"/>
                  </a:moveTo>
                  <a:cubicBezTo>
                    <a:pt x="27" y="59"/>
                    <a:pt x="28" y="60"/>
                    <a:pt x="29" y="62"/>
                  </a:cubicBezTo>
                  <a:cubicBezTo>
                    <a:pt x="30" y="65"/>
                    <a:pt x="32" y="66"/>
                    <a:pt x="36" y="67"/>
                  </a:cubicBezTo>
                  <a:cubicBezTo>
                    <a:pt x="40" y="68"/>
                    <a:pt x="45" y="67"/>
                    <a:pt x="44" y="71"/>
                  </a:cubicBezTo>
                  <a:cubicBezTo>
                    <a:pt x="43" y="75"/>
                    <a:pt x="41" y="73"/>
                    <a:pt x="38" y="76"/>
                  </a:cubicBezTo>
                  <a:cubicBezTo>
                    <a:pt x="36" y="79"/>
                    <a:pt x="36" y="83"/>
                    <a:pt x="36" y="84"/>
                  </a:cubicBezTo>
                  <a:cubicBezTo>
                    <a:pt x="37" y="85"/>
                    <a:pt x="39" y="90"/>
                    <a:pt x="34" y="90"/>
                  </a:cubicBezTo>
                  <a:cubicBezTo>
                    <a:pt x="29" y="90"/>
                    <a:pt x="24" y="88"/>
                    <a:pt x="24" y="91"/>
                  </a:cubicBezTo>
                  <a:cubicBezTo>
                    <a:pt x="24" y="93"/>
                    <a:pt x="30" y="101"/>
                    <a:pt x="30" y="101"/>
                  </a:cubicBezTo>
                  <a:cubicBezTo>
                    <a:pt x="30" y="101"/>
                    <a:pt x="37" y="98"/>
                    <a:pt x="39" y="94"/>
                  </a:cubicBezTo>
                  <a:cubicBezTo>
                    <a:pt x="41" y="89"/>
                    <a:pt x="49" y="81"/>
                    <a:pt x="50" y="85"/>
                  </a:cubicBezTo>
                  <a:cubicBezTo>
                    <a:pt x="51" y="88"/>
                    <a:pt x="54" y="84"/>
                    <a:pt x="54" y="79"/>
                  </a:cubicBezTo>
                  <a:cubicBezTo>
                    <a:pt x="55" y="73"/>
                    <a:pt x="55" y="72"/>
                    <a:pt x="50" y="67"/>
                  </a:cubicBezTo>
                  <a:cubicBezTo>
                    <a:pt x="45" y="62"/>
                    <a:pt x="49" y="61"/>
                    <a:pt x="43" y="60"/>
                  </a:cubicBezTo>
                  <a:cubicBezTo>
                    <a:pt x="38" y="59"/>
                    <a:pt x="34" y="57"/>
                    <a:pt x="34" y="55"/>
                  </a:cubicBezTo>
                  <a:cubicBezTo>
                    <a:pt x="34" y="53"/>
                    <a:pt x="28" y="53"/>
                    <a:pt x="28" y="53"/>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2">
              <a:extLst>
                <a:ext uri="{FF2B5EF4-FFF2-40B4-BE49-F238E27FC236}">
                  <a16:creationId xmlns:a16="http://schemas.microsoft.com/office/drawing/2014/main" id="{1647CEE3-9AC0-49C6-AB8B-5F29691AC0B8}"/>
                </a:ext>
              </a:extLst>
            </p:cNvPr>
            <p:cNvSpPr>
              <a:spLocks/>
            </p:cNvSpPr>
            <p:nvPr/>
          </p:nvSpPr>
          <p:spPr bwMode="auto">
            <a:xfrm>
              <a:off x="1715" y="3311"/>
              <a:ext cx="289" cy="330"/>
            </a:xfrm>
            <a:custGeom>
              <a:avLst/>
              <a:gdLst>
                <a:gd name="T0" fmla="*/ 64 w 289"/>
                <a:gd name="T1" fmla="*/ 32 h 330"/>
                <a:gd name="T2" fmla="*/ 68 w 289"/>
                <a:gd name="T3" fmla="*/ 19 h 330"/>
                <a:gd name="T4" fmla="*/ 68 w 289"/>
                <a:gd name="T5" fmla="*/ 3 h 330"/>
                <a:gd name="T6" fmla="*/ 89 w 289"/>
                <a:gd name="T7" fmla="*/ 5 h 330"/>
                <a:gd name="T8" fmla="*/ 100 w 289"/>
                <a:gd name="T9" fmla="*/ 0 h 330"/>
                <a:gd name="T10" fmla="*/ 110 w 289"/>
                <a:gd name="T11" fmla="*/ 23 h 330"/>
                <a:gd name="T12" fmla="*/ 131 w 289"/>
                <a:gd name="T13" fmla="*/ 25 h 330"/>
                <a:gd name="T14" fmla="*/ 162 w 289"/>
                <a:gd name="T15" fmla="*/ 36 h 330"/>
                <a:gd name="T16" fmla="*/ 183 w 289"/>
                <a:gd name="T17" fmla="*/ 34 h 330"/>
                <a:gd name="T18" fmla="*/ 198 w 289"/>
                <a:gd name="T19" fmla="*/ 42 h 330"/>
                <a:gd name="T20" fmla="*/ 225 w 289"/>
                <a:gd name="T21" fmla="*/ 36 h 330"/>
                <a:gd name="T22" fmla="*/ 287 w 289"/>
                <a:gd name="T23" fmla="*/ 59 h 330"/>
                <a:gd name="T24" fmla="*/ 275 w 289"/>
                <a:gd name="T25" fmla="*/ 80 h 330"/>
                <a:gd name="T26" fmla="*/ 264 w 289"/>
                <a:gd name="T27" fmla="*/ 111 h 330"/>
                <a:gd name="T28" fmla="*/ 218 w 289"/>
                <a:gd name="T29" fmla="*/ 151 h 330"/>
                <a:gd name="T30" fmla="*/ 208 w 289"/>
                <a:gd name="T31" fmla="*/ 180 h 330"/>
                <a:gd name="T32" fmla="*/ 216 w 289"/>
                <a:gd name="T33" fmla="*/ 205 h 330"/>
                <a:gd name="T34" fmla="*/ 214 w 289"/>
                <a:gd name="T35" fmla="*/ 230 h 330"/>
                <a:gd name="T36" fmla="*/ 185 w 289"/>
                <a:gd name="T37" fmla="*/ 244 h 330"/>
                <a:gd name="T38" fmla="*/ 179 w 289"/>
                <a:gd name="T39" fmla="*/ 265 h 330"/>
                <a:gd name="T40" fmla="*/ 154 w 289"/>
                <a:gd name="T41" fmla="*/ 265 h 330"/>
                <a:gd name="T42" fmla="*/ 137 w 289"/>
                <a:gd name="T43" fmla="*/ 288 h 330"/>
                <a:gd name="T44" fmla="*/ 106 w 289"/>
                <a:gd name="T45" fmla="*/ 292 h 330"/>
                <a:gd name="T46" fmla="*/ 87 w 289"/>
                <a:gd name="T47" fmla="*/ 328 h 330"/>
                <a:gd name="T48" fmla="*/ 68 w 289"/>
                <a:gd name="T49" fmla="*/ 328 h 330"/>
                <a:gd name="T50" fmla="*/ 50 w 289"/>
                <a:gd name="T51" fmla="*/ 307 h 330"/>
                <a:gd name="T52" fmla="*/ 31 w 289"/>
                <a:gd name="T53" fmla="*/ 294 h 330"/>
                <a:gd name="T54" fmla="*/ 16 w 289"/>
                <a:gd name="T55" fmla="*/ 273 h 330"/>
                <a:gd name="T56" fmla="*/ 6 w 289"/>
                <a:gd name="T57" fmla="*/ 276 h 330"/>
                <a:gd name="T58" fmla="*/ 0 w 289"/>
                <a:gd name="T59" fmla="*/ 248 h 330"/>
                <a:gd name="T60" fmla="*/ 29 w 289"/>
                <a:gd name="T61" fmla="*/ 213 h 330"/>
                <a:gd name="T62" fmla="*/ 41 w 289"/>
                <a:gd name="T63" fmla="*/ 186 h 330"/>
                <a:gd name="T64" fmla="*/ 31 w 289"/>
                <a:gd name="T65" fmla="*/ 151 h 330"/>
                <a:gd name="T66" fmla="*/ 60 w 289"/>
                <a:gd name="T67" fmla="*/ 142 h 330"/>
                <a:gd name="T68" fmla="*/ 62 w 289"/>
                <a:gd name="T69" fmla="*/ 117 h 330"/>
                <a:gd name="T70" fmla="*/ 66 w 289"/>
                <a:gd name="T71" fmla="*/ 96 h 330"/>
                <a:gd name="T72" fmla="*/ 91 w 289"/>
                <a:gd name="T73" fmla="*/ 61 h 330"/>
                <a:gd name="T74" fmla="*/ 56 w 289"/>
                <a:gd name="T75" fmla="*/ 3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9" h="330">
                  <a:moveTo>
                    <a:pt x="56" y="34"/>
                  </a:moveTo>
                  <a:lnTo>
                    <a:pt x="64" y="32"/>
                  </a:lnTo>
                  <a:lnTo>
                    <a:pt x="68" y="28"/>
                  </a:lnTo>
                  <a:lnTo>
                    <a:pt x="68" y="19"/>
                  </a:lnTo>
                  <a:lnTo>
                    <a:pt x="62" y="15"/>
                  </a:lnTo>
                  <a:lnTo>
                    <a:pt x="68" y="3"/>
                  </a:lnTo>
                  <a:lnTo>
                    <a:pt x="85" y="9"/>
                  </a:lnTo>
                  <a:lnTo>
                    <a:pt x="89" y="5"/>
                  </a:lnTo>
                  <a:lnTo>
                    <a:pt x="93" y="7"/>
                  </a:lnTo>
                  <a:lnTo>
                    <a:pt x="100" y="0"/>
                  </a:lnTo>
                  <a:lnTo>
                    <a:pt x="112" y="9"/>
                  </a:lnTo>
                  <a:lnTo>
                    <a:pt x="110" y="23"/>
                  </a:lnTo>
                  <a:lnTo>
                    <a:pt x="120" y="30"/>
                  </a:lnTo>
                  <a:lnTo>
                    <a:pt x="131" y="25"/>
                  </a:lnTo>
                  <a:lnTo>
                    <a:pt x="152" y="42"/>
                  </a:lnTo>
                  <a:lnTo>
                    <a:pt x="162" y="36"/>
                  </a:lnTo>
                  <a:lnTo>
                    <a:pt x="177" y="44"/>
                  </a:lnTo>
                  <a:lnTo>
                    <a:pt x="183" y="34"/>
                  </a:lnTo>
                  <a:lnTo>
                    <a:pt x="191" y="38"/>
                  </a:lnTo>
                  <a:lnTo>
                    <a:pt x="198" y="42"/>
                  </a:lnTo>
                  <a:lnTo>
                    <a:pt x="208" y="30"/>
                  </a:lnTo>
                  <a:lnTo>
                    <a:pt x="225" y="36"/>
                  </a:lnTo>
                  <a:lnTo>
                    <a:pt x="262" y="57"/>
                  </a:lnTo>
                  <a:lnTo>
                    <a:pt x="287" y="59"/>
                  </a:lnTo>
                  <a:lnTo>
                    <a:pt x="289" y="73"/>
                  </a:lnTo>
                  <a:lnTo>
                    <a:pt x="275" y="80"/>
                  </a:lnTo>
                  <a:lnTo>
                    <a:pt x="275" y="98"/>
                  </a:lnTo>
                  <a:lnTo>
                    <a:pt x="264" y="111"/>
                  </a:lnTo>
                  <a:lnTo>
                    <a:pt x="237" y="151"/>
                  </a:lnTo>
                  <a:lnTo>
                    <a:pt x="218" y="151"/>
                  </a:lnTo>
                  <a:lnTo>
                    <a:pt x="210" y="163"/>
                  </a:lnTo>
                  <a:lnTo>
                    <a:pt x="208" y="180"/>
                  </a:lnTo>
                  <a:lnTo>
                    <a:pt x="216" y="190"/>
                  </a:lnTo>
                  <a:lnTo>
                    <a:pt x="216" y="205"/>
                  </a:lnTo>
                  <a:lnTo>
                    <a:pt x="204" y="217"/>
                  </a:lnTo>
                  <a:lnTo>
                    <a:pt x="214" y="230"/>
                  </a:lnTo>
                  <a:lnTo>
                    <a:pt x="200" y="244"/>
                  </a:lnTo>
                  <a:lnTo>
                    <a:pt x="185" y="244"/>
                  </a:lnTo>
                  <a:lnTo>
                    <a:pt x="170" y="253"/>
                  </a:lnTo>
                  <a:lnTo>
                    <a:pt x="179" y="265"/>
                  </a:lnTo>
                  <a:lnTo>
                    <a:pt x="166" y="276"/>
                  </a:lnTo>
                  <a:lnTo>
                    <a:pt x="154" y="265"/>
                  </a:lnTo>
                  <a:lnTo>
                    <a:pt x="143" y="269"/>
                  </a:lnTo>
                  <a:lnTo>
                    <a:pt x="137" y="288"/>
                  </a:lnTo>
                  <a:lnTo>
                    <a:pt x="127" y="294"/>
                  </a:lnTo>
                  <a:lnTo>
                    <a:pt x="106" y="292"/>
                  </a:lnTo>
                  <a:lnTo>
                    <a:pt x="102" y="311"/>
                  </a:lnTo>
                  <a:lnTo>
                    <a:pt x="87" y="328"/>
                  </a:lnTo>
                  <a:lnTo>
                    <a:pt x="87" y="330"/>
                  </a:lnTo>
                  <a:lnTo>
                    <a:pt x="68" y="328"/>
                  </a:lnTo>
                  <a:lnTo>
                    <a:pt x="62" y="307"/>
                  </a:lnTo>
                  <a:lnTo>
                    <a:pt x="50" y="307"/>
                  </a:lnTo>
                  <a:lnTo>
                    <a:pt x="43" y="292"/>
                  </a:lnTo>
                  <a:lnTo>
                    <a:pt x="31" y="294"/>
                  </a:lnTo>
                  <a:lnTo>
                    <a:pt x="16" y="284"/>
                  </a:lnTo>
                  <a:lnTo>
                    <a:pt x="16" y="273"/>
                  </a:lnTo>
                  <a:lnTo>
                    <a:pt x="8" y="273"/>
                  </a:lnTo>
                  <a:lnTo>
                    <a:pt x="6" y="276"/>
                  </a:lnTo>
                  <a:lnTo>
                    <a:pt x="0" y="261"/>
                  </a:lnTo>
                  <a:lnTo>
                    <a:pt x="0" y="248"/>
                  </a:lnTo>
                  <a:lnTo>
                    <a:pt x="25" y="240"/>
                  </a:lnTo>
                  <a:lnTo>
                    <a:pt x="29" y="213"/>
                  </a:lnTo>
                  <a:lnTo>
                    <a:pt x="31" y="196"/>
                  </a:lnTo>
                  <a:lnTo>
                    <a:pt x="41" y="186"/>
                  </a:lnTo>
                  <a:lnTo>
                    <a:pt x="43" y="153"/>
                  </a:lnTo>
                  <a:lnTo>
                    <a:pt x="31" y="151"/>
                  </a:lnTo>
                  <a:lnTo>
                    <a:pt x="47" y="155"/>
                  </a:lnTo>
                  <a:lnTo>
                    <a:pt x="60" y="142"/>
                  </a:lnTo>
                  <a:lnTo>
                    <a:pt x="62" y="126"/>
                  </a:lnTo>
                  <a:lnTo>
                    <a:pt x="62" y="117"/>
                  </a:lnTo>
                  <a:lnTo>
                    <a:pt x="58" y="109"/>
                  </a:lnTo>
                  <a:lnTo>
                    <a:pt x="66" y="96"/>
                  </a:lnTo>
                  <a:lnTo>
                    <a:pt x="91" y="75"/>
                  </a:lnTo>
                  <a:lnTo>
                    <a:pt x="91" y="61"/>
                  </a:lnTo>
                  <a:lnTo>
                    <a:pt x="79" y="50"/>
                  </a:lnTo>
                  <a:lnTo>
                    <a:pt x="56" y="34"/>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64">
              <a:extLst>
                <a:ext uri="{FF2B5EF4-FFF2-40B4-BE49-F238E27FC236}">
                  <a16:creationId xmlns:a16="http://schemas.microsoft.com/office/drawing/2014/main" id="{34A45AAA-A401-41EE-BAC5-E5E786C4F1C8}"/>
                </a:ext>
              </a:extLst>
            </p:cNvPr>
            <p:cNvSpPr>
              <a:spLocks/>
            </p:cNvSpPr>
            <p:nvPr/>
          </p:nvSpPr>
          <p:spPr bwMode="auto">
            <a:xfrm>
              <a:off x="3571" y="3584"/>
              <a:ext cx="428" cy="630"/>
            </a:xfrm>
            <a:custGeom>
              <a:avLst/>
              <a:gdLst>
                <a:gd name="T0" fmla="*/ 97 w 205"/>
                <a:gd name="T1" fmla="*/ 4 h 302"/>
                <a:gd name="T2" fmla="*/ 87 w 205"/>
                <a:gd name="T3" fmla="*/ 0 h 302"/>
                <a:gd name="T4" fmla="*/ 81 w 205"/>
                <a:gd name="T5" fmla="*/ 13 h 302"/>
                <a:gd name="T6" fmla="*/ 82 w 205"/>
                <a:gd name="T7" fmla="*/ 19 h 302"/>
                <a:gd name="T8" fmla="*/ 89 w 205"/>
                <a:gd name="T9" fmla="*/ 36 h 302"/>
                <a:gd name="T10" fmla="*/ 98 w 205"/>
                <a:gd name="T11" fmla="*/ 39 h 302"/>
                <a:gd name="T12" fmla="*/ 87 w 205"/>
                <a:gd name="T13" fmla="*/ 55 h 302"/>
                <a:gd name="T14" fmla="*/ 73 w 205"/>
                <a:gd name="T15" fmla="*/ 55 h 302"/>
                <a:gd name="T16" fmla="*/ 67 w 205"/>
                <a:gd name="T17" fmla="*/ 63 h 302"/>
                <a:gd name="T18" fmla="*/ 77 w 205"/>
                <a:gd name="T19" fmla="*/ 77 h 302"/>
                <a:gd name="T20" fmla="*/ 86 w 205"/>
                <a:gd name="T21" fmla="*/ 94 h 302"/>
                <a:gd name="T22" fmla="*/ 97 w 205"/>
                <a:gd name="T23" fmla="*/ 93 h 302"/>
                <a:gd name="T24" fmla="*/ 109 w 205"/>
                <a:gd name="T25" fmla="*/ 114 h 302"/>
                <a:gd name="T26" fmla="*/ 98 w 205"/>
                <a:gd name="T27" fmla="*/ 121 h 302"/>
                <a:gd name="T28" fmla="*/ 76 w 205"/>
                <a:gd name="T29" fmla="*/ 150 h 302"/>
                <a:gd name="T30" fmla="*/ 80 w 205"/>
                <a:gd name="T31" fmla="*/ 167 h 302"/>
                <a:gd name="T32" fmla="*/ 84 w 205"/>
                <a:gd name="T33" fmla="*/ 183 h 302"/>
                <a:gd name="T34" fmla="*/ 54 w 205"/>
                <a:gd name="T35" fmla="*/ 204 h 302"/>
                <a:gd name="T36" fmla="*/ 43 w 205"/>
                <a:gd name="T37" fmla="*/ 222 h 302"/>
                <a:gd name="T38" fmla="*/ 28 w 205"/>
                <a:gd name="T39" fmla="*/ 233 h 302"/>
                <a:gd name="T40" fmla="*/ 3 w 205"/>
                <a:gd name="T41" fmla="*/ 244 h 302"/>
                <a:gd name="T42" fmla="*/ 2 w 205"/>
                <a:gd name="T43" fmla="*/ 258 h 302"/>
                <a:gd name="T44" fmla="*/ 10 w 205"/>
                <a:gd name="T45" fmla="*/ 273 h 302"/>
                <a:gd name="T46" fmla="*/ 0 w 205"/>
                <a:gd name="T47" fmla="*/ 288 h 302"/>
                <a:gd name="T48" fmla="*/ 10 w 205"/>
                <a:gd name="T49" fmla="*/ 299 h 302"/>
                <a:gd name="T50" fmla="*/ 34 w 205"/>
                <a:gd name="T51" fmla="*/ 299 h 302"/>
                <a:gd name="T52" fmla="*/ 55 w 205"/>
                <a:gd name="T53" fmla="*/ 295 h 302"/>
                <a:gd name="T54" fmla="*/ 89 w 205"/>
                <a:gd name="T55" fmla="*/ 274 h 302"/>
                <a:gd name="T56" fmla="*/ 104 w 205"/>
                <a:gd name="T57" fmla="*/ 253 h 302"/>
                <a:gd name="T58" fmla="*/ 131 w 205"/>
                <a:gd name="T59" fmla="*/ 244 h 302"/>
                <a:gd name="T60" fmla="*/ 155 w 205"/>
                <a:gd name="T61" fmla="*/ 237 h 302"/>
                <a:gd name="T62" fmla="*/ 178 w 205"/>
                <a:gd name="T63" fmla="*/ 239 h 302"/>
                <a:gd name="T64" fmla="*/ 198 w 205"/>
                <a:gd name="T65" fmla="*/ 218 h 302"/>
                <a:gd name="T66" fmla="*/ 196 w 205"/>
                <a:gd name="T67" fmla="*/ 199 h 302"/>
                <a:gd name="T68" fmla="*/ 197 w 205"/>
                <a:gd name="T69" fmla="*/ 176 h 302"/>
                <a:gd name="T70" fmla="*/ 199 w 205"/>
                <a:gd name="T71" fmla="*/ 145 h 302"/>
                <a:gd name="T72" fmla="*/ 187 w 205"/>
                <a:gd name="T73" fmla="*/ 141 h 302"/>
                <a:gd name="T74" fmla="*/ 186 w 205"/>
                <a:gd name="T75" fmla="*/ 120 h 302"/>
                <a:gd name="T76" fmla="*/ 205 w 205"/>
                <a:gd name="T77" fmla="*/ 104 h 302"/>
                <a:gd name="T78" fmla="*/ 193 w 205"/>
                <a:gd name="T79" fmla="*/ 93 h 302"/>
                <a:gd name="T80" fmla="*/ 193 w 205"/>
                <a:gd name="T81" fmla="*/ 81 h 302"/>
                <a:gd name="T82" fmla="*/ 183 w 205"/>
                <a:gd name="T83" fmla="*/ 73 h 302"/>
                <a:gd name="T84" fmla="*/ 178 w 205"/>
                <a:gd name="T85" fmla="*/ 54 h 302"/>
                <a:gd name="T86" fmla="*/ 170 w 205"/>
                <a:gd name="T87" fmla="*/ 55 h 302"/>
                <a:gd name="T88" fmla="*/ 164 w 205"/>
                <a:gd name="T89" fmla="*/ 48 h 302"/>
                <a:gd name="T90" fmla="*/ 152 w 205"/>
                <a:gd name="T91" fmla="*/ 51 h 302"/>
                <a:gd name="T92" fmla="*/ 143 w 205"/>
                <a:gd name="T93" fmla="*/ 49 h 302"/>
                <a:gd name="T94" fmla="*/ 145 w 205"/>
                <a:gd name="T95" fmla="*/ 39 h 302"/>
                <a:gd name="T96" fmla="*/ 134 w 205"/>
                <a:gd name="T97" fmla="*/ 38 h 302"/>
                <a:gd name="T98" fmla="*/ 129 w 205"/>
                <a:gd name="T99" fmla="*/ 31 h 302"/>
                <a:gd name="T100" fmla="*/ 125 w 205"/>
                <a:gd name="T101" fmla="*/ 24 h 302"/>
                <a:gd name="T102" fmla="*/ 114 w 205"/>
                <a:gd name="T103" fmla="*/ 14 h 302"/>
                <a:gd name="T104" fmla="*/ 106 w 205"/>
                <a:gd name="T105" fmla="*/ 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302">
                  <a:moveTo>
                    <a:pt x="103" y="2"/>
                  </a:moveTo>
                  <a:cubicBezTo>
                    <a:pt x="97" y="4"/>
                    <a:pt x="97" y="4"/>
                    <a:pt x="97" y="4"/>
                  </a:cubicBezTo>
                  <a:cubicBezTo>
                    <a:pt x="92" y="3"/>
                    <a:pt x="92" y="3"/>
                    <a:pt x="92" y="3"/>
                  </a:cubicBezTo>
                  <a:cubicBezTo>
                    <a:pt x="87" y="0"/>
                    <a:pt x="87" y="0"/>
                    <a:pt x="87" y="0"/>
                  </a:cubicBezTo>
                  <a:cubicBezTo>
                    <a:pt x="80" y="5"/>
                    <a:pt x="80" y="5"/>
                    <a:pt x="80" y="5"/>
                  </a:cubicBezTo>
                  <a:cubicBezTo>
                    <a:pt x="81" y="13"/>
                    <a:pt x="81" y="13"/>
                    <a:pt x="81" y="13"/>
                  </a:cubicBezTo>
                  <a:cubicBezTo>
                    <a:pt x="78" y="15"/>
                    <a:pt x="78" y="15"/>
                    <a:pt x="78" y="15"/>
                  </a:cubicBezTo>
                  <a:cubicBezTo>
                    <a:pt x="82" y="19"/>
                    <a:pt x="82" y="19"/>
                    <a:pt x="82" y="19"/>
                  </a:cubicBezTo>
                  <a:cubicBezTo>
                    <a:pt x="79" y="23"/>
                    <a:pt x="79" y="23"/>
                    <a:pt x="79" y="23"/>
                  </a:cubicBezTo>
                  <a:cubicBezTo>
                    <a:pt x="89" y="36"/>
                    <a:pt x="89" y="36"/>
                    <a:pt x="89" y="36"/>
                  </a:cubicBezTo>
                  <a:cubicBezTo>
                    <a:pt x="95" y="33"/>
                    <a:pt x="95" y="33"/>
                    <a:pt x="95" y="33"/>
                  </a:cubicBezTo>
                  <a:cubicBezTo>
                    <a:pt x="98" y="39"/>
                    <a:pt x="98" y="39"/>
                    <a:pt x="98" y="39"/>
                  </a:cubicBezTo>
                  <a:cubicBezTo>
                    <a:pt x="96" y="43"/>
                    <a:pt x="96" y="43"/>
                    <a:pt x="96" y="43"/>
                  </a:cubicBezTo>
                  <a:cubicBezTo>
                    <a:pt x="87" y="55"/>
                    <a:pt x="87" y="55"/>
                    <a:pt x="87" y="55"/>
                  </a:cubicBezTo>
                  <a:cubicBezTo>
                    <a:pt x="80" y="52"/>
                    <a:pt x="80" y="52"/>
                    <a:pt x="80" y="52"/>
                  </a:cubicBezTo>
                  <a:cubicBezTo>
                    <a:pt x="73" y="55"/>
                    <a:pt x="73" y="55"/>
                    <a:pt x="73" y="55"/>
                  </a:cubicBezTo>
                  <a:cubicBezTo>
                    <a:pt x="69" y="55"/>
                    <a:pt x="69" y="55"/>
                    <a:pt x="69" y="55"/>
                  </a:cubicBezTo>
                  <a:cubicBezTo>
                    <a:pt x="67" y="63"/>
                    <a:pt x="67" y="63"/>
                    <a:pt x="67" y="63"/>
                  </a:cubicBezTo>
                  <a:cubicBezTo>
                    <a:pt x="74" y="67"/>
                    <a:pt x="74" y="67"/>
                    <a:pt x="74" y="67"/>
                  </a:cubicBezTo>
                  <a:cubicBezTo>
                    <a:pt x="77" y="77"/>
                    <a:pt x="77" y="77"/>
                    <a:pt x="77" y="77"/>
                  </a:cubicBezTo>
                  <a:cubicBezTo>
                    <a:pt x="84" y="84"/>
                    <a:pt x="84" y="84"/>
                    <a:pt x="84" y="84"/>
                  </a:cubicBezTo>
                  <a:cubicBezTo>
                    <a:pt x="86" y="94"/>
                    <a:pt x="86" y="94"/>
                    <a:pt x="86" y="94"/>
                  </a:cubicBezTo>
                  <a:cubicBezTo>
                    <a:pt x="92" y="94"/>
                    <a:pt x="92" y="94"/>
                    <a:pt x="92" y="94"/>
                  </a:cubicBezTo>
                  <a:cubicBezTo>
                    <a:pt x="97" y="93"/>
                    <a:pt x="97" y="93"/>
                    <a:pt x="97" y="93"/>
                  </a:cubicBezTo>
                  <a:cubicBezTo>
                    <a:pt x="108" y="103"/>
                    <a:pt x="108" y="103"/>
                    <a:pt x="108" y="103"/>
                  </a:cubicBezTo>
                  <a:cubicBezTo>
                    <a:pt x="109" y="114"/>
                    <a:pt x="109" y="114"/>
                    <a:pt x="109" y="114"/>
                  </a:cubicBezTo>
                  <a:cubicBezTo>
                    <a:pt x="107" y="119"/>
                    <a:pt x="107" y="119"/>
                    <a:pt x="107" y="119"/>
                  </a:cubicBezTo>
                  <a:cubicBezTo>
                    <a:pt x="98" y="121"/>
                    <a:pt x="98" y="121"/>
                    <a:pt x="98" y="121"/>
                  </a:cubicBezTo>
                  <a:cubicBezTo>
                    <a:pt x="84" y="143"/>
                    <a:pt x="84" y="143"/>
                    <a:pt x="84" y="143"/>
                  </a:cubicBezTo>
                  <a:cubicBezTo>
                    <a:pt x="76" y="150"/>
                    <a:pt x="76" y="150"/>
                    <a:pt x="76" y="150"/>
                  </a:cubicBezTo>
                  <a:cubicBezTo>
                    <a:pt x="74" y="158"/>
                    <a:pt x="74" y="158"/>
                    <a:pt x="74" y="158"/>
                  </a:cubicBezTo>
                  <a:cubicBezTo>
                    <a:pt x="80" y="167"/>
                    <a:pt x="80" y="167"/>
                    <a:pt x="80" y="167"/>
                  </a:cubicBezTo>
                  <a:cubicBezTo>
                    <a:pt x="85" y="173"/>
                    <a:pt x="85" y="173"/>
                    <a:pt x="85" y="173"/>
                  </a:cubicBezTo>
                  <a:cubicBezTo>
                    <a:pt x="84" y="183"/>
                    <a:pt x="84" y="183"/>
                    <a:pt x="84" y="183"/>
                  </a:cubicBezTo>
                  <a:cubicBezTo>
                    <a:pt x="71" y="197"/>
                    <a:pt x="71" y="197"/>
                    <a:pt x="71" y="197"/>
                  </a:cubicBezTo>
                  <a:cubicBezTo>
                    <a:pt x="54" y="204"/>
                    <a:pt x="54" y="204"/>
                    <a:pt x="54" y="204"/>
                  </a:cubicBezTo>
                  <a:cubicBezTo>
                    <a:pt x="52" y="214"/>
                    <a:pt x="52" y="214"/>
                    <a:pt x="52" y="214"/>
                  </a:cubicBezTo>
                  <a:cubicBezTo>
                    <a:pt x="43" y="222"/>
                    <a:pt x="43" y="222"/>
                    <a:pt x="43" y="222"/>
                  </a:cubicBezTo>
                  <a:cubicBezTo>
                    <a:pt x="40" y="234"/>
                    <a:pt x="40" y="234"/>
                    <a:pt x="40" y="234"/>
                  </a:cubicBezTo>
                  <a:cubicBezTo>
                    <a:pt x="28" y="233"/>
                    <a:pt x="28" y="233"/>
                    <a:pt x="28" y="233"/>
                  </a:cubicBezTo>
                  <a:cubicBezTo>
                    <a:pt x="14" y="244"/>
                    <a:pt x="14" y="244"/>
                    <a:pt x="14" y="244"/>
                  </a:cubicBezTo>
                  <a:cubicBezTo>
                    <a:pt x="3" y="244"/>
                    <a:pt x="3" y="244"/>
                    <a:pt x="3" y="244"/>
                  </a:cubicBezTo>
                  <a:cubicBezTo>
                    <a:pt x="3" y="252"/>
                    <a:pt x="3" y="252"/>
                    <a:pt x="3" y="252"/>
                  </a:cubicBezTo>
                  <a:cubicBezTo>
                    <a:pt x="2" y="258"/>
                    <a:pt x="2" y="258"/>
                    <a:pt x="2" y="258"/>
                  </a:cubicBezTo>
                  <a:cubicBezTo>
                    <a:pt x="3" y="273"/>
                    <a:pt x="3" y="273"/>
                    <a:pt x="3" y="273"/>
                  </a:cubicBezTo>
                  <a:cubicBezTo>
                    <a:pt x="10" y="273"/>
                    <a:pt x="10" y="273"/>
                    <a:pt x="10" y="273"/>
                  </a:cubicBezTo>
                  <a:cubicBezTo>
                    <a:pt x="1" y="281"/>
                    <a:pt x="1" y="281"/>
                    <a:pt x="1" y="281"/>
                  </a:cubicBezTo>
                  <a:cubicBezTo>
                    <a:pt x="0" y="288"/>
                    <a:pt x="0" y="288"/>
                    <a:pt x="0" y="288"/>
                  </a:cubicBezTo>
                  <a:cubicBezTo>
                    <a:pt x="1" y="288"/>
                    <a:pt x="1" y="289"/>
                    <a:pt x="1" y="290"/>
                  </a:cubicBezTo>
                  <a:cubicBezTo>
                    <a:pt x="1" y="295"/>
                    <a:pt x="7" y="296"/>
                    <a:pt x="10" y="299"/>
                  </a:cubicBezTo>
                  <a:cubicBezTo>
                    <a:pt x="13" y="302"/>
                    <a:pt x="20" y="302"/>
                    <a:pt x="24" y="300"/>
                  </a:cubicBezTo>
                  <a:cubicBezTo>
                    <a:pt x="27" y="298"/>
                    <a:pt x="30" y="296"/>
                    <a:pt x="34" y="299"/>
                  </a:cubicBezTo>
                  <a:cubicBezTo>
                    <a:pt x="37" y="301"/>
                    <a:pt x="41" y="299"/>
                    <a:pt x="45" y="298"/>
                  </a:cubicBezTo>
                  <a:cubicBezTo>
                    <a:pt x="49" y="298"/>
                    <a:pt x="52" y="294"/>
                    <a:pt x="55" y="295"/>
                  </a:cubicBezTo>
                  <a:cubicBezTo>
                    <a:pt x="58" y="297"/>
                    <a:pt x="62" y="292"/>
                    <a:pt x="64" y="289"/>
                  </a:cubicBezTo>
                  <a:cubicBezTo>
                    <a:pt x="66" y="286"/>
                    <a:pt x="82" y="274"/>
                    <a:pt x="89" y="274"/>
                  </a:cubicBezTo>
                  <a:cubicBezTo>
                    <a:pt x="95" y="274"/>
                    <a:pt x="96" y="271"/>
                    <a:pt x="97" y="265"/>
                  </a:cubicBezTo>
                  <a:cubicBezTo>
                    <a:pt x="98" y="259"/>
                    <a:pt x="101" y="258"/>
                    <a:pt x="104" y="253"/>
                  </a:cubicBezTo>
                  <a:cubicBezTo>
                    <a:pt x="107" y="248"/>
                    <a:pt x="112" y="242"/>
                    <a:pt x="116" y="242"/>
                  </a:cubicBezTo>
                  <a:cubicBezTo>
                    <a:pt x="120" y="242"/>
                    <a:pt x="127" y="240"/>
                    <a:pt x="131" y="244"/>
                  </a:cubicBezTo>
                  <a:cubicBezTo>
                    <a:pt x="134" y="247"/>
                    <a:pt x="142" y="242"/>
                    <a:pt x="145" y="239"/>
                  </a:cubicBezTo>
                  <a:cubicBezTo>
                    <a:pt x="149" y="236"/>
                    <a:pt x="154" y="235"/>
                    <a:pt x="155" y="237"/>
                  </a:cubicBezTo>
                  <a:cubicBezTo>
                    <a:pt x="157" y="239"/>
                    <a:pt x="160" y="239"/>
                    <a:pt x="164" y="239"/>
                  </a:cubicBezTo>
                  <a:cubicBezTo>
                    <a:pt x="168" y="239"/>
                    <a:pt x="173" y="240"/>
                    <a:pt x="178" y="239"/>
                  </a:cubicBezTo>
                  <a:cubicBezTo>
                    <a:pt x="182" y="239"/>
                    <a:pt x="187" y="235"/>
                    <a:pt x="188" y="231"/>
                  </a:cubicBezTo>
                  <a:cubicBezTo>
                    <a:pt x="189" y="227"/>
                    <a:pt x="193" y="220"/>
                    <a:pt x="198" y="218"/>
                  </a:cubicBezTo>
                  <a:cubicBezTo>
                    <a:pt x="202" y="216"/>
                    <a:pt x="204" y="212"/>
                    <a:pt x="201" y="209"/>
                  </a:cubicBezTo>
                  <a:cubicBezTo>
                    <a:pt x="198" y="205"/>
                    <a:pt x="195" y="202"/>
                    <a:pt x="196" y="199"/>
                  </a:cubicBezTo>
                  <a:cubicBezTo>
                    <a:pt x="197" y="196"/>
                    <a:pt x="197" y="193"/>
                    <a:pt x="197" y="190"/>
                  </a:cubicBezTo>
                  <a:cubicBezTo>
                    <a:pt x="196" y="186"/>
                    <a:pt x="197" y="181"/>
                    <a:pt x="197" y="176"/>
                  </a:cubicBezTo>
                  <a:cubicBezTo>
                    <a:pt x="197" y="170"/>
                    <a:pt x="196" y="166"/>
                    <a:pt x="198" y="163"/>
                  </a:cubicBezTo>
                  <a:cubicBezTo>
                    <a:pt x="200" y="159"/>
                    <a:pt x="202" y="149"/>
                    <a:pt x="199" y="145"/>
                  </a:cubicBezTo>
                  <a:cubicBezTo>
                    <a:pt x="196" y="142"/>
                    <a:pt x="199" y="139"/>
                    <a:pt x="195" y="137"/>
                  </a:cubicBezTo>
                  <a:cubicBezTo>
                    <a:pt x="192" y="135"/>
                    <a:pt x="189" y="139"/>
                    <a:pt x="187" y="141"/>
                  </a:cubicBezTo>
                  <a:cubicBezTo>
                    <a:pt x="184" y="143"/>
                    <a:pt x="180" y="143"/>
                    <a:pt x="182" y="137"/>
                  </a:cubicBezTo>
                  <a:cubicBezTo>
                    <a:pt x="183" y="130"/>
                    <a:pt x="186" y="123"/>
                    <a:pt x="186" y="120"/>
                  </a:cubicBezTo>
                  <a:cubicBezTo>
                    <a:pt x="186" y="117"/>
                    <a:pt x="198" y="111"/>
                    <a:pt x="202" y="107"/>
                  </a:cubicBezTo>
                  <a:cubicBezTo>
                    <a:pt x="203" y="105"/>
                    <a:pt x="204" y="104"/>
                    <a:pt x="205" y="104"/>
                  </a:cubicBezTo>
                  <a:cubicBezTo>
                    <a:pt x="200" y="95"/>
                    <a:pt x="200" y="95"/>
                    <a:pt x="200" y="95"/>
                  </a:cubicBezTo>
                  <a:cubicBezTo>
                    <a:pt x="193" y="93"/>
                    <a:pt x="193" y="93"/>
                    <a:pt x="193" y="93"/>
                  </a:cubicBezTo>
                  <a:cubicBezTo>
                    <a:pt x="187" y="84"/>
                    <a:pt x="187" y="84"/>
                    <a:pt x="187" y="84"/>
                  </a:cubicBezTo>
                  <a:cubicBezTo>
                    <a:pt x="193" y="81"/>
                    <a:pt x="193" y="81"/>
                    <a:pt x="193" y="81"/>
                  </a:cubicBezTo>
                  <a:cubicBezTo>
                    <a:pt x="188" y="74"/>
                    <a:pt x="188" y="74"/>
                    <a:pt x="188" y="74"/>
                  </a:cubicBezTo>
                  <a:cubicBezTo>
                    <a:pt x="183" y="73"/>
                    <a:pt x="183" y="73"/>
                    <a:pt x="183" y="73"/>
                  </a:cubicBezTo>
                  <a:cubicBezTo>
                    <a:pt x="183" y="62"/>
                    <a:pt x="183" y="62"/>
                    <a:pt x="183" y="62"/>
                  </a:cubicBezTo>
                  <a:cubicBezTo>
                    <a:pt x="178" y="54"/>
                    <a:pt x="178" y="54"/>
                    <a:pt x="178" y="54"/>
                  </a:cubicBezTo>
                  <a:cubicBezTo>
                    <a:pt x="174" y="51"/>
                    <a:pt x="174" y="51"/>
                    <a:pt x="174" y="51"/>
                  </a:cubicBezTo>
                  <a:cubicBezTo>
                    <a:pt x="170" y="55"/>
                    <a:pt x="170" y="55"/>
                    <a:pt x="170" y="55"/>
                  </a:cubicBezTo>
                  <a:cubicBezTo>
                    <a:pt x="166" y="54"/>
                    <a:pt x="166" y="54"/>
                    <a:pt x="166" y="54"/>
                  </a:cubicBezTo>
                  <a:cubicBezTo>
                    <a:pt x="164" y="48"/>
                    <a:pt x="164" y="48"/>
                    <a:pt x="164" y="48"/>
                  </a:cubicBezTo>
                  <a:cubicBezTo>
                    <a:pt x="159" y="45"/>
                    <a:pt x="159" y="45"/>
                    <a:pt x="159" y="45"/>
                  </a:cubicBezTo>
                  <a:cubicBezTo>
                    <a:pt x="152" y="51"/>
                    <a:pt x="152" y="51"/>
                    <a:pt x="152" y="51"/>
                  </a:cubicBezTo>
                  <a:cubicBezTo>
                    <a:pt x="151" y="54"/>
                    <a:pt x="151" y="54"/>
                    <a:pt x="151" y="54"/>
                  </a:cubicBezTo>
                  <a:cubicBezTo>
                    <a:pt x="143" y="49"/>
                    <a:pt x="143" y="49"/>
                    <a:pt x="143" y="49"/>
                  </a:cubicBezTo>
                  <a:cubicBezTo>
                    <a:pt x="148" y="43"/>
                    <a:pt x="148" y="43"/>
                    <a:pt x="148" y="43"/>
                  </a:cubicBezTo>
                  <a:cubicBezTo>
                    <a:pt x="145" y="39"/>
                    <a:pt x="145" y="39"/>
                    <a:pt x="145" y="39"/>
                  </a:cubicBezTo>
                  <a:cubicBezTo>
                    <a:pt x="139" y="40"/>
                    <a:pt x="139" y="40"/>
                    <a:pt x="139" y="40"/>
                  </a:cubicBezTo>
                  <a:cubicBezTo>
                    <a:pt x="134" y="38"/>
                    <a:pt x="134" y="38"/>
                    <a:pt x="134" y="38"/>
                  </a:cubicBezTo>
                  <a:cubicBezTo>
                    <a:pt x="130" y="34"/>
                    <a:pt x="130" y="34"/>
                    <a:pt x="130" y="34"/>
                  </a:cubicBezTo>
                  <a:cubicBezTo>
                    <a:pt x="129" y="31"/>
                    <a:pt x="129" y="31"/>
                    <a:pt x="129" y="31"/>
                  </a:cubicBezTo>
                  <a:cubicBezTo>
                    <a:pt x="126" y="30"/>
                    <a:pt x="126" y="30"/>
                    <a:pt x="126" y="30"/>
                  </a:cubicBezTo>
                  <a:cubicBezTo>
                    <a:pt x="125" y="24"/>
                    <a:pt x="125" y="24"/>
                    <a:pt x="125" y="24"/>
                  </a:cubicBezTo>
                  <a:cubicBezTo>
                    <a:pt x="120" y="20"/>
                    <a:pt x="120" y="20"/>
                    <a:pt x="120" y="20"/>
                  </a:cubicBezTo>
                  <a:cubicBezTo>
                    <a:pt x="114" y="14"/>
                    <a:pt x="114" y="14"/>
                    <a:pt x="114" y="14"/>
                  </a:cubicBezTo>
                  <a:cubicBezTo>
                    <a:pt x="108" y="13"/>
                    <a:pt x="108" y="13"/>
                    <a:pt x="108" y="13"/>
                  </a:cubicBezTo>
                  <a:cubicBezTo>
                    <a:pt x="106" y="5"/>
                    <a:pt x="106" y="5"/>
                    <a:pt x="106" y="5"/>
                  </a:cubicBezTo>
                  <a:lnTo>
                    <a:pt x="103" y="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65">
              <a:extLst>
                <a:ext uri="{FF2B5EF4-FFF2-40B4-BE49-F238E27FC236}">
                  <a16:creationId xmlns:a16="http://schemas.microsoft.com/office/drawing/2014/main" id="{136A559A-BD8E-4384-871B-1A062D1BC2BB}"/>
                </a:ext>
              </a:extLst>
            </p:cNvPr>
            <p:cNvSpPr>
              <a:spLocks/>
            </p:cNvSpPr>
            <p:nvPr/>
          </p:nvSpPr>
          <p:spPr bwMode="auto">
            <a:xfrm>
              <a:off x="2429" y="3995"/>
              <a:ext cx="340" cy="233"/>
            </a:xfrm>
            <a:custGeom>
              <a:avLst/>
              <a:gdLst>
                <a:gd name="T0" fmla="*/ 132 w 163"/>
                <a:gd name="T1" fmla="*/ 0 h 112"/>
                <a:gd name="T2" fmla="*/ 135 w 163"/>
                <a:gd name="T3" fmla="*/ 8 h 112"/>
                <a:gd name="T4" fmla="*/ 143 w 163"/>
                <a:gd name="T5" fmla="*/ 10 h 112"/>
                <a:gd name="T6" fmla="*/ 146 w 163"/>
                <a:gd name="T7" fmla="*/ 18 h 112"/>
                <a:gd name="T8" fmla="*/ 150 w 163"/>
                <a:gd name="T9" fmla="*/ 27 h 112"/>
                <a:gd name="T10" fmla="*/ 163 w 163"/>
                <a:gd name="T11" fmla="*/ 31 h 112"/>
                <a:gd name="T12" fmla="*/ 161 w 163"/>
                <a:gd name="T13" fmla="*/ 36 h 112"/>
                <a:gd name="T14" fmla="*/ 154 w 163"/>
                <a:gd name="T15" fmla="*/ 37 h 112"/>
                <a:gd name="T16" fmla="*/ 159 w 163"/>
                <a:gd name="T17" fmla="*/ 47 h 112"/>
                <a:gd name="T18" fmla="*/ 161 w 163"/>
                <a:gd name="T19" fmla="*/ 55 h 112"/>
                <a:gd name="T20" fmla="*/ 154 w 163"/>
                <a:gd name="T21" fmla="*/ 60 h 112"/>
                <a:gd name="T22" fmla="*/ 158 w 163"/>
                <a:gd name="T23" fmla="*/ 66 h 112"/>
                <a:gd name="T24" fmla="*/ 152 w 163"/>
                <a:gd name="T25" fmla="*/ 73 h 112"/>
                <a:gd name="T26" fmla="*/ 147 w 163"/>
                <a:gd name="T27" fmla="*/ 75 h 112"/>
                <a:gd name="T28" fmla="*/ 142 w 163"/>
                <a:gd name="T29" fmla="*/ 71 h 112"/>
                <a:gd name="T30" fmla="*/ 138 w 163"/>
                <a:gd name="T31" fmla="*/ 74 h 112"/>
                <a:gd name="T32" fmla="*/ 137 w 163"/>
                <a:gd name="T33" fmla="*/ 81 h 112"/>
                <a:gd name="T34" fmla="*/ 128 w 163"/>
                <a:gd name="T35" fmla="*/ 89 h 112"/>
                <a:gd name="T36" fmla="*/ 121 w 163"/>
                <a:gd name="T37" fmla="*/ 89 h 112"/>
                <a:gd name="T38" fmla="*/ 104 w 163"/>
                <a:gd name="T39" fmla="*/ 96 h 112"/>
                <a:gd name="T40" fmla="*/ 111 w 163"/>
                <a:gd name="T41" fmla="*/ 104 h 112"/>
                <a:gd name="T42" fmla="*/ 113 w 163"/>
                <a:gd name="T43" fmla="*/ 111 h 112"/>
                <a:gd name="T44" fmla="*/ 105 w 163"/>
                <a:gd name="T45" fmla="*/ 112 h 112"/>
                <a:gd name="T46" fmla="*/ 100 w 163"/>
                <a:gd name="T47" fmla="*/ 104 h 112"/>
                <a:gd name="T48" fmla="*/ 84 w 163"/>
                <a:gd name="T49" fmla="*/ 99 h 112"/>
                <a:gd name="T50" fmla="*/ 71 w 163"/>
                <a:gd name="T51" fmla="*/ 104 h 112"/>
                <a:gd name="T52" fmla="*/ 59 w 163"/>
                <a:gd name="T53" fmla="*/ 101 h 112"/>
                <a:gd name="T54" fmla="*/ 50 w 163"/>
                <a:gd name="T55" fmla="*/ 96 h 112"/>
                <a:gd name="T56" fmla="*/ 49 w 163"/>
                <a:gd name="T57" fmla="*/ 87 h 112"/>
                <a:gd name="T58" fmla="*/ 41 w 163"/>
                <a:gd name="T59" fmla="*/ 85 h 112"/>
                <a:gd name="T60" fmla="*/ 38 w 163"/>
                <a:gd name="T61" fmla="*/ 93 h 112"/>
                <a:gd name="T62" fmla="*/ 29 w 163"/>
                <a:gd name="T63" fmla="*/ 96 h 112"/>
                <a:gd name="T64" fmla="*/ 9 w 163"/>
                <a:gd name="T65" fmla="*/ 40 h 112"/>
                <a:gd name="T66" fmla="*/ 0 w 163"/>
                <a:gd name="T67" fmla="*/ 17 h 112"/>
                <a:gd name="T68" fmla="*/ 7 w 163"/>
                <a:gd name="T69" fmla="*/ 10 h 112"/>
                <a:gd name="T70" fmla="*/ 12 w 163"/>
                <a:gd name="T71" fmla="*/ 15 h 112"/>
                <a:gd name="T72" fmla="*/ 17 w 163"/>
                <a:gd name="T73" fmla="*/ 13 h 112"/>
                <a:gd name="T74" fmla="*/ 23 w 163"/>
                <a:gd name="T75" fmla="*/ 11 h 112"/>
                <a:gd name="T76" fmla="*/ 34 w 163"/>
                <a:gd name="T77" fmla="*/ 11 h 112"/>
                <a:gd name="T78" fmla="*/ 42 w 163"/>
                <a:gd name="T79" fmla="*/ 4 h 112"/>
                <a:gd name="T80" fmla="*/ 53 w 163"/>
                <a:gd name="T81" fmla="*/ 0 h 112"/>
                <a:gd name="T82" fmla="*/ 62 w 163"/>
                <a:gd name="T83" fmla="*/ 0 h 112"/>
                <a:gd name="T84" fmla="*/ 70 w 163"/>
                <a:gd name="T85" fmla="*/ 9 h 112"/>
                <a:gd name="T86" fmla="*/ 70 w 163"/>
                <a:gd name="T87" fmla="*/ 16 h 112"/>
                <a:gd name="T88" fmla="*/ 84 w 163"/>
                <a:gd name="T89" fmla="*/ 26 h 112"/>
                <a:gd name="T90" fmla="*/ 88 w 163"/>
                <a:gd name="T91" fmla="*/ 18 h 112"/>
                <a:gd name="T92" fmla="*/ 95 w 163"/>
                <a:gd name="T93" fmla="*/ 8 h 112"/>
                <a:gd name="T94" fmla="*/ 100 w 163"/>
                <a:gd name="T95" fmla="*/ 13 h 112"/>
                <a:gd name="T96" fmla="*/ 104 w 163"/>
                <a:gd name="T97" fmla="*/ 8 h 112"/>
                <a:gd name="T98" fmla="*/ 109 w 163"/>
                <a:gd name="T99" fmla="*/ 11 h 112"/>
                <a:gd name="T100" fmla="*/ 114 w 163"/>
                <a:gd name="T101" fmla="*/ 7 h 112"/>
                <a:gd name="T102" fmla="*/ 123 w 163"/>
                <a:gd name="T103" fmla="*/ 7 h 112"/>
                <a:gd name="T104" fmla="*/ 132 w 163"/>
                <a:gd name="T10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3" h="112">
                  <a:moveTo>
                    <a:pt x="132" y="0"/>
                  </a:moveTo>
                  <a:cubicBezTo>
                    <a:pt x="135" y="8"/>
                    <a:pt x="135" y="8"/>
                    <a:pt x="135" y="8"/>
                  </a:cubicBezTo>
                  <a:cubicBezTo>
                    <a:pt x="143" y="10"/>
                    <a:pt x="143" y="10"/>
                    <a:pt x="143" y="10"/>
                  </a:cubicBezTo>
                  <a:cubicBezTo>
                    <a:pt x="146" y="18"/>
                    <a:pt x="146" y="18"/>
                    <a:pt x="146" y="18"/>
                  </a:cubicBezTo>
                  <a:cubicBezTo>
                    <a:pt x="150" y="27"/>
                    <a:pt x="150" y="27"/>
                    <a:pt x="150" y="27"/>
                  </a:cubicBezTo>
                  <a:cubicBezTo>
                    <a:pt x="163" y="31"/>
                    <a:pt x="163" y="31"/>
                    <a:pt x="163" y="31"/>
                  </a:cubicBezTo>
                  <a:cubicBezTo>
                    <a:pt x="161" y="36"/>
                    <a:pt x="161" y="36"/>
                    <a:pt x="161" y="36"/>
                  </a:cubicBezTo>
                  <a:cubicBezTo>
                    <a:pt x="154" y="37"/>
                    <a:pt x="154" y="37"/>
                    <a:pt x="154" y="37"/>
                  </a:cubicBezTo>
                  <a:cubicBezTo>
                    <a:pt x="159" y="47"/>
                    <a:pt x="159" y="47"/>
                    <a:pt x="159" y="47"/>
                  </a:cubicBezTo>
                  <a:cubicBezTo>
                    <a:pt x="161" y="55"/>
                    <a:pt x="161" y="55"/>
                    <a:pt x="161" y="55"/>
                  </a:cubicBezTo>
                  <a:cubicBezTo>
                    <a:pt x="154" y="60"/>
                    <a:pt x="154" y="60"/>
                    <a:pt x="154" y="60"/>
                  </a:cubicBezTo>
                  <a:cubicBezTo>
                    <a:pt x="158" y="66"/>
                    <a:pt x="158" y="66"/>
                    <a:pt x="158" y="66"/>
                  </a:cubicBezTo>
                  <a:cubicBezTo>
                    <a:pt x="152" y="73"/>
                    <a:pt x="152" y="73"/>
                    <a:pt x="152" y="73"/>
                  </a:cubicBezTo>
                  <a:cubicBezTo>
                    <a:pt x="147" y="75"/>
                    <a:pt x="147" y="75"/>
                    <a:pt x="147" y="75"/>
                  </a:cubicBezTo>
                  <a:cubicBezTo>
                    <a:pt x="142" y="71"/>
                    <a:pt x="142" y="71"/>
                    <a:pt x="142" y="71"/>
                  </a:cubicBezTo>
                  <a:cubicBezTo>
                    <a:pt x="138" y="74"/>
                    <a:pt x="138" y="74"/>
                    <a:pt x="138" y="74"/>
                  </a:cubicBezTo>
                  <a:cubicBezTo>
                    <a:pt x="137" y="81"/>
                    <a:pt x="137" y="81"/>
                    <a:pt x="137" y="81"/>
                  </a:cubicBezTo>
                  <a:cubicBezTo>
                    <a:pt x="128" y="89"/>
                    <a:pt x="128" y="89"/>
                    <a:pt x="128" y="89"/>
                  </a:cubicBezTo>
                  <a:cubicBezTo>
                    <a:pt x="121" y="89"/>
                    <a:pt x="121" y="89"/>
                    <a:pt x="121" y="89"/>
                  </a:cubicBezTo>
                  <a:cubicBezTo>
                    <a:pt x="104" y="96"/>
                    <a:pt x="104" y="96"/>
                    <a:pt x="104" y="96"/>
                  </a:cubicBezTo>
                  <a:cubicBezTo>
                    <a:pt x="111" y="104"/>
                    <a:pt x="111" y="104"/>
                    <a:pt x="111" y="104"/>
                  </a:cubicBezTo>
                  <a:cubicBezTo>
                    <a:pt x="113" y="111"/>
                    <a:pt x="113" y="111"/>
                    <a:pt x="113" y="111"/>
                  </a:cubicBezTo>
                  <a:cubicBezTo>
                    <a:pt x="105" y="112"/>
                    <a:pt x="105" y="112"/>
                    <a:pt x="105" y="112"/>
                  </a:cubicBezTo>
                  <a:cubicBezTo>
                    <a:pt x="104" y="110"/>
                    <a:pt x="103" y="107"/>
                    <a:pt x="100" y="104"/>
                  </a:cubicBezTo>
                  <a:cubicBezTo>
                    <a:pt x="93" y="98"/>
                    <a:pt x="86" y="96"/>
                    <a:pt x="84" y="99"/>
                  </a:cubicBezTo>
                  <a:cubicBezTo>
                    <a:pt x="82" y="101"/>
                    <a:pt x="75" y="105"/>
                    <a:pt x="71" y="104"/>
                  </a:cubicBezTo>
                  <a:cubicBezTo>
                    <a:pt x="67" y="102"/>
                    <a:pt x="63" y="105"/>
                    <a:pt x="59" y="101"/>
                  </a:cubicBezTo>
                  <a:cubicBezTo>
                    <a:pt x="55" y="98"/>
                    <a:pt x="52" y="99"/>
                    <a:pt x="50" y="96"/>
                  </a:cubicBezTo>
                  <a:cubicBezTo>
                    <a:pt x="49" y="93"/>
                    <a:pt x="49" y="90"/>
                    <a:pt x="49" y="87"/>
                  </a:cubicBezTo>
                  <a:cubicBezTo>
                    <a:pt x="50" y="84"/>
                    <a:pt x="45" y="84"/>
                    <a:pt x="41" y="85"/>
                  </a:cubicBezTo>
                  <a:cubicBezTo>
                    <a:pt x="37" y="85"/>
                    <a:pt x="38" y="93"/>
                    <a:pt x="38" y="93"/>
                  </a:cubicBezTo>
                  <a:cubicBezTo>
                    <a:pt x="29" y="96"/>
                    <a:pt x="29" y="96"/>
                    <a:pt x="29" y="96"/>
                  </a:cubicBezTo>
                  <a:cubicBezTo>
                    <a:pt x="29" y="96"/>
                    <a:pt x="11" y="50"/>
                    <a:pt x="9" y="40"/>
                  </a:cubicBezTo>
                  <a:cubicBezTo>
                    <a:pt x="7" y="33"/>
                    <a:pt x="3" y="23"/>
                    <a:pt x="0" y="17"/>
                  </a:cubicBezTo>
                  <a:cubicBezTo>
                    <a:pt x="7" y="10"/>
                    <a:pt x="7" y="10"/>
                    <a:pt x="7" y="10"/>
                  </a:cubicBezTo>
                  <a:cubicBezTo>
                    <a:pt x="12" y="15"/>
                    <a:pt x="12" y="15"/>
                    <a:pt x="12" y="15"/>
                  </a:cubicBezTo>
                  <a:cubicBezTo>
                    <a:pt x="17" y="13"/>
                    <a:pt x="17" y="13"/>
                    <a:pt x="17" y="13"/>
                  </a:cubicBezTo>
                  <a:cubicBezTo>
                    <a:pt x="23" y="11"/>
                    <a:pt x="23" y="11"/>
                    <a:pt x="23" y="11"/>
                  </a:cubicBezTo>
                  <a:cubicBezTo>
                    <a:pt x="34" y="11"/>
                    <a:pt x="34" y="11"/>
                    <a:pt x="34" y="11"/>
                  </a:cubicBezTo>
                  <a:cubicBezTo>
                    <a:pt x="42" y="4"/>
                    <a:pt x="42" y="4"/>
                    <a:pt x="42" y="4"/>
                  </a:cubicBezTo>
                  <a:cubicBezTo>
                    <a:pt x="53" y="0"/>
                    <a:pt x="53" y="0"/>
                    <a:pt x="53" y="0"/>
                  </a:cubicBezTo>
                  <a:cubicBezTo>
                    <a:pt x="62" y="0"/>
                    <a:pt x="62" y="0"/>
                    <a:pt x="62" y="0"/>
                  </a:cubicBezTo>
                  <a:cubicBezTo>
                    <a:pt x="70" y="9"/>
                    <a:pt x="70" y="9"/>
                    <a:pt x="70" y="9"/>
                  </a:cubicBezTo>
                  <a:cubicBezTo>
                    <a:pt x="70" y="16"/>
                    <a:pt x="70" y="16"/>
                    <a:pt x="70" y="16"/>
                  </a:cubicBezTo>
                  <a:cubicBezTo>
                    <a:pt x="84" y="26"/>
                    <a:pt x="84" y="26"/>
                    <a:pt x="84" y="26"/>
                  </a:cubicBezTo>
                  <a:cubicBezTo>
                    <a:pt x="88" y="18"/>
                    <a:pt x="88" y="18"/>
                    <a:pt x="88" y="18"/>
                  </a:cubicBezTo>
                  <a:cubicBezTo>
                    <a:pt x="95" y="8"/>
                    <a:pt x="95" y="8"/>
                    <a:pt x="95" y="8"/>
                  </a:cubicBezTo>
                  <a:cubicBezTo>
                    <a:pt x="100" y="13"/>
                    <a:pt x="100" y="13"/>
                    <a:pt x="100" y="13"/>
                  </a:cubicBezTo>
                  <a:cubicBezTo>
                    <a:pt x="104" y="8"/>
                    <a:pt x="104" y="8"/>
                    <a:pt x="104" y="8"/>
                  </a:cubicBezTo>
                  <a:cubicBezTo>
                    <a:pt x="109" y="11"/>
                    <a:pt x="109" y="11"/>
                    <a:pt x="109" y="11"/>
                  </a:cubicBezTo>
                  <a:cubicBezTo>
                    <a:pt x="114" y="7"/>
                    <a:pt x="114" y="7"/>
                    <a:pt x="114" y="7"/>
                  </a:cubicBezTo>
                  <a:cubicBezTo>
                    <a:pt x="123" y="7"/>
                    <a:pt x="123" y="7"/>
                    <a:pt x="123" y="7"/>
                  </a:cubicBezTo>
                  <a:lnTo>
                    <a:pt x="132"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66">
              <a:extLst>
                <a:ext uri="{FF2B5EF4-FFF2-40B4-BE49-F238E27FC236}">
                  <a16:creationId xmlns:a16="http://schemas.microsoft.com/office/drawing/2014/main" id="{9A4E0B79-8D32-4ED2-A423-7DE2503541F6}"/>
                </a:ext>
              </a:extLst>
            </p:cNvPr>
            <p:cNvSpPr>
              <a:spLocks/>
            </p:cNvSpPr>
            <p:nvPr/>
          </p:nvSpPr>
          <p:spPr bwMode="auto">
            <a:xfrm>
              <a:off x="2361" y="3789"/>
              <a:ext cx="343" cy="260"/>
            </a:xfrm>
            <a:custGeom>
              <a:avLst/>
              <a:gdLst>
                <a:gd name="T0" fmla="*/ 27 w 165"/>
                <a:gd name="T1" fmla="*/ 0 h 125"/>
                <a:gd name="T2" fmla="*/ 33 w 165"/>
                <a:gd name="T3" fmla="*/ 1 h 125"/>
                <a:gd name="T4" fmla="*/ 39 w 165"/>
                <a:gd name="T5" fmla="*/ 7 h 125"/>
                <a:gd name="T6" fmla="*/ 51 w 165"/>
                <a:gd name="T7" fmla="*/ 7 h 125"/>
                <a:gd name="T8" fmla="*/ 71 w 165"/>
                <a:gd name="T9" fmla="*/ 14 h 125"/>
                <a:gd name="T10" fmla="*/ 88 w 165"/>
                <a:gd name="T11" fmla="*/ 35 h 125"/>
                <a:gd name="T12" fmla="*/ 103 w 165"/>
                <a:gd name="T13" fmla="*/ 35 h 125"/>
                <a:gd name="T14" fmla="*/ 110 w 165"/>
                <a:gd name="T15" fmla="*/ 42 h 125"/>
                <a:gd name="T16" fmla="*/ 124 w 165"/>
                <a:gd name="T17" fmla="*/ 41 h 125"/>
                <a:gd name="T18" fmla="*/ 129 w 165"/>
                <a:gd name="T19" fmla="*/ 35 h 125"/>
                <a:gd name="T20" fmla="*/ 136 w 165"/>
                <a:gd name="T21" fmla="*/ 38 h 125"/>
                <a:gd name="T22" fmla="*/ 135 w 165"/>
                <a:gd name="T23" fmla="*/ 52 h 125"/>
                <a:gd name="T24" fmla="*/ 137 w 165"/>
                <a:gd name="T25" fmla="*/ 55 h 125"/>
                <a:gd name="T26" fmla="*/ 135 w 165"/>
                <a:gd name="T27" fmla="*/ 58 h 125"/>
                <a:gd name="T28" fmla="*/ 138 w 165"/>
                <a:gd name="T29" fmla="*/ 62 h 125"/>
                <a:gd name="T30" fmla="*/ 147 w 165"/>
                <a:gd name="T31" fmla="*/ 52 h 125"/>
                <a:gd name="T32" fmla="*/ 156 w 165"/>
                <a:gd name="T33" fmla="*/ 54 h 125"/>
                <a:gd name="T34" fmla="*/ 158 w 165"/>
                <a:gd name="T35" fmla="*/ 64 h 125"/>
                <a:gd name="T36" fmla="*/ 161 w 165"/>
                <a:gd name="T37" fmla="*/ 76 h 125"/>
                <a:gd name="T38" fmla="*/ 159 w 165"/>
                <a:gd name="T39" fmla="*/ 88 h 125"/>
                <a:gd name="T40" fmla="*/ 165 w 165"/>
                <a:gd name="T41" fmla="*/ 99 h 125"/>
                <a:gd name="T42" fmla="*/ 156 w 165"/>
                <a:gd name="T43" fmla="*/ 106 h 125"/>
                <a:gd name="T44" fmla="*/ 147 w 165"/>
                <a:gd name="T45" fmla="*/ 106 h 125"/>
                <a:gd name="T46" fmla="*/ 142 w 165"/>
                <a:gd name="T47" fmla="*/ 110 h 125"/>
                <a:gd name="T48" fmla="*/ 137 w 165"/>
                <a:gd name="T49" fmla="*/ 107 h 125"/>
                <a:gd name="T50" fmla="*/ 133 w 165"/>
                <a:gd name="T51" fmla="*/ 112 h 125"/>
                <a:gd name="T52" fmla="*/ 128 w 165"/>
                <a:gd name="T53" fmla="*/ 107 h 125"/>
                <a:gd name="T54" fmla="*/ 121 w 165"/>
                <a:gd name="T55" fmla="*/ 117 h 125"/>
                <a:gd name="T56" fmla="*/ 117 w 165"/>
                <a:gd name="T57" fmla="*/ 125 h 125"/>
                <a:gd name="T58" fmla="*/ 103 w 165"/>
                <a:gd name="T59" fmla="*/ 115 h 125"/>
                <a:gd name="T60" fmla="*/ 103 w 165"/>
                <a:gd name="T61" fmla="*/ 108 h 125"/>
                <a:gd name="T62" fmla="*/ 95 w 165"/>
                <a:gd name="T63" fmla="*/ 99 h 125"/>
                <a:gd name="T64" fmla="*/ 86 w 165"/>
                <a:gd name="T65" fmla="*/ 99 h 125"/>
                <a:gd name="T66" fmla="*/ 75 w 165"/>
                <a:gd name="T67" fmla="*/ 103 h 125"/>
                <a:gd name="T68" fmla="*/ 67 w 165"/>
                <a:gd name="T69" fmla="*/ 110 h 125"/>
                <a:gd name="T70" fmla="*/ 56 w 165"/>
                <a:gd name="T71" fmla="*/ 110 h 125"/>
                <a:gd name="T72" fmla="*/ 50 w 165"/>
                <a:gd name="T73" fmla="*/ 112 h 125"/>
                <a:gd name="T74" fmla="*/ 45 w 165"/>
                <a:gd name="T75" fmla="*/ 114 h 125"/>
                <a:gd name="T76" fmla="*/ 40 w 165"/>
                <a:gd name="T77" fmla="*/ 109 h 125"/>
                <a:gd name="T78" fmla="*/ 33 w 165"/>
                <a:gd name="T79" fmla="*/ 116 h 125"/>
                <a:gd name="T80" fmla="*/ 28 w 165"/>
                <a:gd name="T81" fmla="*/ 109 h 125"/>
                <a:gd name="T82" fmla="*/ 16 w 165"/>
                <a:gd name="T83" fmla="*/ 91 h 125"/>
                <a:gd name="T84" fmla="*/ 21 w 165"/>
                <a:gd name="T85" fmla="*/ 87 h 125"/>
                <a:gd name="T86" fmla="*/ 20 w 165"/>
                <a:gd name="T87" fmla="*/ 82 h 125"/>
                <a:gd name="T88" fmla="*/ 11 w 165"/>
                <a:gd name="T89" fmla="*/ 84 h 125"/>
                <a:gd name="T90" fmla="*/ 3 w 165"/>
                <a:gd name="T91" fmla="*/ 86 h 125"/>
                <a:gd name="T92" fmla="*/ 0 w 165"/>
                <a:gd name="T93" fmla="*/ 86 h 125"/>
                <a:gd name="T94" fmla="*/ 1 w 165"/>
                <a:gd name="T95" fmla="*/ 81 h 125"/>
                <a:gd name="T96" fmla="*/ 5 w 165"/>
                <a:gd name="T97" fmla="*/ 73 h 125"/>
                <a:gd name="T98" fmla="*/ 2 w 165"/>
                <a:gd name="T99" fmla="*/ 67 h 125"/>
                <a:gd name="T100" fmla="*/ 1 w 165"/>
                <a:gd name="T101" fmla="*/ 50 h 125"/>
                <a:gd name="T102" fmla="*/ 4 w 165"/>
                <a:gd name="T103" fmla="*/ 38 h 125"/>
                <a:gd name="T104" fmla="*/ 13 w 165"/>
                <a:gd name="T105" fmla="*/ 33 h 125"/>
                <a:gd name="T106" fmla="*/ 20 w 165"/>
                <a:gd name="T107" fmla="*/ 29 h 125"/>
                <a:gd name="T108" fmla="*/ 22 w 165"/>
                <a:gd name="T109" fmla="*/ 19 h 125"/>
                <a:gd name="T110" fmla="*/ 27 w 165"/>
                <a:gd name="T111" fmla="*/ 14 h 125"/>
                <a:gd name="T112" fmla="*/ 27 w 165"/>
                <a:gd name="T113"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5" h="125">
                  <a:moveTo>
                    <a:pt x="27" y="0"/>
                  </a:moveTo>
                  <a:cubicBezTo>
                    <a:pt x="33" y="1"/>
                    <a:pt x="33" y="1"/>
                    <a:pt x="33" y="1"/>
                  </a:cubicBezTo>
                  <a:cubicBezTo>
                    <a:pt x="39" y="7"/>
                    <a:pt x="39" y="7"/>
                    <a:pt x="39" y="7"/>
                  </a:cubicBezTo>
                  <a:cubicBezTo>
                    <a:pt x="51" y="7"/>
                    <a:pt x="51" y="7"/>
                    <a:pt x="51" y="7"/>
                  </a:cubicBezTo>
                  <a:cubicBezTo>
                    <a:pt x="71" y="14"/>
                    <a:pt x="71" y="14"/>
                    <a:pt x="71" y="14"/>
                  </a:cubicBezTo>
                  <a:cubicBezTo>
                    <a:pt x="88" y="35"/>
                    <a:pt x="88" y="35"/>
                    <a:pt x="88" y="35"/>
                  </a:cubicBezTo>
                  <a:cubicBezTo>
                    <a:pt x="103" y="35"/>
                    <a:pt x="103" y="35"/>
                    <a:pt x="103" y="35"/>
                  </a:cubicBezTo>
                  <a:cubicBezTo>
                    <a:pt x="110" y="42"/>
                    <a:pt x="110" y="42"/>
                    <a:pt x="110" y="42"/>
                  </a:cubicBezTo>
                  <a:cubicBezTo>
                    <a:pt x="124" y="41"/>
                    <a:pt x="124" y="41"/>
                    <a:pt x="124" y="41"/>
                  </a:cubicBezTo>
                  <a:cubicBezTo>
                    <a:pt x="129" y="35"/>
                    <a:pt x="129" y="35"/>
                    <a:pt x="129" y="35"/>
                  </a:cubicBezTo>
                  <a:cubicBezTo>
                    <a:pt x="136" y="38"/>
                    <a:pt x="136" y="38"/>
                    <a:pt x="136" y="38"/>
                  </a:cubicBezTo>
                  <a:cubicBezTo>
                    <a:pt x="135" y="52"/>
                    <a:pt x="135" y="52"/>
                    <a:pt x="135" y="52"/>
                  </a:cubicBezTo>
                  <a:cubicBezTo>
                    <a:pt x="137" y="55"/>
                    <a:pt x="137" y="55"/>
                    <a:pt x="137" y="55"/>
                  </a:cubicBezTo>
                  <a:cubicBezTo>
                    <a:pt x="135" y="58"/>
                    <a:pt x="135" y="58"/>
                    <a:pt x="135" y="58"/>
                  </a:cubicBezTo>
                  <a:cubicBezTo>
                    <a:pt x="138" y="62"/>
                    <a:pt x="138" y="62"/>
                    <a:pt x="138" y="62"/>
                  </a:cubicBezTo>
                  <a:cubicBezTo>
                    <a:pt x="147" y="52"/>
                    <a:pt x="147" y="52"/>
                    <a:pt x="147" y="52"/>
                  </a:cubicBezTo>
                  <a:cubicBezTo>
                    <a:pt x="156" y="54"/>
                    <a:pt x="156" y="54"/>
                    <a:pt x="156" y="54"/>
                  </a:cubicBezTo>
                  <a:cubicBezTo>
                    <a:pt x="158" y="64"/>
                    <a:pt x="158" y="64"/>
                    <a:pt x="158" y="64"/>
                  </a:cubicBezTo>
                  <a:cubicBezTo>
                    <a:pt x="158" y="64"/>
                    <a:pt x="161" y="76"/>
                    <a:pt x="161" y="76"/>
                  </a:cubicBezTo>
                  <a:cubicBezTo>
                    <a:pt x="161" y="77"/>
                    <a:pt x="159" y="88"/>
                    <a:pt x="159" y="88"/>
                  </a:cubicBezTo>
                  <a:cubicBezTo>
                    <a:pt x="165" y="99"/>
                    <a:pt x="165" y="99"/>
                    <a:pt x="165" y="99"/>
                  </a:cubicBezTo>
                  <a:cubicBezTo>
                    <a:pt x="156" y="106"/>
                    <a:pt x="156" y="106"/>
                    <a:pt x="156" y="106"/>
                  </a:cubicBezTo>
                  <a:cubicBezTo>
                    <a:pt x="147" y="106"/>
                    <a:pt x="147" y="106"/>
                    <a:pt x="147" y="106"/>
                  </a:cubicBezTo>
                  <a:cubicBezTo>
                    <a:pt x="142" y="110"/>
                    <a:pt x="142" y="110"/>
                    <a:pt x="142" y="110"/>
                  </a:cubicBezTo>
                  <a:cubicBezTo>
                    <a:pt x="137" y="107"/>
                    <a:pt x="137" y="107"/>
                    <a:pt x="137" y="107"/>
                  </a:cubicBezTo>
                  <a:cubicBezTo>
                    <a:pt x="133" y="112"/>
                    <a:pt x="133" y="112"/>
                    <a:pt x="133" y="112"/>
                  </a:cubicBezTo>
                  <a:cubicBezTo>
                    <a:pt x="128" y="107"/>
                    <a:pt x="128" y="107"/>
                    <a:pt x="128" y="107"/>
                  </a:cubicBezTo>
                  <a:cubicBezTo>
                    <a:pt x="121" y="117"/>
                    <a:pt x="121" y="117"/>
                    <a:pt x="121" y="117"/>
                  </a:cubicBezTo>
                  <a:cubicBezTo>
                    <a:pt x="117" y="125"/>
                    <a:pt x="117" y="125"/>
                    <a:pt x="117" y="125"/>
                  </a:cubicBezTo>
                  <a:cubicBezTo>
                    <a:pt x="103" y="115"/>
                    <a:pt x="103" y="115"/>
                    <a:pt x="103" y="115"/>
                  </a:cubicBezTo>
                  <a:cubicBezTo>
                    <a:pt x="103" y="108"/>
                    <a:pt x="103" y="108"/>
                    <a:pt x="103" y="108"/>
                  </a:cubicBezTo>
                  <a:cubicBezTo>
                    <a:pt x="95" y="99"/>
                    <a:pt x="95" y="99"/>
                    <a:pt x="95" y="99"/>
                  </a:cubicBezTo>
                  <a:cubicBezTo>
                    <a:pt x="86" y="99"/>
                    <a:pt x="86" y="99"/>
                    <a:pt x="86" y="99"/>
                  </a:cubicBezTo>
                  <a:cubicBezTo>
                    <a:pt x="75" y="103"/>
                    <a:pt x="75" y="103"/>
                    <a:pt x="75" y="103"/>
                  </a:cubicBezTo>
                  <a:cubicBezTo>
                    <a:pt x="67" y="110"/>
                    <a:pt x="67" y="110"/>
                    <a:pt x="67" y="110"/>
                  </a:cubicBezTo>
                  <a:cubicBezTo>
                    <a:pt x="56" y="110"/>
                    <a:pt x="56" y="110"/>
                    <a:pt x="56" y="110"/>
                  </a:cubicBezTo>
                  <a:cubicBezTo>
                    <a:pt x="50" y="112"/>
                    <a:pt x="50" y="112"/>
                    <a:pt x="50" y="112"/>
                  </a:cubicBezTo>
                  <a:cubicBezTo>
                    <a:pt x="45" y="114"/>
                    <a:pt x="45" y="114"/>
                    <a:pt x="45" y="114"/>
                  </a:cubicBezTo>
                  <a:cubicBezTo>
                    <a:pt x="40" y="109"/>
                    <a:pt x="40" y="109"/>
                    <a:pt x="40" y="109"/>
                  </a:cubicBezTo>
                  <a:cubicBezTo>
                    <a:pt x="33" y="116"/>
                    <a:pt x="33" y="116"/>
                    <a:pt x="33" y="116"/>
                  </a:cubicBezTo>
                  <a:cubicBezTo>
                    <a:pt x="31" y="113"/>
                    <a:pt x="29" y="110"/>
                    <a:pt x="28" y="109"/>
                  </a:cubicBezTo>
                  <a:cubicBezTo>
                    <a:pt x="23" y="105"/>
                    <a:pt x="16" y="94"/>
                    <a:pt x="16" y="91"/>
                  </a:cubicBezTo>
                  <a:cubicBezTo>
                    <a:pt x="16" y="87"/>
                    <a:pt x="18" y="88"/>
                    <a:pt x="21" y="87"/>
                  </a:cubicBezTo>
                  <a:cubicBezTo>
                    <a:pt x="23" y="85"/>
                    <a:pt x="21" y="82"/>
                    <a:pt x="20" y="82"/>
                  </a:cubicBezTo>
                  <a:cubicBezTo>
                    <a:pt x="18" y="82"/>
                    <a:pt x="13" y="83"/>
                    <a:pt x="11" y="84"/>
                  </a:cubicBezTo>
                  <a:cubicBezTo>
                    <a:pt x="9" y="84"/>
                    <a:pt x="6" y="86"/>
                    <a:pt x="3" y="86"/>
                  </a:cubicBezTo>
                  <a:cubicBezTo>
                    <a:pt x="2" y="85"/>
                    <a:pt x="1" y="85"/>
                    <a:pt x="0" y="86"/>
                  </a:cubicBezTo>
                  <a:cubicBezTo>
                    <a:pt x="1" y="81"/>
                    <a:pt x="1" y="81"/>
                    <a:pt x="1" y="81"/>
                  </a:cubicBezTo>
                  <a:cubicBezTo>
                    <a:pt x="5" y="73"/>
                    <a:pt x="5" y="73"/>
                    <a:pt x="5" y="73"/>
                  </a:cubicBezTo>
                  <a:cubicBezTo>
                    <a:pt x="2" y="67"/>
                    <a:pt x="2" y="67"/>
                    <a:pt x="2" y="67"/>
                  </a:cubicBezTo>
                  <a:cubicBezTo>
                    <a:pt x="1" y="50"/>
                    <a:pt x="1" y="50"/>
                    <a:pt x="1" y="50"/>
                  </a:cubicBezTo>
                  <a:cubicBezTo>
                    <a:pt x="4" y="38"/>
                    <a:pt x="4" y="38"/>
                    <a:pt x="4" y="38"/>
                  </a:cubicBezTo>
                  <a:cubicBezTo>
                    <a:pt x="13" y="33"/>
                    <a:pt x="13" y="33"/>
                    <a:pt x="13" y="33"/>
                  </a:cubicBezTo>
                  <a:cubicBezTo>
                    <a:pt x="20" y="29"/>
                    <a:pt x="20" y="29"/>
                    <a:pt x="20" y="29"/>
                  </a:cubicBezTo>
                  <a:cubicBezTo>
                    <a:pt x="22" y="19"/>
                    <a:pt x="22" y="19"/>
                    <a:pt x="22" y="19"/>
                  </a:cubicBezTo>
                  <a:cubicBezTo>
                    <a:pt x="27" y="14"/>
                    <a:pt x="27" y="14"/>
                    <a:pt x="27" y="14"/>
                  </a:cubicBezTo>
                  <a:lnTo>
                    <a:pt x="27"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7">
              <a:extLst>
                <a:ext uri="{FF2B5EF4-FFF2-40B4-BE49-F238E27FC236}">
                  <a16:creationId xmlns:a16="http://schemas.microsoft.com/office/drawing/2014/main" id="{37249D58-3F21-4B0E-8287-63309AB6709A}"/>
                </a:ext>
              </a:extLst>
            </p:cNvPr>
            <p:cNvSpPr>
              <a:spLocks/>
            </p:cNvSpPr>
            <p:nvPr/>
          </p:nvSpPr>
          <p:spPr bwMode="auto">
            <a:xfrm>
              <a:off x="2686" y="3855"/>
              <a:ext cx="164" cy="288"/>
            </a:xfrm>
            <a:custGeom>
              <a:avLst/>
              <a:gdLst>
                <a:gd name="T0" fmla="*/ 0 w 79"/>
                <a:gd name="T1" fmla="*/ 22 h 138"/>
                <a:gd name="T2" fmla="*/ 6 w 79"/>
                <a:gd name="T3" fmla="*/ 17 h 138"/>
                <a:gd name="T4" fmla="*/ 19 w 79"/>
                <a:gd name="T5" fmla="*/ 18 h 138"/>
                <a:gd name="T6" fmla="*/ 31 w 79"/>
                <a:gd name="T7" fmla="*/ 9 h 138"/>
                <a:gd name="T8" fmla="*/ 41 w 79"/>
                <a:gd name="T9" fmla="*/ 9 h 138"/>
                <a:gd name="T10" fmla="*/ 43 w 79"/>
                <a:gd name="T11" fmla="*/ 11 h 138"/>
                <a:gd name="T12" fmla="*/ 49 w 79"/>
                <a:gd name="T13" fmla="*/ 6 h 138"/>
                <a:gd name="T14" fmla="*/ 53 w 79"/>
                <a:gd name="T15" fmla="*/ 9 h 138"/>
                <a:gd name="T16" fmla="*/ 65 w 79"/>
                <a:gd name="T17" fmla="*/ 0 h 138"/>
                <a:gd name="T18" fmla="*/ 67 w 79"/>
                <a:gd name="T19" fmla="*/ 0 h 138"/>
                <a:gd name="T20" fmla="*/ 68 w 79"/>
                <a:gd name="T21" fmla="*/ 11 h 138"/>
                <a:gd name="T22" fmla="*/ 75 w 79"/>
                <a:gd name="T23" fmla="*/ 17 h 138"/>
                <a:gd name="T24" fmla="*/ 79 w 79"/>
                <a:gd name="T25" fmla="*/ 23 h 138"/>
                <a:gd name="T26" fmla="*/ 79 w 79"/>
                <a:gd name="T27" fmla="*/ 34 h 138"/>
                <a:gd name="T28" fmla="*/ 65 w 79"/>
                <a:gd name="T29" fmla="*/ 45 h 138"/>
                <a:gd name="T30" fmla="*/ 69 w 79"/>
                <a:gd name="T31" fmla="*/ 57 h 138"/>
                <a:gd name="T32" fmla="*/ 69 w 79"/>
                <a:gd name="T33" fmla="*/ 69 h 138"/>
                <a:gd name="T34" fmla="*/ 62 w 79"/>
                <a:gd name="T35" fmla="*/ 74 h 138"/>
                <a:gd name="T36" fmla="*/ 65 w 79"/>
                <a:gd name="T37" fmla="*/ 76 h 138"/>
                <a:gd name="T38" fmla="*/ 71 w 79"/>
                <a:gd name="T39" fmla="*/ 74 h 138"/>
                <a:gd name="T40" fmla="*/ 79 w 79"/>
                <a:gd name="T41" fmla="*/ 75 h 138"/>
                <a:gd name="T42" fmla="*/ 75 w 79"/>
                <a:gd name="T43" fmla="*/ 80 h 138"/>
                <a:gd name="T44" fmla="*/ 75 w 79"/>
                <a:gd name="T45" fmla="*/ 91 h 138"/>
                <a:gd name="T46" fmla="*/ 68 w 79"/>
                <a:gd name="T47" fmla="*/ 100 h 138"/>
                <a:gd name="T48" fmla="*/ 75 w 79"/>
                <a:gd name="T49" fmla="*/ 107 h 138"/>
                <a:gd name="T50" fmla="*/ 72 w 79"/>
                <a:gd name="T51" fmla="*/ 114 h 138"/>
                <a:gd name="T52" fmla="*/ 77 w 79"/>
                <a:gd name="T53" fmla="*/ 122 h 138"/>
                <a:gd name="T54" fmla="*/ 67 w 79"/>
                <a:gd name="T55" fmla="*/ 130 h 138"/>
                <a:gd name="T56" fmla="*/ 67 w 79"/>
                <a:gd name="T57" fmla="*/ 138 h 138"/>
                <a:gd name="T58" fmla="*/ 62 w 79"/>
                <a:gd name="T59" fmla="*/ 136 h 138"/>
                <a:gd name="T60" fmla="*/ 62 w 79"/>
                <a:gd name="T61" fmla="*/ 131 h 138"/>
                <a:gd name="T62" fmla="*/ 57 w 79"/>
                <a:gd name="T63" fmla="*/ 130 h 138"/>
                <a:gd name="T64" fmla="*/ 50 w 79"/>
                <a:gd name="T65" fmla="*/ 126 h 138"/>
                <a:gd name="T66" fmla="*/ 44 w 79"/>
                <a:gd name="T67" fmla="*/ 127 h 138"/>
                <a:gd name="T68" fmla="*/ 38 w 79"/>
                <a:gd name="T69" fmla="*/ 122 h 138"/>
                <a:gd name="T70" fmla="*/ 36 w 79"/>
                <a:gd name="T71" fmla="*/ 114 h 138"/>
                <a:gd name="T72" fmla="*/ 31 w 79"/>
                <a:gd name="T73" fmla="*/ 104 h 138"/>
                <a:gd name="T74" fmla="*/ 38 w 79"/>
                <a:gd name="T75" fmla="*/ 103 h 138"/>
                <a:gd name="T76" fmla="*/ 40 w 79"/>
                <a:gd name="T77" fmla="*/ 98 h 138"/>
                <a:gd name="T78" fmla="*/ 27 w 79"/>
                <a:gd name="T79" fmla="*/ 94 h 138"/>
                <a:gd name="T80" fmla="*/ 23 w 79"/>
                <a:gd name="T81" fmla="*/ 85 h 138"/>
                <a:gd name="T82" fmla="*/ 20 w 79"/>
                <a:gd name="T83" fmla="*/ 77 h 138"/>
                <a:gd name="T84" fmla="*/ 12 w 79"/>
                <a:gd name="T85" fmla="*/ 75 h 138"/>
                <a:gd name="T86" fmla="*/ 9 w 79"/>
                <a:gd name="T87" fmla="*/ 67 h 138"/>
                <a:gd name="T88" fmla="*/ 3 w 79"/>
                <a:gd name="T89" fmla="*/ 56 h 138"/>
                <a:gd name="T90" fmla="*/ 5 w 79"/>
                <a:gd name="T91" fmla="*/ 44 h 138"/>
                <a:gd name="T92" fmla="*/ 2 w 79"/>
                <a:gd name="T93" fmla="*/ 32 h 138"/>
                <a:gd name="T94" fmla="*/ 0 w 79"/>
                <a:gd name="T95" fmla="*/ 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 h="138">
                  <a:moveTo>
                    <a:pt x="0" y="22"/>
                  </a:moveTo>
                  <a:cubicBezTo>
                    <a:pt x="6" y="17"/>
                    <a:pt x="6" y="17"/>
                    <a:pt x="6" y="17"/>
                  </a:cubicBezTo>
                  <a:cubicBezTo>
                    <a:pt x="19" y="18"/>
                    <a:pt x="19" y="18"/>
                    <a:pt x="19" y="18"/>
                  </a:cubicBezTo>
                  <a:cubicBezTo>
                    <a:pt x="31" y="9"/>
                    <a:pt x="31" y="9"/>
                    <a:pt x="31" y="9"/>
                  </a:cubicBezTo>
                  <a:cubicBezTo>
                    <a:pt x="41" y="9"/>
                    <a:pt x="41" y="9"/>
                    <a:pt x="41" y="9"/>
                  </a:cubicBezTo>
                  <a:cubicBezTo>
                    <a:pt x="43" y="11"/>
                    <a:pt x="43" y="11"/>
                    <a:pt x="43" y="11"/>
                  </a:cubicBezTo>
                  <a:cubicBezTo>
                    <a:pt x="49" y="6"/>
                    <a:pt x="49" y="6"/>
                    <a:pt x="49" y="6"/>
                  </a:cubicBezTo>
                  <a:cubicBezTo>
                    <a:pt x="53" y="9"/>
                    <a:pt x="53" y="9"/>
                    <a:pt x="53" y="9"/>
                  </a:cubicBezTo>
                  <a:cubicBezTo>
                    <a:pt x="65" y="0"/>
                    <a:pt x="65" y="0"/>
                    <a:pt x="65" y="0"/>
                  </a:cubicBezTo>
                  <a:cubicBezTo>
                    <a:pt x="67" y="0"/>
                    <a:pt x="67" y="0"/>
                    <a:pt x="67" y="0"/>
                  </a:cubicBezTo>
                  <a:cubicBezTo>
                    <a:pt x="68" y="11"/>
                    <a:pt x="68" y="11"/>
                    <a:pt x="68" y="11"/>
                  </a:cubicBezTo>
                  <a:cubicBezTo>
                    <a:pt x="75" y="17"/>
                    <a:pt x="75" y="17"/>
                    <a:pt x="75" y="17"/>
                  </a:cubicBezTo>
                  <a:cubicBezTo>
                    <a:pt x="79" y="23"/>
                    <a:pt x="79" y="23"/>
                    <a:pt x="79" y="23"/>
                  </a:cubicBezTo>
                  <a:cubicBezTo>
                    <a:pt x="79" y="34"/>
                    <a:pt x="79" y="34"/>
                    <a:pt x="79" y="34"/>
                  </a:cubicBezTo>
                  <a:cubicBezTo>
                    <a:pt x="65" y="45"/>
                    <a:pt x="65" y="45"/>
                    <a:pt x="65" y="45"/>
                  </a:cubicBezTo>
                  <a:cubicBezTo>
                    <a:pt x="69" y="57"/>
                    <a:pt x="69" y="57"/>
                    <a:pt x="69" y="57"/>
                  </a:cubicBezTo>
                  <a:cubicBezTo>
                    <a:pt x="69" y="69"/>
                    <a:pt x="69" y="69"/>
                    <a:pt x="69" y="69"/>
                  </a:cubicBezTo>
                  <a:cubicBezTo>
                    <a:pt x="62" y="74"/>
                    <a:pt x="62" y="74"/>
                    <a:pt x="62" y="74"/>
                  </a:cubicBezTo>
                  <a:cubicBezTo>
                    <a:pt x="65" y="76"/>
                    <a:pt x="65" y="76"/>
                    <a:pt x="65" y="76"/>
                  </a:cubicBezTo>
                  <a:cubicBezTo>
                    <a:pt x="71" y="74"/>
                    <a:pt x="71" y="74"/>
                    <a:pt x="71" y="74"/>
                  </a:cubicBezTo>
                  <a:cubicBezTo>
                    <a:pt x="79" y="75"/>
                    <a:pt x="79" y="75"/>
                    <a:pt x="79" y="75"/>
                  </a:cubicBezTo>
                  <a:cubicBezTo>
                    <a:pt x="75" y="80"/>
                    <a:pt x="75" y="80"/>
                    <a:pt x="75" y="80"/>
                  </a:cubicBezTo>
                  <a:cubicBezTo>
                    <a:pt x="75" y="91"/>
                    <a:pt x="75" y="91"/>
                    <a:pt x="75" y="91"/>
                  </a:cubicBezTo>
                  <a:cubicBezTo>
                    <a:pt x="68" y="100"/>
                    <a:pt x="68" y="100"/>
                    <a:pt x="68" y="100"/>
                  </a:cubicBezTo>
                  <a:cubicBezTo>
                    <a:pt x="75" y="107"/>
                    <a:pt x="75" y="107"/>
                    <a:pt x="75" y="107"/>
                  </a:cubicBezTo>
                  <a:cubicBezTo>
                    <a:pt x="72" y="114"/>
                    <a:pt x="72" y="114"/>
                    <a:pt x="72" y="114"/>
                  </a:cubicBezTo>
                  <a:cubicBezTo>
                    <a:pt x="77" y="122"/>
                    <a:pt x="77" y="122"/>
                    <a:pt x="77" y="122"/>
                  </a:cubicBezTo>
                  <a:cubicBezTo>
                    <a:pt x="67" y="130"/>
                    <a:pt x="67" y="130"/>
                    <a:pt x="67" y="130"/>
                  </a:cubicBezTo>
                  <a:cubicBezTo>
                    <a:pt x="67" y="138"/>
                    <a:pt x="67" y="138"/>
                    <a:pt x="67" y="138"/>
                  </a:cubicBezTo>
                  <a:cubicBezTo>
                    <a:pt x="62" y="136"/>
                    <a:pt x="62" y="136"/>
                    <a:pt x="62" y="136"/>
                  </a:cubicBezTo>
                  <a:cubicBezTo>
                    <a:pt x="62" y="131"/>
                    <a:pt x="62" y="131"/>
                    <a:pt x="62" y="131"/>
                  </a:cubicBezTo>
                  <a:cubicBezTo>
                    <a:pt x="57" y="130"/>
                    <a:pt x="57" y="130"/>
                    <a:pt x="57" y="130"/>
                  </a:cubicBezTo>
                  <a:cubicBezTo>
                    <a:pt x="50" y="126"/>
                    <a:pt x="50" y="126"/>
                    <a:pt x="50" y="126"/>
                  </a:cubicBezTo>
                  <a:cubicBezTo>
                    <a:pt x="44" y="127"/>
                    <a:pt x="44" y="127"/>
                    <a:pt x="44" y="127"/>
                  </a:cubicBezTo>
                  <a:cubicBezTo>
                    <a:pt x="38" y="122"/>
                    <a:pt x="38" y="122"/>
                    <a:pt x="38" y="122"/>
                  </a:cubicBezTo>
                  <a:cubicBezTo>
                    <a:pt x="36" y="114"/>
                    <a:pt x="36" y="114"/>
                    <a:pt x="36" y="114"/>
                  </a:cubicBezTo>
                  <a:cubicBezTo>
                    <a:pt x="31" y="104"/>
                    <a:pt x="31" y="104"/>
                    <a:pt x="31" y="104"/>
                  </a:cubicBezTo>
                  <a:cubicBezTo>
                    <a:pt x="38" y="103"/>
                    <a:pt x="38" y="103"/>
                    <a:pt x="38" y="103"/>
                  </a:cubicBezTo>
                  <a:cubicBezTo>
                    <a:pt x="40" y="98"/>
                    <a:pt x="40" y="98"/>
                    <a:pt x="40" y="98"/>
                  </a:cubicBezTo>
                  <a:cubicBezTo>
                    <a:pt x="27" y="94"/>
                    <a:pt x="27" y="94"/>
                    <a:pt x="27" y="94"/>
                  </a:cubicBezTo>
                  <a:cubicBezTo>
                    <a:pt x="23" y="85"/>
                    <a:pt x="23" y="85"/>
                    <a:pt x="23" y="85"/>
                  </a:cubicBezTo>
                  <a:cubicBezTo>
                    <a:pt x="20" y="77"/>
                    <a:pt x="20" y="77"/>
                    <a:pt x="20" y="77"/>
                  </a:cubicBezTo>
                  <a:cubicBezTo>
                    <a:pt x="12" y="75"/>
                    <a:pt x="12" y="75"/>
                    <a:pt x="12" y="75"/>
                  </a:cubicBezTo>
                  <a:cubicBezTo>
                    <a:pt x="9" y="67"/>
                    <a:pt x="9" y="67"/>
                    <a:pt x="9" y="67"/>
                  </a:cubicBezTo>
                  <a:cubicBezTo>
                    <a:pt x="3" y="56"/>
                    <a:pt x="3" y="56"/>
                    <a:pt x="3" y="56"/>
                  </a:cubicBezTo>
                  <a:cubicBezTo>
                    <a:pt x="3" y="56"/>
                    <a:pt x="5" y="45"/>
                    <a:pt x="5" y="44"/>
                  </a:cubicBezTo>
                  <a:cubicBezTo>
                    <a:pt x="5" y="44"/>
                    <a:pt x="2" y="32"/>
                    <a:pt x="2" y="32"/>
                  </a:cubicBezTo>
                  <a:lnTo>
                    <a:pt x="0" y="2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8">
              <a:extLst>
                <a:ext uri="{FF2B5EF4-FFF2-40B4-BE49-F238E27FC236}">
                  <a16:creationId xmlns:a16="http://schemas.microsoft.com/office/drawing/2014/main" id="{0D10008B-5E8B-4BCD-98D9-B67F0A733EF7}"/>
                </a:ext>
              </a:extLst>
            </p:cNvPr>
            <p:cNvSpPr>
              <a:spLocks noEditPoints="1"/>
            </p:cNvSpPr>
            <p:nvPr/>
          </p:nvSpPr>
          <p:spPr bwMode="auto">
            <a:xfrm>
              <a:off x="3236" y="2286"/>
              <a:ext cx="1104" cy="1363"/>
            </a:xfrm>
            <a:custGeom>
              <a:avLst/>
              <a:gdLst>
                <a:gd name="T0" fmla="*/ 30 w 530"/>
                <a:gd name="T1" fmla="*/ 215 h 654"/>
                <a:gd name="T2" fmla="*/ 118 w 530"/>
                <a:gd name="T3" fmla="*/ 199 h 654"/>
                <a:gd name="T4" fmla="*/ 163 w 530"/>
                <a:gd name="T5" fmla="*/ 171 h 654"/>
                <a:gd name="T6" fmla="*/ 171 w 530"/>
                <a:gd name="T7" fmla="*/ 197 h 654"/>
                <a:gd name="T8" fmla="*/ 222 w 530"/>
                <a:gd name="T9" fmla="*/ 187 h 654"/>
                <a:gd name="T10" fmla="*/ 272 w 530"/>
                <a:gd name="T11" fmla="*/ 151 h 654"/>
                <a:gd name="T12" fmla="*/ 251 w 530"/>
                <a:gd name="T13" fmla="*/ 113 h 654"/>
                <a:gd name="T14" fmla="*/ 302 w 530"/>
                <a:gd name="T15" fmla="*/ 92 h 654"/>
                <a:gd name="T16" fmla="*/ 336 w 530"/>
                <a:gd name="T17" fmla="*/ 79 h 654"/>
                <a:gd name="T18" fmla="*/ 407 w 530"/>
                <a:gd name="T19" fmla="*/ 23 h 654"/>
                <a:gd name="T20" fmla="*/ 465 w 530"/>
                <a:gd name="T21" fmla="*/ 20 h 654"/>
                <a:gd name="T22" fmla="*/ 490 w 530"/>
                <a:gd name="T23" fmla="*/ 46 h 654"/>
                <a:gd name="T24" fmla="*/ 490 w 530"/>
                <a:gd name="T25" fmla="*/ 91 h 654"/>
                <a:gd name="T26" fmla="*/ 529 w 530"/>
                <a:gd name="T27" fmla="*/ 123 h 654"/>
                <a:gd name="T28" fmla="*/ 504 w 530"/>
                <a:gd name="T29" fmla="*/ 149 h 654"/>
                <a:gd name="T30" fmla="*/ 527 w 530"/>
                <a:gd name="T31" fmla="*/ 199 h 654"/>
                <a:gd name="T32" fmla="*/ 501 w 530"/>
                <a:gd name="T33" fmla="*/ 229 h 654"/>
                <a:gd name="T34" fmla="*/ 486 w 530"/>
                <a:gd name="T35" fmla="*/ 256 h 654"/>
                <a:gd name="T36" fmla="*/ 509 w 530"/>
                <a:gd name="T37" fmla="*/ 307 h 654"/>
                <a:gd name="T38" fmla="*/ 492 w 530"/>
                <a:gd name="T39" fmla="*/ 341 h 654"/>
                <a:gd name="T40" fmla="*/ 462 w 530"/>
                <a:gd name="T41" fmla="*/ 358 h 654"/>
                <a:gd name="T42" fmla="*/ 473 w 530"/>
                <a:gd name="T43" fmla="*/ 414 h 654"/>
                <a:gd name="T44" fmla="*/ 469 w 530"/>
                <a:gd name="T45" fmla="*/ 461 h 654"/>
                <a:gd name="T46" fmla="*/ 445 w 530"/>
                <a:gd name="T47" fmla="*/ 483 h 654"/>
                <a:gd name="T48" fmla="*/ 436 w 530"/>
                <a:gd name="T49" fmla="*/ 515 h 654"/>
                <a:gd name="T50" fmla="*/ 445 w 530"/>
                <a:gd name="T51" fmla="*/ 547 h 654"/>
                <a:gd name="T52" fmla="*/ 462 w 530"/>
                <a:gd name="T53" fmla="*/ 572 h 654"/>
                <a:gd name="T54" fmla="*/ 462 w 530"/>
                <a:gd name="T55" fmla="*/ 598 h 654"/>
                <a:gd name="T56" fmla="*/ 421 w 530"/>
                <a:gd name="T57" fmla="*/ 630 h 654"/>
                <a:gd name="T58" fmla="*/ 382 w 530"/>
                <a:gd name="T59" fmla="*/ 643 h 654"/>
                <a:gd name="T60" fmla="*/ 334 w 530"/>
                <a:gd name="T61" fmla="*/ 645 h 654"/>
                <a:gd name="T62" fmla="*/ 290 w 530"/>
                <a:gd name="T63" fmla="*/ 654 h 654"/>
                <a:gd name="T64" fmla="*/ 267 w 530"/>
                <a:gd name="T65" fmla="*/ 628 h 654"/>
                <a:gd name="T66" fmla="*/ 248 w 530"/>
                <a:gd name="T67" fmla="*/ 597 h 654"/>
                <a:gd name="T68" fmla="*/ 219 w 530"/>
                <a:gd name="T69" fmla="*/ 586 h 654"/>
                <a:gd name="T70" fmla="*/ 178 w 530"/>
                <a:gd name="T71" fmla="*/ 595 h 654"/>
                <a:gd name="T72" fmla="*/ 164 w 530"/>
                <a:gd name="T73" fmla="*/ 641 h 654"/>
                <a:gd name="T74" fmla="*/ 136 w 530"/>
                <a:gd name="T75" fmla="*/ 637 h 654"/>
                <a:gd name="T76" fmla="*/ 114 w 530"/>
                <a:gd name="T77" fmla="*/ 589 h 654"/>
                <a:gd name="T78" fmla="*/ 100 w 530"/>
                <a:gd name="T79" fmla="*/ 563 h 654"/>
                <a:gd name="T80" fmla="*/ 81 w 530"/>
                <a:gd name="T81" fmla="*/ 530 h 654"/>
                <a:gd name="T82" fmla="*/ 64 w 530"/>
                <a:gd name="T83" fmla="*/ 504 h 654"/>
                <a:gd name="T84" fmla="*/ 34 w 530"/>
                <a:gd name="T85" fmla="*/ 508 h 654"/>
                <a:gd name="T86" fmla="*/ 25 w 530"/>
                <a:gd name="T87" fmla="*/ 467 h 654"/>
                <a:gd name="T88" fmla="*/ 17 w 530"/>
                <a:gd name="T89" fmla="*/ 437 h 654"/>
                <a:gd name="T90" fmla="*/ 11 w 530"/>
                <a:gd name="T91" fmla="*/ 385 h 654"/>
                <a:gd name="T92" fmla="*/ 21 w 530"/>
                <a:gd name="T93" fmla="*/ 344 h 654"/>
                <a:gd name="T94" fmla="*/ 31 w 530"/>
                <a:gd name="T95" fmla="*/ 311 h 654"/>
                <a:gd name="T96" fmla="*/ 37 w 530"/>
                <a:gd name="T97" fmla="*/ 280 h 654"/>
                <a:gd name="T98" fmla="*/ 14 w 530"/>
                <a:gd name="T99" fmla="*/ 240 h 654"/>
                <a:gd name="T100" fmla="*/ 234 w 530"/>
                <a:gd name="T101" fmla="*/ 26 h 654"/>
                <a:gd name="T102" fmla="*/ 251 w 530"/>
                <a:gd name="T103" fmla="*/ 6 h 654"/>
                <a:gd name="T104" fmla="*/ 223 w 530"/>
                <a:gd name="T105" fmla="*/ 53 h 654"/>
                <a:gd name="T106" fmla="*/ 203 w 530"/>
                <a:gd name="T107" fmla="*/ 27 h 654"/>
                <a:gd name="T108" fmla="*/ 169 w 530"/>
                <a:gd name="T109" fmla="*/ 47 h 654"/>
                <a:gd name="T110" fmla="*/ 217 w 530"/>
                <a:gd name="T111" fmla="*/ 54 h 654"/>
                <a:gd name="T112" fmla="*/ 235 w 530"/>
                <a:gd name="T113" fmla="*/ 98 h 654"/>
                <a:gd name="T114" fmla="*/ 234 w 530"/>
                <a:gd name="T115" fmla="*/ 90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0" h="654">
                  <a:moveTo>
                    <a:pt x="4" y="211"/>
                  </a:moveTo>
                  <a:cubicBezTo>
                    <a:pt x="4" y="211"/>
                    <a:pt x="4" y="211"/>
                    <a:pt x="4" y="211"/>
                  </a:cubicBezTo>
                  <a:cubicBezTo>
                    <a:pt x="7" y="209"/>
                    <a:pt x="10" y="207"/>
                    <a:pt x="11" y="211"/>
                  </a:cubicBezTo>
                  <a:cubicBezTo>
                    <a:pt x="12" y="215"/>
                    <a:pt x="16" y="217"/>
                    <a:pt x="19" y="214"/>
                  </a:cubicBezTo>
                  <a:cubicBezTo>
                    <a:pt x="22" y="211"/>
                    <a:pt x="22" y="206"/>
                    <a:pt x="25" y="207"/>
                  </a:cubicBezTo>
                  <a:cubicBezTo>
                    <a:pt x="28" y="209"/>
                    <a:pt x="29" y="215"/>
                    <a:pt x="30" y="215"/>
                  </a:cubicBezTo>
                  <a:cubicBezTo>
                    <a:pt x="32" y="215"/>
                    <a:pt x="38" y="212"/>
                    <a:pt x="41" y="209"/>
                  </a:cubicBezTo>
                  <a:cubicBezTo>
                    <a:pt x="43" y="206"/>
                    <a:pt x="52" y="204"/>
                    <a:pt x="61" y="203"/>
                  </a:cubicBezTo>
                  <a:cubicBezTo>
                    <a:pt x="70" y="201"/>
                    <a:pt x="74" y="197"/>
                    <a:pt x="74" y="201"/>
                  </a:cubicBezTo>
                  <a:cubicBezTo>
                    <a:pt x="74" y="205"/>
                    <a:pt x="75" y="207"/>
                    <a:pt x="81" y="210"/>
                  </a:cubicBezTo>
                  <a:cubicBezTo>
                    <a:pt x="87" y="212"/>
                    <a:pt x="99" y="207"/>
                    <a:pt x="103" y="204"/>
                  </a:cubicBezTo>
                  <a:cubicBezTo>
                    <a:pt x="107" y="201"/>
                    <a:pt x="116" y="202"/>
                    <a:pt x="118" y="199"/>
                  </a:cubicBezTo>
                  <a:cubicBezTo>
                    <a:pt x="119" y="195"/>
                    <a:pt x="117" y="191"/>
                    <a:pt x="114" y="189"/>
                  </a:cubicBezTo>
                  <a:cubicBezTo>
                    <a:pt x="111" y="187"/>
                    <a:pt x="108" y="182"/>
                    <a:pt x="110" y="178"/>
                  </a:cubicBezTo>
                  <a:cubicBezTo>
                    <a:pt x="111" y="174"/>
                    <a:pt x="116" y="169"/>
                    <a:pt x="120" y="172"/>
                  </a:cubicBezTo>
                  <a:cubicBezTo>
                    <a:pt x="124" y="174"/>
                    <a:pt x="132" y="174"/>
                    <a:pt x="135" y="171"/>
                  </a:cubicBezTo>
                  <a:cubicBezTo>
                    <a:pt x="138" y="169"/>
                    <a:pt x="144" y="165"/>
                    <a:pt x="148" y="166"/>
                  </a:cubicBezTo>
                  <a:cubicBezTo>
                    <a:pt x="151" y="167"/>
                    <a:pt x="162" y="168"/>
                    <a:pt x="163" y="171"/>
                  </a:cubicBezTo>
                  <a:cubicBezTo>
                    <a:pt x="164" y="174"/>
                    <a:pt x="165" y="176"/>
                    <a:pt x="164" y="177"/>
                  </a:cubicBezTo>
                  <a:cubicBezTo>
                    <a:pt x="162" y="179"/>
                    <a:pt x="170" y="178"/>
                    <a:pt x="171" y="178"/>
                  </a:cubicBezTo>
                  <a:cubicBezTo>
                    <a:pt x="172" y="179"/>
                    <a:pt x="168" y="185"/>
                    <a:pt x="165" y="187"/>
                  </a:cubicBezTo>
                  <a:cubicBezTo>
                    <a:pt x="163" y="188"/>
                    <a:pt x="172" y="183"/>
                    <a:pt x="176" y="186"/>
                  </a:cubicBezTo>
                  <a:cubicBezTo>
                    <a:pt x="180" y="190"/>
                    <a:pt x="183" y="190"/>
                    <a:pt x="181" y="193"/>
                  </a:cubicBezTo>
                  <a:cubicBezTo>
                    <a:pt x="179" y="195"/>
                    <a:pt x="173" y="195"/>
                    <a:pt x="171" y="197"/>
                  </a:cubicBezTo>
                  <a:cubicBezTo>
                    <a:pt x="170" y="198"/>
                    <a:pt x="175" y="198"/>
                    <a:pt x="182" y="203"/>
                  </a:cubicBezTo>
                  <a:cubicBezTo>
                    <a:pt x="189" y="208"/>
                    <a:pt x="201" y="217"/>
                    <a:pt x="203" y="218"/>
                  </a:cubicBezTo>
                  <a:cubicBezTo>
                    <a:pt x="205" y="219"/>
                    <a:pt x="219" y="223"/>
                    <a:pt x="218" y="216"/>
                  </a:cubicBezTo>
                  <a:cubicBezTo>
                    <a:pt x="218" y="210"/>
                    <a:pt x="215" y="202"/>
                    <a:pt x="212" y="196"/>
                  </a:cubicBezTo>
                  <a:cubicBezTo>
                    <a:pt x="209" y="191"/>
                    <a:pt x="208" y="183"/>
                    <a:pt x="210" y="183"/>
                  </a:cubicBezTo>
                  <a:cubicBezTo>
                    <a:pt x="212" y="182"/>
                    <a:pt x="218" y="186"/>
                    <a:pt x="222" y="187"/>
                  </a:cubicBezTo>
                  <a:cubicBezTo>
                    <a:pt x="226" y="189"/>
                    <a:pt x="236" y="186"/>
                    <a:pt x="236" y="184"/>
                  </a:cubicBezTo>
                  <a:cubicBezTo>
                    <a:pt x="237" y="182"/>
                    <a:pt x="236" y="174"/>
                    <a:pt x="243" y="171"/>
                  </a:cubicBezTo>
                  <a:cubicBezTo>
                    <a:pt x="249" y="167"/>
                    <a:pt x="251" y="166"/>
                    <a:pt x="257" y="168"/>
                  </a:cubicBezTo>
                  <a:cubicBezTo>
                    <a:pt x="263" y="170"/>
                    <a:pt x="265" y="164"/>
                    <a:pt x="261" y="163"/>
                  </a:cubicBezTo>
                  <a:cubicBezTo>
                    <a:pt x="258" y="162"/>
                    <a:pt x="258" y="159"/>
                    <a:pt x="261" y="156"/>
                  </a:cubicBezTo>
                  <a:cubicBezTo>
                    <a:pt x="265" y="154"/>
                    <a:pt x="273" y="154"/>
                    <a:pt x="272" y="151"/>
                  </a:cubicBezTo>
                  <a:cubicBezTo>
                    <a:pt x="271" y="148"/>
                    <a:pt x="262" y="142"/>
                    <a:pt x="261" y="139"/>
                  </a:cubicBezTo>
                  <a:cubicBezTo>
                    <a:pt x="261" y="136"/>
                    <a:pt x="262" y="131"/>
                    <a:pt x="260" y="132"/>
                  </a:cubicBezTo>
                  <a:cubicBezTo>
                    <a:pt x="258" y="134"/>
                    <a:pt x="255" y="139"/>
                    <a:pt x="252" y="134"/>
                  </a:cubicBezTo>
                  <a:cubicBezTo>
                    <a:pt x="248" y="129"/>
                    <a:pt x="252" y="127"/>
                    <a:pt x="255" y="126"/>
                  </a:cubicBezTo>
                  <a:cubicBezTo>
                    <a:pt x="259" y="125"/>
                    <a:pt x="259" y="120"/>
                    <a:pt x="258" y="118"/>
                  </a:cubicBezTo>
                  <a:cubicBezTo>
                    <a:pt x="257" y="117"/>
                    <a:pt x="250" y="114"/>
                    <a:pt x="251" y="113"/>
                  </a:cubicBezTo>
                  <a:cubicBezTo>
                    <a:pt x="252" y="112"/>
                    <a:pt x="253" y="109"/>
                    <a:pt x="257" y="109"/>
                  </a:cubicBezTo>
                  <a:cubicBezTo>
                    <a:pt x="260" y="110"/>
                    <a:pt x="267" y="105"/>
                    <a:pt x="271" y="102"/>
                  </a:cubicBezTo>
                  <a:cubicBezTo>
                    <a:pt x="275" y="98"/>
                    <a:pt x="281" y="96"/>
                    <a:pt x="286" y="92"/>
                  </a:cubicBezTo>
                  <a:cubicBezTo>
                    <a:pt x="290" y="89"/>
                    <a:pt x="298" y="83"/>
                    <a:pt x="299" y="86"/>
                  </a:cubicBezTo>
                  <a:cubicBezTo>
                    <a:pt x="301" y="88"/>
                    <a:pt x="295" y="92"/>
                    <a:pt x="294" y="95"/>
                  </a:cubicBezTo>
                  <a:cubicBezTo>
                    <a:pt x="293" y="98"/>
                    <a:pt x="300" y="94"/>
                    <a:pt x="302" y="92"/>
                  </a:cubicBezTo>
                  <a:cubicBezTo>
                    <a:pt x="304" y="90"/>
                    <a:pt x="305" y="95"/>
                    <a:pt x="306" y="97"/>
                  </a:cubicBezTo>
                  <a:cubicBezTo>
                    <a:pt x="307" y="99"/>
                    <a:pt x="310" y="95"/>
                    <a:pt x="307" y="90"/>
                  </a:cubicBezTo>
                  <a:cubicBezTo>
                    <a:pt x="304" y="85"/>
                    <a:pt x="305" y="82"/>
                    <a:pt x="308" y="78"/>
                  </a:cubicBezTo>
                  <a:cubicBezTo>
                    <a:pt x="312" y="75"/>
                    <a:pt x="319" y="71"/>
                    <a:pt x="325" y="69"/>
                  </a:cubicBezTo>
                  <a:cubicBezTo>
                    <a:pt x="331" y="67"/>
                    <a:pt x="336" y="69"/>
                    <a:pt x="335" y="72"/>
                  </a:cubicBezTo>
                  <a:cubicBezTo>
                    <a:pt x="333" y="75"/>
                    <a:pt x="331" y="81"/>
                    <a:pt x="336" y="79"/>
                  </a:cubicBezTo>
                  <a:cubicBezTo>
                    <a:pt x="341" y="78"/>
                    <a:pt x="345" y="74"/>
                    <a:pt x="347" y="76"/>
                  </a:cubicBezTo>
                  <a:cubicBezTo>
                    <a:pt x="349" y="78"/>
                    <a:pt x="353" y="78"/>
                    <a:pt x="356" y="74"/>
                  </a:cubicBezTo>
                  <a:cubicBezTo>
                    <a:pt x="359" y="70"/>
                    <a:pt x="366" y="69"/>
                    <a:pt x="368" y="72"/>
                  </a:cubicBezTo>
                  <a:cubicBezTo>
                    <a:pt x="370" y="75"/>
                    <a:pt x="381" y="71"/>
                    <a:pt x="383" y="64"/>
                  </a:cubicBezTo>
                  <a:cubicBezTo>
                    <a:pt x="385" y="56"/>
                    <a:pt x="385" y="49"/>
                    <a:pt x="391" y="43"/>
                  </a:cubicBezTo>
                  <a:cubicBezTo>
                    <a:pt x="396" y="37"/>
                    <a:pt x="399" y="30"/>
                    <a:pt x="407" y="23"/>
                  </a:cubicBezTo>
                  <a:cubicBezTo>
                    <a:pt x="415" y="15"/>
                    <a:pt x="428" y="16"/>
                    <a:pt x="434" y="19"/>
                  </a:cubicBezTo>
                  <a:cubicBezTo>
                    <a:pt x="440" y="22"/>
                    <a:pt x="438" y="25"/>
                    <a:pt x="443" y="29"/>
                  </a:cubicBezTo>
                  <a:cubicBezTo>
                    <a:pt x="447" y="32"/>
                    <a:pt x="452" y="26"/>
                    <a:pt x="453" y="23"/>
                  </a:cubicBezTo>
                  <a:cubicBezTo>
                    <a:pt x="455" y="20"/>
                    <a:pt x="460" y="24"/>
                    <a:pt x="464" y="27"/>
                  </a:cubicBezTo>
                  <a:cubicBezTo>
                    <a:pt x="468" y="31"/>
                    <a:pt x="474" y="32"/>
                    <a:pt x="474" y="30"/>
                  </a:cubicBezTo>
                  <a:cubicBezTo>
                    <a:pt x="474" y="28"/>
                    <a:pt x="468" y="26"/>
                    <a:pt x="465" y="20"/>
                  </a:cubicBezTo>
                  <a:cubicBezTo>
                    <a:pt x="462" y="15"/>
                    <a:pt x="462" y="14"/>
                    <a:pt x="464" y="9"/>
                  </a:cubicBezTo>
                  <a:cubicBezTo>
                    <a:pt x="476" y="16"/>
                    <a:pt x="476" y="16"/>
                    <a:pt x="476" y="16"/>
                  </a:cubicBezTo>
                  <a:cubicBezTo>
                    <a:pt x="489" y="23"/>
                    <a:pt x="489" y="23"/>
                    <a:pt x="489" y="23"/>
                  </a:cubicBezTo>
                  <a:cubicBezTo>
                    <a:pt x="494" y="27"/>
                    <a:pt x="494" y="27"/>
                    <a:pt x="494" y="27"/>
                  </a:cubicBezTo>
                  <a:cubicBezTo>
                    <a:pt x="501" y="36"/>
                    <a:pt x="501" y="36"/>
                    <a:pt x="501" y="36"/>
                  </a:cubicBezTo>
                  <a:cubicBezTo>
                    <a:pt x="490" y="46"/>
                    <a:pt x="490" y="46"/>
                    <a:pt x="490" y="46"/>
                  </a:cubicBezTo>
                  <a:cubicBezTo>
                    <a:pt x="490" y="53"/>
                    <a:pt x="490" y="53"/>
                    <a:pt x="490" y="53"/>
                  </a:cubicBezTo>
                  <a:cubicBezTo>
                    <a:pt x="486" y="62"/>
                    <a:pt x="486" y="62"/>
                    <a:pt x="486" y="62"/>
                  </a:cubicBezTo>
                  <a:cubicBezTo>
                    <a:pt x="484" y="67"/>
                    <a:pt x="484" y="67"/>
                    <a:pt x="484" y="67"/>
                  </a:cubicBezTo>
                  <a:cubicBezTo>
                    <a:pt x="483" y="75"/>
                    <a:pt x="483" y="75"/>
                    <a:pt x="483" y="75"/>
                  </a:cubicBezTo>
                  <a:cubicBezTo>
                    <a:pt x="490" y="83"/>
                    <a:pt x="490" y="83"/>
                    <a:pt x="490" y="83"/>
                  </a:cubicBezTo>
                  <a:cubicBezTo>
                    <a:pt x="490" y="91"/>
                    <a:pt x="490" y="91"/>
                    <a:pt x="490" y="91"/>
                  </a:cubicBezTo>
                  <a:cubicBezTo>
                    <a:pt x="503" y="91"/>
                    <a:pt x="503" y="91"/>
                    <a:pt x="503" y="91"/>
                  </a:cubicBezTo>
                  <a:cubicBezTo>
                    <a:pt x="513" y="90"/>
                    <a:pt x="513" y="90"/>
                    <a:pt x="513" y="90"/>
                  </a:cubicBezTo>
                  <a:cubicBezTo>
                    <a:pt x="523" y="99"/>
                    <a:pt x="523" y="99"/>
                    <a:pt x="523" y="99"/>
                  </a:cubicBezTo>
                  <a:cubicBezTo>
                    <a:pt x="529" y="106"/>
                    <a:pt x="529" y="106"/>
                    <a:pt x="529" y="106"/>
                  </a:cubicBezTo>
                  <a:cubicBezTo>
                    <a:pt x="530" y="116"/>
                    <a:pt x="530" y="116"/>
                    <a:pt x="530" y="116"/>
                  </a:cubicBezTo>
                  <a:cubicBezTo>
                    <a:pt x="529" y="123"/>
                    <a:pt x="529" y="123"/>
                    <a:pt x="529" y="123"/>
                  </a:cubicBezTo>
                  <a:cubicBezTo>
                    <a:pt x="517" y="123"/>
                    <a:pt x="517" y="123"/>
                    <a:pt x="517" y="123"/>
                  </a:cubicBezTo>
                  <a:cubicBezTo>
                    <a:pt x="517" y="131"/>
                    <a:pt x="517" y="131"/>
                    <a:pt x="517" y="131"/>
                  </a:cubicBezTo>
                  <a:cubicBezTo>
                    <a:pt x="509" y="131"/>
                    <a:pt x="509" y="131"/>
                    <a:pt x="509" y="131"/>
                  </a:cubicBezTo>
                  <a:cubicBezTo>
                    <a:pt x="508" y="141"/>
                    <a:pt x="508" y="141"/>
                    <a:pt x="508" y="141"/>
                  </a:cubicBezTo>
                  <a:cubicBezTo>
                    <a:pt x="502" y="144"/>
                    <a:pt x="502" y="144"/>
                    <a:pt x="502" y="144"/>
                  </a:cubicBezTo>
                  <a:cubicBezTo>
                    <a:pt x="504" y="149"/>
                    <a:pt x="504" y="149"/>
                    <a:pt x="504" y="149"/>
                  </a:cubicBezTo>
                  <a:cubicBezTo>
                    <a:pt x="512" y="153"/>
                    <a:pt x="512" y="153"/>
                    <a:pt x="512" y="153"/>
                  </a:cubicBezTo>
                  <a:cubicBezTo>
                    <a:pt x="504" y="159"/>
                    <a:pt x="504" y="159"/>
                    <a:pt x="504" y="159"/>
                  </a:cubicBezTo>
                  <a:cubicBezTo>
                    <a:pt x="514" y="168"/>
                    <a:pt x="514" y="168"/>
                    <a:pt x="514" y="168"/>
                  </a:cubicBezTo>
                  <a:cubicBezTo>
                    <a:pt x="513" y="181"/>
                    <a:pt x="513" y="181"/>
                    <a:pt x="513" y="181"/>
                  </a:cubicBezTo>
                  <a:cubicBezTo>
                    <a:pt x="525" y="191"/>
                    <a:pt x="525" y="191"/>
                    <a:pt x="525" y="191"/>
                  </a:cubicBezTo>
                  <a:cubicBezTo>
                    <a:pt x="527" y="199"/>
                    <a:pt x="527" y="199"/>
                    <a:pt x="527" y="199"/>
                  </a:cubicBezTo>
                  <a:cubicBezTo>
                    <a:pt x="521" y="202"/>
                    <a:pt x="521" y="202"/>
                    <a:pt x="521" y="202"/>
                  </a:cubicBezTo>
                  <a:cubicBezTo>
                    <a:pt x="518" y="211"/>
                    <a:pt x="518" y="211"/>
                    <a:pt x="518" y="211"/>
                  </a:cubicBezTo>
                  <a:cubicBezTo>
                    <a:pt x="516" y="222"/>
                    <a:pt x="516" y="222"/>
                    <a:pt x="516" y="222"/>
                  </a:cubicBezTo>
                  <a:cubicBezTo>
                    <a:pt x="509" y="222"/>
                    <a:pt x="509" y="222"/>
                    <a:pt x="509" y="222"/>
                  </a:cubicBezTo>
                  <a:cubicBezTo>
                    <a:pt x="502" y="221"/>
                    <a:pt x="502" y="221"/>
                    <a:pt x="502" y="221"/>
                  </a:cubicBezTo>
                  <a:cubicBezTo>
                    <a:pt x="501" y="229"/>
                    <a:pt x="501" y="229"/>
                    <a:pt x="501" y="229"/>
                  </a:cubicBezTo>
                  <a:cubicBezTo>
                    <a:pt x="494" y="234"/>
                    <a:pt x="494" y="234"/>
                    <a:pt x="494" y="234"/>
                  </a:cubicBezTo>
                  <a:cubicBezTo>
                    <a:pt x="488" y="239"/>
                    <a:pt x="488" y="239"/>
                    <a:pt x="488" y="239"/>
                  </a:cubicBezTo>
                  <a:cubicBezTo>
                    <a:pt x="501" y="245"/>
                    <a:pt x="501" y="245"/>
                    <a:pt x="501" y="245"/>
                  </a:cubicBezTo>
                  <a:cubicBezTo>
                    <a:pt x="497" y="251"/>
                    <a:pt x="497" y="251"/>
                    <a:pt x="497" y="251"/>
                  </a:cubicBezTo>
                  <a:cubicBezTo>
                    <a:pt x="494" y="252"/>
                    <a:pt x="494" y="252"/>
                    <a:pt x="494" y="252"/>
                  </a:cubicBezTo>
                  <a:cubicBezTo>
                    <a:pt x="486" y="256"/>
                    <a:pt x="486" y="256"/>
                    <a:pt x="486" y="256"/>
                  </a:cubicBezTo>
                  <a:cubicBezTo>
                    <a:pt x="479" y="263"/>
                    <a:pt x="479" y="263"/>
                    <a:pt x="479" y="263"/>
                  </a:cubicBezTo>
                  <a:cubicBezTo>
                    <a:pt x="483" y="269"/>
                    <a:pt x="483" y="269"/>
                    <a:pt x="483" y="269"/>
                  </a:cubicBezTo>
                  <a:cubicBezTo>
                    <a:pt x="484" y="277"/>
                    <a:pt x="484" y="277"/>
                    <a:pt x="484" y="277"/>
                  </a:cubicBezTo>
                  <a:cubicBezTo>
                    <a:pt x="489" y="288"/>
                    <a:pt x="489" y="288"/>
                    <a:pt x="489" y="288"/>
                  </a:cubicBezTo>
                  <a:cubicBezTo>
                    <a:pt x="500" y="300"/>
                    <a:pt x="500" y="300"/>
                    <a:pt x="500" y="300"/>
                  </a:cubicBezTo>
                  <a:cubicBezTo>
                    <a:pt x="509" y="307"/>
                    <a:pt x="509" y="307"/>
                    <a:pt x="509" y="307"/>
                  </a:cubicBezTo>
                  <a:cubicBezTo>
                    <a:pt x="511" y="318"/>
                    <a:pt x="511" y="318"/>
                    <a:pt x="511" y="318"/>
                  </a:cubicBezTo>
                  <a:cubicBezTo>
                    <a:pt x="509" y="318"/>
                    <a:pt x="509" y="318"/>
                    <a:pt x="509" y="318"/>
                  </a:cubicBezTo>
                  <a:cubicBezTo>
                    <a:pt x="512" y="336"/>
                    <a:pt x="512" y="336"/>
                    <a:pt x="512" y="336"/>
                  </a:cubicBezTo>
                  <a:cubicBezTo>
                    <a:pt x="504" y="332"/>
                    <a:pt x="504" y="332"/>
                    <a:pt x="504" y="332"/>
                  </a:cubicBezTo>
                  <a:cubicBezTo>
                    <a:pt x="499" y="333"/>
                    <a:pt x="499" y="333"/>
                    <a:pt x="499" y="333"/>
                  </a:cubicBezTo>
                  <a:cubicBezTo>
                    <a:pt x="492" y="341"/>
                    <a:pt x="492" y="341"/>
                    <a:pt x="492" y="341"/>
                  </a:cubicBezTo>
                  <a:cubicBezTo>
                    <a:pt x="484" y="348"/>
                    <a:pt x="484" y="348"/>
                    <a:pt x="484" y="348"/>
                  </a:cubicBezTo>
                  <a:cubicBezTo>
                    <a:pt x="478" y="350"/>
                    <a:pt x="478" y="350"/>
                    <a:pt x="478" y="350"/>
                  </a:cubicBezTo>
                  <a:cubicBezTo>
                    <a:pt x="467" y="345"/>
                    <a:pt x="467" y="345"/>
                    <a:pt x="467" y="345"/>
                  </a:cubicBezTo>
                  <a:cubicBezTo>
                    <a:pt x="459" y="345"/>
                    <a:pt x="459" y="345"/>
                    <a:pt x="459" y="345"/>
                  </a:cubicBezTo>
                  <a:cubicBezTo>
                    <a:pt x="457" y="353"/>
                    <a:pt x="457" y="353"/>
                    <a:pt x="457" y="353"/>
                  </a:cubicBezTo>
                  <a:cubicBezTo>
                    <a:pt x="462" y="358"/>
                    <a:pt x="462" y="358"/>
                    <a:pt x="462" y="358"/>
                  </a:cubicBezTo>
                  <a:cubicBezTo>
                    <a:pt x="465" y="366"/>
                    <a:pt x="465" y="366"/>
                    <a:pt x="465" y="366"/>
                  </a:cubicBezTo>
                  <a:cubicBezTo>
                    <a:pt x="467" y="384"/>
                    <a:pt x="467" y="384"/>
                    <a:pt x="467" y="384"/>
                  </a:cubicBezTo>
                  <a:cubicBezTo>
                    <a:pt x="460" y="391"/>
                    <a:pt x="460" y="391"/>
                    <a:pt x="460" y="391"/>
                  </a:cubicBezTo>
                  <a:cubicBezTo>
                    <a:pt x="463" y="397"/>
                    <a:pt x="463" y="397"/>
                    <a:pt x="463" y="397"/>
                  </a:cubicBezTo>
                  <a:cubicBezTo>
                    <a:pt x="463" y="411"/>
                    <a:pt x="463" y="411"/>
                    <a:pt x="463" y="411"/>
                  </a:cubicBezTo>
                  <a:cubicBezTo>
                    <a:pt x="473" y="414"/>
                    <a:pt x="473" y="414"/>
                    <a:pt x="473" y="414"/>
                  </a:cubicBezTo>
                  <a:cubicBezTo>
                    <a:pt x="479" y="423"/>
                    <a:pt x="479" y="423"/>
                    <a:pt x="479" y="423"/>
                  </a:cubicBezTo>
                  <a:cubicBezTo>
                    <a:pt x="486" y="432"/>
                    <a:pt x="486" y="432"/>
                    <a:pt x="486" y="432"/>
                  </a:cubicBezTo>
                  <a:cubicBezTo>
                    <a:pt x="486" y="436"/>
                    <a:pt x="486" y="436"/>
                    <a:pt x="486" y="436"/>
                  </a:cubicBezTo>
                  <a:cubicBezTo>
                    <a:pt x="478" y="438"/>
                    <a:pt x="478" y="438"/>
                    <a:pt x="478" y="438"/>
                  </a:cubicBezTo>
                  <a:cubicBezTo>
                    <a:pt x="479" y="452"/>
                    <a:pt x="479" y="452"/>
                    <a:pt x="479" y="452"/>
                  </a:cubicBezTo>
                  <a:cubicBezTo>
                    <a:pt x="469" y="461"/>
                    <a:pt x="469" y="461"/>
                    <a:pt x="469" y="461"/>
                  </a:cubicBezTo>
                  <a:cubicBezTo>
                    <a:pt x="462" y="461"/>
                    <a:pt x="462" y="461"/>
                    <a:pt x="462" y="461"/>
                  </a:cubicBezTo>
                  <a:cubicBezTo>
                    <a:pt x="461" y="467"/>
                    <a:pt x="461" y="467"/>
                    <a:pt x="461" y="467"/>
                  </a:cubicBezTo>
                  <a:cubicBezTo>
                    <a:pt x="464" y="472"/>
                    <a:pt x="464" y="472"/>
                    <a:pt x="464" y="472"/>
                  </a:cubicBezTo>
                  <a:cubicBezTo>
                    <a:pt x="461" y="479"/>
                    <a:pt x="461" y="479"/>
                    <a:pt x="461" y="479"/>
                  </a:cubicBezTo>
                  <a:cubicBezTo>
                    <a:pt x="452" y="483"/>
                    <a:pt x="452" y="483"/>
                    <a:pt x="452" y="483"/>
                  </a:cubicBezTo>
                  <a:cubicBezTo>
                    <a:pt x="445" y="483"/>
                    <a:pt x="445" y="483"/>
                    <a:pt x="445" y="483"/>
                  </a:cubicBezTo>
                  <a:cubicBezTo>
                    <a:pt x="437" y="489"/>
                    <a:pt x="437" y="489"/>
                    <a:pt x="437" y="489"/>
                  </a:cubicBezTo>
                  <a:cubicBezTo>
                    <a:pt x="436" y="498"/>
                    <a:pt x="436" y="498"/>
                    <a:pt x="436" y="498"/>
                  </a:cubicBezTo>
                  <a:cubicBezTo>
                    <a:pt x="439" y="500"/>
                    <a:pt x="439" y="500"/>
                    <a:pt x="439" y="500"/>
                  </a:cubicBezTo>
                  <a:cubicBezTo>
                    <a:pt x="435" y="505"/>
                    <a:pt x="435" y="505"/>
                    <a:pt x="435" y="505"/>
                  </a:cubicBezTo>
                  <a:cubicBezTo>
                    <a:pt x="440" y="510"/>
                    <a:pt x="440" y="510"/>
                    <a:pt x="440" y="510"/>
                  </a:cubicBezTo>
                  <a:cubicBezTo>
                    <a:pt x="436" y="515"/>
                    <a:pt x="436" y="515"/>
                    <a:pt x="436" y="515"/>
                  </a:cubicBezTo>
                  <a:cubicBezTo>
                    <a:pt x="441" y="522"/>
                    <a:pt x="441" y="522"/>
                    <a:pt x="441" y="522"/>
                  </a:cubicBezTo>
                  <a:cubicBezTo>
                    <a:pt x="441" y="530"/>
                    <a:pt x="441" y="530"/>
                    <a:pt x="441" y="530"/>
                  </a:cubicBezTo>
                  <a:cubicBezTo>
                    <a:pt x="435" y="530"/>
                    <a:pt x="435" y="530"/>
                    <a:pt x="435" y="530"/>
                  </a:cubicBezTo>
                  <a:cubicBezTo>
                    <a:pt x="442" y="537"/>
                    <a:pt x="442" y="537"/>
                    <a:pt x="442" y="537"/>
                  </a:cubicBezTo>
                  <a:cubicBezTo>
                    <a:pt x="448" y="538"/>
                    <a:pt x="448" y="538"/>
                    <a:pt x="448" y="538"/>
                  </a:cubicBezTo>
                  <a:cubicBezTo>
                    <a:pt x="445" y="547"/>
                    <a:pt x="445" y="547"/>
                    <a:pt x="445" y="547"/>
                  </a:cubicBezTo>
                  <a:cubicBezTo>
                    <a:pt x="448" y="552"/>
                    <a:pt x="448" y="552"/>
                    <a:pt x="448" y="552"/>
                  </a:cubicBezTo>
                  <a:cubicBezTo>
                    <a:pt x="442" y="557"/>
                    <a:pt x="442" y="557"/>
                    <a:pt x="442" y="557"/>
                  </a:cubicBezTo>
                  <a:cubicBezTo>
                    <a:pt x="443" y="562"/>
                    <a:pt x="443" y="562"/>
                    <a:pt x="443" y="562"/>
                  </a:cubicBezTo>
                  <a:cubicBezTo>
                    <a:pt x="453" y="560"/>
                    <a:pt x="453" y="560"/>
                    <a:pt x="453" y="560"/>
                  </a:cubicBezTo>
                  <a:cubicBezTo>
                    <a:pt x="462" y="563"/>
                    <a:pt x="462" y="563"/>
                    <a:pt x="462" y="563"/>
                  </a:cubicBezTo>
                  <a:cubicBezTo>
                    <a:pt x="462" y="572"/>
                    <a:pt x="462" y="572"/>
                    <a:pt x="462" y="572"/>
                  </a:cubicBezTo>
                  <a:cubicBezTo>
                    <a:pt x="456" y="578"/>
                    <a:pt x="456" y="578"/>
                    <a:pt x="456" y="578"/>
                  </a:cubicBezTo>
                  <a:cubicBezTo>
                    <a:pt x="461" y="582"/>
                    <a:pt x="461" y="582"/>
                    <a:pt x="461" y="582"/>
                  </a:cubicBezTo>
                  <a:cubicBezTo>
                    <a:pt x="460" y="591"/>
                    <a:pt x="460" y="591"/>
                    <a:pt x="460" y="591"/>
                  </a:cubicBezTo>
                  <a:cubicBezTo>
                    <a:pt x="464" y="598"/>
                    <a:pt x="464" y="598"/>
                    <a:pt x="464" y="598"/>
                  </a:cubicBezTo>
                  <a:cubicBezTo>
                    <a:pt x="468" y="597"/>
                    <a:pt x="468" y="597"/>
                    <a:pt x="468" y="597"/>
                  </a:cubicBezTo>
                  <a:cubicBezTo>
                    <a:pt x="462" y="598"/>
                    <a:pt x="462" y="598"/>
                    <a:pt x="462" y="598"/>
                  </a:cubicBezTo>
                  <a:cubicBezTo>
                    <a:pt x="442" y="613"/>
                    <a:pt x="442" y="613"/>
                    <a:pt x="442" y="613"/>
                  </a:cubicBezTo>
                  <a:cubicBezTo>
                    <a:pt x="443" y="618"/>
                    <a:pt x="443" y="618"/>
                    <a:pt x="443" y="618"/>
                  </a:cubicBezTo>
                  <a:cubicBezTo>
                    <a:pt x="435" y="623"/>
                    <a:pt x="435" y="623"/>
                    <a:pt x="435" y="623"/>
                  </a:cubicBezTo>
                  <a:cubicBezTo>
                    <a:pt x="427" y="623"/>
                    <a:pt x="427" y="623"/>
                    <a:pt x="427" y="623"/>
                  </a:cubicBezTo>
                  <a:cubicBezTo>
                    <a:pt x="422" y="625"/>
                    <a:pt x="422" y="625"/>
                    <a:pt x="422" y="625"/>
                  </a:cubicBezTo>
                  <a:cubicBezTo>
                    <a:pt x="421" y="630"/>
                    <a:pt x="421" y="630"/>
                    <a:pt x="421" y="630"/>
                  </a:cubicBezTo>
                  <a:cubicBezTo>
                    <a:pt x="411" y="628"/>
                    <a:pt x="411" y="628"/>
                    <a:pt x="411" y="628"/>
                  </a:cubicBezTo>
                  <a:cubicBezTo>
                    <a:pt x="399" y="642"/>
                    <a:pt x="399" y="642"/>
                    <a:pt x="399" y="642"/>
                  </a:cubicBezTo>
                  <a:cubicBezTo>
                    <a:pt x="393" y="638"/>
                    <a:pt x="393" y="638"/>
                    <a:pt x="393" y="638"/>
                  </a:cubicBezTo>
                  <a:cubicBezTo>
                    <a:pt x="389" y="642"/>
                    <a:pt x="389" y="642"/>
                    <a:pt x="389" y="642"/>
                  </a:cubicBezTo>
                  <a:cubicBezTo>
                    <a:pt x="385" y="639"/>
                    <a:pt x="385" y="639"/>
                    <a:pt x="385" y="639"/>
                  </a:cubicBezTo>
                  <a:cubicBezTo>
                    <a:pt x="382" y="643"/>
                    <a:pt x="382" y="643"/>
                    <a:pt x="382" y="643"/>
                  </a:cubicBezTo>
                  <a:cubicBezTo>
                    <a:pt x="372" y="648"/>
                    <a:pt x="372" y="648"/>
                    <a:pt x="372" y="648"/>
                  </a:cubicBezTo>
                  <a:cubicBezTo>
                    <a:pt x="361" y="639"/>
                    <a:pt x="361" y="639"/>
                    <a:pt x="361" y="639"/>
                  </a:cubicBezTo>
                  <a:cubicBezTo>
                    <a:pt x="353" y="638"/>
                    <a:pt x="353" y="638"/>
                    <a:pt x="353" y="638"/>
                  </a:cubicBezTo>
                  <a:cubicBezTo>
                    <a:pt x="350" y="643"/>
                    <a:pt x="350" y="643"/>
                    <a:pt x="350" y="643"/>
                  </a:cubicBezTo>
                  <a:cubicBezTo>
                    <a:pt x="339" y="639"/>
                    <a:pt x="339" y="639"/>
                    <a:pt x="339" y="639"/>
                  </a:cubicBezTo>
                  <a:cubicBezTo>
                    <a:pt x="334" y="645"/>
                    <a:pt x="334" y="645"/>
                    <a:pt x="334" y="645"/>
                  </a:cubicBezTo>
                  <a:cubicBezTo>
                    <a:pt x="325" y="641"/>
                    <a:pt x="325" y="641"/>
                    <a:pt x="325" y="641"/>
                  </a:cubicBezTo>
                  <a:cubicBezTo>
                    <a:pt x="319" y="644"/>
                    <a:pt x="319" y="644"/>
                    <a:pt x="319" y="644"/>
                  </a:cubicBezTo>
                  <a:cubicBezTo>
                    <a:pt x="312" y="638"/>
                    <a:pt x="312" y="638"/>
                    <a:pt x="312" y="638"/>
                  </a:cubicBezTo>
                  <a:cubicBezTo>
                    <a:pt x="309" y="643"/>
                    <a:pt x="309" y="643"/>
                    <a:pt x="309" y="643"/>
                  </a:cubicBezTo>
                  <a:cubicBezTo>
                    <a:pt x="301" y="643"/>
                    <a:pt x="301" y="643"/>
                    <a:pt x="301" y="643"/>
                  </a:cubicBezTo>
                  <a:cubicBezTo>
                    <a:pt x="290" y="654"/>
                    <a:pt x="290" y="654"/>
                    <a:pt x="290" y="654"/>
                  </a:cubicBezTo>
                  <a:cubicBezTo>
                    <a:pt x="287" y="653"/>
                    <a:pt x="287" y="653"/>
                    <a:pt x="287" y="653"/>
                  </a:cubicBezTo>
                  <a:cubicBezTo>
                    <a:pt x="286" y="647"/>
                    <a:pt x="286" y="647"/>
                    <a:pt x="286" y="647"/>
                  </a:cubicBezTo>
                  <a:cubicBezTo>
                    <a:pt x="281" y="643"/>
                    <a:pt x="281" y="643"/>
                    <a:pt x="281" y="643"/>
                  </a:cubicBezTo>
                  <a:cubicBezTo>
                    <a:pt x="275" y="637"/>
                    <a:pt x="275" y="637"/>
                    <a:pt x="275" y="637"/>
                  </a:cubicBezTo>
                  <a:cubicBezTo>
                    <a:pt x="269" y="636"/>
                    <a:pt x="269" y="636"/>
                    <a:pt x="269" y="636"/>
                  </a:cubicBezTo>
                  <a:cubicBezTo>
                    <a:pt x="267" y="628"/>
                    <a:pt x="267" y="628"/>
                    <a:pt x="267" y="628"/>
                  </a:cubicBezTo>
                  <a:cubicBezTo>
                    <a:pt x="264" y="625"/>
                    <a:pt x="264" y="625"/>
                    <a:pt x="264" y="625"/>
                  </a:cubicBezTo>
                  <a:cubicBezTo>
                    <a:pt x="265" y="619"/>
                    <a:pt x="265" y="619"/>
                    <a:pt x="265" y="619"/>
                  </a:cubicBezTo>
                  <a:cubicBezTo>
                    <a:pt x="253" y="606"/>
                    <a:pt x="253" y="606"/>
                    <a:pt x="253" y="606"/>
                  </a:cubicBezTo>
                  <a:cubicBezTo>
                    <a:pt x="252" y="603"/>
                    <a:pt x="252" y="603"/>
                    <a:pt x="252" y="603"/>
                  </a:cubicBezTo>
                  <a:cubicBezTo>
                    <a:pt x="248" y="603"/>
                    <a:pt x="248" y="603"/>
                    <a:pt x="248" y="603"/>
                  </a:cubicBezTo>
                  <a:cubicBezTo>
                    <a:pt x="248" y="597"/>
                    <a:pt x="248" y="597"/>
                    <a:pt x="248" y="597"/>
                  </a:cubicBezTo>
                  <a:cubicBezTo>
                    <a:pt x="238" y="587"/>
                    <a:pt x="238" y="587"/>
                    <a:pt x="238" y="587"/>
                  </a:cubicBezTo>
                  <a:cubicBezTo>
                    <a:pt x="234" y="591"/>
                    <a:pt x="234" y="591"/>
                    <a:pt x="234" y="591"/>
                  </a:cubicBezTo>
                  <a:cubicBezTo>
                    <a:pt x="231" y="595"/>
                    <a:pt x="231" y="595"/>
                    <a:pt x="231" y="595"/>
                  </a:cubicBezTo>
                  <a:cubicBezTo>
                    <a:pt x="225" y="598"/>
                    <a:pt x="225" y="598"/>
                    <a:pt x="225" y="598"/>
                  </a:cubicBezTo>
                  <a:cubicBezTo>
                    <a:pt x="220" y="592"/>
                    <a:pt x="220" y="592"/>
                    <a:pt x="220" y="592"/>
                  </a:cubicBezTo>
                  <a:cubicBezTo>
                    <a:pt x="219" y="586"/>
                    <a:pt x="219" y="586"/>
                    <a:pt x="219" y="586"/>
                  </a:cubicBezTo>
                  <a:cubicBezTo>
                    <a:pt x="211" y="583"/>
                    <a:pt x="211" y="583"/>
                    <a:pt x="211" y="583"/>
                  </a:cubicBezTo>
                  <a:cubicBezTo>
                    <a:pt x="211" y="583"/>
                    <a:pt x="204" y="580"/>
                    <a:pt x="204" y="580"/>
                  </a:cubicBezTo>
                  <a:cubicBezTo>
                    <a:pt x="203" y="580"/>
                    <a:pt x="189" y="580"/>
                    <a:pt x="189" y="580"/>
                  </a:cubicBezTo>
                  <a:cubicBezTo>
                    <a:pt x="184" y="586"/>
                    <a:pt x="184" y="586"/>
                    <a:pt x="184" y="586"/>
                  </a:cubicBezTo>
                  <a:cubicBezTo>
                    <a:pt x="182" y="592"/>
                    <a:pt x="182" y="592"/>
                    <a:pt x="182" y="592"/>
                  </a:cubicBezTo>
                  <a:cubicBezTo>
                    <a:pt x="178" y="595"/>
                    <a:pt x="178" y="595"/>
                    <a:pt x="178" y="595"/>
                  </a:cubicBezTo>
                  <a:cubicBezTo>
                    <a:pt x="183" y="602"/>
                    <a:pt x="183" y="602"/>
                    <a:pt x="183" y="602"/>
                  </a:cubicBezTo>
                  <a:cubicBezTo>
                    <a:pt x="177" y="608"/>
                    <a:pt x="177" y="608"/>
                    <a:pt x="177" y="608"/>
                  </a:cubicBezTo>
                  <a:cubicBezTo>
                    <a:pt x="172" y="616"/>
                    <a:pt x="172" y="616"/>
                    <a:pt x="172" y="616"/>
                  </a:cubicBezTo>
                  <a:cubicBezTo>
                    <a:pt x="173" y="628"/>
                    <a:pt x="173" y="628"/>
                    <a:pt x="173" y="628"/>
                  </a:cubicBezTo>
                  <a:cubicBezTo>
                    <a:pt x="164" y="633"/>
                    <a:pt x="164" y="633"/>
                    <a:pt x="164" y="633"/>
                  </a:cubicBezTo>
                  <a:cubicBezTo>
                    <a:pt x="164" y="641"/>
                    <a:pt x="164" y="641"/>
                    <a:pt x="164" y="641"/>
                  </a:cubicBezTo>
                  <a:cubicBezTo>
                    <a:pt x="160" y="637"/>
                    <a:pt x="160" y="637"/>
                    <a:pt x="160" y="637"/>
                  </a:cubicBezTo>
                  <a:cubicBezTo>
                    <a:pt x="159" y="630"/>
                    <a:pt x="159" y="630"/>
                    <a:pt x="159" y="630"/>
                  </a:cubicBezTo>
                  <a:cubicBezTo>
                    <a:pt x="156" y="627"/>
                    <a:pt x="156" y="627"/>
                    <a:pt x="156" y="627"/>
                  </a:cubicBezTo>
                  <a:cubicBezTo>
                    <a:pt x="151" y="632"/>
                    <a:pt x="151" y="632"/>
                    <a:pt x="151" y="632"/>
                  </a:cubicBezTo>
                  <a:cubicBezTo>
                    <a:pt x="146" y="634"/>
                    <a:pt x="146" y="634"/>
                    <a:pt x="146" y="634"/>
                  </a:cubicBezTo>
                  <a:cubicBezTo>
                    <a:pt x="136" y="637"/>
                    <a:pt x="136" y="637"/>
                    <a:pt x="136" y="637"/>
                  </a:cubicBezTo>
                  <a:cubicBezTo>
                    <a:pt x="129" y="648"/>
                    <a:pt x="129" y="648"/>
                    <a:pt x="129" y="648"/>
                  </a:cubicBezTo>
                  <a:cubicBezTo>
                    <a:pt x="121" y="649"/>
                    <a:pt x="121" y="649"/>
                    <a:pt x="121" y="649"/>
                  </a:cubicBezTo>
                  <a:cubicBezTo>
                    <a:pt x="112" y="641"/>
                    <a:pt x="112" y="641"/>
                    <a:pt x="112" y="641"/>
                  </a:cubicBezTo>
                  <a:cubicBezTo>
                    <a:pt x="112" y="613"/>
                    <a:pt x="112" y="613"/>
                    <a:pt x="112" y="613"/>
                  </a:cubicBezTo>
                  <a:cubicBezTo>
                    <a:pt x="113" y="601"/>
                    <a:pt x="113" y="601"/>
                    <a:pt x="113" y="601"/>
                  </a:cubicBezTo>
                  <a:cubicBezTo>
                    <a:pt x="114" y="589"/>
                    <a:pt x="114" y="589"/>
                    <a:pt x="114" y="589"/>
                  </a:cubicBezTo>
                  <a:cubicBezTo>
                    <a:pt x="104" y="583"/>
                    <a:pt x="104" y="583"/>
                    <a:pt x="104" y="583"/>
                  </a:cubicBezTo>
                  <a:cubicBezTo>
                    <a:pt x="103" y="578"/>
                    <a:pt x="103" y="578"/>
                    <a:pt x="103" y="578"/>
                  </a:cubicBezTo>
                  <a:cubicBezTo>
                    <a:pt x="100" y="573"/>
                    <a:pt x="100" y="573"/>
                    <a:pt x="100" y="573"/>
                  </a:cubicBezTo>
                  <a:cubicBezTo>
                    <a:pt x="97" y="571"/>
                    <a:pt x="97" y="571"/>
                    <a:pt x="97" y="571"/>
                  </a:cubicBezTo>
                  <a:cubicBezTo>
                    <a:pt x="97" y="566"/>
                    <a:pt x="97" y="566"/>
                    <a:pt x="97" y="566"/>
                  </a:cubicBezTo>
                  <a:cubicBezTo>
                    <a:pt x="100" y="563"/>
                    <a:pt x="100" y="563"/>
                    <a:pt x="100" y="563"/>
                  </a:cubicBezTo>
                  <a:cubicBezTo>
                    <a:pt x="100" y="557"/>
                    <a:pt x="100" y="557"/>
                    <a:pt x="100" y="557"/>
                  </a:cubicBezTo>
                  <a:cubicBezTo>
                    <a:pt x="95" y="554"/>
                    <a:pt x="95" y="554"/>
                    <a:pt x="95" y="554"/>
                  </a:cubicBezTo>
                  <a:cubicBezTo>
                    <a:pt x="86" y="551"/>
                    <a:pt x="86" y="551"/>
                    <a:pt x="86" y="551"/>
                  </a:cubicBezTo>
                  <a:cubicBezTo>
                    <a:pt x="88" y="544"/>
                    <a:pt x="88" y="544"/>
                    <a:pt x="88" y="544"/>
                  </a:cubicBezTo>
                  <a:cubicBezTo>
                    <a:pt x="85" y="538"/>
                    <a:pt x="85" y="538"/>
                    <a:pt x="85" y="538"/>
                  </a:cubicBezTo>
                  <a:cubicBezTo>
                    <a:pt x="81" y="530"/>
                    <a:pt x="81" y="530"/>
                    <a:pt x="81" y="530"/>
                  </a:cubicBezTo>
                  <a:cubicBezTo>
                    <a:pt x="76" y="524"/>
                    <a:pt x="76" y="524"/>
                    <a:pt x="76" y="524"/>
                  </a:cubicBezTo>
                  <a:cubicBezTo>
                    <a:pt x="66" y="526"/>
                    <a:pt x="66" y="526"/>
                    <a:pt x="66" y="526"/>
                  </a:cubicBezTo>
                  <a:cubicBezTo>
                    <a:pt x="63" y="520"/>
                    <a:pt x="63" y="520"/>
                    <a:pt x="63" y="520"/>
                  </a:cubicBezTo>
                  <a:cubicBezTo>
                    <a:pt x="70" y="516"/>
                    <a:pt x="70" y="516"/>
                    <a:pt x="70" y="516"/>
                  </a:cubicBezTo>
                  <a:cubicBezTo>
                    <a:pt x="65" y="510"/>
                    <a:pt x="65" y="510"/>
                    <a:pt x="65" y="510"/>
                  </a:cubicBezTo>
                  <a:cubicBezTo>
                    <a:pt x="64" y="504"/>
                    <a:pt x="64" y="504"/>
                    <a:pt x="64" y="504"/>
                  </a:cubicBezTo>
                  <a:cubicBezTo>
                    <a:pt x="60" y="504"/>
                    <a:pt x="60" y="504"/>
                    <a:pt x="60" y="504"/>
                  </a:cubicBezTo>
                  <a:cubicBezTo>
                    <a:pt x="56" y="507"/>
                    <a:pt x="56" y="507"/>
                    <a:pt x="56" y="507"/>
                  </a:cubicBezTo>
                  <a:cubicBezTo>
                    <a:pt x="50" y="505"/>
                    <a:pt x="50" y="505"/>
                    <a:pt x="50" y="505"/>
                  </a:cubicBezTo>
                  <a:cubicBezTo>
                    <a:pt x="45" y="508"/>
                    <a:pt x="45" y="508"/>
                    <a:pt x="45" y="508"/>
                  </a:cubicBezTo>
                  <a:cubicBezTo>
                    <a:pt x="41" y="505"/>
                    <a:pt x="41" y="505"/>
                    <a:pt x="41" y="505"/>
                  </a:cubicBezTo>
                  <a:cubicBezTo>
                    <a:pt x="34" y="508"/>
                    <a:pt x="34" y="508"/>
                    <a:pt x="34" y="508"/>
                  </a:cubicBezTo>
                  <a:cubicBezTo>
                    <a:pt x="27" y="507"/>
                    <a:pt x="27" y="507"/>
                    <a:pt x="27" y="507"/>
                  </a:cubicBezTo>
                  <a:cubicBezTo>
                    <a:pt x="27" y="498"/>
                    <a:pt x="27" y="498"/>
                    <a:pt x="27" y="498"/>
                  </a:cubicBezTo>
                  <a:cubicBezTo>
                    <a:pt x="28" y="496"/>
                    <a:pt x="28" y="496"/>
                    <a:pt x="28" y="496"/>
                  </a:cubicBezTo>
                  <a:cubicBezTo>
                    <a:pt x="28" y="489"/>
                    <a:pt x="28" y="489"/>
                    <a:pt x="28" y="489"/>
                  </a:cubicBezTo>
                  <a:cubicBezTo>
                    <a:pt x="32" y="475"/>
                    <a:pt x="32" y="475"/>
                    <a:pt x="32" y="475"/>
                  </a:cubicBezTo>
                  <a:cubicBezTo>
                    <a:pt x="25" y="467"/>
                    <a:pt x="25" y="467"/>
                    <a:pt x="25" y="467"/>
                  </a:cubicBezTo>
                  <a:cubicBezTo>
                    <a:pt x="24" y="458"/>
                    <a:pt x="24" y="458"/>
                    <a:pt x="24" y="458"/>
                  </a:cubicBezTo>
                  <a:cubicBezTo>
                    <a:pt x="18" y="454"/>
                    <a:pt x="18" y="454"/>
                    <a:pt x="18" y="454"/>
                  </a:cubicBezTo>
                  <a:cubicBezTo>
                    <a:pt x="17" y="449"/>
                    <a:pt x="17" y="449"/>
                    <a:pt x="17" y="449"/>
                  </a:cubicBezTo>
                  <a:cubicBezTo>
                    <a:pt x="20" y="446"/>
                    <a:pt x="20" y="446"/>
                    <a:pt x="20" y="446"/>
                  </a:cubicBezTo>
                  <a:cubicBezTo>
                    <a:pt x="17" y="442"/>
                    <a:pt x="17" y="442"/>
                    <a:pt x="17" y="442"/>
                  </a:cubicBezTo>
                  <a:cubicBezTo>
                    <a:pt x="17" y="437"/>
                    <a:pt x="17" y="437"/>
                    <a:pt x="17" y="437"/>
                  </a:cubicBezTo>
                  <a:cubicBezTo>
                    <a:pt x="8" y="437"/>
                    <a:pt x="8" y="437"/>
                    <a:pt x="8" y="437"/>
                  </a:cubicBezTo>
                  <a:cubicBezTo>
                    <a:pt x="7" y="433"/>
                    <a:pt x="7" y="433"/>
                    <a:pt x="7" y="433"/>
                  </a:cubicBezTo>
                  <a:cubicBezTo>
                    <a:pt x="14" y="426"/>
                    <a:pt x="14" y="426"/>
                    <a:pt x="14" y="426"/>
                  </a:cubicBezTo>
                  <a:cubicBezTo>
                    <a:pt x="19" y="424"/>
                    <a:pt x="19" y="424"/>
                    <a:pt x="19" y="424"/>
                  </a:cubicBezTo>
                  <a:cubicBezTo>
                    <a:pt x="15" y="395"/>
                    <a:pt x="15" y="395"/>
                    <a:pt x="15" y="395"/>
                  </a:cubicBezTo>
                  <a:cubicBezTo>
                    <a:pt x="11" y="385"/>
                    <a:pt x="11" y="385"/>
                    <a:pt x="11" y="385"/>
                  </a:cubicBezTo>
                  <a:cubicBezTo>
                    <a:pt x="9" y="374"/>
                    <a:pt x="9" y="374"/>
                    <a:pt x="9" y="374"/>
                  </a:cubicBezTo>
                  <a:cubicBezTo>
                    <a:pt x="0" y="362"/>
                    <a:pt x="0" y="362"/>
                    <a:pt x="0" y="362"/>
                  </a:cubicBezTo>
                  <a:cubicBezTo>
                    <a:pt x="1" y="356"/>
                    <a:pt x="1" y="356"/>
                    <a:pt x="1" y="356"/>
                  </a:cubicBezTo>
                  <a:cubicBezTo>
                    <a:pt x="5" y="355"/>
                    <a:pt x="5" y="355"/>
                    <a:pt x="5" y="355"/>
                  </a:cubicBezTo>
                  <a:cubicBezTo>
                    <a:pt x="14" y="342"/>
                    <a:pt x="14" y="342"/>
                    <a:pt x="14" y="342"/>
                  </a:cubicBezTo>
                  <a:cubicBezTo>
                    <a:pt x="21" y="344"/>
                    <a:pt x="21" y="344"/>
                    <a:pt x="21" y="344"/>
                  </a:cubicBezTo>
                  <a:cubicBezTo>
                    <a:pt x="26" y="344"/>
                    <a:pt x="26" y="344"/>
                    <a:pt x="26" y="344"/>
                  </a:cubicBezTo>
                  <a:cubicBezTo>
                    <a:pt x="29" y="335"/>
                    <a:pt x="29" y="335"/>
                    <a:pt x="29" y="335"/>
                  </a:cubicBezTo>
                  <a:cubicBezTo>
                    <a:pt x="25" y="330"/>
                    <a:pt x="25" y="330"/>
                    <a:pt x="25" y="330"/>
                  </a:cubicBezTo>
                  <a:cubicBezTo>
                    <a:pt x="27" y="322"/>
                    <a:pt x="27" y="322"/>
                    <a:pt x="27" y="322"/>
                  </a:cubicBezTo>
                  <a:cubicBezTo>
                    <a:pt x="31" y="322"/>
                    <a:pt x="31" y="322"/>
                    <a:pt x="31" y="322"/>
                  </a:cubicBezTo>
                  <a:cubicBezTo>
                    <a:pt x="31" y="311"/>
                    <a:pt x="31" y="311"/>
                    <a:pt x="31" y="311"/>
                  </a:cubicBezTo>
                  <a:cubicBezTo>
                    <a:pt x="42" y="300"/>
                    <a:pt x="42" y="300"/>
                    <a:pt x="42" y="300"/>
                  </a:cubicBezTo>
                  <a:cubicBezTo>
                    <a:pt x="43" y="295"/>
                    <a:pt x="43" y="295"/>
                    <a:pt x="43" y="295"/>
                  </a:cubicBezTo>
                  <a:cubicBezTo>
                    <a:pt x="46" y="295"/>
                    <a:pt x="46" y="295"/>
                    <a:pt x="46" y="295"/>
                  </a:cubicBezTo>
                  <a:cubicBezTo>
                    <a:pt x="47" y="286"/>
                    <a:pt x="47" y="286"/>
                    <a:pt x="47" y="286"/>
                  </a:cubicBezTo>
                  <a:cubicBezTo>
                    <a:pt x="40" y="288"/>
                    <a:pt x="40" y="288"/>
                    <a:pt x="40" y="288"/>
                  </a:cubicBezTo>
                  <a:cubicBezTo>
                    <a:pt x="37" y="280"/>
                    <a:pt x="37" y="280"/>
                    <a:pt x="37" y="280"/>
                  </a:cubicBezTo>
                  <a:cubicBezTo>
                    <a:pt x="35" y="270"/>
                    <a:pt x="35" y="270"/>
                    <a:pt x="35" y="270"/>
                  </a:cubicBezTo>
                  <a:cubicBezTo>
                    <a:pt x="24" y="260"/>
                    <a:pt x="24" y="260"/>
                    <a:pt x="24" y="260"/>
                  </a:cubicBezTo>
                  <a:cubicBezTo>
                    <a:pt x="23" y="256"/>
                    <a:pt x="23" y="256"/>
                    <a:pt x="23" y="256"/>
                  </a:cubicBezTo>
                  <a:cubicBezTo>
                    <a:pt x="16" y="255"/>
                    <a:pt x="16" y="255"/>
                    <a:pt x="16" y="255"/>
                  </a:cubicBezTo>
                  <a:cubicBezTo>
                    <a:pt x="13" y="249"/>
                    <a:pt x="13" y="249"/>
                    <a:pt x="13" y="249"/>
                  </a:cubicBezTo>
                  <a:cubicBezTo>
                    <a:pt x="14" y="240"/>
                    <a:pt x="14" y="240"/>
                    <a:pt x="14" y="240"/>
                  </a:cubicBezTo>
                  <a:cubicBezTo>
                    <a:pt x="7" y="231"/>
                    <a:pt x="7" y="231"/>
                    <a:pt x="7" y="231"/>
                  </a:cubicBezTo>
                  <a:cubicBezTo>
                    <a:pt x="11" y="224"/>
                    <a:pt x="11" y="224"/>
                    <a:pt x="11" y="224"/>
                  </a:cubicBezTo>
                  <a:cubicBezTo>
                    <a:pt x="6" y="215"/>
                    <a:pt x="6" y="215"/>
                    <a:pt x="6" y="215"/>
                  </a:cubicBezTo>
                  <a:cubicBezTo>
                    <a:pt x="4" y="211"/>
                    <a:pt x="4" y="211"/>
                    <a:pt x="4" y="211"/>
                  </a:cubicBezTo>
                  <a:close/>
                  <a:moveTo>
                    <a:pt x="229" y="18"/>
                  </a:moveTo>
                  <a:cubicBezTo>
                    <a:pt x="229" y="18"/>
                    <a:pt x="230" y="22"/>
                    <a:pt x="234" y="26"/>
                  </a:cubicBezTo>
                  <a:cubicBezTo>
                    <a:pt x="238" y="30"/>
                    <a:pt x="242" y="26"/>
                    <a:pt x="245" y="26"/>
                  </a:cubicBezTo>
                  <a:cubicBezTo>
                    <a:pt x="248" y="27"/>
                    <a:pt x="252" y="25"/>
                    <a:pt x="256" y="23"/>
                  </a:cubicBezTo>
                  <a:cubicBezTo>
                    <a:pt x="259" y="22"/>
                    <a:pt x="263" y="17"/>
                    <a:pt x="265" y="13"/>
                  </a:cubicBezTo>
                  <a:cubicBezTo>
                    <a:pt x="267" y="9"/>
                    <a:pt x="268" y="7"/>
                    <a:pt x="266" y="3"/>
                  </a:cubicBezTo>
                  <a:cubicBezTo>
                    <a:pt x="263" y="0"/>
                    <a:pt x="260" y="0"/>
                    <a:pt x="259" y="1"/>
                  </a:cubicBezTo>
                  <a:cubicBezTo>
                    <a:pt x="257" y="2"/>
                    <a:pt x="251" y="3"/>
                    <a:pt x="251" y="6"/>
                  </a:cubicBezTo>
                  <a:cubicBezTo>
                    <a:pt x="250" y="9"/>
                    <a:pt x="247" y="10"/>
                    <a:pt x="246" y="9"/>
                  </a:cubicBezTo>
                  <a:cubicBezTo>
                    <a:pt x="244" y="8"/>
                    <a:pt x="241" y="9"/>
                    <a:pt x="239" y="11"/>
                  </a:cubicBezTo>
                  <a:cubicBezTo>
                    <a:pt x="237" y="14"/>
                    <a:pt x="239" y="16"/>
                    <a:pt x="236" y="17"/>
                  </a:cubicBezTo>
                  <a:cubicBezTo>
                    <a:pt x="233" y="17"/>
                    <a:pt x="229" y="18"/>
                    <a:pt x="229" y="18"/>
                  </a:cubicBezTo>
                  <a:close/>
                  <a:moveTo>
                    <a:pt x="217" y="54"/>
                  </a:moveTo>
                  <a:cubicBezTo>
                    <a:pt x="217" y="54"/>
                    <a:pt x="221" y="54"/>
                    <a:pt x="223" y="53"/>
                  </a:cubicBezTo>
                  <a:cubicBezTo>
                    <a:pt x="224" y="53"/>
                    <a:pt x="225" y="49"/>
                    <a:pt x="225" y="48"/>
                  </a:cubicBezTo>
                  <a:cubicBezTo>
                    <a:pt x="224" y="46"/>
                    <a:pt x="220" y="45"/>
                    <a:pt x="222" y="45"/>
                  </a:cubicBezTo>
                  <a:cubicBezTo>
                    <a:pt x="224" y="45"/>
                    <a:pt x="226" y="44"/>
                    <a:pt x="228" y="41"/>
                  </a:cubicBezTo>
                  <a:cubicBezTo>
                    <a:pt x="230" y="38"/>
                    <a:pt x="227" y="36"/>
                    <a:pt x="225" y="32"/>
                  </a:cubicBezTo>
                  <a:cubicBezTo>
                    <a:pt x="223" y="29"/>
                    <a:pt x="221" y="24"/>
                    <a:pt x="217" y="23"/>
                  </a:cubicBezTo>
                  <a:cubicBezTo>
                    <a:pt x="213" y="21"/>
                    <a:pt x="205" y="25"/>
                    <a:pt x="203" y="27"/>
                  </a:cubicBezTo>
                  <a:cubicBezTo>
                    <a:pt x="201" y="29"/>
                    <a:pt x="199" y="32"/>
                    <a:pt x="197" y="31"/>
                  </a:cubicBezTo>
                  <a:cubicBezTo>
                    <a:pt x="195" y="30"/>
                    <a:pt x="189" y="30"/>
                    <a:pt x="188" y="32"/>
                  </a:cubicBezTo>
                  <a:cubicBezTo>
                    <a:pt x="187" y="35"/>
                    <a:pt x="192" y="40"/>
                    <a:pt x="193" y="42"/>
                  </a:cubicBezTo>
                  <a:cubicBezTo>
                    <a:pt x="193" y="43"/>
                    <a:pt x="190" y="46"/>
                    <a:pt x="188" y="44"/>
                  </a:cubicBezTo>
                  <a:cubicBezTo>
                    <a:pt x="186" y="42"/>
                    <a:pt x="183" y="49"/>
                    <a:pt x="179" y="45"/>
                  </a:cubicBezTo>
                  <a:cubicBezTo>
                    <a:pt x="175" y="40"/>
                    <a:pt x="169" y="44"/>
                    <a:pt x="169" y="47"/>
                  </a:cubicBezTo>
                  <a:cubicBezTo>
                    <a:pt x="168" y="50"/>
                    <a:pt x="168" y="62"/>
                    <a:pt x="173" y="67"/>
                  </a:cubicBezTo>
                  <a:cubicBezTo>
                    <a:pt x="178" y="71"/>
                    <a:pt x="177" y="74"/>
                    <a:pt x="180" y="76"/>
                  </a:cubicBezTo>
                  <a:cubicBezTo>
                    <a:pt x="183" y="78"/>
                    <a:pt x="202" y="79"/>
                    <a:pt x="204" y="79"/>
                  </a:cubicBezTo>
                  <a:cubicBezTo>
                    <a:pt x="207" y="78"/>
                    <a:pt x="201" y="72"/>
                    <a:pt x="202" y="68"/>
                  </a:cubicBezTo>
                  <a:cubicBezTo>
                    <a:pt x="202" y="64"/>
                    <a:pt x="206" y="66"/>
                    <a:pt x="208" y="63"/>
                  </a:cubicBezTo>
                  <a:cubicBezTo>
                    <a:pt x="210" y="60"/>
                    <a:pt x="217" y="54"/>
                    <a:pt x="217" y="54"/>
                  </a:cubicBezTo>
                  <a:close/>
                  <a:moveTo>
                    <a:pt x="222" y="79"/>
                  </a:moveTo>
                  <a:cubicBezTo>
                    <a:pt x="221" y="82"/>
                    <a:pt x="220" y="88"/>
                    <a:pt x="224" y="89"/>
                  </a:cubicBezTo>
                  <a:cubicBezTo>
                    <a:pt x="227" y="90"/>
                    <a:pt x="232" y="84"/>
                    <a:pt x="230" y="81"/>
                  </a:cubicBezTo>
                  <a:cubicBezTo>
                    <a:pt x="228" y="77"/>
                    <a:pt x="222" y="79"/>
                    <a:pt x="222" y="79"/>
                  </a:cubicBezTo>
                  <a:close/>
                  <a:moveTo>
                    <a:pt x="234" y="90"/>
                  </a:moveTo>
                  <a:cubicBezTo>
                    <a:pt x="234" y="90"/>
                    <a:pt x="237" y="95"/>
                    <a:pt x="235" y="98"/>
                  </a:cubicBezTo>
                  <a:cubicBezTo>
                    <a:pt x="233" y="100"/>
                    <a:pt x="235" y="107"/>
                    <a:pt x="237" y="103"/>
                  </a:cubicBezTo>
                  <a:cubicBezTo>
                    <a:pt x="239" y="100"/>
                    <a:pt x="244" y="98"/>
                    <a:pt x="246" y="98"/>
                  </a:cubicBezTo>
                  <a:cubicBezTo>
                    <a:pt x="248" y="98"/>
                    <a:pt x="262" y="91"/>
                    <a:pt x="261" y="86"/>
                  </a:cubicBezTo>
                  <a:cubicBezTo>
                    <a:pt x="261" y="82"/>
                    <a:pt x="258" y="81"/>
                    <a:pt x="250" y="80"/>
                  </a:cubicBezTo>
                  <a:cubicBezTo>
                    <a:pt x="243" y="79"/>
                    <a:pt x="239" y="80"/>
                    <a:pt x="236" y="82"/>
                  </a:cubicBezTo>
                  <a:cubicBezTo>
                    <a:pt x="234" y="83"/>
                    <a:pt x="234" y="90"/>
                    <a:pt x="234" y="90"/>
                  </a:cubicBezTo>
                  <a:close/>
                  <a:moveTo>
                    <a:pt x="15" y="190"/>
                  </a:moveTo>
                  <a:cubicBezTo>
                    <a:pt x="11" y="191"/>
                    <a:pt x="8" y="198"/>
                    <a:pt x="5" y="199"/>
                  </a:cubicBezTo>
                  <a:cubicBezTo>
                    <a:pt x="1" y="200"/>
                    <a:pt x="11" y="204"/>
                    <a:pt x="16" y="204"/>
                  </a:cubicBezTo>
                  <a:cubicBezTo>
                    <a:pt x="20" y="204"/>
                    <a:pt x="23" y="198"/>
                    <a:pt x="22" y="194"/>
                  </a:cubicBezTo>
                  <a:cubicBezTo>
                    <a:pt x="21" y="190"/>
                    <a:pt x="15" y="190"/>
                    <a:pt x="15" y="19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69">
              <a:extLst>
                <a:ext uri="{FF2B5EF4-FFF2-40B4-BE49-F238E27FC236}">
                  <a16:creationId xmlns:a16="http://schemas.microsoft.com/office/drawing/2014/main" id="{2FC950A7-2142-4F65-9B61-B4746A1B7D9F}"/>
                </a:ext>
              </a:extLst>
            </p:cNvPr>
            <p:cNvSpPr>
              <a:spLocks/>
            </p:cNvSpPr>
            <p:nvPr/>
          </p:nvSpPr>
          <p:spPr bwMode="auto">
            <a:xfrm>
              <a:off x="1665" y="2986"/>
              <a:ext cx="654" cy="384"/>
            </a:xfrm>
            <a:custGeom>
              <a:avLst/>
              <a:gdLst>
                <a:gd name="T0" fmla="*/ 639 w 654"/>
                <a:gd name="T1" fmla="*/ 84 h 384"/>
                <a:gd name="T2" fmla="*/ 650 w 654"/>
                <a:gd name="T3" fmla="*/ 115 h 384"/>
                <a:gd name="T4" fmla="*/ 608 w 654"/>
                <a:gd name="T5" fmla="*/ 136 h 384"/>
                <a:gd name="T6" fmla="*/ 533 w 654"/>
                <a:gd name="T7" fmla="*/ 169 h 384"/>
                <a:gd name="T8" fmla="*/ 468 w 654"/>
                <a:gd name="T9" fmla="*/ 215 h 384"/>
                <a:gd name="T10" fmla="*/ 446 w 654"/>
                <a:gd name="T11" fmla="*/ 205 h 384"/>
                <a:gd name="T12" fmla="*/ 400 w 654"/>
                <a:gd name="T13" fmla="*/ 261 h 384"/>
                <a:gd name="T14" fmla="*/ 373 w 654"/>
                <a:gd name="T15" fmla="*/ 307 h 384"/>
                <a:gd name="T16" fmla="*/ 368 w 654"/>
                <a:gd name="T17" fmla="*/ 340 h 384"/>
                <a:gd name="T18" fmla="*/ 345 w 654"/>
                <a:gd name="T19" fmla="*/ 373 h 384"/>
                <a:gd name="T20" fmla="*/ 275 w 654"/>
                <a:gd name="T21" fmla="*/ 361 h 384"/>
                <a:gd name="T22" fmla="*/ 241 w 654"/>
                <a:gd name="T23" fmla="*/ 363 h 384"/>
                <a:gd name="T24" fmla="*/ 212 w 654"/>
                <a:gd name="T25" fmla="*/ 361 h 384"/>
                <a:gd name="T26" fmla="*/ 170 w 654"/>
                <a:gd name="T27" fmla="*/ 355 h 384"/>
                <a:gd name="T28" fmla="*/ 150 w 654"/>
                <a:gd name="T29" fmla="*/ 325 h 384"/>
                <a:gd name="T30" fmla="*/ 135 w 654"/>
                <a:gd name="T31" fmla="*/ 334 h 384"/>
                <a:gd name="T32" fmla="*/ 118 w 654"/>
                <a:gd name="T33" fmla="*/ 344 h 384"/>
                <a:gd name="T34" fmla="*/ 95 w 654"/>
                <a:gd name="T35" fmla="*/ 359 h 384"/>
                <a:gd name="T36" fmla="*/ 72 w 654"/>
                <a:gd name="T37" fmla="*/ 353 h 384"/>
                <a:gd name="T38" fmla="*/ 39 w 654"/>
                <a:gd name="T39" fmla="*/ 348 h 384"/>
                <a:gd name="T40" fmla="*/ 14 w 654"/>
                <a:gd name="T41" fmla="*/ 375 h 384"/>
                <a:gd name="T42" fmla="*/ 10 w 654"/>
                <a:gd name="T43" fmla="*/ 342 h 384"/>
                <a:gd name="T44" fmla="*/ 8 w 654"/>
                <a:gd name="T45" fmla="*/ 313 h 384"/>
                <a:gd name="T46" fmla="*/ 27 w 654"/>
                <a:gd name="T47" fmla="*/ 284 h 384"/>
                <a:gd name="T48" fmla="*/ 31 w 654"/>
                <a:gd name="T49" fmla="*/ 267 h 384"/>
                <a:gd name="T50" fmla="*/ 85 w 654"/>
                <a:gd name="T51" fmla="*/ 244 h 384"/>
                <a:gd name="T52" fmla="*/ 116 w 654"/>
                <a:gd name="T53" fmla="*/ 178 h 384"/>
                <a:gd name="T54" fmla="*/ 77 w 654"/>
                <a:gd name="T55" fmla="*/ 192 h 384"/>
                <a:gd name="T56" fmla="*/ 64 w 654"/>
                <a:gd name="T57" fmla="*/ 163 h 384"/>
                <a:gd name="T58" fmla="*/ 89 w 654"/>
                <a:gd name="T59" fmla="*/ 134 h 384"/>
                <a:gd name="T60" fmla="*/ 95 w 654"/>
                <a:gd name="T61" fmla="*/ 109 h 384"/>
                <a:gd name="T62" fmla="*/ 83 w 654"/>
                <a:gd name="T63" fmla="*/ 55 h 384"/>
                <a:gd name="T64" fmla="*/ 122 w 654"/>
                <a:gd name="T65" fmla="*/ 73 h 384"/>
                <a:gd name="T66" fmla="*/ 173 w 654"/>
                <a:gd name="T67" fmla="*/ 94 h 384"/>
                <a:gd name="T68" fmla="*/ 208 w 654"/>
                <a:gd name="T69" fmla="*/ 80 h 384"/>
                <a:gd name="T70" fmla="*/ 214 w 654"/>
                <a:gd name="T71" fmla="*/ 25 h 384"/>
                <a:gd name="T72" fmla="*/ 308 w 654"/>
                <a:gd name="T73" fmla="*/ 0 h 384"/>
                <a:gd name="T74" fmla="*/ 364 w 654"/>
                <a:gd name="T75" fmla="*/ 21 h 384"/>
                <a:gd name="T76" fmla="*/ 425 w 654"/>
                <a:gd name="T77" fmla="*/ 65 h 384"/>
                <a:gd name="T78" fmla="*/ 518 w 654"/>
                <a:gd name="T79" fmla="*/ 102 h 384"/>
                <a:gd name="T80" fmla="*/ 579 w 654"/>
                <a:gd name="T81" fmla="*/ 77 h 384"/>
                <a:gd name="T82" fmla="*/ 621 w 654"/>
                <a:gd name="T83" fmla="*/ 6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4" h="384">
                  <a:moveTo>
                    <a:pt x="654" y="61"/>
                  </a:moveTo>
                  <a:lnTo>
                    <a:pt x="643" y="67"/>
                  </a:lnTo>
                  <a:lnTo>
                    <a:pt x="639" y="84"/>
                  </a:lnTo>
                  <a:lnTo>
                    <a:pt x="652" y="96"/>
                  </a:lnTo>
                  <a:lnTo>
                    <a:pt x="637" y="107"/>
                  </a:lnTo>
                  <a:lnTo>
                    <a:pt x="650" y="115"/>
                  </a:lnTo>
                  <a:lnTo>
                    <a:pt x="633" y="123"/>
                  </a:lnTo>
                  <a:lnTo>
                    <a:pt x="618" y="136"/>
                  </a:lnTo>
                  <a:lnTo>
                    <a:pt x="608" y="136"/>
                  </a:lnTo>
                  <a:lnTo>
                    <a:pt x="604" y="153"/>
                  </a:lnTo>
                  <a:lnTo>
                    <a:pt x="566" y="153"/>
                  </a:lnTo>
                  <a:lnTo>
                    <a:pt x="533" y="169"/>
                  </a:lnTo>
                  <a:lnTo>
                    <a:pt x="531" y="184"/>
                  </a:lnTo>
                  <a:lnTo>
                    <a:pt x="502" y="184"/>
                  </a:lnTo>
                  <a:lnTo>
                    <a:pt x="468" y="215"/>
                  </a:lnTo>
                  <a:lnTo>
                    <a:pt x="454" y="217"/>
                  </a:lnTo>
                  <a:lnTo>
                    <a:pt x="458" y="209"/>
                  </a:lnTo>
                  <a:lnTo>
                    <a:pt x="446" y="205"/>
                  </a:lnTo>
                  <a:lnTo>
                    <a:pt x="414" y="236"/>
                  </a:lnTo>
                  <a:lnTo>
                    <a:pt x="416" y="255"/>
                  </a:lnTo>
                  <a:lnTo>
                    <a:pt x="400" y="261"/>
                  </a:lnTo>
                  <a:lnTo>
                    <a:pt x="400" y="280"/>
                  </a:lnTo>
                  <a:lnTo>
                    <a:pt x="379" y="288"/>
                  </a:lnTo>
                  <a:lnTo>
                    <a:pt x="373" y="307"/>
                  </a:lnTo>
                  <a:lnTo>
                    <a:pt x="375" y="321"/>
                  </a:lnTo>
                  <a:lnTo>
                    <a:pt x="373" y="325"/>
                  </a:lnTo>
                  <a:lnTo>
                    <a:pt x="368" y="340"/>
                  </a:lnTo>
                  <a:lnTo>
                    <a:pt x="350" y="359"/>
                  </a:lnTo>
                  <a:lnTo>
                    <a:pt x="352" y="369"/>
                  </a:lnTo>
                  <a:lnTo>
                    <a:pt x="345" y="373"/>
                  </a:lnTo>
                  <a:lnTo>
                    <a:pt x="337" y="384"/>
                  </a:lnTo>
                  <a:lnTo>
                    <a:pt x="312" y="382"/>
                  </a:lnTo>
                  <a:lnTo>
                    <a:pt x="275" y="361"/>
                  </a:lnTo>
                  <a:lnTo>
                    <a:pt x="258" y="355"/>
                  </a:lnTo>
                  <a:lnTo>
                    <a:pt x="248" y="367"/>
                  </a:lnTo>
                  <a:lnTo>
                    <a:pt x="241" y="363"/>
                  </a:lnTo>
                  <a:lnTo>
                    <a:pt x="233" y="359"/>
                  </a:lnTo>
                  <a:lnTo>
                    <a:pt x="227" y="369"/>
                  </a:lnTo>
                  <a:lnTo>
                    <a:pt x="212" y="361"/>
                  </a:lnTo>
                  <a:lnTo>
                    <a:pt x="202" y="367"/>
                  </a:lnTo>
                  <a:lnTo>
                    <a:pt x="181" y="350"/>
                  </a:lnTo>
                  <a:lnTo>
                    <a:pt x="170" y="355"/>
                  </a:lnTo>
                  <a:lnTo>
                    <a:pt x="160" y="348"/>
                  </a:lnTo>
                  <a:lnTo>
                    <a:pt x="162" y="334"/>
                  </a:lnTo>
                  <a:lnTo>
                    <a:pt x="150" y="325"/>
                  </a:lnTo>
                  <a:lnTo>
                    <a:pt x="143" y="332"/>
                  </a:lnTo>
                  <a:lnTo>
                    <a:pt x="139" y="330"/>
                  </a:lnTo>
                  <a:lnTo>
                    <a:pt x="135" y="334"/>
                  </a:lnTo>
                  <a:lnTo>
                    <a:pt x="118" y="328"/>
                  </a:lnTo>
                  <a:lnTo>
                    <a:pt x="112" y="340"/>
                  </a:lnTo>
                  <a:lnTo>
                    <a:pt x="118" y="344"/>
                  </a:lnTo>
                  <a:lnTo>
                    <a:pt x="118" y="353"/>
                  </a:lnTo>
                  <a:lnTo>
                    <a:pt x="114" y="357"/>
                  </a:lnTo>
                  <a:lnTo>
                    <a:pt x="95" y="359"/>
                  </a:lnTo>
                  <a:lnTo>
                    <a:pt x="89" y="367"/>
                  </a:lnTo>
                  <a:lnTo>
                    <a:pt x="81" y="367"/>
                  </a:lnTo>
                  <a:lnTo>
                    <a:pt x="72" y="353"/>
                  </a:lnTo>
                  <a:lnTo>
                    <a:pt x="60" y="363"/>
                  </a:lnTo>
                  <a:lnTo>
                    <a:pt x="54" y="359"/>
                  </a:lnTo>
                  <a:lnTo>
                    <a:pt x="39" y="348"/>
                  </a:lnTo>
                  <a:lnTo>
                    <a:pt x="27" y="353"/>
                  </a:lnTo>
                  <a:lnTo>
                    <a:pt x="25" y="365"/>
                  </a:lnTo>
                  <a:lnTo>
                    <a:pt x="14" y="375"/>
                  </a:lnTo>
                  <a:lnTo>
                    <a:pt x="8" y="371"/>
                  </a:lnTo>
                  <a:lnTo>
                    <a:pt x="10" y="363"/>
                  </a:lnTo>
                  <a:lnTo>
                    <a:pt x="10" y="342"/>
                  </a:lnTo>
                  <a:lnTo>
                    <a:pt x="0" y="334"/>
                  </a:lnTo>
                  <a:lnTo>
                    <a:pt x="2" y="323"/>
                  </a:lnTo>
                  <a:lnTo>
                    <a:pt x="8" y="313"/>
                  </a:lnTo>
                  <a:lnTo>
                    <a:pt x="12" y="300"/>
                  </a:lnTo>
                  <a:lnTo>
                    <a:pt x="25" y="300"/>
                  </a:lnTo>
                  <a:lnTo>
                    <a:pt x="27" y="284"/>
                  </a:lnTo>
                  <a:lnTo>
                    <a:pt x="35" y="271"/>
                  </a:lnTo>
                  <a:lnTo>
                    <a:pt x="27" y="265"/>
                  </a:lnTo>
                  <a:lnTo>
                    <a:pt x="31" y="267"/>
                  </a:lnTo>
                  <a:lnTo>
                    <a:pt x="54" y="259"/>
                  </a:lnTo>
                  <a:lnTo>
                    <a:pt x="64" y="267"/>
                  </a:lnTo>
                  <a:lnTo>
                    <a:pt x="85" y="244"/>
                  </a:lnTo>
                  <a:lnTo>
                    <a:pt x="77" y="236"/>
                  </a:lnTo>
                  <a:lnTo>
                    <a:pt x="127" y="192"/>
                  </a:lnTo>
                  <a:lnTo>
                    <a:pt x="116" y="178"/>
                  </a:lnTo>
                  <a:lnTo>
                    <a:pt x="97" y="175"/>
                  </a:lnTo>
                  <a:lnTo>
                    <a:pt x="87" y="182"/>
                  </a:lnTo>
                  <a:lnTo>
                    <a:pt x="77" y="192"/>
                  </a:lnTo>
                  <a:lnTo>
                    <a:pt x="58" y="186"/>
                  </a:lnTo>
                  <a:lnTo>
                    <a:pt x="56" y="173"/>
                  </a:lnTo>
                  <a:lnTo>
                    <a:pt x="64" y="163"/>
                  </a:lnTo>
                  <a:lnTo>
                    <a:pt x="70" y="148"/>
                  </a:lnTo>
                  <a:lnTo>
                    <a:pt x="89" y="146"/>
                  </a:lnTo>
                  <a:lnTo>
                    <a:pt x="89" y="134"/>
                  </a:lnTo>
                  <a:lnTo>
                    <a:pt x="83" y="125"/>
                  </a:lnTo>
                  <a:lnTo>
                    <a:pt x="83" y="117"/>
                  </a:lnTo>
                  <a:lnTo>
                    <a:pt x="95" y="109"/>
                  </a:lnTo>
                  <a:lnTo>
                    <a:pt x="97" y="86"/>
                  </a:lnTo>
                  <a:lnTo>
                    <a:pt x="85" y="75"/>
                  </a:lnTo>
                  <a:lnTo>
                    <a:pt x="83" y="55"/>
                  </a:lnTo>
                  <a:lnTo>
                    <a:pt x="89" y="55"/>
                  </a:lnTo>
                  <a:lnTo>
                    <a:pt x="104" y="61"/>
                  </a:lnTo>
                  <a:lnTo>
                    <a:pt x="122" y="73"/>
                  </a:lnTo>
                  <a:lnTo>
                    <a:pt x="143" y="84"/>
                  </a:lnTo>
                  <a:lnTo>
                    <a:pt x="152" y="102"/>
                  </a:lnTo>
                  <a:lnTo>
                    <a:pt x="173" y="94"/>
                  </a:lnTo>
                  <a:lnTo>
                    <a:pt x="202" y="111"/>
                  </a:lnTo>
                  <a:lnTo>
                    <a:pt x="216" y="94"/>
                  </a:lnTo>
                  <a:lnTo>
                    <a:pt x="208" y="80"/>
                  </a:lnTo>
                  <a:lnTo>
                    <a:pt x="212" y="65"/>
                  </a:lnTo>
                  <a:lnTo>
                    <a:pt x="202" y="46"/>
                  </a:lnTo>
                  <a:lnTo>
                    <a:pt x="214" y="25"/>
                  </a:lnTo>
                  <a:lnTo>
                    <a:pt x="227" y="7"/>
                  </a:lnTo>
                  <a:lnTo>
                    <a:pt x="302" y="9"/>
                  </a:lnTo>
                  <a:lnTo>
                    <a:pt x="308" y="0"/>
                  </a:lnTo>
                  <a:lnTo>
                    <a:pt x="335" y="2"/>
                  </a:lnTo>
                  <a:lnTo>
                    <a:pt x="348" y="17"/>
                  </a:lnTo>
                  <a:lnTo>
                    <a:pt x="364" y="21"/>
                  </a:lnTo>
                  <a:lnTo>
                    <a:pt x="395" y="44"/>
                  </a:lnTo>
                  <a:lnTo>
                    <a:pt x="412" y="50"/>
                  </a:lnTo>
                  <a:lnTo>
                    <a:pt x="425" y="65"/>
                  </a:lnTo>
                  <a:lnTo>
                    <a:pt x="452" y="69"/>
                  </a:lnTo>
                  <a:lnTo>
                    <a:pt x="500" y="102"/>
                  </a:lnTo>
                  <a:lnTo>
                    <a:pt x="518" y="102"/>
                  </a:lnTo>
                  <a:lnTo>
                    <a:pt x="527" y="109"/>
                  </a:lnTo>
                  <a:lnTo>
                    <a:pt x="560" y="100"/>
                  </a:lnTo>
                  <a:lnTo>
                    <a:pt x="579" y="77"/>
                  </a:lnTo>
                  <a:lnTo>
                    <a:pt x="600" y="82"/>
                  </a:lnTo>
                  <a:lnTo>
                    <a:pt x="606" y="67"/>
                  </a:lnTo>
                  <a:lnTo>
                    <a:pt x="621" y="65"/>
                  </a:lnTo>
                  <a:lnTo>
                    <a:pt x="637" y="52"/>
                  </a:lnTo>
                  <a:lnTo>
                    <a:pt x="654" y="6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70">
              <a:extLst>
                <a:ext uri="{FF2B5EF4-FFF2-40B4-BE49-F238E27FC236}">
                  <a16:creationId xmlns:a16="http://schemas.microsoft.com/office/drawing/2014/main" id="{ABEDE9B7-D5E6-4776-BBC1-EEF5D54C78E7}"/>
                </a:ext>
              </a:extLst>
            </p:cNvPr>
            <p:cNvSpPr>
              <a:spLocks/>
            </p:cNvSpPr>
            <p:nvPr/>
          </p:nvSpPr>
          <p:spPr bwMode="auto">
            <a:xfrm>
              <a:off x="1294" y="2651"/>
              <a:ext cx="323" cy="381"/>
            </a:xfrm>
            <a:custGeom>
              <a:avLst/>
              <a:gdLst>
                <a:gd name="T0" fmla="*/ 0 w 155"/>
                <a:gd name="T1" fmla="*/ 98 h 183"/>
                <a:gd name="T2" fmla="*/ 32 w 155"/>
                <a:gd name="T3" fmla="*/ 98 h 183"/>
                <a:gd name="T4" fmla="*/ 55 w 155"/>
                <a:gd name="T5" fmla="*/ 94 h 183"/>
                <a:gd name="T6" fmla="*/ 60 w 155"/>
                <a:gd name="T7" fmla="*/ 81 h 183"/>
                <a:gd name="T8" fmla="*/ 61 w 155"/>
                <a:gd name="T9" fmla="*/ 62 h 183"/>
                <a:gd name="T10" fmla="*/ 71 w 155"/>
                <a:gd name="T11" fmla="*/ 59 h 183"/>
                <a:gd name="T12" fmla="*/ 77 w 155"/>
                <a:gd name="T13" fmla="*/ 49 h 183"/>
                <a:gd name="T14" fmla="*/ 81 w 155"/>
                <a:gd name="T15" fmla="*/ 41 h 183"/>
                <a:gd name="T16" fmla="*/ 83 w 155"/>
                <a:gd name="T17" fmla="*/ 36 h 183"/>
                <a:gd name="T18" fmla="*/ 91 w 155"/>
                <a:gd name="T19" fmla="*/ 30 h 183"/>
                <a:gd name="T20" fmla="*/ 101 w 155"/>
                <a:gd name="T21" fmla="*/ 21 h 183"/>
                <a:gd name="T22" fmla="*/ 108 w 155"/>
                <a:gd name="T23" fmla="*/ 22 h 183"/>
                <a:gd name="T24" fmla="*/ 120 w 155"/>
                <a:gd name="T25" fmla="*/ 0 h 183"/>
                <a:gd name="T26" fmla="*/ 135 w 155"/>
                <a:gd name="T27" fmla="*/ 12 h 183"/>
                <a:gd name="T28" fmla="*/ 133 w 155"/>
                <a:gd name="T29" fmla="*/ 23 h 183"/>
                <a:gd name="T30" fmla="*/ 137 w 155"/>
                <a:gd name="T31" fmla="*/ 28 h 183"/>
                <a:gd name="T32" fmla="*/ 152 w 155"/>
                <a:gd name="T33" fmla="*/ 33 h 183"/>
                <a:gd name="T34" fmla="*/ 151 w 155"/>
                <a:gd name="T35" fmla="*/ 43 h 183"/>
                <a:gd name="T36" fmla="*/ 151 w 155"/>
                <a:gd name="T37" fmla="*/ 58 h 183"/>
                <a:gd name="T38" fmla="*/ 140 w 155"/>
                <a:gd name="T39" fmla="*/ 65 h 183"/>
                <a:gd name="T40" fmla="*/ 133 w 155"/>
                <a:gd name="T41" fmla="*/ 70 h 183"/>
                <a:gd name="T42" fmla="*/ 126 w 155"/>
                <a:gd name="T43" fmla="*/ 85 h 183"/>
                <a:gd name="T44" fmla="*/ 121 w 155"/>
                <a:gd name="T45" fmla="*/ 93 h 183"/>
                <a:gd name="T46" fmla="*/ 126 w 155"/>
                <a:gd name="T47" fmla="*/ 103 h 183"/>
                <a:gd name="T48" fmla="*/ 125 w 155"/>
                <a:gd name="T49" fmla="*/ 113 h 183"/>
                <a:gd name="T50" fmla="*/ 126 w 155"/>
                <a:gd name="T51" fmla="*/ 116 h 183"/>
                <a:gd name="T52" fmla="*/ 118 w 155"/>
                <a:gd name="T53" fmla="*/ 124 h 183"/>
                <a:gd name="T54" fmla="*/ 109 w 155"/>
                <a:gd name="T55" fmla="*/ 120 h 183"/>
                <a:gd name="T56" fmla="*/ 110 w 155"/>
                <a:gd name="T57" fmla="*/ 130 h 183"/>
                <a:gd name="T58" fmla="*/ 101 w 155"/>
                <a:gd name="T59" fmla="*/ 137 h 183"/>
                <a:gd name="T60" fmla="*/ 102 w 155"/>
                <a:gd name="T61" fmla="*/ 147 h 183"/>
                <a:gd name="T62" fmla="*/ 108 w 155"/>
                <a:gd name="T63" fmla="*/ 152 h 183"/>
                <a:gd name="T64" fmla="*/ 105 w 155"/>
                <a:gd name="T65" fmla="*/ 157 h 183"/>
                <a:gd name="T66" fmla="*/ 98 w 155"/>
                <a:gd name="T67" fmla="*/ 161 h 183"/>
                <a:gd name="T68" fmla="*/ 99 w 155"/>
                <a:gd name="T69" fmla="*/ 170 h 183"/>
                <a:gd name="T70" fmla="*/ 86 w 155"/>
                <a:gd name="T71" fmla="*/ 179 h 183"/>
                <a:gd name="T72" fmla="*/ 82 w 155"/>
                <a:gd name="T73" fmla="*/ 171 h 183"/>
                <a:gd name="T74" fmla="*/ 74 w 155"/>
                <a:gd name="T75" fmla="*/ 170 h 183"/>
                <a:gd name="T76" fmla="*/ 69 w 155"/>
                <a:gd name="T77" fmla="*/ 171 h 183"/>
                <a:gd name="T78" fmla="*/ 65 w 155"/>
                <a:gd name="T79" fmla="*/ 167 h 183"/>
                <a:gd name="T80" fmla="*/ 56 w 155"/>
                <a:gd name="T81" fmla="*/ 169 h 183"/>
                <a:gd name="T82" fmla="*/ 50 w 155"/>
                <a:gd name="T83" fmla="*/ 173 h 183"/>
                <a:gd name="T84" fmla="*/ 45 w 155"/>
                <a:gd name="T85" fmla="*/ 171 h 183"/>
                <a:gd name="T86" fmla="*/ 41 w 155"/>
                <a:gd name="T87" fmla="*/ 178 h 183"/>
                <a:gd name="T88" fmla="*/ 32 w 155"/>
                <a:gd name="T89" fmla="*/ 183 h 183"/>
                <a:gd name="T90" fmla="*/ 24 w 155"/>
                <a:gd name="T91" fmla="*/ 160 h 183"/>
                <a:gd name="T92" fmla="*/ 15 w 155"/>
                <a:gd name="T93" fmla="*/ 156 h 183"/>
                <a:gd name="T94" fmla="*/ 0 w 155"/>
                <a:gd name="T95" fmla="*/ 111 h 183"/>
                <a:gd name="T96" fmla="*/ 0 w 155"/>
                <a:gd name="T97" fmla="*/ 9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3">
                  <a:moveTo>
                    <a:pt x="0" y="98"/>
                  </a:moveTo>
                  <a:cubicBezTo>
                    <a:pt x="32" y="98"/>
                    <a:pt x="32" y="98"/>
                    <a:pt x="32" y="98"/>
                  </a:cubicBezTo>
                  <a:cubicBezTo>
                    <a:pt x="43" y="98"/>
                    <a:pt x="47" y="95"/>
                    <a:pt x="55" y="94"/>
                  </a:cubicBezTo>
                  <a:cubicBezTo>
                    <a:pt x="62" y="93"/>
                    <a:pt x="59" y="87"/>
                    <a:pt x="60" y="81"/>
                  </a:cubicBezTo>
                  <a:cubicBezTo>
                    <a:pt x="60" y="75"/>
                    <a:pt x="61" y="65"/>
                    <a:pt x="61" y="62"/>
                  </a:cubicBezTo>
                  <a:cubicBezTo>
                    <a:pt x="61" y="59"/>
                    <a:pt x="65" y="59"/>
                    <a:pt x="71" y="59"/>
                  </a:cubicBezTo>
                  <a:cubicBezTo>
                    <a:pt x="77" y="59"/>
                    <a:pt x="77" y="56"/>
                    <a:pt x="77" y="49"/>
                  </a:cubicBezTo>
                  <a:cubicBezTo>
                    <a:pt x="77" y="42"/>
                    <a:pt x="77" y="41"/>
                    <a:pt x="81" y="41"/>
                  </a:cubicBezTo>
                  <a:cubicBezTo>
                    <a:pt x="86" y="42"/>
                    <a:pt x="84" y="40"/>
                    <a:pt x="83" y="36"/>
                  </a:cubicBezTo>
                  <a:cubicBezTo>
                    <a:pt x="83" y="33"/>
                    <a:pt x="89" y="33"/>
                    <a:pt x="91" y="30"/>
                  </a:cubicBezTo>
                  <a:cubicBezTo>
                    <a:pt x="93" y="28"/>
                    <a:pt x="98" y="23"/>
                    <a:pt x="101" y="21"/>
                  </a:cubicBezTo>
                  <a:cubicBezTo>
                    <a:pt x="105" y="19"/>
                    <a:pt x="106" y="23"/>
                    <a:pt x="108" y="22"/>
                  </a:cubicBezTo>
                  <a:cubicBezTo>
                    <a:pt x="109" y="21"/>
                    <a:pt x="115" y="9"/>
                    <a:pt x="120" y="0"/>
                  </a:cubicBezTo>
                  <a:cubicBezTo>
                    <a:pt x="135" y="12"/>
                    <a:pt x="135" y="12"/>
                    <a:pt x="135" y="12"/>
                  </a:cubicBezTo>
                  <a:cubicBezTo>
                    <a:pt x="133" y="23"/>
                    <a:pt x="133" y="23"/>
                    <a:pt x="133" y="23"/>
                  </a:cubicBezTo>
                  <a:cubicBezTo>
                    <a:pt x="137" y="28"/>
                    <a:pt x="137" y="28"/>
                    <a:pt x="137" y="28"/>
                  </a:cubicBezTo>
                  <a:cubicBezTo>
                    <a:pt x="152" y="33"/>
                    <a:pt x="152" y="33"/>
                    <a:pt x="152" y="33"/>
                  </a:cubicBezTo>
                  <a:cubicBezTo>
                    <a:pt x="150" y="37"/>
                    <a:pt x="148" y="35"/>
                    <a:pt x="151" y="43"/>
                  </a:cubicBezTo>
                  <a:cubicBezTo>
                    <a:pt x="155" y="53"/>
                    <a:pt x="153" y="56"/>
                    <a:pt x="151" y="58"/>
                  </a:cubicBezTo>
                  <a:cubicBezTo>
                    <a:pt x="149" y="60"/>
                    <a:pt x="143" y="65"/>
                    <a:pt x="140" y="65"/>
                  </a:cubicBezTo>
                  <a:cubicBezTo>
                    <a:pt x="137" y="66"/>
                    <a:pt x="133" y="66"/>
                    <a:pt x="133" y="70"/>
                  </a:cubicBezTo>
                  <a:cubicBezTo>
                    <a:pt x="133" y="75"/>
                    <a:pt x="130" y="83"/>
                    <a:pt x="126" y="85"/>
                  </a:cubicBezTo>
                  <a:cubicBezTo>
                    <a:pt x="121" y="87"/>
                    <a:pt x="122" y="91"/>
                    <a:pt x="121" y="93"/>
                  </a:cubicBezTo>
                  <a:cubicBezTo>
                    <a:pt x="120" y="95"/>
                    <a:pt x="126" y="98"/>
                    <a:pt x="126" y="103"/>
                  </a:cubicBezTo>
                  <a:cubicBezTo>
                    <a:pt x="126" y="107"/>
                    <a:pt x="124" y="109"/>
                    <a:pt x="125" y="113"/>
                  </a:cubicBezTo>
                  <a:cubicBezTo>
                    <a:pt x="125" y="115"/>
                    <a:pt x="125" y="115"/>
                    <a:pt x="126" y="116"/>
                  </a:cubicBezTo>
                  <a:cubicBezTo>
                    <a:pt x="118" y="124"/>
                    <a:pt x="118" y="124"/>
                    <a:pt x="118" y="124"/>
                  </a:cubicBezTo>
                  <a:cubicBezTo>
                    <a:pt x="109" y="120"/>
                    <a:pt x="109" y="120"/>
                    <a:pt x="109" y="120"/>
                  </a:cubicBezTo>
                  <a:cubicBezTo>
                    <a:pt x="110" y="130"/>
                    <a:pt x="110" y="130"/>
                    <a:pt x="110" y="130"/>
                  </a:cubicBezTo>
                  <a:cubicBezTo>
                    <a:pt x="101" y="137"/>
                    <a:pt x="101" y="137"/>
                    <a:pt x="101" y="137"/>
                  </a:cubicBezTo>
                  <a:cubicBezTo>
                    <a:pt x="102" y="147"/>
                    <a:pt x="102" y="147"/>
                    <a:pt x="102" y="147"/>
                  </a:cubicBezTo>
                  <a:cubicBezTo>
                    <a:pt x="108" y="152"/>
                    <a:pt x="108" y="152"/>
                    <a:pt x="108" y="152"/>
                  </a:cubicBezTo>
                  <a:cubicBezTo>
                    <a:pt x="105" y="157"/>
                    <a:pt x="105" y="157"/>
                    <a:pt x="105" y="157"/>
                  </a:cubicBezTo>
                  <a:cubicBezTo>
                    <a:pt x="98" y="161"/>
                    <a:pt x="98" y="161"/>
                    <a:pt x="98" y="161"/>
                  </a:cubicBezTo>
                  <a:cubicBezTo>
                    <a:pt x="99" y="170"/>
                    <a:pt x="99" y="170"/>
                    <a:pt x="99" y="170"/>
                  </a:cubicBezTo>
                  <a:cubicBezTo>
                    <a:pt x="86" y="179"/>
                    <a:pt x="86" y="179"/>
                    <a:pt x="86" y="179"/>
                  </a:cubicBezTo>
                  <a:cubicBezTo>
                    <a:pt x="82" y="171"/>
                    <a:pt x="82" y="171"/>
                    <a:pt x="82" y="171"/>
                  </a:cubicBezTo>
                  <a:cubicBezTo>
                    <a:pt x="74" y="170"/>
                    <a:pt x="74" y="170"/>
                    <a:pt x="74" y="170"/>
                  </a:cubicBezTo>
                  <a:cubicBezTo>
                    <a:pt x="69" y="171"/>
                    <a:pt x="69" y="171"/>
                    <a:pt x="69" y="171"/>
                  </a:cubicBezTo>
                  <a:cubicBezTo>
                    <a:pt x="65" y="167"/>
                    <a:pt x="65" y="167"/>
                    <a:pt x="65" y="167"/>
                  </a:cubicBezTo>
                  <a:cubicBezTo>
                    <a:pt x="56" y="169"/>
                    <a:pt x="56" y="169"/>
                    <a:pt x="56" y="169"/>
                  </a:cubicBezTo>
                  <a:cubicBezTo>
                    <a:pt x="50" y="173"/>
                    <a:pt x="50" y="173"/>
                    <a:pt x="50" y="173"/>
                  </a:cubicBezTo>
                  <a:cubicBezTo>
                    <a:pt x="45" y="171"/>
                    <a:pt x="45" y="171"/>
                    <a:pt x="45" y="171"/>
                  </a:cubicBezTo>
                  <a:cubicBezTo>
                    <a:pt x="41" y="178"/>
                    <a:pt x="41" y="178"/>
                    <a:pt x="41" y="178"/>
                  </a:cubicBezTo>
                  <a:cubicBezTo>
                    <a:pt x="32" y="183"/>
                    <a:pt x="32" y="183"/>
                    <a:pt x="32" y="183"/>
                  </a:cubicBezTo>
                  <a:cubicBezTo>
                    <a:pt x="24" y="160"/>
                    <a:pt x="24" y="160"/>
                    <a:pt x="24" y="160"/>
                  </a:cubicBezTo>
                  <a:cubicBezTo>
                    <a:pt x="15" y="156"/>
                    <a:pt x="15" y="156"/>
                    <a:pt x="15" y="156"/>
                  </a:cubicBezTo>
                  <a:cubicBezTo>
                    <a:pt x="0" y="111"/>
                    <a:pt x="0" y="111"/>
                    <a:pt x="0" y="111"/>
                  </a:cubicBezTo>
                  <a:lnTo>
                    <a:pt x="0" y="98"/>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71">
              <a:extLst>
                <a:ext uri="{FF2B5EF4-FFF2-40B4-BE49-F238E27FC236}">
                  <a16:creationId xmlns:a16="http://schemas.microsoft.com/office/drawing/2014/main" id="{EF6D34AE-74A0-4058-8683-CD26029FD1C3}"/>
                </a:ext>
              </a:extLst>
            </p:cNvPr>
            <p:cNvSpPr>
              <a:spLocks/>
            </p:cNvSpPr>
            <p:nvPr/>
          </p:nvSpPr>
          <p:spPr bwMode="auto">
            <a:xfrm>
              <a:off x="827" y="3905"/>
              <a:ext cx="89" cy="77"/>
            </a:xfrm>
            <a:custGeom>
              <a:avLst/>
              <a:gdLst>
                <a:gd name="T0" fmla="*/ 34 w 43"/>
                <a:gd name="T1" fmla="*/ 2 h 37"/>
                <a:gd name="T2" fmla="*/ 36 w 43"/>
                <a:gd name="T3" fmla="*/ 3 h 37"/>
                <a:gd name="T4" fmla="*/ 37 w 43"/>
                <a:gd name="T5" fmla="*/ 6 h 37"/>
                <a:gd name="T6" fmla="*/ 39 w 43"/>
                <a:gd name="T7" fmla="*/ 11 h 37"/>
                <a:gd name="T8" fmla="*/ 43 w 43"/>
                <a:gd name="T9" fmla="*/ 17 h 37"/>
                <a:gd name="T10" fmla="*/ 37 w 43"/>
                <a:gd name="T11" fmla="*/ 19 h 37"/>
                <a:gd name="T12" fmla="*/ 37 w 43"/>
                <a:gd name="T13" fmla="*/ 22 h 37"/>
                <a:gd name="T14" fmla="*/ 40 w 43"/>
                <a:gd name="T15" fmla="*/ 26 h 37"/>
                <a:gd name="T16" fmla="*/ 39 w 43"/>
                <a:gd name="T17" fmla="*/ 30 h 37"/>
                <a:gd name="T18" fmla="*/ 38 w 43"/>
                <a:gd name="T19" fmla="*/ 32 h 37"/>
                <a:gd name="T20" fmla="*/ 37 w 43"/>
                <a:gd name="T21" fmla="*/ 32 h 37"/>
                <a:gd name="T22" fmla="*/ 29 w 43"/>
                <a:gd name="T23" fmla="*/ 35 h 37"/>
                <a:gd name="T24" fmla="*/ 24 w 43"/>
                <a:gd name="T25" fmla="*/ 37 h 37"/>
                <a:gd name="T26" fmla="*/ 24 w 43"/>
                <a:gd name="T27" fmla="*/ 37 h 37"/>
                <a:gd name="T28" fmla="*/ 14 w 43"/>
                <a:gd name="T29" fmla="*/ 31 h 37"/>
                <a:gd name="T30" fmla="*/ 5 w 43"/>
                <a:gd name="T31" fmla="*/ 15 h 37"/>
                <a:gd name="T32" fmla="*/ 0 w 43"/>
                <a:gd name="T33" fmla="*/ 8 h 37"/>
                <a:gd name="T34" fmla="*/ 2 w 43"/>
                <a:gd name="T35" fmla="*/ 7 h 37"/>
                <a:gd name="T36" fmla="*/ 8 w 43"/>
                <a:gd name="T37" fmla="*/ 4 h 37"/>
                <a:gd name="T38" fmla="*/ 15 w 43"/>
                <a:gd name="T39" fmla="*/ 0 h 37"/>
                <a:gd name="T40" fmla="*/ 20 w 43"/>
                <a:gd name="T41" fmla="*/ 6 h 37"/>
                <a:gd name="T42" fmla="*/ 28 w 43"/>
                <a:gd name="T43" fmla="*/ 8 h 37"/>
                <a:gd name="T44" fmla="*/ 33 w 43"/>
                <a:gd name="T45" fmla="*/ 3 h 37"/>
                <a:gd name="T46" fmla="*/ 34 w 43"/>
                <a:gd name="T47"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37">
                  <a:moveTo>
                    <a:pt x="34" y="2"/>
                  </a:moveTo>
                  <a:cubicBezTo>
                    <a:pt x="36" y="3"/>
                    <a:pt x="36" y="3"/>
                    <a:pt x="36" y="3"/>
                  </a:cubicBezTo>
                  <a:cubicBezTo>
                    <a:pt x="37" y="6"/>
                    <a:pt x="37" y="6"/>
                    <a:pt x="37" y="6"/>
                  </a:cubicBezTo>
                  <a:cubicBezTo>
                    <a:pt x="39" y="11"/>
                    <a:pt x="39" y="11"/>
                    <a:pt x="39" y="11"/>
                  </a:cubicBezTo>
                  <a:cubicBezTo>
                    <a:pt x="43" y="17"/>
                    <a:pt x="43" y="17"/>
                    <a:pt x="43" y="17"/>
                  </a:cubicBezTo>
                  <a:cubicBezTo>
                    <a:pt x="43" y="17"/>
                    <a:pt x="37" y="18"/>
                    <a:pt x="37" y="19"/>
                  </a:cubicBezTo>
                  <a:cubicBezTo>
                    <a:pt x="36" y="20"/>
                    <a:pt x="37" y="22"/>
                    <a:pt x="37" y="22"/>
                  </a:cubicBezTo>
                  <a:cubicBezTo>
                    <a:pt x="37" y="22"/>
                    <a:pt x="40" y="26"/>
                    <a:pt x="40" y="26"/>
                  </a:cubicBezTo>
                  <a:cubicBezTo>
                    <a:pt x="39" y="30"/>
                    <a:pt x="39" y="30"/>
                    <a:pt x="39" y="30"/>
                  </a:cubicBezTo>
                  <a:cubicBezTo>
                    <a:pt x="38" y="32"/>
                    <a:pt x="38" y="32"/>
                    <a:pt x="38" y="32"/>
                  </a:cubicBezTo>
                  <a:cubicBezTo>
                    <a:pt x="37" y="32"/>
                    <a:pt x="37" y="32"/>
                    <a:pt x="37" y="32"/>
                  </a:cubicBezTo>
                  <a:cubicBezTo>
                    <a:pt x="29" y="35"/>
                    <a:pt x="29" y="35"/>
                    <a:pt x="29" y="35"/>
                  </a:cubicBezTo>
                  <a:cubicBezTo>
                    <a:pt x="29" y="35"/>
                    <a:pt x="27" y="36"/>
                    <a:pt x="24" y="37"/>
                  </a:cubicBezTo>
                  <a:cubicBezTo>
                    <a:pt x="24" y="37"/>
                    <a:pt x="24" y="37"/>
                    <a:pt x="24" y="37"/>
                  </a:cubicBezTo>
                  <a:cubicBezTo>
                    <a:pt x="21" y="34"/>
                    <a:pt x="17" y="34"/>
                    <a:pt x="14" y="31"/>
                  </a:cubicBezTo>
                  <a:cubicBezTo>
                    <a:pt x="11" y="28"/>
                    <a:pt x="7" y="22"/>
                    <a:pt x="5" y="15"/>
                  </a:cubicBezTo>
                  <a:cubicBezTo>
                    <a:pt x="4" y="12"/>
                    <a:pt x="2" y="10"/>
                    <a:pt x="0" y="8"/>
                  </a:cubicBezTo>
                  <a:cubicBezTo>
                    <a:pt x="1" y="8"/>
                    <a:pt x="1" y="7"/>
                    <a:pt x="2" y="7"/>
                  </a:cubicBezTo>
                  <a:cubicBezTo>
                    <a:pt x="3" y="5"/>
                    <a:pt x="7" y="4"/>
                    <a:pt x="8" y="4"/>
                  </a:cubicBezTo>
                  <a:cubicBezTo>
                    <a:pt x="9" y="3"/>
                    <a:pt x="13" y="1"/>
                    <a:pt x="15" y="0"/>
                  </a:cubicBezTo>
                  <a:cubicBezTo>
                    <a:pt x="17" y="0"/>
                    <a:pt x="19" y="5"/>
                    <a:pt x="20" y="6"/>
                  </a:cubicBezTo>
                  <a:cubicBezTo>
                    <a:pt x="21" y="8"/>
                    <a:pt x="26" y="8"/>
                    <a:pt x="28" y="8"/>
                  </a:cubicBezTo>
                  <a:cubicBezTo>
                    <a:pt x="29" y="8"/>
                    <a:pt x="32" y="6"/>
                    <a:pt x="33" y="3"/>
                  </a:cubicBezTo>
                  <a:cubicBezTo>
                    <a:pt x="34" y="3"/>
                    <a:pt x="34" y="2"/>
                    <a:pt x="34" y="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72">
              <a:extLst>
                <a:ext uri="{FF2B5EF4-FFF2-40B4-BE49-F238E27FC236}">
                  <a16:creationId xmlns:a16="http://schemas.microsoft.com/office/drawing/2014/main" id="{9F5111DC-F69F-424D-BC5E-01F1C0B79F9E}"/>
                </a:ext>
              </a:extLst>
            </p:cNvPr>
            <p:cNvSpPr>
              <a:spLocks/>
            </p:cNvSpPr>
            <p:nvPr/>
          </p:nvSpPr>
          <p:spPr bwMode="auto">
            <a:xfrm>
              <a:off x="877" y="3972"/>
              <a:ext cx="89" cy="63"/>
            </a:xfrm>
            <a:custGeom>
              <a:avLst/>
              <a:gdLst>
                <a:gd name="T0" fmla="*/ 0 w 43"/>
                <a:gd name="T1" fmla="*/ 5 h 30"/>
                <a:gd name="T2" fmla="*/ 5 w 43"/>
                <a:gd name="T3" fmla="*/ 3 h 30"/>
                <a:gd name="T4" fmla="*/ 13 w 43"/>
                <a:gd name="T5" fmla="*/ 0 h 30"/>
                <a:gd name="T6" fmla="*/ 16 w 43"/>
                <a:gd name="T7" fmla="*/ 0 h 30"/>
                <a:gd name="T8" fmla="*/ 22 w 43"/>
                <a:gd name="T9" fmla="*/ 1 h 30"/>
                <a:gd name="T10" fmla="*/ 26 w 43"/>
                <a:gd name="T11" fmla="*/ 3 h 30"/>
                <a:gd name="T12" fmla="*/ 32 w 43"/>
                <a:gd name="T13" fmla="*/ 12 h 30"/>
                <a:gd name="T14" fmla="*/ 37 w 43"/>
                <a:gd name="T15" fmla="*/ 11 h 30"/>
                <a:gd name="T16" fmla="*/ 43 w 43"/>
                <a:gd name="T17" fmla="*/ 15 h 30"/>
                <a:gd name="T18" fmla="*/ 43 w 43"/>
                <a:gd name="T19" fmla="*/ 19 h 30"/>
                <a:gd name="T20" fmla="*/ 43 w 43"/>
                <a:gd name="T21" fmla="*/ 20 h 30"/>
                <a:gd name="T22" fmla="*/ 42 w 43"/>
                <a:gd name="T23" fmla="*/ 20 h 30"/>
                <a:gd name="T24" fmla="*/ 38 w 43"/>
                <a:gd name="T25" fmla="*/ 21 h 30"/>
                <a:gd name="T26" fmla="*/ 38 w 43"/>
                <a:gd name="T27" fmla="*/ 27 h 30"/>
                <a:gd name="T28" fmla="*/ 35 w 43"/>
                <a:gd name="T29" fmla="*/ 27 h 30"/>
                <a:gd name="T30" fmla="*/ 29 w 43"/>
                <a:gd name="T31" fmla="*/ 30 h 30"/>
                <a:gd name="T32" fmla="*/ 26 w 43"/>
                <a:gd name="T33" fmla="*/ 28 h 30"/>
                <a:gd name="T34" fmla="*/ 20 w 43"/>
                <a:gd name="T35" fmla="*/ 27 h 30"/>
                <a:gd name="T36" fmla="*/ 12 w 43"/>
                <a:gd name="T37" fmla="*/ 29 h 30"/>
                <a:gd name="T38" fmla="*/ 11 w 43"/>
                <a:gd name="T39" fmla="*/ 26 h 30"/>
                <a:gd name="T40" fmla="*/ 10 w 43"/>
                <a:gd name="T41" fmla="*/ 18 h 30"/>
                <a:gd name="T42" fmla="*/ 0 w 43"/>
                <a:gd name="T43"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0">
                  <a:moveTo>
                    <a:pt x="0" y="5"/>
                  </a:moveTo>
                  <a:cubicBezTo>
                    <a:pt x="3" y="4"/>
                    <a:pt x="5" y="3"/>
                    <a:pt x="5" y="3"/>
                  </a:cubicBezTo>
                  <a:cubicBezTo>
                    <a:pt x="13" y="0"/>
                    <a:pt x="13" y="0"/>
                    <a:pt x="13" y="0"/>
                  </a:cubicBezTo>
                  <a:cubicBezTo>
                    <a:pt x="16" y="0"/>
                    <a:pt x="16" y="0"/>
                    <a:pt x="16" y="0"/>
                  </a:cubicBezTo>
                  <a:cubicBezTo>
                    <a:pt x="22" y="1"/>
                    <a:pt x="22" y="1"/>
                    <a:pt x="22" y="1"/>
                  </a:cubicBezTo>
                  <a:cubicBezTo>
                    <a:pt x="26" y="3"/>
                    <a:pt x="26" y="3"/>
                    <a:pt x="26" y="3"/>
                  </a:cubicBezTo>
                  <a:cubicBezTo>
                    <a:pt x="32" y="12"/>
                    <a:pt x="32" y="12"/>
                    <a:pt x="32" y="12"/>
                  </a:cubicBezTo>
                  <a:cubicBezTo>
                    <a:pt x="37" y="11"/>
                    <a:pt x="37" y="11"/>
                    <a:pt x="37" y="11"/>
                  </a:cubicBezTo>
                  <a:cubicBezTo>
                    <a:pt x="43" y="15"/>
                    <a:pt x="43" y="15"/>
                    <a:pt x="43" y="15"/>
                  </a:cubicBezTo>
                  <a:cubicBezTo>
                    <a:pt x="43" y="19"/>
                    <a:pt x="43" y="19"/>
                    <a:pt x="43" y="19"/>
                  </a:cubicBezTo>
                  <a:cubicBezTo>
                    <a:pt x="43" y="20"/>
                    <a:pt x="43" y="20"/>
                    <a:pt x="43" y="20"/>
                  </a:cubicBezTo>
                  <a:cubicBezTo>
                    <a:pt x="42" y="20"/>
                    <a:pt x="42" y="20"/>
                    <a:pt x="42" y="20"/>
                  </a:cubicBezTo>
                  <a:cubicBezTo>
                    <a:pt x="38" y="21"/>
                    <a:pt x="38" y="21"/>
                    <a:pt x="38" y="21"/>
                  </a:cubicBezTo>
                  <a:cubicBezTo>
                    <a:pt x="38" y="27"/>
                    <a:pt x="38" y="27"/>
                    <a:pt x="38" y="27"/>
                  </a:cubicBezTo>
                  <a:cubicBezTo>
                    <a:pt x="35" y="27"/>
                    <a:pt x="35" y="27"/>
                    <a:pt x="35" y="27"/>
                  </a:cubicBezTo>
                  <a:cubicBezTo>
                    <a:pt x="29" y="30"/>
                    <a:pt x="29" y="30"/>
                    <a:pt x="29" y="30"/>
                  </a:cubicBezTo>
                  <a:cubicBezTo>
                    <a:pt x="26" y="28"/>
                    <a:pt x="26" y="28"/>
                    <a:pt x="26" y="28"/>
                  </a:cubicBezTo>
                  <a:cubicBezTo>
                    <a:pt x="20" y="27"/>
                    <a:pt x="20" y="27"/>
                    <a:pt x="20" y="27"/>
                  </a:cubicBezTo>
                  <a:cubicBezTo>
                    <a:pt x="12" y="29"/>
                    <a:pt x="12" y="29"/>
                    <a:pt x="12" y="29"/>
                  </a:cubicBezTo>
                  <a:cubicBezTo>
                    <a:pt x="12" y="28"/>
                    <a:pt x="11" y="27"/>
                    <a:pt x="11" y="26"/>
                  </a:cubicBezTo>
                  <a:cubicBezTo>
                    <a:pt x="8" y="23"/>
                    <a:pt x="8" y="22"/>
                    <a:pt x="10" y="18"/>
                  </a:cubicBezTo>
                  <a:cubicBezTo>
                    <a:pt x="11" y="13"/>
                    <a:pt x="2" y="9"/>
                    <a:pt x="0" y="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73">
              <a:extLst>
                <a:ext uri="{FF2B5EF4-FFF2-40B4-BE49-F238E27FC236}">
                  <a16:creationId xmlns:a16="http://schemas.microsoft.com/office/drawing/2014/main" id="{FBE2A8B4-98F3-45C9-A38B-B3FC16D15DEF}"/>
                </a:ext>
              </a:extLst>
            </p:cNvPr>
            <p:cNvSpPr>
              <a:spLocks/>
            </p:cNvSpPr>
            <p:nvPr/>
          </p:nvSpPr>
          <p:spPr bwMode="auto">
            <a:xfrm>
              <a:off x="902" y="4014"/>
              <a:ext cx="77" cy="62"/>
            </a:xfrm>
            <a:custGeom>
              <a:avLst/>
              <a:gdLst>
                <a:gd name="T0" fmla="*/ 0 w 37"/>
                <a:gd name="T1" fmla="*/ 9 h 30"/>
                <a:gd name="T2" fmla="*/ 8 w 37"/>
                <a:gd name="T3" fmla="*/ 7 h 30"/>
                <a:gd name="T4" fmla="*/ 14 w 37"/>
                <a:gd name="T5" fmla="*/ 8 h 30"/>
                <a:gd name="T6" fmla="*/ 17 w 37"/>
                <a:gd name="T7" fmla="*/ 10 h 30"/>
                <a:gd name="T8" fmla="*/ 23 w 37"/>
                <a:gd name="T9" fmla="*/ 7 h 30"/>
                <a:gd name="T10" fmla="*/ 26 w 37"/>
                <a:gd name="T11" fmla="*/ 7 h 30"/>
                <a:gd name="T12" fmla="*/ 26 w 37"/>
                <a:gd name="T13" fmla="*/ 1 h 30"/>
                <a:gd name="T14" fmla="*/ 30 w 37"/>
                <a:gd name="T15" fmla="*/ 0 h 30"/>
                <a:gd name="T16" fmla="*/ 34 w 37"/>
                <a:gd name="T17" fmla="*/ 2 h 30"/>
                <a:gd name="T18" fmla="*/ 37 w 37"/>
                <a:gd name="T19" fmla="*/ 5 h 30"/>
                <a:gd name="T20" fmla="*/ 37 w 37"/>
                <a:gd name="T21" fmla="*/ 11 h 30"/>
                <a:gd name="T22" fmla="*/ 32 w 37"/>
                <a:gd name="T23" fmla="*/ 12 h 30"/>
                <a:gd name="T24" fmla="*/ 32 w 37"/>
                <a:gd name="T25" fmla="*/ 13 h 30"/>
                <a:gd name="T26" fmla="*/ 27 w 37"/>
                <a:gd name="T27" fmla="*/ 11 h 30"/>
                <a:gd name="T28" fmla="*/ 25 w 37"/>
                <a:gd name="T29" fmla="*/ 17 h 30"/>
                <a:gd name="T30" fmla="*/ 25 w 37"/>
                <a:gd name="T31" fmla="*/ 24 h 30"/>
                <a:gd name="T32" fmla="*/ 23 w 37"/>
                <a:gd name="T33" fmla="*/ 28 h 30"/>
                <a:gd name="T34" fmla="*/ 20 w 37"/>
                <a:gd name="T35" fmla="*/ 30 h 30"/>
                <a:gd name="T36" fmla="*/ 15 w 37"/>
                <a:gd name="T37" fmla="*/ 26 h 30"/>
                <a:gd name="T38" fmla="*/ 3 w 37"/>
                <a:gd name="T39" fmla="*/ 22 h 30"/>
                <a:gd name="T40" fmla="*/ 4 w 37"/>
                <a:gd name="T41" fmla="*/ 15 h 30"/>
                <a:gd name="T42" fmla="*/ 0 w 37"/>
                <a:gd name="T4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30">
                  <a:moveTo>
                    <a:pt x="0" y="9"/>
                  </a:moveTo>
                  <a:cubicBezTo>
                    <a:pt x="8" y="7"/>
                    <a:pt x="8" y="7"/>
                    <a:pt x="8" y="7"/>
                  </a:cubicBezTo>
                  <a:cubicBezTo>
                    <a:pt x="14" y="8"/>
                    <a:pt x="14" y="8"/>
                    <a:pt x="14" y="8"/>
                  </a:cubicBezTo>
                  <a:cubicBezTo>
                    <a:pt x="17" y="10"/>
                    <a:pt x="17" y="10"/>
                    <a:pt x="17" y="10"/>
                  </a:cubicBezTo>
                  <a:cubicBezTo>
                    <a:pt x="23" y="7"/>
                    <a:pt x="23" y="7"/>
                    <a:pt x="23" y="7"/>
                  </a:cubicBezTo>
                  <a:cubicBezTo>
                    <a:pt x="26" y="7"/>
                    <a:pt x="26" y="7"/>
                    <a:pt x="26" y="7"/>
                  </a:cubicBezTo>
                  <a:cubicBezTo>
                    <a:pt x="26" y="1"/>
                    <a:pt x="26" y="1"/>
                    <a:pt x="26" y="1"/>
                  </a:cubicBezTo>
                  <a:cubicBezTo>
                    <a:pt x="30" y="0"/>
                    <a:pt x="30" y="0"/>
                    <a:pt x="30" y="0"/>
                  </a:cubicBezTo>
                  <a:cubicBezTo>
                    <a:pt x="34" y="2"/>
                    <a:pt x="34" y="2"/>
                    <a:pt x="34" y="2"/>
                  </a:cubicBezTo>
                  <a:cubicBezTo>
                    <a:pt x="37" y="5"/>
                    <a:pt x="37" y="5"/>
                    <a:pt x="37" y="5"/>
                  </a:cubicBezTo>
                  <a:cubicBezTo>
                    <a:pt x="37" y="11"/>
                    <a:pt x="37" y="11"/>
                    <a:pt x="37" y="11"/>
                  </a:cubicBezTo>
                  <a:cubicBezTo>
                    <a:pt x="35" y="11"/>
                    <a:pt x="32" y="11"/>
                    <a:pt x="32" y="12"/>
                  </a:cubicBezTo>
                  <a:cubicBezTo>
                    <a:pt x="32" y="12"/>
                    <a:pt x="32" y="13"/>
                    <a:pt x="32" y="13"/>
                  </a:cubicBezTo>
                  <a:cubicBezTo>
                    <a:pt x="27" y="11"/>
                    <a:pt x="27" y="11"/>
                    <a:pt x="27" y="11"/>
                  </a:cubicBezTo>
                  <a:cubicBezTo>
                    <a:pt x="27" y="11"/>
                    <a:pt x="25" y="16"/>
                    <a:pt x="25" y="17"/>
                  </a:cubicBezTo>
                  <a:cubicBezTo>
                    <a:pt x="25" y="18"/>
                    <a:pt x="25" y="24"/>
                    <a:pt x="25" y="24"/>
                  </a:cubicBezTo>
                  <a:cubicBezTo>
                    <a:pt x="25" y="24"/>
                    <a:pt x="24" y="28"/>
                    <a:pt x="23" y="28"/>
                  </a:cubicBezTo>
                  <a:cubicBezTo>
                    <a:pt x="23" y="28"/>
                    <a:pt x="21" y="29"/>
                    <a:pt x="20" y="30"/>
                  </a:cubicBezTo>
                  <a:cubicBezTo>
                    <a:pt x="18" y="28"/>
                    <a:pt x="16" y="27"/>
                    <a:pt x="15" y="26"/>
                  </a:cubicBezTo>
                  <a:cubicBezTo>
                    <a:pt x="12" y="24"/>
                    <a:pt x="5" y="25"/>
                    <a:pt x="3" y="22"/>
                  </a:cubicBezTo>
                  <a:cubicBezTo>
                    <a:pt x="2" y="19"/>
                    <a:pt x="3" y="18"/>
                    <a:pt x="4" y="15"/>
                  </a:cubicBezTo>
                  <a:cubicBezTo>
                    <a:pt x="4" y="13"/>
                    <a:pt x="2" y="11"/>
                    <a:pt x="0" y="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74">
              <a:extLst>
                <a:ext uri="{FF2B5EF4-FFF2-40B4-BE49-F238E27FC236}">
                  <a16:creationId xmlns:a16="http://schemas.microsoft.com/office/drawing/2014/main" id="{B6C8F1EA-8366-4D08-B270-B3FCB60EAA76}"/>
                </a:ext>
              </a:extLst>
            </p:cNvPr>
            <p:cNvSpPr>
              <a:spLocks/>
            </p:cNvSpPr>
            <p:nvPr/>
          </p:nvSpPr>
          <p:spPr bwMode="auto">
            <a:xfrm>
              <a:off x="943" y="4037"/>
              <a:ext cx="40" cy="64"/>
            </a:xfrm>
            <a:custGeom>
              <a:avLst/>
              <a:gdLst>
                <a:gd name="T0" fmla="*/ 12 w 19"/>
                <a:gd name="T1" fmla="*/ 2 h 31"/>
                <a:gd name="T2" fmla="*/ 7 w 19"/>
                <a:gd name="T3" fmla="*/ 0 h 31"/>
                <a:gd name="T4" fmla="*/ 5 w 19"/>
                <a:gd name="T5" fmla="*/ 6 h 31"/>
                <a:gd name="T6" fmla="*/ 5 w 19"/>
                <a:gd name="T7" fmla="*/ 13 h 31"/>
                <a:gd name="T8" fmla="*/ 3 w 19"/>
                <a:gd name="T9" fmla="*/ 17 h 31"/>
                <a:gd name="T10" fmla="*/ 0 w 19"/>
                <a:gd name="T11" fmla="*/ 19 h 31"/>
                <a:gd name="T12" fmla="*/ 1 w 19"/>
                <a:gd name="T13" fmla="*/ 20 h 31"/>
                <a:gd name="T14" fmla="*/ 5 w 19"/>
                <a:gd name="T15" fmla="*/ 31 h 31"/>
                <a:gd name="T16" fmla="*/ 14 w 19"/>
                <a:gd name="T17" fmla="*/ 24 h 31"/>
                <a:gd name="T18" fmla="*/ 19 w 19"/>
                <a:gd name="T19" fmla="*/ 10 h 31"/>
                <a:gd name="T20" fmla="*/ 12 w 19"/>
                <a:gd name="T21"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31">
                  <a:moveTo>
                    <a:pt x="12" y="2"/>
                  </a:moveTo>
                  <a:cubicBezTo>
                    <a:pt x="7" y="0"/>
                    <a:pt x="7" y="0"/>
                    <a:pt x="7" y="0"/>
                  </a:cubicBezTo>
                  <a:cubicBezTo>
                    <a:pt x="7" y="0"/>
                    <a:pt x="5" y="5"/>
                    <a:pt x="5" y="6"/>
                  </a:cubicBezTo>
                  <a:cubicBezTo>
                    <a:pt x="5" y="7"/>
                    <a:pt x="5" y="13"/>
                    <a:pt x="5" y="13"/>
                  </a:cubicBezTo>
                  <a:cubicBezTo>
                    <a:pt x="5" y="13"/>
                    <a:pt x="4" y="17"/>
                    <a:pt x="3" y="17"/>
                  </a:cubicBezTo>
                  <a:cubicBezTo>
                    <a:pt x="3" y="17"/>
                    <a:pt x="1" y="18"/>
                    <a:pt x="0" y="19"/>
                  </a:cubicBezTo>
                  <a:cubicBezTo>
                    <a:pt x="0" y="19"/>
                    <a:pt x="1" y="20"/>
                    <a:pt x="1" y="20"/>
                  </a:cubicBezTo>
                  <a:cubicBezTo>
                    <a:pt x="2" y="22"/>
                    <a:pt x="4" y="26"/>
                    <a:pt x="5" y="31"/>
                  </a:cubicBezTo>
                  <a:cubicBezTo>
                    <a:pt x="9" y="29"/>
                    <a:pt x="13" y="26"/>
                    <a:pt x="14" y="24"/>
                  </a:cubicBezTo>
                  <a:cubicBezTo>
                    <a:pt x="15" y="19"/>
                    <a:pt x="19" y="10"/>
                    <a:pt x="19" y="10"/>
                  </a:cubicBezTo>
                  <a:cubicBezTo>
                    <a:pt x="19" y="10"/>
                    <a:pt x="13" y="4"/>
                    <a:pt x="12" y="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75">
              <a:extLst>
                <a:ext uri="{FF2B5EF4-FFF2-40B4-BE49-F238E27FC236}">
                  <a16:creationId xmlns:a16="http://schemas.microsoft.com/office/drawing/2014/main" id="{50D39057-5C82-4E86-ADFF-2AA37FCC4FFB}"/>
                </a:ext>
              </a:extLst>
            </p:cNvPr>
            <p:cNvSpPr>
              <a:spLocks/>
            </p:cNvSpPr>
            <p:nvPr/>
          </p:nvSpPr>
          <p:spPr bwMode="auto">
            <a:xfrm>
              <a:off x="956" y="3995"/>
              <a:ext cx="131" cy="246"/>
            </a:xfrm>
            <a:custGeom>
              <a:avLst/>
              <a:gdLst>
                <a:gd name="T0" fmla="*/ 0 w 63"/>
                <a:gd name="T1" fmla="*/ 65 h 118"/>
                <a:gd name="T2" fmla="*/ 7 w 63"/>
                <a:gd name="T3" fmla="*/ 61 h 118"/>
                <a:gd name="T4" fmla="*/ 17 w 63"/>
                <a:gd name="T5" fmla="*/ 58 h 118"/>
                <a:gd name="T6" fmla="*/ 21 w 63"/>
                <a:gd name="T7" fmla="*/ 55 h 118"/>
                <a:gd name="T8" fmla="*/ 26 w 63"/>
                <a:gd name="T9" fmla="*/ 60 h 118"/>
                <a:gd name="T10" fmla="*/ 29 w 63"/>
                <a:gd name="T11" fmla="*/ 50 h 118"/>
                <a:gd name="T12" fmla="*/ 44 w 63"/>
                <a:gd name="T13" fmla="*/ 40 h 118"/>
                <a:gd name="T14" fmla="*/ 44 w 63"/>
                <a:gd name="T15" fmla="*/ 31 h 118"/>
                <a:gd name="T16" fmla="*/ 37 w 63"/>
                <a:gd name="T17" fmla="*/ 31 h 118"/>
                <a:gd name="T18" fmla="*/ 34 w 63"/>
                <a:gd name="T19" fmla="*/ 27 h 118"/>
                <a:gd name="T20" fmla="*/ 28 w 63"/>
                <a:gd name="T21" fmla="*/ 21 h 118"/>
                <a:gd name="T22" fmla="*/ 29 w 63"/>
                <a:gd name="T23" fmla="*/ 17 h 118"/>
                <a:gd name="T24" fmla="*/ 28 w 63"/>
                <a:gd name="T25" fmla="*/ 11 h 118"/>
                <a:gd name="T26" fmla="*/ 33 w 63"/>
                <a:gd name="T27" fmla="*/ 10 h 118"/>
                <a:gd name="T28" fmla="*/ 35 w 63"/>
                <a:gd name="T29" fmla="*/ 3 h 118"/>
                <a:gd name="T30" fmla="*/ 43 w 63"/>
                <a:gd name="T31" fmla="*/ 4 h 118"/>
                <a:gd name="T32" fmla="*/ 49 w 63"/>
                <a:gd name="T33" fmla="*/ 0 h 118"/>
                <a:gd name="T34" fmla="*/ 60 w 63"/>
                <a:gd name="T35" fmla="*/ 8 h 118"/>
                <a:gd name="T36" fmla="*/ 61 w 63"/>
                <a:gd name="T37" fmla="*/ 14 h 118"/>
                <a:gd name="T38" fmla="*/ 62 w 63"/>
                <a:gd name="T39" fmla="*/ 17 h 118"/>
                <a:gd name="T40" fmla="*/ 60 w 63"/>
                <a:gd name="T41" fmla="*/ 24 h 118"/>
                <a:gd name="T42" fmla="*/ 61 w 63"/>
                <a:gd name="T43" fmla="*/ 43 h 118"/>
                <a:gd name="T44" fmla="*/ 57 w 63"/>
                <a:gd name="T45" fmla="*/ 52 h 118"/>
                <a:gd name="T46" fmla="*/ 49 w 63"/>
                <a:gd name="T47" fmla="*/ 68 h 118"/>
                <a:gd name="T48" fmla="*/ 45 w 63"/>
                <a:gd name="T49" fmla="*/ 83 h 118"/>
                <a:gd name="T50" fmla="*/ 48 w 63"/>
                <a:gd name="T51" fmla="*/ 102 h 118"/>
                <a:gd name="T52" fmla="*/ 49 w 63"/>
                <a:gd name="T53" fmla="*/ 112 h 118"/>
                <a:gd name="T54" fmla="*/ 41 w 63"/>
                <a:gd name="T55" fmla="*/ 113 h 118"/>
                <a:gd name="T56" fmla="*/ 29 w 63"/>
                <a:gd name="T57" fmla="*/ 115 h 118"/>
                <a:gd name="T58" fmla="*/ 18 w 63"/>
                <a:gd name="T59" fmla="*/ 111 h 118"/>
                <a:gd name="T60" fmla="*/ 14 w 63"/>
                <a:gd name="T61" fmla="*/ 97 h 118"/>
                <a:gd name="T62" fmla="*/ 12 w 63"/>
                <a:gd name="T63" fmla="*/ 84 h 118"/>
                <a:gd name="T64" fmla="*/ 2 w 63"/>
                <a:gd name="T65" fmla="*/ 70 h 118"/>
                <a:gd name="T66" fmla="*/ 0 w 63"/>
                <a:gd name="T67" fmla="*/ 6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118">
                  <a:moveTo>
                    <a:pt x="0" y="65"/>
                  </a:moveTo>
                  <a:cubicBezTo>
                    <a:pt x="2" y="63"/>
                    <a:pt x="4" y="61"/>
                    <a:pt x="7" y="61"/>
                  </a:cubicBezTo>
                  <a:cubicBezTo>
                    <a:pt x="14" y="60"/>
                    <a:pt x="16" y="58"/>
                    <a:pt x="17" y="58"/>
                  </a:cubicBezTo>
                  <a:cubicBezTo>
                    <a:pt x="17" y="57"/>
                    <a:pt x="21" y="55"/>
                    <a:pt x="21" y="55"/>
                  </a:cubicBezTo>
                  <a:cubicBezTo>
                    <a:pt x="26" y="60"/>
                    <a:pt x="26" y="60"/>
                    <a:pt x="26" y="60"/>
                  </a:cubicBezTo>
                  <a:cubicBezTo>
                    <a:pt x="26" y="60"/>
                    <a:pt x="27" y="54"/>
                    <a:pt x="29" y="50"/>
                  </a:cubicBezTo>
                  <a:cubicBezTo>
                    <a:pt x="32" y="46"/>
                    <a:pt x="44" y="40"/>
                    <a:pt x="44" y="40"/>
                  </a:cubicBezTo>
                  <a:cubicBezTo>
                    <a:pt x="44" y="31"/>
                    <a:pt x="44" y="31"/>
                    <a:pt x="44" y="31"/>
                  </a:cubicBezTo>
                  <a:cubicBezTo>
                    <a:pt x="37" y="31"/>
                    <a:pt x="37" y="31"/>
                    <a:pt x="37" y="31"/>
                  </a:cubicBezTo>
                  <a:cubicBezTo>
                    <a:pt x="37" y="31"/>
                    <a:pt x="36" y="29"/>
                    <a:pt x="34" y="27"/>
                  </a:cubicBezTo>
                  <a:cubicBezTo>
                    <a:pt x="32" y="25"/>
                    <a:pt x="28" y="21"/>
                    <a:pt x="28" y="21"/>
                  </a:cubicBezTo>
                  <a:cubicBezTo>
                    <a:pt x="28" y="21"/>
                    <a:pt x="31" y="19"/>
                    <a:pt x="29" y="17"/>
                  </a:cubicBezTo>
                  <a:cubicBezTo>
                    <a:pt x="28" y="14"/>
                    <a:pt x="27" y="11"/>
                    <a:pt x="28" y="11"/>
                  </a:cubicBezTo>
                  <a:cubicBezTo>
                    <a:pt x="29" y="11"/>
                    <a:pt x="33" y="11"/>
                    <a:pt x="33" y="10"/>
                  </a:cubicBezTo>
                  <a:cubicBezTo>
                    <a:pt x="33" y="8"/>
                    <a:pt x="34" y="3"/>
                    <a:pt x="35" y="3"/>
                  </a:cubicBezTo>
                  <a:cubicBezTo>
                    <a:pt x="37" y="3"/>
                    <a:pt x="40" y="6"/>
                    <a:pt x="43" y="4"/>
                  </a:cubicBezTo>
                  <a:cubicBezTo>
                    <a:pt x="44" y="3"/>
                    <a:pt x="46" y="1"/>
                    <a:pt x="49" y="0"/>
                  </a:cubicBezTo>
                  <a:cubicBezTo>
                    <a:pt x="60" y="8"/>
                    <a:pt x="60" y="8"/>
                    <a:pt x="60" y="8"/>
                  </a:cubicBezTo>
                  <a:cubicBezTo>
                    <a:pt x="61" y="14"/>
                    <a:pt x="61" y="14"/>
                    <a:pt x="61" y="14"/>
                  </a:cubicBezTo>
                  <a:cubicBezTo>
                    <a:pt x="62" y="17"/>
                    <a:pt x="62" y="17"/>
                    <a:pt x="62" y="17"/>
                  </a:cubicBezTo>
                  <a:cubicBezTo>
                    <a:pt x="60" y="19"/>
                    <a:pt x="60" y="20"/>
                    <a:pt x="60" y="24"/>
                  </a:cubicBezTo>
                  <a:cubicBezTo>
                    <a:pt x="61" y="29"/>
                    <a:pt x="62" y="39"/>
                    <a:pt x="61" y="43"/>
                  </a:cubicBezTo>
                  <a:cubicBezTo>
                    <a:pt x="61" y="48"/>
                    <a:pt x="63" y="48"/>
                    <a:pt x="57" y="52"/>
                  </a:cubicBezTo>
                  <a:cubicBezTo>
                    <a:pt x="50" y="56"/>
                    <a:pt x="49" y="63"/>
                    <a:pt x="49" y="68"/>
                  </a:cubicBezTo>
                  <a:cubicBezTo>
                    <a:pt x="49" y="73"/>
                    <a:pt x="45" y="78"/>
                    <a:pt x="45" y="83"/>
                  </a:cubicBezTo>
                  <a:cubicBezTo>
                    <a:pt x="45" y="87"/>
                    <a:pt x="48" y="95"/>
                    <a:pt x="48" y="102"/>
                  </a:cubicBezTo>
                  <a:cubicBezTo>
                    <a:pt x="48" y="106"/>
                    <a:pt x="49" y="109"/>
                    <a:pt x="49" y="112"/>
                  </a:cubicBezTo>
                  <a:cubicBezTo>
                    <a:pt x="46" y="113"/>
                    <a:pt x="43" y="113"/>
                    <a:pt x="41" y="113"/>
                  </a:cubicBezTo>
                  <a:cubicBezTo>
                    <a:pt x="35" y="113"/>
                    <a:pt x="31" y="113"/>
                    <a:pt x="29" y="115"/>
                  </a:cubicBezTo>
                  <a:cubicBezTo>
                    <a:pt x="26" y="118"/>
                    <a:pt x="20" y="114"/>
                    <a:pt x="18" y="111"/>
                  </a:cubicBezTo>
                  <a:cubicBezTo>
                    <a:pt x="16" y="107"/>
                    <a:pt x="14" y="100"/>
                    <a:pt x="14" y="97"/>
                  </a:cubicBezTo>
                  <a:cubicBezTo>
                    <a:pt x="14" y="94"/>
                    <a:pt x="13" y="88"/>
                    <a:pt x="12" y="84"/>
                  </a:cubicBezTo>
                  <a:cubicBezTo>
                    <a:pt x="12" y="80"/>
                    <a:pt x="3" y="74"/>
                    <a:pt x="2" y="70"/>
                  </a:cubicBezTo>
                  <a:cubicBezTo>
                    <a:pt x="1" y="68"/>
                    <a:pt x="0" y="67"/>
                    <a:pt x="0" y="65"/>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76">
              <a:extLst>
                <a:ext uri="{FF2B5EF4-FFF2-40B4-BE49-F238E27FC236}">
                  <a16:creationId xmlns:a16="http://schemas.microsoft.com/office/drawing/2014/main" id="{2C0B4B64-AF9C-4169-8179-84D422B0B3D2}"/>
                </a:ext>
              </a:extLst>
            </p:cNvPr>
            <p:cNvSpPr>
              <a:spLocks/>
            </p:cNvSpPr>
            <p:nvPr/>
          </p:nvSpPr>
          <p:spPr bwMode="auto">
            <a:xfrm>
              <a:off x="954" y="4026"/>
              <a:ext cx="94" cy="104"/>
            </a:xfrm>
            <a:custGeom>
              <a:avLst/>
              <a:gdLst>
                <a:gd name="T0" fmla="*/ 0 w 45"/>
                <a:gd name="T1" fmla="*/ 36 h 50"/>
                <a:gd name="T2" fmla="*/ 9 w 45"/>
                <a:gd name="T3" fmla="*/ 29 h 50"/>
                <a:gd name="T4" fmla="*/ 14 w 45"/>
                <a:gd name="T5" fmla="*/ 15 h 50"/>
                <a:gd name="T6" fmla="*/ 7 w 45"/>
                <a:gd name="T7" fmla="*/ 6 h 50"/>
                <a:gd name="T8" fmla="*/ 14 w 45"/>
                <a:gd name="T9" fmla="*/ 5 h 50"/>
                <a:gd name="T10" fmla="*/ 18 w 45"/>
                <a:gd name="T11" fmla="*/ 0 h 50"/>
                <a:gd name="T12" fmla="*/ 24 w 45"/>
                <a:gd name="T13" fmla="*/ 6 h 50"/>
                <a:gd name="T14" fmla="*/ 29 w 45"/>
                <a:gd name="T15" fmla="*/ 6 h 50"/>
                <a:gd name="T16" fmla="*/ 35 w 45"/>
                <a:gd name="T17" fmla="*/ 12 h 50"/>
                <a:gd name="T18" fmla="*/ 38 w 45"/>
                <a:gd name="T19" fmla="*/ 16 h 50"/>
                <a:gd name="T20" fmla="*/ 45 w 45"/>
                <a:gd name="T21" fmla="*/ 16 h 50"/>
                <a:gd name="T22" fmla="*/ 45 w 45"/>
                <a:gd name="T23" fmla="*/ 25 h 50"/>
                <a:gd name="T24" fmla="*/ 30 w 45"/>
                <a:gd name="T25" fmla="*/ 35 h 50"/>
                <a:gd name="T26" fmla="*/ 27 w 45"/>
                <a:gd name="T27" fmla="*/ 45 h 50"/>
                <a:gd name="T28" fmla="*/ 22 w 45"/>
                <a:gd name="T29" fmla="*/ 40 h 50"/>
                <a:gd name="T30" fmla="*/ 18 w 45"/>
                <a:gd name="T31" fmla="*/ 43 h 50"/>
                <a:gd name="T32" fmla="*/ 8 w 45"/>
                <a:gd name="T33" fmla="*/ 46 h 50"/>
                <a:gd name="T34" fmla="*/ 1 w 45"/>
                <a:gd name="T35" fmla="*/ 50 h 50"/>
                <a:gd name="T36" fmla="*/ 1 w 45"/>
                <a:gd name="T37" fmla="*/ 43 h 50"/>
                <a:gd name="T38" fmla="*/ 0 w 45"/>
                <a:gd name="T3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 h="50">
                  <a:moveTo>
                    <a:pt x="0" y="36"/>
                  </a:moveTo>
                  <a:cubicBezTo>
                    <a:pt x="4" y="34"/>
                    <a:pt x="8" y="31"/>
                    <a:pt x="9" y="29"/>
                  </a:cubicBezTo>
                  <a:cubicBezTo>
                    <a:pt x="10" y="24"/>
                    <a:pt x="14" y="15"/>
                    <a:pt x="14" y="15"/>
                  </a:cubicBezTo>
                  <a:cubicBezTo>
                    <a:pt x="14" y="15"/>
                    <a:pt x="7" y="8"/>
                    <a:pt x="7" y="6"/>
                  </a:cubicBezTo>
                  <a:cubicBezTo>
                    <a:pt x="7" y="4"/>
                    <a:pt x="13" y="6"/>
                    <a:pt x="14" y="5"/>
                  </a:cubicBezTo>
                  <a:cubicBezTo>
                    <a:pt x="15" y="4"/>
                    <a:pt x="18" y="0"/>
                    <a:pt x="18" y="0"/>
                  </a:cubicBezTo>
                  <a:cubicBezTo>
                    <a:pt x="18" y="0"/>
                    <a:pt x="23" y="6"/>
                    <a:pt x="24" y="6"/>
                  </a:cubicBezTo>
                  <a:cubicBezTo>
                    <a:pt x="24" y="6"/>
                    <a:pt x="26" y="6"/>
                    <a:pt x="29" y="6"/>
                  </a:cubicBezTo>
                  <a:cubicBezTo>
                    <a:pt x="30" y="7"/>
                    <a:pt x="33" y="10"/>
                    <a:pt x="35" y="12"/>
                  </a:cubicBezTo>
                  <a:cubicBezTo>
                    <a:pt x="37" y="14"/>
                    <a:pt x="38" y="16"/>
                    <a:pt x="38" y="16"/>
                  </a:cubicBezTo>
                  <a:cubicBezTo>
                    <a:pt x="45" y="16"/>
                    <a:pt x="45" y="16"/>
                    <a:pt x="45" y="16"/>
                  </a:cubicBezTo>
                  <a:cubicBezTo>
                    <a:pt x="45" y="25"/>
                    <a:pt x="45" y="25"/>
                    <a:pt x="45" y="25"/>
                  </a:cubicBezTo>
                  <a:cubicBezTo>
                    <a:pt x="45" y="25"/>
                    <a:pt x="33" y="31"/>
                    <a:pt x="30" y="35"/>
                  </a:cubicBezTo>
                  <a:cubicBezTo>
                    <a:pt x="28" y="39"/>
                    <a:pt x="27" y="45"/>
                    <a:pt x="27" y="45"/>
                  </a:cubicBezTo>
                  <a:cubicBezTo>
                    <a:pt x="22" y="40"/>
                    <a:pt x="22" y="40"/>
                    <a:pt x="22" y="40"/>
                  </a:cubicBezTo>
                  <a:cubicBezTo>
                    <a:pt x="22" y="40"/>
                    <a:pt x="18" y="42"/>
                    <a:pt x="18" y="43"/>
                  </a:cubicBezTo>
                  <a:cubicBezTo>
                    <a:pt x="17" y="43"/>
                    <a:pt x="15" y="45"/>
                    <a:pt x="8" y="46"/>
                  </a:cubicBezTo>
                  <a:cubicBezTo>
                    <a:pt x="5" y="46"/>
                    <a:pt x="3" y="48"/>
                    <a:pt x="1" y="50"/>
                  </a:cubicBezTo>
                  <a:cubicBezTo>
                    <a:pt x="1" y="48"/>
                    <a:pt x="1" y="46"/>
                    <a:pt x="1" y="43"/>
                  </a:cubicBezTo>
                  <a:cubicBezTo>
                    <a:pt x="1" y="41"/>
                    <a:pt x="1" y="38"/>
                    <a:pt x="0" y="36"/>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77">
              <a:extLst>
                <a:ext uri="{FF2B5EF4-FFF2-40B4-BE49-F238E27FC236}">
                  <a16:creationId xmlns:a16="http://schemas.microsoft.com/office/drawing/2014/main" id="{927206E4-C510-450B-87A9-E08D9E23307E}"/>
                </a:ext>
              </a:extLst>
            </p:cNvPr>
            <p:cNvSpPr>
              <a:spLocks/>
            </p:cNvSpPr>
            <p:nvPr/>
          </p:nvSpPr>
          <p:spPr bwMode="auto">
            <a:xfrm>
              <a:off x="954" y="3795"/>
              <a:ext cx="231" cy="235"/>
            </a:xfrm>
            <a:custGeom>
              <a:avLst/>
              <a:gdLst>
                <a:gd name="T0" fmla="*/ 86 w 111"/>
                <a:gd name="T1" fmla="*/ 105 h 113"/>
                <a:gd name="T2" fmla="*/ 63 w 111"/>
                <a:gd name="T3" fmla="*/ 113 h 113"/>
                <a:gd name="T4" fmla="*/ 61 w 111"/>
                <a:gd name="T5" fmla="*/ 104 h 113"/>
                <a:gd name="T6" fmla="*/ 49 w 111"/>
                <a:gd name="T7" fmla="*/ 86 h 113"/>
                <a:gd name="T8" fmla="*/ 42 w 111"/>
                <a:gd name="T9" fmla="*/ 70 h 113"/>
                <a:gd name="T10" fmla="*/ 35 w 111"/>
                <a:gd name="T11" fmla="*/ 49 h 113"/>
                <a:gd name="T12" fmla="*/ 24 w 111"/>
                <a:gd name="T13" fmla="*/ 32 h 113"/>
                <a:gd name="T14" fmla="*/ 9 w 111"/>
                <a:gd name="T15" fmla="*/ 25 h 113"/>
                <a:gd name="T16" fmla="*/ 0 w 111"/>
                <a:gd name="T17" fmla="*/ 18 h 113"/>
                <a:gd name="T18" fmla="*/ 10 w 111"/>
                <a:gd name="T19" fmla="*/ 17 h 113"/>
                <a:gd name="T20" fmla="*/ 22 w 111"/>
                <a:gd name="T21" fmla="*/ 13 h 113"/>
                <a:gd name="T22" fmla="*/ 30 w 111"/>
                <a:gd name="T23" fmla="*/ 24 h 113"/>
                <a:gd name="T24" fmla="*/ 43 w 111"/>
                <a:gd name="T25" fmla="*/ 38 h 113"/>
                <a:gd name="T26" fmla="*/ 55 w 111"/>
                <a:gd name="T27" fmla="*/ 31 h 113"/>
                <a:gd name="T28" fmla="*/ 69 w 111"/>
                <a:gd name="T29" fmla="*/ 18 h 113"/>
                <a:gd name="T30" fmla="*/ 60 w 111"/>
                <a:gd name="T31" fmla="*/ 16 h 113"/>
                <a:gd name="T32" fmla="*/ 64 w 111"/>
                <a:gd name="T33" fmla="*/ 5 h 113"/>
                <a:gd name="T34" fmla="*/ 75 w 111"/>
                <a:gd name="T35" fmla="*/ 7 h 113"/>
                <a:gd name="T36" fmla="*/ 81 w 111"/>
                <a:gd name="T37" fmla="*/ 5 h 113"/>
                <a:gd name="T38" fmla="*/ 86 w 111"/>
                <a:gd name="T39" fmla="*/ 1 h 113"/>
                <a:gd name="T40" fmla="*/ 91 w 111"/>
                <a:gd name="T41" fmla="*/ 11 h 113"/>
                <a:gd name="T42" fmla="*/ 99 w 111"/>
                <a:gd name="T43" fmla="*/ 21 h 113"/>
                <a:gd name="T44" fmla="*/ 99 w 111"/>
                <a:gd name="T45" fmla="*/ 30 h 113"/>
                <a:gd name="T46" fmla="*/ 104 w 111"/>
                <a:gd name="T47" fmla="*/ 45 h 113"/>
                <a:gd name="T48" fmla="*/ 110 w 111"/>
                <a:gd name="T49" fmla="*/ 50 h 113"/>
                <a:gd name="T50" fmla="*/ 105 w 111"/>
                <a:gd name="T51" fmla="*/ 59 h 113"/>
                <a:gd name="T52" fmla="*/ 104 w 111"/>
                <a:gd name="T53" fmla="*/ 64 h 113"/>
                <a:gd name="T54" fmla="*/ 104 w 111"/>
                <a:gd name="T55" fmla="*/ 70 h 113"/>
                <a:gd name="T56" fmla="*/ 97 w 111"/>
                <a:gd name="T57" fmla="*/ 73 h 113"/>
                <a:gd name="T58" fmla="*/ 89 w 111"/>
                <a:gd name="T59" fmla="*/ 72 h 113"/>
                <a:gd name="T60" fmla="*/ 91 w 111"/>
                <a:gd name="T61" fmla="*/ 82 h 113"/>
                <a:gd name="T62" fmla="*/ 92 w 111"/>
                <a:gd name="T63" fmla="*/ 9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 h="113">
                  <a:moveTo>
                    <a:pt x="92" y="99"/>
                  </a:moveTo>
                  <a:cubicBezTo>
                    <a:pt x="88" y="100"/>
                    <a:pt x="86" y="105"/>
                    <a:pt x="86" y="105"/>
                  </a:cubicBezTo>
                  <a:cubicBezTo>
                    <a:pt x="79" y="106"/>
                    <a:pt x="74" y="110"/>
                    <a:pt x="68" y="111"/>
                  </a:cubicBezTo>
                  <a:cubicBezTo>
                    <a:pt x="66" y="112"/>
                    <a:pt x="64" y="112"/>
                    <a:pt x="63" y="113"/>
                  </a:cubicBezTo>
                  <a:cubicBezTo>
                    <a:pt x="62" y="110"/>
                    <a:pt x="62" y="110"/>
                    <a:pt x="62" y="110"/>
                  </a:cubicBezTo>
                  <a:cubicBezTo>
                    <a:pt x="61" y="104"/>
                    <a:pt x="61" y="104"/>
                    <a:pt x="61" y="104"/>
                  </a:cubicBezTo>
                  <a:cubicBezTo>
                    <a:pt x="50" y="95"/>
                    <a:pt x="50" y="95"/>
                    <a:pt x="50" y="95"/>
                  </a:cubicBezTo>
                  <a:cubicBezTo>
                    <a:pt x="50" y="95"/>
                    <a:pt x="50" y="88"/>
                    <a:pt x="49" y="86"/>
                  </a:cubicBezTo>
                  <a:cubicBezTo>
                    <a:pt x="49" y="85"/>
                    <a:pt x="47" y="82"/>
                    <a:pt x="47" y="79"/>
                  </a:cubicBezTo>
                  <a:cubicBezTo>
                    <a:pt x="47" y="76"/>
                    <a:pt x="43" y="75"/>
                    <a:pt x="42" y="70"/>
                  </a:cubicBezTo>
                  <a:cubicBezTo>
                    <a:pt x="41" y="65"/>
                    <a:pt x="34" y="63"/>
                    <a:pt x="34" y="59"/>
                  </a:cubicBezTo>
                  <a:cubicBezTo>
                    <a:pt x="35" y="56"/>
                    <a:pt x="38" y="52"/>
                    <a:pt x="35" y="49"/>
                  </a:cubicBezTo>
                  <a:cubicBezTo>
                    <a:pt x="32" y="45"/>
                    <a:pt x="31" y="48"/>
                    <a:pt x="29" y="42"/>
                  </a:cubicBezTo>
                  <a:cubicBezTo>
                    <a:pt x="27" y="36"/>
                    <a:pt x="27" y="34"/>
                    <a:pt x="24" y="32"/>
                  </a:cubicBezTo>
                  <a:cubicBezTo>
                    <a:pt x="22" y="31"/>
                    <a:pt x="18" y="33"/>
                    <a:pt x="15" y="31"/>
                  </a:cubicBezTo>
                  <a:cubicBezTo>
                    <a:pt x="13" y="28"/>
                    <a:pt x="12" y="25"/>
                    <a:pt x="9" y="25"/>
                  </a:cubicBezTo>
                  <a:cubicBezTo>
                    <a:pt x="6" y="26"/>
                    <a:pt x="5" y="27"/>
                    <a:pt x="3" y="22"/>
                  </a:cubicBezTo>
                  <a:cubicBezTo>
                    <a:pt x="2" y="21"/>
                    <a:pt x="1" y="19"/>
                    <a:pt x="0" y="18"/>
                  </a:cubicBezTo>
                  <a:cubicBezTo>
                    <a:pt x="4" y="16"/>
                    <a:pt x="4" y="16"/>
                    <a:pt x="4" y="16"/>
                  </a:cubicBezTo>
                  <a:cubicBezTo>
                    <a:pt x="4" y="16"/>
                    <a:pt x="7" y="16"/>
                    <a:pt x="10" y="17"/>
                  </a:cubicBezTo>
                  <a:cubicBezTo>
                    <a:pt x="13" y="17"/>
                    <a:pt x="17" y="18"/>
                    <a:pt x="17" y="15"/>
                  </a:cubicBezTo>
                  <a:cubicBezTo>
                    <a:pt x="17" y="13"/>
                    <a:pt x="22" y="10"/>
                    <a:pt x="22" y="13"/>
                  </a:cubicBezTo>
                  <a:cubicBezTo>
                    <a:pt x="22" y="16"/>
                    <a:pt x="22" y="20"/>
                    <a:pt x="23" y="21"/>
                  </a:cubicBezTo>
                  <a:cubicBezTo>
                    <a:pt x="23" y="22"/>
                    <a:pt x="30" y="21"/>
                    <a:pt x="30" y="24"/>
                  </a:cubicBezTo>
                  <a:cubicBezTo>
                    <a:pt x="31" y="27"/>
                    <a:pt x="31" y="34"/>
                    <a:pt x="34" y="36"/>
                  </a:cubicBezTo>
                  <a:cubicBezTo>
                    <a:pt x="37" y="39"/>
                    <a:pt x="39" y="39"/>
                    <a:pt x="43" y="38"/>
                  </a:cubicBezTo>
                  <a:cubicBezTo>
                    <a:pt x="46" y="37"/>
                    <a:pt x="47" y="35"/>
                    <a:pt x="48" y="33"/>
                  </a:cubicBezTo>
                  <a:cubicBezTo>
                    <a:pt x="49" y="31"/>
                    <a:pt x="49" y="30"/>
                    <a:pt x="55" y="31"/>
                  </a:cubicBezTo>
                  <a:cubicBezTo>
                    <a:pt x="61" y="33"/>
                    <a:pt x="62" y="29"/>
                    <a:pt x="65" y="26"/>
                  </a:cubicBezTo>
                  <a:cubicBezTo>
                    <a:pt x="68" y="23"/>
                    <a:pt x="69" y="20"/>
                    <a:pt x="69" y="18"/>
                  </a:cubicBezTo>
                  <a:cubicBezTo>
                    <a:pt x="69" y="15"/>
                    <a:pt x="67" y="16"/>
                    <a:pt x="64" y="17"/>
                  </a:cubicBezTo>
                  <a:cubicBezTo>
                    <a:pt x="61" y="18"/>
                    <a:pt x="59" y="18"/>
                    <a:pt x="60" y="16"/>
                  </a:cubicBezTo>
                  <a:cubicBezTo>
                    <a:pt x="60" y="14"/>
                    <a:pt x="60" y="11"/>
                    <a:pt x="59" y="10"/>
                  </a:cubicBezTo>
                  <a:cubicBezTo>
                    <a:pt x="64" y="5"/>
                    <a:pt x="64" y="5"/>
                    <a:pt x="64" y="5"/>
                  </a:cubicBezTo>
                  <a:cubicBezTo>
                    <a:pt x="68" y="8"/>
                    <a:pt x="68" y="8"/>
                    <a:pt x="68" y="8"/>
                  </a:cubicBezTo>
                  <a:cubicBezTo>
                    <a:pt x="75" y="7"/>
                    <a:pt x="75" y="7"/>
                    <a:pt x="75" y="7"/>
                  </a:cubicBezTo>
                  <a:cubicBezTo>
                    <a:pt x="79" y="10"/>
                    <a:pt x="79" y="10"/>
                    <a:pt x="79" y="10"/>
                  </a:cubicBezTo>
                  <a:cubicBezTo>
                    <a:pt x="81" y="5"/>
                    <a:pt x="81" y="5"/>
                    <a:pt x="81" y="5"/>
                  </a:cubicBezTo>
                  <a:cubicBezTo>
                    <a:pt x="83" y="0"/>
                    <a:pt x="83" y="0"/>
                    <a:pt x="83" y="0"/>
                  </a:cubicBezTo>
                  <a:cubicBezTo>
                    <a:pt x="86" y="1"/>
                    <a:pt x="86" y="1"/>
                    <a:pt x="86" y="1"/>
                  </a:cubicBezTo>
                  <a:cubicBezTo>
                    <a:pt x="86" y="8"/>
                    <a:pt x="86" y="8"/>
                    <a:pt x="86" y="8"/>
                  </a:cubicBezTo>
                  <a:cubicBezTo>
                    <a:pt x="91" y="11"/>
                    <a:pt x="91" y="11"/>
                    <a:pt x="91" y="11"/>
                  </a:cubicBezTo>
                  <a:cubicBezTo>
                    <a:pt x="96" y="12"/>
                    <a:pt x="96" y="12"/>
                    <a:pt x="96" y="12"/>
                  </a:cubicBezTo>
                  <a:cubicBezTo>
                    <a:pt x="99" y="21"/>
                    <a:pt x="99" y="21"/>
                    <a:pt x="99" y="21"/>
                  </a:cubicBezTo>
                  <a:cubicBezTo>
                    <a:pt x="102" y="23"/>
                    <a:pt x="102" y="23"/>
                    <a:pt x="102" y="23"/>
                  </a:cubicBezTo>
                  <a:cubicBezTo>
                    <a:pt x="99" y="30"/>
                    <a:pt x="99" y="30"/>
                    <a:pt x="99" y="30"/>
                  </a:cubicBezTo>
                  <a:cubicBezTo>
                    <a:pt x="100" y="39"/>
                    <a:pt x="100" y="39"/>
                    <a:pt x="100" y="39"/>
                  </a:cubicBezTo>
                  <a:cubicBezTo>
                    <a:pt x="104" y="45"/>
                    <a:pt x="104" y="45"/>
                    <a:pt x="104" y="45"/>
                  </a:cubicBezTo>
                  <a:cubicBezTo>
                    <a:pt x="111" y="44"/>
                    <a:pt x="111" y="44"/>
                    <a:pt x="111" y="44"/>
                  </a:cubicBezTo>
                  <a:cubicBezTo>
                    <a:pt x="110" y="50"/>
                    <a:pt x="110" y="50"/>
                    <a:pt x="110" y="50"/>
                  </a:cubicBezTo>
                  <a:cubicBezTo>
                    <a:pt x="106" y="54"/>
                    <a:pt x="106" y="54"/>
                    <a:pt x="106" y="54"/>
                  </a:cubicBezTo>
                  <a:cubicBezTo>
                    <a:pt x="105" y="59"/>
                    <a:pt x="105" y="59"/>
                    <a:pt x="105" y="59"/>
                  </a:cubicBezTo>
                  <a:cubicBezTo>
                    <a:pt x="104" y="62"/>
                    <a:pt x="104" y="62"/>
                    <a:pt x="104" y="62"/>
                  </a:cubicBezTo>
                  <a:cubicBezTo>
                    <a:pt x="104" y="64"/>
                    <a:pt x="104" y="64"/>
                    <a:pt x="104" y="64"/>
                  </a:cubicBezTo>
                  <a:cubicBezTo>
                    <a:pt x="106" y="66"/>
                    <a:pt x="106" y="66"/>
                    <a:pt x="106" y="66"/>
                  </a:cubicBezTo>
                  <a:cubicBezTo>
                    <a:pt x="104" y="70"/>
                    <a:pt x="104" y="70"/>
                    <a:pt x="104" y="70"/>
                  </a:cubicBezTo>
                  <a:cubicBezTo>
                    <a:pt x="97" y="71"/>
                    <a:pt x="97" y="71"/>
                    <a:pt x="97" y="71"/>
                  </a:cubicBezTo>
                  <a:cubicBezTo>
                    <a:pt x="97" y="73"/>
                    <a:pt x="97" y="73"/>
                    <a:pt x="97" y="73"/>
                  </a:cubicBezTo>
                  <a:cubicBezTo>
                    <a:pt x="92" y="71"/>
                    <a:pt x="92" y="71"/>
                    <a:pt x="92" y="71"/>
                  </a:cubicBezTo>
                  <a:cubicBezTo>
                    <a:pt x="89" y="72"/>
                    <a:pt x="89" y="72"/>
                    <a:pt x="89" y="72"/>
                  </a:cubicBezTo>
                  <a:cubicBezTo>
                    <a:pt x="88" y="76"/>
                    <a:pt x="88" y="76"/>
                    <a:pt x="88" y="76"/>
                  </a:cubicBezTo>
                  <a:cubicBezTo>
                    <a:pt x="91" y="82"/>
                    <a:pt x="91" y="82"/>
                    <a:pt x="91" y="82"/>
                  </a:cubicBezTo>
                  <a:cubicBezTo>
                    <a:pt x="92" y="86"/>
                    <a:pt x="92" y="86"/>
                    <a:pt x="92" y="86"/>
                  </a:cubicBezTo>
                  <a:lnTo>
                    <a:pt x="92" y="99"/>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78">
              <a:extLst>
                <a:ext uri="{FF2B5EF4-FFF2-40B4-BE49-F238E27FC236}">
                  <a16:creationId xmlns:a16="http://schemas.microsoft.com/office/drawing/2014/main" id="{84171BC3-7DAF-433D-9E17-513575F129BB}"/>
                </a:ext>
              </a:extLst>
            </p:cNvPr>
            <p:cNvSpPr>
              <a:spLocks/>
            </p:cNvSpPr>
            <p:nvPr/>
          </p:nvSpPr>
          <p:spPr bwMode="auto">
            <a:xfrm>
              <a:off x="812" y="3801"/>
              <a:ext cx="65" cy="100"/>
            </a:xfrm>
            <a:custGeom>
              <a:avLst/>
              <a:gdLst>
                <a:gd name="T0" fmla="*/ 4 w 31"/>
                <a:gd name="T1" fmla="*/ 0 h 48"/>
                <a:gd name="T2" fmla="*/ 5 w 31"/>
                <a:gd name="T3" fmla="*/ 9 h 48"/>
                <a:gd name="T4" fmla="*/ 12 w 31"/>
                <a:gd name="T5" fmla="*/ 14 h 48"/>
                <a:gd name="T6" fmla="*/ 20 w 31"/>
                <a:gd name="T7" fmla="*/ 18 h 48"/>
                <a:gd name="T8" fmla="*/ 14 w 31"/>
                <a:gd name="T9" fmla="*/ 23 h 48"/>
                <a:gd name="T10" fmla="*/ 12 w 31"/>
                <a:gd name="T11" fmla="*/ 31 h 48"/>
                <a:gd name="T12" fmla="*/ 10 w 31"/>
                <a:gd name="T13" fmla="*/ 37 h 48"/>
                <a:gd name="T14" fmla="*/ 0 w 31"/>
                <a:gd name="T15" fmla="*/ 38 h 48"/>
                <a:gd name="T16" fmla="*/ 6 w 31"/>
                <a:gd name="T17" fmla="*/ 48 h 48"/>
                <a:gd name="T18" fmla="*/ 15 w 31"/>
                <a:gd name="T19" fmla="*/ 41 h 48"/>
                <a:gd name="T20" fmla="*/ 26 w 31"/>
                <a:gd name="T21" fmla="*/ 32 h 48"/>
                <a:gd name="T22" fmla="*/ 30 w 31"/>
                <a:gd name="T23" fmla="*/ 26 h 48"/>
                <a:gd name="T24" fmla="*/ 26 w 31"/>
                <a:gd name="T25" fmla="*/ 14 h 48"/>
                <a:gd name="T26" fmla="*/ 19 w 31"/>
                <a:gd name="T27" fmla="*/ 7 h 48"/>
                <a:gd name="T28" fmla="*/ 10 w 31"/>
                <a:gd name="T29" fmla="*/ 2 h 48"/>
                <a:gd name="T30" fmla="*/ 4 w 31"/>
                <a:gd name="T3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48">
                  <a:moveTo>
                    <a:pt x="4" y="0"/>
                  </a:moveTo>
                  <a:cubicBezTo>
                    <a:pt x="3" y="6"/>
                    <a:pt x="4" y="7"/>
                    <a:pt x="5" y="9"/>
                  </a:cubicBezTo>
                  <a:cubicBezTo>
                    <a:pt x="6" y="12"/>
                    <a:pt x="8" y="13"/>
                    <a:pt x="12" y="14"/>
                  </a:cubicBezTo>
                  <a:cubicBezTo>
                    <a:pt x="16" y="15"/>
                    <a:pt x="21" y="14"/>
                    <a:pt x="20" y="18"/>
                  </a:cubicBezTo>
                  <a:cubicBezTo>
                    <a:pt x="19" y="22"/>
                    <a:pt x="17" y="20"/>
                    <a:pt x="14" y="23"/>
                  </a:cubicBezTo>
                  <a:cubicBezTo>
                    <a:pt x="12" y="26"/>
                    <a:pt x="12" y="30"/>
                    <a:pt x="12" y="31"/>
                  </a:cubicBezTo>
                  <a:cubicBezTo>
                    <a:pt x="13" y="32"/>
                    <a:pt x="15" y="37"/>
                    <a:pt x="10" y="37"/>
                  </a:cubicBezTo>
                  <a:cubicBezTo>
                    <a:pt x="5" y="37"/>
                    <a:pt x="0" y="35"/>
                    <a:pt x="0" y="38"/>
                  </a:cubicBezTo>
                  <a:cubicBezTo>
                    <a:pt x="0" y="40"/>
                    <a:pt x="6" y="48"/>
                    <a:pt x="6" y="48"/>
                  </a:cubicBezTo>
                  <a:cubicBezTo>
                    <a:pt x="6" y="48"/>
                    <a:pt x="13" y="45"/>
                    <a:pt x="15" y="41"/>
                  </a:cubicBezTo>
                  <a:cubicBezTo>
                    <a:pt x="17" y="36"/>
                    <a:pt x="25" y="28"/>
                    <a:pt x="26" y="32"/>
                  </a:cubicBezTo>
                  <a:cubicBezTo>
                    <a:pt x="27" y="35"/>
                    <a:pt x="30" y="31"/>
                    <a:pt x="30" y="26"/>
                  </a:cubicBezTo>
                  <a:cubicBezTo>
                    <a:pt x="31" y="20"/>
                    <a:pt x="31" y="19"/>
                    <a:pt x="26" y="14"/>
                  </a:cubicBezTo>
                  <a:cubicBezTo>
                    <a:pt x="21" y="9"/>
                    <a:pt x="25" y="8"/>
                    <a:pt x="19" y="7"/>
                  </a:cubicBezTo>
                  <a:cubicBezTo>
                    <a:pt x="14" y="6"/>
                    <a:pt x="10" y="4"/>
                    <a:pt x="10" y="2"/>
                  </a:cubicBezTo>
                  <a:cubicBezTo>
                    <a:pt x="10" y="0"/>
                    <a:pt x="4" y="0"/>
                    <a:pt x="4" y="0"/>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79">
              <a:extLst>
                <a:ext uri="{FF2B5EF4-FFF2-40B4-BE49-F238E27FC236}">
                  <a16:creationId xmlns:a16="http://schemas.microsoft.com/office/drawing/2014/main" id="{0541862B-8AD0-4D93-A113-77055F1B485C}"/>
                </a:ext>
              </a:extLst>
            </p:cNvPr>
            <p:cNvSpPr>
              <a:spLocks/>
            </p:cNvSpPr>
            <p:nvPr/>
          </p:nvSpPr>
          <p:spPr bwMode="auto">
            <a:xfrm>
              <a:off x="1615" y="3584"/>
              <a:ext cx="241" cy="319"/>
            </a:xfrm>
            <a:custGeom>
              <a:avLst/>
              <a:gdLst>
                <a:gd name="T0" fmla="*/ 100 w 116"/>
                <a:gd name="T1" fmla="*/ 37 h 153"/>
                <a:gd name="T2" fmla="*/ 110 w 116"/>
                <a:gd name="T3" fmla="*/ 45 h 153"/>
                <a:gd name="T4" fmla="*/ 116 w 116"/>
                <a:gd name="T5" fmla="*/ 49 h 153"/>
                <a:gd name="T6" fmla="*/ 110 w 116"/>
                <a:gd name="T7" fmla="*/ 62 h 153"/>
                <a:gd name="T8" fmla="*/ 99 w 116"/>
                <a:gd name="T9" fmla="*/ 69 h 153"/>
                <a:gd name="T10" fmla="*/ 92 w 116"/>
                <a:gd name="T11" fmla="*/ 61 h 153"/>
                <a:gd name="T12" fmla="*/ 80 w 116"/>
                <a:gd name="T13" fmla="*/ 53 h 153"/>
                <a:gd name="T14" fmla="*/ 70 w 116"/>
                <a:gd name="T15" fmla="*/ 60 h 153"/>
                <a:gd name="T16" fmla="*/ 74 w 116"/>
                <a:gd name="T17" fmla="*/ 77 h 153"/>
                <a:gd name="T18" fmla="*/ 84 w 116"/>
                <a:gd name="T19" fmla="*/ 85 h 153"/>
                <a:gd name="T20" fmla="*/ 91 w 116"/>
                <a:gd name="T21" fmla="*/ 83 h 153"/>
                <a:gd name="T22" fmla="*/ 101 w 116"/>
                <a:gd name="T23" fmla="*/ 88 h 153"/>
                <a:gd name="T24" fmla="*/ 102 w 116"/>
                <a:gd name="T25" fmla="*/ 100 h 153"/>
                <a:gd name="T26" fmla="*/ 94 w 116"/>
                <a:gd name="T27" fmla="*/ 95 h 153"/>
                <a:gd name="T28" fmla="*/ 86 w 116"/>
                <a:gd name="T29" fmla="*/ 100 h 153"/>
                <a:gd name="T30" fmla="*/ 78 w 116"/>
                <a:gd name="T31" fmla="*/ 113 h 153"/>
                <a:gd name="T32" fmla="*/ 73 w 116"/>
                <a:gd name="T33" fmla="*/ 123 h 153"/>
                <a:gd name="T34" fmla="*/ 67 w 116"/>
                <a:gd name="T35" fmla="*/ 131 h 153"/>
                <a:gd name="T36" fmla="*/ 59 w 116"/>
                <a:gd name="T37" fmla="*/ 141 h 153"/>
                <a:gd name="T38" fmla="*/ 48 w 116"/>
                <a:gd name="T39" fmla="*/ 153 h 153"/>
                <a:gd name="T40" fmla="*/ 33 w 116"/>
                <a:gd name="T41" fmla="*/ 149 h 153"/>
                <a:gd name="T42" fmla="*/ 23 w 116"/>
                <a:gd name="T43" fmla="*/ 143 h 153"/>
                <a:gd name="T44" fmla="*/ 21 w 116"/>
                <a:gd name="T45" fmla="*/ 135 h 153"/>
                <a:gd name="T46" fmla="*/ 19 w 116"/>
                <a:gd name="T47" fmla="*/ 128 h 153"/>
                <a:gd name="T48" fmla="*/ 27 w 116"/>
                <a:gd name="T49" fmla="*/ 121 h 153"/>
                <a:gd name="T50" fmla="*/ 21 w 116"/>
                <a:gd name="T51" fmla="*/ 115 h 153"/>
                <a:gd name="T52" fmla="*/ 12 w 116"/>
                <a:gd name="T53" fmla="*/ 114 h 153"/>
                <a:gd name="T54" fmla="*/ 15 w 116"/>
                <a:gd name="T55" fmla="*/ 103 h 153"/>
                <a:gd name="T56" fmla="*/ 13 w 116"/>
                <a:gd name="T57" fmla="*/ 88 h 153"/>
                <a:gd name="T58" fmla="*/ 1 w 116"/>
                <a:gd name="T59" fmla="*/ 73 h 153"/>
                <a:gd name="T60" fmla="*/ 4 w 116"/>
                <a:gd name="T61" fmla="*/ 66 h 153"/>
                <a:gd name="T62" fmla="*/ 0 w 116"/>
                <a:gd name="T63" fmla="*/ 52 h 153"/>
                <a:gd name="T64" fmla="*/ 6 w 116"/>
                <a:gd name="T65" fmla="*/ 41 h 153"/>
                <a:gd name="T66" fmla="*/ 17 w 116"/>
                <a:gd name="T67" fmla="*/ 35 h 153"/>
                <a:gd name="T68" fmla="*/ 24 w 116"/>
                <a:gd name="T69" fmla="*/ 24 h 153"/>
                <a:gd name="T70" fmla="*/ 36 w 116"/>
                <a:gd name="T71" fmla="*/ 17 h 153"/>
                <a:gd name="T72" fmla="*/ 33 w 116"/>
                <a:gd name="T73" fmla="*/ 9 h 153"/>
                <a:gd name="T74" fmla="*/ 56 w 116"/>
                <a:gd name="T75" fmla="*/ 0 h 153"/>
                <a:gd name="T76" fmla="*/ 63 w 116"/>
                <a:gd name="T77" fmla="*/ 10 h 153"/>
                <a:gd name="T78" fmla="*/ 72 w 116"/>
                <a:gd name="T79" fmla="*/ 16 h 153"/>
                <a:gd name="T80" fmla="*/ 81 w 116"/>
                <a:gd name="T81" fmla="*/ 2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 h="153">
                  <a:moveTo>
                    <a:pt x="90" y="27"/>
                  </a:moveTo>
                  <a:cubicBezTo>
                    <a:pt x="100" y="37"/>
                    <a:pt x="100" y="37"/>
                    <a:pt x="100" y="37"/>
                  </a:cubicBezTo>
                  <a:cubicBezTo>
                    <a:pt x="107" y="38"/>
                    <a:pt x="107" y="38"/>
                    <a:pt x="107" y="38"/>
                  </a:cubicBezTo>
                  <a:cubicBezTo>
                    <a:pt x="110" y="45"/>
                    <a:pt x="110" y="45"/>
                    <a:pt x="110" y="45"/>
                  </a:cubicBezTo>
                  <a:cubicBezTo>
                    <a:pt x="116" y="39"/>
                    <a:pt x="116" y="39"/>
                    <a:pt x="116" y="39"/>
                  </a:cubicBezTo>
                  <a:cubicBezTo>
                    <a:pt x="116" y="49"/>
                    <a:pt x="116" y="49"/>
                    <a:pt x="116" y="49"/>
                  </a:cubicBezTo>
                  <a:cubicBezTo>
                    <a:pt x="116" y="49"/>
                    <a:pt x="113" y="55"/>
                    <a:pt x="112" y="56"/>
                  </a:cubicBezTo>
                  <a:cubicBezTo>
                    <a:pt x="112" y="56"/>
                    <a:pt x="110" y="62"/>
                    <a:pt x="110" y="62"/>
                  </a:cubicBezTo>
                  <a:cubicBezTo>
                    <a:pt x="102" y="64"/>
                    <a:pt x="102" y="64"/>
                    <a:pt x="102" y="64"/>
                  </a:cubicBezTo>
                  <a:cubicBezTo>
                    <a:pt x="99" y="69"/>
                    <a:pt x="99" y="69"/>
                    <a:pt x="99" y="69"/>
                  </a:cubicBezTo>
                  <a:cubicBezTo>
                    <a:pt x="92" y="67"/>
                    <a:pt x="92" y="67"/>
                    <a:pt x="92" y="67"/>
                  </a:cubicBezTo>
                  <a:cubicBezTo>
                    <a:pt x="92" y="61"/>
                    <a:pt x="92" y="61"/>
                    <a:pt x="92" y="61"/>
                  </a:cubicBezTo>
                  <a:cubicBezTo>
                    <a:pt x="86" y="57"/>
                    <a:pt x="86" y="57"/>
                    <a:pt x="86" y="57"/>
                  </a:cubicBezTo>
                  <a:cubicBezTo>
                    <a:pt x="80" y="53"/>
                    <a:pt x="80" y="53"/>
                    <a:pt x="80" y="53"/>
                  </a:cubicBezTo>
                  <a:cubicBezTo>
                    <a:pt x="74" y="55"/>
                    <a:pt x="74" y="55"/>
                    <a:pt x="74" y="55"/>
                  </a:cubicBezTo>
                  <a:cubicBezTo>
                    <a:pt x="70" y="60"/>
                    <a:pt x="70" y="60"/>
                    <a:pt x="70" y="60"/>
                  </a:cubicBezTo>
                  <a:cubicBezTo>
                    <a:pt x="74" y="69"/>
                    <a:pt x="74" y="69"/>
                    <a:pt x="74" y="69"/>
                  </a:cubicBezTo>
                  <a:cubicBezTo>
                    <a:pt x="74" y="77"/>
                    <a:pt x="74" y="77"/>
                    <a:pt x="74" y="77"/>
                  </a:cubicBezTo>
                  <a:cubicBezTo>
                    <a:pt x="78" y="83"/>
                    <a:pt x="78" y="83"/>
                    <a:pt x="78" y="83"/>
                  </a:cubicBezTo>
                  <a:cubicBezTo>
                    <a:pt x="84" y="85"/>
                    <a:pt x="84" y="85"/>
                    <a:pt x="84" y="85"/>
                  </a:cubicBezTo>
                  <a:cubicBezTo>
                    <a:pt x="89" y="85"/>
                    <a:pt x="89" y="85"/>
                    <a:pt x="89" y="85"/>
                  </a:cubicBezTo>
                  <a:cubicBezTo>
                    <a:pt x="91" y="83"/>
                    <a:pt x="91" y="83"/>
                    <a:pt x="91" y="83"/>
                  </a:cubicBezTo>
                  <a:cubicBezTo>
                    <a:pt x="98" y="84"/>
                    <a:pt x="98" y="84"/>
                    <a:pt x="98" y="84"/>
                  </a:cubicBezTo>
                  <a:cubicBezTo>
                    <a:pt x="101" y="88"/>
                    <a:pt x="101" y="88"/>
                    <a:pt x="101" y="88"/>
                  </a:cubicBezTo>
                  <a:cubicBezTo>
                    <a:pt x="103" y="94"/>
                    <a:pt x="103" y="94"/>
                    <a:pt x="103" y="94"/>
                  </a:cubicBezTo>
                  <a:cubicBezTo>
                    <a:pt x="102" y="100"/>
                    <a:pt x="102" y="100"/>
                    <a:pt x="102" y="100"/>
                  </a:cubicBezTo>
                  <a:cubicBezTo>
                    <a:pt x="97" y="99"/>
                    <a:pt x="97" y="99"/>
                    <a:pt x="97" y="99"/>
                  </a:cubicBezTo>
                  <a:cubicBezTo>
                    <a:pt x="94" y="95"/>
                    <a:pt x="94" y="95"/>
                    <a:pt x="94" y="95"/>
                  </a:cubicBezTo>
                  <a:cubicBezTo>
                    <a:pt x="89" y="96"/>
                    <a:pt x="89" y="96"/>
                    <a:pt x="89" y="96"/>
                  </a:cubicBezTo>
                  <a:cubicBezTo>
                    <a:pt x="86" y="100"/>
                    <a:pt x="86" y="100"/>
                    <a:pt x="86" y="100"/>
                  </a:cubicBezTo>
                  <a:cubicBezTo>
                    <a:pt x="79" y="106"/>
                    <a:pt x="79" y="106"/>
                    <a:pt x="79" y="106"/>
                  </a:cubicBezTo>
                  <a:cubicBezTo>
                    <a:pt x="78" y="113"/>
                    <a:pt x="78" y="113"/>
                    <a:pt x="78" y="113"/>
                  </a:cubicBezTo>
                  <a:cubicBezTo>
                    <a:pt x="73" y="119"/>
                    <a:pt x="73" y="119"/>
                    <a:pt x="73" y="119"/>
                  </a:cubicBezTo>
                  <a:cubicBezTo>
                    <a:pt x="73" y="123"/>
                    <a:pt x="73" y="123"/>
                    <a:pt x="73" y="123"/>
                  </a:cubicBezTo>
                  <a:cubicBezTo>
                    <a:pt x="70" y="123"/>
                    <a:pt x="70" y="123"/>
                    <a:pt x="70" y="123"/>
                  </a:cubicBezTo>
                  <a:cubicBezTo>
                    <a:pt x="67" y="131"/>
                    <a:pt x="67" y="131"/>
                    <a:pt x="67" y="131"/>
                  </a:cubicBezTo>
                  <a:cubicBezTo>
                    <a:pt x="67" y="131"/>
                    <a:pt x="63" y="137"/>
                    <a:pt x="62" y="137"/>
                  </a:cubicBezTo>
                  <a:cubicBezTo>
                    <a:pt x="62" y="138"/>
                    <a:pt x="60" y="140"/>
                    <a:pt x="59" y="141"/>
                  </a:cubicBezTo>
                  <a:cubicBezTo>
                    <a:pt x="58" y="141"/>
                    <a:pt x="58" y="141"/>
                    <a:pt x="58" y="141"/>
                  </a:cubicBezTo>
                  <a:cubicBezTo>
                    <a:pt x="48" y="153"/>
                    <a:pt x="48" y="153"/>
                    <a:pt x="48" y="153"/>
                  </a:cubicBezTo>
                  <a:cubicBezTo>
                    <a:pt x="38" y="145"/>
                    <a:pt x="38" y="145"/>
                    <a:pt x="38" y="145"/>
                  </a:cubicBezTo>
                  <a:cubicBezTo>
                    <a:pt x="33" y="149"/>
                    <a:pt x="33" y="149"/>
                    <a:pt x="33" y="149"/>
                  </a:cubicBezTo>
                  <a:cubicBezTo>
                    <a:pt x="25" y="145"/>
                    <a:pt x="25" y="145"/>
                    <a:pt x="25" y="145"/>
                  </a:cubicBezTo>
                  <a:cubicBezTo>
                    <a:pt x="23" y="143"/>
                    <a:pt x="23" y="143"/>
                    <a:pt x="23" y="143"/>
                  </a:cubicBezTo>
                  <a:cubicBezTo>
                    <a:pt x="21" y="141"/>
                    <a:pt x="21" y="141"/>
                    <a:pt x="21" y="141"/>
                  </a:cubicBezTo>
                  <a:cubicBezTo>
                    <a:pt x="21" y="135"/>
                    <a:pt x="21" y="135"/>
                    <a:pt x="21" y="135"/>
                  </a:cubicBezTo>
                  <a:cubicBezTo>
                    <a:pt x="21" y="135"/>
                    <a:pt x="25" y="131"/>
                    <a:pt x="25" y="130"/>
                  </a:cubicBezTo>
                  <a:cubicBezTo>
                    <a:pt x="26" y="129"/>
                    <a:pt x="19" y="128"/>
                    <a:pt x="19" y="128"/>
                  </a:cubicBezTo>
                  <a:cubicBezTo>
                    <a:pt x="20" y="124"/>
                    <a:pt x="20" y="124"/>
                    <a:pt x="20" y="124"/>
                  </a:cubicBezTo>
                  <a:cubicBezTo>
                    <a:pt x="27" y="121"/>
                    <a:pt x="27" y="121"/>
                    <a:pt x="27" y="121"/>
                  </a:cubicBezTo>
                  <a:cubicBezTo>
                    <a:pt x="27" y="115"/>
                    <a:pt x="27" y="115"/>
                    <a:pt x="27" y="115"/>
                  </a:cubicBezTo>
                  <a:cubicBezTo>
                    <a:pt x="21" y="115"/>
                    <a:pt x="21" y="115"/>
                    <a:pt x="21" y="115"/>
                  </a:cubicBezTo>
                  <a:cubicBezTo>
                    <a:pt x="17" y="117"/>
                    <a:pt x="17" y="117"/>
                    <a:pt x="17" y="117"/>
                  </a:cubicBezTo>
                  <a:cubicBezTo>
                    <a:pt x="12" y="114"/>
                    <a:pt x="12" y="114"/>
                    <a:pt x="12" y="114"/>
                  </a:cubicBezTo>
                  <a:cubicBezTo>
                    <a:pt x="12" y="109"/>
                    <a:pt x="12" y="109"/>
                    <a:pt x="12" y="109"/>
                  </a:cubicBezTo>
                  <a:cubicBezTo>
                    <a:pt x="15" y="103"/>
                    <a:pt x="15" y="103"/>
                    <a:pt x="15" y="103"/>
                  </a:cubicBezTo>
                  <a:cubicBezTo>
                    <a:pt x="12" y="97"/>
                    <a:pt x="12" y="97"/>
                    <a:pt x="12" y="97"/>
                  </a:cubicBezTo>
                  <a:cubicBezTo>
                    <a:pt x="13" y="88"/>
                    <a:pt x="13" y="88"/>
                    <a:pt x="13" y="88"/>
                  </a:cubicBezTo>
                  <a:cubicBezTo>
                    <a:pt x="9" y="80"/>
                    <a:pt x="9" y="80"/>
                    <a:pt x="9" y="80"/>
                  </a:cubicBezTo>
                  <a:cubicBezTo>
                    <a:pt x="1" y="73"/>
                    <a:pt x="1" y="73"/>
                    <a:pt x="1" y="73"/>
                  </a:cubicBezTo>
                  <a:cubicBezTo>
                    <a:pt x="1" y="69"/>
                    <a:pt x="1" y="69"/>
                    <a:pt x="1" y="69"/>
                  </a:cubicBezTo>
                  <a:cubicBezTo>
                    <a:pt x="4" y="66"/>
                    <a:pt x="4" y="66"/>
                    <a:pt x="4" y="66"/>
                  </a:cubicBezTo>
                  <a:cubicBezTo>
                    <a:pt x="1" y="62"/>
                    <a:pt x="1" y="62"/>
                    <a:pt x="1" y="62"/>
                  </a:cubicBezTo>
                  <a:cubicBezTo>
                    <a:pt x="0" y="52"/>
                    <a:pt x="0" y="52"/>
                    <a:pt x="0" y="52"/>
                  </a:cubicBezTo>
                  <a:cubicBezTo>
                    <a:pt x="6" y="46"/>
                    <a:pt x="6" y="46"/>
                    <a:pt x="6" y="46"/>
                  </a:cubicBezTo>
                  <a:cubicBezTo>
                    <a:pt x="6" y="41"/>
                    <a:pt x="6" y="41"/>
                    <a:pt x="6" y="41"/>
                  </a:cubicBezTo>
                  <a:cubicBezTo>
                    <a:pt x="11" y="40"/>
                    <a:pt x="11" y="40"/>
                    <a:pt x="11" y="40"/>
                  </a:cubicBezTo>
                  <a:cubicBezTo>
                    <a:pt x="17" y="35"/>
                    <a:pt x="17" y="35"/>
                    <a:pt x="17" y="35"/>
                  </a:cubicBezTo>
                  <a:cubicBezTo>
                    <a:pt x="14" y="24"/>
                    <a:pt x="14" y="24"/>
                    <a:pt x="14" y="24"/>
                  </a:cubicBezTo>
                  <a:cubicBezTo>
                    <a:pt x="24" y="24"/>
                    <a:pt x="24" y="24"/>
                    <a:pt x="24" y="24"/>
                  </a:cubicBezTo>
                  <a:cubicBezTo>
                    <a:pt x="30" y="22"/>
                    <a:pt x="30" y="22"/>
                    <a:pt x="30" y="22"/>
                  </a:cubicBezTo>
                  <a:cubicBezTo>
                    <a:pt x="36" y="17"/>
                    <a:pt x="36" y="17"/>
                    <a:pt x="36" y="17"/>
                  </a:cubicBezTo>
                  <a:cubicBezTo>
                    <a:pt x="35" y="12"/>
                    <a:pt x="35" y="12"/>
                    <a:pt x="35" y="12"/>
                  </a:cubicBezTo>
                  <a:cubicBezTo>
                    <a:pt x="33" y="9"/>
                    <a:pt x="33" y="9"/>
                    <a:pt x="33" y="9"/>
                  </a:cubicBezTo>
                  <a:cubicBezTo>
                    <a:pt x="52" y="0"/>
                    <a:pt x="52" y="0"/>
                    <a:pt x="52" y="0"/>
                  </a:cubicBezTo>
                  <a:cubicBezTo>
                    <a:pt x="56" y="0"/>
                    <a:pt x="56" y="0"/>
                    <a:pt x="56" y="0"/>
                  </a:cubicBezTo>
                  <a:cubicBezTo>
                    <a:pt x="56" y="5"/>
                    <a:pt x="56" y="5"/>
                    <a:pt x="56" y="5"/>
                  </a:cubicBezTo>
                  <a:cubicBezTo>
                    <a:pt x="63" y="10"/>
                    <a:pt x="63" y="10"/>
                    <a:pt x="63" y="10"/>
                  </a:cubicBezTo>
                  <a:cubicBezTo>
                    <a:pt x="69" y="9"/>
                    <a:pt x="69" y="9"/>
                    <a:pt x="69" y="9"/>
                  </a:cubicBezTo>
                  <a:cubicBezTo>
                    <a:pt x="72" y="16"/>
                    <a:pt x="72" y="16"/>
                    <a:pt x="72" y="16"/>
                  </a:cubicBezTo>
                  <a:cubicBezTo>
                    <a:pt x="78" y="16"/>
                    <a:pt x="78" y="16"/>
                    <a:pt x="78" y="16"/>
                  </a:cubicBezTo>
                  <a:cubicBezTo>
                    <a:pt x="81" y="26"/>
                    <a:pt x="81" y="26"/>
                    <a:pt x="81" y="26"/>
                  </a:cubicBezTo>
                  <a:lnTo>
                    <a:pt x="90" y="2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80">
              <a:extLst>
                <a:ext uri="{FF2B5EF4-FFF2-40B4-BE49-F238E27FC236}">
                  <a16:creationId xmlns:a16="http://schemas.microsoft.com/office/drawing/2014/main" id="{14EE5D74-9C1B-4D68-B442-67BB8CE91D80}"/>
                </a:ext>
              </a:extLst>
            </p:cNvPr>
            <p:cNvSpPr>
              <a:spLocks/>
            </p:cNvSpPr>
            <p:nvPr/>
          </p:nvSpPr>
          <p:spPr bwMode="auto">
            <a:xfrm>
              <a:off x="1281" y="3445"/>
              <a:ext cx="154" cy="106"/>
            </a:xfrm>
            <a:custGeom>
              <a:avLst/>
              <a:gdLst>
                <a:gd name="T0" fmla="*/ 0 w 154"/>
                <a:gd name="T1" fmla="*/ 33 h 106"/>
                <a:gd name="T2" fmla="*/ 4 w 154"/>
                <a:gd name="T3" fmla="*/ 33 h 106"/>
                <a:gd name="T4" fmla="*/ 15 w 154"/>
                <a:gd name="T5" fmla="*/ 25 h 106"/>
                <a:gd name="T6" fmla="*/ 15 w 154"/>
                <a:gd name="T7" fmla="*/ 19 h 106"/>
                <a:gd name="T8" fmla="*/ 23 w 154"/>
                <a:gd name="T9" fmla="*/ 19 h 106"/>
                <a:gd name="T10" fmla="*/ 31 w 154"/>
                <a:gd name="T11" fmla="*/ 6 h 106"/>
                <a:gd name="T12" fmla="*/ 48 w 154"/>
                <a:gd name="T13" fmla="*/ 4 h 106"/>
                <a:gd name="T14" fmla="*/ 48 w 154"/>
                <a:gd name="T15" fmla="*/ 0 h 106"/>
                <a:gd name="T16" fmla="*/ 56 w 154"/>
                <a:gd name="T17" fmla="*/ 4 h 106"/>
                <a:gd name="T18" fmla="*/ 71 w 154"/>
                <a:gd name="T19" fmla="*/ 4 h 106"/>
                <a:gd name="T20" fmla="*/ 71 w 154"/>
                <a:gd name="T21" fmla="*/ 14 h 106"/>
                <a:gd name="T22" fmla="*/ 81 w 154"/>
                <a:gd name="T23" fmla="*/ 23 h 106"/>
                <a:gd name="T24" fmla="*/ 81 w 154"/>
                <a:gd name="T25" fmla="*/ 37 h 106"/>
                <a:gd name="T26" fmla="*/ 92 w 154"/>
                <a:gd name="T27" fmla="*/ 48 h 106"/>
                <a:gd name="T28" fmla="*/ 92 w 154"/>
                <a:gd name="T29" fmla="*/ 56 h 106"/>
                <a:gd name="T30" fmla="*/ 104 w 154"/>
                <a:gd name="T31" fmla="*/ 56 h 106"/>
                <a:gd name="T32" fmla="*/ 115 w 154"/>
                <a:gd name="T33" fmla="*/ 50 h 106"/>
                <a:gd name="T34" fmla="*/ 127 w 154"/>
                <a:gd name="T35" fmla="*/ 52 h 106"/>
                <a:gd name="T36" fmla="*/ 131 w 154"/>
                <a:gd name="T37" fmla="*/ 44 h 106"/>
                <a:gd name="T38" fmla="*/ 144 w 154"/>
                <a:gd name="T39" fmla="*/ 46 h 106"/>
                <a:gd name="T40" fmla="*/ 144 w 154"/>
                <a:gd name="T41" fmla="*/ 58 h 106"/>
                <a:gd name="T42" fmla="*/ 154 w 154"/>
                <a:gd name="T43" fmla="*/ 62 h 106"/>
                <a:gd name="T44" fmla="*/ 154 w 154"/>
                <a:gd name="T45" fmla="*/ 75 h 106"/>
                <a:gd name="T46" fmla="*/ 150 w 154"/>
                <a:gd name="T47" fmla="*/ 77 h 106"/>
                <a:gd name="T48" fmla="*/ 152 w 154"/>
                <a:gd name="T49" fmla="*/ 87 h 106"/>
                <a:gd name="T50" fmla="*/ 146 w 154"/>
                <a:gd name="T51" fmla="*/ 92 h 106"/>
                <a:gd name="T52" fmla="*/ 148 w 154"/>
                <a:gd name="T53" fmla="*/ 104 h 106"/>
                <a:gd name="T54" fmla="*/ 127 w 154"/>
                <a:gd name="T55" fmla="*/ 106 h 106"/>
                <a:gd name="T56" fmla="*/ 115 w 154"/>
                <a:gd name="T57" fmla="*/ 96 h 106"/>
                <a:gd name="T58" fmla="*/ 104 w 154"/>
                <a:gd name="T59" fmla="*/ 106 h 106"/>
                <a:gd name="T60" fmla="*/ 96 w 154"/>
                <a:gd name="T61" fmla="*/ 104 h 106"/>
                <a:gd name="T62" fmla="*/ 83 w 154"/>
                <a:gd name="T63" fmla="*/ 92 h 106"/>
                <a:gd name="T64" fmla="*/ 69 w 154"/>
                <a:gd name="T65" fmla="*/ 89 h 106"/>
                <a:gd name="T66" fmla="*/ 61 w 154"/>
                <a:gd name="T67" fmla="*/ 92 h 106"/>
                <a:gd name="T68" fmla="*/ 48 w 154"/>
                <a:gd name="T69" fmla="*/ 79 h 106"/>
                <a:gd name="T70" fmla="*/ 48 w 154"/>
                <a:gd name="T71" fmla="*/ 62 h 106"/>
                <a:gd name="T72" fmla="*/ 38 w 154"/>
                <a:gd name="T73" fmla="*/ 54 h 106"/>
                <a:gd name="T74" fmla="*/ 23 w 154"/>
                <a:gd name="T75" fmla="*/ 52 h 106"/>
                <a:gd name="T76" fmla="*/ 13 w 154"/>
                <a:gd name="T77" fmla="*/ 44 h 106"/>
                <a:gd name="T78" fmla="*/ 4 w 154"/>
                <a:gd name="T79" fmla="*/ 44 h 106"/>
                <a:gd name="T80" fmla="*/ 0 w 154"/>
                <a:gd name="T8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 h="106">
                  <a:moveTo>
                    <a:pt x="0" y="33"/>
                  </a:moveTo>
                  <a:lnTo>
                    <a:pt x="4" y="33"/>
                  </a:lnTo>
                  <a:lnTo>
                    <a:pt x="15" y="25"/>
                  </a:lnTo>
                  <a:lnTo>
                    <a:pt x="15" y="19"/>
                  </a:lnTo>
                  <a:lnTo>
                    <a:pt x="23" y="19"/>
                  </a:lnTo>
                  <a:lnTo>
                    <a:pt x="31" y="6"/>
                  </a:lnTo>
                  <a:lnTo>
                    <a:pt x="48" y="4"/>
                  </a:lnTo>
                  <a:lnTo>
                    <a:pt x="48" y="0"/>
                  </a:lnTo>
                  <a:lnTo>
                    <a:pt x="56" y="4"/>
                  </a:lnTo>
                  <a:lnTo>
                    <a:pt x="71" y="4"/>
                  </a:lnTo>
                  <a:lnTo>
                    <a:pt x="71" y="14"/>
                  </a:lnTo>
                  <a:lnTo>
                    <a:pt x="81" y="23"/>
                  </a:lnTo>
                  <a:lnTo>
                    <a:pt x="81" y="37"/>
                  </a:lnTo>
                  <a:lnTo>
                    <a:pt x="92" y="48"/>
                  </a:lnTo>
                  <a:lnTo>
                    <a:pt x="92" y="56"/>
                  </a:lnTo>
                  <a:lnTo>
                    <a:pt x="104" y="56"/>
                  </a:lnTo>
                  <a:lnTo>
                    <a:pt x="115" y="50"/>
                  </a:lnTo>
                  <a:lnTo>
                    <a:pt x="127" y="52"/>
                  </a:lnTo>
                  <a:lnTo>
                    <a:pt x="131" y="44"/>
                  </a:lnTo>
                  <a:lnTo>
                    <a:pt x="144" y="46"/>
                  </a:lnTo>
                  <a:lnTo>
                    <a:pt x="144" y="58"/>
                  </a:lnTo>
                  <a:lnTo>
                    <a:pt x="154" y="62"/>
                  </a:lnTo>
                  <a:lnTo>
                    <a:pt x="154" y="75"/>
                  </a:lnTo>
                  <a:lnTo>
                    <a:pt x="150" y="77"/>
                  </a:lnTo>
                  <a:lnTo>
                    <a:pt x="152" y="87"/>
                  </a:lnTo>
                  <a:lnTo>
                    <a:pt x="146" y="92"/>
                  </a:lnTo>
                  <a:lnTo>
                    <a:pt x="148" y="104"/>
                  </a:lnTo>
                  <a:lnTo>
                    <a:pt x="127" y="106"/>
                  </a:lnTo>
                  <a:lnTo>
                    <a:pt x="115" y="96"/>
                  </a:lnTo>
                  <a:lnTo>
                    <a:pt x="104" y="106"/>
                  </a:lnTo>
                  <a:lnTo>
                    <a:pt x="96" y="104"/>
                  </a:lnTo>
                  <a:lnTo>
                    <a:pt x="83" y="92"/>
                  </a:lnTo>
                  <a:lnTo>
                    <a:pt x="69" y="89"/>
                  </a:lnTo>
                  <a:lnTo>
                    <a:pt x="61" y="92"/>
                  </a:lnTo>
                  <a:lnTo>
                    <a:pt x="48" y="79"/>
                  </a:lnTo>
                  <a:lnTo>
                    <a:pt x="48" y="62"/>
                  </a:lnTo>
                  <a:lnTo>
                    <a:pt x="38" y="54"/>
                  </a:lnTo>
                  <a:lnTo>
                    <a:pt x="23" y="52"/>
                  </a:lnTo>
                  <a:lnTo>
                    <a:pt x="13" y="44"/>
                  </a:lnTo>
                  <a:lnTo>
                    <a:pt x="4" y="44"/>
                  </a:lnTo>
                  <a:lnTo>
                    <a:pt x="0" y="3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81">
              <a:extLst>
                <a:ext uri="{FF2B5EF4-FFF2-40B4-BE49-F238E27FC236}">
                  <a16:creationId xmlns:a16="http://schemas.microsoft.com/office/drawing/2014/main" id="{FE652273-EBCD-46BC-9327-CD1E7257FAFE}"/>
                </a:ext>
              </a:extLst>
            </p:cNvPr>
            <p:cNvSpPr>
              <a:spLocks/>
            </p:cNvSpPr>
            <p:nvPr/>
          </p:nvSpPr>
          <p:spPr bwMode="auto">
            <a:xfrm>
              <a:off x="1450" y="3491"/>
              <a:ext cx="240" cy="202"/>
            </a:xfrm>
            <a:custGeom>
              <a:avLst/>
              <a:gdLst>
                <a:gd name="T0" fmla="*/ 0 w 240"/>
                <a:gd name="T1" fmla="*/ 52 h 202"/>
                <a:gd name="T2" fmla="*/ 12 w 240"/>
                <a:gd name="T3" fmla="*/ 48 h 202"/>
                <a:gd name="T4" fmla="*/ 27 w 240"/>
                <a:gd name="T5" fmla="*/ 54 h 202"/>
                <a:gd name="T6" fmla="*/ 44 w 240"/>
                <a:gd name="T7" fmla="*/ 48 h 202"/>
                <a:gd name="T8" fmla="*/ 44 w 240"/>
                <a:gd name="T9" fmla="*/ 29 h 202"/>
                <a:gd name="T10" fmla="*/ 69 w 240"/>
                <a:gd name="T11" fmla="*/ 21 h 202"/>
                <a:gd name="T12" fmla="*/ 83 w 240"/>
                <a:gd name="T13" fmla="*/ 16 h 202"/>
                <a:gd name="T14" fmla="*/ 102 w 240"/>
                <a:gd name="T15" fmla="*/ 8 h 202"/>
                <a:gd name="T16" fmla="*/ 112 w 240"/>
                <a:gd name="T17" fmla="*/ 0 h 202"/>
                <a:gd name="T18" fmla="*/ 121 w 240"/>
                <a:gd name="T19" fmla="*/ 6 h 202"/>
                <a:gd name="T20" fmla="*/ 140 w 240"/>
                <a:gd name="T21" fmla="*/ 6 h 202"/>
                <a:gd name="T22" fmla="*/ 144 w 240"/>
                <a:gd name="T23" fmla="*/ 14 h 202"/>
                <a:gd name="T24" fmla="*/ 154 w 240"/>
                <a:gd name="T25" fmla="*/ 12 h 202"/>
                <a:gd name="T26" fmla="*/ 160 w 240"/>
                <a:gd name="T27" fmla="*/ 35 h 202"/>
                <a:gd name="T28" fmla="*/ 171 w 240"/>
                <a:gd name="T29" fmla="*/ 50 h 202"/>
                <a:gd name="T30" fmla="*/ 187 w 240"/>
                <a:gd name="T31" fmla="*/ 56 h 202"/>
                <a:gd name="T32" fmla="*/ 200 w 240"/>
                <a:gd name="T33" fmla="*/ 68 h 202"/>
                <a:gd name="T34" fmla="*/ 212 w 240"/>
                <a:gd name="T35" fmla="*/ 75 h 202"/>
                <a:gd name="T36" fmla="*/ 223 w 240"/>
                <a:gd name="T37" fmla="*/ 79 h 202"/>
                <a:gd name="T38" fmla="*/ 223 w 240"/>
                <a:gd name="T39" fmla="*/ 87 h 202"/>
                <a:gd name="T40" fmla="*/ 231 w 240"/>
                <a:gd name="T41" fmla="*/ 93 h 202"/>
                <a:gd name="T42" fmla="*/ 221 w 240"/>
                <a:gd name="T43" fmla="*/ 104 h 202"/>
                <a:gd name="T44" fmla="*/ 237 w 240"/>
                <a:gd name="T45" fmla="*/ 110 h 202"/>
                <a:gd name="T46" fmla="*/ 233 w 240"/>
                <a:gd name="T47" fmla="*/ 112 h 202"/>
                <a:gd name="T48" fmla="*/ 237 w 240"/>
                <a:gd name="T49" fmla="*/ 118 h 202"/>
                <a:gd name="T50" fmla="*/ 240 w 240"/>
                <a:gd name="T51" fmla="*/ 129 h 202"/>
                <a:gd name="T52" fmla="*/ 227 w 240"/>
                <a:gd name="T53" fmla="*/ 139 h 202"/>
                <a:gd name="T54" fmla="*/ 215 w 240"/>
                <a:gd name="T55" fmla="*/ 143 h 202"/>
                <a:gd name="T56" fmla="*/ 194 w 240"/>
                <a:gd name="T57" fmla="*/ 143 h 202"/>
                <a:gd name="T58" fmla="*/ 200 w 240"/>
                <a:gd name="T59" fmla="*/ 166 h 202"/>
                <a:gd name="T60" fmla="*/ 187 w 240"/>
                <a:gd name="T61" fmla="*/ 177 h 202"/>
                <a:gd name="T62" fmla="*/ 177 w 240"/>
                <a:gd name="T63" fmla="*/ 179 h 202"/>
                <a:gd name="T64" fmla="*/ 177 w 240"/>
                <a:gd name="T65" fmla="*/ 189 h 202"/>
                <a:gd name="T66" fmla="*/ 165 w 240"/>
                <a:gd name="T67" fmla="*/ 202 h 202"/>
                <a:gd name="T68" fmla="*/ 165 w 240"/>
                <a:gd name="T69" fmla="*/ 200 h 202"/>
                <a:gd name="T70" fmla="*/ 154 w 240"/>
                <a:gd name="T71" fmla="*/ 191 h 202"/>
                <a:gd name="T72" fmla="*/ 160 w 240"/>
                <a:gd name="T73" fmla="*/ 181 h 202"/>
                <a:gd name="T74" fmla="*/ 154 w 240"/>
                <a:gd name="T75" fmla="*/ 171 h 202"/>
                <a:gd name="T76" fmla="*/ 140 w 240"/>
                <a:gd name="T77" fmla="*/ 171 h 202"/>
                <a:gd name="T78" fmla="*/ 135 w 240"/>
                <a:gd name="T79" fmla="*/ 160 h 202"/>
                <a:gd name="T80" fmla="*/ 140 w 240"/>
                <a:gd name="T81" fmla="*/ 148 h 202"/>
                <a:gd name="T82" fmla="*/ 112 w 240"/>
                <a:gd name="T83" fmla="*/ 131 h 202"/>
                <a:gd name="T84" fmla="*/ 100 w 240"/>
                <a:gd name="T85" fmla="*/ 141 h 202"/>
                <a:gd name="T86" fmla="*/ 81 w 240"/>
                <a:gd name="T87" fmla="*/ 123 h 202"/>
                <a:gd name="T88" fmla="*/ 81 w 240"/>
                <a:gd name="T89" fmla="*/ 125 h 202"/>
                <a:gd name="T90" fmla="*/ 81 w 240"/>
                <a:gd name="T91" fmla="*/ 118 h 202"/>
                <a:gd name="T92" fmla="*/ 69 w 240"/>
                <a:gd name="T93" fmla="*/ 104 h 202"/>
                <a:gd name="T94" fmla="*/ 67 w 240"/>
                <a:gd name="T95" fmla="*/ 91 h 202"/>
                <a:gd name="T96" fmla="*/ 60 w 240"/>
                <a:gd name="T97" fmla="*/ 81 h 202"/>
                <a:gd name="T98" fmla="*/ 54 w 240"/>
                <a:gd name="T99" fmla="*/ 85 h 202"/>
                <a:gd name="T100" fmla="*/ 48 w 240"/>
                <a:gd name="T101" fmla="*/ 87 h 202"/>
                <a:gd name="T102" fmla="*/ 23 w 240"/>
                <a:gd name="T103" fmla="*/ 64 h 202"/>
                <a:gd name="T104" fmla="*/ 14 w 240"/>
                <a:gd name="T105" fmla="*/ 62 h 202"/>
                <a:gd name="T106" fmla="*/ 2 w 240"/>
                <a:gd name="T107" fmla="*/ 64 h 202"/>
                <a:gd name="T108" fmla="*/ 2 w 240"/>
                <a:gd name="T109" fmla="*/ 54 h 202"/>
                <a:gd name="T110" fmla="*/ 0 w 240"/>
                <a:gd name="T111" fmla="*/ 5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202">
                  <a:moveTo>
                    <a:pt x="0" y="52"/>
                  </a:moveTo>
                  <a:lnTo>
                    <a:pt x="12" y="48"/>
                  </a:lnTo>
                  <a:lnTo>
                    <a:pt x="27" y="54"/>
                  </a:lnTo>
                  <a:lnTo>
                    <a:pt x="44" y="48"/>
                  </a:lnTo>
                  <a:lnTo>
                    <a:pt x="44" y="29"/>
                  </a:lnTo>
                  <a:lnTo>
                    <a:pt x="69" y="21"/>
                  </a:lnTo>
                  <a:lnTo>
                    <a:pt x="83" y="16"/>
                  </a:lnTo>
                  <a:lnTo>
                    <a:pt x="102" y="8"/>
                  </a:lnTo>
                  <a:lnTo>
                    <a:pt x="112" y="0"/>
                  </a:lnTo>
                  <a:lnTo>
                    <a:pt x="121" y="6"/>
                  </a:lnTo>
                  <a:lnTo>
                    <a:pt x="140" y="6"/>
                  </a:lnTo>
                  <a:lnTo>
                    <a:pt x="144" y="14"/>
                  </a:lnTo>
                  <a:lnTo>
                    <a:pt x="154" y="12"/>
                  </a:lnTo>
                  <a:lnTo>
                    <a:pt x="160" y="35"/>
                  </a:lnTo>
                  <a:lnTo>
                    <a:pt x="171" y="50"/>
                  </a:lnTo>
                  <a:lnTo>
                    <a:pt x="187" y="56"/>
                  </a:lnTo>
                  <a:lnTo>
                    <a:pt x="200" y="68"/>
                  </a:lnTo>
                  <a:lnTo>
                    <a:pt x="212" y="75"/>
                  </a:lnTo>
                  <a:lnTo>
                    <a:pt x="223" y="79"/>
                  </a:lnTo>
                  <a:lnTo>
                    <a:pt x="223" y="87"/>
                  </a:lnTo>
                  <a:lnTo>
                    <a:pt x="231" y="93"/>
                  </a:lnTo>
                  <a:lnTo>
                    <a:pt x="221" y="104"/>
                  </a:lnTo>
                  <a:lnTo>
                    <a:pt x="237" y="110"/>
                  </a:lnTo>
                  <a:lnTo>
                    <a:pt x="233" y="112"/>
                  </a:lnTo>
                  <a:lnTo>
                    <a:pt x="237" y="118"/>
                  </a:lnTo>
                  <a:lnTo>
                    <a:pt x="240" y="129"/>
                  </a:lnTo>
                  <a:lnTo>
                    <a:pt x="227" y="139"/>
                  </a:lnTo>
                  <a:lnTo>
                    <a:pt x="215" y="143"/>
                  </a:lnTo>
                  <a:lnTo>
                    <a:pt x="194" y="143"/>
                  </a:lnTo>
                  <a:lnTo>
                    <a:pt x="200" y="166"/>
                  </a:lnTo>
                  <a:lnTo>
                    <a:pt x="187" y="177"/>
                  </a:lnTo>
                  <a:lnTo>
                    <a:pt x="177" y="179"/>
                  </a:lnTo>
                  <a:lnTo>
                    <a:pt x="177" y="189"/>
                  </a:lnTo>
                  <a:lnTo>
                    <a:pt x="165" y="202"/>
                  </a:lnTo>
                  <a:lnTo>
                    <a:pt x="165" y="200"/>
                  </a:lnTo>
                  <a:lnTo>
                    <a:pt x="154" y="191"/>
                  </a:lnTo>
                  <a:lnTo>
                    <a:pt x="160" y="181"/>
                  </a:lnTo>
                  <a:lnTo>
                    <a:pt x="154" y="171"/>
                  </a:lnTo>
                  <a:lnTo>
                    <a:pt x="140" y="171"/>
                  </a:lnTo>
                  <a:lnTo>
                    <a:pt x="135" y="160"/>
                  </a:lnTo>
                  <a:lnTo>
                    <a:pt x="140" y="148"/>
                  </a:lnTo>
                  <a:lnTo>
                    <a:pt x="112" y="131"/>
                  </a:lnTo>
                  <a:lnTo>
                    <a:pt x="100" y="141"/>
                  </a:lnTo>
                  <a:lnTo>
                    <a:pt x="81" y="123"/>
                  </a:lnTo>
                  <a:lnTo>
                    <a:pt x="81" y="125"/>
                  </a:lnTo>
                  <a:lnTo>
                    <a:pt x="81" y="118"/>
                  </a:lnTo>
                  <a:lnTo>
                    <a:pt x="69" y="104"/>
                  </a:lnTo>
                  <a:lnTo>
                    <a:pt x="67" y="91"/>
                  </a:lnTo>
                  <a:lnTo>
                    <a:pt x="60" y="81"/>
                  </a:lnTo>
                  <a:lnTo>
                    <a:pt x="54" y="85"/>
                  </a:lnTo>
                  <a:lnTo>
                    <a:pt x="48" y="87"/>
                  </a:lnTo>
                  <a:lnTo>
                    <a:pt x="23" y="64"/>
                  </a:lnTo>
                  <a:lnTo>
                    <a:pt x="14" y="62"/>
                  </a:lnTo>
                  <a:lnTo>
                    <a:pt x="2" y="64"/>
                  </a:lnTo>
                  <a:lnTo>
                    <a:pt x="2" y="54"/>
                  </a:lnTo>
                  <a:lnTo>
                    <a:pt x="0" y="52"/>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82">
              <a:extLst>
                <a:ext uri="{FF2B5EF4-FFF2-40B4-BE49-F238E27FC236}">
                  <a16:creationId xmlns:a16="http://schemas.microsoft.com/office/drawing/2014/main" id="{8B8BD8A5-7AB6-4C28-89A8-1E012E3541AB}"/>
                </a:ext>
              </a:extLst>
            </p:cNvPr>
            <p:cNvSpPr>
              <a:spLocks/>
            </p:cNvSpPr>
            <p:nvPr/>
          </p:nvSpPr>
          <p:spPr bwMode="auto">
            <a:xfrm>
              <a:off x="1429" y="3455"/>
              <a:ext cx="94" cy="90"/>
            </a:xfrm>
            <a:custGeom>
              <a:avLst/>
              <a:gdLst>
                <a:gd name="T0" fmla="*/ 0 w 94"/>
                <a:gd name="T1" fmla="*/ 50 h 90"/>
                <a:gd name="T2" fmla="*/ 23 w 94"/>
                <a:gd name="T3" fmla="*/ 32 h 90"/>
                <a:gd name="T4" fmla="*/ 23 w 94"/>
                <a:gd name="T5" fmla="*/ 15 h 90"/>
                <a:gd name="T6" fmla="*/ 44 w 94"/>
                <a:gd name="T7" fmla="*/ 0 h 90"/>
                <a:gd name="T8" fmla="*/ 56 w 94"/>
                <a:gd name="T9" fmla="*/ 7 h 90"/>
                <a:gd name="T10" fmla="*/ 83 w 94"/>
                <a:gd name="T11" fmla="*/ 7 h 90"/>
                <a:gd name="T12" fmla="*/ 83 w 94"/>
                <a:gd name="T13" fmla="*/ 17 h 90"/>
                <a:gd name="T14" fmla="*/ 94 w 94"/>
                <a:gd name="T15" fmla="*/ 27 h 90"/>
                <a:gd name="T16" fmla="*/ 85 w 94"/>
                <a:gd name="T17" fmla="*/ 40 h 90"/>
                <a:gd name="T18" fmla="*/ 94 w 94"/>
                <a:gd name="T19" fmla="*/ 54 h 90"/>
                <a:gd name="T20" fmla="*/ 90 w 94"/>
                <a:gd name="T21" fmla="*/ 57 h 90"/>
                <a:gd name="T22" fmla="*/ 65 w 94"/>
                <a:gd name="T23" fmla="*/ 65 h 90"/>
                <a:gd name="T24" fmla="*/ 65 w 94"/>
                <a:gd name="T25" fmla="*/ 84 h 90"/>
                <a:gd name="T26" fmla="*/ 48 w 94"/>
                <a:gd name="T27" fmla="*/ 90 h 90"/>
                <a:gd name="T28" fmla="*/ 33 w 94"/>
                <a:gd name="T29" fmla="*/ 84 h 90"/>
                <a:gd name="T30" fmla="*/ 21 w 94"/>
                <a:gd name="T31" fmla="*/ 88 h 90"/>
                <a:gd name="T32" fmla="*/ 4 w 94"/>
                <a:gd name="T33" fmla="*/ 77 h 90"/>
                <a:gd name="T34" fmla="*/ 4 w 94"/>
                <a:gd name="T35" fmla="*/ 77 h 90"/>
                <a:gd name="T36" fmla="*/ 2 w 94"/>
                <a:gd name="T37" fmla="*/ 67 h 90"/>
                <a:gd name="T38" fmla="*/ 6 w 94"/>
                <a:gd name="T39" fmla="*/ 65 h 90"/>
                <a:gd name="T40" fmla="*/ 6 w 94"/>
                <a:gd name="T41" fmla="*/ 52 h 90"/>
                <a:gd name="T42" fmla="*/ 0 w 94"/>
                <a:gd name="T43"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 h="90">
                  <a:moveTo>
                    <a:pt x="0" y="50"/>
                  </a:moveTo>
                  <a:lnTo>
                    <a:pt x="23" y="32"/>
                  </a:lnTo>
                  <a:lnTo>
                    <a:pt x="23" y="15"/>
                  </a:lnTo>
                  <a:lnTo>
                    <a:pt x="44" y="0"/>
                  </a:lnTo>
                  <a:lnTo>
                    <a:pt x="56" y="7"/>
                  </a:lnTo>
                  <a:lnTo>
                    <a:pt x="83" y="7"/>
                  </a:lnTo>
                  <a:lnTo>
                    <a:pt x="83" y="17"/>
                  </a:lnTo>
                  <a:lnTo>
                    <a:pt x="94" y="27"/>
                  </a:lnTo>
                  <a:lnTo>
                    <a:pt x="85" y="40"/>
                  </a:lnTo>
                  <a:lnTo>
                    <a:pt x="94" y="54"/>
                  </a:lnTo>
                  <a:lnTo>
                    <a:pt x="90" y="57"/>
                  </a:lnTo>
                  <a:lnTo>
                    <a:pt x="65" y="65"/>
                  </a:lnTo>
                  <a:lnTo>
                    <a:pt x="65" y="84"/>
                  </a:lnTo>
                  <a:lnTo>
                    <a:pt x="48" y="90"/>
                  </a:lnTo>
                  <a:lnTo>
                    <a:pt x="33" y="84"/>
                  </a:lnTo>
                  <a:lnTo>
                    <a:pt x="21" y="88"/>
                  </a:lnTo>
                  <a:lnTo>
                    <a:pt x="4" y="77"/>
                  </a:lnTo>
                  <a:lnTo>
                    <a:pt x="4" y="77"/>
                  </a:lnTo>
                  <a:lnTo>
                    <a:pt x="2" y="67"/>
                  </a:lnTo>
                  <a:lnTo>
                    <a:pt x="6" y="65"/>
                  </a:lnTo>
                  <a:lnTo>
                    <a:pt x="6" y="52"/>
                  </a:lnTo>
                  <a:lnTo>
                    <a:pt x="0" y="5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83">
              <a:extLst>
                <a:ext uri="{FF2B5EF4-FFF2-40B4-BE49-F238E27FC236}">
                  <a16:creationId xmlns:a16="http://schemas.microsoft.com/office/drawing/2014/main" id="{6D273872-0585-4476-88DA-731FE276E7F5}"/>
                </a:ext>
              </a:extLst>
            </p:cNvPr>
            <p:cNvSpPr>
              <a:spLocks/>
            </p:cNvSpPr>
            <p:nvPr/>
          </p:nvSpPr>
          <p:spPr bwMode="auto">
            <a:xfrm>
              <a:off x="1464" y="3409"/>
              <a:ext cx="142" cy="103"/>
            </a:xfrm>
            <a:custGeom>
              <a:avLst/>
              <a:gdLst>
                <a:gd name="T0" fmla="*/ 55 w 142"/>
                <a:gd name="T1" fmla="*/ 13 h 103"/>
                <a:gd name="T2" fmla="*/ 71 w 142"/>
                <a:gd name="T3" fmla="*/ 34 h 103"/>
                <a:gd name="T4" fmla="*/ 86 w 142"/>
                <a:gd name="T5" fmla="*/ 28 h 103"/>
                <a:gd name="T6" fmla="*/ 92 w 142"/>
                <a:gd name="T7" fmla="*/ 34 h 103"/>
                <a:gd name="T8" fmla="*/ 101 w 142"/>
                <a:gd name="T9" fmla="*/ 23 h 103"/>
                <a:gd name="T10" fmla="*/ 113 w 142"/>
                <a:gd name="T11" fmla="*/ 36 h 103"/>
                <a:gd name="T12" fmla="*/ 126 w 142"/>
                <a:gd name="T13" fmla="*/ 36 h 103"/>
                <a:gd name="T14" fmla="*/ 128 w 142"/>
                <a:gd name="T15" fmla="*/ 53 h 103"/>
                <a:gd name="T16" fmla="*/ 142 w 142"/>
                <a:gd name="T17" fmla="*/ 57 h 103"/>
                <a:gd name="T18" fmla="*/ 140 w 142"/>
                <a:gd name="T19" fmla="*/ 80 h 103"/>
                <a:gd name="T20" fmla="*/ 140 w 142"/>
                <a:gd name="T21" fmla="*/ 94 h 103"/>
                <a:gd name="T22" fmla="*/ 130 w 142"/>
                <a:gd name="T23" fmla="*/ 96 h 103"/>
                <a:gd name="T24" fmla="*/ 126 w 142"/>
                <a:gd name="T25" fmla="*/ 88 h 103"/>
                <a:gd name="T26" fmla="*/ 107 w 142"/>
                <a:gd name="T27" fmla="*/ 88 h 103"/>
                <a:gd name="T28" fmla="*/ 98 w 142"/>
                <a:gd name="T29" fmla="*/ 82 h 103"/>
                <a:gd name="T30" fmla="*/ 88 w 142"/>
                <a:gd name="T31" fmla="*/ 90 h 103"/>
                <a:gd name="T32" fmla="*/ 69 w 142"/>
                <a:gd name="T33" fmla="*/ 98 h 103"/>
                <a:gd name="T34" fmla="*/ 55 w 142"/>
                <a:gd name="T35" fmla="*/ 103 h 103"/>
                <a:gd name="T36" fmla="*/ 59 w 142"/>
                <a:gd name="T37" fmla="*/ 100 h 103"/>
                <a:gd name="T38" fmla="*/ 50 w 142"/>
                <a:gd name="T39" fmla="*/ 86 h 103"/>
                <a:gd name="T40" fmla="*/ 59 w 142"/>
                <a:gd name="T41" fmla="*/ 73 h 103"/>
                <a:gd name="T42" fmla="*/ 48 w 142"/>
                <a:gd name="T43" fmla="*/ 63 h 103"/>
                <a:gd name="T44" fmla="*/ 48 w 142"/>
                <a:gd name="T45" fmla="*/ 53 h 103"/>
                <a:gd name="T46" fmla="*/ 21 w 142"/>
                <a:gd name="T47" fmla="*/ 53 h 103"/>
                <a:gd name="T48" fmla="*/ 9 w 142"/>
                <a:gd name="T49" fmla="*/ 46 h 103"/>
                <a:gd name="T50" fmla="*/ 0 w 142"/>
                <a:gd name="T51" fmla="*/ 34 h 103"/>
                <a:gd name="T52" fmla="*/ 11 w 142"/>
                <a:gd name="T53" fmla="*/ 23 h 103"/>
                <a:gd name="T54" fmla="*/ 9 w 142"/>
                <a:gd name="T55" fmla="*/ 11 h 103"/>
                <a:gd name="T56" fmla="*/ 28 w 142"/>
                <a:gd name="T57" fmla="*/ 11 h 103"/>
                <a:gd name="T58" fmla="*/ 34 w 142"/>
                <a:gd name="T59" fmla="*/ 0 h 103"/>
                <a:gd name="T60" fmla="*/ 55 w 142"/>
                <a:gd name="T61"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2" h="103">
                  <a:moveTo>
                    <a:pt x="55" y="13"/>
                  </a:moveTo>
                  <a:lnTo>
                    <a:pt x="71" y="34"/>
                  </a:lnTo>
                  <a:lnTo>
                    <a:pt x="86" y="28"/>
                  </a:lnTo>
                  <a:lnTo>
                    <a:pt x="92" y="34"/>
                  </a:lnTo>
                  <a:lnTo>
                    <a:pt x="101" y="23"/>
                  </a:lnTo>
                  <a:lnTo>
                    <a:pt x="113" y="36"/>
                  </a:lnTo>
                  <a:lnTo>
                    <a:pt x="126" y="36"/>
                  </a:lnTo>
                  <a:lnTo>
                    <a:pt x="128" y="53"/>
                  </a:lnTo>
                  <a:lnTo>
                    <a:pt x="142" y="57"/>
                  </a:lnTo>
                  <a:lnTo>
                    <a:pt x="140" y="80"/>
                  </a:lnTo>
                  <a:lnTo>
                    <a:pt x="140" y="94"/>
                  </a:lnTo>
                  <a:lnTo>
                    <a:pt x="130" y="96"/>
                  </a:lnTo>
                  <a:lnTo>
                    <a:pt x="126" y="88"/>
                  </a:lnTo>
                  <a:lnTo>
                    <a:pt x="107" y="88"/>
                  </a:lnTo>
                  <a:lnTo>
                    <a:pt x="98" y="82"/>
                  </a:lnTo>
                  <a:lnTo>
                    <a:pt x="88" y="90"/>
                  </a:lnTo>
                  <a:lnTo>
                    <a:pt x="69" y="98"/>
                  </a:lnTo>
                  <a:lnTo>
                    <a:pt x="55" y="103"/>
                  </a:lnTo>
                  <a:lnTo>
                    <a:pt x="59" y="100"/>
                  </a:lnTo>
                  <a:lnTo>
                    <a:pt x="50" y="86"/>
                  </a:lnTo>
                  <a:lnTo>
                    <a:pt x="59" y="73"/>
                  </a:lnTo>
                  <a:lnTo>
                    <a:pt x="48" y="63"/>
                  </a:lnTo>
                  <a:lnTo>
                    <a:pt x="48" y="53"/>
                  </a:lnTo>
                  <a:lnTo>
                    <a:pt x="21" y="53"/>
                  </a:lnTo>
                  <a:lnTo>
                    <a:pt x="9" y="46"/>
                  </a:lnTo>
                  <a:lnTo>
                    <a:pt x="0" y="34"/>
                  </a:lnTo>
                  <a:lnTo>
                    <a:pt x="11" y="23"/>
                  </a:lnTo>
                  <a:lnTo>
                    <a:pt x="9" y="11"/>
                  </a:lnTo>
                  <a:lnTo>
                    <a:pt x="28" y="11"/>
                  </a:lnTo>
                  <a:lnTo>
                    <a:pt x="34" y="0"/>
                  </a:lnTo>
                  <a:lnTo>
                    <a:pt x="55" y="1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84">
              <a:extLst>
                <a:ext uri="{FF2B5EF4-FFF2-40B4-BE49-F238E27FC236}">
                  <a16:creationId xmlns:a16="http://schemas.microsoft.com/office/drawing/2014/main" id="{AED4E5FE-80D6-4877-98CA-2BAFDF7F4847}"/>
                </a:ext>
              </a:extLst>
            </p:cNvPr>
            <p:cNvSpPr>
              <a:spLocks/>
            </p:cNvSpPr>
            <p:nvPr/>
          </p:nvSpPr>
          <p:spPr bwMode="auto">
            <a:xfrm>
              <a:off x="1621" y="3434"/>
              <a:ext cx="137" cy="167"/>
            </a:xfrm>
            <a:custGeom>
              <a:avLst/>
              <a:gdLst>
                <a:gd name="T0" fmla="*/ 100 w 137"/>
                <a:gd name="T1" fmla="*/ 153 h 167"/>
                <a:gd name="T2" fmla="*/ 94 w 137"/>
                <a:gd name="T3" fmla="*/ 138 h 167"/>
                <a:gd name="T4" fmla="*/ 94 w 137"/>
                <a:gd name="T5" fmla="*/ 125 h 167"/>
                <a:gd name="T6" fmla="*/ 119 w 137"/>
                <a:gd name="T7" fmla="*/ 117 h 167"/>
                <a:gd name="T8" fmla="*/ 123 w 137"/>
                <a:gd name="T9" fmla="*/ 90 h 167"/>
                <a:gd name="T10" fmla="*/ 125 w 137"/>
                <a:gd name="T11" fmla="*/ 73 h 167"/>
                <a:gd name="T12" fmla="*/ 135 w 137"/>
                <a:gd name="T13" fmla="*/ 63 h 167"/>
                <a:gd name="T14" fmla="*/ 137 w 137"/>
                <a:gd name="T15" fmla="*/ 30 h 167"/>
                <a:gd name="T16" fmla="*/ 125 w 137"/>
                <a:gd name="T17" fmla="*/ 28 h 167"/>
                <a:gd name="T18" fmla="*/ 129 w 137"/>
                <a:gd name="T19" fmla="*/ 15 h 167"/>
                <a:gd name="T20" fmla="*/ 108 w 137"/>
                <a:gd name="T21" fmla="*/ 11 h 167"/>
                <a:gd name="T22" fmla="*/ 91 w 137"/>
                <a:gd name="T23" fmla="*/ 0 h 167"/>
                <a:gd name="T24" fmla="*/ 73 w 137"/>
                <a:gd name="T25" fmla="*/ 23 h 167"/>
                <a:gd name="T26" fmla="*/ 66 w 137"/>
                <a:gd name="T27" fmla="*/ 44 h 167"/>
                <a:gd name="T28" fmla="*/ 54 w 137"/>
                <a:gd name="T29" fmla="*/ 46 h 167"/>
                <a:gd name="T30" fmla="*/ 41 w 137"/>
                <a:gd name="T31" fmla="*/ 38 h 167"/>
                <a:gd name="T32" fmla="*/ 27 w 137"/>
                <a:gd name="T33" fmla="*/ 46 h 167"/>
                <a:gd name="T34" fmla="*/ 25 w 137"/>
                <a:gd name="T35" fmla="*/ 71 h 167"/>
                <a:gd name="T36" fmla="*/ 10 w 137"/>
                <a:gd name="T37" fmla="*/ 96 h 167"/>
                <a:gd name="T38" fmla="*/ 0 w 137"/>
                <a:gd name="T39" fmla="*/ 107 h 167"/>
                <a:gd name="T40" fmla="*/ 0 w 137"/>
                <a:gd name="T41" fmla="*/ 107 h 167"/>
                <a:gd name="T42" fmla="*/ 16 w 137"/>
                <a:gd name="T43" fmla="*/ 113 h 167"/>
                <a:gd name="T44" fmla="*/ 29 w 137"/>
                <a:gd name="T45" fmla="*/ 125 h 167"/>
                <a:gd name="T46" fmla="*/ 41 w 137"/>
                <a:gd name="T47" fmla="*/ 132 h 167"/>
                <a:gd name="T48" fmla="*/ 52 w 137"/>
                <a:gd name="T49" fmla="*/ 136 h 167"/>
                <a:gd name="T50" fmla="*/ 52 w 137"/>
                <a:gd name="T51" fmla="*/ 144 h 167"/>
                <a:gd name="T52" fmla="*/ 60 w 137"/>
                <a:gd name="T53" fmla="*/ 150 h 167"/>
                <a:gd name="T54" fmla="*/ 50 w 137"/>
                <a:gd name="T55" fmla="*/ 161 h 167"/>
                <a:gd name="T56" fmla="*/ 66 w 137"/>
                <a:gd name="T57" fmla="*/ 167 h 167"/>
                <a:gd name="T58" fmla="*/ 100 w 137"/>
                <a:gd name="T59" fmla="*/ 15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67">
                  <a:moveTo>
                    <a:pt x="100" y="153"/>
                  </a:moveTo>
                  <a:lnTo>
                    <a:pt x="94" y="138"/>
                  </a:lnTo>
                  <a:lnTo>
                    <a:pt x="94" y="125"/>
                  </a:lnTo>
                  <a:lnTo>
                    <a:pt x="119" y="117"/>
                  </a:lnTo>
                  <a:lnTo>
                    <a:pt x="123" y="90"/>
                  </a:lnTo>
                  <a:lnTo>
                    <a:pt x="125" y="73"/>
                  </a:lnTo>
                  <a:lnTo>
                    <a:pt x="135" y="63"/>
                  </a:lnTo>
                  <a:lnTo>
                    <a:pt x="137" y="30"/>
                  </a:lnTo>
                  <a:lnTo>
                    <a:pt x="125" y="28"/>
                  </a:lnTo>
                  <a:lnTo>
                    <a:pt x="129" y="15"/>
                  </a:lnTo>
                  <a:lnTo>
                    <a:pt x="108" y="11"/>
                  </a:lnTo>
                  <a:lnTo>
                    <a:pt x="91" y="0"/>
                  </a:lnTo>
                  <a:lnTo>
                    <a:pt x="73" y="23"/>
                  </a:lnTo>
                  <a:lnTo>
                    <a:pt x="66" y="44"/>
                  </a:lnTo>
                  <a:lnTo>
                    <a:pt x="54" y="46"/>
                  </a:lnTo>
                  <a:lnTo>
                    <a:pt x="41" y="38"/>
                  </a:lnTo>
                  <a:lnTo>
                    <a:pt x="27" y="46"/>
                  </a:lnTo>
                  <a:lnTo>
                    <a:pt x="25" y="71"/>
                  </a:lnTo>
                  <a:lnTo>
                    <a:pt x="10" y="96"/>
                  </a:lnTo>
                  <a:lnTo>
                    <a:pt x="0" y="107"/>
                  </a:lnTo>
                  <a:lnTo>
                    <a:pt x="0" y="107"/>
                  </a:lnTo>
                  <a:lnTo>
                    <a:pt x="16" y="113"/>
                  </a:lnTo>
                  <a:lnTo>
                    <a:pt x="29" y="125"/>
                  </a:lnTo>
                  <a:lnTo>
                    <a:pt x="41" y="132"/>
                  </a:lnTo>
                  <a:lnTo>
                    <a:pt x="52" y="136"/>
                  </a:lnTo>
                  <a:lnTo>
                    <a:pt x="52" y="144"/>
                  </a:lnTo>
                  <a:lnTo>
                    <a:pt x="60" y="150"/>
                  </a:lnTo>
                  <a:lnTo>
                    <a:pt x="50" y="161"/>
                  </a:lnTo>
                  <a:lnTo>
                    <a:pt x="66" y="167"/>
                  </a:lnTo>
                  <a:lnTo>
                    <a:pt x="100" y="153"/>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85">
              <a:extLst>
                <a:ext uri="{FF2B5EF4-FFF2-40B4-BE49-F238E27FC236}">
                  <a16:creationId xmlns:a16="http://schemas.microsoft.com/office/drawing/2014/main" id="{B75F2DFF-D889-41A8-975B-23882CA70B0B}"/>
                </a:ext>
              </a:extLst>
            </p:cNvPr>
            <p:cNvSpPr>
              <a:spLocks/>
            </p:cNvSpPr>
            <p:nvPr/>
          </p:nvSpPr>
          <p:spPr bwMode="auto">
            <a:xfrm>
              <a:off x="3194" y="3676"/>
              <a:ext cx="605" cy="538"/>
            </a:xfrm>
            <a:custGeom>
              <a:avLst/>
              <a:gdLst>
                <a:gd name="T0" fmla="*/ 23 w 290"/>
                <a:gd name="T1" fmla="*/ 178 h 258"/>
                <a:gd name="T2" fmla="*/ 28 w 290"/>
                <a:gd name="T3" fmla="*/ 185 h 258"/>
                <a:gd name="T4" fmla="*/ 45 w 290"/>
                <a:gd name="T5" fmla="*/ 192 h 258"/>
                <a:gd name="T6" fmla="*/ 67 w 290"/>
                <a:gd name="T7" fmla="*/ 202 h 258"/>
                <a:gd name="T8" fmla="*/ 85 w 290"/>
                <a:gd name="T9" fmla="*/ 210 h 258"/>
                <a:gd name="T10" fmla="*/ 97 w 290"/>
                <a:gd name="T11" fmla="*/ 222 h 258"/>
                <a:gd name="T12" fmla="*/ 107 w 290"/>
                <a:gd name="T13" fmla="*/ 223 h 258"/>
                <a:gd name="T14" fmla="*/ 113 w 290"/>
                <a:gd name="T15" fmla="*/ 212 h 258"/>
                <a:gd name="T16" fmla="*/ 133 w 290"/>
                <a:gd name="T17" fmla="*/ 184 h 258"/>
                <a:gd name="T18" fmla="*/ 161 w 290"/>
                <a:gd name="T19" fmla="*/ 129 h 258"/>
                <a:gd name="T20" fmla="*/ 157 w 290"/>
                <a:gd name="T21" fmla="*/ 110 h 258"/>
                <a:gd name="T22" fmla="*/ 158 w 290"/>
                <a:gd name="T23" fmla="*/ 69 h 258"/>
                <a:gd name="T24" fmla="*/ 146 w 290"/>
                <a:gd name="T25" fmla="*/ 51 h 258"/>
                <a:gd name="T26" fmla="*/ 161 w 290"/>
                <a:gd name="T27" fmla="*/ 48 h 258"/>
                <a:gd name="T28" fmla="*/ 166 w 290"/>
                <a:gd name="T29" fmla="*/ 38 h 258"/>
                <a:gd name="T30" fmla="*/ 182 w 290"/>
                <a:gd name="T31" fmla="*/ 37 h 258"/>
                <a:gd name="T32" fmla="*/ 186 w 290"/>
                <a:gd name="T33" fmla="*/ 25 h 258"/>
                <a:gd name="T34" fmla="*/ 198 w 290"/>
                <a:gd name="T35" fmla="*/ 32 h 258"/>
                <a:gd name="T36" fmla="*/ 206 w 290"/>
                <a:gd name="T37" fmla="*/ 32 h 258"/>
                <a:gd name="T38" fmla="*/ 219 w 290"/>
                <a:gd name="T39" fmla="*/ 26 h 258"/>
                <a:gd name="T40" fmla="*/ 232 w 290"/>
                <a:gd name="T41" fmla="*/ 25 h 258"/>
                <a:gd name="T42" fmla="*/ 236 w 290"/>
                <a:gd name="T43" fmla="*/ 13 h 258"/>
                <a:gd name="T44" fmla="*/ 249 w 290"/>
                <a:gd name="T45" fmla="*/ 0 h 258"/>
                <a:gd name="T46" fmla="*/ 250 w 290"/>
                <a:gd name="T47" fmla="*/ 11 h 258"/>
                <a:gd name="T48" fmla="*/ 255 w 290"/>
                <a:gd name="T49" fmla="*/ 23 h 258"/>
                <a:gd name="T50" fmla="*/ 265 w 290"/>
                <a:gd name="T51" fmla="*/ 40 h 258"/>
                <a:gd name="T52" fmla="*/ 273 w 290"/>
                <a:gd name="T53" fmla="*/ 50 h 258"/>
                <a:gd name="T54" fmla="*/ 289 w 290"/>
                <a:gd name="T55" fmla="*/ 59 h 258"/>
                <a:gd name="T56" fmla="*/ 288 w 290"/>
                <a:gd name="T57" fmla="*/ 75 h 258"/>
                <a:gd name="T58" fmla="*/ 265 w 290"/>
                <a:gd name="T59" fmla="*/ 99 h 258"/>
                <a:gd name="T60" fmla="*/ 255 w 290"/>
                <a:gd name="T61" fmla="*/ 114 h 258"/>
                <a:gd name="T62" fmla="*/ 266 w 290"/>
                <a:gd name="T63" fmla="*/ 129 h 258"/>
                <a:gd name="T64" fmla="*/ 252 w 290"/>
                <a:gd name="T65" fmla="*/ 153 h 258"/>
                <a:gd name="T66" fmla="*/ 233 w 290"/>
                <a:gd name="T67" fmla="*/ 170 h 258"/>
                <a:gd name="T68" fmla="*/ 221 w 290"/>
                <a:gd name="T69" fmla="*/ 190 h 258"/>
                <a:gd name="T70" fmla="*/ 195 w 290"/>
                <a:gd name="T71" fmla="*/ 200 h 258"/>
                <a:gd name="T72" fmla="*/ 184 w 290"/>
                <a:gd name="T73" fmla="*/ 208 h 258"/>
                <a:gd name="T74" fmla="*/ 184 w 290"/>
                <a:gd name="T75" fmla="*/ 229 h 258"/>
                <a:gd name="T76" fmla="*/ 182 w 290"/>
                <a:gd name="T77" fmla="*/ 237 h 258"/>
                <a:gd name="T78" fmla="*/ 176 w 290"/>
                <a:gd name="T79" fmla="*/ 246 h 258"/>
                <a:gd name="T80" fmla="*/ 156 w 290"/>
                <a:gd name="T81" fmla="*/ 238 h 258"/>
                <a:gd name="T82" fmla="*/ 122 w 290"/>
                <a:gd name="T83" fmla="*/ 245 h 258"/>
                <a:gd name="T84" fmla="*/ 102 w 290"/>
                <a:gd name="T85" fmla="*/ 257 h 258"/>
                <a:gd name="T86" fmla="*/ 73 w 290"/>
                <a:gd name="T87" fmla="*/ 243 h 258"/>
                <a:gd name="T88" fmla="*/ 58 w 290"/>
                <a:gd name="T89" fmla="*/ 225 h 258"/>
                <a:gd name="T90" fmla="*/ 35 w 290"/>
                <a:gd name="T91" fmla="*/ 219 h 258"/>
                <a:gd name="T92" fmla="*/ 11 w 290"/>
                <a:gd name="T93" fmla="*/ 215 h 258"/>
                <a:gd name="T94" fmla="*/ 0 w 290"/>
                <a:gd name="T95" fmla="*/ 205 h 258"/>
                <a:gd name="T96" fmla="*/ 9 w 290"/>
                <a:gd name="T97" fmla="*/ 19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0" h="258">
                  <a:moveTo>
                    <a:pt x="9" y="191"/>
                  </a:moveTo>
                  <a:cubicBezTo>
                    <a:pt x="23" y="178"/>
                    <a:pt x="23" y="178"/>
                    <a:pt x="23" y="178"/>
                  </a:cubicBezTo>
                  <a:cubicBezTo>
                    <a:pt x="29" y="182"/>
                    <a:pt x="29" y="182"/>
                    <a:pt x="29" y="182"/>
                  </a:cubicBezTo>
                  <a:cubicBezTo>
                    <a:pt x="28" y="185"/>
                    <a:pt x="28" y="185"/>
                    <a:pt x="28" y="185"/>
                  </a:cubicBezTo>
                  <a:cubicBezTo>
                    <a:pt x="36" y="191"/>
                    <a:pt x="36" y="191"/>
                    <a:pt x="36" y="191"/>
                  </a:cubicBezTo>
                  <a:cubicBezTo>
                    <a:pt x="45" y="192"/>
                    <a:pt x="45" y="192"/>
                    <a:pt x="45" y="192"/>
                  </a:cubicBezTo>
                  <a:cubicBezTo>
                    <a:pt x="60" y="204"/>
                    <a:pt x="60" y="204"/>
                    <a:pt x="60" y="204"/>
                  </a:cubicBezTo>
                  <a:cubicBezTo>
                    <a:pt x="67" y="202"/>
                    <a:pt x="67" y="202"/>
                    <a:pt x="67" y="202"/>
                  </a:cubicBezTo>
                  <a:cubicBezTo>
                    <a:pt x="77" y="211"/>
                    <a:pt x="77" y="211"/>
                    <a:pt x="77" y="211"/>
                  </a:cubicBezTo>
                  <a:cubicBezTo>
                    <a:pt x="85" y="210"/>
                    <a:pt x="85" y="210"/>
                    <a:pt x="85" y="210"/>
                  </a:cubicBezTo>
                  <a:cubicBezTo>
                    <a:pt x="88" y="221"/>
                    <a:pt x="88" y="221"/>
                    <a:pt x="88" y="221"/>
                  </a:cubicBezTo>
                  <a:cubicBezTo>
                    <a:pt x="97" y="222"/>
                    <a:pt x="97" y="222"/>
                    <a:pt x="97" y="222"/>
                  </a:cubicBezTo>
                  <a:cubicBezTo>
                    <a:pt x="102" y="228"/>
                    <a:pt x="102" y="228"/>
                    <a:pt x="102" y="228"/>
                  </a:cubicBezTo>
                  <a:cubicBezTo>
                    <a:pt x="107" y="223"/>
                    <a:pt x="107" y="223"/>
                    <a:pt x="107" y="223"/>
                  </a:cubicBezTo>
                  <a:cubicBezTo>
                    <a:pt x="112" y="223"/>
                    <a:pt x="112" y="223"/>
                    <a:pt x="112" y="223"/>
                  </a:cubicBezTo>
                  <a:cubicBezTo>
                    <a:pt x="113" y="212"/>
                    <a:pt x="113" y="212"/>
                    <a:pt x="113" y="212"/>
                  </a:cubicBezTo>
                  <a:cubicBezTo>
                    <a:pt x="130" y="194"/>
                    <a:pt x="130" y="194"/>
                    <a:pt x="130" y="194"/>
                  </a:cubicBezTo>
                  <a:cubicBezTo>
                    <a:pt x="133" y="184"/>
                    <a:pt x="133" y="184"/>
                    <a:pt x="133" y="184"/>
                  </a:cubicBezTo>
                  <a:cubicBezTo>
                    <a:pt x="159" y="156"/>
                    <a:pt x="159" y="156"/>
                    <a:pt x="159" y="156"/>
                  </a:cubicBezTo>
                  <a:cubicBezTo>
                    <a:pt x="161" y="129"/>
                    <a:pt x="161" y="129"/>
                    <a:pt x="161" y="129"/>
                  </a:cubicBezTo>
                  <a:cubicBezTo>
                    <a:pt x="166" y="113"/>
                    <a:pt x="166" y="113"/>
                    <a:pt x="166" y="113"/>
                  </a:cubicBezTo>
                  <a:cubicBezTo>
                    <a:pt x="157" y="110"/>
                    <a:pt x="157" y="110"/>
                    <a:pt x="157" y="110"/>
                  </a:cubicBezTo>
                  <a:cubicBezTo>
                    <a:pt x="152" y="78"/>
                    <a:pt x="152" y="78"/>
                    <a:pt x="152" y="78"/>
                  </a:cubicBezTo>
                  <a:cubicBezTo>
                    <a:pt x="158" y="69"/>
                    <a:pt x="158" y="69"/>
                    <a:pt x="158" y="69"/>
                  </a:cubicBezTo>
                  <a:cubicBezTo>
                    <a:pt x="149" y="63"/>
                    <a:pt x="149" y="63"/>
                    <a:pt x="149" y="63"/>
                  </a:cubicBezTo>
                  <a:cubicBezTo>
                    <a:pt x="146" y="51"/>
                    <a:pt x="146" y="51"/>
                    <a:pt x="146" y="51"/>
                  </a:cubicBezTo>
                  <a:cubicBezTo>
                    <a:pt x="154" y="46"/>
                    <a:pt x="154" y="46"/>
                    <a:pt x="154" y="46"/>
                  </a:cubicBezTo>
                  <a:cubicBezTo>
                    <a:pt x="161" y="48"/>
                    <a:pt x="161" y="48"/>
                    <a:pt x="161" y="48"/>
                  </a:cubicBezTo>
                  <a:cubicBezTo>
                    <a:pt x="162" y="39"/>
                    <a:pt x="162" y="39"/>
                    <a:pt x="162" y="39"/>
                  </a:cubicBezTo>
                  <a:cubicBezTo>
                    <a:pt x="166" y="38"/>
                    <a:pt x="166" y="38"/>
                    <a:pt x="166" y="38"/>
                  </a:cubicBezTo>
                  <a:cubicBezTo>
                    <a:pt x="174" y="40"/>
                    <a:pt x="174" y="40"/>
                    <a:pt x="174" y="40"/>
                  </a:cubicBezTo>
                  <a:cubicBezTo>
                    <a:pt x="182" y="37"/>
                    <a:pt x="182" y="37"/>
                    <a:pt x="182" y="37"/>
                  </a:cubicBezTo>
                  <a:cubicBezTo>
                    <a:pt x="181" y="31"/>
                    <a:pt x="181" y="31"/>
                    <a:pt x="181" y="31"/>
                  </a:cubicBezTo>
                  <a:cubicBezTo>
                    <a:pt x="186" y="25"/>
                    <a:pt x="186" y="25"/>
                    <a:pt x="186" y="25"/>
                  </a:cubicBezTo>
                  <a:cubicBezTo>
                    <a:pt x="188" y="32"/>
                    <a:pt x="188" y="32"/>
                    <a:pt x="188" y="32"/>
                  </a:cubicBezTo>
                  <a:cubicBezTo>
                    <a:pt x="198" y="32"/>
                    <a:pt x="198" y="32"/>
                    <a:pt x="198" y="32"/>
                  </a:cubicBezTo>
                  <a:cubicBezTo>
                    <a:pt x="203" y="27"/>
                    <a:pt x="203" y="27"/>
                    <a:pt x="203" y="27"/>
                  </a:cubicBezTo>
                  <a:cubicBezTo>
                    <a:pt x="206" y="32"/>
                    <a:pt x="206" y="32"/>
                    <a:pt x="206" y="32"/>
                  </a:cubicBezTo>
                  <a:cubicBezTo>
                    <a:pt x="216" y="32"/>
                    <a:pt x="216" y="32"/>
                    <a:pt x="216" y="32"/>
                  </a:cubicBezTo>
                  <a:cubicBezTo>
                    <a:pt x="219" y="26"/>
                    <a:pt x="219" y="26"/>
                    <a:pt x="219" y="26"/>
                  </a:cubicBezTo>
                  <a:cubicBezTo>
                    <a:pt x="226" y="31"/>
                    <a:pt x="226" y="31"/>
                    <a:pt x="226" y="31"/>
                  </a:cubicBezTo>
                  <a:cubicBezTo>
                    <a:pt x="232" y="25"/>
                    <a:pt x="232" y="25"/>
                    <a:pt x="232" y="25"/>
                  </a:cubicBezTo>
                  <a:cubicBezTo>
                    <a:pt x="238" y="25"/>
                    <a:pt x="238" y="25"/>
                    <a:pt x="238" y="25"/>
                  </a:cubicBezTo>
                  <a:cubicBezTo>
                    <a:pt x="236" y="13"/>
                    <a:pt x="236" y="13"/>
                    <a:pt x="236" y="13"/>
                  </a:cubicBezTo>
                  <a:cubicBezTo>
                    <a:pt x="244" y="6"/>
                    <a:pt x="244" y="6"/>
                    <a:pt x="244" y="6"/>
                  </a:cubicBezTo>
                  <a:cubicBezTo>
                    <a:pt x="249" y="0"/>
                    <a:pt x="249" y="0"/>
                    <a:pt x="249" y="0"/>
                  </a:cubicBezTo>
                  <a:cubicBezTo>
                    <a:pt x="257" y="4"/>
                    <a:pt x="257" y="4"/>
                    <a:pt x="257" y="4"/>
                  </a:cubicBezTo>
                  <a:cubicBezTo>
                    <a:pt x="250" y="11"/>
                    <a:pt x="250" y="11"/>
                    <a:pt x="250" y="11"/>
                  </a:cubicBezTo>
                  <a:cubicBezTo>
                    <a:pt x="248" y="19"/>
                    <a:pt x="248" y="19"/>
                    <a:pt x="248" y="19"/>
                  </a:cubicBezTo>
                  <a:cubicBezTo>
                    <a:pt x="255" y="23"/>
                    <a:pt x="255" y="23"/>
                    <a:pt x="255" y="23"/>
                  </a:cubicBezTo>
                  <a:cubicBezTo>
                    <a:pt x="258" y="33"/>
                    <a:pt x="258" y="33"/>
                    <a:pt x="258" y="33"/>
                  </a:cubicBezTo>
                  <a:cubicBezTo>
                    <a:pt x="265" y="40"/>
                    <a:pt x="265" y="40"/>
                    <a:pt x="265" y="40"/>
                  </a:cubicBezTo>
                  <a:cubicBezTo>
                    <a:pt x="267" y="50"/>
                    <a:pt x="267" y="50"/>
                    <a:pt x="267" y="50"/>
                  </a:cubicBezTo>
                  <a:cubicBezTo>
                    <a:pt x="273" y="50"/>
                    <a:pt x="273" y="50"/>
                    <a:pt x="273" y="50"/>
                  </a:cubicBezTo>
                  <a:cubicBezTo>
                    <a:pt x="278" y="49"/>
                    <a:pt x="278" y="49"/>
                    <a:pt x="278" y="49"/>
                  </a:cubicBezTo>
                  <a:cubicBezTo>
                    <a:pt x="289" y="59"/>
                    <a:pt x="289" y="59"/>
                    <a:pt x="289" y="59"/>
                  </a:cubicBezTo>
                  <a:cubicBezTo>
                    <a:pt x="290" y="70"/>
                    <a:pt x="290" y="70"/>
                    <a:pt x="290" y="70"/>
                  </a:cubicBezTo>
                  <a:cubicBezTo>
                    <a:pt x="288" y="75"/>
                    <a:pt x="288" y="75"/>
                    <a:pt x="288" y="75"/>
                  </a:cubicBezTo>
                  <a:cubicBezTo>
                    <a:pt x="279" y="77"/>
                    <a:pt x="279" y="77"/>
                    <a:pt x="279" y="77"/>
                  </a:cubicBezTo>
                  <a:cubicBezTo>
                    <a:pt x="265" y="99"/>
                    <a:pt x="265" y="99"/>
                    <a:pt x="265" y="99"/>
                  </a:cubicBezTo>
                  <a:cubicBezTo>
                    <a:pt x="257" y="106"/>
                    <a:pt x="257" y="106"/>
                    <a:pt x="257" y="106"/>
                  </a:cubicBezTo>
                  <a:cubicBezTo>
                    <a:pt x="255" y="114"/>
                    <a:pt x="255" y="114"/>
                    <a:pt x="255" y="114"/>
                  </a:cubicBezTo>
                  <a:cubicBezTo>
                    <a:pt x="261" y="123"/>
                    <a:pt x="261" y="123"/>
                    <a:pt x="261" y="123"/>
                  </a:cubicBezTo>
                  <a:cubicBezTo>
                    <a:pt x="266" y="129"/>
                    <a:pt x="266" y="129"/>
                    <a:pt x="266" y="129"/>
                  </a:cubicBezTo>
                  <a:cubicBezTo>
                    <a:pt x="265" y="139"/>
                    <a:pt x="265" y="139"/>
                    <a:pt x="265" y="139"/>
                  </a:cubicBezTo>
                  <a:cubicBezTo>
                    <a:pt x="252" y="153"/>
                    <a:pt x="252" y="153"/>
                    <a:pt x="252" y="153"/>
                  </a:cubicBezTo>
                  <a:cubicBezTo>
                    <a:pt x="235" y="160"/>
                    <a:pt x="235" y="160"/>
                    <a:pt x="235" y="160"/>
                  </a:cubicBezTo>
                  <a:cubicBezTo>
                    <a:pt x="233" y="170"/>
                    <a:pt x="233" y="170"/>
                    <a:pt x="233" y="170"/>
                  </a:cubicBezTo>
                  <a:cubicBezTo>
                    <a:pt x="224" y="178"/>
                    <a:pt x="224" y="178"/>
                    <a:pt x="224" y="178"/>
                  </a:cubicBezTo>
                  <a:cubicBezTo>
                    <a:pt x="221" y="190"/>
                    <a:pt x="221" y="190"/>
                    <a:pt x="221" y="190"/>
                  </a:cubicBezTo>
                  <a:cubicBezTo>
                    <a:pt x="209" y="189"/>
                    <a:pt x="209" y="189"/>
                    <a:pt x="209" y="189"/>
                  </a:cubicBezTo>
                  <a:cubicBezTo>
                    <a:pt x="195" y="200"/>
                    <a:pt x="195" y="200"/>
                    <a:pt x="195" y="200"/>
                  </a:cubicBezTo>
                  <a:cubicBezTo>
                    <a:pt x="184" y="200"/>
                    <a:pt x="184" y="200"/>
                    <a:pt x="184" y="200"/>
                  </a:cubicBezTo>
                  <a:cubicBezTo>
                    <a:pt x="184" y="208"/>
                    <a:pt x="184" y="208"/>
                    <a:pt x="184" y="208"/>
                  </a:cubicBezTo>
                  <a:cubicBezTo>
                    <a:pt x="183" y="214"/>
                    <a:pt x="183" y="214"/>
                    <a:pt x="183" y="214"/>
                  </a:cubicBezTo>
                  <a:cubicBezTo>
                    <a:pt x="184" y="229"/>
                    <a:pt x="184" y="229"/>
                    <a:pt x="184" y="229"/>
                  </a:cubicBezTo>
                  <a:cubicBezTo>
                    <a:pt x="191" y="229"/>
                    <a:pt x="191" y="229"/>
                    <a:pt x="191" y="229"/>
                  </a:cubicBezTo>
                  <a:cubicBezTo>
                    <a:pt x="182" y="237"/>
                    <a:pt x="182" y="237"/>
                    <a:pt x="182" y="237"/>
                  </a:cubicBezTo>
                  <a:cubicBezTo>
                    <a:pt x="181" y="244"/>
                    <a:pt x="181" y="244"/>
                    <a:pt x="181" y="244"/>
                  </a:cubicBezTo>
                  <a:cubicBezTo>
                    <a:pt x="180" y="243"/>
                    <a:pt x="177" y="245"/>
                    <a:pt x="176" y="246"/>
                  </a:cubicBezTo>
                  <a:cubicBezTo>
                    <a:pt x="173" y="247"/>
                    <a:pt x="165" y="248"/>
                    <a:pt x="164" y="244"/>
                  </a:cubicBezTo>
                  <a:cubicBezTo>
                    <a:pt x="164" y="239"/>
                    <a:pt x="159" y="238"/>
                    <a:pt x="156" y="238"/>
                  </a:cubicBezTo>
                  <a:cubicBezTo>
                    <a:pt x="153" y="237"/>
                    <a:pt x="152" y="244"/>
                    <a:pt x="146" y="241"/>
                  </a:cubicBezTo>
                  <a:cubicBezTo>
                    <a:pt x="139" y="237"/>
                    <a:pt x="127" y="243"/>
                    <a:pt x="122" y="245"/>
                  </a:cubicBezTo>
                  <a:cubicBezTo>
                    <a:pt x="117" y="246"/>
                    <a:pt x="115" y="252"/>
                    <a:pt x="112" y="253"/>
                  </a:cubicBezTo>
                  <a:cubicBezTo>
                    <a:pt x="109" y="253"/>
                    <a:pt x="104" y="258"/>
                    <a:pt x="102" y="257"/>
                  </a:cubicBezTo>
                  <a:cubicBezTo>
                    <a:pt x="100" y="257"/>
                    <a:pt x="86" y="254"/>
                    <a:pt x="80" y="251"/>
                  </a:cubicBezTo>
                  <a:cubicBezTo>
                    <a:pt x="74" y="247"/>
                    <a:pt x="74" y="247"/>
                    <a:pt x="73" y="243"/>
                  </a:cubicBezTo>
                  <a:cubicBezTo>
                    <a:pt x="72" y="239"/>
                    <a:pt x="70" y="234"/>
                    <a:pt x="68" y="228"/>
                  </a:cubicBezTo>
                  <a:cubicBezTo>
                    <a:pt x="67" y="223"/>
                    <a:pt x="63" y="225"/>
                    <a:pt x="58" y="225"/>
                  </a:cubicBezTo>
                  <a:cubicBezTo>
                    <a:pt x="52" y="225"/>
                    <a:pt x="48" y="224"/>
                    <a:pt x="47" y="223"/>
                  </a:cubicBezTo>
                  <a:cubicBezTo>
                    <a:pt x="47" y="222"/>
                    <a:pt x="41" y="219"/>
                    <a:pt x="35" y="219"/>
                  </a:cubicBezTo>
                  <a:cubicBezTo>
                    <a:pt x="29" y="220"/>
                    <a:pt x="27" y="220"/>
                    <a:pt x="22" y="219"/>
                  </a:cubicBezTo>
                  <a:cubicBezTo>
                    <a:pt x="16" y="218"/>
                    <a:pt x="15" y="218"/>
                    <a:pt x="11" y="215"/>
                  </a:cubicBezTo>
                  <a:cubicBezTo>
                    <a:pt x="9" y="213"/>
                    <a:pt x="7" y="214"/>
                    <a:pt x="6" y="216"/>
                  </a:cubicBezTo>
                  <a:cubicBezTo>
                    <a:pt x="0" y="205"/>
                    <a:pt x="0" y="205"/>
                    <a:pt x="0" y="205"/>
                  </a:cubicBezTo>
                  <a:cubicBezTo>
                    <a:pt x="4" y="198"/>
                    <a:pt x="4" y="198"/>
                    <a:pt x="4" y="198"/>
                  </a:cubicBezTo>
                  <a:lnTo>
                    <a:pt x="9" y="191"/>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86">
              <a:extLst>
                <a:ext uri="{FF2B5EF4-FFF2-40B4-BE49-F238E27FC236}">
                  <a16:creationId xmlns:a16="http://schemas.microsoft.com/office/drawing/2014/main" id="{A253CF63-5918-40F7-A34F-1B35972C62AC}"/>
                </a:ext>
              </a:extLst>
            </p:cNvPr>
            <p:cNvSpPr>
              <a:spLocks noEditPoints="1"/>
            </p:cNvSpPr>
            <p:nvPr/>
          </p:nvSpPr>
          <p:spPr bwMode="auto">
            <a:xfrm>
              <a:off x="2836" y="4039"/>
              <a:ext cx="377" cy="248"/>
            </a:xfrm>
            <a:custGeom>
              <a:avLst/>
              <a:gdLst>
                <a:gd name="T0" fmla="*/ 0 w 181"/>
                <a:gd name="T1" fmla="*/ 67 h 119"/>
                <a:gd name="T2" fmla="*/ 13 w 181"/>
                <a:gd name="T3" fmla="*/ 68 h 119"/>
                <a:gd name="T4" fmla="*/ 21 w 181"/>
                <a:gd name="T5" fmla="*/ 62 h 119"/>
                <a:gd name="T6" fmla="*/ 21 w 181"/>
                <a:gd name="T7" fmla="*/ 53 h 119"/>
                <a:gd name="T8" fmla="*/ 27 w 181"/>
                <a:gd name="T9" fmla="*/ 52 h 119"/>
                <a:gd name="T10" fmla="*/ 39 w 181"/>
                <a:gd name="T11" fmla="*/ 59 h 119"/>
                <a:gd name="T12" fmla="*/ 53 w 181"/>
                <a:gd name="T13" fmla="*/ 60 h 119"/>
                <a:gd name="T14" fmla="*/ 66 w 181"/>
                <a:gd name="T15" fmla="*/ 59 h 119"/>
                <a:gd name="T16" fmla="*/ 78 w 181"/>
                <a:gd name="T17" fmla="*/ 50 h 119"/>
                <a:gd name="T18" fmla="*/ 85 w 181"/>
                <a:gd name="T19" fmla="*/ 50 h 119"/>
                <a:gd name="T20" fmla="*/ 85 w 181"/>
                <a:gd name="T21" fmla="*/ 40 h 119"/>
                <a:gd name="T22" fmla="*/ 91 w 181"/>
                <a:gd name="T23" fmla="*/ 35 h 119"/>
                <a:gd name="T24" fmla="*/ 90 w 181"/>
                <a:gd name="T25" fmla="*/ 29 h 119"/>
                <a:gd name="T26" fmla="*/ 98 w 181"/>
                <a:gd name="T27" fmla="*/ 26 h 119"/>
                <a:gd name="T28" fmla="*/ 100 w 181"/>
                <a:gd name="T29" fmla="*/ 13 h 119"/>
                <a:gd name="T30" fmla="*/ 108 w 181"/>
                <a:gd name="T31" fmla="*/ 11 h 119"/>
                <a:gd name="T32" fmla="*/ 114 w 181"/>
                <a:gd name="T33" fmla="*/ 11 h 119"/>
                <a:gd name="T34" fmla="*/ 117 w 181"/>
                <a:gd name="T35" fmla="*/ 8 h 119"/>
                <a:gd name="T36" fmla="*/ 127 w 181"/>
                <a:gd name="T37" fmla="*/ 6 h 119"/>
                <a:gd name="T38" fmla="*/ 133 w 181"/>
                <a:gd name="T39" fmla="*/ 4 h 119"/>
                <a:gd name="T40" fmla="*/ 135 w 181"/>
                <a:gd name="T41" fmla="*/ 0 h 119"/>
                <a:gd name="T42" fmla="*/ 144 w 181"/>
                <a:gd name="T43" fmla="*/ 2 h 119"/>
                <a:gd name="T44" fmla="*/ 155 w 181"/>
                <a:gd name="T45" fmla="*/ 5 h 119"/>
                <a:gd name="T46" fmla="*/ 164 w 181"/>
                <a:gd name="T47" fmla="*/ 12 h 119"/>
                <a:gd name="T48" fmla="*/ 176 w 181"/>
                <a:gd name="T49" fmla="*/ 10 h 119"/>
                <a:gd name="T50" fmla="*/ 181 w 181"/>
                <a:gd name="T51" fmla="*/ 17 h 119"/>
                <a:gd name="T52" fmla="*/ 176 w 181"/>
                <a:gd name="T53" fmla="*/ 24 h 119"/>
                <a:gd name="T54" fmla="*/ 172 w 181"/>
                <a:gd name="T55" fmla="*/ 31 h 119"/>
                <a:gd name="T56" fmla="*/ 178 w 181"/>
                <a:gd name="T57" fmla="*/ 42 h 119"/>
                <a:gd name="T58" fmla="*/ 178 w 181"/>
                <a:gd name="T59" fmla="*/ 45 h 119"/>
                <a:gd name="T60" fmla="*/ 172 w 181"/>
                <a:gd name="T61" fmla="*/ 51 h 119"/>
                <a:gd name="T62" fmla="*/ 167 w 181"/>
                <a:gd name="T63" fmla="*/ 59 h 119"/>
                <a:gd name="T64" fmla="*/ 162 w 181"/>
                <a:gd name="T65" fmla="*/ 72 h 119"/>
                <a:gd name="T66" fmla="*/ 169 w 181"/>
                <a:gd name="T67" fmla="*/ 85 h 119"/>
                <a:gd name="T68" fmla="*/ 171 w 181"/>
                <a:gd name="T69" fmla="*/ 99 h 119"/>
                <a:gd name="T70" fmla="*/ 163 w 181"/>
                <a:gd name="T71" fmla="*/ 107 h 119"/>
                <a:gd name="T72" fmla="*/ 152 w 181"/>
                <a:gd name="T73" fmla="*/ 109 h 119"/>
                <a:gd name="T74" fmla="*/ 144 w 181"/>
                <a:gd name="T75" fmla="*/ 108 h 119"/>
                <a:gd name="T76" fmla="*/ 135 w 181"/>
                <a:gd name="T77" fmla="*/ 106 h 119"/>
                <a:gd name="T78" fmla="*/ 126 w 181"/>
                <a:gd name="T79" fmla="*/ 109 h 119"/>
                <a:gd name="T80" fmla="*/ 114 w 181"/>
                <a:gd name="T81" fmla="*/ 108 h 119"/>
                <a:gd name="T82" fmla="*/ 101 w 181"/>
                <a:gd name="T83" fmla="*/ 101 h 119"/>
                <a:gd name="T84" fmla="*/ 99 w 181"/>
                <a:gd name="T85" fmla="*/ 92 h 119"/>
                <a:gd name="T86" fmla="*/ 88 w 181"/>
                <a:gd name="T87" fmla="*/ 91 h 119"/>
                <a:gd name="T88" fmla="*/ 80 w 181"/>
                <a:gd name="T89" fmla="*/ 92 h 119"/>
                <a:gd name="T90" fmla="*/ 69 w 181"/>
                <a:gd name="T91" fmla="*/ 88 h 119"/>
                <a:gd name="T92" fmla="*/ 61 w 181"/>
                <a:gd name="T93" fmla="*/ 87 h 119"/>
                <a:gd name="T94" fmla="*/ 55 w 181"/>
                <a:gd name="T95" fmla="*/ 90 h 119"/>
                <a:gd name="T96" fmla="*/ 47 w 181"/>
                <a:gd name="T97" fmla="*/ 94 h 119"/>
                <a:gd name="T98" fmla="*/ 41 w 181"/>
                <a:gd name="T99" fmla="*/ 97 h 119"/>
                <a:gd name="T100" fmla="*/ 34 w 181"/>
                <a:gd name="T101" fmla="*/ 102 h 119"/>
                <a:gd name="T102" fmla="*/ 24 w 181"/>
                <a:gd name="T103" fmla="*/ 107 h 119"/>
                <a:gd name="T104" fmla="*/ 16 w 181"/>
                <a:gd name="T105" fmla="*/ 112 h 119"/>
                <a:gd name="T106" fmla="*/ 13 w 181"/>
                <a:gd name="T107" fmla="*/ 114 h 119"/>
                <a:gd name="T108" fmla="*/ 11 w 181"/>
                <a:gd name="T109" fmla="*/ 112 h 119"/>
                <a:gd name="T110" fmla="*/ 5 w 181"/>
                <a:gd name="T111" fmla="*/ 105 h 119"/>
                <a:gd name="T112" fmla="*/ 14 w 181"/>
                <a:gd name="T113" fmla="*/ 101 h 119"/>
                <a:gd name="T114" fmla="*/ 14 w 181"/>
                <a:gd name="T115" fmla="*/ 96 h 119"/>
                <a:gd name="T116" fmla="*/ 2 w 181"/>
                <a:gd name="T117" fmla="*/ 83 h 119"/>
                <a:gd name="T118" fmla="*/ 0 w 181"/>
                <a:gd name="T119" fmla="*/ 67 h 119"/>
                <a:gd name="T120" fmla="*/ 13 w 181"/>
                <a:gd name="T121" fmla="*/ 119 h 119"/>
                <a:gd name="T122" fmla="*/ 13 w 181"/>
                <a:gd name="T123" fmla="*/ 119 h 119"/>
                <a:gd name="T124" fmla="*/ 13 w 181"/>
                <a:gd name="T12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19">
                  <a:moveTo>
                    <a:pt x="0" y="67"/>
                  </a:moveTo>
                  <a:cubicBezTo>
                    <a:pt x="13" y="68"/>
                    <a:pt x="13" y="68"/>
                    <a:pt x="13" y="68"/>
                  </a:cubicBezTo>
                  <a:cubicBezTo>
                    <a:pt x="21" y="62"/>
                    <a:pt x="21" y="62"/>
                    <a:pt x="21" y="62"/>
                  </a:cubicBezTo>
                  <a:cubicBezTo>
                    <a:pt x="21" y="53"/>
                    <a:pt x="21" y="53"/>
                    <a:pt x="21" y="53"/>
                  </a:cubicBezTo>
                  <a:cubicBezTo>
                    <a:pt x="27" y="52"/>
                    <a:pt x="27" y="52"/>
                    <a:pt x="27" y="52"/>
                  </a:cubicBezTo>
                  <a:cubicBezTo>
                    <a:pt x="39" y="59"/>
                    <a:pt x="39" y="59"/>
                    <a:pt x="39" y="59"/>
                  </a:cubicBezTo>
                  <a:cubicBezTo>
                    <a:pt x="53" y="60"/>
                    <a:pt x="53" y="60"/>
                    <a:pt x="53" y="60"/>
                  </a:cubicBezTo>
                  <a:cubicBezTo>
                    <a:pt x="66" y="59"/>
                    <a:pt x="66" y="59"/>
                    <a:pt x="66" y="59"/>
                  </a:cubicBezTo>
                  <a:cubicBezTo>
                    <a:pt x="78" y="50"/>
                    <a:pt x="78" y="50"/>
                    <a:pt x="78" y="50"/>
                  </a:cubicBezTo>
                  <a:cubicBezTo>
                    <a:pt x="85" y="50"/>
                    <a:pt x="85" y="50"/>
                    <a:pt x="85" y="50"/>
                  </a:cubicBezTo>
                  <a:cubicBezTo>
                    <a:pt x="85" y="40"/>
                    <a:pt x="85" y="40"/>
                    <a:pt x="85" y="40"/>
                  </a:cubicBezTo>
                  <a:cubicBezTo>
                    <a:pt x="91" y="35"/>
                    <a:pt x="91" y="35"/>
                    <a:pt x="91" y="35"/>
                  </a:cubicBezTo>
                  <a:cubicBezTo>
                    <a:pt x="90" y="29"/>
                    <a:pt x="90" y="29"/>
                    <a:pt x="90" y="29"/>
                  </a:cubicBezTo>
                  <a:cubicBezTo>
                    <a:pt x="98" y="26"/>
                    <a:pt x="98" y="26"/>
                    <a:pt x="98" y="26"/>
                  </a:cubicBezTo>
                  <a:cubicBezTo>
                    <a:pt x="100" y="13"/>
                    <a:pt x="100" y="13"/>
                    <a:pt x="100" y="13"/>
                  </a:cubicBezTo>
                  <a:cubicBezTo>
                    <a:pt x="108" y="11"/>
                    <a:pt x="108" y="11"/>
                    <a:pt x="108" y="11"/>
                  </a:cubicBezTo>
                  <a:cubicBezTo>
                    <a:pt x="114" y="11"/>
                    <a:pt x="114" y="11"/>
                    <a:pt x="114" y="11"/>
                  </a:cubicBezTo>
                  <a:cubicBezTo>
                    <a:pt x="117" y="8"/>
                    <a:pt x="117" y="8"/>
                    <a:pt x="117" y="8"/>
                  </a:cubicBezTo>
                  <a:cubicBezTo>
                    <a:pt x="127" y="6"/>
                    <a:pt x="127" y="6"/>
                    <a:pt x="127" y="6"/>
                  </a:cubicBezTo>
                  <a:cubicBezTo>
                    <a:pt x="133" y="4"/>
                    <a:pt x="133" y="4"/>
                    <a:pt x="133" y="4"/>
                  </a:cubicBezTo>
                  <a:cubicBezTo>
                    <a:pt x="135" y="0"/>
                    <a:pt x="135" y="0"/>
                    <a:pt x="135" y="0"/>
                  </a:cubicBezTo>
                  <a:cubicBezTo>
                    <a:pt x="144" y="2"/>
                    <a:pt x="144" y="2"/>
                    <a:pt x="144" y="2"/>
                  </a:cubicBezTo>
                  <a:cubicBezTo>
                    <a:pt x="155" y="5"/>
                    <a:pt x="155" y="5"/>
                    <a:pt x="155" y="5"/>
                  </a:cubicBezTo>
                  <a:cubicBezTo>
                    <a:pt x="164" y="12"/>
                    <a:pt x="164" y="12"/>
                    <a:pt x="164" y="12"/>
                  </a:cubicBezTo>
                  <a:cubicBezTo>
                    <a:pt x="176" y="10"/>
                    <a:pt x="176" y="10"/>
                    <a:pt x="176" y="10"/>
                  </a:cubicBezTo>
                  <a:cubicBezTo>
                    <a:pt x="181" y="17"/>
                    <a:pt x="181" y="17"/>
                    <a:pt x="181" y="17"/>
                  </a:cubicBezTo>
                  <a:cubicBezTo>
                    <a:pt x="176" y="24"/>
                    <a:pt x="176" y="24"/>
                    <a:pt x="176" y="24"/>
                  </a:cubicBezTo>
                  <a:cubicBezTo>
                    <a:pt x="172" y="31"/>
                    <a:pt x="172" y="31"/>
                    <a:pt x="172" y="31"/>
                  </a:cubicBezTo>
                  <a:cubicBezTo>
                    <a:pt x="178" y="42"/>
                    <a:pt x="178" y="42"/>
                    <a:pt x="178" y="42"/>
                  </a:cubicBezTo>
                  <a:cubicBezTo>
                    <a:pt x="178" y="43"/>
                    <a:pt x="178" y="44"/>
                    <a:pt x="178" y="45"/>
                  </a:cubicBezTo>
                  <a:cubicBezTo>
                    <a:pt x="178" y="48"/>
                    <a:pt x="175" y="48"/>
                    <a:pt x="172" y="51"/>
                  </a:cubicBezTo>
                  <a:cubicBezTo>
                    <a:pt x="168" y="53"/>
                    <a:pt x="170" y="58"/>
                    <a:pt x="167" y="59"/>
                  </a:cubicBezTo>
                  <a:cubicBezTo>
                    <a:pt x="164" y="60"/>
                    <a:pt x="162" y="68"/>
                    <a:pt x="162" y="72"/>
                  </a:cubicBezTo>
                  <a:cubicBezTo>
                    <a:pt x="162" y="77"/>
                    <a:pt x="164" y="80"/>
                    <a:pt x="169" y="85"/>
                  </a:cubicBezTo>
                  <a:cubicBezTo>
                    <a:pt x="173" y="91"/>
                    <a:pt x="175" y="97"/>
                    <a:pt x="171" y="99"/>
                  </a:cubicBezTo>
                  <a:cubicBezTo>
                    <a:pt x="167" y="101"/>
                    <a:pt x="168" y="102"/>
                    <a:pt x="163" y="107"/>
                  </a:cubicBezTo>
                  <a:cubicBezTo>
                    <a:pt x="158" y="112"/>
                    <a:pt x="154" y="112"/>
                    <a:pt x="152" y="109"/>
                  </a:cubicBezTo>
                  <a:cubicBezTo>
                    <a:pt x="150" y="106"/>
                    <a:pt x="146" y="108"/>
                    <a:pt x="144" y="108"/>
                  </a:cubicBezTo>
                  <a:cubicBezTo>
                    <a:pt x="142" y="108"/>
                    <a:pt x="136" y="108"/>
                    <a:pt x="135" y="106"/>
                  </a:cubicBezTo>
                  <a:cubicBezTo>
                    <a:pt x="133" y="104"/>
                    <a:pt x="128" y="106"/>
                    <a:pt x="126" y="109"/>
                  </a:cubicBezTo>
                  <a:cubicBezTo>
                    <a:pt x="123" y="111"/>
                    <a:pt x="119" y="109"/>
                    <a:pt x="114" y="108"/>
                  </a:cubicBezTo>
                  <a:cubicBezTo>
                    <a:pt x="110" y="108"/>
                    <a:pt x="103" y="104"/>
                    <a:pt x="101" y="101"/>
                  </a:cubicBezTo>
                  <a:cubicBezTo>
                    <a:pt x="100" y="98"/>
                    <a:pt x="100" y="94"/>
                    <a:pt x="99" y="92"/>
                  </a:cubicBezTo>
                  <a:cubicBezTo>
                    <a:pt x="99" y="91"/>
                    <a:pt x="90" y="92"/>
                    <a:pt x="88" y="91"/>
                  </a:cubicBezTo>
                  <a:cubicBezTo>
                    <a:pt x="87" y="90"/>
                    <a:pt x="82" y="92"/>
                    <a:pt x="80" y="92"/>
                  </a:cubicBezTo>
                  <a:cubicBezTo>
                    <a:pt x="79" y="92"/>
                    <a:pt x="71" y="90"/>
                    <a:pt x="69" y="88"/>
                  </a:cubicBezTo>
                  <a:cubicBezTo>
                    <a:pt x="66" y="85"/>
                    <a:pt x="65" y="87"/>
                    <a:pt x="61" y="87"/>
                  </a:cubicBezTo>
                  <a:cubicBezTo>
                    <a:pt x="58" y="87"/>
                    <a:pt x="57" y="90"/>
                    <a:pt x="55" y="90"/>
                  </a:cubicBezTo>
                  <a:cubicBezTo>
                    <a:pt x="53" y="90"/>
                    <a:pt x="48" y="92"/>
                    <a:pt x="47" y="94"/>
                  </a:cubicBezTo>
                  <a:cubicBezTo>
                    <a:pt x="45" y="96"/>
                    <a:pt x="44" y="97"/>
                    <a:pt x="41" y="97"/>
                  </a:cubicBezTo>
                  <a:cubicBezTo>
                    <a:pt x="38" y="98"/>
                    <a:pt x="37" y="101"/>
                    <a:pt x="34" y="102"/>
                  </a:cubicBezTo>
                  <a:cubicBezTo>
                    <a:pt x="32" y="103"/>
                    <a:pt x="27" y="105"/>
                    <a:pt x="24" y="107"/>
                  </a:cubicBezTo>
                  <a:cubicBezTo>
                    <a:pt x="22" y="108"/>
                    <a:pt x="20" y="112"/>
                    <a:pt x="16" y="112"/>
                  </a:cubicBezTo>
                  <a:cubicBezTo>
                    <a:pt x="15" y="112"/>
                    <a:pt x="14" y="113"/>
                    <a:pt x="13" y="114"/>
                  </a:cubicBezTo>
                  <a:cubicBezTo>
                    <a:pt x="11" y="112"/>
                    <a:pt x="11" y="112"/>
                    <a:pt x="11" y="112"/>
                  </a:cubicBezTo>
                  <a:cubicBezTo>
                    <a:pt x="5" y="105"/>
                    <a:pt x="5" y="105"/>
                    <a:pt x="5" y="105"/>
                  </a:cubicBezTo>
                  <a:cubicBezTo>
                    <a:pt x="14" y="101"/>
                    <a:pt x="14" y="101"/>
                    <a:pt x="14" y="101"/>
                  </a:cubicBezTo>
                  <a:cubicBezTo>
                    <a:pt x="14" y="96"/>
                    <a:pt x="14" y="96"/>
                    <a:pt x="14" y="96"/>
                  </a:cubicBezTo>
                  <a:cubicBezTo>
                    <a:pt x="2" y="83"/>
                    <a:pt x="2" y="83"/>
                    <a:pt x="2" y="83"/>
                  </a:cubicBezTo>
                  <a:cubicBezTo>
                    <a:pt x="0" y="67"/>
                    <a:pt x="0" y="67"/>
                    <a:pt x="0" y="67"/>
                  </a:cubicBezTo>
                  <a:close/>
                  <a:moveTo>
                    <a:pt x="13" y="119"/>
                  </a:moveTo>
                  <a:cubicBezTo>
                    <a:pt x="13" y="119"/>
                    <a:pt x="13" y="119"/>
                    <a:pt x="13" y="119"/>
                  </a:cubicBezTo>
                  <a:cubicBezTo>
                    <a:pt x="13" y="119"/>
                    <a:pt x="13" y="119"/>
                    <a:pt x="13" y="119"/>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87">
              <a:extLst>
                <a:ext uri="{FF2B5EF4-FFF2-40B4-BE49-F238E27FC236}">
                  <a16:creationId xmlns:a16="http://schemas.microsoft.com/office/drawing/2014/main" id="{F3541E72-9448-41BD-9318-E63152A4B833}"/>
                </a:ext>
              </a:extLst>
            </p:cNvPr>
            <p:cNvSpPr>
              <a:spLocks/>
            </p:cNvSpPr>
            <p:nvPr/>
          </p:nvSpPr>
          <p:spPr bwMode="auto">
            <a:xfrm>
              <a:off x="2646" y="4110"/>
              <a:ext cx="219" cy="212"/>
            </a:xfrm>
            <a:custGeom>
              <a:avLst/>
              <a:gdLst>
                <a:gd name="T0" fmla="*/ 1 w 105"/>
                <a:gd name="T1" fmla="*/ 57 h 102"/>
                <a:gd name="T2" fmla="*/ 0 w 105"/>
                <a:gd name="T3" fmla="*/ 65 h 102"/>
                <a:gd name="T4" fmla="*/ 8 w 105"/>
                <a:gd name="T5" fmla="*/ 69 h 102"/>
                <a:gd name="T6" fmla="*/ 16 w 105"/>
                <a:gd name="T7" fmla="*/ 78 h 102"/>
                <a:gd name="T8" fmla="*/ 18 w 105"/>
                <a:gd name="T9" fmla="*/ 86 h 102"/>
                <a:gd name="T10" fmla="*/ 29 w 105"/>
                <a:gd name="T11" fmla="*/ 88 h 102"/>
                <a:gd name="T12" fmla="*/ 38 w 105"/>
                <a:gd name="T13" fmla="*/ 88 h 102"/>
                <a:gd name="T14" fmla="*/ 46 w 105"/>
                <a:gd name="T15" fmla="*/ 82 h 102"/>
                <a:gd name="T16" fmla="*/ 46 w 105"/>
                <a:gd name="T17" fmla="*/ 88 h 102"/>
                <a:gd name="T18" fmla="*/ 52 w 105"/>
                <a:gd name="T19" fmla="*/ 95 h 102"/>
                <a:gd name="T20" fmla="*/ 62 w 105"/>
                <a:gd name="T21" fmla="*/ 102 h 102"/>
                <a:gd name="T22" fmla="*/ 72 w 105"/>
                <a:gd name="T23" fmla="*/ 99 h 102"/>
                <a:gd name="T24" fmla="*/ 79 w 105"/>
                <a:gd name="T25" fmla="*/ 92 h 102"/>
                <a:gd name="T26" fmla="*/ 91 w 105"/>
                <a:gd name="T27" fmla="*/ 92 h 102"/>
                <a:gd name="T28" fmla="*/ 104 w 105"/>
                <a:gd name="T29" fmla="*/ 85 h 102"/>
                <a:gd name="T30" fmla="*/ 104 w 105"/>
                <a:gd name="T31" fmla="*/ 80 h 102"/>
                <a:gd name="T32" fmla="*/ 102 w 105"/>
                <a:gd name="T33" fmla="*/ 78 h 102"/>
                <a:gd name="T34" fmla="*/ 96 w 105"/>
                <a:gd name="T35" fmla="*/ 71 h 102"/>
                <a:gd name="T36" fmla="*/ 105 w 105"/>
                <a:gd name="T37" fmla="*/ 67 h 102"/>
                <a:gd name="T38" fmla="*/ 105 w 105"/>
                <a:gd name="T39" fmla="*/ 62 h 102"/>
                <a:gd name="T40" fmla="*/ 93 w 105"/>
                <a:gd name="T41" fmla="*/ 49 h 102"/>
                <a:gd name="T42" fmla="*/ 91 w 105"/>
                <a:gd name="T43" fmla="*/ 33 h 102"/>
                <a:gd name="T44" fmla="*/ 85 w 105"/>
                <a:gd name="T45" fmla="*/ 33 h 102"/>
                <a:gd name="T46" fmla="*/ 82 w 105"/>
                <a:gd name="T47" fmla="*/ 41 h 102"/>
                <a:gd name="T48" fmla="*/ 76 w 105"/>
                <a:gd name="T49" fmla="*/ 40 h 102"/>
                <a:gd name="T50" fmla="*/ 70 w 105"/>
                <a:gd name="T51" fmla="*/ 34 h 102"/>
                <a:gd name="T52" fmla="*/ 73 w 105"/>
                <a:gd name="T53" fmla="*/ 31 h 102"/>
                <a:gd name="T54" fmla="*/ 73 w 105"/>
                <a:gd name="T55" fmla="*/ 24 h 102"/>
                <a:gd name="T56" fmla="*/ 81 w 105"/>
                <a:gd name="T57" fmla="*/ 14 h 102"/>
                <a:gd name="T58" fmla="*/ 81 w 105"/>
                <a:gd name="T59" fmla="*/ 9 h 102"/>
                <a:gd name="T60" fmla="*/ 76 w 105"/>
                <a:gd name="T61" fmla="*/ 8 h 102"/>
                <a:gd name="T62" fmla="*/ 69 w 105"/>
                <a:gd name="T63" fmla="*/ 4 h 102"/>
                <a:gd name="T64" fmla="*/ 63 w 105"/>
                <a:gd name="T65" fmla="*/ 5 h 102"/>
                <a:gd name="T66" fmla="*/ 57 w 105"/>
                <a:gd name="T67" fmla="*/ 0 h 102"/>
                <a:gd name="T68" fmla="*/ 50 w 105"/>
                <a:gd name="T69" fmla="*/ 5 h 102"/>
                <a:gd name="T70" fmla="*/ 54 w 105"/>
                <a:gd name="T71" fmla="*/ 11 h 102"/>
                <a:gd name="T72" fmla="*/ 48 w 105"/>
                <a:gd name="T73" fmla="*/ 18 h 102"/>
                <a:gd name="T74" fmla="*/ 43 w 105"/>
                <a:gd name="T75" fmla="*/ 20 h 102"/>
                <a:gd name="T76" fmla="*/ 38 w 105"/>
                <a:gd name="T77" fmla="*/ 16 h 102"/>
                <a:gd name="T78" fmla="*/ 34 w 105"/>
                <a:gd name="T79" fmla="*/ 19 h 102"/>
                <a:gd name="T80" fmla="*/ 33 w 105"/>
                <a:gd name="T81" fmla="*/ 26 h 102"/>
                <a:gd name="T82" fmla="*/ 24 w 105"/>
                <a:gd name="T83" fmla="*/ 34 h 102"/>
                <a:gd name="T84" fmla="*/ 17 w 105"/>
                <a:gd name="T85" fmla="*/ 34 h 102"/>
                <a:gd name="T86" fmla="*/ 0 w 105"/>
                <a:gd name="T87" fmla="*/ 41 h 102"/>
                <a:gd name="T88" fmla="*/ 7 w 105"/>
                <a:gd name="T89" fmla="*/ 49 h 102"/>
                <a:gd name="T90" fmla="*/ 9 w 105"/>
                <a:gd name="T91" fmla="*/ 56 h 102"/>
                <a:gd name="T92" fmla="*/ 1 w 105"/>
                <a:gd name="T93" fmla="*/ 5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5" h="102">
                  <a:moveTo>
                    <a:pt x="1" y="57"/>
                  </a:moveTo>
                  <a:cubicBezTo>
                    <a:pt x="1" y="61"/>
                    <a:pt x="0" y="64"/>
                    <a:pt x="0" y="65"/>
                  </a:cubicBezTo>
                  <a:cubicBezTo>
                    <a:pt x="0" y="67"/>
                    <a:pt x="6" y="67"/>
                    <a:pt x="8" y="69"/>
                  </a:cubicBezTo>
                  <a:cubicBezTo>
                    <a:pt x="11" y="71"/>
                    <a:pt x="15" y="74"/>
                    <a:pt x="16" y="78"/>
                  </a:cubicBezTo>
                  <a:cubicBezTo>
                    <a:pt x="16" y="81"/>
                    <a:pt x="18" y="86"/>
                    <a:pt x="18" y="86"/>
                  </a:cubicBezTo>
                  <a:cubicBezTo>
                    <a:pt x="18" y="86"/>
                    <a:pt x="28" y="86"/>
                    <a:pt x="29" y="88"/>
                  </a:cubicBezTo>
                  <a:cubicBezTo>
                    <a:pt x="30" y="89"/>
                    <a:pt x="36" y="91"/>
                    <a:pt x="38" y="88"/>
                  </a:cubicBezTo>
                  <a:cubicBezTo>
                    <a:pt x="40" y="85"/>
                    <a:pt x="45" y="81"/>
                    <a:pt x="46" y="82"/>
                  </a:cubicBezTo>
                  <a:cubicBezTo>
                    <a:pt x="46" y="83"/>
                    <a:pt x="46" y="86"/>
                    <a:pt x="46" y="88"/>
                  </a:cubicBezTo>
                  <a:cubicBezTo>
                    <a:pt x="46" y="89"/>
                    <a:pt x="50" y="92"/>
                    <a:pt x="52" y="95"/>
                  </a:cubicBezTo>
                  <a:cubicBezTo>
                    <a:pt x="54" y="98"/>
                    <a:pt x="58" y="102"/>
                    <a:pt x="62" y="102"/>
                  </a:cubicBezTo>
                  <a:cubicBezTo>
                    <a:pt x="65" y="102"/>
                    <a:pt x="71" y="101"/>
                    <a:pt x="72" y="99"/>
                  </a:cubicBezTo>
                  <a:cubicBezTo>
                    <a:pt x="74" y="96"/>
                    <a:pt x="76" y="92"/>
                    <a:pt x="79" y="92"/>
                  </a:cubicBezTo>
                  <a:cubicBezTo>
                    <a:pt x="83" y="92"/>
                    <a:pt x="87" y="92"/>
                    <a:pt x="91" y="92"/>
                  </a:cubicBezTo>
                  <a:cubicBezTo>
                    <a:pt x="94" y="92"/>
                    <a:pt x="104" y="87"/>
                    <a:pt x="104" y="85"/>
                  </a:cubicBezTo>
                  <a:cubicBezTo>
                    <a:pt x="104" y="84"/>
                    <a:pt x="104" y="82"/>
                    <a:pt x="104" y="80"/>
                  </a:cubicBezTo>
                  <a:cubicBezTo>
                    <a:pt x="102" y="78"/>
                    <a:pt x="102" y="78"/>
                    <a:pt x="102" y="78"/>
                  </a:cubicBezTo>
                  <a:cubicBezTo>
                    <a:pt x="96" y="71"/>
                    <a:pt x="96" y="71"/>
                    <a:pt x="96" y="71"/>
                  </a:cubicBezTo>
                  <a:cubicBezTo>
                    <a:pt x="105" y="67"/>
                    <a:pt x="105" y="67"/>
                    <a:pt x="105" y="67"/>
                  </a:cubicBezTo>
                  <a:cubicBezTo>
                    <a:pt x="105" y="62"/>
                    <a:pt x="105" y="62"/>
                    <a:pt x="105" y="62"/>
                  </a:cubicBezTo>
                  <a:cubicBezTo>
                    <a:pt x="93" y="49"/>
                    <a:pt x="93" y="49"/>
                    <a:pt x="93" y="49"/>
                  </a:cubicBezTo>
                  <a:cubicBezTo>
                    <a:pt x="91" y="33"/>
                    <a:pt x="91" y="33"/>
                    <a:pt x="91" y="33"/>
                  </a:cubicBezTo>
                  <a:cubicBezTo>
                    <a:pt x="85" y="33"/>
                    <a:pt x="85" y="33"/>
                    <a:pt x="85" y="33"/>
                  </a:cubicBezTo>
                  <a:cubicBezTo>
                    <a:pt x="82" y="41"/>
                    <a:pt x="82" y="41"/>
                    <a:pt x="82" y="41"/>
                  </a:cubicBezTo>
                  <a:cubicBezTo>
                    <a:pt x="76" y="40"/>
                    <a:pt x="76" y="40"/>
                    <a:pt x="76" y="40"/>
                  </a:cubicBezTo>
                  <a:cubicBezTo>
                    <a:pt x="70" y="34"/>
                    <a:pt x="70" y="34"/>
                    <a:pt x="70" y="34"/>
                  </a:cubicBezTo>
                  <a:cubicBezTo>
                    <a:pt x="73" y="31"/>
                    <a:pt x="73" y="31"/>
                    <a:pt x="73" y="31"/>
                  </a:cubicBezTo>
                  <a:cubicBezTo>
                    <a:pt x="73" y="24"/>
                    <a:pt x="73" y="24"/>
                    <a:pt x="73" y="24"/>
                  </a:cubicBezTo>
                  <a:cubicBezTo>
                    <a:pt x="81" y="14"/>
                    <a:pt x="81" y="14"/>
                    <a:pt x="81" y="14"/>
                  </a:cubicBezTo>
                  <a:cubicBezTo>
                    <a:pt x="81" y="9"/>
                    <a:pt x="81" y="9"/>
                    <a:pt x="81" y="9"/>
                  </a:cubicBezTo>
                  <a:cubicBezTo>
                    <a:pt x="76" y="8"/>
                    <a:pt x="76" y="8"/>
                    <a:pt x="76" y="8"/>
                  </a:cubicBezTo>
                  <a:cubicBezTo>
                    <a:pt x="69" y="4"/>
                    <a:pt x="69" y="4"/>
                    <a:pt x="69" y="4"/>
                  </a:cubicBezTo>
                  <a:cubicBezTo>
                    <a:pt x="63" y="5"/>
                    <a:pt x="63" y="5"/>
                    <a:pt x="63" y="5"/>
                  </a:cubicBezTo>
                  <a:cubicBezTo>
                    <a:pt x="57" y="0"/>
                    <a:pt x="57" y="0"/>
                    <a:pt x="57" y="0"/>
                  </a:cubicBezTo>
                  <a:cubicBezTo>
                    <a:pt x="50" y="5"/>
                    <a:pt x="50" y="5"/>
                    <a:pt x="50" y="5"/>
                  </a:cubicBezTo>
                  <a:cubicBezTo>
                    <a:pt x="54" y="11"/>
                    <a:pt x="54" y="11"/>
                    <a:pt x="54" y="11"/>
                  </a:cubicBezTo>
                  <a:cubicBezTo>
                    <a:pt x="48" y="18"/>
                    <a:pt x="48" y="18"/>
                    <a:pt x="48" y="18"/>
                  </a:cubicBezTo>
                  <a:cubicBezTo>
                    <a:pt x="43" y="20"/>
                    <a:pt x="43" y="20"/>
                    <a:pt x="43" y="20"/>
                  </a:cubicBezTo>
                  <a:cubicBezTo>
                    <a:pt x="38" y="16"/>
                    <a:pt x="38" y="16"/>
                    <a:pt x="38" y="16"/>
                  </a:cubicBezTo>
                  <a:cubicBezTo>
                    <a:pt x="34" y="19"/>
                    <a:pt x="34" y="19"/>
                    <a:pt x="34" y="19"/>
                  </a:cubicBezTo>
                  <a:cubicBezTo>
                    <a:pt x="33" y="26"/>
                    <a:pt x="33" y="26"/>
                    <a:pt x="33" y="26"/>
                  </a:cubicBezTo>
                  <a:cubicBezTo>
                    <a:pt x="24" y="34"/>
                    <a:pt x="24" y="34"/>
                    <a:pt x="24" y="34"/>
                  </a:cubicBezTo>
                  <a:cubicBezTo>
                    <a:pt x="17" y="34"/>
                    <a:pt x="17" y="34"/>
                    <a:pt x="17" y="34"/>
                  </a:cubicBezTo>
                  <a:cubicBezTo>
                    <a:pt x="0" y="41"/>
                    <a:pt x="0" y="41"/>
                    <a:pt x="0" y="41"/>
                  </a:cubicBezTo>
                  <a:cubicBezTo>
                    <a:pt x="7" y="49"/>
                    <a:pt x="7" y="49"/>
                    <a:pt x="7" y="49"/>
                  </a:cubicBezTo>
                  <a:cubicBezTo>
                    <a:pt x="9" y="56"/>
                    <a:pt x="9" y="56"/>
                    <a:pt x="9" y="56"/>
                  </a:cubicBezTo>
                  <a:lnTo>
                    <a:pt x="1" y="57"/>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88">
              <a:extLst>
                <a:ext uri="{FF2B5EF4-FFF2-40B4-BE49-F238E27FC236}">
                  <a16:creationId xmlns:a16="http://schemas.microsoft.com/office/drawing/2014/main" id="{A7244666-A3CC-4533-A1FA-9EE97985FE58}"/>
                </a:ext>
              </a:extLst>
            </p:cNvPr>
            <p:cNvSpPr>
              <a:spLocks/>
            </p:cNvSpPr>
            <p:nvPr/>
          </p:nvSpPr>
          <p:spPr bwMode="auto">
            <a:xfrm>
              <a:off x="2792" y="3941"/>
              <a:ext cx="152" cy="254"/>
            </a:xfrm>
            <a:custGeom>
              <a:avLst/>
              <a:gdLst>
                <a:gd name="T0" fmla="*/ 42 w 152"/>
                <a:gd name="T1" fmla="*/ 0 h 254"/>
                <a:gd name="T2" fmla="*/ 58 w 152"/>
                <a:gd name="T3" fmla="*/ 29 h 254"/>
                <a:gd name="T4" fmla="*/ 71 w 152"/>
                <a:gd name="T5" fmla="*/ 29 h 254"/>
                <a:gd name="T6" fmla="*/ 79 w 152"/>
                <a:gd name="T7" fmla="*/ 23 h 254"/>
                <a:gd name="T8" fmla="*/ 106 w 152"/>
                <a:gd name="T9" fmla="*/ 29 h 254"/>
                <a:gd name="T10" fmla="*/ 115 w 152"/>
                <a:gd name="T11" fmla="*/ 25 h 254"/>
                <a:gd name="T12" fmla="*/ 121 w 152"/>
                <a:gd name="T13" fmla="*/ 35 h 254"/>
                <a:gd name="T14" fmla="*/ 115 w 152"/>
                <a:gd name="T15" fmla="*/ 48 h 254"/>
                <a:gd name="T16" fmla="*/ 129 w 152"/>
                <a:gd name="T17" fmla="*/ 62 h 254"/>
                <a:gd name="T18" fmla="*/ 129 w 152"/>
                <a:gd name="T19" fmla="*/ 81 h 254"/>
                <a:gd name="T20" fmla="*/ 148 w 152"/>
                <a:gd name="T21" fmla="*/ 96 h 254"/>
                <a:gd name="T22" fmla="*/ 146 w 152"/>
                <a:gd name="T23" fmla="*/ 114 h 254"/>
                <a:gd name="T24" fmla="*/ 152 w 152"/>
                <a:gd name="T25" fmla="*/ 127 h 254"/>
                <a:gd name="T26" fmla="*/ 133 w 152"/>
                <a:gd name="T27" fmla="*/ 144 h 254"/>
                <a:gd name="T28" fmla="*/ 135 w 152"/>
                <a:gd name="T29" fmla="*/ 154 h 254"/>
                <a:gd name="T30" fmla="*/ 110 w 152"/>
                <a:gd name="T31" fmla="*/ 177 h 254"/>
                <a:gd name="T32" fmla="*/ 100 w 152"/>
                <a:gd name="T33" fmla="*/ 206 h 254"/>
                <a:gd name="T34" fmla="*/ 87 w 152"/>
                <a:gd name="T35" fmla="*/ 208 h 254"/>
                <a:gd name="T36" fmla="*/ 87 w 152"/>
                <a:gd name="T37" fmla="*/ 227 h 254"/>
                <a:gd name="T38" fmla="*/ 71 w 152"/>
                <a:gd name="T39" fmla="*/ 239 h 254"/>
                <a:gd name="T40" fmla="*/ 44 w 152"/>
                <a:gd name="T41" fmla="*/ 237 h 254"/>
                <a:gd name="T42" fmla="*/ 31 w 152"/>
                <a:gd name="T43" fmla="*/ 237 h 254"/>
                <a:gd name="T44" fmla="*/ 25 w 152"/>
                <a:gd name="T45" fmla="*/ 254 h 254"/>
                <a:gd name="T46" fmla="*/ 12 w 152"/>
                <a:gd name="T47" fmla="*/ 252 h 254"/>
                <a:gd name="T48" fmla="*/ 0 w 152"/>
                <a:gd name="T49" fmla="*/ 239 h 254"/>
                <a:gd name="T50" fmla="*/ 6 w 152"/>
                <a:gd name="T51" fmla="*/ 233 h 254"/>
                <a:gd name="T52" fmla="*/ 6 w 152"/>
                <a:gd name="T53" fmla="*/ 219 h 254"/>
                <a:gd name="T54" fmla="*/ 23 w 152"/>
                <a:gd name="T55" fmla="*/ 198 h 254"/>
                <a:gd name="T56" fmla="*/ 33 w 152"/>
                <a:gd name="T57" fmla="*/ 202 h 254"/>
                <a:gd name="T58" fmla="*/ 33 w 152"/>
                <a:gd name="T59" fmla="*/ 185 h 254"/>
                <a:gd name="T60" fmla="*/ 54 w 152"/>
                <a:gd name="T61" fmla="*/ 169 h 254"/>
                <a:gd name="T62" fmla="*/ 44 w 152"/>
                <a:gd name="T63" fmla="*/ 152 h 254"/>
                <a:gd name="T64" fmla="*/ 50 w 152"/>
                <a:gd name="T65" fmla="*/ 137 h 254"/>
                <a:gd name="T66" fmla="*/ 35 w 152"/>
                <a:gd name="T67" fmla="*/ 123 h 254"/>
                <a:gd name="T68" fmla="*/ 50 w 152"/>
                <a:gd name="T69" fmla="*/ 104 h 254"/>
                <a:gd name="T70" fmla="*/ 50 w 152"/>
                <a:gd name="T71" fmla="*/ 81 h 254"/>
                <a:gd name="T72" fmla="*/ 58 w 152"/>
                <a:gd name="T73" fmla="*/ 71 h 254"/>
                <a:gd name="T74" fmla="*/ 42 w 152"/>
                <a:gd name="T75" fmla="*/ 69 h 254"/>
                <a:gd name="T76" fmla="*/ 29 w 152"/>
                <a:gd name="T77" fmla="*/ 73 h 254"/>
                <a:gd name="T78" fmla="*/ 23 w 152"/>
                <a:gd name="T79" fmla="*/ 69 h 254"/>
                <a:gd name="T80" fmla="*/ 37 w 152"/>
                <a:gd name="T81" fmla="*/ 58 h 254"/>
                <a:gd name="T82" fmla="*/ 37 w 152"/>
                <a:gd name="T83" fmla="*/ 33 h 254"/>
                <a:gd name="T84" fmla="*/ 29 w 152"/>
                <a:gd name="T85" fmla="*/ 8 h 254"/>
                <a:gd name="T86" fmla="*/ 42 w 152"/>
                <a:gd name="T8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254">
                  <a:moveTo>
                    <a:pt x="42" y="0"/>
                  </a:moveTo>
                  <a:lnTo>
                    <a:pt x="58" y="29"/>
                  </a:lnTo>
                  <a:lnTo>
                    <a:pt x="71" y="29"/>
                  </a:lnTo>
                  <a:lnTo>
                    <a:pt x="79" y="23"/>
                  </a:lnTo>
                  <a:lnTo>
                    <a:pt x="106" y="29"/>
                  </a:lnTo>
                  <a:lnTo>
                    <a:pt x="115" y="25"/>
                  </a:lnTo>
                  <a:lnTo>
                    <a:pt x="121" y="35"/>
                  </a:lnTo>
                  <a:lnTo>
                    <a:pt x="115" y="48"/>
                  </a:lnTo>
                  <a:lnTo>
                    <a:pt x="129" y="62"/>
                  </a:lnTo>
                  <a:lnTo>
                    <a:pt x="129" y="81"/>
                  </a:lnTo>
                  <a:lnTo>
                    <a:pt x="148" y="96"/>
                  </a:lnTo>
                  <a:lnTo>
                    <a:pt x="146" y="114"/>
                  </a:lnTo>
                  <a:lnTo>
                    <a:pt x="152" y="127"/>
                  </a:lnTo>
                  <a:lnTo>
                    <a:pt x="133" y="144"/>
                  </a:lnTo>
                  <a:lnTo>
                    <a:pt x="135" y="154"/>
                  </a:lnTo>
                  <a:lnTo>
                    <a:pt x="110" y="177"/>
                  </a:lnTo>
                  <a:lnTo>
                    <a:pt x="100" y="206"/>
                  </a:lnTo>
                  <a:lnTo>
                    <a:pt x="87" y="208"/>
                  </a:lnTo>
                  <a:lnTo>
                    <a:pt x="87" y="227"/>
                  </a:lnTo>
                  <a:lnTo>
                    <a:pt x="71" y="239"/>
                  </a:lnTo>
                  <a:lnTo>
                    <a:pt x="44" y="237"/>
                  </a:lnTo>
                  <a:lnTo>
                    <a:pt x="31" y="237"/>
                  </a:lnTo>
                  <a:lnTo>
                    <a:pt x="25" y="254"/>
                  </a:lnTo>
                  <a:lnTo>
                    <a:pt x="12" y="252"/>
                  </a:lnTo>
                  <a:lnTo>
                    <a:pt x="0" y="239"/>
                  </a:lnTo>
                  <a:lnTo>
                    <a:pt x="6" y="233"/>
                  </a:lnTo>
                  <a:lnTo>
                    <a:pt x="6" y="219"/>
                  </a:lnTo>
                  <a:lnTo>
                    <a:pt x="23" y="198"/>
                  </a:lnTo>
                  <a:lnTo>
                    <a:pt x="33" y="202"/>
                  </a:lnTo>
                  <a:lnTo>
                    <a:pt x="33" y="185"/>
                  </a:lnTo>
                  <a:lnTo>
                    <a:pt x="54" y="169"/>
                  </a:lnTo>
                  <a:lnTo>
                    <a:pt x="44" y="152"/>
                  </a:lnTo>
                  <a:lnTo>
                    <a:pt x="50" y="137"/>
                  </a:lnTo>
                  <a:lnTo>
                    <a:pt x="35" y="123"/>
                  </a:lnTo>
                  <a:lnTo>
                    <a:pt x="50" y="104"/>
                  </a:lnTo>
                  <a:lnTo>
                    <a:pt x="50" y="81"/>
                  </a:lnTo>
                  <a:lnTo>
                    <a:pt x="58" y="71"/>
                  </a:lnTo>
                  <a:lnTo>
                    <a:pt x="42" y="69"/>
                  </a:lnTo>
                  <a:lnTo>
                    <a:pt x="29" y="73"/>
                  </a:lnTo>
                  <a:lnTo>
                    <a:pt x="23" y="69"/>
                  </a:lnTo>
                  <a:lnTo>
                    <a:pt x="37" y="58"/>
                  </a:lnTo>
                  <a:lnTo>
                    <a:pt x="37" y="33"/>
                  </a:lnTo>
                  <a:lnTo>
                    <a:pt x="29" y="8"/>
                  </a:lnTo>
                  <a:lnTo>
                    <a:pt x="42" y="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89">
              <a:extLst>
                <a:ext uri="{FF2B5EF4-FFF2-40B4-BE49-F238E27FC236}">
                  <a16:creationId xmlns:a16="http://schemas.microsoft.com/office/drawing/2014/main" id="{051C0264-330C-4998-9D9D-1CE9AFDBBAB1}"/>
                </a:ext>
              </a:extLst>
            </p:cNvPr>
            <p:cNvSpPr>
              <a:spLocks noEditPoints="1"/>
            </p:cNvSpPr>
            <p:nvPr/>
          </p:nvSpPr>
          <p:spPr bwMode="auto">
            <a:xfrm>
              <a:off x="4203" y="1755"/>
              <a:ext cx="598" cy="756"/>
            </a:xfrm>
            <a:custGeom>
              <a:avLst/>
              <a:gdLst>
                <a:gd name="T0" fmla="*/ 7 w 287"/>
                <a:gd name="T1" fmla="*/ 247 h 363"/>
                <a:gd name="T2" fmla="*/ 23 w 287"/>
                <a:gd name="T3" fmla="*/ 214 h 363"/>
                <a:gd name="T4" fmla="*/ 38 w 287"/>
                <a:gd name="T5" fmla="*/ 203 h 363"/>
                <a:gd name="T6" fmla="*/ 42 w 287"/>
                <a:gd name="T7" fmla="*/ 213 h 363"/>
                <a:gd name="T8" fmla="*/ 54 w 287"/>
                <a:gd name="T9" fmla="*/ 191 h 363"/>
                <a:gd name="T10" fmla="*/ 27 w 287"/>
                <a:gd name="T11" fmla="*/ 181 h 363"/>
                <a:gd name="T12" fmla="*/ 47 w 287"/>
                <a:gd name="T13" fmla="*/ 153 h 363"/>
                <a:gd name="T14" fmla="*/ 76 w 287"/>
                <a:gd name="T15" fmla="*/ 114 h 363"/>
                <a:gd name="T16" fmla="*/ 117 w 287"/>
                <a:gd name="T17" fmla="*/ 85 h 363"/>
                <a:gd name="T18" fmla="*/ 155 w 287"/>
                <a:gd name="T19" fmla="*/ 58 h 363"/>
                <a:gd name="T20" fmla="*/ 179 w 287"/>
                <a:gd name="T21" fmla="*/ 61 h 363"/>
                <a:gd name="T22" fmla="*/ 168 w 287"/>
                <a:gd name="T23" fmla="*/ 53 h 363"/>
                <a:gd name="T24" fmla="*/ 172 w 287"/>
                <a:gd name="T25" fmla="*/ 34 h 363"/>
                <a:gd name="T26" fmla="*/ 205 w 287"/>
                <a:gd name="T27" fmla="*/ 2 h 363"/>
                <a:gd name="T28" fmla="*/ 218 w 287"/>
                <a:gd name="T29" fmla="*/ 18 h 363"/>
                <a:gd name="T30" fmla="*/ 224 w 287"/>
                <a:gd name="T31" fmla="*/ 39 h 363"/>
                <a:gd name="T32" fmla="*/ 247 w 287"/>
                <a:gd name="T33" fmla="*/ 45 h 363"/>
                <a:gd name="T34" fmla="*/ 246 w 287"/>
                <a:gd name="T35" fmla="*/ 64 h 363"/>
                <a:gd name="T36" fmla="*/ 226 w 287"/>
                <a:gd name="T37" fmla="*/ 84 h 363"/>
                <a:gd name="T38" fmla="*/ 204 w 287"/>
                <a:gd name="T39" fmla="*/ 107 h 363"/>
                <a:gd name="T40" fmla="*/ 184 w 287"/>
                <a:gd name="T41" fmla="*/ 113 h 363"/>
                <a:gd name="T42" fmla="*/ 187 w 287"/>
                <a:gd name="T43" fmla="*/ 124 h 363"/>
                <a:gd name="T44" fmla="*/ 209 w 287"/>
                <a:gd name="T45" fmla="*/ 135 h 363"/>
                <a:gd name="T46" fmla="*/ 212 w 287"/>
                <a:gd name="T47" fmla="*/ 161 h 363"/>
                <a:gd name="T48" fmla="*/ 202 w 287"/>
                <a:gd name="T49" fmla="*/ 179 h 363"/>
                <a:gd name="T50" fmla="*/ 220 w 287"/>
                <a:gd name="T51" fmla="*/ 168 h 363"/>
                <a:gd name="T52" fmla="*/ 246 w 287"/>
                <a:gd name="T53" fmla="*/ 163 h 363"/>
                <a:gd name="T54" fmla="*/ 272 w 287"/>
                <a:gd name="T55" fmla="*/ 159 h 363"/>
                <a:gd name="T56" fmla="*/ 264 w 287"/>
                <a:gd name="T57" fmla="*/ 191 h 363"/>
                <a:gd name="T58" fmla="*/ 275 w 287"/>
                <a:gd name="T59" fmla="*/ 228 h 363"/>
                <a:gd name="T60" fmla="*/ 264 w 287"/>
                <a:gd name="T61" fmla="*/ 239 h 363"/>
                <a:gd name="T62" fmla="*/ 251 w 287"/>
                <a:gd name="T63" fmla="*/ 254 h 363"/>
                <a:gd name="T64" fmla="*/ 241 w 287"/>
                <a:gd name="T65" fmla="*/ 284 h 363"/>
                <a:gd name="T66" fmla="*/ 224 w 287"/>
                <a:gd name="T67" fmla="*/ 289 h 363"/>
                <a:gd name="T68" fmla="*/ 207 w 287"/>
                <a:gd name="T69" fmla="*/ 289 h 363"/>
                <a:gd name="T70" fmla="*/ 178 w 287"/>
                <a:gd name="T71" fmla="*/ 280 h 363"/>
                <a:gd name="T72" fmla="*/ 161 w 287"/>
                <a:gd name="T73" fmla="*/ 298 h 363"/>
                <a:gd name="T74" fmla="*/ 144 w 287"/>
                <a:gd name="T75" fmla="*/ 312 h 363"/>
                <a:gd name="T76" fmla="*/ 136 w 287"/>
                <a:gd name="T77" fmla="*/ 326 h 363"/>
                <a:gd name="T78" fmla="*/ 124 w 287"/>
                <a:gd name="T79" fmla="*/ 349 h 363"/>
                <a:gd name="T80" fmla="*/ 91 w 287"/>
                <a:gd name="T81" fmla="*/ 357 h 363"/>
                <a:gd name="T82" fmla="*/ 70 w 287"/>
                <a:gd name="T83" fmla="*/ 352 h 363"/>
                <a:gd name="T84" fmla="*/ 59 w 287"/>
                <a:gd name="T85" fmla="*/ 354 h 363"/>
                <a:gd name="T86" fmla="*/ 26 w 287"/>
                <a:gd name="T87" fmla="*/ 346 h 363"/>
                <a:gd name="T88" fmla="*/ 20 w 287"/>
                <a:gd name="T89" fmla="*/ 322 h 363"/>
                <a:gd name="T90" fmla="*/ 26 w 287"/>
                <a:gd name="T91" fmla="*/ 301 h 363"/>
                <a:gd name="T92" fmla="*/ 25 w 287"/>
                <a:gd name="T93" fmla="*/ 278 h 363"/>
                <a:gd name="T94" fmla="*/ 30 w 287"/>
                <a:gd name="T95" fmla="*/ 60 h 363"/>
                <a:gd name="T96" fmla="*/ 30 w 287"/>
                <a:gd name="T97" fmla="*/ 95 h 363"/>
                <a:gd name="T98" fmla="*/ 40 w 287"/>
                <a:gd name="T99" fmla="*/ 64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 h="363">
                  <a:moveTo>
                    <a:pt x="0" y="264"/>
                  </a:moveTo>
                  <a:cubicBezTo>
                    <a:pt x="0" y="263"/>
                    <a:pt x="1" y="263"/>
                    <a:pt x="1" y="262"/>
                  </a:cubicBezTo>
                  <a:cubicBezTo>
                    <a:pt x="4" y="255"/>
                    <a:pt x="5" y="250"/>
                    <a:pt x="7" y="247"/>
                  </a:cubicBezTo>
                  <a:cubicBezTo>
                    <a:pt x="9" y="245"/>
                    <a:pt x="14" y="244"/>
                    <a:pt x="17" y="240"/>
                  </a:cubicBezTo>
                  <a:cubicBezTo>
                    <a:pt x="21" y="235"/>
                    <a:pt x="26" y="231"/>
                    <a:pt x="26" y="227"/>
                  </a:cubicBezTo>
                  <a:cubicBezTo>
                    <a:pt x="27" y="223"/>
                    <a:pt x="25" y="216"/>
                    <a:pt x="23" y="214"/>
                  </a:cubicBezTo>
                  <a:cubicBezTo>
                    <a:pt x="20" y="212"/>
                    <a:pt x="20" y="207"/>
                    <a:pt x="20" y="206"/>
                  </a:cubicBezTo>
                  <a:cubicBezTo>
                    <a:pt x="21" y="204"/>
                    <a:pt x="28" y="197"/>
                    <a:pt x="30" y="197"/>
                  </a:cubicBezTo>
                  <a:cubicBezTo>
                    <a:pt x="31" y="196"/>
                    <a:pt x="38" y="202"/>
                    <a:pt x="38" y="203"/>
                  </a:cubicBezTo>
                  <a:cubicBezTo>
                    <a:pt x="37" y="205"/>
                    <a:pt x="32" y="208"/>
                    <a:pt x="31" y="211"/>
                  </a:cubicBezTo>
                  <a:cubicBezTo>
                    <a:pt x="29" y="213"/>
                    <a:pt x="34" y="213"/>
                    <a:pt x="36" y="214"/>
                  </a:cubicBezTo>
                  <a:cubicBezTo>
                    <a:pt x="38" y="215"/>
                    <a:pt x="39" y="215"/>
                    <a:pt x="42" y="213"/>
                  </a:cubicBezTo>
                  <a:cubicBezTo>
                    <a:pt x="46" y="210"/>
                    <a:pt x="48" y="206"/>
                    <a:pt x="51" y="207"/>
                  </a:cubicBezTo>
                  <a:cubicBezTo>
                    <a:pt x="54" y="208"/>
                    <a:pt x="59" y="207"/>
                    <a:pt x="61" y="203"/>
                  </a:cubicBezTo>
                  <a:cubicBezTo>
                    <a:pt x="62" y="200"/>
                    <a:pt x="61" y="192"/>
                    <a:pt x="54" y="191"/>
                  </a:cubicBezTo>
                  <a:cubicBezTo>
                    <a:pt x="47" y="189"/>
                    <a:pt x="42" y="191"/>
                    <a:pt x="40" y="192"/>
                  </a:cubicBezTo>
                  <a:cubicBezTo>
                    <a:pt x="39" y="193"/>
                    <a:pt x="37" y="191"/>
                    <a:pt x="35" y="188"/>
                  </a:cubicBezTo>
                  <a:cubicBezTo>
                    <a:pt x="32" y="185"/>
                    <a:pt x="27" y="182"/>
                    <a:pt x="27" y="181"/>
                  </a:cubicBezTo>
                  <a:cubicBezTo>
                    <a:pt x="27" y="180"/>
                    <a:pt x="29" y="177"/>
                    <a:pt x="33" y="174"/>
                  </a:cubicBezTo>
                  <a:cubicBezTo>
                    <a:pt x="37" y="170"/>
                    <a:pt x="42" y="162"/>
                    <a:pt x="44" y="161"/>
                  </a:cubicBezTo>
                  <a:cubicBezTo>
                    <a:pt x="47" y="161"/>
                    <a:pt x="46" y="156"/>
                    <a:pt x="47" y="153"/>
                  </a:cubicBezTo>
                  <a:cubicBezTo>
                    <a:pt x="49" y="151"/>
                    <a:pt x="54" y="143"/>
                    <a:pt x="54" y="139"/>
                  </a:cubicBezTo>
                  <a:cubicBezTo>
                    <a:pt x="53" y="135"/>
                    <a:pt x="53" y="134"/>
                    <a:pt x="60" y="130"/>
                  </a:cubicBezTo>
                  <a:cubicBezTo>
                    <a:pt x="66" y="125"/>
                    <a:pt x="75" y="118"/>
                    <a:pt x="76" y="114"/>
                  </a:cubicBezTo>
                  <a:cubicBezTo>
                    <a:pt x="77" y="111"/>
                    <a:pt x="84" y="105"/>
                    <a:pt x="89" y="101"/>
                  </a:cubicBezTo>
                  <a:cubicBezTo>
                    <a:pt x="95" y="98"/>
                    <a:pt x="98" y="99"/>
                    <a:pt x="102" y="94"/>
                  </a:cubicBezTo>
                  <a:cubicBezTo>
                    <a:pt x="106" y="89"/>
                    <a:pt x="115" y="87"/>
                    <a:pt x="117" y="85"/>
                  </a:cubicBezTo>
                  <a:cubicBezTo>
                    <a:pt x="120" y="83"/>
                    <a:pt x="129" y="76"/>
                    <a:pt x="131" y="73"/>
                  </a:cubicBezTo>
                  <a:cubicBezTo>
                    <a:pt x="133" y="71"/>
                    <a:pt x="143" y="64"/>
                    <a:pt x="146" y="61"/>
                  </a:cubicBezTo>
                  <a:cubicBezTo>
                    <a:pt x="148" y="59"/>
                    <a:pt x="152" y="60"/>
                    <a:pt x="155" y="58"/>
                  </a:cubicBezTo>
                  <a:cubicBezTo>
                    <a:pt x="157" y="56"/>
                    <a:pt x="160" y="56"/>
                    <a:pt x="161" y="57"/>
                  </a:cubicBezTo>
                  <a:cubicBezTo>
                    <a:pt x="162" y="59"/>
                    <a:pt x="167" y="60"/>
                    <a:pt x="170" y="59"/>
                  </a:cubicBezTo>
                  <a:cubicBezTo>
                    <a:pt x="173" y="58"/>
                    <a:pt x="178" y="61"/>
                    <a:pt x="179" y="61"/>
                  </a:cubicBezTo>
                  <a:cubicBezTo>
                    <a:pt x="180" y="60"/>
                    <a:pt x="188" y="55"/>
                    <a:pt x="184" y="54"/>
                  </a:cubicBezTo>
                  <a:cubicBezTo>
                    <a:pt x="181" y="53"/>
                    <a:pt x="180" y="51"/>
                    <a:pt x="176" y="53"/>
                  </a:cubicBezTo>
                  <a:cubicBezTo>
                    <a:pt x="172" y="54"/>
                    <a:pt x="170" y="52"/>
                    <a:pt x="168" y="53"/>
                  </a:cubicBezTo>
                  <a:cubicBezTo>
                    <a:pt x="165" y="53"/>
                    <a:pt x="166" y="49"/>
                    <a:pt x="168" y="46"/>
                  </a:cubicBezTo>
                  <a:cubicBezTo>
                    <a:pt x="170" y="43"/>
                    <a:pt x="172" y="45"/>
                    <a:pt x="173" y="41"/>
                  </a:cubicBezTo>
                  <a:cubicBezTo>
                    <a:pt x="174" y="38"/>
                    <a:pt x="173" y="36"/>
                    <a:pt x="172" y="34"/>
                  </a:cubicBezTo>
                  <a:cubicBezTo>
                    <a:pt x="171" y="33"/>
                    <a:pt x="173" y="28"/>
                    <a:pt x="175" y="25"/>
                  </a:cubicBezTo>
                  <a:cubicBezTo>
                    <a:pt x="177" y="22"/>
                    <a:pt x="181" y="23"/>
                    <a:pt x="184" y="21"/>
                  </a:cubicBezTo>
                  <a:cubicBezTo>
                    <a:pt x="187" y="18"/>
                    <a:pt x="203" y="4"/>
                    <a:pt x="205" y="2"/>
                  </a:cubicBezTo>
                  <a:cubicBezTo>
                    <a:pt x="207" y="0"/>
                    <a:pt x="209" y="4"/>
                    <a:pt x="208" y="7"/>
                  </a:cubicBezTo>
                  <a:cubicBezTo>
                    <a:pt x="208" y="9"/>
                    <a:pt x="210" y="13"/>
                    <a:pt x="212" y="13"/>
                  </a:cubicBezTo>
                  <a:cubicBezTo>
                    <a:pt x="215" y="14"/>
                    <a:pt x="218" y="16"/>
                    <a:pt x="218" y="18"/>
                  </a:cubicBezTo>
                  <a:cubicBezTo>
                    <a:pt x="218" y="20"/>
                    <a:pt x="216" y="24"/>
                    <a:pt x="218" y="26"/>
                  </a:cubicBezTo>
                  <a:cubicBezTo>
                    <a:pt x="219" y="28"/>
                    <a:pt x="220" y="34"/>
                    <a:pt x="219" y="35"/>
                  </a:cubicBezTo>
                  <a:cubicBezTo>
                    <a:pt x="217" y="37"/>
                    <a:pt x="219" y="41"/>
                    <a:pt x="224" y="39"/>
                  </a:cubicBezTo>
                  <a:cubicBezTo>
                    <a:pt x="229" y="37"/>
                    <a:pt x="236" y="42"/>
                    <a:pt x="236" y="45"/>
                  </a:cubicBezTo>
                  <a:cubicBezTo>
                    <a:pt x="236" y="48"/>
                    <a:pt x="238" y="51"/>
                    <a:pt x="241" y="48"/>
                  </a:cubicBezTo>
                  <a:cubicBezTo>
                    <a:pt x="244" y="46"/>
                    <a:pt x="246" y="44"/>
                    <a:pt x="247" y="45"/>
                  </a:cubicBezTo>
                  <a:cubicBezTo>
                    <a:pt x="248" y="47"/>
                    <a:pt x="247" y="50"/>
                    <a:pt x="248" y="52"/>
                  </a:cubicBezTo>
                  <a:cubicBezTo>
                    <a:pt x="248" y="54"/>
                    <a:pt x="252" y="56"/>
                    <a:pt x="251" y="58"/>
                  </a:cubicBezTo>
                  <a:cubicBezTo>
                    <a:pt x="250" y="60"/>
                    <a:pt x="250" y="61"/>
                    <a:pt x="246" y="64"/>
                  </a:cubicBezTo>
                  <a:cubicBezTo>
                    <a:pt x="242" y="67"/>
                    <a:pt x="240" y="67"/>
                    <a:pt x="238" y="70"/>
                  </a:cubicBezTo>
                  <a:cubicBezTo>
                    <a:pt x="235" y="73"/>
                    <a:pt x="232" y="76"/>
                    <a:pt x="230" y="79"/>
                  </a:cubicBezTo>
                  <a:cubicBezTo>
                    <a:pt x="229" y="82"/>
                    <a:pt x="229" y="84"/>
                    <a:pt x="226" y="84"/>
                  </a:cubicBezTo>
                  <a:cubicBezTo>
                    <a:pt x="224" y="85"/>
                    <a:pt x="211" y="81"/>
                    <a:pt x="209" y="85"/>
                  </a:cubicBezTo>
                  <a:cubicBezTo>
                    <a:pt x="206" y="89"/>
                    <a:pt x="201" y="94"/>
                    <a:pt x="203" y="98"/>
                  </a:cubicBezTo>
                  <a:cubicBezTo>
                    <a:pt x="204" y="102"/>
                    <a:pt x="204" y="104"/>
                    <a:pt x="204" y="107"/>
                  </a:cubicBezTo>
                  <a:cubicBezTo>
                    <a:pt x="203" y="111"/>
                    <a:pt x="201" y="114"/>
                    <a:pt x="198" y="113"/>
                  </a:cubicBezTo>
                  <a:cubicBezTo>
                    <a:pt x="196" y="112"/>
                    <a:pt x="193" y="113"/>
                    <a:pt x="192" y="114"/>
                  </a:cubicBezTo>
                  <a:cubicBezTo>
                    <a:pt x="190" y="114"/>
                    <a:pt x="185" y="115"/>
                    <a:pt x="184" y="113"/>
                  </a:cubicBezTo>
                  <a:cubicBezTo>
                    <a:pt x="182" y="112"/>
                    <a:pt x="179" y="111"/>
                    <a:pt x="178" y="113"/>
                  </a:cubicBezTo>
                  <a:cubicBezTo>
                    <a:pt x="177" y="114"/>
                    <a:pt x="180" y="118"/>
                    <a:pt x="180" y="121"/>
                  </a:cubicBezTo>
                  <a:cubicBezTo>
                    <a:pt x="180" y="124"/>
                    <a:pt x="183" y="125"/>
                    <a:pt x="187" y="124"/>
                  </a:cubicBezTo>
                  <a:cubicBezTo>
                    <a:pt x="191" y="123"/>
                    <a:pt x="191" y="120"/>
                    <a:pt x="195" y="122"/>
                  </a:cubicBezTo>
                  <a:cubicBezTo>
                    <a:pt x="198" y="124"/>
                    <a:pt x="200" y="124"/>
                    <a:pt x="204" y="127"/>
                  </a:cubicBezTo>
                  <a:cubicBezTo>
                    <a:pt x="207" y="130"/>
                    <a:pt x="208" y="129"/>
                    <a:pt x="209" y="135"/>
                  </a:cubicBezTo>
                  <a:cubicBezTo>
                    <a:pt x="210" y="141"/>
                    <a:pt x="213" y="139"/>
                    <a:pt x="214" y="145"/>
                  </a:cubicBezTo>
                  <a:cubicBezTo>
                    <a:pt x="216" y="151"/>
                    <a:pt x="216" y="150"/>
                    <a:pt x="216" y="154"/>
                  </a:cubicBezTo>
                  <a:cubicBezTo>
                    <a:pt x="216" y="158"/>
                    <a:pt x="214" y="159"/>
                    <a:pt x="212" y="161"/>
                  </a:cubicBezTo>
                  <a:cubicBezTo>
                    <a:pt x="210" y="163"/>
                    <a:pt x="210" y="165"/>
                    <a:pt x="207" y="167"/>
                  </a:cubicBezTo>
                  <a:cubicBezTo>
                    <a:pt x="203" y="169"/>
                    <a:pt x="199" y="171"/>
                    <a:pt x="199" y="174"/>
                  </a:cubicBezTo>
                  <a:cubicBezTo>
                    <a:pt x="198" y="177"/>
                    <a:pt x="203" y="178"/>
                    <a:pt x="202" y="179"/>
                  </a:cubicBezTo>
                  <a:cubicBezTo>
                    <a:pt x="200" y="181"/>
                    <a:pt x="207" y="179"/>
                    <a:pt x="205" y="176"/>
                  </a:cubicBezTo>
                  <a:cubicBezTo>
                    <a:pt x="203" y="172"/>
                    <a:pt x="207" y="169"/>
                    <a:pt x="208" y="169"/>
                  </a:cubicBezTo>
                  <a:cubicBezTo>
                    <a:pt x="209" y="169"/>
                    <a:pt x="219" y="171"/>
                    <a:pt x="220" y="168"/>
                  </a:cubicBezTo>
                  <a:cubicBezTo>
                    <a:pt x="222" y="164"/>
                    <a:pt x="221" y="159"/>
                    <a:pt x="227" y="161"/>
                  </a:cubicBezTo>
                  <a:cubicBezTo>
                    <a:pt x="233" y="162"/>
                    <a:pt x="230" y="161"/>
                    <a:pt x="234" y="160"/>
                  </a:cubicBezTo>
                  <a:cubicBezTo>
                    <a:pt x="238" y="160"/>
                    <a:pt x="243" y="161"/>
                    <a:pt x="246" y="163"/>
                  </a:cubicBezTo>
                  <a:cubicBezTo>
                    <a:pt x="248" y="165"/>
                    <a:pt x="255" y="161"/>
                    <a:pt x="257" y="159"/>
                  </a:cubicBezTo>
                  <a:cubicBezTo>
                    <a:pt x="258" y="158"/>
                    <a:pt x="263" y="158"/>
                    <a:pt x="264" y="160"/>
                  </a:cubicBezTo>
                  <a:cubicBezTo>
                    <a:pt x="265" y="161"/>
                    <a:pt x="271" y="160"/>
                    <a:pt x="272" y="159"/>
                  </a:cubicBezTo>
                  <a:cubicBezTo>
                    <a:pt x="274" y="158"/>
                    <a:pt x="287" y="168"/>
                    <a:pt x="285" y="171"/>
                  </a:cubicBezTo>
                  <a:cubicBezTo>
                    <a:pt x="283" y="174"/>
                    <a:pt x="275" y="180"/>
                    <a:pt x="272" y="184"/>
                  </a:cubicBezTo>
                  <a:cubicBezTo>
                    <a:pt x="268" y="187"/>
                    <a:pt x="263" y="188"/>
                    <a:pt x="264" y="191"/>
                  </a:cubicBezTo>
                  <a:cubicBezTo>
                    <a:pt x="266" y="195"/>
                    <a:pt x="268" y="200"/>
                    <a:pt x="269" y="203"/>
                  </a:cubicBezTo>
                  <a:cubicBezTo>
                    <a:pt x="271" y="205"/>
                    <a:pt x="274" y="212"/>
                    <a:pt x="273" y="217"/>
                  </a:cubicBezTo>
                  <a:cubicBezTo>
                    <a:pt x="271" y="222"/>
                    <a:pt x="274" y="223"/>
                    <a:pt x="275" y="228"/>
                  </a:cubicBezTo>
                  <a:cubicBezTo>
                    <a:pt x="275" y="230"/>
                    <a:pt x="275" y="231"/>
                    <a:pt x="275" y="232"/>
                  </a:cubicBezTo>
                  <a:cubicBezTo>
                    <a:pt x="271" y="237"/>
                    <a:pt x="271" y="237"/>
                    <a:pt x="271" y="237"/>
                  </a:cubicBezTo>
                  <a:cubicBezTo>
                    <a:pt x="264" y="239"/>
                    <a:pt x="264" y="239"/>
                    <a:pt x="264" y="239"/>
                  </a:cubicBezTo>
                  <a:cubicBezTo>
                    <a:pt x="260" y="235"/>
                    <a:pt x="260" y="235"/>
                    <a:pt x="260" y="235"/>
                  </a:cubicBezTo>
                  <a:cubicBezTo>
                    <a:pt x="254" y="236"/>
                    <a:pt x="254" y="236"/>
                    <a:pt x="254" y="236"/>
                  </a:cubicBezTo>
                  <a:cubicBezTo>
                    <a:pt x="251" y="254"/>
                    <a:pt x="251" y="254"/>
                    <a:pt x="251" y="254"/>
                  </a:cubicBezTo>
                  <a:cubicBezTo>
                    <a:pt x="245" y="262"/>
                    <a:pt x="245" y="262"/>
                    <a:pt x="245" y="262"/>
                  </a:cubicBezTo>
                  <a:cubicBezTo>
                    <a:pt x="249" y="267"/>
                    <a:pt x="249" y="267"/>
                    <a:pt x="249" y="267"/>
                  </a:cubicBezTo>
                  <a:cubicBezTo>
                    <a:pt x="241" y="284"/>
                    <a:pt x="241" y="284"/>
                    <a:pt x="241" y="284"/>
                  </a:cubicBezTo>
                  <a:cubicBezTo>
                    <a:pt x="236" y="286"/>
                    <a:pt x="236" y="286"/>
                    <a:pt x="236" y="286"/>
                  </a:cubicBezTo>
                  <a:cubicBezTo>
                    <a:pt x="233" y="283"/>
                    <a:pt x="233" y="283"/>
                    <a:pt x="233" y="283"/>
                  </a:cubicBezTo>
                  <a:cubicBezTo>
                    <a:pt x="224" y="289"/>
                    <a:pt x="224" y="289"/>
                    <a:pt x="224" y="289"/>
                  </a:cubicBezTo>
                  <a:cubicBezTo>
                    <a:pt x="220" y="290"/>
                    <a:pt x="220" y="290"/>
                    <a:pt x="220" y="290"/>
                  </a:cubicBezTo>
                  <a:cubicBezTo>
                    <a:pt x="213" y="297"/>
                    <a:pt x="213" y="297"/>
                    <a:pt x="213" y="297"/>
                  </a:cubicBezTo>
                  <a:cubicBezTo>
                    <a:pt x="207" y="289"/>
                    <a:pt x="207" y="289"/>
                    <a:pt x="207" y="289"/>
                  </a:cubicBezTo>
                  <a:cubicBezTo>
                    <a:pt x="202" y="277"/>
                    <a:pt x="202" y="277"/>
                    <a:pt x="202" y="277"/>
                  </a:cubicBezTo>
                  <a:cubicBezTo>
                    <a:pt x="190" y="281"/>
                    <a:pt x="190" y="281"/>
                    <a:pt x="190" y="281"/>
                  </a:cubicBezTo>
                  <a:cubicBezTo>
                    <a:pt x="178" y="280"/>
                    <a:pt x="178" y="280"/>
                    <a:pt x="178" y="280"/>
                  </a:cubicBezTo>
                  <a:cubicBezTo>
                    <a:pt x="175" y="288"/>
                    <a:pt x="175" y="288"/>
                    <a:pt x="175" y="288"/>
                  </a:cubicBezTo>
                  <a:cubicBezTo>
                    <a:pt x="162" y="291"/>
                    <a:pt x="162" y="291"/>
                    <a:pt x="162" y="291"/>
                  </a:cubicBezTo>
                  <a:cubicBezTo>
                    <a:pt x="161" y="298"/>
                    <a:pt x="161" y="298"/>
                    <a:pt x="161" y="298"/>
                  </a:cubicBezTo>
                  <a:cubicBezTo>
                    <a:pt x="158" y="307"/>
                    <a:pt x="158" y="307"/>
                    <a:pt x="158" y="307"/>
                  </a:cubicBezTo>
                  <a:cubicBezTo>
                    <a:pt x="149" y="308"/>
                    <a:pt x="149" y="308"/>
                    <a:pt x="149" y="308"/>
                  </a:cubicBezTo>
                  <a:cubicBezTo>
                    <a:pt x="144" y="312"/>
                    <a:pt x="144" y="312"/>
                    <a:pt x="144" y="312"/>
                  </a:cubicBezTo>
                  <a:cubicBezTo>
                    <a:pt x="149" y="314"/>
                    <a:pt x="149" y="314"/>
                    <a:pt x="149" y="314"/>
                  </a:cubicBezTo>
                  <a:cubicBezTo>
                    <a:pt x="140" y="321"/>
                    <a:pt x="140" y="321"/>
                    <a:pt x="140" y="321"/>
                  </a:cubicBezTo>
                  <a:cubicBezTo>
                    <a:pt x="136" y="326"/>
                    <a:pt x="136" y="326"/>
                    <a:pt x="136" y="326"/>
                  </a:cubicBezTo>
                  <a:cubicBezTo>
                    <a:pt x="135" y="336"/>
                    <a:pt x="135" y="336"/>
                    <a:pt x="135" y="336"/>
                  </a:cubicBezTo>
                  <a:cubicBezTo>
                    <a:pt x="135" y="335"/>
                    <a:pt x="135" y="335"/>
                    <a:pt x="135" y="335"/>
                  </a:cubicBezTo>
                  <a:cubicBezTo>
                    <a:pt x="124" y="349"/>
                    <a:pt x="124" y="349"/>
                    <a:pt x="124" y="349"/>
                  </a:cubicBezTo>
                  <a:cubicBezTo>
                    <a:pt x="113" y="347"/>
                    <a:pt x="113" y="347"/>
                    <a:pt x="113" y="347"/>
                  </a:cubicBezTo>
                  <a:cubicBezTo>
                    <a:pt x="109" y="359"/>
                    <a:pt x="109" y="359"/>
                    <a:pt x="109" y="359"/>
                  </a:cubicBezTo>
                  <a:cubicBezTo>
                    <a:pt x="91" y="357"/>
                    <a:pt x="91" y="357"/>
                    <a:pt x="91" y="357"/>
                  </a:cubicBezTo>
                  <a:cubicBezTo>
                    <a:pt x="87" y="362"/>
                    <a:pt x="87" y="362"/>
                    <a:pt x="87" y="362"/>
                  </a:cubicBezTo>
                  <a:cubicBezTo>
                    <a:pt x="80" y="363"/>
                    <a:pt x="80" y="363"/>
                    <a:pt x="80" y="363"/>
                  </a:cubicBezTo>
                  <a:cubicBezTo>
                    <a:pt x="70" y="352"/>
                    <a:pt x="70" y="352"/>
                    <a:pt x="70" y="352"/>
                  </a:cubicBezTo>
                  <a:cubicBezTo>
                    <a:pt x="61" y="356"/>
                    <a:pt x="61" y="356"/>
                    <a:pt x="61" y="356"/>
                  </a:cubicBezTo>
                  <a:cubicBezTo>
                    <a:pt x="65" y="361"/>
                    <a:pt x="65" y="361"/>
                    <a:pt x="65" y="361"/>
                  </a:cubicBezTo>
                  <a:cubicBezTo>
                    <a:pt x="59" y="354"/>
                    <a:pt x="59" y="354"/>
                    <a:pt x="59" y="354"/>
                  </a:cubicBezTo>
                  <a:cubicBezTo>
                    <a:pt x="49" y="345"/>
                    <a:pt x="49" y="345"/>
                    <a:pt x="49" y="345"/>
                  </a:cubicBezTo>
                  <a:cubicBezTo>
                    <a:pt x="39" y="346"/>
                    <a:pt x="39" y="346"/>
                    <a:pt x="39" y="346"/>
                  </a:cubicBezTo>
                  <a:cubicBezTo>
                    <a:pt x="26" y="346"/>
                    <a:pt x="26" y="346"/>
                    <a:pt x="26" y="346"/>
                  </a:cubicBezTo>
                  <a:cubicBezTo>
                    <a:pt x="26" y="338"/>
                    <a:pt x="26" y="338"/>
                    <a:pt x="26" y="338"/>
                  </a:cubicBezTo>
                  <a:cubicBezTo>
                    <a:pt x="19" y="330"/>
                    <a:pt x="19" y="330"/>
                    <a:pt x="19" y="330"/>
                  </a:cubicBezTo>
                  <a:cubicBezTo>
                    <a:pt x="20" y="322"/>
                    <a:pt x="20" y="322"/>
                    <a:pt x="20" y="322"/>
                  </a:cubicBezTo>
                  <a:cubicBezTo>
                    <a:pt x="22" y="317"/>
                    <a:pt x="22" y="317"/>
                    <a:pt x="22" y="317"/>
                  </a:cubicBezTo>
                  <a:cubicBezTo>
                    <a:pt x="26" y="308"/>
                    <a:pt x="26" y="308"/>
                    <a:pt x="26" y="308"/>
                  </a:cubicBezTo>
                  <a:cubicBezTo>
                    <a:pt x="26" y="301"/>
                    <a:pt x="26" y="301"/>
                    <a:pt x="26" y="301"/>
                  </a:cubicBezTo>
                  <a:cubicBezTo>
                    <a:pt x="37" y="291"/>
                    <a:pt x="37" y="291"/>
                    <a:pt x="37" y="291"/>
                  </a:cubicBezTo>
                  <a:cubicBezTo>
                    <a:pt x="30" y="282"/>
                    <a:pt x="30" y="282"/>
                    <a:pt x="30" y="282"/>
                  </a:cubicBezTo>
                  <a:cubicBezTo>
                    <a:pt x="25" y="278"/>
                    <a:pt x="25" y="278"/>
                    <a:pt x="25" y="278"/>
                  </a:cubicBezTo>
                  <a:cubicBezTo>
                    <a:pt x="12" y="271"/>
                    <a:pt x="12" y="271"/>
                    <a:pt x="12" y="271"/>
                  </a:cubicBezTo>
                  <a:cubicBezTo>
                    <a:pt x="0" y="264"/>
                    <a:pt x="0" y="264"/>
                    <a:pt x="0" y="264"/>
                  </a:cubicBezTo>
                  <a:close/>
                  <a:moveTo>
                    <a:pt x="30" y="60"/>
                  </a:moveTo>
                  <a:cubicBezTo>
                    <a:pt x="30" y="60"/>
                    <a:pt x="22" y="65"/>
                    <a:pt x="21" y="70"/>
                  </a:cubicBezTo>
                  <a:cubicBezTo>
                    <a:pt x="20" y="75"/>
                    <a:pt x="19" y="78"/>
                    <a:pt x="21" y="84"/>
                  </a:cubicBezTo>
                  <a:cubicBezTo>
                    <a:pt x="22" y="89"/>
                    <a:pt x="24" y="93"/>
                    <a:pt x="30" y="95"/>
                  </a:cubicBezTo>
                  <a:cubicBezTo>
                    <a:pt x="36" y="98"/>
                    <a:pt x="39" y="93"/>
                    <a:pt x="37" y="88"/>
                  </a:cubicBezTo>
                  <a:cubicBezTo>
                    <a:pt x="35" y="83"/>
                    <a:pt x="37" y="82"/>
                    <a:pt x="38" y="79"/>
                  </a:cubicBezTo>
                  <a:cubicBezTo>
                    <a:pt x="39" y="77"/>
                    <a:pt x="43" y="71"/>
                    <a:pt x="40" y="64"/>
                  </a:cubicBezTo>
                  <a:cubicBezTo>
                    <a:pt x="38" y="57"/>
                    <a:pt x="35" y="58"/>
                    <a:pt x="30" y="60"/>
                  </a:cubicBezTo>
                  <a:close/>
                </a:path>
              </a:pathLst>
            </a:custGeom>
            <a:solidFill>
              <a:schemeClr val="accent5"/>
            </a:solid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90">
              <a:extLst>
                <a:ext uri="{FF2B5EF4-FFF2-40B4-BE49-F238E27FC236}">
                  <a16:creationId xmlns:a16="http://schemas.microsoft.com/office/drawing/2014/main" id="{DCE09175-EFAC-482D-8589-B5AE33A25CD4}"/>
                </a:ext>
              </a:extLst>
            </p:cNvPr>
            <p:cNvSpPr>
              <a:spLocks noEditPoints="1"/>
            </p:cNvSpPr>
            <p:nvPr/>
          </p:nvSpPr>
          <p:spPr bwMode="auto">
            <a:xfrm>
              <a:off x="1806" y="2772"/>
              <a:ext cx="519" cy="323"/>
            </a:xfrm>
            <a:custGeom>
              <a:avLst/>
              <a:gdLst>
                <a:gd name="T0" fmla="*/ 0 w 249"/>
                <a:gd name="T1" fmla="*/ 63 h 155"/>
                <a:gd name="T2" fmla="*/ 12 w 249"/>
                <a:gd name="T3" fmla="*/ 38 h 155"/>
                <a:gd name="T4" fmla="*/ 31 w 249"/>
                <a:gd name="T5" fmla="*/ 4 h 155"/>
                <a:gd name="T6" fmla="*/ 53 w 249"/>
                <a:gd name="T7" fmla="*/ 21 h 155"/>
                <a:gd name="T8" fmla="*/ 46 w 249"/>
                <a:gd name="T9" fmla="*/ 46 h 155"/>
                <a:gd name="T10" fmla="*/ 25 w 249"/>
                <a:gd name="T11" fmla="*/ 50 h 155"/>
                <a:gd name="T12" fmla="*/ 30 w 249"/>
                <a:gd name="T13" fmla="*/ 70 h 155"/>
                <a:gd name="T14" fmla="*/ 57 w 249"/>
                <a:gd name="T15" fmla="*/ 59 h 155"/>
                <a:gd name="T16" fmla="*/ 83 w 249"/>
                <a:gd name="T17" fmla="*/ 61 h 155"/>
                <a:gd name="T18" fmla="*/ 116 w 249"/>
                <a:gd name="T19" fmla="*/ 67 h 155"/>
                <a:gd name="T20" fmla="*/ 136 w 249"/>
                <a:gd name="T21" fmla="*/ 61 h 155"/>
                <a:gd name="T22" fmla="*/ 127 w 249"/>
                <a:gd name="T23" fmla="*/ 74 h 155"/>
                <a:gd name="T24" fmla="*/ 133 w 249"/>
                <a:gd name="T25" fmla="*/ 84 h 155"/>
                <a:gd name="T26" fmla="*/ 156 w 249"/>
                <a:gd name="T27" fmla="*/ 83 h 155"/>
                <a:gd name="T28" fmla="*/ 175 w 249"/>
                <a:gd name="T29" fmla="*/ 85 h 155"/>
                <a:gd name="T30" fmla="*/ 182 w 249"/>
                <a:gd name="T31" fmla="*/ 95 h 155"/>
                <a:gd name="T32" fmla="*/ 188 w 249"/>
                <a:gd name="T33" fmla="*/ 97 h 155"/>
                <a:gd name="T34" fmla="*/ 202 w 249"/>
                <a:gd name="T35" fmla="*/ 88 h 155"/>
                <a:gd name="T36" fmla="*/ 198 w 249"/>
                <a:gd name="T37" fmla="*/ 64 h 155"/>
                <a:gd name="T38" fmla="*/ 203 w 249"/>
                <a:gd name="T39" fmla="*/ 45 h 155"/>
                <a:gd name="T40" fmla="*/ 213 w 249"/>
                <a:gd name="T41" fmla="*/ 71 h 155"/>
                <a:gd name="T42" fmla="*/ 238 w 249"/>
                <a:gd name="T43" fmla="*/ 87 h 155"/>
                <a:gd name="T44" fmla="*/ 249 w 249"/>
                <a:gd name="T45" fmla="*/ 105 h 155"/>
                <a:gd name="T46" fmla="*/ 248 w 249"/>
                <a:gd name="T47" fmla="*/ 121 h 155"/>
                <a:gd name="T48" fmla="*/ 246 w 249"/>
                <a:gd name="T49" fmla="*/ 132 h 155"/>
                <a:gd name="T50" fmla="*/ 230 w 249"/>
                <a:gd name="T51" fmla="*/ 134 h 155"/>
                <a:gd name="T52" fmla="*/ 220 w 249"/>
                <a:gd name="T53" fmla="*/ 142 h 155"/>
                <a:gd name="T54" fmla="*/ 201 w 249"/>
                <a:gd name="T55" fmla="*/ 151 h 155"/>
                <a:gd name="T56" fmla="*/ 181 w 249"/>
                <a:gd name="T57" fmla="*/ 152 h 155"/>
                <a:gd name="T58" fmla="*/ 149 w 249"/>
                <a:gd name="T59" fmla="*/ 136 h 155"/>
                <a:gd name="T60" fmla="*/ 130 w 249"/>
                <a:gd name="T61" fmla="*/ 127 h 155"/>
                <a:gd name="T62" fmla="*/ 107 w 249"/>
                <a:gd name="T63" fmla="*/ 113 h 155"/>
                <a:gd name="T64" fmla="*/ 93 w 249"/>
                <a:gd name="T65" fmla="*/ 104 h 155"/>
                <a:gd name="T66" fmla="*/ 77 w 249"/>
                <a:gd name="T67" fmla="*/ 107 h 155"/>
                <a:gd name="T68" fmla="*/ 32 w 249"/>
                <a:gd name="T69" fmla="*/ 100 h 155"/>
                <a:gd name="T70" fmla="*/ 24 w 249"/>
                <a:gd name="T71" fmla="*/ 105 h 155"/>
                <a:gd name="T72" fmla="*/ 15 w 249"/>
                <a:gd name="T73" fmla="*/ 92 h 155"/>
                <a:gd name="T74" fmla="*/ 5 w 249"/>
                <a:gd name="T75" fmla="*/ 77 h 155"/>
                <a:gd name="T76" fmla="*/ 89 w 249"/>
                <a:gd name="T77" fmla="*/ 22 h 155"/>
                <a:gd name="T78" fmla="*/ 97 w 249"/>
                <a:gd name="T79" fmla="*/ 37 h 155"/>
                <a:gd name="T80" fmla="*/ 95 w 249"/>
                <a:gd name="T81" fmla="*/ 19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9" h="155">
                  <a:moveTo>
                    <a:pt x="0" y="63"/>
                  </a:moveTo>
                  <a:cubicBezTo>
                    <a:pt x="0" y="63"/>
                    <a:pt x="0" y="63"/>
                    <a:pt x="0" y="63"/>
                  </a:cubicBezTo>
                  <a:cubicBezTo>
                    <a:pt x="4" y="59"/>
                    <a:pt x="11" y="55"/>
                    <a:pt x="10" y="50"/>
                  </a:cubicBezTo>
                  <a:cubicBezTo>
                    <a:pt x="10" y="46"/>
                    <a:pt x="8" y="43"/>
                    <a:pt x="12" y="38"/>
                  </a:cubicBezTo>
                  <a:cubicBezTo>
                    <a:pt x="16" y="34"/>
                    <a:pt x="31" y="26"/>
                    <a:pt x="32" y="23"/>
                  </a:cubicBezTo>
                  <a:cubicBezTo>
                    <a:pt x="34" y="19"/>
                    <a:pt x="32" y="5"/>
                    <a:pt x="31" y="4"/>
                  </a:cubicBezTo>
                  <a:cubicBezTo>
                    <a:pt x="30" y="4"/>
                    <a:pt x="34" y="0"/>
                    <a:pt x="39" y="8"/>
                  </a:cubicBezTo>
                  <a:cubicBezTo>
                    <a:pt x="43" y="16"/>
                    <a:pt x="48" y="18"/>
                    <a:pt x="53" y="21"/>
                  </a:cubicBezTo>
                  <a:cubicBezTo>
                    <a:pt x="58" y="23"/>
                    <a:pt x="55" y="32"/>
                    <a:pt x="52" y="38"/>
                  </a:cubicBezTo>
                  <a:cubicBezTo>
                    <a:pt x="50" y="45"/>
                    <a:pt x="50" y="48"/>
                    <a:pt x="46" y="46"/>
                  </a:cubicBezTo>
                  <a:cubicBezTo>
                    <a:pt x="41" y="43"/>
                    <a:pt x="33" y="42"/>
                    <a:pt x="30" y="43"/>
                  </a:cubicBezTo>
                  <a:cubicBezTo>
                    <a:pt x="26" y="45"/>
                    <a:pt x="23" y="46"/>
                    <a:pt x="25" y="50"/>
                  </a:cubicBezTo>
                  <a:cubicBezTo>
                    <a:pt x="26" y="53"/>
                    <a:pt x="27" y="56"/>
                    <a:pt x="25" y="59"/>
                  </a:cubicBezTo>
                  <a:cubicBezTo>
                    <a:pt x="23" y="63"/>
                    <a:pt x="26" y="68"/>
                    <a:pt x="30" y="70"/>
                  </a:cubicBezTo>
                  <a:cubicBezTo>
                    <a:pt x="33" y="72"/>
                    <a:pt x="44" y="73"/>
                    <a:pt x="46" y="70"/>
                  </a:cubicBezTo>
                  <a:cubicBezTo>
                    <a:pt x="48" y="67"/>
                    <a:pt x="53" y="56"/>
                    <a:pt x="57" y="59"/>
                  </a:cubicBezTo>
                  <a:cubicBezTo>
                    <a:pt x="61" y="62"/>
                    <a:pt x="65" y="65"/>
                    <a:pt x="68" y="62"/>
                  </a:cubicBezTo>
                  <a:cubicBezTo>
                    <a:pt x="71" y="59"/>
                    <a:pt x="78" y="64"/>
                    <a:pt x="83" y="61"/>
                  </a:cubicBezTo>
                  <a:cubicBezTo>
                    <a:pt x="89" y="58"/>
                    <a:pt x="97" y="56"/>
                    <a:pt x="104" y="61"/>
                  </a:cubicBezTo>
                  <a:cubicBezTo>
                    <a:pt x="110" y="65"/>
                    <a:pt x="113" y="72"/>
                    <a:pt x="116" y="67"/>
                  </a:cubicBezTo>
                  <a:cubicBezTo>
                    <a:pt x="118" y="61"/>
                    <a:pt x="120" y="60"/>
                    <a:pt x="123" y="59"/>
                  </a:cubicBezTo>
                  <a:cubicBezTo>
                    <a:pt x="125" y="58"/>
                    <a:pt x="135" y="59"/>
                    <a:pt x="136" y="61"/>
                  </a:cubicBezTo>
                  <a:cubicBezTo>
                    <a:pt x="137" y="63"/>
                    <a:pt x="134" y="65"/>
                    <a:pt x="132" y="67"/>
                  </a:cubicBezTo>
                  <a:cubicBezTo>
                    <a:pt x="130" y="70"/>
                    <a:pt x="128" y="72"/>
                    <a:pt x="127" y="74"/>
                  </a:cubicBezTo>
                  <a:cubicBezTo>
                    <a:pt x="127" y="76"/>
                    <a:pt x="122" y="74"/>
                    <a:pt x="123" y="76"/>
                  </a:cubicBezTo>
                  <a:cubicBezTo>
                    <a:pt x="124" y="78"/>
                    <a:pt x="129" y="87"/>
                    <a:pt x="133" y="84"/>
                  </a:cubicBezTo>
                  <a:cubicBezTo>
                    <a:pt x="138" y="81"/>
                    <a:pt x="138" y="79"/>
                    <a:pt x="144" y="79"/>
                  </a:cubicBezTo>
                  <a:cubicBezTo>
                    <a:pt x="151" y="79"/>
                    <a:pt x="154" y="80"/>
                    <a:pt x="156" y="83"/>
                  </a:cubicBezTo>
                  <a:cubicBezTo>
                    <a:pt x="157" y="86"/>
                    <a:pt x="159" y="90"/>
                    <a:pt x="163" y="88"/>
                  </a:cubicBezTo>
                  <a:cubicBezTo>
                    <a:pt x="167" y="86"/>
                    <a:pt x="172" y="86"/>
                    <a:pt x="175" y="85"/>
                  </a:cubicBezTo>
                  <a:cubicBezTo>
                    <a:pt x="177" y="84"/>
                    <a:pt x="178" y="81"/>
                    <a:pt x="183" y="84"/>
                  </a:cubicBezTo>
                  <a:cubicBezTo>
                    <a:pt x="188" y="88"/>
                    <a:pt x="185" y="91"/>
                    <a:pt x="182" y="95"/>
                  </a:cubicBezTo>
                  <a:cubicBezTo>
                    <a:pt x="178" y="98"/>
                    <a:pt x="180" y="102"/>
                    <a:pt x="182" y="104"/>
                  </a:cubicBezTo>
                  <a:cubicBezTo>
                    <a:pt x="184" y="105"/>
                    <a:pt x="188" y="100"/>
                    <a:pt x="188" y="97"/>
                  </a:cubicBezTo>
                  <a:cubicBezTo>
                    <a:pt x="187" y="94"/>
                    <a:pt x="195" y="96"/>
                    <a:pt x="197" y="98"/>
                  </a:cubicBezTo>
                  <a:cubicBezTo>
                    <a:pt x="200" y="100"/>
                    <a:pt x="204" y="92"/>
                    <a:pt x="202" y="88"/>
                  </a:cubicBezTo>
                  <a:cubicBezTo>
                    <a:pt x="200" y="83"/>
                    <a:pt x="202" y="78"/>
                    <a:pt x="203" y="75"/>
                  </a:cubicBezTo>
                  <a:cubicBezTo>
                    <a:pt x="204" y="71"/>
                    <a:pt x="202" y="68"/>
                    <a:pt x="198" y="64"/>
                  </a:cubicBezTo>
                  <a:cubicBezTo>
                    <a:pt x="195" y="61"/>
                    <a:pt x="191" y="58"/>
                    <a:pt x="193" y="52"/>
                  </a:cubicBezTo>
                  <a:cubicBezTo>
                    <a:pt x="195" y="47"/>
                    <a:pt x="200" y="40"/>
                    <a:pt x="203" y="45"/>
                  </a:cubicBezTo>
                  <a:cubicBezTo>
                    <a:pt x="206" y="50"/>
                    <a:pt x="210" y="61"/>
                    <a:pt x="210" y="64"/>
                  </a:cubicBezTo>
                  <a:cubicBezTo>
                    <a:pt x="209" y="68"/>
                    <a:pt x="210" y="72"/>
                    <a:pt x="213" y="71"/>
                  </a:cubicBezTo>
                  <a:cubicBezTo>
                    <a:pt x="216" y="71"/>
                    <a:pt x="220" y="74"/>
                    <a:pt x="223" y="77"/>
                  </a:cubicBezTo>
                  <a:cubicBezTo>
                    <a:pt x="225" y="80"/>
                    <a:pt x="232" y="79"/>
                    <a:pt x="238" y="87"/>
                  </a:cubicBezTo>
                  <a:cubicBezTo>
                    <a:pt x="244" y="94"/>
                    <a:pt x="243" y="96"/>
                    <a:pt x="247" y="102"/>
                  </a:cubicBezTo>
                  <a:cubicBezTo>
                    <a:pt x="247" y="103"/>
                    <a:pt x="248" y="104"/>
                    <a:pt x="249" y="105"/>
                  </a:cubicBezTo>
                  <a:cubicBezTo>
                    <a:pt x="241" y="116"/>
                    <a:pt x="241" y="116"/>
                    <a:pt x="241" y="116"/>
                  </a:cubicBezTo>
                  <a:cubicBezTo>
                    <a:pt x="248" y="121"/>
                    <a:pt x="248" y="121"/>
                    <a:pt x="248" y="121"/>
                  </a:cubicBezTo>
                  <a:cubicBezTo>
                    <a:pt x="247" y="131"/>
                    <a:pt x="247" y="131"/>
                    <a:pt x="247" y="131"/>
                  </a:cubicBezTo>
                  <a:cubicBezTo>
                    <a:pt x="246" y="132"/>
                    <a:pt x="246" y="132"/>
                    <a:pt x="246" y="132"/>
                  </a:cubicBezTo>
                  <a:cubicBezTo>
                    <a:pt x="238" y="128"/>
                    <a:pt x="238" y="128"/>
                    <a:pt x="238" y="128"/>
                  </a:cubicBezTo>
                  <a:cubicBezTo>
                    <a:pt x="230" y="134"/>
                    <a:pt x="230" y="134"/>
                    <a:pt x="230" y="134"/>
                  </a:cubicBezTo>
                  <a:cubicBezTo>
                    <a:pt x="223" y="135"/>
                    <a:pt x="223" y="135"/>
                    <a:pt x="223" y="135"/>
                  </a:cubicBezTo>
                  <a:cubicBezTo>
                    <a:pt x="220" y="142"/>
                    <a:pt x="220" y="142"/>
                    <a:pt x="220" y="142"/>
                  </a:cubicBezTo>
                  <a:cubicBezTo>
                    <a:pt x="210" y="140"/>
                    <a:pt x="210" y="140"/>
                    <a:pt x="210" y="140"/>
                  </a:cubicBezTo>
                  <a:cubicBezTo>
                    <a:pt x="201" y="151"/>
                    <a:pt x="201" y="151"/>
                    <a:pt x="201" y="151"/>
                  </a:cubicBezTo>
                  <a:cubicBezTo>
                    <a:pt x="185" y="155"/>
                    <a:pt x="185" y="155"/>
                    <a:pt x="185" y="155"/>
                  </a:cubicBezTo>
                  <a:cubicBezTo>
                    <a:pt x="181" y="152"/>
                    <a:pt x="181" y="152"/>
                    <a:pt x="181" y="152"/>
                  </a:cubicBezTo>
                  <a:cubicBezTo>
                    <a:pt x="172" y="152"/>
                    <a:pt x="172" y="152"/>
                    <a:pt x="172" y="152"/>
                  </a:cubicBezTo>
                  <a:cubicBezTo>
                    <a:pt x="149" y="136"/>
                    <a:pt x="149" y="136"/>
                    <a:pt x="149" y="136"/>
                  </a:cubicBezTo>
                  <a:cubicBezTo>
                    <a:pt x="136" y="134"/>
                    <a:pt x="136" y="134"/>
                    <a:pt x="136" y="134"/>
                  </a:cubicBezTo>
                  <a:cubicBezTo>
                    <a:pt x="130" y="127"/>
                    <a:pt x="130" y="127"/>
                    <a:pt x="130" y="127"/>
                  </a:cubicBezTo>
                  <a:cubicBezTo>
                    <a:pt x="122" y="124"/>
                    <a:pt x="122" y="124"/>
                    <a:pt x="122" y="124"/>
                  </a:cubicBezTo>
                  <a:cubicBezTo>
                    <a:pt x="107" y="113"/>
                    <a:pt x="107" y="113"/>
                    <a:pt x="107" y="113"/>
                  </a:cubicBezTo>
                  <a:cubicBezTo>
                    <a:pt x="99" y="111"/>
                    <a:pt x="99" y="111"/>
                    <a:pt x="99" y="111"/>
                  </a:cubicBezTo>
                  <a:cubicBezTo>
                    <a:pt x="93" y="104"/>
                    <a:pt x="93" y="104"/>
                    <a:pt x="93" y="104"/>
                  </a:cubicBezTo>
                  <a:cubicBezTo>
                    <a:pt x="80" y="103"/>
                    <a:pt x="80" y="103"/>
                    <a:pt x="80" y="103"/>
                  </a:cubicBezTo>
                  <a:cubicBezTo>
                    <a:pt x="77" y="107"/>
                    <a:pt x="77" y="107"/>
                    <a:pt x="77" y="107"/>
                  </a:cubicBezTo>
                  <a:cubicBezTo>
                    <a:pt x="41" y="106"/>
                    <a:pt x="41" y="106"/>
                    <a:pt x="41" y="106"/>
                  </a:cubicBezTo>
                  <a:cubicBezTo>
                    <a:pt x="32" y="100"/>
                    <a:pt x="32" y="100"/>
                    <a:pt x="32" y="100"/>
                  </a:cubicBezTo>
                  <a:cubicBezTo>
                    <a:pt x="30" y="105"/>
                    <a:pt x="30" y="105"/>
                    <a:pt x="30" y="105"/>
                  </a:cubicBezTo>
                  <a:cubicBezTo>
                    <a:pt x="24" y="105"/>
                    <a:pt x="24" y="105"/>
                    <a:pt x="24" y="105"/>
                  </a:cubicBezTo>
                  <a:cubicBezTo>
                    <a:pt x="16" y="98"/>
                    <a:pt x="16" y="98"/>
                    <a:pt x="16" y="98"/>
                  </a:cubicBezTo>
                  <a:cubicBezTo>
                    <a:pt x="15" y="92"/>
                    <a:pt x="15" y="92"/>
                    <a:pt x="15" y="92"/>
                  </a:cubicBezTo>
                  <a:cubicBezTo>
                    <a:pt x="6" y="83"/>
                    <a:pt x="6" y="83"/>
                    <a:pt x="6" y="83"/>
                  </a:cubicBezTo>
                  <a:cubicBezTo>
                    <a:pt x="5" y="77"/>
                    <a:pt x="5" y="77"/>
                    <a:pt x="5" y="77"/>
                  </a:cubicBezTo>
                  <a:cubicBezTo>
                    <a:pt x="0" y="63"/>
                    <a:pt x="0" y="63"/>
                    <a:pt x="0" y="63"/>
                  </a:cubicBezTo>
                  <a:close/>
                  <a:moveTo>
                    <a:pt x="89" y="22"/>
                  </a:moveTo>
                  <a:cubicBezTo>
                    <a:pt x="82" y="27"/>
                    <a:pt x="82" y="27"/>
                    <a:pt x="82" y="33"/>
                  </a:cubicBezTo>
                  <a:cubicBezTo>
                    <a:pt x="82" y="39"/>
                    <a:pt x="89" y="38"/>
                    <a:pt x="97" y="37"/>
                  </a:cubicBezTo>
                  <a:cubicBezTo>
                    <a:pt x="104" y="36"/>
                    <a:pt x="106" y="31"/>
                    <a:pt x="105" y="28"/>
                  </a:cubicBezTo>
                  <a:cubicBezTo>
                    <a:pt x="104" y="24"/>
                    <a:pt x="100" y="19"/>
                    <a:pt x="95" y="19"/>
                  </a:cubicBezTo>
                  <a:cubicBezTo>
                    <a:pt x="91" y="19"/>
                    <a:pt x="89" y="22"/>
                    <a:pt x="89" y="2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91">
              <a:extLst>
                <a:ext uri="{FF2B5EF4-FFF2-40B4-BE49-F238E27FC236}">
                  <a16:creationId xmlns:a16="http://schemas.microsoft.com/office/drawing/2014/main" id="{6B433813-7463-4861-A1DA-3227A63F91E6}"/>
                </a:ext>
              </a:extLst>
            </p:cNvPr>
            <p:cNvSpPr>
              <a:spLocks noEditPoints="1"/>
            </p:cNvSpPr>
            <p:nvPr/>
          </p:nvSpPr>
          <p:spPr bwMode="auto">
            <a:xfrm>
              <a:off x="2158" y="2757"/>
              <a:ext cx="611" cy="763"/>
            </a:xfrm>
            <a:custGeom>
              <a:avLst/>
              <a:gdLst>
                <a:gd name="T0" fmla="*/ 104 w 293"/>
                <a:gd name="T1" fmla="*/ 148 h 366"/>
                <a:gd name="T2" fmla="*/ 101 w 293"/>
                <a:gd name="T3" fmla="*/ 100 h 366"/>
                <a:gd name="T4" fmla="*/ 119 w 293"/>
                <a:gd name="T5" fmla="*/ 58 h 366"/>
                <a:gd name="T6" fmla="*/ 172 w 293"/>
                <a:gd name="T7" fmla="*/ 22 h 366"/>
                <a:gd name="T8" fmla="*/ 171 w 293"/>
                <a:gd name="T9" fmla="*/ 80 h 366"/>
                <a:gd name="T10" fmla="*/ 158 w 293"/>
                <a:gd name="T11" fmla="*/ 150 h 366"/>
                <a:gd name="T12" fmla="*/ 135 w 293"/>
                <a:gd name="T13" fmla="*/ 192 h 366"/>
                <a:gd name="T14" fmla="*/ 102 w 293"/>
                <a:gd name="T15" fmla="*/ 208 h 366"/>
                <a:gd name="T16" fmla="*/ 137 w 293"/>
                <a:gd name="T17" fmla="*/ 212 h 366"/>
                <a:gd name="T18" fmla="*/ 172 w 293"/>
                <a:gd name="T19" fmla="*/ 159 h 366"/>
                <a:gd name="T20" fmla="*/ 201 w 293"/>
                <a:gd name="T21" fmla="*/ 173 h 366"/>
                <a:gd name="T22" fmla="*/ 199 w 293"/>
                <a:gd name="T23" fmla="*/ 188 h 366"/>
                <a:gd name="T24" fmla="*/ 195 w 293"/>
                <a:gd name="T25" fmla="*/ 146 h 366"/>
                <a:gd name="T26" fmla="*/ 167 w 293"/>
                <a:gd name="T27" fmla="*/ 123 h 366"/>
                <a:gd name="T28" fmla="*/ 181 w 293"/>
                <a:gd name="T29" fmla="*/ 65 h 366"/>
                <a:gd name="T30" fmla="*/ 208 w 293"/>
                <a:gd name="T31" fmla="*/ 41 h 366"/>
                <a:gd name="T32" fmla="*/ 216 w 293"/>
                <a:gd name="T33" fmla="*/ 87 h 366"/>
                <a:gd name="T34" fmla="*/ 209 w 293"/>
                <a:gd name="T35" fmla="*/ 62 h 366"/>
                <a:gd name="T36" fmla="*/ 233 w 293"/>
                <a:gd name="T37" fmla="*/ 54 h 366"/>
                <a:gd name="T38" fmla="*/ 246 w 293"/>
                <a:gd name="T39" fmla="*/ 81 h 366"/>
                <a:gd name="T40" fmla="*/ 248 w 293"/>
                <a:gd name="T41" fmla="*/ 98 h 366"/>
                <a:gd name="T42" fmla="*/ 227 w 293"/>
                <a:gd name="T43" fmla="*/ 138 h 366"/>
                <a:gd name="T44" fmla="*/ 245 w 293"/>
                <a:gd name="T45" fmla="*/ 156 h 366"/>
                <a:gd name="T46" fmla="*/ 258 w 293"/>
                <a:gd name="T47" fmla="*/ 156 h 366"/>
                <a:gd name="T48" fmla="*/ 260 w 293"/>
                <a:gd name="T49" fmla="*/ 176 h 366"/>
                <a:gd name="T50" fmla="*/ 251 w 293"/>
                <a:gd name="T51" fmla="*/ 203 h 366"/>
                <a:gd name="T52" fmla="*/ 255 w 293"/>
                <a:gd name="T53" fmla="*/ 224 h 366"/>
                <a:gd name="T54" fmla="*/ 263 w 293"/>
                <a:gd name="T55" fmla="*/ 243 h 366"/>
                <a:gd name="T56" fmla="*/ 268 w 293"/>
                <a:gd name="T57" fmla="*/ 260 h 366"/>
                <a:gd name="T58" fmla="*/ 274 w 293"/>
                <a:gd name="T59" fmla="*/ 289 h 366"/>
                <a:gd name="T60" fmla="*/ 290 w 293"/>
                <a:gd name="T61" fmla="*/ 305 h 366"/>
                <a:gd name="T62" fmla="*/ 284 w 293"/>
                <a:gd name="T63" fmla="*/ 335 h 366"/>
                <a:gd name="T64" fmla="*/ 268 w 293"/>
                <a:gd name="T65" fmla="*/ 366 h 366"/>
                <a:gd name="T66" fmla="*/ 245 w 293"/>
                <a:gd name="T67" fmla="*/ 352 h 366"/>
                <a:gd name="T68" fmla="*/ 224 w 293"/>
                <a:gd name="T69" fmla="*/ 336 h 366"/>
                <a:gd name="T70" fmla="*/ 171 w 293"/>
                <a:gd name="T71" fmla="*/ 340 h 366"/>
                <a:gd name="T72" fmla="*/ 150 w 293"/>
                <a:gd name="T73" fmla="*/ 326 h 366"/>
                <a:gd name="T74" fmla="*/ 127 w 293"/>
                <a:gd name="T75" fmla="*/ 319 h 366"/>
                <a:gd name="T76" fmla="*/ 104 w 293"/>
                <a:gd name="T77" fmla="*/ 298 h 366"/>
                <a:gd name="T78" fmla="*/ 79 w 293"/>
                <a:gd name="T79" fmla="*/ 267 h 366"/>
                <a:gd name="T80" fmla="*/ 56 w 293"/>
                <a:gd name="T81" fmla="*/ 272 h 366"/>
                <a:gd name="T82" fmla="*/ 31 w 293"/>
                <a:gd name="T83" fmla="*/ 251 h 366"/>
                <a:gd name="T84" fmla="*/ 9 w 293"/>
                <a:gd name="T85" fmla="*/ 216 h 366"/>
                <a:gd name="T86" fmla="*/ 35 w 293"/>
                <a:gd name="T87" fmla="*/ 183 h 366"/>
                <a:gd name="T88" fmla="*/ 67 w 293"/>
                <a:gd name="T89" fmla="*/ 169 h 366"/>
                <a:gd name="T90" fmla="*/ 70 w 293"/>
                <a:gd name="T91" fmla="*/ 150 h 366"/>
                <a:gd name="T92" fmla="*/ 72 w 293"/>
                <a:gd name="T93" fmla="*/ 123 h 366"/>
                <a:gd name="T94" fmla="*/ 178 w 293"/>
                <a:gd name="T95" fmla="*/ 1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3" h="366">
                  <a:moveTo>
                    <a:pt x="80" y="112"/>
                  </a:moveTo>
                  <a:cubicBezTo>
                    <a:pt x="83" y="116"/>
                    <a:pt x="87" y="117"/>
                    <a:pt x="90" y="122"/>
                  </a:cubicBezTo>
                  <a:cubicBezTo>
                    <a:pt x="94" y="128"/>
                    <a:pt x="97" y="131"/>
                    <a:pt x="98" y="138"/>
                  </a:cubicBezTo>
                  <a:cubicBezTo>
                    <a:pt x="100" y="145"/>
                    <a:pt x="102" y="152"/>
                    <a:pt x="104" y="148"/>
                  </a:cubicBezTo>
                  <a:cubicBezTo>
                    <a:pt x="107" y="144"/>
                    <a:pt x="113" y="141"/>
                    <a:pt x="112" y="135"/>
                  </a:cubicBezTo>
                  <a:cubicBezTo>
                    <a:pt x="111" y="130"/>
                    <a:pt x="111" y="119"/>
                    <a:pt x="111" y="115"/>
                  </a:cubicBezTo>
                  <a:cubicBezTo>
                    <a:pt x="112" y="111"/>
                    <a:pt x="108" y="105"/>
                    <a:pt x="104" y="106"/>
                  </a:cubicBezTo>
                  <a:cubicBezTo>
                    <a:pt x="101" y="107"/>
                    <a:pt x="97" y="104"/>
                    <a:pt x="101" y="100"/>
                  </a:cubicBezTo>
                  <a:cubicBezTo>
                    <a:pt x="105" y="96"/>
                    <a:pt x="110" y="96"/>
                    <a:pt x="110" y="92"/>
                  </a:cubicBezTo>
                  <a:cubicBezTo>
                    <a:pt x="111" y="87"/>
                    <a:pt x="112" y="82"/>
                    <a:pt x="114" y="79"/>
                  </a:cubicBezTo>
                  <a:cubicBezTo>
                    <a:pt x="116" y="77"/>
                    <a:pt x="109" y="77"/>
                    <a:pt x="110" y="70"/>
                  </a:cubicBezTo>
                  <a:cubicBezTo>
                    <a:pt x="111" y="63"/>
                    <a:pt x="113" y="59"/>
                    <a:pt x="119" y="58"/>
                  </a:cubicBezTo>
                  <a:cubicBezTo>
                    <a:pt x="126" y="57"/>
                    <a:pt x="130" y="55"/>
                    <a:pt x="133" y="51"/>
                  </a:cubicBezTo>
                  <a:cubicBezTo>
                    <a:pt x="135" y="47"/>
                    <a:pt x="149" y="31"/>
                    <a:pt x="151" y="24"/>
                  </a:cubicBezTo>
                  <a:cubicBezTo>
                    <a:pt x="153" y="18"/>
                    <a:pt x="155" y="13"/>
                    <a:pt x="158" y="17"/>
                  </a:cubicBezTo>
                  <a:cubicBezTo>
                    <a:pt x="162" y="21"/>
                    <a:pt x="167" y="22"/>
                    <a:pt x="172" y="22"/>
                  </a:cubicBezTo>
                  <a:cubicBezTo>
                    <a:pt x="177" y="22"/>
                    <a:pt x="183" y="29"/>
                    <a:pt x="184" y="33"/>
                  </a:cubicBezTo>
                  <a:cubicBezTo>
                    <a:pt x="184" y="38"/>
                    <a:pt x="182" y="45"/>
                    <a:pt x="179" y="50"/>
                  </a:cubicBezTo>
                  <a:cubicBezTo>
                    <a:pt x="176" y="55"/>
                    <a:pt x="165" y="64"/>
                    <a:pt x="166" y="68"/>
                  </a:cubicBezTo>
                  <a:cubicBezTo>
                    <a:pt x="166" y="73"/>
                    <a:pt x="171" y="75"/>
                    <a:pt x="171" y="80"/>
                  </a:cubicBezTo>
                  <a:cubicBezTo>
                    <a:pt x="171" y="85"/>
                    <a:pt x="167" y="99"/>
                    <a:pt x="164" y="103"/>
                  </a:cubicBezTo>
                  <a:cubicBezTo>
                    <a:pt x="160" y="107"/>
                    <a:pt x="161" y="114"/>
                    <a:pt x="160" y="120"/>
                  </a:cubicBezTo>
                  <a:cubicBezTo>
                    <a:pt x="159" y="125"/>
                    <a:pt x="153" y="134"/>
                    <a:pt x="153" y="135"/>
                  </a:cubicBezTo>
                  <a:cubicBezTo>
                    <a:pt x="153" y="137"/>
                    <a:pt x="156" y="147"/>
                    <a:pt x="158" y="150"/>
                  </a:cubicBezTo>
                  <a:cubicBezTo>
                    <a:pt x="159" y="152"/>
                    <a:pt x="161" y="161"/>
                    <a:pt x="158" y="162"/>
                  </a:cubicBezTo>
                  <a:cubicBezTo>
                    <a:pt x="154" y="164"/>
                    <a:pt x="154" y="168"/>
                    <a:pt x="153" y="174"/>
                  </a:cubicBezTo>
                  <a:cubicBezTo>
                    <a:pt x="153" y="181"/>
                    <a:pt x="146" y="182"/>
                    <a:pt x="144" y="184"/>
                  </a:cubicBezTo>
                  <a:cubicBezTo>
                    <a:pt x="141" y="186"/>
                    <a:pt x="139" y="187"/>
                    <a:pt x="135" y="192"/>
                  </a:cubicBezTo>
                  <a:cubicBezTo>
                    <a:pt x="130" y="197"/>
                    <a:pt x="121" y="201"/>
                    <a:pt x="117" y="201"/>
                  </a:cubicBezTo>
                  <a:cubicBezTo>
                    <a:pt x="112" y="201"/>
                    <a:pt x="111" y="202"/>
                    <a:pt x="106" y="198"/>
                  </a:cubicBezTo>
                  <a:cubicBezTo>
                    <a:pt x="101" y="195"/>
                    <a:pt x="99" y="193"/>
                    <a:pt x="96" y="199"/>
                  </a:cubicBezTo>
                  <a:cubicBezTo>
                    <a:pt x="94" y="205"/>
                    <a:pt x="99" y="205"/>
                    <a:pt x="102" y="208"/>
                  </a:cubicBezTo>
                  <a:cubicBezTo>
                    <a:pt x="104" y="212"/>
                    <a:pt x="109" y="212"/>
                    <a:pt x="110" y="214"/>
                  </a:cubicBezTo>
                  <a:cubicBezTo>
                    <a:pt x="111" y="217"/>
                    <a:pt x="117" y="213"/>
                    <a:pt x="119" y="216"/>
                  </a:cubicBezTo>
                  <a:cubicBezTo>
                    <a:pt x="121" y="220"/>
                    <a:pt x="125" y="223"/>
                    <a:pt x="129" y="219"/>
                  </a:cubicBezTo>
                  <a:cubicBezTo>
                    <a:pt x="133" y="216"/>
                    <a:pt x="133" y="212"/>
                    <a:pt x="137" y="212"/>
                  </a:cubicBezTo>
                  <a:cubicBezTo>
                    <a:pt x="141" y="212"/>
                    <a:pt x="155" y="206"/>
                    <a:pt x="156" y="201"/>
                  </a:cubicBezTo>
                  <a:cubicBezTo>
                    <a:pt x="156" y="196"/>
                    <a:pt x="160" y="193"/>
                    <a:pt x="164" y="190"/>
                  </a:cubicBezTo>
                  <a:cubicBezTo>
                    <a:pt x="168" y="187"/>
                    <a:pt x="168" y="183"/>
                    <a:pt x="170" y="178"/>
                  </a:cubicBezTo>
                  <a:cubicBezTo>
                    <a:pt x="172" y="173"/>
                    <a:pt x="172" y="163"/>
                    <a:pt x="172" y="159"/>
                  </a:cubicBezTo>
                  <a:cubicBezTo>
                    <a:pt x="173" y="155"/>
                    <a:pt x="180" y="153"/>
                    <a:pt x="183" y="153"/>
                  </a:cubicBezTo>
                  <a:cubicBezTo>
                    <a:pt x="185" y="153"/>
                    <a:pt x="194" y="150"/>
                    <a:pt x="195" y="154"/>
                  </a:cubicBezTo>
                  <a:cubicBezTo>
                    <a:pt x="197" y="158"/>
                    <a:pt x="198" y="161"/>
                    <a:pt x="199" y="164"/>
                  </a:cubicBezTo>
                  <a:cubicBezTo>
                    <a:pt x="201" y="166"/>
                    <a:pt x="203" y="169"/>
                    <a:pt x="201" y="173"/>
                  </a:cubicBezTo>
                  <a:cubicBezTo>
                    <a:pt x="200" y="176"/>
                    <a:pt x="196" y="182"/>
                    <a:pt x="196" y="187"/>
                  </a:cubicBezTo>
                  <a:cubicBezTo>
                    <a:pt x="196" y="193"/>
                    <a:pt x="196" y="197"/>
                    <a:pt x="204" y="198"/>
                  </a:cubicBezTo>
                  <a:cubicBezTo>
                    <a:pt x="212" y="200"/>
                    <a:pt x="216" y="198"/>
                    <a:pt x="214" y="195"/>
                  </a:cubicBezTo>
                  <a:cubicBezTo>
                    <a:pt x="211" y="193"/>
                    <a:pt x="198" y="194"/>
                    <a:pt x="199" y="188"/>
                  </a:cubicBezTo>
                  <a:cubicBezTo>
                    <a:pt x="201" y="181"/>
                    <a:pt x="202" y="180"/>
                    <a:pt x="206" y="179"/>
                  </a:cubicBezTo>
                  <a:cubicBezTo>
                    <a:pt x="211" y="178"/>
                    <a:pt x="210" y="174"/>
                    <a:pt x="209" y="170"/>
                  </a:cubicBezTo>
                  <a:cubicBezTo>
                    <a:pt x="209" y="166"/>
                    <a:pt x="208" y="159"/>
                    <a:pt x="209" y="157"/>
                  </a:cubicBezTo>
                  <a:cubicBezTo>
                    <a:pt x="210" y="154"/>
                    <a:pt x="199" y="150"/>
                    <a:pt x="195" y="146"/>
                  </a:cubicBezTo>
                  <a:cubicBezTo>
                    <a:pt x="191" y="141"/>
                    <a:pt x="185" y="142"/>
                    <a:pt x="183" y="144"/>
                  </a:cubicBezTo>
                  <a:cubicBezTo>
                    <a:pt x="180" y="147"/>
                    <a:pt x="180" y="141"/>
                    <a:pt x="172" y="142"/>
                  </a:cubicBezTo>
                  <a:cubicBezTo>
                    <a:pt x="165" y="143"/>
                    <a:pt x="169" y="139"/>
                    <a:pt x="171" y="135"/>
                  </a:cubicBezTo>
                  <a:cubicBezTo>
                    <a:pt x="173" y="131"/>
                    <a:pt x="166" y="126"/>
                    <a:pt x="167" y="123"/>
                  </a:cubicBezTo>
                  <a:cubicBezTo>
                    <a:pt x="168" y="120"/>
                    <a:pt x="174" y="111"/>
                    <a:pt x="177" y="107"/>
                  </a:cubicBezTo>
                  <a:cubicBezTo>
                    <a:pt x="180" y="103"/>
                    <a:pt x="182" y="95"/>
                    <a:pt x="181" y="90"/>
                  </a:cubicBezTo>
                  <a:cubicBezTo>
                    <a:pt x="180" y="84"/>
                    <a:pt x="180" y="76"/>
                    <a:pt x="178" y="73"/>
                  </a:cubicBezTo>
                  <a:cubicBezTo>
                    <a:pt x="176" y="71"/>
                    <a:pt x="179" y="68"/>
                    <a:pt x="181" y="65"/>
                  </a:cubicBezTo>
                  <a:cubicBezTo>
                    <a:pt x="184" y="63"/>
                    <a:pt x="191" y="58"/>
                    <a:pt x="195" y="56"/>
                  </a:cubicBezTo>
                  <a:cubicBezTo>
                    <a:pt x="199" y="53"/>
                    <a:pt x="202" y="52"/>
                    <a:pt x="202" y="48"/>
                  </a:cubicBezTo>
                  <a:cubicBezTo>
                    <a:pt x="202" y="44"/>
                    <a:pt x="200" y="35"/>
                    <a:pt x="203" y="33"/>
                  </a:cubicBezTo>
                  <a:cubicBezTo>
                    <a:pt x="206" y="31"/>
                    <a:pt x="208" y="34"/>
                    <a:pt x="208" y="41"/>
                  </a:cubicBezTo>
                  <a:cubicBezTo>
                    <a:pt x="207" y="48"/>
                    <a:pt x="207" y="54"/>
                    <a:pt x="204" y="58"/>
                  </a:cubicBezTo>
                  <a:cubicBezTo>
                    <a:pt x="200" y="62"/>
                    <a:pt x="201" y="69"/>
                    <a:pt x="200" y="73"/>
                  </a:cubicBezTo>
                  <a:cubicBezTo>
                    <a:pt x="198" y="77"/>
                    <a:pt x="200" y="79"/>
                    <a:pt x="203" y="82"/>
                  </a:cubicBezTo>
                  <a:cubicBezTo>
                    <a:pt x="205" y="84"/>
                    <a:pt x="211" y="86"/>
                    <a:pt x="216" y="87"/>
                  </a:cubicBezTo>
                  <a:cubicBezTo>
                    <a:pt x="220" y="89"/>
                    <a:pt x="220" y="91"/>
                    <a:pt x="222" y="95"/>
                  </a:cubicBezTo>
                  <a:cubicBezTo>
                    <a:pt x="225" y="98"/>
                    <a:pt x="231" y="94"/>
                    <a:pt x="225" y="89"/>
                  </a:cubicBezTo>
                  <a:cubicBezTo>
                    <a:pt x="220" y="83"/>
                    <a:pt x="215" y="82"/>
                    <a:pt x="211" y="78"/>
                  </a:cubicBezTo>
                  <a:cubicBezTo>
                    <a:pt x="207" y="73"/>
                    <a:pt x="206" y="65"/>
                    <a:pt x="209" y="62"/>
                  </a:cubicBezTo>
                  <a:cubicBezTo>
                    <a:pt x="213" y="58"/>
                    <a:pt x="219" y="61"/>
                    <a:pt x="220" y="66"/>
                  </a:cubicBezTo>
                  <a:cubicBezTo>
                    <a:pt x="220" y="71"/>
                    <a:pt x="230" y="72"/>
                    <a:pt x="228" y="66"/>
                  </a:cubicBezTo>
                  <a:cubicBezTo>
                    <a:pt x="226" y="61"/>
                    <a:pt x="219" y="58"/>
                    <a:pt x="226" y="56"/>
                  </a:cubicBezTo>
                  <a:cubicBezTo>
                    <a:pt x="228" y="55"/>
                    <a:pt x="231" y="54"/>
                    <a:pt x="233" y="54"/>
                  </a:cubicBezTo>
                  <a:cubicBezTo>
                    <a:pt x="232" y="62"/>
                    <a:pt x="232" y="62"/>
                    <a:pt x="232" y="62"/>
                  </a:cubicBezTo>
                  <a:cubicBezTo>
                    <a:pt x="242" y="67"/>
                    <a:pt x="242" y="67"/>
                    <a:pt x="242" y="67"/>
                  </a:cubicBezTo>
                  <a:cubicBezTo>
                    <a:pt x="249" y="73"/>
                    <a:pt x="249" y="73"/>
                    <a:pt x="249" y="73"/>
                  </a:cubicBezTo>
                  <a:cubicBezTo>
                    <a:pt x="246" y="81"/>
                    <a:pt x="246" y="81"/>
                    <a:pt x="246" y="81"/>
                  </a:cubicBezTo>
                  <a:cubicBezTo>
                    <a:pt x="242" y="80"/>
                    <a:pt x="242" y="80"/>
                    <a:pt x="242" y="80"/>
                  </a:cubicBezTo>
                  <a:cubicBezTo>
                    <a:pt x="236" y="88"/>
                    <a:pt x="236" y="88"/>
                    <a:pt x="236" y="88"/>
                  </a:cubicBezTo>
                  <a:cubicBezTo>
                    <a:pt x="240" y="93"/>
                    <a:pt x="240" y="93"/>
                    <a:pt x="240" y="93"/>
                  </a:cubicBezTo>
                  <a:cubicBezTo>
                    <a:pt x="248" y="98"/>
                    <a:pt x="248" y="98"/>
                    <a:pt x="248" y="98"/>
                  </a:cubicBezTo>
                  <a:cubicBezTo>
                    <a:pt x="248" y="117"/>
                    <a:pt x="248" y="117"/>
                    <a:pt x="248" y="117"/>
                  </a:cubicBezTo>
                  <a:cubicBezTo>
                    <a:pt x="241" y="118"/>
                    <a:pt x="241" y="118"/>
                    <a:pt x="241" y="118"/>
                  </a:cubicBezTo>
                  <a:cubicBezTo>
                    <a:pt x="227" y="133"/>
                    <a:pt x="227" y="133"/>
                    <a:pt x="227" y="133"/>
                  </a:cubicBezTo>
                  <a:cubicBezTo>
                    <a:pt x="227" y="138"/>
                    <a:pt x="227" y="138"/>
                    <a:pt x="227" y="138"/>
                  </a:cubicBezTo>
                  <a:cubicBezTo>
                    <a:pt x="235" y="149"/>
                    <a:pt x="235" y="149"/>
                    <a:pt x="235" y="149"/>
                  </a:cubicBezTo>
                  <a:cubicBezTo>
                    <a:pt x="241" y="149"/>
                    <a:pt x="241" y="149"/>
                    <a:pt x="241" y="149"/>
                  </a:cubicBezTo>
                  <a:cubicBezTo>
                    <a:pt x="242" y="151"/>
                    <a:pt x="242" y="151"/>
                    <a:pt x="242" y="151"/>
                  </a:cubicBezTo>
                  <a:cubicBezTo>
                    <a:pt x="245" y="156"/>
                    <a:pt x="245" y="156"/>
                    <a:pt x="245" y="156"/>
                  </a:cubicBezTo>
                  <a:cubicBezTo>
                    <a:pt x="248" y="152"/>
                    <a:pt x="248" y="152"/>
                    <a:pt x="248" y="152"/>
                  </a:cubicBezTo>
                  <a:cubicBezTo>
                    <a:pt x="253" y="153"/>
                    <a:pt x="253" y="153"/>
                    <a:pt x="253" y="153"/>
                  </a:cubicBezTo>
                  <a:cubicBezTo>
                    <a:pt x="258" y="150"/>
                    <a:pt x="258" y="150"/>
                    <a:pt x="258" y="150"/>
                  </a:cubicBezTo>
                  <a:cubicBezTo>
                    <a:pt x="258" y="150"/>
                    <a:pt x="258" y="155"/>
                    <a:pt x="258" y="156"/>
                  </a:cubicBezTo>
                  <a:cubicBezTo>
                    <a:pt x="258" y="157"/>
                    <a:pt x="260" y="157"/>
                    <a:pt x="260" y="157"/>
                  </a:cubicBezTo>
                  <a:cubicBezTo>
                    <a:pt x="261" y="162"/>
                    <a:pt x="261" y="162"/>
                    <a:pt x="261" y="162"/>
                  </a:cubicBezTo>
                  <a:cubicBezTo>
                    <a:pt x="264" y="172"/>
                    <a:pt x="264" y="172"/>
                    <a:pt x="264" y="172"/>
                  </a:cubicBezTo>
                  <a:cubicBezTo>
                    <a:pt x="260" y="176"/>
                    <a:pt x="260" y="176"/>
                    <a:pt x="260" y="176"/>
                  </a:cubicBezTo>
                  <a:cubicBezTo>
                    <a:pt x="262" y="185"/>
                    <a:pt x="262" y="185"/>
                    <a:pt x="262" y="185"/>
                  </a:cubicBezTo>
                  <a:cubicBezTo>
                    <a:pt x="256" y="195"/>
                    <a:pt x="256" y="195"/>
                    <a:pt x="256" y="195"/>
                  </a:cubicBezTo>
                  <a:cubicBezTo>
                    <a:pt x="251" y="195"/>
                    <a:pt x="251" y="195"/>
                    <a:pt x="251" y="195"/>
                  </a:cubicBezTo>
                  <a:cubicBezTo>
                    <a:pt x="251" y="203"/>
                    <a:pt x="251" y="203"/>
                    <a:pt x="251" y="203"/>
                  </a:cubicBezTo>
                  <a:cubicBezTo>
                    <a:pt x="257" y="208"/>
                    <a:pt x="257" y="208"/>
                    <a:pt x="257" y="208"/>
                  </a:cubicBezTo>
                  <a:cubicBezTo>
                    <a:pt x="251" y="215"/>
                    <a:pt x="251" y="215"/>
                    <a:pt x="251" y="215"/>
                  </a:cubicBezTo>
                  <a:cubicBezTo>
                    <a:pt x="254" y="218"/>
                    <a:pt x="254" y="218"/>
                    <a:pt x="254" y="218"/>
                  </a:cubicBezTo>
                  <a:cubicBezTo>
                    <a:pt x="255" y="224"/>
                    <a:pt x="255" y="224"/>
                    <a:pt x="255" y="224"/>
                  </a:cubicBezTo>
                  <a:cubicBezTo>
                    <a:pt x="261" y="227"/>
                    <a:pt x="261" y="227"/>
                    <a:pt x="261" y="227"/>
                  </a:cubicBezTo>
                  <a:cubicBezTo>
                    <a:pt x="265" y="232"/>
                    <a:pt x="265" y="232"/>
                    <a:pt x="265" y="232"/>
                  </a:cubicBezTo>
                  <a:cubicBezTo>
                    <a:pt x="260" y="239"/>
                    <a:pt x="260" y="239"/>
                    <a:pt x="260" y="239"/>
                  </a:cubicBezTo>
                  <a:cubicBezTo>
                    <a:pt x="263" y="243"/>
                    <a:pt x="263" y="243"/>
                    <a:pt x="263" y="243"/>
                  </a:cubicBezTo>
                  <a:cubicBezTo>
                    <a:pt x="264" y="251"/>
                    <a:pt x="264" y="251"/>
                    <a:pt x="264" y="251"/>
                  </a:cubicBezTo>
                  <a:cubicBezTo>
                    <a:pt x="259" y="253"/>
                    <a:pt x="259" y="253"/>
                    <a:pt x="259" y="253"/>
                  </a:cubicBezTo>
                  <a:cubicBezTo>
                    <a:pt x="262" y="261"/>
                    <a:pt x="262" y="261"/>
                    <a:pt x="262" y="261"/>
                  </a:cubicBezTo>
                  <a:cubicBezTo>
                    <a:pt x="268" y="260"/>
                    <a:pt x="268" y="260"/>
                    <a:pt x="268" y="260"/>
                  </a:cubicBezTo>
                  <a:cubicBezTo>
                    <a:pt x="274" y="266"/>
                    <a:pt x="274" y="266"/>
                    <a:pt x="274" y="266"/>
                  </a:cubicBezTo>
                  <a:cubicBezTo>
                    <a:pt x="277" y="277"/>
                    <a:pt x="277" y="277"/>
                    <a:pt x="277" y="277"/>
                  </a:cubicBezTo>
                  <a:cubicBezTo>
                    <a:pt x="271" y="283"/>
                    <a:pt x="271" y="283"/>
                    <a:pt x="271" y="283"/>
                  </a:cubicBezTo>
                  <a:cubicBezTo>
                    <a:pt x="274" y="289"/>
                    <a:pt x="274" y="289"/>
                    <a:pt x="274" y="289"/>
                  </a:cubicBezTo>
                  <a:cubicBezTo>
                    <a:pt x="280" y="289"/>
                    <a:pt x="280" y="289"/>
                    <a:pt x="280" y="289"/>
                  </a:cubicBezTo>
                  <a:cubicBezTo>
                    <a:pt x="286" y="294"/>
                    <a:pt x="286" y="294"/>
                    <a:pt x="286" y="294"/>
                  </a:cubicBezTo>
                  <a:cubicBezTo>
                    <a:pt x="290" y="290"/>
                    <a:pt x="290" y="290"/>
                    <a:pt x="290" y="290"/>
                  </a:cubicBezTo>
                  <a:cubicBezTo>
                    <a:pt x="290" y="305"/>
                    <a:pt x="290" y="305"/>
                    <a:pt x="290" y="305"/>
                  </a:cubicBezTo>
                  <a:cubicBezTo>
                    <a:pt x="293" y="311"/>
                    <a:pt x="293" y="311"/>
                    <a:pt x="293" y="311"/>
                  </a:cubicBezTo>
                  <a:cubicBezTo>
                    <a:pt x="284" y="319"/>
                    <a:pt x="284" y="319"/>
                    <a:pt x="284" y="319"/>
                  </a:cubicBezTo>
                  <a:cubicBezTo>
                    <a:pt x="278" y="328"/>
                    <a:pt x="278" y="328"/>
                    <a:pt x="278" y="328"/>
                  </a:cubicBezTo>
                  <a:cubicBezTo>
                    <a:pt x="284" y="335"/>
                    <a:pt x="284" y="335"/>
                    <a:pt x="284" y="335"/>
                  </a:cubicBezTo>
                  <a:cubicBezTo>
                    <a:pt x="285" y="344"/>
                    <a:pt x="285" y="344"/>
                    <a:pt x="285" y="344"/>
                  </a:cubicBezTo>
                  <a:cubicBezTo>
                    <a:pt x="279" y="348"/>
                    <a:pt x="279" y="348"/>
                    <a:pt x="279" y="348"/>
                  </a:cubicBezTo>
                  <a:cubicBezTo>
                    <a:pt x="278" y="356"/>
                    <a:pt x="278" y="356"/>
                    <a:pt x="278" y="356"/>
                  </a:cubicBezTo>
                  <a:cubicBezTo>
                    <a:pt x="268" y="366"/>
                    <a:pt x="268" y="366"/>
                    <a:pt x="268" y="366"/>
                  </a:cubicBezTo>
                  <a:cubicBezTo>
                    <a:pt x="264" y="361"/>
                    <a:pt x="264" y="361"/>
                    <a:pt x="264" y="361"/>
                  </a:cubicBezTo>
                  <a:cubicBezTo>
                    <a:pt x="257" y="358"/>
                    <a:pt x="257" y="358"/>
                    <a:pt x="257" y="358"/>
                  </a:cubicBezTo>
                  <a:cubicBezTo>
                    <a:pt x="251" y="361"/>
                    <a:pt x="251" y="361"/>
                    <a:pt x="251" y="361"/>
                  </a:cubicBezTo>
                  <a:cubicBezTo>
                    <a:pt x="245" y="352"/>
                    <a:pt x="245" y="352"/>
                    <a:pt x="245" y="352"/>
                  </a:cubicBezTo>
                  <a:cubicBezTo>
                    <a:pt x="238" y="348"/>
                    <a:pt x="238" y="348"/>
                    <a:pt x="238" y="348"/>
                  </a:cubicBezTo>
                  <a:cubicBezTo>
                    <a:pt x="233" y="352"/>
                    <a:pt x="233" y="352"/>
                    <a:pt x="233" y="352"/>
                  </a:cubicBezTo>
                  <a:cubicBezTo>
                    <a:pt x="226" y="343"/>
                    <a:pt x="226" y="343"/>
                    <a:pt x="226" y="343"/>
                  </a:cubicBezTo>
                  <a:cubicBezTo>
                    <a:pt x="224" y="336"/>
                    <a:pt x="224" y="336"/>
                    <a:pt x="224" y="336"/>
                  </a:cubicBezTo>
                  <a:cubicBezTo>
                    <a:pt x="212" y="343"/>
                    <a:pt x="212" y="343"/>
                    <a:pt x="212" y="343"/>
                  </a:cubicBezTo>
                  <a:cubicBezTo>
                    <a:pt x="209" y="348"/>
                    <a:pt x="209" y="348"/>
                    <a:pt x="209" y="348"/>
                  </a:cubicBezTo>
                  <a:cubicBezTo>
                    <a:pt x="183" y="349"/>
                    <a:pt x="183" y="349"/>
                    <a:pt x="183" y="349"/>
                  </a:cubicBezTo>
                  <a:cubicBezTo>
                    <a:pt x="171" y="340"/>
                    <a:pt x="171" y="340"/>
                    <a:pt x="171" y="340"/>
                  </a:cubicBezTo>
                  <a:cubicBezTo>
                    <a:pt x="172" y="334"/>
                    <a:pt x="172" y="334"/>
                    <a:pt x="172" y="334"/>
                  </a:cubicBezTo>
                  <a:cubicBezTo>
                    <a:pt x="162" y="330"/>
                    <a:pt x="162" y="330"/>
                    <a:pt x="162" y="330"/>
                  </a:cubicBezTo>
                  <a:cubicBezTo>
                    <a:pt x="160" y="333"/>
                    <a:pt x="160" y="333"/>
                    <a:pt x="160" y="333"/>
                  </a:cubicBezTo>
                  <a:cubicBezTo>
                    <a:pt x="150" y="326"/>
                    <a:pt x="150" y="326"/>
                    <a:pt x="150" y="326"/>
                  </a:cubicBezTo>
                  <a:cubicBezTo>
                    <a:pt x="146" y="324"/>
                    <a:pt x="146" y="324"/>
                    <a:pt x="146" y="324"/>
                  </a:cubicBezTo>
                  <a:cubicBezTo>
                    <a:pt x="141" y="327"/>
                    <a:pt x="141" y="327"/>
                    <a:pt x="141" y="327"/>
                  </a:cubicBezTo>
                  <a:cubicBezTo>
                    <a:pt x="132" y="319"/>
                    <a:pt x="132" y="319"/>
                    <a:pt x="132" y="319"/>
                  </a:cubicBezTo>
                  <a:cubicBezTo>
                    <a:pt x="127" y="319"/>
                    <a:pt x="127" y="319"/>
                    <a:pt x="127" y="319"/>
                  </a:cubicBezTo>
                  <a:cubicBezTo>
                    <a:pt x="123" y="311"/>
                    <a:pt x="123" y="311"/>
                    <a:pt x="123" y="311"/>
                  </a:cubicBezTo>
                  <a:cubicBezTo>
                    <a:pt x="106" y="313"/>
                    <a:pt x="106" y="313"/>
                    <a:pt x="106" y="313"/>
                  </a:cubicBezTo>
                  <a:cubicBezTo>
                    <a:pt x="102" y="303"/>
                    <a:pt x="102" y="303"/>
                    <a:pt x="102" y="303"/>
                  </a:cubicBezTo>
                  <a:cubicBezTo>
                    <a:pt x="104" y="298"/>
                    <a:pt x="104" y="298"/>
                    <a:pt x="104" y="298"/>
                  </a:cubicBezTo>
                  <a:cubicBezTo>
                    <a:pt x="97" y="291"/>
                    <a:pt x="97" y="291"/>
                    <a:pt x="97" y="291"/>
                  </a:cubicBezTo>
                  <a:cubicBezTo>
                    <a:pt x="95" y="277"/>
                    <a:pt x="95" y="277"/>
                    <a:pt x="95" y="277"/>
                  </a:cubicBezTo>
                  <a:cubicBezTo>
                    <a:pt x="88" y="268"/>
                    <a:pt x="88" y="268"/>
                    <a:pt x="88" y="268"/>
                  </a:cubicBezTo>
                  <a:cubicBezTo>
                    <a:pt x="79" y="267"/>
                    <a:pt x="79" y="267"/>
                    <a:pt x="79" y="267"/>
                  </a:cubicBezTo>
                  <a:cubicBezTo>
                    <a:pt x="73" y="272"/>
                    <a:pt x="73" y="272"/>
                    <a:pt x="73" y="272"/>
                  </a:cubicBezTo>
                  <a:cubicBezTo>
                    <a:pt x="68" y="266"/>
                    <a:pt x="68" y="266"/>
                    <a:pt x="68" y="266"/>
                  </a:cubicBezTo>
                  <a:cubicBezTo>
                    <a:pt x="64" y="272"/>
                    <a:pt x="64" y="272"/>
                    <a:pt x="64" y="272"/>
                  </a:cubicBezTo>
                  <a:cubicBezTo>
                    <a:pt x="56" y="272"/>
                    <a:pt x="56" y="272"/>
                    <a:pt x="56" y="272"/>
                  </a:cubicBezTo>
                  <a:cubicBezTo>
                    <a:pt x="50" y="263"/>
                    <a:pt x="50" y="263"/>
                    <a:pt x="50" y="263"/>
                  </a:cubicBezTo>
                  <a:cubicBezTo>
                    <a:pt x="54" y="256"/>
                    <a:pt x="54" y="256"/>
                    <a:pt x="54" y="256"/>
                  </a:cubicBezTo>
                  <a:cubicBezTo>
                    <a:pt x="44" y="246"/>
                    <a:pt x="44" y="246"/>
                    <a:pt x="44" y="246"/>
                  </a:cubicBezTo>
                  <a:cubicBezTo>
                    <a:pt x="31" y="251"/>
                    <a:pt x="31" y="251"/>
                    <a:pt x="31" y="251"/>
                  </a:cubicBezTo>
                  <a:cubicBezTo>
                    <a:pt x="25" y="247"/>
                    <a:pt x="25" y="247"/>
                    <a:pt x="25" y="247"/>
                  </a:cubicBezTo>
                  <a:cubicBezTo>
                    <a:pt x="12" y="246"/>
                    <a:pt x="12" y="246"/>
                    <a:pt x="12" y="246"/>
                  </a:cubicBezTo>
                  <a:cubicBezTo>
                    <a:pt x="0" y="231"/>
                    <a:pt x="0" y="231"/>
                    <a:pt x="0" y="231"/>
                  </a:cubicBezTo>
                  <a:cubicBezTo>
                    <a:pt x="9" y="216"/>
                    <a:pt x="9" y="216"/>
                    <a:pt x="9" y="216"/>
                  </a:cubicBezTo>
                  <a:cubicBezTo>
                    <a:pt x="10" y="198"/>
                    <a:pt x="10" y="198"/>
                    <a:pt x="10" y="198"/>
                  </a:cubicBezTo>
                  <a:cubicBezTo>
                    <a:pt x="18" y="198"/>
                    <a:pt x="18" y="198"/>
                    <a:pt x="18" y="198"/>
                  </a:cubicBezTo>
                  <a:cubicBezTo>
                    <a:pt x="19" y="191"/>
                    <a:pt x="19" y="191"/>
                    <a:pt x="19" y="191"/>
                  </a:cubicBezTo>
                  <a:cubicBezTo>
                    <a:pt x="35" y="183"/>
                    <a:pt x="35" y="183"/>
                    <a:pt x="35" y="183"/>
                  </a:cubicBezTo>
                  <a:cubicBezTo>
                    <a:pt x="53" y="183"/>
                    <a:pt x="53" y="183"/>
                    <a:pt x="53" y="183"/>
                  </a:cubicBezTo>
                  <a:cubicBezTo>
                    <a:pt x="55" y="175"/>
                    <a:pt x="55" y="175"/>
                    <a:pt x="55" y="175"/>
                  </a:cubicBezTo>
                  <a:cubicBezTo>
                    <a:pt x="60" y="175"/>
                    <a:pt x="60" y="175"/>
                    <a:pt x="60" y="175"/>
                  </a:cubicBezTo>
                  <a:cubicBezTo>
                    <a:pt x="67" y="169"/>
                    <a:pt x="67" y="169"/>
                    <a:pt x="67" y="169"/>
                  </a:cubicBezTo>
                  <a:cubicBezTo>
                    <a:pt x="75" y="165"/>
                    <a:pt x="75" y="165"/>
                    <a:pt x="75" y="165"/>
                  </a:cubicBezTo>
                  <a:cubicBezTo>
                    <a:pt x="69" y="161"/>
                    <a:pt x="69" y="161"/>
                    <a:pt x="69" y="161"/>
                  </a:cubicBezTo>
                  <a:cubicBezTo>
                    <a:pt x="76" y="156"/>
                    <a:pt x="76" y="156"/>
                    <a:pt x="76" y="156"/>
                  </a:cubicBezTo>
                  <a:cubicBezTo>
                    <a:pt x="70" y="150"/>
                    <a:pt x="70" y="150"/>
                    <a:pt x="70" y="150"/>
                  </a:cubicBezTo>
                  <a:cubicBezTo>
                    <a:pt x="72" y="142"/>
                    <a:pt x="72" y="142"/>
                    <a:pt x="72" y="142"/>
                  </a:cubicBezTo>
                  <a:cubicBezTo>
                    <a:pt x="78" y="138"/>
                    <a:pt x="78" y="138"/>
                    <a:pt x="78" y="138"/>
                  </a:cubicBezTo>
                  <a:cubicBezTo>
                    <a:pt x="79" y="128"/>
                    <a:pt x="79" y="128"/>
                    <a:pt x="79" y="128"/>
                  </a:cubicBezTo>
                  <a:cubicBezTo>
                    <a:pt x="72" y="123"/>
                    <a:pt x="72" y="123"/>
                    <a:pt x="72" y="123"/>
                  </a:cubicBezTo>
                  <a:cubicBezTo>
                    <a:pt x="80" y="112"/>
                    <a:pt x="80" y="112"/>
                    <a:pt x="80" y="112"/>
                  </a:cubicBezTo>
                  <a:close/>
                  <a:moveTo>
                    <a:pt x="163" y="12"/>
                  </a:moveTo>
                  <a:cubicBezTo>
                    <a:pt x="163" y="12"/>
                    <a:pt x="164" y="15"/>
                    <a:pt x="169" y="17"/>
                  </a:cubicBezTo>
                  <a:cubicBezTo>
                    <a:pt x="173" y="20"/>
                    <a:pt x="178" y="16"/>
                    <a:pt x="178" y="12"/>
                  </a:cubicBezTo>
                  <a:cubicBezTo>
                    <a:pt x="177" y="8"/>
                    <a:pt x="175" y="10"/>
                    <a:pt x="176" y="7"/>
                  </a:cubicBezTo>
                  <a:cubicBezTo>
                    <a:pt x="177" y="3"/>
                    <a:pt x="169" y="0"/>
                    <a:pt x="167" y="2"/>
                  </a:cubicBezTo>
                  <a:cubicBezTo>
                    <a:pt x="165" y="4"/>
                    <a:pt x="163" y="11"/>
                    <a:pt x="163" y="12"/>
                  </a:cubicBez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92">
              <a:extLst>
                <a:ext uri="{FF2B5EF4-FFF2-40B4-BE49-F238E27FC236}">
                  <a16:creationId xmlns:a16="http://schemas.microsoft.com/office/drawing/2014/main" id="{C9CAA3B4-C17C-47C8-99B0-9E7CFE1DEE44}"/>
                </a:ext>
              </a:extLst>
            </p:cNvPr>
            <p:cNvSpPr>
              <a:spLocks/>
            </p:cNvSpPr>
            <p:nvPr/>
          </p:nvSpPr>
          <p:spPr bwMode="auto">
            <a:xfrm>
              <a:off x="2015" y="3170"/>
              <a:ext cx="737" cy="531"/>
            </a:xfrm>
            <a:custGeom>
              <a:avLst/>
              <a:gdLst>
                <a:gd name="T0" fmla="*/ 702 w 737"/>
                <a:gd name="T1" fmla="*/ 373 h 531"/>
                <a:gd name="T2" fmla="*/ 723 w 737"/>
                <a:gd name="T3" fmla="*/ 417 h 531"/>
                <a:gd name="T4" fmla="*/ 687 w 737"/>
                <a:gd name="T5" fmla="*/ 437 h 531"/>
                <a:gd name="T6" fmla="*/ 631 w 737"/>
                <a:gd name="T7" fmla="*/ 435 h 531"/>
                <a:gd name="T8" fmla="*/ 608 w 737"/>
                <a:gd name="T9" fmla="*/ 437 h 531"/>
                <a:gd name="T10" fmla="*/ 579 w 737"/>
                <a:gd name="T11" fmla="*/ 425 h 531"/>
                <a:gd name="T12" fmla="*/ 539 w 737"/>
                <a:gd name="T13" fmla="*/ 429 h 531"/>
                <a:gd name="T14" fmla="*/ 508 w 737"/>
                <a:gd name="T15" fmla="*/ 421 h 531"/>
                <a:gd name="T16" fmla="*/ 469 w 737"/>
                <a:gd name="T17" fmla="*/ 419 h 531"/>
                <a:gd name="T18" fmla="*/ 454 w 737"/>
                <a:gd name="T19" fmla="*/ 477 h 531"/>
                <a:gd name="T20" fmla="*/ 412 w 737"/>
                <a:gd name="T21" fmla="*/ 498 h 531"/>
                <a:gd name="T22" fmla="*/ 389 w 737"/>
                <a:gd name="T23" fmla="*/ 527 h 531"/>
                <a:gd name="T24" fmla="*/ 383 w 737"/>
                <a:gd name="T25" fmla="*/ 525 h 531"/>
                <a:gd name="T26" fmla="*/ 354 w 737"/>
                <a:gd name="T27" fmla="*/ 512 h 531"/>
                <a:gd name="T28" fmla="*/ 331 w 737"/>
                <a:gd name="T29" fmla="*/ 485 h 531"/>
                <a:gd name="T30" fmla="*/ 314 w 737"/>
                <a:gd name="T31" fmla="*/ 471 h 531"/>
                <a:gd name="T32" fmla="*/ 281 w 737"/>
                <a:gd name="T33" fmla="*/ 427 h 531"/>
                <a:gd name="T34" fmla="*/ 239 w 737"/>
                <a:gd name="T35" fmla="*/ 406 h 531"/>
                <a:gd name="T36" fmla="*/ 227 w 737"/>
                <a:gd name="T37" fmla="*/ 421 h 531"/>
                <a:gd name="T38" fmla="*/ 196 w 737"/>
                <a:gd name="T39" fmla="*/ 435 h 531"/>
                <a:gd name="T40" fmla="*/ 162 w 737"/>
                <a:gd name="T41" fmla="*/ 444 h 531"/>
                <a:gd name="T42" fmla="*/ 141 w 737"/>
                <a:gd name="T43" fmla="*/ 439 h 531"/>
                <a:gd name="T44" fmla="*/ 114 w 737"/>
                <a:gd name="T45" fmla="*/ 454 h 531"/>
                <a:gd name="T46" fmla="*/ 96 w 737"/>
                <a:gd name="T47" fmla="*/ 444 h 531"/>
                <a:gd name="T48" fmla="*/ 96 w 737"/>
                <a:gd name="T49" fmla="*/ 412 h 531"/>
                <a:gd name="T50" fmla="*/ 79 w 737"/>
                <a:gd name="T51" fmla="*/ 387 h 531"/>
                <a:gd name="T52" fmla="*/ 58 w 737"/>
                <a:gd name="T53" fmla="*/ 367 h 531"/>
                <a:gd name="T54" fmla="*/ 68 w 737"/>
                <a:gd name="T55" fmla="*/ 346 h 531"/>
                <a:gd name="T56" fmla="*/ 60 w 737"/>
                <a:gd name="T57" fmla="*/ 314 h 531"/>
                <a:gd name="T58" fmla="*/ 66 w 737"/>
                <a:gd name="T59" fmla="*/ 283 h 531"/>
                <a:gd name="T60" fmla="*/ 54 w 737"/>
                <a:gd name="T61" fmla="*/ 252 h 531"/>
                <a:gd name="T62" fmla="*/ 10 w 737"/>
                <a:gd name="T63" fmla="*/ 204 h 531"/>
                <a:gd name="T64" fmla="*/ 0 w 737"/>
                <a:gd name="T65" fmla="*/ 185 h 531"/>
                <a:gd name="T66" fmla="*/ 0 w 737"/>
                <a:gd name="T67" fmla="*/ 175 h 531"/>
                <a:gd name="T68" fmla="*/ 23 w 737"/>
                <a:gd name="T69" fmla="*/ 141 h 531"/>
                <a:gd name="T70" fmla="*/ 23 w 737"/>
                <a:gd name="T71" fmla="*/ 123 h 531"/>
                <a:gd name="T72" fmla="*/ 50 w 737"/>
                <a:gd name="T73" fmla="*/ 96 h 531"/>
                <a:gd name="T74" fmla="*/ 66 w 737"/>
                <a:gd name="T75" fmla="*/ 71 h 531"/>
                <a:gd name="T76" fmla="*/ 96 w 737"/>
                <a:gd name="T77" fmla="*/ 21 h 531"/>
                <a:gd name="T78" fmla="*/ 104 w 737"/>
                <a:gd name="T79" fmla="*/ 33 h 531"/>
                <a:gd name="T80" fmla="*/ 152 w 737"/>
                <a:gd name="T81" fmla="*/ 0 h 531"/>
                <a:gd name="T82" fmla="*/ 162 w 737"/>
                <a:gd name="T83" fmla="*/ 37 h 531"/>
                <a:gd name="T84" fmla="*/ 168 w 737"/>
                <a:gd name="T85" fmla="*/ 100 h 531"/>
                <a:gd name="T86" fmla="*/ 208 w 737"/>
                <a:gd name="T87" fmla="*/ 110 h 531"/>
                <a:gd name="T88" fmla="*/ 256 w 737"/>
                <a:gd name="T89" fmla="*/ 121 h 531"/>
                <a:gd name="T90" fmla="*/ 260 w 737"/>
                <a:gd name="T91" fmla="*/ 154 h 531"/>
                <a:gd name="T92" fmla="*/ 285 w 737"/>
                <a:gd name="T93" fmla="*/ 141 h 531"/>
                <a:gd name="T94" fmla="*/ 308 w 737"/>
                <a:gd name="T95" fmla="*/ 144 h 531"/>
                <a:gd name="T96" fmla="*/ 341 w 737"/>
                <a:gd name="T97" fmla="*/ 164 h 531"/>
                <a:gd name="T98" fmla="*/ 360 w 737"/>
                <a:gd name="T99" fmla="*/ 208 h 531"/>
                <a:gd name="T100" fmla="*/ 364 w 737"/>
                <a:gd name="T101" fmla="*/ 239 h 531"/>
                <a:gd name="T102" fmla="*/ 408 w 737"/>
                <a:gd name="T103" fmla="*/ 252 h 531"/>
                <a:gd name="T104" fmla="*/ 437 w 737"/>
                <a:gd name="T105" fmla="*/ 269 h 531"/>
                <a:gd name="T106" fmla="*/ 456 w 737"/>
                <a:gd name="T107" fmla="*/ 267 h 531"/>
                <a:gd name="T108" fmla="*/ 481 w 737"/>
                <a:gd name="T109" fmla="*/ 275 h 531"/>
                <a:gd name="T110" fmla="*/ 500 w 737"/>
                <a:gd name="T111" fmla="*/ 296 h 531"/>
                <a:gd name="T112" fmla="*/ 579 w 737"/>
                <a:gd name="T113" fmla="*/ 312 h 531"/>
                <a:gd name="T114" fmla="*/ 610 w 737"/>
                <a:gd name="T115" fmla="*/ 287 h 531"/>
                <a:gd name="T116" fmla="*/ 629 w 737"/>
                <a:gd name="T117" fmla="*/ 321 h 531"/>
                <a:gd name="T118" fmla="*/ 654 w 737"/>
                <a:gd name="T119" fmla="*/ 321 h 531"/>
                <a:gd name="T120" fmla="*/ 679 w 737"/>
                <a:gd name="T121" fmla="*/ 333 h 531"/>
                <a:gd name="T122" fmla="*/ 702 w 737"/>
                <a:gd name="T123" fmla="*/ 35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7" h="531">
                  <a:moveTo>
                    <a:pt x="702" y="350"/>
                  </a:moveTo>
                  <a:lnTo>
                    <a:pt x="702" y="373"/>
                  </a:lnTo>
                  <a:lnTo>
                    <a:pt x="737" y="396"/>
                  </a:lnTo>
                  <a:lnTo>
                    <a:pt x="723" y="417"/>
                  </a:lnTo>
                  <a:lnTo>
                    <a:pt x="708" y="421"/>
                  </a:lnTo>
                  <a:lnTo>
                    <a:pt x="687" y="437"/>
                  </a:lnTo>
                  <a:lnTo>
                    <a:pt x="658" y="421"/>
                  </a:lnTo>
                  <a:lnTo>
                    <a:pt x="631" y="435"/>
                  </a:lnTo>
                  <a:lnTo>
                    <a:pt x="627" y="450"/>
                  </a:lnTo>
                  <a:lnTo>
                    <a:pt x="608" y="437"/>
                  </a:lnTo>
                  <a:lnTo>
                    <a:pt x="596" y="442"/>
                  </a:lnTo>
                  <a:lnTo>
                    <a:pt x="579" y="425"/>
                  </a:lnTo>
                  <a:lnTo>
                    <a:pt x="564" y="431"/>
                  </a:lnTo>
                  <a:lnTo>
                    <a:pt x="539" y="429"/>
                  </a:lnTo>
                  <a:lnTo>
                    <a:pt x="533" y="421"/>
                  </a:lnTo>
                  <a:lnTo>
                    <a:pt x="508" y="421"/>
                  </a:lnTo>
                  <a:lnTo>
                    <a:pt x="496" y="414"/>
                  </a:lnTo>
                  <a:lnTo>
                    <a:pt x="469" y="419"/>
                  </a:lnTo>
                  <a:lnTo>
                    <a:pt x="454" y="454"/>
                  </a:lnTo>
                  <a:lnTo>
                    <a:pt x="454" y="477"/>
                  </a:lnTo>
                  <a:lnTo>
                    <a:pt x="435" y="481"/>
                  </a:lnTo>
                  <a:lnTo>
                    <a:pt x="412" y="498"/>
                  </a:lnTo>
                  <a:lnTo>
                    <a:pt x="410" y="510"/>
                  </a:lnTo>
                  <a:lnTo>
                    <a:pt x="389" y="527"/>
                  </a:lnTo>
                  <a:lnTo>
                    <a:pt x="383" y="531"/>
                  </a:lnTo>
                  <a:lnTo>
                    <a:pt x="383" y="525"/>
                  </a:lnTo>
                  <a:lnTo>
                    <a:pt x="369" y="517"/>
                  </a:lnTo>
                  <a:lnTo>
                    <a:pt x="354" y="512"/>
                  </a:lnTo>
                  <a:lnTo>
                    <a:pt x="331" y="500"/>
                  </a:lnTo>
                  <a:lnTo>
                    <a:pt x="331" y="485"/>
                  </a:lnTo>
                  <a:lnTo>
                    <a:pt x="314" y="485"/>
                  </a:lnTo>
                  <a:lnTo>
                    <a:pt x="314" y="471"/>
                  </a:lnTo>
                  <a:lnTo>
                    <a:pt x="306" y="450"/>
                  </a:lnTo>
                  <a:lnTo>
                    <a:pt x="281" y="427"/>
                  </a:lnTo>
                  <a:lnTo>
                    <a:pt x="258" y="423"/>
                  </a:lnTo>
                  <a:lnTo>
                    <a:pt x="239" y="406"/>
                  </a:lnTo>
                  <a:lnTo>
                    <a:pt x="227" y="404"/>
                  </a:lnTo>
                  <a:lnTo>
                    <a:pt x="227" y="421"/>
                  </a:lnTo>
                  <a:lnTo>
                    <a:pt x="208" y="425"/>
                  </a:lnTo>
                  <a:lnTo>
                    <a:pt x="196" y="435"/>
                  </a:lnTo>
                  <a:lnTo>
                    <a:pt x="173" y="435"/>
                  </a:lnTo>
                  <a:lnTo>
                    <a:pt x="162" y="444"/>
                  </a:lnTo>
                  <a:lnTo>
                    <a:pt x="148" y="437"/>
                  </a:lnTo>
                  <a:lnTo>
                    <a:pt x="141" y="439"/>
                  </a:lnTo>
                  <a:lnTo>
                    <a:pt x="139" y="454"/>
                  </a:lnTo>
                  <a:lnTo>
                    <a:pt x="114" y="454"/>
                  </a:lnTo>
                  <a:lnTo>
                    <a:pt x="102" y="450"/>
                  </a:lnTo>
                  <a:lnTo>
                    <a:pt x="96" y="444"/>
                  </a:lnTo>
                  <a:lnTo>
                    <a:pt x="93" y="427"/>
                  </a:lnTo>
                  <a:lnTo>
                    <a:pt x="96" y="412"/>
                  </a:lnTo>
                  <a:lnTo>
                    <a:pt x="83" y="408"/>
                  </a:lnTo>
                  <a:lnTo>
                    <a:pt x="79" y="387"/>
                  </a:lnTo>
                  <a:lnTo>
                    <a:pt x="62" y="381"/>
                  </a:lnTo>
                  <a:lnTo>
                    <a:pt x="58" y="367"/>
                  </a:lnTo>
                  <a:lnTo>
                    <a:pt x="66" y="356"/>
                  </a:lnTo>
                  <a:lnTo>
                    <a:pt x="68" y="346"/>
                  </a:lnTo>
                  <a:lnTo>
                    <a:pt x="58" y="331"/>
                  </a:lnTo>
                  <a:lnTo>
                    <a:pt x="60" y="314"/>
                  </a:lnTo>
                  <a:lnTo>
                    <a:pt x="60" y="294"/>
                  </a:lnTo>
                  <a:lnTo>
                    <a:pt x="66" y="283"/>
                  </a:lnTo>
                  <a:lnTo>
                    <a:pt x="66" y="262"/>
                  </a:lnTo>
                  <a:lnTo>
                    <a:pt x="54" y="252"/>
                  </a:lnTo>
                  <a:lnTo>
                    <a:pt x="48" y="235"/>
                  </a:lnTo>
                  <a:lnTo>
                    <a:pt x="10" y="204"/>
                  </a:lnTo>
                  <a:lnTo>
                    <a:pt x="12" y="194"/>
                  </a:lnTo>
                  <a:lnTo>
                    <a:pt x="0" y="185"/>
                  </a:lnTo>
                  <a:lnTo>
                    <a:pt x="2" y="185"/>
                  </a:lnTo>
                  <a:lnTo>
                    <a:pt x="0" y="175"/>
                  </a:lnTo>
                  <a:lnTo>
                    <a:pt x="18" y="156"/>
                  </a:lnTo>
                  <a:lnTo>
                    <a:pt x="23" y="141"/>
                  </a:lnTo>
                  <a:lnTo>
                    <a:pt x="25" y="137"/>
                  </a:lnTo>
                  <a:lnTo>
                    <a:pt x="23" y="123"/>
                  </a:lnTo>
                  <a:lnTo>
                    <a:pt x="29" y="104"/>
                  </a:lnTo>
                  <a:lnTo>
                    <a:pt x="50" y="96"/>
                  </a:lnTo>
                  <a:lnTo>
                    <a:pt x="50" y="77"/>
                  </a:lnTo>
                  <a:lnTo>
                    <a:pt x="66" y="71"/>
                  </a:lnTo>
                  <a:lnTo>
                    <a:pt x="64" y="52"/>
                  </a:lnTo>
                  <a:lnTo>
                    <a:pt x="96" y="21"/>
                  </a:lnTo>
                  <a:lnTo>
                    <a:pt x="108" y="25"/>
                  </a:lnTo>
                  <a:lnTo>
                    <a:pt x="104" y="33"/>
                  </a:lnTo>
                  <a:lnTo>
                    <a:pt x="118" y="31"/>
                  </a:lnTo>
                  <a:lnTo>
                    <a:pt x="152" y="0"/>
                  </a:lnTo>
                  <a:lnTo>
                    <a:pt x="164" y="0"/>
                  </a:lnTo>
                  <a:lnTo>
                    <a:pt x="162" y="37"/>
                  </a:lnTo>
                  <a:lnTo>
                    <a:pt x="143" y="69"/>
                  </a:lnTo>
                  <a:lnTo>
                    <a:pt x="168" y="100"/>
                  </a:lnTo>
                  <a:lnTo>
                    <a:pt x="196" y="102"/>
                  </a:lnTo>
                  <a:lnTo>
                    <a:pt x="208" y="110"/>
                  </a:lnTo>
                  <a:lnTo>
                    <a:pt x="235" y="100"/>
                  </a:lnTo>
                  <a:lnTo>
                    <a:pt x="256" y="121"/>
                  </a:lnTo>
                  <a:lnTo>
                    <a:pt x="248" y="135"/>
                  </a:lnTo>
                  <a:lnTo>
                    <a:pt x="260" y="154"/>
                  </a:lnTo>
                  <a:lnTo>
                    <a:pt x="277" y="154"/>
                  </a:lnTo>
                  <a:lnTo>
                    <a:pt x="285" y="141"/>
                  </a:lnTo>
                  <a:lnTo>
                    <a:pt x="296" y="154"/>
                  </a:lnTo>
                  <a:lnTo>
                    <a:pt x="308" y="144"/>
                  </a:lnTo>
                  <a:lnTo>
                    <a:pt x="327" y="146"/>
                  </a:lnTo>
                  <a:lnTo>
                    <a:pt x="341" y="164"/>
                  </a:lnTo>
                  <a:lnTo>
                    <a:pt x="346" y="194"/>
                  </a:lnTo>
                  <a:lnTo>
                    <a:pt x="360" y="208"/>
                  </a:lnTo>
                  <a:lnTo>
                    <a:pt x="356" y="219"/>
                  </a:lnTo>
                  <a:lnTo>
                    <a:pt x="364" y="239"/>
                  </a:lnTo>
                  <a:lnTo>
                    <a:pt x="400" y="235"/>
                  </a:lnTo>
                  <a:lnTo>
                    <a:pt x="408" y="252"/>
                  </a:lnTo>
                  <a:lnTo>
                    <a:pt x="419" y="252"/>
                  </a:lnTo>
                  <a:lnTo>
                    <a:pt x="437" y="269"/>
                  </a:lnTo>
                  <a:lnTo>
                    <a:pt x="448" y="262"/>
                  </a:lnTo>
                  <a:lnTo>
                    <a:pt x="456" y="267"/>
                  </a:lnTo>
                  <a:lnTo>
                    <a:pt x="477" y="281"/>
                  </a:lnTo>
                  <a:lnTo>
                    <a:pt x="481" y="275"/>
                  </a:lnTo>
                  <a:lnTo>
                    <a:pt x="502" y="283"/>
                  </a:lnTo>
                  <a:lnTo>
                    <a:pt x="500" y="296"/>
                  </a:lnTo>
                  <a:lnTo>
                    <a:pt x="525" y="314"/>
                  </a:lnTo>
                  <a:lnTo>
                    <a:pt x="579" y="312"/>
                  </a:lnTo>
                  <a:lnTo>
                    <a:pt x="585" y="302"/>
                  </a:lnTo>
                  <a:lnTo>
                    <a:pt x="610" y="287"/>
                  </a:lnTo>
                  <a:lnTo>
                    <a:pt x="614" y="302"/>
                  </a:lnTo>
                  <a:lnTo>
                    <a:pt x="629" y="321"/>
                  </a:lnTo>
                  <a:lnTo>
                    <a:pt x="639" y="312"/>
                  </a:lnTo>
                  <a:lnTo>
                    <a:pt x="654" y="321"/>
                  </a:lnTo>
                  <a:lnTo>
                    <a:pt x="667" y="339"/>
                  </a:lnTo>
                  <a:lnTo>
                    <a:pt x="679" y="333"/>
                  </a:lnTo>
                  <a:lnTo>
                    <a:pt x="694" y="339"/>
                  </a:lnTo>
                  <a:lnTo>
                    <a:pt x="702" y="350"/>
                  </a:lnTo>
                  <a:close/>
                </a:path>
              </a:pathLst>
            </a:custGeom>
            <a:grpFill/>
            <a:ln w="317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63">
              <a:extLst>
                <a:ext uri="{FF2B5EF4-FFF2-40B4-BE49-F238E27FC236}">
                  <a16:creationId xmlns:a16="http://schemas.microsoft.com/office/drawing/2014/main" id="{43D798E3-DC67-4568-8092-FB0BA7CA07B8}"/>
                </a:ext>
              </a:extLst>
            </p:cNvPr>
            <p:cNvSpPr>
              <a:spLocks noEditPoints="1"/>
            </p:cNvSpPr>
            <p:nvPr/>
          </p:nvSpPr>
          <p:spPr bwMode="auto">
            <a:xfrm>
              <a:off x="2632" y="2276"/>
              <a:ext cx="739" cy="1888"/>
            </a:xfrm>
            <a:custGeom>
              <a:avLst/>
              <a:gdLst>
                <a:gd name="T0" fmla="*/ 94 w 355"/>
                <a:gd name="T1" fmla="*/ 769 h 906"/>
                <a:gd name="T2" fmla="*/ 111 w 355"/>
                <a:gd name="T3" fmla="*/ 813 h 906"/>
                <a:gd name="T4" fmla="*/ 139 w 355"/>
                <a:gd name="T5" fmla="*/ 829 h 906"/>
                <a:gd name="T6" fmla="*/ 142 w 355"/>
                <a:gd name="T7" fmla="*/ 873 h 906"/>
                <a:gd name="T8" fmla="*/ 176 w 355"/>
                <a:gd name="T9" fmla="*/ 896 h 906"/>
                <a:gd name="T10" fmla="*/ 198 w 355"/>
                <a:gd name="T11" fmla="*/ 859 h 906"/>
                <a:gd name="T12" fmla="*/ 233 w 355"/>
                <a:gd name="T13" fmla="*/ 846 h 906"/>
                <a:gd name="T14" fmla="*/ 228 w 355"/>
                <a:gd name="T15" fmla="*/ 816 h 906"/>
                <a:gd name="T16" fmla="*/ 233 w 355"/>
                <a:gd name="T17" fmla="*/ 775 h 906"/>
                <a:gd name="T18" fmla="*/ 240 w 355"/>
                <a:gd name="T19" fmla="*/ 736 h 906"/>
                <a:gd name="T20" fmla="*/ 273 w 355"/>
                <a:gd name="T21" fmla="*/ 717 h 906"/>
                <a:gd name="T22" fmla="*/ 305 w 355"/>
                <a:gd name="T23" fmla="*/ 687 h 906"/>
                <a:gd name="T24" fmla="*/ 329 w 355"/>
                <a:gd name="T25" fmla="*/ 681 h 906"/>
                <a:gd name="T26" fmla="*/ 338 w 355"/>
                <a:gd name="T27" fmla="*/ 649 h 906"/>
                <a:gd name="T28" fmla="*/ 324 w 355"/>
                <a:gd name="T29" fmla="*/ 606 h 906"/>
                <a:gd name="T30" fmla="*/ 342 w 355"/>
                <a:gd name="T31" fmla="*/ 567 h 906"/>
                <a:gd name="T32" fmla="*/ 342 w 355"/>
                <a:gd name="T33" fmla="*/ 521 h 906"/>
                <a:gd name="T34" fmla="*/ 340 w 355"/>
                <a:gd name="T35" fmla="*/ 510 h 906"/>
                <a:gd name="T36" fmla="*/ 318 w 355"/>
                <a:gd name="T37" fmla="*/ 501 h 906"/>
                <a:gd name="T38" fmla="*/ 307 w 355"/>
                <a:gd name="T39" fmla="*/ 454 h 906"/>
                <a:gd name="T40" fmla="*/ 304 w 355"/>
                <a:gd name="T41" fmla="*/ 431 h 906"/>
                <a:gd name="T42" fmla="*/ 291 w 355"/>
                <a:gd name="T43" fmla="*/ 361 h 906"/>
                <a:gd name="T44" fmla="*/ 315 w 355"/>
                <a:gd name="T45" fmla="*/ 335 h 906"/>
                <a:gd name="T46" fmla="*/ 336 w 355"/>
                <a:gd name="T47" fmla="*/ 300 h 906"/>
                <a:gd name="T48" fmla="*/ 313 w 355"/>
                <a:gd name="T49" fmla="*/ 261 h 906"/>
                <a:gd name="T50" fmla="*/ 296 w 355"/>
                <a:gd name="T51" fmla="*/ 220 h 906"/>
                <a:gd name="T52" fmla="*/ 269 w 355"/>
                <a:gd name="T53" fmla="*/ 248 h 906"/>
                <a:gd name="T54" fmla="*/ 284 w 355"/>
                <a:gd name="T55" fmla="*/ 210 h 906"/>
                <a:gd name="T56" fmla="*/ 298 w 355"/>
                <a:gd name="T57" fmla="*/ 150 h 906"/>
                <a:gd name="T58" fmla="*/ 238 w 355"/>
                <a:gd name="T59" fmla="*/ 145 h 906"/>
                <a:gd name="T60" fmla="*/ 196 w 355"/>
                <a:gd name="T61" fmla="*/ 138 h 906"/>
                <a:gd name="T62" fmla="*/ 159 w 355"/>
                <a:gd name="T63" fmla="*/ 172 h 906"/>
                <a:gd name="T64" fmla="*/ 91 w 355"/>
                <a:gd name="T65" fmla="*/ 213 h 906"/>
                <a:gd name="T66" fmla="*/ 63 w 355"/>
                <a:gd name="T67" fmla="*/ 250 h 906"/>
                <a:gd name="T68" fmla="*/ 48 w 355"/>
                <a:gd name="T69" fmla="*/ 330 h 906"/>
                <a:gd name="T70" fmla="*/ 47 w 355"/>
                <a:gd name="T71" fmla="*/ 309 h 906"/>
                <a:gd name="T72" fmla="*/ 22 w 355"/>
                <a:gd name="T73" fmla="*/ 304 h 906"/>
                <a:gd name="T74" fmla="*/ 21 w 355"/>
                <a:gd name="T75" fmla="*/ 348 h 906"/>
                <a:gd name="T76" fmla="*/ 15 w 355"/>
                <a:gd name="T77" fmla="*/ 382 h 906"/>
                <a:gd name="T78" fmla="*/ 33 w 355"/>
                <a:gd name="T79" fmla="*/ 388 h 906"/>
                <a:gd name="T80" fmla="*/ 24 w 355"/>
                <a:gd name="T81" fmla="*/ 426 h 906"/>
                <a:gd name="T82" fmla="*/ 34 w 355"/>
                <a:gd name="T83" fmla="*/ 458 h 906"/>
                <a:gd name="T84" fmla="*/ 35 w 355"/>
                <a:gd name="T85" fmla="*/ 492 h 906"/>
                <a:gd name="T86" fmla="*/ 53 w 355"/>
                <a:gd name="T87" fmla="*/ 520 h 906"/>
                <a:gd name="T88" fmla="*/ 51 w 355"/>
                <a:gd name="T89" fmla="*/ 559 h 906"/>
                <a:gd name="T90" fmla="*/ 41 w 355"/>
                <a:gd name="T91" fmla="*/ 608 h 906"/>
                <a:gd name="T92" fmla="*/ 35 w 355"/>
                <a:gd name="T93" fmla="*/ 660 h 906"/>
                <a:gd name="T94" fmla="*/ 84 w 355"/>
                <a:gd name="T95" fmla="*/ 689 h 906"/>
                <a:gd name="T96" fmla="*/ 99 w 355"/>
                <a:gd name="T97" fmla="*/ 726 h 906"/>
                <a:gd name="T98" fmla="*/ 188 w 355"/>
                <a:gd name="T99" fmla="*/ 63 h 906"/>
                <a:gd name="T100" fmla="*/ 216 w 355"/>
                <a:gd name="T101" fmla="*/ 87 h 906"/>
                <a:gd name="T102" fmla="*/ 138 w 355"/>
                <a:gd name="T103" fmla="*/ 50 h 906"/>
                <a:gd name="T104" fmla="*/ 130 w 355"/>
                <a:gd name="T105" fmla="*/ 16 h 906"/>
                <a:gd name="T106" fmla="*/ 145 w 355"/>
                <a:gd name="T107" fmla="*/ 40 h 906"/>
                <a:gd name="T108" fmla="*/ 178 w 355"/>
                <a:gd name="T109" fmla="*/ 76 h 906"/>
                <a:gd name="T110" fmla="*/ 138 w 355"/>
                <a:gd name="T111" fmla="*/ 5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55" h="906">
                  <a:moveTo>
                    <a:pt x="0" y="326"/>
                  </a:moveTo>
                  <a:cubicBezTo>
                    <a:pt x="0" y="326"/>
                    <a:pt x="0" y="326"/>
                    <a:pt x="0" y="326"/>
                  </a:cubicBezTo>
                  <a:cubicBezTo>
                    <a:pt x="0" y="326"/>
                    <a:pt x="0" y="326"/>
                    <a:pt x="0" y="326"/>
                  </a:cubicBezTo>
                  <a:cubicBezTo>
                    <a:pt x="0" y="326"/>
                    <a:pt x="0" y="326"/>
                    <a:pt x="0" y="326"/>
                  </a:cubicBezTo>
                  <a:close/>
                  <a:moveTo>
                    <a:pt x="93" y="758"/>
                  </a:moveTo>
                  <a:cubicBezTo>
                    <a:pt x="94" y="769"/>
                    <a:pt x="94" y="769"/>
                    <a:pt x="94" y="769"/>
                  </a:cubicBezTo>
                  <a:cubicBezTo>
                    <a:pt x="101" y="775"/>
                    <a:pt x="101" y="775"/>
                    <a:pt x="101" y="775"/>
                  </a:cubicBezTo>
                  <a:cubicBezTo>
                    <a:pt x="105" y="781"/>
                    <a:pt x="105" y="781"/>
                    <a:pt x="105" y="781"/>
                  </a:cubicBezTo>
                  <a:cubicBezTo>
                    <a:pt x="105" y="792"/>
                    <a:pt x="105" y="792"/>
                    <a:pt x="105" y="792"/>
                  </a:cubicBezTo>
                  <a:cubicBezTo>
                    <a:pt x="97" y="799"/>
                    <a:pt x="97" y="799"/>
                    <a:pt x="97" y="799"/>
                  </a:cubicBezTo>
                  <a:cubicBezTo>
                    <a:pt x="105" y="813"/>
                    <a:pt x="105" y="813"/>
                    <a:pt x="105" y="813"/>
                  </a:cubicBezTo>
                  <a:cubicBezTo>
                    <a:pt x="111" y="813"/>
                    <a:pt x="111" y="813"/>
                    <a:pt x="111" y="813"/>
                  </a:cubicBezTo>
                  <a:cubicBezTo>
                    <a:pt x="115" y="810"/>
                    <a:pt x="115" y="810"/>
                    <a:pt x="115" y="810"/>
                  </a:cubicBezTo>
                  <a:cubicBezTo>
                    <a:pt x="128" y="813"/>
                    <a:pt x="128" y="813"/>
                    <a:pt x="128" y="813"/>
                  </a:cubicBezTo>
                  <a:cubicBezTo>
                    <a:pt x="132" y="811"/>
                    <a:pt x="132" y="811"/>
                    <a:pt x="132" y="811"/>
                  </a:cubicBezTo>
                  <a:cubicBezTo>
                    <a:pt x="135" y="816"/>
                    <a:pt x="135" y="816"/>
                    <a:pt x="135" y="816"/>
                  </a:cubicBezTo>
                  <a:cubicBezTo>
                    <a:pt x="132" y="822"/>
                    <a:pt x="132" y="822"/>
                    <a:pt x="132" y="822"/>
                  </a:cubicBezTo>
                  <a:cubicBezTo>
                    <a:pt x="139" y="829"/>
                    <a:pt x="139" y="829"/>
                    <a:pt x="139" y="829"/>
                  </a:cubicBezTo>
                  <a:cubicBezTo>
                    <a:pt x="139" y="838"/>
                    <a:pt x="139" y="838"/>
                    <a:pt x="139" y="838"/>
                  </a:cubicBezTo>
                  <a:cubicBezTo>
                    <a:pt x="148" y="845"/>
                    <a:pt x="148" y="845"/>
                    <a:pt x="148" y="845"/>
                  </a:cubicBezTo>
                  <a:cubicBezTo>
                    <a:pt x="147" y="854"/>
                    <a:pt x="147" y="854"/>
                    <a:pt x="147" y="854"/>
                  </a:cubicBezTo>
                  <a:cubicBezTo>
                    <a:pt x="150" y="860"/>
                    <a:pt x="150" y="860"/>
                    <a:pt x="150" y="860"/>
                  </a:cubicBezTo>
                  <a:cubicBezTo>
                    <a:pt x="141" y="868"/>
                    <a:pt x="141" y="868"/>
                    <a:pt x="141" y="868"/>
                  </a:cubicBezTo>
                  <a:cubicBezTo>
                    <a:pt x="142" y="873"/>
                    <a:pt x="142" y="873"/>
                    <a:pt x="142" y="873"/>
                  </a:cubicBezTo>
                  <a:cubicBezTo>
                    <a:pt x="130" y="884"/>
                    <a:pt x="130" y="884"/>
                    <a:pt x="130" y="884"/>
                  </a:cubicBezTo>
                  <a:cubicBezTo>
                    <a:pt x="125" y="898"/>
                    <a:pt x="125" y="898"/>
                    <a:pt x="125" y="898"/>
                  </a:cubicBezTo>
                  <a:cubicBezTo>
                    <a:pt x="137" y="905"/>
                    <a:pt x="137" y="905"/>
                    <a:pt x="137" y="905"/>
                  </a:cubicBezTo>
                  <a:cubicBezTo>
                    <a:pt x="151" y="906"/>
                    <a:pt x="151" y="906"/>
                    <a:pt x="151" y="906"/>
                  </a:cubicBezTo>
                  <a:cubicBezTo>
                    <a:pt x="164" y="905"/>
                    <a:pt x="164" y="905"/>
                    <a:pt x="164" y="905"/>
                  </a:cubicBezTo>
                  <a:cubicBezTo>
                    <a:pt x="176" y="896"/>
                    <a:pt x="176" y="896"/>
                    <a:pt x="176" y="896"/>
                  </a:cubicBezTo>
                  <a:cubicBezTo>
                    <a:pt x="183" y="896"/>
                    <a:pt x="183" y="896"/>
                    <a:pt x="183" y="896"/>
                  </a:cubicBezTo>
                  <a:cubicBezTo>
                    <a:pt x="183" y="886"/>
                    <a:pt x="183" y="886"/>
                    <a:pt x="183" y="886"/>
                  </a:cubicBezTo>
                  <a:cubicBezTo>
                    <a:pt x="189" y="881"/>
                    <a:pt x="189" y="881"/>
                    <a:pt x="189" y="881"/>
                  </a:cubicBezTo>
                  <a:cubicBezTo>
                    <a:pt x="188" y="875"/>
                    <a:pt x="188" y="875"/>
                    <a:pt x="188" y="875"/>
                  </a:cubicBezTo>
                  <a:cubicBezTo>
                    <a:pt x="196" y="872"/>
                    <a:pt x="196" y="872"/>
                    <a:pt x="196" y="872"/>
                  </a:cubicBezTo>
                  <a:cubicBezTo>
                    <a:pt x="198" y="859"/>
                    <a:pt x="198" y="859"/>
                    <a:pt x="198" y="859"/>
                  </a:cubicBezTo>
                  <a:cubicBezTo>
                    <a:pt x="206" y="857"/>
                    <a:pt x="206" y="857"/>
                    <a:pt x="206" y="857"/>
                  </a:cubicBezTo>
                  <a:cubicBezTo>
                    <a:pt x="212" y="857"/>
                    <a:pt x="212" y="857"/>
                    <a:pt x="212" y="857"/>
                  </a:cubicBezTo>
                  <a:cubicBezTo>
                    <a:pt x="215" y="854"/>
                    <a:pt x="215" y="854"/>
                    <a:pt x="215" y="854"/>
                  </a:cubicBezTo>
                  <a:cubicBezTo>
                    <a:pt x="225" y="852"/>
                    <a:pt x="225" y="852"/>
                    <a:pt x="225" y="852"/>
                  </a:cubicBezTo>
                  <a:cubicBezTo>
                    <a:pt x="231" y="850"/>
                    <a:pt x="231" y="850"/>
                    <a:pt x="231" y="850"/>
                  </a:cubicBezTo>
                  <a:cubicBezTo>
                    <a:pt x="233" y="846"/>
                    <a:pt x="233" y="846"/>
                    <a:pt x="233" y="846"/>
                  </a:cubicBezTo>
                  <a:cubicBezTo>
                    <a:pt x="214" y="836"/>
                    <a:pt x="214" y="836"/>
                    <a:pt x="214" y="836"/>
                  </a:cubicBezTo>
                  <a:cubicBezTo>
                    <a:pt x="212" y="827"/>
                    <a:pt x="212" y="827"/>
                    <a:pt x="212" y="827"/>
                  </a:cubicBezTo>
                  <a:cubicBezTo>
                    <a:pt x="216" y="825"/>
                    <a:pt x="216" y="825"/>
                    <a:pt x="216" y="825"/>
                  </a:cubicBezTo>
                  <a:cubicBezTo>
                    <a:pt x="221" y="822"/>
                    <a:pt x="221" y="822"/>
                    <a:pt x="221" y="822"/>
                  </a:cubicBezTo>
                  <a:cubicBezTo>
                    <a:pt x="228" y="821"/>
                    <a:pt x="228" y="821"/>
                    <a:pt x="228" y="821"/>
                  </a:cubicBezTo>
                  <a:cubicBezTo>
                    <a:pt x="228" y="816"/>
                    <a:pt x="228" y="816"/>
                    <a:pt x="228" y="816"/>
                  </a:cubicBezTo>
                  <a:cubicBezTo>
                    <a:pt x="230" y="812"/>
                    <a:pt x="230" y="812"/>
                    <a:pt x="230" y="812"/>
                  </a:cubicBezTo>
                  <a:cubicBezTo>
                    <a:pt x="228" y="801"/>
                    <a:pt x="228" y="801"/>
                    <a:pt x="228" y="801"/>
                  </a:cubicBezTo>
                  <a:cubicBezTo>
                    <a:pt x="231" y="794"/>
                    <a:pt x="231" y="794"/>
                    <a:pt x="231" y="794"/>
                  </a:cubicBezTo>
                  <a:cubicBezTo>
                    <a:pt x="226" y="786"/>
                    <a:pt x="226" y="786"/>
                    <a:pt x="226" y="786"/>
                  </a:cubicBezTo>
                  <a:cubicBezTo>
                    <a:pt x="228" y="776"/>
                    <a:pt x="228" y="776"/>
                    <a:pt x="228" y="776"/>
                  </a:cubicBezTo>
                  <a:cubicBezTo>
                    <a:pt x="233" y="775"/>
                    <a:pt x="233" y="775"/>
                    <a:pt x="233" y="775"/>
                  </a:cubicBezTo>
                  <a:cubicBezTo>
                    <a:pt x="238" y="771"/>
                    <a:pt x="238" y="771"/>
                    <a:pt x="238" y="771"/>
                  </a:cubicBezTo>
                  <a:cubicBezTo>
                    <a:pt x="244" y="765"/>
                    <a:pt x="244" y="765"/>
                    <a:pt x="244" y="765"/>
                  </a:cubicBezTo>
                  <a:cubicBezTo>
                    <a:pt x="242" y="755"/>
                    <a:pt x="242" y="755"/>
                    <a:pt x="242" y="755"/>
                  </a:cubicBezTo>
                  <a:cubicBezTo>
                    <a:pt x="236" y="747"/>
                    <a:pt x="236" y="747"/>
                    <a:pt x="236" y="747"/>
                  </a:cubicBezTo>
                  <a:cubicBezTo>
                    <a:pt x="235" y="740"/>
                    <a:pt x="235" y="740"/>
                    <a:pt x="235" y="740"/>
                  </a:cubicBezTo>
                  <a:cubicBezTo>
                    <a:pt x="240" y="736"/>
                    <a:pt x="240" y="736"/>
                    <a:pt x="240" y="736"/>
                  </a:cubicBezTo>
                  <a:cubicBezTo>
                    <a:pt x="241" y="726"/>
                    <a:pt x="241" y="726"/>
                    <a:pt x="241" y="726"/>
                  </a:cubicBezTo>
                  <a:cubicBezTo>
                    <a:pt x="248" y="725"/>
                    <a:pt x="248" y="725"/>
                    <a:pt x="248" y="725"/>
                  </a:cubicBezTo>
                  <a:cubicBezTo>
                    <a:pt x="259" y="724"/>
                    <a:pt x="259" y="724"/>
                    <a:pt x="259" y="724"/>
                  </a:cubicBezTo>
                  <a:cubicBezTo>
                    <a:pt x="265" y="716"/>
                    <a:pt x="265" y="716"/>
                    <a:pt x="265" y="716"/>
                  </a:cubicBezTo>
                  <a:cubicBezTo>
                    <a:pt x="268" y="713"/>
                    <a:pt x="268" y="713"/>
                    <a:pt x="268" y="713"/>
                  </a:cubicBezTo>
                  <a:cubicBezTo>
                    <a:pt x="273" y="717"/>
                    <a:pt x="273" y="717"/>
                    <a:pt x="273" y="717"/>
                  </a:cubicBezTo>
                  <a:cubicBezTo>
                    <a:pt x="279" y="727"/>
                    <a:pt x="279" y="727"/>
                    <a:pt x="279" y="727"/>
                  </a:cubicBezTo>
                  <a:cubicBezTo>
                    <a:pt x="286" y="731"/>
                    <a:pt x="286" y="731"/>
                    <a:pt x="286" y="731"/>
                  </a:cubicBezTo>
                  <a:cubicBezTo>
                    <a:pt x="288" y="726"/>
                    <a:pt x="288" y="726"/>
                    <a:pt x="288" y="726"/>
                  </a:cubicBezTo>
                  <a:cubicBezTo>
                    <a:pt x="285" y="720"/>
                    <a:pt x="285" y="720"/>
                    <a:pt x="285" y="720"/>
                  </a:cubicBezTo>
                  <a:cubicBezTo>
                    <a:pt x="289" y="706"/>
                    <a:pt x="289" y="706"/>
                    <a:pt x="289" y="706"/>
                  </a:cubicBezTo>
                  <a:cubicBezTo>
                    <a:pt x="305" y="687"/>
                    <a:pt x="305" y="687"/>
                    <a:pt x="305" y="687"/>
                  </a:cubicBezTo>
                  <a:cubicBezTo>
                    <a:pt x="303" y="678"/>
                    <a:pt x="303" y="678"/>
                    <a:pt x="303" y="678"/>
                  </a:cubicBezTo>
                  <a:cubicBezTo>
                    <a:pt x="307" y="673"/>
                    <a:pt x="307" y="673"/>
                    <a:pt x="307" y="673"/>
                  </a:cubicBezTo>
                  <a:cubicBezTo>
                    <a:pt x="313" y="671"/>
                    <a:pt x="313" y="671"/>
                    <a:pt x="313" y="671"/>
                  </a:cubicBezTo>
                  <a:cubicBezTo>
                    <a:pt x="318" y="677"/>
                    <a:pt x="318" y="677"/>
                    <a:pt x="318" y="677"/>
                  </a:cubicBezTo>
                  <a:cubicBezTo>
                    <a:pt x="325" y="678"/>
                    <a:pt x="325" y="678"/>
                    <a:pt x="325" y="678"/>
                  </a:cubicBezTo>
                  <a:cubicBezTo>
                    <a:pt x="329" y="681"/>
                    <a:pt x="329" y="681"/>
                    <a:pt x="329" y="681"/>
                  </a:cubicBezTo>
                  <a:cubicBezTo>
                    <a:pt x="337" y="682"/>
                    <a:pt x="337" y="682"/>
                    <a:pt x="337" y="682"/>
                  </a:cubicBezTo>
                  <a:cubicBezTo>
                    <a:pt x="341" y="676"/>
                    <a:pt x="341" y="676"/>
                    <a:pt x="341" y="676"/>
                  </a:cubicBezTo>
                  <a:cubicBezTo>
                    <a:pt x="347" y="670"/>
                    <a:pt x="347" y="670"/>
                    <a:pt x="347" y="670"/>
                  </a:cubicBezTo>
                  <a:cubicBezTo>
                    <a:pt x="344" y="657"/>
                    <a:pt x="344" y="657"/>
                    <a:pt x="344" y="657"/>
                  </a:cubicBezTo>
                  <a:cubicBezTo>
                    <a:pt x="338" y="656"/>
                    <a:pt x="338" y="656"/>
                    <a:pt x="338" y="656"/>
                  </a:cubicBezTo>
                  <a:cubicBezTo>
                    <a:pt x="338" y="649"/>
                    <a:pt x="338" y="649"/>
                    <a:pt x="338" y="649"/>
                  </a:cubicBezTo>
                  <a:cubicBezTo>
                    <a:pt x="343" y="647"/>
                    <a:pt x="343" y="647"/>
                    <a:pt x="343" y="647"/>
                  </a:cubicBezTo>
                  <a:cubicBezTo>
                    <a:pt x="339" y="634"/>
                    <a:pt x="339" y="634"/>
                    <a:pt x="339" y="634"/>
                  </a:cubicBezTo>
                  <a:cubicBezTo>
                    <a:pt x="333" y="635"/>
                    <a:pt x="333" y="635"/>
                    <a:pt x="333" y="635"/>
                  </a:cubicBezTo>
                  <a:cubicBezTo>
                    <a:pt x="323" y="628"/>
                    <a:pt x="323" y="628"/>
                    <a:pt x="323" y="628"/>
                  </a:cubicBezTo>
                  <a:cubicBezTo>
                    <a:pt x="325" y="619"/>
                    <a:pt x="325" y="619"/>
                    <a:pt x="325" y="619"/>
                  </a:cubicBezTo>
                  <a:cubicBezTo>
                    <a:pt x="324" y="606"/>
                    <a:pt x="324" y="606"/>
                    <a:pt x="324" y="606"/>
                  </a:cubicBezTo>
                  <a:cubicBezTo>
                    <a:pt x="333" y="599"/>
                    <a:pt x="333" y="599"/>
                    <a:pt x="333" y="599"/>
                  </a:cubicBezTo>
                  <a:cubicBezTo>
                    <a:pt x="337" y="594"/>
                    <a:pt x="337" y="594"/>
                    <a:pt x="337" y="594"/>
                  </a:cubicBezTo>
                  <a:cubicBezTo>
                    <a:pt x="337" y="584"/>
                    <a:pt x="337" y="584"/>
                    <a:pt x="337" y="584"/>
                  </a:cubicBezTo>
                  <a:cubicBezTo>
                    <a:pt x="343" y="578"/>
                    <a:pt x="343" y="578"/>
                    <a:pt x="343" y="578"/>
                  </a:cubicBezTo>
                  <a:cubicBezTo>
                    <a:pt x="340" y="572"/>
                    <a:pt x="340" y="572"/>
                    <a:pt x="340" y="572"/>
                  </a:cubicBezTo>
                  <a:cubicBezTo>
                    <a:pt x="342" y="567"/>
                    <a:pt x="342" y="567"/>
                    <a:pt x="342" y="567"/>
                  </a:cubicBezTo>
                  <a:cubicBezTo>
                    <a:pt x="333" y="557"/>
                    <a:pt x="333" y="557"/>
                    <a:pt x="333" y="557"/>
                  </a:cubicBezTo>
                  <a:cubicBezTo>
                    <a:pt x="333" y="550"/>
                    <a:pt x="333" y="550"/>
                    <a:pt x="333" y="550"/>
                  </a:cubicBezTo>
                  <a:cubicBezTo>
                    <a:pt x="334" y="543"/>
                    <a:pt x="334" y="543"/>
                    <a:pt x="334" y="543"/>
                  </a:cubicBezTo>
                  <a:cubicBezTo>
                    <a:pt x="331" y="536"/>
                    <a:pt x="331" y="536"/>
                    <a:pt x="331" y="536"/>
                  </a:cubicBezTo>
                  <a:cubicBezTo>
                    <a:pt x="332" y="528"/>
                    <a:pt x="332" y="528"/>
                    <a:pt x="332" y="528"/>
                  </a:cubicBezTo>
                  <a:cubicBezTo>
                    <a:pt x="342" y="521"/>
                    <a:pt x="342" y="521"/>
                    <a:pt x="342" y="521"/>
                  </a:cubicBezTo>
                  <a:cubicBezTo>
                    <a:pt x="348" y="520"/>
                    <a:pt x="348" y="520"/>
                    <a:pt x="348" y="520"/>
                  </a:cubicBezTo>
                  <a:cubicBezTo>
                    <a:pt x="355" y="515"/>
                    <a:pt x="355" y="515"/>
                    <a:pt x="355" y="515"/>
                  </a:cubicBezTo>
                  <a:cubicBezTo>
                    <a:pt x="354" y="509"/>
                    <a:pt x="354" y="509"/>
                    <a:pt x="354" y="509"/>
                  </a:cubicBezTo>
                  <a:cubicBezTo>
                    <a:pt x="350" y="509"/>
                    <a:pt x="350" y="509"/>
                    <a:pt x="350" y="509"/>
                  </a:cubicBezTo>
                  <a:cubicBezTo>
                    <a:pt x="346" y="512"/>
                    <a:pt x="346" y="512"/>
                    <a:pt x="346" y="512"/>
                  </a:cubicBezTo>
                  <a:cubicBezTo>
                    <a:pt x="340" y="510"/>
                    <a:pt x="340" y="510"/>
                    <a:pt x="340" y="510"/>
                  </a:cubicBezTo>
                  <a:cubicBezTo>
                    <a:pt x="335" y="513"/>
                    <a:pt x="335" y="513"/>
                    <a:pt x="335" y="513"/>
                  </a:cubicBezTo>
                  <a:cubicBezTo>
                    <a:pt x="331" y="510"/>
                    <a:pt x="331" y="510"/>
                    <a:pt x="331" y="510"/>
                  </a:cubicBezTo>
                  <a:cubicBezTo>
                    <a:pt x="324" y="513"/>
                    <a:pt x="324" y="513"/>
                    <a:pt x="324" y="513"/>
                  </a:cubicBezTo>
                  <a:cubicBezTo>
                    <a:pt x="317" y="512"/>
                    <a:pt x="317" y="512"/>
                    <a:pt x="317" y="512"/>
                  </a:cubicBezTo>
                  <a:cubicBezTo>
                    <a:pt x="317" y="503"/>
                    <a:pt x="317" y="503"/>
                    <a:pt x="317" y="503"/>
                  </a:cubicBezTo>
                  <a:cubicBezTo>
                    <a:pt x="318" y="501"/>
                    <a:pt x="318" y="501"/>
                    <a:pt x="318" y="501"/>
                  </a:cubicBezTo>
                  <a:cubicBezTo>
                    <a:pt x="318" y="494"/>
                    <a:pt x="318" y="494"/>
                    <a:pt x="318" y="494"/>
                  </a:cubicBezTo>
                  <a:cubicBezTo>
                    <a:pt x="322" y="480"/>
                    <a:pt x="322" y="480"/>
                    <a:pt x="322" y="480"/>
                  </a:cubicBezTo>
                  <a:cubicBezTo>
                    <a:pt x="315" y="472"/>
                    <a:pt x="315" y="472"/>
                    <a:pt x="315" y="472"/>
                  </a:cubicBezTo>
                  <a:cubicBezTo>
                    <a:pt x="314" y="463"/>
                    <a:pt x="314" y="463"/>
                    <a:pt x="314" y="463"/>
                  </a:cubicBezTo>
                  <a:cubicBezTo>
                    <a:pt x="308" y="459"/>
                    <a:pt x="308" y="459"/>
                    <a:pt x="308" y="459"/>
                  </a:cubicBezTo>
                  <a:cubicBezTo>
                    <a:pt x="307" y="454"/>
                    <a:pt x="307" y="454"/>
                    <a:pt x="307" y="454"/>
                  </a:cubicBezTo>
                  <a:cubicBezTo>
                    <a:pt x="310" y="451"/>
                    <a:pt x="310" y="451"/>
                    <a:pt x="310" y="451"/>
                  </a:cubicBezTo>
                  <a:cubicBezTo>
                    <a:pt x="307" y="447"/>
                    <a:pt x="307" y="447"/>
                    <a:pt x="307" y="447"/>
                  </a:cubicBezTo>
                  <a:cubicBezTo>
                    <a:pt x="307" y="442"/>
                    <a:pt x="307" y="442"/>
                    <a:pt x="307" y="442"/>
                  </a:cubicBezTo>
                  <a:cubicBezTo>
                    <a:pt x="298" y="442"/>
                    <a:pt x="298" y="442"/>
                    <a:pt x="298" y="442"/>
                  </a:cubicBezTo>
                  <a:cubicBezTo>
                    <a:pt x="297" y="438"/>
                    <a:pt x="297" y="438"/>
                    <a:pt x="297" y="438"/>
                  </a:cubicBezTo>
                  <a:cubicBezTo>
                    <a:pt x="304" y="431"/>
                    <a:pt x="304" y="431"/>
                    <a:pt x="304" y="431"/>
                  </a:cubicBezTo>
                  <a:cubicBezTo>
                    <a:pt x="309" y="429"/>
                    <a:pt x="309" y="429"/>
                    <a:pt x="309" y="429"/>
                  </a:cubicBezTo>
                  <a:cubicBezTo>
                    <a:pt x="305" y="400"/>
                    <a:pt x="305" y="400"/>
                    <a:pt x="305" y="400"/>
                  </a:cubicBezTo>
                  <a:cubicBezTo>
                    <a:pt x="301" y="390"/>
                    <a:pt x="301" y="390"/>
                    <a:pt x="301" y="390"/>
                  </a:cubicBezTo>
                  <a:cubicBezTo>
                    <a:pt x="299" y="379"/>
                    <a:pt x="299" y="379"/>
                    <a:pt x="299" y="379"/>
                  </a:cubicBezTo>
                  <a:cubicBezTo>
                    <a:pt x="290" y="367"/>
                    <a:pt x="290" y="367"/>
                    <a:pt x="290" y="367"/>
                  </a:cubicBezTo>
                  <a:cubicBezTo>
                    <a:pt x="291" y="361"/>
                    <a:pt x="291" y="361"/>
                    <a:pt x="291" y="361"/>
                  </a:cubicBezTo>
                  <a:cubicBezTo>
                    <a:pt x="295" y="360"/>
                    <a:pt x="295" y="360"/>
                    <a:pt x="295" y="360"/>
                  </a:cubicBezTo>
                  <a:cubicBezTo>
                    <a:pt x="304" y="347"/>
                    <a:pt x="304" y="347"/>
                    <a:pt x="304" y="347"/>
                  </a:cubicBezTo>
                  <a:cubicBezTo>
                    <a:pt x="311" y="349"/>
                    <a:pt x="311" y="349"/>
                    <a:pt x="311" y="349"/>
                  </a:cubicBezTo>
                  <a:cubicBezTo>
                    <a:pt x="316" y="349"/>
                    <a:pt x="316" y="349"/>
                    <a:pt x="316" y="349"/>
                  </a:cubicBezTo>
                  <a:cubicBezTo>
                    <a:pt x="319" y="340"/>
                    <a:pt x="319" y="340"/>
                    <a:pt x="319" y="340"/>
                  </a:cubicBezTo>
                  <a:cubicBezTo>
                    <a:pt x="315" y="335"/>
                    <a:pt x="315" y="335"/>
                    <a:pt x="315" y="335"/>
                  </a:cubicBezTo>
                  <a:cubicBezTo>
                    <a:pt x="317" y="327"/>
                    <a:pt x="317" y="327"/>
                    <a:pt x="317" y="327"/>
                  </a:cubicBezTo>
                  <a:cubicBezTo>
                    <a:pt x="321" y="327"/>
                    <a:pt x="321" y="327"/>
                    <a:pt x="321" y="327"/>
                  </a:cubicBezTo>
                  <a:cubicBezTo>
                    <a:pt x="321" y="316"/>
                    <a:pt x="321" y="316"/>
                    <a:pt x="321" y="316"/>
                  </a:cubicBezTo>
                  <a:cubicBezTo>
                    <a:pt x="332" y="305"/>
                    <a:pt x="332" y="305"/>
                    <a:pt x="332" y="305"/>
                  </a:cubicBezTo>
                  <a:cubicBezTo>
                    <a:pt x="333" y="300"/>
                    <a:pt x="333" y="300"/>
                    <a:pt x="333" y="300"/>
                  </a:cubicBezTo>
                  <a:cubicBezTo>
                    <a:pt x="336" y="300"/>
                    <a:pt x="336" y="300"/>
                    <a:pt x="336" y="300"/>
                  </a:cubicBezTo>
                  <a:cubicBezTo>
                    <a:pt x="337" y="291"/>
                    <a:pt x="337" y="291"/>
                    <a:pt x="337" y="291"/>
                  </a:cubicBezTo>
                  <a:cubicBezTo>
                    <a:pt x="330" y="293"/>
                    <a:pt x="330" y="293"/>
                    <a:pt x="330" y="293"/>
                  </a:cubicBezTo>
                  <a:cubicBezTo>
                    <a:pt x="327" y="285"/>
                    <a:pt x="327" y="285"/>
                    <a:pt x="327" y="285"/>
                  </a:cubicBezTo>
                  <a:cubicBezTo>
                    <a:pt x="325" y="275"/>
                    <a:pt x="325" y="275"/>
                    <a:pt x="325" y="275"/>
                  </a:cubicBezTo>
                  <a:cubicBezTo>
                    <a:pt x="314" y="265"/>
                    <a:pt x="314" y="265"/>
                    <a:pt x="314" y="265"/>
                  </a:cubicBezTo>
                  <a:cubicBezTo>
                    <a:pt x="313" y="261"/>
                    <a:pt x="313" y="261"/>
                    <a:pt x="313" y="261"/>
                  </a:cubicBezTo>
                  <a:cubicBezTo>
                    <a:pt x="306" y="260"/>
                    <a:pt x="306" y="260"/>
                    <a:pt x="306" y="260"/>
                  </a:cubicBezTo>
                  <a:cubicBezTo>
                    <a:pt x="303" y="254"/>
                    <a:pt x="303" y="254"/>
                    <a:pt x="303" y="254"/>
                  </a:cubicBezTo>
                  <a:cubicBezTo>
                    <a:pt x="304" y="245"/>
                    <a:pt x="304" y="245"/>
                    <a:pt x="304" y="245"/>
                  </a:cubicBezTo>
                  <a:cubicBezTo>
                    <a:pt x="297" y="236"/>
                    <a:pt x="297" y="236"/>
                    <a:pt x="297" y="236"/>
                  </a:cubicBezTo>
                  <a:cubicBezTo>
                    <a:pt x="301" y="229"/>
                    <a:pt x="301" y="229"/>
                    <a:pt x="301" y="229"/>
                  </a:cubicBezTo>
                  <a:cubicBezTo>
                    <a:pt x="296" y="220"/>
                    <a:pt x="296" y="220"/>
                    <a:pt x="296" y="220"/>
                  </a:cubicBezTo>
                  <a:cubicBezTo>
                    <a:pt x="294" y="216"/>
                    <a:pt x="294" y="216"/>
                    <a:pt x="294" y="216"/>
                  </a:cubicBezTo>
                  <a:cubicBezTo>
                    <a:pt x="291" y="218"/>
                    <a:pt x="287" y="217"/>
                    <a:pt x="286" y="219"/>
                  </a:cubicBezTo>
                  <a:cubicBezTo>
                    <a:pt x="285" y="221"/>
                    <a:pt x="285" y="227"/>
                    <a:pt x="288" y="228"/>
                  </a:cubicBezTo>
                  <a:cubicBezTo>
                    <a:pt x="290" y="228"/>
                    <a:pt x="296" y="226"/>
                    <a:pt x="293" y="230"/>
                  </a:cubicBezTo>
                  <a:cubicBezTo>
                    <a:pt x="290" y="233"/>
                    <a:pt x="282" y="240"/>
                    <a:pt x="279" y="241"/>
                  </a:cubicBezTo>
                  <a:cubicBezTo>
                    <a:pt x="276" y="243"/>
                    <a:pt x="273" y="245"/>
                    <a:pt x="269" y="248"/>
                  </a:cubicBezTo>
                  <a:cubicBezTo>
                    <a:pt x="266" y="250"/>
                    <a:pt x="259" y="253"/>
                    <a:pt x="260" y="251"/>
                  </a:cubicBezTo>
                  <a:cubicBezTo>
                    <a:pt x="262" y="249"/>
                    <a:pt x="263" y="248"/>
                    <a:pt x="264" y="245"/>
                  </a:cubicBezTo>
                  <a:cubicBezTo>
                    <a:pt x="265" y="243"/>
                    <a:pt x="267" y="241"/>
                    <a:pt x="269" y="238"/>
                  </a:cubicBezTo>
                  <a:cubicBezTo>
                    <a:pt x="271" y="235"/>
                    <a:pt x="273" y="232"/>
                    <a:pt x="276" y="229"/>
                  </a:cubicBezTo>
                  <a:cubicBezTo>
                    <a:pt x="278" y="226"/>
                    <a:pt x="279" y="223"/>
                    <a:pt x="280" y="221"/>
                  </a:cubicBezTo>
                  <a:cubicBezTo>
                    <a:pt x="281" y="219"/>
                    <a:pt x="283" y="215"/>
                    <a:pt x="284" y="210"/>
                  </a:cubicBezTo>
                  <a:cubicBezTo>
                    <a:pt x="286" y="205"/>
                    <a:pt x="285" y="204"/>
                    <a:pt x="289" y="198"/>
                  </a:cubicBezTo>
                  <a:cubicBezTo>
                    <a:pt x="292" y="193"/>
                    <a:pt x="294" y="195"/>
                    <a:pt x="295" y="191"/>
                  </a:cubicBezTo>
                  <a:cubicBezTo>
                    <a:pt x="297" y="187"/>
                    <a:pt x="296" y="185"/>
                    <a:pt x="300" y="182"/>
                  </a:cubicBezTo>
                  <a:cubicBezTo>
                    <a:pt x="303" y="179"/>
                    <a:pt x="304" y="175"/>
                    <a:pt x="304" y="167"/>
                  </a:cubicBezTo>
                  <a:cubicBezTo>
                    <a:pt x="303" y="159"/>
                    <a:pt x="301" y="162"/>
                    <a:pt x="301" y="158"/>
                  </a:cubicBezTo>
                  <a:cubicBezTo>
                    <a:pt x="300" y="154"/>
                    <a:pt x="299" y="152"/>
                    <a:pt x="298" y="150"/>
                  </a:cubicBezTo>
                  <a:cubicBezTo>
                    <a:pt x="297" y="148"/>
                    <a:pt x="292" y="143"/>
                    <a:pt x="290" y="142"/>
                  </a:cubicBezTo>
                  <a:cubicBezTo>
                    <a:pt x="287" y="142"/>
                    <a:pt x="283" y="140"/>
                    <a:pt x="278" y="135"/>
                  </a:cubicBezTo>
                  <a:cubicBezTo>
                    <a:pt x="273" y="130"/>
                    <a:pt x="271" y="129"/>
                    <a:pt x="268" y="132"/>
                  </a:cubicBezTo>
                  <a:cubicBezTo>
                    <a:pt x="265" y="135"/>
                    <a:pt x="258" y="134"/>
                    <a:pt x="252" y="136"/>
                  </a:cubicBezTo>
                  <a:cubicBezTo>
                    <a:pt x="247" y="137"/>
                    <a:pt x="250" y="140"/>
                    <a:pt x="246" y="145"/>
                  </a:cubicBezTo>
                  <a:cubicBezTo>
                    <a:pt x="242" y="149"/>
                    <a:pt x="236" y="147"/>
                    <a:pt x="238" y="145"/>
                  </a:cubicBezTo>
                  <a:cubicBezTo>
                    <a:pt x="240" y="142"/>
                    <a:pt x="243" y="131"/>
                    <a:pt x="241" y="131"/>
                  </a:cubicBezTo>
                  <a:cubicBezTo>
                    <a:pt x="240" y="130"/>
                    <a:pt x="232" y="129"/>
                    <a:pt x="229" y="130"/>
                  </a:cubicBezTo>
                  <a:cubicBezTo>
                    <a:pt x="227" y="131"/>
                    <a:pt x="219" y="131"/>
                    <a:pt x="224" y="126"/>
                  </a:cubicBezTo>
                  <a:cubicBezTo>
                    <a:pt x="230" y="121"/>
                    <a:pt x="230" y="120"/>
                    <a:pt x="224" y="117"/>
                  </a:cubicBezTo>
                  <a:cubicBezTo>
                    <a:pt x="219" y="113"/>
                    <a:pt x="213" y="113"/>
                    <a:pt x="207" y="118"/>
                  </a:cubicBezTo>
                  <a:cubicBezTo>
                    <a:pt x="201" y="122"/>
                    <a:pt x="201" y="129"/>
                    <a:pt x="196" y="138"/>
                  </a:cubicBezTo>
                  <a:cubicBezTo>
                    <a:pt x="192" y="147"/>
                    <a:pt x="194" y="147"/>
                    <a:pt x="196" y="151"/>
                  </a:cubicBezTo>
                  <a:cubicBezTo>
                    <a:pt x="199" y="155"/>
                    <a:pt x="193" y="156"/>
                    <a:pt x="190" y="157"/>
                  </a:cubicBezTo>
                  <a:cubicBezTo>
                    <a:pt x="187" y="157"/>
                    <a:pt x="183" y="158"/>
                    <a:pt x="183" y="162"/>
                  </a:cubicBezTo>
                  <a:cubicBezTo>
                    <a:pt x="184" y="166"/>
                    <a:pt x="183" y="167"/>
                    <a:pt x="180" y="168"/>
                  </a:cubicBezTo>
                  <a:cubicBezTo>
                    <a:pt x="177" y="169"/>
                    <a:pt x="174" y="174"/>
                    <a:pt x="170" y="177"/>
                  </a:cubicBezTo>
                  <a:cubicBezTo>
                    <a:pt x="167" y="180"/>
                    <a:pt x="161" y="176"/>
                    <a:pt x="159" y="172"/>
                  </a:cubicBezTo>
                  <a:cubicBezTo>
                    <a:pt x="156" y="168"/>
                    <a:pt x="141" y="173"/>
                    <a:pt x="136" y="176"/>
                  </a:cubicBezTo>
                  <a:cubicBezTo>
                    <a:pt x="132" y="180"/>
                    <a:pt x="139" y="184"/>
                    <a:pt x="135" y="185"/>
                  </a:cubicBezTo>
                  <a:cubicBezTo>
                    <a:pt x="131" y="186"/>
                    <a:pt x="123" y="191"/>
                    <a:pt x="118" y="191"/>
                  </a:cubicBezTo>
                  <a:cubicBezTo>
                    <a:pt x="113" y="190"/>
                    <a:pt x="107" y="197"/>
                    <a:pt x="103" y="202"/>
                  </a:cubicBezTo>
                  <a:cubicBezTo>
                    <a:pt x="99" y="207"/>
                    <a:pt x="97" y="203"/>
                    <a:pt x="92" y="203"/>
                  </a:cubicBezTo>
                  <a:cubicBezTo>
                    <a:pt x="86" y="203"/>
                    <a:pt x="91" y="209"/>
                    <a:pt x="91" y="213"/>
                  </a:cubicBezTo>
                  <a:cubicBezTo>
                    <a:pt x="92" y="217"/>
                    <a:pt x="85" y="218"/>
                    <a:pt x="83" y="216"/>
                  </a:cubicBezTo>
                  <a:cubicBezTo>
                    <a:pt x="81" y="214"/>
                    <a:pt x="77" y="219"/>
                    <a:pt x="80" y="222"/>
                  </a:cubicBezTo>
                  <a:cubicBezTo>
                    <a:pt x="84" y="225"/>
                    <a:pt x="85" y="228"/>
                    <a:pt x="81" y="228"/>
                  </a:cubicBezTo>
                  <a:cubicBezTo>
                    <a:pt x="77" y="228"/>
                    <a:pt x="83" y="235"/>
                    <a:pt x="85" y="236"/>
                  </a:cubicBezTo>
                  <a:cubicBezTo>
                    <a:pt x="87" y="236"/>
                    <a:pt x="96" y="244"/>
                    <a:pt x="84" y="245"/>
                  </a:cubicBezTo>
                  <a:cubicBezTo>
                    <a:pt x="71" y="247"/>
                    <a:pt x="68" y="249"/>
                    <a:pt x="63" y="250"/>
                  </a:cubicBezTo>
                  <a:cubicBezTo>
                    <a:pt x="58" y="250"/>
                    <a:pt x="47" y="249"/>
                    <a:pt x="37" y="249"/>
                  </a:cubicBezTo>
                  <a:cubicBezTo>
                    <a:pt x="27" y="248"/>
                    <a:pt x="25" y="257"/>
                    <a:pt x="29" y="265"/>
                  </a:cubicBezTo>
                  <a:cubicBezTo>
                    <a:pt x="34" y="272"/>
                    <a:pt x="27" y="275"/>
                    <a:pt x="29" y="282"/>
                  </a:cubicBezTo>
                  <a:cubicBezTo>
                    <a:pt x="31" y="288"/>
                    <a:pt x="39" y="292"/>
                    <a:pt x="43" y="297"/>
                  </a:cubicBezTo>
                  <a:cubicBezTo>
                    <a:pt x="47" y="301"/>
                    <a:pt x="56" y="311"/>
                    <a:pt x="52" y="316"/>
                  </a:cubicBezTo>
                  <a:cubicBezTo>
                    <a:pt x="49" y="321"/>
                    <a:pt x="47" y="325"/>
                    <a:pt x="48" y="330"/>
                  </a:cubicBezTo>
                  <a:cubicBezTo>
                    <a:pt x="48" y="335"/>
                    <a:pt x="51" y="347"/>
                    <a:pt x="48" y="348"/>
                  </a:cubicBezTo>
                  <a:cubicBezTo>
                    <a:pt x="46" y="350"/>
                    <a:pt x="44" y="361"/>
                    <a:pt x="42" y="357"/>
                  </a:cubicBezTo>
                  <a:cubicBezTo>
                    <a:pt x="40" y="353"/>
                    <a:pt x="43" y="348"/>
                    <a:pt x="44" y="339"/>
                  </a:cubicBezTo>
                  <a:cubicBezTo>
                    <a:pt x="46" y="330"/>
                    <a:pt x="42" y="335"/>
                    <a:pt x="40" y="332"/>
                  </a:cubicBezTo>
                  <a:cubicBezTo>
                    <a:pt x="39" y="330"/>
                    <a:pt x="40" y="327"/>
                    <a:pt x="45" y="320"/>
                  </a:cubicBezTo>
                  <a:cubicBezTo>
                    <a:pt x="49" y="313"/>
                    <a:pt x="49" y="312"/>
                    <a:pt x="47" y="309"/>
                  </a:cubicBezTo>
                  <a:cubicBezTo>
                    <a:pt x="44" y="305"/>
                    <a:pt x="35" y="309"/>
                    <a:pt x="32" y="306"/>
                  </a:cubicBezTo>
                  <a:cubicBezTo>
                    <a:pt x="28" y="303"/>
                    <a:pt x="24" y="296"/>
                    <a:pt x="21" y="289"/>
                  </a:cubicBezTo>
                  <a:cubicBezTo>
                    <a:pt x="19" y="285"/>
                    <a:pt x="12" y="284"/>
                    <a:pt x="6" y="285"/>
                  </a:cubicBezTo>
                  <a:cubicBezTo>
                    <a:pt x="5" y="293"/>
                    <a:pt x="5" y="293"/>
                    <a:pt x="5" y="293"/>
                  </a:cubicBezTo>
                  <a:cubicBezTo>
                    <a:pt x="15" y="298"/>
                    <a:pt x="15" y="298"/>
                    <a:pt x="15" y="298"/>
                  </a:cubicBezTo>
                  <a:cubicBezTo>
                    <a:pt x="22" y="304"/>
                    <a:pt x="22" y="304"/>
                    <a:pt x="22" y="304"/>
                  </a:cubicBezTo>
                  <a:cubicBezTo>
                    <a:pt x="19" y="312"/>
                    <a:pt x="19" y="312"/>
                    <a:pt x="19" y="312"/>
                  </a:cubicBezTo>
                  <a:cubicBezTo>
                    <a:pt x="15" y="311"/>
                    <a:pt x="15" y="311"/>
                    <a:pt x="15" y="311"/>
                  </a:cubicBezTo>
                  <a:cubicBezTo>
                    <a:pt x="9" y="319"/>
                    <a:pt x="9" y="319"/>
                    <a:pt x="9" y="319"/>
                  </a:cubicBezTo>
                  <a:cubicBezTo>
                    <a:pt x="13" y="324"/>
                    <a:pt x="13" y="324"/>
                    <a:pt x="13" y="324"/>
                  </a:cubicBezTo>
                  <a:cubicBezTo>
                    <a:pt x="21" y="329"/>
                    <a:pt x="21" y="329"/>
                    <a:pt x="21" y="329"/>
                  </a:cubicBezTo>
                  <a:cubicBezTo>
                    <a:pt x="21" y="348"/>
                    <a:pt x="21" y="348"/>
                    <a:pt x="21" y="348"/>
                  </a:cubicBezTo>
                  <a:cubicBezTo>
                    <a:pt x="14" y="349"/>
                    <a:pt x="14" y="349"/>
                    <a:pt x="14" y="349"/>
                  </a:cubicBezTo>
                  <a:cubicBezTo>
                    <a:pt x="0" y="364"/>
                    <a:pt x="0" y="364"/>
                    <a:pt x="0" y="364"/>
                  </a:cubicBezTo>
                  <a:cubicBezTo>
                    <a:pt x="0" y="369"/>
                    <a:pt x="0" y="369"/>
                    <a:pt x="0" y="369"/>
                  </a:cubicBezTo>
                  <a:cubicBezTo>
                    <a:pt x="8" y="380"/>
                    <a:pt x="8" y="380"/>
                    <a:pt x="8" y="380"/>
                  </a:cubicBezTo>
                  <a:cubicBezTo>
                    <a:pt x="14" y="380"/>
                    <a:pt x="14" y="380"/>
                    <a:pt x="14" y="380"/>
                  </a:cubicBezTo>
                  <a:cubicBezTo>
                    <a:pt x="15" y="382"/>
                    <a:pt x="15" y="382"/>
                    <a:pt x="15" y="382"/>
                  </a:cubicBezTo>
                  <a:cubicBezTo>
                    <a:pt x="18" y="387"/>
                    <a:pt x="18" y="387"/>
                    <a:pt x="18" y="387"/>
                  </a:cubicBezTo>
                  <a:cubicBezTo>
                    <a:pt x="21" y="383"/>
                    <a:pt x="21" y="383"/>
                    <a:pt x="21" y="383"/>
                  </a:cubicBezTo>
                  <a:cubicBezTo>
                    <a:pt x="26" y="384"/>
                    <a:pt x="26" y="384"/>
                    <a:pt x="26" y="384"/>
                  </a:cubicBezTo>
                  <a:cubicBezTo>
                    <a:pt x="31" y="381"/>
                    <a:pt x="31" y="381"/>
                    <a:pt x="31" y="381"/>
                  </a:cubicBezTo>
                  <a:cubicBezTo>
                    <a:pt x="31" y="381"/>
                    <a:pt x="31" y="386"/>
                    <a:pt x="31" y="387"/>
                  </a:cubicBezTo>
                  <a:cubicBezTo>
                    <a:pt x="31" y="388"/>
                    <a:pt x="33" y="388"/>
                    <a:pt x="33" y="388"/>
                  </a:cubicBezTo>
                  <a:cubicBezTo>
                    <a:pt x="34" y="393"/>
                    <a:pt x="34" y="393"/>
                    <a:pt x="34" y="393"/>
                  </a:cubicBezTo>
                  <a:cubicBezTo>
                    <a:pt x="37" y="403"/>
                    <a:pt x="37" y="403"/>
                    <a:pt x="37" y="403"/>
                  </a:cubicBezTo>
                  <a:cubicBezTo>
                    <a:pt x="33" y="407"/>
                    <a:pt x="33" y="407"/>
                    <a:pt x="33" y="407"/>
                  </a:cubicBezTo>
                  <a:cubicBezTo>
                    <a:pt x="35" y="416"/>
                    <a:pt x="35" y="416"/>
                    <a:pt x="35" y="416"/>
                  </a:cubicBezTo>
                  <a:cubicBezTo>
                    <a:pt x="29" y="426"/>
                    <a:pt x="29" y="426"/>
                    <a:pt x="29" y="426"/>
                  </a:cubicBezTo>
                  <a:cubicBezTo>
                    <a:pt x="24" y="426"/>
                    <a:pt x="24" y="426"/>
                    <a:pt x="24" y="426"/>
                  </a:cubicBezTo>
                  <a:cubicBezTo>
                    <a:pt x="24" y="434"/>
                    <a:pt x="24" y="434"/>
                    <a:pt x="24" y="434"/>
                  </a:cubicBezTo>
                  <a:cubicBezTo>
                    <a:pt x="30" y="439"/>
                    <a:pt x="30" y="439"/>
                    <a:pt x="30" y="439"/>
                  </a:cubicBezTo>
                  <a:cubicBezTo>
                    <a:pt x="24" y="446"/>
                    <a:pt x="24" y="446"/>
                    <a:pt x="24" y="446"/>
                  </a:cubicBezTo>
                  <a:cubicBezTo>
                    <a:pt x="27" y="449"/>
                    <a:pt x="27" y="449"/>
                    <a:pt x="27" y="449"/>
                  </a:cubicBezTo>
                  <a:cubicBezTo>
                    <a:pt x="28" y="455"/>
                    <a:pt x="28" y="455"/>
                    <a:pt x="28" y="455"/>
                  </a:cubicBezTo>
                  <a:cubicBezTo>
                    <a:pt x="34" y="458"/>
                    <a:pt x="34" y="458"/>
                    <a:pt x="34" y="458"/>
                  </a:cubicBezTo>
                  <a:cubicBezTo>
                    <a:pt x="38" y="463"/>
                    <a:pt x="38" y="463"/>
                    <a:pt x="38" y="463"/>
                  </a:cubicBezTo>
                  <a:cubicBezTo>
                    <a:pt x="33" y="470"/>
                    <a:pt x="33" y="470"/>
                    <a:pt x="33" y="470"/>
                  </a:cubicBezTo>
                  <a:cubicBezTo>
                    <a:pt x="36" y="474"/>
                    <a:pt x="36" y="474"/>
                    <a:pt x="36" y="474"/>
                  </a:cubicBezTo>
                  <a:cubicBezTo>
                    <a:pt x="37" y="482"/>
                    <a:pt x="37" y="482"/>
                    <a:pt x="37" y="482"/>
                  </a:cubicBezTo>
                  <a:cubicBezTo>
                    <a:pt x="32" y="484"/>
                    <a:pt x="32" y="484"/>
                    <a:pt x="32" y="484"/>
                  </a:cubicBezTo>
                  <a:cubicBezTo>
                    <a:pt x="35" y="492"/>
                    <a:pt x="35" y="492"/>
                    <a:pt x="35" y="492"/>
                  </a:cubicBezTo>
                  <a:cubicBezTo>
                    <a:pt x="41" y="491"/>
                    <a:pt x="41" y="491"/>
                    <a:pt x="41" y="491"/>
                  </a:cubicBezTo>
                  <a:cubicBezTo>
                    <a:pt x="47" y="497"/>
                    <a:pt x="47" y="497"/>
                    <a:pt x="47" y="497"/>
                  </a:cubicBezTo>
                  <a:cubicBezTo>
                    <a:pt x="50" y="508"/>
                    <a:pt x="50" y="508"/>
                    <a:pt x="50" y="508"/>
                  </a:cubicBezTo>
                  <a:cubicBezTo>
                    <a:pt x="44" y="514"/>
                    <a:pt x="44" y="514"/>
                    <a:pt x="44" y="514"/>
                  </a:cubicBezTo>
                  <a:cubicBezTo>
                    <a:pt x="47" y="520"/>
                    <a:pt x="47" y="520"/>
                    <a:pt x="47" y="520"/>
                  </a:cubicBezTo>
                  <a:cubicBezTo>
                    <a:pt x="53" y="520"/>
                    <a:pt x="53" y="520"/>
                    <a:pt x="53" y="520"/>
                  </a:cubicBezTo>
                  <a:cubicBezTo>
                    <a:pt x="59" y="525"/>
                    <a:pt x="59" y="525"/>
                    <a:pt x="59" y="525"/>
                  </a:cubicBezTo>
                  <a:cubicBezTo>
                    <a:pt x="63" y="521"/>
                    <a:pt x="63" y="521"/>
                    <a:pt x="63" y="521"/>
                  </a:cubicBezTo>
                  <a:cubicBezTo>
                    <a:pt x="63" y="536"/>
                    <a:pt x="63" y="536"/>
                    <a:pt x="63" y="536"/>
                  </a:cubicBezTo>
                  <a:cubicBezTo>
                    <a:pt x="66" y="542"/>
                    <a:pt x="66" y="542"/>
                    <a:pt x="66" y="542"/>
                  </a:cubicBezTo>
                  <a:cubicBezTo>
                    <a:pt x="57" y="550"/>
                    <a:pt x="57" y="550"/>
                    <a:pt x="57" y="550"/>
                  </a:cubicBezTo>
                  <a:cubicBezTo>
                    <a:pt x="51" y="559"/>
                    <a:pt x="51" y="559"/>
                    <a:pt x="51" y="559"/>
                  </a:cubicBezTo>
                  <a:cubicBezTo>
                    <a:pt x="57" y="566"/>
                    <a:pt x="57" y="566"/>
                    <a:pt x="57" y="566"/>
                  </a:cubicBezTo>
                  <a:cubicBezTo>
                    <a:pt x="58" y="575"/>
                    <a:pt x="58" y="575"/>
                    <a:pt x="58" y="575"/>
                  </a:cubicBezTo>
                  <a:cubicBezTo>
                    <a:pt x="52" y="579"/>
                    <a:pt x="52" y="579"/>
                    <a:pt x="52" y="579"/>
                  </a:cubicBezTo>
                  <a:cubicBezTo>
                    <a:pt x="51" y="587"/>
                    <a:pt x="51" y="587"/>
                    <a:pt x="51" y="587"/>
                  </a:cubicBezTo>
                  <a:cubicBezTo>
                    <a:pt x="41" y="597"/>
                    <a:pt x="41" y="597"/>
                    <a:pt x="41" y="597"/>
                  </a:cubicBezTo>
                  <a:cubicBezTo>
                    <a:pt x="41" y="608"/>
                    <a:pt x="41" y="608"/>
                    <a:pt x="41" y="608"/>
                  </a:cubicBezTo>
                  <a:cubicBezTo>
                    <a:pt x="58" y="619"/>
                    <a:pt x="58" y="619"/>
                    <a:pt x="58" y="619"/>
                  </a:cubicBezTo>
                  <a:cubicBezTo>
                    <a:pt x="51" y="629"/>
                    <a:pt x="51" y="629"/>
                    <a:pt x="51" y="629"/>
                  </a:cubicBezTo>
                  <a:cubicBezTo>
                    <a:pt x="44" y="631"/>
                    <a:pt x="44" y="631"/>
                    <a:pt x="44" y="631"/>
                  </a:cubicBezTo>
                  <a:cubicBezTo>
                    <a:pt x="34" y="639"/>
                    <a:pt x="34" y="639"/>
                    <a:pt x="34" y="639"/>
                  </a:cubicBezTo>
                  <a:cubicBezTo>
                    <a:pt x="41" y="654"/>
                    <a:pt x="41" y="654"/>
                    <a:pt x="41" y="654"/>
                  </a:cubicBezTo>
                  <a:cubicBezTo>
                    <a:pt x="35" y="660"/>
                    <a:pt x="35" y="660"/>
                    <a:pt x="35" y="660"/>
                  </a:cubicBezTo>
                  <a:cubicBezTo>
                    <a:pt x="38" y="667"/>
                    <a:pt x="38" y="667"/>
                    <a:pt x="38" y="667"/>
                  </a:cubicBezTo>
                  <a:cubicBezTo>
                    <a:pt x="45" y="669"/>
                    <a:pt x="45" y="669"/>
                    <a:pt x="45" y="669"/>
                  </a:cubicBezTo>
                  <a:cubicBezTo>
                    <a:pt x="50" y="667"/>
                    <a:pt x="50" y="667"/>
                    <a:pt x="50" y="667"/>
                  </a:cubicBezTo>
                  <a:cubicBezTo>
                    <a:pt x="71" y="666"/>
                    <a:pt x="71" y="666"/>
                    <a:pt x="71" y="666"/>
                  </a:cubicBezTo>
                  <a:cubicBezTo>
                    <a:pt x="83" y="681"/>
                    <a:pt x="83" y="681"/>
                    <a:pt x="83" y="681"/>
                  </a:cubicBezTo>
                  <a:cubicBezTo>
                    <a:pt x="84" y="689"/>
                    <a:pt x="84" y="689"/>
                    <a:pt x="84" y="689"/>
                  </a:cubicBezTo>
                  <a:cubicBezTo>
                    <a:pt x="94" y="689"/>
                    <a:pt x="94" y="689"/>
                    <a:pt x="94" y="689"/>
                  </a:cubicBezTo>
                  <a:cubicBezTo>
                    <a:pt x="98" y="693"/>
                    <a:pt x="98" y="693"/>
                    <a:pt x="98" y="693"/>
                  </a:cubicBezTo>
                  <a:cubicBezTo>
                    <a:pt x="85" y="710"/>
                    <a:pt x="85" y="710"/>
                    <a:pt x="85" y="710"/>
                  </a:cubicBezTo>
                  <a:cubicBezTo>
                    <a:pt x="88" y="721"/>
                    <a:pt x="88" y="721"/>
                    <a:pt x="88" y="721"/>
                  </a:cubicBezTo>
                  <a:cubicBezTo>
                    <a:pt x="90" y="726"/>
                    <a:pt x="90" y="726"/>
                    <a:pt x="90" y="726"/>
                  </a:cubicBezTo>
                  <a:cubicBezTo>
                    <a:pt x="99" y="726"/>
                    <a:pt x="99" y="726"/>
                    <a:pt x="99" y="726"/>
                  </a:cubicBezTo>
                  <a:cubicBezTo>
                    <a:pt x="105" y="730"/>
                    <a:pt x="105" y="730"/>
                    <a:pt x="105" y="730"/>
                  </a:cubicBezTo>
                  <a:cubicBezTo>
                    <a:pt x="107" y="737"/>
                    <a:pt x="107" y="737"/>
                    <a:pt x="107" y="737"/>
                  </a:cubicBezTo>
                  <a:cubicBezTo>
                    <a:pt x="100" y="739"/>
                    <a:pt x="100" y="739"/>
                    <a:pt x="100" y="739"/>
                  </a:cubicBezTo>
                  <a:cubicBezTo>
                    <a:pt x="95" y="747"/>
                    <a:pt x="95" y="747"/>
                    <a:pt x="95" y="747"/>
                  </a:cubicBezTo>
                  <a:cubicBezTo>
                    <a:pt x="93" y="758"/>
                    <a:pt x="93" y="758"/>
                    <a:pt x="93" y="758"/>
                  </a:cubicBezTo>
                  <a:close/>
                  <a:moveTo>
                    <a:pt x="188" y="63"/>
                  </a:moveTo>
                  <a:cubicBezTo>
                    <a:pt x="184" y="67"/>
                    <a:pt x="185" y="71"/>
                    <a:pt x="185" y="74"/>
                  </a:cubicBezTo>
                  <a:cubicBezTo>
                    <a:pt x="185" y="76"/>
                    <a:pt x="184" y="86"/>
                    <a:pt x="182" y="91"/>
                  </a:cubicBezTo>
                  <a:cubicBezTo>
                    <a:pt x="180" y="97"/>
                    <a:pt x="179" y="105"/>
                    <a:pt x="179" y="109"/>
                  </a:cubicBezTo>
                  <a:cubicBezTo>
                    <a:pt x="179" y="112"/>
                    <a:pt x="186" y="111"/>
                    <a:pt x="190" y="106"/>
                  </a:cubicBezTo>
                  <a:cubicBezTo>
                    <a:pt x="194" y="101"/>
                    <a:pt x="198" y="100"/>
                    <a:pt x="203" y="100"/>
                  </a:cubicBezTo>
                  <a:cubicBezTo>
                    <a:pt x="207" y="100"/>
                    <a:pt x="216" y="90"/>
                    <a:pt x="216" y="87"/>
                  </a:cubicBezTo>
                  <a:cubicBezTo>
                    <a:pt x="217" y="83"/>
                    <a:pt x="209" y="73"/>
                    <a:pt x="206" y="70"/>
                  </a:cubicBezTo>
                  <a:cubicBezTo>
                    <a:pt x="203" y="66"/>
                    <a:pt x="199" y="68"/>
                    <a:pt x="198" y="68"/>
                  </a:cubicBezTo>
                  <a:cubicBezTo>
                    <a:pt x="198" y="69"/>
                    <a:pt x="196" y="69"/>
                    <a:pt x="196" y="66"/>
                  </a:cubicBezTo>
                  <a:cubicBezTo>
                    <a:pt x="195" y="63"/>
                    <a:pt x="193" y="62"/>
                    <a:pt x="191" y="62"/>
                  </a:cubicBezTo>
                  <a:cubicBezTo>
                    <a:pt x="189" y="61"/>
                    <a:pt x="188" y="63"/>
                    <a:pt x="188" y="63"/>
                  </a:cubicBezTo>
                  <a:close/>
                  <a:moveTo>
                    <a:pt x="138" y="50"/>
                  </a:moveTo>
                  <a:cubicBezTo>
                    <a:pt x="136" y="51"/>
                    <a:pt x="135" y="58"/>
                    <a:pt x="132" y="57"/>
                  </a:cubicBezTo>
                  <a:cubicBezTo>
                    <a:pt x="130" y="56"/>
                    <a:pt x="122" y="53"/>
                    <a:pt x="120" y="51"/>
                  </a:cubicBezTo>
                  <a:cubicBezTo>
                    <a:pt x="118" y="49"/>
                    <a:pt x="120" y="44"/>
                    <a:pt x="124" y="45"/>
                  </a:cubicBezTo>
                  <a:cubicBezTo>
                    <a:pt x="128" y="45"/>
                    <a:pt x="133" y="45"/>
                    <a:pt x="128" y="39"/>
                  </a:cubicBezTo>
                  <a:cubicBezTo>
                    <a:pt x="124" y="34"/>
                    <a:pt x="123" y="35"/>
                    <a:pt x="128" y="29"/>
                  </a:cubicBezTo>
                  <a:cubicBezTo>
                    <a:pt x="132" y="24"/>
                    <a:pt x="131" y="20"/>
                    <a:pt x="130" y="16"/>
                  </a:cubicBezTo>
                  <a:cubicBezTo>
                    <a:pt x="130" y="12"/>
                    <a:pt x="141" y="12"/>
                    <a:pt x="141" y="9"/>
                  </a:cubicBezTo>
                  <a:cubicBezTo>
                    <a:pt x="142" y="5"/>
                    <a:pt x="143" y="0"/>
                    <a:pt x="148" y="7"/>
                  </a:cubicBezTo>
                  <a:cubicBezTo>
                    <a:pt x="152" y="13"/>
                    <a:pt x="154" y="16"/>
                    <a:pt x="157" y="17"/>
                  </a:cubicBezTo>
                  <a:cubicBezTo>
                    <a:pt x="160" y="18"/>
                    <a:pt x="156" y="21"/>
                    <a:pt x="155" y="24"/>
                  </a:cubicBezTo>
                  <a:cubicBezTo>
                    <a:pt x="154" y="27"/>
                    <a:pt x="157" y="33"/>
                    <a:pt x="156" y="34"/>
                  </a:cubicBezTo>
                  <a:cubicBezTo>
                    <a:pt x="156" y="36"/>
                    <a:pt x="146" y="39"/>
                    <a:pt x="145" y="40"/>
                  </a:cubicBezTo>
                  <a:cubicBezTo>
                    <a:pt x="145" y="41"/>
                    <a:pt x="153" y="41"/>
                    <a:pt x="156" y="39"/>
                  </a:cubicBezTo>
                  <a:cubicBezTo>
                    <a:pt x="160" y="37"/>
                    <a:pt x="160" y="38"/>
                    <a:pt x="160" y="42"/>
                  </a:cubicBezTo>
                  <a:cubicBezTo>
                    <a:pt x="160" y="45"/>
                    <a:pt x="166" y="48"/>
                    <a:pt x="167" y="45"/>
                  </a:cubicBezTo>
                  <a:cubicBezTo>
                    <a:pt x="167" y="42"/>
                    <a:pt x="173" y="44"/>
                    <a:pt x="175" y="50"/>
                  </a:cubicBezTo>
                  <a:cubicBezTo>
                    <a:pt x="177" y="57"/>
                    <a:pt x="175" y="63"/>
                    <a:pt x="175" y="66"/>
                  </a:cubicBezTo>
                  <a:cubicBezTo>
                    <a:pt x="175" y="69"/>
                    <a:pt x="178" y="72"/>
                    <a:pt x="178" y="76"/>
                  </a:cubicBezTo>
                  <a:cubicBezTo>
                    <a:pt x="178" y="80"/>
                    <a:pt x="170" y="84"/>
                    <a:pt x="166" y="85"/>
                  </a:cubicBezTo>
                  <a:cubicBezTo>
                    <a:pt x="163" y="85"/>
                    <a:pt x="153" y="75"/>
                    <a:pt x="148" y="76"/>
                  </a:cubicBezTo>
                  <a:cubicBezTo>
                    <a:pt x="143" y="77"/>
                    <a:pt x="142" y="71"/>
                    <a:pt x="140" y="68"/>
                  </a:cubicBezTo>
                  <a:cubicBezTo>
                    <a:pt x="138" y="64"/>
                    <a:pt x="136" y="66"/>
                    <a:pt x="136" y="61"/>
                  </a:cubicBezTo>
                  <a:cubicBezTo>
                    <a:pt x="137" y="57"/>
                    <a:pt x="141" y="54"/>
                    <a:pt x="141" y="52"/>
                  </a:cubicBezTo>
                  <a:cubicBezTo>
                    <a:pt x="140" y="50"/>
                    <a:pt x="138" y="50"/>
                    <a:pt x="138" y="50"/>
                  </a:cubicBezTo>
                  <a:close/>
                </a:path>
              </a:pathLst>
            </a:custGeom>
            <a:solidFill>
              <a:schemeClr val="accent1"/>
            </a:solidFill>
            <a:ln w="3175" cap="rnd">
              <a:solidFill>
                <a:schemeClr val="bg1"/>
              </a:solidFill>
              <a:prstDash val="solid"/>
              <a:round/>
              <a:headEnd/>
              <a:tailEnd/>
            </a:ln>
            <a:effectLst>
              <a:outerShdw blurRad="381000" dist="254000" dir="5400000" algn="t"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52">
            <a:extLst>
              <a:ext uri="{FF2B5EF4-FFF2-40B4-BE49-F238E27FC236}">
                <a16:creationId xmlns:a16="http://schemas.microsoft.com/office/drawing/2014/main" id="{82B25773-7826-4307-AA79-69D98AB29FED}"/>
              </a:ext>
            </a:extLst>
          </p:cNvPr>
          <p:cNvGrpSpPr/>
          <p:nvPr/>
        </p:nvGrpSpPr>
        <p:grpSpPr>
          <a:xfrm>
            <a:off x="4815111" y="4073833"/>
            <a:ext cx="6357714" cy="794951"/>
            <a:chOff x="4748900" y="1548437"/>
            <a:chExt cx="6357714" cy="794951"/>
          </a:xfrm>
        </p:grpSpPr>
        <p:sp>
          <p:nvSpPr>
            <p:cNvPr id="154" name="Rounded Rectangle 90">
              <a:extLst>
                <a:ext uri="{FF2B5EF4-FFF2-40B4-BE49-F238E27FC236}">
                  <a16:creationId xmlns:a16="http://schemas.microsoft.com/office/drawing/2014/main" id="{D1B6EF29-7852-44E2-ADAF-1B672E32358F}"/>
                </a:ext>
              </a:extLst>
            </p:cNvPr>
            <p:cNvSpPr/>
            <p:nvPr/>
          </p:nvSpPr>
          <p:spPr>
            <a:xfrm>
              <a:off x="4748900" y="1548437"/>
              <a:ext cx="6357713" cy="794949"/>
            </a:xfrm>
            <a:prstGeom prst="roundRect">
              <a:avLst>
                <a:gd name="adj" fmla="val 0"/>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Title 3">
              <a:extLst>
                <a:ext uri="{FF2B5EF4-FFF2-40B4-BE49-F238E27FC236}">
                  <a16:creationId xmlns:a16="http://schemas.microsoft.com/office/drawing/2014/main" id="{AD46A727-206E-4A3D-89C9-0D84DA69896F}"/>
                </a:ext>
              </a:extLst>
            </p:cNvPr>
            <p:cNvSpPr txBox="1">
              <a:spLocks/>
            </p:cNvSpPr>
            <p:nvPr/>
          </p:nvSpPr>
          <p:spPr>
            <a:xfrm>
              <a:off x="4892835" y="1738737"/>
              <a:ext cx="2817932"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600" b="0" dirty="0">
                  <a:latin typeface="+mn-lt"/>
                  <a:ea typeface="Roboto Light" charset="0"/>
                  <a:cs typeface="Roboto Light" charset="0"/>
                </a:rPr>
                <a:t>Woman Diagram</a:t>
              </a:r>
              <a:endParaRPr lang="en-US" sz="800" b="0" dirty="0">
                <a:latin typeface="+mn-lt"/>
                <a:ea typeface="Roboto Light" charset="0"/>
                <a:cs typeface="Roboto Light" charset="0"/>
              </a:endParaRPr>
            </a:p>
          </p:txBody>
        </p:sp>
        <p:sp>
          <p:nvSpPr>
            <p:cNvPr id="156" name="Title 3">
              <a:extLst>
                <a:ext uri="{FF2B5EF4-FFF2-40B4-BE49-F238E27FC236}">
                  <a16:creationId xmlns:a16="http://schemas.microsoft.com/office/drawing/2014/main" id="{9CCEB3B0-CF00-4F38-8FC6-9DAF03EB5154}"/>
                </a:ext>
              </a:extLst>
            </p:cNvPr>
            <p:cNvSpPr txBox="1">
              <a:spLocks/>
            </p:cNvSpPr>
            <p:nvPr/>
          </p:nvSpPr>
          <p:spPr>
            <a:xfrm>
              <a:off x="4892835" y="1984068"/>
              <a:ext cx="2817932"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00" b="0" dirty="0">
                  <a:solidFill>
                    <a:schemeClr val="tx1">
                      <a:alpha val="50000"/>
                    </a:schemeClr>
                  </a:solidFill>
                  <a:latin typeface="+mn-lt"/>
                  <a:ea typeface="Roboto Light" charset="0"/>
                  <a:cs typeface="Roboto Light" charset="0"/>
                </a:rPr>
                <a:t>Featured Service slogan</a:t>
              </a:r>
            </a:p>
          </p:txBody>
        </p:sp>
        <p:sp>
          <p:nvSpPr>
            <p:cNvPr id="158" name="Round Same Side Corner Rectangle 94">
              <a:extLst>
                <a:ext uri="{FF2B5EF4-FFF2-40B4-BE49-F238E27FC236}">
                  <a16:creationId xmlns:a16="http://schemas.microsoft.com/office/drawing/2014/main" id="{9BD3E805-902D-4AFA-B896-8D86E2929D32}"/>
                </a:ext>
              </a:extLst>
            </p:cNvPr>
            <p:cNvSpPr/>
            <p:nvPr/>
          </p:nvSpPr>
          <p:spPr>
            <a:xfrm rot="5400000">
              <a:off x="8523500" y="-239727"/>
              <a:ext cx="794950" cy="4371279"/>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Title 3">
              <a:extLst>
                <a:ext uri="{FF2B5EF4-FFF2-40B4-BE49-F238E27FC236}">
                  <a16:creationId xmlns:a16="http://schemas.microsoft.com/office/drawing/2014/main" id="{BA3AD5D4-4167-4BED-B5D8-328B839042B5}"/>
                </a:ext>
              </a:extLst>
            </p:cNvPr>
            <p:cNvSpPr txBox="1">
              <a:spLocks/>
            </p:cNvSpPr>
            <p:nvPr/>
          </p:nvSpPr>
          <p:spPr>
            <a:xfrm>
              <a:off x="10240179" y="1795087"/>
              <a:ext cx="729474" cy="28425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gn="r">
                <a:lnSpc>
                  <a:spcPct val="80000"/>
                </a:lnSpc>
              </a:pPr>
              <a:r>
                <a:rPr lang="en-US" sz="2000" b="0" dirty="0">
                  <a:solidFill>
                    <a:srgbClr val="FFFFFF"/>
                  </a:solidFill>
                  <a:latin typeface="+mn-lt"/>
                  <a:ea typeface="Roboto Light" charset="0"/>
                  <a:cs typeface="Roboto Light" charset="0"/>
                </a:rPr>
                <a:t>63</a:t>
              </a:r>
              <a:r>
                <a:rPr lang="en-US" sz="1200" b="0" dirty="0">
                  <a:solidFill>
                    <a:srgbClr val="FFFFFF"/>
                  </a:solidFill>
                  <a:latin typeface="+mn-lt"/>
                  <a:ea typeface="Roboto Light" charset="0"/>
                  <a:cs typeface="Roboto Light" charset="0"/>
                </a:rPr>
                <a:t>%</a:t>
              </a:r>
            </a:p>
          </p:txBody>
        </p:sp>
      </p:grpSp>
      <p:grpSp>
        <p:nvGrpSpPr>
          <p:cNvPr id="160" name="Group 159">
            <a:extLst>
              <a:ext uri="{FF2B5EF4-FFF2-40B4-BE49-F238E27FC236}">
                <a16:creationId xmlns:a16="http://schemas.microsoft.com/office/drawing/2014/main" id="{81AF6CC9-261D-4D74-B08E-7A9A097CFD0A}"/>
              </a:ext>
            </a:extLst>
          </p:cNvPr>
          <p:cNvGrpSpPr/>
          <p:nvPr/>
        </p:nvGrpSpPr>
        <p:grpSpPr>
          <a:xfrm>
            <a:off x="4815111" y="4992684"/>
            <a:ext cx="6357714" cy="794951"/>
            <a:chOff x="4748900" y="3825370"/>
            <a:chExt cx="6357714" cy="794951"/>
          </a:xfrm>
        </p:grpSpPr>
        <p:sp>
          <p:nvSpPr>
            <p:cNvPr id="161" name="Rounded Rectangle 97">
              <a:extLst>
                <a:ext uri="{FF2B5EF4-FFF2-40B4-BE49-F238E27FC236}">
                  <a16:creationId xmlns:a16="http://schemas.microsoft.com/office/drawing/2014/main" id="{9BBA9564-FF8D-4B94-AE5A-6B9C89DC664B}"/>
                </a:ext>
              </a:extLst>
            </p:cNvPr>
            <p:cNvSpPr/>
            <p:nvPr/>
          </p:nvSpPr>
          <p:spPr>
            <a:xfrm>
              <a:off x="4748900" y="3825370"/>
              <a:ext cx="6357713" cy="794949"/>
            </a:xfrm>
            <a:prstGeom prst="roundRect">
              <a:avLst>
                <a:gd name="adj" fmla="val 0"/>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Title 3">
              <a:extLst>
                <a:ext uri="{FF2B5EF4-FFF2-40B4-BE49-F238E27FC236}">
                  <a16:creationId xmlns:a16="http://schemas.microsoft.com/office/drawing/2014/main" id="{3DAAB355-662E-4C2E-AF3D-126A713215D8}"/>
                </a:ext>
              </a:extLst>
            </p:cNvPr>
            <p:cNvSpPr txBox="1">
              <a:spLocks/>
            </p:cNvSpPr>
            <p:nvPr/>
          </p:nvSpPr>
          <p:spPr>
            <a:xfrm>
              <a:off x="4892835" y="4015670"/>
              <a:ext cx="2817932"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600" b="0" dirty="0">
                  <a:latin typeface="+mn-lt"/>
                  <a:ea typeface="Roboto Light" charset="0"/>
                  <a:cs typeface="Roboto Light" charset="0"/>
                </a:rPr>
                <a:t>Man Diagram</a:t>
              </a:r>
              <a:endParaRPr lang="en-US" sz="800" b="0" dirty="0">
                <a:latin typeface="+mn-lt"/>
                <a:ea typeface="Roboto Light" charset="0"/>
                <a:cs typeface="Roboto Light" charset="0"/>
              </a:endParaRPr>
            </a:p>
          </p:txBody>
        </p:sp>
        <p:sp>
          <p:nvSpPr>
            <p:cNvPr id="163" name="Title 3">
              <a:extLst>
                <a:ext uri="{FF2B5EF4-FFF2-40B4-BE49-F238E27FC236}">
                  <a16:creationId xmlns:a16="http://schemas.microsoft.com/office/drawing/2014/main" id="{26F25CA6-442A-4B18-88F8-2B795FB1BC3F}"/>
                </a:ext>
              </a:extLst>
            </p:cNvPr>
            <p:cNvSpPr txBox="1">
              <a:spLocks/>
            </p:cNvSpPr>
            <p:nvPr/>
          </p:nvSpPr>
          <p:spPr>
            <a:xfrm>
              <a:off x="4892835" y="4261001"/>
              <a:ext cx="2817932"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00" b="0" dirty="0">
                  <a:solidFill>
                    <a:schemeClr val="tx1">
                      <a:alpha val="50000"/>
                    </a:schemeClr>
                  </a:solidFill>
                  <a:latin typeface="+mn-lt"/>
                  <a:ea typeface="Roboto Light" charset="0"/>
                  <a:cs typeface="Roboto Light" charset="0"/>
                </a:rPr>
                <a:t>Featured Service slogan</a:t>
              </a:r>
            </a:p>
          </p:txBody>
        </p:sp>
        <p:sp>
          <p:nvSpPr>
            <p:cNvPr id="165" name="Round Same Side Corner Rectangle 101">
              <a:extLst>
                <a:ext uri="{FF2B5EF4-FFF2-40B4-BE49-F238E27FC236}">
                  <a16:creationId xmlns:a16="http://schemas.microsoft.com/office/drawing/2014/main" id="{498A73CF-76E3-4EA6-BDE3-B470CE5E0BB6}"/>
                </a:ext>
              </a:extLst>
            </p:cNvPr>
            <p:cNvSpPr/>
            <p:nvPr/>
          </p:nvSpPr>
          <p:spPr>
            <a:xfrm rot="5400000">
              <a:off x="8523500" y="2037206"/>
              <a:ext cx="794950" cy="4371279"/>
            </a:xfrm>
            <a:prstGeom prst="round2SameRect">
              <a:avLst>
                <a:gd name="adj1" fmla="val 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Title 3">
              <a:extLst>
                <a:ext uri="{FF2B5EF4-FFF2-40B4-BE49-F238E27FC236}">
                  <a16:creationId xmlns:a16="http://schemas.microsoft.com/office/drawing/2014/main" id="{C870155B-43E8-4AD5-A165-C33F7591B9EB}"/>
                </a:ext>
              </a:extLst>
            </p:cNvPr>
            <p:cNvSpPr txBox="1">
              <a:spLocks/>
            </p:cNvSpPr>
            <p:nvPr/>
          </p:nvSpPr>
          <p:spPr>
            <a:xfrm>
              <a:off x="10240179" y="4072020"/>
              <a:ext cx="729474" cy="28425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gn="r">
                <a:lnSpc>
                  <a:spcPct val="80000"/>
                </a:lnSpc>
              </a:pPr>
              <a:r>
                <a:rPr lang="en-US" sz="2000" b="0" dirty="0">
                  <a:solidFill>
                    <a:srgbClr val="FFFFFF"/>
                  </a:solidFill>
                  <a:latin typeface="+mn-lt"/>
                  <a:ea typeface="Roboto Light" charset="0"/>
                  <a:cs typeface="Roboto Light" charset="0"/>
                </a:rPr>
                <a:t>96</a:t>
              </a:r>
              <a:r>
                <a:rPr lang="en-US" sz="1200" b="0" dirty="0">
                  <a:solidFill>
                    <a:srgbClr val="FFFFFF"/>
                  </a:solidFill>
                  <a:latin typeface="+mn-lt"/>
                  <a:ea typeface="Roboto Light" charset="0"/>
                  <a:cs typeface="Roboto Light" charset="0"/>
                </a:rPr>
                <a:t>%</a:t>
              </a:r>
            </a:p>
          </p:txBody>
        </p:sp>
      </p:grpSp>
      <p:grpSp>
        <p:nvGrpSpPr>
          <p:cNvPr id="167" name="Group 166">
            <a:extLst>
              <a:ext uri="{FF2B5EF4-FFF2-40B4-BE49-F238E27FC236}">
                <a16:creationId xmlns:a16="http://schemas.microsoft.com/office/drawing/2014/main" id="{57186037-583A-4F27-AF59-4F0FA949133E}"/>
              </a:ext>
            </a:extLst>
          </p:cNvPr>
          <p:cNvGrpSpPr/>
          <p:nvPr/>
        </p:nvGrpSpPr>
        <p:grpSpPr>
          <a:xfrm>
            <a:off x="7040655" y="5213216"/>
            <a:ext cx="175064" cy="371816"/>
            <a:chOff x="6272213" y="0"/>
            <a:chExt cx="3228975" cy="6858000"/>
          </a:xfrm>
          <a:solidFill>
            <a:srgbClr val="FFFFFF"/>
          </a:solidFill>
        </p:grpSpPr>
        <p:sp>
          <p:nvSpPr>
            <p:cNvPr id="168" name="Freeform 140">
              <a:extLst>
                <a:ext uri="{FF2B5EF4-FFF2-40B4-BE49-F238E27FC236}">
                  <a16:creationId xmlns:a16="http://schemas.microsoft.com/office/drawing/2014/main" id="{D2EAA3EC-ED41-4297-8B0E-99F779654387}"/>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41">
              <a:extLst>
                <a:ext uri="{FF2B5EF4-FFF2-40B4-BE49-F238E27FC236}">
                  <a16:creationId xmlns:a16="http://schemas.microsoft.com/office/drawing/2014/main" id="{B7316E17-D11F-454E-AF8D-DC6E2AD77BAF}"/>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0" name="Group 169">
            <a:extLst>
              <a:ext uri="{FF2B5EF4-FFF2-40B4-BE49-F238E27FC236}">
                <a16:creationId xmlns:a16="http://schemas.microsoft.com/office/drawing/2014/main" id="{516297BF-FD2A-4A56-B971-76280FFA9934}"/>
              </a:ext>
            </a:extLst>
          </p:cNvPr>
          <p:cNvGrpSpPr/>
          <p:nvPr/>
        </p:nvGrpSpPr>
        <p:grpSpPr>
          <a:xfrm>
            <a:off x="7307807" y="5213216"/>
            <a:ext cx="175064" cy="371816"/>
            <a:chOff x="6272213" y="0"/>
            <a:chExt cx="3228975" cy="6858000"/>
          </a:xfrm>
          <a:solidFill>
            <a:srgbClr val="FFFFFF"/>
          </a:solidFill>
        </p:grpSpPr>
        <p:sp>
          <p:nvSpPr>
            <p:cNvPr id="171" name="Freeform 143">
              <a:extLst>
                <a:ext uri="{FF2B5EF4-FFF2-40B4-BE49-F238E27FC236}">
                  <a16:creationId xmlns:a16="http://schemas.microsoft.com/office/drawing/2014/main" id="{10CA7DD2-779D-4CE5-8E91-A6EFFA485D92}"/>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44">
              <a:extLst>
                <a:ext uri="{FF2B5EF4-FFF2-40B4-BE49-F238E27FC236}">
                  <a16:creationId xmlns:a16="http://schemas.microsoft.com/office/drawing/2014/main" id="{8496C957-AE3C-4930-A2E0-BFA8DD4223E1}"/>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3" name="Group 172">
            <a:extLst>
              <a:ext uri="{FF2B5EF4-FFF2-40B4-BE49-F238E27FC236}">
                <a16:creationId xmlns:a16="http://schemas.microsoft.com/office/drawing/2014/main" id="{6A42E0C5-D4A2-489F-9156-949073802CE2}"/>
              </a:ext>
            </a:extLst>
          </p:cNvPr>
          <p:cNvGrpSpPr/>
          <p:nvPr/>
        </p:nvGrpSpPr>
        <p:grpSpPr>
          <a:xfrm>
            <a:off x="7574959" y="5213216"/>
            <a:ext cx="175064" cy="371816"/>
            <a:chOff x="6272213" y="0"/>
            <a:chExt cx="3228975" cy="6858000"/>
          </a:xfrm>
          <a:solidFill>
            <a:srgbClr val="FFFFFF"/>
          </a:solidFill>
        </p:grpSpPr>
        <p:sp>
          <p:nvSpPr>
            <p:cNvPr id="174" name="Freeform 146">
              <a:extLst>
                <a:ext uri="{FF2B5EF4-FFF2-40B4-BE49-F238E27FC236}">
                  <a16:creationId xmlns:a16="http://schemas.microsoft.com/office/drawing/2014/main" id="{18C23BE9-2F5B-4F1F-ACB8-4A93C30AB22F}"/>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47">
              <a:extLst>
                <a:ext uri="{FF2B5EF4-FFF2-40B4-BE49-F238E27FC236}">
                  <a16:creationId xmlns:a16="http://schemas.microsoft.com/office/drawing/2014/main" id="{D8489D10-A082-4855-B04D-7D0C311A163D}"/>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6" name="Group 175">
            <a:extLst>
              <a:ext uri="{FF2B5EF4-FFF2-40B4-BE49-F238E27FC236}">
                <a16:creationId xmlns:a16="http://schemas.microsoft.com/office/drawing/2014/main" id="{4032E2B5-CF60-434C-BB19-71EED154DAC7}"/>
              </a:ext>
            </a:extLst>
          </p:cNvPr>
          <p:cNvGrpSpPr/>
          <p:nvPr/>
        </p:nvGrpSpPr>
        <p:grpSpPr>
          <a:xfrm>
            <a:off x="7842111" y="5213216"/>
            <a:ext cx="175064" cy="371816"/>
            <a:chOff x="6272213" y="0"/>
            <a:chExt cx="3228975" cy="6858000"/>
          </a:xfrm>
          <a:solidFill>
            <a:srgbClr val="FFFFFF"/>
          </a:solidFill>
        </p:grpSpPr>
        <p:sp>
          <p:nvSpPr>
            <p:cNvPr id="177" name="Freeform 149">
              <a:extLst>
                <a:ext uri="{FF2B5EF4-FFF2-40B4-BE49-F238E27FC236}">
                  <a16:creationId xmlns:a16="http://schemas.microsoft.com/office/drawing/2014/main" id="{F763FBA3-C542-4E16-ABBD-F9B17F68B75F}"/>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50">
              <a:extLst>
                <a:ext uri="{FF2B5EF4-FFF2-40B4-BE49-F238E27FC236}">
                  <a16:creationId xmlns:a16="http://schemas.microsoft.com/office/drawing/2014/main" id="{3952BCBA-B354-4CD9-9B12-50174FB48ACA}"/>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9" name="Group 178">
            <a:extLst>
              <a:ext uri="{FF2B5EF4-FFF2-40B4-BE49-F238E27FC236}">
                <a16:creationId xmlns:a16="http://schemas.microsoft.com/office/drawing/2014/main" id="{44D8846C-91FD-4F5C-9A7C-C29831E5DF5A}"/>
              </a:ext>
            </a:extLst>
          </p:cNvPr>
          <p:cNvGrpSpPr/>
          <p:nvPr/>
        </p:nvGrpSpPr>
        <p:grpSpPr>
          <a:xfrm>
            <a:off x="8109263" y="5213216"/>
            <a:ext cx="175064" cy="371816"/>
            <a:chOff x="6272213" y="0"/>
            <a:chExt cx="3228975" cy="6858000"/>
          </a:xfrm>
          <a:solidFill>
            <a:srgbClr val="FFFFFF"/>
          </a:solidFill>
        </p:grpSpPr>
        <p:sp>
          <p:nvSpPr>
            <p:cNvPr id="180" name="Freeform 152">
              <a:extLst>
                <a:ext uri="{FF2B5EF4-FFF2-40B4-BE49-F238E27FC236}">
                  <a16:creationId xmlns:a16="http://schemas.microsoft.com/office/drawing/2014/main" id="{3DF06FF3-1CF5-4AC6-A3EC-A34211B250E1}"/>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53">
              <a:extLst>
                <a:ext uri="{FF2B5EF4-FFF2-40B4-BE49-F238E27FC236}">
                  <a16:creationId xmlns:a16="http://schemas.microsoft.com/office/drawing/2014/main" id="{C1770A2C-E0A5-42CF-BA0F-51E86B4C29E1}"/>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2" name="Group 181">
            <a:extLst>
              <a:ext uri="{FF2B5EF4-FFF2-40B4-BE49-F238E27FC236}">
                <a16:creationId xmlns:a16="http://schemas.microsoft.com/office/drawing/2014/main" id="{6A6E547F-140A-406B-B662-AA2C92E8D7D9}"/>
              </a:ext>
            </a:extLst>
          </p:cNvPr>
          <p:cNvGrpSpPr/>
          <p:nvPr/>
        </p:nvGrpSpPr>
        <p:grpSpPr>
          <a:xfrm>
            <a:off x="8376415" y="5213216"/>
            <a:ext cx="175064" cy="371816"/>
            <a:chOff x="6272213" y="0"/>
            <a:chExt cx="3228975" cy="6858000"/>
          </a:xfrm>
          <a:solidFill>
            <a:srgbClr val="FFFFFF"/>
          </a:solidFill>
        </p:grpSpPr>
        <p:sp>
          <p:nvSpPr>
            <p:cNvPr id="183" name="Freeform 155">
              <a:extLst>
                <a:ext uri="{FF2B5EF4-FFF2-40B4-BE49-F238E27FC236}">
                  <a16:creationId xmlns:a16="http://schemas.microsoft.com/office/drawing/2014/main" id="{CF3A7FAC-54E1-43C8-8F68-045F8ADB098C}"/>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56">
              <a:extLst>
                <a:ext uri="{FF2B5EF4-FFF2-40B4-BE49-F238E27FC236}">
                  <a16:creationId xmlns:a16="http://schemas.microsoft.com/office/drawing/2014/main" id="{7DBD19FB-81F3-4D71-A875-F089CC2594C1}"/>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5" name="Group 184">
            <a:extLst>
              <a:ext uri="{FF2B5EF4-FFF2-40B4-BE49-F238E27FC236}">
                <a16:creationId xmlns:a16="http://schemas.microsoft.com/office/drawing/2014/main" id="{4F2E8965-1B48-4F97-AB60-9DAECAB320FA}"/>
              </a:ext>
            </a:extLst>
          </p:cNvPr>
          <p:cNvGrpSpPr/>
          <p:nvPr/>
        </p:nvGrpSpPr>
        <p:grpSpPr>
          <a:xfrm>
            <a:off x="8643567" y="5213216"/>
            <a:ext cx="175064" cy="371816"/>
            <a:chOff x="6272213" y="0"/>
            <a:chExt cx="3228975" cy="6858000"/>
          </a:xfrm>
          <a:solidFill>
            <a:srgbClr val="FFFFFF"/>
          </a:solidFill>
        </p:grpSpPr>
        <p:sp>
          <p:nvSpPr>
            <p:cNvPr id="186" name="Freeform 158">
              <a:extLst>
                <a:ext uri="{FF2B5EF4-FFF2-40B4-BE49-F238E27FC236}">
                  <a16:creationId xmlns:a16="http://schemas.microsoft.com/office/drawing/2014/main" id="{0D088BE2-5F22-484D-9124-138035D01082}"/>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59">
              <a:extLst>
                <a:ext uri="{FF2B5EF4-FFF2-40B4-BE49-F238E27FC236}">
                  <a16:creationId xmlns:a16="http://schemas.microsoft.com/office/drawing/2014/main" id="{7DBE99D4-D1B1-428B-BB8C-4F43BDFF309F}"/>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8" name="Group 187">
            <a:extLst>
              <a:ext uri="{FF2B5EF4-FFF2-40B4-BE49-F238E27FC236}">
                <a16:creationId xmlns:a16="http://schemas.microsoft.com/office/drawing/2014/main" id="{FEE74004-FF28-4999-A69D-F304D14A1AB1}"/>
              </a:ext>
            </a:extLst>
          </p:cNvPr>
          <p:cNvGrpSpPr/>
          <p:nvPr/>
        </p:nvGrpSpPr>
        <p:grpSpPr>
          <a:xfrm>
            <a:off x="8910719" y="5213216"/>
            <a:ext cx="175064" cy="371816"/>
            <a:chOff x="6272213" y="0"/>
            <a:chExt cx="3228975" cy="6858000"/>
          </a:xfrm>
          <a:solidFill>
            <a:srgbClr val="FFFFFF"/>
          </a:solidFill>
        </p:grpSpPr>
        <p:sp>
          <p:nvSpPr>
            <p:cNvPr id="189" name="Freeform 161">
              <a:extLst>
                <a:ext uri="{FF2B5EF4-FFF2-40B4-BE49-F238E27FC236}">
                  <a16:creationId xmlns:a16="http://schemas.microsoft.com/office/drawing/2014/main" id="{EB1683C8-6A21-48B8-959B-AA2B43F42931}"/>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62">
              <a:extLst>
                <a:ext uri="{FF2B5EF4-FFF2-40B4-BE49-F238E27FC236}">
                  <a16:creationId xmlns:a16="http://schemas.microsoft.com/office/drawing/2014/main" id="{390AEFBE-331E-4409-A8C6-1FE9C4C9B826}"/>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1" name="Group 190">
            <a:extLst>
              <a:ext uri="{FF2B5EF4-FFF2-40B4-BE49-F238E27FC236}">
                <a16:creationId xmlns:a16="http://schemas.microsoft.com/office/drawing/2014/main" id="{86D2AA0B-829F-41B7-B43D-AD2EB727FA97}"/>
              </a:ext>
            </a:extLst>
          </p:cNvPr>
          <p:cNvGrpSpPr/>
          <p:nvPr/>
        </p:nvGrpSpPr>
        <p:grpSpPr>
          <a:xfrm>
            <a:off x="9177871" y="5213216"/>
            <a:ext cx="175064" cy="371816"/>
            <a:chOff x="6272213" y="0"/>
            <a:chExt cx="3228975" cy="6858000"/>
          </a:xfrm>
          <a:solidFill>
            <a:srgbClr val="FFFFFF"/>
          </a:solidFill>
        </p:grpSpPr>
        <p:sp>
          <p:nvSpPr>
            <p:cNvPr id="192" name="Freeform 164">
              <a:extLst>
                <a:ext uri="{FF2B5EF4-FFF2-40B4-BE49-F238E27FC236}">
                  <a16:creationId xmlns:a16="http://schemas.microsoft.com/office/drawing/2014/main" id="{2B0E9DAA-7A6A-47FD-A385-B4C868E4E320}"/>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65">
              <a:extLst>
                <a:ext uri="{FF2B5EF4-FFF2-40B4-BE49-F238E27FC236}">
                  <a16:creationId xmlns:a16="http://schemas.microsoft.com/office/drawing/2014/main" id="{0939F94A-DD96-4EA4-A5C4-E2A19B95613B}"/>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4" name="Group 193">
            <a:extLst>
              <a:ext uri="{FF2B5EF4-FFF2-40B4-BE49-F238E27FC236}">
                <a16:creationId xmlns:a16="http://schemas.microsoft.com/office/drawing/2014/main" id="{9E0DF113-3D0A-4774-A1F7-E73812D71D39}"/>
              </a:ext>
            </a:extLst>
          </p:cNvPr>
          <p:cNvGrpSpPr/>
          <p:nvPr/>
        </p:nvGrpSpPr>
        <p:grpSpPr>
          <a:xfrm>
            <a:off x="9445023" y="5213216"/>
            <a:ext cx="175064" cy="371816"/>
            <a:chOff x="6272213" y="0"/>
            <a:chExt cx="3228975" cy="6858000"/>
          </a:xfrm>
          <a:solidFill>
            <a:srgbClr val="FFFFFF"/>
          </a:solidFill>
        </p:grpSpPr>
        <p:sp>
          <p:nvSpPr>
            <p:cNvPr id="195" name="Freeform 167">
              <a:extLst>
                <a:ext uri="{FF2B5EF4-FFF2-40B4-BE49-F238E27FC236}">
                  <a16:creationId xmlns:a16="http://schemas.microsoft.com/office/drawing/2014/main" id="{60291D23-CC99-4CC7-B39E-18329F2041D5}"/>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68">
              <a:extLst>
                <a:ext uri="{FF2B5EF4-FFF2-40B4-BE49-F238E27FC236}">
                  <a16:creationId xmlns:a16="http://schemas.microsoft.com/office/drawing/2014/main" id="{F57D167F-9157-4F5C-9DBE-80E0CF82D632}"/>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7" name="Group 196">
            <a:extLst>
              <a:ext uri="{FF2B5EF4-FFF2-40B4-BE49-F238E27FC236}">
                <a16:creationId xmlns:a16="http://schemas.microsoft.com/office/drawing/2014/main" id="{0D360A5C-546D-4E4A-A3E6-12ADC7C9BEAE}"/>
              </a:ext>
            </a:extLst>
          </p:cNvPr>
          <p:cNvGrpSpPr/>
          <p:nvPr/>
        </p:nvGrpSpPr>
        <p:grpSpPr>
          <a:xfrm>
            <a:off x="9712175" y="5213216"/>
            <a:ext cx="175064" cy="371816"/>
            <a:chOff x="6272213" y="0"/>
            <a:chExt cx="3228975" cy="6858000"/>
          </a:xfrm>
          <a:solidFill>
            <a:srgbClr val="FFFFFF"/>
          </a:solidFill>
        </p:grpSpPr>
        <p:sp>
          <p:nvSpPr>
            <p:cNvPr id="198" name="Freeform 170">
              <a:extLst>
                <a:ext uri="{FF2B5EF4-FFF2-40B4-BE49-F238E27FC236}">
                  <a16:creationId xmlns:a16="http://schemas.microsoft.com/office/drawing/2014/main" id="{AAA277BE-9CAD-4C5D-96F7-D56EA38A5F57}"/>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71">
              <a:extLst>
                <a:ext uri="{FF2B5EF4-FFF2-40B4-BE49-F238E27FC236}">
                  <a16:creationId xmlns:a16="http://schemas.microsoft.com/office/drawing/2014/main" id="{4865506E-2AC1-460C-AC8D-F7317CE7C55B}"/>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0" name="Group 199">
            <a:extLst>
              <a:ext uri="{FF2B5EF4-FFF2-40B4-BE49-F238E27FC236}">
                <a16:creationId xmlns:a16="http://schemas.microsoft.com/office/drawing/2014/main" id="{F4A1E189-FE33-4A4C-B2DD-6AF17B9A96BB}"/>
              </a:ext>
            </a:extLst>
          </p:cNvPr>
          <p:cNvGrpSpPr/>
          <p:nvPr/>
        </p:nvGrpSpPr>
        <p:grpSpPr>
          <a:xfrm>
            <a:off x="9979322" y="5213216"/>
            <a:ext cx="175064" cy="371816"/>
            <a:chOff x="6272213" y="0"/>
            <a:chExt cx="3228975" cy="6858000"/>
          </a:xfrm>
          <a:solidFill>
            <a:srgbClr val="FFFFFF">
              <a:alpha val="30000"/>
            </a:srgbClr>
          </a:solidFill>
        </p:grpSpPr>
        <p:sp>
          <p:nvSpPr>
            <p:cNvPr id="201" name="Freeform 173">
              <a:extLst>
                <a:ext uri="{FF2B5EF4-FFF2-40B4-BE49-F238E27FC236}">
                  <a16:creationId xmlns:a16="http://schemas.microsoft.com/office/drawing/2014/main" id="{EB815648-D6EE-43D8-A2B9-64613D0218EF}"/>
                </a:ext>
              </a:extLst>
            </p:cNvPr>
            <p:cNvSpPr>
              <a:spLocks noEditPoints="1"/>
            </p:cNvSpPr>
            <p:nvPr/>
          </p:nvSpPr>
          <p:spPr bwMode="auto">
            <a:xfrm>
              <a:off x="7212013" y="0"/>
              <a:ext cx="1349375" cy="1349375"/>
            </a:xfrm>
            <a:custGeom>
              <a:avLst/>
              <a:gdLst>
                <a:gd name="T0" fmla="*/ 2061 w 4121"/>
                <a:gd name="T1" fmla="*/ 4121 h 4121"/>
                <a:gd name="T2" fmla="*/ 4121 w 4121"/>
                <a:gd name="T3" fmla="*/ 2060 h 4121"/>
                <a:gd name="T4" fmla="*/ 2061 w 4121"/>
                <a:gd name="T5" fmla="*/ 0 h 4121"/>
                <a:gd name="T6" fmla="*/ 0 w 4121"/>
                <a:gd name="T7" fmla="*/ 2060 h 4121"/>
                <a:gd name="T8" fmla="*/ 2061 w 4121"/>
                <a:gd name="T9" fmla="*/ 4121 h 4121"/>
                <a:gd name="T10" fmla="*/ 2061 w 4121"/>
                <a:gd name="T11" fmla="*/ 4121 h 4121"/>
                <a:gd name="T12" fmla="*/ 2061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1" y="4121"/>
                  </a:moveTo>
                  <a:cubicBezTo>
                    <a:pt x="3197" y="4121"/>
                    <a:pt x="4121" y="3197"/>
                    <a:pt x="4121" y="2060"/>
                  </a:cubicBezTo>
                  <a:cubicBezTo>
                    <a:pt x="4121" y="924"/>
                    <a:pt x="3197" y="0"/>
                    <a:pt x="2061" y="0"/>
                  </a:cubicBezTo>
                  <a:cubicBezTo>
                    <a:pt x="924" y="0"/>
                    <a:pt x="0" y="924"/>
                    <a:pt x="0" y="2060"/>
                  </a:cubicBezTo>
                  <a:cubicBezTo>
                    <a:pt x="0" y="3197"/>
                    <a:pt x="924" y="4121"/>
                    <a:pt x="2061" y="4121"/>
                  </a:cubicBezTo>
                  <a:close/>
                  <a:moveTo>
                    <a:pt x="2061" y="4121"/>
                  </a:moveTo>
                  <a:cubicBezTo>
                    <a:pt x="2061" y="4121"/>
                    <a:pt x="2061" y="4121"/>
                    <a:pt x="2061" y="41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74">
              <a:extLst>
                <a:ext uri="{FF2B5EF4-FFF2-40B4-BE49-F238E27FC236}">
                  <a16:creationId xmlns:a16="http://schemas.microsoft.com/office/drawing/2014/main" id="{FC3263DF-5193-4394-9C1C-37541930F51A}"/>
                </a:ext>
              </a:extLst>
            </p:cNvPr>
            <p:cNvSpPr>
              <a:spLocks noEditPoints="1"/>
            </p:cNvSpPr>
            <p:nvPr/>
          </p:nvSpPr>
          <p:spPr bwMode="auto">
            <a:xfrm>
              <a:off x="6272213" y="1390650"/>
              <a:ext cx="3228975" cy="5467350"/>
            </a:xfrm>
            <a:custGeom>
              <a:avLst/>
              <a:gdLst>
                <a:gd name="T0" fmla="*/ 9843 w 9859"/>
                <a:gd name="T1" fmla="*/ 6449 h 16689"/>
                <a:gd name="T2" fmla="*/ 9850 w 9859"/>
                <a:gd name="T3" fmla="*/ 6320 h 16689"/>
                <a:gd name="T4" fmla="*/ 8825 w 9859"/>
                <a:gd name="T5" fmla="*/ 879 h 16689"/>
                <a:gd name="T6" fmla="*/ 7796 w 9859"/>
                <a:gd name="T7" fmla="*/ 0 h 16689"/>
                <a:gd name="T8" fmla="*/ 2063 w 9859"/>
                <a:gd name="T9" fmla="*/ 0 h 16689"/>
                <a:gd name="T10" fmla="*/ 1035 w 9859"/>
                <a:gd name="T11" fmla="*/ 871 h 16689"/>
                <a:gd name="T12" fmla="*/ 8 w 9859"/>
                <a:gd name="T13" fmla="*/ 6320 h 16689"/>
                <a:gd name="T14" fmla="*/ 14 w 9859"/>
                <a:gd name="T15" fmla="*/ 6449 h 16689"/>
                <a:gd name="T16" fmla="*/ 3 w 9859"/>
                <a:gd name="T17" fmla="*/ 6595 h 16689"/>
                <a:gd name="T18" fmla="*/ 1049 w 9859"/>
                <a:gd name="T19" fmla="*/ 7640 h 16689"/>
                <a:gd name="T20" fmla="*/ 2075 w 9859"/>
                <a:gd name="T21" fmla="*/ 6777 h 16689"/>
                <a:gd name="T22" fmla="*/ 2723 w 9859"/>
                <a:gd name="T23" fmla="*/ 2731 h 16689"/>
                <a:gd name="T24" fmla="*/ 2714 w 9859"/>
                <a:gd name="T25" fmla="*/ 15644 h 16689"/>
                <a:gd name="T26" fmla="*/ 3759 w 9859"/>
                <a:gd name="T27" fmla="*/ 16689 h 16689"/>
                <a:gd name="T28" fmla="*/ 4805 w 9859"/>
                <a:gd name="T29" fmla="*/ 15644 h 16689"/>
                <a:gd name="T30" fmla="*/ 4805 w 9859"/>
                <a:gd name="T31" fmla="*/ 9251 h 16689"/>
                <a:gd name="T32" fmla="*/ 5054 w 9859"/>
                <a:gd name="T33" fmla="*/ 9251 h 16689"/>
                <a:gd name="T34" fmla="*/ 5054 w 9859"/>
                <a:gd name="T35" fmla="*/ 15644 h 16689"/>
                <a:gd name="T36" fmla="*/ 6099 w 9859"/>
                <a:gd name="T37" fmla="*/ 16689 h 16689"/>
                <a:gd name="T38" fmla="*/ 7143 w 9859"/>
                <a:gd name="T39" fmla="*/ 15643 h 16689"/>
                <a:gd name="T40" fmla="*/ 7136 w 9859"/>
                <a:gd name="T41" fmla="*/ 2731 h 16689"/>
                <a:gd name="T42" fmla="*/ 7784 w 9859"/>
                <a:gd name="T43" fmla="*/ 6784 h 16689"/>
                <a:gd name="T44" fmla="*/ 8810 w 9859"/>
                <a:gd name="T45" fmla="*/ 7640 h 16689"/>
                <a:gd name="T46" fmla="*/ 9855 w 9859"/>
                <a:gd name="T47" fmla="*/ 6595 h 16689"/>
                <a:gd name="T48" fmla="*/ 9843 w 9859"/>
                <a:gd name="T49" fmla="*/ 6449 h 16689"/>
                <a:gd name="T50" fmla="*/ 9843 w 9859"/>
                <a:gd name="T51" fmla="*/ 6449 h 16689"/>
                <a:gd name="T52" fmla="*/ 9843 w 9859"/>
                <a:gd name="T53" fmla="*/ 6449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859" h="16689">
                  <a:moveTo>
                    <a:pt x="9843" y="6449"/>
                  </a:moveTo>
                  <a:cubicBezTo>
                    <a:pt x="9856" y="6408"/>
                    <a:pt x="9859" y="6365"/>
                    <a:pt x="9850" y="6320"/>
                  </a:cubicBezTo>
                  <a:cubicBezTo>
                    <a:pt x="8825" y="879"/>
                    <a:pt x="8825" y="879"/>
                    <a:pt x="8825" y="879"/>
                  </a:cubicBezTo>
                  <a:cubicBezTo>
                    <a:pt x="8742" y="370"/>
                    <a:pt x="8309" y="0"/>
                    <a:pt x="7796" y="0"/>
                  </a:cubicBezTo>
                  <a:cubicBezTo>
                    <a:pt x="2063" y="0"/>
                    <a:pt x="2063" y="0"/>
                    <a:pt x="2063" y="0"/>
                  </a:cubicBezTo>
                  <a:cubicBezTo>
                    <a:pt x="1548" y="0"/>
                    <a:pt x="1115" y="370"/>
                    <a:pt x="1035" y="871"/>
                  </a:cubicBezTo>
                  <a:cubicBezTo>
                    <a:pt x="8" y="6320"/>
                    <a:pt x="8" y="6320"/>
                    <a:pt x="8" y="6320"/>
                  </a:cubicBezTo>
                  <a:cubicBezTo>
                    <a:pt x="0" y="6365"/>
                    <a:pt x="3" y="6408"/>
                    <a:pt x="14" y="6449"/>
                  </a:cubicBezTo>
                  <a:cubicBezTo>
                    <a:pt x="6" y="6497"/>
                    <a:pt x="3" y="6546"/>
                    <a:pt x="3" y="6595"/>
                  </a:cubicBezTo>
                  <a:cubicBezTo>
                    <a:pt x="3" y="7171"/>
                    <a:pt x="472" y="7640"/>
                    <a:pt x="1049" y="7640"/>
                  </a:cubicBezTo>
                  <a:cubicBezTo>
                    <a:pt x="1553" y="7640"/>
                    <a:pt x="1983" y="7278"/>
                    <a:pt x="2075" y="6777"/>
                  </a:cubicBezTo>
                  <a:cubicBezTo>
                    <a:pt x="2723" y="2731"/>
                    <a:pt x="2723" y="2731"/>
                    <a:pt x="2723" y="2731"/>
                  </a:cubicBezTo>
                  <a:cubicBezTo>
                    <a:pt x="2714" y="15644"/>
                    <a:pt x="2714" y="15644"/>
                    <a:pt x="2714" y="15644"/>
                  </a:cubicBezTo>
                  <a:cubicBezTo>
                    <a:pt x="2714" y="16220"/>
                    <a:pt x="3182" y="16689"/>
                    <a:pt x="3759" y="16689"/>
                  </a:cubicBezTo>
                  <a:cubicBezTo>
                    <a:pt x="4336" y="16689"/>
                    <a:pt x="4805" y="16219"/>
                    <a:pt x="4805" y="15644"/>
                  </a:cubicBezTo>
                  <a:cubicBezTo>
                    <a:pt x="4805" y="9251"/>
                    <a:pt x="4805" y="9251"/>
                    <a:pt x="4805" y="9251"/>
                  </a:cubicBezTo>
                  <a:cubicBezTo>
                    <a:pt x="5054" y="9251"/>
                    <a:pt x="5054" y="9251"/>
                    <a:pt x="5054" y="9251"/>
                  </a:cubicBezTo>
                  <a:cubicBezTo>
                    <a:pt x="5054" y="15644"/>
                    <a:pt x="5054" y="15644"/>
                    <a:pt x="5054" y="15644"/>
                  </a:cubicBezTo>
                  <a:cubicBezTo>
                    <a:pt x="5054" y="16220"/>
                    <a:pt x="5523" y="16689"/>
                    <a:pt x="6099" y="16689"/>
                  </a:cubicBezTo>
                  <a:cubicBezTo>
                    <a:pt x="6675" y="16689"/>
                    <a:pt x="7143" y="16219"/>
                    <a:pt x="7143" y="15643"/>
                  </a:cubicBezTo>
                  <a:cubicBezTo>
                    <a:pt x="7136" y="2731"/>
                    <a:pt x="7136" y="2731"/>
                    <a:pt x="7136" y="2731"/>
                  </a:cubicBezTo>
                  <a:cubicBezTo>
                    <a:pt x="7784" y="6784"/>
                    <a:pt x="7784" y="6784"/>
                    <a:pt x="7784" y="6784"/>
                  </a:cubicBezTo>
                  <a:cubicBezTo>
                    <a:pt x="7874" y="7278"/>
                    <a:pt x="8306" y="7640"/>
                    <a:pt x="8810" y="7640"/>
                  </a:cubicBezTo>
                  <a:cubicBezTo>
                    <a:pt x="9386" y="7640"/>
                    <a:pt x="9855" y="7169"/>
                    <a:pt x="9855" y="6595"/>
                  </a:cubicBezTo>
                  <a:cubicBezTo>
                    <a:pt x="9855" y="6546"/>
                    <a:pt x="9851" y="6497"/>
                    <a:pt x="9843" y="6449"/>
                  </a:cubicBezTo>
                  <a:close/>
                  <a:moveTo>
                    <a:pt x="9843" y="6449"/>
                  </a:moveTo>
                  <a:cubicBezTo>
                    <a:pt x="9843" y="6449"/>
                    <a:pt x="9843" y="6449"/>
                    <a:pt x="9843" y="644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3" name="Group 202">
            <a:extLst>
              <a:ext uri="{FF2B5EF4-FFF2-40B4-BE49-F238E27FC236}">
                <a16:creationId xmlns:a16="http://schemas.microsoft.com/office/drawing/2014/main" id="{F0D3DDDA-6017-4E2C-AD6B-64D6F31A9B1B}"/>
              </a:ext>
            </a:extLst>
          </p:cNvPr>
          <p:cNvGrpSpPr/>
          <p:nvPr/>
        </p:nvGrpSpPr>
        <p:grpSpPr>
          <a:xfrm>
            <a:off x="7040525" y="4297903"/>
            <a:ext cx="175150" cy="371816"/>
            <a:chOff x="2690813" y="0"/>
            <a:chExt cx="3230563" cy="6858000"/>
          </a:xfrm>
          <a:solidFill>
            <a:srgbClr val="FFFFFF"/>
          </a:solidFill>
        </p:grpSpPr>
        <p:sp>
          <p:nvSpPr>
            <p:cNvPr id="204" name="Freeform 104">
              <a:extLst>
                <a:ext uri="{FF2B5EF4-FFF2-40B4-BE49-F238E27FC236}">
                  <a16:creationId xmlns:a16="http://schemas.microsoft.com/office/drawing/2014/main" id="{424C0645-3E9E-4D27-AC99-3700599A8426}"/>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105">
              <a:extLst>
                <a:ext uri="{FF2B5EF4-FFF2-40B4-BE49-F238E27FC236}">
                  <a16:creationId xmlns:a16="http://schemas.microsoft.com/office/drawing/2014/main" id="{88D8E68F-C62F-4B2D-B5C1-202D1E2F6C8D}"/>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6" name="Group 205">
            <a:extLst>
              <a:ext uri="{FF2B5EF4-FFF2-40B4-BE49-F238E27FC236}">
                <a16:creationId xmlns:a16="http://schemas.microsoft.com/office/drawing/2014/main" id="{D2485ECF-C40C-4444-ADEE-2E32DB6C2C1F}"/>
              </a:ext>
            </a:extLst>
          </p:cNvPr>
          <p:cNvGrpSpPr/>
          <p:nvPr/>
        </p:nvGrpSpPr>
        <p:grpSpPr>
          <a:xfrm>
            <a:off x="7306407" y="4297903"/>
            <a:ext cx="175150" cy="371816"/>
            <a:chOff x="2690813" y="0"/>
            <a:chExt cx="3230563" cy="6858000"/>
          </a:xfrm>
          <a:solidFill>
            <a:srgbClr val="FFFFFF"/>
          </a:solidFill>
        </p:grpSpPr>
        <p:sp>
          <p:nvSpPr>
            <p:cNvPr id="207" name="Freeform 107">
              <a:extLst>
                <a:ext uri="{FF2B5EF4-FFF2-40B4-BE49-F238E27FC236}">
                  <a16:creationId xmlns:a16="http://schemas.microsoft.com/office/drawing/2014/main" id="{6AEE1566-66DF-477A-9AB2-4F5B7C20422B}"/>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08">
              <a:extLst>
                <a:ext uri="{FF2B5EF4-FFF2-40B4-BE49-F238E27FC236}">
                  <a16:creationId xmlns:a16="http://schemas.microsoft.com/office/drawing/2014/main" id="{0C1BF6CE-7E56-494A-BA16-549AEFF0B389}"/>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9" name="Group 208">
            <a:extLst>
              <a:ext uri="{FF2B5EF4-FFF2-40B4-BE49-F238E27FC236}">
                <a16:creationId xmlns:a16="http://schemas.microsoft.com/office/drawing/2014/main" id="{67F6BB18-DE93-4886-8105-1F43E67DBC79}"/>
              </a:ext>
            </a:extLst>
          </p:cNvPr>
          <p:cNvGrpSpPr/>
          <p:nvPr/>
        </p:nvGrpSpPr>
        <p:grpSpPr>
          <a:xfrm>
            <a:off x="7572289" y="4297903"/>
            <a:ext cx="175150" cy="371816"/>
            <a:chOff x="2690813" y="0"/>
            <a:chExt cx="3230563" cy="6858000"/>
          </a:xfrm>
          <a:solidFill>
            <a:srgbClr val="FFFFFF"/>
          </a:solidFill>
        </p:grpSpPr>
        <p:sp>
          <p:nvSpPr>
            <p:cNvPr id="210" name="Freeform 110">
              <a:extLst>
                <a:ext uri="{FF2B5EF4-FFF2-40B4-BE49-F238E27FC236}">
                  <a16:creationId xmlns:a16="http://schemas.microsoft.com/office/drawing/2014/main" id="{BAD37026-35C0-4C12-A5EC-97F2A680CE4D}"/>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111">
              <a:extLst>
                <a:ext uri="{FF2B5EF4-FFF2-40B4-BE49-F238E27FC236}">
                  <a16:creationId xmlns:a16="http://schemas.microsoft.com/office/drawing/2014/main" id="{C5DFC406-797E-40FC-8786-BF7FBFB8465A}"/>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2" name="Group 211">
            <a:extLst>
              <a:ext uri="{FF2B5EF4-FFF2-40B4-BE49-F238E27FC236}">
                <a16:creationId xmlns:a16="http://schemas.microsoft.com/office/drawing/2014/main" id="{FC57F50E-4FDE-4FFA-9096-862FA52FDE03}"/>
              </a:ext>
            </a:extLst>
          </p:cNvPr>
          <p:cNvGrpSpPr/>
          <p:nvPr/>
        </p:nvGrpSpPr>
        <p:grpSpPr>
          <a:xfrm>
            <a:off x="7838171" y="4297903"/>
            <a:ext cx="175150" cy="371816"/>
            <a:chOff x="2690813" y="0"/>
            <a:chExt cx="3230563" cy="6858000"/>
          </a:xfrm>
          <a:solidFill>
            <a:srgbClr val="FFFFFF"/>
          </a:solidFill>
        </p:grpSpPr>
        <p:sp>
          <p:nvSpPr>
            <p:cNvPr id="213" name="Freeform 113">
              <a:extLst>
                <a:ext uri="{FF2B5EF4-FFF2-40B4-BE49-F238E27FC236}">
                  <a16:creationId xmlns:a16="http://schemas.microsoft.com/office/drawing/2014/main" id="{7F9EA4B2-14B4-4320-87F7-2A50D1DCF18C}"/>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114">
              <a:extLst>
                <a:ext uri="{FF2B5EF4-FFF2-40B4-BE49-F238E27FC236}">
                  <a16:creationId xmlns:a16="http://schemas.microsoft.com/office/drawing/2014/main" id="{AB202B6C-E828-4785-9E1B-8ECA417010BC}"/>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5" name="Group 214">
            <a:extLst>
              <a:ext uri="{FF2B5EF4-FFF2-40B4-BE49-F238E27FC236}">
                <a16:creationId xmlns:a16="http://schemas.microsoft.com/office/drawing/2014/main" id="{006641D2-1B7F-4867-89F3-529B76D00C15}"/>
              </a:ext>
            </a:extLst>
          </p:cNvPr>
          <p:cNvGrpSpPr/>
          <p:nvPr/>
        </p:nvGrpSpPr>
        <p:grpSpPr>
          <a:xfrm>
            <a:off x="8104053" y="4297903"/>
            <a:ext cx="175150" cy="371816"/>
            <a:chOff x="2690813" y="0"/>
            <a:chExt cx="3230563" cy="6858000"/>
          </a:xfrm>
          <a:solidFill>
            <a:srgbClr val="FFFFFF"/>
          </a:solidFill>
        </p:grpSpPr>
        <p:sp>
          <p:nvSpPr>
            <p:cNvPr id="216" name="Freeform 116">
              <a:extLst>
                <a:ext uri="{FF2B5EF4-FFF2-40B4-BE49-F238E27FC236}">
                  <a16:creationId xmlns:a16="http://schemas.microsoft.com/office/drawing/2014/main" id="{C4322BC2-902F-4417-A8FB-A1623B8D0A00}"/>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117">
              <a:extLst>
                <a:ext uri="{FF2B5EF4-FFF2-40B4-BE49-F238E27FC236}">
                  <a16:creationId xmlns:a16="http://schemas.microsoft.com/office/drawing/2014/main" id="{7AD699EB-9689-4759-B437-323B6AFFA26C}"/>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8" name="Group 217">
            <a:extLst>
              <a:ext uri="{FF2B5EF4-FFF2-40B4-BE49-F238E27FC236}">
                <a16:creationId xmlns:a16="http://schemas.microsoft.com/office/drawing/2014/main" id="{DAAA936E-98CE-4623-BD59-E62E03162672}"/>
              </a:ext>
            </a:extLst>
          </p:cNvPr>
          <p:cNvGrpSpPr/>
          <p:nvPr/>
        </p:nvGrpSpPr>
        <p:grpSpPr>
          <a:xfrm>
            <a:off x="8369935" y="4297903"/>
            <a:ext cx="175150" cy="371816"/>
            <a:chOff x="2690813" y="0"/>
            <a:chExt cx="3230563" cy="6858000"/>
          </a:xfrm>
          <a:solidFill>
            <a:srgbClr val="FFFFFF"/>
          </a:solidFill>
        </p:grpSpPr>
        <p:sp>
          <p:nvSpPr>
            <p:cNvPr id="219" name="Freeform 119">
              <a:extLst>
                <a:ext uri="{FF2B5EF4-FFF2-40B4-BE49-F238E27FC236}">
                  <a16:creationId xmlns:a16="http://schemas.microsoft.com/office/drawing/2014/main" id="{D770FC5A-7B58-4F5B-902A-ED2B808ECA71}"/>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20">
              <a:extLst>
                <a:ext uri="{FF2B5EF4-FFF2-40B4-BE49-F238E27FC236}">
                  <a16:creationId xmlns:a16="http://schemas.microsoft.com/office/drawing/2014/main" id="{98773386-BAD4-4A77-AE1F-C992B54E7180}"/>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1" name="Group 220">
            <a:extLst>
              <a:ext uri="{FF2B5EF4-FFF2-40B4-BE49-F238E27FC236}">
                <a16:creationId xmlns:a16="http://schemas.microsoft.com/office/drawing/2014/main" id="{AEE235EA-6C52-452A-A7EF-C5B5B21B0048}"/>
              </a:ext>
            </a:extLst>
          </p:cNvPr>
          <p:cNvGrpSpPr/>
          <p:nvPr/>
        </p:nvGrpSpPr>
        <p:grpSpPr>
          <a:xfrm>
            <a:off x="8635817" y="4297903"/>
            <a:ext cx="175150" cy="371816"/>
            <a:chOff x="2690813" y="0"/>
            <a:chExt cx="3230563" cy="6858000"/>
          </a:xfrm>
          <a:solidFill>
            <a:srgbClr val="FFFFFF"/>
          </a:solidFill>
        </p:grpSpPr>
        <p:sp>
          <p:nvSpPr>
            <p:cNvPr id="222" name="Freeform 122">
              <a:extLst>
                <a:ext uri="{FF2B5EF4-FFF2-40B4-BE49-F238E27FC236}">
                  <a16:creationId xmlns:a16="http://schemas.microsoft.com/office/drawing/2014/main" id="{A6905D61-E63C-42D9-9CD5-2F3A135B5C8D}"/>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23">
              <a:extLst>
                <a:ext uri="{FF2B5EF4-FFF2-40B4-BE49-F238E27FC236}">
                  <a16:creationId xmlns:a16="http://schemas.microsoft.com/office/drawing/2014/main" id="{B5CD74A3-CDD5-4C3E-AA1E-13AAFE29EF8D}"/>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4" name="Group 223">
            <a:extLst>
              <a:ext uri="{FF2B5EF4-FFF2-40B4-BE49-F238E27FC236}">
                <a16:creationId xmlns:a16="http://schemas.microsoft.com/office/drawing/2014/main" id="{15EFDF5E-CE6A-41A6-80CC-E8A5FFBE730F}"/>
              </a:ext>
            </a:extLst>
          </p:cNvPr>
          <p:cNvGrpSpPr/>
          <p:nvPr/>
        </p:nvGrpSpPr>
        <p:grpSpPr>
          <a:xfrm>
            <a:off x="8901699" y="4297903"/>
            <a:ext cx="175150" cy="371816"/>
            <a:chOff x="2690813" y="0"/>
            <a:chExt cx="3230563" cy="6858000"/>
          </a:xfrm>
          <a:solidFill>
            <a:srgbClr val="FFFFFF">
              <a:alpha val="30000"/>
            </a:srgbClr>
          </a:solidFill>
        </p:grpSpPr>
        <p:sp>
          <p:nvSpPr>
            <p:cNvPr id="225" name="Freeform 125">
              <a:extLst>
                <a:ext uri="{FF2B5EF4-FFF2-40B4-BE49-F238E27FC236}">
                  <a16:creationId xmlns:a16="http://schemas.microsoft.com/office/drawing/2014/main" id="{70A6B751-2526-49AC-BEE8-7EDDE68E9F9E}"/>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126">
              <a:extLst>
                <a:ext uri="{FF2B5EF4-FFF2-40B4-BE49-F238E27FC236}">
                  <a16:creationId xmlns:a16="http://schemas.microsoft.com/office/drawing/2014/main" id="{BF0359E6-0099-4410-B86C-8ABFDAFBA928}"/>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7" name="Group 226">
            <a:extLst>
              <a:ext uri="{FF2B5EF4-FFF2-40B4-BE49-F238E27FC236}">
                <a16:creationId xmlns:a16="http://schemas.microsoft.com/office/drawing/2014/main" id="{5F7839C3-EA21-43EF-B476-4715B9D60869}"/>
              </a:ext>
            </a:extLst>
          </p:cNvPr>
          <p:cNvGrpSpPr/>
          <p:nvPr/>
        </p:nvGrpSpPr>
        <p:grpSpPr>
          <a:xfrm>
            <a:off x="9167581" y="4297903"/>
            <a:ext cx="175150" cy="371816"/>
            <a:chOff x="2690813" y="0"/>
            <a:chExt cx="3230563" cy="6858000"/>
          </a:xfrm>
          <a:solidFill>
            <a:srgbClr val="FFFFFF">
              <a:alpha val="30000"/>
            </a:srgbClr>
          </a:solidFill>
        </p:grpSpPr>
        <p:sp>
          <p:nvSpPr>
            <p:cNvPr id="228" name="Freeform 128">
              <a:extLst>
                <a:ext uri="{FF2B5EF4-FFF2-40B4-BE49-F238E27FC236}">
                  <a16:creationId xmlns:a16="http://schemas.microsoft.com/office/drawing/2014/main" id="{568AD5C1-B56F-4C52-9A3D-381FCCE2FB09}"/>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129">
              <a:extLst>
                <a:ext uri="{FF2B5EF4-FFF2-40B4-BE49-F238E27FC236}">
                  <a16:creationId xmlns:a16="http://schemas.microsoft.com/office/drawing/2014/main" id="{6D05CADB-8DE1-49EF-8906-A57B31684E06}"/>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0" name="Group 229">
            <a:extLst>
              <a:ext uri="{FF2B5EF4-FFF2-40B4-BE49-F238E27FC236}">
                <a16:creationId xmlns:a16="http://schemas.microsoft.com/office/drawing/2014/main" id="{315A8DA2-02BA-423B-8962-C56941F7D5BD}"/>
              </a:ext>
            </a:extLst>
          </p:cNvPr>
          <p:cNvGrpSpPr/>
          <p:nvPr/>
        </p:nvGrpSpPr>
        <p:grpSpPr>
          <a:xfrm>
            <a:off x="9433463" y="4297903"/>
            <a:ext cx="175150" cy="371816"/>
            <a:chOff x="2690813" y="0"/>
            <a:chExt cx="3230563" cy="6858000"/>
          </a:xfrm>
          <a:solidFill>
            <a:srgbClr val="FFFFFF">
              <a:alpha val="30000"/>
            </a:srgbClr>
          </a:solidFill>
        </p:grpSpPr>
        <p:sp>
          <p:nvSpPr>
            <p:cNvPr id="231" name="Freeform 131">
              <a:extLst>
                <a:ext uri="{FF2B5EF4-FFF2-40B4-BE49-F238E27FC236}">
                  <a16:creationId xmlns:a16="http://schemas.microsoft.com/office/drawing/2014/main" id="{169353B7-F646-4CB7-A9CE-BFA973B64A2C}"/>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132">
              <a:extLst>
                <a:ext uri="{FF2B5EF4-FFF2-40B4-BE49-F238E27FC236}">
                  <a16:creationId xmlns:a16="http://schemas.microsoft.com/office/drawing/2014/main" id="{D0E590D7-E729-4AF1-85DD-9F39BE525B67}"/>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3" name="Group 232">
            <a:extLst>
              <a:ext uri="{FF2B5EF4-FFF2-40B4-BE49-F238E27FC236}">
                <a16:creationId xmlns:a16="http://schemas.microsoft.com/office/drawing/2014/main" id="{8C538874-B073-4B6E-892A-951F0B909D93}"/>
              </a:ext>
            </a:extLst>
          </p:cNvPr>
          <p:cNvGrpSpPr/>
          <p:nvPr/>
        </p:nvGrpSpPr>
        <p:grpSpPr>
          <a:xfrm>
            <a:off x="9699345" y="4297903"/>
            <a:ext cx="175150" cy="371816"/>
            <a:chOff x="2690813" y="0"/>
            <a:chExt cx="3230563" cy="6858000"/>
          </a:xfrm>
          <a:solidFill>
            <a:srgbClr val="FFFFFF">
              <a:alpha val="30000"/>
            </a:srgbClr>
          </a:solidFill>
        </p:grpSpPr>
        <p:sp>
          <p:nvSpPr>
            <p:cNvPr id="234" name="Freeform 134">
              <a:extLst>
                <a:ext uri="{FF2B5EF4-FFF2-40B4-BE49-F238E27FC236}">
                  <a16:creationId xmlns:a16="http://schemas.microsoft.com/office/drawing/2014/main" id="{7FB28A81-F88C-4034-BD98-F7484980577D}"/>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135">
              <a:extLst>
                <a:ext uri="{FF2B5EF4-FFF2-40B4-BE49-F238E27FC236}">
                  <a16:creationId xmlns:a16="http://schemas.microsoft.com/office/drawing/2014/main" id="{ABFDB4C7-A234-43D9-8C5F-D7584E283540}"/>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6" name="Group 235">
            <a:extLst>
              <a:ext uri="{FF2B5EF4-FFF2-40B4-BE49-F238E27FC236}">
                <a16:creationId xmlns:a16="http://schemas.microsoft.com/office/drawing/2014/main" id="{4B2EC403-0D9E-46F8-9BF6-F25BA2D817EB}"/>
              </a:ext>
            </a:extLst>
          </p:cNvPr>
          <p:cNvGrpSpPr/>
          <p:nvPr/>
        </p:nvGrpSpPr>
        <p:grpSpPr>
          <a:xfrm>
            <a:off x="9965229" y="4297903"/>
            <a:ext cx="175150" cy="371816"/>
            <a:chOff x="2690813" y="0"/>
            <a:chExt cx="3230563" cy="6858000"/>
          </a:xfrm>
          <a:solidFill>
            <a:srgbClr val="FFFFFF">
              <a:alpha val="30000"/>
            </a:srgbClr>
          </a:solidFill>
        </p:grpSpPr>
        <p:sp>
          <p:nvSpPr>
            <p:cNvPr id="237" name="Freeform 137">
              <a:extLst>
                <a:ext uri="{FF2B5EF4-FFF2-40B4-BE49-F238E27FC236}">
                  <a16:creationId xmlns:a16="http://schemas.microsoft.com/office/drawing/2014/main" id="{B3559839-C975-4EA2-8B0C-5FDBE56B355B}"/>
                </a:ext>
              </a:extLst>
            </p:cNvPr>
            <p:cNvSpPr>
              <a:spLocks noEditPoints="1"/>
            </p:cNvSpPr>
            <p:nvPr/>
          </p:nvSpPr>
          <p:spPr bwMode="auto">
            <a:xfrm>
              <a:off x="3630613" y="0"/>
              <a:ext cx="1349375" cy="1349375"/>
            </a:xfrm>
            <a:custGeom>
              <a:avLst/>
              <a:gdLst>
                <a:gd name="T0" fmla="*/ 2060 w 4121"/>
                <a:gd name="T1" fmla="*/ 4121 h 4121"/>
                <a:gd name="T2" fmla="*/ 4121 w 4121"/>
                <a:gd name="T3" fmla="*/ 2060 h 4121"/>
                <a:gd name="T4" fmla="*/ 2060 w 4121"/>
                <a:gd name="T5" fmla="*/ 0 h 4121"/>
                <a:gd name="T6" fmla="*/ 0 w 4121"/>
                <a:gd name="T7" fmla="*/ 2060 h 4121"/>
                <a:gd name="T8" fmla="*/ 2060 w 4121"/>
                <a:gd name="T9" fmla="*/ 4121 h 4121"/>
                <a:gd name="T10" fmla="*/ 2060 w 4121"/>
                <a:gd name="T11" fmla="*/ 4121 h 4121"/>
                <a:gd name="T12" fmla="*/ 2060 w 4121"/>
                <a:gd name="T13" fmla="*/ 4121 h 4121"/>
              </a:gdLst>
              <a:ahLst/>
              <a:cxnLst>
                <a:cxn ang="0">
                  <a:pos x="T0" y="T1"/>
                </a:cxn>
                <a:cxn ang="0">
                  <a:pos x="T2" y="T3"/>
                </a:cxn>
                <a:cxn ang="0">
                  <a:pos x="T4" y="T5"/>
                </a:cxn>
                <a:cxn ang="0">
                  <a:pos x="T6" y="T7"/>
                </a:cxn>
                <a:cxn ang="0">
                  <a:pos x="T8" y="T9"/>
                </a:cxn>
                <a:cxn ang="0">
                  <a:pos x="T10" y="T11"/>
                </a:cxn>
                <a:cxn ang="0">
                  <a:pos x="T12" y="T13"/>
                </a:cxn>
              </a:cxnLst>
              <a:rect l="0" t="0" r="r" b="b"/>
              <a:pathLst>
                <a:path w="4121" h="4121">
                  <a:moveTo>
                    <a:pt x="2060" y="4121"/>
                  </a:moveTo>
                  <a:cubicBezTo>
                    <a:pt x="3197" y="4121"/>
                    <a:pt x="4121" y="3197"/>
                    <a:pt x="4121" y="2060"/>
                  </a:cubicBezTo>
                  <a:cubicBezTo>
                    <a:pt x="4121" y="924"/>
                    <a:pt x="3197" y="0"/>
                    <a:pt x="2060" y="0"/>
                  </a:cubicBezTo>
                  <a:cubicBezTo>
                    <a:pt x="924" y="0"/>
                    <a:pt x="0" y="924"/>
                    <a:pt x="0" y="2060"/>
                  </a:cubicBezTo>
                  <a:cubicBezTo>
                    <a:pt x="0" y="3197"/>
                    <a:pt x="925" y="4121"/>
                    <a:pt x="2060" y="4121"/>
                  </a:cubicBezTo>
                  <a:close/>
                  <a:moveTo>
                    <a:pt x="2060" y="4121"/>
                  </a:moveTo>
                  <a:cubicBezTo>
                    <a:pt x="2060" y="4121"/>
                    <a:pt x="2060" y="4121"/>
                    <a:pt x="2060" y="412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138">
              <a:extLst>
                <a:ext uri="{FF2B5EF4-FFF2-40B4-BE49-F238E27FC236}">
                  <a16:creationId xmlns:a16="http://schemas.microsoft.com/office/drawing/2014/main" id="{B2DF1E81-5D49-46A5-BC77-B24F6BEF02C0}"/>
                </a:ext>
              </a:extLst>
            </p:cNvPr>
            <p:cNvSpPr>
              <a:spLocks noEditPoints="1"/>
            </p:cNvSpPr>
            <p:nvPr/>
          </p:nvSpPr>
          <p:spPr bwMode="auto">
            <a:xfrm>
              <a:off x="2690813" y="1390650"/>
              <a:ext cx="3230563" cy="5467350"/>
            </a:xfrm>
            <a:custGeom>
              <a:avLst/>
              <a:gdLst>
                <a:gd name="T0" fmla="*/ 9845 w 9860"/>
                <a:gd name="T1" fmla="*/ 6296 h 16689"/>
                <a:gd name="T2" fmla="*/ 8284 w 9860"/>
                <a:gd name="T3" fmla="*/ 862 h 16689"/>
                <a:gd name="T4" fmla="*/ 7259 w 9860"/>
                <a:gd name="T5" fmla="*/ 0 h 16689"/>
                <a:gd name="T6" fmla="*/ 2601 w 9860"/>
                <a:gd name="T7" fmla="*/ 0 h 16689"/>
                <a:gd name="T8" fmla="*/ 1575 w 9860"/>
                <a:gd name="T9" fmla="*/ 862 h 16689"/>
                <a:gd name="T10" fmla="*/ 14 w 9860"/>
                <a:gd name="T11" fmla="*/ 6296 h 16689"/>
                <a:gd name="T12" fmla="*/ 16 w 9860"/>
                <a:gd name="T13" fmla="*/ 6449 h 16689"/>
                <a:gd name="T14" fmla="*/ 4 w 9860"/>
                <a:gd name="T15" fmla="*/ 6595 h 16689"/>
                <a:gd name="T16" fmla="*/ 1050 w 9860"/>
                <a:gd name="T17" fmla="*/ 7640 h 16689"/>
                <a:gd name="T18" fmla="*/ 2071 w 9860"/>
                <a:gd name="T19" fmla="*/ 6805 h 16689"/>
                <a:gd name="T20" fmla="*/ 2744 w 9860"/>
                <a:gd name="T21" fmla="*/ 4303 h 16689"/>
                <a:gd name="T22" fmla="*/ 1630 w 9860"/>
                <a:gd name="T23" fmla="*/ 9704 h 16689"/>
                <a:gd name="T24" fmla="*/ 1556 w 9860"/>
                <a:gd name="T25" fmla="*/ 10089 h 16689"/>
                <a:gd name="T26" fmla="*/ 2602 w 9860"/>
                <a:gd name="T27" fmla="*/ 11133 h 16689"/>
                <a:gd name="T28" fmla="*/ 2715 w 9860"/>
                <a:gd name="T29" fmla="*/ 11133 h 16689"/>
                <a:gd name="T30" fmla="*/ 2715 w 9860"/>
                <a:gd name="T31" fmla="*/ 15644 h 16689"/>
                <a:gd name="T32" fmla="*/ 3760 w 9860"/>
                <a:gd name="T33" fmla="*/ 16689 h 16689"/>
                <a:gd name="T34" fmla="*/ 4806 w 9860"/>
                <a:gd name="T35" fmla="*/ 15644 h 16689"/>
                <a:gd name="T36" fmla="*/ 4806 w 9860"/>
                <a:gd name="T37" fmla="*/ 11133 h 16689"/>
                <a:gd name="T38" fmla="*/ 5055 w 9860"/>
                <a:gd name="T39" fmla="*/ 11133 h 16689"/>
                <a:gd name="T40" fmla="*/ 5055 w 9860"/>
                <a:gd name="T41" fmla="*/ 15644 h 16689"/>
                <a:gd name="T42" fmla="*/ 6100 w 9860"/>
                <a:gd name="T43" fmla="*/ 16689 h 16689"/>
                <a:gd name="T44" fmla="*/ 7145 w 9860"/>
                <a:gd name="T45" fmla="*/ 15644 h 16689"/>
                <a:gd name="T46" fmla="*/ 7145 w 9860"/>
                <a:gd name="T47" fmla="*/ 11133 h 16689"/>
                <a:gd name="T48" fmla="*/ 7259 w 9860"/>
                <a:gd name="T49" fmla="*/ 11133 h 16689"/>
                <a:gd name="T50" fmla="*/ 8304 w 9860"/>
                <a:gd name="T51" fmla="*/ 10089 h 16689"/>
                <a:gd name="T52" fmla="*/ 8230 w 9860"/>
                <a:gd name="T53" fmla="*/ 9702 h 16689"/>
                <a:gd name="T54" fmla="*/ 7117 w 9860"/>
                <a:gd name="T55" fmla="*/ 4302 h 16689"/>
                <a:gd name="T56" fmla="*/ 7785 w 9860"/>
                <a:gd name="T57" fmla="*/ 6784 h 16689"/>
                <a:gd name="T58" fmla="*/ 8812 w 9860"/>
                <a:gd name="T59" fmla="*/ 7640 h 16689"/>
                <a:gd name="T60" fmla="*/ 9856 w 9860"/>
                <a:gd name="T61" fmla="*/ 6595 h 16689"/>
                <a:gd name="T62" fmla="*/ 9845 w 9860"/>
                <a:gd name="T63" fmla="*/ 6449 h 16689"/>
                <a:gd name="T64" fmla="*/ 9845 w 9860"/>
                <a:gd name="T65" fmla="*/ 6296 h 16689"/>
                <a:gd name="T66" fmla="*/ 9845 w 9860"/>
                <a:gd name="T67" fmla="*/ 6296 h 16689"/>
                <a:gd name="T68" fmla="*/ 9845 w 9860"/>
                <a:gd name="T69" fmla="*/ 6296 h 16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60" h="16689">
                  <a:moveTo>
                    <a:pt x="9845" y="6296"/>
                  </a:moveTo>
                  <a:cubicBezTo>
                    <a:pt x="8284" y="862"/>
                    <a:pt x="8284" y="862"/>
                    <a:pt x="8284" y="862"/>
                  </a:cubicBezTo>
                  <a:cubicBezTo>
                    <a:pt x="8196" y="362"/>
                    <a:pt x="7767" y="0"/>
                    <a:pt x="7259" y="0"/>
                  </a:cubicBezTo>
                  <a:cubicBezTo>
                    <a:pt x="2601" y="0"/>
                    <a:pt x="2601" y="0"/>
                    <a:pt x="2601" y="0"/>
                  </a:cubicBezTo>
                  <a:cubicBezTo>
                    <a:pt x="2093" y="0"/>
                    <a:pt x="1664" y="362"/>
                    <a:pt x="1575" y="862"/>
                  </a:cubicBezTo>
                  <a:cubicBezTo>
                    <a:pt x="14" y="6296"/>
                    <a:pt x="14" y="6296"/>
                    <a:pt x="14" y="6296"/>
                  </a:cubicBezTo>
                  <a:cubicBezTo>
                    <a:pt x="0" y="6348"/>
                    <a:pt x="1" y="6400"/>
                    <a:pt x="16" y="6449"/>
                  </a:cubicBezTo>
                  <a:cubicBezTo>
                    <a:pt x="8" y="6499"/>
                    <a:pt x="4" y="6546"/>
                    <a:pt x="4" y="6595"/>
                  </a:cubicBezTo>
                  <a:cubicBezTo>
                    <a:pt x="4" y="7171"/>
                    <a:pt x="473" y="7640"/>
                    <a:pt x="1050" y="7640"/>
                  </a:cubicBezTo>
                  <a:cubicBezTo>
                    <a:pt x="1552" y="7640"/>
                    <a:pt x="1985" y="7278"/>
                    <a:pt x="2071" y="6805"/>
                  </a:cubicBezTo>
                  <a:cubicBezTo>
                    <a:pt x="2744" y="4303"/>
                    <a:pt x="2744" y="4303"/>
                    <a:pt x="2744" y="4303"/>
                  </a:cubicBezTo>
                  <a:cubicBezTo>
                    <a:pt x="1630" y="9704"/>
                    <a:pt x="1630" y="9704"/>
                    <a:pt x="1630" y="9704"/>
                  </a:cubicBezTo>
                  <a:cubicBezTo>
                    <a:pt x="1581" y="9827"/>
                    <a:pt x="1556" y="9956"/>
                    <a:pt x="1556" y="10089"/>
                  </a:cubicBezTo>
                  <a:cubicBezTo>
                    <a:pt x="1556" y="10665"/>
                    <a:pt x="2025" y="11133"/>
                    <a:pt x="2602" y="11133"/>
                  </a:cubicBezTo>
                  <a:cubicBezTo>
                    <a:pt x="2715" y="11133"/>
                    <a:pt x="2715" y="11133"/>
                    <a:pt x="2715" y="11133"/>
                  </a:cubicBezTo>
                  <a:cubicBezTo>
                    <a:pt x="2715" y="15644"/>
                    <a:pt x="2715" y="15644"/>
                    <a:pt x="2715" y="15644"/>
                  </a:cubicBezTo>
                  <a:cubicBezTo>
                    <a:pt x="2715" y="16220"/>
                    <a:pt x="3184" y="16689"/>
                    <a:pt x="3760" y="16689"/>
                  </a:cubicBezTo>
                  <a:cubicBezTo>
                    <a:pt x="4336" y="16689"/>
                    <a:pt x="4806" y="16219"/>
                    <a:pt x="4806" y="15644"/>
                  </a:cubicBezTo>
                  <a:cubicBezTo>
                    <a:pt x="4806" y="11133"/>
                    <a:pt x="4806" y="11133"/>
                    <a:pt x="4806" y="11133"/>
                  </a:cubicBezTo>
                  <a:cubicBezTo>
                    <a:pt x="5055" y="11133"/>
                    <a:pt x="5055" y="11133"/>
                    <a:pt x="5055" y="11133"/>
                  </a:cubicBezTo>
                  <a:cubicBezTo>
                    <a:pt x="5055" y="15644"/>
                    <a:pt x="5055" y="15644"/>
                    <a:pt x="5055" y="15644"/>
                  </a:cubicBezTo>
                  <a:cubicBezTo>
                    <a:pt x="5055" y="16220"/>
                    <a:pt x="5524" y="16689"/>
                    <a:pt x="6100" y="16689"/>
                  </a:cubicBezTo>
                  <a:cubicBezTo>
                    <a:pt x="6676" y="16689"/>
                    <a:pt x="7145" y="16219"/>
                    <a:pt x="7145" y="15644"/>
                  </a:cubicBezTo>
                  <a:cubicBezTo>
                    <a:pt x="7145" y="11133"/>
                    <a:pt x="7145" y="11133"/>
                    <a:pt x="7145" y="11133"/>
                  </a:cubicBezTo>
                  <a:cubicBezTo>
                    <a:pt x="7259" y="11133"/>
                    <a:pt x="7259" y="11133"/>
                    <a:pt x="7259" y="11133"/>
                  </a:cubicBezTo>
                  <a:cubicBezTo>
                    <a:pt x="7835" y="11133"/>
                    <a:pt x="8304" y="10665"/>
                    <a:pt x="8304" y="10089"/>
                  </a:cubicBezTo>
                  <a:cubicBezTo>
                    <a:pt x="8304" y="9956"/>
                    <a:pt x="8280" y="9826"/>
                    <a:pt x="8230" y="9702"/>
                  </a:cubicBezTo>
                  <a:cubicBezTo>
                    <a:pt x="7117" y="4302"/>
                    <a:pt x="7117" y="4302"/>
                    <a:pt x="7117" y="4302"/>
                  </a:cubicBezTo>
                  <a:cubicBezTo>
                    <a:pt x="7785" y="6784"/>
                    <a:pt x="7785" y="6784"/>
                    <a:pt x="7785" y="6784"/>
                  </a:cubicBezTo>
                  <a:cubicBezTo>
                    <a:pt x="7876" y="7278"/>
                    <a:pt x="8308" y="7640"/>
                    <a:pt x="8812" y="7640"/>
                  </a:cubicBezTo>
                  <a:cubicBezTo>
                    <a:pt x="9388" y="7640"/>
                    <a:pt x="9856" y="7169"/>
                    <a:pt x="9856" y="6595"/>
                  </a:cubicBezTo>
                  <a:cubicBezTo>
                    <a:pt x="9856" y="6546"/>
                    <a:pt x="9852" y="6497"/>
                    <a:pt x="9845" y="6449"/>
                  </a:cubicBezTo>
                  <a:cubicBezTo>
                    <a:pt x="9859" y="6400"/>
                    <a:pt x="9860" y="6348"/>
                    <a:pt x="9845" y="6296"/>
                  </a:cubicBezTo>
                  <a:close/>
                  <a:moveTo>
                    <a:pt x="9845" y="6296"/>
                  </a:moveTo>
                  <a:cubicBezTo>
                    <a:pt x="9845" y="6296"/>
                    <a:pt x="9845" y="6296"/>
                    <a:pt x="9845" y="62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118790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500" fill="hold"/>
                                        <p:tgtEl>
                                          <p:spTgt spid="153"/>
                                        </p:tgtEl>
                                        <p:attrNameLst>
                                          <p:attrName>ppt_x</p:attrName>
                                        </p:attrNameLst>
                                      </p:cBhvr>
                                      <p:tavLst>
                                        <p:tav tm="0">
                                          <p:val>
                                            <p:strVal val="#ppt_x"/>
                                          </p:val>
                                        </p:tav>
                                        <p:tav tm="100000">
                                          <p:val>
                                            <p:strVal val="#ppt_x"/>
                                          </p:val>
                                        </p:tav>
                                      </p:tavLst>
                                    </p:anim>
                                    <p:anim calcmode="lin" valueType="num">
                                      <p:cBhvr additive="base">
                                        <p:cTn id="8" dur="1500" fill="hold"/>
                                        <p:tgtEl>
                                          <p:spTgt spid="153"/>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0"/>
                                  </p:stCondLst>
                                  <p:childTnLst>
                                    <p:set>
                                      <p:cBhvr>
                                        <p:cTn id="10" dur="1" fill="hold">
                                          <p:stCondLst>
                                            <p:cond delay="0"/>
                                          </p:stCondLst>
                                        </p:cTn>
                                        <p:tgtEl>
                                          <p:spTgt spid="160"/>
                                        </p:tgtEl>
                                        <p:attrNameLst>
                                          <p:attrName>style.visibility</p:attrName>
                                        </p:attrNameLst>
                                      </p:cBhvr>
                                      <p:to>
                                        <p:strVal val="visible"/>
                                      </p:to>
                                    </p:set>
                                    <p:anim calcmode="lin" valueType="num">
                                      <p:cBhvr additive="base">
                                        <p:cTn id="11" dur="1500" fill="hold"/>
                                        <p:tgtEl>
                                          <p:spTgt spid="160"/>
                                        </p:tgtEl>
                                        <p:attrNameLst>
                                          <p:attrName>ppt_x</p:attrName>
                                        </p:attrNameLst>
                                      </p:cBhvr>
                                      <p:tavLst>
                                        <p:tav tm="0">
                                          <p:val>
                                            <p:strVal val="#ppt_x"/>
                                          </p:val>
                                        </p:tav>
                                        <p:tav tm="100000">
                                          <p:val>
                                            <p:strVal val="#ppt_x"/>
                                          </p:val>
                                        </p:tav>
                                      </p:tavLst>
                                    </p:anim>
                                    <p:anim calcmode="lin" valueType="num">
                                      <p:cBhvr additive="base">
                                        <p:cTn id="12" dur="1500" fill="hold"/>
                                        <p:tgtEl>
                                          <p:spTgt spid="160"/>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2500"/>
                                  </p:stCondLst>
                                  <p:childTnLst>
                                    <p:set>
                                      <p:cBhvr>
                                        <p:cTn id="14" dur="1" fill="hold">
                                          <p:stCondLst>
                                            <p:cond delay="0"/>
                                          </p:stCondLst>
                                        </p:cTn>
                                        <p:tgtEl>
                                          <p:spTgt spid="167"/>
                                        </p:tgtEl>
                                        <p:attrNameLst>
                                          <p:attrName>style.visibility</p:attrName>
                                        </p:attrNameLst>
                                      </p:cBhvr>
                                      <p:to>
                                        <p:strVal val="visible"/>
                                      </p:to>
                                    </p:set>
                                    <p:animEffect transition="in" filter="fade">
                                      <p:cBhvr>
                                        <p:cTn id="15" dur="500"/>
                                        <p:tgtEl>
                                          <p:spTgt spid="167"/>
                                        </p:tgtEl>
                                      </p:cBhvr>
                                    </p:animEffect>
                                  </p:childTnLst>
                                </p:cTn>
                              </p:par>
                              <p:par>
                                <p:cTn id="16" presetID="10" presetClass="entr" presetSubtype="0" fill="hold" nodeType="withEffect">
                                  <p:stCondLst>
                                    <p:cond delay="2500"/>
                                  </p:stCondLst>
                                  <p:childTnLst>
                                    <p:set>
                                      <p:cBhvr>
                                        <p:cTn id="17" dur="1" fill="hold">
                                          <p:stCondLst>
                                            <p:cond delay="0"/>
                                          </p:stCondLst>
                                        </p:cTn>
                                        <p:tgtEl>
                                          <p:spTgt spid="170"/>
                                        </p:tgtEl>
                                        <p:attrNameLst>
                                          <p:attrName>style.visibility</p:attrName>
                                        </p:attrNameLst>
                                      </p:cBhvr>
                                      <p:to>
                                        <p:strVal val="visible"/>
                                      </p:to>
                                    </p:set>
                                    <p:animEffect transition="in" filter="fade">
                                      <p:cBhvr>
                                        <p:cTn id="18" dur="500"/>
                                        <p:tgtEl>
                                          <p:spTgt spid="170"/>
                                        </p:tgtEl>
                                      </p:cBhvr>
                                    </p:animEffect>
                                  </p:childTnLst>
                                </p:cTn>
                              </p:par>
                              <p:par>
                                <p:cTn id="19" presetID="10" presetClass="entr" presetSubtype="0" fill="hold" nodeType="withEffect">
                                  <p:stCondLst>
                                    <p:cond delay="2500"/>
                                  </p:stCondLst>
                                  <p:childTnLst>
                                    <p:set>
                                      <p:cBhvr>
                                        <p:cTn id="20" dur="1" fill="hold">
                                          <p:stCondLst>
                                            <p:cond delay="0"/>
                                          </p:stCondLst>
                                        </p:cTn>
                                        <p:tgtEl>
                                          <p:spTgt spid="173"/>
                                        </p:tgtEl>
                                        <p:attrNameLst>
                                          <p:attrName>style.visibility</p:attrName>
                                        </p:attrNameLst>
                                      </p:cBhvr>
                                      <p:to>
                                        <p:strVal val="visible"/>
                                      </p:to>
                                    </p:set>
                                    <p:animEffect transition="in" filter="fade">
                                      <p:cBhvr>
                                        <p:cTn id="21" dur="500"/>
                                        <p:tgtEl>
                                          <p:spTgt spid="173"/>
                                        </p:tgtEl>
                                      </p:cBhvr>
                                    </p:animEffect>
                                  </p:childTnLst>
                                </p:cTn>
                              </p:par>
                              <p:par>
                                <p:cTn id="22" presetID="10" presetClass="entr" presetSubtype="0" fill="hold" nodeType="withEffect">
                                  <p:stCondLst>
                                    <p:cond delay="2500"/>
                                  </p:stCondLst>
                                  <p:childTnLst>
                                    <p:set>
                                      <p:cBhvr>
                                        <p:cTn id="23" dur="1" fill="hold">
                                          <p:stCondLst>
                                            <p:cond delay="0"/>
                                          </p:stCondLst>
                                        </p:cTn>
                                        <p:tgtEl>
                                          <p:spTgt spid="176"/>
                                        </p:tgtEl>
                                        <p:attrNameLst>
                                          <p:attrName>style.visibility</p:attrName>
                                        </p:attrNameLst>
                                      </p:cBhvr>
                                      <p:to>
                                        <p:strVal val="visible"/>
                                      </p:to>
                                    </p:set>
                                    <p:animEffect transition="in" filter="fade">
                                      <p:cBhvr>
                                        <p:cTn id="24" dur="500"/>
                                        <p:tgtEl>
                                          <p:spTgt spid="176"/>
                                        </p:tgtEl>
                                      </p:cBhvr>
                                    </p:animEffect>
                                  </p:childTnLst>
                                </p:cTn>
                              </p:par>
                              <p:par>
                                <p:cTn id="25" presetID="10" presetClass="entr" presetSubtype="0" fill="hold" nodeType="withEffect">
                                  <p:stCondLst>
                                    <p:cond delay="250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par>
                                <p:cTn id="28" presetID="10" presetClass="entr" presetSubtype="0" fill="hold" nodeType="withEffect">
                                  <p:stCondLst>
                                    <p:cond delay="2500"/>
                                  </p:stCondLst>
                                  <p:childTnLst>
                                    <p:set>
                                      <p:cBhvr>
                                        <p:cTn id="29" dur="1" fill="hold">
                                          <p:stCondLst>
                                            <p:cond delay="0"/>
                                          </p:stCondLst>
                                        </p:cTn>
                                        <p:tgtEl>
                                          <p:spTgt spid="182"/>
                                        </p:tgtEl>
                                        <p:attrNameLst>
                                          <p:attrName>style.visibility</p:attrName>
                                        </p:attrNameLst>
                                      </p:cBhvr>
                                      <p:to>
                                        <p:strVal val="visible"/>
                                      </p:to>
                                    </p:set>
                                    <p:animEffect transition="in" filter="fade">
                                      <p:cBhvr>
                                        <p:cTn id="30" dur="500"/>
                                        <p:tgtEl>
                                          <p:spTgt spid="182"/>
                                        </p:tgtEl>
                                      </p:cBhvr>
                                    </p:animEffect>
                                  </p:childTnLst>
                                </p:cTn>
                              </p:par>
                              <p:par>
                                <p:cTn id="31" presetID="10" presetClass="entr" presetSubtype="0" fill="hold" nodeType="withEffect">
                                  <p:stCondLst>
                                    <p:cond delay="2500"/>
                                  </p:stCondLst>
                                  <p:childTnLst>
                                    <p:set>
                                      <p:cBhvr>
                                        <p:cTn id="32" dur="1" fill="hold">
                                          <p:stCondLst>
                                            <p:cond delay="0"/>
                                          </p:stCondLst>
                                        </p:cTn>
                                        <p:tgtEl>
                                          <p:spTgt spid="185"/>
                                        </p:tgtEl>
                                        <p:attrNameLst>
                                          <p:attrName>style.visibility</p:attrName>
                                        </p:attrNameLst>
                                      </p:cBhvr>
                                      <p:to>
                                        <p:strVal val="visible"/>
                                      </p:to>
                                    </p:set>
                                    <p:animEffect transition="in" filter="fade">
                                      <p:cBhvr>
                                        <p:cTn id="33" dur="500"/>
                                        <p:tgtEl>
                                          <p:spTgt spid="185"/>
                                        </p:tgtEl>
                                      </p:cBhvr>
                                    </p:animEffect>
                                  </p:childTnLst>
                                </p:cTn>
                              </p:par>
                              <p:par>
                                <p:cTn id="34" presetID="10" presetClass="entr" presetSubtype="0" fill="hold" nodeType="withEffect">
                                  <p:stCondLst>
                                    <p:cond delay="2500"/>
                                  </p:stCondLst>
                                  <p:childTnLst>
                                    <p:set>
                                      <p:cBhvr>
                                        <p:cTn id="35" dur="1" fill="hold">
                                          <p:stCondLst>
                                            <p:cond delay="0"/>
                                          </p:stCondLst>
                                        </p:cTn>
                                        <p:tgtEl>
                                          <p:spTgt spid="188"/>
                                        </p:tgtEl>
                                        <p:attrNameLst>
                                          <p:attrName>style.visibility</p:attrName>
                                        </p:attrNameLst>
                                      </p:cBhvr>
                                      <p:to>
                                        <p:strVal val="visible"/>
                                      </p:to>
                                    </p:set>
                                    <p:animEffect transition="in" filter="fade">
                                      <p:cBhvr>
                                        <p:cTn id="36" dur="500"/>
                                        <p:tgtEl>
                                          <p:spTgt spid="188"/>
                                        </p:tgtEl>
                                      </p:cBhvr>
                                    </p:animEffect>
                                  </p:childTnLst>
                                </p:cTn>
                              </p:par>
                              <p:par>
                                <p:cTn id="37" presetID="10" presetClass="entr" presetSubtype="0" fill="hold" nodeType="withEffect">
                                  <p:stCondLst>
                                    <p:cond delay="2500"/>
                                  </p:stCondLst>
                                  <p:childTnLst>
                                    <p:set>
                                      <p:cBhvr>
                                        <p:cTn id="38" dur="1" fill="hold">
                                          <p:stCondLst>
                                            <p:cond delay="0"/>
                                          </p:stCondLst>
                                        </p:cTn>
                                        <p:tgtEl>
                                          <p:spTgt spid="191"/>
                                        </p:tgtEl>
                                        <p:attrNameLst>
                                          <p:attrName>style.visibility</p:attrName>
                                        </p:attrNameLst>
                                      </p:cBhvr>
                                      <p:to>
                                        <p:strVal val="visible"/>
                                      </p:to>
                                    </p:set>
                                    <p:animEffect transition="in" filter="fade">
                                      <p:cBhvr>
                                        <p:cTn id="39" dur="500"/>
                                        <p:tgtEl>
                                          <p:spTgt spid="191"/>
                                        </p:tgtEl>
                                      </p:cBhvr>
                                    </p:animEffect>
                                  </p:childTnLst>
                                </p:cTn>
                              </p:par>
                              <p:par>
                                <p:cTn id="40" presetID="10" presetClass="entr" presetSubtype="0" fill="hold" nodeType="withEffect">
                                  <p:stCondLst>
                                    <p:cond delay="2500"/>
                                  </p:stCondLst>
                                  <p:childTnLst>
                                    <p:set>
                                      <p:cBhvr>
                                        <p:cTn id="41" dur="1" fill="hold">
                                          <p:stCondLst>
                                            <p:cond delay="0"/>
                                          </p:stCondLst>
                                        </p:cTn>
                                        <p:tgtEl>
                                          <p:spTgt spid="194"/>
                                        </p:tgtEl>
                                        <p:attrNameLst>
                                          <p:attrName>style.visibility</p:attrName>
                                        </p:attrNameLst>
                                      </p:cBhvr>
                                      <p:to>
                                        <p:strVal val="visible"/>
                                      </p:to>
                                    </p:set>
                                    <p:animEffect transition="in" filter="fade">
                                      <p:cBhvr>
                                        <p:cTn id="42" dur="500"/>
                                        <p:tgtEl>
                                          <p:spTgt spid="194"/>
                                        </p:tgtEl>
                                      </p:cBhvr>
                                    </p:animEffect>
                                  </p:childTnLst>
                                </p:cTn>
                              </p:par>
                              <p:par>
                                <p:cTn id="43" presetID="10" presetClass="entr" presetSubtype="0" fill="hold" nodeType="withEffect">
                                  <p:stCondLst>
                                    <p:cond delay="2500"/>
                                  </p:stCondLst>
                                  <p:childTnLst>
                                    <p:set>
                                      <p:cBhvr>
                                        <p:cTn id="44" dur="1" fill="hold">
                                          <p:stCondLst>
                                            <p:cond delay="0"/>
                                          </p:stCondLst>
                                        </p:cTn>
                                        <p:tgtEl>
                                          <p:spTgt spid="197"/>
                                        </p:tgtEl>
                                        <p:attrNameLst>
                                          <p:attrName>style.visibility</p:attrName>
                                        </p:attrNameLst>
                                      </p:cBhvr>
                                      <p:to>
                                        <p:strVal val="visible"/>
                                      </p:to>
                                    </p:set>
                                    <p:animEffect transition="in" filter="fade">
                                      <p:cBhvr>
                                        <p:cTn id="45" dur="500"/>
                                        <p:tgtEl>
                                          <p:spTgt spid="197"/>
                                        </p:tgtEl>
                                      </p:cBhvr>
                                    </p:animEffect>
                                  </p:childTnLst>
                                </p:cTn>
                              </p:par>
                              <p:par>
                                <p:cTn id="46" presetID="10" presetClass="entr" presetSubtype="0" fill="hold" nodeType="withEffect">
                                  <p:stCondLst>
                                    <p:cond delay="250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nodeType="withEffect">
                                  <p:stCondLst>
                                    <p:cond delay="2500"/>
                                  </p:stCondLst>
                                  <p:childTnLst>
                                    <p:set>
                                      <p:cBhvr>
                                        <p:cTn id="50" dur="1" fill="hold">
                                          <p:stCondLst>
                                            <p:cond delay="0"/>
                                          </p:stCondLst>
                                        </p:cTn>
                                        <p:tgtEl>
                                          <p:spTgt spid="203"/>
                                        </p:tgtEl>
                                        <p:attrNameLst>
                                          <p:attrName>style.visibility</p:attrName>
                                        </p:attrNameLst>
                                      </p:cBhvr>
                                      <p:to>
                                        <p:strVal val="visible"/>
                                      </p:to>
                                    </p:set>
                                    <p:animEffect transition="in" filter="fade">
                                      <p:cBhvr>
                                        <p:cTn id="51" dur="500"/>
                                        <p:tgtEl>
                                          <p:spTgt spid="203"/>
                                        </p:tgtEl>
                                      </p:cBhvr>
                                    </p:animEffect>
                                  </p:childTnLst>
                                </p:cTn>
                              </p:par>
                              <p:par>
                                <p:cTn id="52" presetID="10" presetClass="entr" presetSubtype="0" fill="hold" nodeType="withEffect">
                                  <p:stCondLst>
                                    <p:cond delay="2500"/>
                                  </p:stCondLst>
                                  <p:childTnLst>
                                    <p:set>
                                      <p:cBhvr>
                                        <p:cTn id="53" dur="1" fill="hold">
                                          <p:stCondLst>
                                            <p:cond delay="0"/>
                                          </p:stCondLst>
                                        </p:cTn>
                                        <p:tgtEl>
                                          <p:spTgt spid="206"/>
                                        </p:tgtEl>
                                        <p:attrNameLst>
                                          <p:attrName>style.visibility</p:attrName>
                                        </p:attrNameLst>
                                      </p:cBhvr>
                                      <p:to>
                                        <p:strVal val="visible"/>
                                      </p:to>
                                    </p:set>
                                    <p:animEffect transition="in" filter="fade">
                                      <p:cBhvr>
                                        <p:cTn id="54" dur="500"/>
                                        <p:tgtEl>
                                          <p:spTgt spid="206"/>
                                        </p:tgtEl>
                                      </p:cBhvr>
                                    </p:animEffect>
                                  </p:childTnLst>
                                </p:cTn>
                              </p:par>
                              <p:par>
                                <p:cTn id="55" presetID="10" presetClass="entr" presetSubtype="0" fill="hold" nodeType="withEffect">
                                  <p:stCondLst>
                                    <p:cond delay="2500"/>
                                  </p:stCondLst>
                                  <p:childTnLst>
                                    <p:set>
                                      <p:cBhvr>
                                        <p:cTn id="56" dur="1" fill="hold">
                                          <p:stCondLst>
                                            <p:cond delay="0"/>
                                          </p:stCondLst>
                                        </p:cTn>
                                        <p:tgtEl>
                                          <p:spTgt spid="209"/>
                                        </p:tgtEl>
                                        <p:attrNameLst>
                                          <p:attrName>style.visibility</p:attrName>
                                        </p:attrNameLst>
                                      </p:cBhvr>
                                      <p:to>
                                        <p:strVal val="visible"/>
                                      </p:to>
                                    </p:set>
                                    <p:animEffect transition="in" filter="fade">
                                      <p:cBhvr>
                                        <p:cTn id="57" dur="500"/>
                                        <p:tgtEl>
                                          <p:spTgt spid="209"/>
                                        </p:tgtEl>
                                      </p:cBhvr>
                                    </p:animEffect>
                                  </p:childTnLst>
                                </p:cTn>
                              </p:par>
                              <p:par>
                                <p:cTn id="58" presetID="10" presetClass="entr" presetSubtype="0" fill="hold" nodeType="withEffect">
                                  <p:stCondLst>
                                    <p:cond delay="2500"/>
                                  </p:stCondLst>
                                  <p:childTnLst>
                                    <p:set>
                                      <p:cBhvr>
                                        <p:cTn id="59" dur="1" fill="hold">
                                          <p:stCondLst>
                                            <p:cond delay="0"/>
                                          </p:stCondLst>
                                        </p:cTn>
                                        <p:tgtEl>
                                          <p:spTgt spid="212"/>
                                        </p:tgtEl>
                                        <p:attrNameLst>
                                          <p:attrName>style.visibility</p:attrName>
                                        </p:attrNameLst>
                                      </p:cBhvr>
                                      <p:to>
                                        <p:strVal val="visible"/>
                                      </p:to>
                                    </p:set>
                                    <p:animEffect transition="in" filter="fade">
                                      <p:cBhvr>
                                        <p:cTn id="60" dur="500"/>
                                        <p:tgtEl>
                                          <p:spTgt spid="212"/>
                                        </p:tgtEl>
                                      </p:cBhvr>
                                    </p:animEffect>
                                  </p:childTnLst>
                                </p:cTn>
                              </p:par>
                              <p:par>
                                <p:cTn id="61" presetID="10" presetClass="entr" presetSubtype="0" fill="hold" nodeType="withEffect">
                                  <p:stCondLst>
                                    <p:cond delay="2500"/>
                                  </p:stCondLst>
                                  <p:childTnLst>
                                    <p:set>
                                      <p:cBhvr>
                                        <p:cTn id="62" dur="1" fill="hold">
                                          <p:stCondLst>
                                            <p:cond delay="0"/>
                                          </p:stCondLst>
                                        </p:cTn>
                                        <p:tgtEl>
                                          <p:spTgt spid="215"/>
                                        </p:tgtEl>
                                        <p:attrNameLst>
                                          <p:attrName>style.visibility</p:attrName>
                                        </p:attrNameLst>
                                      </p:cBhvr>
                                      <p:to>
                                        <p:strVal val="visible"/>
                                      </p:to>
                                    </p:set>
                                    <p:animEffect transition="in" filter="fade">
                                      <p:cBhvr>
                                        <p:cTn id="63" dur="500"/>
                                        <p:tgtEl>
                                          <p:spTgt spid="215"/>
                                        </p:tgtEl>
                                      </p:cBhvr>
                                    </p:animEffect>
                                  </p:childTnLst>
                                </p:cTn>
                              </p:par>
                              <p:par>
                                <p:cTn id="64" presetID="10" presetClass="entr" presetSubtype="0" fill="hold" nodeType="withEffect">
                                  <p:stCondLst>
                                    <p:cond delay="2500"/>
                                  </p:stCondLst>
                                  <p:childTnLst>
                                    <p:set>
                                      <p:cBhvr>
                                        <p:cTn id="65" dur="1" fill="hold">
                                          <p:stCondLst>
                                            <p:cond delay="0"/>
                                          </p:stCondLst>
                                        </p:cTn>
                                        <p:tgtEl>
                                          <p:spTgt spid="218"/>
                                        </p:tgtEl>
                                        <p:attrNameLst>
                                          <p:attrName>style.visibility</p:attrName>
                                        </p:attrNameLst>
                                      </p:cBhvr>
                                      <p:to>
                                        <p:strVal val="visible"/>
                                      </p:to>
                                    </p:set>
                                    <p:animEffect transition="in" filter="fade">
                                      <p:cBhvr>
                                        <p:cTn id="66" dur="500"/>
                                        <p:tgtEl>
                                          <p:spTgt spid="218"/>
                                        </p:tgtEl>
                                      </p:cBhvr>
                                    </p:animEffect>
                                  </p:childTnLst>
                                </p:cTn>
                              </p:par>
                              <p:par>
                                <p:cTn id="67" presetID="10" presetClass="entr" presetSubtype="0" fill="hold" nodeType="withEffect">
                                  <p:stCondLst>
                                    <p:cond delay="2500"/>
                                  </p:stCondLst>
                                  <p:childTnLst>
                                    <p:set>
                                      <p:cBhvr>
                                        <p:cTn id="68" dur="1" fill="hold">
                                          <p:stCondLst>
                                            <p:cond delay="0"/>
                                          </p:stCondLst>
                                        </p:cTn>
                                        <p:tgtEl>
                                          <p:spTgt spid="221"/>
                                        </p:tgtEl>
                                        <p:attrNameLst>
                                          <p:attrName>style.visibility</p:attrName>
                                        </p:attrNameLst>
                                      </p:cBhvr>
                                      <p:to>
                                        <p:strVal val="visible"/>
                                      </p:to>
                                    </p:set>
                                    <p:animEffect transition="in" filter="fade">
                                      <p:cBhvr>
                                        <p:cTn id="69" dur="500"/>
                                        <p:tgtEl>
                                          <p:spTgt spid="221"/>
                                        </p:tgtEl>
                                      </p:cBhvr>
                                    </p:animEffect>
                                  </p:childTnLst>
                                </p:cTn>
                              </p:par>
                              <p:par>
                                <p:cTn id="70" presetID="10" presetClass="entr" presetSubtype="0" fill="hold" nodeType="withEffect">
                                  <p:stCondLst>
                                    <p:cond delay="2500"/>
                                  </p:stCondLst>
                                  <p:childTnLst>
                                    <p:set>
                                      <p:cBhvr>
                                        <p:cTn id="71" dur="1" fill="hold">
                                          <p:stCondLst>
                                            <p:cond delay="0"/>
                                          </p:stCondLst>
                                        </p:cTn>
                                        <p:tgtEl>
                                          <p:spTgt spid="224"/>
                                        </p:tgtEl>
                                        <p:attrNameLst>
                                          <p:attrName>style.visibility</p:attrName>
                                        </p:attrNameLst>
                                      </p:cBhvr>
                                      <p:to>
                                        <p:strVal val="visible"/>
                                      </p:to>
                                    </p:set>
                                    <p:animEffect transition="in" filter="fade">
                                      <p:cBhvr>
                                        <p:cTn id="72" dur="500"/>
                                        <p:tgtEl>
                                          <p:spTgt spid="224"/>
                                        </p:tgtEl>
                                      </p:cBhvr>
                                    </p:animEffect>
                                  </p:childTnLst>
                                </p:cTn>
                              </p:par>
                              <p:par>
                                <p:cTn id="73" presetID="10" presetClass="entr" presetSubtype="0" fill="hold" nodeType="withEffect">
                                  <p:stCondLst>
                                    <p:cond delay="2500"/>
                                  </p:stCondLst>
                                  <p:childTnLst>
                                    <p:set>
                                      <p:cBhvr>
                                        <p:cTn id="74" dur="1" fill="hold">
                                          <p:stCondLst>
                                            <p:cond delay="0"/>
                                          </p:stCondLst>
                                        </p:cTn>
                                        <p:tgtEl>
                                          <p:spTgt spid="227"/>
                                        </p:tgtEl>
                                        <p:attrNameLst>
                                          <p:attrName>style.visibility</p:attrName>
                                        </p:attrNameLst>
                                      </p:cBhvr>
                                      <p:to>
                                        <p:strVal val="visible"/>
                                      </p:to>
                                    </p:set>
                                    <p:animEffect transition="in" filter="fade">
                                      <p:cBhvr>
                                        <p:cTn id="75" dur="500"/>
                                        <p:tgtEl>
                                          <p:spTgt spid="227"/>
                                        </p:tgtEl>
                                      </p:cBhvr>
                                    </p:animEffect>
                                  </p:childTnLst>
                                </p:cTn>
                              </p:par>
                              <p:par>
                                <p:cTn id="76" presetID="10" presetClass="entr" presetSubtype="0" fill="hold" nodeType="withEffect">
                                  <p:stCondLst>
                                    <p:cond delay="2500"/>
                                  </p:stCondLst>
                                  <p:childTnLst>
                                    <p:set>
                                      <p:cBhvr>
                                        <p:cTn id="77" dur="1" fill="hold">
                                          <p:stCondLst>
                                            <p:cond delay="0"/>
                                          </p:stCondLst>
                                        </p:cTn>
                                        <p:tgtEl>
                                          <p:spTgt spid="230"/>
                                        </p:tgtEl>
                                        <p:attrNameLst>
                                          <p:attrName>style.visibility</p:attrName>
                                        </p:attrNameLst>
                                      </p:cBhvr>
                                      <p:to>
                                        <p:strVal val="visible"/>
                                      </p:to>
                                    </p:set>
                                    <p:animEffect transition="in" filter="fade">
                                      <p:cBhvr>
                                        <p:cTn id="78" dur="500"/>
                                        <p:tgtEl>
                                          <p:spTgt spid="230"/>
                                        </p:tgtEl>
                                      </p:cBhvr>
                                    </p:animEffect>
                                  </p:childTnLst>
                                </p:cTn>
                              </p:par>
                              <p:par>
                                <p:cTn id="79" presetID="10" presetClass="entr" presetSubtype="0" fill="hold" nodeType="withEffect">
                                  <p:stCondLst>
                                    <p:cond delay="2500"/>
                                  </p:stCondLst>
                                  <p:childTnLst>
                                    <p:set>
                                      <p:cBhvr>
                                        <p:cTn id="80" dur="1" fill="hold">
                                          <p:stCondLst>
                                            <p:cond delay="0"/>
                                          </p:stCondLst>
                                        </p:cTn>
                                        <p:tgtEl>
                                          <p:spTgt spid="233"/>
                                        </p:tgtEl>
                                        <p:attrNameLst>
                                          <p:attrName>style.visibility</p:attrName>
                                        </p:attrNameLst>
                                      </p:cBhvr>
                                      <p:to>
                                        <p:strVal val="visible"/>
                                      </p:to>
                                    </p:set>
                                    <p:animEffect transition="in" filter="fade">
                                      <p:cBhvr>
                                        <p:cTn id="81" dur="500"/>
                                        <p:tgtEl>
                                          <p:spTgt spid="233"/>
                                        </p:tgtEl>
                                      </p:cBhvr>
                                    </p:animEffect>
                                  </p:childTnLst>
                                </p:cTn>
                              </p:par>
                              <p:par>
                                <p:cTn id="82" presetID="10" presetClass="entr" presetSubtype="0" fill="hold" nodeType="withEffect">
                                  <p:stCondLst>
                                    <p:cond delay="2500"/>
                                  </p:stCondLst>
                                  <p:childTnLst>
                                    <p:set>
                                      <p:cBhvr>
                                        <p:cTn id="83" dur="1" fill="hold">
                                          <p:stCondLst>
                                            <p:cond delay="0"/>
                                          </p:stCondLst>
                                        </p:cTn>
                                        <p:tgtEl>
                                          <p:spTgt spid="236"/>
                                        </p:tgtEl>
                                        <p:attrNameLst>
                                          <p:attrName>style.visibility</p:attrName>
                                        </p:attrNameLst>
                                      </p:cBhvr>
                                      <p:to>
                                        <p:strVal val="visible"/>
                                      </p:to>
                                    </p:set>
                                    <p:animEffect transition="in" filter="fade">
                                      <p:cBhvr>
                                        <p:cTn id="84"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0F4B-FED3-F240-AD4D-36E07B204E0B}"/>
              </a:ext>
            </a:extLst>
          </p:cNvPr>
          <p:cNvSpPr>
            <a:spLocks noGrp="1"/>
          </p:cNvSpPr>
          <p:nvPr>
            <p:ph type="title"/>
          </p:nvPr>
        </p:nvSpPr>
        <p:spPr/>
        <p:txBody>
          <a:bodyPr/>
          <a:lstStyle/>
          <a:p>
            <a:r>
              <a:rPr lang="en-US" dirty="0"/>
              <a:t>Australia</a:t>
            </a:r>
            <a:br>
              <a:rPr lang="en-US" dirty="0"/>
            </a:br>
            <a:r>
              <a:rPr lang="en-US" dirty="0">
                <a:solidFill>
                  <a:schemeClr val="accent1"/>
                </a:solidFill>
              </a:rPr>
              <a:t>Map</a:t>
            </a:r>
            <a:br>
              <a:rPr lang="en-US" dirty="0"/>
            </a:br>
            <a:endParaRPr lang="en-US" dirty="0"/>
          </a:p>
        </p:txBody>
      </p:sp>
      <p:sp>
        <p:nvSpPr>
          <p:cNvPr id="78" name="TextBox 77">
            <a:extLst>
              <a:ext uri="{FF2B5EF4-FFF2-40B4-BE49-F238E27FC236}">
                <a16:creationId xmlns:a16="http://schemas.microsoft.com/office/drawing/2014/main" id="{11A3793B-4C84-9141-8F13-95C36324B210}"/>
              </a:ext>
            </a:extLst>
          </p:cNvPr>
          <p:cNvSpPr txBox="1"/>
          <p:nvPr/>
        </p:nvSpPr>
        <p:spPr>
          <a:xfrm>
            <a:off x="2028825" y="3674586"/>
            <a:ext cx="3284430" cy="2192771"/>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pSp>
        <p:nvGrpSpPr>
          <p:cNvPr id="36" name="Group 35">
            <a:extLst>
              <a:ext uri="{FF2B5EF4-FFF2-40B4-BE49-F238E27FC236}">
                <a16:creationId xmlns:a16="http://schemas.microsoft.com/office/drawing/2014/main" id="{7FB337EF-72DA-41AC-B06F-F00B546D7111}"/>
              </a:ext>
            </a:extLst>
          </p:cNvPr>
          <p:cNvGrpSpPr>
            <a:grpSpLocks noChangeAspect="1"/>
          </p:cNvGrpSpPr>
          <p:nvPr/>
        </p:nvGrpSpPr>
        <p:grpSpPr bwMode="auto">
          <a:xfrm>
            <a:off x="4798832" y="1122073"/>
            <a:ext cx="6418778" cy="5426670"/>
            <a:chOff x="564" y="-3"/>
            <a:chExt cx="4626" cy="4323"/>
          </a:xfrm>
          <a:solidFill>
            <a:schemeClr val="bg1">
              <a:lumMod val="85000"/>
            </a:schemeClr>
          </a:solidFill>
        </p:grpSpPr>
        <p:sp>
          <p:nvSpPr>
            <p:cNvPr id="37" name="Freeform 5">
              <a:extLst>
                <a:ext uri="{FF2B5EF4-FFF2-40B4-BE49-F238E27FC236}">
                  <a16:creationId xmlns:a16="http://schemas.microsoft.com/office/drawing/2014/main" id="{791BEA23-6398-41DB-A0B1-22D5C5848699}"/>
                </a:ext>
              </a:extLst>
            </p:cNvPr>
            <p:cNvSpPr>
              <a:spLocks/>
            </p:cNvSpPr>
            <p:nvPr/>
          </p:nvSpPr>
          <p:spPr bwMode="auto">
            <a:xfrm>
              <a:off x="3710" y="2398"/>
              <a:ext cx="1442" cy="1160"/>
            </a:xfrm>
            <a:custGeom>
              <a:avLst/>
              <a:gdLst>
                <a:gd name="T0" fmla="*/ 494 w 500"/>
                <a:gd name="T1" fmla="*/ 17 h 402"/>
                <a:gd name="T2" fmla="*/ 474 w 500"/>
                <a:gd name="T3" fmla="*/ 24 h 402"/>
                <a:gd name="T4" fmla="*/ 463 w 500"/>
                <a:gd name="T5" fmla="*/ 22 h 402"/>
                <a:gd name="T6" fmla="*/ 452 w 500"/>
                <a:gd name="T7" fmla="*/ 20 h 402"/>
                <a:gd name="T8" fmla="*/ 434 w 500"/>
                <a:gd name="T9" fmla="*/ 25 h 402"/>
                <a:gd name="T10" fmla="*/ 433 w 500"/>
                <a:gd name="T11" fmla="*/ 37 h 402"/>
                <a:gd name="T12" fmla="*/ 423 w 500"/>
                <a:gd name="T13" fmla="*/ 43 h 402"/>
                <a:gd name="T14" fmla="*/ 420 w 500"/>
                <a:gd name="T15" fmla="*/ 43 h 402"/>
                <a:gd name="T16" fmla="*/ 412 w 500"/>
                <a:gd name="T17" fmla="*/ 47 h 402"/>
                <a:gd name="T18" fmla="*/ 405 w 500"/>
                <a:gd name="T19" fmla="*/ 51 h 402"/>
                <a:gd name="T20" fmla="*/ 402 w 500"/>
                <a:gd name="T21" fmla="*/ 44 h 402"/>
                <a:gd name="T22" fmla="*/ 393 w 500"/>
                <a:gd name="T23" fmla="*/ 30 h 402"/>
                <a:gd name="T24" fmla="*/ 367 w 500"/>
                <a:gd name="T25" fmla="*/ 21 h 402"/>
                <a:gd name="T26" fmla="*/ 341 w 500"/>
                <a:gd name="T27" fmla="*/ 17 h 402"/>
                <a:gd name="T28" fmla="*/ 308 w 500"/>
                <a:gd name="T29" fmla="*/ 29 h 402"/>
                <a:gd name="T30" fmla="*/ 282 w 500"/>
                <a:gd name="T31" fmla="*/ 26 h 402"/>
                <a:gd name="T32" fmla="*/ 188 w 500"/>
                <a:gd name="T33" fmla="*/ 17 h 402"/>
                <a:gd name="T34" fmla="*/ 113 w 500"/>
                <a:gd name="T35" fmla="*/ 10 h 402"/>
                <a:gd name="T36" fmla="*/ 18 w 500"/>
                <a:gd name="T37" fmla="*/ 0 h 402"/>
                <a:gd name="T38" fmla="*/ 0 w 500"/>
                <a:gd name="T39" fmla="*/ 222 h 402"/>
                <a:gd name="T40" fmla="*/ 18 w 500"/>
                <a:gd name="T41" fmla="*/ 228 h 402"/>
                <a:gd name="T42" fmla="*/ 31 w 500"/>
                <a:gd name="T43" fmla="*/ 229 h 402"/>
                <a:gd name="T44" fmla="*/ 37 w 500"/>
                <a:gd name="T45" fmla="*/ 228 h 402"/>
                <a:gd name="T46" fmla="*/ 49 w 500"/>
                <a:gd name="T47" fmla="*/ 243 h 402"/>
                <a:gd name="T48" fmla="*/ 57 w 500"/>
                <a:gd name="T49" fmla="*/ 259 h 402"/>
                <a:gd name="T50" fmla="*/ 66 w 500"/>
                <a:gd name="T51" fmla="*/ 253 h 402"/>
                <a:gd name="T52" fmla="*/ 78 w 500"/>
                <a:gd name="T53" fmla="*/ 260 h 402"/>
                <a:gd name="T54" fmla="*/ 84 w 500"/>
                <a:gd name="T55" fmla="*/ 283 h 402"/>
                <a:gd name="T56" fmla="*/ 103 w 500"/>
                <a:gd name="T57" fmla="*/ 296 h 402"/>
                <a:gd name="T58" fmla="*/ 130 w 500"/>
                <a:gd name="T59" fmla="*/ 325 h 402"/>
                <a:gd name="T60" fmla="*/ 136 w 500"/>
                <a:gd name="T61" fmla="*/ 320 h 402"/>
                <a:gd name="T62" fmla="*/ 147 w 500"/>
                <a:gd name="T63" fmla="*/ 314 h 402"/>
                <a:gd name="T64" fmla="*/ 172 w 500"/>
                <a:gd name="T65" fmla="*/ 321 h 402"/>
                <a:gd name="T66" fmla="*/ 218 w 500"/>
                <a:gd name="T67" fmla="*/ 332 h 402"/>
                <a:gd name="T68" fmla="*/ 234 w 500"/>
                <a:gd name="T69" fmla="*/ 328 h 402"/>
                <a:gd name="T70" fmla="*/ 245 w 500"/>
                <a:gd name="T71" fmla="*/ 347 h 402"/>
                <a:gd name="T72" fmla="*/ 281 w 500"/>
                <a:gd name="T73" fmla="*/ 385 h 402"/>
                <a:gd name="T74" fmla="*/ 297 w 500"/>
                <a:gd name="T75" fmla="*/ 395 h 402"/>
                <a:gd name="T76" fmla="*/ 309 w 500"/>
                <a:gd name="T77" fmla="*/ 402 h 402"/>
                <a:gd name="T78" fmla="*/ 310 w 500"/>
                <a:gd name="T79" fmla="*/ 393 h 402"/>
                <a:gd name="T80" fmla="*/ 316 w 500"/>
                <a:gd name="T81" fmla="*/ 363 h 402"/>
                <a:gd name="T82" fmla="*/ 318 w 500"/>
                <a:gd name="T83" fmla="*/ 352 h 402"/>
                <a:gd name="T84" fmla="*/ 323 w 500"/>
                <a:gd name="T85" fmla="*/ 342 h 402"/>
                <a:gd name="T86" fmla="*/ 330 w 500"/>
                <a:gd name="T87" fmla="*/ 327 h 402"/>
                <a:gd name="T88" fmla="*/ 340 w 500"/>
                <a:gd name="T89" fmla="*/ 316 h 402"/>
                <a:gd name="T90" fmla="*/ 353 w 500"/>
                <a:gd name="T91" fmla="*/ 288 h 402"/>
                <a:gd name="T92" fmla="*/ 365 w 500"/>
                <a:gd name="T93" fmla="*/ 268 h 402"/>
                <a:gd name="T94" fmla="*/ 373 w 500"/>
                <a:gd name="T95" fmla="*/ 257 h 402"/>
                <a:gd name="T96" fmla="*/ 373 w 500"/>
                <a:gd name="T97" fmla="*/ 247 h 402"/>
                <a:gd name="T98" fmla="*/ 385 w 500"/>
                <a:gd name="T99" fmla="*/ 227 h 402"/>
                <a:gd name="T100" fmla="*/ 396 w 500"/>
                <a:gd name="T101" fmla="*/ 219 h 402"/>
                <a:gd name="T102" fmla="*/ 411 w 500"/>
                <a:gd name="T103" fmla="*/ 215 h 402"/>
                <a:gd name="T104" fmla="*/ 429 w 500"/>
                <a:gd name="T105" fmla="*/ 192 h 402"/>
                <a:gd name="T106" fmla="*/ 448 w 500"/>
                <a:gd name="T107" fmla="*/ 168 h 402"/>
                <a:gd name="T108" fmla="*/ 470 w 500"/>
                <a:gd name="T109" fmla="*/ 102 h 402"/>
                <a:gd name="T110" fmla="*/ 482 w 500"/>
                <a:gd name="T111" fmla="*/ 73 h 402"/>
                <a:gd name="T112" fmla="*/ 495 w 500"/>
                <a:gd name="T113" fmla="*/ 21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0" h="402">
                  <a:moveTo>
                    <a:pt x="495" y="21"/>
                  </a:moveTo>
                  <a:cubicBezTo>
                    <a:pt x="494" y="17"/>
                    <a:pt x="494" y="17"/>
                    <a:pt x="494" y="17"/>
                  </a:cubicBezTo>
                  <a:cubicBezTo>
                    <a:pt x="491" y="19"/>
                    <a:pt x="491" y="19"/>
                    <a:pt x="491" y="19"/>
                  </a:cubicBezTo>
                  <a:cubicBezTo>
                    <a:pt x="485" y="23"/>
                    <a:pt x="480" y="24"/>
                    <a:pt x="474" y="24"/>
                  </a:cubicBezTo>
                  <a:cubicBezTo>
                    <a:pt x="473" y="24"/>
                    <a:pt x="471" y="24"/>
                    <a:pt x="469" y="24"/>
                  </a:cubicBezTo>
                  <a:cubicBezTo>
                    <a:pt x="467" y="23"/>
                    <a:pt x="465" y="22"/>
                    <a:pt x="463" y="22"/>
                  </a:cubicBezTo>
                  <a:cubicBezTo>
                    <a:pt x="460" y="20"/>
                    <a:pt x="458" y="19"/>
                    <a:pt x="455" y="19"/>
                  </a:cubicBezTo>
                  <a:cubicBezTo>
                    <a:pt x="454" y="19"/>
                    <a:pt x="453" y="19"/>
                    <a:pt x="452" y="20"/>
                  </a:cubicBezTo>
                  <a:cubicBezTo>
                    <a:pt x="446" y="21"/>
                    <a:pt x="439" y="23"/>
                    <a:pt x="436" y="24"/>
                  </a:cubicBezTo>
                  <a:cubicBezTo>
                    <a:pt x="434" y="25"/>
                    <a:pt x="434" y="25"/>
                    <a:pt x="434" y="25"/>
                  </a:cubicBezTo>
                  <a:cubicBezTo>
                    <a:pt x="434" y="27"/>
                    <a:pt x="434" y="27"/>
                    <a:pt x="434" y="27"/>
                  </a:cubicBezTo>
                  <a:cubicBezTo>
                    <a:pt x="435" y="30"/>
                    <a:pt x="434" y="34"/>
                    <a:pt x="433" y="37"/>
                  </a:cubicBezTo>
                  <a:cubicBezTo>
                    <a:pt x="431" y="40"/>
                    <a:pt x="429" y="42"/>
                    <a:pt x="426" y="42"/>
                  </a:cubicBezTo>
                  <a:cubicBezTo>
                    <a:pt x="425" y="43"/>
                    <a:pt x="424" y="43"/>
                    <a:pt x="423" y="43"/>
                  </a:cubicBezTo>
                  <a:cubicBezTo>
                    <a:pt x="423" y="43"/>
                    <a:pt x="422" y="43"/>
                    <a:pt x="422" y="43"/>
                  </a:cubicBezTo>
                  <a:cubicBezTo>
                    <a:pt x="421" y="43"/>
                    <a:pt x="421" y="43"/>
                    <a:pt x="420" y="43"/>
                  </a:cubicBezTo>
                  <a:cubicBezTo>
                    <a:pt x="419" y="43"/>
                    <a:pt x="417" y="43"/>
                    <a:pt x="415" y="44"/>
                  </a:cubicBezTo>
                  <a:cubicBezTo>
                    <a:pt x="414" y="45"/>
                    <a:pt x="413" y="46"/>
                    <a:pt x="412" y="47"/>
                  </a:cubicBezTo>
                  <a:cubicBezTo>
                    <a:pt x="410" y="48"/>
                    <a:pt x="408" y="51"/>
                    <a:pt x="405" y="51"/>
                  </a:cubicBezTo>
                  <a:cubicBezTo>
                    <a:pt x="405" y="51"/>
                    <a:pt x="405" y="51"/>
                    <a:pt x="405" y="51"/>
                  </a:cubicBezTo>
                  <a:cubicBezTo>
                    <a:pt x="404" y="51"/>
                    <a:pt x="403" y="50"/>
                    <a:pt x="403" y="49"/>
                  </a:cubicBezTo>
                  <a:cubicBezTo>
                    <a:pt x="402" y="48"/>
                    <a:pt x="402" y="46"/>
                    <a:pt x="402" y="44"/>
                  </a:cubicBezTo>
                  <a:cubicBezTo>
                    <a:pt x="403" y="42"/>
                    <a:pt x="403" y="41"/>
                    <a:pt x="402" y="40"/>
                  </a:cubicBezTo>
                  <a:cubicBezTo>
                    <a:pt x="401" y="36"/>
                    <a:pt x="398" y="33"/>
                    <a:pt x="393" y="30"/>
                  </a:cubicBezTo>
                  <a:cubicBezTo>
                    <a:pt x="386" y="26"/>
                    <a:pt x="378" y="24"/>
                    <a:pt x="370" y="22"/>
                  </a:cubicBezTo>
                  <a:cubicBezTo>
                    <a:pt x="367" y="21"/>
                    <a:pt x="367" y="21"/>
                    <a:pt x="367" y="21"/>
                  </a:cubicBezTo>
                  <a:cubicBezTo>
                    <a:pt x="360" y="19"/>
                    <a:pt x="353" y="17"/>
                    <a:pt x="345" y="17"/>
                  </a:cubicBezTo>
                  <a:cubicBezTo>
                    <a:pt x="344" y="17"/>
                    <a:pt x="342" y="17"/>
                    <a:pt x="341" y="17"/>
                  </a:cubicBezTo>
                  <a:cubicBezTo>
                    <a:pt x="335" y="18"/>
                    <a:pt x="330" y="21"/>
                    <a:pt x="325" y="23"/>
                  </a:cubicBezTo>
                  <a:cubicBezTo>
                    <a:pt x="320" y="26"/>
                    <a:pt x="314" y="29"/>
                    <a:pt x="308" y="29"/>
                  </a:cubicBezTo>
                  <a:cubicBezTo>
                    <a:pt x="306" y="29"/>
                    <a:pt x="305" y="29"/>
                    <a:pt x="303" y="29"/>
                  </a:cubicBezTo>
                  <a:cubicBezTo>
                    <a:pt x="296" y="27"/>
                    <a:pt x="289" y="27"/>
                    <a:pt x="282" y="26"/>
                  </a:cubicBezTo>
                  <a:cubicBezTo>
                    <a:pt x="279" y="26"/>
                    <a:pt x="277" y="26"/>
                    <a:pt x="274" y="26"/>
                  </a:cubicBezTo>
                  <a:cubicBezTo>
                    <a:pt x="245" y="24"/>
                    <a:pt x="216" y="20"/>
                    <a:pt x="188" y="17"/>
                  </a:cubicBezTo>
                  <a:cubicBezTo>
                    <a:pt x="187" y="17"/>
                    <a:pt x="187" y="17"/>
                    <a:pt x="187" y="17"/>
                  </a:cubicBezTo>
                  <a:cubicBezTo>
                    <a:pt x="163" y="14"/>
                    <a:pt x="138" y="12"/>
                    <a:pt x="113" y="10"/>
                  </a:cubicBezTo>
                  <a:cubicBezTo>
                    <a:pt x="105" y="9"/>
                    <a:pt x="97" y="8"/>
                    <a:pt x="89" y="8"/>
                  </a:cubicBezTo>
                  <a:cubicBezTo>
                    <a:pt x="67" y="6"/>
                    <a:pt x="42" y="4"/>
                    <a:pt x="18" y="0"/>
                  </a:cubicBezTo>
                  <a:cubicBezTo>
                    <a:pt x="15" y="0"/>
                    <a:pt x="15" y="0"/>
                    <a:pt x="15" y="0"/>
                  </a:cubicBezTo>
                  <a:cubicBezTo>
                    <a:pt x="0" y="222"/>
                    <a:pt x="0" y="222"/>
                    <a:pt x="0" y="222"/>
                  </a:cubicBezTo>
                  <a:cubicBezTo>
                    <a:pt x="2" y="223"/>
                    <a:pt x="2" y="223"/>
                    <a:pt x="2" y="223"/>
                  </a:cubicBezTo>
                  <a:cubicBezTo>
                    <a:pt x="7" y="224"/>
                    <a:pt x="12" y="226"/>
                    <a:pt x="18" y="228"/>
                  </a:cubicBezTo>
                  <a:cubicBezTo>
                    <a:pt x="21" y="230"/>
                    <a:pt x="23" y="230"/>
                    <a:pt x="25" y="230"/>
                  </a:cubicBezTo>
                  <a:cubicBezTo>
                    <a:pt x="27" y="230"/>
                    <a:pt x="29" y="230"/>
                    <a:pt x="31" y="229"/>
                  </a:cubicBezTo>
                  <a:cubicBezTo>
                    <a:pt x="32" y="229"/>
                    <a:pt x="33" y="229"/>
                    <a:pt x="35" y="229"/>
                  </a:cubicBezTo>
                  <a:cubicBezTo>
                    <a:pt x="36" y="228"/>
                    <a:pt x="37" y="228"/>
                    <a:pt x="37" y="228"/>
                  </a:cubicBezTo>
                  <a:cubicBezTo>
                    <a:pt x="44" y="228"/>
                    <a:pt x="47" y="235"/>
                    <a:pt x="48" y="241"/>
                  </a:cubicBezTo>
                  <a:cubicBezTo>
                    <a:pt x="48" y="242"/>
                    <a:pt x="49" y="243"/>
                    <a:pt x="49" y="243"/>
                  </a:cubicBezTo>
                  <a:cubicBezTo>
                    <a:pt x="51" y="254"/>
                    <a:pt x="53" y="258"/>
                    <a:pt x="57" y="259"/>
                  </a:cubicBezTo>
                  <a:cubicBezTo>
                    <a:pt x="57" y="259"/>
                    <a:pt x="57" y="259"/>
                    <a:pt x="57" y="259"/>
                  </a:cubicBezTo>
                  <a:cubicBezTo>
                    <a:pt x="59" y="259"/>
                    <a:pt x="60" y="257"/>
                    <a:pt x="62" y="256"/>
                  </a:cubicBezTo>
                  <a:cubicBezTo>
                    <a:pt x="63" y="255"/>
                    <a:pt x="64" y="254"/>
                    <a:pt x="66" y="253"/>
                  </a:cubicBezTo>
                  <a:cubicBezTo>
                    <a:pt x="66" y="253"/>
                    <a:pt x="66" y="253"/>
                    <a:pt x="66" y="253"/>
                  </a:cubicBezTo>
                  <a:cubicBezTo>
                    <a:pt x="71" y="253"/>
                    <a:pt x="77" y="257"/>
                    <a:pt x="78" y="260"/>
                  </a:cubicBezTo>
                  <a:cubicBezTo>
                    <a:pt x="81" y="263"/>
                    <a:pt x="81" y="268"/>
                    <a:pt x="81" y="272"/>
                  </a:cubicBezTo>
                  <a:cubicBezTo>
                    <a:pt x="82" y="276"/>
                    <a:pt x="82" y="280"/>
                    <a:pt x="84" y="283"/>
                  </a:cubicBezTo>
                  <a:cubicBezTo>
                    <a:pt x="86" y="287"/>
                    <a:pt x="91" y="289"/>
                    <a:pt x="95" y="292"/>
                  </a:cubicBezTo>
                  <a:cubicBezTo>
                    <a:pt x="98" y="293"/>
                    <a:pt x="101" y="294"/>
                    <a:pt x="103" y="296"/>
                  </a:cubicBezTo>
                  <a:cubicBezTo>
                    <a:pt x="110" y="301"/>
                    <a:pt x="116" y="308"/>
                    <a:pt x="120" y="315"/>
                  </a:cubicBezTo>
                  <a:cubicBezTo>
                    <a:pt x="122" y="318"/>
                    <a:pt x="126" y="325"/>
                    <a:pt x="130" y="325"/>
                  </a:cubicBezTo>
                  <a:cubicBezTo>
                    <a:pt x="131" y="325"/>
                    <a:pt x="131" y="325"/>
                    <a:pt x="131" y="325"/>
                  </a:cubicBezTo>
                  <a:cubicBezTo>
                    <a:pt x="134" y="325"/>
                    <a:pt x="135" y="323"/>
                    <a:pt x="136" y="320"/>
                  </a:cubicBezTo>
                  <a:cubicBezTo>
                    <a:pt x="137" y="319"/>
                    <a:pt x="137" y="318"/>
                    <a:pt x="138" y="317"/>
                  </a:cubicBezTo>
                  <a:cubicBezTo>
                    <a:pt x="141" y="314"/>
                    <a:pt x="144" y="314"/>
                    <a:pt x="147" y="314"/>
                  </a:cubicBezTo>
                  <a:cubicBezTo>
                    <a:pt x="148" y="314"/>
                    <a:pt x="148" y="314"/>
                    <a:pt x="148" y="314"/>
                  </a:cubicBezTo>
                  <a:cubicBezTo>
                    <a:pt x="156" y="314"/>
                    <a:pt x="164" y="318"/>
                    <a:pt x="172" y="321"/>
                  </a:cubicBezTo>
                  <a:cubicBezTo>
                    <a:pt x="173" y="321"/>
                    <a:pt x="174" y="322"/>
                    <a:pt x="176" y="322"/>
                  </a:cubicBezTo>
                  <a:cubicBezTo>
                    <a:pt x="191" y="329"/>
                    <a:pt x="203" y="331"/>
                    <a:pt x="218" y="332"/>
                  </a:cubicBezTo>
                  <a:cubicBezTo>
                    <a:pt x="220" y="332"/>
                    <a:pt x="223" y="331"/>
                    <a:pt x="226" y="330"/>
                  </a:cubicBezTo>
                  <a:cubicBezTo>
                    <a:pt x="228" y="329"/>
                    <a:pt x="231" y="328"/>
                    <a:pt x="234" y="328"/>
                  </a:cubicBezTo>
                  <a:cubicBezTo>
                    <a:pt x="235" y="328"/>
                    <a:pt x="237" y="329"/>
                    <a:pt x="238" y="329"/>
                  </a:cubicBezTo>
                  <a:cubicBezTo>
                    <a:pt x="243" y="332"/>
                    <a:pt x="244" y="341"/>
                    <a:pt x="245" y="347"/>
                  </a:cubicBezTo>
                  <a:cubicBezTo>
                    <a:pt x="245" y="348"/>
                    <a:pt x="245" y="350"/>
                    <a:pt x="246" y="351"/>
                  </a:cubicBezTo>
                  <a:cubicBezTo>
                    <a:pt x="248" y="367"/>
                    <a:pt x="266" y="376"/>
                    <a:pt x="281" y="385"/>
                  </a:cubicBezTo>
                  <a:cubicBezTo>
                    <a:pt x="285" y="387"/>
                    <a:pt x="288" y="389"/>
                    <a:pt x="292" y="390"/>
                  </a:cubicBezTo>
                  <a:cubicBezTo>
                    <a:pt x="293" y="392"/>
                    <a:pt x="295" y="393"/>
                    <a:pt x="297" y="395"/>
                  </a:cubicBezTo>
                  <a:cubicBezTo>
                    <a:pt x="300" y="397"/>
                    <a:pt x="303" y="400"/>
                    <a:pt x="306" y="401"/>
                  </a:cubicBezTo>
                  <a:cubicBezTo>
                    <a:pt x="309" y="402"/>
                    <a:pt x="309" y="402"/>
                    <a:pt x="309" y="402"/>
                  </a:cubicBezTo>
                  <a:cubicBezTo>
                    <a:pt x="310" y="399"/>
                    <a:pt x="310" y="399"/>
                    <a:pt x="310" y="399"/>
                  </a:cubicBezTo>
                  <a:cubicBezTo>
                    <a:pt x="310" y="396"/>
                    <a:pt x="311" y="394"/>
                    <a:pt x="310" y="393"/>
                  </a:cubicBezTo>
                  <a:cubicBezTo>
                    <a:pt x="309" y="386"/>
                    <a:pt x="311" y="380"/>
                    <a:pt x="313" y="373"/>
                  </a:cubicBezTo>
                  <a:cubicBezTo>
                    <a:pt x="314" y="370"/>
                    <a:pt x="315" y="367"/>
                    <a:pt x="316" y="363"/>
                  </a:cubicBezTo>
                  <a:cubicBezTo>
                    <a:pt x="316" y="362"/>
                    <a:pt x="316" y="360"/>
                    <a:pt x="317" y="359"/>
                  </a:cubicBezTo>
                  <a:cubicBezTo>
                    <a:pt x="317" y="356"/>
                    <a:pt x="317" y="354"/>
                    <a:pt x="318" y="352"/>
                  </a:cubicBezTo>
                  <a:cubicBezTo>
                    <a:pt x="318" y="350"/>
                    <a:pt x="319" y="349"/>
                    <a:pt x="320" y="348"/>
                  </a:cubicBezTo>
                  <a:cubicBezTo>
                    <a:pt x="321" y="346"/>
                    <a:pt x="323" y="344"/>
                    <a:pt x="323" y="342"/>
                  </a:cubicBezTo>
                  <a:cubicBezTo>
                    <a:pt x="324" y="341"/>
                    <a:pt x="324" y="340"/>
                    <a:pt x="325" y="338"/>
                  </a:cubicBezTo>
                  <a:cubicBezTo>
                    <a:pt x="326" y="334"/>
                    <a:pt x="327" y="330"/>
                    <a:pt x="330" y="327"/>
                  </a:cubicBezTo>
                  <a:cubicBezTo>
                    <a:pt x="331" y="326"/>
                    <a:pt x="332" y="325"/>
                    <a:pt x="334" y="324"/>
                  </a:cubicBezTo>
                  <a:cubicBezTo>
                    <a:pt x="336" y="322"/>
                    <a:pt x="339" y="320"/>
                    <a:pt x="340" y="316"/>
                  </a:cubicBezTo>
                  <a:cubicBezTo>
                    <a:pt x="343" y="310"/>
                    <a:pt x="346" y="304"/>
                    <a:pt x="349" y="297"/>
                  </a:cubicBezTo>
                  <a:cubicBezTo>
                    <a:pt x="350" y="294"/>
                    <a:pt x="352" y="291"/>
                    <a:pt x="353" y="288"/>
                  </a:cubicBezTo>
                  <a:cubicBezTo>
                    <a:pt x="354" y="287"/>
                    <a:pt x="354" y="285"/>
                    <a:pt x="355" y="284"/>
                  </a:cubicBezTo>
                  <a:cubicBezTo>
                    <a:pt x="358" y="278"/>
                    <a:pt x="360" y="272"/>
                    <a:pt x="365" y="268"/>
                  </a:cubicBezTo>
                  <a:cubicBezTo>
                    <a:pt x="365" y="267"/>
                    <a:pt x="366" y="267"/>
                    <a:pt x="367" y="266"/>
                  </a:cubicBezTo>
                  <a:cubicBezTo>
                    <a:pt x="369" y="264"/>
                    <a:pt x="373" y="261"/>
                    <a:pt x="373" y="257"/>
                  </a:cubicBezTo>
                  <a:cubicBezTo>
                    <a:pt x="373" y="254"/>
                    <a:pt x="373" y="253"/>
                    <a:pt x="373" y="251"/>
                  </a:cubicBezTo>
                  <a:cubicBezTo>
                    <a:pt x="372" y="249"/>
                    <a:pt x="372" y="249"/>
                    <a:pt x="373" y="247"/>
                  </a:cubicBezTo>
                  <a:cubicBezTo>
                    <a:pt x="373" y="246"/>
                    <a:pt x="373" y="246"/>
                    <a:pt x="373" y="246"/>
                  </a:cubicBezTo>
                  <a:cubicBezTo>
                    <a:pt x="377" y="240"/>
                    <a:pt x="381" y="232"/>
                    <a:pt x="385" y="227"/>
                  </a:cubicBezTo>
                  <a:cubicBezTo>
                    <a:pt x="387" y="226"/>
                    <a:pt x="389" y="224"/>
                    <a:pt x="391" y="223"/>
                  </a:cubicBezTo>
                  <a:cubicBezTo>
                    <a:pt x="393" y="222"/>
                    <a:pt x="394" y="221"/>
                    <a:pt x="396" y="219"/>
                  </a:cubicBezTo>
                  <a:cubicBezTo>
                    <a:pt x="399" y="217"/>
                    <a:pt x="402" y="216"/>
                    <a:pt x="406" y="216"/>
                  </a:cubicBezTo>
                  <a:cubicBezTo>
                    <a:pt x="407" y="215"/>
                    <a:pt x="409" y="215"/>
                    <a:pt x="411" y="215"/>
                  </a:cubicBezTo>
                  <a:cubicBezTo>
                    <a:pt x="421" y="212"/>
                    <a:pt x="424" y="204"/>
                    <a:pt x="427" y="197"/>
                  </a:cubicBezTo>
                  <a:cubicBezTo>
                    <a:pt x="428" y="195"/>
                    <a:pt x="428" y="194"/>
                    <a:pt x="429" y="192"/>
                  </a:cubicBezTo>
                  <a:cubicBezTo>
                    <a:pt x="431" y="188"/>
                    <a:pt x="434" y="184"/>
                    <a:pt x="438" y="180"/>
                  </a:cubicBezTo>
                  <a:cubicBezTo>
                    <a:pt x="442" y="176"/>
                    <a:pt x="445" y="173"/>
                    <a:pt x="448" y="168"/>
                  </a:cubicBezTo>
                  <a:cubicBezTo>
                    <a:pt x="453" y="158"/>
                    <a:pt x="454" y="147"/>
                    <a:pt x="456" y="137"/>
                  </a:cubicBezTo>
                  <a:cubicBezTo>
                    <a:pt x="458" y="124"/>
                    <a:pt x="464" y="114"/>
                    <a:pt x="470" y="102"/>
                  </a:cubicBezTo>
                  <a:cubicBezTo>
                    <a:pt x="471" y="101"/>
                    <a:pt x="472" y="99"/>
                    <a:pt x="473" y="97"/>
                  </a:cubicBezTo>
                  <a:cubicBezTo>
                    <a:pt x="477" y="89"/>
                    <a:pt x="480" y="82"/>
                    <a:pt x="482" y="73"/>
                  </a:cubicBezTo>
                  <a:cubicBezTo>
                    <a:pt x="483" y="65"/>
                    <a:pt x="484" y="62"/>
                    <a:pt x="490" y="57"/>
                  </a:cubicBezTo>
                  <a:cubicBezTo>
                    <a:pt x="500" y="46"/>
                    <a:pt x="497" y="31"/>
                    <a:pt x="495" y="2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B4A00041-7035-44DF-842E-F73FE0AD202E}"/>
                </a:ext>
              </a:extLst>
            </p:cNvPr>
            <p:cNvSpPr>
              <a:spLocks/>
            </p:cNvSpPr>
            <p:nvPr/>
          </p:nvSpPr>
          <p:spPr bwMode="auto">
            <a:xfrm>
              <a:off x="2356" y="104"/>
              <a:ext cx="1126" cy="1902"/>
            </a:xfrm>
            <a:custGeom>
              <a:avLst/>
              <a:gdLst>
                <a:gd name="T0" fmla="*/ 380 w 390"/>
                <a:gd name="T1" fmla="*/ 233 h 659"/>
                <a:gd name="T2" fmla="*/ 360 w 390"/>
                <a:gd name="T3" fmla="*/ 220 h 659"/>
                <a:gd name="T4" fmla="*/ 342 w 390"/>
                <a:gd name="T5" fmla="*/ 214 h 659"/>
                <a:gd name="T6" fmla="*/ 334 w 390"/>
                <a:gd name="T7" fmla="*/ 213 h 659"/>
                <a:gd name="T8" fmla="*/ 323 w 390"/>
                <a:gd name="T9" fmla="*/ 202 h 659"/>
                <a:gd name="T10" fmla="*/ 304 w 390"/>
                <a:gd name="T11" fmla="*/ 183 h 659"/>
                <a:gd name="T12" fmla="*/ 292 w 390"/>
                <a:gd name="T13" fmla="*/ 175 h 659"/>
                <a:gd name="T14" fmla="*/ 288 w 390"/>
                <a:gd name="T15" fmla="*/ 155 h 659"/>
                <a:gd name="T16" fmla="*/ 306 w 390"/>
                <a:gd name="T17" fmla="*/ 117 h 659"/>
                <a:gd name="T18" fmla="*/ 304 w 390"/>
                <a:gd name="T19" fmla="*/ 100 h 659"/>
                <a:gd name="T20" fmla="*/ 318 w 390"/>
                <a:gd name="T21" fmla="*/ 99 h 659"/>
                <a:gd name="T22" fmla="*/ 331 w 390"/>
                <a:gd name="T23" fmla="*/ 86 h 659"/>
                <a:gd name="T24" fmla="*/ 338 w 390"/>
                <a:gd name="T25" fmla="*/ 71 h 659"/>
                <a:gd name="T26" fmla="*/ 343 w 390"/>
                <a:gd name="T27" fmla="*/ 48 h 659"/>
                <a:gd name="T28" fmla="*/ 335 w 390"/>
                <a:gd name="T29" fmla="*/ 51 h 659"/>
                <a:gd name="T30" fmla="*/ 333 w 390"/>
                <a:gd name="T31" fmla="*/ 40 h 659"/>
                <a:gd name="T32" fmla="*/ 318 w 390"/>
                <a:gd name="T33" fmla="*/ 49 h 659"/>
                <a:gd name="T34" fmla="*/ 312 w 390"/>
                <a:gd name="T35" fmla="*/ 58 h 659"/>
                <a:gd name="T36" fmla="*/ 299 w 390"/>
                <a:gd name="T37" fmla="*/ 48 h 659"/>
                <a:gd name="T38" fmla="*/ 286 w 390"/>
                <a:gd name="T39" fmla="*/ 42 h 659"/>
                <a:gd name="T40" fmla="*/ 272 w 390"/>
                <a:gd name="T41" fmla="*/ 46 h 659"/>
                <a:gd name="T42" fmla="*/ 264 w 390"/>
                <a:gd name="T43" fmla="*/ 45 h 659"/>
                <a:gd name="T44" fmla="*/ 239 w 390"/>
                <a:gd name="T45" fmla="*/ 41 h 659"/>
                <a:gd name="T46" fmla="*/ 228 w 390"/>
                <a:gd name="T47" fmla="*/ 37 h 659"/>
                <a:gd name="T48" fmla="*/ 219 w 390"/>
                <a:gd name="T49" fmla="*/ 32 h 659"/>
                <a:gd name="T50" fmla="*/ 206 w 390"/>
                <a:gd name="T51" fmla="*/ 26 h 659"/>
                <a:gd name="T52" fmla="*/ 200 w 390"/>
                <a:gd name="T53" fmla="*/ 28 h 659"/>
                <a:gd name="T54" fmla="*/ 189 w 390"/>
                <a:gd name="T55" fmla="*/ 25 h 659"/>
                <a:gd name="T56" fmla="*/ 172 w 390"/>
                <a:gd name="T57" fmla="*/ 8 h 659"/>
                <a:gd name="T58" fmla="*/ 161 w 390"/>
                <a:gd name="T59" fmla="*/ 15 h 659"/>
                <a:gd name="T60" fmla="*/ 146 w 390"/>
                <a:gd name="T61" fmla="*/ 0 h 659"/>
                <a:gd name="T62" fmla="*/ 129 w 390"/>
                <a:gd name="T63" fmla="*/ 13 h 659"/>
                <a:gd name="T64" fmla="*/ 147 w 390"/>
                <a:gd name="T65" fmla="*/ 18 h 659"/>
                <a:gd name="T66" fmla="*/ 115 w 390"/>
                <a:gd name="T67" fmla="*/ 50 h 659"/>
                <a:gd name="T68" fmla="*/ 96 w 390"/>
                <a:gd name="T69" fmla="*/ 47 h 659"/>
                <a:gd name="T70" fmla="*/ 77 w 390"/>
                <a:gd name="T71" fmla="*/ 50 h 659"/>
                <a:gd name="T72" fmla="*/ 65 w 390"/>
                <a:gd name="T73" fmla="*/ 58 h 659"/>
                <a:gd name="T74" fmla="*/ 56 w 390"/>
                <a:gd name="T75" fmla="*/ 69 h 659"/>
                <a:gd name="T76" fmla="*/ 51 w 390"/>
                <a:gd name="T77" fmla="*/ 79 h 659"/>
                <a:gd name="T78" fmla="*/ 48 w 390"/>
                <a:gd name="T79" fmla="*/ 102 h 659"/>
                <a:gd name="T80" fmla="*/ 31 w 390"/>
                <a:gd name="T81" fmla="*/ 118 h 659"/>
                <a:gd name="T82" fmla="*/ 13 w 390"/>
                <a:gd name="T83" fmla="*/ 150 h 659"/>
                <a:gd name="T84" fmla="*/ 25 w 390"/>
                <a:gd name="T85" fmla="*/ 162 h 659"/>
                <a:gd name="T86" fmla="*/ 24 w 390"/>
                <a:gd name="T87" fmla="*/ 163 h 659"/>
                <a:gd name="T88" fmla="*/ 13 w 390"/>
                <a:gd name="T89" fmla="*/ 166 h 659"/>
                <a:gd name="T90" fmla="*/ 5 w 390"/>
                <a:gd name="T91" fmla="*/ 169 h 659"/>
                <a:gd name="T92" fmla="*/ 20 w 390"/>
                <a:gd name="T93" fmla="*/ 659 h 659"/>
                <a:gd name="T94" fmla="*/ 374 w 390"/>
                <a:gd name="T95" fmla="*/ 65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0" h="659">
                  <a:moveTo>
                    <a:pt x="390" y="246"/>
                  </a:moveTo>
                  <a:cubicBezTo>
                    <a:pt x="389" y="245"/>
                    <a:pt x="388" y="243"/>
                    <a:pt x="387" y="242"/>
                  </a:cubicBezTo>
                  <a:cubicBezTo>
                    <a:pt x="385" y="239"/>
                    <a:pt x="383" y="236"/>
                    <a:pt x="380" y="233"/>
                  </a:cubicBezTo>
                  <a:cubicBezTo>
                    <a:pt x="377" y="231"/>
                    <a:pt x="374" y="229"/>
                    <a:pt x="371" y="228"/>
                  </a:cubicBezTo>
                  <a:cubicBezTo>
                    <a:pt x="367" y="227"/>
                    <a:pt x="365" y="225"/>
                    <a:pt x="362" y="223"/>
                  </a:cubicBezTo>
                  <a:cubicBezTo>
                    <a:pt x="361" y="222"/>
                    <a:pt x="360" y="221"/>
                    <a:pt x="360" y="220"/>
                  </a:cubicBezTo>
                  <a:cubicBezTo>
                    <a:pt x="358" y="216"/>
                    <a:pt x="355" y="213"/>
                    <a:pt x="350" y="212"/>
                  </a:cubicBezTo>
                  <a:cubicBezTo>
                    <a:pt x="350" y="212"/>
                    <a:pt x="349" y="212"/>
                    <a:pt x="349" y="212"/>
                  </a:cubicBezTo>
                  <a:cubicBezTo>
                    <a:pt x="347" y="212"/>
                    <a:pt x="344" y="213"/>
                    <a:pt x="342" y="214"/>
                  </a:cubicBezTo>
                  <a:cubicBezTo>
                    <a:pt x="339" y="214"/>
                    <a:pt x="337" y="215"/>
                    <a:pt x="335" y="215"/>
                  </a:cubicBezTo>
                  <a:cubicBezTo>
                    <a:pt x="334" y="215"/>
                    <a:pt x="334" y="215"/>
                    <a:pt x="334" y="215"/>
                  </a:cubicBezTo>
                  <a:cubicBezTo>
                    <a:pt x="334" y="215"/>
                    <a:pt x="334" y="214"/>
                    <a:pt x="334" y="213"/>
                  </a:cubicBezTo>
                  <a:cubicBezTo>
                    <a:pt x="334" y="211"/>
                    <a:pt x="334" y="208"/>
                    <a:pt x="332" y="206"/>
                  </a:cubicBezTo>
                  <a:cubicBezTo>
                    <a:pt x="330" y="205"/>
                    <a:pt x="328" y="204"/>
                    <a:pt x="326" y="203"/>
                  </a:cubicBezTo>
                  <a:cubicBezTo>
                    <a:pt x="325" y="203"/>
                    <a:pt x="324" y="202"/>
                    <a:pt x="323" y="202"/>
                  </a:cubicBezTo>
                  <a:cubicBezTo>
                    <a:pt x="321" y="200"/>
                    <a:pt x="320" y="199"/>
                    <a:pt x="319" y="196"/>
                  </a:cubicBezTo>
                  <a:cubicBezTo>
                    <a:pt x="318" y="194"/>
                    <a:pt x="317" y="192"/>
                    <a:pt x="314" y="189"/>
                  </a:cubicBezTo>
                  <a:cubicBezTo>
                    <a:pt x="311" y="186"/>
                    <a:pt x="308" y="184"/>
                    <a:pt x="304" y="183"/>
                  </a:cubicBezTo>
                  <a:cubicBezTo>
                    <a:pt x="301" y="181"/>
                    <a:pt x="298" y="179"/>
                    <a:pt x="296" y="178"/>
                  </a:cubicBezTo>
                  <a:cubicBezTo>
                    <a:pt x="293" y="176"/>
                    <a:pt x="293" y="176"/>
                    <a:pt x="293" y="176"/>
                  </a:cubicBezTo>
                  <a:cubicBezTo>
                    <a:pt x="292" y="175"/>
                    <a:pt x="292" y="175"/>
                    <a:pt x="292" y="175"/>
                  </a:cubicBezTo>
                  <a:cubicBezTo>
                    <a:pt x="287" y="173"/>
                    <a:pt x="280" y="168"/>
                    <a:pt x="280" y="164"/>
                  </a:cubicBezTo>
                  <a:cubicBezTo>
                    <a:pt x="280" y="163"/>
                    <a:pt x="283" y="160"/>
                    <a:pt x="285" y="158"/>
                  </a:cubicBezTo>
                  <a:cubicBezTo>
                    <a:pt x="286" y="157"/>
                    <a:pt x="287" y="156"/>
                    <a:pt x="288" y="155"/>
                  </a:cubicBezTo>
                  <a:cubicBezTo>
                    <a:pt x="292" y="150"/>
                    <a:pt x="296" y="143"/>
                    <a:pt x="299" y="137"/>
                  </a:cubicBezTo>
                  <a:cubicBezTo>
                    <a:pt x="300" y="136"/>
                    <a:pt x="301" y="135"/>
                    <a:pt x="302" y="133"/>
                  </a:cubicBezTo>
                  <a:cubicBezTo>
                    <a:pt x="305" y="129"/>
                    <a:pt x="309" y="123"/>
                    <a:pt x="306" y="117"/>
                  </a:cubicBezTo>
                  <a:cubicBezTo>
                    <a:pt x="305" y="115"/>
                    <a:pt x="304" y="114"/>
                    <a:pt x="302" y="113"/>
                  </a:cubicBezTo>
                  <a:cubicBezTo>
                    <a:pt x="301" y="112"/>
                    <a:pt x="300" y="112"/>
                    <a:pt x="300" y="111"/>
                  </a:cubicBezTo>
                  <a:cubicBezTo>
                    <a:pt x="298" y="106"/>
                    <a:pt x="302" y="101"/>
                    <a:pt x="304" y="100"/>
                  </a:cubicBezTo>
                  <a:cubicBezTo>
                    <a:pt x="307" y="97"/>
                    <a:pt x="309" y="96"/>
                    <a:pt x="312" y="95"/>
                  </a:cubicBezTo>
                  <a:cubicBezTo>
                    <a:pt x="312" y="95"/>
                    <a:pt x="315" y="94"/>
                    <a:pt x="317" y="94"/>
                  </a:cubicBezTo>
                  <a:cubicBezTo>
                    <a:pt x="317" y="96"/>
                    <a:pt x="317" y="98"/>
                    <a:pt x="318" y="99"/>
                  </a:cubicBezTo>
                  <a:cubicBezTo>
                    <a:pt x="319" y="101"/>
                    <a:pt x="321" y="102"/>
                    <a:pt x="322" y="102"/>
                  </a:cubicBezTo>
                  <a:cubicBezTo>
                    <a:pt x="324" y="102"/>
                    <a:pt x="325" y="101"/>
                    <a:pt x="326" y="101"/>
                  </a:cubicBezTo>
                  <a:cubicBezTo>
                    <a:pt x="332" y="98"/>
                    <a:pt x="331" y="90"/>
                    <a:pt x="331" y="86"/>
                  </a:cubicBezTo>
                  <a:cubicBezTo>
                    <a:pt x="330" y="85"/>
                    <a:pt x="330" y="84"/>
                    <a:pt x="330" y="83"/>
                  </a:cubicBezTo>
                  <a:cubicBezTo>
                    <a:pt x="329" y="80"/>
                    <a:pt x="329" y="78"/>
                    <a:pt x="330" y="77"/>
                  </a:cubicBezTo>
                  <a:cubicBezTo>
                    <a:pt x="332" y="74"/>
                    <a:pt x="335" y="73"/>
                    <a:pt x="338" y="71"/>
                  </a:cubicBezTo>
                  <a:cubicBezTo>
                    <a:pt x="343" y="68"/>
                    <a:pt x="349" y="65"/>
                    <a:pt x="351" y="59"/>
                  </a:cubicBezTo>
                  <a:cubicBezTo>
                    <a:pt x="352" y="55"/>
                    <a:pt x="351" y="53"/>
                    <a:pt x="350" y="51"/>
                  </a:cubicBezTo>
                  <a:cubicBezTo>
                    <a:pt x="348" y="49"/>
                    <a:pt x="346" y="48"/>
                    <a:pt x="343" y="48"/>
                  </a:cubicBezTo>
                  <a:cubicBezTo>
                    <a:pt x="343" y="48"/>
                    <a:pt x="342" y="48"/>
                    <a:pt x="342" y="48"/>
                  </a:cubicBezTo>
                  <a:cubicBezTo>
                    <a:pt x="340" y="49"/>
                    <a:pt x="339" y="49"/>
                    <a:pt x="337" y="50"/>
                  </a:cubicBezTo>
                  <a:cubicBezTo>
                    <a:pt x="337" y="50"/>
                    <a:pt x="336" y="51"/>
                    <a:pt x="335" y="51"/>
                  </a:cubicBezTo>
                  <a:cubicBezTo>
                    <a:pt x="335" y="51"/>
                    <a:pt x="335" y="51"/>
                    <a:pt x="335" y="50"/>
                  </a:cubicBezTo>
                  <a:cubicBezTo>
                    <a:pt x="335" y="50"/>
                    <a:pt x="335" y="49"/>
                    <a:pt x="335" y="48"/>
                  </a:cubicBezTo>
                  <a:cubicBezTo>
                    <a:pt x="335" y="46"/>
                    <a:pt x="335" y="43"/>
                    <a:pt x="333" y="40"/>
                  </a:cubicBezTo>
                  <a:cubicBezTo>
                    <a:pt x="332" y="39"/>
                    <a:pt x="329" y="38"/>
                    <a:pt x="326" y="38"/>
                  </a:cubicBezTo>
                  <a:cubicBezTo>
                    <a:pt x="324" y="38"/>
                    <a:pt x="321" y="39"/>
                    <a:pt x="320" y="41"/>
                  </a:cubicBezTo>
                  <a:cubicBezTo>
                    <a:pt x="316" y="44"/>
                    <a:pt x="318" y="47"/>
                    <a:pt x="318" y="49"/>
                  </a:cubicBezTo>
                  <a:cubicBezTo>
                    <a:pt x="319" y="50"/>
                    <a:pt x="319" y="50"/>
                    <a:pt x="319" y="51"/>
                  </a:cubicBezTo>
                  <a:cubicBezTo>
                    <a:pt x="319" y="52"/>
                    <a:pt x="318" y="54"/>
                    <a:pt x="317" y="56"/>
                  </a:cubicBezTo>
                  <a:cubicBezTo>
                    <a:pt x="316" y="57"/>
                    <a:pt x="314" y="58"/>
                    <a:pt x="312" y="58"/>
                  </a:cubicBezTo>
                  <a:cubicBezTo>
                    <a:pt x="311" y="58"/>
                    <a:pt x="310" y="58"/>
                    <a:pt x="309" y="57"/>
                  </a:cubicBezTo>
                  <a:cubicBezTo>
                    <a:pt x="308" y="57"/>
                    <a:pt x="307" y="55"/>
                    <a:pt x="306" y="53"/>
                  </a:cubicBezTo>
                  <a:cubicBezTo>
                    <a:pt x="305" y="51"/>
                    <a:pt x="303" y="48"/>
                    <a:pt x="299" y="48"/>
                  </a:cubicBezTo>
                  <a:cubicBezTo>
                    <a:pt x="298" y="48"/>
                    <a:pt x="297" y="48"/>
                    <a:pt x="297" y="48"/>
                  </a:cubicBezTo>
                  <a:cubicBezTo>
                    <a:pt x="296" y="47"/>
                    <a:pt x="296" y="47"/>
                    <a:pt x="295" y="46"/>
                  </a:cubicBezTo>
                  <a:cubicBezTo>
                    <a:pt x="293" y="43"/>
                    <a:pt x="290" y="42"/>
                    <a:pt x="286" y="42"/>
                  </a:cubicBezTo>
                  <a:cubicBezTo>
                    <a:pt x="286" y="42"/>
                    <a:pt x="286" y="42"/>
                    <a:pt x="285" y="42"/>
                  </a:cubicBezTo>
                  <a:cubicBezTo>
                    <a:pt x="281" y="42"/>
                    <a:pt x="277" y="44"/>
                    <a:pt x="274" y="45"/>
                  </a:cubicBezTo>
                  <a:cubicBezTo>
                    <a:pt x="273" y="46"/>
                    <a:pt x="272" y="46"/>
                    <a:pt x="272" y="46"/>
                  </a:cubicBezTo>
                  <a:cubicBezTo>
                    <a:pt x="271" y="47"/>
                    <a:pt x="268" y="48"/>
                    <a:pt x="268" y="48"/>
                  </a:cubicBezTo>
                  <a:cubicBezTo>
                    <a:pt x="267" y="48"/>
                    <a:pt x="266" y="47"/>
                    <a:pt x="265" y="46"/>
                  </a:cubicBezTo>
                  <a:cubicBezTo>
                    <a:pt x="264" y="45"/>
                    <a:pt x="264" y="45"/>
                    <a:pt x="264" y="45"/>
                  </a:cubicBezTo>
                  <a:cubicBezTo>
                    <a:pt x="262" y="42"/>
                    <a:pt x="258" y="38"/>
                    <a:pt x="252" y="38"/>
                  </a:cubicBezTo>
                  <a:cubicBezTo>
                    <a:pt x="249" y="38"/>
                    <a:pt x="247" y="39"/>
                    <a:pt x="245" y="40"/>
                  </a:cubicBezTo>
                  <a:cubicBezTo>
                    <a:pt x="243" y="40"/>
                    <a:pt x="241" y="41"/>
                    <a:pt x="239" y="41"/>
                  </a:cubicBezTo>
                  <a:cubicBezTo>
                    <a:pt x="239" y="41"/>
                    <a:pt x="239" y="41"/>
                    <a:pt x="239" y="41"/>
                  </a:cubicBezTo>
                  <a:cubicBezTo>
                    <a:pt x="237" y="41"/>
                    <a:pt x="231" y="39"/>
                    <a:pt x="229" y="38"/>
                  </a:cubicBezTo>
                  <a:cubicBezTo>
                    <a:pt x="228" y="38"/>
                    <a:pt x="228" y="37"/>
                    <a:pt x="228" y="37"/>
                  </a:cubicBezTo>
                  <a:cubicBezTo>
                    <a:pt x="227" y="36"/>
                    <a:pt x="227" y="35"/>
                    <a:pt x="225" y="34"/>
                  </a:cubicBezTo>
                  <a:cubicBezTo>
                    <a:pt x="224" y="32"/>
                    <a:pt x="222" y="32"/>
                    <a:pt x="220" y="32"/>
                  </a:cubicBezTo>
                  <a:cubicBezTo>
                    <a:pt x="220" y="32"/>
                    <a:pt x="219" y="32"/>
                    <a:pt x="219" y="32"/>
                  </a:cubicBezTo>
                  <a:cubicBezTo>
                    <a:pt x="218" y="31"/>
                    <a:pt x="217" y="30"/>
                    <a:pt x="217" y="29"/>
                  </a:cubicBezTo>
                  <a:cubicBezTo>
                    <a:pt x="216" y="28"/>
                    <a:pt x="214" y="25"/>
                    <a:pt x="210" y="25"/>
                  </a:cubicBezTo>
                  <a:cubicBezTo>
                    <a:pt x="209" y="25"/>
                    <a:pt x="208" y="25"/>
                    <a:pt x="206" y="26"/>
                  </a:cubicBezTo>
                  <a:cubicBezTo>
                    <a:pt x="205" y="26"/>
                    <a:pt x="204" y="27"/>
                    <a:pt x="203" y="27"/>
                  </a:cubicBezTo>
                  <a:cubicBezTo>
                    <a:pt x="202" y="28"/>
                    <a:pt x="201" y="28"/>
                    <a:pt x="200" y="28"/>
                  </a:cubicBezTo>
                  <a:cubicBezTo>
                    <a:pt x="200" y="28"/>
                    <a:pt x="200" y="28"/>
                    <a:pt x="200" y="28"/>
                  </a:cubicBezTo>
                  <a:cubicBezTo>
                    <a:pt x="200" y="28"/>
                    <a:pt x="199" y="28"/>
                    <a:pt x="199" y="27"/>
                  </a:cubicBezTo>
                  <a:cubicBezTo>
                    <a:pt x="198" y="27"/>
                    <a:pt x="197" y="26"/>
                    <a:pt x="195" y="26"/>
                  </a:cubicBezTo>
                  <a:cubicBezTo>
                    <a:pt x="193" y="25"/>
                    <a:pt x="191" y="25"/>
                    <a:pt x="189" y="25"/>
                  </a:cubicBezTo>
                  <a:cubicBezTo>
                    <a:pt x="184" y="25"/>
                    <a:pt x="182" y="25"/>
                    <a:pt x="181" y="23"/>
                  </a:cubicBezTo>
                  <a:cubicBezTo>
                    <a:pt x="180" y="22"/>
                    <a:pt x="179" y="20"/>
                    <a:pt x="179" y="18"/>
                  </a:cubicBezTo>
                  <a:cubicBezTo>
                    <a:pt x="178" y="14"/>
                    <a:pt x="176" y="10"/>
                    <a:pt x="172" y="8"/>
                  </a:cubicBezTo>
                  <a:cubicBezTo>
                    <a:pt x="171" y="8"/>
                    <a:pt x="170" y="8"/>
                    <a:pt x="169" y="8"/>
                  </a:cubicBezTo>
                  <a:cubicBezTo>
                    <a:pt x="165" y="8"/>
                    <a:pt x="163" y="11"/>
                    <a:pt x="162" y="14"/>
                  </a:cubicBezTo>
                  <a:cubicBezTo>
                    <a:pt x="162" y="14"/>
                    <a:pt x="161" y="15"/>
                    <a:pt x="161" y="15"/>
                  </a:cubicBezTo>
                  <a:cubicBezTo>
                    <a:pt x="161" y="15"/>
                    <a:pt x="161" y="15"/>
                    <a:pt x="160" y="15"/>
                  </a:cubicBezTo>
                  <a:cubicBezTo>
                    <a:pt x="159" y="13"/>
                    <a:pt x="158" y="12"/>
                    <a:pt x="157" y="10"/>
                  </a:cubicBezTo>
                  <a:cubicBezTo>
                    <a:pt x="155" y="6"/>
                    <a:pt x="153" y="2"/>
                    <a:pt x="146" y="0"/>
                  </a:cubicBezTo>
                  <a:cubicBezTo>
                    <a:pt x="146" y="0"/>
                    <a:pt x="145" y="0"/>
                    <a:pt x="145" y="0"/>
                  </a:cubicBezTo>
                  <a:cubicBezTo>
                    <a:pt x="139" y="0"/>
                    <a:pt x="130" y="5"/>
                    <a:pt x="129" y="12"/>
                  </a:cubicBezTo>
                  <a:cubicBezTo>
                    <a:pt x="129" y="13"/>
                    <a:pt x="129" y="13"/>
                    <a:pt x="129" y="13"/>
                  </a:cubicBezTo>
                  <a:cubicBezTo>
                    <a:pt x="131" y="14"/>
                    <a:pt x="131" y="14"/>
                    <a:pt x="131" y="14"/>
                  </a:cubicBezTo>
                  <a:cubicBezTo>
                    <a:pt x="134" y="16"/>
                    <a:pt x="138" y="17"/>
                    <a:pt x="141" y="17"/>
                  </a:cubicBezTo>
                  <a:cubicBezTo>
                    <a:pt x="143" y="17"/>
                    <a:pt x="145" y="17"/>
                    <a:pt x="147" y="18"/>
                  </a:cubicBezTo>
                  <a:cubicBezTo>
                    <a:pt x="152" y="20"/>
                    <a:pt x="154" y="28"/>
                    <a:pt x="155" y="31"/>
                  </a:cubicBezTo>
                  <a:cubicBezTo>
                    <a:pt x="156" y="34"/>
                    <a:pt x="155" y="37"/>
                    <a:pt x="153" y="40"/>
                  </a:cubicBezTo>
                  <a:cubicBezTo>
                    <a:pt x="147" y="47"/>
                    <a:pt x="129" y="50"/>
                    <a:pt x="115" y="50"/>
                  </a:cubicBezTo>
                  <a:cubicBezTo>
                    <a:pt x="112" y="50"/>
                    <a:pt x="112" y="50"/>
                    <a:pt x="112" y="50"/>
                  </a:cubicBezTo>
                  <a:cubicBezTo>
                    <a:pt x="108" y="50"/>
                    <a:pt x="104" y="50"/>
                    <a:pt x="101" y="49"/>
                  </a:cubicBezTo>
                  <a:cubicBezTo>
                    <a:pt x="99" y="48"/>
                    <a:pt x="98" y="48"/>
                    <a:pt x="96" y="47"/>
                  </a:cubicBezTo>
                  <a:cubicBezTo>
                    <a:pt x="94" y="45"/>
                    <a:pt x="91" y="44"/>
                    <a:pt x="88" y="44"/>
                  </a:cubicBezTo>
                  <a:cubicBezTo>
                    <a:pt x="86" y="44"/>
                    <a:pt x="85" y="44"/>
                    <a:pt x="83" y="45"/>
                  </a:cubicBezTo>
                  <a:cubicBezTo>
                    <a:pt x="80" y="46"/>
                    <a:pt x="79" y="48"/>
                    <a:pt x="77" y="50"/>
                  </a:cubicBezTo>
                  <a:cubicBezTo>
                    <a:pt x="76" y="51"/>
                    <a:pt x="76" y="52"/>
                    <a:pt x="75" y="52"/>
                  </a:cubicBezTo>
                  <a:cubicBezTo>
                    <a:pt x="74" y="53"/>
                    <a:pt x="73" y="53"/>
                    <a:pt x="72" y="53"/>
                  </a:cubicBezTo>
                  <a:cubicBezTo>
                    <a:pt x="70" y="54"/>
                    <a:pt x="67" y="55"/>
                    <a:pt x="65" y="58"/>
                  </a:cubicBezTo>
                  <a:cubicBezTo>
                    <a:pt x="64" y="61"/>
                    <a:pt x="64" y="63"/>
                    <a:pt x="64" y="66"/>
                  </a:cubicBezTo>
                  <a:cubicBezTo>
                    <a:pt x="64" y="66"/>
                    <a:pt x="63" y="66"/>
                    <a:pt x="63" y="66"/>
                  </a:cubicBezTo>
                  <a:cubicBezTo>
                    <a:pt x="60" y="66"/>
                    <a:pt x="57" y="67"/>
                    <a:pt x="56" y="69"/>
                  </a:cubicBezTo>
                  <a:cubicBezTo>
                    <a:pt x="53" y="71"/>
                    <a:pt x="53" y="74"/>
                    <a:pt x="53" y="76"/>
                  </a:cubicBezTo>
                  <a:cubicBezTo>
                    <a:pt x="53" y="77"/>
                    <a:pt x="54" y="78"/>
                    <a:pt x="53" y="79"/>
                  </a:cubicBezTo>
                  <a:cubicBezTo>
                    <a:pt x="53" y="79"/>
                    <a:pt x="52" y="79"/>
                    <a:pt x="51" y="79"/>
                  </a:cubicBezTo>
                  <a:cubicBezTo>
                    <a:pt x="49" y="79"/>
                    <a:pt x="47" y="79"/>
                    <a:pt x="45" y="81"/>
                  </a:cubicBezTo>
                  <a:cubicBezTo>
                    <a:pt x="42" y="85"/>
                    <a:pt x="42" y="90"/>
                    <a:pt x="45" y="94"/>
                  </a:cubicBezTo>
                  <a:cubicBezTo>
                    <a:pt x="47" y="97"/>
                    <a:pt x="49" y="100"/>
                    <a:pt x="48" y="102"/>
                  </a:cubicBezTo>
                  <a:cubicBezTo>
                    <a:pt x="48" y="103"/>
                    <a:pt x="47" y="104"/>
                    <a:pt x="45" y="105"/>
                  </a:cubicBezTo>
                  <a:cubicBezTo>
                    <a:pt x="43" y="106"/>
                    <a:pt x="42" y="107"/>
                    <a:pt x="41" y="107"/>
                  </a:cubicBezTo>
                  <a:cubicBezTo>
                    <a:pt x="37" y="109"/>
                    <a:pt x="33" y="111"/>
                    <a:pt x="31" y="118"/>
                  </a:cubicBezTo>
                  <a:cubicBezTo>
                    <a:pt x="31" y="119"/>
                    <a:pt x="31" y="120"/>
                    <a:pt x="30" y="121"/>
                  </a:cubicBezTo>
                  <a:cubicBezTo>
                    <a:pt x="29" y="126"/>
                    <a:pt x="29" y="127"/>
                    <a:pt x="24" y="130"/>
                  </a:cubicBezTo>
                  <a:cubicBezTo>
                    <a:pt x="16" y="134"/>
                    <a:pt x="12" y="142"/>
                    <a:pt x="13" y="150"/>
                  </a:cubicBezTo>
                  <a:cubicBezTo>
                    <a:pt x="14" y="158"/>
                    <a:pt x="21" y="159"/>
                    <a:pt x="25" y="160"/>
                  </a:cubicBezTo>
                  <a:cubicBezTo>
                    <a:pt x="25" y="160"/>
                    <a:pt x="26" y="160"/>
                    <a:pt x="26" y="160"/>
                  </a:cubicBezTo>
                  <a:cubicBezTo>
                    <a:pt x="26" y="160"/>
                    <a:pt x="25" y="161"/>
                    <a:pt x="25" y="162"/>
                  </a:cubicBezTo>
                  <a:cubicBezTo>
                    <a:pt x="25" y="162"/>
                    <a:pt x="25" y="162"/>
                    <a:pt x="25" y="162"/>
                  </a:cubicBezTo>
                  <a:cubicBezTo>
                    <a:pt x="25" y="163"/>
                    <a:pt x="25" y="163"/>
                    <a:pt x="25" y="164"/>
                  </a:cubicBezTo>
                  <a:cubicBezTo>
                    <a:pt x="24" y="163"/>
                    <a:pt x="24" y="163"/>
                    <a:pt x="24" y="163"/>
                  </a:cubicBezTo>
                  <a:cubicBezTo>
                    <a:pt x="22" y="165"/>
                    <a:pt x="22" y="165"/>
                    <a:pt x="22" y="165"/>
                  </a:cubicBezTo>
                  <a:cubicBezTo>
                    <a:pt x="21" y="166"/>
                    <a:pt x="21" y="168"/>
                    <a:pt x="20" y="170"/>
                  </a:cubicBezTo>
                  <a:cubicBezTo>
                    <a:pt x="19" y="168"/>
                    <a:pt x="16" y="166"/>
                    <a:pt x="13" y="166"/>
                  </a:cubicBezTo>
                  <a:cubicBezTo>
                    <a:pt x="12" y="166"/>
                    <a:pt x="11" y="167"/>
                    <a:pt x="10" y="167"/>
                  </a:cubicBezTo>
                  <a:cubicBezTo>
                    <a:pt x="9" y="168"/>
                    <a:pt x="9" y="169"/>
                    <a:pt x="8" y="171"/>
                  </a:cubicBezTo>
                  <a:cubicBezTo>
                    <a:pt x="7" y="170"/>
                    <a:pt x="6" y="170"/>
                    <a:pt x="5" y="169"/>
                  </a:cubicBezTo>
                  <a:cubicBezTo>
                    <a:pt x="0" y="166"/>
                    <a:pt x="0" y="166"/>
                    <a:pt x="0" y="166"/>
                  </a:cubicBezTo>
                  <a:cubicBezTo>
                    <a:pt x="17" y="659"/>
                    <a:pt x="17" y="659"/>
                    <a:pt x="17" y="659"/>
                  </a:cubicBezTo>
                  <a:cubicBezTo>
                    <a:pt x="20" y="659"/>
                    <a:pt x="20" y="659"/>
                    <a:pt x="20" y="659"/>
                  </a:cubicBezTo>
                  <a:cubicBezTo>
                    <a:pt x="36" y="659"/>
                    <a:pt x="117" y="658"/>
                    <a:pt x="208" y="658"/>
                  </a:cubicBezTo>
                  <a:cubicBezTo>
                    <a:pt x="272" y="658"/>
                    <a:pt x="327" y="658"/>
                    <a:pt x="371" y="659"/>
                  </a:cubicBezTo>
                  <a:cubicBezTo>
                    <a:pt x="374" y="659"/>
                    <a:pt x="374" y="659"/>
                    <a:pt x="374" y="659"/>
                  </a:cubicBezTo>
                  <a:cubicBezTo>
                    <a:pt x="390" y="247"/>
                    <a:pt x="390" y="247"/>
                    <a:pt x="390" y="247"/>
                  </a:cubicBezTo>
                  <a:lnTo>
                    <a:pt x="390" y="246"/>
                  </a:lnTo>
                  <a:close/>
                </a:path>
              </a:pathLst>
            </a:custGeom>
            <a:solidFill>
              <a:schemeClr val="accent1"/>
            </a:solid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4DE022D2-368C-4924-8892-932121DD8FA7}"/>
                </a:ext>
              </a:extLst>
            </p:cNvPr>
            <p:cNvSpPr>
              <a:spLocks/>
            </p:cNvSpPr>
            <p:nvPr/>
          </p:nvSpPr>
          <p:spPr bwMode="auto">
            <a:xfrm>
              <a:off x="2454" y="104"/>
              <a:ext cx="223" cy="118"/>
            </a:xfrm>
            <a:custGeom>
              <a:avLst/>
              <a:gdLst>
                <a:gd name="T0" fmla="*/ 10 w 77"/>
                <a:gd name="T1" fmla="*/ 39 h 41"/>
                <a:gd name="T2" fmla="*/ 18 w 77"/>
                <a:gd name="T3" fmla="*/ 36 h 41"/>
                <a:gd name="T4" fmla="*/ 22 w 77"/>
                <a:gd name="T5" fmla="*/ 35 h 41"/>
                <a:gd name="T6" fmla="*/ 27 w 77"/>
                <a:gd name="T7" fmla="*/ 36 h 41"/>
                <a:gd name="T8" fmla="*/ 33 w 77"/>
                <a:gd name="T9" fmla="*/ 37 h 41"/>
                <a:gd name="T10" fmla="*/ 38 w 77"/>
                <a:gd name="T11" fmla="*/ 35 h 41"/>
                <a:gd name="T12" fmla="*/ 49 w 77"/>
                <a:gd name="T13" fmla="*/ 41 h 41"/>
                <a:gd name="T14" fmla="*/ 63 w 77"/>
                <a:gd name="T15" fmla="*/ 34 h 41"/>
                <a:gd name="T16" fmla="*/ 67 w 77"/>
                <a:gd name="T17" fmla="*/ 30 h 41"/>
                <a:gd name="T18" fmla="*/ 76 w 77"/>
                <a:gd name="T19" fmla="*/ 14 h 41"/>
                <a:gd name="T20" fmla="*/ 67 w 77"/>
                <a:gd name="T21" fmla="*/ 0 h 41"/>
                <a:gd name="T22" fmla="*/ 64 w 77"/>
                <a:gd name="T23" fmla="*/ 0 h 41"/>
                <a:gd name="T24" fmla="*/ 57 w 77"/>
                <a:gd name="T25" fmla="*/ 3 h 41"/>
                <a:gd name="T26" fmla="*/ 55 w 77"/>
                <a:gd name="T27" fmla="*/ 5 h 41"/>
                <a:gd name="T28" fmla="*/ 39 w 77"/>
                <a:gd name="T29" fmla="*/ 10 h 41"/>
                <a:gd name="T30" fmla="*/ 38 w 77"/>
                <a:gd name="T31" fmla="*/ 10 h 41"/>
                <a:gd name="T32" fmla="*/ 33 w 77"/>
                <a:gd name="T33" fmla="*/ 8 h 41"/>
                <a:gd name="T34" fmla="*/ 32 w 77"/>
                <a:gd name="T35" fmla="*/ 7 h 41"/>
                <a:gd name="T36" fmla="*/ 24 w 77"/>
                <a:gd name="T37" fmla="*/ 4 h 41"/>
                <a:gd name="T38" fmla="*/ 24 w 77"/>
                <a:gd name="T39" fmla="*/ 4 h 41"/>
                <a:gd name="T40" fmla="*/ 19 w 77"/>
                <a:gd name="T41" fmla="*/ 8 h 41"/>
                <a:gd name="T42" fmla="*/ 19 w 77"/>
                <a:gd name="T43" fmla="*/ 9 h 41"/>
                <a:gd name="T44" fmla="*/ 17 w 77"/>
                <a:gd name="T45" fmla="*/ 9 h 41"/>
                <a:gd name="T46" fmla="*/ 11 w 77"/>
                <a:gd name="T47" fmla="*/ 11 h 41"/>
                <a:gd name="T48" fmla="*/ 8 w 77"/>
                <a:gd name="T49" fmla="*/ 19 h 41"/>
                <a:gd name="T50" fmla="*/ 8 w 77"/>
                <a:gd name="T51" fmla="*/ 21 h 41"/>
                <a:gd name="T52" fmla="*/ 8 w 77"/>
                <a:gd name="T53" fmla="*/ 23 h 41"/>
                <a:gd name="T54" fmla="*/ 6 w 77"/>
                <a:gd name="T55" fmla="*/ 25 h 41"/>
                <a:gd name="T56" fmla="*/ 5 w 77"/>
                <a:gd name="T57" fmla="*/ 26 h 41"/>
                <a:gd name="T58" fmla="*/ 3 w 77"/>
                <a:gd name="T59" fmla="*/ 35 h 41"/>
                <a:gd name="T60" fmla="*/ 10 w 77"/>
                <a:gd name="T61"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41">
                  <a:moveTo>
                    <a:pt x="10" y="39"/>
                  </a:moveTo>
                  <a:cubicBezTo>
                    <a:pt x="13" y="39"/>
                    <a:pt x="15" y="38"/>
                    <a:pt x="18" y="36"/>
                  </a:cubicBezTo>
                  <a:cubicBezTo>
                    <a:pt x="19" y="36"/>
                    <a:pt x="21" y="35"/>
                    <a:pt x="22" y="35"/>
                  </a:cubicBezTo>
                  <a:cubicBezTo>
                    <a:pt x="24" y="35"/>
                    <a:pt x="26" y="35"/>
                    <a:pt x="27" y="36"/>
                  </a:cubicBezTo>
                  <a:cubicBezTo>
                    <a:pt x="29" y="36"/>
                    <a:pt x="31" y="37"/>
                    <a:pt x="33" y="37"/>
                  </a:cubicBezTo>
                  <a:cubicBezTo>
                    <a:pt x="35" y="37"/>
                    <a:pt x="37" y="36"/>
                    <a:pt x="38" y="35"/>
                  </a:cubicBezTo>
                  <a:cubicBezTo>
                    <a:pt x="42" y="39"/>
                    <a:pt x="45" y="41"/>
                    <a:pt x="49" y="41"/>
                  </a:cubicBezTo>
                  <a:cubicBezTo>
                    <a:pt x="54" y="41"/>
                    <a:pt x="58" y="38"/>
                    <a:pt x="63" y="34"/>
                  </a:cubicBezTo>
                  <a:cubicBezTo>
                    <a:pt x="64" y="32"/>
                    <a:pt x="65" y="31"/>
                    <a:pt x="67" y="30"/>
                  </a:cubicBezTo>
                  <a:cubicBezTo>
                    <a:pt x="71" y="26"/>
                    <a:pt x="77" y="21"/>
                    <a:pt x="76" y="14"/>
                  </a:cubicBezTo>
                  <a:cubicBezTo>
                    <a:pt x="76" y="9"/>
                    <a:pt x="73" y="2"/>
                    <a:pt x="67" y="0"/>
                  </a:cubicBezTo>
                  <a:cubicBezTo>
                    <a:pt x="66" y="0"/>
                    <a:pt x="65" y="0"/>
                    <a:pt x="64" y="0"/>
                  </a:cubicBezTo>
                  <a:cubicBezTo>
                    <a:pt x="61" y="0"/>
                    <a:pt x="59" y="2"/>
                    <a:pt x="57" y="3"/>
                  </a:cubicBezTo>
                  <a:cubicBezTo>
                    <a:pt x="57" y="4"/>
                    <a:pt x="56" y="4"/>
                    <a:pt x="55" y="5"/>
                  </a:cubicBezTo>
                  <a:cubicBezTo>
                    <a:pt x="51" y="7"/>
                    <a:pt x="44" y="10"/>
                    <a:pt x="39" y="10"/>
                  </a:cubicBezTo>
                  <a:cubicBezTo>
                    <a:pt x="38" y="10"/>
                    <a:pt x="38" y="10"/>
                    <a:pt x="38" y="10"/>
                  </a:cubicBezTo>
                  <a:cubicBezTo>
                    <a:pt x="36" y="10"/>
                    <a:pt x="35" y="9"/>
                    <a:pt x="33" y="8"/>
                  </a:cubicBezTo>
                  <a:cubicBezTo>
                    <a:pt x="33" y="8"/>
                    <a:pt x="32" y="7"/>
                    <a:pt x="32" y="7"/>
                  </a:cubicBezTo>
                  <a:cubicBezTo>
                    <a:pt x="30" y="6"/>
                    <a:pt x="27" y="4"/>
                    <a:pt x="24" y="4"/>
                  </a:cubicBezTo>
                  <a:cubicBezTo>
                    <a:pt x="24" y="4"/>
                    <a:pt x="24" y="4"/>
                    <a:pt x="24" y="4"/>
                  </a:cubicBezTo>
                  <a:cubicBezTo>
                    <a:pt x="20" y="4"/>
                    <a:pt x="19" y="7"/>
                    <a:pt x="19" y="8"/>
                  </a:cubicBezTo>
                  <a:cubicBezTo>
                    <a:pt x="19" y="8"/>
                    <a:pt x="19" y="9"/>
                    <a:pt x="19" y="9"/>
                  </a:cubicBezTo>
                  <a:cubicBezTo>
                    <a:pt x="18" y="9"/>
                    <a:pt x="17" y="9"/>
                    <a:pt x="17" y="9"/>
                  </a:cubicBezTo>
                  <a:cubicBezTo>
                    <a:pt x="14" y="9"/>
                    <a:pt x="12" y="9"/>
                    <a:pt x="11" y="11"/>
                  </a:cubicBezTo>
                  <a:cubicBezTo>
                    <a:pt x="7" y="14"/>
                    <a:pt x="8" y="17"/>
                    <a:pt x="8" y="19"/>
                  </a:cubicBezTo>
                  <a:cubicBezTo>
                    <a:pt x="8" y="20"/>
                    <a:pt x="8" y="21"/>
                    <a:pt x="8" y="21"/>
                  </a:cubicBezTo>
                  <a:cubicBezTo>
                    <a:pt x="8" y="21"/>
                    <a:pt x="8" y="23"/>
                    <a:pt x="8" y="23"/>
                  </a:cubicBezTo>
                  <a:cubicBezTo>
                    <a:pt x="8" y="24"/>
                    <a:pt x="7" y="24"/>
                    <a:pt x="6" y="25"/>
                  </a:cubicBezTo>
                  <a:cubicBezTo>
                    <a:pt x="6" y="25"/>
                    <a:pt x="5" y="26"/>
                    <a:pt x="5" y="26"/>
                  </a:cubicBezTo>
                  <a:cubicBezTo>
                    <a:pt x="3" y="27"/>
                    <a:pt x="0" y="30"/>
                    <a:pt x="3" y="35"/>
                  </a:cubicBezTo>
                  <a:cubicBezTo>
                    <a:pt x="5" y="38"/>
                    <a:pt x="8" y="39"/>
                    <a:pt x="10" y="3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8">
              <a:extLst>
                <a:ext uri="{FF2B5EF4-FFF2-40B4-BE49-F238E27FC236}">
                  <a16:creationId xmlns:a16="http://schemas.microsoft.com/office/drawing/2014/main" id="{D08BAE2A-409F-4635-AB1E-A710155C9B69}"/>
                </a:ext>
              </a:extLst>
            </p:cNvPr>
            <p:cNvSpPr>
              <a:spLocks/>
            </p:cNvSpPr>
            <p:nvPr/>
          </p:nvSpPr>
          <p:spPr bwMode="auto">
            <a:xfrm>
              <a:off x="3271" y="436"/>
              <a:ext cx="95" cy="95"/>
            </a:xfrm>
            <a:custGeom>
              <a:avLst/>
              <a:gdLst>
                <a:gd name="T0" fmla="*/ 24 w 33"/>
                <a:gd name="T1" fmla="*/ 17 h 33"/>
                <a:gd name="T2" fmla="*/ 32 w 33"/>
                <a:gd name="T3" fmla="*/ 6 h 33"/>
                <a:gd name="T4" fmla="*/ 28 w 33"/>
                <a:gd name="T5" fmla="*/ 1 h 33"/>
                <a:gd name="T6" fmla="*/ 22 w 33"/>
                <a:gd name="T7" fmla="*/ 4 h 33"/>
                <a:gd name="T8" fmla="*/ 21 w 33"/>
                <a:gd name="T9" fmla="*/ 5 h 33"/>
                <a:gd name="T10" fmla="*/ 20 w 33"/>
                <a:gd name="T11" fmla="*/ 6 h 33"/>
                <a:gd name="T12" fmla="*/ 19 w 33"/>
                <a:gd name="T13" fmla="*/ 5 h 33"/>
                <a:gd name="T14" fmla="*/ 16 w 33"/>
                <a:gd name="T15" fmla="*/ 2 h 33"/>
                <a:gd name="T16" fmla="*/ 10 w 33"/>
                <a:gd name="T17" fmla="*/ 0 h 33"/>
                <a:gd name="T18" fmla="*/ 1 w 33"/>
                <a:gd name="T19" fmla="*/ 15 h 33"/>
                <a:gd name="T20" fmla="*/ 1 w 33"/>
                <a:gd name="T21" fmla="*/ 16 h 33"/>
                <a:gd name="T22" fmla="*/ 13 w 33"/>
                <a:gd name="T23" fmla="*/ 31 h 33"/>
                <a:gd name="T24" fmla="*/ 15 w 33"/>
                <a:gd name="T25" fmla="*/ 31 h 33"/>
                <a:gd name="T26" fmla="*/ 23 w 33"/>
                <a:gd name="T27" fmla="*/ 33 h 33"/>
                <a:gd name="T28" fmla="*/ 23 w 33"/>
                <a:gd name="T29" fmla="*/ 33 h 33"/>
                <a:gd name="T30" fmla="*/ 29 w 33"/>
                <a:gd name="T31" fmla="*/ 30 h 33"/>
                <a:gd name="T32" fmla="*/ 30 w 33"/>
                <a:gd name="T33" fmla="*/ 25 h 33"/>
                <a:gd name="T34" fmla="*/ 22 w 33"/>
                <a:gd name="T35" fmla="*/ 20 h 33"/>
                <a:gd name="T36" fmla="*/ 20 w 33"/>
                <a:gd name="T37" fmla="*/ 20 h 33"/>
                <a:gd name="T38" fmla="*/ 24 w 33"/>
                <a:gd name="T3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3">
                  <a:moveTo>
                    <a:pt x="24" y="17"/>
                  </a:moveTo>
                  <a:cubicBezTo>
                    <a:pt x="28" y="15"/>
                    <a:pt x="33" y="12"/>
                    <a:pt x="32" y="6"/>
                  </a:cubicBezTo>
                  <a:cubicBezTo>
                    <a:pt x="32" y="1"/>
                    <a:pt x="29" y="1"/>
                    <a:pt x="28" y="1"/>
                  </a:cubicBezTo>
                  <a:cubicBezTo>
                    <a:pt x="25" y="1"/>
                    <a:pt x="23" y="3"/>
                    <a:pt x="22" y="4"/>
                  </a:cubicBezTo>
                  <a:cubicBezTo>
                    <a:pt x="21" y="5"/>
                    <a:pt x="21" y="5"/>
                    <a:pt x="21" y="5"/>
                  </a:cubicBezTo>
                  <a:cubicBezTo>
                    <a:pt x="20" y="5"/>
                    <a:pt x="20" y="6"/>
                    <a:pt x="20" y="6"/>
                  </a:cubicBezTo>
                  <a:cubicBezTo>
                    <a:pt x="20" y="6"/>
                    <a:pt x="19" y="6"/>
                    <a:pt x="19" y="5"/>
                  </a:cubicBezTo>
                  <a:cubicBezTo>
                    <a:pt x="19" y="5"/>
                    <a:pt x="18" y="3"/>
                    <a:pt x="16" y="2"/>
                  </a:cubicBezTo>
                  <a:cubicBezTo>
                    <a:pt x="14" y="1"/>
                    <a:pt x="12" y="0"/>
                    <a:pt x="10" y="0"/>
                  </a:cubicBezTo>
                  <a:cubicBezTo>
                    <a:pt x="3" y="0"/>
                    <a:pt x="2" y="10"/>
                    <a:pt x="1" y="15"/>
                  </a:cubicBezTo>
                  <a:cubicBezTo>
                    <a:pt x="1" y="16"/>
                    <a:pt x="1" y="16"/>
                    <a:pt x="1" y="16"/>
                  </a:cubicBezTo>
                  <a:cubicBezTo>
                    <a:pt x="0" y="27"/>
                    <a:pt x="1" y="29"/>
                    <a:pt x="13" y="31"/>
                  </a:cubicBezTo>
                  <a:cubicBezTo>
                    <a:pt x="13" y="31"/>
                    <a:pt x="14" y="31"/>
                    <a:pt x="15" y="31"/>
                  </a:cubicBezTo>
                  <a:cubicBezTo>
                    <a:pt x="17" y="32"/>
                    <a:pt x="20" y="33"/>
                    <a:pt x="23" y="33"/>
                  </a:cubicBezTo>
                  <a:cubicBezTo>
                    <a:pt x="23" y="33"/>
                    <a:pt x="23" y="33"/>
                    <a:pt x="23" y="33"/>
                  </a:cubicBezTo>
                  <a:cubicBezTo>
                    <a:pt x="25" y="33"/>
                    <a:pt x="27" y="32"/>
                    <a:pt x="29" y="30"/>
                  </a:cubicBezTo>
                  <a:cubicBezTo>
                    <a:pt x="30" y="29"/>
                    <a:pt x="30" y="27"/>
                    <a:pt x="30" y="25"/>
                  </a:cubicBezTo>
                  <a:cubicBezTo>
                    <a:pt x="29" y="20"/>
                    <a:pt x="25" y="20"/>
                    <a:pt x="22" y="20"/>
                  </a:cubicBezTo>
                  <a:cubicBezTo>
                    <a:pt x="21" y="20"/>
                    <a:pt x="20" y="20"/>
                    <a:pt x="20" y="20"/>
                  </a:cubicBezTo>
                  <a:cubicBezTo>
                    <a:pt x="20" y="19"/>
                    <a:pt x="22" y="18"/>
                    <a:pt x="24" y="1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9">
              <a:extLst>
                <a:ext uri="{FF2B5EF4-FFF2-40B4-BE49-F238E27FC236}">
                  <a16:creationId xmlns:a16="http://schemas.microsoft.com/office/drawing/2014/main" id="{CAB72149-4342-43D0-82DC-FD10B2601790}"/>
                </a:ext>
              </a:extLst>
            </p:cNvPr>
            <p:cNvSpPr>
              <a:spLocks/>
            </p:cNvSpPr>
            <p:nvPr/>
          </p:nvSpPr>
          <p:spPr bwMode="auto">
            <a:xfrm>
              <a:off x="3675" y="3039"/>
              <a:ext cx="926" cy="666"/>
            </a:xfrm>
            <a:custGeom>
              <a:avLst/>
              <a:gdLst>
                <a:gd name="T0" fmla="*/ 309 w 321"/>
                <a:gd name="T1" fmla="*/ 173 h 231"/>
                <a:gd name="T2" fmla="*/ 293 w 321"/>
                <a:gd name="T3" fmla="*/ 162 h 231"/>
                <a:gd name="T4" fmla="*/ 257 w 321"/>
                <a:gd name="T5" fmla="*/ 125 h 231"/>
                <a:gd name="T6" fmla="*/ 246 w 321"/>
                <a:gd name="T7" fmla="*/ 106 h 231"/>
                <a:gd name="T8" fmla="*/ 230 w 321"/>
                <a:gd name="T9" fmla="*/ 110 h 231"/>
                <a:gd name="T10" fmla="*/ 188 w 321"/>
                <a:gd name="T11" fmla="*/ 100 h 231"/>
                <a:gd name="T12" fmla="*/ 160 w 321"/>
                <a:gd name="T13" fmla="*/ 92 h 231"/>
                <a:gd name="T14" fmla="*/ 150 w 321"/>
                <a:gd name="T15" fmla="*/ 95 h 231"/>
                <a:gd name="T16" fmla="*/ 143 w 321"/>
                <a:gd name="T17" fmla="*/ 103 h 231"/>
                <a:gd name="T18" fmla="*/ 132 w 321"/>
                <a:gd name="T19" fmla="*/ 93 h 231"/>
                <a:gd name="T20" fmla="*/ 107 w 321"/>
                <a:gd name="T21" fmla="*/ 69 h 231"/>
                <a:gd name="T22" fmla="*/ 94 w 321"/>
                <a:gd name="T23" fmla="*/ 50 h 231"/>
                <a:gd name="T24" fmla="*/ 79 w 321"/>
                <a:gd name="T25" fmla="*/ 31 h 231"/>
                <a:gd name="T26" fmla="*/ 74 w 321"/>
                <a:gd name="T27" fmla="*/ 34 h 231"/>
                <a:gd name="T28" fmla="*/ 69 w 321"/>
                <a:gd name="T29" fmla="*/ 36 h 231"/>
                <a:gd name="T30" fmla="*/ 61 w 321"/>
                <a:gd name="T31" fmla="*/ 19 h 231"/>
                <a:gd name="T32" fmla="*/ 47 w 321"/>
                <a:gd name="T33" fmla="*/ 6 h 231"/>
                <a:gd name="T34" fmla="*/ 37 w 321"/>
                <a:gd name="T35" fmla="*/ 8 h 231"/>
                <a:gd name="T36" fmla="*/ 16 w 321"/>
                <a:gd name="T37" fmla="*/ 1 h 231"/>
                <a:gd name="T38" fmla="*/ 0 w 321"/>
                <a:gd name="T39" fmla="*/ 178 h 231"/>
                <a:gd name="T40" fmla="*/ 9 w 321"/>
                <a:gd name="T41" fmla="*/ 181 h 231"/>
                <a:gd name="T42" fmla="*/ 12 w 321"/>
                <a:gd name="T43" fmla="*/ 194 h 231"/>
                <a:gd name="T44" fmla="*/ 26 w 321"/>
                <a:gd name="T45" fmla="*/ 189 h 231"/>
                <a:gd name="T46" fmla="*/ 28 w 321"/>
                <a:gd name="T47" fmla="*/ 186 h 231"/>
                <a:gd name="T48" fmla="*/ 34 w 321"/>
                <a:gd name="T49" fmla="*/ 189 h 231"/>
                <a:gd name="T50" fmla="*/ 47 w 321"/>
                <a:gd name="T51" fmla="*/ 195 h 231"/>
                <a:gd name="T52" fmla="*/ 57 w 321"/>
                <a:gd name="T53" fmla="*/ 201 h 231"/>
                <a:gd name="T54" fmla="*/ 71 w 321"/>
                <a:gd name="T55" fmla="*/ 211 h 231"/>
                <a:gd name="T56" fmla="*/ 95 w 321"/>
                <a:gd name="T57" fmla="*/ 212 h 231"/>
                <a:gd name="T58" fmla="*/ 113 w 321"/>
                <a:gd name="T59" fmla="*/ 202 h 231"/>
                <a:gd name="T60" fmla="*/ 132 w 321"/>
                <a:gd name="T61" fmla="*/ 196 h 231"/>
                <a:gd name="T62" fmla="*/ 130 w 321"/>
                <a:gd name="T63" fmla="*/ 186 h 231"/>
                <a:gd name="T64" fmla="*/ 126 w 321"/>
                <a:gd name="T65" fmla="*/ 187 h 231"/>
                <a:gd name="T66" fmla="*/ 126 w 321"/>
                <a:gd name="T67" fmla="*/ 181 h 231"/>
                <a:gd name="T68" fmla="*/ 141 w 321"/>
                <a:gd name="T69" fmla="*/ 178 h 231"/>
                <a:gd name="T70" fmla="*/ 138 w 321"/>
                <a:gd name="T71" fmla="*/ 194 h 231"/>
                <a:gd name="T72" fmla="*/ 131 w 321"/>
                <a:gd name="T73" fmla="*/ 207 h 231"/>
                <a:gd name="T74" fmla="*/ 146 w 321"/>
                <a:gd name="T75" fmla="*/ 206 h 231"/>
                <a:gd name="T76" fmla="*/ 155 w 321"/>
                <a:gd name="T77" fmla="*/ 198 h 231"/>
                <a:gd name="T78" fmla="*/ 154 w 321"/>
                <a:gd name="T79" fmla="*/ 207 h 231"/>
                <a:gd name="T80" fmla="*/ 161 w 321"/>
                <a:gd name="T81" fmla="*/ 217 h 231"/>
                <a:gd name="T82" fmla="*/ 170 w 321"/>
                <a:gd name="T83" fmla="*/ 231 h 231"/>
                <a:gd name="T84" fmla="*/ 179 w 321"/>
                <a:gd name="T85" fmla="*/ 225 h 231"/>
                <a:gd name="T86" fmla="*/ 182 w 321"/>
                <a:gd name="T87" fmla="*/ 223 h 231"/>
                <a:gd name="T88" fmla="*/ 192 w 321"/>
                <a:gd name="T89" fmla="*/ 225 h 231"/>
                <a:gd name="T90" fmla="*/ 206 w 321"/>
                <a:gd name="T91" fmla="*/ 219 h 231"/>
                <a:gd name="T92" fmla="*/ 236 w 321"/>
                <a:gd name="T93" fmla="*/ 198 h 231"/>
                <a:gd name="T94" fmla="*/ 267 w 321"/>
                <a:gd name="T95" fmla="*/ 189 h 231"/>
                <a:gd name="T96" fmla="*/ 287 w 321"/>
                <a:gd name="T97" fmla="*/ 194 h 231"/>
                <a:gd name="T98" fmla="*/ 295 w 321"/>
                <a:gd name="T99" fmla="*/ 192 h 231"/>
                <a:gd name="T100" fmla="*/ 300 w 321"/>
                <a:gd name="T101" fmla="*/ 191 h 231"/>
                <a:gd name="T102" fmla="*/ 307 w 321"/>
                <a:gd name="T103" fmla="*/ 192 h 231"/>
                <a:gd name="T104" fmla="*/ 320 w 321"/>
                <a:gd name="T105" fmla="*/ 183 h 231"/>
                <a:gd name="T106" fmla="*/ 318 w 321"/>
                <a:gd name="T107" fmla="*/ 17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1" h="231">
                  <a:moveTo>
                    <a:pt x="318" y="179"/>
                  </a:moveTo>
                  <a:cubicBezTo>
                    <a:pt x="315" y="177"/>
                    <a:pt x="312" y="175"/>
                    <a:pt x="309" y="173"/>
                  </a:cubicBezTo>
                  <a:cubicBezTo>
                    <a:pt x="307" y="171"/>
                    <a:pt x="305" y="169"/>
                    <a:pt x="304" y="168"/>
                  </a:cubicBezTo>
                  <a:cubicBezTo>
                    <a:pt x="301" y="166"/>
                    <a:pt x="297" y="164"/>
                    <a:pt x="293" y="162"/>
                  </a:cubicBezTo>
                  <a:cubicBezTo>
                    <a:pt x="279" y="154"/>
                    <a:pt x="261" y="144"/>
                    <a:pt x="258" y="129"/>
                  </a:cubicBezTo>
                  <a:cubicBezTo>
                    <a:pt x="258" y="127"/>
                    <a:pt x="258" y="126"/>
                    <a:pt x="257" y="125"/>
                  </a:cubicBezTo>
                  <a:cubicBezTo>
                    <a:pt x="257" y="119"/>
                    <a:pt x="255" y="110"/>
                    <a:pt x="250" y="107"/>
                  </a:cubicBezTo>
                  <a:cubicBezTo>
                    <a:pt x="249" y="107"/>
                    <a:pt x="247" y="106"/>
                    <a:pt x="246" y="106"/>
                  </a:cubicBezTo>
                  <a:cubicBezTo>
                    <a:pt x="243" y="106"/>
                    <a:pt x="240" y="107"/>
                    <a:pt x="237" y="108"/>
                  </a:cubicBezTo>
                  <a:cubicBezTo>
                    <a:pt x="235" y="109"/>
                    <a:pt x="232" y="110"/>
                    <a:pt x="230" y="110"/>
                  </a:cubicBezTo>
                  <a:cubicBezTo>
                    <a:pt x="229" y="110"/>
                    <a:pt x="229" y="110"/>
                    <a:pt x="229" y="110"/>
                  </a:cubicBezTo>
                  <a:cubicBezTo>
                    <a:pt x="215" y="109"/>
                    <a:pt x="203" y="107"/>
                    <a:pt x="188" y="100"/>
                  </a:cubicBezTo>
                  <a:cubicBezTo>
                    <a:pt x="186" y="100"/>
                    <a:pt x="185" y="99"/>
                    <a:pt x="184" y="99"/>
                  </a:cubicBezTo>
                  <a:cubicBezTo>
                    <a:pt x="176" y="95"/>
                    <a:pt x="169" y="92"/>
                    <a:pt x="160" y="92"/>
                  </a:cubicBezTo>
                  <a:cubicBezTo>
                    <a:pt x="159" y="92"/>
                    <a:pt x="159" y="92"/>
                    <a:pt x="159" y="92"/>
                  </a:cubicBezTo>
                  <a:cubicBezTo>
                    <a:pt x="156" y="92"/>
                    <a:pt x="153" y="92"/>
                    <a:pt x="150" y="95"/>
                  </a:cubicBezTo>
                  <a:cubicBezTo>
                    <a:pt x="149" y="95"/>
                    <a:pt x="149" y="97"/>
                    <a:pt x="148" y="98"/>
                  </a:cubicBezTo>
                  <a:cubicBezTo>
                    <a:pt x="146" y="101"/>
                    <a:pt x="145" y="103"/>
                    <a:pt x="143" y="103"/>
                  </a:cubicBezTo>
                  <a:cubicBezTo>
                    <a:pt x="142" y="103"/>
                    <a:pt x="142" y="103"/>
                    <a:pt x="142" y="103"/>
                  </a:cubicBezTo>
                  <a:cubicBezTo>
                    <a:pt x="139" y="103"/>
                    <a:pt x="136" y="99"/>
                    <a:pt x="132" y="93"/>
                  </a:cubicBezTo>
                  <a:cubicBezTo>
                    <a:pt x="128" y="86"/>
                    <a:pt x="122" y="79"/>
                    <a:pt x="115" y="74"/>
                  </a:cubicBezTo>
                  <a:cubicBezTo>
                    <a:pt x="113" y="72"/>
                    <a:pt x="110" y="71"/>
                    <a:pt x="107" y="69"/>
                  </a:cubicBezTo>
                  <a:cubicBezTo>
                    <a:pt x="103" y="67"/>
                    <a:pt x="98" y="65"/>
                    <a:pt x="96" y="61"/>
                  </a:cubicBezTo>
                  <a:cubicBezTo>
                    <a:pt x="94" y="58"/>
                    <a:pt x="94" y="54"/>
                    <a:pt x="94" y="50"/>
                  </a:cubicBezTo>
                  <a:cubicBezTo>
                    <a:pt x="93" y="46"/>
                    <a:pt x="93" y="41"/>
                    <a:pt x="91" y="38"/>
                  </a:cubicBezTo>
                  <a:cubicBezTo>
                    <a:pt x="88" y="35"/>
                    <a:pt x="82" y="31"/>
                    <a:pt x="79" y="31"/>
                  </a:cubicBezTo>
                  <a:cubicBezTo>
                    <a:pt x="78" y="31"/>
                    <a:pt x="78" y="31"/>
                    <a:pt x="78" y="31"/>
                  </a:cubicBezTo>
                  <a:cubicBezTo>
                    <a:pt x="76" y="31"/>
                    <a:pt x="75" y="33"/>
                    <a:pt x="74" y="34"/>
                  </a:cubicBezTo>
                  <a:cubicBezTo>
                    <a:pt x="72" y="35"/>
                    <a:pt x="71" y="37"/>
                    <a:pt x="69" y="37"/>
                  </a:cubicBezTo>
                  <a:cubicBezTo>
                    <a:pt x="69" y="37"/>
                    <a:pt x="69" y="37"/>
                    <a:pt x="69" y="36"/>
                  </a:cubicBezTo>
                  <a:cubicBezTo>
                    <a:pt x="64" y="36"/>
                    <a:pt x="62" y="26"/>
                    <a:pt x="61" y="21"/>
                  </a:cubicBezTo>
                  <a:cubicBezTo>
                    <a:pt x="61" y="21"/>
                    <a:pt x="61" y="20"/>
                    <a:pt x="61" y="19"/>
                  </a:cubicBezTo>
                  <a:cubicBezTo>
                    <a:pt x="59" y="13"/>
                    <a:pt x="57" y="6"/>
                    <a:pt x="49" y="6"/>
                  </a:cubicBezTo>
                  <a:cubicBezTo>
                    <a:pt x="49" y="6"/>
                    <a:pt x="48" y="6"/>
                    <a:pt x="47" y="6"/>
                  </a:cubicBezTo>
                  <a:cubicBezTo>
                    <a:pt x="45" y="7"/>
                    <a:pt x="44" y="7"/>
                    <a:pt x="43" y="7"/>
                  </a:cubicBezTo>
                  <a:cubicBezTo>
                    <a:pt x="41" y="8"/>
                    <a:pt x="39" y="8"/>
                    <a:pt x="37" y="8"/>
                  </a:cubicBezTo>
                  <a:cubicBezTo>
                    <a:pt x="35" y="8"/>
                    <a:pt x="33" y="7"/>
                    <a:pt x="30" y="6"/>
                  </a:cubicBezTo>
                  <a:cubicBezTo>
                    <a:pt x="24" y="4"/>
                    <a:pt x="20" y="2"/>
                    <a:pt x="16" y="1"/>
                  </a:cubicBezTo>
                  <a:cubicBezTo>
                    <a:pt x="12" y="0"/>
                    <a:pt x="12" y="0"/>
                    <a:pt x="12" y="0"/>
                  </a:cubicBezTo>
                  <a:cubicBezTo>
                    <a:pt x="0" y="178"/>
                    <a:pt x="0" y="178"/>
                    <a:pt x="0" y="178"/>
                  </a:cubicBezTo>
                  <a:cubicBezTo>
                    <a:pt x="3" y="179"/>
                    <a:pt x="3" y="179"/>
                    <a:pt x="3" y="179"/>
                  </a:cubicBezTo>
                  <a:cubicBezTo>
                    <a:pt x="6" y="179"/>
                    <a:pt x="7" y="180"/>
                    <a:pt x="9" y="181"/>
                  </a:cubicBezTo>
                  <a:cubicBezTo>
                    <a:pt x="10" y="182"/>
                    <a:pt x="10" y="184"/>
                    <a:pt x="10" y="186"/>
                  </a:cubicBezTo>
                  <a:cubicBezTo>
                    <a:pt x="10" y="189"/>
                    <a:pt x="10" y="192"/>
                    <a:pt x="12" y="194"/>
                  </a:cubicBezTo>
                  <a:cubicBezTo>
                    <a:pt x="14" y="197"/>
                    <a:pt x="16" y="197"/>
                    <a:pt x="17" y="197"/>
                  </a:cubicBezTo>
                  <a:cubicBezTo>
                    <a:pt x="23" y="197"/>
                    <a:pt x="26" y="190"/>
                    <a:pt x="26" y="189"/>
                  </a:cubicBezTo>
                  <a:cubicBezTo>
                    <a:pt x="26" y="188"/>
                    <a:pt x="26" y="188"/>
                    <a:pt x="26" y="188"/>
                  </a:cubicBezTo>
                  <a:cubicBezTo>
                    <a:pt x="27" y="187"/>
                    <a:pt x="27" y="186"/>
                    <a:pt x="28" y="186"/>
                  </a:cubicBezTo>
                  <a:cubicBezTo>
                    <a:pt x="28" y="186"/>
                    <a:pt x="29" y="186"/>
                    <a:pt x="30" y="187"/>
                  </a:cubicBezTo>
                  <a:cubicBezTo>
                    <a:pt x="31" y="187"/>
                    <a:pt x="33" y="188"/>
                    <a:pt x="34" y="189"/>
                  </a:cubicBezTo>
                  <a:cubicBezTo>
                    <a:pt x="36" y="191"/>
                    <a:pt x="38" y="193"/>
                    <a:pt x="41" y="194"/>
                  </a:cubicBezTo>
                  <a:cubicBezTo>
                    <a:pt x="43" y="194"/>
                    <a:pt x="45" y="195"/>
                    <a:pt x="47" y="195"/>
                  </a:cubicBezTo>
                  <a:cubicBezTo>
                    <a:pt x="49" y="195"/>
                    <a:pt x="51" y="195"/>
                    <a:pt x="53" y="197"/>
                  </a:cubicBezTo>
                  <a:cubicBezTo>
                    <a:pt x="55" y="198"/>
                    <a:pt x="56" y="199"/>
                    <a:pt x="57" y="201"/>
                  </a:cubicBezTo>
                  <a:cubicBezTo>
                    <a:pt x="58" y="202"/>
                    <a:pt x="59" y="203"/>
                    <a:pt x="60" y="204"/>
                  </a:cubicBezTo>
                  <a:cubicBezTo>
                    <a:pt x="63" y="208"/>
                    <a:pt x="67" y="210"/>
                    <a:pt x="71" y="211"/>
                  </a:cubicBezTo>
                  <a:cubicBezTo>
                    <a:pt x="77" y="213"/>
                    <a:pt x="81" y="214"/>
                    <a:pt x="86" y="214"/>
                  </a:cubicBezTo>
                  <a:cubicBezTo>
                    <a:pt x="89" y="214"/>
                    <a:pt x="92" y="214"/>
                    <a:pt x="95" y="212"/>
                  </a:cubicBezTo>
                  <a:cubicBezTo>
                    <a:pt x="98" y="211"/>
                    <a:pt x="100" y="209"/>
                    <a:pt x="103" y="208"/>
                  </a:cubicBezTo>
                  <a:cubicBezTo>
                    <a:pt x="106" y="205"/>
                    <a:pt x="110" y="203"/>
                    <a:pt x="113" y="202"/>
                  </a:cubicBezTo>
                  <a:cubicBezTo>
                    <a:pt x="114" y="202"/>
                    <a:pt x="115" y="202"/>
                    <a:pt x="116" y="202"/>
                  </a:cubicBezTo>
                  <a:cubicBezTo>
                    <a:pt x="122" y="201"/>
                    <a:pt x="130" y="201"/>
                    <a:pt x="132" y="196"/>
                  </a:cubicBezTo>
                  <a:cubicBezTo>
                    <a:pt x="133" y="194"/>
                    <a:pt x="133" y="191"/>
                    <a:pt x="131" y="188"/>
                  </a:cubicBezTo>
                  <a:cubicBezTo>
                    <a:pt x="130" y="186"/>
                    <a:pt x="130" y="186"/>
                    <a:pt x="130" y="186"/>
                  </a:cubicBezTo>
                  <a:cubicBezTo>
                    <a:pt x="128" y="187"/>
                    <a:pt x="128" y="187"/>
                    <a:pt x="128" y="187"/>
                  </a:cubicBezTo>
                  <a:cubicBezTo>
                    <a:pt x="128" y="187"/>
                    <a:pt x="127" y="187"/>
                    <a:pt x="126" y="187"/>
                  </a:cubicBezTo>
                  <a:cubicBezTo>
                    <a:pt x="126" y="187"/>
                    <a:pt x="125" y="187"/>
                    <a:pt x="125" y="186"/>
                  </a:cubicBezTo>
                  <a:cubicBezTo>
                    <a:pt x="124" y="185"/>
                    <a:pt x="124" y="183"/>
                    <a:pt x="126" y="181"/>
                  </a:cubicBezTo>
                  <a:cubicBezTo>
                    <a:pt x="128" y="178"/>
                    <a:pt x="131" y="176"/>
                    <a:pt x="135" y="176"/>
                  </a:cubicBezTo>
                  <a:cubicBezTo>
                    <a:pt x="137" y="176"/>
                    <a:pt x="139" y="176"/>
                    <a:pt x="141" y="178"/>
                  </a:cubicBezTo>
                  <a:cubicBezTo>
                    <a:pt x="144" y="180"/>
                    <a:pt x="144" y="186"/>
                    <a:pt x="143" y="189"/>
                  </a:cubicBezTo>
                  <a:cubicBezTo>
                    <a:pt x="142" y="191"/>
                    <a:pt x="140" y="192"/>
                    <a:pt x="138" y="194"/>
                  </a:cubicBezTo>
                  <a:cubicBezTo>
                    <a:pt x="136" y="196"/>
                    <a:pt x="133" y="197"/>
                    <a:pt x="131" y="201"/>
                  </a:cubicBezTo>
                  <a:cubicBezTo>
                    <a:pt x="131" y="202"/>
                    <a:pt x="130" y="205"/>
                    <a:pt x="131" y="207"/>
                  </a:cubicBezTo>
                  <a:cubicBezTo>
                    <a:pt x="132" y="208"/>
                    <a:pt x="133" y="209"/>
                    <a:pt x="136" y="209"/>
                  </a:cubicBezTo>
                  <a:cubicBezTo>
                    <a:pt x="140" y="209"/>
                    <a:pt x="146" y="207"/>
                    <a:pt x="146" y="206"/>
                  </a:cubicBezTo>
                  <a:cubicBezTo>
                    <a:pt x="148" y="205"/>
                    <a:pt x="150" y="203"/>
                    <a:pt x="152" y="202"/>
                  </a:cubicBezTo>
                  <a:cubicBezTo>
                    <a:pt x="152" y="200"/>
                    <a:pt x="154" y="198"/>
                    <a:pt x="155" y="198"/>
                  </a:cubicBezTo>
                  <a:cubicBezTo>
                    <a:pt x="155" y="198"/>
                    <a:pt x="155" y="199"/>
                    <a:pt x="154" y="202"/>
                  </a:cubicBezTo>
                  <a:cubicBezTo>
                    <a:pt x="154" y="203"/>
                    <a:pt x="154" y="205"/>
                    <a:pt x="154" y="207"/>
                  </a:cubicBezTo>
                  <a:cubicBezTo>
                    <a:pt x="154" y="211"/>
                    <a:pt x="156" y="213"/>
                    <a:pt x="158" y="215"/>
                  </a:cubicBezTo>
                  <a:cubicBezTo>
                    <a:pt x="159" y="215"/>
                    <a:pt x="160" y="216"/>
                    <a:pt x="161" y="217"/>
                  </a:cubicBezTo>
                  <a:cubicBezTo>
                    <a:pt x="161" y="218"/>
                    <a:pt x="162" y="220"/>
                    <a:pt x="162" y="221"/>
                  </a:cubicBezTo>
                  <a:cubicBezTo>
                    <a:pt x="163" y="225"/>
                    <a:pt x="164" y="231"/>
                    <a:pt x="170" y="231"/>
                  </a:cubicBezTo>
                  <a:cubicBezTo>
                    <a:pt x="171" y="231"/>
                    <a:pt x="172" y="230"/>
                    <a:pt x="173" y="230"/>
                  </a:cubicBezTo>
                  <a:cubicBezTo>
                    <a:pt x="176" y="229"/>
                    <a:pt x="177" y="227"/>
                    <a:pt x="179" y="225"/>
                  </a:cubicBezTo>
                  <a:cubicBezTo>
                    <a:pt x="180" y="224"/>
                    <a:pt x="181" y="223"/>
                    <a:pt x="181" y="223"/>
                  </a:cubicBezTo>
                  <a:cubicBezTo>
                    <a:pt x="181" y="223"/>
                    <a:pt x="182" y="223"/>
                    <a:pt x="182" y="223"/>
                  </a:cubicBezTo>
                  <a:cubicBezTo>
                    <a:pt x="183" y="223"/>
                    <a:pt x="184" y="223"/>
                    <a:pt x="186" y="224"/>
                  </a:cubicBezTo>
                  <a:cubicBezTo>
                    <a:pt x="188" y="224"/>
                    <a:pt x="190" y="225"/>
                    <a:pt x="192" y="225"/>
                  </a:cubicBezTo>
                  <a:cubicBezTo>
                    <a:pt x="192" y="225"/>
                    <a:pt x="193" y="225"/>
                    <a:pt x="193" y="225"/>
                  </a:cubicBezTo>
                  <a:cubicBezTo>
                    <a:pt x="199" y="225"/>
                    <a:pt x="204" y="220"/>
                    <a:pt x="206" y="219"/>
                  </a:cubicBezTo>
                  <a:cubicBezTo>
                    <a:pt x="212" y="213"/>
                    <a:pt x="217" y="209"/>
                    <a:pt x="223" y="206"/>
                  </a:cubicBezTo>
                  <a:cubicBezTo>
                    <a:pt x="228" y="204"/>
                    <a:pt x="232" y="201"/>
                    <a:pt x="236" y="198"/>
                  </a:cubicBezTo>
                  <a:cubicBezTo>
                    <a:pt x="244" y="193"/>
                    <a:pt x="251" y="188"/>
                    <a:pt x="261" y="188"/>
                  </a:cubicBezTo>
                  <a:cubicBezTo>
                    <a:pt x="263" y="188"/>
                    <a:pt x="265" y="189"/>
                    <a:pt x="267" y="189"/>
                  </a:cubicBezTo>
                  <a:cubicBezTo>
                    <a:pt x="270" y="190"/>
                    <a:pt x="271" y="190"/>
                    <a:pt x="273" y="191"/>
                  </a:cubicBezTo>
                  <a:cubicBezTo>
                    <a:pt x="277" y="192"/>
                    <a:pt x="282" y="194"/>
                    <a:pt x="287" y="194"/>
                  </a:cubicBezTo>
                  <a:cubicBezTo>
                    <a:pt x="287" y="194"/>
                    <a:pt x="288" y="194"/>
                    <a:pt x="288" y="194"/>
                  </a:cubicBezTo>
                  <a:cubicBezTo>
                    <a:pt x="291" y="194"/>
                    <a:pt x="293" y="193"/>
                    <a:pt x="295" y="192"/>
                  </a:cubicBezTo>
                  <a:cubicBezTo>
                    <a:pt x="296" y="192"/>
                    <a:pt x="298" y="192"/>
                    <a:pt x="299" y="191"/>
                  </a:cubicBezTo>
                  <a:cubicBezTo>
                    <a:pt x="300" y="191"/>
                    <a:pt x="300" y="191"/>
                    <a:pt x="300" y="191"/>
                  </a:cubicBezTo>
                  <a:cubicBezTo>
                    <a:pt x="301" y="191"/>
                    <a:pt x="302" y="191"/>
                    <a:pt x="303" y="192"/>
                  </a:cubicBezTo>
                  <a:cubicBezTo>
                    <a:pt x="304" y="192"/>
                    <a:pt x="306" y="192"/>
                    <a:pt x="307" y="192"/>
                  </a:cubicBezTo>
                  <a:cubicBezTo>
                    <a:pt x="308" y="192"/>
                    <a:pt x="309" y="192"/>
                    <a:pt x="310" y="192"/>
                  </a:cubicBezTo>
                  <a:cubicBezTo>
                    <a:pt x="314" y="191"/>
                    <a:pt x="317" y="188"/>
                    <a:pt x="320" y="183"/>
                  </a:cubicBezTo>
                  <a:cubicBezTo>
                    <a:pt x="321" y="180"/>
                    <a:pt x="321" y="180"/>
                    <a:pt x="321" y="180"/>
                  </a:cubicBezTo>
                  <a:lnTo>
                    <a:pt x="318" y="179"/>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FD3CD14B-0EF0-4F57-8D8E-BB0DA6E47910}"/>
                </a:ext>
              </a:extLst>
            </p:cNvPr>
            <p:cNvSpPr>
              <a:spLocks/>
            </p:cNvSpPr>
            <p:nvPr/>
          </p:nvSpPr>
          <p:spPr bwMode="auto">
            <a:xfrm>
              <a:off x="3926" y="3757"/>
              <a:ext cx="61" cy="84"/>
            </a:xfrm>
            <a:custGeom>
              <a:avLst/>
              <a:gdLst>
                <a:gd name="T0" fmla="*/ 12 w 21"/>
                <a:gd name="T1" fmla="*/ 0 h 29"/>
                <a:gd name="T2" fmla="*/ 11 w 21"/>
                <a:gd name="T3" fmla="*/ 0 h 29"/>
                <a:gd name="T4" fmla="*/ 4 w 21"/>
                <a:gd name="T5" fmla="*/ 3 h 29"/>
                <a:gd name="T6" fmla="*/ 2 w 21"/>
                <a:gd name="T7" fmla="*/ 20 h 29"/>
                <a:gd name="T8" fmla="*/ 5 w 21"/>
                <a:gd name="T9" fmla="*/ 27 h 29"/>
                <a:gd name="T10" fmla="*/ 9 w 21"/>
                <a:gd name="T11" fmla="*/ 29 h 29"/>
                <a:gd name="T12" fmla="*/ 20 w 21"/>
                <a:gd name="T13" fmla="*/ 18 h 29"/>
                <a:gd name="T14" fmla="*/ 17 w 21"/>
                <a:gd name="T15" fmla="*/ 3 h 29"/>
                <a:gd name="T16" fmla="*/ 12 w 21"/>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9">
                  <a:moveTo>
                    <a:pt x="12" y="0"/>
                  </a:moveTo>
                  <a:cubicBezTo>
                    <a:pt x="12" y="0"/>
                    <a:pt x="11" y="0"/>
                    <a:pt x="11" y="0"/>
                  </a:cubicBezTo>
                  <a:cubicBezTo>
                    <a:pt x="8" y="0"/>
                    <a:pt x="6" y="1"/>
                    <a:pt x="4" y="3"/>
                  </a:cubicBezTo>
                  <a:cubicBezTo>
                    <a:pt x="0" y="8"/>
                    <a:pt x="2" y="16"/>
                    <a:pt x="2" y="20"/>
                  </a:cubicBezTo>
                  <a:cubicBezTo>
                    <a:pt x="3" y="22"/>
                    <a:pt x="4" y="25"/>
                    <a:pt x="5" y="27"/>
                  </a:cubicBezTo>
                  <a:cubicBezTo>
                    <a:pt x="6" y="28"/>
                    <a:pt x="7" y="29"/>
                    <a:pt x="9" y="29"/>
                  </a:cubicBezTo>
                  <a:cubicBezTo>
                    <a:pt x="14" y="29"/>
                    <a:pt x="20" y="21"/>
                    <a:pt x="20" y="18"/>
                  </a:cubicBezTo>
                  <a:cubicBezTo>
                    <a:pt x="21" y="15"/>
                    <a:pt x="20" y="7"/>
                    <a:pt x="17" y="3"/>
                  </a:cubicBezTo>
                  <a:cubicBezTo>
                    <a:pt x="16" y="1"/>
                    <a:pt x="14" y="0"/>
                    <a:pt x="12" y="0"/>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3DB1F39A-16FB-45B5-9C72-DB9087EDD195}"/>
                </a:ext>
              </a:extLst>
            </p:cNvPr>
            <p:cNvSpPr>
              <a:spLocks/>
            </p:cNvSpPr>
            <p:nvPr/>
          </p:nvSpPr>
          <p:spPr bwMode="auto">
            <a:xfrm>
              <a:off x="4319" y="3812"/>
              <a:ext cx="80" cy="90"/>
            </a:xfrm>
            <a:custGeom>
              <a:avLst/>
              <a:gdLst>
                <a:gd name="T0" fmla="*/ 21 w 28"/>
                <a:gd name="T1" fmla="*/ 9 h 31"/>
                <a:gd name="T2" fmla="*/ 20 w 28"/>
                <a:gd name="T3" fmla="*/ 9 h 31"/>
                <a:gd name="T4" fmla="*/ 18 w 28"/>
                <a:gd name="T5" fmla="*/ 6 h 31"/>
                <a:gd name="T6" fmla="*/ 9 w 28"/>
                <a:gd name="T7" fmla="*/ 0 h 31"/>
                <a:gd name="T8" fmla="*/ 3 w 28"/>
                <a:gd name="T9" fmla="*/ 4 h 31"/>
                <a:gd name="T10" fmla="*/ 3 w 28"/>
                <a:gd name="T11" fmla="*/ 17 h 31"/>
                <a:gd name="T12" fmla="*/ 14 w 28"/>
                <a:gd name="T13" fmla="*/ 31 h 31"/>
                <a:gd name="T14" fmla="*/ 14 w 28"/>
                <a:gd name="T15" fmla="*/ 31 h 31"/>
                <a:gd name="T16" fmla="*/ 25 w 28"/>
                <a:gd name="T17" fmla="*/ 22 h 31"/>
                <a:gd name="T18" fmla="*/ 21 w 28"/>
                <a:gd name="T19"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31">
                  <a:moveTo>
                    <a:pt x="21" y="9"/>
                  </a:moveTo>
                  <a:cubicBezTo>
                    <a:pt x="20" y="9"/>
                    <a:pt x="20" y="9"/>
                    <a:pt x="20" y="9"/>
                  </a:cubicBezTo>
                  <a:cubicBezTo>
                    <a:pt x="19" y="8"/>
                    <a:pt x="19" y="7"/>
                    <a:pt x="18" y="6"/>
                  </a:cubicBezTo>
                  <a:cubicBezTo>
                    <a:pt x="16" y="4"/>
                    <a:pt x="13" y="0"/>
                    <a:pt x="9" y="0"/>
                  </a:cubicBezTo>
                  <a:cubicBezTo>
                    <a:pt x="6" y="0"/>
                    <a:pt x="4" y="1"/>
                    <a:pt x="3" y="4"/>
                  </a:cubicBezTo>
                  <a:cubicBezTo>
                    <a:pt x="0" y="8"/>
                    <a:pt x="2" y="14"/>
                    <a:pt x="3" y="17"/>
                  </a:cubicBezTo>
                  <a:cubicBezTo>
                    <a:pt x="5" y="21"/>
                    <a:pt x="11" y="31"/>
                    <a:pt x="14" y="31"/>
                  </a:cubicBezTo>
                  <a:cubicBezTo>
                    <a:pt x="14" y="31"/>
                    <a:pt x="14" y="31"/>
                    <a:pt x="14" y="31"/>
                  </a:cubicBezTo>
                  <a:cubicBezTo>
                    <a:pt x="19" y="31"/>
                    <a:pt x="24" y="26"/>
                    <a:pt x="25" y="22"/>
                  </a:cubicBezTo>
                  <a:cubicBezTo>
                    <a:pt x="28" y="15"/>
                    <a:pt x="24" y="12"/>
                    <a:pt x="21" y="9"/>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9699ADB1-AAF9-4E3A-8227-B578BC5A6847}"/>
                </a:ext>
              </a:extLst>
            </p:cNvPr>
            <p:cNvSpPr>
              <a:spLocks/>
            </p:cNvSpPr>
            <p:nvPr/>
          </p:nvSpPr>
          <p:spPr bwMode="auto">
            <a:xfrm>
              <a:off x="4004" y="3899"/>
              <a:ext cx="378" cy="418"/>
            </a:xfrm>
            <a:custGeom>
              <a:avLst/>
              <a:gdLst>
                <a:gd name="T0" fmla="*/ 56 w 131"/>
                <a:gd name="T1" fmla="*/ 142 h 145"/>
                <a:gd name="T2" fmla="*/ 52 w 131"/>
                <a:gd name="T3" fmla="*/ 138 h 145"/>
                <a:gd name="T4" fmla="*/ 48 w 131"/>
                <a:gd name="T5" fmla="*/ 139 h 145"/>
                <a:gd name="T6" fmla="*/ 39 w 131"/>
                <a:gd name="T7" fmla="*/ 141 h 145"/>
                <a:gd name="T8" fmla="*/ 34 w 131"/>
                <a:gd name="T9" fmla="*/ 129 h 145"/>
                <a:gd name="T10" fmla="*/ 40 w 131"/>
                <a:gd name="T11" fmla="*/ 127 h 145"/>
                <a:gd name="T12" fmla="*/ 31 w 131"/>
                <a:gd name="T13" fmla="*/ 124 h 145"/>
                <a:gd name="T14" fmla="*/ 15 w 131"/>
                <a:gd name="T15" fmla="*/ 93 h 145"/>
                <a:gd name="T16" fmla="*/ 14 w 131"/>
                <a:gd name="T17" fmla="*/ 86 h 145"/>
                <a:gd name="T18" fmla="*/ 18 w 131"/>
                <a:gd name="T19" fmla="*/ 73 h 145"/>
                <a:gd name="T20" fmla="*/ 12 w 131"/>
                <a:gd name="T21" fmla="*/ 59 h 145"/>
                <a:gd name="T22" fmla="*/ 0 w 131"/>
                <a:gd name="T23" fmla="*/ 18 h 145"/>
                <a:gd name="T24" fmla="*/ 10 w 131"/>
                <a:gd name="T25" fmla="*/ 0 h 145"/>
                <a:gd name="T26" fmla="*/ 22 w 131"/>
                <a:gd name="T27" fmla="*/ 8 h 145"/>
                <a:gd name="T28" fmla="*/ 36 w 131"/>
                <a:gd name="T29" fmla="*/ 19 h 145"/>
                <a:gd name="T30" fmla="*/ 55 w 131"/>
                <a:gd name="T31" fmla="*/ 27 h 145"/>
                <a:gd name="T32" fmla="*/ 60 w 131"/>
                <a:gd name="T33" fmla="*/ 29 h 145"/>
                <a:gd name="T34" fmla="*/ 68 w 131"/>
                <a:gd name="T35" fmla="*/ 27 h 145"/>
                <a:gd name="T36" fmla="*/ 75 w 131"/>
                <a:gd name="T37" fmla="*/ 26 h 145"/>
                <a:gd name="T38" fmla="*/ 85 w 131"/>
                <a:gd name="T39" fmla="*/ 23 h 145"/>
                <a:gd name="T40" fmla="*/ 91 w 131"/>
                <a:gd name="T41" fmla="*/ 23 h 145"/>
                <a:gd name="T42" fmla="*/ 99 w 131"/>
                <a:gd name="T43" fmla="*/ 22 h 145"/>
                <a:gd name="T44" fmla="*/ 108 w 131"/>
                <a:gd name="T45" fmla="*/ 20 h 145"/>
                <a:gd name="T46" fmla="*/ 112 w 131"/>
                <a:gd name="T47" fmla="*/ 18 h 145"/>
                <a:gd name="T48" fmla="*/ 116 w 131"/>
                <a:gd name="T49" fmla="*/ 17 h 145"/>
                <a:gd name="T50" fmla="*/ 128 w 131"/>
                <a:gd name="T51" fmla="*/ 40 h 145"/>
                <a:gd name="T52" fmla="*/ 126 w 131"/>
                <a:gd name="T53" fmla="*/ 52 h 145"/>
                <a:gd name="T54" fmla="*/ 126 w 131"/>
                <a:gd name="T55" fmla="*/ 69 h 145"/>
                <a:gd name="T56" fmla="*/ 119 w 131"/>
                <a:gd name="T57" fmla="*/ 86 h 145"/>
                <a:gd name="T58" fmla="*/ 115 w 131"/>
                <a:gd name="T59" fmla="*/ 82 h 145"/>
                <a:gd name="T60" fmla="*/ 108 w 131"/>
                <a:gd name="T61" fmla="*/ 110 h 145"/>
                <a:gd name="T62" fmla="*/ 106 w 131"/>
                <a:gd name="T63" fmla="*/ 115 h 145"/>
                <a:gd name="T64" fmla="*/ 104 w 131"/>
                <a:gd name="T65" fmla="*/ 132 h 145"/>
                <a:gd name="T66" fmla="*/ 98 w 131"/>
                <a:gd name="T67" fmla="*/ 134 h 145"/>
                <a:gd name="T68" fmla="*/ 87 w 131"/>
                <a:gd name="T69" fmla="*/ 110 h 145"/>
                <a:gd name="T70" fmla="*/ 86 w 131"/>
                <a:gd name="T71" fmla="*/ 117 h 145"/>
                <a:gd name="T72" fmla="*/ 78 w 131"/>
                <a:gd name="T73" fmla="*/ 132 h 145"/>
                <a:gd name="T74" fmla="*/ 74 w 131"/>
                <a:gd name="T75" fmla="*/ 131 h 145"/>
                <a:gd name="T76" fmla="*/ 64 w 131"/>
                <a:gd name="T77"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1" h="145">
                  <a:moveTo>
                    <a:pt x="64" y="145"/>
                  </a:moveTo>
                  <a:cubicBezTo>
                    <a:pt x="61" y="145"/>
                    <a:pt x="59" y="144"/>
                    <a:pt x="56" y="142"/>
                  </a:cubicBezTo>
                  <a:cubicBezTo>
                    <a:pt x="55" y="142"/>
                    <a:pt x="55" y="141"/>
                    <a:pt x="54" y="140"/>
                  </a:cubicBezTo>
                  <a:cubicBezTo>
                    <a:pt x="53" y="139"/>
                    <a:pt x="53" y="138"/>
                    <a:pt x="52" y="138"/>
                  </a:cubicBezTo>
                  <a:cubicBezTo>
                    <a:pt x="52" y="138"/>
                    <a:pt x="52" y="138"/>
                    <a:pt x="51" y="138"/>
                  </a:cubicBezTo>
                  <a:cubicBezTo>
                    <a:pt x="50" y="138"/>
                    <a:pt x="49" y="139"/>
                    <a:pt x="48" y="139"/>
                  </a:cubicBezTo>
                  <a:cubicBezTo>
                    <a:pt x="46" y="140"/>
                    <a:pt x="44" y="141"/>
                    <a:pt x="42" y="141"/>
                  </a:cubicBezTo>
                  <a:cubicBezTo>
                    <a:pt x="41" y="141"/>
                    <a:pt x="40" y="141"/>
                    <a:pt x="39" y="141"/>
                  </a:cubicBezTo>
                  <a:cubicBezTo>
                    <a:pt x="36" y="140"/>
                    <a:pt x="33" y="138"/>
                    <a:pt x="33" y="135"/>
                  </a:cubicBezTo>
                  <a:cubicBezTo>
                    <a:pt x="32" y="134"/>
                    <a:pt x="32" y="131"/>
                    <a:pt x="34" y="129"/>
                  </a:cubicBezTo>
                  <a:cubicBezTo>
                    <a:pt x="35" y="127"/>
                    <a:pt x="37" y="127"/>
                    <a:pt x="39" y="127"/>
                  </a:cubicBezTo>
                  <a:cubicBezTo>
                    <a:pt x="40" y="127"/>
                    <a:pt x="40" y="127"/>
                    <a:pt x="40" y="127"/>
                  </a:cubicBezTo>
                  <a:cubicBezTo>
                    <a:pt x="39" y="126"/>
                    <a:pt x="38" y="126"/>
                    <a:pt x="36" y="125"/>
                  </a:cubicBezTo>
                  <a:cubicBezTo>
                    <a:pt x="35" y="125"/>
                    <a:pt x="33" y="124"/>
                    <a:pt x="31" y="124"/>
                  </a:cubicBezTo>
                  <a:cubicBezTo>
                    <a:pt x="26" y="121"/>
                    <a:pt x="21" y="114"/>
                    <a:pt x="17" y="105"/>
                  </a:cubicBezTo>
                  <a:cubicBezTo>
                    <a:pt x="16" y="101"/>
                    <a:pt x="15" y="97"/>
                    <a:pt x="15" y="93"/>
                  </a:cubicBezTo>
                  <a:cubicBezTo>
                    <a:pt x="15" y="91"/>
                    <a:pt x="15" y="89"/>
                    <a:pt x="14" y="87"/>
                  </a:cubicBezTo>
                  <a:cubicBezTo>
                    <a:pt x="14" y="86"/>
                    <a:pt x="14" y="86"/>
                    <a:pt x="14" y="86"/>
                  </a:cubicBezTo>
                  <a:cubicBezTo>
                    <a:pt x="13" y="81"/>
                    <a:pt x="12" y="77"/>
                    <a:pt x="14" y="74"/>
                  </a:cubicBezTo>
                  <a:cubicBezTo>
                    <a:pt x="15" y="73"/>
                    <a:pt x="16" y="73"/>
                    <a:pt x="18" y="73"/>
                  </a:cubicBezTo>
                  <a:cubicBezTo>
                    <a:pt x="18" y="73"/>
                    <a:pt x="18" y="73"/>
                    <a:pt x="18" y="73"/>
                  </a:cubicBezTo>
                  <a:cubicBezTo>
                    <a:pt x="17" y="68"/>
                    <a:pt x="14" y="63"/>
                    <a:pt x="12" y="59"/>
                  </a:cubicBezTo>
                  <a:cubicBezTo>
                    <a:pt x="10" y="55"/>
                    <a:pt x="8" y="52"/>
                    <a:pt x="6" y="48"/>
                  </a:cubicBezTo>
                  <a:cubicBezTo>
                    <a:pt x="2" y="38"/>
                    <a:pt x="1" y="27"/>
                    <a:pt x="0" y="18"/>
                  </a:cubicBezTo>
                  <a:cubicBezTo>
                    <a:pt x="0" y="14"/>
                    <a:pt x="1" y="6"/>
                    <a:pt x="5" y="3"/>
                  </a:cubicBezTo>
                  <a:cubicBezTo>
                    <a:pt x="6" y="1"/>
                    <a:pt x="8" y="0"/>
                    <a:pt x="10" y="0"/>
                  </a:cubicBezTo>
                  <a:cubicBezTo>
                    <a:pt x="12" y="0"/>
                    <a:pt x="13" y="0"/>
                    <a:pt x="14" y="1"/>
                  </a:cubicBezTo>
                  <a:cubicBezTo>
                    <a:pt x="17" y="3"/>
                    <a:pt x="20" y="6"/>
                    <a:pt x="22" y="8"/>
                  </a:cubicBezTo>
                  <a:cubicBezTo>
                    <a:pt x="23" y="10"/>
                    <a:pt x="24" y="11"/>
                    <a:pt x="25" y="12"/>
                  </a:cubicBezTo>
                  <a:cubicBezTo>
                    <a:pt x="28" y="14"/>
                    <a:pt x="32" y="17"/>
                    <a:pt x="36" y="19"/>
                  </a:cubicBezTo>
                  <a:cubicBezTo>
                    <a:pt x="38" y="21"/>
                    <a:pt x="41" y="22"/>
                    <a:pt x="44" y="22"/>
                  </a:cubicBezTo>
                  <a:cubicBezTo>
                    <a:pt x="47" y="24"/>
                    <a:pt x="51" y="25"/>
                    <a:pt x="55" y="27"/>
                  </a:cubicBezTo>
                  <a:cubicBezTo>
                    <a:pt x="57" y="28"/>
                    <a:pt x="58" y="29"/>
                    <a:pt x="60" y="29"/>
                  </a:cubicBezTo>
                  <a:cubicBezTo>
                    <a:pt x="60" y="29"/>
                    <a:pt x="60" y="29"/>
                    <a:pt x="60" y="29"/>
                  </a:cubicBezTo>
                  <a:cubicBezTo>
                    <a:pt x="61" y="29"/>
                    <a:pt x="63" y="28"/>
                    <a:pt x="64" y="28"/>
                  </a:cubicBezTo>
                  <a:cubicBezTo>
                    <a:pt x="65" y="28"/>
                    <a:pt x="66" y="28"/>
                    <a:pt x="68" y="27"/>
                  </a:cubicBezTo>
                  <a:cubicBezTo>
                    <a:pt x="69" y="27"/>
                    <a:pt x="70" y="27"/>
                    <a:pt x="70" y="27"/>
                  </a:cubicBezTo>
                  <a:cubicBezTo>
                    <a:pt x="72" y="27"/>
                    <a:pt x="73" y="27"/>
                    <a:pt x="75" y="26"/>
                  </a:cubicBezTo>
                  <a:cubicBezTo>
                    <a:pt x="76" y="26"/>
                    <a:pt x="77" y="25"/>
                    <a:pt x="77" y="25"/>
                  </a:cubicBezTo>
                  <a:cubicBezTo>
                    <a:pt x="80" y="24"/>
                    <a:pt x="82" y="23"/>
                    <a:pt x="85" y="23"/>
                  </a:cubicBezTo>
                  <a:cubicBezTo>
                    <a:pt x="86" y="23"/>
                    <a:pt x="86" y="23"/>
                    <a:pt x="87" y="23"/>
                  </a:cubicBezTo>
                  <a:cubicBezTo>
                    <a:pt x="89" y="23"/>
                    <a:pt x="90" y="23"/>
                    <a:pt x="91" y="23"/>
                  </a:cubicBezTo>
                  <a:cubicBezTo>
                    <a:pt x="92" y="23"/>
                    <a:pt x="93" y="23"/>
                    <a:pt x="94" y="23"/>
                  </a:cubicBezTo>
                  <a:cubicBezTo>
                    <a:pt x="96" y="23"/>
                    <a:pt x="97" y="23"/>
                    <a:pt x="99" y="22"/>
                  </a:cubicBezTo>
                  <a:cubicBezTo>
                    <a:pt x="101" y="20"/>
                    <a:pt x="104" y="20"/>
                    <a:pt x="106" y="20"/>
                  </a:cubicBezTo>
                  <a:cubicBezTo>
                    <a:pt x="108" y="20"/>
                    <a:pt x="108" y="20"/>
                    <a:pt x="108" y="20"/>
                  </a:cubicBezTo>
                  <a:cubicBezTo>
                    <a:pt x="110" y="20"/>
                    <a:pt x="111" y="20"/>
                    <a:pt x="111" y="19"/>
                  </a:cubicBezTo>
                  <a:cubicBezTo>
                    <a:pt x="112" y="18"/>
                    <a:pt x="112" y="18"/>
                    <a:pt x="112" y="18"/>
                  </a:cubicBezTo>
                  <a:cubicBezTo>
                    <a:pt x="113" y="18"/>
                    <a:pt x="113" y="18"/>
                    <a:pt x="113" y="18"/>
                  </a:cubicBezTo>
                  <a:cubicBezTo>
                    <a:pt x="114" y="17"/>
                    <a:pt x="115" y="17"/>
                    <a:pt x="116" y="17"/>
                  </a:cubicBezTo>
                  <a:cubicBezTo>
                    <a:pt x="122" y="17"/>
                    <a:pt x="127" y="21"/>
                    <a:pt x="128" y="25"/>
                  </a:cubicBezTo>
                  <a:cubicBezTo>
                    <a:pt x="131" y="31"/>
                    <a:pt x="129" y="36"/>
                    <a:pt x="128" y="40"/>
                  </a:cubicBezTo>
                  <a:cubicBezTo>
                    <a:pt x="127" y="42"/>
                    <a:pt x="126" y="44"/>
                    <a:pt x="126" y="45"/>
                  </a:cubicBezTo>
                  <a:cubicBezTo>
                    <a:pt x="126" y="48"/>
                    <a:pt x="126" y="50"/>
                    <a:pt x="126" y="52"/>
                  </a:cubicBezTo>
                  <a:cubicBezTo>
                    <a:pt x="126" y="55"/>
                    <a:pt x="127" y="57"/>
                    <a:pt x="126" y="60"/>
                  </a:cubicBezTo>
                  <a:cubicBezTo>
                    <a:pt x="126" y="63"/>
                    <a:pt x="126" y="66"/>
                    <a:pt x="126" y="69"/>
                  </a:cubicBezTo>
                  <a:cubicBezTo>
                    <a:pt x="126" y="71"/>
                    <a:pt x="126" y="73"/>
                    <a:pt x="126" y="75"/>
                  </a:cubicBezTo>
                  <a:cubicBezTo>
                    <a:pt x="126" y="77"/>
                    <a:pt x="125" y="86"/>
                    <a:pt x="119" y="86"/>
                  </a:cubicBezTo>
                  <a:cubicBezTo>
                    <a:pt x="119" y="86"/>
                    <a:pt x="118" y="86"/>
                    <a:pt x="118" y="86"/>
                  </a:cubicBezTo>
                  <a:cubicBezTo>
                    <a:pt x="116" y="85"/>
                    <a:pt x="115" y="84"/>
                    <a:pt x="115" y="82"/>
                  </a:cubicBezTo>
                  <a:cubicBezTo>
                    <a:pt x="110" y="88"/>
                    <a:pt x="109" y="94"/>
                    <a:pt x="111" y="100"/>
                  </a:cubicBezTo>
                  <a:cubicBezTo>
                    <a:pt x="112" y="105"/>
                    <a:pt x="111" y="108"/>
                    <a:pt x="108" y="110"/>
                  </a:cubicBezTo>
                  <a:cubicBezTo>
                    <a:pt x="106" y="111"/>
                    <a:pt x="106" y="111"/>
                    <a:pt x="105" y="113"/>
                  </a:cubicBezTo>
                  <a:cubicBezTo>
                    <a:pt x="105" y="113"/>
                    <a:pt x="105" y="114"/>
                    <a:pt x="106" y="115"/>
                  </a:cubicBezTo>
                  <a:cubicBezTo>
                    <a:pt x="106" y="116"/>
                    <a:pt x="107" y="117"/>
                    <a:pt x="107" y="118"/>
                  </a:cubicBezTo>
                  <a:cubicBezTo>
                    <a:pt x="107" y="120"/>
                    <a:pt x="108" y="128"/>
                    <a:pt x="104" y="132"/>
                  </a:cubicBezTo>
                  <a:cubicBezTo>
                    <a:pt x="103" y="133"/>
                    <a:pt x="102" y="134"/>
                    <a:pt x="100" y="134"/>
                  </a:cubicBezTo>
                  <a:cubicBezTo>
                    <a:pt x="99" y="134"/>
                    <a:pt x="98" y="134"/>
                    <a:pt x="98" y="134"/>
                  </a:cubicBezTo>
                  <a:cubicBezTo>
                    <a:pt x="92" y="132"/>
                    <a:pt x="92" y="121"/>
                    <a:pt x="92" y="119"/>
                  </a:cubicBezTo>
                  <a:cubicBezTo>
                    <a:pt x="92" y="117"/>
                    <a:pt x="89" y="111"/>
                    <a:pt x="87" y="110"/>
                  </a:cubicBezTo>
                  <a:cubicBezTo>
                    <a:pt x="87" y="111"/>
                    <a:pt x="87" y="111"/>
                    <a:pt x="86" y="112"/>
                  </a:cubicBezTo>
                  <a:cubicBezTo>
                    <a:pt x="86" y="113"/>
                    <a:pt x="86" y="115"/>
                    <a:pt x="86" y="117"/>
                  </a:cubicBezTo>
                  <a:cubicBezTo>
                    <a:pt x="86" y="121"/>
                    <a:pt x="87" y="127"/>
                    <a:pt x="83" y="130"/>
                  </a:cubicBezTo>
                  <a:cubicBezTo>
                    <a:pt x="82" y="132"/>
                    <a:pt x="80" y="132"/>
                    <a:pt x="78" y="132"/>
                  </a:cubicBezTo>
                  <a:cubicBezTo>
                    <a:pt x="76" y="132"/>
                    <a:pt x="75" y="132"/>
                    <a:pt x="74" y="131"/>
                  </a:cubicBezTo>
                  <a:cubicBezTo>
                    <a:pt x="74" y="131"/>
                    <a:pt x="74" y="131"/>
                    <a:pt x="74" y="131"/>
                  </a:cubicBezTo>
                  <a:cubicBezTo>
                    <a:pt x="74" y="136"/>
                    <a:pt x="73" y="140"/>
                    <a:pt x="71" y="143"/>
                  </a:cubicBezTo>
                  <a:cubicBezTo>
                    <a:pt x="69" y="144"/>
                    <a:pt x="66" y="145"/>
                    <a:pt x="64" y="14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067B9850-7F4B-43BC-890D-C9F08C11BC25}"/>
                </a:ext>
              </a:extLst>
            </p:cNvPr>
            <p:cNvSpPr>
              <a:spLocks/>
            </p:cNvSpPr>
            <p:nvPr/>
          </p:nvSpPr>
          <p:spPr bwMode="auto">
            <a:xfrm>
              <a:off x="4013" y="3899"/>
              <a:ext cx="360" cy="421"/>
            </a:xfrm>
            <a:custGeom>
              <a:avLst/>
              <a:gdLst>
                <a:gd name="T0" fmla="*/ 31 w 125"/>
                <a:gd name="T1" fmla="*/ 22 h 146"/>
                <a:gd name="T2" fmla="*/ 50 w 125"/>
                <a:gd name="T3" fmla="*/ 30 h 146"/>
                <a:gd name="T4" fmla="*/ 65 w 125"/>
                <a:gd name="T5" fmla="*/ 30 h 146"/>
                <a:gd name="T6" fmla="*/ 73 w 125"/>
                <a:gd name="T7" fmla="*/ 29 h 146"/>
                <a:gd name="T8" fmla="*/ 82 w 125"/>
                <a:gd name="T9" fmla="*/ 26 h 146"/>
                <a:gd name="T10" fmla="*/ 97 w 125"/>
                <a:gd name="T11" fmla="*/ 24 h 146"/>
                <a:gd name="T12" fmla="*/ 111 w 125"/>
                <a:gd name="T13" fmla="*/ 21 h 146"/>
                <a:gd name="T14" fmla="*/ 122 w 125"/>
                <a:gd name="T15" fmla="*/ 26 h 146"/>
                <a:gd name="T16" fmla="*/ 120 w 125"/>
                <a:gd name="T17" fmla="*/ 45 h 146"/>
                <a:gd name="T18" fmla="*/ 120 w 125"/>
                <a:gd name="T19" fmla="*/ 60 h 146"/>
                <a:gd name="T20" fmla="*/ 120 w 125"/>
                <a:gd name="T21" fmla="*/ 74 h 146"/>
                <a:gd name="T22" fmla="*/ 116 w 125"/>
                <a:gd name="T23" fmla="*/ 83 h 146"/>
                <a:gd name="T24" fmla="*/ 114 w 125"/>
                <a:gd name="T25" fmla="*/ 76 h 146"/>
                <a:gd name="T26" fmla="*/ 105 w 125"/>
                <a:gd name="T27" fmla="*/ 101 h 146"/>
                <a:gd name="T28" fmla="*/ 99 w 125"/>
                <a:gd name="T29" fmla="*/ 111 h 146"/>
                <a:gd name="T30" fmla="*/ 101 w 125"/>
                <a:gd name="T31" fmla="*/ 119 h 146"/>
                <a:gd name="T32" fmla="*/ 96 w 125"/>
                <a:gd name="T33" fmla="*/ 131 h 146"/>
                <a:gd name="T34" fmla="*/ 92 w 125"/>
                <a:gd name="T35" fmla="*/ 119 h 146"/>
                <a:gd name="T36" fmla="*/ 81 w 125"/>
                <a:gd name="T37" fmla="*/ 111 h 146"/>
                <a:gd name="T38" fmla="*/ 78 w 125"/>
                <a:gd name="T39" fmla="*/ 128 h 146"/>
                <a:gd name="T40" fmla="*/ 68 w 125"/>
                <a:gd name="T41" fmla="*/ 120 h 146"/>
                <a:gd name="T42" fmla="*/ 68 w 125"/>
                <a:gd name="T43" fmla="*/ 132 h 146"/>
                <a:gd name="T44" fmla="*/ 55 w 125"/>
                <a:gd name="T45" fmla="*/ 140 h 146"/>
                <a:gd name="T46" fmla="*/ 50 w 125"/>
                <a:gd name="T47" fmla="*/ 135 h 146"/>
                <a:gd name="T48" fmla="*/ 37 w 125"/>
                <a:gd name="T49" fmla="*/ 138 h 146"/>
                <a:gd name="T50" fmla="*/ 33 w 125"/>
                <a:gd name="T51" fmla="*/ 131 h 146"/>
                <a:gd name="T52" fmla="*/ 43 w 125"/>
                <a:gd name="T53" fmla="*/ 130 h 146"/>
                <a:gd name="T54" fmla="*/ 30 w 125"/>
                <a:gd name="T55" fmla="*/ 121 h 146"/>
                <a:gd name="T56" fmla="*/ 17 w 125"/>
                <a:gd name="T57" fmla="*/ 103 h 146"/>
                <a:gd name="T58" fmla="*/ 14 w 125"/>
                <a:gd name="T59" fmla="*/ 87 h 146"/>
                <a:gd name="T60" fmla="*/ 19 w 125"/>
                <a:gd name="T61" fmla="*/ 78 h 146"/>
                <a:gd name="T62" fmla="*/ 6 w 125"/>
                <a:gd name="T63" fmla="*/ 47 h 146"/>
                <a:gd name="T64" fmla="*/ 0 w 125"/>
                <a:gd name="T65" fmla="*/ 17 h 146"/>
                <a:gd name="T66" fmla="*/ 10 w 125"/>
                <a:gd name="T67" fmla="*/ 4 h 146"/>
                <a:gd name="T68" fmla="*/ 20 w 125"/>
                <a:gd name="T69" fmla="*/ 14 h 146"/>
                <a:gd name="T70" fmla="*/ 31 w 125"/>
                <a:gd name="T71" fmla="*/ 2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5" h="146">
                  <a:moveTo>
                    <a:pt x="31" y="22"/>
                  </a:moveTo>
                  <a:cubicBezTo>
                    <a:pt x="37" y="25"/>
                    <a:pt x="44" y="26"/>
                    <a:pt x="50" y="30"/>
                  </a:cubicBezTo>
                  <a:cubicBezTo>
                    <a:pt x="56" y="33"/>
                    <a:pt x="59" y="31"/>
                    <a:pt x="65" y="30"/>
                  </a:cubicBezTo>
                  <a:cubicBezTo>
                    <a:pt x="68" y="30"/>
                    <a:pt x="70" y="30"/>
                    <a:pt x="73" y="29"/>
                  </a:cubicBezTo>
                  <a:cubicBezTo>
                    <a:pt x="76" y="28"/>
                    <a:pt x="79" y="26"/>
                    <a:pt x="82" y="26"/>
                  </a:cubicBezTo>
                  <a:cubicBezTo>
                    <a:pt x="89" y="25"/>
                    <a:pt x="92" y="28"/>
                    <a:pt x="97" y="24"/>
                  </a:cubicBezTo>
                  <a:cubicBezTo>
                    <a:pt x="102" y="21"/>
                    <a:pt x="108" y="25"/>
                    <a:pt x="111" y="21"/>
                  </a:cubicBezTo>
                  <a:cubicBezTo>
                    <a:pt x="115" y="19"/>
                    <a:pt x="121" y="23"/>
                    <a:pt x="122" y="26"/>
                  </a:cubicBezTo>
                  <a:cubicBezTo>
                    <a:pt x="125" y="33"/>
                    <a:pt x="121" y="38"/>
                    <a:pt x="120" y="45"/>
                  </a:cubicBezTo>
                  <a:cubicBezTo>
                    <a:pt x="119" y="50"/>
                    <a:pt x="121" y="55"/>
                    <a:pt x="120" y="60"/>
                  </a:cubicBezTo>
                  <a:cubicBezTo>
                    <a:pt x="119" y="65"/>
                    <a:pt x="120" y="69"/>
                    <a:pt x="120" y="74"/>
                  </a:cubicBezTo>
                  <a:cubicBezTo>
                    <a:pt x="120" y="76"/>
                    <a:pt x="120" y="84"/>
                    <a:pt x="116" y="83"/>
                  </a:cubicBezTo>
                  <a:cubicBezTo>
                    <a:pt x="115" y="82"/>
                    <a:pt x="113" y="77"/>
                    <a:pt x="114" y="76"/>
                  </a:cubicBezTo>
                  <a:cubicBezTo>
                    <a:pt x="106" y="82"/>
                    <a:pt x="102" y="91"/>
                    <a:pt x="105" y="101"/>
                  </a:cubicBezTo>
                  <a:cubicBezTo>
                    <a:pt x="107" y="109"/>
                    <a:pt x="102" y="106"/>
                    <a:pt x="99" y="111"/>
                  </a:cubicBezTo>
                  <a:cubicBezTo>
                    <a:pt x="98" y="114"/>
                    <a:pt x="100" y="116"/>
                    <a:pt x="101" y="119"/>
                  </a:cubicBezTo>
                  <a:cubicBezTo>
                    <a:pt x="101" y="122"/>
                    <a:pt x="101" y="133"/>
                    <a:pt x="96" y="131"/>
                  </a:cubicBezTo>
                  <a:cubicBezTo>
                    <a:pt x="93" y="130"/>
                    <a:pt x="92" y="122"/>
                    <a:pt x="92" y="119"/>
                  </a:cubicBezTo>
                  <a:cubicBezTo>
                    <a:pt x="92" y="114"/>
                    <a:pt x="84" y="101"/>
                    <a:pt x="81" y="111"/>
                  </a:cubicBezTo>
                  <a:cubicBezTo>
                    <a:pt x="79" y="116"/>
                    <a:pt x="82" y="124"/>
                    <a:pt x="78" y="128"/>
                  </a:cubicBezTo>
                  <a:cubicBezTo>
                    <a:pt x="72" y="133"/>
                    <a:pt x="71" y="123"/>
                    <a:pt x="68" y="120"/>
                  </a:cubicBezTo>
                  <a:cubicBezTo>
                    <a:pt x="65" y="124"/>
                    <a:pt x="68" y="128"/>
                    <a:pt x="68" y="132"/>
                  </a:cubicBezTo>
                  <a:cubicBezTo>
                    <a:pt x="69" y="140"/>
                    <a:pt x="63" y="146"/>
                    <a:pt x="55" y="140"/>
                  </a:cubicBezTo>
                  <a:cubicBezTo>
                    <a:pt x="53" y="139"/>
                    <a:pt x="53" y="136"/>
                    <a:pt x="50" y="135"/>
                  </a:cubicBezTo>
                  <a:cubicBezTo>
                    <a:pt x="45" y="134"/>
                    <a:pt x="42" y="139"/>
                    <a:pt x="37" y="138"/>
                  </a:cubicBezTo>
                  <a:cubicBezTo>
                    <a:pt x="34" y="137"/>
                    <a:pt x="30" y="134"/>
                    <a:pt x="33" y="131"/>
                  </a:cubicBezTo>
                  <a:cubicBezTo>
                    <a:pt x="35" y="128"/>
                    <a:pt x="40" y="130"/>
                    <a:pt x="43" y="130"/>
                  </a:cubicBezTo>
                  <a:cubicBezTo>
                    <a:pt x="44" y="123"/>
                    <a:pt x="34" y="123"/>
                    <a:pt x="30" y="121"/>
                  </a:cubicBezTo>
                  <a:cubicBezTo>
                    <a:pt x="23" y="118"/>
                    <a:pt x="19" y="110"/>
                    <a:pt x="17" y="103"/>
                  </a:cubicBezTo>
                  <a:cubicBezTo>
                    <a:pt x="15" y="98"/>
                    <a:pt x="15" y="92"/>
                    <a:pt x="14" y="87"/>
                  </a:cubicBezTo>
                  <a:cubicBezTo>
                    <a:pt x="13" y="83"/>
                    <a:pt x="10" y="71"/>
                    <a:pt x="19" y="78"/>
                  </a:cubicBezTo>
                  <a:cubicBezTo>
                    <a:pt x="19" y="67"/>
                    <a:pt x="10" y="57"/>
                    <a:pt x="6" y="47"/>
                  </a:cubicBezTo>
                  <a:cubicBezTo>
                    <a:pt x="2" y="38"/>
                    <a:pt x="1" y="27"/>
                    <a:pt x="0" y="17"/>
                  </a:cubicBezTo>
                  <a:cubicBezTo>
                    <a:pt x="0" y="12"/>
                    <a:pt x="3" y="0"/>
                    <a:pt x="10" y="4"/>
                  </a:cubicBezTo>
                  <a:cubicBezTo>
                    <a:pt x="14" y="6"/>
                    <a:pt x="17" y="11"/>
                    <a:pt x="20" y="14"/>
                  </a:cubicBezTo>
                  <a:cubicBezTo>
                    <a:pt x="23" y="17"/>
                    <a:pt x="27" y="20"/>
                    <a:pt x="31" y="22"/>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4">
              <a:extLst>
                <a:ext uri="{FF2B5EF4-FFF2-40B4-BE49-F238E27FC236}">
                  <a16:creationId xmlns:a16="http://schemas.microsoft.com/office/drawing/2014/main" id="{4D89DD97-84B5-498B-A426-99F180050551}"/>
                </a:ext>
              </a:extLst>
            </p:cNvPr>
            <p:cNvSpPr>
              <a:spLocks noEditPoints="1"/>
            </p:cNvSpPr>
            <p:nvPr/>
          </p:nvSpPr>
          <p:spPr bwMode="auto">
            <a:xfrm>
              <a:off x="2405" y="2000"/>
              <a:ext cx="1371" cy="1553"/>
            </a:xfrm>
            <a:custGeom>
              <a:avLst/>
              <a:gdLst>
                <a:gd name="T0" fmla="*/ 9 w 475"/>
                <a:gd name="T1" fmla="*/ 253 h 538"/>
                <a:gd name="T2" fmla="*/ 54 w 475"/>
                <a:gd name="T3" fmla="*/ 251 h 538"/>
                <a:gd name="T4" fmla="*/ 93 w 475"/>
                <a:gd name="T5" fmla="*/ 241 h 538"/>
                <a:gd name="T6" fmla="*/ 141 w 475"/>
                <a:gd name="T7" fmla="*/ 263 h 538"/>
                <a:gd name="T8" fmla="*/ 168 w 475"/>
                <a:gd name="T9" fmla="*/ 272 h 538"/>
                <a:gd name="T10" fmla="*/ 191 w 475"/>
                <a:gd name="T11" fmla="*/ 279 h 538"/>
                <a:gd name="T12" fmla="*/ 203 w 475"/>
                <a:gd name="T13" fmla="*/ 287 h 538"/>
                <a:gd name="T14" fmla="*/ 206 w 475"/>
                <a:gd name="T15" fmla="*/ 314 h 538"/>
                <a:gd name="T16" fmla="*/ 223 w 475"/>
                <a:gd name="T17" fmla="*/ 321 h 538"/>
                <a:gd name="T18" fmla="*/ 243 w 475"/>
                <a:gd name="T19" fmla="*/ 368 h 538"/>
                <a:gd name="T20" fmla="*/ 284 w 475"/>
                <a:gd name="T21" fmla="*/ 360 h 538"/>
                <a:gd name="T22" fmla="*/ 329 w 475"/>
                <a:gd name="T23" fmla="*/ 314 h 538"/>
                <a:gd name="T24" fmla="*/ 334 w 475"/>
                <a:gd name="T25" fmla="*/ 316 h 538"/>
                <a:gd name="T26" fmla="*/ 321 w 475"/>
                <a:gd name="T27" fmla="*/ 372 h 538"/>
                <a:gd name="T28" fmla="*/ 311 w 475"/>
                <a:gd name="T29" fmla="*/ 387 h 538"/>
                <a:gd name="T30" fmla="*/ 321 w 475"/>
                <a:gd name="T31" fmla="*/ 406 h 538"/>
                <a:gd name="T32" fmla="*/ 349 w 475"/>
                <a:gd name="T33" fmla="*/ 361 h 538"/>
                <a:gd name="T34" fmla="*/ 355 w 475"/>
                <a:gd name="T35" fmla="*/ 394 h 538"/>
                <a:gd name="T36" fmla="*/ 340 w 475"/>
                <a:gd name="T37" fmla="*/ 418 h 538"/>
                <a:gd name="T38" fmla="*/ 326 w 475"/>
                <a:gd name="T39" fmla="*/ 422 h 538"/>
                <a:gd name="T40" fmla="*/ 286 w 475"/>
                <a:gd name="T41" fmla="*/ 430 h 538"/>
                <a:gd name="T42" fmla="*/ 310 w 475"/>
                <a:gd name="T43" fmla="*/ 441 h 538"/>
                <a:gd name="T44" fmla="*/ 332 w 475"/>
                <a:gd name="T45" fmla="*/ 436 h 538"/>
                <a:gd name="T46" fmla="*/ 346 w 475"/>
                <a:gd name="T47" fmla="*/ 436 h 538"/>
                <a:gd name="T48" fmla="*/ 370 w 475"/>
                <a:gd name="T49" fmla="*/ 421 h 538"/>
                <a:gd name="T50" fmla="*/ 385 w 475"/>
                <a:gd name="T51" fmla="*/ 427 h 538"/>
                <a:gd name="T52" fmla="*/ 397 w 475"/>
                <a:gd name="T53" fmla="*/ 491 h 538"/>
                <a:gd name="T54" fmla="*/ 415 w 475"/>
                <a:gd name="T55" fmla="*/ 526 h 538"/>
                <a:gd name="T56" fmla="*/ 431 w 475"/>
                <a:gd name="T57" fmla="*/ 537 h 538"/>
                <a:gd name="T58" fmla="*/ 441 w 475"/>
                <a:gd name="T59" fmla="*/ 538 h 538"/>
                <a:gd name="T60" fmla="*/ 406 w 475"/>
                <a:gd name="T61" fmla="*/ 218 h 538"/>
                <a:gd name="T62" fmla="*/ 420 w 475"/>
                <a:gd name="T63" fmla="*/ 211 h 538"/>
                <a:gd name="T64" fmla="*/ 340 w 475"/>
                <a:gd name="T65" fmla="*/ 246 h 538"/>
                <a:gd name="T66" fmla="*/ 332 w 475"/>
                <a:gd name="T67" fmla="*/ 225 h 538"/>
                <a:gd name="T68" fmla="*/ 326 w 475"/>
                <a:gd name="T69" fmla="*/ 197 h 538"/>
                <a:gd name="T70" fmla="*/ 339 w 475"/>
                <a:gd name="T71" fmla="*/ 201 h 538"/>
                <a:gd name="T72" fmla="*/ 349 w 475"/>
                <a:gd name="T73" fmla="*/ 226 h 538"/>
                <a:gd name="T74" fmla="*/ 312 w 475"/>
                <a:gd name="T75" fmla="*/ 108 h 538"/>
                <a:gd name="T76" fmla="*/ 322 w 475"/>
                <a:gd name="T77" fmla="*/ 88 h 538"/>
                <a:gd name="T78" fmla="*/ 338 w 475"/>
                <a:gd name="T79" fmla="*/ 123 h 538"/>
                <a:gd name="T80" fmla="*/ 319 w 475"/>
                <a:gd name="T81" fmla="*/ 125 h 538"/>
                <a:gd name="T82" fmla="*/ 310 w 475"/>
                <a:gd name="T83" fmla="*/ 113 h 538"/>
                <a:gd name="T84" fmla="*/ 336 w 475"/>
                <a:gd name="T85" fmla="*/ 148 h 538"/>
                <a:gd name="T86" fmla="*/ 328 w 475"/>
                <a:gd name="T87" fmla="*/ 150 h 538"/>
                <a:gd name="T88" fmla="*/ 320 w 475"/>
                <a:gd name="T89" fmla="*/ 146 h 538"/>
                <a:gd name="T90" fmla="*/ 272 w 475"/>
                <a:gd name="T91" fmla="*/ 262 h 538"/>
                <a:gd name="T92" fmla="*/ 260 w 475"/>
                <a:gd name="T93" fmla="*/ 237 h 538"/>
                <a:gd name="T94" fmla="*/ 270 w 475"/>
                <a:gd name="T95" fmla="*/ 230 h 538"/>
                <a:gd name="T96" fmla="*/ 280 w 475"/>
                <a:gd name="T97" fmla="*/ 257 h 538"/>
                <a:gd name="T98" fmla="*/ 233 w 475"/>
                <a:gd name="T99" fmla="*/ 243 h 538"/>
                <a:gd name="T100" fmla="*/ 245 w 475"/>
                <a:gd name="T101" fmla="*/ 223 h 538"/>
                <a:gd name="T102" fmla="*/ 252 w 475"/>
                <a:gd name="T103" fmla="*/ 225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5" h="538">
                  <a:moveTo>
                    <a:pt x="472" y="9"/>
                  </a:moveTo>
                  <a:cubicBezTo>
                    <a:pt x="427" y="2"/>
                    <a:pt x="295" y="0"/>
                    <a:pt x="192" y="0"/>
                  </a:cubicBezTo>
                  <a:cubicBezTo>
                    <a:pt x="97" y="0"/>
                    <a:pt x="13" y="2"/>
                    <a:pt x="3" y="2"/>
                  </a:cubicBezTo>
                  <a:cubicBezTo>
                    <a:pt x="0" y="2"/>
                    <a:pt x="0" y="2"/>
                    <a:pt x="0" y="2"/>
                  </a:cubicBezTo>
                  <a:cubicBezTo>
                    <a:pt x="9" y="253"/>
                    <a:pt x="9" y="253"/>
                    <a:pt x="9" y="253"/>
                  </a:cubicBezTo>
                  <a:cubicBezTo>
                    <a:pt x="13" y="252"/>
                    <a:pt x="13" y="252"/>
                    <a:pt x="13" y="252"/>
                  </a:cubicBezTo>
                  <a:cubicBezTo>
                    <a:pt x="17" y="250"/>
                    <a:pt x="21" y="249"/>
                    <a:pt x="24" y="249"/>
                  </a:cubicBezTo>
                  <a:cubicBezTo>
                    <a:pt x="26" y="249"/>
                    <a:pt x="27" y="249"/>
                    <a:pt x="29" y="249"/>
                  </a:cubicBezTo>
                  <a:cubicBezTo>
                    <a:pt x="33" y="249"/>
                    <a:pt x="37" y="249"/>
                    <a:pt x="42" y="250"/>
                  </a:cubicBezTo>
                  <a:cubicBezTo>
                    <a:pt x="46" y="250"/>
                    <a:pt x="50" y="251"/>
                    <a:pt x="54" y="251"/>
                  </a:cubicBezTo>
                  <a:cubicBezTo>
                    <a:pt x="55" y="251"/>
                    <a:pt x="55" y="251"/>
                    <a:pt x="55" y="251"/>
                  </a:cubicBezTo>
                  <a:cubicBezTo>
                    <a:pt x="65" y="251"/>
                    <a:pt x="76" y="248"/>
                    <a:pt x="84" y="245"/>
                  </a:cubicBezTo>
                  <a:cubicBezTo>
                    <a:pt x="85" y="244"/>
                    <a:pt x="87" y="243"/>
                    <a:pt x="88" y="243"/>
                  </a:cubicBezTo>
                  <a:cubicBezTo>
                    <a:pt x="89" y="241"/>
                    <a:pt x="91" y="241"/>
                    <a:pt x="93" y="241"/>
                  </a:cubicBezTo>
                  <a:cubicBezTo>
                    <a:pt x="93" y="241"/>
                    <a:pt x="93" y="241"/>
                    <a:pt x="93" y="241"/>
                  </a:cubicBezTo>
                  <a:cubicBezTo>
                    <a:pt x="96" y="241"/>
                    <a:pt x="99" y="242"/>
                    <a:pt x="103" y="245"/>
                  </a:cubicBezTo>
                  <a:cubicBezTo>
                    <a:pt x="108" y="248"/>
                    <a:pt x="112" y="251"/>
                    <a:pt x="116" y="255"/>
                  </a:cubicBezTo>
                  <a:cubicBezTo>
                    <a:pt x="119" y="257"/>
                    <a:pt x="122" y="260"/>
                    <a:pt x="125" y="262"/>
                  </a:cubicBezTo>
                  <a:cubicBezTo>
                    <a:pt x="128" y="264"/>
                    <a:pt x="130" y="265"/>
                    <a:pt x="133" y="265"/>
                  </a:cubicBezTo>
                  <a:cubicBezTo>
                    <a:pt x="135" y="265"/>
                    <a:pt x="138" y="264"/>
                    <a:pt x="141" y="263"/>
                  </a:cubicBezTo>
                  <a:cubicBezTo>
                    <a:pt x="143" y="262"/>
                    <a:pt x="145" y="261"/>
                    <a:pt x="148" y="261"/>
                  </a:cubicBezTo>
                  <a:cubicBezTo>
                    <a:pt x="148" y="261"/>
                    <a:pt x="149" y="261"/>
                    <a:pt x="149" y="261"/>
                  </a:cubicBezTo>
                  <a:cubicBezTo>
                    <a:pt x="152" y="262"/>
                    <a:pt x="154" y="264"/>
                    <a:pt x="156" y="266"/>
                  </a:cubicBezTo>
                  <a:cubicBezTo>
                    <a:pt x="159" y="268"/>
                    <a:pt x="163" y="271"/>
                    <a:pt x="168" y="272"/>
                  </a:cubicBezTo>
                  <a:cubicBezTo>
                    <a:pt x="168" y="272"/>
                    <a:pt x="168" y="272"/>
                    <a:pt x="168" y="272"/>
                  </a:cubicBezTo>
                  <a:cubicBezTo>
                    <a:pt x="171" y="272"/>
                    <a:pt x="173" y="271"/>
                    <a:pt x="176" y="270"/>
                  </a:cubicBezTo>
                  <a:cubicBezTo>
                    <a:pt x="177" y="270"/>
                    <a:pt x="179" y="269"/>
                    <a:pt x="181" y="269"/>
                  </a:cubicBezTo>
                  <a:cubicBezTo>
                    <a:pt x="183" y="269"/>
                    <a:pt x="184" y="270"/>
                    <a:pt x="185" y="271"/>
                  </a:cubicBezTo>
                  <a:cubicBezTo>
                    <a:pt x="186" y="271"/>
                    <a:pt x="186" y="272"/>
                    <a:pt x="187" y="274"/>
                  </a:cubicBezTo>
                  <a:cubicBezTo>
                    <a:pt x="187" y="275"/>
                    <a:pt x="188" y="278"/>
                    <a:pt x="191" y="279"/>
                  </a:cubicBezTo>
                  <a:cubicBezTo>
                    <a:pt x="192" y="280"/>
                    <a:pt x="194" y="280"/>
                    <a:pt x="195" y="280"/>
                  </a:cubicBezTo>
                  <a:cubicBezTo>
                    <a:pt x="196" y="280"/>
                    <a:pt x="197" y="280"/>
                    <a:pt x="198" y="280"/>
                  </a:cubicBezTo>
                  <a:cubicBezTo>
                    <a:pt x="199" y="280"/>
                    <a:pt x="200" y="279"/>
                    <a:pt x="200" y="279"/>
                  </a:cubicBezTo>
                  <a:cubicBezTo>
                    <a:pt x="201" y="279"/>
                    <a:pt x="202" y="280"/>
                    <a:pt x="203" y="280"/>
                  </a:cubicBezTo>
                  <a:cubicBezTo>
                    <a:pt x="204" y="282"/>
                    <a:pt x="204" y="283"/>
                    <a:pt x="203" y="287"/>
                  </a:cubicBezTo>
                  <a:cubicBezTo>
                    <a:pt x="203" y="288"/>
                    <a:pt x="203" y="289"/>
                    <a:pt x="203" y="289"/>
                  </a:cubicBezTo>
                  <a:cubicBezTo>
                    <a:pt x="203" y="290"/>
                    <a:pt x="203" y="290"/>
                    <a:pt x="203" y="290"/>
                  </a:cubicBezTo>
                  <a:cubicBezTo>
                    <a:pt x="199" y="289"/>
                    <a:pt x="199" y="289"/>
                    <a:pt x="199" y="289"/>
                  </a:cubicBezTo>
                  <a:cubicBezTo>
                    <a:pt x="199" y="293"/>
                    <a:pt x="199" y="293"/>
                    <a:pt x="199" y="293"/>
                  </a:cubicBezTo>
                  <a:cubicBezTo>
                    <a:pt x="199" y="300"/>
                    <a:pt x="198" y="310"/>
                    <a:pt x="206" y="314"/>
                  </a:cubicBezTo>
                  <a:cubicBezTo>
                    <a:pt x="207" y="315"/>
                    <a:pt x="208" y="315"/>
                    <a:pt x="210" y="315"/>
                  </a:cubicBezTo>
                  <a:cubicBezTo>
                    <a:pt x="211" y="315"/>
                    <a:pt x="212" y="315"/>
                    <a:pt x="213" y="315"/>
                  </a:cubicBezTo>
                  <a:cubicBezTo>
                    <a:pt x="213" y="315"/>
                    <a:pt x="214" y="315"/>
                    <a:pt x="214" y="315"/>
                  </a:cubicBezTo>
                  <a:cubicBezTo>
                    <a:pt x="215" y="315"/>
                    <a:pt x="216" y="315"/>
                    <a:pt x="216" y="315"/>
                  </a:cubicBezTo>
                  <a:cubicBezTo>
                    <a:pt x="219" y="316"/>
                    <a:pt x="221" y="319"/>
                    <a:pt x="223" y="321"/>
                  </a:cubicBezTo>
                  <a:cubicBezTo>
                    <a:pt x="227" y="326"/>
                    <a:pt x="230" y="333"/>
                    <a:pt x="232" y="339"/>
                  </a:cubicBezTo>
                  <a:cubicBezTo>
                    <a:pt x="233" y="342"/>
                    <a:pt x="233" y="342"/>
                    <a:pt x="233" y="342"/>
                  </a:cubicBezTo>
                  <a:cubicBezTo>
                    <a:pt x="235" y="345"/>
                    <a:pt x="236" y="347"/>
                    <a:pt x="238" y="350"/>
                  </a:cubicBezTo>
                  <a:cubicBezTo>
                    <a:pt x="240" y="353"/>
                    <a:pt x="242" y="357"/>
                    <a:pt x="243" y="360"/>
                  </a:cubicBezTo>
                  <a:cubicBezTo>
                    <a:pt x="243" y="362"/>
                    <a:pt x="243" y="364"/>
                    <a:pt x="243" y="368"/>
                  </a:cubicBezTo>
                  <a:cubicBezTo>
                    <a:pt x="244" y="376"/>
                    <a:pt x="244" y="388"/>
                    <a:pt x="255" y="389"/>
                  </a:cubicBezTo>
                  <a:cubicBezTo>
                    <a:pt x="256" y="389"/>
                    <a:pt x="256" y="390"/>
                    <a:pt x="256" y="390"/>
                  </a:cubicBezTo>
                  <a:cubicBezTo>
                    <a:pt x="263" y="390"/>
                    <a:pt x="267" y="382"/>
                    <a:pt x="270" y="376"/>
                  </a:cubicBezTo>
                  <a:cubicBezTo>
                    <a:pt x="272" y="373"/>
                    <a:pt x="274" y="370"/>
                    <a:pt x="275" y="368"/>
                  </a:cubicBezTo>
                  <a:cubicBezTo>
                    <a:pt x="278" y="365"/>
                    <a:pt x="281" y="362"/>
                    <a:pt x="284" y="360"/>
                  </a:cubicBezTo>
                  <a:cubicBezTo>
                    <a:pt x="290" y="353"/>
                    <a:pt x="296" y="347"/>
                    <a:pt x="304" y="343"/>
                  </a:cubicBezTo>
                  <a:cubicBezTo>
                    <a:pt x="309" y="341"/>
                    <a:pt x="314" y="339"/>
                    <a:pt x="318" y="332"/>
                  </a:cubicBezTo>
                  <a:cubicBezTo>
                    <a:pt x="319" y="331"/>
                    <a:pt x="319" y="329"/>
                    <a:pt x="320" y="327"/>
                  </a:cubicBezTo>
                  <a:cubicBezTo>
                    <a:pt x="321" y="324"/>
                    <a:pt x="323" y="321"/>
                    <a:pt x="325" y="318"/>
                  </a:cubicBezTo>
                  <a:cubicBezTo>
                    <a:pt x="326" y="317"/>
                    <a:pt x="328" y="316"/>
                    <a:pt x="329" y="314"/>
                  </a:cubicBezTo>
                  <a:cubicBezTo>
                    <a:pt x="332" y="312"/>
                    <a:pt x="335" y="309"/>
                    <a:pt x="337" y="306"/>
                  </a:cubicBezTo>
                  <a:cubicBezTo>
                    <a:pt x="339" y="302"/>
                    <a:pt x="339" y="298"/>
                    <a:pt x="340" y="293"/>
                  </a:cubicBezTo>
                  <a:cubicBezTo>
                    <a:pt x="342" y="297"/>
                    <a:pt x="344" y="303"/>
                    <a:pt x="343" y="307"/>
                  </a:cubicBezTo>
                  <a:cubicBezTo>
                    <a:pt x="343" y="309"/>
                    <a:pt x="341" y="310"/>
                    <a:pt x="339" y="311"/>
                  </a:cubicBezTo>
                  <a:cubicBezTo>
                    <a:pt x="337" y="312"/>
                    <a:pt x="335" y="313"/>
                    <a:pt x="334" y="316"/>
                  </a:cubicBezTo>
                  <a:cubicBezTo>
                    <a:pt x="331" y="320"/>
                    <a:pt x="333" y="324"/>
                    <a:pt x="335" y="327"/>
                  </a:cubicBezTo>
                  <a:cubicBezTo>
                    <a:pt x="335" y="328"/>
                    <a:pt x="336" y="330"/>
                    <a:pt x="336" y="331"/>
                  </a:cubicBezTo>
                  <a:cubicBezTo>
                    <a:pt x="337" y="333"/>
                    <a:pt x="336" y="334"/>
                    <a:pt x="333" y="337"/>
                  </a:cubicBezTo>
                  <a:cubicBezTo>
                    <a:pt x="332" y="338"/>
                    <a:pt x="330" y="339"/>
                    <a:pt x="329" y="340"/>
                  </a:cubicBezTo>
                  <a:cubicBezTo>
                    <a:pt x="320" y="350"/>
                    <a:pt x="321" y="361"/>
                    <a:pt x="321" y="372"/>
                  </a:cubicBezTo>
                  <a:cubicBezTo>
                    <a:pt x="321" y="372"/>
                    <a:pt x="322" y="377"/>
                    <a:pt x="322" y="378"/>
                  </a:cubicBezTo>
                  <a:cubicBezTo>
                    <a:pt x="322" y="383"/>
                    <a:pt x="322" y="386"/>
                    <a:pt x="319" y="387"/>
                  </a:cubicBezTo>
                  <a:cubicBezTo>
                    <a:pt x="319" y="388"/>
                    <a:pt x="318" y="388"/>
                    <a:pt x="316" y="388"/>
                  </a:cubicBezTo>
                  <a:cubicBezTo>
                    <a:pt x="315" y="388"/>
                    <a:pt x="315" y="388"/>
                    <a:pt x="314" y="388"/>
                  </a:cubicBezTo>
                  <a:cubicBezTo>
                    <a:pt x="313" y="388"/>
                    <a:pt x="312" y="387"/>
                    <a:pt x="311" y="387"/>
                  </a:cubicBezTo>
                  <a:cubicBezTo>
                    <a:pt x="309" y="387"/>
                    <a:pt x="305" y="388"/>
                    <a:pt x="303" y="390"/>
                  </a:cubicBezTo>
                  <a:cubicBezTo>
                    <a:pt x="300" y="393"/>
                    <a:pt x="299" y="396"/>
                    <a:pt x="300" y="399"/>
                  </a:cubicBezTo>
                  <a:cubicBezTo>
                    <a:pt x="300" y="403"/>
                    <a:pt x="303" y="406"/>
                    <a:pt x="306" y="407"/>
                  </a:cubicBezTo>
                  <a:cubicBezTo>
                    <a:pt x="308" y="408"/>
                    <a:pt x="310" y="408"/>
                    <a:pt x="312" y="408"/>
                  </a:cubicBezTo>
                  <a:cubicBezTo>
                    <a:pt x="315" y="408"/>
                    <a:pt x="318" y="407"/>
                    <a:pt x="321" y="406"/>
                  </a:cubicBezTo>
                  <a:cubicBezTo>
                    <a:pt x="323" y="406"/>
                    <a:pt x="323" y="406"/>
                    <a:pt x="323" y="406"/>
                  </a:cubicBezTo>
                  <a:cubicBezTo>
                    <a:pt x="336" y="402"/>
                    <a:pt x="337" y="393"/>
                    <a:pt x="338" y="384"/>
                  </a:cubicBezTo>
                  <a:cubicBezTo>
                    <a:pt x="339" y="381"/>
                    <a:pt x="339" y="381"/>
                    <a:pt x="339" y="381"/>
                  </a:cubicBezTo>
                  <a:cubicBezTo>
                    <a:pt x="340" y="376"/>
                    <a:pt x="341" y="369"/>
                    <a:pt x="343" y="365"/>
                  </a:cubicBezTo>
                  <a:cubicBezTo>
                    <a:pt x="345" y="363"/>
                    <a:pt x="347" y="361"/>
                    <a:pt x="349" y="361"/>
                  </a:cubicBezTo>
                  <a:cubicBezTo>
                    <a:pt x="350" y="361"/>
                    <a:pt x="350" y="362"/>
                    <a:pt x="351" y="363"/>
                  </a:cubicBezTo>
                  <a:cubicBezTo>
                    <a:pt x="351" y="363"/>
                    <a:pt x="351" y="365"/>
                    <a:pt x="352" y="367"/>
                  </a:cubicBezTo>
                  <a:cubicBezTo>
                    <a:pt x="352" y="368"/>
                    <a:pt x="352" y="370"/>
                    <a:pt x="352" y="372"/>
                  </a:cubicBezTo>
                  <a:cubicBezTo>
                    <a:pt x="353" y="374"/>
                    <a:pt x="354" y="376"/>
                    <a:pt x="355" y="378"/>
                  </a:cubicBezTo>
                  <a:cubicBezTo>
                    <a:pt x="358" y="384"/>
                    <a:pt x="359" y="386"/>
                    <a:pt x="355" y="394"/>
                  </a:cubicBezTo>
                  <a:cubicBezTo>
                    <a:pt x="354" y="397"/>
                    <a:pt x="354" y="401"/>
                    <a:pt x="354" y="404"/>
                  </a:cubicBezTo>
                  <a:cubicBezTo>
                    <a:pt x="354" y="410"/>
                    <a:pt x="354" y="413"/>
                    <a:pt x="351" y="415"/>
                  </a:cubicBezTo>
                  <a:cubicBezTo>
                    <a:pt x="351" y="415"/>
                    <a:pt x="351" y="415"/>
                    <a:pt x="349" y="415"/>
                  </a:cubicBezTo>
                  <a:cubicBezTo>
                    <a:pt x="347" y="415"/>
                    <a:pt x="347" y="415"/>
                    <a:pt x="347" y="415"/>
                  </a:cubicBezTo>
                  <a:cubicBezTo>
                    <a:pt x="345" y="415"/>
                    <a:pt x="342" y="415"/>
                    <a:pt x="340" y="418"/>
                  </a:cubicBezTo>
                  <a:cubicBezTo>
                    <a:pt x="338" y="421"/>
                    <a:pt x="339" y="423"/>
                    <a:pt x="339" y="425"/>
                  </a:cubicBezTo>
                  <a:cubicBezTo>
                    <a:pt x="340" y="425"/>
                    <a:pt x="340" y="426"/>
                    <a:pt x="340" y="426"/>
                  </a:cubicBezTo>
                  <a:cubicBezTo>
                    <a:pt x="339" y="426"/>
                    <a:pt x="338" y="426"/>
                    <a:pt x="337" y="425"/>
                  </a:cubicBezTo>
                  <a:cubicBezTo>
                    <a:pt x="336" y="425"/>
                    <a:pt x="336" y="425"/>
                    <a:pt x="336" y="425"/>
                  </a:cubicBezTo>
                  <a:cubicBezTo>
                    <a:pt x="331" y="425"/>
                    <a:pt x="329" y="425"/>
                    <a:pt x="326" y="422"/>
                  </a:cubicBezTo>
                  <a:cubicBezTo>
                    <a:pt x="324" y="419"/>
                    <a:pt x="321" y="418"/>
                    <a:pt x="317" y="418"/>
                  </a:cubicBezTo>
                  <a:cubicBezTo>
                    <a:pt x="314" y="418"/>
                    <a:pt x="311" y="419"/>
                    <a:pt x="307" y="420"/>
                  </a:cubicBezTo>
                  <a:cubicBezTo>
                    <a:pt x="305" y="421"/>
                    <a:pt x="302" y="422"/>
                    <a:pt x="299" y="422"/>
                  </a:cubicBezTo>
                  <a:cubicBezTo>
                    <a:pt x="298" y="422"/>
                    <a:pt x="298" y="422"/>
                    <a:pt x="298" y="422"/>
                  </a:cubicBezTo>
                  <a:cubicBezTo>
                    <a:pt x="294" y="423"/>
                    <a:pt x="287" y="423"/>
                    <a:pt x="286" y="430"/>
                  </a:cubicBezTo>
                  <a:cubicBezTo>
                    <a:pt x="285" y="435"/>
                    <a:pt x="290" y="445"/>
                    <a:pt x="296" y="446"/>
                  </a:cubicBezTo>
                  <a:cubicBezTo>
                    <a:pt x="296" y="446"/>
                    <a:pt x="297" y="446"/>
                    <a:pt x="297" y="446"/>
                  </a:cubicBezTo>
                  <a:cubicBezTo>
                    <a:pt x="300" y="446"/>
                    <a:pt x="303" y="444"/>
                    <a:pt x="305" y="443"/>
                  </a:cubicBezTo>
                  <a:cubicBezTo>
                    <a:pt x="306" y="442"/>
                    <a:pt x="308" y="441"/>
                    <a:pt x="310" y="441"/>
                  </a:cubicBezTo>
                  <a:cubicBezTo>
                    <a:pt x="310" y="441"/>
                    <a:pt x="310" y="441"/>
                    <a:pt x="310" y="441"/>
                  </a:cubicBezTo>
                  <a:cubicBezTo>
                    <a:pt x="311" y="441"/>
                    <a:pt x="313" y="442"/>
                    <a:pt x="314" y="443"/>
                  </a:cubicBezTo>
                  <a:cubicBezTo>
                    <a:pt x="317" y="444"/>
                    <a:pt x="319" y="446"/>
                    <a:pt x="322" y="446"/>
                  </a:cubicBezTo>
                  <a:cubicBezTo>
                    <a:pt x="322" y="446"/>
                    <a:pt x="323" y="446"/>
                    <a:pt x="323" y="446"/>
                  </a:cubicBezTo>
                  <a:cubicBezTo>
                    <a:pt x="327" y="445"/>
                    <a:pt x="329" y="441"/>
                    <a:pt x="330" y="439"/>
                  </a:cubicBezTo>
                  <a:cubicBezTo>
                    <a:pt x="330" y="437"/>
                    <a:pt x="331" y="436"/>
                    <a:pt x="332" y="436"/>
                  </a:cubicBezTo>
                  <a:cubicBezTo>
                    <a:pt x="332" y="435"/>
                    <a:pt x="332" y="435"/>
                    <a:pt x="332" y="435"/>
                  </a:cubicBezTo>
                  <a:cubicBezTo>
                    <a:pt x="333" y="435"/>
                    <a:pt x="335" y="436"/>
                    <a:pt x="336" y="437"/>
                  </a:cubicBezTo>
                  <a:cubicBezTo>
                    <a:pt x="338" y="438"/>
                    <a:pt x="339" y="439"/>
                    <a:pt x="341" y="439"/>
                  </a:cubicBezTo>
                  <a:cubicBezTo>
                    <a:pt x="341" y="439"/>
                    <a:pt x="341" y="439"/>
                    <a:pt x="341" y="439"/>
                  </a:cubicBezTo>
                  <a:cubicBezTo>
                    <a:pt x="342" y="439"/>
                    <a:pt x="344" y="439"/>
                    <a:pt x="346" y="436"/>
                  </a:cubicBezTo>
                  <a:cubicBezTo>
                    <a:pt x="347" y="433"/>
                    <a:pt x="346" y="430"/>
                    <a:pt x="345" y="429"/>
                  </a:cubicBezTo>
                  <a:cubicBezTo>
                    <a:pt x="345" y="429"/>
                    <a:pt x="345" y="429"/>
                    <a:pt x="345" y="428"/>
                  </a:cubicBezTo>
                  <a:cubicBezTo>
                    <a:pt x="348" y="429"/>
                    <a:pt x="351" y="429"/>
                    <a:pt x="353" y="429"/>
                  </a:cubicBezTo>
                  <a:cubicBezTo>
                    <a:pt x="354" y="429"/>
                    <a:pt x="354" y="429"/>
                    <a:pt x="355" y="429"/>
                  </a:cubicBezTo>
                  <a:cubicBezTo>
                    <a:pt x="361" y="429"/>
                    <a:pt x="366" y="425"/>
                    <a:pt x="370" y="421"/>
                  </a:cubicBezTo>
                  <a:cubicBezTo>
                    <a:pt x="373" y="418"/>
                    <a:pt x="376" y="416"/>
                    <a:pt x="379" y="415"/>
                  </a:cubicBezTo>
                  <a:cubicBezTo>
                    <a:pt x="380" y="414"/>
                    <a:pt x="381" y="414"/>
                    <a:pt x="382" y="414"/>
                  </a:cubicBezTo>
                  <a:cubicBezTo>
                    <a:pt x="383" y="414"/>
                    <a:pt x="387" y="415"/>
                    <a:pt x="387" y="419"/>
                  </a:cubicBezTo>
                  <a:cubicBezTo>
                    <a:pt x="387" y="420"/>
                    <a:pt x="387" y="421"/>
                    <a:pt x="386" y="423"/>
                  </a:cubicBezTo>
                  <a:cubicBezTo>
                    <a:pt x="386" y="424"/>
                    <a:pt x="385" y="426"/>
                    <a:pt x="385" y="427"/>
                  </a:cubicBezTo>
                  <a:cubicBezTo>
                    <a:pt x="384" y="432"/>
                    <a:pt x="386" y="436"/>
                    <a:pt x="388" y="441"/>
                  </a:cubicBezTo>
                  <a:cubicBezTo>
                    <a:pt x="389" y="443"/>
                    <a:pt x="391" y="445"/>
                    <a:pt x="392" y="448"/>
                  </a:cubicBezTo>
                  <a:cubicBezTo>
                    <a:pt x="397" y="457"/>
                    <a:pt x="403" y="466"/>
                    <a:pt x="399" y="476"/>
                  </a:cubicBezTo>
                  <a:cubicBezTo>
                    <a:pt x="399" y="477"/>
                    <a:pt x="398" y="477"/>
                    <a:pt x="398" y="478"/>
                  </a:cubicBezTo>
                  <a:cubicBezTo>
                    <a:pt x="396" y="482"/>
                    <a:pt x="395" y="486"/>
                    <a:pt x="397" y="491"/>
                  </a:cubicBezTo>
                  <a:cubicBezTo>
                    <a:pt x="398" y="494"/>
                    <a:pt x="400" y="496"/>
                    <a:pt x="402" y="498"/>
                  </a:cubicBezTo>
                  <a:cubicBezTo>
                    <a:pt x="403" y="500"/>
                    <a:pt x="404" y="502"/>
                    <a:pt x="405" y="504"/>
                  </a:cubicBezTo>
                  <a:cubicBezTo>
                    <a:pt x="407" y="507"/>
                    <a:pt x="408" y="510"/>
                    <a:pt x="409" y="513"/>
                  </a:cubicBezTo>
                  <a:cubicBezTo>
                    <a:pt x="410" y="516"/>
                    <a:pt x="412" y="519"/>
                    <a:pt x="413" y="521"/>
                  </a:cubicBezTo>
                  <a:cubicBezTo>
                    <a:pt x="413" y="523"/>
                    <a:pt x="414" y="524"/>
                    <a:pt x="415" y="526"/>
                  </a:cubicBezTo>
                  <a:cubicBezTo>
                    <a:pt x="417" y="529"/>
                    <a:pt x="418" y="531"/>
                    <a:pt x="418" y="534"/>
                  </a:cubicBezTo>
                  <a:cubicBezTo>
                    <a:pt x="419" y="538"/>
                    <a:pt x="419" y="538"/>
                    <a:pt x="419" y="538"/>
                  </a:cubicBezTo>
                  <a:cubicBezTo>
                    <a:pt x="422" y="537"/>
                    <a:pt x="422" y="537"/>
                    <a:pt x="422" y="537"/>
                  </a:cubicBezTo>
                  <a:cubicBezTo>
                    <a:pt x="423" y="537"/>
                    <a:pt x="425" y="536"/>
                    <a:pt x="426" y="536"/>
                  </a:cubicBezTo>
                  <a:cubicBezTo>
                    <a:pt x="428" y="536"/>
                    <a:pt x="429" y="537"/>
                    <a:pt x="431" y="537"/>
                  </a:cubicBezTo>
                  <a:cubicBezTo>
                    <a:pt x="433" y="538"/>
                    <a:pt x="434" y="538"/>
                    <a:pt x="436" y="538"/>
                  </a:cubicBezTo>
                  <a:cubicBezTo>
                    <a:pt x="436" y="538"/>
                    <a:pt x="437" y="538"/>
                    <a:pt x="437" y="538"/>
                  </a:cubicBezTo>
                  <a:cubicBezTo>
                    <a:pt x="438" y="535"/>
                    <a:pt x="438" y="535"/>
                    <a:pt x="438" y="535"/>
                  </a:cubicBezTo>
                  <a:cubicBezTo>
                    <a:pt x="438" y="538"/>
                    <a:pt x="438" y="538"/>
                    <a:pt x="438" y="538"/>
                  </a:cubicBezTo>
                  <a:cubicBezTo>
                    <a:pt x="441" y="538"/>
                    <a:pt x="441" y="538"/>
                    <a:pt x="441" y="538"/>
                  </a:cubicBezTo>
                  <a:cubicBezTo>
                    <a:pt x="475" y="10"/>
                    <a:pt x="475" y="10"/>
                    <a:pt x="475" y="10"/>
                  </a:cubicBezTo>
                  <a:lnTo>
                    <a:pt x="472" y="9"/>
                  </a:lnTo>
                  <a:close/>
                  <a:moveTo>
                    <a:pt x="413" y="222"/>
                  </a:moveTo>
                  <a:cubicBezTo>
                    <a:pt x="411" y="220"/>
                    <a:pt x="409" y="219"/>
                    <a:pt x="408" y="219"/>
                  </a:cubicBezTo>
                  <a:cubicBezTo>
                    <a:pt x="407" y="219"/>
                    <a:pt x="406" y="218"/>
                    <a:pt x="406" y="218"/>
                  </a:cubicBezTo>
                  <a:cubicBezTo>
                    <a:pt x="406" y="218"/>
                    <a:pt x="405" y="216"/>
                    <a:pt x="411" y="209"/>
                  </a:cubicBezTo>
                  <a:cubicBezTo>
                    <a:pt x="413" y="207"/>
                    <a:pt x="415" y="206"/>
                    <a:pt x="416" y="204"/>
                  </a:cubicBezTo>
                  <a:cubicBezTo>
                    <a:pt x="418" y="202"/>
                    <a:pt x="421" y="200"/>
                    <a:pt x="423" y="197"/>
                  </a:cubicBezTo>
                  <a:cubicBezTo>
                    <a:pt x="424" y="199"/>
                    <a:pt x="423" y="201"/>
                    <a:pt x="422" y="203"/>
                  </a:cubicBezTo>
                  <a:cubicBezTo>
                    <a:pt x="421" y="206"/>
                    <a:pt x="421" y="209"/>
                    <a:pt x="420" y="211"/>
                  </a:cubicBezTo>
                  <a:cubicBezTo>
                    <a:pt x="419" y="216"/>
                    <a:pt x="418" y="220"/>
                    <a:pt x="415" y="224"/>
                  </a:cubicBezTo>
                  <a:cubicBezTo>
                    <a:pt x="415" y="224"/>
                    <a:pt x="415" y="224"/>
                    <a:pt x="415" y="224"/>
                  </a:cubicBezTo>
                  <a:cubicBezTo>
                    <a:pt x="415" y="224"/>
                    <a:pt x="415" y="224"/>
                    <a:pt x="414" y="223"/>
                  </a:cubicBezTo>
                  <a:cubicBezTo>
                    <a:pt x="414" y="223"/>
                    <a:pt x="413" y="222"/>
                    <a:pt x="413" y="222"/>
                  </a:cubicBezTo>
                  <a:close/>
                  <a:moveTo>
                    <a:pt x="340" y="246"/>
                  </a:moveTo>
                  <a:cubicBezTo>
                    <a:pt x="339" y="247"/>
                    <a:pt x="339" y="248"/>
                    <a:pt x="338" y="248"/>
                  </a:cubicBezTo>
                  <a:cubicBezTo>
                    <a:pt x="339" y="247"/>
                    <a:pt x="339" y="246"/>
                    <a:pt x="339" y="244"/>
                  </a:cubicBezTo>
                  <a:cubicBezTo>
                    <a:pt x="339" y="239"/>
                    <a:pt x="339" y="235"/>
                    <a:pt x="336" y="230"/>
                  </a:cubicBezTo>
                  <a:cubicBezTo>
                    <a:pt x="336" y="230"/>
                    <a:pt x="335" y="229"/>
                    <a:pt x="334" y="228"/>
                  </a:cubicBezTo>
                  <a:cubicBezTo>
                    <a:pt x="334" y="228"/>
                    <a:pt x="332" y="226"/>
                    <a:pt x="332" y="225"/>
                  </a:cubicBezTo>
                  <a:cubicBezTo>
                    <a:pt x="333" y="225"/>
                    <a:pt x="333" y="224"/>
                    <a:pt x="334" y="224"/>
                  </a:cubicBezTo>
                  <a:cubicBezTo>
                    <a:pt x="336" y="223"/>
                    <a:pt x="338" y="221"/>
                    <a:pt x="338" y="218"/>
                  </a:cubicBezTo>
                  <a:cubicBezTo>
                    <a:pt x="338" y="215"/>
                    <a:pt x="336" y="212"/>
                    <a:pt x="334" y="208"/>
                  </a:cubicBezTo>
                  <a:cubicBezTo>
                    <a:pt x="333" y="207"/>
                    <a:pt x="333" y="206"/>
                    <a:pt x="333" y="206"/>
                  </a:cubicBezTo>
                  <a:cubicBezTo>
                    <a:pt x="331" y="203"/>
                    <a:pt x="329" y="200"/>
                    <a:pt x="326" y="197"/>
                  </a:cubicBezTo>
                  <a:cubicBezTo>
                    <a:pt x="324" y="194"/>
                    <a:pt x="322" y="190"/>
                    <a:pt x="323" y="188"/>
                  </a:cubicBezTo>
                  <a:cubicBezTo>
                    <a:pt x="324" y="189"/>
                    <a:pt x="327" y="193"/>
                    <a:pt x="329" y="194"/>
                  </a:cubicBezTo>
                  <a:cubicBezTo>
                    <a:pt x="330" y="195"/>
                    <a:pt x="331" y="196"/>
                    <a:pt x="331" y="197"/>
                  </a:cubicBezTo>
                  <a:cubicBezTo>
                    <a:pt x="333" y="198"/>
                    <a:pt x="334" y="199"/>
                    <a:pt x="336" y="200"/>
                  </a:cubicBezTo>
                  <a:cubicBezTo>
                    <a:pt x="337" y="201"/>
                    <a:pt x="338" y="201"/>
                    <a:pt x="339" y="201"/>
                  </a:cubicBezTo>
                  <a:cubicBezTo>
                    <a:pt x="339" y="201"/>
                    <a:pt x="340" y="202"/>
                    <a:pt x="341" y="202"/>
                  </a:cubicBezTo>
                  <a:cubicBezTo>
                    <a:pt x="341" y="202"/>
                    <a:pt x="342" y="205"/>
                    <a:pt x="342" y="206"/>
                  </a:cubicBezTo>
                  <a:cubicBezTo>
                    <a:pt x="343" y="207"/>
                    <a:pt x="343" y="208"/>
                    <a:pt x="343" y="208"/>
                  </a:cubicBezTo>
                  <a:cubicBezTo>
                    <a:pt x="344" y="210"/>
                    <a:pt x="344" y="212"/>
                    <a:pt x="345" y="214"/>
                  </a:cubicBezTo>
                  <a:cubicBezTo>
                    <a:pt x="347" y="218"/>
                    <a:pt x="348" y="222"/>
                    <a:pt x="349" y="226"/>
                  </a:cubicBezTo>
                  <a:cubicBezTo>
                    <a:pt x="350" y="234"/>
                    <a:pt x="348" y="239"/>
                    <a:pt x="340" y="246"/>
                  </a:cubicBezTo>
                  <a:close/>
                  <a:moveTo>
                    <a:pt x="310" y="113"/>
                  </a:moveTo>
                  <a:cubicBezTo>
                    <a:pt x="309" y="111"/>
                    <a:pt x="309" y="110"/>
                    <a:pt x="309" y="110"/>
                  </a:cubicBezTo>
                  <a:cubicBezTo>
                    <a:pt x="309" y="110"/>
                    <a:pt x="309" y="109"/>
                    <a:pt x="311" y="108"/>
                  </a:cubicBezTo>
                  <a:cubicBezTo>
                    <a:pt x="312" y="108"/>
                    <a:pt x="312" y="108"/>
                    <a:pt x="312" y="108"/>
                  </a:cubicBezTo>
                  <a:cubicBezTo>
                    <a:pt x="316" y="106"/>
                    <a:pt x="318" y="104"/>
                    <a:pt x="317" y="98"/>
                  </a:cubicBezTo>
                  <a:cubicBezTo>
                    <a:pt x="316" y="95"/>
                    <a:pt x="315" y="94"/>
                    <a:pt x="313" y="92"/>
                  </a:cubicBezTo>
                  <a:cubicBezTo>
                    <a:pt x="312" y="90"/>
                    <a:pt x="311" y="89"/>
                    <a:pt x="311" y="88"/>
                  </a:cubicBezTo>
                  <a:cubicBezTo>
                    <a:pt x="311" y="88"/>
                    <a:pt x="312" y="86"/>
                    <a:pt x="315" y="86"/>
                  </a:cubicBezTo>
                  <a:cubicBezTo>
                    <a:pt x="318" y="86"/>
                    <a:pt x="321" y="87"/>
                    <a:pt x="322" y="88"/>
                  </a:cubicBezTo>
                  <a:cubicBezTo>
                    <a:pt x="326" y="91"/>
                    <a:pt x="329" y="94"/>
                    <a:pt x="332" y="98"/>
                  </a:cubicBezTo>
                  <a:cubicBezTo>
                    <a:pt x="333" y="99"/>
                    <a:pt x="334" y="100"/>
                    <a:pt x="335" y="102"/>
                  </a:cubicBezTo>
                  <a:cubicBezTo>
                    <a:pt x="338" y="104"/>
                    <a:pt x="338" y="106"/>
                    <a:pt x="337" y="110"/>
                  </a:cubicBezTo>
                  <a:cubicBezTo>
                    <a:pt x="337" y="112"/>
                    <a:pt x="336" y="115"/>
                    <a:pt x="337" y="118"/>
                  </a:cubicBezTo>
                  <a:cubicBezTo>
                    <a:pt x="337" y="119"/>
                    <a:pt x="338" y="121"/>
                    <a:pt x="338" y="123"/>
                  </a:cubicBezTo>
                  <a:cubicBezTo>
                    <a:pt x="339" y="125"/>
                    <a:pt x="340" y="128"/>
                    <a:pt x="339" y="129"/>
                  </a:cubicBezTo>
                  <a:cubicBezTo>
                    <a:pt x="339" y="130"/>
                    <a:pt x="338" y="130"/>
                    <a:pt x="337" y="131"/>
                  </a:cubicBezTo>
                  <a:cubicBezTo>
                    <a:pt x="336" y="131"/>
                    <a:pt x="335" y="131"/>
                    <a:pt x="334" y="131"/>
                  </a:cubicBezTo>
                  <a:cubicBezTo>
                    <a:pt x="330" y="131"/>
                    <a:pt x="326" y="129"/>
                    <a:pt x="322" y="126"/>
                  </a:cubicBezTo>
                  <a:cubicBezTo>
                    <a:pt x="319" y="125"/>
                    <a:pt x="319" y="125"/>
                    <a:pt x="319" y="125"/>
                  </a:cubicBezTo>
                  <a:cubicBezTo>
                    <a:pt x="318" y="127"/>
                    <a:pt x="318" y="127"/>
                    <a:pt x="318" y="127"/>
                  </a:cubicBezTo>
                  <a:cubicBezTo>
                    <a:pt x="316" y="130"/>
                    <a:pt x="314" y="131"/>
                    <a:pt x="314" y="131"/>
                  </a:cubicBezTo>
                  <a:cubicBezTo>
                    <a:pt x="313" y="131"/>
                    <a:pt x="312" y="130"/>
                    <a:pt x="312" y="128"/>
                  </a:cubicBezTo>
                  <a:cubicBezTo>
                    <a:pt x="312" y="127"/>
                    <a:pt x="312" y="125"/>
                    <a:pt x="312" y="123"/>
                  </a:cubicBezTo>
                  <a:cubicBezTo>
                    <a:pt x="313" y="120"/>
                    <a:pt x="313" y="116"/>
                    <a:pt x="310" y="113"/>
                  </a:cubicBezTo>
                  <a:close/>
                  <a:moveTo>
                    <a:pt x="332" y="146"/>
                  </a:moveTo>
                  <a:cubicBezTo>
                    <a:pt x="333" y="146"/>
                    <a:pt x="333" y="146"/>
                    <a:pt x="333" y="146"/>
                  </a:cubicBezTo>
                  <a:cubicBezTo>
                    <a:pt x="334" y="145"/>
                    <a:pt x="335" y="145"/>
                    <a:pt x="336" y="144"/>
                  </a:cubicBezTo>
                  <a:cubicBezTo>
                    <a:pt x="336" y="144"/>
                    <a:pt x="336" y="144"/>
                    <a:pt x="336" y="144"/>
                  </a:cubicBezTo>
                  <a:cubicBezTo>
                    <a:pt x="336" y="146"/>
                    <a:pt x="336" y="147"/>
                    <a:pt x="336" y="148"/>
                  </a:cubicBezTo>
                  <a:cubicBezTo>
                    <a:pt x="336" y="148"/>
                    <a:pt x="336" y="148"/>
                    <a:pt x="336" y="148"/>
                  </a:cubicBezTo>
                  <a:cubicBezTo>
                    <a:pt x="335" y="147"/>
                    <a:pt x="334" y="146"/>
                    <a:pt x="332" y="146"/>
                  </a:cubicBezTo>
                  <a:close/>
                  <a:moveTo>
                    <a:pt x="329" y="146"/>
                  </a:moveTo>
                  <a:cubicBezTo>
                    <a:pt x="330" y="146"/>
                    <a:pt x="330" y="146"/>
                    <a:pt x="331" y="146"/>
                  </a:cubicBezTo>
                  <a:cubicBezTo>
                    <a:pt x="329" y="147"/>
                    <a:pt x="328" y="149"/>
                    <a:pt x="328" y="150"/>
                  </a:cubicBezTo>
                  <a:cubicBezTo>
                    <a:pt x="327" y="150"/>
                    <a:pt x="327" y="151"/>
                    <a:pt x="327" y="151"/>
                  </a:cubicBezTo>
                  <a:cubicBezTo>
                    <a:pt x="326" y="152"/>
                    <a:pt x="325" y="152"/>
                    <a:pt x="324" y="152"/>
                  </a:cubicBezTo>
                  <a:cubicBezTo>
                    <a:pt x="322" y="152"/>
                    <a:pt x="320" y="151"/>
                    <a:pt x="319" y="151"/>
                  </a:cubicBezTo>
                  <a:cubicBezTo>
                    <a:pt x="319" y="150"/>
                    <a:pt x="318" y="150"/>
                    <a:pt x="318" y="149"/>
                  </a:cubicBezTo>
                  <a:cubicBezTo>
                    <a:pt x="318" y="148"/>
                    <a:pt x="319" y="147"/>
                    <a:pt x="320" y="146"/>
                  </a:cubicBezTo>
                  <a:cubicBezTo>
                    <a:pt x="321" y="146"/>
                    <a:pt x="321" y="146"/>
                    <a:pt x="323" y="146"/>
                  </a:cubicBezTo>
                  <a:cubicBezTo>
                    <a:pt x="324" y="146"/>
                    <a:pt x="325" y="146"/>
                    <a:pt x="326" y="146"/>
                  </a:cubicBezTo>
                  <a:cubicBezTo>
                    <a:pt x="327" y="146"/>
                    <a:pt x="328" y="146"/>
                    <a:pt x="329" y="146"/>
                  </a:cubicBezTo>
                  <a:close/>
                  <a:moveTo>
                    <a:pt x="272" y="268"/>
                  </a:moveTo>
                  <a:cubicBezTo>
                    <a:pt x="271" y="267"/>
                    <a:pt x="272" y="263"/>
                    <a:pt x="272" y="262"/>
                  </a:cubicBezTo>
                  <a:cubicBezTo>
                    <a:pt x="272" y="261"/>
                    <a:pt x="272" y="261"/>
                    <a:pt x="272" y="261"/>
                  </a:cubicBezTo>
                  <a:cubicBezTo>
                    <a:pt x="274" y="255"/>
                    <a:pt x="272" y="250"/>
                    <a:pt x="267" y="246"/>
                  </a:cubicBezTo>
                  <a:cubicBezTo>
                    <a:pt x="267" y="245"/>
                    <a:pt x="266" y="245"/>
                    <a:pt x="265" y="244"/>
                  </a:cubicBezTo>
                  <a:cubicBezTo>
                    <a:pt x="263" y="243"/>
                    <a:pt x="262" y="242"/>
                    <a:pt x="261" y="241"/>
                  </a:cubicBezTo>
                  <a:cubicBezTo>
                    <a:pt x="261" y="240"/>
                    <a:pt x="261" y="239"/>
                    <a:pt x="260" y="237"/>
                  </a:cubicBezTo>
                  <a:cubicBezTo>
                    <a:pt x="260" y="235"/>
                    <a:pt x="259" y="233"/>
                    <a:pt x="258" y="231"/>
                  </a:cubicBezTo>
                  <a:cubicBezTo>
                    <a:pt x="258" y="231"/>
                    <a:pt x="258" y="231"/>
                    <a:pt x="258" y="231"/>
                  </a:cubicBezTo>
                  <a:cubicBezTo>
                    <a:pt x="259" y="231"/>
                    <a:pt x="260" y="232"/>
                    <a:pt x="262" y="232"/>
                  </a:cubicBezTo>
                  <a:cubicBezTo>
                    <a:pt x="264" y="232"/>
                    <a:pt x="266" y="231"/>
                    <a:pt x="267" y="231"/>
                  </a:cubicBezTo>
                  <a:cubicBezTo>
                    <a:pt x="268" y="230"/>
                    <a:pt x="270" y="230"/>
                    <a:pt x="270" y="230"/>
                  </a:cubicBezTo>
                  <a:cubicBezTo>
                    <a:pt x="271" y="230"/>
                    <a:pt x="271" y="230"/>
                    <a:pt x="272" y="231"/>
                  </a:cubicBezTo>
                  <a:cubicBezTo>
                    <a:pt x="273" y="233"/>
                    <a:pt x="273" y="235"/>
                    <a:pt x="273" y="238"/>
                  </a:cubicBezTo>
                  <a:cubicBezTo>
                    <a:pt x="274" y="240"/>
                    <a:pt x="274" y="242"/>
                    <a:pt x="275" y="245"/>
                  </a:cubicBezTo>
                  <a:cubicBezTo>
                    <a:pt x="275" y="246"/>
                    <a:pt x="276" y="247"/>
                    <a:pt x="277" y="249"/>
                  </a:cubicBezTo>
                  <a:cubicBezTo>
                    <a:pt x="278" y="252"/>
                    <a:pt x="279" y="254"/>
                    <a:pt x="280" y="257"/>
                  </a:cubicBezTo>
                  <a:cubicBezTo>
                    <a:pt x="281" y="264"/>
                    <a:pt x="279" y="266"/>
                    <a:pt x="274" y="267"/>
                  </a:cubicBezTo>
                  <a:cubicBezTo>
                    <a:pt x="273" y="268"/>
                    <a:pt x="273" y="268"/>
                    <a:pt x="272" y="268"/>
                  </a:cubicBezTo>
                  <a:cubicBezTo>
                    <a:pt x="272" y="268"/>
                    <a:pt x="272" y="268"/>
                    <a:pt x="272" y="268"/>
                  </a:cubicBezTo>
                  <a:cubicBezTo>
                    <a:pt x="272" y="268"/>
                    <a:pt x="272" y="268"/>
                    <a:pt x="272" y="268"/>
                  </a:cubicBezTo>
                  <a:close/>
                  <a:moveTo>
                    <a:pt x="233" y="243"/>
                  </a:moveTo>
                  <a:cubicBezTo>
                    <a:pt x="233" y="242"/>
                    <a:pt x="234" y="241"/>
                    <a:pt x="234" y="240"/>
                  </a:cubicBezTo>
                  <a:cubicBezTo>
                    <a:pt x="235" y="238"/>
                    <a:pt x="236" y="236"/>
                    <a:pt x="237" y="235"/>
                  </a:cubicBezTo>
                  <a:cubicBezTo>
                    <a:pt x="237" y="236"/>
                    <a:pt x="238" y="237"/>
                    <a:pt x="239" y="238"/>
                  </a:cubicBezTo>
                  <a:cubicBezTo>
                    <a:pt x="236" y="238"/>
                    <a:pt x="234" y="241"/>
                    <a:pt x="233" y="243"/>
                  </a:cubicBezTo>
                  <a:close/>
                  <a:moveTo>
                    <a:pt x="245" y="223"/>
                  </a:moveTo>
                  <a:cubicBezTo>
                    <a:pt x="244" y="223"/>
                    <a:pt x="243" y="223"/>
                    <a:pt x="241" y="224"/>
                  </a:cubicBezTo>
                  <a:cubicBezTo>
                    <a:pt x="243" y="220"/>
                    <a:pt x="244" y="220"/>
                    <a:pt x="245" y="220"/>
                  </a:cubicBezTo>
                  <a:cubicBezTo>
                    <a:pt x="246" y="220"/>
                    <a:pt x="246" y="220"/>
                    <a:pt x="246" y="220"/>
                  </a:cubicBezTo>
                  <a:cubicBezTo>
                    <a:pt x="248" y="220"/>
                    <a:pt x="250" y="222"/>
                    <a:pt x="252" y="225"/>
                  </a:cubicBezTo>
                  <a:cubicBezTo>
                    <a:pt x="252" y="225"/>
                    <a:pt x="252" y="225"/>
                    <a:pt x="252" y="225"/>
                  </a:cubicBezTo>
                  <a:cubicBezTo>
                    <a:pt x="250" y="224"/>
                    <a:pt x="248" y="223"/>
                    <a:pt x="245" y="223"/>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7EB9EA15-D3DF-4A7C-A768-FEC3A42C68C8}"/>
                </a:ext>
              </a:extLst>
            </p:cNvPr>
            <p:cNvSpPr>
              <a:spLocks/>
            </p:cNvSpPr>
            <p:nvPr/>
          </p:nvSpPr>
          <p:spPr bwMode="auto">
            <a:xfrm>
              <a:off x="749" y="1478"/>
              <a:ext cx="40" cy="46"/>
            </a:xfrm>
            <a:custGeom>
              <a:avLst/>
              <a:gdLst>
                <a:gd name="T0" fmla="*/ 3 w 14"/>
                <a:gd name="T1" fmla="*/ 15 h 16"/>
                <a:gd name="T2" fmla="*/ 7 w 14"/>
                <a:gd name="T3" fmla="*/ 16 h 16"/>
                <a:gd name="T4" fmla="*/ 11 w 14"/>
                <a:gd name="T5" fmla="*/ 15 h 16"/>
                <a:gd name="T6" fmla="*/ 14 w 14"/>
                <a:gd name="T7" fmla="*/ 5 h 16"/>
                <a:gd name="T8" fmla="*/ 10 w 14"/>
                <a:gd name="T9" fmla="*/ 0 h 16"/>
                <a:gd name="T10" fmla="*/ 9 w 14"/>
                <a:gd name="T11" fmla="*/ 0 h 16"/>
                <a:gd name="T12" fmla="*/ 4 w 14"/>
                <a:gd name="T13" fmla="*/ 4 h 16"/>
                <a:gd name="T14" fmla="*/ 2 w 14"/>
                <a:gd name="T15" fmla="*/ 7 h 16"/>
                <a:gd name="T16" fmla="*/ 1 w 14"/>
                <a:gd name="T17" fmla="*/ 13 h 16"/>
                <a:gd name="T18" fmla="*/ 3 w 14"/>
                <a:gd name="T1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6">
                  <a:moveTo>
                    <a:pt x="3" y="15"/>
                  </a:moveTo>
                  <a:cubicBezTo>
                    <a:pt x="4" y="16"/>
                    <a:pt x="5" y="16"/>
                    <a:pt x="7" y="16"/>
                  </a:cubicBezTo>
                  <a:cubicBezTo>
                    <a:pt x="8" y="16"/>
                    <a:pt x="10" y="16"/>
                    <a:pt x="11" y="15"/>
                  </a:cubicBezTo>
                  <a:cubicBezTo>
                    <a:pt x="13" y="12"/>
                    <a:pt x="14" y="8"/>
                    <a:pt x="14" y="5"/>
                  </a:cubicBezTo>
                  <a:cubicBezTo>
                    <a:pt x="13" y="1"/>
                    <a:pt x="12" y="0"/>
                    <a:pt x="10" y="0"/>
                  </a:cubicBezTo>
                  <a:cubicBezTo>
                    <a:pt x="9" y="0"/>
                    <a:pt x="9" y="0"/>
                    <a:pt x="9" y="0"/>
                  </a:cubicBezTo>
                  <a:cubicBezTo>
                    <a:pt x="7" y="0"/>
                    <a:pt x="5" y="2"/>
                    <a:pt x="4" y="4"/>
                  </a:cubicBezTo>
                  <a:cubicBezTo>
                    <a:pt x="3" y="5"/>
                    <a:pt x="3" y="6"/>
                    <a:pt x="2" y="7"/>
                  </a:cubicBezTo>
                  <a:cubicBezTo>
                    <a:pt x="1" y="8"/>
                    <a:pt x="0" y="10"/>
                    <a:pt x="1" y="13"/>
                  </a:cubicBezTo>
                  <a:cubicBezTo>
                    <a:pt x="1" y="14"/>
                    <a:pt x="2" y="15"/>
                    <a:pt x="3" y="15"/>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BF383B7D-C0D6-478D-9BFC-AB9C1080331B}"/>
                </a:ext>
              </a:extLst>
            </p:cNvPr>
            <p:cNvSpPr>
              <a:spLocks/>
            </p:cNvSpPr>
            <p:nvPr/>
          </p:nvSpPr>
          <p:spPr bwMode="auto">
            <a:xfrm>
              <a:off x="1609" y="699"/>
              <a:ext cx="58" cy="49"/>
            </a:xfrm>
            <a:custGeom>
              <a:avLst/>
              <a:gdLst>
                <a:gd name="T0" fmla="*/ 4 w 20"/>
                <a:gd name="T1" fmla="*/ 14 h 17"/>
                <a:gd name="T2" fmla="*/ 6 w 20"/>
                <a:gd name="T3" fmla="*/ 16 h 17"/>
                <a:gd name="T4" fmla="*/ 6 w 20"/>
                <a:gd name="T5" fmla="*/ 14 h 17"/>
                <a:gd name="T6" fmla="*/ 9 w 20"/>
                <a:gd name="T7" fmla="*/ 15 h 17"/>
                <a:gd name="T8" fmla="*/ 11 w 20"/>
                <a:gd name="T9" fmla="*/ 17 h 17"/>
                <a:gd name="T10" fmla="*/ 20 w 20"/>
                <a:gd name="T11" fmla="*/ 7 h 17"/>
                <a:gd name="T12" fmla="*/ 18 w 20"/>
                <a:gd name="T13" fmla="*/ 2 h 17"/>
                <a:gd name="T14" fmla="*/ 12 w 20"/>
                <a:gd name="T15" fmla="*/ 0 h 17"/>
                <a:gd name="T16" fmla="*/ 2 w 20"/>
                <a:gd name="T17" fmla="*/ 4 h 17"/>
                <a:gd name="T18" fmla="*/ 0 w 20"/>
                <a:gd name="T19" fmla="*/ 8 h 17"/>
                <a:gd name="T20" fmla="*/ 4 w 20"/>
                <a:gd name="T21"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7">
                  <a:moveTo>
                    <a:pt x="4" y="14"/>
                  </a:moveTo>
                  <a:cubicBezTo>
                    <a:pt x="5" y="14"/>
                    <a:pt x="6" y="15"/>
                    <a:pt x="6" y="16"/>
                  </a:cubicBezTo>
                  <a:cubicBezTo>
                    <a:pt x="6" y="16"/>
                    <a:pt x="6" y="15"/>
                    <a:pt x="6" y="14"/>
                  </a:cubicBezTo>
                  <a:cubicBezTo>
                    <a:pt x="9" y="15"/>
                    <a:pt x="9" y="15"/>
                    <a:pt x="9" y="15"/>
                  </a:cubicBezTo>
                  <a:cubicBezTo>
                    <a:pt x="11" y="17"/>
                    <a:pt x="11" y="17"/>
                    <a:pt x="11" y="17"/>
                  </a:cubicBezTo>
                  <a:cubicBezTo>
                    <a:pt x="17" y="14"/>
                    <a:pt x="20" y="10"/>
                    <a:pt x="20" y="7"/>
                  </a:cubicBezTo>
                  <a:cubicBezTo>
                    <a:pt x="20" y="5"/>
                    <a:pt x="20" y="3"/>
                    <a:pt x="18" y="2"/>
                  </a:cubicBezTo>
                  <a:cubicBezTo>
                    <a:pt x="16" y="0"/>
                    <a:pt x="14" y="0"/>
                    <a:pt x="12" y="0"/>
                  </a:cubicBezTo>
                  <a:cubicBezTo>
                    <a:pt x="9" y="0"/>
                    <a:pt x="4" y="1"/>
                    <a:pt x="2" y="4"/>
                  </a:cubicBezTo>
                  <a:cubicBezTo>
                    <a:pt x="0" y="5"/>
                    <a:pt x="0" y="6"/>
                    <a:pt x="0" y="8"/>
                  </a:cubicBezTo>
                  <a:cubicBezTo>
                    <a:pt x="0" y="10"/>
                    <a:pt x="1" y="11"/>
                    <a:pt x="4" y="1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7">
              <a:extLst>
                <a:ext uri="{FF2B5EF4-FFF2-40B4-BE49-F238E27FC236}">
                  <a16:creationId xmlns:a16="http://schemas.microsoft.com/office/drawing/2014/main" id="{829033FB-4334-47D6-B432-55BE9DEE2C2F}"/>
                </a:ext>
              </a:extLst>
            </p:cNvPr>
            <p:cNvSpPr>
              <a:spLocks/>
            </p:cNvSpPr>
            <p:nvPr/>
          </p:nvSpPr>
          <p:spPr bwMode="auto">
            <a:xfrm>
              <a:off x="579" y="456"/>
              <a:ext cx="1855" cy="2802"/>
            </a:xfrm>
            <a:custGeom>
              <a:avLst/>
              <a:gdLst>
                <a:gd name="T0" fmla="*/ 605 w 643"/>
                <a:gd name="T1" fmla="*/ 44 h 971"/>
                <a:gd name="T2" fmla="*/ 587 w 643"/>
                <a:gd name="T3" fmla="*/ 47 h 971"/>
                <a:gd name="T4" fmla="*/ 579 w 643"/>
                <a:gd name="T5" fmla="*/ 54 h 971"/>
                <a:gd name="T6" fmla="*/ 551 w 643"/>
                <a:gd name="T7" fmla="*/ 11 h 971"/>
                <a:gd name="T8" fmla="*/ 526 w 643"/>
                <a:gd name="T9" fmla="*/ 1 h 971"/>
                <a:gd name="T10" fmla="*/ 508 w 643"/>
                <a:gd name="T11" fmla="*/ 20 h 971"/>
                <a:gd name="T12" fmla="*/ 492 w 643"/>
                <a:gd name="T13" fmla="*/ 23 h 971"/>
                <a:gd name="T14" fmla="*/ 480 w 643"/>
                <a:gd name="T15" fmla="*/ 38 h 971"/>
                <a:gd name="T16" fmla="*/ 458 w 643"/>
                <a:gd name="T17" fmla="*/ 40 h 971"/>
                <a:gd name="T18" fmla="*/ 457 w 643"/>
                <a:gd name="T19" fmla="*/ 66 h 971"/>
                <a:gd name="T20" fmla="*/ 442 w 643"/>
                <a:gd name="T21" fmla="*/ 66 h 971"/>
                <a:gd name="T22" fmla="*/ 446 w 643"/>
                <a:gd name="T23" fmla="*/ 78 h 971"/>
                <a:gd name="T24" fmla="*/ 425 w 643"/>
                <a:gd name="T25" fmla="*/ 84 h 971"/>
                <a:gd name="T26" fmla="*/ 423 w 643"/>
                <a:gd name="T27" fmla="*/ 113 h 971"/>
                <a:gd name="T28" fmla="*/ 401 w 643"/>
                <a:gd name="T29" fmla="*/ 123 h 971"/>
                <a:gd name="T30" fmla="*/ 387 w 643"/>
                <a:gd name="T31" fmla="*/ 131 h 971"/>
                <a:gd name="T32" fmla="*/ 397 w 643"/>
                <a:gd name="T33" fmla="*/ 152 h 971"/>
                <a:gd name="T34" fmla="*/ 397 w 643"/>
                <a:gd name="T35" fmla="*/ 156 h 971"/>
                <a:gd name="T36" fmla="*/ 388 w 643"/>
                <a:gd name="T37" fmla="*/ 176 h 971"/>
                <a:gd name="T38" fmla="*/ 357 w 643"/>
                <a:gd name="T39" fmla="*/ 137 h 971"/>
                <a:gd name="T40" fmla="*/ 345 w 643"/>
                <a:gd name="T41" fmla="*/ 149 h 971"/>
                <a:gd name="T42" fmla="*/ 330 w 643"/>
                <a:gd name="T43" fmla="*/ 168 h 971"/>
                <a:gd name="T44" fmla="*/ 326 w 643"/>
                <a:gd name="T45" fmla="*/ 221 h 971"/>
                <a:gd name="T46" fmla="*/ 310 w 643"/>
                <a:gd name="T47" fmla="*/ 255 h 971"/>
                <a:gd name="T48" fmla="*/ 232 w 643"/>
                <a:gd name="T49" fmla="*/ 302 h 971"/>
                <a:gd name="T50" fmla="*/ 194 w 643"/>
                <a:gd name="T51" fmla="*/ 320 h 971"/>
                <a:gd name="T52" fmla="*/ 153 w 643"/>
                <a:gd name="T53" fmla="*/ 343 h 971"/>
                <a:gd name="T54" fmla="*/ 131 w 643"/>
                <a:gd name="T55" fmla="*/ 344 h 971"/>
                <a:gd name="T56" fmla="*/ 115 w 643"/>
                <a:gd name="T57" fmla="*/ 350 h 971"/>
                <a:gd name="T58" fmla="*/ 87 w 643"/>
                <a:gd name="T59" fmla="*/ 371 h 971"/>
                <a:gd name="T60" fmla="*/ 52 w 643"/>
                <a:gd name="T61" fmla="*/ 401 h 971"/>
                <a:gd name="T62" fmla="*/ 30 w 643"/>
                <a:gd name="T63" fmla="*/ 440 h 971"/>
                <a:gd name="T64" fmla="*/ 21 w 643"/>
                <a:gd name="T65" fmla="*/ 409 h 971"/>
                <a:gd name="T66" fmla="*/ 7 w 643"/>
                <a:gd name="T67" fmla="*/ 455 h 971"/>
                <a:gd name="T68" fmla="*/ 16 w 643"/>
                <a:gd name="T69" fmla="*/ 490 h 971"/>
                <a:gd name="T70" fmla="*/ 28 w 643"/>
                <a:gd name="T71" fmla="*/ 561 h 971"/>
                <a:gd name="T72" fmla="*/ 53 w 643"/>
                <a:gd name="T73" fmla="*/ 601 h 971"/>
                <a:gd name="T74" fmla="*/ 43 w 643"/>
                <a:gd name="T75" fmla="*/ 598 h 971"/>
                <a:gd name="T76" fmla="*/ 27 w 643"/>
                <a:gd name="T77" fmla="*/ 577 h 971"/>
                <a:gd name="T78" fmla="*/ 34 w 643"/>
                <a:gd name="T79" fmla="*/ 602 h 971"/>
                <a:gd name="T80" fmla="*/ 40 w 643"/>
                <a:gd name="T81" fmla="*/ 613 h 971"/>
                <a:gd name="T82" fmla="*/ 29 w 643"/>
                <a:gd name="T83" fmla="*/ 604 h 971"/>
                <a:gd name="T84" fmla="*/ 29 w 643"/>
                <a:gd name="T85" fmla="*/ 627 h 971"/>
                <a:gd name="T86" fmla="*/ 59 w 643"/>
                <a:gd name="T87" fmla="*/ 667 h 971"/>
                <a:gd name="T88" fmla="*/ 103 w 643"/>
                <a:gd name="T89" fmla="*/ 729 h 971"/>
                <a:gd name="T90" fmla="*/ 128 w 643"/>
                <a:gd name="T91" fmla="*/ 809 h 971"/>
                <a:gd name="T92" fmla="*/ 149 w 643"/>
                <a:gd name="T93" fmla="*/ 866 h 971"/>
                <a:gd name="T94" fmla="*/ 141 w 643"/>
                <a:gd name="T95" fmla="*/ 913 h 971"/>
                <a:gd name="T96" fmla="*/ 133 w 643"/>
                <a:gd name="T97" fmla="*/ 931 h 971"/>
                <a:gd name="T98" fmla="*/ 156 w 643"/>
                <a:gd name="T99" fmla="*/ 950 h 971"/>
                <a:gd name="T100" fmla="*/ 208 w 643"/>
                <a:gd name="T101" fmla="*/ 971 h 971"/>
                <a:gd name="T102" fmla="*/ 284 w 643"/>
                <a:gd name="T103" fmla="*/ 937 h 971"/>
                <a:gd name="T104" fmla="*/ 306 w 643"/>
                <a:gd name="T105" fmla="*/ 926 h 971"/>
                <a:gd name="T106" fmla="*/ 336 w 643"/>
                <a:gd name="T107" fmla="*/ 912 h 971"/>
                <a:gd name="T108" fmla="*/ 385 w 643"/>
                <a:gd name="T109" fmla="*/ 902 h 971"/>
                <a:gd name="T110" fmla="*/ 426 w 643"/>
                <a:gd name="T111" fmla="*/ 897 h 971"/>
                <a:gd name="T112" fmla="*/ 448 w 643"/>
                <a:gd name="T113" fmla="*/ 896 h 971"/>
                <a:gd name="T114" fmla="*/ 477 w 643"/>
                <a:gd name="T115" fmla="*/ 853 h 971"/>
                <a:gd name="T116" fmla="*/ 507 w 643"/>
                <a:gd name="T117" fmla="*/ 837 h 971"/>
                <a:gd name="T118" fmla="*/ 570 w 643"/>
                <a:gd name="T119" fmla="*/ 819 h 971"/>
                <a:gd name="T120" fmla="*/ 624 w 643"/>
                <a:gd name="T121" fmla="*/ 797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3" h="971">
                  <a:moveTo>
                    <a:pt x="616" y="45"/>
                  </a:moveTo>
                  <a:cubicBezTo>
                    <a:pt x="614" y="44"/>
                    <a:pt x="614" y="44"/>
                    <a:pt x="614" y="44"/>
                  </a:cubicBezTo>
                  <a:cubicBezTo>
                    <a:pt x="613" y="44"/>
                    <a:pt x="612" y="44"/>
                    <a:pt x="611" y="44"/>
                  </a:cubicBezTo>
                  <a:cubicBezTo>
                    <a:pt x="610" y="44"/>
                    <a:pt x="609" y="44"/>
                    <a:pt x="608" y="44"/>
                  </a:cubicBezTo>
                  <a:cubicBezTo>
                    <a:pt x="608" y="44"/>
                    <a:pt x="605" y="44"/>
                    <a:pt x="605" y="44"/>
                  </a:cubicBezTo>
                  <a:cubicBezTo>
                    <a:pt x="604" y="44"/>
                    <a:pt x="603" y="44"/>
                    <a:pt x="602" y="44"/>
                  </a:cubicBezTo>
                  <a:cubicBezTo>
                    <a:pt x="602" y="44"/>
                    <a:pt x="601" y="43"/>
                    <a:pt x="600" y="43"/>
                  </a:cubicBezTo>
                  <a:cubicBezTo>
                    <a:pt x="599" y="42"/>
                    <a:pt x="597" y="41"/>
                    <a:pt x="595" y="41"/>
                  </a:cubicBezTo>
                  <a:cubicBezTo>
                    <a:pt x="594" y="41"/>
                    <a:pt x="593" y="42"/>
                    <a:pt x="593" y="42"/>
                  </a:cubicBezTo>
                  <a:cubicBezTo>
                    <a:pt x="590" y="43"/>
                    <a:pt x="589" y="45"/>
                    <a:pt x="587" y="47"/>
                  </a:cubicBezTo>
                  <a:cubicBezTo>
                    <a:pt x="587" y="48"/>
                    <a:pt x="586" y="49"/>
                    <a:pt x="586" y="49"/>
                  </a:cubicBezTo>
                  <a:cubicBezTo>
                    <a:pt x="585" y="50"/>
                    <a:pt x="585" y="50"/>
                    <a:pt x="584" y="50"/>
                  </a:cubicBezTo>
                  <a:cubicBezTo>
                    <a:pt x="583" y="52"/>
                    <a:pt x="581" y="53"/>
                    <a:pt x="580" y="56"/>
                  </a:cubicBezTo>
                  <a:cubicBezTo>
                    <a:pt x="580" y="57"/>
                    <a:pt x="580" y="58"/>
                    <a:pt x="580" y="59"/>
                  </a:cubicBezTo>
                  <a:cubicBezTo>
                    <a:pt x="579" y="57"/>
                    <a:pt x="579" y="55"/>
                    <a:pt x="579" y="54"/>
                  </a:cubicBezTo>
                  <a:cubicBezTo>
                    <a:pt x="580" y="53"/>
                    <a:pt x="581" y="51"/>
                    <a:pt x="581" y="50"/>
                  </a:cubicBezTo>
                  <a:cubicBezTo>
                    <a:pt x="583" y="48"/>
                    <a:pt x="584" y="46"/>
                    <a:pt x="583" y="43"/>
                  </a:cubicBezTo>
                  <a:cubicBezTo>
                    <a:pt x="583" y="40"/>
                    <a:pt x="580" y="39"/>
                    <a:pt x="577" y="38"/>
                  </a:cubicBezTo>
                  <a:cubicBezTo>
                    <a:pt x="571" y="36"/>
                    <a:pt x="567" y="30"/>
                    <a:pt x="563" y="24"/>
                  </a:cubicBezTo>
                  <a:cubicBezTo>
                    <a:pt x="560" y="20"/>
                    <a:pt x="556" y="15"/>
                    <a:pt x="551" y="11"/>
                  </a:cubicBezTo>
                  <a:cubicBezTo>
                    <a:pt x="547" y="9"/>
                    <a:pt x="543" y="8"/>
                    <a:pt x="540" y="7"/>
                  </a:cubicBezTo>
                  <a:cubicBezTo>
                    <a:pt x="539" y="7"/>
                    <a:pt x="538" y="7"/>
                    <a:pt x="537" y="7"/>
                  </a:cubicBezTo>
                  <a:cubicBezTo>
                    <a:pt x="535" y="7"/>
                    <a:pt x="534" y="7"/>
                    <a:pt x="533" y="6"/>
                  </a:cubicBezTo>
                  <a:cubicBezTo>
                    <a:pt x="533" y="6"/>
                    <a:pt x="532" y="5"/>
                    <a:pt x="532" y="5"/>
                  </a:cubicBezTo>
                  <a:cubicBezTo>
                    <a:pt x="531" y="3"/>
                    <a:pt x="529" y="1"/>
                    <a:pt x="526" y="1"/>
                  </a:cubicBezTo>
                  <a:cubicBezTo>
                    <a:pt x="526" y="1"/>
                    <a:pt x="525" y="0"/>
                    <a:pt x="524" y="0"/>
                  </a:cubicBezTo>
                  <a:cubicBezTo>
                    <a:pt x="517" y="0"/>
                    <a:pt x="517" y="8"/>
                    <a:pt x="517" y="11"/>
                  </a:cubicBezTo>
                  <a:cubicBezTo>
                    <a:pt x="517" y="12"/>
                    <a:pt x="517" y="13"/>
                    <a:pt x="517" y="14"/>
                  </a:cubicBezTo>
                  <a:cubicBezTo>
                    <a:pt x="516" y="16"/>
                    <a:pt x="513" y="21"/>
                    <a:pt x="511" y="22"/>
                  </a:cubicBezTo>
                  <a:cubicBezTo>
                    <a:pt x="510" y="21"/>
                    <a:pt x="509" y="20"/>
                    <a:pt x="508" y="20"/>
                  </a:cubicBezTo>
                  <a:cubicBezTo>
                    <a:pt x="504" y="16"/>
                    <a:pt x="502" y="15"/>
                    <a:pt x="500" y="15"/>
                  </a:cubicBezTo>
                  <a:cubicBezTo>
                    <a:pt x="499" y="15"/>
                    <a:pt x="498" y="16"/>
                    <a:pt x="497" y="17"/>
                  </a:cubicBezTo>
                  <a:cubicBezTo>
                    <a:pt x="497" y="18"/>
                    <a:pt x="497" y="19"/>
                    <a:pt x="496" y="20"/>
                  </a:cubicBezTo>
                  <a:cubicBezTo>
                    <a:pt x="496" y="22"/>
                    <a:pt x="496" y="22"/>
                    <a:pt x="495" y="23"/>
                  </a:cubicBezTo>
                  <a:cubicBezTo>
                    <a:pt x="494" y="23"/>
                    <a:pt x="493" y="23"/>
                    <a:pt x="492" y="23"/>
                  </a:cubicBezTo>
                  <a:cubicBezTo>
                    <a:pt x="490" y="24"/>
                    <a:pt x="487" y="24"/>
                    <a:pt x="485" y="29"/>
                  </a:cubicBezTo>
                  <a:cubicBezTo>
                    <a:pt x="485" y="31"/>
                    <a:pt x="485" y="33"/>
                    <a:pt x="485" y="35"/>
                  </a:cubicBezTo>
                  <a:cubicBezTo>
                    <a:pt x="485" y="36"/>
                    <a:pt x="484" y="40"/>
                    <a:pt x="484" y="41"/>
                  </a:cubicBezTo>
                  <a:cubicBezTo>
                    <a:pt x="484" y="41"/>
                    <a:pt x="483" y="41"/>
                    <a:pt x="483" y="40"/>
                  </a:cubicBezTo>
                  <a:cubicBezTo>
                    <a:pt x="482" y="40"/>
                    <a:pt x="481" y="39"/>
                    <a:pt x="480" y="38"/>
                  </a:cubicBezTo>
                  <a:cubicBezTo>
                    <a:pt x="478" y="36"/>
                    <a:pt x="474" y="33"/>
                    <a:pt x="470" y="33"/>
                  </a:cubicBezTo>
                  <a:cubicBezTo>
                    <a:pt x="469" y="33"/>
                    <a:pt x="468" y="34"/>
                    <a:pt x="466" y="34"/>
                  </a:cubicBezTo>
                  <a:cubicBezTo>
                    <a:pt x="465" y="35"/>
                    <a:pt x="464" y="36"/>
                    <a:pt x="463" y="37"/>
                  </a:cubicBezTo>
                  <a:cubicBezTo>
                    <a:pt x="462" y="38"/>
                    <a:pt x="462" y="39"/>
                    <a:pt x="461" y="39"/>
                  </a:cubicBezTo>
                  <a:cubicBezTo>
                    <a:pt x="460" y="39"/>
                    <a:pt x="459" y="40"/>
                    <a:pt x="458" y="40"/>
                  </a:cubicBezTo>
                  <a:cubicBezTo>
                    <a:pt x="457" y="40"/>
                    <a:pt x="454" y="41"/>
                    <a:pt x="452" y="42"/>
                  </a:cubicBezTo>
                  <a:cubicBezTo>
                    <a:pt x="444" y="49"/>
                    <a:pt x="448" y="55"/>
                    <a:pt x="451" y="60"/>
                  </a:cubicBezTo>
                  <a:cubicBezTo>
                    <a:pt x="452" y="61"/>
                    <a:pt x="452" y="61"/>
                    <a:pt x="452" y="61"/>
                  </a:cubicBezTo>
                  <a:cubicBezTo>
                    <a:pt x="452" y="61"/>
                    <a:pt x="453" y="62"/>
                    <a:pt x="454" y="63"/>
                  </a:cubicBezTo>
                  <a:cubicBezTo>
                    <a:pt x="455" y="64"/>
                    <a:pt x="456" y="66"/>
                    <a:pt x="457" y="66"/>
                  </a:cubicBezTo>
                  <a:cubicBezTo>
                    <a:pt x="456" y="66"/>
                    <a:pt x="456" y="66"/>
                    <a:pt x="456" y="66"/>
                  </a:cubicBezTo>
                  <a:cubicBezTo>
                    <a:pt x="455" y="66"/>
                    <a:pt x="455" y="65"/>
                    <a:pt x="454" y="65"/>
                  </a:cubicBezTo>
                  <a:cubicBezTo>
                    <a:pt x="453" y="64"/>
                    <a:pt x="451" y="62"/>
                    <a:pt x="448" y="62"/>
                  </a:cubicBezTo>
                  <a:cubicBezTo>
                    <a:pt x="448" y="62"/>
                    <a:pt x="447" y="62"/>
                    <a:pt x="447" y="62"/>
                  </a:cubicBezTo>
                  <a:cubicBezTo>
                    <a:pt x="444" y="63"/>
                    <a:pt x="442" y="64"/>
                    <a:pt x="442" y="66"/>
                  </a:cubicBezTo>
                  <a:cubicBezTo>
                    <a:pt x="441" y="68"/>
                    <a:pt x="442" y="71"/>
                    <a:pt x="444" y="74"/>
                  </a:cubicBezTo>
                  <a:cubicBezTo>
                    <a:pt x="444" y="75"/>
                    <a:pt x="445" y="76"/>
                    <a:pt x="446" y="76"/>
                  </a:cubicBezTo>
                  <a:cubicBezTo>
                    <a:pt x="447" y="77"/>
                    <a:pt x="448" y="78"/>
                    <a:pt x="448" y="80"/>
                  </a:cubicBezTo>
                  <a:cubicBezTo>
                    <a:pt x="449" y="80"/>
                    <a:pt x="448" y="82"/>
                    <a:pt x="448" y="82"/>
                  </a:cubicBezTo>
                  <a:cubicBezTo>
                    <a:pt x="447" y="82"/>
                    <a:pt x="446" y="80"/>
                    <a:pt x="446" y="78"/>
                  </a:cubicBezTo>
                  <a:cubicBezTo>
                    <a:pt x="444" y="75"/>
                    <a:pt x="442" y="71"/>
                    <a:pt x="437" y="71"/>
                  </a:cubicBezTo>
                  <a:cubicBezTo>
                    <a:pt x="436" y="71"/>
                    <a:pt x="436" y="71"/>
                    <a:pt x="435" y="71"/>
                  </a:cubicBezTo>
                  <a:cubicBezTo>
                    <a:pt x="430" y="72"/>
                    <a:pt x="429" y="76"/>
                    <a:pt x="428" y="79"/>
                  </a:cubicBezTo>
                  <a:cubicBezTo>
                    <a:pt x="428" y="81"/>
                    <a:pt x="428" y="82"/>
                    <a:pt x="427" y="83"/>
                  </a:cubicBezTo>
                  <a:cubicBezTo>
                    <a:pt x="426" y="83"/>
                    <a:pt x="426" y="84"/>
                    <a:pt x="425" y="84"/>
                  </a:cubicBezTo>
                  <a:cubicBezTo>
                    <a:pt x="423" y="84"/>
                    <a:pt x="422" y="85"/>
                    <a:pt x="420" y="87"/>
                  </a:cubicBezTo>
                  <a:cubicBezTo>
                    <a:pt x="418" y="90"/>
                    <a:pt x="416" y="97"/>
                    <a:pt x="417" y="101"/>
                  </a:cubicBezTo>
                  <a:cubicBezTo>
                    <a:pt x="418" y="104"/>
                    <a:pt x="420" y="106"/>
                    <a:pt x="422" y="107"/>
                  </a:cubicBezTo>
                  <a:cubicBezTo>
                    <a:pt x="424" y="108"/>
                    <a:pt x="424" y="109"/>
                    <a:pt x="425" y="110"/>
                  </a:cubicBezTo>
                  <a:cubicBezTo>
                    <a:pt x="425" y="112"/>
                    <a:pt x="425" y="112"/>
                    <a:pt x="423" y="113"/>
                  </a:cubicBezTo>
                  <a:cubicBezTo>
                    <a:pt x="422" y="114"/>
                    <a:pt x="419" y="115"/>
                    <a:pt x="418" y="118"/>
                  </a:cubicBezTo>
                  <a:cubicBezTo>
                    <a:pt x="417" y="119"/>
                    <a:pt x="417" y="121"/>
                    <a:pt x="417" y="122"/>
                  </a:cubicBezTo>
                  <a:cubicBezTo>
                    <a:pt x="416" y="121"/>
                    <a:pt x="413" y="119"/>
                    <a:pt x="410" y="119"/>
                  </a:cubicBezTo>
                  <a:cubicBezTo>
                    <a:pt x="409" y="119"/>
                    <a:pt x="408" y="119"/>
                    <a:pt x="408" y="120"/>
                  </a:cubicBezTo>
                  <a:cubicBezTo>
                    <a:pt x="405" y="120"/>
                    <a:pt x="403" y="122"/>
                    <a:pt x="401" y="123"/>
                  </a:cubicBezTo>
                  <a:cubicBezTo>
                    <a:pt x="401" y="124"/>
                    <a:pt x="400" y="124"/>
                    <a:pt x="400" y="124"/>
                  </a:cubicBezTo>
                  <a:cubicBezTo>
                    <a:pt x="398" y="120"/>
                    <a:pt x="394" y="115"/>
                    <a:pt x="390" y="115"/>
                  </a:cubicBezTo>
                  <a:cubicBezTo>
                    <a:pt x="388" y="115"/>
                    <a:pt x="386" y="116"/>
                    <a:pt x="384" y="118"/>
                  </a:cubicBezTo>
                  <a:cubicBezTo>
                    <a:pt x="379" y="124"/>
                    <a:pt x="384" y="129"/>
                    <a:pt x="387" y="131"/>
                  </a:cubicBezTo>
                  <a:cubicBezTo>
                    <a:pt x="387" y="131"/>
                    <a:pt x="387" y="131"/>
                    <a:pt x="387" y="131"/>
                  </a:cubicBezTo>
                  <a:cubicBezTo>
                    <a:pt x="385" y="133"/>
                    <a:pt x="383" y="136"/>
                    <a:pt x="384" y="139"/>
                  </a:cubicBezTo>
                  <a:cubicBezTo>
                    <a:pt x="385" y="141"/>
                    <a:pt x="387" y="142"/>
                    <a:pt x="389" y="143"/>
                  </a:cubicBezTo>
                  <a:cubicBezTo>
                    <a:pt x="389" y="144"/>
                    <a:pt x="391" y="144"/>
                    <a:pt x="391" y="145"/>
                  </a:cubicBezTo>
                  <a:cubicBezTo>
                    <a:pt x="391" y="145"/>
                    <a:pt x="391" y="145"/>
                    <a:pt x="391" y="145"/>
                  </a:cubicBezTo>
                  <a:cubicBezTo>
                    <a:pt x="393" y="148"/>
                    <a:pt x="395" y="150"/>
                    <a:pt x="397" y="152"/>
                  </a:cubicBezTo>
                  <a:cubicBezTo>
                    <a:pt x="398" y="152"/>
                    <a:pt x="398" y="152"/>
                    <a:pt x="398" y="152"/>
                  </a:cubicBezTo>
                  <a:cubicBezTo>
                    <a:pt x="399" y="153"/>
                    <a:pt x="399" y="153"/>
                    <a:pt x="399" y="155"/>
                  </a:cubicBezTo>
                  <a:cubicBezTo>
                    <a:pt x="399" y="157"/>
                    <a:pt x="399" y="158"/>
                    <a:pt x="399" y="159"/>
                  </a:cubicBezTo>
                  <a:cubicBezTo>
                    <a:pt x="399" y="159"/>
                    <a:pt x="399" y="159"/>
                    <a:pt x="399" y="158"/>
                  </a:cubicBezTo>
                  <a:cubicBezTo>
                    <a:pt x="398" y="158"/>
                    <a:pt x="398" y="157"/>
                    <a:pt x="397" y="156"/>
                  </a:cubicBezTo>
                  <a:cubicBezTo>
                    <a:pt x="395" y="153"/>
                    <a:pt x="394" y="152"/>
                    <a:pt x="392" y="152"/>
                  </a:cubicBezTo>
                  <a:cubicBezTo>
                    <a:pt x="390" y="152"/>
                    <a:pt x="389" y="153"/>
                    <a:pt x="388" y="154"/>
                  </a:cubicBezTo>
                  <a:cubicBezTo>
                    <a:pt x="386" y="156"/>
                    <a:pt x="386" y="159"/>
                    <a:pt x="386" y="162"/>
                  </a:cubicBezTo>
                  <a:cubicBezTo>
                    <a:pt x="386" y="163"/>
                    <a:pt x="387" y="164"/>
                    <a:pt x="387" y="165"/>
                  </a:cubicBezTo>
                  <a:cubicBezTo>
                    <a:pt x="387" y="167"/>
                    <a:pt x="389" y="174"/>
                    <a:pt x="388" y="176"/>
                  </a:cubicBezTo>
                  <a:cubicBezTo>
                    <a:pt x="388" y="175"/>
                    <a:pt x="386" y="174"/>
                    <a:pt x="383" y="169"/>
                  </a:cubicBezTo>
                  <a:cubicBezTo>
                    <a:pt x="383" y="169"/>
                    <a:pt x="382" y="168"/>
                    <a:pt x="382" y="168"/>
                  </a:cubicBezTo>
                  <a:cubicBezTo>
                    <a:pt x="380" y="165"/>
                    <a:pt x="379" y="162"/>
                    <a:pt x="377" y="158"/>
                  </a:cubicBezTo>
                  <a:cubicBezTo>
                    <a:pt x="374" y="151"/>
                    <a:pt x="371" y="144"/>
                    <a:pt x="366" y="140"/>
                  </a:cubicBezTo>
                  <a:cubicBezTo>
                    <a:pt x="365" y="139"/>
                    <a:pt x="361" y="137"/>
                    <a:pt x="357" y="137"/>
                  </a:cubicBezTo>
                  <a:cubicBezTo>
                    <a:pt x="356" y="137"/>
                    <a:pt x="355" y="137"/>
                    <a:pt x="354" y="137"/>
                  </a:cubicBezTo>
                  <a:cubicBezTo>
                    <a:pt x="352" y="139"/>
                    <a:pt x="351" y="141"/>
                    <a:pt x="351" y="143"/>
                  </a:cubicBezTo>
                  <a:cubicBezTo>
                    <a:pt x="350" y="143"/>
                    <a:pt x="350" y="144"/>
                    <a:pt x="350" y="145"/>
                  </a:cubicBezTo>
                  <a:cubicBezTo>
                    <a:pt x="349" y="145"/>
                    <a:pt x="349" y="145"/>
                    <a:pt x="348" y="146"/>
                  </a:cubicBezTo>
                  <a:cubicBezTo>
                    <a:pt x="347" y="147"/>
                    <a:pt x="346" y="147"/>
                    <a:pt x="345" y="149"/>
                  </a:cubicBezTo>
                  <a:cubicBezTo>
                    <a:pt x="344" y="150"/>
                    <a:pt x="344" y="152"/>
                    <a:pt x="344" y="154"/>
                  </a:cubicBezTo>
                  <a:cubicBezTo>
                    <a:pt x="343" y="155"/>
                    <a:pt x="343" y="155"/>
                    <a:pt x="343" y="156"/>
                  </a:cubicBezTo>
                  <a:cubicBezTo>
                    <a:pt x="343" y="156"/>
                    <a:pt x="342" y="157"/>
                    <a:pt x="341" y="157"/>
                  </a:cubicBezTo>
                  <a:cubicBezTo>
                    <a:pt x="340" y="157"/>
                    <a:pt x="338" y="158"/>
                    <a:pt x="337" y="159"/>
                  </a:cubicBezTo>
                  <a:cubicBezTo>
                    <a:pt x="334" y="161"/>
                    <a:pt x="332" y="164"/>
                    <a:pt x="330" y="168"/>
                  </a:cubicBezTo>
                  <a:cubicBezTo>
                    <a:pt x="329" y="174"/>
                    <a:pt x="330" y="180"/>
                    <a:pt x="331" y="185"/>
                  </a:cubicBezTo>
                  <a:cubicBezTo>
                    <a:pt x="331" y="187"/>
                    <a:pt x="331" y="188"/>
                    <a:pt x="331" y="189"/>
                  </a:cubicBezTo>
                  <a:cubicBezTo>
                    <a:pt x="332" y="193"/>
                    <a:pt x="334" y="197"/>
                    <a:pt x="336" y="200"/>
                  </a:cubicBezTo>
                  <a:cubicBezTo>
                    <a:pt x="337" y="201"/>
                    <a:pt x="338" y="203"/>
                    <a:pt x="338" y="205"/>
                  </a:cubicBezTo>
                  <a:cubicBezTo>
                    <a:pt x="341" y="210"/>
                    <a:pt x="332" y="218"/>
                    <a:pt x="326" y="221"/>
                  </a:cubicBezTo>
                  <a:cubicBezTo>
                    <a:pt x="320" y="225"/>
                    <a:pt x="319" y="226"/>
                    <a:pt x="317" y="232"/>
                  </a:cubicBezTo>
                  <a:cubicBezTo>
                    <a:pt x="317" y="233"/>
                    <a:pt x="317" y="233"/>
                    <a:pt x="317" y="233"/>
                  </a:cubicBezTo>
                  <a:cubicBezTo>
                    <a:pt x="317" y="234"/>
                    <a:pt x="316" y="235"/>
                    <a:pt x="315" y="237"/>
                  </a:cubicBezTo>
                  <a:cubicBezTo>
                    <a:pt x="314" y="239"/>
                    <a:pt x="312" y="241"/>
                    <a:pt x="312" y="245"/>
                  </a:cubicBezTo>
                  <a:cubicBezTo>
                    <a:pt x="312" y="249"/>
                    <a:pt x="311" y="251"/>
                    <a:pt x="310" y="255"/>
                  </a:cubicBezTo>
                  <a:cubicBezTo>
                    <a:pt x="307" y="263"/>
                    <a:pt x="302" y="269"/>
                    <a:pt x="294" y="275"/>
                  </a:cubicBezTo>
                  <a:cubicBezTo>
                    <a:pt x="283" y="284"/>
                    <a:pt x="269" y="290"/>
                    <a:pt x="256" y="297"/>
                  </a:cubicBezTo>
                  <a:cubicBezTo>
                    <a:pt x="252" y="298"/>
                    <a:pt x="248" y="300"/>
                    <a:pt x="244" y="302"/>
                  </a:cubicBezTo>
                  <a:cubicBezTo>
                    <a:pt x="242" y="303"/>
                    <a:pt x="241" y="303"/>
                    <a:pt x="239" y="303"/>
                  </a:cubicBezTo>
                  <a:cubicBezTo>
                    <a:pt x="237" y="303"/>
                    <a:pt x="235" y="303"/>
                    <a:pt x="232" y="302"/>
                  </a:cubicBezTo>
                  <a:cubicBezTo>
                    <a:pt x="230" y="302"/>
                    <a:pt x="227" y="301"/>
                    <a:pt x="224" y="301"/>
                  </a:cubicBezTo>
                  <a:cubicBezTo>
                    <a:pt x="222" y="301"/>
                    <a:pt x="220" y="301"/>
                    <a:pt x="218" y="302"/>
                  </a:cubicBezTo>
                  <a:cubicBezTo>
                    <a:pt x="213" y="304"/>
                    <a:pt x="210" y="308"/>
                    <a:pt x="207" y="312"/>
                  </a:cubicBezTo>
                  <a:cubicBezTo>
                    <a:pt x="204" y="314"/>
                    <a:pt x="202" y="317"/>
                    <a:pt x="199" y="319"/>
                  </a:cubicBezTo>
                  <a:cubicBezTo>
                    <a:pt x="198" y="319"/>
                    <a:pt x="196" y="320"/>
                    <a:pt x="194" y="320"/>
                  </a:cubicBezTo>
                  <a:cubicBezTo>
                    <a:pt x="192" y="320"/>
                    <a:pt x="190" y="320"/>
                    <a:pt x="187" y="321"/>
                  </a:cubicBezTo>
                  <a:cubicBezTo>
                    <a:pt x="182" y="323"/>
                    <a:pt x="177" y="326"/>
                    <a:pt x="173" y="330"/>
                  </a:cubicBezTo>
                  <a:cubicBezTo>
                    <a:pt x="172" y="331"/>
                    <a:pt x="171" y="332"/>
                    <a:pt x="170" y="333"/>
                  </a:cubicBezTo>
                  <a:cubicBezTo>
                    <a:pt x="166" y="337"/>
                    <a:pt x="162" y="340"/>
                    <a:pt x="157" y="342"/>
                  </a:cubicBezTo>
                  <a:cubicBezTo>
                    <a:pt x="156" y="343"/>
                    <a:pt x="154" y="343"/>
                    <a:pt x="153" y="343"/>
                  </a:cubicBezTo>
                  <a:cubicBezTo>
                    <a:pt x="151" y="343"/>
                    <a:pt x="149" y="343"/>
                    <a:pt x="147" y="342"/>
                  </a:cubicBezTo>
                  <a:cubicBezTo>
                    <a:pt x="145" y="342"/>
                    <a:pt x="143" y="341"/>
                    <a:pt x="140" y="341"/>
                  </a:cubicBezTo>
                  <a:cubicBezTo>
                    <a:pt x="140" y="341"/>
                    <a:pt x="140" y="341"/>
                    <a:pt x="139" y="341"/>
                  </a:cubicBezTo>
                  <a:cubicBezTo>
                    <a:pt x="137" y="341"/>
                    <a:pt x="135" y="342"/>
                    <a:pt x="133" y="343"/>
                  </a:cubicBezTo>
                  <a:cubicBezTo>
                    <a:pt x="132" y="343"/>
                    <a:pt x="132" y="344"/>
                    <a:pt x="131" y="344"/>
                  </a:cubicBezTo>
                  <a:cubicBezTo>
                    <a:pt x="130" y="344"/>
                    <a:pt x="129" y="345"/>
                    <a:pt x="128" y="345"/>
                  </a:cubicBezTo>
                  <a:cubicBezTo>
                    <a:pt x="125" y="345"/>
                    <a:pt x="122" y="346"/>
                    <a:pt x="120" y="348"/>
                  </a:cubicBezTo>
                  <a:cubicBezTo>
                    <a:pt x="119" y="348"/>
                    <a:pt x="118" y="349"/>
                    <a:pt x="118" y="349"/>
                  </a:cubicBezTo>
                  <a:cubicBezTo>
                    <a:pt x="117" y="350"/>
                    <a:pt x="117" y="350"/>
                    <a:pt x="116" y="350"/>
                  </a:cubicBezTo>
                  <a:cubicBezTo>
                    <a:pt x="116" y="350"/>
                    <a:pt x="116" y="350"/>
                    <a:pt x="115" y="350"/>
                  </a:cubicBezTo>
                  <a:cubicBezTo>
                    <a:pt x="114" y="350"/>
                    <a:pt x="114" y="350"/>
                    <a:pt x="114" y="350"/>
                  </a:cubicBezTo>
                  <a:cubicBezTo>
                    <a:pt x="113" y="350"/>
                    <a:pt x="112" y="350"/>
                    <a:pt x="112" y="351"/>
                  </a:cubicBezTo>
                  <a:cubicBezTo>
                    <a:pt x="108" y="352"/>
                    <a:pt x="104" y="354"/>
                    <a:pt x="101" y="357"/>
                  </a:cubicBezTo>
                  <a:cubicBezTo>
                    <a:pt x="100" y="358"/>
                    <a:pt x="99" y="358"/>
                    <a:pt x="99" y="359"/>
                  </a:cubicBezTo>
                  <a:cubicBezTo>
                    <a:pt x="94" y="362"/>
                    <a:pt x="91" y="366"/>
                    <a:pt x="87" y="371"/>
                  </a:cubicBezTo>
                  <a:cubicBezTo>
                    <a:pt x="85" y="374"/>
                    <a:pt x="83" y="377"/>
                    <a:pt x="80" y="380"/>
                  </a:cubicBezTo>
                  <a:cubicBezTo>
                    <a:pt x="78" y="382"/>
                    <a:pt x="76" y="384"/>
                    <a:pt x="74" y="387"/>
                  </a:cubicBezTo>
                  <a:cubicBezTo>
                    <a:pt x="70" y="392"/>
                    <a:pt x="66" y="396"/>
                    <a:pt x="61" y="399"/>
                  </a:cubicBezTo>
                  <a:cubicBezTo>
                    <a:pt x="60" y="399"/>
                    <a:pt x="58" y="399"/>
                    <a:pt x="57" y="400"/>
                  </a:cubicBezTo>
                  <a:cubicBezTo>
                    <a:pt x="55" y="400"/>
                    <a:pt x="54" y="400"/>
                    <a:pt x="52" y="401"/>
                  </a:cubicBezTo>
                  <a:cubicBezTo>
                    <a:pt x="47" y="403"/>
                    <a:pt x="44" y="407"/>
                    <a:pt x="42" y="411"/>
                  </a:cubicBezTo>
                  <a:cubicBezTo>
                    <a:pt x="40" y="414"/>
                    <a:pt x="39" y="417"/>
                    <a:pt x="39" y="420"/>
                  </a:cubicBezTo>
                  <a:cubicBezTo>
                    <a:pt x="39" y="421"/>
                    <a:pt x="39" y="423"/>
                    <a:pt x="39" y="424"/>
                  </a:cubicBezTo>
                  <a:cubicBezTo>
                    <a:pt x="38" y="428"/>
                    <a:pt x="36" y="436"/>
                    <a:pt x="32" y="439"/>
                  </a:cubicBezTo>
                  <a:cubicBezTo>
                    <a:pt x="31" y="440"/>
                    <a:pt x="30" y="440"/>
                    <a:pt x="30" y="440"/>
                  </a:cubicBezTo>
                  <a:cubicBezTo>
                    <a:pt x="30" y="440"/>
                    <a:pt x="29" y="440"/>
                    <a:pt x="29" y="438"/>
                  </a:cubicBezTo>
                  <a:cubicBezTo>
                    <a:pt x="27" y="433"/>
                    <a:pt x="26" y="427"/>
                    <a:pt x="27" y="422"/>
                  </a:cubicBezTo>
                  <a:cubicBezTo>
                    <a:pt x="27" y="422"/>
                    <a:pt x="27" y="421"/>
                    <a:pt x="27" y="420"/>
                  </a:cubicBezTo>
                  <a:cubicBezTo>
                    <a:pt x="28" y="417"/>
                    <a:pt x="29" y="412"/>
                    <a:pt x="23" y="410"/>
                  </a:cubicBezTo>
                  <a:cubicBezTo>
                    <a:pt x="23" y="409"/>
                    <a:pt x="22" y="409"/>
                    <a:pt x="21" y="409"/>
                  </a:cubicBezTo>
                  <a:cubicBezTo>
                    <a:pt x="15" y="409"/>
                    <a:pt x="12" y="418"/>
                    <a:pt x="12" y="423"/>
                  </a:cubicBezTo>
                  <a:cubicBezTo>
                    <a:pt x="12" y="424"/>
                    <a:pt x="12" y="426"/>
                    <a:pt x="12" y="427"/>
                  </a:cubicBezTo>
                  <a:cubicBezTo>
                    <a:pt x="12" y="431"/>
                    <a:pt x="12" y="435"/>
                    <a:pt x="10" y="438"/>
                  </a:cubicBezTo>
                  <a:cubicBezTo>
                    <a:pt x="10" y="439"/>
                    <a:pt x="10" y="440"/>
                    <a:pt x="9" y="441"/>
                  </a:cubicBezTo>
                  <a:cubicBezTo>
                    <a:pt x="7" y="445"/>
                    <a:pt x="4" y="451"/>
                    <a:pt x="7" y="455"/>
                  </a:cubicBezTo>
                  <a:cubicBezTo>
                    <a:pt x="8" y="457"/>
                    <a:pt x="9" y="459"/>
                    <a:pt x="11" y="460"/>
                  </a:cubicBezTo>
                  <a:cubicBezTo>
                    <a:pt x="13" y="462"/>
                    <a:pt x="14" y="462"/>
                    <a:pt x="14" y="464"/>
                  </a:cubicBezTo>
                  <a:cubicBezTo>
                    <a:pt x="15" y="466"/>
                    <a:pt x="15" y="469"/>
                    <a:pt x="15" y="471"/>
                  </a:cubicBezTo>
                  <a:cubicBezTo>
                    <a:pt x="16" y="474"/>
                    <a:pt x="16" y="476"/>
                    <a:pt x="16" y="478"/>
                  </a:cubicBezTo>
                  <a:cubicBezTo>
                    <a:pt x="17" y="483"/>
                    <a:pt x="18" y="487"/>
                    <a:pt x="16" y="490"/>
                  </a:cubicBezTo>
                  <a:cubicBezTo>
                    <a:pt x="12" y="499"/>
                    <a:pt x="0" y="523"/>
                    <a:pt x="11" y="534"/>
                  </a:cubicBezTo>
                  <a:cubicBezTo>
                    <a:pt x="13" y="535"/>
                    <a:pt x="14" y="536"/>
                    <a:pt x="16" y="537"/>
                  </a:cubicBezTo>
                  <a:cubicBezTo>
                    <a:pt x="18" y="539"/>
                    <a:pt x="19" y="540"/>
                    <a:pt x="20" y="542"/>
                  </a:cubicBezTo>
                  <a:cubicBezTo>
                    <a:pt x="22" y="544"/>
                    <a:pt x="23" y="547"/>
                    <a:pt x="23" y="550"/>
                  </a:cubicBezTo>
                  <a:cubicBezTo>
                    <a:pt x="24" y="553"/>
                    <a:pt x="25" y="557"/>
                    <a:pt x="28" y="561"/>
                  </a:cubicBezTo>
                  <a:cubicBezTo>
                    <a:pt x="30" y="563"/>
                    <a:pt x="32" y="566"/>
                    <a:pt x="34" y="568"/>
                  </a:cubicBezTo>
                  <a:cubicBezTo>
                    <a:pt x="37" y="571"/>
                    <a:pt x="39" y="573"/>
                    <a:pt x="41" y="576"/>
                  </a:cubicBezTo>
                  <a:cubicBezTo>
                    <a:pt x="42" y="578"/>
                    <a:pt x="44" y="580"/>
                    <a:pt x="46" y="582"/>
                  </a:cubicBezTo>
                  <a:cubicBezTo>
                    <a:pt x="48" y="583"/>
                    <a:pt x="50" y="585"/>
                    <a:pt x="51" y="588"/>
                  </a:cubicBezTo>
                  <a:cubicBezTo>
                    <a:pt x="53" y="591"/>
                    <a:pt x="53" y="597"/>
                    <a:pt x="53" y="601"/>
                  </a:cubicBezTo>
                  <a:cubicBezTo>
                    <a:pt x="53" y="603"/>
                    <a:pt x="53" y="603"/>
                    <a:pt x="53" y="603"/>
                  </a:cubicBezTo>
                  <a:cubicBezTo>
                    <a:pt x="53" y="606"/>
                    <a:pt x="52" y="607"/>
                    <a:pt x="52" y="607"/>
                  </a:cubicBezTo>
                  <a:cubicBezTo>
                    <a:pt x="52" y="607"/>
                    <a:pt x="52" y="607"/>
                    <a:pt x="50" y="605"/>
                  </a:cubicBezTo>
                  <a:cubicBezTo>
                    <a:pt x="50" y="605"/>
                    <a:pt x="49" y="604"/>
                    <a:pt x="49" y="604"/>
                  </a:cubicBezTo>
                  <a:cubicBezTo>
                    <a:pt x="48" y="602"/>
                    <a:pt x="46" y="599"/>
                    <a:pt x="43" y="598"/>
                  </a:cubicBezTo>
                  <a:cubicBezTo>
                    <a:pt x="43" y="598"/>
                    <a:pt x="42" y="598"/>
                    <a:pt x="41" y="598"/>
                  </a:cubicBezTo>
                  <a:cubicBezTo>
                    <a:pt x="40" y="598"/>
                    <a:pt x="38" y="598"/>
                    <a:pt x="37" y="599"/>
                  </a:cubicBezTo>
                  <a:cubicBezTo>
                    <a:pt x="37" y="599"/>
                    <a:pt x="37" y="598"/>
                    <a:pt x="37" y="598"/>
                  </a:cubicBezTo>
                  <a:cubicBezTo>
                    <a:pt x="37" y="595"/>
                    <a:pt x="37" y="590"/>
                    <a:pt x="36" y="586"/>
                  </a:cubicBezTo>
                  <a:cubicBezTo>
                    <a:pt x="34" y="579"/>
                    <a:pt x="30" y="577"/>
                    <a:pt x="27" y="577"/>
                  </a:cubicBezTo>
                  <a:cubicBezTo>
                    <a:pt x="27" y="580"/>
                    <a:pt x="27" y="580"/>
                    <a:pt x="27" y="580"/>
                  </a:cubicBezTo>
                  <a:cubicBezTo>
                    <a:pt x="26" y="580"/>
                    <a:pt x="26" y="580"/>
                    <a:pt x="25" y="580"/>
                  </a:cubicBezTo>
                  <a:cubicBezTo>
                    <a:pt x="18" y="583"/>
                    <a:pt x="25" y="597"/>
                    <a:pt x="31" y="601"/>
                  </a:cubicBezTo>
                  <a:cubicBezTo>
                    <a:pt x="31" y="602"/>
                    <a:pt x="31" y="602"/>
                    <a:pt x="31" y="602"/>
                  </a:cubicBezTo>
                  <a:cubicBezTo>
                    <a:pt x="34" y="602"/>
                    <a:pt x="34" y="602"/>
                    <a:pt x="34" y="602"/>
                  </a:cubicBezTo>
                  <a:cubicBezTo>
                    <a:pt x="34" y="605"/>
                    <a:pt x="34" y="605"/>
                    <a:pt x="34" y="605"/>
                  </a:cubicBezTo>
                  <a:cubicBezTo>
                    <a:pt x="35" y="605"/>
                    <a:pt x="35" y="605"/>
                    <a:pt x="35" y="605"/>
                  </a:cubicBezTo>
                  <a:cubicBezTo>
                    <a:pt x="35" y="605"/>
                    <a:pt x="35" y="606"/>
                    <a:pt x="36" y="606"/>
                  </a:cubicBezTo>
                  <a:cubicBezTo>
                    <a:pt x="36" y="608"/>
                    <a:pt x="37" y="609"/>
                    <a:pt x="38" y="610"/>
                  </a:cubicBezTo>
                  <a:cubicBezTo>
                    <a:pt x="39" y="611"/>
                    <a:pt x="40" y="612"/>
                    <a:pt x="40" y="613"/>
                  </a:cubicBezTo>
                  <a:cubicBezTo>
                    <a:pt x="40" y="616"/>
                    <a:pt x="40" y="618"/>
                    <a:pt x="39" y="619"/>
                  </a:cubicBezTo>
                  <a:cubicBezTo>
                    <a:pt x="39" y="619"/>
                    <a:pt x="38" y="619"/>
                    <a:pt x="38" y="619"/>
                  </a:cubicBezTo>
                  <a:cubicBezTo>
                    <a:pt x="36" y="618"/>
                    <a:pt x="33" y="612"/>
                    <a:pt x="32" y="610"/>
                  </a:cubicBezTo>
                  <a:cubicBezTo>
                    <a:pt x="31" y="608"/>
                    <a:pt x="30" y="607"/>
                    <a:pt x="29" y="606"/>
                  </a:cubicBezTo>
                  <a:cubicBezTo>
                    <a:pt x="29" y="605"/>
                    <a:pt x="29" y="605"/>
                    <a:pt x="29" y="604"/>
                  </a:cubicBezTo>
                  <a:cubicBezTo>
                    <a:pt x="27" y="601"/>
                    <a:pt x="25" y="597"/>
                    <a:pt x="22" y="597"/>
                  </a:cubicBezTo>
                  <a:cubicBezTo>
                    <a:pt x="21" y="597"/>
                    <a:pt x="21" y="597"/>
                    <a:pt x="21" y="597"/>
                  </a:cubicBezTo>
                  <a:cubicBezTo>
                    <a:pt x="20" y="597"/>
                    <a:pt x="18" y="598"/>
                    <a:pt x="17" y="599"/>
                  </a:cubicBezTo>
                  <a:cubicBezTo>
                    <a:pt x="15" y="601"/>
                    <a:pt x="14" y="605"/>
                    <a:pt x="14" y="607"/>
                  </a:cubicBezTo>
                  <a:cubicBezTo>
                    <a:pt x="15" y="616"/>
                    <a:pt x="23" y="622"/>
                    <a:pt x="29" y="627"/>
                  </a:cubicBezTo>
                  <a:cubicBezTo>
                    <a:pt x="29" y="627"/>
                    <a:pt x="32" y="629"/>
                    <a:pt x="33" y="630"/>
                  </a:cubicBezTo>
                  <a:cubicBezTo>
                    <a:pt x="38" y="633"/>
                    <a:pt x="41" y="636"/>
                    <a:pt x="45" y="640"/>
                  </a:cubicBezTo>
                  <a:cubicBezTo>
                    <a:pt x="46" y="642"/>
                    <a:pt x="48" y="644"/>
                    <a:pt x="49" y="645"/>
                  </a:cubicBezTo>
                  <a:cubicBezTo>
                    <a:pt x="53" y="650"/>
                    <a:pt x="57" y="654"/>
                    <a:pt x="58" y="659"/>
                  </a:cubicBezTo>
                  <a:cubicBezTo>
                    <a:pt x="58" y="662"/>
                    <a:pt x="58" y="664"/>
                    <a:pt x="59" y="667"/>
                  </a:cubicBezTo>
                  <a:cubicBezTo>
                    <a:pt x="59" y="675"/>
                    <a:pt x="60" y="682"/>
                    <a:pt x="70" y="690"/>
                  </a:cubicBezTo>
                  <a:cubicBezTo>
                    <a:pt x="74" y="693"/>
                    <a:pt x="77" y="697"/>
                    <a:pt x="80" y="702"/>
                  </a:cubicBezTo>
                  <a:cubicBezTo>
                    <a:pt x="81" y="703"/>
                    <a:pt x="81" y="704"/>
                    <a:pt x="82" y="706"/>
                  </a:cubicBezTo>
                  <a:cubicBezTo>
                    <a:pt x="87" y="712"/>
                    <a:pt x="93" y="715"/>
                    <a:pt x="99" y="718"/>
                  </a:cubicBezTo>
                  <a:cubicBezTo>
                    <a:pt x="102" y="720"/>
                    <a:pt x="103" y="723"/>
                    <a:pt x="103" y="729"/>
                  </a:cubicBezTo>
                  <a:cubicBezTo>
                    <a:pt x="102" y="735"/>
                    <a:pt x="103" y="740"/>
                    <a:pt x="104" y="744"/>
                  </a:cubicBezTo>
                  <a:cubicBezTo>
                    <a:pt x="105" y="747"/>
                    <a:pt x="106" y="749"/>
                    <a:pt x="106" y="752"/>
                  </a:cubicBezTo>
                  <a:cubicBezTo>
                    <a:pt x="106" y="755"/>
                    <a:pt x="106" y="755"/>
                    <a:pt x="106" y="755"/>
                  </a:cubicBezTo>
                  <a:cubicBezTo>
                    <a:pt x="109" y="771"/>
                    <a:pt x="111" y="790"/>
                    <a:pt x="123" y="802"/>
                  </a:cubicBezTo>
                  <a:cubicBezTo>
                    <a:pt x="126" y="804"/>
                    <a:pt x="127" y="806"/>
                    <a:pt x="128" y="809"/>
                  </a:cubicBezTo>
                  <a:cubicBezTo>
                    <a:pt x="130" y="811"/>
                    <a:pt x="131" y="813"/>
                    <a:pt x="132" y="815"/>
                  </a:cubicBezTo>
                  <a:cubicBezTo>
                    <a:pt x="134" y="817"/>
                    <a:pt x="135" y="819"/>
                    <a:pt x="137" y="821"/>
                  </a:cubicBezTo>
                  <a:cubicBezTo>
                    <a:pt x="139" y="824"/>
                    <a:pt x="142" y="827"/>
                    <a:pt x="143" y="830"/>
                  </a:cubicBezTo>
                  <a:cubicBezTo>
                    <a:pt x="148" y="838"/>
                    <a:pt x="150" y="848"/>
                    <a:pt x="150" y="859"/>
                  </a:cubicBezTo>
                  <a:cubicBezTo>
                    <a:pt x="150" y="861"/>
                    <a:pt x="149" y="863"/>
                    <a:pt x="149" y="866"/>
                  </a:cubicBezTo>
                  <a:cubicBezTo>
                    <a:pt x="148" y="873"/>
                    <a:pt x="148" y="879"/>
                    <a:pt x="151" y="887"/>
                  </a:cubicBezTo>
                  <a:cubicBezTo>
                    <a:pt x="155" y="894"/>
                    <a:pt x="156" y="905"/>
                    <a:pt x="151" y="911"/>
                  </a:cubicBezTo>
                  <a:cubicBezTo>
                    <a:pt x="148" y="913"/>
                    <a:pt x="146" y="915"/>
                    <a:pt x="144" y="915"/>
                  </a:cubicBezTo>
                  <a:cubicBezTo>
                    <a:pt x="144" y="915"/>
                    <a:pt x="143" y="915"/>
                    <a:pt x="143" y="915"/>
                  </a:cubicBezTo>
                  <a:cubicBezTo>
                    <a:pt x="142" y="915"/>
                    <a:pt x="141" y="913"/>
                    <a:pt x="141" y="913"/>
                  </a:cubicBezTo>
                  <a:cubicBezTo>
                    <a:pt x="139" y="911"/>
                    <a:pt x="137" y="909"/>
                    <a:pt x="134" y="909"/>
                  </a:cubicBezTo>
                  <a:cubicBezTo>
                    <a:pt x="134" y="909"/>
                    <a:pt x="133" y="910"/>
                    <a:pt x="132" y="910"/>
                  </a:cubicBezTo>
                  <a:cubicBezTo>
                    <a:pt x="128" y="912"/>
                    <a:pt x="130" y="918"/>
                    <a:pt x="131" y="921"/>
                  </a:cubicBezTo>
                  <a:cubicBezTo>
                    <a:pt x="131" y="922"/>
                    <a:pt x="131" y="922"/>
                    <a:pt x="131" y="922"/>
                  </a:cubicBezTo>
                  <a:cubicBezTo>
                    <a:pt x="132" y="925"/>
                    <a:pt x="133" y="928"/>
                    <a:pt x="133" y="931"/>
                  </a:cubicBezTo>
                  <a:cubicBezTo>
                    <a:pt x="134" y="934"/>
                    <a:pt x="135" y="938"/>
                    <a:pt x="136" y="941"/>
                  </a:cubicBezTo>
                  <a:cubicBezTo>
                    <a:pt x="138" y="949"/>
                    <a:pt x="144" y="950"/>
                    <a:pt x="148" y="950"/>
                  </a:cubicBezTo>
                  <a:cubicBezTo>
                    <a:pt x="149" y="950"/>
                    <a:pt x="150" y="950"/>
                    <a:pt x="151" y="950"/>
                  </a:cubicBezTo>
                  <a:cubicBezTo>
                    <a:pt x="151" y="949"/>
                    <a:pt x="152" y="949"/>
                    <a:pt x="153" y="949"/>
                  </a:cubicBezTo>
                  <a:cubicBezTo>
                    <a:pt x="154" y="949"/>
                    <a:pt x="155" y="949"/>
                    <a:pt x="156" y="950"/>
                  </a:cubicBezTo>
                  <a:cubicBezTo>
                    <a:pt x="161" y="950"/>
                    <a:pt x="164" y="954"/>
                    <a:pt x="167" y="958"/>
                  </a:cubicBezTo>
                  <a:cubicBezTo>
                    <a:pt x="169" y="960"/>
                    <a:pt x="171" y="963"/>
                    <a:pt x="174" y="965"/>
                  </a:cubicBezTo>
                  <a:cubicBezTo>
                    <a:pt x="179" y="969"/>
                    <a:pt x="188" y="970"/>
                    <a:pt x="195" y="970"/>
                  </a:cubicBezTo>
                  <a:cubicBezTo>
                    <a:pt x="196" y="970"/>
                    <a:pt x="198" y="971"/>
                    <a:pt x="199" y="971"/>
                  </a:cubicBezTo>
                  <a:cubicBezTo>
                    <a:pt x="202" y="971"/>
                    <a:pt x="205" y="971"/>
                    <a:pt x="208" y="971"/>
                  </a:cubicBezTo>
                  <a:cubicBezTo>
                    <a:pt x="215" y="971"/>
                    <a:pt x="222" y="970"/>
                    <a:pt x="229" y="969"/>
                  </a:cubicBezTo>
                  <a:cubicBezTo>
                    <a:pt x="232" y="969"/>
                    <a:pt x="235" y="969"/>
                    <a:pt x="238" y="969"/>
                  </a:cubicBezTo>
                  <a:cubicBezTo>
                    <a:pt x="245" y="969"/>
                    <a:pt x="253" y="968"/>
                    <a:pt x="260" y="965"/>
                  </a:cubicBezTo>
                  <a:cubicBezTo>
                    <a:pt x="265" y="962"/>
                    <a:pt x="269" y="956"/>
                    <a:pt x="272" y="950"/>
                  </a:cubicBezTo>
                  <a:cubicBezTo>
                    <a:pt x="275" y="945"/>
                    <a:pt x="278" y="939"/>
                    <a:pt x="284" y="937"/>
                  </a:cubicBezTo>
                  <a:cubicBezTo>
                    <a:pt x="284" y="937"/>
                    <a:pt x="285" y="937"/>
                    <a:pt x="285" y="937"/>
                  </a:cubicBezTo>
                  <a:cubicBezTo>
                    <a:pt x="287" y="937"/>
                    <a:pt x="288" y="938"/>
                    <a:pt x="290" y="938"/>
                  </a:cubicBezTo>
                  <a:cubicBezTo>
                    <a:pt x="292" y="939"/>
                    <a:pt x="294" y="940"/>
                    <a:pt x="296" y="940"/>
                  </a:cubicBezTo>
                  <a:cubicBezTo>
                    <a:pt x="299" y="940"/>
                    <a:pt x="301" y="939"/>
                    <a:pt x="303" y="936"/>
                  </a:cubicBezTo>
                  <a:cubicBezTo>
                    <a:pt x="305" y="934"/>
                    <a:pt x="306" y="930"/>
                    <a:pt x="306" y="926"/>
                  </a:cubicBezTo>
                  <a:cubicBezTo>
                    <a:pt x="306" y="924"/>
                    <a:pt x="307" y="922"/>
                    <a:pt x="307" y="921"/>
                  </a:cubicBezTo>
                  <a:cubicBezTo>
                    <a:pt x="309" y="918"/>
                    <a:pt x="313" y="910"/>
                    <a:pt x="319" y="910"/>
                  </a:cubicBezTo>
                  <a:cubicBezTo>
                    <a:pt x="319" y="910"/>
                    <a:pt x="320" y="910"/>
                    <a:pt x="320" y="910"/>
                  </a:cubicBezTo>
                  <a:cubicBezTo>
                    <a:pt x="322" y="910"/>
                    <a:pt x="324" y="911"/>
                    <a:pt x="325" y="911"/>
                  </a:cubicBezTo>
                  <a:cubicBezTo>
                    <a:pt x="329" y="912"/>
                    <a:pt x="332" y="912"/>
                    <a:pt x="336" y="912"/>
                  </a:cubicBezTo>
                  <a:cubicBezTo>
                    <a:pt x="337" y="912"/>
                    <a:pt x="337" y="912"/>
                    <a:pt x="337" y="912"/>
                  </a:cubicBezTo>
                  <a:cubicBezTo>
                    <a:pt x="342" y="912"/>
                    <a:pt x="345" y="910"/>
                    <a:pt x="348" y="908"/>
                  </a:cubicBezTo>
                  <a:cubicBezTo>
                    <a:pt x="349" y="907"/>
                    <a:pt x="350" y="907"/>
                    <a:pt x="351" y="906"/>
                  </a:cubicBezTo>
                  <a:cubicBezTo>
                    <a:pt x="356" y="903"/>
                    <a:pt x="363" y="901"/>
                    <a:pt x="371" y="901"/>
                  </a:cubicBezTo>
                  <a:cubicBezTo>
                    <a:pt x="375" y="901"/>
                    <a:pt x="380" y="901"/>
                    <a:pt x="385" y="902"/>
                  </a:cubicBezTo>
                  <a:cubicBezTo>
                    <a:pt x="387" y="903"/>
                    <a:pt x="389" y="903"/>
                    <a:pt x="390" y="903"/>
                  </a:cubicBezTo>
                  <a:cubicBezTo>
                    <a:pt x="394" y="904"/>
                    <a:pt x="397" y="905"/>
                    <a:pt x="400" y="905"/>
                  </a:cubicBezTo>
                  <a:cubicBezTo>
                    <a:pt x="403" y="905"/>
                    <a:pt x="406" y="904"/>
                    <a:pt x="409" y="903"/>
                  </a:cubicBezTo>
                  <a:cubicBezTo>
                    <a:pt x="414" y="902"/>
                    <a:pt x="418" y="900"/>
                    <a:pt x="423" y="898"/>
                  </a:cubicBezTo>
                  <a:cubicBezTo>
                    <a:pt x="424" y="897"/>
                    <a:pt x="425" y="897"/>
                    <a:pt x="426" y="897"/>
                  </a:cubicBezTo>
                  <a:cubicBezTo>
                    <a:pt x="430" y="900"/>
                    <a:pt x="434" y="903"/>
                    <a:pt x="438" y="903"/>
                  </a:cubicBezTo>
                  <a:cubicBezTo>
                    <a:pt x="438" y="903"/>
                    <a:pt x="439" y="903"/>
                    <a:pt x="439" y="903"/>
                  </a:cubicBezTo>
                  <a:cubicBezTo>
                    <a:pt x="442" y="902"/>
                    <a:pt x="443" y="900"/>
                    <a:pt x="444" y="898"/>
                  </a:cubicBezTo>
                  <a:cubicBezTo>
                    <a:pt x="444" y="898"/>
                    <a:pt x="444" y="898"/>
                    <a:pt x="445" y="897"/>
                  </a:cubicBezTo>
                  <a:cubicBezTo>
                    <a:pt x="445" y="897"/>
                    <a:pt x="447" y="896"/>
                    <a:pt x="448" y="896"/>
                  </a:cubicBezTo>
                  <a:cubicBezTo>
                    <a:pt x="450" y="895"/>
                    <a:pt x="452" y="895"/>
                    <a:pt x="454" y="893"/>
                  </a:cubicBezTo>
                  <a:cubicBezTo>
                    <a:pt x="460" y="887"/>
                    <a:pt x="467" y="877"/>
                    <a:pt x="468" y="867"/>
                  </a:cubicBezTo>
                  <a:cubicBezTo>
                    <a:pt x="468" y="866"/>
                    <a:pt x="468" y="864"/>
                    <a:pt x="468" y="863"/>
                  </a:cubicBezTo>
                  <a:cubicBezTo>
                    <a:pt x="468" y="860"/>
                    <a:pt x="468" y="858"/>
                    <a:pt x="470" y="855"/>
                  </a:cubicBezTo>
                  <a:cubicBezTo>
                    <a:pt x="472" y="853"/>
                    <a:pt x="474" y="853"/>
                    <a:pt x="477" y="853"/>
                  </a:cubicBezTo>
                  <a:cubicBezTo>
                    <a:pt x="480" y="853"/>
                    <a:pt x="480" y="853"/>
                    <a:pt x="480" y="853"/>
                  </a:cubicBezTo>
                  <a:cubicBezTo>
                    <a:pt x="481" y="853"/>
                    <a:pt x="482" y="853"/>
                    <a:pt x="483" y="853"/>
                  </a:cubicBezTo>
                  <a:cubicBezTo>
                    <a:pt x="485" y="853"/>
                    <a:pt x="485" y="853"/>
                    <a:pt x="485" y="853"/>
                  </a:cubicBezTo>
                  <a:cubicBezTo>
                    <a:pt x="489" y="853"/>
                    <a:pt x="494" y="852"/>
                    <a:pt x="498" y="846"/>
                  </a:cubicBezTo>
                  <a:cubicBezTo>
                    <a:pt x="501" y="840"/>
                    <a:pt x="501" y="840"/>
                    <a:pt x="507" y="837"/>
                  </a:cubicBezTo>
                  <a:cubicBezTo>
                    <a:pt x="512" y="835"/>
                    <a:pt x="516" y="831"/>
                    <a:pt x="520" y="828"/>
                  </a:cubicBezTo>
                  <a:cubicBezTo>
                    <a:pt x="527" y="823"/>
                    <a:pt x="533" y="818"/>
                    <a:pt x="540" y="817"/>
                  </a:cubicBezTo>
                  <a:cubicBezTo>
                    <a:pt x="542" y="817"/>
                    <a:pt x="543" y="817"/>
                    <a:pt x="545" y="817"/>
                  </a:cubicBezTo>
                  <a:cubicBezTo>
                    <a:pt x="549" y="817"/>
                    <a:pt x="553" y="818"/>
                    <a:pt x="557" y="818"/>
                  </a:cubicBezTo>
                  <a:cubicBezTo>
                    <a:pt x="561" y="818"/>
                    <a:pt x="566" y="819"/>
                    <a:pt x="570" y="819"/>
                  </a:cubicBezTo>
                  <a:cubicBezTo>
                    <a:pt x="570" y="819"/>
                    <a:pt x="570" y="819"/>
                    <a:pt x="570" y="819"/>
                  </a:cubicBezTo>
                  <a:cubicBezTo>
                    <a:pt x="575" y="819"/>
                    <a:pt x="579" y="818"/>
                    <a:pt x="583" y="817"/>
                  </a:cubicBezTo>
                  <a:cubicBezTo>
                    <a:pt x="588" y="815"/>
                    <a:pt x="591" y="813"/>
                    <a:pt x="595" y="811"/>
                  </a:cubicBezTo>
                  <a:cubicBezTo>
                    <a:pt x="599" y="808"/>
                    <a:pt x="602" y="806"/>
                    <a:pt x="606" y="805"/>
                  </a:cubicBezTo>
                  <a:cubicBezTo>
                    <a:pt x="613" y="803"/>
                    <a:pt x="619" y="800"/>
                    <a:pt x="624" y="797"/>
                  </a:cubicBezTo>
                  <a:cubicBezTo>
                    <a:pt x="626" y="796"/>
                    <a:pt x="627" y="795"/>
                    <a:pt x="629" y="794"/>
                  </a:cubicBezTo>
                  <a:cubicBezTo>
                    <a:pt x="633" y="793"/>
                    <a:pt x="637" y="791"/>
                    <a:pt x="641" y="789"/>
                  </a:cubicBezTo>
                  <a:cubicBezTo>
                    <a:pt x="643" y="788"/>
                    <a:pt x="643" y="788"/>
                    <a:pt x="643" y="788"/>
                  </a:cubicBezTo>
                  <a:lnTo>
                    <a:pt x="616" y="45"/>
                  </a:ln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8">
              <a:extLst>
                <a:ext uri="{FF2B5EF4-FFF2-40B4-BE49-F238E27FC236}">
                  <a16:creationId xmlns:a16="http://schemas.microsoft.com/office/drawing/2014/main" id="{D40212F8-0546-43EF-8977-45E2F51CE122}"/>
                </a:ext>
              </a:extLst>
            </p:cNvPr>
            <p:cNvSpPr>
              <a:spLocks/>
            </p:cNvSpPr>
            <p:nvPr/>
          </p:nvSpPr>
          <p:spPr bwMode="auto">
            <a:xfrm>
              <a:off x="564" y="2121"/>
              <a:ext cx="61" cy="69"/>
            </a:xfrm>
            <a:custGeom>
              <a:avLst/>
              <a:gdLst>
                <a:gd name="T0" fmla="*/ 20 w 21"/>
                <a:gd name="T1" fmla="*/ 16 h 24"/>
                <a:gd name="T2" fmla="*/ 8 w 21"/>
                <a:gd name="T3" fmla="*/ 0 h 24"/>
                <a:gd name="T4" fmla="*/ 4 w 21"/>
                <a:gd name="T5" fmla="*/ 2 h 24"/>
                <a:gd name="T6" fmla="*/ 8 w 21"/>
                <a:gd name="T7" fmla="*/ 19 h 24"/>
                <a:gd name="T8" fmla="*/ 15 w 21"/>
                <a:gd name="T9" fmla="*/ 24 h 24"/>
                <a:gd name="T10" fmla="*/ 19 w 21"/>
                <a:gd name="T11" fmla="*/ 22 h 24"/>
                <a:gd name="T12" fmla="*/ 20 w 21"/>
                <a:gd name="T13" fmla="*/ 16 h 24"/>
              </a:gdLst>
              <a:ahLst/>
              <a:cxnLst>
                <a:cxn ang="0">
                  <a:pos x="T0" y="T1"/>
                </a:cxn>
                <a:cxn ang="0">
                  <a:pos x="T2" y="T3"/>
                </a:cxn>
                <a:cxn ang="0">
                  <a:pos x="T4" y="T5"/>
                </a:cxn>
                <a:cxn ang="0">
                  <a:pos x="T6" y="T7"/>
                </a:cxn>
                <a:cxn ang="0">
                  <a:pos x="T8" y="T9"/>
                </a:cxn>
                <a:cxn ang="0">
                  <a:pos x="T10" y="T11"/>
                </a:cxn>
                <a:cxn ang="0">
                  <a:pos x="T12" y="T13"/>
                </a:cxn>
              </a:cxnLst>
              <a:rect l="0" t="0" r="r" b="b"/>
              <a:pathLst>
                <a:path w="21" h="24">
                  <a:moveTo>
                    <a:pt x="20" y="16"/>
                  </a:moveTo>
                  <a:cubicBezTo>
                    <a:pt x="20" y="15"/>
                    <a:pt x="15" y="0"/>
                    <a:pt x="8" y="0"/>
                  </a:cubicBezTo>
                  <a:cubicBezTo>
                    <a:pt x="7" y="0"/>
                    <a:pt x="5" y="1"/>
                    <a:pt x="4" y="2"/>
                  </a:cubicBezTo>
                  <a:cubicBezTo>
                    <a:pt x="0" y="7"/>
                    <a:pt x="4" y="15"/>
                    <a:pt x="8" y="19"/>
                  </a:cubicBezTo>
                  <a:cubicBezTo>
                    <a:pt x="9" y="21"/>
                    <a:pt x="12" y="24"/>
                    <a:pt x="15" y="24"/>
                  </a:cubicBezTo>
                  <a:cubicBezTo>
                    <a:pt x="17" y="24"/>
                    <a:pt x="18" y="23"/>
                    <a:pt x="19" y="22"/>
                  </a:cubicBezTo>
                  <a:cubicBezTo>
                    <a:pt x="20" y="21"/>
                    <a:pt x="21" y="18"/>
                    <a:pt x="20" y="16"/>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9">
              <a:extLst>
                <a:ext uri="{FF2B5EF4-FFF2-40B4-BE49-F238E27FC236}">
                  <a16:creationId xmlns:a16="http://schemas.microsoft.com/office/drawing/2014/main" id="{B251C1B6-DB34-415F-BB5D-C270A027AA23}"/>
                </a:ext>
              </a:extLst>
            </p:cNvPr>
            <p:cNvSpPr>
              <a:spLocks/>
            </p:cNvSpPr>
            <p:nvPr/>
          </p:nvSpPr>
          <p:spPr bwMode="auto">
            <a:xfrm>
              <a:off x="726" y="2499"/>
              <a:ext cx="63" cy="70"/>
            </a:xfrm>
            <a:custGeom>
              <a:avLst/>
              <a:gdLst>
                <a:gd name="T0" fmla="*/ 17 w 22"/>
                <a:gd name="T1" fmla="*/ 11 h 24"/>
                <a:gd name="T2" fmla="*/ 14 w 22"/>
                <a:gd name="T3" fmla="*/ 10 h 24"/>
                <a:gd name="T4" fmla="*/ 12 w 22"/>
                <a:gd name="T5" fmla="*/ 11 h 24"/>
                <a:gd name="T6" fmla="*/ 13 w 22"/>
                <a:gd name="T7" fmla="*/ 5 h 24"/>
                <a:gd name="T8" fmla="*/ 8 w 22"/>
                <a:gd name="T9" fmla="*/ 0 h 24"/>
                <a:gd name="T10" fmla="*/ 4 w 22"/>
                <a:gd name="T11" fmla="*/ 1 h 24"/>
                <a:gd name="T12" fmla="*/ 1 w 22"/>
                <a:gd name="T13" fmla="*/ 13 h 24"/>
                <a:gd name="T14" fmla="*/ 5 w 22"/>
                <a:gd name="T15" fmla="*/ 17 h 24"/>
                <a:gd name="T16" fmla="*/ 7 w 22"/>
                <a:gd name="T17" fmla="*/ 16 h 24"/>
                <a:gd name="T18" fmla="*/ 9 w 22"/>
                <a:gd name="T19" fmla="*/ 15 h 24"/>
                <a:gd name="T20" fmla="*/ 9 w 22"/>
                <a:gd name="T21" fmla="*/ 16 h 24"/>
                <a:gd name="T22" fmla="*/ 10 w 22"/>
                <a:gd name="T23" fmla="*/ 18 h 24"/>
                <a:gd name="T24" fmla="*/ 13 w 22"/>
                <a:gd name="T25" fmla="*/ 23 h 24"/>
                <a:gd name="T26" fmla="*/ 18 w 22"/>
                <a:gd name="T27" fmla="*/ 24 h 24"/>
                <a:gd name="T28" fmla="*/ 19 w 22"/>
                <a:gd name="T29" fmla="*/ 24 h 24"/>
                <a:gd name="T30" fmla="*/ 21 w 22"/>
                <a:gd name="T31" fmla="*/ 23 h 24"/>
                <a:gd name="T32" fmla="*/ 22 w 22"/>
                <a:gd name="T33" fmla="*/ 22 h 24"/>
                <a:gd name="T34" fmla="*/ 22 w 22"/>
                <a:gd name="T35" fmla="*/ 17 h 24"/>
                <a:gd name="T36" fmla="*/ 17 w 22"/>
                <a:gd name="T37"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4">
                  <a:moveTo>
                    <a:pt x="17" y="11"/>
                  </a:moveTo>
                  <a:cubicBezTo>
                    <a:pt x="16" y="11"/>
                    <a:pt x="15" y="10"/>
                    <a:pt x="14" y="10"/>
                  </a:cubicBezTo>
                  <a:cubicBezTo>
                    <a:pt x="13" y="10"/>
                    <a:pt x="13" y="11"/>
                    <a:pt x="12" y="11"/>
                  </a:cubicBezTo>
                  <a:cubicBezTo>
                    <a:pt x="13" y="9"/>
                    <a:pt x="13" y="7"/>
                    <a:pt x="13" y="5"/>
                  </a:cubicBezTo>
                  <a:cubicBezTo>
                    <a:pt x="13" y="2"/>
                    <a:pt x="11" y="0"/>
                    <a:pt x="8" y="0"/>
                  </a:cubicBezTo>
                  <a:cubicBezTo>
                    <a:pt x="7" y="0"/>
                    <a:pt x="5" y="0"/>
                    <a:pt x="4" y="1"/>
                  </a:cubicBezTo>
                  <a:cubicBezTo>
                    <a:pt x="1" y="3"/>
                    <a:pt x="0" y="9"/>
                    <a:pt x="1" y="13"/>
                  </a:cubicBezTo>
                  <a:cubicBezTo>
                    <a:pt x="1" y="15"/>
                    <a:pt x="3" y="17"/>
                    <a:pt x="5" y="17"/>
                  </a:cubicBezTo>
                  <a:cubicBezTo>
                    <a:pt x="6" y="17"/>
                    <a:pt x="6" y="17"/>
                    <a:pt x="7" y="16"/>
                  </a:cubicBezTo>
                  <a:cubicBezTo>
                    <a:pt x="8" y="16"/>
                    <a:pt x="9" y="16"/>
                    <a:pt x="9" y="15"/>
                  </a:cubicBezTo>
                  <a:cubicBezTo>
                    <a:pt x="9" y="15"/>
                    <a:pt x="9" y="16"/>
                    <a:pt x="9" y="16"/>
                  </a:cubicBezTo>
                  <a:cubicBezTo>
                    <a:pt x="9" y="17"/>
                    <a:pt x="10" y="17"/>
                    <a:pt x="10" y="18"/>
                  </a:cubicBezTo>
                  <a:cubicBezTo>
                    <a:pt x="10" y="19"/>
                    <a:pt x="11" y="22"/>
                    <a:pt x="13" y="23"/>
                  </a:cubicBezTo>
                  <a:cubicBezTo>
                    <a:pt x="15" y="23"/>
                    <a:pt x="16" y="24"/>
                    <a:pt x="18" y="24"/>
                  </a:cubicBezTo>
                  <a:cubicBezTo>
                    <a:pt x="18" y="24"/>
                    <a:pt x="19" y="24"/>
                    <a:pt x="19" y="24"/>
                  </a:cubicBezTo>
                  <a:cubicBezTo>
                    <a:pt x="21" y="23"/>
                    <a:pt x="21" y="23"/>
                    <a:pt x="21" y="23"/>
                  </a:cubicBezTo>
                  <a:cubicBezTo>
                    <a:pt x="22" y="22"/>
                    <a:pt x="22" y="22"/>
                    <a:pt x="22" y="22"/>
                  </a:cubicBezTo>
                  <a:cubicBezTo>
                    <a:pt x="22" y="20"/>
                    <a:pt x="22" y="19"/>
                    <a:pt x="22" y="17"/>
                  </a:cubicBezTo>
                  <a:cubicBezTo>
                    <a:pt x="21" y="15"/>
                    <a:pt x="19" y="12"/>
                    <a:pt x="17" y="1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3C3213B8-A9F0-432C-9199-F02D4E0E0738}"/>
                </a:ext>
              </a:extLst>
            </p:cNvPr>
            <p:cNvSpPr>
              <a:spLocks/>
            </p:cNvSpPr>
            <p:nvPr/>
          </p:nvSpPr>
          <p:spPr bwMode="auto">
            <a:xfrm>
              <a:off x="4013" y="-3"/>
              <a:ext cx="57" cy="110"/>
            </a:xfrm>
            <a:custGeom>
              <a:avLst/>
              <a:gdLst>
                <a:gd name="T0" fmla="*/ 4 w 20"/>
                <a:gd name="T1" fmla="*/ 27 h 38"/>
                <a:gd name="T2" fmla="*/ 1 w 20"/>
                <a:gd name="T3" fmla="*/ 33 h 38"/>
                <a:gd name="T4" fmla="*/ 7 w 20"/>
                <a:gd name="T5" fmla="*/ 38 h 38"/>
                <a:gd name="T6" fmla="*/ 15 w 20"/>
                <a:gd name="T7" fmla="*/ 34 h 38"/>
                <a:gd name="T8" fmla="*/ 18 w 20"/>
                <a:gd name="T9" fmla="*/ 24 h 38"/>
                <a:gd name="T10" fmla="*/ 15 w 20"/>
                <a:gd name="T11" fmla="*/ 21 h 38"/>
                <a:gd name="T12" fmla="*/ 15 w 20"/>
                <a:gd name="T13" fmla="*/ 13 h 38"/>
                <a:gd name="T14" fmla="*/ 15 w 20"/>
                <a:gd name="T15" fmla="*/ 3 h 38"/>
                <a:gd name="T16" fmla="*/ 15 w 20"/>
                <a:gd name="T17" fmla="*/ 1 h 38"/>
                <a:gd name="T18" fmla="*/ 13 w 20"/>
                <a:gd name="T19" fmla="*/ 0 h 38"/>
                <a:gd name="T20" fmla="*/ 10 w 20"/>
                <a:gd name="T21" fmla="*/ 0 h 38"/>
                <a:gd name="T22" fmla="*/ 7 w 20"/>
                <a:gd name="T23" fmla="*/ 0 h 38"/>
                <a:gd name="T24" fmla="*/ 5 w 20"/>
                <a:gd name="T25" fmla="*/ 1 h 38"/>
                <a:gd name="T26" fmla="*/ 4 w 20"/>
                <a:gd name="T27" fmla="*/ 3 h 38"/>
                <a:gd name="T28" fmla="*/ 5 w 20"/>
                <a:gd name="T29" fmla="*/ 9 h 38"/>
                <a:gd name="T30" fmla="*/ 5 w 20"/>
                <a:gd name="T31" fmla="*/ 17 h 38"/>
                <a:gd name="T32" fmla="*/ 4 w 20"/>
                <a:gd name="T33" fmla="*/ 17 h 38"/>
                <a:gd name="T34" fmla="*/ 1 w 20"/>
                <a:gd name="T35" fmla="*/ 24 h 38"/>
                <a:gd name="T36" fmla="*/ 4 w 20"/>
                <a:gd name="T37"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38">
                  <a:moveTo>
                    <a:pt x="4" y="27"/>
                  </a:moveTo>
                  <a:cubicBezTo>
                    <a:pt x="2" y="28"/>
                    <a:pt x="1" y="30"/>
                    <a:pt x="1" y="33"/>
                  </a:cubicBezTo>
                  <a:cubicBezTo>
                    <a:pt x="1" y="36"/>
                    <a:pt x="4" y="38"/>
                    <a:pt x="7" y="38"/>
                  </a:cubicBezTo>
                  <a:cubicBezTo>
                    <a:pt x="10" y="38"/>
                    <a:pt x="14" y="36"/>
                    <a:pt x="15" y="34"/>
                  </a:cubicBezTo>
                  <a:cubicBezTo>
                    <a:pt x="16" y="34"/>
                    <a:pt x="20" y="28"/>
                    <a:pt x="18" y="24"/>
                  </a:cubicBezTo>
                  <a:cubicBezTo>
                    <a:pt x="18" y="23"/>
                    <a:pt x="17" y="22"/>
                    <a:pt x="15" y="21"/>
                  </a:cubicBezTo>
                  <a:cubicBezTo>
                    <a:pt x="15" y="18"/>
                    <a:pt x="15" y="16"/>
                    <a:pt x="15" y="13"/>
                  </a:cubicBezTo>
                  <a:cubicBezTo>
                    <a:pt x="15" y="10"/>
                    <a:pt x="16" y="7"/>
                    <a:pt x="15" y="3"/>
                  </a:cubicBezTo>
                  <a:cubicBezTo>
                    <a:pt x="15" y="1"/>
                    <a:pt x="15" y="1"/>
                    <a:pt x="15" y="1"/>
                  </a:cubicBezTo>
                  <a:cubicBezTo>
                    <a:pt x="13" y="0"/>
                    <a:pt x="13" y="0"/>
                    <a:pt x="13" y="0"/>
                  </a:cubicBezTo>
                  <a:cubicBezTo>
                    <a:pt x="12" y="0"/>
                    <a:pt x="11" y="0"/>
                    <a:pt x="10" y="0"/>
                  </a:cubicBezTo>
                  <a:cubicBezTo>
                    <a:pt x="9" y="0"/>
                    <a:pt x="8" y="0"/>
                    <a:pt x="7" y="0"/>
                  </a:cubicBezTo>
                  <a:cubicBezTo>
                    <a:pt x="5" y="1"/>
                    <a:pt x="5" y="1"/>
                    <a:pt x="5" y="1"/>
                  </a:cubicBezTo>
                  <a:cubicBezTo>
                    <a:pt x="4" y="3"/>
                    <a:pt x="4" y="3"/>
                    <a:pt x="4" y="3"/>
                  </a:cubicBezTo>
                  <a:cubicBezTo>
                    <a:pt x="4" y="5"/>
                    <a:pt x="5" y="7"/>
                    <a:pt x="5" y="9"/>
                  </a:cubicBezTo>
                  <a:cubicBezTo>
                    <a:pt x="5" y="12"/>
                    <a:pt x="5" y="15"/>
                    <a:pt x="5" y="17"/>
                  </a:cubicBezTo>
                  <a:cubicBezTo>
                    <a:pt x="4" y="17"/>
                    <a:pt x="4" y="17"/>
                    <a:pt x="4" y="17"/>
                  </a:cubicBezTo>
                  <a:cubicBezTo>
                    <a:pt x="3" y="18"/>
                    <a:pt x="0" y="20"/>
                    <a:pt x="1" y="24"/>
                  </a:cubicBezTo>
                  <a:cubicBezTo>
                    <a:pt x="2" y="25"/>
                    <a:pt x="2" y="26"/>
                    <a:pt x="4" y="27"/>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1">
              <a:extLst>
                <a:ext uri="{FF2B5EF4-FFF2-40B4-BE49-F238E27FC236}">
                  <a16:creationId xmlns:a16="http://schemas.microsoft.com/office/drawing/2014/main" id="{272BD67F-A9B2-4C75-B9C9-8F8F37248B77}"/>
                </a:ext>
              </a:extLst>
            </p:cNvPr>
            <p:cNvSpPr>
              <a:spLocks/>
            </p:cNvSpPr>
            <p:nvPr/>
          </p:nvSpPr>
          <p:spPr bwMode="auto">
            <a:xfrm>
              <a:off x="3436" y="78"/>
              <a:ext cx="1754" cy="2467"/>
            </a:xfrm>
            <a:custGeom>
              <a:avLst/>
              <a:gdLst>
                <a:gd name="T0" fmla="*/ 599 w 608"/>
                <a:gd name="T1" fmla="*/ 670 h 855"/>
                <a:gd name="T2" fmla="*/ 590 w 608"/>
                <a:gd name="T3" fmla="*/ 689 h 855"/>
                <a:gd name="T4" fmla="*/ 577 w 608"/>
                <a:gd name="T5" fmla="*/ 684 h 855"/>
                <a:gd name="T6" fmla="*/ 559 w 608"/>
                <a:gd name="T7" fmla="*/ 650 h 855"/>
                <a:gd name="T8" fmla="*/ 535 w 608"/>
                <a:gd name="T9" fmla="*/ 618 h 855"/>
                <a:gd name="T10" fmla="*/ 520 w 608"/>
                <a:gd name="T11" fmla="*/ 606 h 855"/>
                <a:gd name="T12" fmla="*/ 515 w 608"/>
                <a:gd name="T13" fmla="*/ 603 h 855"/>
                <a:gd name="T14" fmla="*/ 521 w 608"/>
                <a:gd name="T15" fmla="*/ 562 h 855"/>
                <a:gd name="T16" fmla="*/ 506 w 608"/>
                <a:gd name="T17" fmla="*/ 561 h 855"/>
                <a:gd name="T18" fmla="*/ 500 w 608"/>
                <a:gd name="T19" fmla="*/ 549 h 855"/>
                <a:gd name="T20" fmla="*/ 484 w 608"/>
                <a:gd name="T21" fmla="*/ 550 h 855"/>
                <a:gd name="T22" fmla="*/ 476 w 608"/>
                <a:gd name="T23" fmla="*/ 549 h 855"/>
                <a:gd name="T24" fmla="*/ 467 w 608"/>
                <a:gd name="T25" fmla="*/ 495 h 855"/>
                <a:gd name="T26" fmla="*/ 454 w 608"/>
                <a:gd name="T27" fmla="*/ 467 h 855"/>
                <a:gd name="T28" fmla="*/ 447 w 608"/>
                <a:gd name="T29" fmla="*/ 448 h 855"/>
                <a:gd name="T30" fmla="*/ 418 w 608"/>
                <a:gd name="T31" fmla="*/ 430 h 855"/>
                <a:gd name="T32" fmla="*/ 399 w 608"/>
                <a:gd name="T33" fmla="*/ 409 h 855"/>
                <a:gd name="T34" fmla="*/ 383 w 608"/>
                <a:gd name="T35" fmla="*/ 401 h 855"/>
                <a:gd name="T36" fmla="*/ 358 w 608"/>
                <a:gd name="T37" fmla="*/ 384 h 855"/>
                <a:gd name="T38" fmla="*/ 350 w 608"/>
                <a:gd name="T39" fmla="*/ 351 h 855"/>
                <a:gd name="T40" fmla="*/ 352 w 608"/>
                <a:gd name="T41" fmla="*/ 312 h 855"/>
                <a:gd name="T42" fmla="*/ 334 w 608"/>
                <a:gd name="T43" fmla="*/ 270 h 855"/>
                <a:gd name="T44" fmla="*/ 330 w 608"/>
                <a:gd name="T45" fmla="*/ 231 h 855"/>
                <a:gd name="T46" fmla="*/ 317 w 608"/>
                <a:gd name="T47" fmla="*/ 188 h 855"/>
                <a:gd name="T48" fmla="*/ 297 w 608"/>
                <a:gd name="T49" fmla="*/ 166 h 855"/>
                <a:gd name="T50" fmla="*/ 262 w 608"/>
                <a:gd name="T51" fmla="*/ 127 h 855"/>
                <a:gd name="T52" fmla="*/ 251 w 608"/>
                <a:gd name="T53" fmla="*/ 74 h 855"/>
                <a:gd name="T54" fmla="*/ 238 w 608"/>
                <a:gd name="T55" fmla="*/ 30 h 855"/>
                <a:gd name="T56" fmla="*/ 226 w 608"/>
                <a:gd name="T57" fmla="*/ 0 h 855"/>
                <a:gd name="T58" fmla="*/ 211 w 608"/>
                <a:gd name="T59" fmla="*/ 13 h 855"/>
                <a:gd name="T60" fmla="*/ 182 w 608"/>
                <a:gd name="T61" fmla="*/ 65 h 855"/>
                <a:gd name="T62" fmla="*/ 178 w 608"/>
                <a:gd name="T63" fmla="*/ 99 h 855"/>
                <a:gd name="T64" fmla="*/ 174 w 608"/>
                <a:gd name="T65" fmla="*/ 119 h 855"/>
                <a:gd name="T66" fmla="*/ 164 w 608"/>
                <a:gd name="T67" fmla="*/ 172 h 855"/>
                <a:gd name="T68" fmla="*/ 165 w 608"/>
                <a:gd name="T69" fmla="*/ 207 h 855"/>
                <a:gd name="T70" fmla="*/ 132 w 608"/>
                <a:gd name="T71" fmla="*/ 296 h 855"/>
                <a:gd name="T72" fmla="*/ 114 w 608"/>
                <a:gd name="T73" fmla="*/ 307 h 855"/>
                <a:gd name="T74" fmla="*/ 68 w 608"/>
                <a:gd name="T75" fmla="*/ 287 h 855"/>
                <a:gd name="T76" fmla="*/ 36 w 608"/>
                <a:gd name="T77" fmla="*/ 264 h 855"/>
                <a:gd name="T78" fmla="*/ 3 w 608"/>
                <a:gd name="T79" fmla="*/ 668 h 855"/>
                <a:gd name="T80" fmla="*/ 184 w 608"/>
                <a:gd name="T81" fmla="*/ 812 h 855"/>
                <a:gd name="T82" fmla="*/ 369 w 608"/>
                <a:gd name="T83" fmla="*/ 830 h 855"/>
                <a:gd name="T84" fmla="*/ 403 w 608"/>
                <a:gd name="T85" fmla="*/ 833 h 855"/>
                <a:gd name="T86" fmla="*/ 462 w 608"/>
                <a:gd name="T87" fmla="*/ 825 h 855"/>
                <a:gd name="T88" fmla="*/ 497 w 608"/>
                <a:gd name="T89" fmla="*/ 848 h 855"/>
                <a:gd name="T90" fmla="*/ 500 w 608"/>
                <a:gd name="T91" fmla="*/ 855 h 855"/>
                <a:gd name="T92" fmla="*/ 515 w 608"/>
                <a:gd name="T93" fmla="*/ 847 h 855"/>
                <a:gd name="T94" fmla="*/ 528 w 608"/>
                <a:gd name="T95" fmla="*/ 841 h 855"/>
                <a:gd name="T96" fmla="*/ 558 w 608"/>
                <a:gd name="T97" fmla="*/ 826 h 855"/>
                <a:gd name="T98" fmla="*/ 589 w 608"/>
                <a:gd name="T99" fmla="*/ 821 h 855"/>
                <a:gd name="T100" fmla="*/ 580 w 608"/>
                <a:gd name="T101" fmla="*/ 784 h 855"/>
                <a:gd name="T102" fmla="*/ 587 w 608"/>
                <a:gd name="T103" fmla="*/ 754 h 855"/>
                <a:gd name="T104" fmla="*/ 593 w 608"/>
                <a:gd name="T105" fmla="*/ 727 h 855"/>
                <a:gd name="T106" fmla="*/ 605 w 608"/>
                <a:gd name="T107" fmla="*/ 695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8" h="855">
                  <a:moveTo>
                    <a:pt x="606" y="684"/>
                  </a:moveTo>
                  <a:cubicBezTo>
                    <a:pt x="606" y="683"/>
                    <a:pt x="606" y="683"/>
                    <a:pt x="606" y="682"/>
                  </a:cubicBezTo>
                  <a:cubicBezTo>
                    <a:pt x="605" y="681"/>
                    <a:pt x="605" y="680"/>
                    <a:pt x="605" y="680"/>
                  </a:cubicBezTo>
                  <a:cubicBezTo>
                    <a:pt x="605" y="677"/>
                    <a:pt x="605" y="670"/>
                    <a:pt x="599" y="670"/>
                  </a:cubicBezTo>
                  <a:cubicBezTo>
                    <a:pt x="599" y="670"/>
                    <a:pt x="596" y="670"/>
                    <a:pt x="596" y="670"/>
                  </a:cubicBezTo>
                  <a:cubicBezTo>
                    <a:pt x="596" y="674"/>
                    <a:pt x="596" y="674"/>
                    <a:pt x="596" y="674"/>
                  </a:cubicBezTo>
                  <a:cubicBezTo>
                    <a:pt x="595" y="684"/>
                    <a:pt x="594" y="689"/>
                    <a:pt x="591" y="689"/>
                  </a:cubicBezTo>
                  <a:cubicBezTo>
                    <a:pt x="590" y="689"/>
                    <a:pt x="590" y="689"/>
                    <a:pt x="590" y="689"/>
                  </a:cubicBezTo>
                  <a:cubicBezTo>
                    <a:pt x="587" y="689"/>
                    <a:pt x="586" y="694"/>
                    <a:pt x="585" y="698"/>
                  </a:cubicBezTo>
                  <a:cubicBezTo>
                    <a:pt x="584" y="696"/>
                    <a:pt x="582" y="695"/>
                    <a:pt x="581" y="693"/>
                  </a:cubicBezTo>
                  <a:cubicBezTo>
                    <a:pt x="580" y="693"/>
                    <a:pt x="580" y="692"/>
                    <a:pt x="579" y="691"/>
                  </a:cubicBezTo>
                  <a:cubicBezTo>
                    <a:pt x="577" y="689"/>
                    <a:pt x="577" y="687"/>
                    <a:pt x="577" y="684"/>
                  </a:cubicBezTo>
                  <a:cubicBezTo>
                    <a:pt x="577" y="682"/>
                    <a:pt x="576" y="680"/>
                    <a:pt x="576" y="678"/>
                  </a:cubicBezTo>
                  <a:cubicBezTo>
                    <a:pt x="574" y="673"/>
                    <a:pt x="571" y="670"/>
                    <a:pt x="567" y="667"/>
                  </a:cubicBezTo>
                  <a:cubicBezTo>
                    <a:pt x="565" y="665"/>
                    <a:pt x="563" y="664"/>
                    <a:pt x="561" y="661"/>
                  </a:cubicBezTo>
                  <a:cubicBezTo>
                    <a:pt x="559" y="658"/>
                    <a:pt x="559" y="654"/>
                    <a:pt x="559" y="650"/>
                  </a:cubicBezTo>
                  <a:cubicBezTo>
                    <a:pt x="558" y="647"/>
                    <a:pt x="558" y="643"/>
                    <a:pt x="556" y="639"/>
                  </a:cubicBezTo>
                  <a:cubicBezTo>
                    <a:pt x="554" y="634"/>
                    <a:pt x="550" y="632"/>
                    <a:pt x="547" y="631"/>
                  </a:cubicBezTo>
                  <a:cubicBezTo>
                    <a:pt x="545" y="631"/>
                    <a:pt x="543" y="630"/>
                    <a:pt x="542" y="629"/>
                  </a:cubicBezTo>
                  <a:cubicBezTo>
                    <a:pt x="538" y="625"/>
                    <a:pt x="535" y="622"/>
                    <a:pt x="535" y="618"/>
                  </a:cubicBezTo>
                  <a:cubicBezTo>
                    <a:pt x="535" y="616"/>
                    <a:pt x="535" y="616"/>
                    <a:pt x="535" y="616"/>
                  </a:cubicBezTo>
                  <a:cubicBezTo>
                    <a:pt x="534" y="612"/>
                    <a:pt x="534" y="603"/>
                    <a:pt x="526" y="603"/>
                  </a:cubicBezTo>
                  <a:cubicBezTo>
                    <a:pt x="525" y="603"/>
                    <a:pt x="525" y="604"/>
                    <a:pt x="524" y="604"/>
                  </a:cubicBezTo>
                  <a:cubicBezTo>
                    <a:pt x="522" y="604"/>
                    <a:pt x="521" y="605"/>
                    <a:pt x="520" y="606"/>
                  </a:cubicBezTo>
                  <a:cubicBezTo>
                    <a:pt x="519" y="606"/>
                    <a:pt x="519" y="606"/>
                    <a:pt x="519" y="606"/>
                  </a:cubicBezTo>
                  <a:cubicBezTo>
                    <a:pt x="519" y="606"/>
                    <a:pt x="519" y="606"/>
                    <a:pt x="519" y="606"/>
                  </a:cubicBezTo>
                  <a:cubicBezTo>
                    <a:pt x="518" y="606"/>
                    <a:pt x="516" y="604"/>
                    <a:pt x="516" y="604"/>
                  </a:cubicBezTo>
                  <a:cubicBezTo>
                    <a:pt x="515" y="603"/>
                    <a:pt x="515" y="603"/>
                    <a:pt x="515" y="603"/>
                  </a:cubicBezTo>
                  <a:cubicBezTo>
                    <a:pt x="510" y="598"/>
                    <a:pt x="511" y="595"/>
                    <a:pt x="512" y="592"/>
                  </a:cubicBezTo>
                  <a:cubicBezTo>
                    <a:pt x="513" y="590"/>
                    <a:pt x="515" y="589"/>
                    <a:pt x="516" y="588"/>
                  </a:cubicBezTo>
                  <a:cubicBezTo>
                    <a:pt x="519" y="587"/>
                    <a:pt x="522" y="585"/>
                    <a:pt x="523" y="580"/>
                  </a:cubicBezTo>
                  <a:cubicBezTo>
                    <a:pt x="525" y="575"/>
                    <a:pt x="524" y="567"/>
                    <a:pt x="521" y="562"/>
                  </a:cubicBezTo>
                  <a:cubicBezTo>
                    <a:pt x="521" y="562"/>
                    <a:pt x="516" y="554"/>
                    <a:pt x="511" y="554"/>
                  </a:cubicBezTo>
                  <a:cubicBezTo>
                    <a:pt x="511" y="554"/>
                    <a:pt x="511" y="554"/>
                    <a:pt x="511" y="554"/>
                  </a:cubicBezTo>
                  <a:cubicBezTo>
                    <a:pt x="510" y="555"/>
                    <a:pt x="510" y="555"/>
                    <a:pt x="510" y="555"/>
                  </a:cubicBezTo>
                  <a:cubicBezTo>
                    <a:pt x="507" y="555"/>
                    <a:pt x="506" y="557"/>
                    <a:pt x="506" y="561"/>
                  </a:cubicBezTo>
                  <a:cubicBezTo>
                    <a:pt x="506" y="561"/>
                    <a:pt x="506" y="561"/>
                    <a:pt x="506" y="561"/>
                  </a:cubicBezTo>
                  <a:cubicBezTo>
                    <a:pt x="506" y="561"/>
                    <a:pt x="506" y="561"/>
                    <a:pt x="506" y="561"/>
                  </a:cubicBezTo>
                  <a:cubicBezTo>
                    <a:pt x="504" y="561"/>
                    <a:pt x="501" y="555"/>
                    <a:pt x="500" y="551"/>
                  </a:cubicBezTo>
                  <a:cubicBezTo>
                    <a:pt x="500" y="550"/>
                    <a:pt x="500" y="550"/>
                    <a:pt x="500" y="549"/>
                  </a:cubicBezTo>
                  <a:cubicBezTo>
                    <a:pt x="499" y="547"/>
                    <a:pt x="499" y="543"/>
                    <a:pt x="494" y="542"/>
                  </a:cubicBezTo>
                  <a:cubicBezTo>
                    <a:pt x="493" y="541"/>
                    <a:pt x="492" y="541"/>
                    <a:pt x="491" y="541"/>
                  </a:cubicBezTo>
                  <a:cubicBezTo>
                    <a:pt x="487" y="541"/>
                    <a:pt x="485" y="543"/>
                    <a:pt x="484" y="547"/>
                  </a:cubicBezTo>
                  <a:cubicBezTo>
                    <a:pt x="484" y="548"/>
                    <a:pt x="484" y="549"/>
                    <a:pt x="484" y="550"/>
                  </a:cubicBezTo>
                  <a:cubicBezTo>
                    <a:pt x="483" y="549"/>
                    <a:pt x="481" y="548"/>
                    <a:pt x="479" y="548"/>
                  </a:cubicBezTo>
                  <a:cubicBezTo>
                    <a:pt x="479" y="548"/>
                    <a:pt x="479" y="548"/>
                    <a:pt x="478" y="548"/>
                  </a:cubicBezTo>
                  <a:cubicBezTo>
                    <a:pt x="477" y="548"/>
                    <a:pt x="477" y="548"/>
                    <a:pt x="477" y="548"/>
                  </a:cubicBezTo>
                  <a:cubicBezTo>
                    <a:pt x="476" y="549"/>
                    <a:pt x="476" y="549"/>
                    <a:pt x="476" y="549"/>
                  </a:cubicBezTo>
                  <a:cubicBezTo>
                    <a:pt x="476" y="545"/>
                    <a:pt x="476" y="540"/>
                    <a:pt x="474" y="535"/>
                  </a:cubicBezTo>
                  <a:cubicBezTo>
                    <a:pt x="472" y="528"/>
                    <a:pt x="472" y="521"/>
                    <a:pt x="472" y="516"/>
                  </a:cubicBezTo>
                  <a:cubicBezTo>
                    <a:pt x="472" y="510"/>
                    <a:pt x="470" y="506"/>
                    <a:pt x="469" y="501"/>
                  </a:cubicBezTo>
                  <a:cubicBezTo>
                    <a:pt x="468" y="499"/>
                    <a:pt x="467" y="497"/>
                    <a:pt x="467" y="495"/>
                  </a:cubicBezTo>
                  <a:cubicBezTo>
                    <a:pt x="465" y="490"/>
                    <a:pt x="461" y="485"/>
                    <a:pt x="457" y="481"/>
                  </a:cubicBezTo>
                  <a:cubicBezTo>
                    <a:pt x="453" y="477"/>
                    <a:pt x="449" y="473"/>
                    <a:pt x="449" y="469"/>
                  </a:cubicBezTo>
                  <a:cubicBezTo>
                    <a:pt x="449" y="468"/>
                    <a:pt x="449" y="468"/>
                    <a:pt x="449" y="468"/>
                  </a:cubicBezTo>
                  <a:cubicBezTo>
                    <a:pt x="451" y="468"/>
                    <a:pt x="452" y="467"/>
                    <a:pt x="454" y="467"/>
                  </a:cubicBezTo>
                  <a:cubicBezTo>
                    <a:pt x="457" y="467"/>
                    <a:pt x="457" y="467"/>
                    <a:pt x="457" y="467"/>
                  </a:cubicBezTo>
                  <a:cubicBezTo>
                    <a:pt x="456" y="464"/>
                    <a:pt x="456" y="464"/>
                    <a:pt x="456" y="464"/>
                  </a:cubicBezTo>
                  <a:cubicBezTo>
                    <a:pt x="455" y="457"/>
                    <a:pt x="452" y="454"/>
                    <a:pt x="449" y="450"/>
                  </a:cubicBezTo>
                  <a:cubicBezTo>
                    <a:pt x="448" y="450"/>
                    <a:pt x="447" y="449"/>
                    <a:pt x="447" y="448"/>
                  </a:cubicBezTo>
                  <a:cubicBezTo>
                    <a:pt x="445" y="445"/>
                    <a:pt x="442" y="442"/>
                    <a:pt x="438" y="441"/>
                  </a:cubicBezTo>
                  <a:cubicBezTo>
                    <a:pt x="436" y="441"/>
                    <a:pt x="436" y="441"/>
                    <a:pt x="436" y="441"/>
                  </a:cubicBezTo>
                  <a:cubicBezTo>
                    <a:pt x="432" y="438"/>
                    <a:pt x="428" y="435"/>
                    <a:pt x="423" y="432"/>
                  </a:cubicBezTo>
                  <a:cubicBezTo>
                    <a:pt x="421" y="431"/>
                    <a:pt x="420" y="431"/>
                    <a:pt x="418" y="430"/>
                  </a:cubicBezTo>
                  <a:cubicBezTo>
                    <a:pt x="414" y="428"/>
                    <a:pt x="411" y="427"/>
                    <a:pt x="409" y="423"/>
                  </a:cubicBezTo>
                  <a:cubicBezTo>
                    <a:pt x="409" y="422"/>
                    <a:pt x="409" y="420"/>
                    <a:pt x="408" y="419"/>
                  </a:cubicBezTo>
                  <a:cubicBezTo>
                    <a:pt x="408" y="418"/>
                    <a:pt x="408" y="416"/>
                    <a:pt x="407" y="415"/>
                  </a:cubicBezTo>
                  <a:cubicBezTo>
                    <a:pt x="405" y="411"/>
                    <a:pt x="403" y="409"/>
                    <a:pt x="399" y="409"/>
                  </a:cubicBezTo>
                  <a:cubicBezTo>
                    <a:pt x="398" y="409"/>
                    <a:pt x="396" y="409"/>
                    <a:pt x="395" y="410"/>
                  </a:cubicBezTo>
                  <a:cubicBezTo>
                    <a:pt x="394" y="410"/>
                    <a:pt x="393" y="410"/>
                    <a:pt x="392" y="410"/>
                  </a:cubicBezTo>
                  <a:cubicBezTo>
                    <a:pt x="391" y="408"/>
                    <a:pt x="389" y="406"/>
                    <a:pt x="387" y="405"/>
                  </a:cubicBezTo>
                  <a:cubicBezTo>
                    <a:pt x="385" y="404"/>
                    <a:pt x="383" y="403"/>
                    <a:pt x="383" y="401"/>
                  </a:cubicBezTo>
                  <a:cubicBezTo>
                    <a:pt x="379" y="397"/>
                    <a:pt x="376" y="396"/>
                    <a:pt x="373" y="395"/>
                  </a:cubicBezTo>
                  <a:cubicBezTo>
                    <a:pt x="372" y="394"/>
                    <a:pt x="370" y="394"/>
                    <a:pt x="369" y="393"/>
                  </a:cubicBezTo>
                  <a:cubicBezTo>
                    <a:pt x="365" y="391"/>
                    <a:pt x="363" y="389"/>
                    <a:pt x="360" y="386"/>
                  </a:cubicBezTo>
                  <a:cubicBezTo>
                    <a:pt x="358" y="384"/>
                    <a:pt x="358" y="384"/>
                    <a:pt x="358" y="384"/>
                  </a:cubicBezTo>
                  <a:cubicBezTo>
                    <a:pt x="356" y="381"/>
                    <a:pt x="356" y="378"/>
                    <a:pt x="356" y="375"/>
                  </a:cubicBezTo>
                  <a:cubicBezTo>
                    <a:pt x="356" y="373"/>
                    <a:pt x="356" y="372"/>
                    <a:pt x="356" y="370"/>
                  </a:cubicBezTo>
                  <a:cubicBezTo>
                    <a:pt x="356" y="364"/>
                    <a:pt x="353" y="358"/>
                    <a:pt x="350" y="353"/>
                  </a:cubicBezTo>
                  <a:cubicBezTo>
                    <a:pt x="350" y="351"/>
                    <a:pt x="350" y="351"/>
                    <a:pt x="350" y="351"/>
                  </a:cubicBezTo>
                  <a:cubicBezTo>
                    <a:pt x="348" y="348"/>
                    <a:pt x="350" y="344"/>
                    <a:pt x="352" y="340"/>
                  </a:cubicBezTo>
                  <a:cubicBezTo>
                    <a:pt x="352" y="338"/>
                    <a:pt x="353" y="336"/>
                    <a:pt x="354" y="334"/>
                  </a:cubicBezTo>
                  <a:cubicBezTo>
                    <a:pt x="355" y="329"/>
                    <a:pt x="354" y="325"/>
                    <a:pt x="353" y="321"/>
                  </a:cubicBezTo>
                  <a:cubicBezTo>
                    <a:pt x="352" y="318"/>
                    <a:pt x="352" y="315"/>
                    <a:pt x="352" y="312"/>
                  </a:cubicBezTo>
                  <a:cubicBezTo>
                    <a:pt x="352" y="301"/>
                    <a:pt x="351" y="298"/>
                    <a:pt x="345" y="290"/>
                  </a:cubicBezTo>
                  <a:cubicBezTo>
                    <a:pt x="343" y="287"/>
                    <a:pt x="343" y="287"/>
                    <a:pt x="343" y="287"/>
                  </a:cubicBezTo>
                  <a:cubicBezTo>
                    <a:pt x="340" y="284"/>
                    <a:pt x="337" y="280"/>
                    <a:pt x="335" y="277"/>
                  </a:cubicBezTo>
                  <a:cubicBezTo>
                    <a:pt x="334" y="274"/>
                    <a:pt x="334" y="273"/>
                    <a:pt x="334" y="270"/>
                  </a:cubicBezTo>
                  <a:cubicBezTo>
                    <a:pt x="334" y="269"/>
                    <a:pt x="334" y="267"/>
                    <a:pt x="334" y="266"/>
                  </a:cubicBezTo>
                  <a:cubicBezTo>
                    <a:pt x="334" y="261"/>
                    <a:pt x="333" y="255"/>
                    <a:pt x="332" y="250"/>
                  </a:cubicBezTo>
                  <a:cubicBezTo>
                    <a:pt x="331" y="245"/>
                    <a:pt x="331" y="241"/>
                    <a:pt x="330" y="236"/>
                  </a:cubicBezTo>
                  <a:cubicBezTo>
                    <a:pt x="330" y="234"/>
                    <a:pt x="330" y="233"/>
                    <a:pt x="330" y="231"/>
                  </a:cubicBezTo>
                  <a:cubicBezTo>
                    <a:pt x="330" y="227"/>
                    <a:pt x="330" y="223"/>
                    <a:pt x="331" y="219"/>
                  </a:cubicBezTo>
                  <a:cubicBezTo>
                    <a:pt x="331" y="218"/>
                    <a:pt x="331" y="217"/>
                    <a:pt x="331" y="216"/>
                  </a:cubicBezTo>
                  <a:cubicBezTo>
                    <a:pt x="332" y="212"/>
                    <a:pt x="333" y="207"/>
                    <a:pt x="330" y="202"/>
                  </a:cubicBezTo>
                  <a:cubicBezTo>
                    <a:pt x="327" y="197"/>
                    <a:pt x="321" y="192"/>
                    <a:pt x="317" y="188"/>
                  </a:cubicBezTo>
                  <a:cubicBezTo>
                    <a:pt x="315" y="187"/>
                    <a:pt x="313" y="186"/>
                    <a:pt x="312" y="186"/>
                  </a:cubicBezTo>
                  <a:cubicBezTo>
                    <a:pt x="308" y="184"/>
                    <a:pt x="307" y="183"/>
                    <a:pt x="306" y="181"/>
                  </a:cubicBezTo>
                  <a:cubicBezTo>
                    <a:pt x="306" y="179"/>
                    <a:pt x="306" y="178"/>
                    <a:pt x="306" y="176"/>
                  </a:cubicBezTo>
                  <a:cubicBezTo>
                    <a:pt x="306" y="173"/>
                    <a:pt x="306" y="167"/>
                    <a:pt x="297" y="166"/>
                  </a:cubicBezTo>
                  <a:cubicBezTo>
                    <a:pt x="292" y="166"/>
                    <a:pt x="286" y="169"/>
                    <a:pt x="281" y="173"/>
                  </a:cubicBezTo>
                  <a:cubicBezTo>
                    <a:pt x="279" y="174"/>
                    <a:pt x="277" y="175"/>
                    <a:pt x="275" y="175"/>
                  </a:cubicBezTo>
                  <a:cubicBezTo>
                    <a:pt x="272" y="175"/>
                    <a:pt x="269" y="172"/>
                    <a:pt x="266" y="163"/>
                  </a:cubicBezTo>
                  <a:cubicBezTo>
                    <a:pt x="263" y="152"/>
                    <a:pt x="261" y="140"/>
                    <a:pt x="262" y="127"/>
                  </a:cubicBezTo>
                  <a:cubicBezTo>
                    <a:pt x="262" y="118"/>
                    <a:pt x="262" y="110"/>
                    <a:pt x="259" y="103"/>
                  </a:cubicBezTo>
                  <a:cubicBezTo>
                    <a:pt x="259" y="102"/>
                    <a:pt x="258" y="100"/>
                    <a:pt x="258" y="98"/>
                  </a:cubicBezTo>
                  <a:cubicBezTo>
                    <a:pt x="257" y="94"/>
                    <a:pt x="255" y="89"/>
                    <a:pt x="252" y="86"/>
                  </a:cubicBezTo>
                  <a:cubicBezTo>
                    <a:pt x="248" y="81"/>
                    <a:pt x="248" y="81"/>
                    <a:pt x="251" y="74"/>
                  </a:cubicBezTo>
                  <a:cubicBezTo>
                    <a:pt x="253" y="66"/>
                    <a:pt x="251" y="64"/>
                    <a:pt x="246" y="60"/>
                  </a:cubicBezTo>
                  <a:cubicBezTo>
                    <a:pt x="245" y="60"/>
                    <a:pt x="244" y="59"/>
                    <a:pt x="243" y="58"/>
                  </a:cubicBezTo>
                  <a:cubicBezTo>
                    <a:pt x="238" y="54"/>
                    <a:pt x="238" y="44"/>
                    <a:pt x="238" y="36"/>
                  </a:cubicBezTo>
                  <a:cubicBezTo>
                    <a:pt x="238" y="34"/>
                    <a:pt x="238" y="32"/>
                    <a:pt x="238" y="30"/>
                  </a:cubicBezTo>
                  <a:cubicBezTo>
                    <a:pt x="238" y="25"/>
                    <a:pt x="235" y="22"/>
                    <a:pt x="233" y="18"/>
                  </a:cubicBezTo>
                  <a:cubicBezTo>
                    <a:pt x="233" y="17"/>
                    <a:pt x="233" y="17"/>
                    <a:pt x="233" y="17"/>
                  </a:cubicBezTo>
                  <a:cubicBezTo>
                    <a:pt x="232" y="16"/>
                    <a:pt x="232" y="14"/>
                    <a:pt x="232" y="12"/>
                  </a:cubicBezTo>
                  <a:cubicBezTo>
                    <a:pt x="232" y="8"/>
                    <a:pt x="232" y="1"/>
                    <a:pt x="226" y="0"/>
                  </a:cubicBezTo>
                  <a:cubicBezTo>
                    <a:pt x="225" y="0"/>
                    <a:pt x="225" y="0"/>
                    <a:pt x="225" y="0"/>
                  </a:cubicBezTo>
                  <a:cubicBezTo>
                    <a:pt x="220" y="0"/>
                    <a:pt x="217" y="4"/>
                    <a:pt x="216" y="7"/>
                  </a:cubicBezTo>
                  <a:cubicBezTo>
                    <a:pt x="215" y="9"/>
                    <a:pt x="214" y="11"/>
                    <a:pt x="213" y="12"/>
                  </a:cubicBezTo>
                  <a:cubicBezTo>
                    <a:pt x="212" y="12"/>
                    <a:pt x="211" y="12"/>
                    <a:pt x="211" y="13"/>
                  </a:cubicBezTo>
                  <a:cubicBezTo>
                    <a:pt x="208" y="14"/>
                    <a:pt x="204" y="15"/>
                    <a:pt x="202" y="19"/>
                  </a:cubicBezTo>
                  <a:cubicBezTo>
                    <a:pt x="201" y="22"/>
                    <a:pt x="201" y="24"/>
                    <a:pt x="202" y="27"/>
                  </a:cubicBezTo>
                  <a:cubicBezTo>
                    <a:pt x="202" y="29"/>
                    <a:pt x="202" y="31"/>
                    <a:pt x="202" y="32"/>
                  </a:cubicBezTo>
                  <a:cubicBezTo>
                    <a:pt x="199" y="44"/>
                    <a:pt x="192" y="55"/>
                    <a:pt x="182" y="65"/>
                  </a:cubicBezTo>
                  <a:cubicBezTo>
                    <a:pt x="176" y="70"/>
                    <a:pt x="178" y="75"/>
                    <a:pt x="181" y="80"/>
                  </a:cubicBezTo>
                  <a:cubicBezTo>
                    <a:pt x="184" y="87"/>
                    <a:pt x="184" y="88"/>
                    <a:pt x="181" y="94"/>
                  </a:cubicBezTo>
                  <a:cubicBezTo>
                    <a:pt x="180" y="95"/>
                    <a:pt x="180" y="95"/>
                    <a:pt x="180" y="95"/>
                  </a:cubicBezTo>
                  <a:cubicBezTo>
                    <a:pt x="180" y="97"/>
                    <a:pt x="179" y="98"/>
                    <a:pt x="178" y="99"/>
                  </a:cubicBezTo>
                  <a:cubicBezTo>
                    <a:pt x="178" y="99"/>
                    <a:pt x="177" y="100"/>
                    <a:pt x="177" y="100"/>
                  </a:cubicBezTo>
                  <a:cubicBezTo>
                    <a:pt x="175" y="101"/>
                    <a:pt x="173" y="102"/>
                    <a:pt x="173" y="106"/>
                  </a:cubicBezTo>
                  <a:cubicBezTo>
                    <a:pt x="173" y="108"/>
                    <a:pt x="173" y="111"/>
                    <a:pt x="174" y="113"/>
                  </a:cubicBezTo>
                  <a:cubicBezTo>
                    <a:pt x="174" y="115"/>
                    <a:pt x="175" y="117"/>
                    <a:pt x="174" y="119"/>
                  </a:cubicBezTo>
                  <a:cubicBezTo>
                    <a:pt x="174" y="121"/>
                    <a:pt x="172" y="125"/>
                    <a:pt x="170" y="130"/>
                  </a:cubicBezTo>
                  <a:cubicBezTo>
                    <a:pt x="166" y="137"/>
                    <a:pt x="161" y="145"/>
                    <a:pt x="168" y="154"/>
                  </a:cubicBezTo>
                  <a:cubicBezTo>
                    <a:pt x="170" y="157"/>
                    <a:pt x="170" y="158"/>
                    <a:pt x="167" y="162"/>
                  </a:cubicBezTo>
                  <a:cubicBezTo>
                    <a:pt x="166" y="165"/>
                    <a:pt x="164" y="168"/>
                    <a:pt x="164" y="172"/>
                  </a:cubicBezTo>
                  <a:cubicBezTo>
                    <a:pt x="163" y="177"/>
                    <a:pt x="164" y="182"/>
                    <a:pt x="165" y="185"/>
                  </a:cubicBezTo>
                  <a:cubicBezTo>
                    <a:pt x="166" y="187"/>
                    <a:pt x="167" y="188"/>
                    <a:pt x="168" y="189"/>
                  </a:cubicBezTo>
                  <a:cubicBezTo>
                    <a:pt x="169" y="191"/>
                    <a:pt x="170" y="193"/>
                    <a:pt x="170" y="194"/>
                  </a:cubicBezTo>
                  <a:cubicBezTo>
                    <a:pt x="170" y="199"/>
                    <a:pt x="167" y="203"/>
                    <a:pt x="165" y="207"/>
                  </a:cubicBezTo>
                  <a:cubicBezTo>
                    <a:pt x="163" y="212"/>
                    <a:pt x="160" y="217"/>
                    <a:pt x="160" y="223"/>
                  </a:cubicBezTo>
                  <a:cubicBezTo>
                    <a:pt x="158" y="240"/>
                    <a:pt x="151" y="259"/>
                    <a:pt x="139" y="274"/>
                  </a:cubicBezTo>
                  <a:cubicBezTo>
                    <a:pt x="136" y="278"/>
                    <a:pt x="136" y="282"/>
                    <a:pt x="135" y="286"/>
                  </a:cubicBezTo>
                  <a:cubicBezTo>
                    <a:pt x="135" y="290"/>
                    <a:pt x="134" y="294"/>
                    <a:pt x="132" y="296"/>
                  </a:cubicBezTo>
                  <a:cubicBezTo>
                    <a:pt x="131" y="296"/>
                    <a:pt x="130" y="297"/>
                    <a:pt x="129" y="297"/>
                  </a:cubicBezTo>
                  <a:cubicBezTo>
                    <a:pt x="128" y="298"/>
                    <a:pt x="126" y="298"/>
                    <a:pt x="125" y="299"/>
                  </a:cubicBezTo>
                  <a:cubicBezTo>
                    <a:pt x="124" y="300"/>
                    <a:pt x="123" y="301"/>
                    <a:pt x="122" y="302"/>
                  </a:cubicBezTo>
                  <a:cubicBezTo>
                    <a:pt x="119" y="304"/>
                    <a:pt x="117" y="306"/>
                    <a:pt x="114" y="307"/>
                  </a:cubicBezTo>
                  <a:cubicBezTo>
                    <a:pt x="112" y="307"/>
                    <a:pt x="110" y="308"/>
                    <a:pt x="108" y="308"/>
                  </a:cubicBezTo>
                  <a:cubicBezTo>
                    <a:pt x="97" y="308"/>
                    <a:pt x="88" y="301"/>
                    <a:pt x="79" y="294"/>
                  </a:cubicBezTo>
                  <a:cubicBezTo>
                    <a:pt x="76" y="292"/>
                    <a:pt x="74" y="290"/>
                    <a:pt x="72" y="289"/>
                  </a:cubicBezTo>
                  <a:cubicBezTo>
                    <a:pt x="70" y="288"/>
                    <a:pt x="69" y="287"/>
                    <a:pt x="68" y="287"/>
                  </a:cubicBezTo>
                  <a:cubicBezTo>
                    <a:pt x="66" y="285"/>
                    <a:pt x="64" y="285"/>
                    <a:pt x="63" y="282"/>
                  </a:cubicBezTo>
                  <a:cubicBezTo>
                    <a:pt x="62" y="281"/>
                    <a:pt x="62" y="280"/>
                    <a:pt x="62" y="279"/>
                  </a:cubicBezTo>
                  <a:cubicBezTo>
                    <a:pt x="60" y="274"/>
                    <a:pt x="58" y="271"/>
                    <a:pt x="52" y="267"/>
                  </a:cubicBezTo>
                  <a:cubicBezTo>
                    <a:pt x="47" y="265"/>
                    <a:pt x="41" y="264"/>
                    <a:pt x="36" y="264"/>
                  </a:cubicBezTo>
                  <a:cubicBezTo>
                    <a:pt x="30" y="263"/>
                    <a:pt x="25" y="263"/>
                    <a:pt x="20" y="260"/>
                  </a:cubicBezTo>
                  <a:cubicBezTo>
                    <a:pt x="16" y="257"/>
                    <a:pt x="16" y="257"/>
                    <a:pt x="16" y="257"/>
                  </a:cubicBezTo>
                  <a:cubicBezTo>
                    <a:pt x="0" y="668"/>
                    <a:pt x="0" y="668"/>
                    <a:pt x="0" y="668"/>
                  </a:cubicBezTo>
                  <a:cubicBezTo>
                    <a:pt x="3" y="668"/>
                    <a:pt x="3" y="668"/>
                    <a:pt x="3" y="668"/>
                  </a:cubicBezTo>
                  <a:cubicBezTo>
                    <a:pt x="60" y="670"/>
                    <a:pt x="99" y="672"/>
                    <a:pt x="118" y="676"/>
                  </a:cubicBezTo>
                  <a:cubicBezTo>
                    <a:pt x="110" y="804"/>
                    <a:pt x="110" y="804"/>
                    <a:pt x="110" y="804"/>
                  </a:cubicBezTo>
                  <a:cubicBezTo>
                    <a:pt x="112" y="805"/>
                    <a:pt x="112" y="805"/>
                    <a:pt x="112" y="805"/>
                  </a:cubicBezTo>
                  <a:cubicBezTo>
                    <a:pt x="137" y="808"/>
                    <a:pt x="162" y="810"/>
                    <a:pt x="184" y="812"/>
                  </a:cubicBezTo>
                  <a:cubicBezTo>
                    <a:pt x="185" y="812"/>
                    <a:pt x="185" y="812"/>
                    <a:pt x="185" y="812"/>
                  </a:cubicBezTo>
                  <a:cubicBezTo>
                    <a:pt x="193" y="812"/>
                    <a:pt x="200" y="813"/>
                    <a:pt x="208" y="814"/>
                  </a:cubicBezTo>
                  <a:cubicBezTo>
                    <a:pt x="233" y="816"/>
                    <a:pt x="258" y="819"/>
                    <a:pt x="282" y="821"/>
                  </a:cubicBezTo>
                  <a:cubicBezTo>
                    <a:pt x="311" y="825"/>
                    <a:pt x="340" y="828"/>
                    <a:pt x="369" y="830"/>
                  </a:cubicBezTo>
                  <a:cubicBezTo>
                    <a:pt x="371" y="830"/>
                    <a:pt x="373" y="830"/>
                    <a:pt x="376" y="830"/>
                  </a:cubicBezTo>
                  <a:cubicBezTo>
                    <a:pt x="377" y="831"/>
                    <a:pt x="377" y="831"/>
                    <a:pt x="377" y="831"/>
                  </a:cubicBezTo>
                  <a:cubicBezTo>
                    <a:pt x="384" y="831"/>
                    <a:pt x="391" y="831"/>
                    <a:pt x="398" y="833"/>
                  </a:cubicBezTo>
                  <a:cubicBezTo>
                    <a:pt x="400" y="833"/>
                    <a:pt x="401" y="833"/>
                    <a:pt x="403" y="833"/>
                  </a:cubicBezTo>
                  <a:cubicBezTo>
                    <a:pt x="409" y="833"/>
                    <a:pt x="415" y="830"/>
                    <a:pt x="420" y="827"/>
                  </a:cubicBezTo>
                  <a:cubicBezTo>
                    <a:pt x="425" y="825"/>
                    <a:pt x="430" y="822"/>
                    <a:pt x="436" y="821"/>
                  </a:cubicBezTo>
                  <a:cubicBezTo>
                    <a:pt x="437" y="821"/>
                    <a:pt x="439" y="821"/>
                    <a:pt x="440" y="821"/>
                  </a:cubicBezTo>
                  <a:cubicBezTo>
                    <a:pt x="448" y="821"/>
                    <a:pt x="455" y="823"/>
                    <a:pt x="462" y="825"/>
                  </a:cubicBezTo>
                  <a:cubicBezTo>
                    <a:pt x="465" y="826"/>
                    <a:pt x="465" y="826"/>
                    <a:pt x="465" y="826"/>
                  </a:cubicBezTo>
                  <a:cubicBezTo>
                    <a:pt x="473" y="828"/>
                    <a:pt x="481" y="830"/>
                    <a:pt x="488" y="835"/>
                  </a:cubicBezTo>
                  <a:cubicBezTo>
                    <a:pt x="490" y="836"/>
                    <a:pt x="496" y="839"/>
                    <a:pt x="497" y="844"/>
                  </a:cubicBezTo>
                  <a:cubicBezTo>
                    <a:pt x="498" y="845"/>
                    <a:pt x="497" y="846"/>
                    <a:pt x="497" y="848"/>
                  </a:cubicBezTo>
                  <a:cubicBezTo>
                    <a:pt x="497" y="850"/>
                    <a:pt x="497" y="851"/>
                    <a:pt x="497" y="852"/>
                  </a:cubicBezTo>
                  <a:cubicBezTo>
                    <a:pt x="497" y="853"/>
                    <a:pt x="497" y="853"/>
                    <a:pt x="497" y="853"/>
                  </a:cubicBezTo>
                  <a:cubicBezTo>
                    <a:pt x="498" y="854"/>
                    <a:pt x="498" y="854"/>
                    <a:pt x="498" y="854"/>
                  </a:cubicBezTo>
                  <a:cubicBezTo>
                    <a:pt x="498" y="854"/>
                    <a:pt x="499" y="855"/>
                    <a:pt x="500" y="855"/>
                  </a:cubicBezTo>
                  <a:cubicBezTo>
                    <a:pt x="501" y="855"/>
                    <a:pt x="501" y="855"/>
                    <a:pt x="501" y="855"/>
                  </a:cubicBezTo>
                  <a:cubicBezTo>
                    <a:pt x="502" y="855"/>
                    <a:pt x="504" y="854"/>
                    <a:pt x="507" y="851"/>
                  </a:cubicBezTo>
                  <a:cubicBezTo>
                    <a:pt x="508" y="850"/>
                    <a:pt x="509" y="849"/>
                    <a:pt x="510" y="849"/>
                  </a:cubicBezTo>
                  <a:cubicBezTo>
                    <a:pt x="512" y="847"/>
                    <a:pt x="514" y="847"/>
                    <a:pt x="515" y="847"/>
                  </a:cubicBezTo>
                  <a:cubicBezTo>
                    <a:pt x="516" y="847"/>
                    <a:pt x="516" y="847"/>
                    <a:pt x="517" y="847"/>
                  </a:cubicBezTo>
                  <a:cubicBezTo>
                    <a:pt x="517" y="847"/>
                    <a:pt x="518" y="847"/>
                    <a:pt x="518" y="847"/>
                  </a:cubicBezTo>
                  <a:cubicBezTo>
                    <a:pt x="519" y="847"/>
                    <a:pt x="520" y="847"/>
                    <a:pt x="521" y="847"/>
                  </a:cubicBezTo>
                  <a:cubicBezTo>
                    <a:pt x="524" y="846"/>
                    <a:pt x="526" y="844"/>
                    <a:pt x="528" y="841"/>
                  </a:cubicBezTo>
                  <a:cubicBezTo>
                    <a:pt x="530" y="837"/>
                    <a:pt x="530" y="833"/>
                    <a:pt x="529" y="829"/>
                  </a:cubicBezTo>
                  <a:cubicBezTo>
                    <a:pt x="534" y="827"/>
                    <a:pt x="541" y="825"/>
                    <a:pt x="547" y="824"/>
                  </a:cubicBezTo>
                  <a:cubicBezTo>
                    <a:pt x="548" y="824"/>
                    <a:pt x="549" y="824"/>
                    <a:pt x="550" y="824"/>
                  </a:cubicBezTo>
                  <a:cubicBezTo>
                    <a:pt x="553" y="824"/>
                    <a:pt x="556" y="825"/>
                    <a:pt x="558" y="826"/>
                  </a:cubicBezTo>
                  <a:cubicBezTo>
                    <a:pt x="560" y="827"/>
                    <a:pt x="562" y="827"/>
                    <a:pt x="564" y="828"/>
                  </a:cubicBezTo>
                  <a:cubicBezTo>
                    <a:pt x="566" y="828"/>
                    <a:pt x="568" y="828"/>
                    <a:pt x="569" y="828"/>
                  </a:cubicBezTo>
                  <a:cubicBezTo>
                    <a:pt x="577" y="828"/>
                    <a:pt x="583" y="825"/>
                    <a:pt x="588" y="823"/>
                  </a:cubicBezTo>
                  <a:cubicBezTo>
                    <a:pt x="589" y="821"/>
                    <a:pt x="589" y="821"/>
                    <a:pt x="589" y="821"/>
                  </a:cubicBezTo>
                  <a:cubicBezTo>
                    <a:pt x="589" y="819"/>
                    <a:pt x="589" y="819"/>
                    <a:pt x="589" y="819"/>
                  </a:cubicBezTo>
                  <a:cubicBezTo>
                    <a:pt x="589" y="818"/>
                    <a:pt x="588" y="816"/>
                    <a:pt x="588" y="814"/>
                  </a:cubicBezTo>
                  <a:cubicBezTo>
                    <a:pt x="587" y="810"/>
                    <a:pt x="586" y="805"/>
                    <a:pt x="584" y="801"/>
                  </a:cubicBezTo>
                  <a:cubicBezTo>
                    <a:pt x="582" y="795"/>
                    <a:pt x="580" y="790"/>
                    <a:pt x="580" y="784"/>
                  </a:cubicBezTo>
                  <a:cubicBezTo>
                    <a:pt x="580" y="782"/>
                    <a:pt x="582" y="780"/>
                    <a:pt x="583" y="777"/>
                  </a:cubicBezTo>
                  <a:cubicBezTo>
                    <a:pt x="584" y="776"/>
                    <a:pt x="585" y="774"/>
                    <a:pt x="586" y="772"/>
                  </a:cubicBezTo>
                  <a:cubicBezTo>
                    <a:pt x="587" y="767"/>
                    <a:pt x="587" y="763"/>
                    <a:pt x="587" y="758"/>
                  </a:cubicBezTo>
                  <a:cubicBezTo>
                    <a:pt x="587" y="757"/>
                    <a:pt x="587" y="755"/>
                    <a:pt x="587" y="754"/>
                  </a:cubicBezTo>
                  <a:cubicBezTo>
                    <a:pt x="587" y="753"/>
                    <a:pt x="587" y="752"/>
                    <a:pt x="587" y="751"/>
                  </a:cubicBezTo>
                  <a:cubicBezTo>
                    <a:pt x="587" y="748"/>
                    <a:pt x="587" y="744"/>
                    <a:pt x="588" y="742"/>
                  </a:cubicBezTo>
                  <a:cubicBezTo>
                    <a:pt x="588" y="740"/>
                    <a:pt x="589" y="739"/>
                    <a:pt x="590" y="738"/>
                  </a:cubicBezTo>
                  <a:cubicBezTo>
                    <a:pt x="592" y="735"/>
                    <a:pt x="594" y="732"/>
                    <a:pt x="593" y="727"/>
                  </a:cubicBezTo>
                  <a:cubicBezTo>
                    <a:pt x="593" y="723"/>
                    <a:pt x="591" y="719"/>
                    <a:pt x="590" y="715"/>
                  </a:cubicBezTo>
                  <a:cubicBezTo>
                    <a:pt x="592" y="714"/>
                    <a:pt x="594" y="711"/>
                    <a:pt x="598" y="703"/>
                  </a:cubicBezTo>
                  <a:cubicBezTo>
                    <a:pt x="599" y="701"/>
                    <a:pt x="600" y="700"/>
                    <a:pt x="601" y="698"/>
                  </a:cubicBezTo>
                  <a:cubicBezTo>
                    <a:pt x="602" y="697"/>
                    <a:pt x="603" y="696"/>
                    <a:pt x="605" y="695"/>
                  </a:cubicBezTo>
                  <a:cubicBezTo>
                    <a:pt x="608" y="691"/>
                    <a:pt x="607" y="687"/>
                    <a:pt x="606" y="68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42743A62-8DD6-4D30-8DFA-B86283D55748}"/>
                </a:ext>
              </a:extLst>
            </p:cNvPr>
            <p:cNvSpPr>
              <a:spLocks/>
            </p:cNvSpPr>
            <p:nvPr/>
          </p:nvSpPr>
          <p:spPr bwMode="auto">
            <a:xfrm>
              <a:off x="3606" y="788"/>
              <a:ext cx="95" cy="69"/>
            </a:xfrm>
            <a:custGeom>
              <a:avLst/>
              <a:gdLst>
                <a:gd name="T0" fmla="*/ 5 w 33"/>
                <a:gd name="T1" fmla="*/ 24 h 24"/>
                <a:gd name="T2" fmla="*/ 16 w 33"/>
                <a:gd name="T3" fmla="*/ 18 h 24"/>
                <a:gd name="T4" fmla="*/ 19 w 33"/>
                <a:gd name="T5" fmla="*/ 15 h 24"/>
                <a:gd name="T6" fmla="*/ 22 w 33"/>
                <a:gd name="T7" fmla="*/ 14 h 24"/>
                <a:gd name="T8" fmla="*/ 32 w 33"/>
                <a:gd name="T9" fmla="*/ 10 h 24"/>
                <a:gd name="T10" fmla="*/ 30 w 33"/>
                <a:gd name="T11" fmla="*/ 3 h 24"/>
                <a:gd name="T12" fmla="*/ 23 w 33"/>
                <a:gd name="T13" fmla="*/ 0 h 24"/>
                <a:gd name="T14" fmla="*/ 9 w 33"/>
                <a:gd name="T15" fmla="*/ 5 h 24"/>
                <a:gd name="T16" fmla="*/ 0 w 33"/>
                <a:gd name="T17" fmla="*/ 18 h 24"/>
                <a:gd name="T18" fmla="*/ 1 w 33"/>
                <a:gd name="T19" fmla="*/ 23 h 24"/>
                <a:gd name="T20" fmla="*/ 5 w 33"/>
                <a:gd name="T2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24">
                  <a:moveTo>
                    <a:pt x="5" y="24"/>
                  </a:moveTo>
                  <a:cubicBezTo>
                    <a:pt x="9" y="24"/>
                    <a:pt x="13" y="21"/>
                    <a:pt x="16" y="18"/>
                  </a:cubicBezTo>
                  <a:cubicBezTo>
                    <a:pt x="17" y="17"/>
                    <a:pt x="18" y="15"/>
                    <a:pt x="19" y="15"/>
                  </a:cubicBezTo>
                  <a:cubicBezTo>
                    <a:pt x="19" y="15"/>
                    <a:pt x="21" y="15"/>
                    <a:pt x="22" y="14"/>
                  </a:cubicBezTo>
                  <a:cubicBezTo>
                    <a:pt x="26" y="14"/>
                    <a:pt x="31" y="13"/>
                    <a:pt x="32" y="10"/>
                  </a:cubicBezTo>
                  <a:cubicBezTo>
                    <a:pt x="33" y="8"/>
                    <a:pt x="32" y="5"/>
                    <a:pt x="30" y="3"/>
                  </a:cubicBezTo>
                  <a:cubicBezTo>
                    <a:pt x="29" y="1"/>
                    <a:pt x="27" y="0"/>
                    <a:pt x="23" y="0"/>
                  </a:cubicBezTo>
                  <a:cubicBezTo>
                    <a:pt x="17" y="0"/>
                    <a:pt x="10" y="4"/>
                    <a:pt x="9" y="5"/>
                  </a:cubicBezTo>
                  <a:cubicBezTo>
                    <a:pt x="7" y="6"/>
                    <a:pt x="0" y="13"/>
                    <a:pt x="0" y="18"/>
                  </a:cubicBezTo>
                  <a:cubicBezTo>
                    <a:pt x="0" y="20"/>
                    <a:pt x="0" y="22"/>
                    <a:pt x="1" y="23"/>
                  </a:cubicBezTo>
                  <a:cubicBezTo>
                    <a:pt x="2" y="24"/>
                    <a:pt x="4" y="24"/>
                    <a:pt x="5" y="24"/>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57D636E2-75F3-4252-8830-968095E5B432}"/>
                </a:ext>
              </a:extLst>
            </p:cNvPr>
            <p:cNvSpPr>
              <a:spLocks/>
            </p:cNvSpPr>
            <p:nvPr/>
          </p:nvSpPr>
          <p:spPr bwMode="auto">
            <a:xfrm>
              <a:off x="5121" y="2332"/>
              <a:ext cx="46" cy="66"/>
            </a:xfrm>
            <a:custGeom>
              <a:avLst/>
              <a:gdLst>
                <a:gd name="T0" fmla="*/ 13 w 16"/>
                <a:gd name="T1" fmla="*/ 11 h 23"/>
                <a:gd name="T2" fmla="*/ 13 w 16"/>
                <a:gd name="T3" fmla="*/ 9 h 23"/>
                <a:gd name="T4" fmla="*/ 11 w 16"/>
                <a:gd name="T5" fmla="*/ 2 h 23"/>
                <a:gd name="T6" fmla="*/ 8 w 16"/>
                <a:gd name="T7" fmla="*/ 0 h 23"/>
                <a:gd name="T8" fmla="*/ 2 w 16"/>
                <a:gd name="T9" fmla="*/ 9 h 23"/>
                <a:gd name="T10" fmla="*/ 3 w 16"/>
                <a:gd name="T11" fmla="*/ 21 h 23"/>
                <a:gd name="T12" fmla="*/ 7 w 16"/>
                <a:gd name="T13" fmla="*/ 23 h 23"/>
                <a:gd name="T14" fmla="*/ 9 w 16"/>
                <a:gd name="T15" fmla="*/ 22 h 23"/>
                <a:gd name="T16" fmla="*/ 13 w 16"/>
                <a:gd name="T17" fmla="*/ 12 h 23"/>
                <a:gd name="T18" fmla="*/ 13 w 16"/>
                <a:gd name="T19"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13" y="11"/>
                  </a:moveTo>
                  <a:cubicBezTo>
                    <a:pt x="13" y="10"/>
                    <a:pt x="13" y="10"/>
                    <a:pt x="13" y="9"/>
                  </a:cubicBezTo>
                  <a:cubicBezTo>
                    <a:pt x="13" y="7"/>
                    <a:pt x="13" y="4"/>
                    <a:pt x="11" y="2"/>
                  </a:cubicBezTo>
                  <a:cubicBezTo>
                    <a:pt x="10" y="1"/>
                    <a:pt x="9" y="0"/>
                    <a:pt x="8" y="0"/>
                  </a:cubicBezTo>
                  <a:cubicBezTo>
                    <a:pt x="3" y="0"/>
                    <a:pt x="2" y="6"/>
                    <a:pt x="2" y="9"/>
                  </a:cubicBezTo>
                  <a:cubicBezTo>
                    <a:pt x="2" y="9"/>
                    <a:pt x="0" y="17"/>
                    <a:pt x="3" y="21"/>
                  </a:cubicBezTo>
                  <a:cubicBezTo>
                    <a:pt x="4" y="22"/>
                    <a:pt x="5" y="23"/>
                    <a:pt x="7" y="23"/>
                  </a:cubicBezTo>
                  <a:cubicBezTo>
                    <a:pt x="8" y="23"/>
                    <a:pt x="9" y="23"/>
                    <a:pt x="9" y="22"/>
                  </a:cubicBezTo>
                  <a:cubicBezTo>
                    <a:pt x="16" y="20"/>
                    <a:pt x="14" y="15"/>
                    <a:pt x="13" y="12"/>
                  </a:cubicBezTo>
                  <a:cubicBezTo>
                    <a:pt x="13" y="12"/>
                    <a:pt x="13" y="11"/>
                    <a:pt x="13" y="11"/>
                  </a:cubicBezTo>
                  <a:close/>
                </a:path>
              </a:pathLst>
            </a:custGeom>
            <a:grpFill/>
            <a:ln w="4763"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F1569E40-5356-4FC9-ACF1-1D99E0120E2C}"/>
              </a:ext>
            </a:extLst>
          </p:cNvPr>
          <p:cNvGrpSpPr/>
          <p:nvPr/>
        </p:nvGrpSpPr>
        <p:grpSpPr>
          <a:xfrm>
            <a:off x="8107397" y="1004905"/>
            <a:ext cx="3534661" cy="1150793"/>
            <a:chOff x="2485328" y="3635198"/>
            <a:chExt cx="3534661" cy="1150793"/>
          </a:xfrm>
        </p:grpSpPr>
        <p:sp>
          <p:nvSpPr>
            <p:cNvPr id="57" name="Прямоугольник 323">
              <a:extLst>
                <a:ext uri="{FF2B5EF4-FFF2-40B4-BE49-F238E27FC236}">
                  <a16:creationId xmlns:a16="http://schemas.microsoft.com/office/drawing/2014/main" id="{7FD16893-EE45-47F1-A919-1A4BAE3E3DCC}"/>
                </a:ext>
              </a:extLst>
            </p:cNvPr>
            <p:cNvSpPr/>
            <p:nvPr/>
          </p:nvSpPr>
          <p:spPr>
            <a:xfrm>
              <a:off x="2625321" y="3635198"/>
              <a:ext cx="3394668" cy="746080"/>
            </a:xfrm>
            <a:prstGeom prst="roundRect">
              <a:avLst>
                <a:gd name="adj" fmla="val 0"/>
              </a:avLst>
            </a:prstGeom>
            <a:solidFill>
              <a:schemeClr val="bg1"/>
            </a:solidFill>
            <a:ln>
              <a:noFill/>
            </a:ln>
            <a:effectLst>
              <a:outerShdw blurRad="381000" dist="3683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800" dirty="0">
                <a:solidFill>
                  <a:schemeClr val="tx1"/>
                </a:solidFill>
                <a:latin typeface="Roboto Light" charset="0"/>
                <a:ea typeface="Roboto Light" charset="0"/>
                <a:cs typeface="Roboto Light" charset="0"/>
              </a:endParaRPr>
            </a:p>
          </p:txBody>
        </p:sp>
        <p:grpSp>
          <p:nvGrpSpPr>
            <p:cNvPr id="58" name="Group 57">
              <a:extLst>
                <a:ext uri="{FF2B5EF4-FFF2-40B4-BE49-F238E27FC236}">
                  <a16:creationId xmlns:a16="http://schemas.microsoft.com/office/drawing/2014/main" id="{8E7ACC89-0278-44B6-BCBD-21DF861C326E}"/>
                </a:ext>
              </a:extLst>
            </p:cNvPr>
            <p:cNvGrpSpPr/>
            <p:nvPr/>
          </p:nvGrpSpPr>
          <p:grpSpPr>
            <a:xfrm>
              <a:off x="2485328" y="4458896"/>
              <a:ext cx="327095" cy="327095"/>
              <a:chOff x="4726406" y="2651023"/>
              <a:chExt cx="435363" cy="435363"/>
            </a:xfrm>
          </p:grpSpPr>
          <p:sp>
            <p:nvSpPr>
              <p:cNvPr id="99" name="Oval 98">
                <a:extLst>
                  <a:ext uri="{FF2B5EF4-FFF2-40B4-BE49-F238E27FC236}">
                    <a16:creationId xmlns:a16="http://schemas.microsoft.com/office/drawing/2014/main" id="{1322C285-D19A-4CD9-9334-BD9A9F089DE3}"/>
                  </a:ext>
                </a:extLst>
              </p:cNvPr>
              <p:cNvSpPr/>
              <p:nvPr/>
            </p:nvSpPr>
            <p:spPr>
              <a:xfrm>
                <a:off x="4726406" y="2651023"/>
                <a:ext cx="435363" cy="435363"/>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Light" charset="0"/>
                  <a:ea typeface="Roboto Light" charset="0"/>
                  <a:cs typeface="Roboto Light" charset="0"/>
                </a:endParaRPr>
              </a:p>
            </p:txBody>
          </p:sp>
          <p:sp>
            <p:nvSpPr>
              <p:cNvPr id="100" name="Oval 99">
                <a:extLst>
                  <a:ext uri="{FF2B5EF4-FFF2-40B4-BE49-F238E27FC236}">
                    <a16:creationId xmlns:a16="http://schemas.microsoft.com/office/drawing/2014/main" id="{E05067D4-7FEB-4F5F-8B04-8E80FEF60404}"/>
                  </a:ext>
                </a:extLst>
              </p:cNvPr>
              <p:cNvSpPr/>
              <p:nvPr/>
            </p:nvSpPr>
            <p:spPr>
              <a:xfrm>
                <a:off x="4820075" y="2742713"/>
                <a:ext cx="270326" cy="270326"/>
              </a:xfrm>
              <a:prstGeom prst="ellipse">
                <a:avLst/>
              </a:pr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Roboto Light" charset="0"/>
                  <a:ea typeface="Roboto Light" charset="0"/>
                  <a:cs typeface="Roboto Light" charset="0"/>
                </a:endParaRPr>
              </a:p>
            </p:txBody>
          </p:sp>
        </p:grpSp>
        <p:sp>
          <p:nvSpPr>
            <p:cNvPr id="74" name="Прямоугольник 562">
              <a:extLst>
                <a:ext uri="{FF2B5EF4-FFF2-40B4-BE49-F238E27FC236}">
                  <a16:creationId xmlns:a16="http://schemas.microsoft.com/office/drawing/2014/main" id="{F8AE72E7-7F7D-436D-899C-D63793A75155}"/>
                </a:ext>
              </a:extLst>
            </p:cNvPr>
            <p:cNvSpPr/>
            <p:nvPr/>
          </p:nvSpPr>
          <p:spPr>
            <a:xfrm rot="5400000" flipV="1">
              <a:off x="2634511" y="4071482"/>
              <a:ext cx="573387" cy="591769"/>
            </a:xfrm>
            <a:custGeom>
              <a:avLst/>
              <a:gdLst>
                <a:gd name="connsiteX0" fmla="*/ 0 w 277424"/>
                <a:gd name="connsiteY0" fmla="*/ 0 h 406832"/>
                <a:gd name="connsiteX1" fmla="*/ 277424 w 277424"/>
                <a:gd name="connsiteY1" fmla="*/ 0 h 406832"/>
                <a:gd name="connsiteX2" fmla="*/ 277424 w 277424"/>
                <a:gd name="connsiteY2" fmla="*/ 406832 h 406832"/>
                <a:gd name="connsiteX3" fmla="*/ 0 w 277424"/>
                <a:gd name="connsiteY3" fmla="*/ 406832 h 406832"/>
                <a:gd name="connsiteX4" fmla="*/ 0 w 277424"/>
                <a:gd name="connsiteY4" fmla="*/ 0 h 406832"/>
                <a:gd name="connsiteX0" fmla="*/ 0 w 277424"/>
                <a:gd name="connsiteY0" fmla="*/ 0 h 406832"/>
                <a:gd name="connsiteX1" fmla="*/ 277424 w 277424"/>
                <a:gd name="connsiteY1" fmla="*/ 0 h 406832"/>
                <a:gd name="connsiteX2" fmla="*/ 0 w 277424"/>
                <a:gd name="connsiteY2" fmla="*/ 406832 h 406832"/>
                <a:gd name="connsiteX3" fmla="*/ 0 w 277424"/>
                <a:gd name="connsiteY3" fmla="*/ 0 h 406832"/>
              </a:gdLst>
              <a:ahLst/>
              <a:cxnLst>
                <a:cxn ang="0">
                  <a:pos x="connsiteX0" y="connsiteY0"/>
                </a:cxn>
                <a:cxn ang="0">
                  <a:pos x="connsiteX1" y="connsiteY1"/>
                </a:cxn>
                <a:cxn ang="0">
                  <a:pos x="connsiteX2" y="connsiteY2"/>
                </a:cxn>
                <a:cxn ang="0">
                  <a:pos x="connsiteX3" y="connsiteY3"/>
                </a:cxn>
              </a:cxnLst>
              <a:rect l="l" t="t" r="r" b="b"/>
              <a:pathLst>
                <a:path w="277424" h="406832">
                  <a:moveTo>
                    <a:pt x="0" y="0"/>
                  </a:moveTo>
                  <a:lnTo>
                    <a:pt x="277424" y="0"/>
                  </a:lnTo>
                  <a:lnTo>
                    <a:pt x="0" y="40683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800" dirty="0">
                <a:solidFill>
                  <a:schemeClr val="tx1"/>
                </a:solidFill>
                <a:latin typeface="Roboto Light" charset="0"/>
                <a:ea typeface="Roboto Light" charset="0"/>
                <a:cs typeface="Roboto Light" charset="0"/>
              </a:endParaRPr>
            </a:p>
          </p:txBody>
        </p:sp>
        <p:sp>
          <p:nvSpPr>
            <p:cNvPr id="75" name="TextBox 74">
              <a:extLst>
                <a:ext uri="{FF2B5EF4-FFF2-40B4-BE49-F238E27FC236}">
                  <a16:creationId xmlns:a16="http://schemas.microsoft.com/office/drawing/2014/main" id="{88BC621A-C53F-4679-9ABC-9534DA9F09A5}"/>
                </a:ext>
              </a:extLst>
            </p:cNvPr>
            <p:cNvSpPr txBox="1"/>
            <p:nvPr/>
          </p:nvSpPr>
          <p:spPr>
            <a:xfrm>
              <a:off x="2844974" y="4035356"/>
              <a:ext cx="611193" cy="184666"/>
            </a:xfrm>
            <a:prstGeom prst="rect">
              <a:avLst/>
            </a:prstGeom>
            <a:noFill/>
          </p:spPr>
          <p:txBody>
            <a:bodyPr wrap="none" lIns="0" tIns="0" rIns="0" bIns="0" rtlCol="0" anchor="ctr" anchorCtr="0">
              <a:spAutoFit/>
            </a:bodyPr>
            <a:lstStyle/>
            <a:p>
              <a:r>
                <a:rPr lang="en-US" sz="1200" dirty="0">
                  <a:ea typeface="Roboto Light" charset="0"/>
                  <a:cs typeface="Roboto Light" charset="0"/>
                </a:rPr>
                <a:t>Territory</a:t>
              </a:r>
            </a:p>
          </p:txBody>
        </p:sp>
        <p:cxnSp>
          <p:nvCxnSpPr>
            <p:cNvPr id="76" name="Straight Connector 75">
              <a:extLst>
                <a:ext uri="{FF2B5EF4-FFF2-40B4-BE49-F238E27FC236}">
                  <a16:creationId xmlns:a16="http://schemas.microsoft.com/office/drawing/2014/main" id="{FDCCA32C-A34D-4506-BEE2-BB2A1D135C0D}"/>
                </a:ext>
              </a:extLst>
            </p:cNvPr>
            <p:cNvCxnSpPr/>
            <p:nvPr/>
          </p:nvCxnSpPr>
          <p:spPr>
            <a:xfrm flipV="1">
              <a:off x="3957425" y="3635198"/>
              <a:ext cx="0" cy="740472"/>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77" name="Freeform 5">
              <a:extLst>
                <a:ext uri="{FF2B5EF4-FFF2-40B4-BE49-F238E27FC236}">
                  <a16:creationId xmlns:a16="http://schemas.microsoft.com/office/drawing/2014/main" id="{D2DFF89A-BB19-40F0-92C3-02551C7A690A}"/>
                </a:ext>
              </a:extLst>
            </p:cNvPr>
            <p:cNvSpPr>
              <a:spLocks noChangeAspect="1" noEditPoints="1"/>
            </p:cNvSpPr>
            <p:nvPr/>
          </p:nvSpPr>
          <p:spPr bwMode="auto">
            <a:xfrm>
              <a:off x="4124634" y="3760293"/>
              <a:ext cx="253864" cy="505896"/>
            </a:xfrm>
            <a:custGeom>
              <a:avLst/>
              <a:gdLst>
                <a:gd name="T0" fmla="*/ 116 w 117"/>
                <a:gd name="T1" fmla="*/ 130 h 233"/>
                <a:gd name="T2" fmla="*/ 93 w 117"/>
                <a:gd name="T3" fmla="*/ 63 h 233"/>
                <a:gd name="T4" fmla="*/ 24 w 117"/>
                <a:gd name="T5" fmla="*/ 63 h 233"/>
                <a:gd name="T6" fmla="*/ 1 w 117"/>
                <a:gd name="T7" fmla="*/ 130 h 233"/>
                <a:gd name="T8" fmla="*/ 7 w 117"/>
                <a:gd name="T9" fmla="*/ 140 h 233"/>
                <a:gd name="T10" fmla="*/ 18 w 117"/>
                <a:gd name="T11" fmla="*/ 136 h 233"/>
                <a:gd name="T12" fmla="*/ 30 w 117"/>
                <a:gd name="T13" fmla="*/ 223 h 233"/>
                <a:gd name="T14" fmla="*/ 41 w 117"/>
                <a:gd name="T15" fmla="*/ 233 h 233"/>
                <a:gd name="T16" fmla="*/ 59 w 117"/>
                <a:gd name="T17" fmla="*/ 165 h 233"/>
                <a:gd name="T18" fmla="*/ 76 w 117"/>
                <a:gd name="T19" fmla="*/ 233 h 233"/>
                <a:gd name="T20" fmla="*/ 87 w 117"/>
                <a:gd name="T21" fmla="*/ 224 h 233"/>
                <a:gd name="T22" fmla="*/ 84 w 117"/>
                <a:gd name="T23" fmla="*/ 101 h 233"/>
                <a:gd name="T24" fmla="*/ 107 w 117"/>
                <a:gd name="T25" fmla="*/ 141 h 233"/>
                <a:gd name="T26" fmla="*/ 116 w 117"/>
                <a:gd name="T27" fmla="*/ 130 h 233"/>
                <a:gd name="T28" fmla="*/ 104 w 117"/>
                <a:gd name="T29" fmla="*/ 134 h 233"/>
                <a:gd name="T30" fmla="*/ 80 w 117"/>
                <a:gd name="T31" fmla="*/ 87 h 233"/>
                <a:gd name="T32" fmla="*/ 80 w 117"/>
                <a:gd name="T33" fmla="*/ 157 h 233"/>
                <a:gd name="T34" fmla="*/ 82 w 117"/>
                <a:gd name="T35" fmla="*/ 218 h 233"/>
                <a:gd name="T36" fmla="*/ 82 w 117"/>
                <a:gd name="T37" fmla="*/ 223 h 233"/>
                <a:gd name="T38" fmla="*/ 76 w 117"/>
                <a:gd name="T39" fmla="*/ 230 h 233"/>
                <a:gd name="T40" fmla="*/ 70 w 117"/>
                <a:gd name="T41" fmla="*/ 223 h 233"/>
                <a:gd name="T42" fmla="*/ 59 w 117"/>
                <a:gd name="T43" fmla="*/ 143 h 233"/>
                <a:gd name="T44" fmla="*/ 47 w 117"/>
                <a:gd name="T45" fmla="*/ 223 h 233"/>
                <a:gd name="T46" fmla="*/ 35 w 117"/>
                <a:gd name="T47" fmla="*/ 223 h 233"/>
                <a:gd name="T48" fmla="*/ 35 w 117"/>
                <a:gd name="T49" fmla="*/ 218 h 233"/>
                <a:gd name="T50" fmla="*/ 37 w 117"/>
                <a:gd name="T51" fmla="*/ 157 h 233"/>
                <a:gd name="T52" fmla="*/ 37 w 117"/>
                <a:gd name="T53" fmla="*/ 87 h 233"/>
                <a:gd name="T54" fmla="*/ 13 w 117"/>
                <a:gd name="T55" fmla="*/ 134 h 233"/>
                <a:gd name="T56" fmla="*/ 9 w 117"/>
                <a:gd name="T57" fmla="*/ 136 h 233"/>
                <a:gd name="T58" fmla="*/ 6 w 117"/>
                <a:gd name="T59" fmla="*/ 131 h 233"/>
                <a:gd name="T60" fmla="*/ 8 w 117"/>
                <a:gd name="T61" fmla="*/ 123 h 233"/>
                <a:gd name="T62" fmla="*/ 59 w 117"/>
                <a:gd name="T63" fmla="*/ 54 h 233"/>
                <a:gd name="T64" fmla="*/ 109 w 117"/>
                <a:gd name="T65" fmla="*/ 123 h 233"/>
                <a:gd name="T66" fmla="*/ 111 w 117"/>
                <a:gd name="T67" fmla="*/ 131 h 233"/>
                <a:gd name="T68" fmla="*/ 109 w 117"/>
                <a:gd name="T69" fmla="*/ 136 h 233"/>
                <a:gd name="T70" fmla="*/ 81 w 117"/>
                <a:gd name="T71" fmla="*/ 22 h 233"/>
                <a:gd name="T72" fmla="*/ 36 w 117"/>
                <a:gd name="T73" fmla="*/ 22 h 233"/>
                <a:gd name="T74" fmla="*/ 59 w 117"/>
                <a:gd name="T75" fmla="*/ 4 h 233"/>
                <a:gd name="T76" fmla="*/ 59 w 117"/>
                <a:gd name="T77" fmla="*/ 39 h 233"/>
                <a:gd name="T78" fmla="*/ 59 w 117"/>
                <a:gd name="T79" fmla="*/ 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7" h="233">
                  <a:moveTo>
                    <a:pt x="116" y="130"/>
                  </a:moveTo>
                  <a:cubicBezTo>
                    <a:pt x="116" y="130"/>
                    <a:pt x="116" y="130"/>
                    <a:pt x="116" y="130"/>
                  </a:cubicBezTo>
                  <a:cubicBezTo>
                    <a:pt x="116" y="129"/>
                    <a:pt x="115" y="126"/>
                    <a:pt x="113" y="122"/>
                  </a:cubicBezTo>
                  <a:cubicBezTo>
                    <a:pt x="108" y="105"/>
                    <a:pt x="96" y="69"/>
                    <a:pt x="93" y="63"/>
                  </a:cubicBezTo>
                  <a:cubicBezTo>
                    <a:pt x="88" y="53"/>
                    <a:pt x="78" y="49"/>
                    <a:pt x="59" y="49"/>
                  </a:cubicBezTo>
                  <a:cubicBezTo>
                    <a:pt x="39" y="49"/>
                    <a:pt x="29" y="53"/>
                    <a:pt x="24" y="63"/>
                  </a:cubicBezTo>
                  <a:cubicBezTo>
                    <a:pt x="21" y="69"/>
                    <a:pt x="9" y="105"/>
                    <a:pt x="4" y="122"/>
                  </a:cubicBezTo>
                  <a:cubicBezTo>
                    <a:pt x="3" y="126"/>
                    <a:pt x="1" y="129"/>
                    <a:pt x="1" y="130"/>
                  </a:cubicBezTo>
                  <a:cubicBezTo>
                    <a:pt x="1" y="130"/>
                    <a:pt x="1" y="130"/>
                    <a:pt x="1" y="130"/>
                  </a:cubicBezTo>
                  <a:cubicBezTo>
                    <a:pt x="0" y="134"/>
                    <a:pt x="3" y="139"/>
                    <a:pt x="7" y="140"/>
                  </a:cubicBezTo>
                  <a:cubicBezTo>
                    <a:pt x="8" y="141"/>
                    <a:pt x="9" y="141"/>
                    <a:pt x="10" y="141"/>
                  </a:cubicBezTo>
                  <a:cubicBezTo>
                    <a:pt x="13" y="141"/>
                    <a:pt x="16" y="139"/>
                    <a:pt x="18" y="136"/>
                  </a:cubicBezTo>
                  <a:cubicBezTo>
                    <a:pt x="33" y="101"/>
                    <a:pt x="33" y="101"/>
                    <a:pt x="33" y="101"/>
                  </a:cubicBezTo>
                  <a:cubicBezTo>
                    <a:pt x="32" y="148"/>
                    <a:pt x="31" y="220"/>
                    <a:pt x="30" y="223"/>
                  </a:cubicBezTo>
                  <a:cubicBezTo>
                    <a:pt x="30" y="223"/>
                    <a:pt x="30" y="223"/>
                    <a:pt x="30" y="224"/>
                  </a:cubicBezTo>
                  <a:cubicBezTo>
                    <a:pt x="31" y="229"/>
                    <a:pt x="35" y="233"/>
                    <a:pt x="41" y="233"/>
                  </a:cubicBezTo>
                  <a:cubicBezTo>
                    <a:pt x="47" y="233"/>
                    <a:pt x="51" y="229"/>
                    <a:pt x="52" y="224"/>
                  </a:cubicBezTo>
                  <a:cubicBezTo>
                    <a:pt x="59" y="165"/>
                    <a:pt x="59" y="165"/>
                    <a:pt x="59" y="165"/>
                  </a:cubicBezTo>
                  <a:cubicBezTo>
                    <a:pt x="65" y="224"/>
                    <a:pt x="65" y="224"/>
                    <a:pt x="65" y="224"/>
                  </a:cubicBezTo>
                  <a:cubicBezTo>
                    <a:pt x="66" y="229"/>
                    <a:pt x="71" y="233"/>
                    <a:pt x="76" y="233"/>
                  </a:cubicBezTo>
                  <a:cubicBezTo>
                    <a:pt x="76" y="233"/>
                    <a:pt x="76" y="233"/>
                    <a:pt x="76" y="233"/>
                  </a:cubicBezTo>
                  <a:cubicBezTo>
                    <a:pt x="82" y="233"/>
                    <a:pt x="86" y="229"/>
                    <a:pt x="87" y="224"/>
                  </a:cubicBezTo>
                  <a:cubicBezTo>
                    <a:pt x="87" y="223"/>
                    <a:pt x="87" y="223"/>
                    <a:pt x="87" y="223"/>
                  </a:cubicBezTo>
                  <a:cubicBezTo>
                    <a:pt x="87" y="220"/>
                    <a:pt x="85" y="148"/>
                    <a:pt x="84" y="101"/>
                  </a:cubicBezTo>
                  <a:cubicBezTo>
                    <a:pt x="99" y="136"/>
                    <a:pt x="99" y="136"/>
                    <a:pt x="99" y="136"/>
                  </a:cubicBezTo>
                  <a:cubicBezTo>
                    <a:pt x="101" y="139"/>
                    <a:pt x="104" y="141"/>
                    <a:pt x="107" y="141"/>
                  </a:cubicBezTo>
                  <a:cubicBezTo>
                    <a:pt x="108" y="141"/>
                    <a:pt x="109" y="141"/>
                    <a:pt x="110" y="140"/>
                  </a:cubicBezTo>
                  <a:cubicBezTo>
                    <a:pt x="114" y="139"/>
                    <a:pt x="117" y="134"/>
                    <a:pt x="116" y="130"/>
                  </a:cubicBezTo>
                  <a:close/>
                  <a:moveTo>
                    <a:pt x="109" y="136"/>
                  </a:moveTo>
                  <a:cubicBezTo>
                    <a:pt x="107" y="136"/>
                    <a:pt x="104" y="136"/>
                    <a:pt x="104" y="134"/>
                  </a:cubicBezTo>
                  <a:cubicBezTo>
                    <a:pt x="83" y="89"/>
                    <a:pt x="83" y="89"/>
                    <a:pt x="83" y="89"/>
                  </a:cubicBezTo>
                  <a:cubicBezTo>
                    <a:pt x="83" y="88"/>
                    <a:pt x="82" y="87"/>
                    <a:pt x="80" y="87"/>
                  </a:cubicBezTo>
                  <a:cubicBezTo>
                    <a:pt x="79" y="88"/>
                    <a:pt x="79" y="89"/>
                    <a:pt x="79" y="90"/>
                  </a:cubicBezTo>
                  <a:cubicBezTo>
                    <a:pt x="79" y="90"/>
                    <a:pt x="79" y="123"/>
                    <a:pt x="80" y="157"/>
                  </a:cubicBezTo>
                  <a:cubicBezTo>
                    <a:pt x="81" y="173"/>
                    <a:pt x="81" y="190"/>
                    <a:pt x="81" y="203"/>
                  </a:cubicBezTo>
                  <a:cubicBezTo>
                    <a:pt x="82" y="209"/>
                    <a:pt x="82" y="214"/>
                    <a:pt x="82" y="218"/>
                  </a:cubicBezTo>
                  <a:cubicBezTo>
                    <a:pt x="82" y="221"/>
                    <a:pt x="82" y="222"/>
                    <a:pt x="82" y="223"/>
                  </a:cubicBezTo>
                  <a:cubicBezTo>
                    <a:pt x="82" y="223"/>
                    <a:pt x="82" y="223"/>
                    <a:pt x="82" y="223"/>
                  </a:cubicBezTo>
                  <a:cubicBezTo>
                    <a:pt x="82" y="226"/>
                    <a:pt x="79" y="228"/>
                    <a:pt x="76" y="228"/>
                  </a:cubicBezTo>
                  <a:cubicBezTo>
                    <a:pt x="76" y="230"/>
                    <a:pt x="76" y="230"/>
                    <a:pt x="76" y="230"/>
                  </a:cubicBezTo>
                  <a:cubicBezTo>
                    <a:pt x="76" y="228"/>
                    <a:pt x="76" y="228"/>
                    <a:pt x="76" y="228"/>
                  </a:cubicBezTo>
                  <a:cubicBezTo>
                    <a:pt x="73" y="228"/>
                    <a:pt x="70" y="226"/>
                    <a:pt x="70" y="223"/>
                  </a:cubicBezTo>
                  <a:cubicBezTo>
                    <a:pt x="61" y="145"/>
                    <a:pt x="61" y="145"/>
                    <a:pt x="61" y="145"/>
                  </a:cubicBezTo>
                  <a:cubicBezTo>
                    <a:pt x="61" y="143"/>
                    <a:pt x="60" y="143"/>
                    <a:pt x="59" y="143"/>
                  </a:cubicBezTo>
                  <a:cubicBezTo>
                    <a:pt x="57" y="143"/>
                    <a:pt x="56" y="143"/>
                    <a:pt x="56" y="145"/>
                  </a:cubicBezTo>
                  <a:cubicBezTo>
                    <a:pt x="47" y="223"/>
                    <a:pt x="47" y="223"/>
                    <a:pt x="47" y="223"/>
                  </a:cubicBezTo>
                  <a:cubicBezTo>
                    <a:pt x="47" y="226"/>
                    <a:pt x="44" y="228"/>
                    <a:pt x="41" y="228"/>
                  </a:cubicBezTo>
                  <a:cubicBezTo>
                    <a:pt x="38" y="228"/>
                    <a:pt x="35" y="226"/>
                    <a:pt x="35" y="223"/>
                  </a:cubicBezTo>
                  <a:cubicBezTo>
                    <a:pt x="35" y="223"/>
                    <a:pt x="35" y="222"/>
                    <a:pt x="35" y="222"/>
                  </a:cubicBezTo>
                  <a:cubicBezTo>
                    <a:pt x="35" y="221"/>
                    <a:pt x="35" y="220"/>
                    <a:pt x="35" y="218"/>
                  </a:cubicBezTo>
                  <a:cubicBezTo>
                    <a:pt x="35" y="214"/>
                    <a:pt x="35" y="209"/>
                    <a:pt x="36" y="203"/>
                  </a:cubicBezTo>
                  <a:cubicBezTo>
                    <a:pt x="36" y="190"/>
                    <a:pt x="36" y="173"/>
                    <a:pt x="37" y="157"/>
                  </a:cubicBezTo>
                  <a:cubicBezTo>
                    <a:pt x="38" y="123"/>
                    <a:pt x="38" y="90"/>
                    <a:pt x="38" y="90"/>
                  </a:cubicBezTo>
                  <a:cubicBezTo>
                    <a:pt x="38" y="89"/>
                    <a:pt x="38" y="88"/>
                    <a:pt x="37" y="87"/>
                  </a:cubicBezTo>
                  <a:cubicBezTo>
                    <a:pt x="36" y="87"/>
                    <a:pt x="34" y="88"/>
                    <a:pt x="34" y="89"/>
                  </a:cubicBezTo>
                  <a:cubicBezTo>
                    <a:pt x="13" y="134"/>
                    <a:pt x="13" y="134"/>
                    <a:pt x="13" y="134"/>
                  </a:cubicBezTo>
                  <a:cubicBezTo>
                    <a:pt x="13" y="135"/>
                    <a:pt x="12" y="136"/>
                    <a:pt x="10" y="136"/>
                  </a:cubicBezTo>
                  <a:cubicBezTo>
                    <a:pt x="10" y="136"/>
                    <a:pt x="9" y="136"/>
                    <a:pt x="9" y="136"/>
                  </a:cubicBezTo>
                  <a:cubicBezTo>
                    <a:pt x="6" y="135"/>
                    <a:pt x="5" y="133"/>
                    <a:pt x="6" y="131"/>
                  </a:cubicBezTo>
                  <a:cubicBezTo>
                    <a:pt x="6" y="131"/>
                    <a:pt x="6" y="131"/>
                    <a:pt x="6" y="131"/>
                  </a:cubicBezTo>
                  <a:cubicBezTo>
                    <a:pt x="6" y="131"/>
                    <a:pt x="6" y="130"/>
                    <a:pt x="6" y="129"/>
                  </a:cubicBezTo>
                  <a:cubicBezTo>
                    <a:pt x="7" y="128"/>
                    <a:pt x="8" y="126"/>
                    <a:pt x="8" y="123"/>
                  </a:cubicBezTo>
                  <a:cubicBezTo>
                    <a:pt x="13" y="108"/>
                    <a:pt x="25" y="71"/>
                    <a:pt x="28" y="65"/>
                  </a:cubicBezTo>
                  <a:cubicBezTo>
                    <a:pt x="31" y="59"/>
                    <a:pt x="37" y="54"/>
                    <a:pt x="59" y="54"/>
                  </a:cubicBezTo>
                  <a:cubicBezTo>
                    <a:pt x="80" y="54"/>
                    <a:pt x="86" y="59"/>
                    <a:pt x="89" y="65"/>
                  </a:cubicBezTo>
                  <a:cubicBezTo>
                    <a:pt x="92" y="71"/>
                    <a:pt x="104" y="108"/>
                    <a:pt x="109" y="123"/>
                  </a:cubicBezTo>
                  <a:cubicBezTo>
                    <a:pt x="110" y="126"/>
                    <a:pt x="110" y="128"/>
                    <a:pt x="111" y="129"/>
                  </a:cubicBezTo>
                  <a:cubicBezTo>
                    <a:pt x="111" y="130"/>
                    <a:pt x="111" y="131"/>
                    <a:pt x="111" y="131"/>
                  </a:cubicBezTo>
                  <a:cubicBezTo>
                    <a:pt x="111" y="131"/>
                    <a:pt x="111" y="131"/>
                    <a:pt x="111" y="131"/>
                  </a:cubicBezTo>
                  <a:cubicBezTo>
                    <a:pt x="112" y="133"/>
                    <a:pt x="111" y="135"/>
                    <a:pt x="109" y="136"/>
                  </a:cubicBezTo>
                  <a:close/>
                  <a:moveTo>
                    <a:pt x="59" y="44"/>
                  </a:moveTo>
                  <a:cubicBezTo>
                    <a:pt x="71" y="44"/>
                    <a:pt x="81" y="34"/>
                    <a:pt x="81" y="22"/>
                  </a:cubicBezTo>
                  <a:cubicBezTo>
                    <a:pt x="81" y="10"/>
                    <a:pt x="71" y="0"/>
                    <a:pt x="59" y="0"/>
                  </a:cubicBezTo>
                  <a:cubicBezTo>
                    <a:pt x="46" y="0"/>
                    <a:pt x="36" y="10"/>
                    <a:pt x="36" y="22"/>
                  </a:cubicBezTo>
                  <a:cubicBezTo>
                    <a:pt x="36" y="34"/>
                    <a:pt x="46" y="44"/>
                    <a:pt x="59" y="44"/>
                  </a:cubicBezTo>
                  <a:close/>
                  <a:moveTo>
                    <a:pt x="59" y="4"/>
                  </a:moveTo>
                  <a:cubicBezTo>
                    <a:pt x="68" y="4"/>
                    <a:pt x="76" y="12"/>
                    <a:pt x="76" y="22"/>
                  </a:cubicBezTo>
                  <a:cubicBezTo>
                    <a:pt x="76" y="31"/>
                    <a:pt x="68" y="39"/>
                    <a:pt x="59" y="39"/>
                  </a:cubicBezTo>
                  <a:cubicBezTo>
                    <a:pt x="49" y="39"/>
                    <a:pt x="41" y="31"/>
                    <a:pt x="41" y="22"/>
                  </a:cubicBezTo>
                  <a:cubicBezTo>
                    <a:pt x="41" y="12"/>
                    <a:pt x="49" y="4"/>
                    <a:pt x="59" y="4"/>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dirty="0">
                <a:latin typeface="Roboto Light" charset="0"/>
                <a:ea typeface="Roboto Light" charset="0"/>
                <a:cs typeface="Roboto Light" charset="0"/>
              </a:endParaRPr>
            </a:p>
          </p:txBody>
        </p:sp>
        <p:sp>
          <p:nvSpPr>
            <p:cNvPr id="96" name="TextBox 95">
              <a:extLst>
                <a:ext uri="{FF2B5EF4-FFF2-40B4-BE49-F238E27FC236}">
                  <a16:creationId xmlns:a16="http://schemas.microsoft.com/office/drawing/2014/main" id="{29FB871F-136D-4427-8580-88041D61444F}"/>
                </a:ext>
              </a:extLst>
            </p:cNvPr>
            <p:cNvSpPr txBox="1"/>
            <p:nvPr/>
          </p:nvSpPr>
          <p:spPr>
            <a:xfrm>
              <a:off x="2857499" y="3819029"/>
              <a:ext cx="964619" cy="184666"/>
            </a:xfrm>
            <a:prstGeom prst="rect">
              <a:avLst/>
            </a:prstGeom>
            <a:noFill/>
          </p:spPr>
          <p:txBody>
            <a:bodyPr wrap="square" lIns="0" tIns="0" rIns="0" bIns="0" rtlCol="0" anchor="ctr" anchorCtr="0">
              <a:spAutoFit/>
            </a:bodyPr>
            <a:lstStyle/>
            <a:p>
              <a:r>
                <a:rPr lang="en-US" sz="1200" b="1" dirty="0">
                  <a:ea typeface="Roboto" charset="0"/>
                  <a:cs typeface="Roboto" charset="0"/>
                </a:rPr>
                <a:t>Northern</a:t>
              </a:r>
            </a:p>
          </p:txBody>
        </p:sp>
        <p:sp>
          <p:nvSpPr>
            <p:cNvPr id="97" name="TextBox 96">
              <a:extLst>
                <a:ext uri="{FF2B5EF4-FFF2-40B4-BE49-F238E27FC236}">
                  <a16:creationId xmlns:a16="http://schemas.microsoft.com/office/drawing/2014/main" id="{FD5446FE-D97F-4D59-8387-59B56A683CDC}"/>
                </a:ext>
              </a:extLst>
            </p:cNvPr>
            <p:cNvSpPr txBox="1"/>
            <p:nvPr/>
          </p:nvSpPr>
          <p:spPr>
            <a:xfrm>
              <a:off x="4482570" y="3668829"/>
              <a:ext cx="1061188" cy="492443"/>
            </a:xfrm>
            <a:prstGeom prst="rect">
              <a:avLst/>
            </a:prstGeom>
            <a:noFill/>
          </p:spPr>
          <p:txBody>
            <a:bodyPr wrap="none" lIns="0" tIns="0" rIns="0" bIns="0" rtlCol="0" anchor="ctr" anchorCtr="0">
              <a:spAutoFit/>
            </a:bodyPr>
            <a:lstStyle/>
            <a:p>
              <a:r>
                <a:rPr lang="en-US" sz="3200" b="1" dirty="0">
                  <a:solidFill>
                    <a:schemeClr val="accent1"/>
                  </a:solidFill>
                  <a:ea typeface="Roboto" charset="0"/>
                  <a:cs typeface="Roboto" charset="0"/>
                </a:rPr>
                <a:t>3.300</a:t>
              </a:r>
            </a:p>
          </p:txBody>
        </p:sp>
        <p:sp>
          <p:nvSpPr>
            <p:cNvPr id="98" name="TextBox 97">
              <a:extLst>
                <a:ext uri="{FF2B5EF4-FFF2-40B4-BE49-F238E27FC236}">
                  <a16:creationId xmlns:a16="http://schemas.microsoft.com/office/drawing/2014/main" id="{E2441152-B991-4BA5-A220-7E48CA0C3AA2}"/>
                </a:ext>
              </a:extLst>
            </p:cNvPr>
            <p:cNvSpPr txBox="1"/>
            <p:nvPr/>
          </p:nvSpPr>
          <p:spPr>
            <a:xfrm>
              <a:off x="4476269" y="4116875"/>
              <a:ext cx="1412246" cy="153888"/>
            </a:xfrm>
            <a:prstGeom prst="rect">
              <a:avLst/>
            </a:prstGeom>
            <a:noFill/>
          </p:spPr>
          <p:txBody>
            <a:bodyPr wrap="none" lIns="0" tIns="0" rIns="0" bIns="0" rtlCol="0">
              <a:spAutoFit/>
            </a:bodyPr>
            <a:lstStyle/>
            <a:p>
              <a:r>
                <a:rPr lang="en-US" sz="1000" dirty="0">
                  <a:solidFill>
                    <a:schemeClr val="tx1">
                      <a:alpha val="70000"/>
                    </a:schemeClr>
                  </a:solidFill>
                  <a:ea typeface="Roboto Light" charset="0"/>
                  <a:cs typeface="Roboto Light" charset="0"/>
                </a:rPr>
                <a:t>Population, max people</a:t>
              </a:r>
              <a:endParaRPr lang="ru-RU" sz="1000" dirty="0">
                <a:solidFill>
                  <a:schemeClr val="tx1">
                    <a:alpha val="70000"/>
                  </a:schemeClr>
                </a:solidFill>
                <a:ea typeface="Roboto Light" charset="0"/>
                <a:cs typeface="Roboto Light" charset="0"/>
              </a:endParaRPr>
            </a:p>
          </p:txBody>
        </p:sp>
      </p:grpSp>
    </p:spTree>
    <p:extLst>
      <p:ext uri="{BB962C8B-B14F-4D97-AF65-F5344CB8AC3E}">
        <p14:creationId xmlns:p14="http://schemas.microsoft.com/office/powerpoint/2010/main" val="1460840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1000" fill="hold"/>
                                        <p:tgtEl>
                                          <p:spTgt spid="78"/>
                                        </p:tgtEl>
                                        <p:attrNameLst>
                                          <p:attrName>ppt_x</p:attrName>
                                        </p:attrNameLst>
                                      </p:cBhvr>
                                      <p:tavLst>
                                        <p:tav tm="0">
                                          <p:val>
                                            <p:strVal val="#ppt_x"/>
                                          </p:val>
                                        </p:tav>
                                        <p:tav tm="100000">
                                          <p:val>
                                            <p:strVal val="#ppt_x"/>
                                          </p:val>
                                        </p:tav>
                                      </p:tavLst>
                                    </p:anim>
                                    <p:anim calcmode="lin" valueType="num">
                                      <p:cBhvr additive="base">
                                        <p:cTn id="8" dur="1000" fill="hold"/>
                                        <p:tgtEl>
                                          <p:spTgt spid="78"/>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down)">
                                      <p:cBhvr>
                                        <p:cTn id="11" dur="1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E234C6D2-FC4B-437B-B09C-84A3E56EBCD5}"/>
              </a:ext>
            </a:extLst>
          </p:cNvPr>
          <p:cNvGrpSpPr/>
          <p:nvPr/>
        </p:nvGrpSpPr>
        <p:grpSpPr>
          <a:xfrm>
            <a:off x="1994584" y="700591"/>
            <a:ext cx="8819934" cy="5416279"/>
            <a:chOff x="670514" y="1050909"/>
            <a:chExt cx="5224463" cy="3208317"/>
          </a:xfrm>
          <a:solidFill>
            <a:schemeClr val="tx1">
              <a:alpha val="19000"/>
            </a:schemeClr>
          </a:solidFill>
          <a:effectLst/>
        </p:grpSpPr>
        <p:sp>
          <p:nvSpPr>
            <p:cNvPr id="96" name="Freeform 5">
              <a:extLst>
                <a:ext uri="{FF2B5EF4-FFF2-40B4-BE49-F238E27FC236}">
                  <a16:creationId xmlns:a16="http://schemas.microsoft.com/office/drawing/2014/main" id="{E23AAE4F-FF53-4D05-8F94-10FC371061A8}"/>
                </a:ext>
              </a:extLst>
            </p:cNvPr>
            <p:cNvSpPr>
              <a:spLocks/>
            </p:cNvSpPr>
            <p:nvPr/>
          </p:nvSpPr>
          <p:spPr bwMode="auto">
            <a:xfrm>
              <a:off x="2211979" y="2893900"/>
              <a:ext cx="1412098" cy="1365326"/>
            </a:xfrm>
            <a:custGeom>
              <a:avLst/>
              <a:gdLst>
                <a:gd name="T0" fmla="*/ 260 w 263"/>
                <a:gd name="T1" fmla="*/ 155 h 254"/>
                <a:gd name="T2" fmla="*/ 260 w 263"/>
                <a:gd name="T3" fmla="*/ 145 h 254"/>
                <a:gd name="T4" fmla="*/ 263 w 263"/>
                <a:gd name="T5" fmla="*/ 135 h 254"/>
                <a:gd name="T6" fmla="*/ 259 w 263"/>
                <a:gd name="T7" fmla="*/ 120 h 254"/>
                <a:gd name="T8" fmla="*/ 252 w 263"/>
                <a:gd name="T9" fmla="*/ 109 h 254"/>
                <a:gd name="T10" fmla="*/ 245 w 263"/>
                <a:gd name="T11" fmla="*/ 73 h 254"/>
                <a:gd name="T12" fmla="*/ 233 w 263"/>
                <a:gd name="T13" fmla="*/ 66 h 254"/>
                <a:gd name="T14" fmla="*/ 222 w 263"/>
                <a:gd name="T15" fmla="*/ 64 h 254"/>
                <a:gd name="T16" fmla="*/ 209 w 263"/>
                <a:gd name="T17" fmla="*/ 68 h 254"/>
                <a:gd name="T18" fmla="*/ 198 w 263"/>
                <a:gd name="T19" fmla="*/ 66 h 254"/>
                <a:gd name="T20" fmla="*/ 192 w 263"/>
                <a:gd name="T21" fmla="*/ 69 h 254"/>
                <a:gd name="T22" fmla="*/ 184 w 263"/>
                <a:gd name="T23" fmla="*/ 66 h 254"/>
                <a:gd name="T24" fmla="*/ 175 w 263"/>
                <a:gd name="T25" fmla="*/ 63 h 254"/>
                <a:gd name="T26" fmla="*/ 168 w 263"/>
                <a:gd name="T27" fmla="*/ 60 h 254"/>
                <a:gd name="T28" fmla="*/ 157 w 263"/>
                <a:gd name="T29" fmla="*/ 58 h 254"/>
                <a:gd name="T30" fmla="*/ 146 w 263"/>
                <a:gd name="T31" fmla="*/ 53 h 254"/>
                <a:gd name="T32" fmla="*/ 81 w 263"/>
                <a:gd name="T33" fmla="*/ 0 h 254"/>
                <a:gd name="T34" fmla="*/ 4 w 263"/>
                <a:gd name="T35" fmla="*/ 106 h 254"/>
                <a:gd name="T36" fmla="*/ 19 w 263"/>
                <a:gd name="T37" fmla="*/ 120 h 254"/>
                <a:gd name="T38" fmla="*/ 36 w 263"/>
                <a:gd name="T39" fmla="*/ 140 h 254"/>
                <a:gd name="T40" fmla="*/ 44 w 263"/>
                <a:gd name="T41" fmla="*/ 161 h 254"/>
                <a:gd name="T42" fmla="*/ 67 w 263"/>
                <a:gd name="T43" fmla="*/ 176 h 254"/>
                <a:gd name="T44" fmla="*/ 80 w 263"/>
                <a:gd name="T45" fmla="*/ 158 h 254"/>
                <a:gd name="T46" fmla="*/ 97 w 263"/>
                <a:gd name="T47" fmla="*/ 159 h 254"/>
                <a:gd name="T48" fmla="*/ 120 w 263"/>
                <a:gd name="T49" fmla="*/ 182 h 254"/>
                <a:gd name="T50" fmla="*/ 138 w 263"/>
                <a:gd name="T51" fmla="*/ 210 h 254"/>
                <a:gd name="T52" fmla="*/ 143 w 263"/>
                <a:gd name="T53" fmla="*/ 225 h 254"/>
                <a:gd name="T54" fmla="*/ 155 w 263"/>
                <a:gd name="T55" fmla="*/ 241 h 254"/>
                <a:gd name="T56" fmla="*/ 175 w 263"/>
                <a:gd name="T57" fmla="*/ 247 h 254"/>
                <a:gd name="T58" fmla="*/ 187 w 263"/>
                <a:gd name="T59" fmla="*/ 252 h 254"/>
                <a:gd name="T60" fmla="*/ 189 w 263"/>
                <a:gd name="T61" fmla="*/ 249 h 254"/>
                <a:gd name="T62" fmla="*/ 185 w 263"/>
                <a:gd name="T63" fmla="*/ 239 h 254"/>
                <a:gd name="T64" fmla="*/ 183 w 263"/>
                <a:gd name="T65" fmla="*/ 226 h 254"/>
                <a:gd name="T66" fmla="*/ 189 w 263"/>
                <a:gd name="T67" fmla="*/ 243 h 254"/>
                <a:gd name="T68" fmla="*/ 186 w 263"/>
                <a:gd name="T69" fmla="*/ 228 h 254"/>
                <a:gd name="T70" fmla="*/ 180 w 263"/>
                <a:gd name="T71" fmla="*/ 220 h 254"/>
                <a:gd name="T72" fmla="*/ 186 w 263"/>
                <a:gd name="T73" fmla="*/ 218 h 254"/>
                <a:gd name="T74" fmla="*/ 191 w 263"/>
                <a:gd name="T75" fmla="*/ 208 h 254"/>
                <a:gd name="T76" fmla="*/ 187 w 263"/>
                <a:gd name="T77" fmla="*/ 209 h 254"/>
                <a:gd name="T78" fmla="*/ 189 w 263"/>
                <a:gd name="T79" fmla="*/ 208 h 254"/>
                <a:gd name="T80" fmla="*/ 191 w 263"/>
                <a:gd name="T81" fmla="*/ 200 h 254"/>
                <a:gd name="T82" fmla="*/ 197 w 263"/>
                <a:gd name="T83" fmla="*/ 195 h 254"/>
                <a:gd name="T84" fmla="*/ 199 w 263"/>
                <a:gd name="T85" fmla="*/ 200 h 254"/>
                <a:gd name="T86" fmla="*/ 203 w 263"/>
                <a:gd name="T87" fmla="*/ 190 h 254"/>
                <a:gd name="T88" fmla="*/ 209 w 263"/>
                <a:gd name="T89" fmla="*/ 188 h 254"/>
                <a:gd name="T90" fmla="*/ 215 w 263"/>
                <a:gd name="T91" fmla="*/ 190 h 254"/>
                <a:gd name="T92" fmla="*/ 231 w 263"/>
                <a:gd name="T93" fmla="*/ 179 h 254"/>
                <a:gd name="T94" fmla="*/ 235 w 263"/>
                <a:gd name="T95" fmla="*/ 167 h 254"/>
                <a:gd name="T96" fmla="*/ 238 w 263"/>
                <a:gd name="T97" fmla="*/ 162 h 254"/>
                <a:gd name="T98" fmla="*/ 239 w 263"/>
                <a:gd name="T99" fmla="*/ 167 h 254"/>
                <a:gd name="T100" fmla="*/ 236 w 263"/>
                <a:gd name="T101" fmla="*/ 174 h 254"/>
                <a:gd name="T102" fmla="*/ 243 w 263"/>
                <a:gd name="T103" fmla="*/ 169 h 254"/>
                <a:gd name="T104" fmla="*/ 258 w 263"/>
                <a:gd name="T105" fmla="*/ 16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3" h="254">
                  <a:moveTo>
                    <a:pt x="257" y="162"/>
                  </a:moveTo>
                  <a:cubicBezTo>
                    <a:pt x="257" y="161"/>
                    <a:pt x="256" y="161"/>
                    <a:pt x="256" y="160"/>
                  </a:cubicBezTo>
                  <a:cubicBezTo>
                    <a:pt x="257" y="159"/>
                    <a:pt x="257" y="159"/>
                    <a:pt x="258" y="158"/>
                  </a:cubicBezTo>
                  <a:cubicBezTo>
                    <a:pt x="259" y="157"/>
                    <a:pt x="259" y="155"/>
                    <a:pt x="260" y="155"/>
                  </a:cubicBezTo>
                  <a:cubicBezTo>
                    <a:pt x="260" y="154"/>
                    <a:pt x="261" y="154"/>
                    <a:pt x="261" y="153"/>
                  </a:cubicBezTo>
                  <a:cubicBezTo>
                    <a:pt x="261" y="152"/>
                    <a:pt x="261" y="151"/>
                    <a:pt x="260" y="150"/>
                  </a:cubicBezTo>
                  <a:cubicBezTo>
                    <a:pt x="260" y="149"/>
                    <a:pt x="259" y="148"/>
                    <a:pt x="259" y="148"/>
                  </a:cubicBezTo>
                  <a:cubicBezTo>
                    <a:pt x="260" y="147"/>
                    <a:pt x="260" y="145"/>
                    <a:pt x="260" y="145"/>
                  </a:cubicBezTo>
                  <a:cubicBezTo>
                    <a:pt x="261" y="145"/>
                    <a:pt x="261" y="145"/>
                    <a:pt x="261" y="144"/>
                  </a:cubicBezTo>
                  <a:cubicBezTo>
                    <a:pt x="260" y="143"/>
                    <a:pt x="258" y="143"/>
                    <a:pt x="260" y="142"/>
                  </a:cubicBezTo>
                  <a:cubicBezTo>
                    <a:pt x="261" y="141"/>
                    <a:pt x="261" y="141"/>
                    <a:pt x="262" y="139"/>
                  </a:cubicBezTo>
                  <a:cubicBezTo>
                    <a:pt x="263" y="137"/>
                    <a:pt x="263" y="136"/>
                    <a:pt x="263" y="135"/>
                  </a:cubicBezTo>
                  <a:cubicBezTo>
                    <a:pt x="263" y="134"/>
                    <a:pt x="263" y="133"/>
                    <a:pt x="263" y="132"/>
                  </a:cubicBezTo>
                  <a:cubicBezTo>
                    <a:pt x="263" y="130"/>
                    <a:pt x="263" y="129"/>
                    <a:pt x="262" y="127"/>
                  </a:cubicBezTo>
                  <a:cubicBezTo>
                    <a:pt x="261" y="125"/>
                    <a:pt x="260" y="127"/>
                    <a:pt x="260" y="124"/>
                  </a:cubicBezTo>
                  <a:cubicBezTo>
                    <a:pt x="260" y="122"/>
                    <a:pt x="259" y="121"/>
                    <a:pt x="259" y="120"/>
                  </a:cubicBezTo>
                  <a:cubicBezTo>
                    <a:pt x="258" y="120"/>
                    <a:pt x="257" y="120"/>
                    <a:pt x="257" y="118"/>
                  </a:cubicBezTo>
                  <a:cubicBezTo>
                    <a:pt x="257" y="117"/>
                    <a:pt x="258" y="117"/>
                    <a:pt x="257" y="115"/>
                  </a:cubicBezTo>
                  <a:cubicBezTo>
                    <a:pt x="257" y="113"/>
                    <a:pt x="255" y="113"/>
                    <a:pt x="255" y="111"/>
                  </a:cubicBezTo>
                  <a:cubicBezTo>
                    <a:pt x="254" y="110"/>
                    <a:pt x="252" y="109"/>
                    <a:pt x="252" y="109"/>
                  </a:cubicBezTo>
                  <a:cubicBezTo>
                    <a:pt x="252" y="72"/>
                    <a:pt x="252" y="72"/>
                    <a:pt x="252" y="72"/>
                  </a:cubicBezTo>
                  <a:cubicBezTo>
                    <a:pt x="252" y="72"/>
                    <a:pt x="251" y="72"/>
                    <a:pt x="250" y="72"/>
                  </a:cubicBezTo>
                  <a:cubicBezTo>
                    <a:pt x="248" y="72"/>
                    <a:pt x="247" y="71"/>
                    <a:pt x="246" y="71"/>
                  </a:cubicBezTo>
                  <a:cubicBezTo>
                    <a:pt x="246" y="71"/>
                    <a:pt x="246" y="74"/>
                    <a:pt x="245" y="73"/>
                  </a:cubicBezTo>
                  <a:cubicBezTo>
                    <a:pt x="244" y="72"/>
                    <a:pt x="244" y="70"/>
                    <a:pt x="243" y="70"/>
                  </a:cubicBezTo>
                  <a:cubicBezTo>
                    <a:pt x="242" y="70"/>
                    <a:pt x="242" y="70"/>
                    <a:pt x="240" y="70"/>
                  </a:cubicBezTo>
                  <a:cubicBezTo>
                    <a:pt x="239" y="70"/>
                    <a:pt x="238" y="69"/>
                    <a:pt x="237" y="69"/>
                  </a:cubicBezTo>
                  <a:cubicBezTo>
                    <a:pt x="237" y="68"/>
                    <a:pt x="235" y="69"/>
                    <a:pt x="233" y="66"/>
                  </a:cubicBezTo>
                  <a:cubicBezTo>
                    <a:pt x="231" y="64"/>
                    <a:pt x="230" y="63"/>
                    <a:pt x="229" y="63"/>
                  </a:cubicBezTo>
                  <a:cubicBezTo>
                    <a:pt x="228" y="63"/>
                    <a:pt x="227" y="64"/>
                    <a:pt x="227" y="65"/>
                  </a:cubicBezTo>
                  <a:cubicBezTo>
                    <a:pt x="226" y="66"/>
                    <a:pt x="225" y="67"/>
                    <a:pt x="224" y="66"/>
                  </a:cubicBezTo>
                  <a:cubicBezTo>
                    <a:pt x="222" y="65"/>
                    <a:pt x="222" y="64"/>
                    <a:pt x="222" y="64"/>
                  </a:cubicBezTo>
                  <a:cubicBezTo>
                    <a:pt x="221" y="64"/>
                    <a:pt x="218" y="64"/>
                    <a:pt x="218" y="65"/>
                  </a:cubicBezTo>
                  <a:cubicBezTo>
                    <a:pt x="218" y="67"/>
                    <a:pt x="217" y="68"/>
                    <a:pt x="216" y="67"/>
                  </a:cubicBezTo>
                  <a:cubicBezTo>
                    <a:pt x="214" y="66"/>
                    <a:pt x="215" y="65"/>
                    <a:pt x="213" y="65"/>
                  </a:cubicBezTo>
                  <a:cubicBezTo>
                    <a:pt x="212" y="66"/>
                    <a:pt x="210" y="67"/>
                    <a:pt x="209" y="68"/>
                  </a:cubicBezTo>
                  <a:cubicBezTo>
                    <a:pt x="208" y="70"/>
                    <a:pt x="207" y="71"/>
                    <a:pt x="206" y="70"/>
                  </a:cubicBezTo>
                  <a:cubicBezTo>
                    <a:pt x="205" y="69"/>
                    <a:pt x="204" y="68"/>
                    <a:pt x="202" y="67"/>
                  </a:cubicBezTo>
                  <a:cubicBezTo>
                    <a:pt x="201" y="65"/>
                    <a:pt x="200" y="64"/>
                    <a:pt x="199" y="65"/>
                  </a:cubicBezTo>
                  <a:cubicBezTo>
                    <a:pt x="199" y="66"/>
                    <a:pt x="199" y="68"/>
                    <a:pt x="198" y="66"/>
                  </a:cubicBezTo>
                  <a:cubicBezTo>
                    <a:pt x="197" y="65"/>
                    <a:pt x="196" y="65"/>
                    <a:pt x="196" y="64"/>
                  </a:cubicBezTo>
                  <a:cubicBezTo>
                    <a:pt x="195" y="63"/>
                    <a:pt x="195" y="62"/>
                    <a:pt x="194" y="64"/>
                  </a:cubicBezTo>
                  <a:cubicBezTo>
                    <a:pt x="193" y="65"/>
                    <a:pt x="193" y="65"/>
                    <a:pt x="193" y="67"/>
                  </a:cubicBezTo>
                  <a:cubicBezTo>
                    <a:pt x="193" y="68"/>
                    <a:pt x="193" y="70"/>
                    <a:pt x="192" y="69"/>
                  </a:cubicBezTo>
                  <a:cubicBezTo>
                    <a:pt x="191" y="69"/>
                    <a:pt x="190" y="69"/>
                    <a:pt x="190" y="67"/>
                  </a:cubicBezTo>
                  <a:cubicBezTo>
                    <a:pt x="191" y="66"/>
                    <a:pt x="191" y="65"/>
                    <a:pt x="191" y="65"/>
                  </a:cubicBezTo>
                  <a:cubicBezTo>
                    <a:pt x="190" y="65"/>
                    <a:pt x="186" y="65"/>
                    <a:pt x="186" y="66"/>
                  </a:cubicBezTo>
                  <a:cubicBezTo>
                    <a:pt x="186" y="67"/>
                    <a:pt x="184" y="67"/>
                    <a:pt x="184" y="66"/>
                  </a:cubicBezTo>
                  <a:cubicBezTo>
                    <a:pt x="183" y="65"/>
                    <a:pt x="183" y="64"/>
                    <a:pt x="181" y="64"/>
                  </a:cubicBezTo>
                  <a:cubicBezTo>
                    <a:pt x="180" y="63"/>
                    <a:pt x="179" y="64"/>
                    <a:pt x="178" y="65"/>
                  </a:cubicBezTo>
                  <a:cubicBezTo>
                    <a:pt x="178" y="66"/>
                    <a:pt x="176" y="68"/>
                    <a:pt x="175" y="66"/>
                  </a:cubicBezTo>
                  <a:cubicBezTo>
                    <a:pt x="175" y="64"/>
                    <a:pt x="176" y="63"/>
                    <a:pt x="175" y="63"/>
                  </a:cubicBezTo>
                  <a:cubicBezTo>
                    <a:pt x="174" y="62"/>
                    <a:pt x="173" y="62"/>
                    <a:pt x="173" y="61"/>
                  </a:cubicBezTo>
                  <a:cubicBezTo>
                    <a:pt x="173" y="60"/>
                    <a:pt x="174" y="59"/>
                    <a:pt x="172" y="59"/>
                  </a:cubicBezTo>
                  <a:cubicBezTo>
                    <a:pt x="171" y="59"/>
                    <a:pt x="170" y="59"/>
                    <a:pt x="169" y="59"/>
                  </a:cubicBezTo>
                  <a:cubicBezTo>
                    <a:pt x="169" y="60"/>
                    <a:pt x="168" y="59"/>
                    <a:pt x="168" y="60"/>
                  </a:cubicBezTo>
                  <a:cubicBezTo>
                    <a:pt x="167" y="62"/>
                    <a:pt x="166" y="63"/>
                    <a:pt x="165" y="61"/>
                  </a:cubicBezTo>
                  <a:cubicBezTo>
                    <a:pt x="165" y="60"/>
                    <a:pt x="165" y="60"/>
                    <a:pt x="164" y="59"/>
                  </a:cubicBezTo>
                  <a:cubicBezTo>
                    <a:pt x="162" y="59"/>
                    <a:pt x="161" y="61"/>
                    <a:pt x="159" y="59"/>
                  </a:cubicBezTo>
                  <a:cubicBezTo>
                    <a:pt x="159" y="59"/>
                    <a:pt x="159" y="58"/>
                    <a:pt x="157" y="58"/>
                  </a:cubicBezTo>
                  <a:cubicBezTo>
                    <a:pt x="154" y="58"/>
                    <a:pt x="154" y="58"/>
                    <a:pt x="152" y="57"/>
                  </a:cubicBezTo>
                  <a:cubicBezTo>
                    <a:pt x="151" y="57"/>
                    <a:pt x="151" y="55"/>
                    <a:pt x="151" y="54"/>
                  </a:cubicBezTo>
                  <a:cubicBezTo>
                    <a:pt x="150" y="52"/>
                    <a:pt x="149" y="51"/>
                    <a:pt x="148" y="51"/>
                  </a:cubicBezTo>
                  <a:cubicBezTo>
                    <a:pt x="147" y="52"/>
                    <a:pt x="148" y="54"/>
                    <a:pt x="146" y="53"/>
                  </a:cubicBezTo>
                  <a:cubicBezTo>
                    <a:pt x="144" y="52"/>
                    <a:pt x="144" y="54"/>
                    <a:pt x="142" y="53"/>
                  </a:cubicBezTo>
                  <a:cubicBezTo>
                    <a:pt x="140" y="51"/>
                    <a:pt x="140" y="49"/>
                    <a:pt x="138" y="48"/>
                  </a:cubicBezTo>
                  <a:cubicBezTo>
                    <a:pt x="136" y="47"/>
                    <a:pt x="137" y="3"/>
                    <a:pt x="137" y="3"/>
                  </a:cubicBezTo>
                  <a:cubicBezTo>
                    <a:pt x="81" y="0"/>
                    <a:pt x="81" y="0"/>
                    <a:pt x="81" y="0"/>
                  </a:cubicBezTo>
                  <a:cubicBezTo>
                    <a:pt x="74" y="104"/>
                    <a:pt x="74" y="104"/>
                    <a:pt x="74" y="104"/>
                  </a:cubicBezTo>
                  <a:cubicBezTo>
                    <a:pt x="74" y="104"/>
                    <a:pt x="73" y="107"/>
                    <a:pt x="72" y="107"/>
                  </a:cubicBezTo>
                  <a:cubicBezTo>
                    <a:pt x="71" y="107"/>
                    <a:pt x="2" y="101"/>
                    <a:pt x="2" y="101"/>
                  </a:cubicBezTo>
                  <a:cubicBezTo>
                    <a:pt x="2" y="101"/>
                    <a:pt x="0" y="99"/>
                    <a:pt x="4" y="106"/>
                  </a:cubicBezTo>
                  <a:cubicBezTo>
                    <a:pt x="5" y="106"/>
                    <a:pt x="5" y="106"/>
                    <a:pt x="6" y="106"/>
                  </a:cubicBezTo>
                  <a:cubicBezTo>
                    <a:pt x="6" y="106"/>
                    <a:pt x="9" y="109"/>
                    <a:pt x="9" y="112"/>
                  </a:cubicBezTo>
                  <a:cubicBezTo>
                    <a:pt x="9" y="115"/>
                    <a:pt x="10" y="113"/>
                    <a:pt x="13" y="115"/>
                  </a:cubicBezTo>
                  <a:cubicBezTo>
                    <a:pt x="16" y="117"/>
                    <a:pt x="17" y="118"/>
                    <a:pt x="19" y="120"/>
                  </a:cubicBezTo>
                  <a:cubicBezTo>
                    <a:pt x="21" y="123"/>
                    <a:pt x="22" y="123"/>
                    <a:pt x="22" y="126"/>
                  </a:cubicBezTo>
                  <a:cubicBezTo>
                    <a:pt x="23" y="129"/>
                    <a:pt x="26" y="128"/>
                    <a:pt x="28" y="130"/>
                  </a:cubicBezTo>
                  <a:cubicBezTo>
                    <a:pt x="30" y="132"/>
                    <a:pt x="31" y="133"/>
                    <a:pt x="34" y="135"/>
                  </a:cubicBezTo>
                  <a:cubicBezTo>
                    <a:pt x="37" y="138"/>
                    <a:pt x="36" y="138"/>
                    <a:pt x="36" y="140"/>
                  </a:cubicBezTo>
                  <a:cubicBezTo>
                    <a:pt x="36" y="142"/>
                    <a:pt x="35" y="141"/>
                    <a:pt x="38" y="145"/>
                  </a:cubicBezTo>
                  <a:cubicBezTo>
                    <a:pt x="42" y="149"/>
                    <a:pt x="38" y="147"/>
                    <a:pt x="37" y="150"/>
                  </a:cubicBezTo>
                  <a:cubicBezTo>
                    <a:pt x="36" y="152"/>
                    <a:pt x="39" y="156"/>
                    <a:pt x="40" y="158"/>
                  </a:cubicBezTo>
                  <a:cubicBezTo>
                    <a:pt x="41" y="160"/>
                    <a:pt x="42" y="161"/>
                    <a:pt x="44" y="161"/>
                  </a:cubicBezTo>
                  <a:cubicBezTo>
                    <a:pt x="46" y="162"/>
                    <a:pt x="45" y="162"/>
                    <a:pt x="47" y="164"/>
                  </a:cubicBezTo>
                  <a:cubicBezTo>
                    <a:pt x="48" y="166"/>
                    <a:pt x="51" y="167"/>
                    <a:pt x="52" y="167"/>
                  </a:cubicBezTo>
                  <a:cubicBezTo>
                    <a:pt x="54" y="167"/>
                    <a:pt x="57" y="171"/>
                    <a:pt x="58" y="171"/>
                  </a:cubicBezTo>
                  <a:cubicBezTo>
                    <a:pt x="59" y="170"/>
                    <a:pt x="64" y="174"/>
                    <a:pt x="67" y="176"/>
                  </a:cubicBezTo>
                  <a:cubicBezTo>
                    <a:pt x="70" y="178"/>
                    <a:pt x="69" y="175"/>
                    <a:pt x="71" y="173"/>
                  </a:cubicBezTo>
                  <a:cubicBezTo>
                    <a:pt x="74" y="172"/>
                    <a:pt x="74" y="169"/>
                    <a:pt x="74" y="167"/>
                  </a:cubicBezTo>
                  <a:cubicBezTo>
                    <a:pt x="75" y="165"/>
                    <a:pt x="76" y="164"/>
                    <a:pt x="77" y="162"/>
                  </a:cubicBezTo>
                  <a:cubicBezTo>
                    <a:pt x="77" y="161"/>
                    <a:pt x="76" y="159"/>
                    <a:pt x="80" y="158"/>
                  </a:cubicBezTo>
                  <a:cubicBezTo>
                    <a:pt x="85" y="158"/>
                    <a:pt x="85" y="156"/>
                    <a:pt x="87" y="156"/>
                  </a:cubicBezTo>
                  <a:cubicBezTo>
                    <a:pt x="89" y="157"/>
                    <a:pt x="90" y="158"/>
                    <a:pt x="91" y="159"/>
                  </a:cubicBezTo>
                  <a:cubicBezTo>
                    <a:pt x="92" y="159"/>
                    <a:pt x="92" y="158"/>
                    <a:pt x="94" y="158"/>
                  </a:cubicBezTo>
                  <a:cubicBezTo>
                    <a:pt x="96" y="157"/>
                    <a:pt x="96" y="158"/>
                    <a:pt x="97" y="159"/>
                  </a:cubicBezTo>
                  <a:cubicBezTo>
                    <a:pt x="98" y="160"/>
                    <a:pt x="100" y="160"/>
                    <a:pt x="101" y="159"/>
                  </a:cubicBezTo>
                  <a:cubicBezTo>
                    <a:pt x="102" y="158"/>
                    <a:pt x="106" y="164"/>
                    <a:pt x="108" y="166"/>
                  </a:cubicBezTo>
                  <a:cubicBezTo>
                    <a:pt x="110" y="167"/>
                    <a:pt x="114" y="171"/>
                    <a:pt x="116" y="172"/>
                  </a:cubicBezTo>
                  <a:cubicBezTo>
                    <a:pt x="118" y="174"/>
                    <a:pt x="115" y="174"/>
                    <a:pt x="120" y="182"/>
                  </a:cubicBezTo>
                  <a:cubicBezTo>
                    <a:pt x="126" y="190"/>
                    <a:pt x="124" y="191"/>
                    <a:pt x="125" y="193"/>
                  </a:cubicBezTo>
                  <a:cubicBezTo>
                    <a:pt x="127" y="194"/>
                    <a:pt x="124" y="195"/>
                    <a:pt x="127" y="196"/>
                  </a:cubicBezTo>
                  <a:cubicBezTo>
                    <a:pt x="129" y="197"/>
                    <a:pt x="134" y="204"/>
                    <a:pt x="135" y="206"/>
                  </a:cubicBezTo>
                  <a:cubicBezTo>
                    <a:pt x="136" y="207"/>
                    <a:pt x="136" y="209"/>
                    <a:pt x="138" y="210"/>
                  </a:cubicBezTo>
                  <a:cubicBezTo>
                    <a:pt x="140" y="210"/>
                    <a:pt x="140" y="211"/>
                    <a:pt x="141" y="212"/>
                  </a:cubicBezTo>
                  <a:cubicBezTo>
                    <a:pt x="142" y="213"/>
                    <a:pt x="141" y="213"/>
                    <a:pt x="141" y="215"/>
                  </a:cubicBezTo>
                  <a:cubicBezTo>
                    <a:pt x="141" y="217"/>
                    <a:pt x="140" y="218"/>
                    <a:pt x="143" y="219"/>
                  </a:cubicBezTo>
                  <a:cubicBezTo>
                    <a:pt x="145" y="221"/>
                    <a:pt x="141" y="223"/>
                    <a:pt x="143" y="225"/>
                  </a:cubicBezTo>
                  <a:cubicBezTo>
                    <a:pt x="144" y="227"/>
                    <a:pt x="146" y="231"/>
                    <a:pt x="148" y="232"/>
                  </a:cubicBezTo>
                  <a:cubicBezTo>
                    <a:pt x="149" y="234"/>
                    <a:pt x="147" y="236"/>
                    <a:pt x="148" y="237"/>
                  </a:cubicBezTo>
                  <a:cubicBezTo>
                    <a:pt x="149" y="237"/>
                    <a:pt x="149" y="239"/>
                    <a:pt x="150" y="239"/>
                  </a:cubicBezTo>
                  <a:cubicBezTo>
                    <a:pt x="151" y="239"/>
                    <a:pt x="153" y="240"/>
                    <a:pt x="155" y="241"/>
                  </a:cubicBezTo>
                  <a:cubicBezTo>
                    <a:pt x="158" y="243"/>
                    <a:pt x="157" y="243"/>
                    <a:pt x="159" y="243"/>
                  </a:cubicBezTo>
                  <a:cubicBezTo>
                    <a:pt x="161" y="243"/>
                    <a:pt x="162" y="244"/>
                    <a:pt x="165" y="246"/>
                  </a:cubicBezTo>
                  <a:cubicBezTo>
                    <a:pt x="167" y="247"/>
                    <a:pt x="168" y="248"/>
                    <a:pt x="170" y="248"/>
                  </a:cubicBezTo>
                  <a:cubicBezTo>
                    <a:pt x="173" y="249"/>
                    <a:pt x="173" y="248"/>
                    <a:pt x="175" y="247"/>
                  </a:cubicBezTo>
                  <a:cubicBezTo>
                    <a:pt x="176" y="246"/>
                    <a:pt x="179" y="249"/>
                    <a:pt x="181" y="250"/>
                  </a:cubicBezTo>
                  <a:cubicBezTo>
                    <a:pt x="183" y="250"/>
                    <a:pt x="184" y="252"/>
                    <a:pt x="184" y="253"/>
                  </a:cubicBezTo>
                  <a:cubicBezTo>
                    <a:pt x="185" y="254"/>
                    <a:pt x="185" y="254"/>
                    <a:pt x="186" y="254"/>
                  </a:cubicBezTo>
                  <a:cubicBezTo>
                    <a:pt x="188" y="253"/>
                    <a:pt x="187" y="252"/>
                    <a:pt x="187" y="252"/>
                  </a:cubicBezTo>
                  <a:cubicBezTo>
                    <a:pt x="187" y="252"/>
                    <a:pt x="189" y="251"/>
                    <a:pt x="189" y="251"/>
                  </a:cubicBezTo>
                  <a:cubicBezTo>
                    <a:pt x="190" y="250"/>
                    <a:pt x="191" y="251"/>
                    <a:pt x="191" y="251"/>
                  </a:cubicBezTo>
                  <a:cubicBezTo>
                    <a:pt x="191" y="251"/>
                    <a:pt x="191" y="250"/>
                    <a:pt x="191" y="250"/>
                  </a:cubicBezTo>
                  <a:cubicBezTo>
                    <a:pt x="190" y="248"/>
                    <a:pt x="190" y="248"/>
                    <a:pt x="189" y="249"/>
                  </a:cubicBezTo>
                  <a:cubicBezTo>
                    <a:pt x="189" y="250"/>
                    <a:pt x="189" y="251"/>
                    <a:pt x="188" y="250"/>
                  </a:cubicBezTo>
                  <a:cubicBezTo>
                    <a:pt x="188" y="249"/>
                    <a:pt x="189" y="249"/>
                    <a:pt x="188" y="247"/>
                  </a:cubicBezTo>
                  <a:cubicBezTo>
                    <a:pt x="187" y="246"/>
                    <a:pt x="187" y="246"/>
                    <a:pt x="187" y="244"/>
                  </a:cubicBezTo>
                  <a:cubicBezTo>
                    <a:pt x="186" y="241"/>
                    <a:pt x="185" y="242"/>
                    <a:pt x="185" y="239"/>
                  </a:cubicBezTo>
                  <a:cubicBezTo>
                    <a:pt x="185" y="236"/>
                    <a:pt x="186" y="235"/>
                    <a:pt x="185" y="234"/>
                  </a:cubicBezTo>
                  <a:cubicBezTo>
                    <a:pt x="184" y="232"/>
                    <a:pt x="183" y="231"/>
                    <a:pt x="183" y="230"/>
                  </a:cubicBezTo>
                  <a:cubicBezTo>
                    <a:pt x="183" y="229"/>
                    <a:pt x="182" y="229"/>
                    <a:pt x="182" y="228"/>
                  </a:cubicBezTo>
                  <a:cubicBezTo>
                    <a:pt x="182" y="227"/>
                    <a:pt x="182" y="227"/>
                    <a:pt x="183" y="226"/>
                  </a:cubicBezTo>
                  <a:cubicBezTo>
                    <a:pt x="184" y="226"/>
                    <a:pt x="184" y="225"/>
                    <a:pt x="184" y="224"/>
                  </a:cubicBezTo>
                  <a:cubicBezTo>
                    <a:pt x="184" y="223"/>
                    <a:pt x="185" y="224"/>
                    <a:pt x="185" y="226"/>
                  </a:cubicBezTo>
                  <a:cubicBezTo>
                    <a:pt x="185" y="228"/>
                    <a:pt x="186" y="235"/>
                    <a:pt x="187" y="236"/>
                  </a:cubicBezTo>
                  <a:cubicBezTo>
                    <a:pt x="188" y="237"/>
                    <a:pt x="189" y="242"/>
                    <a:pt x="189" y="243"/>
                  </a:cubicBezTo>
                  <a:cubicBezTo>
                    <a:pt x="189" y="244"/>
                    <a:pt x="189" y="247"/>
                    <a:pt x="190" y="246"/>
                  </a:cubicBezTo>
                  <a:cubicBezTo>
                    <a:pt x="190" y="245"/>
                    <a:pt x="190" y="245"/>
                    <a:pt x="190" y="243"/>
                  </a:cubicBezTo>
                  <a:cubicBezTo>
                    <a:pt x="189" y="241"/>
                    <a:pt x="189" y="237"/>
                    <a:pt x="188" y="234"/>
                  </a:cubicBezTo>
                  <a:cubicBezTo>
                    <a:pt x="187" y="231"/>
                    <a:pt x="186" y="230"/>
                    <a:pt x="186" y="228"/>
                  </a:cubicBezTo>
                  <a:cubicBezTo>
                    <a:pt x="186" y="226"/>
                    <a:pt x="186" y="225"/>
                    <a:pt x="186" y="224"/>
                  </a:cubicBezTo>
                  <a:cubicBezTo>
                    <a:pt x="185" y="223"/>
                    <a:pt x="186" y="222"/>
                    <a:pt x="185" y="221"/>
                  </a:cubicBezTo>
                  <a:cubicBezTo>
                    <a:pt x="184" y="221"/>
                    <a:pt x="184" y="220"/>
                    <a:pt x="183" y="220"/>
                  </a:cubicBezTo>
                  <a:cubicBezTo>
                    <a:pt x="182" y="220"/>
                    <a:pt x="181" y="221"/>
                    <a:pt x="180" y="220"/>
                  </a:cubicBezTo>
                  <a:cubicBezTo>
                    <a:pt x="179" y="219"/>
                    <a:pt x="178" y="219"/>
                    <a:pt x="179" y="219"/>
                  </a:cubicBezTo>
                  <a:cubicBezTo>
                    <a:pt x="180" y="218"/>
                    <a:pt x="182" y="218"/>
                    <a:pt x="183" y="219"/>
                  </a:cubicBezTo>
                  <a:cubicBezTo>
                    <a:pt x="184" y="219"/>
                    <a:pt x="184" y="220"/>
                    <a:pt x="185" y="219"/>
                  </a:cubicBezTo>
                  <a:cubicBezTo>
                    <a:pt x="186" y="218"/>
                    <a:pt x="186" y="217"/>
                    <a:pt x="186" y="218"/>
                  </a:cubicBezTo>
                  <a:cubicBezTo>
                    <a:pt x="186" y="219"/>
                    <a:pt x="185" y="220"/>
                    <a:pt x="186" y="220"/>
                  </a:cubicBezTo>
                  <a:cubicBezTo>
                    <a:pt x="187" y="220"/>
                    <a:pt x="187" y="220"/>
                    <a:pt x="187" y="218"/>
                  </a:cubicBezTo>
                  <a:cubicBezTo>
                    <a:pt x="187" y="217"/>
                    <a:pt x="190" y="211"/>
                    <a:pt x="191" y="210"/>
                  </a:cubicBezTo>
                  <a:cubicBezTo>
                    <a:pt x="192" y="208"/>
                    <a:pt x="192" y="207"/>
                    <a:pt x="191" y="208"/>
                  </a:cubicBezTo>
                  <a:cubicBezTo>
                    <a:pt x="190" y="209"/>
                    <a:pt x="189" y="209"/>
                    <a:pt x="189" y="210"/>
                  </a:cubicBezTo>
                  <a:cubicBezTo>
                    <a:pt x="189" y="211"/>
                    <a:pt x="189" y="213"/>
                    <a:pt x="188" y="213"/>
                  </a:cubicBezTo>
                  <a:cubicBezTo>
                    <a:pt x="188" y="213"/>
                    <a:pt x="188" y="213"/>
                    <a:pt x="188" y="212"/>
                  </a:cubicBezTo>
                  <a:cubicBezTo>
                    <a:pt x="188" y="210"/>
                    <a:pt x="188" y="210"/>
                    <a:pt x="187" y="209"/>
                  </a:cubicBezTo>
                  <a:cubicBezTo>
                    <a:pt x="185" y="208"/>
                    <a:pt x="184" y="209"/>
                    <a:pt x="184" y="208"/>
                  </a:cubicBezTo>
                  <a:cubicBezTo>
                    <a:pt x="184" y="206"/>
                    <a:pt x="183" y="206"/>
                    <a:pt x="185" y="206"/>
                  </a:cubicBezTo>
                  <a:cubicBezTo>
                    <a:pt x="186" y="206"/>
                    <a:pt x="187" y="206"/>
                    <a:pt x="188" y="206"/>
                  </a:cubicBezTo>
                  <a:cubicBezTo>
                    <a:pt x="188" y="206"/>
                    <a:pt x="188" y="207"/>
                    <a:pt x="189" y="208"/>
                  </a:cubicBezTo>
                  <a:cubicBezTo>
                    <a:pt x="190" y="208"/>
                    <a:pt x="189" y="208"/>
                    <a:pt x="190" y="206"/>
                  </a:cubicBezTo>
                  <a:cubicBezTo>
                    <a:pt x="191" y="205"/>
                    <a:pt x="194" y="201"/>
                    <a:pt x="193" y="201"/>
                  </a:cubicBezTo>
                  <a:cubicBezTo>
                    <a:pt x="192" y="201"/>
                    <a:pt x="190" y="203"/>
                    <a:pt x="190" y="202"/>
                  </a:cubicBezTo>
                  <a:cubicBezTo>
                    <a:pt x="190" y="201"/>
                    <a:pt x="190" y="200"/>
                    <a:pt x="191" y="200"/>
                  </a:cubicBezTo>
                  <a:cubicBezTo>
                    <a:pt x="192" y="200"/>
                    <a:pt x="193" y="198"/>
                    <a:pt x="194" y="199"/>
                  </a:cubicBezTo>
                  <a:cubicBezTo>
                    <a:pt x="195" y="200"/>
                    <a:pt x="195" y="200"/>
                    <a:pt x="196" y="200"/>
                  </a:cubicBezTo>
                  <a:cubicBezTo>
                    <a:pt x="197" y="199"/>
                    <a:pt x="200" y="196"/>
                    <a:pt x="199" y="196"/>
                  </a:cubicBezTo>
                  <a:cubicBezTo>
                    <a:pt x="197" y="196"/>
                    <a:pt x="197" y="196"/>
                    <a:pt x="197" y="195"/>
                  </a:cubicBezTo>
                  <a:cubicBezTo>
                    <a:pt x="197" y="194"/>
                    <a:pt x="197" y="192"/>
                    <a:pt x="199" y="194"/>
                  </a:cubicBezTo>
                  <a:cubicBezTo>
                    <a:pt x="200" y="195"/>
                    <a:pt x="199" y="196"/>
                    <a:pt x="201" y="196"/>
                  </a:cubicBezTo>
                  <a:cubicBezTo>
                    <a:pt x="202" y="196"/>
                    <a:pt x="204" y="194"/>
                    <a:pt x="204" y="195"/>
                  </a:cubicBezTo>
                  <a:cubicBezTo>
                    <a:pt x="203" y="196"/>
                    <a:pt x="198" y="199"/>
                    <a:pt x="199" y="200"/>
                  </a:cubicBezTo>
                  <a:cubicBezTo>
                    <a:pt x="199" y="200"/>
                    <a:pt x="200" y="200"/>
                    <a:pt x="201" y="199"/>
                  </a:cubicBezTo>
                  <a:cubicBezTo>
                    <a:pt x="202" y="198"/>
                    <a:pt x="207" y="195"/>
                    <a:pt x="206" y="194"/>
                  </a:cubicBezTo>
                  <a:cubicBezTo>
                    <a:pt x="205" y="194"/>
                    <a:pt x="207" y="193"/>
                    <a:pt x="205" y="192"/>
                  </a:cubicBezTo>
                  <a:cubicBezTo>
                    <a:pt x="203" y="191"/>
                    <a:pt x="204" y="191"/>
                    <a:pt x="203" y="190"/>
                  </a:cubicBezTo>
                  <a:cubicBezTo>
                    <a:pt x="202" y="189"/>
                    <a:pt x="201" y="188"/>
                    <a:pt x="202" y="187"/>
                  </a:cubicBezTo>
                  <a:cubicBezTo>
                    <a:pt x="203" y="187"/>
                    <a:pt x="202" y="188"/>
                    <a:pt x="204" y="189"/>
                  </a:cubicBezTo>
                  <a:cubicBezTo>
                    <a:pt x="205" y="189"/>
                    <a:pt x="206" y="190"/>
                    <a:pt x="207" y="189"/>
                  </a:cubicBezTo>
                  <a:cubicBezTo>
                    <a:pt x="208" y="188"/>
                    <a:pt x="208" y="188"/>
                    <a:pt x="209" y="188"/>
                  </a:cubicBezTo>
                  <a:cubicBezTo>
                    <a:pt x="210" y="189"/>
                    <a:pt x="211" y="190"/>
                    <a:pt x="212" y="190"/>
                  </a:cubicBezTo>
                  <a:cubicBezTo>
                    <a:pt x="213" y="189"/>
                    <a:pt x="213" y="190"/>
                    <a:pt x="212" y="191"/>
                  </a:cubicBezTo>
                  <a:cubicBezTo>
                    <a:pt x="210" y="191"/>
                    <a:pt x="210" y="193"/>
                    <a:pt x="210" y="193"/>
                  </a:cubicBezTo>
                  <a:cubicBezTo>
                    <a:pt x="211" y="193"/>
                    <a:pt x="213" y="191"/>
                    <a:pt x="215" y="190"/>
                  </a:cubicBezTo>
                  <a:cubicBezTo>
                    <a:pt x="218" y="189"/>
                    <a:pt x="219" y="188"/>
                    <a:pt x="218" y="187"/>
                  </a:cubicBezTo>
                  <a:cubicBezTo>
                    <a:pt x="218" y="187"/>
                    <a:pt x="218" y="187"/>
                    <a:pt x="219" y="186"/>
                  </a:cubicBezTo>
                  <a:cubicBezTo>
                    <a:pt x="220" y="186"/>
                    <a:pt x="222" y="186"/>
                    <a:pt x="222" y="185"/>
                  </a:cubicBezTo>
                  <a:cubicBezTo>
                    <a:pt x="223" y="184"/>
                    <a:pt x="230" y="181"/>
                    <a:pt x="231" y="179"/>
                  </a:cubicBezTo>
                  <a:cubicBezTo>
                    <a:pt x="232" y="177"/>
                    <a:pt x="231" y="176"/>
                    <a:pt x="233" y="175"/>
                  </a:cubicBezTo>
                  <a:cubicBezTo>
                    <a:pt x="234" y="174"/>
                    <a:pt x="236" y="173"/>
                    <a:pt x="236" y="173"/>
                  </a:cubicBezTo>
                  <a:cubicBezTo>
                    <a:pt x="237" y="172"/>
                    <a:pt x="237" y="170"/>
                    <a:pt x="236" y="169"/>
                  </a:cubicBezTo>
                  <a:cubicBezTo>
                    <a:pt x="235" y="168"/>
                    <a:pt x="236" y="168"/>
                    <a:pt x="235" y="167"/>
                  </a:cubicBezTo>
                  <a:cubicBezTo>
                    <a:pt x="234" y="166"/>
                    <a:pt x="234" y="166"/>
                    <a:pt x="234" y="165"/>
                  </a:cubicBezTo>
                  <a:cubicBezTo>
                    <a:pt x="234" y="164"/>
                    <a:pt x="233" y="163"/>
                    <a:pt x="234" y="164"/>
                  </a:cubicBezTo>
                  <a:cubicBezTo>
                    <a:pt x="235" y="164"/>
                    <a:pt x="236" y="165"/>
                    <a:pt x="237" y="164"/>
                  </a:cubicBezTo>
                  <a:cubicBezTo>
                    <a:pt x="238" y="163"/>
                    <a:pt x="238" y="163"/>
                    <a:pt x="238" y="162"/>
                  </a:cubicBezTo>
                  <a:cubicBezTo>
                    <a:pt x="239" y="162"/>
                    <a:pt x="239" y="161"/>
                    <a:pt x="240" y="162"/>
                  </a:cubicBezTo>
                  <a:cubicBezTo>
                    <a:pt x="240" y="162"/>
                    <a:pt x="241" y="163"/>
                    <a:pt x="240" y="164"/>
                  </a:cubicBezTo>
                  <a:cubicBezTo>
                    <a:pt x="239" y="164"/>
                    <a:pt x="239" y="165"/>
                    <a:pt x="240" y="166"/>
                  </a:cubicBezTo>
                  <a:cubicBezTo>
                    <a:pt x="240" y="166"/>
                    <a:pt x="238" y="166"/>
                    <a:pt x="239" y="167"/>
                  </a:cubicBezTo>
                  <a:cubicBezTo>
                    <a:pt x="239" y="168"/>
                    <a:pt x="239" y="168"/>
                    <a:pt x="240" y="168"/>
                  </a:cubicBezTo>
                  <a:cubicBezTo>
                    <a:pt x="242" y="168"/>
                    <a:pt x="242" y="168"/>
                    <a:pt x="241" y="168"/>
                  </a:cubicBezTo>
                  <a:cubicBezTo>
                    <a:pt x="241" y="168"/>
                    <a:pt x="239" y="171"/>
                    <a:pt x="238" y="171"/>
                  </a:cubicBezTo>
                  <a:cubicBezTo>
                    <a:pt x="238" y="172"/>
                    <a:pt x="237" y="173"/>
                    <a:pt x="236" y="174"/>
                  </a:cubicBezTo>
                  <a:cubicBezTo>
                    <a:pt x="236" y="174"/>
                    <a:pt x="234" y="175"/>
                    <a:pt x="234" y="175"/>
                  </a:cubicBezTo>
                  <a:cubicBezTo>
                    <a:pt x="234" y="176"/>
                    <a:pt x="233" y="177"/>
                    <a:pt x="235" y="176"/>
                  </a:cubicBezTo>
                  <a:cubicBezTo>
                    <a:pt x="237" y="175"/>
                    <a:pt x="238" y="174"/>
                    <a:pt x="239" y="173"/>
                  </a:cubicBezTo>
                  <a:cubicBezTo>
                    <a:pt x="239" y="172"/>
                    <a:pt x="240" y="170"/>
                    <a:pt x="243" y="169"/>
                  </a:cubicBezTo>
                  <a:cubicBezTo>
                    <a:pt x="245" y="168"/>
                    <a:pt x="247" y="166"/>
                    <a:pt x="249" y="166"/>
                  </a:cubicBezTo>
                  <a:cubicBezTo>
                    <a:pt x="250" y="165"/>
                    <a:pt x="256" y="163"/>
                    <a:pt x="258" y="163"/>
                  </a:cubicBezTo>
                  <a:cubicBezTo>
                    <a:pt x="258" y="163"/>
                    <a:pt x="258" y="163"/>
                    <a:pt x="258" y="163"/>
                  </a:cubicBezTo>
                  <a:cubicBezTo>
                    <a:pt x="258" y="162"/>
                    <a:pt x="258" y="162"/>
                    <a:pt x="258" y="162"/>
                  </a:cubicBezTo>
                  <a:cubicBezTo>
                    <a:pt x="258" y="162"/>
                    <a:pt x="258" y="162"/>
                    <a:pt x="257" y="162"/>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7" name="Freeform 6">
              <a:extLst>
                <a:ext uri="{FF2B5EF4-FFF2-40B4-BE49-F238E27FC236}">
                  <a16:creationId xmlns:a16="http://schemas.microsoft.com/office/drawing/2014/main" id="{EADD10AC-9CDB-4854-B141-2E733C5665D3}"/>
                </a:ext>
              </a:extLst>
            </p:cNvPr>
            <p:cNvSpPr>
              <a:spLocks/>
            </p:cNvSpPr>
            <p:nvPr/>
          </p:nvSpPr>
          <p:spPr bwMode="auto">
            <a:xfrm>
              <a:off x="2651829" y="2829216"/>
              <a:ext cx="858802" cy="445821"/>
            </a:xfrm>
            <a:custGeom>
              <a:avLst/>
              <a:gdLst>
                <a:gd name="T0" fmla="*/ 160 w 160"/>
                <a:gd name="T1" fmla="*/ 37 h 83"/>
                <a:gd name="T2" fmla="*/ 155 w 160"/>
                <a:gd name="T3" fmla="*/ 4 h 83"/>
                <a:gd name="T4" fmla="*/ 0 w 160"/>
                <a:gd name="T5" fmla="*/ 0 h 83"/>
                <a:gd name="T6" fmla="*/ 0 w 160"/>
                <a:gd name="T7" fmla="*/ 12 h 83"/>
                <a:gd name="T8" fmla="*/ 55 w 160"/>
                <a:gd name="T9" fmla="*/ 15 h 83"/>
                <a:gd name="T10" fmla="*/ 56 w 160"/>
                <a:gd name="T11" fmla="*/ 60 h 83"/>
                <a:gd name="T12" fmla="*/ 60 w 160"/>
                <a:gd name="T13" fmla="*/ 65 h 83"/>
                <a:gd name="T14" fmla="*/ 64 w 160"/>
                <a:gd name="T15" fmla="*/ 65 h 83"/>
                <a:gd name="T16" fmla="*/ 66 w 160"/>
                <a:gd name="T17" fmla="*/ 63 h 83"/>
                <a:gd name="T18" fmla="*/ 69 w 160"/>
                <a:gd name="T19" fmla="*/ 66 h 83"/>
                <a:gd name="T20" fmla="*/ 70 w 160"/>
                <a:gd name="T21" fmla="*/ 69 h 83"/>
                <a:gd name="T22" fmla="*/ 75 w 160"/>
                <a:gd name="T23" fmla="*/ 70 h 83"/>
                <a:gd name="T24" fmla="*/ 77 w 160"/>
                <a:gd name="T25" fmla="*/ 71 h 83"/>
                <a:gd name="T26" fmla="*/ 82 w 160"/>
                <a:gd name="T27" fmla="*/ 71 h 83"/>
                <a:gd name="T28" fmla="*/ 83 w 160"/>
                <a:gd name="T29" fmla="*/ 73 h 83"/>
                <a:gd name="T30" fmla="*/ 86 w 160"/>
                <a:gd name="T31" fmla="*/ 72 h 83"/>
                <a:gd name="T32" fmla="*/ 87 w 160"/>
                <a:gd name="T33" fmla="*/ 71 h 83"/>
                <a:gd name="T34" fmla="*/ 90 w 160"/>
                <a:gd name="T35" fmla="*/ 71 h 83"/>
                <a:gd name="T36" fmla="*/ 91 w 160"/>
                <a:gd name="T37" fmla="*/ 73 h 83"/>
                <a:gd name="T38" fmla="*/ 93 w 160"/>
                <a:gd name="T39" fmla="*/ 75 h 83"/>
                <a:gd name="T40" fmla="*/ 93 w 160"/>
                <a:gd name="T41" fmla="*/ 78 h 83"/>
                <a:gd name="T42" fmla="*/ 96 w 160"/>
                <a:gd name="T43" fmla="*/ 77 h 83"/>
                <a:gd name="T44" fmla="*/ 99 w 160"/>
                <a:gd name="T45" fmla="*/ 76 h 83"/>
                <a:gd name="T46" fmla="*/ 102 w 160"/>
                <a:gd name="T47" fmla="*/ 78 h 83"/>
                <a:gd name="T48" fmla="*/ 104 w 160"/>
                <a:gd name="T49" fmla="*/ 78 h 83"/>
                <a:gd name="T50" fmla="*/ 109 w 160"/>
                <a:gd name="T51" fmla="*/ 77 h 83"/>
                <a:gd name="T52" fmla="*/ 108 w 160"/>
                <a:gd name="T53" fmla="*/ 79 h 83"/>
                <a:gd name="T54" fmla="*/ 110 w 160"/>
                <a:gd name="T55" fmla="*/ 81 h 83"/>
                <a:gd name="T56" fmla="*/ 111 w 160"/>
                <a:gd name="T57" fmla="*/ 79 h 83"/>
                <a:gd name="T58" fmla="*/ 112 w 160"/>
                <a:gd name="T59" fmla="*/ 76 h 83"/>
                <a:gd name="T60" fmla="*/ 114 w 160"/>
                <a:gd name="T61" fmla="*/ 76 h 83"/>
                <a:gd name="T62" fmla="*/ 116 w 160"/>
                <a:gd name="T63" fmla="*/ 78 h 83"/>
                <a:gd name="T64" fmla="*/ 117 w 160"/>
                <a:gd name="T65" fmla="*/ 77 h 83"/>
                <a:gd name="T66" fmla="*/ 120 w 160"/>
                <a:gd name="T67" fmla="*/ 79 h 83"/>
                <a:gd name="T68" fmla="*/ 124 w 160"/>
                <a:gd name="T69" fmla="*/ 82 h 83"/>
                <a:gd name="T70" fmla="*/ 127 w 160"/>
                <a:gd name="T71" fmla="*/ 80 h 83"/>
                <a:gd name="T72" fmla="*/ 131 w 160"/>
                <a:gd name="T73" fmla="*/ 77 h 83"/>
                <a:gd name="T74" fmla="*/ 134 w 160"/>
                <a:gd name="T75" fmla="*/ 79 h 83"/>
                <a:gd name="T76" fmla="*/ 136 w 160"/>
                <a:gd name="T77" fmla="*/ 77 h 83"/>
                <a:gd name="T78" fmla="*/ 140 w 160"/>
                <a:gd name="T79" fmla="*/ 76 h 83"/>
                <a:gd name="T80" fmla="*/ 142 w 160"/>
                <a:gd name="T81" fmla="*/ 78 h 83"/>
                <a:gd name="T82" fmla="*/ 145 w 160"/>
                <a:gd name="T83" fmla="*/ 77 h 83"/>
                <a:gd name="T84" fmla="*/ 147 w 160"/>
                <a:gd name="T85" fmla="*/ 75 h 83"/>
                <a:gd name="T86" fmla="*/ 151 w 160"/>
                <a:gd name="T87" fmla="*/ 78 h 83"/>
                <a:gd name="T88" fmla="*/ 155 w 160"/>
                <a:gd name="T89" fmla="*/ 81 h 83"/>
                <a:gd name="T90" fmla="*/ 158 w 160"/>
                <a:gd name="T91" fmla="*/ 82 h 83"/>
                <a:gd name="T92" fmla="*/ 160 w 160"/>
                <a:gd name="T93" fmla="*/ 82 h 83"/>
                <a:gd name="T94" fmla="*/ 160 w 160"/>
                <a:gd name="T95" fmla="*/ 3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83">
                  <a:moveTo>
                    <a:pt x="160" y="37"/>
                  </a:moveTo>
                  <a:cubicBezTo>
                    <a:pt x="156" y="19"/>
                    <a:pt x="155" y="4"/>
                    <a:pt x="155" y="4"/>
                  </a:cubicBezTo>
                  <a:cubicBezTo>
                    <a:pt x="97" y="4"/>
                    <a:pt x="45" y="3"/>
                    <a:pt x="0" y="0"/>
                  </a:cubicBezTo>
                  <a:cubicBezTo>
                    <a:pt x="0" y="12"/>
                    <a:pt x="0" y="12"/>
                    <a:pt x="0" y="12"/>
                  </a:cubicBezTo>
                  <a:cubicBezTo>
                    <a:pt x="55" y="15"/>
                    <a:pt x="55" y="15"/>
                    <a:pt x="55" y="15"/>
                  </a:cubicBezTo>
                  <a:cubicBezTo>
                    <a:pt x="55" y="15"/>
                    <a:pt x="54" y="59"/>
                    <a:pt x="56" y="60"/>
                  </a:cubicBezTo>
                  <a:cubicBezTo>
                    <a:pt x="58" y="61"/>
                    <a:pt x="58" y="63"/>
                    <a:pt x="60" y="65"/>
                  </a:cubicBezTo>
                  <a:cubicBezTo>
                    <a:pt x="62" y="66"/>
                    <a:pt x="62" y="64"/>
                    <a:pt x="64" y="65"/>
                  </a:cubicBezTo>
                  <a:cubicBezTo>
                    <a:pt x="66" y="66"/>
                    <a:pt x="65" y="64"/>
                    <a:pt x="66" y="63"/>
                  </a:cubicBezTo>
                  <a:cubicBezTo>
                    <a:pt x="67" y="63"/>
                    <a:pt x="68" y="64"/>
                    <a:pt x="69" y="66"/>
                  </a:cubicBezTo>
                  <a:cubicBezTo>
                    <a:pt x="69" y="67"/>
                    <a:pt x="69" y="69"/>
                    <a:pt x="70" y="69"/>
                  </a:cubicBezTo>
                  <a:cubicBezTo>
                    <a:pt x="72" y="70"/>
                    <a:pt x="72" y="70"/>
                    <a:pt x="75" y="70"/>
                  </a:cubicBezTo>
                  <a:cubicBezTo>
                    <a:pt x="77" y="70"/>
                    <a:pt x="77" y="71"/>
                    <a:pt x="77" y="71"/>
                  </a:cubicBezTo>
                  <a:cubicBezTo>
                    <a:pt x="79" y="73"/>
                    <a:pt x="80" y="71"/>
                    <a:pt x="82" y="71"/>
                  </a:cubicBezTo>
                  <a:cubicBezTo>
                    <a:pt x="83" y="72"/>
                    <a:pt x="83" y="72"/>
                    <a:pt x="83" y="73"/>
                  </a:cubicBezTo>
                  <a:cubicBezTo>
                    <a:pt x="84" y="75"/>
                    <a:pt x="85" y="74"/>
                    <a:pt x="86" y="72"/>
                  </a:cubicBezTo>
                  <a:cubicBezTo>
                    <a:pt x="86" y="71"/>
                    <a:pt x="87" y="72"/>
                    <a:pt x="87" y="71"/>
                  </a:cubicBezTo>
                  <a:cubicBezTo>
                    <a:pt x="88" y="71"/>
                    <a:pt x="89" y="71"/>
                    <a:pt x="90" y="71"/>
                  </a:cubicBezTo>
                  <a:cubicBezTo>
                    <a:pt x="92" y="71"/>
                    <a:pt x="91" y="72"/>
                    <a:pt x="91" y="73"/>
                  </a:cubicBezTo>
                  <a:cubicBezTo>
                    <a:pt x="91" y="74"/>
                    <a:pt x="92" y="74"/>
                    <a:pt x="93" y="75"/>
                  </a:cubicBezTo>
                  <a:cubicBezTo>
                    <a:pt x="94" y="75"/>
                    <a:pt x="93" y="76"/>
                    <a:pt x="93" y="78"/>
                  </a:cubicBezTo>
                  <a:cubicBezTo>
                    <a:pt x="94" y="80"/>
                    <a:pt x="96" y="78"/>
                    <a:pt x="96" y="77"/>
                  </a:cubicBezTo>
                  <a:cubicBezTo>
                    <a:pt x="97" y="76"/>
                    <a:pt x="98" y="75"/>
                    <a:pt x="99" y="76"/>
                  </a:cubicBezTo>
                  <a:cubicBezTo>
                    <a:pt x="101" y="76"/>
                    <a:pt x="101" y="77"/>
                    <a:pt x="102" y="78"/>
                  </a:cubicBezTo>
                  <a:cubicBezTo>
                    <a:pt x="102" y="79"/>
                    <a:pt x="104" y="79"/>
                    <a:pt x="104" y="78"/>
                  </a:cubicBezTo>
                  <a:cubicBezTo>
                    <a:pt x="104" y="77"/>
                    <a:pt x="108" y="77"/>
                    <a:pt x="109" y="77"/>
                  </a:cubicBezTo>
                  <a:cubicBezTo>
                    <a:pt x="109" y="77"/>
                    <a:pt x="109" y="78"/>
                    <a:pt x="108" y="79"/>
                  </a:cubicBezTo>
                  <a:cubicBezTo>
                    <a:pt x="108" y="81"/>
                    <a:pt x="109" y="81"/>
                    <a:pt x="110" y="81"/>
                  </a:cubicBezTo>
                  <a:cubicBezTo>
                    <a:pt x="111" y="82"/>
                    <a:pt x="111" y="80"/>
                    <a:pt x="111" y="79"/>
                  </a:cubicBezTo>
                  <a:cubicBezTo>
                    <a:pt x="111" y="77"/>
                    <a:pt x="111" y="77"/>
                    <a:pt x="112" y="76"/>
                  </a:cubicBezTo>
                  <a:cubicBezTo>
                    <a:pt x="113" y="74"/>
                    <a:pt x="113" y="75"/>
                    <a:pt x="114" y="76"/>
                  </a:cubicBezTo>
                  <a:cubicBezTo>
                    <a:pt x="114" y="77"/>
                    <a:pt x="115" y="77"/>
                    <a:pt x="116" y="78"/>
                  </a:cubicBezTo>
                  <a:cubicBezTo>
                    <a:pt x="117" y="80"/>
                    <a:pt x="117" y="78"/>
                    <a:pt x="117" y="77"/>
                  </a:cubicBezTo>
                  <a:cubicBezTo>
                    <a:pt x="118" y="76"/>
                    <a:pt x="119" y="77"/>
                    <a:pt x="120" y="79"/>
                  </a:cubicBezTo>
                  <a:cubicBezTo>
                    <a:pt x="122" y="80"/>
                    <a:pt x="123" y="81"/>
                    <a:pt x="124" y="82"/>
                  </a:cubicBezTo>
                  <a:cubicBezTo>
                    <a:pt x="125" y="83"/>
                    <a:pt x="126" y="82"/>
                    <a:pt x="127" y="80"/>
                  </a:cubicBezTo>
                  <a:cubicBezTo>
                    <a:pt x="128" y="79"/>
                    <a:pt x="130" y="78"/>
                    <a:pt x="131" y="77"/>
                  </a:cubicBezTo>
                  <a:cubicBezTo>
                    <a:pt x="133" y="77"/>
                    <a:pt x="132" y="78"/>
                    <a:pt x="134" y="79"/>
                  </a:cubicBezTo>
                  <a:cubicBezTo>
                    <a:pt x="135" y="80"/>
                    <a:pt x="136" y="79"/>
                    <a:pt x="136" y="77"/>
                  </a:cubicBezTo>
                  <a:cubicBezTo>
                    <a:pt x="136" y="76"/>
                    <a:pt x="139" y="76"/>
                    <a:pt x="140" y="76"/>
                  </a:cubicBezTo>
                  <a:cubicBezTo>
                    <a:pt x="140" y="76"/>
                    <a:pt x="140" y="77"/>
                    <a:pt x="142" y="78"/>
                  </a:cubicBezTo>
                  <a:cubicBezTo>
                    <a:pt x="143" y="79"/>
                    <a:pt x="144" y="78"/>
                    <a:pt x="145" y="77"/>
                  </a:cubicBezTo>
                  <a:cubicBezTo>
                    <a:pt x="145" y="76"/>
                    <a:pt x="146" y="75"/>
                    <a:pt x="147" y="75"/>
                  </a:cubicBezTo>
                  <a:cubicBezTo>
                    <a:pt x="148" y="75"/>
                    <a:pt x="149" y="76"/>
                    <a:pt x="151" y="78"/>
                  </a:cubicBezTo>
                  <a:cubicBezTo>
                    <a:pt x="153" y="81"/>
                    <a:pt x="155" y="80"/>
                    <a:pt x="155" y="81"/>
                  </a:cubicBezTo>
                  <a:cubicBezTo>
                    <a:pt x="156" y="81"/>
                    <a:pt x="157" y="82"/>
                    <a:pt x="158" y="82"/>
                  </a:cubicBezTo>
                  <a:cubicBezTo>
                    <a:pt x="160" y="82"/>
                    <a:pt x="160" y="82"/>
                    <a:pt x="160" y="82"/>
                  </a:cubicBezTo>
                  <a:lnTo>
                    <a:pt x="160" y="37"/>
                  </a:ln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8" name="Freeform 7">
              <a:extLst>
                <a:ext uri="{FF2B5EF4-FFF2-40B4-BE49-F238E27FC236}">
                  <a16:creationId xmlns:a16="http://schemas.microsoft.com/office/drawing/2014/main" id="{E98CB248-5A4E-41BB-8F68-C5E3335FE026}"/>
                </a:ext>
              </a:extLst>
            </p:cNvPr>
            <p:cNvSpPr>
              <a:spLocks/>
            </p:cNvSpPr>
            <p:nvPr/>
          </p:nvSpPr>
          <p:spPr bwMode="auto">
            <a:xfrm>
              <a:off x="1959215" y="2775479"/>
              <a:ext cx="692614" cy="725454"/>
            </a:xfrm>
            <a:custGeom>
              <a:avLst/>
              <a:gdLst>
                <a:gd name="T0" fmla="*/ 111 w 129"/>
                <a:gd name="T1" fmla="*/ 9 h 135"/>
                <a:gd name="T2" fmla="*/ 17 w 129"/>
                <a:gd name="T3" fmla="*/ 0 h 135"/>
                <a:gd name="T4" fmla="*/ 0 w 129"/>
                <a:gd name="T5" fmla="*/ 132 h 135"/>
                <a:gd name="T6" fmla="*/ 15 w 129"/>
                <a:gd name="T7" fmla="*/ 134 h 135"/>
                <a:gd name="T8" fmla="*/ 18 w 129"/>
                <a:gd name="T9" fmla="*/ 133 h 135"/>
                <a:gd name="T10" fmla="*/ 18 w 129"/>
                <a:gd name="T11" fmla="*/ 126 h 135"/>
                <a:gd name="T12" fmla="*/ 22 w 129"/>
                <a:gd name="T13" fmla="*/ 125 h 135"/>
                <a:gd name="T14" fmla="*/ 51 w 129"/>
                <a:gd name="T15" fmla="*/ 128 h 135"/>
                <a:gd name="T16" fmla="*/ 49 w 129"/>
                <a:gd name="T17" fmla="*/ 123 h 135"/>
                <a:gd name="T18" fmla="*/ 119 w 129"/>
                <a:gd name="T19" fmla="*/ 129 h 135"/>
                <a:gd name="T20" fmla="*/ 121 w 129"/>
                <a:gd name="T21" fmla="*/ 126 h 135"/>
                <a:gd name="T22" fmla="*/ 128 w 129"/>
                <a:gd name="T23" fmla="*/ 22 h 135"/>
                <a:gd name="T24" fmla="*/ 129 w 129"/>
                <a:gd name="T25" fmla="*/ 22 h 135"/>
                <a:gd name="T26" fmla="*/ 129 w 129"/>
                <a:gd name="T27" fmla="*/ 10 h 135"/>
                <a:gd name="T28" fmla="*/ 111 w 129"/>
                <a:gd name="T29" fmla="*/ 9 h 135"/>
                <a:gd name="T30" fmla="*/ 111 w 129"/>
                <a:gd name="T31" fmla="*/ 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135">
                  <a:moveTo>
                    <a:pt x="111" y="9"/>
                  </a:moveTo>
                  <a:cubicBezTo>
                    <a:pt x="74" y="7"/>
                    <a:pt x="43" y="3"/>
                    <a:pt x="17" y="0"/>
                  </a:cubicBezTo>
                  <a:cubicBezTo>
                    <a:pt x="0" y="132"/>
                    <a:pt x="0" y="132"/>
                    <a:pt x="0" y="132"/>
                  </a:cubicBezTo>
                  <a:cubicBezTo>
                    <a:pt x="7" y="133"/>
                    <a:pt x="14" y="134"/>
                    <a:pt x="15" y="134"/>
                  </a:cubicBezTo>
                  <a:cubicBezTo>
                    <a:pt x="17" y="135"/>
                    <a:pt x="18" y="133"/>
                    <a:pt x="18" y="133"/>
                  </a:cubicBezTo>
                  <a:cubicBezTo>
                    <a:pt x="18" y="133"/>
                    <a:pt x="18" y="129"/>
                    <a:pt x="18" y="126"/>
                  </a:cubicBezTo>
                  <a:cubicBezTo>
                    <a:pt x="19" y="123"/>
                    <a:pt x="22" y="125"/>
                    <a:pt x="22" y="125"/>
                  </a:cubicBezTo>
                  <a:cubicBezTo>
                    <a:pt x="22" y="125"/>
                    <a:pt x="44" y="127"/>
                    <a:pt x="51" y="128"/>
                  </a:cubicBezTo>
                  <a:cubicBezTo>
                    <a:pt x="47" y="121"/>
                    <a:pt x="49" y="123"/>
                    <a:pt x="49" y="123"/>
                  </a:cubicBezTo>
                  <a:cubicBezTo>
                    <a:pt x="49" y="123"/>
                    <a:pt x="118" y="129"/>
                    <a:pt x="119" y="129"/>
                  </a:cubicBezTo>
                  <a:cubicBezTo>
                    <a:pt x="120" y="129"/>
                    <a:pt x="121" y="126"/>
                    <a:pt x="121" y="126"/>
                  </a:cubicBezTo>
                  <a:cubicBezTo>
                    <a:pt x="128" y="22"/>
                    <a:pt x="128" y="22"/>
                    <a:pt x="128" y="22"/>
                  </a:cubicBezTo>
                  <a:cubicBezTo>
                    <a:pt x="129" y="22"/>
                    <a:pt x="129" y="22"/>
                    <a:pt x="129" y="22"/>
                  </a:cubicBezTo>
                  <a:cubicBezTo>
                    <a:pt x="129" y="10"/>
                    <a:pt x="129" y="10"/>
                    <a:pt x="129" y="10"/>
                  </a:cubicBezTo>
                  <a:cubicBezTo>
                    <a:pt x="123" y="10"/>
                    <a:pt x="117" y="9"/>
                    <a:pt x="111" y="9"/>
                  </a:cubicBezTo>
                  <a:cubicBezTo>
                    <a:pt x="111" y="9"/>
                    <a:pt x="111" y="9"/>
                    <a:pt x="111" y="9"/>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9" name="Freeform 8">
              <a:extLst>
                <a:ext uri="{FF2B5EF4-FFF2-40B4-BE49-F238E27FC236}">
                  <a16:creationId xmlns:a16="http://schemas.microsoft.com/office/drawing/2014/main" id="{0EDACE98-4AA9-4C85-8F10-6B22EAA4A123}"/>
                </a:ext>
              </a:extLst>
            </p:cNvPr>
            <p:cNvSpPr>
              <a:spLocks/>
            </p:cNvSpPr>
            <p:nvPr/>
          </p:nvSpPr>
          <p:spPr bwMode="auto">
            <a:xfrm>
              <a:off x="670514" y="1867915"/>
              <a:ext cx="821982" cy="1359356"/>
            </a:xfrm>
            <a:custGeom>
              <a:avLst/>
              <a:gdLst>
                <a:gd name="T0" fmla="*/ 15 w 153"/>
                <a:gd name="T1" fmla="*/ 0 h 253"/>
                <a:gd name="T2" fmla="*/ 13 w 153"/>
                <a:gd name="T3" fmla="*/ 5 h 253"/>
                <a:gd name="T4" fmla="*/ 13 w 153"/>
                <a:gd name="T5" fmla="*/ 12 h 253"/>
                <a:gd name="T6" fmla="*/ 10 w 153"/>
                <a:gd name="T7" fmla="*/ 17 h 253"/>
                <a:gd name="T8" fmla="*/ 8 w 153"/>
                <a:gd name="T9" fmla="*/ 24 h 253"/>
                <a:gd name="T10" fmla="*/ 4 w 153"/>
                <a:gd name="T11" fmla="*/ 30 h 253"/>
                <a:gd name="T12" fmla="*/ 2 w 153"/>
                <a:gd name="T13" fmla="*/ 39 h 253"/>
                <a:gd name="T14" fmla="*/ 6 w 153"/>
                <a:gd name="T15" fmla="*/ 48 h 253"/>
                <a:gd name="T16" fmla="*/ 6 w 153"/>
                <a:gd name="T17" fmla="*/ 58 h 253"/>
                <a:gd name="T18" fmla="*/ 4 w 153"/>
                <a:gd name="T19" fmla="*/ 65 h 253"/>
                <a:gd name="T20" fmla="*/ 4 w 153"/>
                <a:gd name="T21" fmla="*/ 72 h 253"/>
                <a:gd name="T22" fmla="*/ 8 w 153"/>
                <a:gd name="T23" fmla="*/ 81 h 253"/>
                <a:gd name="T24" fmla="*/ 11 w 153"/>
                <a:gd name="T25" fmla="*/ 87 h 253"/>
                <a:gd name="T26" fmla="*/ 11 w 153"/>
                <a:gd name="T27" fmla="*/ 94 h 253"/>
                <a:gd name="T28" fmla="*/ 14 w 153"/>
                <a:gd name="T29" fmla="*/ 97 h 253"/>
                <a:gd name="T30" fmla="*/ 19 w 153"/>
                <a:gd name="T31" fmla="*/ 101 h 253"/>
                <a:gd name="T32" fmla="*/ 20 w 153"/>
                <a:gd name="T33" fmla="*/ 95 h 253"/>
                <a:gd name="T34" fmla="*/ 22 w 153"/>
                <a:gd name="T35" fmla="*/ 99 h 253"/>
                <a:gd name="T36" fmla="*/ 22 w 153"/>
                <a:gd name="T37" fmla="*/ 103 h 253"/>
                <a:gd name="T38" fmla="*/ 23 w 153"/>
                <a:gd name="T39" fmla="*/ 112 h 253"/>
                <a:gd name="T40" fmla="*/ 18 w 153"/>
                <a:gd name="T41" fmla="*/ 106 h 253"/>
                <a:gd name="T42" fmla="*/ 17 w 153"/>
                <a:gd name="T43" fmla="*/ 111 h 253"/>
                <a:gd name="T44" fmla="*/ 16 w 153"/>
                <a:gd name="T45" fmla="*/ 121 h 253"/>
                <a:gd name="T46" fmla="*/ 22 w 153"/>
                <a:gd name="T47" fmla="*/ 125 h 253"/>
                <a:gd name="T48" fmla="*/ 21 w 153"/>
                <a:gd name="T49" fmla="*/ 132 h 253"/>
                <a:gd name="T50" fmla="*/ 21 w 153"/>
                <a:gd name="T51" fmla="*/ 142 h 253"/>
                <a:gd name="T52" fmla="*/ 25 w 153"/>
                <a:gd name="T53" fmla="*/ 148 h 253"/>
                <a:gd name="T54" fmla="*/ 27 w 153"/>
                <a:gd name="T55" fmla="*/ 154 h 253"/>
                <a:gd name="T56" fmla="*/ 29 w 153"/>
                <a:gd name="T57" fmla="*/ 159 h 253"/>
                <a:gd name="T58" fmla="*/ 33 w 153"/>
                <a:gd name="T59" fmla="*/ 166 h 253"/>
                <a:gd name="T60" fmla="*/ 35 w 153"/>
                <a:gd name="T61" fmla="*/ 174 h 253"/>
                <a:gd name="T62" fmla="*/ 32 w 153"/>
                <a:gd name="T63" fmla="*/ 181 h 253"/>
                <a:gd name="T64" fmla="*/ 34 w 153"/>
                <a:gd name="T65" fmla="*/ 187 h 253"/>
                <a:gd name="T66" fmla="*/ 42 w 153"/>
                <a:gd name="T67" fmla="*/ 191 h 253"/>
                <a:gd name="T68" fmla="*/ 53 w 153"/>
                <a:gd name="T69" fmla="*/ 195 h 253"/>
                <a:gd name="T70" fmla="*/ 60 w 153"/>
                <a:gd name="T71" fmla="*/ 204 h 253"/>
                <a:gd name="T72" fmla="*/ 69 w 153"/>
                <a:gd name="T73" fmla="*/ 209 h 253"/>
                <a:gd name="T74" fmla="*/ 76 w 153"/>
                <a:gd name="T75" fmla="*/ 217 h 253"/>
                <a:gd name="T76" fmla="*/ 87 w 153"/>
                <a:gd name="T77" fmla="*/ 242 h 253"/>
                <a:gd name="T78" fmla="*/ 133 w 153"/>
                <a:gd name="T79" fmla="*/ 252 h 253"/>
                <a:gd name="T80" fmla="*/ 136 w 153"/>
                <a:gd name="T81" fmla="*/ 252 h 253"/>
                <a:gd name="T82" fmla="*/ 141 w 153"/>
                <a:gd name="T83" fmla="*/ 248 h 253"/>
                <a:gd name="T84" fmla="*/ 137 w 153"/>
                <a:gd name="T85" fmla="*/ 244 h 253"/>
                <a:gd name="T86" fmla="*/ 137 w 153"/>
                <a:gd name="T87" fmla="*/ 238 h 253"/>
                <a:gd name="T88" fmla="*/ 144 w 153"/>
                <a:gd name="T89" fmla="*/ 229 h 253"/>
                <a:gd name="T90" fmla="*/ 149 w 153"/>
                <a:gd name="T91" fmla="*/ 220 h 253"/>
                <a:gd name="T92" fmla="*/ 151 w 153"/>
                <a:gd name="T93" fmla="*/ 215 h 253"/>
                <a:gd name="T94" fmla="*/ 147 w 153"/>
                <a:gd name="T95" fmla="*/ 206 h 253"/>
                <a:gd name="T96" fmla="*/ 146 w 153"/>
                <a:gd name="T97" fmla="*/ 200 h 253"/>
                <a:gd name="T98" fmla="*/ 84 w 153"/>
                <a:gd name="T99" fmla="*/ 1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3" h="253">
                  <a:moveTo>
                    <a:pt x="84" y="18"/>
                  </a:moveTo>
                  <a:cubicBezTo>
                    <a:pt x="51" y="10"/>
                    <a:pt x="26" y="3"/>
                    <a:pt x="15" y="0"/>
                  </a:cubicBezTo>
                  <a:cubicBezTo>
                    <a:pt x="16" y="1"/>
                    <a:pt x="14" y="1"/>
                    <a:pt x="14" y="1"/>
                  </a:cubicBezTo>
                  <a:cubicBezTo>
                    <a:pt x="14" y="1"/>
                    <a:pt x="11" y="2"/>
                    <a:pt x="13" y="5"/>
                  </a:cubicBezTo>
                  <a:cubicBezTo>
                    <a:pt x="14" y="7"/>
                    <a:pt x="15" y="7"/>
                    <a:pt x="15" y="8"/>
                  </a:cubicBezTo>
                  <a:cubicBezTo>
                    <a:pt x="14" y="10"/>
                    <a:pt x="14" y="10"/>
                    <a:pt x="13" y="12"/>
                  </a:cubicBezTo>
                  <a:cubicBezTo>
                    <a:pt x="13" y="14"/>
                    <a:pt x="14" y="14"/>
                    <a:pt x="13" y="14"/>
                  </a:cubicBezTo>
                  <a:cubicBezTo>
                    <a:pt x="12" y="15"/>
                    <a:pt x="11" y="16"/>
                    <a:pt x="10" y="17"/>
                  </a:cubicBezTo>
                  <a:cubicBezTo>
                    <a:pt x="10" y="19"/>
                    <a:pt x="11" y="19"/>
                    <a:pt x="10" y="21"/>
                  </a:cubicBezTo>
                  <a:cubicBezTo>
                    <a:pt x="9" y="23"/>
                    <a:pt x="9" y="22"/>
                    <a:pt x="8" y="24"/>
                  </a:cubicBezTo>
                  <a:cubicBezTo>
                    <a:pt x="8" y="25"/>
                    <a:pt x="8" y="26"/>
                    <a:pt x="7" y="27"/>
                  </a:cubicBezTo>
                  <a:cubicBezTo>
                    <a:pt x="6" y="27"/>
                    <a:pt x="4" y="29"/>
                    <a:pt x="4" y="30"/>
                  </a:cubicBezTo>
                  <a:cubicBezTo>
                    <a:pt x="3" y="32"/>
                    <a:pt x="1" y="31"/>
                    <a:pt x="1" y="34"/>
                  </a:cubicBezTo>
                  <a:cubicBezTo>
                    <a:pt x="1" y="37"/>
                    <a:pt x="0" y="37"/>
                    <a:pt x="2" y="39"/>
                  </a:cubicBezTo>
                  <a:cubicBezTo>
                    <a:pt x="3" y="41"/>
                    <a:pt x="4" y="40"/>
                    <a:pt x="4" y="43"/>
                  </a:cubicBezTo>
                  <a:cubicBezTo>
                    <a:pt x="5" y="45"/>
                    <a:pt x="6" y="45"/>
                    <a:pt x="6" y="48"/>
                  </a:cubicBezTo>
                  <a:cubicBezTo>
                    <a:pt x="7" y="51"/>
                    <a:pt x="7" y="51"/>
                    <a:pt x="6" y="53"/>
                  </a:cubicBezTo>
                  <a:cubicBezTo>
                    <a:pt x="6" y="55"/>
                    <a:pt x="8" y="56"/>
                    <a:pt x="6" y="58"/>
                  </a:cubicBezTo>
                  <a:cubicBezTo>
                    <a:pt x="4" y="59"/>
                    <a:pt x="4" y="59"/>
                    <a:pt x="4" y="61"/>
                  </a:cubicBezTo>
                  <a:cubicBezTo>
                    <a:pt x="5" y="63"/>
                    <a:pt x="5" y="63"/>
                    <a:pt x="4" y="65"/>
                  </a:cubicBezTo>
                  <a:cubicBezTo>
                    <a:pt x="4" y="67"/>
                    <a:pt x="3" y="68"/>
                    <a:pt x="3" y="69"/>
                  </a:cubicBezTo>
                  <a:cubicBezTo>
                    <a:pt x="4" y="70"/>
                    <a:pt x="1" y="69"/>
                    <a:pt x="4" y="72"/>
                  </a:cubicBezTo>
                  <a:cubicBezTo>
                    <a:pt x="6" y="76"/>
                    <a:pt x="5" y="77"/>
                    <a:pt x="6" y="78"/>
                  </a:cubicBezTo>
                  <a:cubicBezTo>
                    <a:pt x="7" y="79"/>
                    <a:pt x="8" y="79"/>
                    <a:pt x="8" y="81"/>
                  </a:cubicBezTo>
                  <a:cubicBezTo>
                    <a:pt x="9" y="84"/>
                    <a:pt x="9" y="83"/>
                    <a:pt x="10" y="84"/>
                  </a:cubicBezTo>
                  <a:cubicBezTo>
                    <a:pt x="11" y="85"/>
                    <a:pt x="11" y="85"/>
                    <a:pt x="11" y="87"/>
                  </a:cubicBezTo>
                  <a:cubicBezTo>
                    <a:pt x="12" y="89"/>
                    <a:pt x="12" y="88"/>
                    <a:pt x="12" y="90"/>
                  </a:cubicBezTo>
                  <a:cubicBezTo>
                    <a:pt x="13" y="91"/>
                    <a:pt x="12" y="93"/>
                    <a:pt x="11" y="94"/>
                  </a:cubicBezTo>
                  <a:cubicBezTo>
                    <a:pt x="11" y="94"/>
                    <a:pt x="9" y="96"/>
                    <a:pt x="11" y="96"/>
                  </a:cubicBezTo>
                  <a:cubicBezTo>
                    <a:pt x="12" y="96"/>
                    <a:pt x="13" y="95"/>
                    <a:pt x="14" y="97"/>
                  </a:cubicBezTo>
                  <a:cubicBezTo>
                    <a:pt x="15" y="100"/>
                    <a:pt x="16" y="101"/>
                    <a:pt x="17" y="102"/>
                  </a:cubicBezTo>
                  <a:cubicBezTo>
                    <a:pt x="18" y="102"/>
                    <a:pt x="19" y="102"/>
                    <a:pt x="19" y="101"/>
                  </a:cubicBezTo>
                  <a:cubicBezTo>
                    <a:pt x="19" y="99"/>
                    <a:pt x="18" y="99"/>
                    <a:pt x="19" y="98"/>
                  </a:cubicBezTo>
                  <a:cubicBezTo>
                    <a:pt x="20" y="96"/>
                    <a:pt x="19" y="95"/>
                    <a:pt x="20" y="95"/>
                  </a:cubicBezTo>
                  <a:cubicBezTo>
                    <a:pt x="21" y="95"/>
                    <a:pt x="22" y="96"/>
                    <a:pt x="23" y="97"/>
                  </a:cubicBezTo>
                  <a:cubicBezTo>
                    <a:pt x="24" y="98"/>
                    <a:pt x="23" y="99"/>
                    <a:pt x="22" y="99"/>
                  </a:cubicBezTo>
                  <a:cubicBezTo>
                    <a:pt x="21" y="99"/>
                    <a:pt x="20" y="100"/>
                    <a:pt x="20" y="101"/>
                  </a:cubicBezTo>
                  <a:cubicBezTo>
                    <a:pt x="21" y="102"/>
                    <a:pt x="21" y="101"/>
                    <a:pt x="22" y="103"/>
                  </a:cubicBezTo>
                  <a:cubicBezTo>
                    <a:pt x="22" y="104"/>
                    <a:pt x="23" y="107"/>
                    <a:pt x="23" y="108"/>
                  </a:cubicBezTo>
                  <a:cubicBezTo>
                    <a:pt x="23" y="110"/>
                    <a:pt x="24" y="112"/>
                    <a:pt x="23" y="112"/>
                  </a:cubicBezTo>
                  <a:cubicBezTo>
                    <a:pt x="22" y="112"/>
                    <a:pt x="22" y="113"/>
                    <a:pt x="20" y="110"/>
                  </a:cubicBezTo>
                  <a:cubicBezTo>
                    <a:pt x="19" y="107"/>
                    <a:pt x="19" y="107"/>
                    <a:pt x="18" y="106"/>
                  </a:cubicBezTo>
                  <a:cubicBezTo>
                    <a:pt x="17" y="105"/>
                    <a:pt x="17" y="105"/>
                    <a:pt x="17" y="107"/>
                  </a:cubicBezTo>
                  <a:cubicBezTo>
                    <a:pt x="17" y="109"/>
                    <a:pt x="17" y="109"/>
                    <a:pt x="17" y="111"/>
                  </a:cubicBezTo>
                  <a:cubicBezTo>
                    <a:pt x="16" y="113"/>
                    <a:pt x="16" y="113"/>
                    <a:pt x="16" y="115"/>
                  </a:cubicBezTo>
                  <a:cubicBezTo>
                    <a:pt x="16" y="117"/>
                    <a:pt x="15" y="119"/>
                    <a:pt x="16" y="121"/>
                  </a:cubicBezTo>
                  <a:cubicBezTo>
                    <a:pt x="18" y="122"/>
                    <a:pt x="17" y="121"/>
                    <a:pt x="19" y="123"/>
                  </a:cubicBezTo>
                  <a:cubicBezTo>
                    <a:pt x="21" y="125"/>
                    <a:pt x="20" y="124"/>
                    <a:pt x="22" y="125"/>
                  </a:cubicBezTo>
                  <a:cubicBezTo>
                    <a:pt x="24" y="125"/>
                    <a:pt x="25" y="125"/>
                    <a:pt x="24" y="127"/>
                  </a:cubicBezTo>
                  <a:cubicBezTo>
                    <a:pt x="24" y="130"/>
                    <a:pt x="24" y="132"/>
                    <a:pt x="21" y="132"/>
                  </a:cubicBezTo>
                  <a:cubicBezTo>
                    <a:pt x="19" y="132"/>
                    <a:pt x="20" y="132"/>
                    <a:pt x="20" y="134"/>
                  </a:cubicBezTo>
                  <a:cubicBezTo>
                    <a:pt x="20" y="136"/>
                    <a:pt x="19" y="141"/>
                    <a:pt x="21" y="142"/>
                  </a:cubicBezTo>
                  <a:cubicBezTo>
                    <a:pt x="22" y="143"/>
                    <a:pt x="22" y="143"/>
                    <a:pt x="23" y="145"/>
                  </a:cubicBezTo>
                  <a:cubicBezTo>
                    <a:pt x="23" y="147"/>
                    <a:pt x="24" y="148"/>
                    <a:pt x="25" y="148"/>
                  </a:cubicBezTo>
                  <a:cubicBezTo>
                    <a:pt x="26" y="149"/>
                    <a:pt x="25" y="150"/>
                    <a:pt x="25" y="152"/>
                  </a:cubicBezTo>
                  <a:cubicBezTo>
                    <a:pt x="26" y="153"/>
                    <a:pt x="26" y="154"/>
                    <a:pt x="27" y="154"/>
                  </a:cubicBezTo>
                  <a:cubicBezTo>
                    <a:pt x="27" y="155"/>
                    <a:pt x="27" y="155"/>
                    <a:pt x="27" y="157"/>
                  </a:cubicBezTo>
                  <a:cubicBezTo>
                    <a:pt x="28" y="159"/>
                    <a:pt x="28" y="157"/>
                    <a:pt x="29" y="159"/>
                  </a:cubicBezTo>
                  <a:cubicBezTo>
                    <a:pt x="29" y="161"/>
                    <a:pt x="29" y="162"/>
                    <a:pt x="31" y="163"/>
                  </a:cubicBezTo>
                  <a:cubicBezTo>
                    <a:pt x="32" y="164"/>
                    <a:pt x="34" y="165"/>
                    <a:pt x="33" y="166"/>
                  </a:cubicBezTo>
                  <a:cubicBezTo>
                    <a:pt x="32" y="168"/>
                    <a:pt x="31" y="169"/>
                    <a:pt x="32" y="170"/>
                  </a:cubicBezTo>
                  <a:cubicBezTo>
                    <a:pt x="33" y="171"/>
                    <a:pt x="35" y="171"/>
                    <a:pt x="35" y="174"/>
                  </a:cubicBezTo>
                  <a:cubicBezTo>
                    <a:pt x="34" y="176"/>
                    <a:pt x="33" y="175"/>
                    <a:pt x="33" y="177"/>
                  </a:cubicBezTo>
                  <a:cubicBezTo>
                    <a:pt x="34" y="179"/>
                    <a:pt x="33" y="179"/>
                    <a:pt x="32" y="181"/>
                  </a:cubicBezTo>
                  <a:cubicBezTo>
                    <a:pt x="32" y="183"/>
                    <a:pt x="31" y="183"/>
                    <a:pt x="32" y="185"/>
                  </a:cubicBezTo>
                  <a:cubicBezTo>
                    <a:pt x="33" y="186"/>
                    <a:pt x="34" y="185"/>
                    <a:pt x="34" y="187"/>
                  </a:cubicBezTo>
                  <a:cubicBezTo>
                    <a:pt x="34" y="189"/>
                    <a:pt x="35" y="189"/>
                    <a:pt x="37" y="189"/>
                  </a:cubicBezTo>
                  <a:cubicBezTo>
                    <a:pt x="39" y="189"/>
                    <a:pt x="41" y="189"/>
                    <a:pt x="42" y="191"/>
                  </a:cubicBezTo>
                  <a:cubicBezTo>
                    <a:pt x="43" y="192"/>
                    <a:pt x="46" y="194"/>
                    <a:pt x="49" y="194"/>
                  </a:cubicBezTo>
                  <a:cubicBezTo>
                    <a:pt x="51" y="193"/>
                    <a:pt x="52" y="195"/>
                    <a:pt x="53" y="195"/>
                  </a:cubicBezTo>
                  <a:cubicBezTo>
                    <a:pt x="53" y="196"/>
                    <a:pt x="55" y="199"/>
                    <a:pt x="56" y="201"/>
                  </a:cubicBezTo>
                  <a:cubicBezTo>
                    <a:pt x="58" y="204"/>
                    <a:pt x="59" y="204"/>
                    <a:pt x="60" y="204"/>
                  </a:cubicBezTo>
                  <a:cubicBezTo>
                    <a:pt x="62" y="205"/>
                    <a:pt x="64" y="207"/>
                    <a:pt x="67" y="207"/>
                  </a:cubicBezTo>
                  <a:cubicBezTo>
                    <a:pt x="71" y="206"/>
                    <a:pt x="69" y="208"/>
                    <a:pt x="69" y="209"/>
                  </a:cubicBezTo>
                  <a:cubicBezTo>
                    <a:pt x="69" y="210"/>
                    <a:pt x="69" y="216"/>
                    <a:pt x="71" y="216"/>
                  </a:cubicBezTo>
                  <a:cubicBezTo>
                    <a:pt x="74" y="215"/>
                    <a:pt x="75" y="214"/>
                    <a:pt x="76" y="217"/>
                  </a:cubicBezTo>
                  <a:cubicBezTo>
                    <a:pt x="77" y="220"/>
                    <a:pt x="81" y="224"/>
                    <a:pt x="84" y="226"/>
                  </a:cubicBezTo>
                  <a:cubicBezTo>
                    <a:pt x="86" y="228"/>
                    <a:pt x="87" y="239"/>
                    <a:pt x="87" y="242"/>
                  </a:cubicBezTo>
                  <a:cubicBezTo>
                    <a:pt x="86" y="245"/>
                    <a:pt x="85" y="245"/>
                    <a:pt x="86" y="247"/>
                  </a:cubicBezTo>
                  <a:cubicBezTo>
                    <a:pt x="96" y="248"/>
                    <a:pt x="131" y="252"/>
                    <a:pt x="133" y="252"/>
                  </a:cubicBezTo>
                  <a:cubicBezTo>
                    <a:pt x="134" y="252"/>
                    <a:pt x="134" y="252"/>
                    <a:pt x="134" y="253"/>
                  </a:cubicBezTo>
                  <a:cubicBezTo>
                    <a:pt x="135" y="253"/>
                    <a:pt x="135" y="252"/>
                    <a:pt x="136" y="252"/>
                  </a:cubicBezTo>
                  <a:cubicBezTo>
                    <a:pt x="137" y="252"/>
                    <a:pt x="139" y="252"/>
                    <a:pt x="139" y="251"/>
                  </a:cubicBezTo>
                  <a:cubicBezTo>
                    <a:pt x="139" y="249"/>
                    <a:pt x="141" y="250"/>
                    <a:pt x="141" y="248"/>
                  </a:cubicBezTo>
                  <a:cubicBezTo>
                    <a:pt x="141" y="246"/>
                    <a:pt x="141" y="246"/>
                    <a:pt x="139" y="245"/>
                  </a:cubicBezTo>
                  <a:cubicBezTo>
                    <a:pt x="138" y="245"/>
                    <a:pt x="137" y="246"/>
                    <a:pt x="137" y="244"/>
                  </a:cubicBezTo>
                  <a:cubicBezTo>
                    <a:pt x="137" y="243"/>
                    <a:pt x="137" y="244"/>
                    <a:pt x="138" y="242"/>
                  </a:cubicBezTo>
                  <a:cubicBezTo>
                    <a:pt x="138" y="240"/>
                    <a:pt x="136" y="239"/>
                    <a:pt x="137" y="238"/>
                  </a:cubicBezTo>
                  <a:cubicBezTo>
                    <a:pt x="138" y="237"/>
                    <a:pt x="140" y="237"/>
                    <a:pt x="140" y="236"/>
                  </a:cubicBezTo>
                  <a:cubicBezTo>
                    <a:pt x="141" y="235"/>
                    <a:pt x="143" y="232"/>
                    <a:pt x="144" y="229"/>
                  </a:cubicBezTo>
                  <a:cubicBezTo>
                    <a:pt x="144" y="227"/>
                    <a:pt x="143" y="225"/>
                    <a:pt x="145" y="224"/>
                  </a:cubicBezTo>
                  <a:cubicBezTo>
                    <a:pt x="147" y="223"/>
                    <a:pt x="148" y="221"/>
                    <a:pt x="149" y="220"/>
                  </a:cubicBezTo>
                  <a:cubicBezTo>
                    <a:pt x="151" y="219"/>
                    <a:pt x="152" y="219"/>
                    <a:pt x="152" y="218"/>
                  </a:cubicBezTo>
                  <a:cubicBezTo>
                    <a:pt x="153" y="217"/>
                    <a:pt x="153" y="215"/>
                    <a:pt x="151" y="215"/>
                  </a:cubicBezTo>
                  <a:cubicBezTo>
                    <a:pt x="150" y="214"/>
                    <a:pt x="149" y="211"/>
                    <a:pt x="149" y="210"/>
                  </a:cubicBezTo>
                  <a:cubicBezTo>
                    <a:pt x="149" y="208"/>
                    <a:pt x="148" y="208"/>
                    <a:pt x="147" y="206"/>
                  </a:cubicBezTo>
                  <a:cubicBezTo>
                    <a:pt x="147" y="204"/>
                    <a:pt x="145" y="204"/>
                    <a:pt x="146" y="202"/>
                  </a:cubicBezTo>
                  <a:cubicBezTo>
                    <a:pt x="146" y="201"/>
                    <a:pt x="146" y="201"/>
                    <a:pt x="146" y="200"/>
                  </a:cubicBezTo>
                  <a:cubicBezTo>
                    <a:pt x="67" y="87"/>
                    <a:pt x="67" y="87"/>
                    <a:pt x="67" y="87"/>
                  </a:cubicBezTo>
                  <a:lnTo>
                    <a:pt x="84" y="18"/>
                  </a:ln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0" name="Freeform 9">
              <a:extLst>
                <a:ext uri="{FF2B5EF4-FFF2-40B4-BE49-F238E27FC236}">
                  <a16:creationId xmlns:a16="http://schemas.microsoft.com/office/drawing/2014/main" id="{088D3197-C9C6-4189-990D-C829B260CED2}"/>
                </a:ext>
              </a:extLst>
            </p:cNvPr>
            <p:cNvSpPr>
              <a:spLocks/>
            </p:cNvSpPr>
            <p:nvPr/>
          </p:nvSpPr>
          <p:spPr bwMode="auto">
            <a:xfrm>
              <a:off x="1374075" y="2700844"/>
              <a:ext cx="676692" cy="784167"/>
            </a:xfrm>
            <a:custGeom>
              <a:avLst/>
              <a:gdLst>
                <a:gd name="T0" fmla="*/ 37 w 126"/>
                <a:gd name="T1" fmla="*/ 0 h 146"/>
                <a:gd name="T2" fmla="*/ 37 w 126"/>
                <a:gd name="T3" fmla="*/ 0 h 146"/>
                <a:gd name="T4" fmla="*/ 37 w 126"/>
                <a:gd name="T5" fmla="*/ 0 h 146"/>
                <a:gd name="T6" fmla="*/ 37 w 126"/>
                <a:gd name="T7" fmla="*/ 0 h 146"/>
                <a:gd name="T8" fmla="*/ 36 w 126"/>
                <a:gd name="T9" fmla="*/ 0 h 146"/>
                <a:gd name="T10" fmla="*/ 35 w 126"/>
                <a:gd name="T11" fmla="*/ 0 h 146"/>
                <a:gd name="T12" fmla="*/ 35 w 126"/>
                <a:gd name="T13" fmla="*/ 0 h 146"/>
                <a:gd name="T14" fmla="*/ 35 w 126"/>
                <a:gd name="T15" fmla="*/ 0 h 146"/>
                <a:gd name="T16" fmla="*/ 35 w 126"/>
                <a:gd name="T17" fmla="*/ 0 h 146"/>
                <a:gd name="T18" fmla="*/ 30 w 126"/>
                <a:gd name="T19" fmla="*/ 20 h 146"/>
                <a:gd name="T20" fmla="*/ 27 w 126"/>
                <a:gd name="T21" fmla="*/ 22 h 146"/>
                <a:gd name="T22" fmla="*/ 25 w 126"/>
                <a:gd name="T23" fmla="*/ 20 h 146"/>
                <a:gd name="T24" fmla="*/ 20 w 126"/>
                <a:gd name="T25" fmla="*/ 19 h 146"/>
                <a:gd name="T26" fmla="*/ 19 w 126"/>
                <a:gd name="T27" fmla="*/ 22 h 146"/>
                <a:gd name="T28" fmla="*/ 19 w 126"/>
                <a:gd name="T29" fmla="*/ 25 h 146"/>
                <a:gd name="T30" fmla="*/ 18 w 126"/>
                <a:gd name="T31" fmla="*/ 29 h 146"/>
                <a:gd name="T32" fmla="*/ 17 w 126"/>
                <a:gd name="T33" fmla="*/ 34 h 146"/>
                <a:gd name="T34" fmla="*/ 18 w 126"/>
                <a:gd name="T35" fmla="*/ 39 h 146"/>
                <a:gd name="T36" fmla="*/ 16 w 126"/>
                <a:gd name="T37" fmla="*/ 43 h 146"/>
                <a:gd name="T38" fmla="*/ 15 w 126"/>
                <a:gd name="T39" fmla="*/ 47 h 146"/>
                <a:gd name="T40" fmla="*/ 17 w 126"/>
                <a:gd name="T41" fmla="*/ 51 h 146"/>
                <a:gd name="T42" fmla="*/ 18 w 126"/>
                <a:gd name="T43" fmla="*/ 55 h 146"/>
                <a:gd name="T44" fmla="*/ 21 w 126"/>
                <a:gd name="T45" fmla="*/ 60 h 146"/>
                <a:gd name="T46" fmla="*/ 21 w 126"/>
                <a:gd name="T47" fmla="*/ 63 h 146"/>
                <a:gd name="T48" fmla="*/ 18 w 126"/>
                <a:gd name="T49" fmla="*/ 65 h 146"/>
                <a:gd name="T50" fmla="*/ 14 w 126"/>
                <a:gd name="T51" fmla="*/ 69 h 146"/>
                <a:gd name="T52" fmla="*/ 13 w 126"/>
                <a:gd name="T53" fmla="*/ 74 h 146"/>
                <a:gd name="T54" fmla="*/ 9 w 126"/>
                <a:gd name="T55" fmla="*/ 81 h 146"/>
                <a:gd name="T56" fmla="*/ 6 w 126"/>
                <a:gd name="T57" fmla="*/ 83 h 146"/>
                <a:gd name="T58" fmla="*/ 7 w 126"/>
                <a:gd name="T59" fmla="*/ 87 h 146"/>
                <a:gd name="T60" fmla="*/ 6 w 126"/>
                <a:gd name="T61" fmla="*/ 89 h 146"/>
                <a:gd name="T62" fmla="*/ 8 w 126"/>
                <a:gd name="T63" fmla="*/ 90 h 146"/>
                <a:gd name="T64" fmla="*/ 10 w 126"/>
                <a:gd name="T65" fmla="*/ 93 h 146"/>
                <a:gd name="T66" fmla="*/ 8 w 126"/>
                <a:gd name="T67" fmla="*/ 96 h 146"/>
                <a:gd name="T68" fmla="*/ 5 w 126"/>
                <a:gd name="T69" fmla="*/ 97 h 146"/>
                <a:gd name="T70" fmla="*/ 3 w 126"/>
                <a:gd name="T71" fmla="*/ 98 h 146"/>
                <a:gd name="T72" fmla="*/ 2 w 126"/>
                <a:gd name="T73" fmla="*/ 100 h 146"/>
                <a:gd name="T74" fmla="*/ 2 w 126"/>
                <a:gd name="T75" fmla="*/ 102 h 146"/>
                <a:gd name="T76" fmla="*/ 71 w 126"/>
                <a:gd name="T77" fmla="*/ 141 h 146"/>
                <a:gd name="T78" fmla="*/ 84 w 126"/>
                <a:gd name="T79" fmla="*/ 143 h 146"/>
                <a:gd name="T80" fmla="*/ 109 w 126"/>
                <a:gd name="T81" fmla="*/ 146 h 146"/>
                <a:gd name="T82" fmla="*/ 126 w 126"/>
                <a:gd name="T83" fmla="*/ 14 h 146"/>
                <a:gd name="T84" fmla="*/ 37 w 126"/>
                <a:gd name="T85"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6">
                  <a:moveTo>
                    <a:pt x="37" y="0"/>
                  </a:moveTo>
                  <a:cubicBezTo>
                    <a:pt x="37" y="0"/>
                    <a:pt x="37" y="0"/>
                    <a:pt x="37" y="0"/>
                  </a:cubicBezTo>
                  <a:cubicBezTo>
                    <a:pt x="37" y="0"/>
                    <a:pt x="37" y="0"/>
                    <a:pt x="37" y="0"/>
                  </a:cubicBezTo>
                  <a:cubicBezTo>
                    <a:pt x="37" y="0"/>
                    <a:pt x="37" y="0"/>
                    <a:pt x="37" y="0"/>
                  </a:cubicBezTo>
                  <a:cubicBezTo>
                    <a:pt x="36" y="0"/>
                    <a:pt x="36" y="0"/>
                    <a:pt x="36" y="0"/>
                  </a:cubicBezTo>
                  <a:cubicBezTo>
                    <a:pt x="35" y="0"/>
                    <a:pt x="35" y="0"/>
                    <a:pt x="35" y="0"/>
                  </a:cubicBezTo>
                  <a:cubicBezTo>
                    <a:pt x="35" y="0"/>
                    <a:pt x="35" y="0"/>
                    <a:pt x="35" y="0"/>
                  </a:cubicBezTo>
                  <a:cubicBezTo>
                    <a:pt x="35" y="0"/>
                    <a:pt x="35" y="0"/>
                    <a:pt x="35" y="0"/>
                  </a:cubicBezTo>
                  <a:cubicBezTo>
                    <a:pt x="35" y="0"/>
                    <a:pt x="35" y="0"/>
                    <a:pt x="35" y="0"/>
                  </a:cubicBezTo>
                  <a:cubicBezTo>
                    <a:pt x="35" y="1"/>
                    <a:pt x="31" y="18"/>
                    <a:pt x="30" y="20"/>
                  </a:cubicBezTo>
                  <a:cubicBezTo>
                    <a:pt x="30" y="21"/>
                    <a:pt x="29" y="21"/>
                    <a:pt x="27" y="22"/>
                  </a:cubicBezTo>
                  <a:cubicBezTo>
                    <a:pt x="25" y="24"/>
                    <a:pt x="26" y="22"/>
                    <a:pt x="25" y="20"/>
                  </a:cubicBezTo>
                  <a:cubicBezTo>
                    <a:pt x="24" y="18"/>
                    <a:pt x="23" y="18"/>
                    <a:pt x="20" y="19"/>
                  </a:cubicBezTo>
                  <a:cubicBezTo>
                    <a:pt x="17" y="19"/>
                    <a:pt x="18" y="20"/>
                    <a:pt x="19" y="22"/>
                  </a:cubicBezTo>
                  <a:cubicBezTo>
                    <a:pt x="19" y="23"/>
                    <a:pt x="19" y="24"/>
                    <a:pt x="19" y="25"/>
                  </a:cubicBezTo>
                  <a:cubicBezTo>
                    <a:pt x="18" y="26"/>
                    <a:pt x="18" y="27"/>
                    <a:pt x="18" y="29"/>
                  </a:cubicBezTo>
                  <a:cubicBezTo>
                    <a:pt x="19" y="32"/>
                    <a:pt x="17" y="31"/>
                    <a:pt x="17" y="34"/>
                  </a:cubicBezTo>
                  <a:cubicBezTo>
                    <a:pt x="17" y="36"/>
                    <a:pt x="18" y="37"/>
                    <a:pt x="18" y="39"/>
                  </a:cubicBezTo>
                  <a:cubicBezTo>
                    <a:pt x="18" y="42"/>
                    <a:pt x="17" y="41"/>
                    <a:pt x="16" y="43"/>
                  </a:cubicBezTo>
                  <a:cubicBezTo>
                    <a:pt x="15" y="44"/>
                    <a:pt x="15" y="45"/>
                    <a:pt x="15" y="47"/>
                  </a:cubicBezTo>
                  <a:cubicBezTo>
                    <a:pt x="14" y="49"/>
                    <a:pt x="16" y="49"/>
                    <a:pt x="17" y="51"/>
                  </a:cubicBezTo>
                  <a:cubicBezTo>
                    <a:pt x="17" y="53"/>
                    <a:pt x="18" y="53"/>
                    <a:pt x="18" y="55"/>
                  </a:cubicBezTo>
                  <a:cubicBezTo>
                    <a:pt x="18" y="56"/>
                    <a:pt x="19" y="59"/>
                    <a:pt x="21" y="60"/>
                  </a:cubicBezTo>
                  <a:cubicBezTo>
                    <a:pt x="22" y="60"/>
                    <a:pt x="22" y="62"/>
                    <a:pt x="21" y="63"/>
                  </a:cubicBezTo>
                  <a:cubicBezTo>
                    <a:pt x="21" y="64"/>
                    <a:pt x="20" y="64"/>
                    <a:pt x="18" y="65"/>
                  </a:cubicBezTo>
                  <a:cubicBezTo>
                    <a:pt x="17" y="66"/>
                    <a:pt x="16" y="68"/>
                    <a:pt x="14" y="69"/>
                  </a:cubicBezTo>
                  <a:cubicBezTo>
                    <a:pt x="12" y="70"/>
                    <a:pt x="13" y="72"/>
                    <a:pt x="13" y="74"/>
                  </a:cubicBezTo>
                  <a:cubicBezTo>
                    <a:pt x="12" y="77"/>
                    <a:pt x="10" y="80"/>
                    <a:pt x="9" y="81"/>
                  </a:cubicBezTo>
                  <a:cubicBezTo>
                    <a:pt x="9" y="82"/>
                    <a:pt x="7" y="82"/>
                    <a:pt x="6" y="83"/>
                  </a:cubicBezTo>
                  <a:cubicBezTo>
                    <a:pt x="5" y="84"/>
                    <a:pt x="7" y="85"/>
                    <a:pt x="7" y="87"/>
                  </a:cubicBezTo>
                  <a:cubicBezTo>
                    <a:pt x="7" y="89"/>
                    <a:pt x="6" y="88"/>
                    <a:pt x="6" y="89"/>
                  </a:cubicBezTo>
                  <a:cubicBezTo>
                    <a:pt x="6" y="91"/>
                    <a:pt x="7" y="90"/>
                    <a:pt x="8" y="90"/>
                  </a:cubicBezTo>
                  <a:cubicBezTo>
                    <a:pt x="10" y="91"/>
                    <a:pt x="10" y="91"/>
                    <a:pt x="10" y="93"/>
                  </a:cubicBezTo>
                  <a:cubicBezTo>
                    <a:pt x="10" y="95"/>
                    <a:pt x="8" y="94"/>
                    <a:pt x="8" y="96"/>
                  </a:cubicBezTo>
                  <a:cubicBezTo>
                    <a:pt x="8" y="97"/>
                    <a:pt x="6" y="97"/>
                    <a:pt x="5" y="97"/>
                  </a:cubicBezTo>
                  <a:cubicBezTo>
                    <a:pt x="5" y="97"/>
                    <a:pt x="4" y="98"/>
                    <a:pt x="3" y="98"/>
                  </a:cubicBezTo>
                  <a:cubicBezTo>
                    <a:pt x="4" y="98"/>
                    <a:pt x="3" y="99"/>
                    <a:pt x="2" y="100"/>
                  </a:cubicBezTo>
                  <a:cubicBezTo>
                    <a:pt x="0" y="101"/>
                    <a:pt x="2" y="102"/>
                    <a:pt x="2" y="102"/>
                  </a:cubicBezTo>
                  <a:cubicBezTo>
                    <a:pt x="71" y="141"/>
                    <a:pt x="71" y="141"/>
                    <a:pt x="71" y="141"/>
                  </a:cubicBezTo>
                  <a:cubicBezTo>
                    <a:pt x="71" y="141"/>
                    <a:pt x="81" y="142"/>
                    <a:pt x="84" y="143"/>
                  </a:cubicBezTo>
                  <a:cubicBezTo>
                    <a:pt x="85" y="144"/>
                    <a:pt x="98" y="145"/>
                    <a:pt x="109" y="146"/>
                  </a:cubicBezTo>
                  <a:cubicBezTo>
                    <a:pt x="126" y="14"/>
                    <a:pt x="126" y="14"/>
                    <a:pt x="126" y="14"/>
                  </a:cubicBezTo>
                  <a:cubicBezTo>
                    <a:pt x="76" y="8"/>
                    <a:pt x="46" y="2"/>
                    <a:pt x="37" y="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1" name="Freeform 10">
              <a:extLst>
                <a:ext uri="{FF2B5EF4-FFF2-40B4-BE49-F238E27FC236}">
                  <a16:creationId xmlns:a16="http://schemas.microsoft.com/office/drawing/2014/main" id="{A0473B0A-925D-46CB-8B96-F0FE50BC0443}"/>
                </a:ext>
              </a:extLst>
            </p:cNvPr>
            <p:cNvSpPr>
              <a:spLocks/>
            </p:cNvSpPr>
            <p:nvPr/>
          </p:nvSpPr>
          <p:spPr bwMode="auto">
            <a:xfrm>
              <a:off x="2050768" y="2270945"/>
              <a:ext cx="724459" cy="564242"/>
            </a:xfrm>
            <a:custGeom>
              <a:avLst/>
              <a:gdLst>
                <a:gd name="T0" fmla="*/ 135 w 135"/>
                <a:gd name="T1" fmla="*/ 13 h 105"/>
                <a:gd name="T2" fmla="*/ 131 w 135"/>
                <a:gd name="T3" fmla="*/ 11 h 105"/>
                <a:gd name="T4" fmla="*/ 12 w 135"/>
                <a:gd name="T5" fmla="*/ 0 h 105"/>
                <a:gd name="T6" fmla="*/ 0 w 135"/>
                <a:gd name="T7" fmla="*/ 94 h 105"/>
                <a:gd name="T8" fmla="*/ 94 w 135"/>
                <a:gd name="T9" fmla="*/ 103 h 105"/>
                <a:gd name="T10" fmla="*/ 94 w 135"/>
                <a:gd name="T11" fmla="*/ 103 h 105"/>
                <a:gd name="T12" fmla="*/ 112 w 135"/>
                <a:gd name="T13" fmla="*/ 104 h 105"/>
                <a:gd name="T14" fmla="*/ 112 w 135"/>
                <a:gd name="T15" fmla="*/ 104 h 105"/>
                <a:gd name="T16" fmla="*/ 130 w 135"/>
                <a:gd name="T17" fmla="*/ 105 h 105"/>
                <a:gd name="T18" fmla="*/ 135 w 135"/>
                <a:gd name="T19" fmla="*/ 1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 h="105">
                  <a:moveTo>
                    <a:pt x="135" y="13"/>
                  </a:moveTo>
                  <a:cubicBezTo>
                    <a:pt x="135" y="10"/>
                    <a:pt x="131" y="11"/>
                    <a:pt x="131" y="11"/>
                  </a:cubicBezTo>
                  <a:cubicBezTo>
                    <a:pt x="113" y="13"/>
                    <a:pt x="12" y="0"/>
                    <a:pt x="12" y="0"/>
                  </a:cubicBezTo>
                  <a:cubicBezTo>
                    <a:pt x="0" y="94"/>
                    <a:pt x="0" y="94"/>
                    <a:pt x="0" y="94"/>
                  </a:cubicBezTo>
                  <a:cubicBezTo>
                    <a:pt x="26" y="97"/>
                    <a:pt x="57" y="101"/>
                    <a:pt x="94" y="103"/>
                  </a:cubicBezTo>
                  <a:cubicBezTo>
                    <a:pt x="94" y="103"/>
                    <a:pt x="94" y="103"/>
                    <a:pt x="94" y="103"/>
                  </a:cubicBezTo>
                  <a:cubicBezTo>
                    <a:pt x="100" y="103"/>
                    <a:pt x="106" y="104"/>
                    <a:pt x="112" y="104"/>
                  </a:cubicBezTo>
                  <a:cubicBezTo>
                    <a:pt x="112" y="104"/>
                    <a:pt x="112" y="104"/>
                    <a:pt x="112" y="104"/>
                  </a:cubicBezTo>
                  <a:cubicBezTo>
                    <a:pt x="118" y="105"/>
                    <a:pt x="124" y="105"/>
                    <a:pt x="130" y="105"/>
                  </a:cubicBezTo>
                  <a:cubicBezTo>
                    <a:pt x="132" y="74"/>
                    <a:pt x="135" y="16"/>
                    <a:pt x="135" y="13"/>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2" name="Freeform 11">
              <a:extLst>
                <a:ext uri="{FF2B5EF4-FFF2-40B4-BE49-F238E27FC236}">
                  <a16:creationId xmlns:a16="http://schemas.microsoft.com/office/drawing/2014/main" id="{68411D1B-7559-45EC-BF86-D3B4CB8840AF}"/>
                </a:ext>
              </a:extLst>
            </p:cNvPr>
            <p:cNvSpPr>
              <a:spLocks/>
            </p:cNvSpPr>
            <p:nvPr/>
          </p:nvSpPr>
          <p:spPr bwMode="auto">
            <a:xfrm>
              <a:off x="1030753" y="1958473"/>
              <a:ext cx="638877" cy="984190"/>
            </a:xfrm>
            <a:custGeom>
              <a:avLst/>
              <a:gdLst>
                <a:gd name="T0" fmla="*/ 17 w 119"/>
                <a:gd name="T1" fmla="*/ 0 h 183"/>
                <a:gd name="T2" fmla="*/ 0 w 119"/>
                <a:gd name="T3" fmla="*/ 70 h 183"/>
                <a:gd name="T4" fmla="*/ 79 w 119"/>
                <a:gd name="T5" fmla="*/ 183 h 183"/>
                <a:gd name="T6" fmla="*/ 80 w 119"/>
                <a:gd name="T7" fmla="*/ 180 h 183"/>
                <a:gd name="T8" fmla="*/ 82 w 119"/>
                <a:gd name="T9" fmla="*/ 177 h 183"/>
                <a:gd name="T10" fmla="*/ 81 w 119"/>
                <a:gd name="T11" fmla="*/ 172 h 183"/>
                <a:gd name="T12" fmla="*/ 82 w 119"/>
                <a:gd name="T13" fmla="*/ 167 h 183"/>
                <a:gd name="T14" fmla="*/ 83 w 119"/>
                <a:gd name="T15" fmla="*/ 163 h 183"/>
                <a:gd name="T16" fmla="*/ 83 w 119"/>
                <a:gd name="T17" fmla="*/ 160 h 183"/>
                <a:gd name="T18" fmla="*/ 84 w 119"/>
                <a:gd name="T19" fmla="*/ 156 h 183"/>
                <a:gd name="T20" fmla="*/ 89 w 119"/>
                <a:gd name="T21" fmla="*/ 158 h 183"/>
                <a:gd name="T22" fmla="*/ 91 w 119"/>
                <a:gd name="T23" fmla="*/ 160 h 183"/>
                <a:gd name="T24" fmla="*/ 94 w 119"/>
                <a:gd name="T25" fmla="*/ 158 h 183"/>
                <a:gd name="T26" fmla="*/ 99 w 119"/>
                <a:gd name="T27" fmla="*/ 138 h 183"/>
                <a:gd name="T28" fmla="*/ 99 w 119"/>
                <a:gd name="T29" fmla="*/ 138 h 183"/>
                <a:gd name="T30" fmla="*/ 99 w 119"/>
                <a:gd name="T31" fmla="*/ 138 h 183"/>
                <a:gd name="T32" fmla="*/ 99 w 119"/>
                <a:gd name="T33" fmla="*/ 138 h 183"/>
                <a:gd name="T34" fmla="*/ 119 w 119"/>
                <a:gd name="T35" fmla="*/ 22 h 183"/>
                <a:gd name="T36" fmla="*/ 17 w 119"/>
                <a:gd name="T3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9" h="183">
                  <a:moveTo>
                    <a:pt x="17" y="0"/>
                  </a:moveTo>
                  <a:cubicBezTo>
                    <a:pt x="0" y="70"/>
                    <a:pt x="0" y="70"/>
                    <a:pt x="0" y="70"/>
                  </a:cubicBezTo>
                  <a:cubicBezTo>
                    <a:pt x="79" y="183"/>
                    <a:pt x="79" y="183"/>
                    <a:pt x="79" y="183"/>
                  </a:cubicBezTo>
                  <a:cubicBezTo>
                    <a:pt x="79" y="182"/>
                    <a:pt x="79" y="181"/>
                    <a:pt x="80" y="180"/>
                  </a:cubicBezTo>
                  <a:cubicBezTo>
                    <a:pt x="81" y="179"/>
                    <a:pt x="82" y="180"/>
                    <a:pt x="82" y="177"/>
                  </a:cubicBezTo>
                  <a:cubicBezTo>
                    <a:pt x="82" y="175"/>
                    <a:pt x="81" y="174"/>
                    <a:pt x="81" y="172"/>
                  </a:cubicBezTo>
                  <a:cubicBezTo>
                    <a:pt x="81" y="169"/>
                    <a:pt x="83" y="170"/>
                    <a:pt x="82" y="167"/>
                  </a:cubicBezTo>
                  <a:cubicBezTo>
                    <a:pt x="82" y="165"/>
                    <a:pt x="82" y="164"/>
                    <a:pt x="83" y="163"/>
                  </a:cubicBezTo>
                  <a:cubicBezTo>
                    <a:pt x="83" y="162"/>
                    <a:pt x="83" y="161"/>
                    <a:pt x="83" y="160"/>
                  </a:cubicBezTo>
                  <a:cubicBezTo>
                    <a:pt x="82" y="158"/>
                    <a:pt x="81" y="157"/>
                    <a:pt x="84" y="156"/>
                  </a:cubicBezTo>
                  <a:cubicBezTo>
                    <a:pt x="87" y="156"/>
                    <a:pt x="88" y="156"/>
                    <a:pt x="89" y="158"/>
                  </a:cubicBezTo>
                  <a:cubicBezTo>
                    <a:pt x="90" y="160"/>
                    <a:pt x="89" y="162"/>
                    <a:pt x="91" y="160"/>
                  </a:cubicBezTo>
                  <a:cubicBezTo>
                    <a:pt x="93" y="159"/>
                    <a:pt x="94" y="159"/>
                    <a:pt x="94" y="158"/>
                  </a:cubicBezTo>
                  <a:cubicBezTo>
                    <a:pt x="95" y="156"/>
                    <a:pt x="99" y="139"/>
                    <a:pt x="99" y="138"/>
                  </a:cubicBezTo>
                  <a:cubicBezTo>
                    <a:pt x="99" y="138"/>
                    <a:pt x="99" y="138"/>
                    <a:pt x="99" y="138"/>
                  </a:cubicBezTo>
                  <a:cubicBezTo>
                    <a:pt x="99" y="138"/>
                    <a:pt x="99" y="138"/>
                    <a:pt x="99" y="138"/>
                  </a:cubicBezTo>
                  <a:cubicBezTo>
                    <a:pt x="99" y="138"/>
                    <a:pt x="99" y="138"/>
                    <a:pt x="99" y="138"/>
                  </a:cubicBezTo>
                  <a:cubicBezTo>
                    <a:pt x="119" y="22"/>
                    <a:pt x="119" y="22"/>
                    <a:pt x="119" y="22"/>
                  </a:cubicBezTo>
                  <a:cubicBezTo>
                    <a:pt x="82" y="15"/>
                    <a:pt x="47" y="8"/>
                    <a:pt x="17" y="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3" name="Freeform 12">
              <a:extLst>
                <a:ext uri="{FF2B5EF4-FFF2-40B4-BE49-F238E27FC236}">
                  <a16:creationId xmlns:a16="http://schemas.microsoft.com/office/drawing/2014/main" id="{E1A4E112-7913-495D-9E5C-0B5B34BB9EC9}"/>
                </a:ext>
              </a:extLst>
            </p:cNvPr>
            <p:cNvSpPr>
              <a:spLocks/>
            </p:cNvSpPr>
            <p:nvPr/>
          </p:nvSpPr>
          <p:spPr bwMode="auto">
            <a:xfrm>
              <a:off x="1562156" y="2076894"/>
              <a:ext cx="552301" cy="698585"/>
            </a:xfrm>
            <a:custGeom>
              <a:avLst/>
              <a:gdLst>
                <a:gd name="T0" fmla="*/ 102 w 103"/>
                <a:gd name="T1" fmla="*/ 36 h 130"/>
                <a:gd name="T2" fmla="*/ 67 w 103"/>
                <a:gd name="T3" fmla="*/ 32 h 130"/>
                <a:gd name="T4" fmla="*/ 71 w 103"/>
                <a:gd name="T5" fmla="*/ 9 h 130"/>
                <a:gd name="T6" fmla="*/ 20 w 103"/>
                <a:gd name="T7" fmla="*/ 0 h 130"/>
                <a:gd name="T8" fmla="*/ 0 w 103"/>
                <a:gd name="T9" fmla="*/ 116 h 130"/>
                <a:gd name="T10" fmla="*/ 1 w 103"/>
                <a:gd name="T11" fmla="*/ 116 h 130"/>
                <a:gd name="T12" fmla="*/ 2 w 103"/>
                <a:gd name="T13" fmla="*/ 116 h 130"/>
                <a:gd name="T14" fmla="*/ 2 w 103"/>
                <a:gd name="T15" fmla="*/ 116 h 130"/>
                <a:gd name="T16" fmla="*/ 2 w 103"/>
                <a:gd name="T17" fmla="*/ 116 h 130"/>
                <a:gd name="T18" fmla="*/ 2 w 103"/>
                <a:gd name="T19" fmla="*/ 116 h 130"/>
                <a:gd name="T20" fmla="*/ 91 w 103"/>
                <a:gd name="T21" fmla="*/ 130 h 130"/>
                <a:gd name="T22" fmla="*/ 103 w 103"/>
                <a:gd name="T23" fmla="*/ 37 h 130"/>
                <a:gd name="T24" fmla="*/ 102 w 103"/>
                <a:gd name="T25" fmla="*/ 3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130">
                  <a:moveTo>
                    <a:pt x="102" y="36"/>
                  </a:moveTo>
                  <a:cubicBezTo>
                    <a:pt x="67" y="32"/>
                    <a:pt x="67" y="32"/>
                    <a:pt x="67" y="32"/>
                  </a:cubicBezTo>
                  <a:cubicBezTo>
                    <a:pt x="71" y="9"/>
                    <a:pt x="71" y="9"/>
                    <a:pt x="71" y="9"/>
                  </a:cubicBezTo>
                  <a:cubicBezTo>
                    <a:pt x="54" y="6"/>
                    <a:pt x="37" y="4"/>
                    <a:pt x="20" y="0"/>
                  </a:cubicBezTo>
                  <a:cubicBezTo>
                    <a:pt x="0" y="116"/>
                    <a:pt x="0" y="116"/>
                    <a:pt x="0" y="116"/>
                  </a:cubicBezTo>
                  <a:cubicBezTo>
                    <a:pt x="0" y="116"/>
                    <a:pt x="0" y="116"/>
                    <a:pt x="1" y="116"/>
                  </a:cubicBezTo>
                  <a:cubicBezTo>
                    <a:pt x="1" y="116"/>
                    <a:pt x="1" y="116"/>
                    <a:pt x="2" y="116"/>
                  </a:cubicBezTo>
                  <a:cubicBezTo>
                    <a:pt x="2" y="116"/>
                    <a:pt x="2" y="116"/>
                    <a:pt x="2" y="116"/>
                  </a:cubicBezTo>
                  <a:cubicBezTo>
                    <a:pt x="2" y="116"/>
                    <a:pt x="2" y="116"/>
                    <a:pt x="2" y="116"/>
                  </a:cubicBezTo>
                  <a:cubicBezTo>
                    <a:pt x="2" y="116"/>
                    <a:pt x="2" y="116"/>
                    <a:pt x="2" y="116"/>
                  </a:cubicBezTo>
                  <a:cubicBezTo>
                    <a:pt x="11" y="117"/>
                    <a:pt x="41" y="124"/>
                    <a:pt x="91" y="130"/>
                  </a:cubicBezTo>
                  <a:cubicBezTo>
                    <a:pt x="103" y="37"/>
                    <a:pt x="103" y="37"/>
                    <a:pt x="103" y="37"/>
                  </a:cubicBezTo>
                  <a:lnTo>
                    <a:pt x="102" y="36"/>
                  </a:ln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4" name="Freeform 13">
              <a:extLst>
                <a:ext uri="{FF2B5EF4-FFF2-40B4-BE49-F238E27FC236}">
                  <a16:creationId xmlns:a16="http://schemas.microsoft.com/office/drawing/2014/main" id="{535FB01C-EE70-476B-BE56-226D68462358}"/>
                </a:ext>
              </a:extLst>
            </p:cNvPr>
            <p:cNvSpPr>
              <a:spLocks/>
            </p:cNvSpPr>
            <p:nvPr/>
          </p:nvSpPr>
          <p:spPr bwMode="auto">
            <a:xfrm>
              <a:off x="746144" y="1351440"/>
              <a:ext cx="800089" cy="671717"/>
            </a:xfrm>
            <a:custGeom>
              <a:avLst/>
              <a:gdLst>
                <a:gd name="T0" fmla="*/ 122 w 149"/>
                <a:gd name="T1" fmla="*/ 30 h 125"/>
                <a:gd name="T2" fmla="*/ 110 w 149"/>
                <a:gd name="T3" fmla="*/ 27 h 125"/>
                <a:gd name="T4" fmla="*/ 105 w 149"/>
                <a:gd name="T5" fmla="*/ 27 h 125"/>
                <a:gd name="T6" fmla="*/ 100 w 149"/>
                <a:gd name="T7" fmla="*/ 27 h 125"/>
                <a:gd name="T8" fmla="*/ 98 w 149"/>
                <a:gd name="T9" fmla="*/ 28 h 125"/>
                <a:gd name="T10" fmla="*/ 90 w 149"/>
                <a:gd name="T11" fmla="*/ 28 h 125"/>
                <a:gd name="T12" fmla="*/ 85 w 149"/>
                <a:gd name="T13" fmla="*/ 28 h 125"/>
                <a:gd name="T14" fmla="*/ 81 w 149"/>
                <a:gd name="T15" fmla="*/ 26 h 125"/>
                <a:gd name="T16" fmla="*/ 76 w 149"/>
                <a:gd name="T17" fmla="*/ 27 h 125"/>
                <a:gd name="T18" fmla="*/ 73 w 149"/>
                <a:gd name="T19" fmla="*/ 26 h 125"/>
                <a:gd name="T20" fmla="*/ 71 w 149"/>
                <a:gd name="T21" fmla="*/ 25 h 125"/>
                <a:gd name="T22" fmla="*/ 68 w 149"/>
                <a:gd name="T23" fmla="*/ 23 h 125"/>
                <a:gd name="T24" fmla="*/ 63 w 149"/>
                <a:gd name="T25" fmla="*/ 23 h 125"/>
                <a:gd name="T26" fmla="*/ 59 w 149"/>
                <a:gd name="T27" fmla="*/ 23 h 125"/>
                <a:gd name="T28" fmla="*/ 53 w 149"/>
                <a:gd name="T29" fmla="*/ 23 h 125"/>
                <a:gd name="T30" fmla="*/ 48 w 149"/>
                <a:gd name="T31" fmla="*/ 21 h 125"/>
                <a:gd name="T32" fmla="*/ 47 w 149"/>
                <a:gd name="T33" fmla="*/ 17 h 125"/>
                <a:gd name="T34" fmla="*/ 48 w 149"/>
                <a:gd name="T35" fmla="*/ 10 h 125"/>
                <a:gd name="T36" fmla="*/ 44 w 149"/>
                <a:gd name="T37" fmla="*/ 5 h 125"/>
                <a:gd name="T38" fmla="*/ 41 w 149"/>
                <a:gd name="T39" fmla="*/ 5 h 125"/>
                <a:gd name="T40" fmla="*/ 39 w 149"/>
                <a:gd name="T41" fmla="*/ 2 h 125"/>
                <a:gd name="T42" fmla="*/ 34 w 149"/>
                <a:gd name="T43" fmla="*/ 0 h 125"/>
                <a:gd name="T44" fmla="*/ 34 w 149"/>
                <a:gd name="T45" fmla="*/ 1 h 125"/>
                <a:gd name="T46" fmla="*/ 34 w 149"/>
                <a:gd name="T47" fmla="*/ 4 h 125"/>
                <a:gd name="T48" fmla="*/ 33 w 149"/>
                <a:gd name="T49" fmla="*/ 5 h 125"/>
                <a:gd name="T50" fmla="*/ 30 w 149"/>
                <a:gd name="T51" fmla="*/ 14 h 125"/>
                <a:gd name="T52" fmla="*/ 27 w 149"/>
                <a:gd name="T53" fmla="*/ 23 h 125"/>
                <a:gd name="T54" fmla="*/ 24 w 149"/>
                <a:gd name="T55" fmla="*/ 30 h 125"/>
                <a:gd name="T56" fmla="*/ 22 w 149"/>
                <a:gd name="T57" fmla="*/ 34 h 125"/>
                <a:gd name="T58" fmla="*/ 22 w 149"/>
                <a:gd name="T59" fmla="*/ 37 h 125"/>
                <a:gd name="T60" fmla="*/ 21 w 149"/>
                <a:gd name="T61" fmla="*/ 40 h 125"/>
                <a:gd name="T62" fmla="*/ 19 w 149"/>
                <a:gd name="T63" fmla="*/ 43 h 125"/>
                <a:gd name="T64" fmla="*/ 15 w 149"/>
                <a:gd name="T65" fmla="*/ 53 h 125"/>
                <a:gd name="T66" fmla="*/ 13 w 149"/>
                <a:gd name="T67" fmla="*/ 59 h 125"/>
                <a:gd name="T68" fmla="*/ 10 w 149"/>
                <a:gd name="T69" fmla="*/ 63 h 125"/>
                <a:gd name="T70" fmla="*/ 8 w 149"/>
                <a:gd name="T71" fmla="*/ 64 h 125"/>
                <a:gd name="T72" fmla="*/ 5 w 149"/>
                <a:gd name="T73" fmla="*/ 70 h 125"/>
                <a:gd name="T74" fmla="*/ 3 w 149"/>
                <a:gd name="T75" fmla="*/ 75 h 125"/>
                <a:gd name="T76" fmla="*/ 3 w 149"/>
                <a:gd name="T77" fmla="*/ 80 h 125"/>
                <a:gd name="T78" fmla="*/ 1 w 149"/>
                <a:gd name="T79" fmla="*/ 84 h 125"/>
                <a:gd name="T80" fmla="*/ 2 w 149"/>
                <a:gd name="T81" fmla="*/ 94 h 125"/>
                <a:gd name="T82" fmla="*/ 3 w 149"/>
                <a:gd name="T83" fmla="*/ 96 h 125"/>
                <a:gd name="T84" fmla="*/ 122 w 149"/>
                <a:gd name="T85" fmla="*/ 125 h 125"/>
                <a:gd name="T86" fmla="*/ 130 w 149"/>
                <a:gd name="T87" fmla="*/ 86 h 125"/>
                <a:gd name="T88" fmla="*/ 133 w 149"/>
                <a:gd name="T89" fmla="*/ 81 h 125"/>
                <a:gd name="T90" fmla="*/ 133 w 149"/>
                <a:gd name="T91" fmla="*/ 78 h 125"/>
                <a:gd name="T92" fmla="*/ 133 w 149"/>
                <a:gd name="T93" fmla="*/ 74 h 125"/>
                <a:gd name="T94" fmla="*/ 130 w 149"/>
                <a:gd name="T95" fmla="*/ 69 h 125"/>
                <a:gd name="T96" fmla="*/ 139 w 149"/>
                <a:gd name="T97" fmla="*/ 59 h 125"/>
                <a:gd name="T98" fmla="*/ 140 w 149"/>
                <a:gd name="T99" fmla="*/ 56 h 125"/>
                <a:gd name="T100" fmla="*/ 144 w 149"/>
                <a:gd name="T101" fmla="*/ 52 h 125"/>
                <a:gd name="T102" fmla="*/ 148 w 149"/>
                <a:gd name="T103" fmla="*/ 46 h 125"/>
                <a:gd name="T104" fmla="*/ 146 w 149"/>
                <a:gd name="T105" fmla="*/ 39 h 125"/>
                <a:gd name="T106" fmla="*/ 143 w 149"/>
                <a:gd name="T107" fmla="*/ 34 h 125"/>
                <a:gd name="T108" fmla="*/ 143 w 149"/>
                <a:gd name="T109" fmla="*/ 34 h 125"/>
                <a:gd name="T110" fmla="*/ 122 w 149"/>
                <a:gd name="T111" fmla="*/ 3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9" h="125">
                  <a:moveTo>
                    <a:pt x="122" y="30"/>
                  </a:moveTo>
                  <a:cubicBezTo>
                    <a:pt x="119" y="29"/>
                    <a:pt x="111" y="27"/>
                    <a:pt x="110" y="27"/>
                  </a:cubicBezTo>
                  <a:cubicBezTo>
                    <a:pt x="109" y="28"/>
                    <a:pt x="106" y="28"/>
                    <a:pt x="105" y="27"/>
                  </a:cubicBezTo>
                  <a:cubicBezTo>
                    <a:pt x="103" y="27"/>
                    <a:pt x="101" y="26"/>
                    <a:pt x="100" y="27"/>
                  </a:cubicBezTo>
                  <a:cubicBezTo>
                    <a:pt x="100" y="28"/>
                    <a:pt x="102" y="28"/>
                    <a:pt x="98" y="28"/>
                  </a:cubicBezTo>
                  <a:cubicBezTo>
                    <a:pt x="94" y="27"/>
                    <a:pt x="91" y="27"/>
                    <a:pt x="90" y="28"/>
                  </a:cubicBezTo>
                  <a:cubicBezTo>
                    <a:pt x="90" y="29"/>
                    <a:pt x="86" y="29"/>
                    <a:pt x="85" y="28"/>
                  </a:cubicBezTo>
                  <a:cubicBezTo>
                    <a:pt x="84" y="26"/>
                    <a:pt x="82" y="26"/>
                    <a:pt x="81" y="26"/>
                  </a:cubicBezTo>
                  <a:cubicBezTo>
                    <a:pt x="80" y="27"/>
                    <a:pt x="77" y="28"/>
                    <a:pt x="76" y="27"/>
                  </a:cubicBezTo>
                  <a:cubicBezTo>
                    <a:pt x="76" y="26"/>
                    <a:pt x="73" y="26"/>
                    <a:pt x="73" y="26"/>
                  </a:cubicBezTo>
                  <a:cubicBezTo>
                    <a:pt x="72" y="26"/>
                    <a:pt x="72" y="26"/>
                    <a:pt x="71" y="25"/>
                  </a:cubicBezTo>
                  <a:cubicBezTo>
                    <a:pt x="70" y="24"/>
                    <a:pt x="69" y="23"/>
                    <a:pt x="68" y="23"/>
                  </a:cubicBezTo>
                  <a:cubicBezTo>
                    <a:pt x="66" y="23"/>
                    <a:pt x="66" y="24"/>
                    <a:pt x="63" y="23"/>
                  </a:cubicBezTo>
                  <a:cubicBezTo>
                    <a:pt x="61" y="22"/>
                    <a:pt x="61" y="23"/>
                    <a:pt x="59" y="23"/>
                  </a:cubicBezTo>
                  <a:cubicBezTo>
                    <a:pt x="57" y="24"/>
                    <a:pt x="54" y="24"/>
                    <a:pt x="53" y="23"/>
                  </a:cubicBezTo>
                  <a:cubicBezTo>
                    <a:pt x="51" y="21"/>
                    <a:pt x="48" y="22"/>
                    <a:pt x="48" y="21"/>
                  </a:cubicBezTo>
                  <a:cubicBezTo>
                    <a:pt x="47" y="20"/>
                    <a:pt x="47" y="19"/>
                    <a:pt x="47" y="17"/>
                  </a:cubicBezTo>
                  <a:cubicBezTo>
                    <a:pt x="48" y="16"/>
                    <a:pt x="50" y="12"/>
                    <a:pt x="48" y="10"/>
                  </a:cubicBezTo>
                  <a:cubicBezTo>
                    <a:pt x="47" y="7"/>
                    <a:pt x="46" y="5"/>
                    <a:pt x="44" y="5"/>
                  </a:cubicBezTo>
                  <a:cubicBezTo>
                    <a:pt x="42" y="5"/>
                    <a:pt x="42" y="7"/>
                    <a:pt x="41" y="5"/>
                  </a:cubicBezTo>
                  <a:cubicBezTo>
                    <a:pt x="41" y="3"/>
                    <a:pt x="41" y="3"/>
                    <a:pt x="39" y="2"/>
                  </a:cubicBezTo>
                  <a:cubicBezTo>
                    <a:pt x="39" y="2"/>
                    <a:pt x="36" y="1"/>
                    <a:pt x="34" y="0"/>
                  </a:cubicBezTo>
                  <a:cubicBezTo>
                    <a:pt x="34" y="0"/>
                    <a:pt x="34" y="1"/>
                    <a:pt x="34" y="1"/>
                  </a:cubicBezTo>
                  <a:cubicBezTo>
                    <a:pt x="34" y="2"/>
                    <a:pt x="34" y="3"/>
                    <a:pt x="34" y="4"/>
                  </a:cubicBezTo>
                  <a:cubicBezTo>
                    <a:pt x="33" y="5"/>
                    <a:pt x="34" y="3"/>
                    <a:pt x="33" y="5"/>
                  </a:cubicBezTo>
                  <a:cubicBezTo>
                    <a:pt x="33" y="7"/>
                    <a:pt x="31" y="11"/>
                    <a:pt x="30" y="14"/>
                  </a:cubicBezTo>
                  <a:cubicBezTo>
                    <a:pt x="30" y="17"/>
                    <a:pt x="28" y="20"/>
                    <a:pt x="27" y="23"/>
                  </a:cubicBezTo>
                  <a:cubicBezTo>
                    <a:pt x="26" y="26"/>
                    <a:pt x="25" y="27"/>
                    <a:pt x="24" y="30"/>
                  </a:cubicBezTo>
                  <a:cubicBezTo>
                    <a:pt x="23" y="33"/>
                    <a:pt x="22" y="32"/>
                    <a:pt x="22" y="34"/>
                  </a:cubicBezTo>
                  <a:cubicBezTo>
                    <a:pt x="22" y="36"/>
                    <a:pt x="23" y="36"/>
                    <a:pt x="22" y="37"/>
                  </a:cubicBezTo>
                  <a:cubicBezTo>
                    <a:pt x="21" y="38"/>
                    <a:pt x="21" y="39"/>
                    <a:pt x="21" y="40"/>
                  </a:cubicBezTo>
                  <a:cubicBezTo>
                    <a:pt x="21" y="42"/>
                    <a:pt x="20" y="40"/>
                    <a:pt x="19" y="43"/>
                  </a:cubicBezTo>
                  <a:cubicBezTo>
                    <a:pt x="18" y="46"/>
                    <a:pt x="16" y="51"/>
                    <a:pt x="15" y="53"/>
                  </a:cubicBezTo>
                  <a:cubicBezTo>
                    <a:pt x="15" y="55"/>
                    <a:pt x="14" y="58"/>
                    <a:pt x="13" y="59"/>
                  </a:cubicBezTo>
                  <a:cubicBezTo>
                    <a:pt x="12" y="60"/>
                    <a:pt x="11" y="61"/>
                    <a:pt x="10" y="63"/>
                  </a:cubicBezTo>
                  <a:cubicBezTo>
                    <a:pt x="10" y="64"/>
                    <a:pt x="8" y="62"/>
                    <a:pt x="8" y="64"/>
                  </a:cubicBezTo>
                  <a:cubicBezTo>
                    <a:pt x="9" y="66"/>
                    <a:pt x="6" y="69"/>
                    <a:pt x="5" y="70"/>
                  </a:cubicBezTo>
                  <a:cubicBezTo>
                    <a:pt x="5" y="70"/>
                    <a:pt x="3" y="72"/>
                    <a:pt x="3" y="75"/>
                  </a:cubicBezTo>
                  <a:cubicBezTo>
                    <a:pt x="3" y="77"/>
                    <a:pt x="5" y="79"/>
                    <a:pt x="3" y="80"/>
                  </a:cubicBezTo>
                  <a:cubicBezTo>
                    <a:pt x="2" y="81"/>
                    <a:pt x="1" y="83"/>
                    <a:pt x="1" y="84"/>
                  </a:cubicBezTo>
                  <a:cubicBezTo>
                    <a:pt x="1" y="86"/>
                    <a:pt x="0" y="91"/>
                    <a:pt x="2" y="94"/>
                  </a:cubicBezTo>
                  <a:cubicBezTo>
                    <a:pt x="3" y="95"/>
                    <a:pt x="3" y="95"/>
                    <a:pt x="3" y="96"/>
                  </a:cubicBezTo>
                  <a:cubicBezTo>
                    <a:pt x="19" y="100"/>
                    <a:pt x="65" y="113"/>
                    <a:pt x="122" y="125"/>
                  </a:cubicBezTo>
                  <a:cubicBezTo>
                    <a:pt x="123" y="118"/>
                    <a:pt x="130" y="87"/>
                    <a:pt x="130" y="86"/>
                  </a:cubicBezTo>
                  <a:cubicBezTo>
                    <a:pt x="130" y="85"/>
                    <a:pt x="132" y="82"/>
                    <a:pt x="133" y="81"/>
                  </a:cubicBezTo>
                  <a:cubicBezTo>
                    <a:pt x="133" y="80"/>
                    <a:pt x="132" y="79"/>
                    <a:pt x="133" y="78"/>
                  </a:cubicBezTo>
                  <a:cubicBezTo>
                    <a:pt x="134" y="77"/>
                    <a:pt x="136" y="75"/>
                    <a:pt x="133" y="74"/>
                  </a:cubicBezTo>
                  <a:cubicBezTo>
                    <a:pt x="130" y="72"/>
                    <a:pt x="131" y="71"/>
                    <a:pt x="130" y="69"/>
                  </a:cubicBezTo>
                  <a:cubicBezTo>
                    <a:pt x="130" y="66"/>
                    <a:pt x="139" y="60"/>
                    <a:pt x="139" y="59"/>
                  </a:cubicBezTo>
                  <a:cubicBezTo>
                    <a:pt x="139" y="58"/>
                    <a:pt x="139" y="57"/>
                    <a:pt x="140" y="56"/>
                  </a:cubicBezTo>
                  <a:cubicBezTo>
                    <a:pt x="141" y="54"/>
                    <a:pt x="144" y="53"/>
                    <a:pt x="144" y="52"/>
                  </a:cubicBezTo>
                  <a:cubicBezTo>
                    <a:pt x="144" y="51"/>
                    <a:pt x="147" y="47"/>
                    <a:pt x="148" y="46"/>
                  </a:cubicBezTo>
                  <a:cubicBezTo>
                    <a:pt x="149" y="45"/>
                    <a:pt x="148" y="41"/>
                    <a:pt x="146" y="39"/>
                  </a:cubicBezTo>
                  <a:cubicBezTo>
                    <a:pt x="144" y="38"/>
                    <a:pt x="144" y="36"/>
                    <a:pt x="143" y="34"/>
                  </a:cubicBezTo>
                  <a:cubicBezTo>
                    <a:pt x="143" y="34"/>
                    <a:pt x="143" y="34"/>
                    <a:pt x="143" y="34"/>
                  </a:cubicBezTo>
                  <a:cubicBezTo>
                    <a:pt x="143" y="34"/>
                    <a:pt x="125" y="32"/>
                    <a:pt x="122" y="3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5" name="Freeform 14">
              <a:extLst>
                <a:ext uri="{FF2B5EF4-FFF2-40B4-BE49-F238E27FC236}">
                  <a16:creationId xmlns:a16="http://schemas.microsoft.com/office/drawing/2014/main" id="{F6EFCF2B-2EE5-440F-AB17-053E3BCDEB8C}"/>
                </a:ext>
              </a:extLst>
            </p:cNvPr>
            <p:cNvSpPr>
              <a:spLocks/>
            </p:cNvSpPr>
            <p:nvPr/>
          </p:nvSpPr>
          <p:spPr bwMode="auto">
            <a:xfrm>
              <a:off x="923278" y="1050909"/>
              <a:ext cx="654799" cy="483636"/>
            </a:xfrm>
            <a:custGeom>
              <a:avLst/>
              <a:gdLst>
                <a:gd name="T0" fmla="*/ 122 w 122"/>
                <a:gd name="T1" fmla="*/ 21 h 90"/>
                <a:gd name="T2" fmla="*/ 35 w 122"/>
                <a:gd name="T3" fmla="*/ 1 h 90"/>
                <a:gd name="T4" fmla="*/ 38 w 122"/>
                <a:gd name="T5" fmla="*/ 6 h 90"/>
                <a:gd name="T6" fmla="*/ 37 w 122"/>
                <a:gd name="T7" fmla="*/ 11 h 90"/>
                <a:gd name="T8" fmla="*/ 36 w 122"/>
                <a:gd name="T9" fmla="*/ 13 h 90"/>
                <a:gd name="T10" fmla="*/ 37 w 122"/>
                <a:gd name="T11" fmla="*/ 16 h 90"/>
                <a:gd name="T12" fmla="*/ 37 w 122"/>
                <a:gd name="T13" fmla="*/ 20 h 90"/>
                <a:gd name="T14" fmla="*/ 38 w 122"/>
                <a:gd name="T15" fmla="*/ 25 h 90"/>
                <a:gd name="T16" fmla="*/ 34 w 122"/>
                <a:gd name="T17" fmla="*/ 30 h 90"/>
                <a:gd name="T18" fmla="*/ 34 w 122"/>
                <a:gd name="T19" fmla="*/ 35 h 90"/>
                <a:gd name="T20" fmla="*/ 32 w 122"/>
                <a:gd name="T21" fmla="*/ 39 h 90"/>
                <a:gd name="T22" fmla="*/ 25 w 122"/>
                <a:gd name="T23" fmla="*/ 42 h 90"/>
                <a:gd name="T24" fmla="*/ 24 w 122"/>
                <a:gd name="T25" fmla="*/ 38 h 90"/>
                <a:gd name="T26" fmla="*/ 25 w 122"/>
                <a:gd name="T27" fmla="*/ 40 h 90"/>
                <a:gd name="T28" fmla="*/ 28 w 122"/>
                <a:gd name="T29" fmla="*/ 37 h 90"/>
                <a:gd name="T30" fmla="*/ 31 w 122"/>
                <a:gd name="T31" fmla="*/ 36 h 90"/>
                <a:gd name="T32" fmla="*/ 30 w 122"/>
                <a:gd name="T33" fmla="*/ 32 h 90"/>
                <a:gd name="T34" fmla="*/ 33 w 122"/>
                <a:gd name="T35" fmla="*/ 28 h 90"/>
                <a:gd name="T36" fmla="*/ 31 w 122"/>
                <a:gd name="T37" fmla="*/ 25 h 90"/>
                <a:gd name="T38" fmla="*/ 29 w 122"/>
                <a:gd name="T39" fmla="*/ 20 h 90"/>
                <a:gd name="T40" fmla="*/ 25 w 122"/>
                <a:gd name="T41" fmla="*/ 17 h 90"/>
                <a:gd name="T42" fmla="*/ 5 w 122"/>
                <a:gd name="T43" fmla="*/ 6 h 90"/>
                <a:gd name="T44" fmla="*/ 4 w 122"/>
                <a:gd name="T45" fmla="*/ 8 h 90"/>
                <a:gd name="T46" fmla="*/ 3 w 122"/>
                <a:gd name="T47" fmla="*/ 18 h 90"/>
                <a:gd name="T48" fmla="*/ 4 w 122"/>
                <a:gd name="T49" fmla="*/ 30 h 90"/>
                <a:gd name="T50" fmla="*/ 3 w 122"/>
                <a:gd name="T51" fmla="*/ 36 h 90"/>
                <a:gd name="T52" fmla="*/ 4 w 122"/>
                <a:gd name="T53" fmla="*/ 39 h 90"/>
                <a:gd name="T54" fmla="*/ 7 w 122"/>
                <a:gd name="T55" fmla="*/ 41 h 90"/>
                <a:gd name="T56" fmla="*/ 3 w 122"/>
                <a:gd name="T57" fmla="*/ 41 h 90"/>
                <a:gd name="T58" fmla="*/ 3 w 122"/>
                <a:gd name="T59" fmla="*/ 46 h 90"/>
                <a:gd name="T60" fmla="*/ 6 w 122"/>
                <a:gd name="T61" fmla="*/ 47 h 90"/>
                <a:gd name="T62" fmla="*/ 4 w 122"/>
                <a:gd name="T63" fmla="*/ 50 h 90"/>
                <a:gd name="T64" fmla="*/ 2 w 122"/>
                <a:gd name="T65" fmla="*/ 53 h 90"/>
                <a:gd name="T66" fmla="*/ 1 w 122"/>
                <a:gd name="T67" fmla="*/ 48 h 90"/>
                <a:gd name="T68" fmla="*/ 1 w 122"/>
                <a:gd name="T69" fmla="*/ 55 h 90"/>
                <a:gd name="T70" fmla="*/ 6 w 122"/>
                <a:gd name="T71" fmla="*/ 58 h 90"/>
                <a:gd name="T72" fmla="*/ 11 w 122"/>
                <a:gd name="T73" fmla="*/ 61 h 90"/>
                <a:gd name="T74" fmla="*/ 14 w 122"/>
                <a:gd name="T75" fmla="*/ 73 h 90"/>
                <a:gd name="T76" fmla="*/ 20 w 122"/>
                <a:gd name="T77" fmla="*/ 79 h 90"/>
                <a:gd name="T78" fmla="*/ 30 w 122"/>
                <a:gd name="T79" fmla="*/ 79 h 90"/>
                <a:gd name="T80" fmla="*/ 38 w 122"/>
                <a:gd name="T81" fmla="*/ 81 h 90"/>
                <a:gd name="T82" fmla="*/ 43 w 122"/>
                <a:gd name="T83" fmla="*/ 83 h 90"/>
                <a:gd name="T84" fmla="*/ 52 w 122"/>
                <a:gd name="T85" fmla="*/ 84 h 90"/>
                <a:gd name="T86" fmla="*/ 65 w 122"/>
                <a:gd name="T87" fmla="*/ 84 h 90"/>
                <a:gd name="T88" fmla="*/ 72 w 122"/>
                <a:gd name="T89" fmla="*/ 83 h 90"/>
                <a:gd name="T90" fmla="*/ 89 w 122"/>
                <a:gd name="T91" fmla="*/ 86 h 90"/>
                <a:gd name="T92" fmla="*/ 110 w 122"/>
                <a:gd name="T93" fmla="*/ 90 h 90"/>
                <a:gd name="T94" fmla="*/ 111 w 122"/>
                <a:gd name="T95" fmla="*/ 83 h 90"/>
                <a:gd name="T96" fmla="*/ 116 w 122"/>
                <a:gd name="T97" fmla="*/ 5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90">
                  <a:moveTo>
                    <a:pt x="116" y="50"/>
                  </a:moveTo>
                  <a:cubicBezTo>
                    <a:pt x="117" y="49"/>
                    <a:pt x="121" y="27"/>
                    <a:pt x="122" y="21"/>
                  </a:cubicBezTo>
                  <a:cubicBezTo>
                    <a:pt x="68" y="10"/>
                    <a:pt x="33" y="0"/>
                    <a:pt x="33" y="0"/>
                  </a:cubicBezTo>
                  <a:cubicBezTo>
                    <a:pt x="34" y="0"/>
                    <a:pt x="34" y="0"/>
                    <a:pt x="35" y="1"/>
                  </a:cubicBezTo>
                  <a:cubicBezTo>
                    <a:pt x="35" y="2"/>
                    <a:pt x="35" y="3"/>
                    <a:pt x="36" y="4"/>
                  </a:cubicBezTo>
                  <a:cubicBezTo>
                    <a:pt x="37" y="5"/>
                    <a:pt x="38" y="5"/>
                    <a:pt x="38" y="6"/>
                  </a:cubicBezTo>
                  <a:cubicBezTo>
                    <a:pt x="38" y="7"/>
                    <a:pt x="39" y="7"/>
                    <a:pt x="38" y="9"/>
                  </a:cubicBezTo>
                  <a:cubicBezTo>
                    <a:pt x="38" y="10"/>
                    <a:pt x="38" y="11"/>
                    <a:pt x="37" y="11"/>
                  </a:cubicBezTo>
                  <a:cubicBezTo>
                    <a:pt x="37" y="12"/>
                    <a:pt x="37" y="12"/>
                    <a:pt x="37" y="13"/>
                  </a:cubicBezTo>
                  <a:cubicBezTo>
                    <a:pt x="37" y="14"/>
                    <a:pt x="37" y="13"/>
                    <a:pt x="36" y="13"/>
                  </a:cubicBezTo>
                  <a:cubicBezTo>
                    <a:pt x="35" y="13"/>
                    <a:pt x="34" y="13"/>
                    <a:pt x="35" y="14"/>
                  </a:cubicBezTo>
                  <a:cubicBezTo>
                    <a:pt x="36" y="15"/>
                    <a:pt x="36" y="16"/>
                    <a:pt x="37" y="16"/>
                  </a:cubicBezTo>
                  <a:cubicBezTo>
                    <a:pt x="37" y="17"/>
                    <a:pt x="38" y="17"/>
                    <a:pt x="38" y="18"/>
                  </a:cubicBezTo>
                  <a:cubicBezTo>
                    <a:pt x="38" y="19"/>
                    <a:pt x="37" y="19"/>
                    <a:pt x="37" y="20"/>
                  </a:cubicBezTo>
                  <a:cubicBezTo>
                    <a:pt x="37" y="21"/>
                    <a:pt x="38" y="22"/>
                    <a:pt x="38" y="23"/>
                  </a:cubicBezTo>
                  <a:cubicBezTo>
                    <a:pt x="38" y="23"/>
                    <a:pt x="38" y="24"/>
                    <a:pt x="38" y="25"/>
                  </a:cubicBezTo>
                  <a:cubicBezTo>
                    <a:pt x="37" y="26"/>
                    <a:pt x="37" y="27"/>
                    <a:pt x="36" y="27"/>
                  </a:cubicBezTo>
                  <a:cubicBezTo>
                    <a:pt x="35" y="28"/>
                    <a:pt x="35" y="29"/>
                    <a:pt x="34" y="30"/>
                  </a:cubicBezTo>
                  <a:cubicBezTo>
                    <a:pt x="34" y="31"/>
                    <a:pt x="33" y="31"/>
                    <a:pt x="34" y="32"/>
                  </a:cubicBezTo>
                  <a:cubicBezTo>
                    <a:pt x="34" y="33"/>
                    <a:pt x="34" y="34"/>
                    <a:pt x="34" y="35"/>
                  </a:cubicBezTo>
                  <a:cubicBezTo>
                    <a:pt x="33" y="35"/>
                    <a:pt x="33" y="36"/>
                    <a:pt x="33" y="37"/>
                  </a:cubicBezTo>
                  <a:cubicBezTo>
                    <a:pt x="33" y="38"/>
                    <a:pt x="33" y="38"/>
                    <a:pt x="32" y="39"/>
                  </a:cubicBezTo>
                  <a:cubicBezTo>
                    <a:pt x="31" y="40"/>
                    <a:pt x="31" y="40"/>
                    <a:pt x="29" y="41"/>
                  </a:cubicBezTo>
                  <a:cubicBezTo>
                    <a:pt x="27" y="42"/>
                    <a:pt x="28" y="43"/>
                    <a:pt x="25" y="42"/>
                  </a:cubicBezTo>
                  <a:cubicBezTo>
                    <a:pt x="23" y="42"/>
                    <a:pt x="21" y="41"/>
                    <a:pt x="22" y="40"/>
                  </a:cubicBezTo>
                  <a:cubicBezTo>
                    <a:pt x="23" y="39"/>
                    <a:pt x="24" y="39"/>
                    <a:pt x="24" y="38"/>
                  </a:cubicBezTo>
                  <a:cubicBezTo>
                    <a:pt x="25" y="36"/>
                    <a:pt x="25" y="36"/>
                    <a:pt x="25" y="37"/>
                  </a:cubicBezTo>
                  <a:cubicBezTo>
                    <a:pt x="25" y="38"/>
                    <a:pt x="24" y="39"/>
                    <a:pt x="25" y="40"/>
                  </a:cubicBezTo>
                  <a:cubicBezTo>
                    <a:pt x="26" y="40"/>
                    <a:pt x="26" y="39"/>
                    <a:pt x="26" y="38"/>
                  </a:cubicBezTo>
                  <a:cubicBezTo>
                    <a:pt x="27" y="37"/>
                    <a:pt x="27" y="37"/>
                    <a:pt x="28" y="37"/>
                  </a:cubicBezTo>
                  <a:cubicBezTo>
                    <a:pt x="28" y="38"/>
                    <a:pt x="27" y="39"/>
                    <a:pt x="28" y="39"/>
                  </a:cubicBezTo>
                  <a:cubicBezTo>
                    <a:pt x="30" y="39"/>
                    <a:pt x="31" y="38"/>
                    <a:pt x="31" y="36"/>
                  </a:cubicBezTo>
                  <a:cubicBezTo>
                    <a:pt x="31" y="35"/>
                    <a:pt x="32" y="33"/>
                    <a:pt x="31" y="33"/>
                  </a:cubicBezTo>
                  <a:cubicBezTo>
                    <a:pt x="30" y="33"/>
                    <a:pt x="29" y="32"/>
                    <a:pt x="30" y="32"/>
                  </a:cubicBezTo>
                  <a:cubicBezTo>
                    <a:pt x="31" y="31"/>
                    <a:pt x="30" y="30"/>
                    <a:pt x="31" y="29"/>
                  </a:cubicBezTo>
                  <a:cubicBezTo>
                    <a:pt x="32" y="29"/>
                    <a:pt x="33" y="29"/>
                    <a:pt x="33" y="28"/>
                  </a:cubicBezTo>
                  <a:cubicBezTo>
                    <a:pt x="33" y="27"/>
                    <a:pt x="33" y="26"/>
                    <a:pt x="32" y="26"/>
                  </a:cubicBezTo>
                  <a:cubicBezTo>
                    <a:pt x="31" y="26"/>
                    <a:pt x="31" y="26"/>
                    <a:pt x="31" y="25"/>
                  </a:cubicBezTo>
                  <a:cubicBezTo>
                    <a:pt x="31" y="23"/>
                    <a:pt x="31" y="22"/>
                    <a:pt x="31" y="21"/>
                  </a:cubicBezTo>
                  <a:cubicBezTo>
                    <a:pt x="31" y="20"/>
                    <a:pt x="30" y="19"/>
                    <a:pt x="29" y="20"/>
                  </a:cubicBezTo>
                  <a:cubicBezTo>
                    <a:pt x="29" y="20"/>
                    <a:pt x="28" y="20"/>
                    <a:pt x="27" y="19"/>
                  </a:cubicBezTo>
                  <a:cubicBezTo>
                    <a:pt x="27" y="18"/>
                    <a:pt x="26" y="17"/>
                    <a:pt x="25" y="17"/>
                  </a:cubicBezTo>
                  <a:cubicBezTo>
                    <a:pt x="24" y="17"/>
                    <a:pt x="24" y="17"/>
                    <a:pt x="21" y="16"/>
                  </a:cubicBezTo>
                  <a:cubicBezTo>
                    <a:pt x="18" y="15"/>
                    <a:pt x="9" y="13"/>
                    <a:pt x="5" y="6"/>
                  </a:cubicBezTo>
                  <a:cubicBezTo>
                    <a:pt x="5" y="6"/>
                    <a:pt x="4" y="5"/>
                    <a:pt x="4" y="6"/>
                  </a:cubicBezTo>
                  <a:cubicBezTo>
                    <a:pt x="4" y="7"/>
                    <a:pt x="4" y="7"/>
                    <a:pt x="4" y="8"/>
                  </a:cubicBezTo>
                  <a:cubicBezTo>
                    <a:pt x="3" y="9"/>
                    <a:pt x="1" y="11"/>
                    <a:pt x="1" y="13"/>
                  </a:cubicBezTo>
                  <a:cubicBezTo>
                    <a:pt x="2" y="16"/>
                    <a:pt x="3" y="16"/>
                    <a:pt x="3" y="18"/>
                  </a:cubicBezTo>
                  <a:cubicBezTo>
                    <a:pt x="4" y="20"/>
                    <a:pt x="4" y="20"/>
                    <a:pt x="3" y="22"/>
                  </a:cubicBezTo>
                  <a:cubicBezTo>
                    <a:pt x="3" y="25"/>
                    <a:pt x="4" y="28"/>
                    <a:pt x="4" y="30"/>
                  </a:cubicBezTo>
                  <a:cubicBezTo>
                    <a:pt x="4" y="32"/>
                    <a:pt x="4" y="30"/>
                    <a:pt x="4" y="32"/>
                  </a:cubicBezTo>
                  <a:cubicBezTo>
                    <a:pt x="4" y="34"/>
                    <a:pt x="4" y="35"/>
                    <a:pt x="3" y="36"/>
                  </a:cubicBezTo>
                  <a:cubicBezTo>
                    <a:pt x="3" y="37"/>
                    <a:pt x="2" y="38"/>
                    <a:pt x="3" y="39"/>
                  </a:cubicBezTo>
                  <a:cubicBezTo>
                    <a:pt x="3" y="39"/>
                    <a:pt x="3" y="38"/>
                    <a:pt x="4" y="39"/>
                  </a:cubicBezTo>
                  <a:cubicBezTo>
                    <a:pt x="5" y="39"/>
                    <a:pt x="5" y="39"/>
                    <a:pt x="6" y="40"/>
                  </a:cubicBezTo>
                  <a:cubicBezTo>
                    <a:pt x="6" y="40"/>
                    <a:pt x="7" y="40"/>
                    <a:pt x="7" y="41"/>
                  </a:cubicBezTo>
                  <a:cubicBezTo>
                    <a:pt x="6" y="41"/>
                    <a:pt x="6" y="42"/>
                    <a:pt x="5" y="42"/>
                  </a:cubicBezTo>
                  <a:cubicBezTo>
                    <a:pt x="4" y="42"/>
                    <a:pt x="3" y="40"/>
                    <a:pt x="3" y="41"/>
                  </a:cubicBezTo>
                  <a:cubicBezTo>
                    <a:pt x="3" y="42"/>
                    <a:pt x="3" y="42"/>
                    <a:pt x="3" y="44"/>
                  </a:cubicBezTo>
                  <a:cubicBezTo>
                    <a:pt x="3" y="45"/>
                    <a:pt x="2" y="46"/>
                    <a:pt x="3" y="46"/>
                  </a:cubicBezTo>
                  <a:cubicBezTo>
                    <a:pt x="5" y="47"/>
                    <a:pt x="5" y="46"/>
                    <a:pt x="6" y="46"/>
                  </a:cubicBezTo>
                  <a:cubicBezTo>
                    <a:pt x="6" y="47"/>
                    <a:pt x="6" y="47"/>
                    <a:pt x="6" y="47"/>
                  </a:cubicBezTo>
                  <a:cubicBezTo>
                    <a:pt x="5" y="48"/>
                    <a:pt x="4" y="47"/>
                    <a:pt x="4" y="48"/>
                  </a:cubicBezTo>
                  <a:cubicBezTo>
                    <a:pt x="4" y="48"/>
                    <a:pt x="3" y="49"/>
                    <a:pt x="4" y="50"/>
                  </a:cubicBezTo>
                  <a:cubicBezTo>
                    <a:pt x="4" y="51"/>
                    <a:pt x="3" y="51"/>
                    <a:pt x="2" y="51"/>
                  </a:cubicBezTo>
                  <a:cubicBezTo>
                    <a:pt x="2" y="52"/>
                    <a:pt x="3" y="54"/>
                    <a:pt x="2" y="53"/>
                  </a:cubicBezTo>
                  <a:cubicBezTo>
                    <a:pt x="1" y="52"/>
                    <a:pt x="1" y="52"/>
                    <a:pt x="1" y="50"/>
                  </a:cubicBezTo>
                  <a:cubicBezTo>
                    <a:pt x="2" y="48"/>
                    <a:pt x="2" y="47"/>
                    <a:pt x="1" y="48"/>
                  </a:cubicBezTo>
                  <a:cubicBezTo>
                    <a:pt x="1" y="49"/>
                    <a:pt x="0" y="50"/>
                    <a:pt x="1" y="51"/>
                  </a:cubicBezTo>
                  <a:cubicBezTo>
                    <a:pt x="1" y="52"/>
                    <a:pt x="1" y="54"/>
                    <a:pt x="1" y="55"/>
                  </a:cubicBezTo>
                  <a:cubicBezTo>
                    <a:pt x="1" y="56"/>
                    <a:pt x="1" y="56"/>
                    <a:pt x="1" y="56"/>
                  </a:cubicBezTo>
                  <a:cubicBezTo>
                    <a:pt x="3" y="57"/>
                    <a:pt x="6" y="58"/>
                    <a:pt x="6" y="58"/>
                  </a:cubicBezTo>
                  <a:cubicBezTo>
                    <a:pt x="8" y="59"/>
                    <a:pt x="8" y="59"/>
                    <a:pt x="8" y="61"/>
                  </a:cubicBezTo>
                  <a:cubicBezTo>
                    <a:pt x="9" y="63"/>
                    <a:pt x="9" y="61"/>
                    <a:pt x="11" y="61"/>
                  </a:cubicBezTo>
                  <a:cubicBezTo>
                    <a:pt x="13" y="61"/>
                    <a:pt x="14" y="63"/>
                    <a:pt x="15" y="66"/>
                  </a:cubicBezTo>
                  <a:cubicBezTo>
                    <a:pt x="17" y="68"/>
                    <a:pt x="15" y="72"/>
                    <a:pt x="14" y="73"/>
                  </a:cubicBezTo>
                  <a:cubicBezTo>
                    <a:pt x="14" y="75"/>
                    <a:pt x="14" y="76"/>
                    <a:pt x="15" y="77"/>
                  </a:cubicBezTo>
                  <a:cubicBezTo>
                    <a:pt x="15" y="78"/>
                    <a:pt x="18" y="77"/>
                    <a:pt x="20" y="79"/>
                  </a:cubicBezTo>
                  <a:cubicBezTo>
                    <a:pt x="21" y="80"/>
                    <a:pt x="24" y="80"/>
                    <a:pt x="26" y="79"/>
                  </a:cubicBezTo>
                  <a:cubicBezTo>
                    <a:pt x="28" y="79"/>
                    <a:pt x="28" y="78"/>
                    <a:pt x="30" y="79"/>
                  </a:cubicBezTo>
                  <a:cubicBezTo>
                    <a:pt x="33" y="80"/>
                    <a:pt x="33" y="79"/>
                    <a:pt x="35" y="79"/>
                  </a:cubicBezTo>
                  <a:cubicBezTo>
                    <a:pt x="36" y="79"/>
                    <a:pt x="37" y="80"/>
                    <a:pt x="38" y="81"/>
                  </a:cubicBezTo>
                  <a:cubicBezTo>
                    <a:pt x="39" y="82"/>
                    <a:pt x="39" y="82"/>
                    <a:pt x="40" y="82"/>
                  </a:cubicBezTo>
                  <a:cubicBezTo>
                    <a:pt x="40" y="82"/>
                    <a:pt x="43" y="82"/>
                    <a:pt x="43" y="83"/>
                  </a:cubicBezTo>
                  <a:cubicBezTo>
                    <a:pt x="44" y="84"/>
                    <a:pt x="47" y="83"/>
                    <a:pt x="48" y="82"/>
                  </a:cubicBezTo>
                  <a:cubicBezTo>
                    <a:pt x="49" y="82"/>
                    <a:pt x="51" y="82"/>
                    <a:pt x="52" y="84"/>
                  </a:cubicBezTo>
                  <a:cubicBezTo>
                    <a:pt x="53" y="85"/>
                    <a:pt x="57" y="85"/>
                    <a:pt x="57" y="84"/>
                  </a:cubicBezTo>
                  <a:cubicBezTo>
                    <a:pt x="58" y="83"/>
                    <a:pt x="61" y="83"/>
                    <a:pt x="65" y="84"/>
                  </a:cubicBezTo>
                  <a:cubicBezTo>
                    <a:pt x="69" y="84"/>
                    <a:pt x="67" y="84"/>
                    <a:pt x="67" y="83"/>
                  </a:cubicBezTo>
                  <a:cubicBezTo>
                    <a:pt x="68" y="82"/>
                    <a:pt x="70" y="83"/>
                    <a:pt x="72" y="83"/>
                  </a:cubicBezTo>
                  <a:cubicBezTo>
                    <a:pt x="73" y="84"/>
                    <a:pt x="76" y="84"/>
                    <a:pt x="77" y="83"/>
                  </a:cubicBezTo>
                  <a:cubicBezTo>
                    <a:pt x="78" y="83"/>
                    <a:pt x="86" y="85"/>
                    <a:pt x="89" y="86"/>
                  </a:cubicBezTo>
                  <a:cubicBezTo>
                    <a:pt x="92" y="88"/>
                    <a:pt x="110" y="90"/>
                    <a:pt x="110" y="90"/>
                  </a:cubicBezTo>
                  <a:cubicBezTo>
                    <a:pt x="110" y="90"/>
                    <a:pt x="110" y="90"/>
                    <a:pt x="110" y="90"/>
                  </a:cubicBezTo>
                  <a:cubicBezTo>
                    <a:pt x="110" y="89"/>
                    <a:pt x="110" y="88"/>
                    <a:pt x="110" y="87"/>
                  </a:cubicBezTo>
                  <a:cubicBezTo>
                    <a:pt x="110" y="86"/>
                    <a:pt x="111" y="84"/>
                    <a:pt x="111" y="83"/>
                  </a:cubicBezTo>
                  <a:cubicBezTo>
                    <a:pt x="110" y="82"/>
                    <a:pt x="110" y="75"/>
                    <a:pt x="111" y="73"/>
                  </a:cubicBezTo>
                  <a:cubicBezTo>
                    <a:pt x="112" y="72"/>
                    <a:pt x="116" y="52"/>
                    <a:pt x="116" y="5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6" name="Freeform 15">
              <a:extLst>
                <a:ext uri="{FF2B5EF4-FFF2-40B4-BE49-F238E27FC236}">
                  <a16:creationId xmlns:a16="http://schemas.microsoft.com/office/drawing/2014/main" id="{D18756C4-07A2-4A52-AF5E-D0555B777AA3}"/>
                </a:ext>
              </a:extLst>
            </p:cNvPr>
            <p:cNvSpPr>
              <a:spLocks/>
            </p:cNvSpPr>
            <p:nvPr/>
          </p:nvSpPr>
          <p:spPr bwMode="auto">
            <a:xfrm>
              <a:off x="1389997" y="1163359"/>
              <a:ext cx="601062" cy="962297"/>
            </a:xfrm>
            <a:custGeom>
              <a:avLst/>
              <a:gdLst>
                <a:gd name="T0" fmla="*/ 110 w 112"/>
                <a:gd name="T1" fmla="*/ 118 h 179"/>
                <a:gd name="T2" fmla="*/ 107 w 112"/>
                <a:gd name="T3" fmla="*/ 114 h 179"/>
                <a:gd name="T4" fmla="*/ 103 w 112"/>
                <a:gd name="T5" fmla="*/ 119 h 179"/>
                <a:gd name="T6" fmla="*/ 102 w 112"/>
                <a:gd name="T7" fmla="*/ 118 h 179"/>
                <a:gd name="T8" fmla="*/ 99 w 112"/>
                <a:gd name="T9" fmla="*/ 118 h 179"/>
                <a:gd name="T10" fmla="*/ 95 w 112"/>
                <a:gd name="T11" fmla="*/ 117 h 179"/>
                <a:gd name="T12" fmla="*/ 91 w 112"/>
                <a:gd name="T13" fmla="*/ 116 h 179"/>
                <a:gd name="T14" fmla="*/ 89 w 112"/>
                <a:gd name="T15" fmla="*/ 118 h 179"/>
                <a:gd name="T16" fmla="*/ 85 w 112"/>
                <a:gd name="T17" fmla="*/ 116 h 179"/>
                <a:gd name="T18" fmla="*/ 82 w 112"/>
                <a:gd name="T19" fmla="*/ 118 h 179"/>
                <a:gd name="T20" fmla="*/ 81 w 112"/>
                <a:gd name="T21" fmla="*/ 117 h 179"/>
                <a:gd name="T22" fmla="*/ 79 w 112"/>
                <a:gd name="T23" fmla="*/ 111 h 179"/>
                <a:gd name="T24" fmla="*/ 76 w 112"/>
                <a:gd name="T25" fmla="*/ 107 h 179"/>
                <a:gd name="T26" fmla="*/ 75 w 112"/>
                <a:gd name="T27" fmla="*/ 103 h 179"/>
                <a:gd name="T28" fmla="*/ 74 w 112"/>
                <a:gd name="T29" fmla="*/ 97 h 179"/>
                <a:gd name="T30" fmla="*/ 71 w 112"/>
                <a:gd name="T31" fmla="*/ 92 h 179"/>
                <a:gd name="T32" fmla="*/ 72 w 112"/>
                <a:gd name="T33" fmla="*/ 87 h 179"/>
                <a:gd name="T34" fmla="*/ 68 w 112"/>
                <a:gd name="T35" fmla="*/ 87 h 179"/>
                <a:gd name="T36" fmla="*/ 63 w 112"/>
                <a:gd name="T37" fmla="*/ 89 h 179"/>
                <a:gd name="T38" fmla="*/ 61 w 112"/>
                <a:gd name="T39" fmla="*/ 88 h 179"/>
                <a:gd name="T40" fmla="*/ 59 w 112"/>
                <a:gd name="T41" fmla="*/ 86 h 179"/>
                <a:gd name="T42" fmla="*/ 60 w 112"/>
                <a:gd name="T43" fmla="*/ 83 h 179"/>
                <a:gd name="T44" fmla="*/ 62 w 112"/>
                <a:gd name="T45" fmla="*/ 82 h 179"/>
                <a:gd name="T46" fmla="*/ 63 w 112"/>
                <a:gd name="T47" fmla="*/ 78 h 179"/>
                <a:gd name="T48" fmla="*/ 63 w 112"/>
                <a:gd name="T49" fmla="*/ 72 h 179"/>
                <a:gd name="T50" fmla="*/ 65 w 112"/>
                <a:gd name="T51" fmla="*/ 68 h 179"/>
                <a:gd name="T52" fmla="*/ 67 w 112"/>
                <a:gd name="T53" fmla="*/ 62 h 179"/>
                <a:gd name="T54" fmla="*/ 63 w 112"/>
                <a:gd name="T55" fmla="*/ 62 h 179"/>
                <a:gd name="T56" fmla="*/ 60 w 112"/>
                <a:gd name="T57" fmla="*/ 58 h 179"/>
                <a:gd name="T58" fmla="*/ 59 w 112"/>
                <a:gd name="T59" fmla="*/ 54 h 179"/>
                <a:gd name="T60" fmla="*/ 56 w 112"/>
                <a:gd name="T61" fmla="*/ 50 h 179"/>
                <a:gd name="T62" fmla="*/ 55 w 112"/>
                <a:gd name="T63" fmla="*/ 45 h 179"/>
                <a:gd name="T64" fmla="*/ 52 w 112"/>
                <a:gd name="T65" fmla="*/ 43 h 179"/>
                <a:gd name="T66" fmla="*/ 49 w 112"/>
                <a:gd name="T67" fmla="*/ 40 h 179"/>
                <a:gd name="T68" fmla="*/ 50 w 112"/>
                <a:gd name="T69" fmla="*/ 35 h 179"/>
                <a:gd name="T70" fmla="*/ 46 w 112"/>
                <a:gd name="T71" fmla="*/ 27 h 179"/>
                <a:gd name="T72" fmla="*/ 47 w 112"/>
                <a:gd name="T73" fmla="*/ 22 h 179"/>
                <a:gd name="T74" fmla="*/ 49 w 112"/>
                <a:gd name="T75" fmla="*/ 14 h 179"/>
                <a:gd name="T76" fmla="*/ 50 w 112"/>
                <a:gd name="T77" fmla="*/ 6 h 179"/>
                <a:gd name="T78" fmla="*/ 50 w 112"/>
                <a:gd name="T79" fmla="*/ 3 h 179"/>
                <a:gd name="T80" fmla="*/ 34 w 112"/>
                <a:gd name="T81" fmla="*/ 0 h 179"/>
                <a:gd name="T82" fmla="*/ 28 w 112"/>
                <a:gd name="T83" fmla="*/ 29 h 179"/>
                <a:gd name="T84" fmla="*/ 23 w 112"/>
                <a:gd name="T85" fmla="*/ 52 h 179"/>
                <a:gd name="T86" fmla="*/ 22 w 112"/>
                <a:gd name="T87" fmla="*/ 62 h 179"/>
                <a:gd name="T88" fmla="*/ 22 w 112"/>
                <a:gd name="T89" fmla="*/ 66 h 179"/>
                <a:gd name="T90" fmla="*/ 24 w 112"/>
                <a:gd name="T91" fmla="*/ 74 h 179"/>
                <a:gd name="T92" fmla="*/ 26 w 112"/>
                <a:gd name="T93" fmla="*/ 81 h 179"/>
                <a:gd name="T94" fmla="*/ 22 w 112"/>
                <a:gd name="T95" fmla="*/ 87 h 179"/>
                <a:gd name="T96" fmla="*/ 19 w 112"/>
                <a:gd name="T97" fmla="*/ 91 h 179"/>
                <a:gd name="T98" fmla="*/ 18 w 112"/>
                <a:gd name="T99" fmla="*/ 94 h 179"/>
                <a:gd name="T100" fmla="*/ 9 w 112"/>
                <a:gd name="T101" fmla="*/ 103 h 179"/>
                <a:gd name="T102" fmla="*/ 12 w 112"/>
                <a:gd name="T103" fmla="*/ 108 h 179"/>
                <a:gd name="T104" fmla="*/ 12 w 112"/>
                <a:gd name="T105" fmla="*/ 113 h 179"/>
                <a:gd name="T106" fmla="*/ 11 w 112"/>
                <a:gd name="T107" fmla="*/ 116 h 179"/>
                <a:gd name="T108" fmla="*/ 9 w 112"/>
                <a:gd name="T109" fmla="*/ 121 h 179"/>
                <a:gd name="T110" fmla="*/ 0 w 112"/>
                <a:gd name="T111" fmla="*/ 160 h 179"/>
                <a:gd name="T112" fmla="*/ 103 w 112"/>
                <a:gd name="T113" fmla="*/ 179 h 179"/>
                <a:gd name="T114" fmla="*/ 112 w 112"/>
                <a:gd name="T115" fmla="*/ 120 h 179"/>
                <a:gd name="T116" fmla="*/ 110 w 112"/>
                <a:gd name="T117" fmla="*/ 1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2" h="179">
                  <a:moveTo>
                    <a:pt x="110" y="118"/>
                  </a:moveTo>
                  <a:cubicBezTo>
                    <a:pt x="110" y="115"/>
                    <a:pt x="108" y="115"/>
                    <a:pt x="107" y="114"/>
                  </a:cubicBezTo>
                  <a:cubicBezTo>
                    <a:pt x="105" y="113"/>
                    <a:pt x="106" y="117"/>
                    <a:pt x="103" y="119"/>
                  </a:cubicBezTo>
                  <a:cubicBezTo>
                    <a:pt x="101" y="121"/>
                    <a:pt x="103" y="119"/>
                    <a:pt x="102" y="118"/>
                  </a:cubicBezTo>
                  <a:cubicBezTo>
                    <a:pt x="100" y="117"/>
                    <a:pt x="101" y="118"/>
                    <a:pt x="99" y="118"/>
                  </a:cubicBezTo>
                  <a:cubicBezTo>
                    <a:pt x="97" y="118"/>
                    <a:pt x="96" y="118"/>
                    <a:pt x="95" y="117"/>
                  </a:cubicBezTo>
                  <a:cubicBezTo>
                    <a:pt x="93" y="115"/>
                    <a:pt x="92" y="116"/>
                    <a:pt x="91" y="116"/>
                  </a:cubicBezTo>
                  <a:cubicBezTo>
                    <a:pt x="91" y="117"/>
                    <a:pt x="90" y="118"/>
                    <a:pt x="89" y="118"/>
                  </a:cubicBezTo>
                  <a:cubicBezTo>
                    <a:pt x="87" y="118"/>
                    <a:pt x="87" y="117"/>
                    <a:pt x="85" y="116"/>
                  </a:cubicBezTo>
                  <a:cubicBezTo>
                    <a:pt x="83" y="116"/>
                    <a:pt x="84" y="117"/>
                    <a:pt x="82" y="118"/>
                  </a:cubicBezTo>
                  <a:cubicBezTo>
                    <a:pt x="81" y="120"/>
                    <a:pt x="81" y="118"/>
                    <a:pt x="81" y="117"/>
                  </a:cubicBezTo>
                  <a:cubicBezTo>
                    <a:pt x="80" y="116"/>
                    <a:pt x="79" y="113"/>
                    <a:pt x="79" y="111"/>
                  </a:cubicBezTo>
                  <a:cubicBezTo>
                    <a:pt x="79" y="109"/>
                    <a:pt x="79" y="108"/>
                    <a:pt x="76" y="107"/>
                  </a:cubicBezTo>
                  <a:cubicBezTo>
                    <a:pt x="73" y="107"/>
                    <a:pt x="74" y="106"/>
                    <a:pt x="75" y="103"/>
                  </a:cubicBezTo>
                  <a:cubicBezTo>
                    <a:pt x="75" y="101"/>
                    <a:pt x="75" y="99"/>
                    <a:pt x="74" y="97"/>
                  </a:cubicBezTo>
                  <a:cubicBezTo>
                    <a:pt x="72" y="95"/>
                    <a:pt x="72" y="94"/>
                    <a:pt x="71" y="92"/>
                  </a:cubicBezTo>
                  <a:cubicBezTo>
                    <a:pt x="70" y="90"/>
                    <a:pt x="72" y="89"/>
                    <a:pt x="72" y="87"/>
                  </a:cubicBezTo>
                  <a:cubicBezTo>
                    <a:pt x="71" y="84"/>
                    <a:pt x="69" y="86"/>
                    <a:pt x="68" y="87"/>
                  </a:cubicBezTo>
                  <a:cubicBezTo>
                    <a:pt x="66" y="88"/>
                    <a:pt x="66" y="88"/>
                    <a:pt x="63" y="89"/>
                  </a:cubicBezTo>
                  <a:cubicBezTo>
                    <a:pt x="60" y="90"/>
                    <a:pt x="63" y="89"/>
                    <a:pt x="61" y="88"/>
                  </a:cubicBezTo>
                  <a:cubicBezTo>
                    <a:pt x="60" y="87"/>
                    <a:pt x="59" y="87"/>
                    <a:pt x="59" y="86"/>
                  </a:cubicBezTo>
                  <a:cubicBezTo>
                    <a:pt x="60" y="86"/>
                    <a:pt x="60" y="85"/>
                    <a:pt x="60" y="83"/>
                  </a:cubicBezTo>
                  <a:cubicBezTo>
                    <a:pt x="60" y="81"/>
                    <a:pt x="61" y="82"/>
                    <a:pt x="62" y="82"/>
                  </a:cubicBezTo>
                  <a:cubicBezTo>
                    <a:pt x="63" y="82"/>
                    <a:pt x="63" y="79"/>
                    <a:pt x="63" y="78"/>
                  </a:cubicBezTo>
                  <a:cubicBezTo>
                    <a:pt x="63" y="76"/>
                    <a:pt x="62" y="75"/>
                    <a:pt x="63" y="72"/>
                  </a:cubicBezTo>
                  <a:cubicBezTo>
                    <a:pt x="63" y="70"/>
                    <a:pt x="65" y="69"/>
                    <a:pt x="65" y="68"/>
                  </a:cubicBezTo>
                  <a:cubicBezTo>
                    <a:pt x="66" y="67"/>
                    <a:pt x="67" y="64"/>
                    <a:pt x="67" y="62"/>
                  </a:cubicBezTo>
                  <a:cubicBezTo>
                    <a:pt x="66" y="60"/>
                    <a:pt x="65" y="62"/>
                    <a:pt x="63" y="62"/>
                  </a:cubicBezTo>
                  <a:cubicBezTo>
                    <a:pt x="62" y="62"/>
                    <a:pt x="62" y="59"/>
                    <a:pt x="60" y="58"/>
                  </a:cubicBezTo>
                  <a:cubicBezTo>
                    <a:pt x="57" y="56"/>
                    <a:pt x="59" y="56"/>
                    <a:pt x="59" y="54"/>
                  </a:cubicBezTo>
                  <a:cubicBezTo>
                    <a:pt x="58" y="51"/>
                    <a:pt x="58" y="52"/>
                    <a:pt x="56" y="50"/>
                  </a:cubicBezTo>
                  <a:cubicBezTo>
                    <a:pt x="54" y="49"/>
                    <a:pt x="55" y="47"/>
                    <a:pt x="55" y="45"/>
                  </a:cubicBezTo>
                  <a:cubicBezTo>
                    <a:pt x="54" y="44"/>
                    <a:pt x="53" y="44"/>
                    <a:pt x="52" y="43"/>
                  </a:cubicBezTo>
                  <a:cubicBezTo>
                    <a:pt x="51" y="42"/>
                    <a:pt x="49" y="42"/>
                    <a:pt x="49" y="40"/>
                  </a:cubicBezTo>
                  <a:cubicBezTo>
                    <a:pt x="49" y="38"/>
                    <a:pt x="50" y="37"/>
                    <a:pt x="50" y="35"/>
                  </a:cubicBezTo>
                  <a:cubicBezTo>
                    <a:pt x="50" y="33"/>
                    <a:pt x="47" y="29"/>
                    <a:pt x="46" y="27"/>
                  </a:cubicBezTo>
                  <a:cubicBezTo>
                    <a:pt x="46" y="26"/>
                    <a:pt x="47" y="24"/>
                    <a:pt x="47" y="22"/>
                  </a:cubicBezTo>
                  <a:cubicBezTo>
                    <a:pt x="47" y="21"/>
                    <a:pt x="48" y="16"/>
                    <a:pt x="49" y="14"/>
                  </a:cubicBezTo>
                  <a:cubicBezTo>
                    <a:pt x="50" y="13"/>
                    <a:pt x="50" y="8"/>
                    <a:pt x="50" y="6"/>
                  </a:cubicBezTo>
                  <a:cubicBezTo>
                    <a:pt x="50" y="6"/>
                    <a:pt x="50" y="4"/>
                    <a:pt x="50" y="3"/>
                  </a:cubicBezTo>
                  <a:cubicBezTo>
                    <a:pt x="44" y="2"/>
                    <a:pt x="39" y="1"/>
                    <a:pt x="34" y="0"/>
                  </a:cubicBezTo>
                  <a:cubicBezTo>
                    <a:pt x="33" y="5"/>
                    <a:pt x="28" y="28"/>
                    <a:pt x="28" y="29"/>
                  </a:cubicBezTo>
                  <a:cubicBezTo>
                    <a:pt x="28" y="31"/>
                    <a:pt x="24" y="51"/>
                    <a:pt x="23" y="52"/>
                  </a:cubicBezTo>
                  <a:cubicBezTo>
                    <a:pt x="22" y="54"/>
                    <a:pt x="22" y="61"/>
                    <a:pt x="22" y="62"/>
                  </a:cubicBezTo>
                  <a:cubicBezTo>
                    <a:pt x="23" y="63"/>
                    <a:pt x="22" y="65"/>
                    <a:pt x="22" y="66"/>
                  </a:cubicBezTo>
                  <a:cubicBezTo>
                    <a:pt x="22" y="67"/>
                    <a:pt x="22" y="72"/>
                    <a:pt x="24" y="74"/>
                  </a:cubicBezTo>
                  <a:cubicBezTo>
                    <a:pt x="27" y="76"/>
                    <a:pt x="27" y="80"/>
                    <a:pt x="26" y="81"/>
                  </a:cubicBezTo>
                  <a:cubicBezTo>
                    <a:pt x="25" y="82"/>
                    <a:pt x="22" y="86"/>
                    <a:pt x="22" y="87"/>
                  </a:cubicBezTo>
                  <a:cubicBezTo>
                    <a:pt x="22" y="88"/>
                    <a:pt x="20" y="89"/>
                    <a:pt x="19" y="91"/>
                  </a:cubicBezTo>
                  <a:cubicBezTo>
                    <a:pt x="18" y="92"/>
                    <a:pt x="18" y="93"/>
                    <a:pt x="18" y="94"/>
                  </a:cubicBezTo>
                  <a:cubicBezTo>
                    <a:pt x="18" y="94"/>
                    <a:pt x="9" y="101"/>
                    <a:pt x="9" y="103"/>
                  </a:cubicBezTo>
                  <a:cubicBezTo>
                    <a:pt x="9" y="106"/>
                    <a:pt x="9" y="107"/>
                    <a:pt x="12" y="108"/>
                  </a:cubicBezTo>
                  <a:cubicBezTo>
                    <a:pt x="14" y="110"/>
                    <a:pt x="13" y="112"/>
                    <a:pt x="12" y="113"/>
                  </a:cubicBezTo>
                  <a:cubicBezTo>
                    <a:pt x="11" y="114"/>
                    <a:pt x="12" y="115"/>
                    <a:pt x="11" y="116"/>
                  </a:cubicBezTo>
                  <a:cubicBezTo>
                    <a:pt x="11" y="117"/>
                    <a:pt x="9" y="120"/>
                    <a:pt x="9" y="121"/>
                  </a:cubicBezTo>
                  <a:cubicBezTo>
                    <a:pt x="9" y="122"/>
                    <a:pt x="2" y="153"/>
                    <a:pt x="0" y="160"/>
                  </a:cubicBezTo>
                  <a:cubicBezTo>
                    <a:pt x="32" y="167"/>
                    <a:pt x="67" y="174"/>
                    <a:pt x="103" y="179"/>
                  </a:cubicBezTo>
                  <a:cubicBezTo>
                    <a:pt x="112" y="120"/>
                    <a:pt x="112" y="120"/>
                    <a:pt x="112" y="120"/>
                  </a:cubicBezTo>
                  <a:cubicBezTo>
                    <a:pt x="111" y="120"/>
                    <a:pt x="110" y="119"/>
                    <a:pt x="110" y="118"/>
                  </a:cubicBezTo>
                  <a:close/>
                </a:path>
              </a:pathLst>
            </a:custGeom>
            <a:solidFill>
              <a:schemeClr val="accent1"/>
            </a:solidFill>
            <a:ln w="1270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7" name="Freeform 16">
              <a:extLst>
                <a:ext uri="{FF2B5EF4-FFF2-40B4-BE49-F238E27FC236}">
                  <a16:creationId xmlns:a16="http://schemas.microsoft.com/office/drawing/2014/main" id="{A39565C0-E01F-4BAD-8118-4C633D3C6506}"/>
                </a:ext>
              </a:extLst>
            </p:cNvPr>
            <p:cNvSpPr>
              <a:spLocks/>
            </p:cNvSpPr>
            <p:nvPr/>
          </p:nvSpPr>
          <p:spPr bwMode="auto">
            <a:xfrm>
              <a:off x="1636791" y="1179281"/>
              <a:ext cx="1025985" cy="644848"/>
            </a:xfrm>
            <a:custGeom>
              <a:avLst/>
              <a:gdLst>
                <a:gd name="T0" fmla="*/ 4 w 191"/>
                <a:gd name="T1" fmla="*/ 0 h 120"/>
                <a:gd name="T2" fmla="*/ 4 w 191"/>
                <a:gd name="T3" fmla="*/ 3 h 120"/>
                <a:gd name="T4" fmla="*/ 3 w 191"/>
                <a:gd name="T5" fmla="*/ 11 h 120"/>
                <a:gd name="T6" fmla="*/ 1 w 191"/>
                <a:gd name="T7" fmla="*/ 19 h 120"/>
                <a:gd name="T8" fmla="*/ 0 w 191"/>
                <a:gd name="T9" fmla="*/ 24 h 120"/>
                <a:gd name="T10" fmla="*/ 4 w 191"/>
                <a:gd name="T11" fmla="*/ 32 h 120"/>
                <a:gd name="T12" fmla="*/ 3 w 191"/>
                <a:gd name="T13" fmla="*/ 37 h 120"/>
                <a:gd name="T14" fmla="*/ 6 w 191"/>
                <a:gd name="T15" fmla="*/ 40 h 120"/>
                <a:gd name="T16" fmla="*/ 9 w 191"/>
                <a:gd name="T17" fmla="*/ 42 h 120"/>
                <a:gd name="T18" fmla="*/ 10 w 191"/>
                <a:gd name="T19" fmla="*/ 47 h 120"/>
                <a:gd name="T20" fmla="*/ 13 w 191"/>
                <a:gd name="T21" fmla="*/ 51 h 120"/>
                <a:gd name="T22" fmla="*/ 14 w 191"/>
                <a:gd name="T23" fmla="*/ 55 h 120"/>
                <a:gd name="T24" fmla="*/ 17 w 191"/>
                <a:gd name="T25" fmla="*/ 59 h 120"/>
                <a:gd name="T26" fmla="*/ 21 w 191"/>
                <a:gd name="T27" fmla="*/ 59 h 120"/>
                <a:gd name="T28" fmla="*/ 19 w 191"/>
                <a:gd name="T29" fmla="*/ 65 h 120"/>
                <a:gd name="T30" fmla="*/ 17 w 191"/>
                <a:gd name="T31" fmla="*/ 69 h 120"/>
                <a:gd name="T32" fmla="*/ 17 w 191"/>
                <a:gd name="T33" fmla="*/ 75 h 120"/>
                <a:gd name="T34" fmla="*/ 16 w 191"/>
                <a:gd name="T35" fmla="*/ 79 h 120"/>
                <a:gd name="T36" fmla="*/ 14 w 191"/>
                <a:gd name="T37" fmla="*/ 80 h 120"/>
                <a:gd name="T38" fmla="*/ 13 w 191"/>
                <a:gd name="T39" fmla="*/ 83 h 120"/>
                <a:gd name="T40" fmla="*/ 15 w 191"/>
                <a:gd name="T41" fmla="*/ 85 h 120"/>
                <a:gd name="T42" fmla="*/ 17 w 191"/>
                <a:gd name="T43" fmla="*/ 86 h 120"/>
                <a:gd name="T44" fmla="*/ 22 w 191"/>
                <a:gd name="T45" fmla="*/ 84 h 120"/>
                <a:gd name="T46" fmla="*/ 26 w 191"/>
                <a:gd name="T47" fmla="*/ 84 h 120"/>
                <a:gd name="T48" fmla="*/ 25 w 191"/>
                <a:gd name="T49" fmla="*/ 89 h 120"/>
                <a:gd name="T50" fmla="*/ 28 w 191"/>
                <a:gd name="T51" fmla="*/ 94 h 120"/>
                <a:gd name="T52" fmla="*/ 29 w 191"/>
                <a:gd name="T53" fmla="*/ 100 h 120"/>
                <a:gd name="T54" fmla="*/ 30 w 191"/>
                <a:gd name="T55" fmla="*/ 104 h 120"/>
                <a:gd name="T56" fmla="*/ 33 w 191"/>
                <a:gd name="T57" fmla="*/ 108 h 120"/>
                <a:gd name="T58" fmla="*/ 35 w 191"/>
                <a:gd name="T59" fmla="*/ 114 h 120"/>
                <a:gd name="T60" fmla="*/ 36 w 191"/>
                <a:gd name="T61" fmla="*/ 115 h 120"/>
                <a:gd name="T62" fmla="*/ 39 w 191"/>
                <a:gd name="T63" fmla="*/ 113 h 120"/>
                <a:gd name="T64" fmla="*/ 43 w 191"/>
                <a:gd name="T65" fmla="*/ 115 h 120"/>
                <a:gd name="T66" fmla="*/ 45 w 191"/>
                <a:gd name="T67" fmla="*/ 113 h 120"/>
                <a:gd name="T68" fmla="*/ 49 w 191"/>
                <a:gd name="T69" fmla="*/ 114 h 120"/>
                <a:gd name="T70" fmla="*/ 53 w 191"/>
                <a:gd name="T71" fmla="*/ 115 h 120"/>
                <a:gd name="T72" fmla="*/ 56 w 191"/>
                <a:gd name="T73" fmla="*/ 115 h 120"/>
                <a:gd name="T74" fmla="*/ 57 w 191"/>
                <a:gd name="T75" fmla="*/ 116 h 120"/>
                <a:gd name="T76" fmla="*/ 61 w 191"/>
                <a:gd name="T77" fmla="*/ 111 h 120"/>
                <a:gd name="T78" fmla="*/ 64 w 191"/>
                <a:gd name="T79" fmla="*/ 115 h 120"/>
                <a:gd name="T80" fmla="*/ 66 w 191"/>
                <a:gd name="T81" fmla="*/ 117 h 120"/>
                <a:gd name="T82" fmla="*/ 68 w 191"/>
                <a:gd name="T83" fmla="*/ 109 h 120"/>
                <a:gd name="T84" fmla="*/ 69 w 191"/>
                <a:gd name="T85" fmla="*/ 106 h 120"/>
                <a:gd name="T86" fmla="*/ 184 w 191"/>
                <a:gd name="T87" fmla="*/ 118 h 120"/>
                <a:gd name="T88" fmla="*/ 191 w 191"/>
                <a:gd name="T89" fmla="*/ 26 h 120"/>
                <a:gd name="T90" fmla="*/ 4 w 191"/>
                <a:gd name="T9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1" h="120">
                  <a:moveTo>
                    <a:pt x="4" y="0"/>
                  </a:moveTo>
                  <a:cubicBezTo>
                    <a:pt x="4" y="1"/>
                    <a:pt x="4" y="3"/>
                    <a:pt x="4" y="3"/>
                  </a:cubicBezTo>
                  <a:cubicBezTo>
                    <a:pt x="4" y="5"/>
                    <a:pt x="4" y="10"/>
                    <a:pt x="3" y="11"/>
                  </a:cubicBezTo>
                  <a:cubicBezTo>
                    <a:pt x="2" y="13"/>
                    <a:pt x="1" y="18"/>
                    <a:pt x="1" y="19"/>
                  </a:cubicBezTo>
                  <a:cubicBezTo>
                    <a:pt x="1" y="21"/>
                    <a:pt x="0" y="23"/>
                    <a:pt x="0" y="24"/>
                  </a:cubicBezTo>
                  <a:cubicBezTo>
                    <a:pt x="1" y="26"/>
                    <a:pt x="4" y="30"/>
                    <a:pt x="4" y="32"/>
                  </a:cubicBezTo>
                  <a:cubicBezTo>
                    <a:pt x="4" y="34"/>
                    <a:pt x="3" y="35"/>
                    <a:pt x="3" y="37"/>
                  </a:cubicBezTo>
                  <a:cubicBezTo>
                    <a:pt x="3" y="39"/>
                    <a:pt x="5" y="39"/>
                    <a:pt x="6" y="40"/>
                  </a:cubicBezTo>
                  <a:cubicBezTo>
                    <a:pt x="7" y="41"/>
                    <a:pt x="8" y="41"/>
                    <a:pt x="9" y="42"/>
                  </a:cubicBezTo>
                  <a:cubicBezTo>
                    <a:pt x="9" y="44"/>
                    <a:pt x="8" y="46"/>
                    <a:pt x="10" y="47"/>
                  </a:cubicBezTo>
                  <a:cubicBezTo>
                    <a:pt x="12" y="49"/>
                    <a:pt x="12" y="48"/>
                    <a:pt x="13" y="51"/>
                  </a:cubicBezTo>
                  <a:cubicBezTo>
                    <a:pt x="13" y="53"/>
                    <a:pt x="11" y="53"/>
                    <a:pt x="14" y="55"/>
                  </a:cubicBezTo>
                  <a:cubicBezTo>
                    <a:pt x="16" y="56"/>
                    <a:pt x="16" y="59"/>
                    <a:pt x="17" y="59"/>
                  </a:cubicBezTo>
                  <a:cubicBezTo>
                    <a:pt x="19" y="59"/>
                    <a:pt x="20" y="57"/>
                    <a:pt x="21" y="59"/>
                  </a:cubicBezTo>
                  <a:cubicBezTo>
                    <a:pt x="21" y="61"/>
                    <a:pt x="20" y="64"/>
                    <a:pt x="19" y="65"/>
                  </a:cubicBezTo>
                  <a:cubicBezTo>
                    <a:pt x="19" y="66"/>
                    <a:pt x="17" y="67"/>
                    <a:pt x="17" y="69"/>
                  </a:cubicBezTo>
                  <a:cubicBezTo>
                    <a:pt x="16" y="72"/>
                    <a:pt x="17" y="73"/>
                    <a:pt x="17" y="75"/>
                  </a:cubicBezTo>
                  <a:cubicBezTo>
                    <a:pt x="17" y="76"/>
                    <a:pt x="17" y="79"/>
                    <a:pt x="16" y="79"/>
                  </a:cubicBezTo>
                  <a:cubicBezTo>
                    <a:pt x="15" y="79"/>
                    <a:pt x="14" y="78"/>
                    <a:pt x="14" y="80"/>
                  </a:cubicBezTo>
                  <a:cubicBezTo>
                    <a:pt x="14" y="82"/>
                    <a:pt x="14" y="83"/>
                    <a:pt x="13" y="83"/>
                  </a:cubicBezTo>
                  <a:cubicBezTo>
                    <a:pt x="13" y="84"/>
                    <a:pt x="14" y="84"/>
                    <a:pt x="15" y="85"/>
                  </a:cubicBezTo>
                  <a:cubicBezTo>
                    <a:pt x="17" y="86"/>
                    <a:pt x="14" y="87"/>
                    <a:pt x="17" y="86"/>
                  </a:cubicBezTo>
                  <a:cubicBezTo>
                    <a:pt x="20" y="85"/>
                    <a:pt x="20" y="85"/>
                    <a:pt x="22" y="84"/>
                  </a:cubicBezTo>
                  <a:cubicBezTo>
                    <a:pt x="23" y="83"/>
                    <a:pt x="25" y="81"/>
                    <a:pt x="26" y="84"/>
                  </a:cubicBezTo>
                  <a:cubicBezTo>
                    <a:pt x="26" y="86"/>
                    <a:pt x="24" y="87"/>
                    <a:pt x="25" y="89"/>
                  </a:cubicBezTo>
                  <a:cubicBezTo>
                    <a:pt x="26" y="91"/>
                    <a:pt x="26" y="92"/>
                    <a:pt x="28" y="94"/>
                  </a:cubicBezTo>
                  <a:cubicBezTo>
                    <a:pt x="29" y="96"/>
                    <a:pt x="29" y="98"/>
                    <a:pt x="29" y="100"/>
                  </a:cubicBezTo>
                  <a:cubicBezTo>
                    <a:pt x="28" y="103"/>
                    <a:pt x="27" y="104"/>
                    <a:pt x="30" y="104"/>
                  </a:cubicBezTo>
                  <a:cubicBezTo>
                    <a:pt x="33" y="105"/>
                    <a:pt x="33" y="106"/>
                    <a:pt x="33" y="108"/>
                  </a:cubicBezTo>
                  <a:cubicBezTo>
                    <a:pt x="33" y="110"/>
                    <a:pt x="34" y="113"/>
                    <a:pt x="35" y="114"/>
                  </a:cubicBezTo>
                  <a:cubicBezTo>
                    <a:pt x="35" y="115"/>
                    <a:pt x="35" y="117"/>
                    <a:pt x="36" y="115"/>
                  </a:cubicBezTo>
                  <a:cubicBezTo>
                    <a:pt x="38" y="114"/>
                    <a:pt x="37" y="113"/>
                    <a:pt x="39" y="113"/>
                  </a:cubicBezTo>
                  <a:cubicBezTo>
                    <a:pt x="41" y="114"/>
                    <a:pt x="41" y="115"/>
                    <a:pt x="43" y="115"/>
                  </a:cubicBezTo>
                  <a:cubicBezTo>
                    <a:pt x="44" y="115"/>
                    <a:pt x="45" y="114"/>
                    <a:pt x="45" y="113"/>
                  </a:cubicBezTo>
                  <a:cubicBezTo>
                    <a:pt x="46" y="113"/>
                    <a:pt x="47" y="112"/>
                    <a:pt x="49" y="114"/>
                  </a:cubicBezTo>
                  <a:cubicBezTo>
                    <a:pt x="50" y="115"/>
                    <a:pt x="51" y="115"/>
                    <a:pt x="53" y="115"/>
                  </a:cubicBezTo>
                  <a:cubicBezTo>
                    <a:pt x="55" y="115"/>
                    <a:pt x="54" y="114"/>
                    <a:pt x="56" y="115"/>
                  </a:cubicBezTo>
                  <a:cubicBezTo>
                    <a:pt x="57" y="116"/>
                    <a:pt x="55" y="118"/>
                    <a:pt x="57" y="116"/>
                  </a:cubicBezTo>
                  <a:cubicBezTo>
                    <a:pt x="60" y="114"/>
                    <a:pt x="59" y="110"/>
                    <a:pt x="61" y="111"/>
                  </a:cubicBezTo>
                  <a:cubicBezTo>
                    <a:pt x="62" y="112"/>
                    <a:pt x="64" y="112"/>
                    <a:pt x="64" y="115"/>
                  </a:cubicBezTo>
                  <a:cubicBezTo>
                    <a:pt x="64" y="116"/>
                    <a:pt x="65" y="117"/>
                    <a:pt x="66" y="117"/>
                  </a:cubicBezTo>
                  <a:cubicBezTo>
                    <a:pt x="68" y="109"/>
                    <a:pt x="68" y="109"/>
                    <a:pt x="68" y="109"/>
                  </a:cubicBezTo>
                  <a:cubicBezTo>
                    <a:pt x="68" y="109"/>
                    <a:pt x="68" y="106"/>
                    <a:pt x="69" y="106"/>
                  </a:cubicBezTo>
                  <a:cubicBezTo>
                    <a:pt x="70" y="106"/>
                    <a:pt x="173" y="120"/>
                    <a:pt x="184" y="118"/>
                  </a:cubicBezTo>
                  <a:cubicBezTo>
                    <a:pt x="191" y="26"/>
                    <a:pt x="191" y="26"/>
                    <a:pt x="191" y="26"/>
                  </a:cubicBezTo>
                  <a:cubicBezTo>
                    <a:pt x="121" y="21"/>
                    <a:pt x="56" y="10"/>
                    <a:pt x="4" y="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8" name="Freeform 17">
              <a:extLst>
                <a:ext uri="{FF2B5EF4-FFF2-40B4-BE49-F238E27FC236}">
                  <a16:creationId xmlns:a16="http://schemas.microsoft.com/office/drawing/2014/main" id="{F360DF3D-FC94-4D41-81CE-6359813938D3}"/>
                </a:ext>
              </a:extLst>
            </p:cNvPr>
            <p:cNvSpPr>
              <a:spLocks/>
            </p:cNvSpPr>
            <p:nvPr/>
          </p:nvSpPr>
          <p:spPr bwMode="auto">
            <a:xfrm>
              <a:off x="1921400" y="1749494"/>
              <a:ext cx="703561" cy="575188"/>
            </a:xfrm>
            <a:custGeom>
              <a:avLst/>
              <a:gdLst>
                <a:gd name="T0" fmla="*/ 16 w 131"/>
                <a:gd name="T1" fmla="*/ 0 h 107"/>
                <a:gd name="T2" fmla="*/ 15 w 131"/>
                <a:gd name="T3" fmla="*/ 3 h 107"/>
                <a:gd name="T4" fmla="*/ 4 w 131"/>
                <a:gd name="T5" fmla="*/ 70 h 107"/>
                <a:gd name="T6" fmla="*/ 0 w 131"/>
                <a:gd name="T7" fmla="*/ 93 h 107"/>
                <a:gd name="T8" fmla="*/ 35 w 131"/>
                <a:gd name="T9" fmla="*/ 97 h 107"/>
                <a:gd name="T10" fmla="*/ 36 w 131"/>
                <a:gd name="T11" fmla="*/ 98 h 107"/>
                <a:gd name="T12" fmla="*/ 36 w 131"/>
                <a:gd name="T13" fmla="*/ 97 h 107"/>
                <a:gd name="T14" fmla="*/ 124 w 131"/>
                <a:gd name="T15" fmla="*/ 107 h 107"/>
                <a:gd name="T16" fmla="*/ 131 w 131"/>
                <a:gd name="T17" fmla="*/ 12 h 107"/>
                <a:gd name="T18" fmla="*/ 16 w 131"/>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07">
                  <a:moveTo>
                    <a:pt x="16" y="0"/>
                  </a:moveTo>
                  <a:cubicBezTo>
                    <a:pt x="15" y="0"/>
                    <a:pt x="15" y="3"/>
                    <a:pt x="15" y="3"/>
                  </a:cubicBezTo>
                  <a:cubicBezTo>
                    <a:pt x="4" y="70"/>
                    <a:pt x="4" y="70"/>
                    <a:pt x="4" y="70"/>
                  </a:cubicBezTo>
                  <a:cubicBezTo>
                    <a:pt x="0" y="93"/>
                    <a:pt x="0" y="93"/>
                    <a:pt x="0" y="93"/>
                  </a:cubicBezTo>
                  <a:cubicBezTo>
                    <a:pt x="35" y="97"/>
                    <a:pt x="35" y="97"/>
                    <a:pt x="35" y="97"/>
                  </a:cubicBezTo>
                  <a:cubicBezTo>
                    <a:pt x="36" y="98"/>
                    <a:pt x="36" y="98"/>
                    <a:pt x="36" y="98"/>
                  </a:cubicBezTo>
                  <a:cubicBezTo>
                    <a:pt x="36" y="97"/>
                    <a:pt x="36" y="97"/>
                    <a:pt x="36" y="97"/>
                  </a:cubicBezTo>
                  <a:cubicBezTo>
                    <a:pt x="36" y="97"/>
                    <a:pt x="88" y="104"/>
                    <a:pt x="124" y="107"/>
                  </a:cubicBezTo>
                  <a:cubicBezTo>
                    <a:pt x="131" y="12"/>
                    <a:pt x="131" y="12"/>
                    <a:pt x="131" y="12"/>
                  </a:cubicBezTo>
                  <a:cubicBezTo>
                    <a:pt x="120" y="14"/>
                    <a:pt x="17" y="0"/>
                    <a:pt x="16" y="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09" name="Freeform 18">
              <a:extLst>
                <a:ext uri="{FF2B5EF4-FFF2-40B4-BE49-F238E27FC236}">
                  <a16:creationId xmlns:a16="http://schemas.microsoft.com/office/drawing/2014/main" id="{0C5C9513-3D95-4882-B7C7-421D208C6DE3}"/>
                </a:ext>
              </a:extLst>
            </p:cNvPr>
            <p:cNvSpPr>
              <a:spLocks/>
            </p:cNvSpPr>
            <p:nvPr/>
          </p:nvSpPr>
          <p:spPr bwMode="auto">
            <a:xfrm>
              <a:off x="2629936" y="1319595"/>
              <a:ext cx="660770" cy="408006"/>
            </a:xfrm>
            <a:custGeom>
              <a:avLst/>
              <a:gdLst>
                <a:gd name="T0" fmla="*/ 123 w 123"/>
                <a:gd name="T1" fmla="*/ 75 h 76"/>
                <a:gd name="T2" fmla="*/ 123 w 123"/>
                <a:gd name="T3" fmla="*/ 74 h 76"/>
                <a:gd name="T4" fmla="*/ 122 w 123"/>
                <a:gd name="T5" fmla="*/ 66 h 76"/>
                <a:gd name="T6" fmla="*/ 120 w 123"/>
                <a:gd name="T7" fmla="*/ 63 h 76"/>
                <a:gd name="T8" fmla="*/ 118 w 123"/>
                <a:gd name="T9" fmla="*/ 52 h 76"/>
                <a:gd name="T10" fmla="*/ 118 w 123"/>
                <a:gd name="T11" fmla="*/ 44 h 76"/>
                <a:gd name="T12" fmla="*/ 118 w 123"/>
                <a:gd name="T13" fmla="*/ 35 h 76"/>
                <a:gd name="T14" fmla="*/ 114 w 123"/>
                <a:gd name="T15" fmla="*/ 23 h 76"/>
                <a:gd name="T16" fmla="*/ 114 w 123"/>
                <a:gd name="T17" fmla="*/ 12 h 76"/>
                <a:gd name="T18" fmla="*/ 114 w 123"/>
                <a:gd name="T19" fmla="*/ 9 h 76"/>
                <a:gd name="T20" fmla="*/ 112 w 123"/>
                <a:gd name="T21" fmla="*/ 3 h 76"/>
                <a:gd name="T22" fmla="*/ 6 w 123"/>
                <a:gd name="T23" fmla="*/ 0 h 76"/>
                <a:gd name="T24" fmla="*/ 0 w 123"/>
                <a:gd name="T25" fmla="*/ 71 h 76"/>
                <a:gd name="T26" fmla="*/ 123 w 123"/>
                <a:gd name="T27" fmla="*/ 7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76">
                  <a:moveTo>
                    <a:pt x="123" y="75"/>
                  </a:moveTo>
                  <a:cubicBezTo>
                    <a:pt x="123" y="75"/>
                    <a:pt x="123" y="74"/>
                    <a:pt x="123" y="74"/>
                  </a:cubicBezTo>
                  <a:cubicBezTo>
                    <a:pt x="122" y="72"/>
                    <a:pt x="123" y="66"/>
                    <a:pt x="122" y="66"/>
                  </a:cubicBezTo>
                  <a:cubicBezTo>
                    <a:pt x="121" y="65"/>
                    <a:pt x="120" y="65"/>
                    <a:pt x="120" y="63"/>
                  </a:cubicBezTo>
                  <a:cubicBezTo>
                    <a:pt x="120" y="61"/>
                    <a:pt x="118" y="55"/>
                    <a:pt x="118" y="52"/>
                  </a:cubicBezTo>
                  <a:cubicBezTo>
                    <a:pt x="118" y="50"/>
                    <a:pt x="118" y="48"/>
                    <a:pt x="118" y="44"/>
                  </a:cubicBezTo>
                  <a:cubicBezTo>
                    <a:pt x="118" y="41"/>
                    <a:pt x="119" y="37"/>
                    <a:pt x="118" y="35"/>
                  </a:cubicBezTo>
                  <a:cubicBezTo>
                    <a:pt x="117" y="34"/>
                    <a:pt x="115" y="28"/>
                    <a:pt x="114" y="23"/>
                  </a:cubicBezTo>
                  <a:cubicBezTo>
                    <a:pt x="112" y="19"/>
                    <a:pt x="114" y="14"/>
                    <a:pt x="114" y="12"/>
                  </a:cubicBezTo>
                  <a:cubicBezTo>
                    <a:pt x="115" y="11"/>
                    <a:pt x="115" y="10"/>
                    <a:pt x="114" y="9"/>
                  </a:cubicBezTo>
                  <a:cubicBezTo>
                    <a:pt x="113" y="8"/>
                    <a:pt x="112" y="5"/>
                    <a:pt x="112" y="3"/>
                  </a:cubicBezTo>
                  <a:cubicBezTo>
                    <a:pt x="77" y="4"/>
                    <a:pt x="41" y="3"/>
                    <a:pt x="6" y="0"/>
                  </a:cubicBezTo>
                  <a:cubicBezTo>
                    <a:pt x="0" y="71"/>
                    <a:pt x="0" y="71"/>
                    <a:pt x="0" y="71"/>
                  </a:cubicBezTo>
                  <a:cubicBezTo>
                    <a:pt x="11" y="71"/>
                    <a:pt x="92" y="76"/>
                    <a:pt x="123" y="75"/>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0" name="Freeform 19">
              <a:extLst>
                <a:ext uri="{FF2B5EF4-FFF2-40B4-BE49-F238E27FC236}">
                  <a16:creationId xmlns:a16="http://schemas.microsoft.com/office/drawing/2014/main" id="{4F73FCA1-0FF0-4C85-A752-861A1159F153}"/>
                </a:ext>
              </a:extLst>
            </p:cNvPr>
            <p:cNvSpPr>
              <a:spLocks/>
            </p:cNvSpPr>
            <p:nvPr/>
          </p:nvSpPr>
          <p:spPr bwMode="auto">
            <a:xfrm>
              <a:off x="2604063" y="1700732"/>
              <a:ext cx="702566" cy="462738"/>
            </a:xfrm>
            <a:custGeom>
              <a:avLst/>
              <a:gdLst>
                <a:gd name="T0" fmla="*/ 96 w 131"/>
                <a:gd name="T1" fmla="*/ 73 h 86"/>
                <a:gd name="T2" fmla="*/ 98 w 131"/>
                <a:gd name="T3" fmla="*/ 75 h 86"/>
                <a:gd name="T4" fmla="*/ 101 w 131"/>
                <a:gd name="T5" fmla="*/ 77 h 86"/>
                <a:gd name="T6" fmla="*/ 104 w 131"/>
                <a:gd name="T7" fmla="*/ 78 h 86"/>
                <a:gd name="T8" fmla="*/ 105 w 131"/>
                <a:gd name="T9" fmla="*/ 77 h 86"/>
                <a:gd name="T10" fmla="*/ 107 w 131"/>
                <a:gd name="T11" fmla="*/ 76 h 86"/>
                <a:gd name="T12" fmla="*/ 116 w 131"/>
                <a:gd name="T13" fmla="*/ 76 h 86"/>
                <a:gd name="T14" fmla="*/ 118 w 131"/>
                <a:gd name="T15" fmla="*/ 78 h 86"/>
                <a:gd name="T16" fmla="*/ 124 w 131"/>
                <a:gd name="T17" fmla="*/ 80 h 86"/>
                <a:gd name="T18" fmla="*/ 127 w 131"/>
                <a:gd name="T19" fmla="*/ 82 h 86"/>
                <a:gd name="T20" fmla="*/ 130 w 131"/>
                <a:gd name="T21" fmla="*/ 85 h 86"/>
                <a:gd name="T22" fmla="*/ 131 w 131"/>
                <a:gd name="T23" fmla="*/ 85 h 86"/>
                <a:gd name="T24" fmla="*/ 129 w 131"/>
                <a:gd name="T25" fmla="*/ 82 h 86"/>
                <a:gd name="T26" fmla="*/ 127 w 131"/>
                <a:gd name="T27" fmla="*/ 78 h 86"/>
                <a:gd name="T28" fmla="*/ 130 w 131"/>
                <a:gd name="T29" fmla="*/ 74 h 86"/>
                <a:gd name="T30" fmla="*/ 130 w 131"/>
                <a:gd name="T31" fmla="*/ 70 h 86"/>
                <a:gd name="T32" fmla="*/ 129 w 131"/>
                <a:gd name="T33" fmla="*/ 68 h 86"/>
                <a:gd name="T34" fmla="*/ 128 w 131"/>
                <a:gd name="T35" fmla="*/ 65 h 86"/>
                <a:gd name="T36" fmla="*/ 128 w 131"/>
                <a:gd name="T37" fmla="*/ 61 h 86"/>
                <a:gd name="T38" fmla="*/ 130 w 131"/>
                <a:gd name="T39" fmla="*/ 61 h 86"/>
                <a:gd name="T40" fmla="*/ 130 w 131"/>
                <a:gd name="T41" fmla="*/ 18 h 86"/>
                <a:gd name="T42" fmla="*/ 127 w 131"/>
                <a:gd name="T43" fmla="*/ 17 h 86"/>
                <a:gd name="T44" fmla="*/ 125 w 131"/>
                <a:gd name="T45" fmla="*/ 15 h 86"/>
                <a:gd name="T46" fmla="*/ 124 w 131"/>
                <a:gd name="T47" fmla="*/ 13 h 86"/>
                <a:gd name="T48" fmla="*/ 125 w 131"/>
                <a:gd name="T49" fmla="*/ 10 h 86"/>
                <a:gd name="T50" fmla="*/ 128 w 131"/>
                <a:gd name="T51" fmla="*/ 4 h 86"/>
                <a:gd name="T52" fmla="*/ 5 w 131"/>
                <a:gd name="T53" fmla="*/ 0 h 86"/>
                <a:gd name="T54" fmla="*/ 4 w 131"/>
                <a:gd name="T55" fmla="*/ 21 h 86"/>
                <a:gd name="T56" fmla="*/ 0 w 131"/>
                <a:gd name="T57" fmla="*/ 68 h 86"/>
                <a:gd name="T58" fmla="*/ 96 w 131"/>
                <a:gd name="T59" fmla="*/ 7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1" h="86">
                  <a:moveTo>
                    <a:pt x="96" y="73"/>
                  </a:moveTo>
                  <a:cubicBezTo>
                    <a:pt x="96" y="73"/>
                    <a:pt x="98" y="74"/>
                    <a:pt x="98" y="75"/>
                  </a:cubicBezTo>
                  <a:cubicBezTo>
                    <a:pt x="99" y="76"/>
                    <a:pt x="99" y="77"/>
                    <a:pt x="101" y="77"/>
                  </a:cubicBezTo>
                  <a:cubicBezTo>
                    <a:pt x="102" y="77"/>
                    <a:pt x="103" y="78"/>
                    <a:pt x="104" y="78"/>
                  </a:cubicBezTo>
                  <a:cubicBezTo>
                    <a:pt x="104" y="79"/>
                    <a:pt x="104" y="79"/>
                    <a:pt x="105" y="77"/>
                  </a:cubicBezTo>
                  <a:cubicBezTo>
                    <a:pt x="106" y="76"/>
                    <a:pt x="106" y="76"/>
                    <a:pt x="107" y="76"/>
                  </a:cubicBezTo>
                  <a:cubicBezTo>
                    <a:pt x="109" y="76"/>
                    <a:pt x="115" y="75"/>
                    <a:pt x="116" y="76"/>
                  </a:cubicBezTo>
                  <a:cubicBezTo>
                    <a:pt x="117" y="77"/>
                    <a:pt x="117" y="78"/>
                    <a:pt x="118" y="78"/>
                  </a:cubicBezTo>
                  <a:cubicBezTo>
                    <a:pt x="120" y="78"/>
                    <a:pt x="123" y="79"/>
                    <a:pt x="124" y="80"/>
                  </a:cubicBezTo>
                  <a:cubicBezTo>
                    <a:pt x="125" y="81"/>
                    <a:pt x="126" y="82"/>
                    <a:pt x="127" y="82"/>
                  </a:cubicBezTo>
                  <a:cubicBezTo>
                    <a:pt x="127" y="82"/>
                    <a:pt x="128" y="86"/>
                    <a:pt x="130" y="85"/>
                  </a:cubicBezTo>
                  <a:cubicBezTo>
                    <a:pt x="130" y="85"/>
                    <a:pt x="130" y="85"/>
                    <a:pt x="131" y="85"/>
                  </a:cubicBezTo>
                  <a:cubicBezTo>
                    <a:pt x="131" y="84"/>
                    <a:pt x="130" y="83"/>
                    <a:pt x="129" y="82"/>
                  </a:cubicBezTo>
                  <a:cubicBezTo>
                    <a:pt x="128" y="79"/>
                    <a:pt x="126" y="80"/>
                    <a:pt x="127" y="78"/>
                  </a:cubicBezTo>
                  <a:cubicBezTo>
                    <a:pt x="128" y="76"/>
                    <a:pt x="129" y="76"/>
                    <a:pt x="130" y="74"/>
                  </a:cubicBezTo>
                  <a:cubicBezTo>
                    <a:pt x="130" y="71"/>
                    <a:pt x="129" y="71"/>
                    <a:pt x="130" y="70"/>
                  </a:cubicBezTo>
                  <a:cubicBezTo>
                    <a:pt x="131" y="69"/>
                    <a:pt x="130" y="69"/>
                    <a:pt x="129" y="68"/>
                  </a:cubicBezTo>
                  <a:cubicBezTo>
                    <a:pt x="128" y="67"/>
                    <a:pt x="126" y="66"/>
                    <a:pt x="128" y="65"/>
                  </a:cubicBezTo>
                  <a:cubicBezTo>
                    <a:pt x="129" y="65"/>
                    <a:pt x="127" y="63"/>
                    <a:pt x="128" y="61"/>
                  </a:cubicBezTo>
                  <a:cubicBezTo>
                    <a:pt x="129" y="60"/>
                    <a:pt x="130" y="61"/>
                    <a:pt x="130" y="61"/>
                  </a:cubicBezTo>
                  <a:cubicBezTo>
                    <a:pt x="130" y="18"/>
                    <a:pt x="130" y="18"/>
                    <a:pt x="130" y="18"/>
                  </a:cubicBezTo>
                  <a:cubicBezTo>
                    <a:pt x="130" y="18"/>
                    <a:pt x="128" y="17"/>
                    <a:pt x="127" y="17"/>
                  </a:cubicBezTo>
                  <a:cubicBezTo>
                    <a:pt x="126" y="17"/>
                    <a:pt x="125" y="17"/>
                    <a:pt x="125" y="15"/>
                  </a:cubicBezTo>
                  <a:cubicBezTo>
                    <a:pt x="125" y="14"/>
                    <a:pt x="124" y="14"/>
                    <a:pt x="124" y="13"/>
                  </a:cubicBezTo>
                  <a:cubicBezTo>
                    <a:pt x="123" y="12"/>
                    <a:pt x="123" y="11"/>
                    <a:pt x="125" y="10"/>
                  </a:cubicBezTo>
                  <a:cubicBezTo>
                    <a:pt x="126" y="9"/>
                    <a:pt x="127" y="7"/>
                    <a:pt x="128" y="4"/>
                  </a:cubicBezTo>
                  <a:cubicBezTo>
                    <a:pt x="97" y="5"/>
                    <a:pt x="16" y="0"/>
                    <a:pt x="5" y="0"/>
                  </a:cubicBezTo>
                  <a:cubicBezTo>
                    <a:pt x="4" y="21"/>
                    <a:pt x="4" y="21"/>
                    <a:pt x="4" y="21"/>
                  </a:cubicBezTo>
                  <a:cubicBezTo>
                    <a:pt x="0" y="68"/>
                    <a:pt x="0" y="68"/>
                    <a:pt x="0" y="68"/>
                  </a:cubicBezTo>
                  <a:cubicBezTo>
                    <a:pt x="12" y="69"/>
                    <a:pt x="77" y="73"/>
                    <a:pt x="96" y="73"/>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1" name="Freeform 20">
              <a:extLst>
                <a:ext uri="{FF2B5EF4-FFF2-40B4-BE49-F238E27FC236}">
                  <a16:creationId xmlns:a16="http://schemas.microsoft.com/office/drawing/2014/main" id="{E3AC9A1B-6373-4924-B168-D7E4220D5AC9}"/>
                </a:ext>
              </a:extLst>
            </p:cNvPr>
            <p:cNvSpPr>
              <a:spLocks/>
            </p:cNvSpPr>
            <p:nvPr/>
          </p:nvSpPr>
          <p:spPr bwMode="auto">
            <a:xfrm>
              <a:off x="2587145" y="2065947"/>
              <a:ext cx="826958" cy="413976"/>
            </a:xfrm>
            <a:custGeom>
              <a:avLst/>
              <a:gdLst>
                <a:gd name="T0" fmla="*/ 154 w 154"/>
                <a:gd name="T1" fmla="*/ 75 h 77"/>
                <a:gd name="T2" fmla="*/ 153 w 154"/>
                <a:gd name="T3" fmla="*/ 74 h 77"/>
                <a:gd name="T4" fmla="*/ 151 w 154"/>
                <a:gd name="T5" fmla="*/ 73 h 77"/>
                <a:gd name="T6" fmla="*/ 151 w 154"/>
                <a:gd name="T7" fmla="*/ 69 h 77"/>
                <a:gd name="T8" fmla="*/ 147 w 154"/>
                <a:gd name="T9" fmla="*/ 65 h 77"/>
                <a:gd name="T10" fmla="*/ 146 w 154"/>
                <a:gd name="T11" fmla="*/ 63 h 77"/>
                <a:gd name="T12" fmla="*/ 145 w 154"/>
                <a:gd name="T13" fmla="*/ 59 h 77"/>
                <a:gd name="T14" fmla="*/ 144 w 154"/>
                <a:gd name="T15" fmla="*/ 59 h 77"/>
                <a:gd name="T16" fmla="*/ 144 w 154"/>
                <a:gd name="T17" fmla="*/ 52 h 77"/>
                <a:gd name="T18" fmla="*/ 144 w 154"/>
                <a:gd name="T19" fmla="*/ 49 h 77"/>
                <a:gd name="T20" fmla="*/ 144 w 154"/>
                <a:gd name="T21" fmla="*/ 46 h 77"/>
                <a:gd name="T22" fmla="*/ 143 w 154"/>
                <a:gd name="T23" fmla="*/ 44 h 77"/>
                <a:gd name="T24" fmla="*/ 142 w 154"/>
                <a:gd name="T25" fmla="*/ 42 h 77"/>
                <a:gd name="T26" fmla="*/ 142 w 154"/>
                <a:gd name="T27" fmla="*/ 40 h 77"/>
                <a:gd name="T28" fmla="*/ 141 w 154"/>
                <a:gd name="T29" fmla="*/ 39 h 77"/>
                <a:gd name="T30" fmla="*/ 140 w 154"/>
                <a:gd name="T31" fmla="*/ 38 h 77"/>
                <a:gd name="T32" fmla="*/ 139 w 154"/>
                <a:gd name="T33" fmla="*/ 31 h 77"/>
                <a:gd name="T34" fmla="*/ 137 w 154"/>
                <a:gd name="T35" fmla="*/ 26 h 77"/>
                <a:gd name="T36" fmla="*/ 135 w 154"/>
                <a:gd name="T37" fmla="*/ 23 h 77"/>
                <a:gd name="T38" fmla="*/ 134 w 154"/>
                <a:gd name="T39" fmla="*/ 19 h 77"/>
                <a:gd name="T40" fmla="*/ 134 w 154"/>
                <a:gd name="T41" fmla="*/ 17 h 77"/>
                <a:gd name="T42" fmla="*/ 133 w 154"/>
                <a:gd name="T43" fmla="*/ 17 h 77"/>
                <a:gd name="T44" fmla="*/ 130 w 154"/>
                <a:gd name="T45" fmla="*/ 14 h 77"/>
                <a:gd name="T46" fmla="*/ 127 w 154"/>
                <a:gd name="T47" fmla="*/ 12 h 77"/>
                <a:gd name="T48" fmla="*/ 121 w 154"/>
                <a:gd name="T49" fmla="*/ 10 h 77"/>
                <a:gd name="T50" fmla="*/ 119 w 154"/>
                <a:gd name="T51" fmla="*/ 8 h 77"/>
                <a:gd name="T52" fmla="*/ 110 w 154"/>
                <a:gd name="T53" fmla="*/ 8 h 77"/>
                <a:gd name="T54" fmla="*/ 108 w 154"/>
                <a:gd name="T55" fmla="*/ 9 h 77"/>
                <a:gd name="T56" fmla="*/ 107 w 154"/>
                <a:gd name="T57" fmla="*/ 10 h 77"/>
                <a:gd name="T58" fmla="*/ 104 w 154"/>
                <a:gd name="T59" fmla="*/ 9 h 77"/>
                <a:gd name="T60" fmla="*/ 101 w 154"/>
                <a:gd name="T61" fmla="*/ 7 h 77"/>
                <a:gd name="T62" fmla="*/ 99 w 154"/>
                <a:gd name="T63" fmla="*/ 5 h 77"/>
                <a:gd name="T64" fmla="*/ 3 w 154"/>
                <a:gd name="T65" fmla="*/ 0 h 77"/>
                <a:gd name="T66" fmla="*/ 0 w 154"/>
                <a:gd name="T67" fmla="*/ 48 h 77"/>
                <a:gd name="T68" fmla="*/ 31 w 154"/>
                <a:gd name="T69" fmla="*/ 49 h 77"/>
                <a:gd name="T70" fmla="*/ 35 w 154"/>
                <a:gd name="T71" fmla="*/ 51 h 77"/>
                <a:gd name="T72" fmla="*/ 34 w 154"/>
                <a:gd name="T73" fmla="*/ 73 h 77"/>
                <a:gd name="T74" fmla="*/ 154 w 154"/>
                <a:gd name="T75" fmla="*/ 7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77">
                  <a:moveTo>
                    <a:pt x="154" y="75"/>
                  </a:moveTo>
                  <a:cubicBezTo>
                    <a:pt x="154" y="75"/>
                    <a:pt x="153" y="75"/>
                    <a:pt x="153" y="74"/>
                  </a:cubicBezTo>
                  <a:cubicBezTo>
                    <a:pt x="153" y="74"/>
                    <a:pt x="151" y="74"/>
                    <a:pt x="151" y="73"/>
                  </a:cubicBezTo>
                  <a:cubicBezTo>
                    <a:pt x="151" y="71"/>
                    <a:pt x="152" y="71"/>
                    <a:pt x="151" y="69"/>
                  </a:cubicBezTo>
                  <a:cubicBezTo>
                    <a:pt x="149" y="67"/>
                    <a:pt x="147" y="67"/>
                    <a:pt x="147" y="65"/>
                  </a:cubicBezTo>
                  <a:cubicBezTo>
                    <a:pt x="146" y="63"/>
                    <a:pt x="147" y="64"/>
                    <a:pt x="146" y="63"/>
                  </a:cubicBezTo>
                  <a:cubicBezTo>
                    <a:pt x="145" y="62"/>
                    <a:pt x="146" y="59"/>
                    <a:pt x="145" y="59"/>
                  </a:cubicBezTo>
                  <a:cubicBezTo>
                    <a:pt x="144" y="59"/>
                    <a:pt x="144" y="60"/>
                    <a:pt x="144" y="59"/>
                  </a:cubicBezTo>
                  <a:cubicBezTo>
                    <a:pt x="144" y="58"/>
                    <a:pt x="146" y="54"/>
                    <a:pt x="144" y="52"/>
                  </a:cubicBezTo>
                  <a:cubicBezTo>
                    <a:pt x="143" y="50"/>
                    <a:pt x="143" y="50"/>
                    <a:pt x="144" y="49"/>
                  </a:cubicBezTo>
                  <a:cubicBezTo>
                    <a:pt x="144" y="48"/>
                    <a:pt x="144" y="47"/>
                    <a:pt x="144" y="46"/>
                  </a:cubicBezTo>
                  <a:cubicBezTo>
                    <a:pt x="143" y="46"/>
                    <a:pt x="143" y="45"/>
                    <a:pt x="143" y="44"/>
                  </a:cubicBezTo>
                  <a:cubicBezTo>
                    <a:pt x="144" y="43"/>
                    <a:pt x="142" y="43"/>
                    <a:pt x="142" y="42"/>
                  </a:cubicBezTo>
                  <a:cubicBezTo>
                    <a:pt x="142" y="41"/>
                    <a:pt x="142" y="40"/>
                    <a:pt x="142" y="40"/>
                  </a:cubicBezTo>
                  <a:cubicBezTo>
                    <a:pt x="142" y="40"/>
                    <a:pt x="142" y="39"/>
                    <a:pt x="141" y="39"/>
                  </a:cubicBezTo>
                  <a:cubicBezTo>
                    <a:pt x="140" y="39"/>
                    <a:pt x="140" y="39"/>
                    <a:pt x="140" y="38"/>
                  </a:cubicBezTo>
                  <a:cubicBezTo>
                    <a:pt x="140" y="37"/>
                    <a:pt x="140" y="32"/>
                    <a:pt x="139" y="31"/>
                  </a:cubicBezTo>
                  <a:cubicBezTo>
                    <a:pt x="137" y="29"/>
                    <a:pt x="138" y="28"/>
                    <a:pt x="137" y="26"/>
                  </a:cubicBezTo>
                  <a:cubicBezTo>
                    <a:pt x="136" y="25"/>
                    <a:pt x="136" y="24"/>
                    <a:pt x="135" y="23"/>
                  </a:cubicBezTo>
                  <a:cubicBezTo>
                    <a:pt x="135" y="21"/>
                    <a:pt x="135" y="20"/>
                    <a:pt x="134" y="19"/>
                  </a:cubicBezTo>
                  <a:cubicBezTo>
                    <a:pt x="134" y="19"/>
                    <a:pt x="134" y="18"/>
                    <a:pt x="134" y="17"/>
                  </a:cubicBezTo>
                  <a:cubicBezTo>
                    <a:pt x="133" y="17"/>
                    <a:pt x="133" y="17"/>
                    <a:pt x="133" y="17"/>
                  </a:cubicBezTo>
                  <a:cubicBezTo>
                    <a:pt x="131" y="18"/>
                    <a:pt x="130" y="14"/>
                    <a:pt x="130" y="14"/>
                  </a:cubicBezTo>
                  <a:cubicBezTo>
                    <a:pt x="129" y="14"/>
                    <a:pt x="128" y="13"/>
                    <a:pt x="127" y="12"/>
                  </a:cubicBezTo>
                  <a:cubicBezTo>
                    <a:pt x="126" y="11"/>
                    <a:pt x="123" y="10"/>
                    <a:pt x="121" y="10"/>
                  </a:cubicBezTo>
                  <a:cubicBezTo>
                    <a:pt x="120" y="10"/>
                    <a:pt x="120" y="9"/>
                    <a:pt x="119" y="8"/>
                  </a:cubicBezTo>
                  <a:cubicBezTo>
                    <a:pt x="118" y="7"/>
                    <a:pt x="112" y="8"/>
                    <a:pt x="110" y="8"/>
                  </a:cubicBezTo>
                  <a:cubicBezTo>
                    <a:pt x="109" y="8"/>
                    <a:pt x="109" y="8"/>
                    <a:pt x="108" y="9"/>
                  </a:cubicBezTo>
                  <a:cubicBezTo>
                    <a:pt x="107" y="11"/>
                    <a:pt x="107" y="11"/>
                    <a:pt x="107" y="10"/>
                  </a:cubicBezTo>
                  <a:cubicBezTo>
                    <a:pt x="106" y="10"/>
                    <a:pt x="105" y="9"/>
                    <a:pt x="104" y="9"/>
                  </a:cubicBezTo>
                  <a:cubicBezTo>
                    <a:pt x="102" y="9"/>
                    <a:pt x="102" y="8"/>
                    <a:pt x="101" y="7"/>
                  </a:cubicBezTo>
                  <a:cubicBezTo>
                    <a:pt x="101" y="6"/>
                    <a:pt x="99" y="5"/>
                    <a:pt x="99" y="5"/>
                  </a:cubicBezTo>
                  <a:cubicBezTo>
                    <a:pt x="80" y="5"/>
                    <a:pt x="15" y="1"/>
                    <a:pt x="3" y="0"/>
                  </a:cubicBezTo>
                  <a:cubicBezTo>
                    <a:pt x="0" y="48"/>
                    <a:pt x="0" y="48"/>
                    <a:pt x="0" y="48"/>
                  </a:cubicBezTo>
                  <a:cubicBezTo>
                    <a:pt x="14" y="49"/>
                    <a:pt x="26" y="49"/>
                    <a:pt x="31" y="49"/>
                  </a:cubicBezTo>
                  <a:cubicBezTo>
                    <a:pt x="31" y="49"/>
                    <a:pt x="35" y="48"/>
                    <a:pt x="35" y="51"/>
                  </a:cubicBezTo>
                  <a:cubicBezTo>
                    <a:pt x="35" y="52"/>
                    <a:pt x="35" y="61"/>
                    <a:pt x="34" y="73"/>
                  </a:cubicBezTo>
                  <a:cubicBezTo>
                    <a:pt x="46" y="73"/>
                    <a:pt x="123" y="77"/>
                    <a:pt x="154" y="75"/>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2" name="Freeform 21">
              <a:extLst>
                <a:ext uri="{FF2B5EF4-FFF2-40B4-BE49-F238E27FC236}">
                  <a16:creationId xmlns:a16="http://schemas.microsoft.com/office/drawing/2014/main" id="{AB17E54C-3071-47AA-9682-7EC05BAC9233}"/>
                </a:ext>
              </a:extLst>
            </p:cNvPr>
            <p:cNvSpPr>
              <a:spLocks/>
            </p:cNvSpPr>
            <p:nvPr/>
          </p:nvSpPr>
          <p:spPr bwMode="auto">
            <a:xfrm>
              <a:off x="2748357" y="2459026"/>
              <a:ext cx="741376" cy="392084"/>
            </a:xfrm>
            <a:custGeom>
              <a:avLst/>
              <a:gdLst>
                <a:gd name="T0" fmla="*/ 137 w 138"/>
                <a:gd name="T1" fmla="*/ 26 h 73"/>
                <a:gd name="T2" fmla="*/ 135 w 138"/>
                <a:gd name="T3" fmla="*/ 21 h 73"/>
                <a:gd name="T4" fmla="*/ 132 w 138"/>
                <a:gd name="T5" fmla="*/ 17 h 73"/>
                <a:gd name="T6" fmla="*/ 130 w 138"/>
                <a:gd name="T7" fmla="*/ 15 h 73"/>
                <a:gd name="T8" fmla="*/ 127 w 138"/>
                <a:gd name="T9" fmla="*/ 12 h 73"/>
                <a:gd name="T10" fmla="*/ 131 w 138"/>
                <a:gd name="T11" fmla="*/ 9 h 73"/>
                <a:gd name="T12" fmla="*/ 132 w 138"/>
                <a:gd name="T13" fmla="*/ 7 h 73"/>
                <a:gd name="T14" fmla="*/ 130 w 138"/>
                <a:gd name="T15" fmla="*/ 5 h 73"/>
                <a:gd name="T16" fmla="*/ 128 w 138"/>
                <a:gd name="T17" fmla="*/ 4 h 73"/>
                <a:gd name="T18" fmla="*/ 127 w 138"/>
                <a:gd name="T19" fmla="*/ 5 h 73"/>
                <a:gd name="T20" fmla="*/ 124 w 138"/>
                <a:gd name="T21" fmla="*/ 2 h 73"/>
                <a:gd name="T22" fmla="*/ 4 w 138"/>
                <a:gd name="T23" fmla="*/ 0 h 73"/>
                <a:gd name="T24" fmla="*/ 0 w 138"/>
                <a:gd name="T25" fmla="*/ 70 h 73"/>
                <a:gd name="T26" fmla="*/ 137 w 138"/>
                <a:gd name="T27" fmla="*/ 73 h 73"/>
                <a:gd name="T28" fmla="*/ 137 w 138"/>
                <a:gd name="T29" fmla="*/ 2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73">
                  <a:moveTo>
                    <a:pt x="137" y="26"/>
                  </a:moveTo>
                  <a:cubicBezTo>
                    <a:pt x="138" y="20"/>
                    <a:pt x="136" y="22"/>
                    <a:pt x="135" y="21"/>
                  </a:cubicBezTo>
                  <a:cubicBezTo>
                    <a:pt x="134" y="19"/>
                    <a:pt x="132" y="19"/>
                    <a:pt x="132" y="17"/>
                  </a:cubicBezTo>
                  <a:cubicBezTo>
                    <a:pt x="132" y="16"/>
                    <a:pt x="132" y="16"/>
                    <a:pt x="130" y="15"/>
                  </a:cubicBezTo>
                  <a:cubicBezTo>
                    <a:pt x="129" y="13"/>
                    <a:pt x="126" y="13"/>
                    <a:pt x="127" y="12"/>
                  </a:cubicBezTo>
                  <a:cubicBezTo>
                    <a:pt x="129" y="10"/>
                    <a:pt x="130" y="9"/>
                    <a:pt x="131" y="9"/>
                  </a:cubicBezTo>
                  <a:cubicBezTo>
                    <a:pt x="132" y="8"/>
                    <a:pt x="133" y="8"/>
                    <a:pt x="132" y="7"/>
                  </a:cubicBezTo>
                  <a:cubicBezTo>
                    <a:pt x="132" y="6"/>
                    <a:pt x="130" y="6"/>
                    <a:pt x="130" y="5"/>
                  </a:cubicBezTo>
                  <a:cubicBezTo>
                    <a:pt x="130" y="4"/>
                    <a:pt x="128" y="3"/>
                    <a:pt x="128" y="4"/>
                  </a:cubicBezTo>
                  <a:cubicBezTo>
                    <a:pt x="128" y="5"/>
                    <a:pt x="128" y="6"/>
                    <a:pt x="127" y="5"/>
                  </a:cubicBezTo>
                  <a:cubicBezTo>
                    <a:pt x="127" y="5"/>
                    <a:pt x="125" y="3"/>
                    <a:pt x="124" y="2"/>
                  </a:cubicBezTo>
                  <a:cubicBezTo>
                    <a:pt x="93" y="4"/>
                    <a:pt x="16" y="0"/>
                    <a:pt x="4" y="0"/>
                  </a:cubicBezTo>
                  <a:cubicBezTo>
                    <a:pt x="3" y="20"/>
                    <a:pt x="1" y="50"/>
                    <a:pt x="0" y="70"/>
                  </a:cubicBezTo>
                  <a:cubicBezTo>
                    <a:pt x="41" y="72"/>
                    <a:pt x="87" y="73"/>
                    <a:pt x="137" y="73"/>
                  </a:cubicBezTo>
                  <a:cubicBezTo>
                    <a:pt x="137" y="73"/>
                    <a:pt x="137" y="32"/>
                    <a:pt x="137" y="26"/>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3" name="Freeform 22">
              <a:extLst>
                <a:ext uri="{FF2B5EF4-FFF2-40B4-BE49-F238E27FC236}">
                  <a16:creationId xmlns:a16="http://schemas.microsoft.com/office/drawing/2014/main" id="{11E902A8-D53A-47C2-B822-A7C1DDA0DAF2}"/>
                </a:ext>
              </a:extLst>
            </p:cNvPr>
            <p:cNvSpPr>
              <a:spLocks/>
            </p:cNvSpPr>
            <p:nvPr/>
          </p:nvSpPr>
          <p:spPr bwMode="auto">
            <a:xfrm>
              <a:off x="4256983" y="3506904"/>
              <a:ext cx="913535" cy="708537"/>
            </a:xfrm>
            <a:custGeom>
              <a:avLst/>
              <a:gdLst>
                <a:gd name="T0" fmla="*/ 168 w 170"/>
                <a:gd name="T1" fmla="*/ 117 h 132"/>
                <a:gd name="T2" fmla="*/ 170 w 170"/>
                <a:gd name="T3" fmla="*/ 95 h 132"/>
                <a:gd name="T4" fmla="*/ 150 w 170"/>
                <a:gd name="T5" fmla="*/ 54 h 132"/>
                <a:gd name="T6" fmla="*/ 145 w 170"/>
                <a:gd name="T7" fmla="*/ 45 h 132"/>
                <a:gd name="T8" fmla="*/ 148 w 170"/>
                <a:gd name="T9" fmla="*/ 47 h 132"/>
                <a:gd name="T10" fmla="*/ 150 w 170"/>
                <a:gd name="T11" fmla="*/ 46 h 132"/>
                <a:gd name="T12" fmla="*/ 127 w 170"/>
                <a:gd name="T13" fmla="*/ 11 h 132"/>
                <a:gd name="T14" fmla="*/ 124 w 170"/>
                <a:gd name="T15" fmla="*/ 1 h 132"/>
                <a:gd name="T16" fmla="*/ 113 w 170"/>
                <a:gd name="T17" fmla="*/ 1 h 132"/>
                <a:gd name="T18" fmla="*/ 111 w 170"/>
                <a:gd name="T19" fmla="*/ 11 h 132"/>
                <a:gd name="T20" fmla="*/ 56 w 170"/>
                <a:gd name="T21" fmla="*/ 11 h 132"/>
                <a:gd name="T22" fmla="*/ 4 w 170"/>
                <a:gd name="T23" fmla="*/ 16 h 132"/>
                <a:gd name="T24" fmla="*/ 5 w 170"/>
                <a:gd name="T25" fmla="*/ 26 h 132"/>
                <a:gd name="T26" fmla="*/ 11 w 170"/>
                <a:gd name="T27" fmla="*/ 20 h 132"/>
                <a:gd name="T28" fmla="*/ 15 w 170"/>
                <a:gd name="T29" fmla="*/ 22 h 132"/>
                <a:gd name="T30" fmla="*/ 15 w 170"/>
                <a:gd name="T31" fmla="*/ 24 h 132"/>
                <a:gd name="T32" fmla="*/ 29 w 170"/>
                <a:gd name="T33" fmla="*/ 19 h 132"/>
                <a:gd name="T34" fmla="*/ 24 w 170"/>
                <a:gd name="T35" fmla="*/ 22 h 132"/>
                <a:gd name="T36" fmla="*/ 41 w 170"/>
                <a:gd name="T37" fmla="*/ 25 h 132"/>
                <a:gd name="T38" fmla="*/ 43 w 170"/>
                <a:gd name="T39" fmla="*/ 22 h 132"/>
                <a:gd name="T40" fmla="*/ 42 w 170"/>
                <a:gd name="T41" fmla="*/ 27 h 132"/>
                <a:gd name="T42" fmla="*/ 50 w 170"/>
                <a:gd name="T43" fmla="*/ 36 h 132"/>
                <a:gd name="T44" fmla="*/ 60 w 170"/>
                <a:gd name="T45" fmla="*/ 34 h 132"/>
                <a:gd name="T46" fmla="*/ 62 w 170"/>
                <a:gd name="T47" fmla="*/ 32 h 132"/>
                <a:gd name="T48" fmla="*/ 69 w 170"/>
                <a:gd name="T49" fmla="*/ 27 h 132"/>
                <a:gd name="T50" fmla="*/ 80 w 170"/>
                <a:gd name="T51" fmla="*/ 25 h 132"/>
                <a:gd name="T52" fmla="*/ 94 w 170"/>
                <a:gd name="T53" fmla="*/ 37 h 132"/>
                <a:gd name="T54" fmla="*/ 106 w 170"/>
                <a:gd name="T55" fmla="*/ 46 h 132"/>
                <a:gd name="T56" fmla="*/ 107 w 170"/>
                <a:gd name="T57" fmla="*/ 62 h 132"/>
                <a:gd name="T58" fmla="*/ 109 w 170"/>
                <a:gd name="T59" fmla="*/ 74 h 132"/>
                <a:gd name="T60" fmla="*/ 111 w 170"/>
                <a:gd name="T61" fmla="*/ 68 h 132"/>
                <a:gd name="T62" fmla="*/ 113 w 170"/>
                <a:gd name="T63" fmla="*/ 76 h 132"/>
                <a:gd name="T64" fmla="*/ 113 w 170"/>
                <a:gd name="T65" fmla="*/ 80 h 132"/>
                <a:gd name="T66" fmla="*/ 124 w 170"/>
                <a:gd name="T67" fmla="*/ 92 h 132"/>
                <a:gd name="T68" fmla="*/ 127 w 170"/>
                <a:gd name="T69" fmla="*/ 92 h 132"/>
                <a:gd name="T70" fmla="*/ 130 w 170"/>
                <a:gd name="T71" fmla="*/ 100 h 132"/>
                <a:gd name="T72" fmla="*/ 135 w 170"/>
                <a:gd name="T73" fmla="*/ 109 h 132"/>
                <a:gd name="T74" fmla="*/ 148 w 170"/>
                <a:gd name="T75" fmla="*/ 119 h 132"/>
                <a:gd name="T76" fmla="*/ 155 w 170"/>
                <a:gd name="T77" fmla="*/ 124 h 132"/>
                <a:gd name="T78" fmla="*/ 152 w 170"/>
                <a:gd name="T79" fmla="*/ 127 h 132"/>
                <a:gd name="T80" fmla="*/ 162 w 170"/>
                <a:gd name="T81" fmla="*/ 126 h 132"/>
                <a:gd name="T82" fmla="*/ 164 w 170"/>
                <a:gd name="T83" fmla="*/ 129 h 132"/>
                <a:gd name="T84" fmla="*/ 169 w 170"/>
                <a:gd name="T85"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0" h="132">
                  <a:moveTo>
                    <a:pt x="168" y="121"/>
                  </a:moveTo>
                  <a:cubicBezTo>
                    <a:pt x="168" y="121"/>
                    <a:pt x="168" y="121"/>
                    <a:pt x="168" y="119"/>
                  </a:cubicBezTo>
                  <a:cubicBezTo>
                    <a:pt x="169" y="118"/>
                    <a:pt x="168" y="119"/>
                    <a:pt x="168" y="117"/>
                  </a:cubicBezTo>
                  <a:cubicBezTo>
                    <a:pt x="168" y="116"/>
                    <a:pt x="167" y="115"/>
                    <a:pt x="168" y="114"/>
                  </a:cubicBezTo>
                  <a:cubicBezTo>
                    <a:pt x="169" y="112"/>
                    <a:pt x="170" y="104"/>
                    <a:pt x="170" y="102"/>
                  </a:cubicBezTo>
                  <a:cubicBezTo>
                    <a:pt x="170" y="101"/>
                    <a:pt x="169" y="99"/>
                    <a:pt x="170" y="95"/>
                  </a:cubicBezTo>
                  <a:cubicBezTo>
                    <a:pt x="170" y="90"/>
                    <a:pt x="168" y="81"/>
                    <a:pt x="164" y="77"/>
                  </a:cubicBezTo>
                  <a:cubicBezTo>
                    <a:pt x="159" y="74"/>
                    <a:pt x="159" y="66"/>
                    <a:pt x="151" y="57"/>
                  </a:cubicBezTo>
                  <a:cubicBezTo>
                    <a:pt x="151" y="57"/>
                    <a:pt x="151" y="54"/>
                    <a:pt x="150" y="54"/>
                  </a:cubicBezTo>
                  <a:cubicBezTo>
                    <a:pt x="150" y="54"/>
                    <a:pt x="150" y="55"/>
                    <a:pt x="149" y="54"/>
                  </a:cubicBezTo>
                  <a:cubicBezTo>
                    <a:pt x="149" y="53"/>
                    <a:pt x="148" y="53"/>
                    <a:pt x="148" y="51"/>
                  </a:cubicBezTo>
                  <a:cubicBezTo>
                    <a:pt x="147" y="50"/>
                    <a:pt x="144" y="45"/>
                    <a:pt x="145" y="45"/>
                  </a:cubicBezTo>
                  <a:cubicBezTo>
                    <a:pt x="145" y="44"/>
                    <a:pt x="145" y="45"/>
                    <a:pt x="146" y="46"/>
                  </a:cubicBezTo>
                  <a:cubicBezTo>
                    <a:pt x="147" y="46"/>
                    <a:pt x="146" y="47"/>
                    <a:pt x="147" y="47"/>
                  </a:cubicBezTo>
                  <a:cubicBezTo>
                    <a:pt x="148" y="47"/>
                    <a:pt x="148" y="46"/>
                    <a:pt x="148" y="47"/>
                  </a:cubicBezTo>
                  <a:cubicBezTo>
                    <a:pt x="149" y="47"/>
                    <a:pt x="150" y="48"/>
                    <a:pt x="150" y="50"/>
                  </a:cubicBezTo>
                  <a:cubicBezTo>
                    <a:pt x="151" y="51"/>
                    <a:pt x="151" y="53"/>
                    <a:pt x="151" y="51"/>
                  </a:cubicBezTo>
                  <a:cubicBezTo>
                    <a:pt x="152" y="50"/>
                    <a:pt x="152" y="50"/>
                    <a:pt x="150" y="46"/>
                  </a:cubicBezTo>
                  <a:cubicBezTo>
                    <a:pt x="147" y="43"/>
                    <a:pt x="147" y="42"/>
                    <a:pt x="146" y="42"/>
                  </a:cubicBezTo>
                  <a:cubicBezTo>
                    <a:pt x="145" y="41"/>
                    <a:pt x="134" y="25"/>
                    <a:pt x="133" y="23"/>
                  </a:cubicBezTo>
                  <a:cubicBezTo>
                    <a:pt x="133" y="23"/>
                    <a:pt x="129" y="14"/>
                    <a:pt x="127" y="11"/>
                  </a:cubicBezTo>
                  <a:cubicBezTo>
                    <a:pt x="126" y="9"/>
                    <a:pt x="127" y="8"/>
                    <a:pt x="126" y="6"/>
                  </a:cubicBezTo>
                  <a:cubicBezTo>
                    <a:pt x="125" y="5"/>
                    <a:pt x="124" y="5"/>
                    <a:pt x="125" y="3"/>
                  </a:cubicBezTo>
                  <a:cubicBezTo>
                    <a:pt x="125" y="1"/>
                    <a:pt x="125" y="1"/>
                    <a:pt x="124" y="1"/>
                  </a:cubicBezTo>
                  <a:cubicBezTo>
                    <a:pt x="124" y="1"/>
                    <a:pt x="124" y="1"/>
                    <a:pt x="124" y="0"/>
                  </a:cubicBezTo>
                  <a:cubicBezTo>
                    <a:pt x="124" y="1"/>
                    <a:pt x="124" y="1"/>
                    <a:pt x="123" y="1"/>
                  </a:cubicBezTo>
                  <a:cubicBezTo>
                    <a:pt x="123" y="3"/>
                    <a:pt x="114" y="0"/>
                    <a:pt x="113" y="1"/>
                  </a:cubicBezTo>
                  <a:cubicBezTo>
                    <a:pt x="112" y="1"/>
                    <a:pt x="112" y="3"/>
                    <a:pt x="113" y="4"/>
                  </a:cubicBezTo>
                  <a:cubicBezTo>
                    <a:pt x="114" y="6"/>
                    <a:pt x="113" y="8"/>
                    <a:pt x="113" y="10"/>
                  </a:cubicBezTo>
                  <a:cubicBezTo>
                    <a:pt x="113" y="12"/>
                    <a:pt x="112" y="11"/>
                    <a:pt x="111" y="11"/>
                  </a:cubicBezTo>
                  <a:cubicBezTo>
                    <a:pt x="109" y="11"/>
                    <a:pt x="110" y="9"/>
                    <a:pt x="109" y="8"/>
                  </a:cubicBezTo>
                  <a:cubicBezTo>
                    <a:pt x="109" y="7"/>
                    <a:pt x="108" y="7"/>
                    <a:pt x="108" y="7"/>
                  </a:cubicBezTo>
                  <a:cubicBezTo>
                    <a:pt x="108" y="7"/>
                    <a:pt x="57" y="11"/>
                    <a:pt x="56" y="11"/>
                  </a:cubicBezTo>
                  <a:cubicBezTo>
                    <a:pt x="56" y="11"/>
                    <a:pt x="52" y="4"/>
                    <a:pt x="52" y="4"/>
                  </a:cubicBezTo>
                  <a:cubicBezTo>
                    <a:pt x="52" y="4"/>
                    <a:pt x="2" y="11"/>
                    <a:pt x="1" y="12"/>
                  </a:cubicBezTo>
                  <a:cubicBezTo>
                    <a:pt x="0" y="13"/>
                    <a:pt x="3" y="15"/>
                    <a:pt x="4" y="16"/>
                  </a:cubicBezTo>
                  <a:cubicBezTo>
                    <a:pt x="6" y="17"/>
                    <a:pt x="5" y="18"/>
                    <a:pt x="5" y="19"/>
                  </a:cubicBezTo>
                  <a:cubicBezTo>
                    <a:pt x="5" y="21"/>
                    <a:pt x="6" y="22"/>
                    <a:pt x="6" y="23"/>
                  </a:cubicBezTo>
                  <a:cubicBezTo>
                    <a:pt x="6" y="23"/>
                    <a:pt x="6" y="25"/>
                    <a:pt x="5" y="26"/>
                  </a:cubicBezTo>
                  <a:cubicBezTo>
                    <a:pt x="6" y="27"/>
                    <a:pt x="6" y="27"/>
                    <a:pt x="7" y="26"/>
                  </a:cubicBezTo>
                  <a:cubicBezTo>
                    <a:pt x="8" y="25"/>
                    <a:pt x="9" y="25"/>
                    <a:pt x="10" y="24"/>
                  </a:cubicBezTo>
                  <a:cubicBezTo>
                    <a:pt x="11" y="22"/>
                    <a:pt x="10" y="21"/>
                    <a:pt x="11" y="20"/>
                  </a:cubicBezTo>
                  <a:cubicBezTo>
                    <a:pt x="11" y="20"/>
                    <a:pt x="12" y="21"/>
                    <a:pt x="13" y="21"/>
                  </a:cubicBezTo>
                  <a:cubicBezTo>
                    <a:pt x="13" y="21"/>
                    <a:pt x="13" y="19"/>
                    <a:pt x="14" y="20"/>
                  </a:cubicBezTo>
                  <a:cubicBezTo>
                    <a:pt x="15" y="21"/>
                    <a:pt x="17" y="22"/>
                    <a:pt x="15" y="22"/>
                  </a:cubicBezTo>
                  <a:cubicBezTo>
                    <a:pt x="13" y="23"/>
                    <a:pt x="13" y="23"/>
                    <a:pt x="13" y="24"/>
                  </a:cubicBezTo>
                  <a:cubicBezTo>
                    <a:pt x="12" y="25"/>
                    <a:pt x="9" y="25"/>
                    <a:pt x="10" y="25"/>
                  </a:cubicBezTo>
                  <a:cubicBezTo>
                    <a:pt x="12" y="26"/>
                    <a:pt x="13" y="25"/>
                    <a:pt x="15" y="24"/>
                  </a:cubicBezTo>
                  <a:cubicBezTo>
                    <a:pt x="18" y="24"/>
                    <a:pt x="22" y="23"/>
                    <a:pt x="23" y="22"/>
                  </a:cubicBezTo>
                  <a:cubicBezTo>
                    <a:pt x="24" y="20"/>
                    <a:pt x="23" y="20"/>
                    <a:pt x="25" y="20"/>
                  </a:cubicBezTo>
                  <a:cubicBezTo>
                    <a:pt x="27" y="20"/>
                    <a:pt x="28" y="19"/>
                    <a:pt x="29" y="19"/>
                  </a:cubicBezTo>
                  <a:cubicBezTo>
                    <a:pt x="31" y="20"/>
                    <a:pt x="31" y="20"/>
                    <a:pt x="30" y="20"/>
                  </a:cubicBezTo>
                  <a:cubicBezTo>
                    <a:pt x="29" y="20"/>
                    <a:pt x="28" y="20"/>
                    <a:pt x="27" y="21"/>
                  </a:cubicBezTo>
                  <a:cubicBezTo>
                    <a:pt x="26" y="21"/>
                    <a:pt x="23" y="21"/>
                    <a:pt x="24" y="22"/>
                  </a:cubicBezTo>
                  <a:cubicBezTo>
                    <a:pt x="25" y="23"/>
                    <a:pt x="25" y="22"/>
                    <a:pt x="28" y="22"/>
                  </a:cubicBezTo>
                  <a:cubicBezTo>
                    <a:pt x="30" y="22"/>
                    <a:pt x="39" y="25"/>
                    <a:pt x="40" y="26"/>
                  </a:cubicBezTo>
                  <a:cubicBezTo>
                    <a:pt x="41" y="27"/>
                    <a:pt x="41" y="27"/>
                    <a:pt x="41" y="25"/>
                  </a:cubicBezTo>
                  <a:cubicBezTo>
                    <a:pt x="40" y="24"/>
                    <a:pt x="38" y="25"/>
                    <a:pt x="39" y="23"/>
                  </a:cubicBezTo>
                  <a:cubicBezTo>
                    <a:pt x="40" y="22"/>
                    <a:pt x="40" y="22"/>
                    <a:pt x="41" y="23"/>
                  </a:cubicBezTo>
                  <a:cubicBezTo>
                    <a:pt x="42" y="23"/>
                    <a:pt x="43" y="21"/>
                    <a:pt x="43" y="22"/>
                  </a:cubicBezTo>
                  <a:cubicBezTo>
                    <a:pt x="43" y="23"/>
                    <a:pt x="41" y="23"/>
                    <a:pt x="42" y="24"/>
                  </a:cubicBezTo>
                  <a:cubicBezTo>
                    <a:pt x="42" y="25"/>
                    <a:pt x="42" y="25"/>
                    <a:pt x="43" y="26"/>
                  </a:cubicBezTo>
                  <a:cubicBezTo>
                    <a:pt x="43" y="26"/>
                    <a:pt x="41" y="27"/>
                    <a:pt x="42" y="27"/>
                  </a:cubicBezTo>
                  <a:cubicBezTo>
                    <a:pt x="42" y="27"/>
                    <a:pt x="49" y="31"/>
                    <a:pt x="49" y="32"/>
                  </a:cubicBezTo>
                  <a:cubicBezTo>
                    <a:pt x="49" y="33"/>
                    <a:pt x="47" y="33"/>
                    <a:pt x="48" y="34"/>
                  </a:cubicBezTo>
                  <a:cubicBezTo>
                    <a:pt x="48" y="35"/>
                    <a:pt x="49" y="36"/>
                    <a:pt x="50" y="36"/>
                  </a:cubicBezTo>
                  <a:cubicBezTo>
                    <a:pt x="51" y="36"/>
                    <a:pt x="53" y="35"/>
                    <a:pt x="55" y="35"/>
                  </a:cubicBezTo>
                  <a:cubicBezTo>
                    <a:pt x="58" y="34"/>
                    <a:pt x="61" y="32"/>
                    <a:pt x="61" y="32"/>
                  </a:cubicBezTo>
                  <a:cubicBezTo>
                    <a:pt x="62" y="32"/>
                    <a:pt x="62" y="33"/>
                    <a:pt x="60" y="34"/>
                  </a:cubicBezTo>
                  <a:cubicBezTo>
                    <a:pt x="58" y="35"/>
                    <a:pt x="57" y="35"/>
                    <a:pt x="57" y="36"/>
                  </a:cubicBezTo>
                  <a:cubicBezTo>
                    <a:pt x="56" y="37"/>
                    <a:pt x="57" y="37"/>
                    <a:pt x="58" y="37"/>
                  </a:cubicBezTo>
                  <a:cubicBezTo>
                    <a:pt x="59" y="36"/>
                    <a:pt x="62" y="34"/>
                    <a:pt x="62" y="32"/>
                  </a:cubicBezTo>
                  <a:cubicBezTo>
                    <a:pt x="63" y="30"/>
                    <a:pt x="63" y="30"/>
                    <a:pt x="64" y="30"/>
                  </a:cubicBezTo>
                  <a:cubicBezTo>
                    <a:pt x="65" y="29"/>
                    <a:pt x="65" y="28"/>
                    <a:pt x="67" y="28"/>
                  </a:cubicBezTo>
                  <a:cubicBezTo>
                    <a:pt x="69" y="28"/>
                    <a:pt x="70" y="28"/>
                    <a:pt x="69" y="27"/>
                  </a:cubicBezTo>
                  <a:cubicBezTo>
                    <a:pt x="69" y="26"/>
                    <a:pt x="67" y="26"/>
                    <a:pt x="69" y="25"/>
                  </a:cubicBezTo>
                  <a:cubicBezTo>
                    <a:pt x="71" y="24"/>
                    <a:pt x="69" y="23"/>
                    <a:pt x="73" y="23"/>
                  </a:cubicBezTo>
                  <a:cubicBezTo>
                    <a:pt x="76" y="23"/>
                    <a:pt x="78" y="24"/>
                    <a:pt x="80" y="25"/>
                  </a:cubicBezTo>
                  <a:cubicBezTo>
                    <a:pt x="82" y="26"/>
                    <a:pt x="86" y="31"/>
                    <a:pt x="88" y="31"/>
                  </a:cubicBezTo>
                  <a:cubicBezTo>
                    <a:pt x="89" y="32"/>
                    <a:pt x="89" y="32"/>
                    <a:pt x="90" y="33"/>
                  </a:cubicBezTo>
                  <a:cubicBezTo>
                    <a:pt x="91" y="35"/>
                    <a:pt x="92" y="36"/>
                    <a:pt x="94" y="37"/>
                  </a:cubicBezTo>
                  <a:cubicBezTo>
                    <a:pt x="96" y="38"/>
                    <a:pt x="96" y="41"/>
                    <a:pt x="99" y="41"/>
                  </a:cubicBezTo>
                  <a:cubicBezTo>
                    <a:pt x="103" y="41"/>
                    <a:pt x="103" y="41"/>
                    <a:pt x="104" y="43"/>
                  </a:cubicBezTo>
                  <a:cubicBezTo>
                    <a:pt x="104" y="45"/>
                    <a:pt x="105" y="46"/>
                    <a:pt x="106" y="46"/>
                  </a:cubicBezTo>
                  <a:cubicBezTo>
                    <a:pt x="107" y="47"/>
                    <a:pt x="107" y="47"/>
                    <a:pt x="107" y="49"/>
                  </a:cubicBezTo>
                  <a:cubicBezTo>
                    <a:pt x="108" y="51"/>
                    <a:pt x="108" y="53"/>
                    <a:pt x="108" y="55"/>
                  </a:cubicBezTo>
                  <a:cubicBezTo>
                    <a:pt x="107" y="57"/>
                    <a:pt x="107" y="60"/>
                    <a:pt x="107" y="62"/>
                  </a:cubicBezTo>
                  <a:cubicBezTo>
                    <a:pt x="107" y="64"/>
                    <a:pt x="106" y="65"/>
                    <a:pt x="106" y="66"/>
                  </a:cubicBezTo>
                  <a:cubicBezTo>
                    <a:pt x="107" y="68"/>
                    <a:pt x="107" y="68"/>
                    <a:pt x="107" y="70"/>
                  </a:cubicBezTo>
                  <a:cubicBezTo>
                    <a:pt x="107" y="72"/>
                    <a:pt x="108" y="74"/>
                    <a:pt x="109" y="74"/>
                  </a:cubicBezTo>
                  <a:cubicBezTo>
                    <a:pt x="110" y="74"/>
                    <a:pt x="112" y="74"/>
                    <a:pt x="111" y="72"/>
                  </a:cubicBezTo>
                  <a:cubicBezTo>
                    <a:pt x="111" y="71"/>
                    <a:pt x="110" y="70"/>
                    <a:pt x="110" y="68"/>
                  </a:cubicBezTo>
                  <a:cubicBezTo>
                    <a:pt x="110" y="66"/>
                    <a:pt x="111" y="66"/>
                    <a:pt x="111" y="68"/>
                  </a:cubicBezTo>
                  <a:cubicBezTo>
                    <a:pt x="112" y="69"/>
                    <a:pt x="112" y="69"/>
                    <a:pt x="114" y="69"/>
                  </a:cubicBezTo>
                  <a:cubicBezTo>
                    <a:pt x="115" y="69"/>
                    <a:pt x="115" y="69"/>
                    <a:pt x="115" y="71"/>
                  </a:cubicBezTo>
                  <a:cubicBezTo>
                    <a:pt x="115" y="72"/>
                    <a:pt x="113" y="75"/>
                    <a:pt x="113" y="76"/>
                  </a:cubicBezTo>
                  <a:cubicBezTo>
                    <a:pt x="113" y="77"/>
                    <a:pt x="112" y="78"/>
                    <a:pt x="111" y="78"/>
                  </a:cubicBezTo>
                  <a:cubicBezTo>
                    <a:pt x="110" y="78"/>
                    <a:pt x="109" y="78"/>
                    <a:pt x="110" y="79"/>
                  </a:cubicBezTo>
                  <a:cubicBezTo>
                    <a:pt x="111" y="80"/>
                    <a:pt x="111" y="77"/>
                    <a:pt x="113" y="80"/>
                  </a:cubicBezTo>
                  <a:cubicBezTo>
                    <a:pt x="114" y="83"/>
                    <a:pt x="114" y="84"/>
                    <a:pt x="115" y="87"/>
                  </a:cubicBezTo>
                  <a:cubicBezTo>
                    <a:pt x="117" y="90"/>
                    <a:pt x="120" y="92"/>
                    <a:pt x="121" y="93"/>
                  </a:cubicBezTo>
                  <a:cubicBezTo>
                    <a:pt x="123" y="93"/>
                    <a:pt x="125" y="94"/>
                    <a:pt x="124" y="92"/>
                  </a:cubicBezTo>
                  <a:cubicBezTo>
                    <a:pt x="123" y="90"/>
                    <a:pt x="122" y="89"/>
                    <a:pt x="123" y="90"/>
                  </a:cubicBezTo>
                  <a:cubicBezTo>
                    <a:pt x="125" y="90"/>
                    <a:pt x="125" y="91"/>
                    <a:pt x="125" y="91"/>
                  </a:cubicBezTo>
                  <a:cubicBezTo>
                    <a:pt x="126" y="90"/>
                    <a:pt x="127" y="90"/>
                    <a:pt x="127" y="92"/>
                  </a:cubicBezTo>
                  <a:cubicBezTo>
                    <a:pt x="126" y="93"/>
                    <a:pt x="126" y="95"/>
                    <a:pt x="126" y="96"/>
                  </a:cubicBezTo>
                  <a:cubicBezTo>
                    <a:pt x="127" y="98"/>
                    <a:pt x="129" y="100"/>
                    <a:pt x="129" y="99"/>
                  </a:cubicBezTo>
                  <a:cubicBezTo>
                    <a:pt x="130" y="99"/>
                    <a:pt x="130" y="99"/>
                    <a:pt x="130" y="100"/>
                  </a:cubicBezTo>
                  <a:cubicBezTo>
                    <a:pt x="130" y="101"/>
                    <a:pt x="130" y="101"/>
                    <a:pt x="131" y="101"/>
                  </a:cubicBezTo>
                  <a:cubicBezTo>
                    <a:pt x="132" y="102"/>
                    <a:pt x="132" y="102"/>
                    <a:pt x="132" y="103"/>
                  </a:cubicBezTo>
                  <a:cubicBezTo>
                    <a:pt x="133" y="104"/>
                    <a:pt x="134" y="107"/>
                    <a:pt x="135" y="109"/>
                  </a:cubicBezTo>
                  <a:cubicBezTo>
                    <a:pt x="136" y="111"/>
                    <a:pt x="136" y="113"/>
                    <a:pt x="138" y="113"/>
                  </a:cubicBezTo>
                  <a:cubicBezTo>
                    <a:pt x="140" y="113"/>
                    <a:pt x="142" y="111"/>
                    <a:pt x="144" y="113"/>
                  </a:cubicBezTo>
                  <a:cubicBezTo>
                    <a:pt x="146" y="115"/>
                    <a:pt x="148" y="117"/>
                    <a:pt x="148" y="119"/>
                  </a:cubicBezTo>
                  <a:cubicBezTo>
                    <a:pt x="149" y="120"/>
                    <a:pt x="151" y="121"/>
                    <a:pt x="151" y="122"/>
                  </a:cubicBezTo>
                  <a:cubicBezTo>
                    <a:pt x="152" y="123"/>
                    <a:pt x="154" y="123"/>
                    <a:pt x="155" y="123"/>
                  </a:cubicBezTo>
                  <a:cubicBezTo>
                    <a:pt x="156" y="123"/>
                    <a:pt x="156" y="123"/>
                    <a:pt x="155" y="124"/>
                  </a:cubicBezTo>
                  <a:cubicBezTo>
                    <a:pt x="155" y="125"/>
                    <a:pt x="155" y="125"/>
                    <a:pt x="154" y="125"/>
                  </a:cubicBezTo>
                  <a:cubicBezTo>
                    <a:pt x="153" y="124"/>
                    <a:pt x="152" y="123"/>
                    <a:pt x="151" y="124"/>
                  </a:cubicBezTo>
                  <a:cubicBezTo>
                    <a:pt x="151" y="125"/>
                    <a:pt x="149" y="126"/>
                    <a:pt x="152" y="127"/>
                  </a:cubicBezTo>
                  <a:cubicBezTo>
                    <a:pt x="155" y="128"/>
                    <a:pt x="154" y="128"/>
                    <a:pt x="155" y="127"/>
                  </a:cubicBezTo>
                  <a:cubicBezTo>
                    <a:pt x="157" y="126"/>
                    <a:pt x="156" y="126"/>
                    <a:pt x="158" y="126"/>
                  </a:cubicBezTo>
                  <a:cubicBezTo>
                    <a:pt x="161" y="127"/>
                    <a:pt x="161" y="127"/>
                    <a:pt x="162" y="126"/>
                  </a:cubicBezTo>
                  <a:cubicBezTo>
                    <a:pt x="162" y="125"/>
                    <a:pt x="163" y="123"/>
                    <a:pt x="164" y="123"/>
                  </a:cubicBezTo>
                  <a:cubicBezTo>
                    <a:pt x="166" y="124"/>
                    <a:pt x="167" y="124"/>
                    <a:pt x="167" y="125"/>
                  </a:cubicBezTo>
                  <a:cubicBezTo>
                    <a:pt x="166" y="126"/>
                    <a:pt x="165" y="128"/>
                    <a:pt x="164" y="129"/>
                  </a:cubicBezTo>
                  <a:cubicBezTo>
                    <a:pt x="163" y="130"/>
                    <a:pt x="163" y="132"/>
                    <a:pt x="164" y="131"/>
                  </a:cubicBezTo>
                  <a:cubicBezTo>
                    <a:pt x="165" y="131"/>
                    <a:pt x="165" y="130"/>
                    <a:pt x="166" y="129"/>
                  </a:cubicBezTo>
                  <a:cubicBezTo>
                    <a:pt x="167" y="127"/>
                    <a:pt x="170" y="120"/>
                    <a:pt x="169" y="120"/>
                  </a:cubicBezTo>
                  <a:cubicBezTo>
                    <a:pt x="169" y="120"/>
                    <a:pt x="169" y="121"/>
                    <a:pt x="168" y="121"/>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4" name="Freeform 23">
              <a:extLst>
                <a:ext uri="{FF2B5EF4-FFF2-40B4-BE49-F238E27FC236}">
                  <a16:creationId xmlns:a16="http://schemas.microsoft.com/office/drawing/2014/main" id="{7EAA223B-BF31-4202-A095-06C49A6DC934}"/>
                </a:ext>
              </a:extLst>
            </p:cNvPr>
            <p:cNvSpPr>
              <a:spLocks/>
            </p:cNvSpPr>
            <p:nvPr/>
          </p:nvSpPr>
          <p:spPr bwMode="auto">
            <a:xfrm>
              <a:off x="3822109" y="3060088"/>
              <a:ext cx="360239" cy="623950"/>
            </a:xfrm>
            <a:custGeom>
              <a:avLst/>
              <a:gdLst>
                <a:gd name="T0" fmla="*/ 64 w 67"/>
                <a:gd name="T1" fmla="*/ 4 h 116"/>
                <a:gd name="T2" fmla="*/ 63 w 67"/>
                <a:gd name="T3" fmla="*/ 2 h 116"/>
                <a:gd name="T4" fmla="*/ 62 w 67"/>
                <a:gd name="T5" fmla="*/ 0 h 116"/>
                <a:gd name="T6" fmla="*/ 23 w 67"/>
                <a:gd name="T7" fmla="*/ 3 h 116"/>
                <a:gd name="T8" fmla="*/ 22 w 67"/>
                <a:gd name="T9" fmla="*/ 5 h 116"/>
                <a:gd name="T10" fmla="*/ 21 w 67"/>
                <a:gd name="T11" fmla="*/ 7 h 116"/>
                <a:gd name="T12" fmla="*/ 19 w 67"/>
                <a:gd name="T13" fmla="*/ 9 h 116"/>
                <a:gd name="T14" fmla="*/ 17 w 67"/>
                <a:gd name="T15" fmla="*/ 14 h 116"/>
                <a:gd name="T16" fmla="*/ 16 w 67"/>
                <a:gd name="T17" fmla="*/ 17 h 116"/>
                <a:gd name="T18" fmla="*/ 15 w 67"/>
                <a:gd name="T19" fmla="*/ 20 h 116"/>
                <a:gd name="T20" fmla="*/ 11 w 67"/>
                <a:gd name="T21" fmla="*/ 23 h 116"/>
                <a:gd name="T22" fmla="*/ 11 w 67"/>
                <a:gd name="T23" fmla="*/ 25 h 116"/>
                <a:gd name="T24" fmla="*/ 11 w 67"/>
                <a:gd name="T25" fmla="*/ 26 h 116"/>
                <a:gd name="T26" fmla="*/ 10 w 67"/>
                <a:gd name="T27" fmla="*/ 28 h 116"/>
                <a:gd name="T28" fmla="*/ 8 w 67"/>
                <a:gd name="T29" fmla="*/ 29 h 116"/>
                <a:gd name="T30" fmla="*/ 8 w 67"/>
                <a:gd name="T31" fmla="*/ 33 h 116"/>
                <a:gd name="T32" fmla="*/ 6 w 67"/>
                <a:gd name="T33" fmla="*/ 37 h 116"/>
                <a:gd name="T34" fmla="*/ 7 w 67"/>
                <a:gd name="T35" fmla="*/ 40 h 116"/>
                <a:gd name="T36" fmla="*/ 7 w 67"/>
                <a:gd name="T37" fmla="*/ 43 h 116"/>
                <a:gd name="T38" fmla="*/ 9 w 67"/>
                <a:gd name="T39" fmla="*/ 46 h 116"/>
                <a:gd name="T40" fmla="*/ 8 w 67"/>
                <a:gd name="T41" fmla="*/ 49 h 116"/>
                <a:gd name="T42" fmla="*/ 8 w 67"/>
                <a:gd name="T43" fmla="*/ 52 h 116"/>
                <a:gd name="T44" fmla="*/ 10 w 67"/>
                <a:gd name="T45" fmla="*/ 55 h 116"/>
                <a:gd name="T46" fmla="*/ 9 w 67"/>
                <a:gd name="T47" fmla="*/ 58 h 116"/>
                <a:gd name="T48" fmla="*/ 10 w 67"/>
                <a:gd name="T49" fmla="*/ 62 h 116"/>
                <a:gd name="T50" fmla="*/ 11 w 67"/>
                <a:gd name="T51" fmla="*/ 64 h 116"/>
                <a:gd name="T52" fmla="*/ 11 w 67"/>
                <a:gd name="T53" fmla="*/ 66 h 116"/>
                <a:gd name="T54" fmla="*/ 13 w 67"/>
                <a:gd name="T55" fmla="*/ 68 h 116"/>
                <a:gd name="T56" fmla="*/ 9 w 67"/>
                <a:gd name="T57" fmla="*/ 71 h 116"/>
                <a:gd name="T58" fmla="*/ 11 w 67"/>
                <a:gd name="T59" fmla="*/ 73 h 116"/>
                <a:gd name="T60" fmla="*/ 9 w 67"/>
                <a:gd name="T61" fmla="*/ 78 h 116"/>
                <a:gd name="T62" fmla="*/ 7 w 67"/>
                <a:gd name="T63" fmla="*/ 79 h 116"/>
                <a:gd name="T64" fmla="*/ 7 w 67"/>
                <a:gd name="T65" fmla="*/ 81 h 116"/>
                <a:gd name="T66" fmla="*/ 5 w 67"/>
                <a:gd name="T67" fmla="*/ 82 h 116"/>
                <a:gd name="T68" fmla="*/ 5 w 67"/>
                <a:gd name="T69" fmla="*/ 84 h 116"/>
                <a:gd name="T70" fmla="*/ 3 w 67"/>
                <a:gd name="T71" fmla="*/ 86 h 116"/>
                <a:gd name="T72" fmla="*/ 3 w 67"/>
                <a:gd name="T73" fmla="*/ 89 h 116"/>
                <a:gd name="T74" fmla="*/ 2 w 67"/>
                <a:gd name="T75" fmla="*/ 90 h 116"/>
                <a:gd name="T76" fmla="*/ 2 w 67"/>
                <a:gd name="T77" fmla="*/ 94 h 116"/>
                <a:gd name="T78" fmla="*/ 1 w 67"/>
                <a:gd name="T79" fmla="*/ 96 h 116"/>
                <a:gd name="T80" fmla="*/ 2 w 67"/>
                <a:gd name="T81" fmla="*/ 98 h 116"/>
                <a:gd name="T82" fmla="*/ 2 w 67"/>
                <a:gd name="T83" fmla="*/ 99 h 116"/>
                <a:gd name="T84" fmla="*/ 39 w 67"/>
                <a:gd name="T85" fmla="*/ 98 h 116"/>
                <a:gd name="T86" fmla="*/ 40 w 67"/>
                <a:gd name="T87" fmla="*/ 99 h 116"/>
                <a:gd name="T88" fmla="*/ 38 w 67"/>
                <a:gd name="T89" fmla="*/ 105 h 116"/>
                <a:gd name="T90" fmla="*/ 42 w 67"/>
                <a:gd name="T91" fmla="*/ 110 h 116"/>
                <a:gd name="T92" fmla="*/ 46 w 67"/>
                <a:gd name="T93" fmla="*/ 116 h 116"/>
                <a:gd name="T94" fmla="*/ 47 w 67"/>
                <a:gd name="T95" fmla="*/ 115 h 116"/>
                <a:gd name="T96" fmla="*/ 49 w 67"/>
                <a:gd name="T97" fmla="*/ 112 h 116"/>
                <a:gd name="T98" fmla="*/ 53 w 67"/>
                <a:gd name="T99" fmla="*/ 111 h 116"/>
                <a:gd name="T100" fmla="*/ 58 w 67"/>
                <a:gd name="T101" fmla="*/ 109 h 116"/>
                <a:gd name="T102" fmla="*/ 63 w 67"/>
                <a:gd name="T103" fmla="*/ 110 h 116"/>
                <a:gd name="T104" fmla="*/ 66 w 67"/>
                <a:gd name="T105" fmla="*/ 110 h 116"/>
                <a:gd name="T106" fmla="*/ 67 w 67"/>
                <a:gd name="T107" fmla="*/ 110 h 116"/>
                <a:gd name="T108" fmla="*/ 63 w 67"/>
                <a:gd name="T109" fmla="*/ 76 h 116"/>
                <a:gd name="T110" fmla="*/ 64 w 67"/>
                <a:gd name="T111" fmla="*/ 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 h="116">
                  <a:moveTo>
                    <a:pt x="64" y="4"/>
                  </a:moveTo>
                  <a:cubicBezTo>
                    <a:pt x="64" y="4"/>
                    <a:pt x="64" y="3"/>
                    <a:pt x="63" y="2"/>
                  </a:cubicBezTo>
                  <a:cubicBezTo>
                    <a:pt x="62" y="1"/>
                    <a:pt x="62" y="1"/>
                    <a:pt x="62" y="0"/>
                  </a:cubicBezTo>
                  <a:cubicBezTo>
                    <a:pt x="47" y="1"/>
                    <a:pt x="33" y="3"/>
                    <a:pt x="23" y="3"/>
                  </a:cubicBezTo>
                  <a:cubicBezTo>
                    <a:pt x="23" y="3"/>
                    <a:pt x="22" y="3"/>
                    <a:pt x="22" y="5"/>
                  </a:cubicBezTo>
                  <a:cubicBezTo>
                    <a:pt x="22" y="7"/>
                    <a:pt x="21" y="7"/>
                    <a:pt x="21" y="7"/>
                  </a:cubicBezTo>
                  <a:cubicBezTo>
                    <a:pt x="20" y="7"/>
                    <a:pt x="19" y="7"/>
                    <a:pt x="19" y="9"/>
                  </a:cubicBezTo>
                  <a:cubicBezTo>
                    <a:pt x="18" y="10"/>
                    <a:pt x="18" y="13"/>
                    <a:pt x="17" y="14"/>
                  </a:cubicBezTo>
                  <a:cubicBezTo>
                    <a:pt x="16" y="14"/>
                    <a:pt x="16" y="16"/>
                    <a:pt x="16" y="17"/>
                  </a:cubicBezTo>
                  <a:cubicBezTo>
                    <a:pt x="16" y="19"/>
                    <a:pt x="16" y="19"/>
                    <a:pt x="15" y="20"/>
                  </a:cubicBezTo>
                  <a:cubicBezTo>
                    <a:pt x="13" y="20"/>
                    <a:pt x="11" y="21"/>
                    <a:pt x="11" y="23"/>
                  </a:cubicBezTo>
                  <a:cubicBezTo>
                    <a:pt x="11" y="24"/>
                    <a:pt x="12" y="24"/>
                    <a:pt x="11" y="25"/>
                  </a:cubicBezTo>
                  <a:cubicBezTo>
                    <a:pt x="10" y="25"/>
                    <a:pt x="11" y="26"/>
                    <a:pt x="11" y="26"/>
                  </a:cubicBezTo>
                  <a:cubicBezTo>
                    <a:pt x="11" y="27"/>
                    <a:pt x="11" y="28"/>
                    <a:pt x="10" y="28"/>
                  </a:cubicBezTo>
                  <a:cubicBezTo>
                    <a:pt x="9" y="28"/>
                    <a:pt x="8" y="28"/>
                    <a:pt x="8" y="29"/>
                  </a:cubicBezTo>
                  <a:cubicBezTo>
                    <a:pt x="8" y="31"/>
                    <a:pt x="9" y="33"/>
                    <a:pt x="8" y="33"/>
                  </a:cubicBezTo>
                  <a:cubicBezTo>
                    <a:pt x="7" y="34"/>
                    <a:pt x="6" y="36"/>
                    <a:pt x="6" y="37"/>
                  </a:cubicBezTo>
                  <a:cubicBezTo>
                    <a:pt x="6" y="37"/>
                    <a:pt x="7" y="39"/>
                    <a:pt x="7" y="40"/>
                  </a:cubicBezTo>
                  <a:cubicBezTo>
                    <a:pt x="6" y="41"/>
                    <a:pt x="6" y="42"/>
                    <a:pt x="7" y="43"/>
                  </a:cubicBezTo>
                  <a:cubicBezTo>
                    <a:pt x="8" y="45"/>
                    <a:pt x="9" y="45"/>
                    <a:pt x="9" y="46"/>
                  </a:cubicBezTo>
                  <a:cubicBezTo>
                    <a:pt x="8" y="48"/>
                    <a:pt x="8" y="48"/>
                    <a:pt x="8" y="49"/>
                  </a:cubicBezTo>
                  <a:cubicBezTo>
                    <a:pt x="9" y="50"/>
                    <a:pt x="8" y="49"/>
                    <a:pt x="8" y="52"/>
                  </a:cubicBezTo>
                  <a:cubicBezTo>
                    <a:pt x="9" y="54"/>
                    <a:pt x="9" y="54"/>
                    <a:pt x="10" y="55"/>
                  </a:cubicBezTo>
                  <a:cubicBezTo>
                    <a:pt x="10" y="56"/>
                    <a:pt x="8" y="58"/>
                    <a:pt x="9" y="58"/>
                  </a:cubicBezTo>
                  <a:cubicBezTo>
                    <a:pt x="9" y="59"/>
                    <a:pt x="8" y="63"/>
                    <a:pt x="10" y="62"/>
                  </a:cubicBezTo>
                  <a:cubicBezTo>
                    <a:pt x="10" y="62"/>
                    <a:pt x="11" y="63"/>
                    <a:pt x="11" y="64"/>
                  </a:cubicBezTo>
                  <a:cubicBezTo>
                    <a:pt x="11" y="65"/>
                    <a:pt x="10" y="66"/>
                    <a:pt x="11" y="66"/>
                  </a:cubicBezTo>
                  <a:cubicBezTo>
                    <a:pt x="13" y="67"/>
                    <a:pt x="14" y="68"/>
                    <a:pt x="13" y="68"/>
                  </a:cubicBezTo>
                  <a:cubicBezTo>
                    <a:pt x="12" y="69"/>
                    <a:pt x="6" y="70"/>
                    <a:pt x="9" y="71"/>
                  </a:cubicBezTo>
                  <a:cubicBezTo>
                    <a:pt x="11" y="72"/>
                    <a:pt x="12" y="72"/>
                    <a:pt x="11" y="73"/>
                  </a:cubicBezTo>
                  <a:cubicBezTo>
                    <a:pt x="11" y="74"/>
                    <a:pt x="9" y="77"/>
                    <a:pt x="9" y="78"/>
                  </a:cubicBezTo>
                  <a:cubicBezTo>
                    <a:pt x="8" y="78"/>
                    <a:pt x="7" y="78"/>
                    <a:pt x="7" y="79"/>
                  </a:cubicBezTo>
                  <a:cubicBezTo>
                    <a:pt x="8" y="81"/>
                    <a:pt x="7" y="81"/>
                    <a:pt x="7" y="81"/>
                  </a:cubicBezTo>
                  <a:cubicBezTo>
                    <a:pt x="6" y="82"/>
                    <a:pt x="5" y="81"/>
                    <a:pt x="5" y="82"/>
                  </a:cubicBezTo>
                  <a:cubicBezTo>
                    <a:pt x="5" y="83"/>
                    <a:pt x="6" y="84"/>
                    <a:pt x="5" y="84"/>
                  </a:cubicBezTo>
                  <a:cubicBezTo>
                    <a:pt x="5" y="85"/>
                    <a:pt x="3" y="84"/>
                    <a:pt x="3" y="86"/>
                  </a:cubicBezTo>
                  <a:cubicBezTo>
                    <a:pt x="3" y="87"/>
                    <a:pt x="4" y="89"/>
                    <a:pt x="3" y="89"/>
                  </a:cubicBezTo>
                  <a:cubicBezTo>
                    <a:pt x="3" y="89"/>
                    <a:pt x="2" y="90"/>
                    <a:pt x="2" y="90"/>
                  </a:cubicBezTo>
                  <a:cubicBezTo>
                    <a:pt x="3" y="91"/>
                    <a:pt x="3" y="94"/>
                    <a:pt x="2" y="94"/>
                  </a:cubicBezTo>
                  <a:cubicBezTo>
                    <a:pt x="1" y="94"/>
                    <a:pt x="0" y="95"/>
                    <a:pt x="1" y="96"/>
                  </a:cubicBezTo>
                  <a:cubicBezTo>
                    <a:pt x="2" y="97"/>
                    <a:pt x="2" y="98"/>
                    <a:pt x="2" y="98"/>
                  </a:cubicBezTo>
                  <a:cubicBezTo>
                    <a:pt x="1" y="99"/>
                    <a:pt x="1" y="99"/>
                    <a:pt x="2" y="99"/>
                  </a:cubicBezTo>
                  <a:cubicBezTo>
                    <a:pt x="3" y="100"/>
                    <a:pt x="39" y="98"/>
                    <a:pt x="39" y="98"/>
                  </a:cubicBezTo>
                  <a:cubicBezTo>
                    <a:pt x="39" y="98"/>
                    <a:pt x="41" y="98"/>
                    <a:pt x="40" y="99"/>
                  </a:cubicBezTo>
                  <a:cubicBezTo>
                    <a:pt x="39" y="100"/>
                    <a:pt x="36" y="102"/>
                    <a:pt x="38" y="105"/>
                  </a:cubicBezTo>
                  <a:cubicBezTo>
                    <a:pt x="40" y="108"/>
                    <a:pt x="41" y="108"/>
                    <a:pt x="42" y="110"/>
                  </a:cubicBezTo>
                  <a:cubicBezTo>
                    <a:pt x="42" y="112"/>
                    <a:pt x="45" y="116"/>
                    <a:pt x="46" y="116"/>
                  </a:cubicBezTo>
                  <a:cubicBezTo>
                    <a:pt x="46" y="116"/>
                    <a:pt x="46" y="116"/>
                    <a:pt x="47" y="115"/>
                  </a:cubicBezTo>
                  <a:cubicBezTo>
                    <a:pt x="48" y="114"/>
                    <a:pt x="48" y="113"/>
                    <a:pt x="49" y="112"/>
                  </a:cubicBezTo>
                  <a:cubicBezTo>
                    <a:pt x="50" y="111"/>
                    <a:pt x="52" y="112"/>
                    <a:pt x="53" y="111"/>
                  </a:cubicBezTo>
                  <a:cubicBezTo>
                    <a:pt x="54" y="111"/>
                    <a:pt x="56" y="109"/>
                    <a:pt x="58" y="109"/>
                  </a:cubicBezTo>
                  <a:cubicBezTo>
                    <a:pt x="60" y="110"/>
                    <a:pt x="62" y="111"/>
                    <a:pt x="63" y="110"/>
                  </a:cubicBezTo>
                  <a:cubicBezTo>
                    <a:pt x="65" y="109"/>
                    <a:pt x="65" y="111"/>
                    <a:pt x="66" y="110"/>
                  </a:cubicBezTo>
                  <a:cubicBezTo>
                    <a:pt x="67" y="110"/>
                    <a:pt x="67" y="110"/>
                    <a:pt x="67" y="110"/>
                  </a:cubicBezTo>
                  <a:cubicBezTo>
                    <a:pt x="63" y="76"/>
                    <a:pt x="63" y="76"/>
                    <a:pt x="63" y="76"/>
                  </a:cubicBezTo>
                  <a:cubicBezTo>
                    <a:pt x="63" y="76"/>
                    <a:pt x="64" y="5"/>
                    <a:pt x="64" y="4"/>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5" name="Freeform 24">
              <a:extLst>
                <a:ext uri="{FF2B5EF4-FFF2-40B4-BE49-F238E27FC236}">
                  <a16:creationId xmlns:a16="http://schemas.microsoft.com/office/drawing/2014/main" id="{DB4C3960-8936-4644-97F6-E4BD1BFBB4DB}"/>
                </a:ext>
              </a:extLst>
            </p:cNvPr>
            <p:cNvSpPr>
              <a:spLocks/>
            </p:cNvSpPr>
            <p:nvPr/>
          </p:nvSpPr>
          <p:spPr bwMode="auto">
            <a:xfrm>
              <a:off x="4413220" y="3006350"/>
              <a:ext cx="558271" cy="564242"/>
            </a:xfrm>
            <a:custGeom>
              <a:avLst/>
              <a:gdLst>
                <a:gd name="T0" fmla="*/ 96 w 104"/>
                <a:gd name="T1" fmla="*/ 60 h 105"/>
                <a:gd name="T2" fmla="*/ 95 w 104"/>
                <a:gd name="T3" fmla="*/ 56 h 105"/>
                <a:gd name="T4" fmla="*/ 92 w 104"/>
                <a:gd name="T5" fmla="*/ 52 h 105"/>
                <a:gd name="T6" fmla="*/ 89 w 104"/>
                <a:gd name="T7" fmla="*/ 50 h 105"/>
                <a:gd name="T8" fmla="*/ 88 w 104"/>
                <a:gd name="T9" fmla="*/ 46 h 105"/>
                <a:gd name="T10" fmla="*/ 84 w 104"/>
                <a:gd name="T11" fmla="*/ 41 h 105"/>
                <a:gd name="T12" fmla="*/ 79 w 104"/>
                <a:gd name="T13" fmla="*/ 37 h 105"/>
                <a:gd name="T14" fmla="*/ 76 w 104"/>
                <a:gd name="T15" fmla="*/ 32 h 105"/>
                <a:gd name="T16" fmla="*/ 72 w 104"/>
                <a:gd name="T17" fmla="*/ 30 h 105"/>
                <a:gd name="T18" fmla="*/ 67 w 104"/>
                <a:gd name="T19" fmla="*/ 26 h 105"/>
                <a:gd name="T20" fmla="*/ 63 w 104"/>
                <a:gd name="T21" fmla="*/ 23 h 105"/>
                <a:gd name="T22" fmla="*/ 56 w 104"/>
                <a:gd name="T23" fmla="*/ 15 h 105"/>
                <a:gd name="T24" fmla="*/ 53 w 104"/>
                <a:gd name="T25" fmla="*/ 11 h 105"/>
                <a:gd name="T26" fmla="*/ 50 w 104"/>
                <a:gd name="T27" fmla="*/ 11 h 105"/>
                <a:gd name="T28" fmla="*/ 45 w 104"/>
                <a:gd name="T29" fmla="*/ 8 h 105"/>
                <a:gd name="T30" fmla="*/ 45 w 104"/>
                <a:gd name="T31" fmla="*/ 4 h 105"/>
                <a:gd name="T32" fmla="*/ 48 w 104"/>
                <a:gd name="T33" fmla="*/ 1 h 105"/>
                <a:gd name="T34" fmla="*/ 48 w 104"/>
                <a:gd name="T35" fmla="*/ 0 h 105"/>
                <a:gd name="T36" fmla="*/ 46 w 104"/>
                <a:gd name="T37" fmla="*/ 0 h 105"/>
                <a:gd name="T38" fmla="*/ 0 w 104"/>
                <a:gd name="T39" fmla="*/ 5 h 105"/>
                <a:gd name="T40" fmla="*/ 18 w 104"/>
                <a:gd name="T41" fmla="*/ 61 h 105"/>
                <a:gd name="T42" fmla="*/ 20 w 104"/>
                <a:gd name="T43" fmla="*/ 62 h 105"/>
                <a:gd name="T44" fmla="*/ 20 w 104"/>
                <a:gd name="T45" fmla="*/ 65 h 105"/>
                <a:gd name="T46" fmla="*/ 22 w 104"/>
                <a:gd name="T47" fmla="*/ 67 h 105"/>
                <a:gd name="T48" fmla="*/ 20 w 104"/>
                <a:gd name="T49" fmla="*/ 70 h 105"/>
                <a:gd name="T50" fmla="*/ 19 w 104"/>
                <a:gd name="T51" fmla="*/ 72 h 105"/>
                <a:gd name="T52" fmla="*/ 19 w 104"/>
                <a:gd name="T53" fmla="*/ 75 h 105"/>
                <a:gd name="T54" fmla="*/ 18 w 104"/>
                <a:gd name="T55" fmla="*/ 80 h 105"/>
                <a:gd name="T56" fmla="*/ 21 w 104"/>
                <a:gd name="T57" fmla="*/ 84 h 105"/>
                <a:gd name="T58" fmla="*/ 20 w 104"/>
                <a:gd name="T59" fmla="*/ 91 h 105"/>
                <a:gd name="T60" fmla="*/ 23 w 104"/>
                <a:gd name="T61" fmla="*/ 97 h 105"/>
                <a:gd name="T62" fmla="*/ 27 w 104"/>
                <a:gd name="T63" fmla="*/ 104 h 105"/>
                <a:gd name="T64" fmla="*/ 79 w 104"/>
                <a:gd name="T65" fmla="*/ 100 h 105"/>
                <a:gd name="T66" fmla="*/ 80 w 104"/>
                <a:gd name="T67" fmla="*/ 101 h 105"/>
                <a:gd name="T68" fmla="*/ 82 w 104"/>
                <a:gd name="T69" fmla="*/ 104 h 105"/>
                <a:gd name="T70" fmla="*/ 84 w 104"/>
                <a:gd name="T71" fmla="*/ 103 h 105"/>
                <a:gd name="T72" fmla="*/ 84 w 104"/>
                <a:gd name="T73" fmla="*/ 97 h 105"/>
                <a:gd name="T74" fmla="*/ 84 w 104"/>
                <a:gd name="T75" fmla="*/ 94 h 105"/>
                <a:gd name="T76" fmla="*/ 94 w 104"/>
                <a:gd name="T77" fmla="*/ 94 h 105"/>
                <a:gd name="T78" fmla="*/ 95 w 104"/>
                <a:gd name="T79" fmla="*/ 93 h 105"/>
                <a:gd name="T80" fmla="*/ 94 w 104"/>
                <a:gd name="T81" fmla="*/ 91 h 105"/>
                <a:gd name="T82" fmla="*/ 94 w 104"/>
                <a:gd name="T83" fmla="*/ 87 h 105"/>
                <a:gd name="T84" fmla="*/ 94 w 104"/>
                <a:gd name="T85" fmla="*/ 85 h 105"/>
                <a:gd name="T86" fmla="*/ 95 w 104"/>
                <a:gd name="T87" fmla="*/ 83 h 105"/>
                <a:gd name="T88" fmla="*/ 97 w 104"/>
                <a:gd name="T89" fmla="*/ 80 h 105"/>
                <a:gd name="T90" fmla="*/ 96 w 104"/>
                <a:gd name="T91" fmla="*/ 80 h 105"/>
                <a:gd name="T92" fmla="*/ 96 w 104"/>
                <a:gd name="T93" fmla="*/ 78 h 105"/>
                <a:gd name="T94" fmla="*/ 98 w 104"/>
                <a:gd name="T95" fmla="*/ 76 h 105"/>
                <a:gd name="T96" fmla="*/ 96 w 104"/>
                <a:gd name="T97" fmla="*/ 75 h 105"/>
                <a:gd name="T98" fmla="*/ 96 w 104"/>
                <a:gd name="T99" fmla="*/ 73 h 105"/>
                <a:gd name="T100" fmla="*/ 98 w 104"/>
                <a:gd name="T101" fmla="*/ 72 h 105"/>
                <a:gd name="T102" fmla="*/ 97 w 104"/>
                <a:gd name="T103" fmla="*/ 70 h 105"/>
                <a:gd name="T104" fmla="*/ 96 w 104"/>
                <a:gd name="T105" fmla="*/ 70 h 105"/>
                <a:gd name="T106" fmla="*/ 99 w 104"/>
                <a:gd name="T107" fmla="*/ 69 h 105"/>
                <a:gd name="T108" fmla="*/ 99 w 104"/>
                <a:gd name="T109" fmla="*/ 67 h 105"/>
                <a:gd name="T110" fmla="*/ 97 w 104"/>
                <a:gd name="T111" fmla="*/ 66 h 105"/>
                <a:gd name="T112" fmla="*/ 100 w 104"/>
                <a:gd name="T113" fmla="*/ 65 h 105"/>
                <a:gd name="T114" fmla="*/ 101 w 104"/>
                <a:gd name="T115" fmla="*/ 65 h 105"/>
                <a:gd name="T116" fmla="*/ 101 w 104"/>
                <a:gd name="T117" fmla="*/ 64 h 105"/>
                <a:gd name="T118" fmla="*/ 102 w 104"/>
                <a:gd name="T119" fmla="*/ 63 h 105"/>
                <a:gd name="T120" fmla="*/ 104 w 104"/>
                <a:gd name="T121" fmla="*/ 62 h 105"/>
                <a:gd name="T122" fmla="*/ 102 w 104"/>
                <a:gd name="T123" fmla="*/ 61 h 105"/>
                <a:gd name="T124" fmla="*/ 96 w 104"/>
                <a:gd name="T125" fmla="*/ 6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5">
                  <a:moveTo>
                    <a:pt x="96" y="60"/>
                  </a:moveTo>
                  <a:cubicBezTo>
                    <a:pt x="94" y="59"/>
                    <a:pt x="96" y="56"/>
                    <a:pt x="95" y="56"/>
                  </a:cubicBezTo>
                  <a:cubicBezTo>
                    <a:pt x="94" y="55"/>
                    <a:pt x="93" y="53"/>
                    <a:pt x="92" y="52"/>
                  </a:cubicBezTo>
                  <a:cubicBezTo>
                    <a:pt x="91" y="50"/>
                    <a:pt x="90" y="51"/>
                    <a:pt x="89" y="50"/>
                  </a:cubicBezTo>
                  <a:cubicBezTo>
                    <a:pt x="88" y="49"/>
                    <a:pt x="88" y="47"/>
                    <a:pt x="88" y="46"/>
                  </a:cubicBezTo>
                  <a:cubicBezTo>
                    <a:pt x="88" y="45"/>
                    <a:pt x="86" y="42"/>
                    <a:pt x="84" y="41"/>
                  </a:cubicBezTo>
                  <a:cubicBezTo>
                    <a:pt x="83" y="40"/>
                    <a:pt x="82" y="39"/>
                    <a:pt x="79" y="37"/>
                  </a:cubicBezTo>
                  <a:cubicBezTo>
                    <a:pt x="77" y="35"/>
                    <a:pt x="77" y="33"/>
                    <a:pt x="76" y="32"/>
                  </a:cubicBezTo>
                  <a:cubicBezTo>
                    <a:pt x="75" y="31"/>
                    <a:pt x="73" y="30"/>
                    <a:pt x="72" y="30"/>
                  </a:cubicBezTo>
                  <a:cubicBezTo>
                    <a:pt x="70" y="29"/>
                    <a:pt x="69" y="28"/>
                    <a:pt x="67" y="26"/>
                  </a:cubicBezTo>
                  <a:cubicBezTo>
                    <a:pt x="66" y="24"/>
                    <a:pt x="65" y="24"/>
                    <a:pt x="63" y="23"/>
                  </a:cubicBezTo>
                  <a:cubicBezTo>
                    <a:pt x="60" y="22"/>
                    <a:pt x="57" y="18"/>
                    <a:pt x="56" y="15"/>
                  </a:cubicBezTo>
                  <a:cubicBezTo>
                    <a:pt x="54" y="13"/>
                    <a:pt x="54" y="11"/>
                    <a:pt x="53" y="11"/>
                  </a:cubicBezTo>
                  <a:cubicBezTo>
                    <a:pt x="52" y="11"/>
                    <a:pt x="51" y="12"/>
                    <a:pt x="50" y="11"/>
                  </a:cubicBezTo>
                  <a:cubicBezTo>
                    <a:pt x="49" y="10"/>
                    <a:pt x="46" y="9"/>
                    <a:pt x="45" y="8"/>
                  </a:cubicBezTo>
                  <a:cubicBezTo>
                    <a:pt x="44" y="7"/>
                    <a:pt x="45" y="5"/>
                    <a:pt x="45" y="4"/>
                  </a:cubicBezTo>
                  <a:cubicBezTo>
                    <a:pt x="45" y="2"/>
                    <a:pt x="48" y="1"/>
                    <a:pt x="48" y="1"/>
                  </a:cubicBezTo>
                  <a:cubicBezTo>
                    <a:pt x="48" y="0"/>
                    <a:pt x="48" y="0"/>
                    <a:pt x="48" y="0"/>
                  </a:cubicBezTo>
                  <a:cubicBezTo>
                    <a:pt x="48" y="0"/>
                    <a:pt x="47" y="0"/>
                    <a:pt x="46" y="0"/>
                  </a:cubicBezTo>
                  <a:cubicBezTo>
                    <a:pt x="45" y="0"/>
                    <a:pt x="25" y="2"/>
                    <a:pt x="0" y="5"/>
                  </a:cubicBezTo>
                  <a:cubicBezTo>
                    <a:pt x="18" y="61"/>
                    <a:pt x="18" y="61"/>
                    <a:pt x="18" y="61"/>
                  </a:cubicBezTo>
                  <a:cubicBezTo>
                    <a:pt x="18" y="61"/>
                    <a:pt x="19" y="62"/>
                    <a:pt x="20" y="62"/>
                  </a:cubicBezTo>
                  <a:cubicBezTo>
                    <a:pt x="21" y="63"/>
                    <a:pt x="20" y="64"/>
                    <a:pt x="20" y="65"/>
                  </a:cubicBezTo>
                  <a:cubicBezTo>
                    <a:pt x="21" y="67"/>
                    <a:pt x="22" y="66"/>
                    <a:pt x="22" y="67"/>
                  </a:cubicBezTo>
                  <a:cubicBezTo>
                    <a:pt x="22" y="68"/>
                    <a:pt x="21" y="69"/>
                    <a:pt x="20" y="70"/>
                  </a:cubicBezTo>
                  <a:cubicBezTo>
                    <a:pt x="20" y="70"/>
                    <a:pt x="19" y="71"/>
                    <a:pt x="19" y="72"/>
                  </a:cubicBezTo>
                  <a:cubicBezTo>
                    <a:pt x="20" y="72"/>
                    <a:pt x="20" y="74"/>
                    <a:pt x="19" y="75"/>
                  </a:cubicBezTo>
                  <a:cubicBezTo>
                    <a:pt x="18" y="76"/>
                    <a:pt x="18" y="79"/>
                    <a:pt x="18" y="80"/>
                  </a:cubicBezTo>
                  <a:cubicBezTo>
                    <a:pt x="19" y="81"/>
                    <a:pt x="21" y="82"/>
                    <a:pt x="21" y="84"/>
                  </a:cubicBezTo>
                  <a:cubicBezTo>
                    <a:pt x="21" y="86"/>
                    <a:pt x="20" y="90"/>
                    <a:pt x="20" y="91"/>
                  </a:cubicBezTo>
                  <a:cubicBezTo>
                    <a:pt x="21" y="92"/>
                    <a:pt x="23" y="96"/>
                    <a:pt x="23" y="97"/>
                  </a:cubicBezTo>
                  <a:cubicBezTo>
                    <a:pt x="23" y="97"/>
                    <a:pt x="27" y="104"/>
                    <a:pt x="27" y="104"/>
                  </a:cubicBezTo>
                  <a:cubicBezTo>
                    <a:pt x="28" y="104"/>
                    <a:pt x="79" y="100"/>
                    <a:pt x="79" y="100"/>
                  </a:cubicBezTo>
                  <a:cubicBezTo>
                    <a:pt x="79" y="100"/>
                    <a:pt x="80" y="100"/>
                    <a:pt x="80" y="101"/>
                  </a:cubicBezTo>
                  <a:cubicBezTo>
                    <a:pt x="81" y="102"/>
                    <a:pt x="80" y="104"/>
                    <a:pt x="82" y="104"/>
                  </a:cubicBezTo>
                  <a:cubicBezTo>
                    <a:pt x="83" y="104"/>
                    <a:pt x="84" y="105"/>
                    <a:pt x="84" y="103"/>
                  </a:cubicBezTo>
                  <a:cubicBezTo>
                    <a:pt x="84" y="101"/>
                    <a:pt x="85" y="99"/>
                    <a:pt x="84" y="97"/>
                  </a:cubicBezTo>
                  <a:cubicBezTo>
                    <a:pt x="83" y="96"/>
                    <a:pt x="83" y="94"/>
                    <a:pt x="84" y="94"/>
                  </a:cubicBezTo>
                  <a:cubicBezTo>
                    <a:pt x="85" y="93"/>
                    <a:pt x="94" y="96"/>
                    <a:pt x="94" y="94"/>
                  </a:cubicBezTo>
                  <a:cubicBezTo>
                    <a:pt x="95" y="94"/>
                    <a:pt x="95" y="94"/>
                    <a:pt x="95" y="93"/>
                  </a:cubicBezTo>
                  <a:cubicBezTo>
                    <a:pt x="94" y="93"/>
                    <a:pt x="94" y="93"/>
                    <a:pt x="94" y="91"/>
                  </a:cubicBezTo>
                  <a:cubicBezTo>
                    <a:pt x="94" y="89"/>
                    <a:pt x="94" y="89"/>
                    <a:pt x="94" y="87"/>
                  </a:cubicBezTo>
                  <a:cubicBezTo>
                    <a:pt x="93" y="86"/>
                    <a:pt x="95" y="86"/>
                    <a:pt x="94" y="85"/>
                  </a:cubicBezTo>
                  <a:cubicBezTo>
                    <a:pt x="94" y="84"/>
                    <a:pt x="94" y="83"/>
                    <a:pt x="95" y="83"/>
                  </a:cubicBezTo>
                  <a:cubicBezTo>
                    <a:pt x="97" y="83"/>
                    <a:pt x="98" y="81"/>
                    <a:pt x="97" y="80"/>
                  </a:cubicBezTo>
                  <a:cubicBezTo>
                    <a:pt x="96" y="80"/>
                    <a:pt x="95" y="81"/>
                    <a:pt x="96" y="80"/>
                  </a:cubicBezTo>
                  <a:cubicBezTo>
                    <a:pt x="96" y="78"/>
                    <a:pt x="95" y="78"/>
                    <a:pt x="96" y="78"/>
                  </a:cubicBezTo>
                  <a:cubicBezTo>
                    <a:pt x="97" y="77"/>
                    <a:pt x="98" y="76"/>
                    <a:pt x="98" y="76"/>
                  </a:cubicBezTo>
                  <a:cubicBezTo>
                    <a:pt x="97" y="75"/>
                    <a:pt x="97" y="75"/>
                    <a:pt x="96" y="75"/>
                  </a:cubicBezTo>
                  <a:cubicBezTo>
                    <a:pt x="95" y="74"/>
                    <a:pt x="95" y="74"/>
                    <a:pt x="96" y="73"/>
                  </a:cubicBezTo>
                  <a:cubicBezTo>
                    <a:pt x="97" y="73"/>
                    <a:pt x="98" y="73"/>
                    <a:pt x="98" y="72"/>
                  </a:cubicBezTo>
                  <a:cubicBezTo>
                    <a:pt x="98" y="71"/>
                    <a:pt x="98" y="70"/>
                    <a:pt x="97" y="70"/>
                  </a:cubicBezTo>
                  <a:cubicBezTo>
                    <a:pt x="97" y="70"/>
                    <a:pt x="96" y="71"/>
                    <a:pt x="96" y="70"/>
                  </a:cubicBezTo>
                  <a:cubicBezTo>
                    <a:pt x="97" y="69"/>
                    <a:pt x="98" y="70"/>
                    <a:pt x="99" y="69"/>
                  </a:cubicBezTo>
                  <a:cubicBezTo>
                    <a:pt x="99" y="68"/>
                    <a:pt x="100" y="67"/>
                    <a:pt x="99" y="67"/>
                  </a:cubicBezTo>
                  <a:cubicBezTo>
                    <a:pt x="98" y="66"/>
                    <a:pt x="97" y="67"/>
                    <a:pt x="97" y="66"/>
                  </a:cubicBezTo>
                  <a:cubicBezTo>
                    <a:pt x="98" y="66"/>
                    <a:pt x="99" y="65"/>
                    <a:pt x="100" y="65"/>
                  </a:cubicBezTo>
                  <a:cubicBezTo>
                    <a:pt x="100" y="66"/>
                    <a:pt x="101" y="66"/>
                    <a:pt x="101" y="65"/>
                  </a:cubicBezTo>
                  <a:cubicBezTo>
                    <a:pt x="100" y="64"/>
                    <a:pt x="100" y="64"/>
                    <a:pt x="101" y="64"/>
                  </a:cubicBezTo>
                  <a:cubicBezTo>
                    <a:pt x="101" y="64"/>
                    <a:pt x="102" y="64"/>
                    <a:pt x="102" y="63"/>
                  </a:cubicBezTo>
                  <a:cubicBezTo>
                    <a:pt x="102" y="63"/>
                    <a:pt x="104" y="63"/>
                    <a:pt x="104" y="62"/>
                  </a:cubicBezTo>
                  <a:cubicBezTo>
                    <a:pt x="103" y="62"/>
                    <a:pt x="102" y="61"/>
                    <a:pt x="102" y="61"/>
                  </a:cubicBezTo>
                  <a:cubicBezTo>
                    <a:pt x="101" y="61"/>
                    <a:pt x="97" y="61"/>
                    <a:pt x="96" y="6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6" name="Freeform 25">
              <a:extLst>
                <a:ext uri="{FF2B5EF4-FFF2-40B4-BE49-F238E27FC236}">
                  <a16:creationId xmlns:a16="http://schemas.microsoft.com/office/drawing/2014/main" id="{6AC192A7-0598-4B03-9874-18689B07BF00}"/>
                </a:ext>
              </a:extLst>
            </p:cNvPr>
            <p:cNvSpPr>
              <a:spLocks/>
            </p:cNvSpPr>
            <p:nvPr/>
          </p:nvSpPr>
          <p:spPr bwMode="auto">
            <a:xfrm>
              <a:off x="4649066" y="2947638"/>
              <a:ext cx="504534" cy="387108"/>
            </a:xfrm>
            <a:custGeom>
              <a:avLst/>
              <a:gdLst>
                <a:gd name="T0" fmla="*/ 70 w 94"/>
                <a:gd name="T1" fmla="*/ 4 h 72"/>
                <a:gd name="T2" fmla="*/ 48 w 94"/>
                <a:gd name="T3" fmla="*/ 7 h 72"/>
                <a:gd name="T4" fmla="*/ 46 w 94"/>
                <a:gd name="T5" fmla="*/ 3 h 72"/>
                <a:gd name="T6" fmla="*/ 42 w 94"/>
                <a:gd name="T7" fmla="*/ 2 h 72"/>
                <a:gd name="T8" fmla="*/ 41 w 94"/>
                <a:gd name="T9" fmla="*/ 0 h 72"/>
                <a:gd name="T10" fmla="*/ 21 w 94"/>
                <a:gd name="T11" fmla="*/ 3 h 72"/>
                <a:gd name="T12" fmla="*/ 9 w 94"/>
                <a:gd name="T13" fmla="*/ 8 h 72"/>
                <a:gd name="T14" fmla="*/ 4 w 94"/>
                <a:gd name="T15" fmla="*/ 11 h 72"/>
                <a:gd name="T16" fmla="*/ 4 w 94"/>
                <a:gd name="T17" fmla="*/ 12 h 72"/>
                <a:gd name="T18" fmla="*/ 1 w 94"/>
                <a:gd name="T19" fmla="*/ 15 h 72"/>
                <a:gd name="T20" fmla="*/ 1 w 94"/>
                <a:gd name="T21" fmla="*/ 19 h 72"/>
                <a:gd name="T22" fmla="*/ 6 w 94"/>
                <a:gd name="T23" fmla="*/ 22 h 72"/>
                <a:gd name="T24" fmla="*/ 9 w 94"/>
                <a:gd name="T25" fmla="*/ 22 h 72"/>
                <a:gd name="T26" fmla="*/ 12 w 94"/>
                <a:gd name="T27" fmla="*/ 26 h 72"/>
                <a:gd name="T28" fmla="*/ 19 w 94"/>
                <a:gd name="T29" fmla="*/ 34 h 72"/>
                <a:gd name="T30" fmla="*/ 23 w 94"/>
                <a:gd name="T31" fmla="*/ 37 h 72"/>
                <a:gd name="T32" fmla="*/ 28 w 94"/>
                <a:gd name="T33" fmla="*/ 41 h 72"/>
                <a:gd name="T34" fmla="*/ 32 w 94"/>
                <a:gd name="T35" fmla="*/ 43 h 72"/>
                <a:gd name="T36" fmla="*/ 35 w 94"/>
                <a:gd name="T37" fmla="*/ 48 h 72"/>
                <a:gd name="T38" fmla="*/ 40 w 94"/>
                <a:gd name="T39" fmla="*/ 52 h 72"/>
                <a:gd name="T40" fmla="*/ 44 w 94"/>
                <a:gd name="T41" fmla="*/ 57 h 72"/>
                <a:gd name="T42" fmla="*/ 45 w 94"/>
                <a:gd name="T43" fmla="*/ 61 h 72"/>
                <a:gd name="T44" fmla="*/ 48 w 94"/>
                <a:gd name="T45" fmla="*/ 63 h 72"/>
                <a:gd name="T46" fmla="*/ 51 w 94"/>
                <a:gd name="T47" fmla="*/ 67 h 72"/>
                <a:gd name="T48" fmla="*/ 52 w 94"/>
                <a:gd name="T49" fmla="*/ 71 h 72"/>
                <a:gd name="T50" fmla="*/ 58 w 94"/>
                <a:gd name="T51" fmla="*/ 72 h 72"/>
                <a:gd name="T52" fmla="*/ 58 w 94"/>
                <a:gd name="T53" fmla="*/ 72 h 72"/>
                <a:gd name="T54" fmla="*/ 59 w 94"/>
                <a:gd name="T55" fmla="*/ 70 h 72"/>
                <a:gd name="T56" fmla="*/ 61 w 94"/>
                <a:gd name="T57" fmla="*/ 68 h 72"/>
                <a:gd name="T58" fmla="*/ 60 w 94"/>
                <a:gd name="T59" fmla="*/ 67 h 72"/>
                <a:gd name="T60" fmla="*/ 59 w 94"/>
                <a:gd name="T61" fmla="*/ 65 h 72"/>
                <a:gd name="T62" fmla="*/ 61 w 94"/>
                <a:gd name="T63" fmla="*/ 65 h 72"/>
                <a:gd name="T64" fmla="*/ 63 w 94"/>
                <a:gd name="T65" fmla="*/ 66 h 72"/>
                <a:gd name="T66" fmla="*/ 65 w 94"/>
                <a:gd name="T67" fmla="*/ 63 h 72"/>
                <a:gd name="T68" fmla="*/ 64 w 94"/>
                <a:gd name="T69" fmla="*/ 62 h 72"/>
                <a:gd name="T70" fmla="*/ 62 w 94"/>
                <a:gd name="T71" fmla="*/ 61 h 72"/>
                <a:gd name="T72" fmla="*/ 64 w 94"/>
                <a:gd name="T73" fmla="*/ 60 h 72"/>
                <a:gd name="T74" fmla="*/ 66 w 94"/>
                <a:gd name="T75" fmla="*/ 60 h 72"/>
                <a:gd name="T76" fmla="*/ 71 w 94"/>
                <a:gd name="T77" fmla="*/ 57 h 72"/>
                <a:gd name="T78" fmla="*/ 74 w 94"/>
                <a:gd name="T79" fmla="*/ 55 h 72"/>
                <a:gd name="T80" fmla="*/ 74 w 94"/>
                <a:gd name="T81" fmla="*/ 53 h 72"/>
                <a:gd name="T82" fmla="*/ 76 w 94"/>
                <a:gd name="T83" fmla="*/ 52 h 72"/>
                <a:gd name="T84" fmla="*/ 77 w 94"/>
                <a:gd name="T85" fmla="*/ 51 h 72"/>
                <a:gd name="T86" fmla="*/ 79 w 94"/>
                <a:gd name="T87" fmla="*/ 48 h 72"/>
                <a:gd name="T88" fmla="*/ 80 w 94"/>
                <a:gd name="T89" fmla="*/ 45 h 72"/>
                <a:gd name="T90" fmla="*/ 83 w 94"/>
                <a:gd name="T91" fmla="*/ 45 h 72"/>
                <a:gd name="T92" fmla="*/ 84 w 94"/>
                <a:gd name="T93" fmla="*/ 42 h 72"/>
                <a:gd name="T94" fmla="*/ 85 w 94"/>
                <a:gd name="T95" fmla="*/ 39 h 72"/>
                <a:gd name="T96" fmla="*/ 84 w 94"/>
                <a:gd name="T97" fmla="*/ 38 h 72"/>
                <a:gd name="T98" fmla="*/ 85 w 94"/>
                <a:gd name="T99" fmla="*/ 37 h 72"/>
                <a:gd name="T100" fmla="*/ 92 w 94"/>
                <a:gd name="T101" fmla="*/ 24 h 72"/>
                <a:gd name="T102" fmla="*/ 94 w 94"/>
                <a:gd name="T103" fmla="*/ 22 h 72"/>
                <a:gd name="T104" fmla="*/ 70 w 94"/>
                <a:gd name="T105"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72">
                  <a:moveTo>
                    <a:pt x="70" y="4"/>
                  </a:moveTo>
                  <a:cubicBezTo>
                    <a:pt x="48" y="7"/>
                    <a:pt x="48" y="7"/>
                    <a:pt x="48" y="7"/>
                  </a:cubicBezTo>
                  <a:cubicBezTo>
                    <a:pt x="48" y="7"/>
                    <a:pt x="47" y="4"/>
                    <a:pt x="46" y="3"/>
                  </a:cubicBezTo>
                  <a:cubicBezTo>
                    <a:pt x="45" y="2"/>
                    <a:pt x="45" y="2"/>
                    <a:pt x="42" y="2"/>
                  </a:cubicBezTo>
                  <a:cubicBezTo>
                    <a:pt x="40" y="2"/>
                    <a:pt x="41" y="1"/>
                    <a:pt x="41" y="0"/>
                  </a:cubicBezTo>
                  <a:cubicBezTo>
                    <a:pt x="41" y="0"/>
                    <a:pt x="22" y="2"/>
                    <a:pt x="21" y="3"/>
                  </a:cubicBezTo>
                  <a:cubicBezTo>
                    <a:pt x="19" y="3"/>
                    <a:pt x="12" y="7"/>
                    <a:pt x="9" y="8"/>
                  </a:cubicBezTo>
                  <a:cubicBezTo>
                    <a:pt x="7" y="9"/>
                    <a:pt x="7" y="10"/>
                    <a:pt x="4" y="11"/>
                  </a:cubicBezTo>
                  <a:cubicBezTo>
                    <a:pt x="4" y="11"/>
                    <a:pt x="4" y="11"/>
                    <a:pt x="4" y="12"/>
                  </a:cubicBezTo>
                  <a:cubicBezTo>
                    <a:pt x="4" y="12"/>
                    <a:pt x="1" y="13"/>
                    <a:pt x="1" y="15"/>
                  </a:cubicBezTo>
                  <a:cubicBezTo>
                    <a:pt x="1" y="16"/>
                    <a:pt x="0" y="18"/>
                    <a:pt x="1" y="19"/>
                  </a:cubicBezTo>
                  <a:cubicBezTo>
                    <a:pt x="2" y="20"/>
                    <a:pt x="5" y="21"/>
                    <a:pt x="6" y="22"/>
                  </a:cubicBezTo>
                  <a:cubicBezTo>
                    <a:pt x="7" y="23"/>
                    <a:pt x="8" y="22"/>
                    <a:pt x="9" y="22"/>
                  </a:cubicBezTo>
                  <a:cubicBezTo>
                    <a:pt x="10" y="22"/>
                    <a:pt x="10" y="24"/>
                    <a:pt x="12" y="26"/>
                  </a:cubicBezTo>
                  <a:cubicBezTo>
                    <a:pt x="13" y="29"/>
                    <a:pt x="16" y="33"/>
                    <a:pt x="19" y="34"/>
                  </a:cubicBezTo>
                  <a:cubicBezTo>
                    <a:pt x="21" y="35"/>
                    <a:pt x="22" y="35"/>
                    <a:pt x="23" y="37"/>
                  </a:cubicBezTo>
                  <a:cubicBezTo>
                    <a:pt x="25" y="39"/>
                    <a:pt x="26" y="40"/>
                    <a:pt x="28" y="41"/>
                  </a:cubicBezTo>
                  <a:cubicBezTo>
                    <a:pt x="29" y="41"/>
                    <a:pt x="31" y="42"/>
                    <a:pt x="32" y="43"/>
                  </a:cubicBezTo>
                  <a:cubicBezTo>
                    <a:pt x="33" y="44"/>
                    <a:pt x="33" y="46"/>
                    <a:pt x="35" y="48"/>
                  </a:cubicBezTo>
                  <a:cubicBezTo>
                    <a:pt x="38" y="50"/>
                    <a:pt x="39" y="51"/>
                    <a:pt x="40" y="52"/>
                  </a:cubicBezTo>
                  <a:cubicBezTo>
                    <a:pt x="42" y="53"/>
                    <a:pt x="44" y="56"/>
                    <a:pt x="44" y="57"/>
                  </a:cubicBezTo>
                  <a:cubicBezTo>
                    <a:pt x="44" y="58"/>
                    <a:pt x="44" y="60"/>
                    <a:pt x="45" y="61"/>
                  </a:cubicBezTo>
                  <a:cubicBezTo>
                    <a:pt x="46" y="62"/>
                    <a:pt x="47" y="61"/>
                    <a:pt x="48" y="63"/>
                  </a:cubicBezTo>
                  <a:cubicBezTo>
                    <a:pt x="49" y="64"/>
                    <a:pt x="50" y="66"/>
                    <a:pt x="51" y="67"/>
                  </a:cubicBezTo>
                  <a:cubicBezTo>
                    <a:pt x="52" y="67"/>
                    <a:pt x="50" y="70"/>
                    <a:pt x="52" y="71"/>
                  </a:cubicBezTo>
                  <a:cubicBezTo>
                    <a:pt x="53" y="72"/>
                    <a:pt x="57" y="72"/>
                    <a:pt x="58" y="72"/>
                  </a:cubicBezTo>
                  <a:cubicBezTo>
                    <a:pt x="58" y="72"/>
                    <a:pt x="58" y="72"/>
                    <a:pt x="58" y="72"/>
                  </a:cubicBezTo>
                  <a:cubicBezTo>
                    <a:pt x="58" y="71"/>
                    <a:pt x="58" y="70"/>
                    <a:pt x="59" y="70"/>
                  </a:cubicBezTo>
                  <a:cubicBezTo>
                    <a:pt x="60" y="70"/>
                    <a:pt x="61" y="70"/>
                    <a:pt x="61" y="68"/>
                  </a:cubicBezTo>
                  <a:cubicBezTo>
                    <a:pt x="61" y="67"/>
                    <a:pt x="61" y="68"/>
                    <a:pt x="60" y="67"/>
                  </a:cubicBezTo>
                  <a:cubicBezTo>
                    <a:pt x="59" y="66"/>
                    <a:pt x="58" y="65"/>
                    <a:pt x="59" y="65"/>
                  </a:cubicBezTo>
                  <a:cubicBezTo>
                    <a:pt x="61" y="64"/>
                    <a:pt x="61" y="65"/>
                    <a:pt x="61" y="65"/>
                  </a:cubicBezTo>
                  <a:cubicBezTo>
                    <a:pt x="62" y="66"/>
                    <a:pt x="62" y="67"/>
                    <a:pt x="63" y="66"/>
                  </a:cubicBezTo>
                  <a:cubicBezTo>
                    <a:pt x="64" y="65"/>
                    <a:pt x="65" y="64"/>
                    <a:pt x="65" y="63"/>
                  </a:cubicBezTo>
                  <a:cubicBezTo>
                    <a:pt x="65" y="62"/>
                    <a:pt x="65" y="62"/>
                    <a:pt x="64" y="62"/>
                  </a:cubicBezTo>
                  <a:cubicBezTo>
                    <a:pt x="62" y="62"/>
                    <a:pt x="62" y="62"/>
                    <a:pt x="62" y="61"/>
                  </a:cubicBezTo>
                  <a:cubicBezTo>
                    <a:pt x="62" y="60"/>
                    <a:pt x="63" y="59"/>
                    <a:pt x="64" y="60"/>
                  </a:cubicBezTo>
                  <a:cubicBezTo>
                    <a:pt x="65" y="60"/>
                    <a:pt x="65" y="60"/>
                    <a:pt x="66" y="60"/>
                  </a:cubicBezTo>
                  <a:cubicBezTo>
                    <a:pt x="67" y="59"/>
                    <a:pt x="69" y="58"/>
                    <a:pt x="71" y="57"/>
                  </a:cubicBezTo>
                  <a:cubicBezTo>
                    <a:pt x="72" y="56"/>
                    <a:pt x="73" y="57"/>
                    <a:pt x="74" y="55"/>
                  </a:cubicBezTo>
                  <a:cubicBezTo>
                    <a:pt x="74" y="54"/>
                    <a:pt x="74" y="53"/>
                    <a:pt x="74" y="53"/>
                  </a:cubicBezTo>
                  <a:cubicBezTo>
                    <a:pt x="75" y="52"/>
                    <a:pt x="75" y="52"/>
                    <a:pt x="76" y="52"/>
                  </a:cubicBezTo>
                  <a:cubicBezTo>
                    <a:pt x="77" y="52"/>
                    <a:pt x="77" y="52"/>
                    <a:pt x="77" y="51"/>
                  </a:cubicBezTo>
                  <a:cubicBezTo>
                    <a:pt x="77" y="50"/>
                    <a:pt x="79" y="49"/>
                    <a:pt x="79" y="48"/>
                  </a:cubicBezTo>
                  <a:cubicBezTo>
                    <a:pt x="79" y="47"/>
                    <a:pt x="78" y="45"/>
                    <a:pt x="80" y="45"/>
                  </a:cubicBezTo>
                  <a:cubicBezTo>
                    <a:pt x="81" y="45"/>
                    <a:pt x="82" y="47"/>
                    <a:pt x="83" y="45"/>
                  </a:cubicBezTo>
                  <a:cubicBezTo>
                    <a:pt x="83" y="43"/>
                    <a:pt x="83" y="43"/>
                    <a:pt x="84" y="42"/>
                  </a:cubicBezTo>
                  <a:cubicBezTo>
                    <a:pt x="85" y="41"/>
                    <a:pt x="85" y="40"/>
                    <a:pt x="85" y="39"/>
                  </a:cubicBezTo>
                  <a:cubicBezTo>
                    <a:pt x="84" y="38"/>
                    <a:pt x="83" y="38"/>
                    <a:pt x="84" y="38"/>
                  </a:cubicBezTo>
                  <a:cubicBezTo>
                    <a:pt x="85" y="38"/>
                    <a:pt x="86" y="39"/>
                    <a:pt x="85" y="37"/>
                  </a:cubicBezTo>
                  <a:cubicBezTo>
                    <a:pt x="85" y="35"/>
                    <a:pt x="91" y="24"/>
                    <a:pt x="92" y="24"/>
                  </a:cubicBezTo>
                  <a:cubicBezTo>
                    <a:pt x="93" y="24"/>
                    <a:pt x="93" y="23"/>
                    <a:pt x="94" y="22"/>
                  </a:cubicBezTo>
                  <a:lnTo>
                    <a:pt x="70" y="4"/>
                  </a:ln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7" name="Freeform 26">
              <a:extLst>
                <a:ext uri="{FF2B5EF4-FFF2-40B4-BE49-F238E27FC236}">
                  <a16:creationId xmlns:a16="http://schemas.microsoft.com/office/drawing/2014/main" id="{5A54C353-9A13-4FBA-AD47-BBFAF6DF8E18}"/>
                </a:ext>
              </a:extLst>
            </p:cNvPr>
            <p:cNvSpPr>
              <a:spLocks/>
            </p:cNvSpPr>
            <p:nvPr/>
          </p:nvSpPr>
          <p:spPr bwMode="auto">
            <a:xfrm>
              <a:off x="4155479" y="3033219"/>
              <a:ext cx="381137" cy="628926"/>
            </a:xfrm>
            <a:custGeom>
              <a:avLst/>
              <a:gdLst>
                <a:gd name="T0" fmla="*/ 69 w 71"/>
                <a:gd name="T1" fmla="*/ 79 h 117"/>
                <a:gd name="T2" fmla="*/ 66 w 71"/>
                <a:gd name="T3" fmla="*/ 75 h 117"/>
                <a:gd name="T4" fmla="*/ 67 w 71"/>
                <a:gd name="T5" fmla="*/ 70 h 117"/>
                <a:gd name="T6" fmla="*/ 67 w 71"/>
                <a:gd name="T7" fmla="*/ 67 h 117"/>
                <a:gd name="T8" fmla="*/ 68 w 71"/>
                <a:gd name="T9" fmla="*/ 65 h 117"/>
                <a:gd name="T10" fmla="*/ 70 w 71"/>
                <a:gd name="T11" fmla="*/ 62 h 117"/>
                <a:gd name="T12" fmla="*/ 68 w 71"/>
                <a:gd name="T13" fmla="*/ 60 h 117"/>
                <a:gd name="T14" fmla="*/ 68 w 71"/>
                <a:gd name="T15" fmla="*/ 57 h 117"/>
                <a:gd name="T16" fmla="*/ 66 w 71"/>
                <a:gd name="T17" fmla="*/ 56 h 117"/>
                <a:gd name="T18" fmla="*/ 48 w 71"/>
                <a:gd name="T19" fmla="*/ 0 h 117"/>
                <a:gd name="T20" fmla="*/ 0 w 71"/>
                <a:gd name="T21" fmla="*/ 5 h 117"/>
                <a:gd name="T22" fmla="*/ 1 w 71"/>
                <a:gd name="T23" fmla="*/ 7 h 117"/>
                <a:gd name="T24" fmla="*/ 2 w 71"/>
                <a:gd name="T25" fmla="*/ 9 h 117"/>
                <a:gd name="T26" fmla="*/ 1 w 71"/>
                <a:gd name="T27" fmla="*/ 81 h 117"/>
                <a:gd name="T28" fmla="*/ 5 w 71"/>
                <a:gd name="T29" fmla="*/ 115 h 117"/>
                <a:gd name="T30" fmla="*/ 9 w 71"/>
                <a:gd name="T31" fmla="*/ 114 h 117"/>
                <a:gd name="T32" fmla="*/ 11 w 71"/>
                <a:gd name="T33" fmla="*/ 113 h 117"/>
                <a:gd name="T34" fmla="*/ 12 w 71"/>
                <a:gd name="T35" fmla="*/ 106 h 117"/>
                <a:gd name="T36" fmla="*/ 15 w 71"/>
                <a:gd name="T37" fmla="*/ 108 h 117"/>
                <a:gd name="T38" fmla="*/ 14 w 71"/>
                <a:gd name="T39" fmla="*/ 111 h 117"/>
                <a:gd name="T40" fmla="*/ 17 w 71"/>
                <a:gd name="T41" fmla="*/ 114 h 117"/>
                <a:gd name="T42" fmla="*/ 16 w 71"/>
                <a:gd name="T43" fmla="*/ 116 h 117"/>
                <a:gd name="T44" fmla="*/ 13 w 71"/>
                <a:gd name="T45" fmla="*/ 117 h 117"/>
                <a:gd name="T46" fmla="*/ 18 w 71"/>
                <a:gd name="T47" fmla="*/ 116 h 117"/>
                <a:gd name="T48" fmla="*/ 21 w 71"/>
                <a:gd name="T49" fmla="*/ 115 h 117"/>
                <a:gd name="T50" fmla="*/ 23 w 71"/>
                <a:gd name="T51" fmla="*/ 113 h 117"/>
                <a:gd name="T52" fmla="*/ 24 w 71"/>
                <a:gd name="T53" fmla="*/ 114 h 117"/>
                <a:gd name="T54" fmla="*/ 25 w 71"/>
                <a:gd name="T55" fmla="*/ 111 h 117"/>
                <a:gd name="T56" fmla="*/ 24 w 71"/>
                <a:gd name="T57" fmla="*/ 107 h 117"/>
                <a:gd name="T58" fmla="*/ 23 w 71"/>
                <a:gd name="T59" fmla="*/ 104 h 117"/>
                <a:gd name="T60" fmla="*/ 20 w 71"/>
                <a:gd name="T61" fmla="*/ 100 h 117"/>
                <a:gd name="T62" fmla="*/ 71 w 71"/>
                <a:gd name="T63" fmla="*/ 92 h 117"/>
                <a:gd name="T64" fmla="*/ 68 w 71"/>
                <a:gd name="T65" fmla="*/ 86 h 117"/>
                <a:gd name="T66" fmla="*/ 69 w 71"/>
                <a:gd name="T67" fmla="*/ 7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 h="117">
                  <a:moveTo>
                    <a:pt x="69" y="79"/>
                  </a:moveTo>
                  <a:cubicBezTo>
                    <a:pt x="69" y="77"/>
                    <a:pt x="67" y="76"/>
                    <a:pt x="66" y="75"/>
                  </a:cubicBezTo>
                  <a:cubicBezTo>
                    <a:pt x="66" y="74"/>
                    <a:pt x="66" y="71"/>
                    <a:pt x="67" y="70"/>
                  </a:cubicBezTo>
                  <a:cubicBezTo>
                    <a:pt x="68" y="69"/>
                    <a:pt x="68" y="67"/>
                    <a:pt x="67" y="67"/>
                  </a:cubicBezTo>
                  <a:cubicBezTo>
                    <a:pt x="67" y="66"/>
                    <a:pt x="68" y="65"/>
                    <a:pt x="68" y="65"/>
                  </a:cubicBezTo>
                  <a:cubicBezTo>
                    <a:pt x="69" y="64"/>
                    <a:pt x="70" y="63"/>
                    <a:pt x="70" y="62"/>
                  </a:cubicBezTo>
                  <a:cubicBezTo>
                    <a:pt x="70" y="61"/>
                    <a:pt x="69" y="62"/>
                    <a:pt x="68" y="60"/>
                  </a:cubicBezTo>
                  <a:cubicBezTo>
                    <a:pt x="68" y="59"/>
                    <a:pt x="69" y="58"/>
                    <a:pt x="68" y="57"/>
                  </a:cubicBezTo>
                  <a:cubicBezTo>
                    <a:pt x="67" y="57"/>
                    <a:pt x="66" y="56"/>
                    <a:pt x="66" y="56"/>
                  </a:cubicBezTo>
                  <a:cubicBezTo>
                    <a:pt x="48" y="0"/>
                    <a:pt x="48" y="0"/>
                    <a:pt x="48" y="0"/>
                  </a:cubicBezTo>
                  <a:cubicBezTo>
                    <a:pt x="33" y="2"/>
                    <a:pt x="16" y="4"/>
                    <a:pt x="0" y="5"/>
                  </a:cubicBezTo>
                  <a:cubicBezTo>
                    <a:pt x="0" y="6"/>
                    <a:pt x="0" y="6"/>
                    <a:pt x="1" y="7"/>
                  </a:cubicBezTo>
                  <a:cubicBezTo>
                    <a:pt x="2" y="8"/>
                    <a:pt x="2" y="9"/>
                    <a:pt x="2" y="9"/>
                  </a:cubicBezTo>
                  <a:cubicBezTo>
                    <a:pt x="2" y="10"/>
                    <a:pt x="1" y="81"/>
                    <a:pt x="1" y="81"/>
                  </a:cubicBezTo>
                  <a:cubicBezTo>
                    <a:pt x="5" y="115"/>
                    <a:pt x="5" y="115"/>
                    <a:pt x="5" y="115"/>
                  </a:cubicBezTo>
                  <a:cubicBezTo>
                    <a:pt x="6" y="114"/>
                    <a:pt x="7" y="114"/>
                    <a:pt x="9" y="114"/>
                  </a:cubicBezTo>
                  <a:cubicBezTo>
                    <a:pt x="11" y="115"/>
                    <a:pt x="11" y="114"/>
                    <a:pt x="11" y="113"/>
                  </a:cubicBezTo>
                  <a:cubicBezTo>
                    <a:pt x="11" y="111"/>
                    <a:pt x="11" y="106"/>
                    <a:pt x="12" y="106"/>
                  </a:cubicBezTo>
                  <a:cubicBezTo>
                    <a:pt x="13" y="106"/>
                    <a:pt x="15" y="106"/>
                    <a:pt x="15" y="108"/>
                  </a:cubicBezTo>
                  <a:cubicBezTo>
                    <a:pt x="14" y="109"/>
                    <a:pt x="13" y="110"/>
                    <a:pt x="14" y="111"/>
                  </a:cubicBezTo>
                  <a:cubicBezTo>
                    <a:pt x="15" y="112"/>
                    <a:pt x="17" y="112"/>
                    <a:pt x="17" y="114"/>
                  </a:cubicBezTo>
                  <a:cubicBezTo>
                    <a:pt x="17" y="115"/>
                    <a:pt x="18" y="115"/>
                    <a:pt x="16" y="116"/>
                  </a:cubicBezTo>
                  <a:cubicBezTo>
                    <a:pt x="14" y="116"/>
                    <a:pt x="12" y="117"/>
                    <a:pt x="13" y="117"/>
                  </a:cubicBezTo>
                  <a:cubicBezTo>
                    <a:pt x="15" y="117"/>
                    <a:pt x="16" y="117"/>
                    <a:pt x="18" y="116"/>
                  </a:cubicBezTo>
                  <a:cubicBezTo>
                    <a:pt x="20" y="116"/>
                    <a:pt x="21" y="117"/>
                    <a:pt x="21" y="115"/>
                  </a:cubicBezTo>
                  <a:cubicBezTo>
                    <a:pt x="22" y="113"/>
                    <a:pt x="22" y="112"/>
                    <a:pt x="23" y="113"/>
                  </a:cubicBezTo>
                  <a:cubicBezTo>
                    <a:pt x="24" y="113"/>
                    <a:pt x="24" y="114"/>
                    <a:pt x="24" y="114"/>
                  </a:cubicBezTo>
                  <a:cubicBezTo>
                    <a:pt x="25" y="113"/>
                    <a:pt x="25" y="111"/>
                    <a:pt x="25" y="111"/>
                  </a:cubicBezTo>
                  <a:cubicBezTo>
                    <a:pt x="25" y="110"/>
                    <a:pt x="24" y="109"/>
                    <a:pt x="24" y="107"/>
                  </a:cubicBezTo>
                  <a:cubicBezTo>
                    <a:pt x="24" y="106"/>
                    <a:pt x="25" y="105"/>
                    <a:pt x="23" y="104"/>
                  </a:cubicBezTo>
                  <a:cubicBezTo>
                    <a:pt x="22" y="103"/>
                    <a:pt x="19" y="101"/>
                    <a:pt x="20" y="100"/>
                  </a:cubicBezTo>
                  <a:cubicBezTo>
                    <a:pt x="21" y="99"/>
                    <a:pt x="71" y="92"/>
                    <a:pt x="71" y="92"/>
                  </a:cubicBezTo>
                  <a:cubicBezTo>
                    <a:pt x="71" y="91"/>
                    <a:pt x="69" y="87"/>
                    <a:pt x="68" y="86"/>
                  </a:cubicBezTo>
                  <a:cubicBezTo>
                    <a:pt x="68" y="85"/>
                    <a:pt x="69" y="81"/>
                    <a:pt x="69" y="79"/>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8" name="Freeform 27">
              <a:extLst>
                <a:ext uri="{FF2B5EF4-FFF2-40B4-BE49-F238E27FC236}">
                  <a16:creationId xmlns:a16="http://schemas.microsoft.com/office/drawing/2014/main" id="{A36C7A27-1325-4242-84C9-6B2B56CE5381}"/>
                </a:ext>
              </a:extLst>
            </p:cNvPr>
            <p:cNvSpPr>
              <a:spLocks/>
            </p:cNvSpPr>
            <p:nvPr/>
          </p:nvSpPr>
          <p:spPr bwMode="auto">
            <a:xfrm>
              <a:off x="3564369" y="3339721"/>
              <a:ext cx="569218" cy="505529"/>
            </a:xfrm>
            <a:custGeom>
              <a:avLst/>
              <a:gdLst>
                <a:gd name="T0" fmla="*/ 5 w 106"/>
                <a:gd name="T1" fmla="*/ 32 h 94"/>
                <a:gd name="T2" fmla="*/ 8 w 106"/>
                <a:gd name="T3" fmla="*/ 41 h 94"/>
                <a:gd name="T4" fmla="*/ 11 w 106"/>
                <a:gd name="T5" fmla="*/ 52 h 94"/>
                <a:gd name="T6" fmla="*/ 9 w 106"/>
                <a:gd name="T7" fmla="*/ 61 h 94"/>
                <a:gd name="T8" fmla="*/ 8 w 106"/>
                <a:gd name="T9" fmla="*/ 67 h 94"/>
                <a:gd name="T10" fmla="*/ 6 w 106"/>
                <a:gd name="T11" fmla="*/ 75 h 94"/>
                <a:gd name="T12" fmla="*/ 6 w 106"/>
                <a:gd name="T13" fmla="*/ 79 h 94"/>
                <a:gd name="T14" fmla="*/ 16 w 106"/>
                <a:gd name="T15" fmla="*/ 77 h 94"/>
                <a:gd name="T16" fmla="*/ 16 w 106"/>
                <a:gd name="T17" fmla="*/ 72 h 94"/>
                <a:gd name="T18" fmla="*/ 18 w 106"/>
                <a:gd name="T19" fmla="*/ 75 h 94"/>
                <a:gd name="T20" fmla="*/ 29 w 106"/>
                <a:gd name="T21" fmla="*/ 81 h 94"/>
                <a:gd name="T22" fmla="*/ 44 w 106"/>
                <a:gd name="T23" fmla="*/ 76 h 94"/>
                <a:gd name="T24" fmla="*/ 49 w 106"/>
                <a:gd name="T25" fmla="*/ 76 h 94"/>
                <a:gd name="T26" fmla="*/ 58 w 106"/>
                <a:gd name="T27" fmla="*/ 82 h 94"/>
                <a:gd name="T28" fmla="*/ 58 w 106"/>
                <a:gd name="T29" fmla="*/ 86 h 94"/>
                <a:gd name="T30" fmla="*/ 66 w 106"/>
                <a:gd name="T31" fmla="*/ 90 h 94"/>
                <a:gd name="T32" fmla="*/ 77 w 106"/>
                <a:gd name="T33" fmla="*/ 86 h 94"/>
                <a:gd name="T34" fmla="*/ 80 w 106"/>
                <a:gd name="T35" fmla="*/ 90 h 94"/>
                <a:gd name="T36" fmla="*/ 84 w 106"/>
                <a:gd name="T37" fmla="*/ 83 h 94"/>
                <a:gd name="T38" fmla="*/ 84 w 106"/>
                <a:gd name="T39" fmla="*/ 80 h 94"/>
                <a:gd name="T40" fmla="*/ 89 w 106"/>
                <a:gd name="T41" fmla="*/ 84 h 94"/>
                <a:gd name="T42" fmla="*/ 96 w 106"/>
                <a:gd name="T43" fmla="*/ 85 h 94"/>
                <a:gd name="T44" fmla="*/ 98 w 106"/>
                <a:gd name="T45" fmla="*/ 90 h 94"/>
                <a:gd name="T46" fmla="*/ 100 w 106"/>
                <a:gd name="T47" fmla="*/ 89 h 94"/>
                <a:gd name="T48" fmla="*/ 104 w 106"/>
                <a:gd name="T49" fmla="*/ 89 h 94"/>
                <a:gd name="T50" fmla="*/ 101 w 106"/>
                <a:gd name="T51" fmla="*/ 82 h 94"/>
                <a:gd name="T52" fmla="*/ 91 w 106"/>
                <a:gd name="T53" fmla="*/ 78 h 94"/>
                <a:gd name="T54" fmla="*/ 92 w 106"/>
                <a:gd name="T55" fmla="*/ 75 h 94"/>
                <a:gd name="T56" fmla="*/ 97 w 106"/>
                <a:gd name="T57" fmla="*/ 71 h 94"/>
                <a:gd name="T58" fmla="*/ 93 w 106"/>
                <a:gd name="T59" fmla="*/ 67 h 94"/>
                <a:gd name="T60" fmla="*/ 90 w 106"/>
                <a:gd name="T61" fmla="*/ 70 h 94"/>
                <a:gd name="T62" fmla="*/ 89 w 106"/>
                <a:gd name="T63" fmla="*/ 65 h 94"/>
                <a:gd name="T64" fmla="*/ 85 w 106"/>
                <a:gd name="T65" fmla="*/ 70 h 94"/>
                <a:gd name="T66" fmla="*/ 76 w 106"/>
                <a:gd name="T67" fmla="*/ 66 h 94"/>
                <a:gd name="T68" fmla="*/ 85 w 106"/>
                <a:gd name="T69" fmla="*/ 62 h 94"/>
                <a:gd name="T70" fmla="*/ 94 w 106"/>
                <a:gd name="T71" fmla="*/ 64 h 94"/>
                <a:gd name="T72" fmla="*/ 88 w 106"/>
                <a:gd name="T73" fmla="*/ 47 h 94"/>
                <a:gd name="T74" fmla="*/ 50 w 106"/>
                <a:gd name="T75" fmla="*/ 46 h 94"/>
                <a:gd name="T76" fmla="*/ 50 w 106"/>
                <a:gd name="T77" fmla="*/ 38 h 94"/>
                <a:gd name="T78" fmla="*/ 53 w 106"/>
                <a:gd name="T79" fmla="*/ 32 h 94"/>
                <a:gd name="T80" fmla="*/ 55 w 106"/>
                <a:gd name="T81" fmla="*/ 27 h 94"/>
                <a:gd name="T82" fmla="*/ 57 w 106"/>
                <a:gd name="T83" fmla="*/ 19 h 94"/>
                <a:gd name="T84" fmla="*/ 59 w 106"/>
                <a:gd name="T85" fmla="*/ 12 h 94"/>
                <a:gd name="T86" fmla="*/ 58 w 106"/>
                <a:gd name="T87" fmla="*/ 3 h 94"/>
                <a:gd name="T88" fmla="*/ 0 w 106"/>
                <a:gd name="T89"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94">
                  <a:moveTo>
                    <a:pt x="0" y="26"/>
                  </a:moveTo>
                  <a:cubicBezTo>
                    <a:pt x="0" y="26"/>
                    <a:pt x="2" y="27"/>
                    <a:pt x="3" y="28"/>
                  </a:cubicBezTo>
                  <a:cubicBezTo>
                    <a:pt x="3" y="29"/>
                    <a:pt x="5" y="30"/>
                    <a:pt x="5" y="32"/>
                  </a:cubicBezTo>
                  <a:cubicBezTo>
                    <a:pt x="6" y="34"/>
                    <a:pt x="5" y="34"/>
                    <a:pt x="5" y="35"/>
                  </a:cubicBezTo>
                  <a:cubicBezTo>
                    <a:pt x="5" y="37"/>
                    <a:pt x="6" y="36"/>
                    <a:pt x="7" y="37"/>
                  </a:cubicBezTo>
                  <a:cubicBezTo>
                    <a:pt x="7" y="38"/>
                    <a:pt x="8" y="39"/>
                    <a:pt x="8" y="41"/>
                  </a:cubicBezTo>
                  <a:cubicBezTo>
                    <a:pt x="8" y="43"/>
                    <a:pt x="9" y="42"/>
                    <a:pt x="10" y="44"/>
                  </a:cubicBezTo>
                  <a:cubicBezTo>
                    <a:pt x="11" y="45"/>
                    <a:pt x="11" y="47"/>
                    <a:pt x="11" y="49"/>
                  </a:cubicBezTo>
                  <a:cubicBezTo>
                    <a:pt x="11" y="50"/>
                    <a:pt x="11" y="51"/>
                    <a:pt x="11" y="52"/>
                  </a:cubicBezTo>
                  <a:cubicBezTo>
                    <a:pt x="11" y="53"/>
                    <a:pt x="11" y="54"/>
                    <a:pt x="10" y="56"/>
                  </a:cubicBezTo>
                  <a:cubicBezTo>
                    <a:pt x="9" y="58"/>
                    <a:pt x="9" y="57"/>
                    <a:pt x="8" y="59"/>
                  </a:cubicBezTo>
                  <a:cubicBezTo>
                    <a:pt x="6" y="60"/>
                    <a:pt x="8" y="60"/>
                    <a:pt x="9" y="61"/>
                  </a:cubicBezTo>
                  <a:cubicBezTo>
                    <a:pt x="9" y="61"/>
                    <a:pt x="9" y="62"/>
                    <a:pt x="8" y="62"/>
                  </a:cubicBezTo>
                  <a:cubicBezTo>
                    <a:pt x="8" y="62"/>
                    <a:pt x="8" y="64"/>
                    <a:pt x="7" y="65"/>
                  </a:cubicBezTo>
                  <a:cubicBezTo>
                    <a:pt x="7" y="65"/>
                    <a:pt x="8" y="66"/>
                    <a:pt x="8" y="67"/>
                  </a:cubicBezTo>
                  <a:cubicBezTo>
                    <a:pt x="9" y="68"/>
                    <a:pt x="9" y="69"/>
                    <a:pt x="9" y="70"/>
                  </a:cubicBezTo>
                  <a:cubicBezTo>
                    <a:pt x="9" y="71"/>
                    <a:pt x="8" y="71"/>
                    <a:pt x="8" y="71"/>
                  </a:cubicBezTo>
                  <a:cubicBezTo>
                    <a:pt x="7" y="72"/>
                    <a:pt x="7" y="74"/>
                    <a:pt x="6" y="75"/>
                  </a:cubicBezTo>
                  <a:cubicBezTo>
                    <a:pt x="5" y="75"/>
                    <a:pt x="5" y="76"/>
                    <a:pt x="4" y="77"/>
                  </a:cubicBezTo>
                  <a:cubicBezTo>
                    <a:pt x="4" y="78"/>
                    <a:pt x="5" y="78"/>
                    <a:pt x="5" y="78"/>
                  </a:cubicBezTo>
                  <a:cubicBezTo>
                    <a:pt x="6" y="79"/>
                    <a:pt x="6" y="79"/>
                    <a:pt x="6" y="79"/>
                  </a:cubicBezTo>
                  <a:cubicBezTo>
                    <a:pt x="6" y="79"/>
                    <a:pt x="6" y="79"/>
                    <a:pt x="6" y="79"/>
                  </a:cubicBezTo>
                  <a:cubicBezTo>
                    <a:pt x="7" y="79"/>
                    <a:pt x="8" y="78"/>
                    <a:pt x="10" y="78"/>
                  </a:cubicBezTo>
                  <a:cubicBezTo>
                    <a:pt x="13" y="78"/>
                    <a:pt x="15" y="78"/>
                    <a:pt x="16" y="77"/>
                  </a:cubicBezTo>
                  <a:cubicBezTo>
                    <a:pt x="16" y="77"/>
                    <a:pt x="15" y="75"/>
                    <a:pt x="15" y="75"/>
                  </a:cubicBezTo>
                  <a:cubicBezTo>
                    <a:pt x="15" y="75"/>
                    <a:pt x="16" y="75"/>
                    <a:pt x="16" y="74"/>
                  </a:cubicBezTo>
                  <a:cubicBezTo>
                    <a:pt x="16" y="73"/>
                    <a:pt x="16" y="73"/>
                    <a:pt x="16" y="72"/>
                  </a:cubicBezTo>
                  <a:cubicBezTo>
                    <a:pt x="16" y="71"/>
                    <a:pt x="16" y="70"/>
                    <a:pt x="17" y="71"/>
                  </a:cubicBezTo>
                  <a:cubicBezTo>
                    <a:pt x="18" y="73"/>
                    <a:pt x="18" y="73"/>
                    <a:pt x="18" y="74"/>
                  </a:cubicBezTo>
                  <a:cubicBezTo>
                    <a:pt x="18" y="74"/>
                    <a:pt x="18" y="74"/>
                    <a:pt x="18" y="75"/>
                  </a:cubicBezTo>
                  <a:cubicBezTo>
                    <a:pt x="17" y="75"/>
                    <a:pt x="16" y="75"/>
                    <a:pt x="17" y="76"/>
                  </a:cubicBezTo>
                  <a:cubicBezTo>
                    <a:pt x="17" y="77"/>
                    <a:pt x="16" y="77"/>
                    <a:pt x="17" y="77"/>
                  </a:cubicBezTo>
                  <a:cubicBezTo>
                    <a:pt x="18" y="77"/>
                    <a:pt x="27" y="80"/>
                    <a:pt x="29" y="81"/>
                  </a:cubicBezTo>
                  <a:cubicBezTo>
                    <a:pt x="31" y="82"/>
                    <a:pt x="42" y="83"/>
                    <a:pt x="42" y="80"/>
                  </a:cubicBezTo>
                  <a:cubicBezTo>
                    <a:pt x="41" y="76"/>
                    <a:pt x="39" y="78"/>
                    <a:pt x="41" y="77"/>
                  </a:cubicBezTo>
                  <a:cubicBezTo>
                    <a:pt x="43" y="76"/>
                    <a:pt x="43" y="76"/>
                    <a:pt x="44" y="76"/>
                  </a:cubicBezTo>
                  <a:cubicBezTo>
                    <a:pt x="45" y="75"/>
                    <a:pt x="46" y="74"/>
                    <a:pt x="46" y="75"/>
                  </a:cubicBezTo>
                  <a:cubicBezTo>
                    <a:pt x="46" y="77"/>
                    <a:pt x="46" y="78"/>
                    <a:pt x="47" y="77"/>
                  </a:cubicBezTo>
                  <a:cubicBezTo>
                    <a:pt x="49" y="77"/>
                    <a:pt x="48" y="75"/>
                    <a:pt x="49" y="76"/>
                  </a:cubicBezTo>
                  <a:cubicBezTo>
                    <a:pt x="51" y="78"/>
                    <a:pt x="52" y="78"/>
                    <a:pt x="52" y="79"/>
                  </a:cubicBezTo>
                  <a:cubicBezTo>
                    <a:pt x="52" y="81"/>
                    <a:pt x="53" y="81"/>
                    <a:pt x="54" y="81"/>
                  </a:cubicBezTo>
                  <a:cubicBezTo>
                    <a:pt x="55" y="81"/>
                    <a:pt x="57" y="82"/>
                    <a:pt x="58" y="82"/>
                  </a:cubicBezTo>
                  <a:cubicBezTo>
                    <a:pt x="59" y="83"/>
                    <a:pt x="59" y="83"/>
                    <a:pt x="60" y="83"/>
                  </a:cubicBezTo>
                  <a:cubicBezTo>
                    <a:pt x="61" y="84"/>
                    <a:pt x="61" y="85"/>
                    <a:pt x="60" y="85"/>
                  </a:cubicBezTo>
                  <a:cubicBezTo>
                    <a:pt x="59" y="85"/>
                    <a:pt x="57" y="85"/>
                    <a:pt x="58" y="86"/>
                  </a:cubicBezTo>
                  <a:cubicBezTo>
                    <a:pt x="59" y="87"/>
                    <a:pt x="59" y="88"/>
                    <a:pt x="60" y="88"/>
                  </a:cubicBezTo>
                  <a:cubicBezTo>
                    <a:pt x="62" y="88"/>
                    <a:pt x="62" y="88"/>
                    <a:pt x="63" y="88"/>
                  </a:cubicBezTo>
                  <a:cubicBezTo>
                    <a:pt x="65" y="89"/>
                    <a:pt x="64" y="89"/>
                    <a:pt x="66" y="90"/>
                  </a:cubicBezTo>
                  <a:cubicBezTo>
                    <a:pt x="68" y="90"/>
                    <a:pt x="72" y="91"/>
                    <a:pt x="72" y="89"/>
                  </a:cubicBezTo>
                  <a:cubicBezTo>
                    <a:pt x="73" y="88"/>
                    <a:pt x="71" y="87"/>
                    <a:pt x="72" y="86"/>
                  </a:cubicBezTo>
                  <a:cubicBezTo>
                    <a:pt x="73" y="85"/>
                    <a:pt x="77" y="85"/>
                    <a:pt x="77" y="86"/>
                  </a:cubicBezTo>
                  <a:cubicBezTo>
                    <a:pt x="77" y="86"/>
                    <a:pt x="78" y="87"/>
                    <a:pt x="79" y="87"/>
                  </a:cubicBezTo>
                  <a:cubicBezTo>
                    <a:pt x="79" y="86"/>
                    <a:pt x="80" y="86"/>
                    <a:pt x="80" y="87"/>
                  </a:cubicBezTo>
                  <a:cubicBezTo>
                    <a:pt x="80" y="88"/>
                    <a:pt x="79" y="89"/>
                    <a:pt x="80" y="90"/>
                  </a:cubicBezTo>
                  <a:cubicBezTo>
                    <a:pt x="81" y="90"/>
                    <a:pt x="83" y="91"/>
                    <a:pt x="83" y="89"/>
                  </a:cubicBezTo>
                  <a:cubicBezTo>
                    <a:pt x="84" y="87"/>
                    <a:pt x="84" y="86"/>
                    <a:pt x="84" y="85"/>
                  </a:cubicBezTo>
                  <a:cubicBezTo>
                    <a:pt x="84" y="84"/>
                    <a:pt x="85" y="84"/>
                    <a:pt x="84" y="83"/>
                  </a:cubicBezTo>
                  <a:cubicBezTo>
                    <a:pt x="84" y="82"/>
                    <a:pt x="83" y="82"/>
                    <a:pt x="82" y="81"/>
                  </a:cubicBezTo>
                  <a:cubicBezTo>
                    <a:pt x="81" y="80"/>
                    <a:pt x="79" y="79"/>
                    <a:pt x="81" y="79"/>
                  </a:cubicBezTo>
                  <a:cubicBezTo>
                    <a:pt x="82" y="79"/>
                    <a:pt x="82" y="79"/>
                    <a:pt x="84" y="80"/>
                  </a:cubicBezTo>
                  <a:cubicBezTo>
                    <a:pt x="86" y="81"/>
                    <a:pt x="87" y="81"/>
                    <a:pt x="88" y="81"/>
                  </a:cubicBezTo>
                  <a:cubicBezTo>
                    <a:pt x="89" y="82"/>
                    <a:pt x="90" y="83"/>
                    <a:pt x="89" y="83"/>
                  </a:cubicBezTo>
                  <a:cubicBezTo>
                    <a:pt x="88" y="83"/>
                    <a:pt x="87" y="84"/>
                    <a:pt x="89" y="84"/>
                  </a:cubicBezTo>
                  <a:cubicBezTo>
                    <a:pt x="90" y="84"/>
                    <a:pt x="91" y="83"/>
                    <a:pt x="92" y="84"/>
                  </a:cubicBezTo>
                  <a:cubicBezTo>
                    <a:pt x="92" y="84"/>
                    <a:pt x="91" y="85"/>
                    <a:pt x="93" y="86"/>
                  </a:cubicBezTo>
                  <a:cubicBezTo>
                    <a:pt x="94" y="86"/>
                    <a:pt x="96" y="84"/>
                    <a:pt x="96" y="85"/>
                  </a:cubicBezTo>
                  <a:cubicBezTo>
                    <a:pt x="96" y="86"/>
                    <a:pt x="96" y="86"/>
                    <a:pt x="97" y="87"/>
                  </a:cubicBezTo>
                  <a:cubicBezTo>
                    <a:pt x="97" y="88"/>
                    <a:pt x="98" y="88"/>
                    <a:pt x="98" y="88"/>
                  </a:cubicBezTo>
                  <a:cubicBezTo>
                    <a:pt x="99" y="89"/>
                    <a:pt x="99" y="89"/>
                    <a:pt x="98" y="90"/>
                  </a:cubicBezTo>
                  <a:cubicBezTo>
                    <a:pt x="98" y="91"/>
                    <a:pt x="97" y="91"/>
                    <a:pt x="98" y="92"/>
                  </a:cubicBezTo>
                  <a:cubicBezTo>
                    <a:pt x="98" y="93"/>
                    <a:pt x="97" y="94"/>
                    <a:pt x="98" y="93"/>
                  </a:cubicBezTo>
                  <a:cubicBezTo>
                    <a:pt x="100" y="91"/>
                    <a:pt x="100" y="90"/>
                    <a:pt x="100" y="89"/>
                  </a:cubicBezTo>
                  <a:cubicBezTo>
                    <a:pt x="101" y="89"/>
                    <a:pt x="101" y="89"/>
                    <a:pt x="101" y="89"/>
                  </a:cubicBezTo>
                  <a:cubicBezTo>
                    <a:pt x="102" y="90"/>
                    <a:pt x="102" y="91"/>
                    <a:pt x="103" y="91"/>
                  </a:cubicBezTo>
                  <a:cubicBezTo>
                    <a:pt x="103" y="90"/>
                    <a:pt x="103" y="90"/>
                    <a:pt x="104" y="89"/>
                  </a:cubicBezTo>
                  <a:cubicBezTo>
                    <a:pt x="104" y="87"/>
                    <a:pt x="104" y="88"/>
                    <a:pt x="105" y="87"/>
                  </a:cubicBezTo>
                  <a:cubicBezTo>
                    <a:pt x="106" y="86"/>
                    <a:pt x="105" y="85"/>
                    <a:pt x="104" y="84"/>
                  </a:cubicBezTo>
                  <a:cubicBezTo>
                    <a:pt x="103" y="84"/>
                    <a:pt x="103" y="83"/>
                    <a:pt x="101" y="82"/>
                  </a:cubicBezTo>
                  <a:cubicBezTo>
                    <a:pt x="100" y="82"/>
                    <a:pt x="99" y="82"/>
                    <a:pt x="97" y="82"/>
                  </a:cubicBezTo>
                  <a:cubicBezTo>
                    <a:pt x="96" y="81"/>
                    <a:pt x="95" y="81"/>
                    <a:pt x="93" y="80"/>
                  </a:cubicBezTo>
                  <a:cubicBezTo>
                    <a:pt x="92" y="78"/>
                    <a:pt x="90" y="78"/>
                    <a:pt x="91" y="78"/>
                  </a:cubicBezTo>
                  <a:cubicBezTo>
                    <a:pt x="91" y="77"/>
                    <a:pt x="92" y="76"/>
                    <a:pt x="93" y="76"/>
                  </a:cubicBezTo>
                  <a:cubicBezTo>
                    <a:pt x="94" y="76"/>
                    <a:pt x="96" y="76"/>
                    <a:pt x="95" y="76"/>
                  </a:cubicBezTo>
                  <a:cubicBezTo>
                    <a:pt x="94" y="75"/>
                    <a:pt x="92" y="75"/>
                    <a:pt x="92" y="75"/>
                  </a:cubicBezTo>
                  <a:cubicBezTo>
                    <a:pt x="93" y="74"/>
                    <a:pt x="93" y="73"/>
                    <a:pt x="94" y="73"/>
                  </a:cubicBezTo>
                  <a:cubicBezTo>
                    <a:pt x="95" y="73"/>
                    <a:pt x="97" y="74"/>
                    <a:pt x="97" y="73"/>
                  </a:cubicBezTo>
                  <a:cubicBezTo>
                    <a:pt x="97" y="72"/>
                    <a:pt x="97" y="72"/>
                    <a:pt x="97" y="71"/>
                  </a:cubicBezTo>
                  <a:cubicBezTo>
                    <a:pt x="97" y="69"/>
                    <a:pt x="95" y="70"/>
                    <a:pt x="95" y="69"/>
                  </a:cubicBezTo>
                  <a:cubicBezTo>
                    <a:pt x="95" y="68"/>
                    <a:pt x="96" y="66"/>
                    <a:pt x="95" y="66"/>
                  </a:cubicBezTo>
                  <a:cubicBezTo>
                    <a:pt x="94" y="65"/>
                    <a:pt x="93" y="67"/>
                    <a:pt x="93" y="67"/>
                  </a:cubicBezTo>
                  <a:cubicBezTo>
                    <a:pt x="93" y="67"/>
                    <a:pt x="92" y="69"/>
                    <a:pt x="92" y="69"/>
                  </a:cubicBezTo>
                  <a:cubicBezTo>
                    <a:pt x="92" y="70"/>
                    <a:pt x="92" y="71"/>
                    <a:pt x="91" y="71"/>
                  </a:cubicBezTo>
                  <a:cubicBezTo>
                    <a:pt x="91" y="70"/>
                    <a:pt x="90" y="71"/>
                    <a:pt x="90" y="70"/>
                  </a:cubicBezTo>
                  <a:cubicBezTo>
                    <a:pt x="90" y="68"/>
                    <a:pt x="88" y="69"/>
                    <a:pt x="88" y="68"/>
                  </a:cubicBezTo>
                  <a:cubicBezTo>
                    <a:pt x="89" y="67"/>
                    <a:pt x="90" y="67"/>
                    <a:pt x="90" y="66"/>
                  </a:cubicBezTo>
                  <a:cubicBezTo>
                    <a:pt x="91" y="66"/>
                    <a:pt x="90" y="65"/>
                    <a:pt x="89" y="65"/>
                  </a:cubicBezTo>
                  <a:cubicBezTo>
                    <a:pt x="89" y="65"/>
                    <a:pt x="86" y="64"/>
                    <a:pt x="85" y="65"/>
                  </a:cubicBezTo>
                  <a:cubicBezTo>
                    <a:pt x="85" y="65"/>
                    <a:pt x="83" y="67"/>
                    <a:pt x="84" y="68"/>
                  </a:cubicBezTo>
                  <a:cubicBezTo>
                    <a:pt x="85" y="69"/>
                    <a:pt x="86" y="70"/>
                    <a:pt x="85" y="70"/>
                  </a:cubicBezTo>
                  <a:cubicBezTo>
                    <a:pt x="83" y="69"/>
                    <a:pt x="82" y="67"/>
                    <a:pt x="81" y="67"/>
                  </a:cubicBezTo>
                  <a:cubicBezTo>
                    <a:pt x="80" y="67"/>
                    <a:pt x="80" y="67"/>
                    <a:pt x="79" y="67"/>
                  </a:cubicBezTo>
                  <a:cubicBezTo>
                    <a:pt x="78" y="66"/>
                    <a:pt x="76" y="69"/>
                    <a:pt x="76" y="66"/>
                  </a:cubicBezTo>
                  <a:cubicBezTo>
                    <a:pt x="76" y="64"/>
                    <a:pt x="78" y="62"/>
                    <a:pt x="79" y="61"/>
                  </a:cubicBezTo>
                  <a:cubicBezTo>
                    <a:pt x="79" y="60"/>
                    <a:pt x="78" y="59"/>
                    <a:pt x="81" y="60"/>
                  </a:cubicBezTo>
                  <a:cubicBezTo>
                    <a:pt x="83" y="62"/>
                    <a:pt x="82" y="61"/>
                    <a:pt x="85" y="62"/>
                  </a:cubicBezTo>
                  <a:cubicBezTo>
                    <a:pt x="87" y="63"/>
                    <a:pt x="87" y="64"/>
                    <a:pt x="89" y="64"/>
                  </a:cubicBezTo>
                  <a:cubicBezTo>
                    <a:pt x="90" y="64"/>
                    <a:pt x="91" y="65"/>
                    <a:pt x="92" y="64"/>
                  </a:cubicBezTo>
                  <a:cubicBezTo>
                    <a:pt x="93" y="64"/>
                    <a:pt x="93" y="64"/>
                    <a:pt x="94" y="64"/>
                  </a:cubicBezTo>
                  <a:cubicBezTo>
                    <a:pt x="93" y="64"/>
                    <a:pt x="90" y="60"/>
                    <a:pt x="90" y="58"/>
                  </a:cubicBezTo>
                  <a:cubicBezTo>
                    <a:pt x="89" y="56"/>
                    <a:pt x="88" y="56"/>
                    <a:pt x="86" y="53"/>
                  </a:cubicBezTo>
                  <a:cubicBezTo>
                    <a:pt x="84" y="50"/>
                    <a:pt x="87" y="48"/>
                    <a:pt x="88" y="47"/>
                  </a:cubicBezTo>
                  <a:cubicBezTo>
                    <a:pt x="89" y="46"/>
                    <a:pt x="87" y="46"/>
                    <a:pt x="87" y="46"/>
                  </a:cubicBezTo>
                  <a:cubicBezTo>
                    <a:pt x="87" y="46"/>
                    <a:pt x="51" y="48"/>
                    <a:pt x="50" y="47"/>
                  </a:cubicBezTo>
                  <a:cubicBezTo>
                    <a:pt x="49" y="47"/>
                    <a:pt x="49" y="47"/>
                    <a:pt x="50" y="46"/>
                  </a:cubicBezTo>
                  <a:cubicBezTo>
                    <a:pt x="50" y="46"/>
                    <a:pt x="50" y="45"/>
                    <a:pt x="49" y="44"/>
                  </a:cubicBezTo>
                  <a:cubicBezTo>
                    <a:pt x="48" y="43"/>
                    <a:pt x="49" y="42"/>
                    <a:pt x="50" y="42"/>
                  </a:cubicBezTo>
                  <a:cubicBezTo>
                    <a:pt x="51" y="42"/>
                    <a:pt x="51" y="39"/>
                    <a:pt x="50" y="38"/>
                  </a:cubicBezTo>
                  <a:cubicBezTo>
                    <a:pt x="50" y="38"/>
                    <a:pt x="51" y="37"/>
                    <a:pt x="51" y="37"/>
                  </a:cubicBezTo>
                  <a:cubicBezTo>
                    <a:pt x="52" y="37"/>
                    <a:pt x="51" y="35"/>
                    <a:pt x="51" y="34"/>
                  </a:cubicBezTo>
                  <a:cubicBezTo>
                    <a:pt x="51" y="32"/>
                    <a:pt x="53" y="33"/>
                    <a:pt x="53" y="32"/>
                  </a:cubicBezTo>
                  <a:cubicBezTo>
                    <a:pt x="54" y="32"/>
                    <a:pt x="53" y="31"/>
                    <a:pt x="53" y="30"/>
                  </a:cubicBezTo>
                  <a:cubicBezTo>
                    <a:pt x="53" y="29"/>
                    <a:pt x="54" y="30"/>
                    <a:pt x="55" y="29"/>
                  </a:cubicBezTo>
                  <a:cubicBezTo>
                    <a:pt x="55" y="29"/>
                    <a:pt x="56" y="29"/>
                    <a:pt x="55" y="27"/>
                  </a:cubicBezTo>
                  <a:cubicBezTo>
                    <a:pt x="55" y="26"/>
                    <a:pt x="56" y="26"/>
                    <a:pt x="57" y="26"/>
                  </a:cubicBezTo>
                  <a:cubicBezTo>
                    <a:pt x="57" y="25"/>
                    <a:pt x="59" y="22"/>
                    <a:pt x="59" y="21"/>
                  </a:cubicBezTo>
                  <a:cubicBezTo>
                    <a:pt x="60" y="20"/>
                    <a:pt x="59" y="20"/>
                    <a:pt x="57" y="19"/>
                  </a:cubicBezTo>
                  <a:cubicBezTo>
                    <a:pt x="54" y="18"/>
                    <a:pt x="60" y="17"/>
                    <a:pt x="61" y="16"/>
                  </a:cubicBezTo>
                  <a:cubicBezTo>
                    <a:pt x="62" y="16"/>
                    <a:pt x="61" y="15"/>
                    <a:pt x="59" y="14"/>
                  </a:cubicBezTo>
                  <a:cubicBezTo>
                    <a:pt x="58" y="14"/>
                    <a:pt x="59" y="13"/>
                    <a:pt x="59" y="12"/>
                  </a:cubicBezTo>
                  <a:cubicBezTo>
                    <a:pt x="59" y="11"/>
                    <a:pt x="58" y="10"/>
                    <a:pt x="58" y="10"/>
                  </a:cubicBezTo>
                  <a:cubicBezTo>
                    <a:pt x="56" y="11"/>
                    <a:pt x="57" y="7"/>
                    <a:pt x="57" y="6"/>
                  </a:cubicBezTo>
                  <a:cubicBezTo>
                    <a:pt x="56" y="6"/>
                    <a:pt x="58" y="4"/>
                    <a:pt x="58" y="3"/>
                  </a:cubicBezTo>
                  <a:cubicBezTo>
                    <a:pt x="57" y="2"/>
                    <a:pt x="57" y="2"/>
                    <a:pt x="56" y="0"/>
                  </a:cubicBezTo>
                  <a:cubicBezTo>
                    <a:pt x="0" y="2"/>
                    <a:pt x="0" y="2"/>
                    <a:pt x="0" y="2"/>
                  </a:cubicBezTo>
                  <a:lnTo>
                    <a:pt x="0" y="26"/>
                  </a:ln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9" name="Freeform 28">
              <a:extLst>
                <a:ext uri="{FF2B5EF4-FFF2-40B4-BE49-F238E27FC236}">
                  <a16:creationId xmlns:a16="http://schemas.microsoft.com/office/drawing/2014/main" id="{15000B8B-AB96-4355-A955-DF9685BD9AEC}"/>
                </a:ext>
              </a:extLst>
            </p:cNvPr>
            <p:cNvSpPr>
              <a:spLocks/>
            </p:cNvSpPr>
            <p:nvPr/>
          </p:nvSpPr>
          <p:spPr bwMode="auto">
            <a:xfrm>
              <a:off x="3231993" y="1286756"/>
              <a:ext cx="654799" cy="742371"/>
            </a:xfrm>
            <a:custGeom>
              <a:avLst/>
              <a:gdLst>
                <a:gd name="T0" fmla="*/ 102 w 122"/>
                <a:gd name="T1" fmla="*/ 135 h 138"/>
                <a:gd name="T2" fmla="*/ 101 w 122"/>
                <a:gd name="T3" fmla="*/ 129 h 138"/>
                <a:gd name="T4" fmla="*/ 96 w 122"/>
                <a:gd name="T5" fmla="*/ 123 h 138"/>
                <a:gd name="T6" fmla="*/ 88 w 122"/>
                <a:gd name="T7" fmla="*/ 115 h 138"/>
                <a:gd name="T8" fmla="*/ 83 w 122"/>
                <a:gd name="T9" fmla="*/ 113 h 138"/>
                <a:gd name="T10" fmla="*/ 79 w 122"/>
                <a:gd name="T11" fmla="*/ 111 h 138"/>
                <a:gd name="T12" fmla="*/ 75 w 122"/>
                <a:gd name="T13" fmla="*/ 108 h 138"/>
                <a:gd name="T14" fmla="*/ 73 w 122"/>
                <a:gd name="T15" fmla="*/ 103 h 138"/>
                <a:gd name="T16" fmla="*/ 74 w 122"/>
                <a:gd name="T17" fmla="*/ 98 h 138"/>
                <a:gd name="T18" fmla="*/ 74 w 122"/>
                <a:gd name="T19" fmla="*/ 94 h 138"/>
                <a:gd name="T20" fmla="*/ 74 w 122"/>
                <a:gd name="T21" fmla="*/ 89 h 138"/>
                <a:gd name="T22" fmla="*/ 71 w 122"/>
                <a:gd name="T23" fmla="*/ 86 h 138"/>
                <a:gd name="T24" fmla="*/ 74 w 122"/>
                <a:gd name="T25" fmla="*/ 80 h 138"/>
                <a:gd name="T26" fmla="*/ 80 w 122"/>
                <a:gd name="T27" fmla="*/ 77 h 138"/>
                <a:gd name="T28" fmla="*/ 80 w 122"/>
                <a:gd name="T29" fmla="*/ 68 h 138"/>
                <a:gd name="T30" fmla="*/ 80 w 122"/>
                <a:gd name="T31" fmla="*/ 62 h 138"/>
                <a:gd name="T32" fmla="*/ 83 w 122"/>
                <a:gd name="T33" fmla="*/ 59 h 138"/>
                <a:gd name="T34" fmla="*/ 84 w 122"/>
                <a:gd name="T35" fmla="*/ 58 h 138"/>
                <a:gd name="T36" fmla="*/ 103 w 122"/>
                <a:gd name="T37" fmla="*/ 40 h 138"/>
                <a:gd name="T38" fmla="*/ 113 w 122"/>
                <a:gd name="T39" fmla="*/ 34 h 138"/>
                <a:gd name="T40" fmla="*/ 122 w 122"/>
                <a:gd name="T41" fmla="*/ 29 h 138"/>
                <a:gd name="T42" fmla="*/ 116 w 122"/>
                <a:gd name="T43" fmla="*/ 29 h 138"/>
                <a:gd name="T44" fmla="*/ 113 w 122"/>
                <a:gd name="T45" fmla="*/ 26 h 138"/>
                <a:gd name="T46" fmla="*/ 105 w 122"/>
                <a:gd name="T47" fmla="*/ 27 h 138"/>
                <a:gd name="T48" fmla="*/ 102 w 122"/>
                <a:gd name="T49" fmla="*/ 27 h 138"/>
                <a:gd name="T50" fmla="*/ 100 w 122"/>
                <a:gd name="T51" fmla="*/ 24 h 138"/>
                <a:gd name="T52" fmla="*/ 93 w 122"/>
                <a:gd name="T53" fmla="*/ 30 h 138"/>
                <a:gd name="T54" fmla="*/ 86 w 122"/>
                <a:gd name="T55" fmla="*/ 27 h 138"/>
                <a:gd name="T56" fmla="*/ 80 w 122"/>
                <a:gd name="T57" fmla="*/ 22 h 138"/>
                <a:gd name="T58" fmla="*/ 78 w 122"/>
                <a:gd name="T59" fmla="*/ 25 h 138"/>
                <a:gd name="T60" fmla="*/ 75 w 122"/>
                <a:gd name="T61" fmla="*/ 22 h 138"/>
                <a:gd name="T62" fmla="*/ 67 w 122"/>
                <a:gd name="T63" fmla="*/ 17 h 138"/>
                <a:gd name="T64" fmla="*/ 57 w 122"/>
                <a:gd name="T65" fmla="*/ 20 h 138"/>
                <a:gd name="T66" fmla="*/ 53 w 122"/>
                <a:gd name="T67" fmla="*/ 20 h 138"/>
                <a:gd name="T68" fmla="*/ 47 w 122"/>
                <a:gd name="T69" fmla="*/ 18 h 138"/>
                <a:gd name="T70" fmla="*/ 45 w 122"/>
                <a:gd name="T71" fmla="*/ 17 h 138"/>
                <a:gd name="T72" fmla="*/ 40 w 122"/>
                <a:gd name="T73" fmla="*/ 15 h 138"/>
                <a:gd name="T74" fmla="*/ 39 w 122"/>
                <a:gd name="T75" fmla="*/ 8 h 138"/>
                <a:gd name="T76" fmla="*/ 38 w 122"/>
                <a:gd name="T77" fmla="*/ 3 h 138"/>
                <a:gd name="T78" fmla="*/ 34 w 122"/>
                <a:gd name="T79" fmla="*/ 0 h 138"/>
                <a:gd name="T80" fmla="*/ 32 w 122"/>
                <a:gd name="T81" fmla="*/ 6 h 138"/>
                <a:gd name="T82" fmla="*/ 32 w 122"/>
                <a:gd name="T83" fmla="*/ 8 h 138"/>
                <a:gd name="T84" fmla="*/ 0 w 122"/>
                <a:gd name="T85" fmla="*/ 9 h 138"/>
                <a:gd name="T86" fmla="*/ 2 w 122"/>
                <a:gd name="T87" fmla="*/ 15 h 138"/>
                <a:gd name="T88" fmla="*/ 2 w 122"/>
                <a:gd name="T89" fmla="*/ 18 h 138"/>
                <a:gd name="T90" fmla="*/ 2 w 122"/>
                <a:gd name="T91" fmla="*/ 29 h 138"/>
                <a:gd name="T92" fmla="*/ 6 w 122"/>
                <a:gd name="T93" fmla="*/ 41 h 138"/>
                <a:gd name="T94" fmla="*/ 6 w 122"/>
                <a:gd name="T95" fmla="*/ 50 h 138"/>
                <a:gd name="T96" fmla="*/ 6 w 122"/>
                <a:gd name="T97" fmla="*/ 58 h 138"/>
                <a:gd name="T98" fmla="*/ 8 w 122"/>
                <a:gd name="T99" fmla="*/ 69 h 138"/>
                <a:gd name="T100" fmla="*/ 10 w 122"/>
                <a:gd name="T101" fmla="*/ 72 h 138"/>
                <a:gd name="T102" fmla="*/ 11 w 122"/>
                <a:gd name="T103" fmla="*/ 80 h 138"/>
                <a:gd name="T104" fmla="*/ 8 w 122"/>
                <a:gd name="T105" fmla="*/ 87 h 138"/>
                <a:gd name="T106" fmla="*/ 7 w 122"/>
                <a:gd name="T107" fmla="*/ 90 h 138"/>
                <a:gd name="T108" fmla="*/ 8 w 122"/>
                <a:gd name="T109" fmla="*/ 92 h 138"/>
                <a:gd name="T110" fmla="*/ 10 w 122"/>
                <a:gd name="T111" fmla="*/ 94 h 138"/>
                <a:gd name="T112" fmla="*/ 13 w 122"/>
                <a:gd name="T113" fmla="*/ 95 h 138"/>
                <a:gd name="T114" fmla="*/ 13 w 122"/>
                <a:gd name="T115" fmla="*/ 138 h 138"/>
                <a:gd name="T116" fmla="*/ 102 w 122"/>
                <a:gd name="T117" fmla="*/ 1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2" h="138">
                  <a:moveTo>
                    <a:pt x="102" y="135"/>
                  </a:moveTo>
                  <a:cubicBezTo>
                    <a:pt x="101" y="133"/>
                    <a:pt x="100" y="131"/>
                    <a:pt x="101" y="129"/>
                  </a:cubicBezTo>
                  <a:cubicBezTo>
                    <a:pt x="101" y="126"/>
                    <a:pt x="98" y="123"/>
                    <a:pt x="96" y="123"/>
                  </a:cubicBezTo>
                  <a:cubicBezTo>
                    <a:pt x="95" y="123"/>
                    <a:pt x="91" y="118"/>
                    <a:pt x="88" y="115"/>
                  </a:cubicBezTo>
                  <a:cubicBezTo>
                    <a:pt x="85" y="113"/>
                    <a:pt x="83" y="115"/>
                    <a:pt x="83" y="113"/>
                  </a:cubicBezTo>
                  <a:cubicBezTo>
                    <a:pt x="82" y="111"/>
                    <a:pt x="81" y="112"/>
                    <a:pt x="79" y="111"/>
                  </a:cubicBezTo>
                  <a:cubicBezTo>
                    <a:pt x="78" y="110"/>
                    <a:pt x="76" y="110"/>
                    <a:pt x="75" y="108"/>
                  </a:cubicBezTo>
                  <a:cubicBezTo>
                    <a:pt x="74" y="106"/>
                    <a:pt x="72" y="106"/>
                    <a:pt x="73" y="103"/>
                  </a:cubicBezTo>
                  <a:cubicBezTo>
                    <a:pt x="74" y="100"/>
                    <a:pt x="74" y="100"/>
                    <a:pt x="74" y="98"/>
                  </a:cubicBezTo>
                  <a:cubicBezTo>
                    <a:pt x="74" y="96"/>
                    <a:pt x="73" y="96"/>
                    <a:pt x="74" y="94"/>
                  </a:cubicBezTo>
                  <a:cubicBezTo>
                    <a:pt x="76" y="93"/>
                    <a:pt x="75" y="90"/>
                    <a:pt x="74" y="89"/>
                  </a:cubicBezTo>
                  <a:cubicBezTo>
                    <a:pt x="72" y="88"/>
                    <a:pt x="70" y="88"/>
                    <a:pt x="71" y="86"/>
                  </a:cubicBezTo>
                  <a:cubicBezTo>
                    <a:pt x="73" y="83"/>
                    <a:pt x="72" y="82"/>
                    <a:pt x="74" y="80"/>
                  </a:cubicBezTo>
                  <a:cubicBezTo>
                    <a:pt x="76" y="79"/>
                    <a:pt x="78" y="79"/>
                    <a:pt x="80" y="77"/>
                  </a:cubicBezTo>
                  <a:cubicBezTo>
                    <a:pt x="82" y="74"/>
                    <a:pt x="80" y="70"/>
                    <a:pt x="80" y="68"/>
                  </a:cubicBezTo>
                  <a:cubicBezTo>
                    <a:pt x="80" y="66"/>
                    <a:pt x="79" y="63"/>
                    <a:pt x="80" y="62"/>
                  </a:cubicBezTo>
                  <a:cubicBezTo>
                    <a:pt x="81" y="62"/>
                    <a:pt x="83" y="59"/>
                    <a:pt x="83" y="59"/>
                  </a:cubicBezTo>
                  <a:cubicBezTo>
                    <a:pt x="83" y="59"/>
                    <a:pt x="83" y="59"/>
                    <a:pt x="84" y="58"/>
                  </a:cubicBezTo>
                  <a:cubicBezTo>
                    <a:pt x="86" y="56"/>
                    <a:pt x="101" y="43"/>
                    <a:pt x="103" y="40"/>
                  </a:cubicBezTo>
                  <a:cubicBezTo>
                    <a:pt x="104" y="36"/>
                    <a:pt x="110" y="35"/>
                    <a:pt x="113" y="34"/>
                  </a:cubicBezTo>
                  <a:cubicBezTo>
                    <a:pt x="114" y="33"/>
                    <a:pt x="118" y="32"/>
                    <a:pt x="122" y="29"/>
                  </a:cubicBezTo>
                  <a:cubicBezTo>
                    <a:pt x="120" y="29"/>
                    <a:pt x="117" y="29"/>
                    <a:pt x="116" y="29"/>
                  </a:cubicBezTo>
                  <a:cubicBezTo>
                    <a:pt x="115" y="29"/>
                    <a:pt x="114" y="27"/>
                    <a:pt x="113" y="26"/>
                  </a:cubicBezTo>
                  <a:cubicBezTo>
                    <a:pt x="111" y="25"/>
                    <a:pt x="106" y="27"/>
                    <a:pt x="105" y="27"/>
                  </a:cubicBezTo>
                  <a:cubicBezTo>
                    <a:pt x="103" y="28"/>
                    <a:pt x="103" y="28"/>
                    <a:pt x="102" y="27"/>
                  </a:cubicBezTo>
                  <a:cubicBezTo>
                    <a:pt x="102" y="26"/>
                    <a:pt x="101" y="25"/>
                    <a:pt x="100" y="24"/>
                  </a:cubicBezTo>
                  <a:cubicBezTo>
                    <a:pt x="98" y="23"/>
                    <a:pt x="94" y="29"/>
                    <a:pt x="93" y="30"/>
                  </a:cubicBezTo>
                  <a:cubicBezTo>
                    <a:pt x="91" y="32"/>
                    <a:pt x="87" y="29"/>
                    <a:pt x="86" y="27"/>
                  </a:cubicBezTo>
                  <a:cubicBezTo>
                    <a:pt x="85" y="25"/>
                    <a:pt x="82" y="23"/>
                    <a:pt x="80" y="22"/>
                  </a:cubicBezTo>
                  <a:cubicBezTo>
                    <a:pt x="79" y="21"/>
                    <a:pt x="79" y="25"/>
                    <a:pt x="78" y="25"/>
                  </a:cubicBezTo>
                  <a:cubicBezTo>
                    <a:pt x="76" y="26"/>
                    <a:pt x="76" y="24"/>
                    <a:pt x="75" y="22"/>
                  </a:cubicBezTo>
                  <a:cubicBezTo>
                    <a:pt x="73" y="20"/>
                    <a:pt x="71" y="18"/>
                    <a:pt x="67" y="17"/>
                  </a:cubicBezTo>
                  <a:cubicBezTo>
                    <a:pt x="63" y="15"/>
                    <a:pt x="59" y="18"/>
                    <a:pt x="57" y="20"/>
                  </a:cubicBezTo>
                  <a:cubicBezTo>
                    <a:pt x="55" y="21"/>
                    <a:pt x="54" y="21"/>
                    <a:pt x="53" y="20"/>
                  </a:cubicBezTo>
                  <a:cubicBezTo>
                    <a:pt x="52" y="18"/>
                    <a:pt x="48" y="18"/>
                    <a:pt x="47" y="18"/>
                  </a:cubicBezTo>
                  <a:cubicBezTo>
                    <a:pt x="47" y="18"/>
                    <a:pt x="47" y="16"/>
                    <a:pt x="45" y="17"/>
                  </a:cubicBezTo>
                  <a:cubicBezTo>
                    <a:pt x="42" y="18"/>
                    <a:pt x="42" y="16"/>
                    <a:pt x="40" y="15"/>
                  </a:cubicBezTo>
                  <a:cubicBezTo>
                    <a:pt x="38" y="14"/>
                    <a:pt x="40" y="9"/>
                    <a:pt x="39" y="8"/>
                  </a:cubicBezTo>
                  <a:cubicBezTo>
                    <a:pt x="39" y="8"/>
                    <a:pt x="38" y="4"/>
                    <a:pt x="38" y="3"/>
                  </a:cubicBezTo>
                  <a:cubicBezTo>
                    <a:pt x="38" y="1"/>
                    <a:pt x="36" y="0"/>
                    <a:pt x="34" y="0"/>
                  </a:cubicBezTo>
                  <a:cubicBezTo>
                    <a:pt x="32" y="0"/>
                    <a:pt x="32" y="4"/>
                    <a:pt x="32" y="6"/>
                  </a:cubicBezTo>
                  <a:cubicBezTo>
                    <a:pt x="32" y="8"/>
                    <a:pt x="32" y="8"/>
                    <a:pt x="32" y="8"/>
                  </a:cubicBezTo>
                  <a:cubicBezTo>
                    <a:pt x="21" y="8"/>
                    <a:pt x="11" y="9"/>
                    <a:pt x="0" y="9"/>
                  </a:cubicBezTo>
                  <a:cubicBezTo>
                    <a:pt x="0" y="11"/>
                    <a:pt x="1" y="14"/>
                    <a:pt x="2" y="15"/>
                  </a:cubicBezTo>
                  <a:cubicBezTo>
                    <a:pt x="3" y="16"/>
                    <a:pt x="3" y="17"/>
                    <a:pt x="2" y="18"/>
                  </a:cubicBezTo>
                  <a:cubicBezTo>
                    <a:pt x="2" y="20"/>
                    <a:pt x="0" y="25"/>
                    <a:pt x="2" y="29"/>
                  </a:cubicBezTo>
                  <a:cubicBezTo>
                    <a:pt x="3" y="34"/>
                    <a:pt x="5" y="40"/>
                    <a:pt x="6" y="41"/>
                  </a:cubicBezTo>
                  <a:cubicBezTo>
                    <a:pt x="7" y="43"/>
                    <a:pt x="6" y="47"/>
                    <a:pt x="6" y="50"/>
                  </a:cubicBezTo>
                  <a:cubicBezTo>
                    <a:pt x="6" y="54"/>
                    <a:pt x="6" y="56"/>
                    <a:pt x="6" y="58"/>
                  </a:cubicBezTo>
                  <a:cubicBezTo>
                    <a:pt x="6" y="61"/>
                    <a:pt x="8" y="67"/>
                    <a:pt x="8" y="69"/>
                  </a:cubicBezTo>
                  <a:cubicBezTo>
                    <a:pt x="8" y="71"/>
                    <a:pt x="9" y="71"/>
                    <a:pt x="10" y="72"/>
                  </a:cubicBezTo>
                  <a:cubicBezTo>
                    <a:pt x="11" y="72"/>
                    <a:pt x="10" y="78"/>
                    <a:pt x="11" y="80"/>
                  </a:cubicBezTo>
                  <a:cubicBezTo>
                    <a:pt x="11" y="82"/>
                    <a:pt x="9" y="86"/>
                    <a:pt x="8" y="87"/>
                  </a:cubicBezTo>
                  <a:cubicBezTo>
                    <a:pt x="6" y="88"/>
                    <a:pt x="6" y="89"/>
                    <a:pt x="7" y="90"/>
                  </a:cubicBezTo>
                  <a:cubicBezTo>
                    <a:pt x="7" y="91"/>
                    <a:pt x="8" y="91"/>
                    <a:pt x="8" y="92"/>
                  </a:cubicBezTo>
                  <a:cubicBezTo>
                    <a:pt x="8" y="94"/>
                    <a:pt x="9" y="94"/>
                    <a:pt x="10" y="94"/>
                  </a:cubicBezTo>
                  <a:cubicBezTo>
                    <a:pt x="11" y="94"/>
                    <a:pt x="13" y="95"/>
                    <a:pt x="13" y="95"/>
                  </a:cubicBezTo>
                  <a:cubicBezTo>
                    <a:pt x="13" y="138"/>
                    <a:pt x="13" y="138"/>
                    <a:pt x="13" y="138"/>
                  </a:cubicBezTo>
                  <a:cubicBezTo>
                    <a:pt x="13" y="138"/>
                    <a:pt x="72" y="138"/>
                    <a:pt x="102" y="135"/>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0" name="Freeform 29">
              <a:extLst>
                <a:ext uri="{FF2B5EF4-FFF2-40B4-BE49-F238E27FC236}">
                  <a16:creationId xmlns:a16="http://schemas.microsoft.com/office/drawing/2014/main" id="{75667FB3-58B8-47BC-A56A-BE906C2C2A9C}"/>
                </a:ext>
              </a:extLst>
            </p:cNvPr>
            <p:cNvSpPr>
              <a:spLocks/>
            </p:cNvSpPr>
            <p:nvPr/>
          </p:nvSpPr>
          <p:spPr bwMode="auto">
            <a:xfrm>
              <a:off x="3279760" y="2012210"/>
              <a:ext cx="612009" cy="398054"/>
            </a:xfrm>
            <a:custGeom>
              <a:avLst/>
              <a:gdLst>
                <a:gd name="T0" fmla="*/ 89 w 114"/>
                <a:gd name="T1" fmla="*/ 69 h 74"/>
                <a:gd name="T2" fmla="*/ 93 w 114"/>
                <a:gd name="T3" fmla="*/ 74 h 74"/>
                <a:gd name="T4" fmla="*/ 94 w 114"/>
                <a:gd name="T5" fmla="*/ 74 h 74"/>
                <a:gd name="T6" fmla="*/ 94 w 114"/>
                <a:gd name="T7" fmla="*/ 71 h 74"/>
                <a:gd name="T8" fmla="*/ 94 w 114"/>
                <a:gd name="T9" fmla="*/ 69 h 74"/>
                <a:gd name="T10" fmla="*/ 99 w 114"/>
                <a:gd name="T11" fmla="*/ 65 h 74"/>
                <a:gd name="T12" fmla="*/ 99 w 114"/>
                <a:gd name="T13" fmla="*/ 62 h 74"/>
                <a:gd name="T14" fmla="*/ 101 w 114"/>
                <a:gd name="T15" fmla="*/ 57 h 74"/>
                <a:gd name="T16" fmla="*/ 99 w 114"/>
                <a:gd name="T17" fmla="*/ 54 h 74"/>
                <a:gd name="T18" fmla="*/ 99 w 114"/>
                <a:gd name="T19" fmla="*/ 49 h 74"/>
                <a:gd name="T20" fmla="*/ 105 w 114"/>
                <a:gd name="T21" fmla="*/ 48 h 74"/>
                <a:gd name="T22" fmla="*/ 108 w 114"/>
                <a:gd name="T23" fmla="*/ 46 h 74"/>
                <a:gd name="T24" fmla="*/ 111 w 114"/>
                <a:gd name="T25" fmla="*/ 43 h 74"/>
                <a:gd name="T26" fmla="*/ 114 w 114"/>
                <a:gd name="T27" fmla="*/ 39 h 74"/>
                <a:gd name="T28" fmla="*/ 113 w 114"/>
                <a:gd name="T29" fmla="*/ 32 h 74"/>
                <a:gd name="T30" fmla="*/ 109 w 114"/>
                <a:gd name="T31" fmla="*/ 29 h 74"/>
                <a:gd name="T32" fmla="*/ 105 w 114"/>
                <a:gd name="T33" fmla="*/ 24 h 74"/>
                <a:gd name="T34" fmla="*/ 99 w 114"/>
                <a:gd name="T35" fmla="*/ 19 h 74"/>
                <a:gd name="T36" fmla="*/ 97 w 114"/>
                <a:gd name="T37" fmla="*/ 15 h 74"/>
                <a:gd name="T38" fmla="*/ 95 w 114"/>
                <a:gd name="T39" fmla="*/ 12 h 74"/>
                <a:gd name="T40" fmla="*/ 96 w 114"/>
                <a:gd name="T41" fmla="*/ 6 h 74"/>
                <a:gd name="T42" fmla="*/ 94 w 114"/>
                <a:gd name="T43" fmla="*/ 3 h 74"/>
                <a:gd name="T44" fmla="*/ 93 w 114"/>
                <a:gd name="T45" fmla="*/ 0 h 74"/>
                <a:gd name="T46" fmla="*/ 4 w 114"/>
                <a:gd name="T47" fmla="*/ 3 h 74"/>
                <a:gd name="T48" fmla="*/ 2 w 114"/>
                <a:gd name="T49" fmla="*/ 3 h 74"/>
                <a:gd name="T50" fmla="*/ 2 w 114"/>
                <a:gd name="T51" fmla="*/ 7 h 74"/>
                <a:gd name="T52" fmla="*/ 3 w 114"/>
                <a:gd name="T53" fmla="*/ 10 h 74"/>
                <a:gd name="T54" fmla="*/ 4 w 114"/>
                <a:gd name="T55" fmla="*/ 12 h 74"/>
                <a:gd name="T56" fmla="*/ 4 w 114"/>
                <a:gd name="T57" fmla="*/ 16 h 74"/>
                <a:gd name="T58" fmla="*/ 1 w 114"/>
                <a:gd name="T59" fmla="*/ 20 h 74"/>
                <a:gd name="T60" fmla="*/ 3 w 114"/>
                <a:gd name="T61" fmla="*/ 24 h 74"/>
                <a:gd name="T62" fmla="*/ 5 w 114"/>
                <a:gd name="T63" fmla="*/ 29 h 74"/>
                <a:gd name="T64" fmla="*/ 6 w 114"/>
                <a:gd name="T65" fmla="*/ 33 h 74"/>
                <a:gd name="T66" fmla="*/ 8 w 114"/>
                <a:gd name="T67" fmla="*/ 36 h 74"/>
                <a:gd name="T68" fmla="*/ 10 w 114"/>
                <a:gd name="T69" fmla="*/ 41 h 74"/>
                <a:gd name="T70" fmla="*/ 11 w 114"/>
                <a:gd name="T71" fmla="*/ 48 h 74"/>
                <a:gd name="T72" fmla="*/ 12 w 114"/>
                <a:gd name="T73" fmla="*/ 49 h 74"/>
                <a:gd name="T74" fmla="*/ 13 w 114"/>
                <a:gd name="T75" fmla="*/ 50 h 74"/>
                <a:gd name="T76" fmla="*/ 13 w 114"/>
                <a:gd name="T77" fmla="*/ 52 h 74"/>
                <a:gd name="T78" fmla="*/ 14 w 114"/>
                <a:gd name="T79" fmla="*/ 54 h 74"/>
                <a:gd name="T80" fmla="*/ 15 w 114"/>
                <a:gd name="T81" fmla="*/ 56 h 74"/>
                <a:gd name="T82" fmla="*/ 15 w 114"/>
                <a:gd name="T83" fmla="*/ 59 h 74"/>
                <a:gd name="T84" fmla="*/ 15 w 114"/>
                <a:gd name="T85" fmla="*/ 62 h 74"/>
                <a:gd name="T86" fmla="*/ 15 w 114"/>
                <a:gd name="T87" fmla="*/ 69 h 74"/>
                <a:gd name="T88" fmla="*/ 16 w 114"/>
                <a:gd name="T89" fmla="*/ 69 h 74"/>
                <a:gd name="T90" fmla="*/ 17 w 114"/>
                <a:gd name="T91" fmla="*/ 71 h 74"/>
                <a:gd name="T92" fmla="*/ 87 w 114"/>
                <a:gd name="T93" fmla="*/ 68 h 74"/>
                <a:gd name="T94" fmla="*/ 89 w 114"/>
                <a:gd name="T95"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74">
                  <a:moveTo>
                    <a:pt x="89" y="69"/>
                  </a:moveTo>
                  <a:cubicBezTo>
                    <a:pt x="89" y="70"/>
                    <a:pt x="92" y="72"/>
                    <a:pt x="93" y="74"/>
                  </a:cubicBezTo>
                  <a:cubicBezTo>
                    <a:pt x="93" y="74"/>
                    <a:pt x="94" y="74"/>
                    <a:pt x="94" y="74"/>
                  </a:cubicBezTo>
                  <a:cubicBezTo>
                    <a:pt x="95" y="73"/>
                    <a:pt x="95" y="71"/>
                    <a:pt x="94" y="71"/>
                  </a:cubicBezTo>
                  <a:cubicBezTo>
                    <a:pt x="94" y="70"/>
                    <a:pt x="92" y="69"/>
                    <a:pt x="94" y="69"/>
                  </a:cubicBezTo>
                  <a:cubicBezTo>
                    <a:pt x="95" y="68"/>
                    <a:pt x="99" y="67"/>
                    <a:pt x="99" y="65"/>
                  </a:cubicBezTo>
                  <a:cubicBezTo>
                    <a:pt x="99" y="63"/>
                    <a:pt x="98" y="62"/>
                    <a:pt x="99" y="62"/>
                  </a:cubicBezTo>
                  <a:cubicBezTo>
                    <a:pt x="101" y="61"/>
                    <a:pt x="102" y="58"/>
                    <a:pt x="101" y="57"/>
                  </a:cubicBezTo>
                  <a:cubicBezTo>
                    <a:pt x="101" y="55"/>
                    <a:pt x="99" y="55"/>
                    <a:pt x="99" y="54"/>
                  </a:cubicBezTo>
                  <a:cubicBezTo>
                    <a:pt x="99" y="52"/>
                    <a:pt x="97" y="49"/>
                    <a:pt x="99" y="49"/>
                  </a:cubicBezTo>
                  <a:cubicBezTo>
                    <a:pt x="101" y="49"/>
                    <a:pt x="103" y="50"/>
                    <a:pt x="105" y="48"/>
                  </a:cubicBezTo>
                  <a:cubicBezTo>
                    <a:pt x="106" y="47"/>
                    <a:pt x="107" y="47"/>
                    <a:pt x="108" y="46"/>
                  </a:cubicBezTo>
                  <a:cubicBezTo>
                    <a:pt x="110" y="46"/>
                    <a:pt x="111" y="46"/>
                    <a:pt x="111" y="43"/>
                  </a:cubicBezTo>
                  <a:cubicBezTo>
                    <a:pt x="111" y="40"/>
                    <a:pt x="113" y="40"/>
                    <a:pt x="114" y="39"/>
                  </a:cubicBezTo>
                  <a:cubicBezTo>
                    <a:pt x="114" y="37"/>
                    <a:pt x="114" y="33"/>
                    <a:pt x="113" y="32"/>
                  </a:cubicBezTo>
                  <a:cubicBezTo>
                    <a:pt x="112" y="31"/>
                    <a:pt x="110" y="31"/>
                    <a:pt x="109" y="29"/>
                  </a:cubicBezTo>
                  <a:cubicBezTo>
                    <a:pt x="109" y="27"/>
                    <a:pt x="105" y="25"/>
                    <a:pt x="105" y="24"/>
                  </a:cubicBezTo>
                  <a:cubicBezTo>
                    <a:pt x="105" y="23"/>
                    <a:pt x="104" y="19"/>
                    <a:pt x="99" y="19"/>
                  </a:cubicBezTo>
                  <a:cubicBezTo>
                    <a:pt x="93" y="19"/>
                    <a:pt x="97" y="17"/>
                    <a:pt x="97" y="15"/>
                  </a:cubicBezTo>
                  <a:cubicBezTo>
                    <a:pt x="96" y="13"/>
                    <a:pt x="94" y="16"/>
                    <a:pt x="95" y="12"/>
                  </a:cubicBezTo>
                  <a:cubicBezTo>
                    <a:pt x="95" y="8"/>
                    <a:pt x="95" y="9"/>
                    <a:pt x="96" y="6"/>
                  </a:cubicBezTo>
                  <a:cubicBezTo>
                    <a:pt x="97" y="4"/>
                    <a:pt x="94" y="4"/>
                    <a:pt x="94" y="3"/>
                  </a:cubicBezTo>
                  <a:cubicBezTo>
                    <a:pt x="94" y="2"/>
                    <a:pt x="93" y="1"/>
                    <a:pt x="93" y="0"/>
                  </a:cubicBezTo>
                  <a:cubicBezTo>
                    <a:pt x="63" y="3"/>
                    <a:pt x="4" y="3"/>
                    <a:pt x="4" y="3"/>
                  </a:cubicBezTo>
                  <a:cubicBezTo>
                    <a:pt x="4" y="3"/>
                    <a:pt x="3" y="2"/>
                    <a:pt x="2" y="3"/>
                  </a:cubicBezTo>
                  <a:cubicBezTo>
                    <a:pt x="1" y="5"/>
                    <a:pt x="3" y="7"/>
                    <a:pt x="2" y="7"/>
                  </a:cubicBezTo>
                  <a:cubicBezTo>
                    <a:pt x="0" y="8"/>
                    <a:pt x="2" y="9"/>
                    <a:pt x="3" y="10"/>
                  </a:cubicBezTo>
                  <a:cubicBezTo>
                    <a:pt x="4" y="11"/>
                    <a:pt x="5" y="11"/>
                    <a:pt x="4" y="12"/>
                  </a:cubicBezTo>
                  <a:cubicBezTo>
                    <a:pt x="3" y="13"/>
                    <a:pt x="4" y="13"/>
                    <a:pt x="4" y="16"/>
                  </a:cubicBezTo>
                  <a:cubicBezTo>
                    <a:pt x="3" y="18"/>
                    <a:pt x="2" y="18"/>
                    <a:pt x="1" y="20"/>
                  </a:cubicBezTo>
                  <a:cubicBezTo>
                    <a:pt x="0" y="22"/>
                    <a:pt x="2" y="21"/>
                    <a:pt x="3" y="24"/>
                  </a:cubicBezTo>
                  <a:cubicBezTo>
                    <a:pt x="5" y="26"/>
                    <a:pt x="5" y="28"/>
                    <a:pt x="5" y="29"/>
                  </a:cubicBezTo>
                  <a:cubicBezTo>
                    <a:pt x="6" y="30"/>
                    <a:pt x="6" y="31"/>
                    <a:pt x="6" y="33"/>
                  </a:cubicBezTo>
                  <a:cubicBezTo>
                    <a:pt x="7" y="34"/>
                    <a:pt x="7" y="35"/>
                    <a:pt x="8" y="36"/>
                  </a:cubicBezTo>
                  <a:cubicBezTo>
                    <a:pt x="9" y="38"/>
                    <a:pt x="8" y="39"/>
                    <a:pt x="10" y="41"/>
                  </a:cubicBezTo>
                  <a:cubicBezTo>
                    <a:pt x="11" y="42"/>
                    <a:pt x="11" y="47"/>
                    <a:pt x="11" y="48"/>
                  </a:cubicBezTo>
                  <a:cubicBezTo>
                    <a:pt x="11" y="49"/>
                    <a:pt x="11" y="49"/>
                    <a:pt x="12" y="49"/>
                  </a:cubicBezTo>
                  <a:cubicBezTo>
                    <a:pt x="13" y="49"/>
                    <a:pt x="13" y="50"/>
                    <a:pt x="13" y="50"/>
                  </a:cubicBezTo>
                  <a:cubicBezTo>
                    <a:pt x="13" y="50"/>
                    <a:pt x="13" y="51"/>
                    <a:pt x="13" y="52"/>
                  </a:cubicBezTo>
                  <a:cubicBezTo>
                    <a:pt x="13" y="53"/>
                    <a:pt x="15" y="53"/>
                    <a:pt x="14" y="54"/>
                  </a:cubicBezTo>
                  <a:cubicBezTo>
                    <a:pt x="14" y="55"/>
                    <a:pt x="14" y="56"/>
                    <a:pt x="15" y="56"/>
                  </a:cubicBezTo>
                  <a:cubicBezTo>
                    <a:pt x="15" y="57"/>
                    <a:pt x="15" y="58"/>
                    <a:pt x="15" y="59"/>
                  </a:cubicBezTo>
                  <a:cubicBezTo>
                    <a:pt x="14" y="60"/>
                    <a:pt x="14" y="60"/>
                    <a:pt x="15" y="62"/>
                  </a:cubicBezTo>
                  <a:cubicBezTo>
                    <a:pt x="17" y="64"/>
                    <a:pt x="15" y="68"/>
                    <a:pt x="15" y="69"/>
                  </a:cubicBezTo>
                  <a:cubicBezTo>
                    <a:pt x="15" y="70"/>
                    <a:pt x="15" y="69"/>
                    <a:pt x="16" y="69"/>
                  </a:cubicBezTo>
                  <a:cubicBezTo>
                    <a:pt x="17" y="69"/>
                    <a:pt x="17" y="70"/>
                    <a:pt x="17" y="71"/>
                  </a:cubicBezTo>
                  <a:cubicBezTo>
                    <a:pt x="23" y="71"/>
                    <a:pt x="71" y="71"/>
                    <a:pt x="87" y="68"/>
                  </a:cubicBezTo>
                  <a:cubicBezTo>
                    <a:pt x="87" y="68"/>
                    <a:pt x="88" y="67"/>
                    <a:pt x="89" y="69"/>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1" name="Freeform 30">
              <a:extLst>
                <a:ext uri="{FF2B5EF4-FFF2-40B4-BE49-F238E27FC236}">
                  <a16:creationId xmlns:a16="http://schemas.microsoft.com/office/drawing/2014/main" id="{889D6FF7-423F-4527-B8B6-9B1EB45839A6}"/>
                </a:ext>
              </a:extLst>
            </p:cNvPr>
            <p:cNvSpPr>
              <a:spLocks/>
            </p:cNvSpPr>
            <p:nvPr/>
          </p:nvSpPr>
          <p:spPr bwMode="auto">
            <a:xfrm>
              <a:off x="3489734" y="2893900"/>
              <a:ext cx="499558" cy="456768"/>
            </a:xfrm>
            <a:custGeom>
              <a:avLst/>
              <a:gdLst>
                <a:gd name="T0" fmla="*/ 82 w 93"/>
                <a:gd name="T1" fmla="*/ 10 h 85"/>
                <a:gd name="T2" fmla="*/ 85 w 93"/>
                <a:gd name="T3" fmla="*/ 4 h 85"/>
                <a:gd name="T4" fmla="*/ 82 w 93"/>
                <a:gd name="T5" fmla="*/ 0 h 85"/>
                <a:gd name="T6" fmla="*/ 0 w 93"/>
                <a:gd name="T7" fmla="*/ 4 h 85"/>
                <a:gd name="T8" fmla="*/ 4 w 93"/>
                <a:gd name="T9" fmla="*/ 25 h 85"/>
                <a:gd name="T10" fmla="*/ 4 w 93"/>
                <a:gd name="T11" fmla="*/ 70 h 85"/>
                <a:gd name="T12" fmla="*/ 5 w 93"/>
                <a:gd name="T13" fmla="*/ 70 h 85"/>
                <a:gd name="T14" fmla="*/ 7 w 93"/>
                <a:gd name="T15" fmla="*/ 73 h 85"/>
                <a:gd name="T16" fmla="*/ 8 w 93"/>
                <a:gd name="T17" fmla="*/ 71 h 85"/>
                <a:gd name="T18" fmla="*/ 12 w 93"/>
                <a:gd name="T19" fmla="*/ 71 h 85"/>
                <a:gd name="T20" fmla="*/ 14 w 93"/>
                <a:gd name="T21" fmla="*/ 72 h 85"/>
                <a:gd name="T22" fmla="*/ 14 w 93"/>
                <a:gd name="T23" fmla="*/ 85 h 85"/>
                <a:gd name="T24" fmla="*/ 70 w 93"/>
                <a:gd name="T25" fmla="*/ 83 h 85"/>
                <a:gd name="T26" fmla="*/ 70 w 93"/>
                <a:gd name="T27" fmla="*/ 83 h 85"/>
                <a:gd name="T28" fmla="*/ 70 w 93"/>
                <a:gd name="T29" fmla="*/ 80 h 85"/>
                <a:gd name="T30" fmla="*/ 71 w 93"/>
                <a:gd name="T31" fmla="*/ 77 h 85"/>
                <a:gd name="T32" fmla="*/ 69 w 93"/>
                <a:gd name="T33" fmla="*/ 74 h 85"/>
                <a:gd name="T34" fmla="*/ 69 w 93"/>
                <a:gd name="T35" fmla="*/ 71 h 85"/>
                <a:gd name="T36" fmla="*/ 68 w 93"/>
                <a:gd name="T37" fmla="*/ 68 h 85"/>
                <a:gd name="T38" fmla="*/ 70 w 93"/>
                <a:gd name="T39" fmla="*/ 64 h 85"/>
                <a:gd name="T40" fmla="*/ 70 w 93"/>
                <a:gd name="T41" fmla="*/ 60 h 85"/>
                <a:gd name="T42" fmla="*/ 72 w 93"/>
                <a:gd name="T43" fmla="*/ 59 h 85"/>
                <a:gd name="T44" fmla="*/ 73 w 93"/>
                <a:gd name="T45" fmla="*/ 57 h 85"/>
                <a:gd name="T46" fmla="*/ 73 w 93"/>
                <a:gd name="T47" fmla="*/ 56 h 85"/>
                <a:gd name="T48" fmla="*/ 73 w 93"/>
                <a:gd name="T49" fmla="*/ 54 h 85"/>
                <a:gd name="T50" fmla="*/ 77 w 93"/>
                <a:gd name="T51" fmla="*/ 51 h 85"/>
                <a:gd name="T52" fmla="*/ 78 w 93"/>
                <a:gd name="T53" fmla="*/ 48 h 85"/>
                <a:gd name="T54" fmla="*/ 79 w 93"/>
                <a:gd name="T55" fmla="*/ 45 h 85"/>
                <a:gd name="T56" fmla="*/ 81 w 93"/>
                <a:gd name="T57" fmla="*/ 40 h 85"/>
                <a:gd name="T58" fmla="*/ 83 w 93"/>
                <a:gd name="T59" fmla="*/ 38 h 85"/>
                <a:gd name="T60" fmla="*/ 84 w 93"/>
                <a:gd name="T61" fmla="*/ 36 h 85"/>
                <a:gd name="T62" fmla="*/ 85 w 93"/>
                <a:gd name="T63" fmla="*/ 34 h 85"/>
                <a:gd name="T64" fmla="*/ 87 w 93"/>
                <a:gd name="T65" fmla="*/ 32 h 85"/>
                <a:gd name="T66" fmla="*/ 88 w 93"/>
                <a:gd name="T67" fmla="*/ 29 h 85"/>
                <a:gd name="T68" fmla="*/ 86 w 93"/>
                <a:gd name="T69" fmla="*/ 26 h 85"/>
                <a:gd name="T70" fmla="*/ 87 w 93"/>
                <a:gd name="T71" fmla="*/ 24 h 85"/>
                <a:gd name="T72" fmla="*/ 89 w 93"/>
                <a:gd name="T73" fmla="*/ 21 h 85"/>
                <a:gd name="T74" fmla="*/ 90 w 93"/>
                <a:gd name="T75" fmla="*/ 20 h 85"/>
                <a:gd name="T76" fmla="*/ 90 w 93"/>
                <a:gd name="T77" fmla="*/ 17 h 85"/>
                <a:gd name="T78" fmla="*/ 93 w 93"/>
                <a:gd name="T79" fmla="*/ 11 h 85"/>
                <a:gd name="T80" fmla="*/ 84 w 93"/>
                <a:gd name="T81" fmla="*/ 12 h 85"/>
                <a:gd name="T82" fmla="*/ 82 w 93"/>
                <a:gd name="T83" fmla="*/ 1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85">
                  <a:moveTo>
                    <a:pt x="82" y="10"/>
                  </a:moveTo>
                  <a:cubicBezTo>
                    <a:pt x="83" y="8"/>
                    <a:pt x="85" y="8"/>
                    <a:pt x="85" y="4"/>
                  </a:cubicBezTo>
                  <a:cubicBezTo>
                    <a:pt x="86" y="1"/>
                    <a:pt x="82" y="0"/>
                    <a:pt x="82" y="0"/>
                  </a:cubicBezTo>
                  <a:cubicBezTo>
                    <a:pt x="69" y="2"/>
                    <a:pt x="11" y="4"/>
                    <a:pt x="0" y="4"/>
                  </a:cubicBezTo>
                  <a:cubicBezTo>
                    <a:pt x="1" y="10"/>
                    <a:pt x="2" y="17"/>
                    <a:pt x="4" y="25"/>
                  </a:cubicBezTo>
                  <a:cubicBezTo>
                    <a:pt x="4" y="70"/>
                    <a:pt x="4" y="70"/>
                    <a:pt x="4" y="70"/>
                  </a:cubicBezTo>
                  <a:cubicBezTo>
                    <a:pt x="5" y="70"/>
                    <a:pt x="5" y="70"/>
                    <a:pt x="5" y="70"/>
                  </a:cubicBezTo>
                  <a:cubicBezTo>
                    <a:pt x="6" y="70"/>
                    <a:pt x="6" y="72"/>
                    <a:pt x="7" y="73"/>
                  </a:cubicBezTo>
                  <a:cubicBezTo>
                    <a:pt x="8" y="74"/>
                    <a:pt x="8" y="71"/>
                    <a:pt x="8" y="71"/>
                  </a:cubicBezTo>
                  <a:cubicBezTo>
                    <a:pt x="9" y="71"/>
                    <a:pt x="10" y="71"/>
                    <a:pt x="12" y="71"/>
                  </a:cubicBezTo>
                  <a:cubicBezTo>
                    <a:pt x="13" y="71"/>
                    <a:pt x="14" y="72"/>
                    <a:pt x="14" y="72"/>
                  </a:cubicBezTo>
                  <a:cubicBezTo>
                    <a:pt x="14" y="85"/>
                    <a:pt x="14" y="85"/>
                    <a:pt x="14" y="85"/>
                  </a:cubicBezTo>
                  <a:cubicBezTo>
                    <a:pt x="70" y="83"/>
                    <a:pt x="70" y="83"/>
                    <a:pt x="70" y="83"/>
                  </a:cubicBezTo>
                  <a:cubicBezTo>
                    <a:pt x="70" y="83"/>
                    <a:pt x="70" y="83"/>
                    <a:pt x="70" y="83"/>
                  </a:cubicBezTo>
                  <a:cubicBezTo>
                    <a:pt x="70" y="80"/>
                    <a:pt x="71" y="81"/>
                    <a:pt x="70" y="80"/>
                  </a:cubicBezTo>
                  <a:cubicBezTo>
                    <a:pt x="70" y="79"/>
                    <a:pt x="70" y="79"/>
                    <a:pt x="71" y="77"/>
                  </a:cubicBezTo>
                  <a:cubicBezTo>
                    <a:pt x="71" y="76"/>
                    <a:pt x="70" y="76"/>
                    <a:pt x="69" y="74"/>
                  </a:cubicBezTo>
                  <a:cubicBezTo>
                    <a:pt x="68" y="73"/>
                    <a:pt x="68" y="72"/>
                    <a:pt x="69" y="71"/>
                  </a:cubicBezTo>
                  <a:cubicBezTo>
                    <a:pt x="69" y="70"/>
                    <a:pt x="68" y="68"/>
                    <a:pt x="68" y="68"/>
                  </a:cubicBezTo>
                  <a:cubicBezTo>
                    <a:pt x="68" y="67"/>
                    <a:pt x="69" y="65"/>
                    <a:pt x="70" y="64"/>
                  </a:cubicBezTo>
                  <a:cubicBezTo>
                    <a:pt x="71" y="64"/>
                    <a:pt x="70" y="62"/>
                    <a:pt x="70" y="60"/>
                  </a:cubicBezTo>
                  <a:cubicBezTo>
                    <a:pt x="70" y="59"/>
                    <a:pt x="71" y="59"/>
                    <a:pt x="72" y="59"/>
                  </a:cubicBezTo>
                  <a:cubicBezTo>
                    <a:pt x="73" y="59"/>
                    <a:pt x="73" y="58"/>
                    <a:pt x="73" y="57"/>
                  </a:cubicBezTo>
                  <a:cubicBezTo>
                    <a:pt x="73" y="57"/>
                    <a:pt x="72" y="56"/>
                    <a:pt x="73" y="56"/>
                  </a:cubicBezTo>
                  <a:cubicBezTo>
                    <a:pt x="74" y="55"/>
                    <a:pt x="73" y="55"/>
                    <a:pt x="73" y="54"/>
                  </a:cubicBezTo>
                  <a:cubicBezTo>
                    <a:pt x="73" y="52"/>
                    <a:pt x="75" y="51"/>
                    <a:pt x="77" y="51"/>
                  </a:cubicBezTo>
                  <a:cubicBezTo>
                    <a:pt x="78" y="50"/>
                    <a:pt x="78" y="50"/>
                    <a:pt x="78" y="48"/>
                  </a:cubicBezTo>
                  <a:cubicBezTo>
                    <a:pt x="78" y="47"/>
                    <a:pt x="78" y="45"/>
                    <a:pt x="79" y="45"/>
                  </a:cubicBezTo>
                  <a:cubicBezTo>
                    <a:pt x="80" y="44"/>
                    <a:pt x="80" y="41"/>
                    <a:pt x="81" y="40"/>
                  </a:cubicBezTo>
                  <a:cubicBezTo>
                    <a:pt x="81" y="38"/>
                    <a:pt x="82" y="38"/>
                    <a:pt x="83" y="38"/>
                  </a:cubicBezTo>
                  <a:cubicBezTo>
                    <a:pt x="83" y="38"/>
                    <a:pt x="84" y="38"/>
                    <a:pt x="84" y="36"/>
                  </a:cubicBezTo>
                  <a:cubicBezTo>
                    <a:pt x="84" y="34"/>
                    <a:pt x="85" y="34"/>
                    <a:pt x="85" y="34"/>
                  </a:cubicBezTo>
                  <a:cubicBezTo>
                    <a:pt x="85" y="34"/>
                    <a:pt x="85" y="33"/>
                    <a:pt x="87" y="32"/>
                  </a:cubicBezTo>
                  <a:cubicBezTo>
                    <a:pt x="88" y="31"/>
                    <a:pt x="89" y="31"/>
                    <a:pt x="88" y="29"/>
                  </a:cubicBezTo>
                  <a:cubicBezTo>
                    <a:pt x="88" y="27"/>
                    <a:pt x="86" y="27"/>
                    <a:pt x="86" y="26"/>
                  </a:cubicBezTo>
                  <a:cubicBezTo>
                    <a:pt x="86" y="25"/>
                    <a:pt x="86" y="24"/>
                    <a:pt x="87" y="24"/>
                  </a:cubicBezTo>
                  <a:cubicBezTo>
                    <a:pt x="88" y="23"/>
                    <a:pt x="88" y="22"/>
                    <a:pt x="89" y="21"/>
                  </a:cubicBezTo>
                  <a:cubicBezTo>
                    <a:pt x="89" y="20"/>
                    <a:pt x="89" y="20"/>
                    <a:pt x="90" y="20"/>
                  </a:cubicBezTo>
                  <a:cubicBezTo>
                    <a:pt x="90" y="19"/>
                    <a:pt x="89" y="17"/>
                    <a:pt x="90" y="17"/>
                  </a:cubicBezTo>
                  <a:cubicBezTo>
                    <a:pt x="92" y="16"/>
                    <a:pt x="93" y="13"/>
                    <a:pt x="93" y="11"/>
                  </a:cubicBezTo>
                  <a:cubicBezTo>
                    <a:pt x="90" y="11"/>
                    <a:pt x="85" y="12"/>
                    <a:pt x="84" y="12"/>
                  </a:cubicBezTo>
                  <a:cubicBezTo>
                    <a:pt x="81" y="12"/>
                    <a:pt x="81" y="11"/>
                    <a:pt x="82" y="1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2" name="Freeform 31">
              <a:extLst>
                <a:ext uri="{FF2B5EF4-FFF2-40B4-BE49-F238E27FC236}">
                  <a16:creationId xmlns:a16="http://schemas.microsoft.com/office/drawing/2014/main" id="{2AF7E559-D3D1-4C43-8E5C-399D6597A15A}"/>
                </a:ext>
              </a:extLst>
            </p:cNvPr>
            <p:cNvSpPr>
              <a:spLocks/>
            </p:cNvSpPr>
            <p:nvPr/>
          </p:nvSpPr>
          <p:spPr bwMode="auto">
            <a:xfrm>
              <a:off x="3371312" y="2372449"/>
              <a:ext cx="676692" cy="586135"/>
            </a:xfrm>
            <a:custGeom>
              <a:avLst/>
              <a:gdLst>
                <a:gd name="T0" fmla="*/ 124 w 126"/>
                <a:gd name="T1" fmla="*/ 83 h 109"/>
                <a:gd name="T2" fmla="*/ 119 w 126"/>
                <a:gd name="T3" fmla="*/ 82 h 109"/>
                <a:gd name="T4" fmla="*/ 116 w 126"/>
                <a:gd name="T5" fmla="*/ 77 h 109"/>
                <a:gd name="T6" fmla="*/ 118 w 126"/>
                <a:gd name="T7" fmla="*/ 74 h 109"/>
                <a:gd name="T8" fmla="*/ 115 w 126"/>
                <a:gd name="T9" fmla="*/ 69 h 109"/>
                <a:gd name="T10" fmla="*/ 112 w 126"/>
                <a:gd name="T11" fmla="*/ 67 h 109"/>
                <a:gd name="T12" fmla="*/ 108 w 126"/>
                <a:gd name="T13" fmla="*/ 64 h 109"/>
                <a:gd name="T14" fmla="*/ 99 w 126"/>
                <a:gd name="T15" fmla="*/ 52 h 109"/>
                <a:gd name="T16" fmla="*/ 101 w 126"/>
                <a:gd name="T17" fmla="*/ 41 h 109"/>
                <a:gd name="T18" fmla="*/ 98 w 126"/>
                <a:gd name="T19" fmla="*/ 39 h 109"/>
                <a:gd name="T20" fmla="*/ 97 w 126"/>
                <a:gd name="T21" fmla="*/ 39 h 109"/>
                <a:gd name="T22" fmla="*/ 95 w 126"/>
                <a:gd name="T23" fmla="*/ 39 h 109"/>
                <a:gd name="T24" fmla="*/ 92 w 126"/>
                <a:gd name="T25" fmla="*/ 38 h 109"/>
                <a:gd name="T26" fmla="*/ 90 w 126"/>
                <a:gd name="T27" fmla="*/ 32 h 109"/>
                <a:gd name="T28" fmla="*/ 84 w 126"/>
                <a:gd name="T29" fmla="*/ 27 h 109"/>
                <a:gd name="T30" fmla="*/ 76 w 126"/>
                <a:gd name="T31" fmla="*/ 17 h 109"/>
                <a:gd name="T32" fmla="*/ 76 w 126"/>
                <a:gd name="T33" fmla="*/ 7 h 109"/>
                <a:gd name="T34" fmla="*/ 72 w 126"/>
                <a:gd name="T35" fmla="*/ 2 h 109"/>
                <a:gd name="T36" fmla="*/ 70 w 126"/>
                <a:gd name="T37" fmla="*/ 1 h 109"/>
                <a:gd name="T38" fmla="*/ 0 w 126"/>
                <a:gd name="T39" fmla="*/ 4 h 109"/>
                <a:gd name="T40" fmla="*/ 0 w 126"/>
                <a:gd name="T41" fmla="*/ 6 h 109"/>
                <a:gd name="T42" fmla="*/ 1 w 126"/>
                <a:gd name="T43" fmla="*/ 8 h 109"/>
                <a:gd name="T44" fmla="*/ 5 w 126"/>
                <a:gd name="T45" fmla="*/ 12 h 109"/>
                <a:gd name="T46" fmla="*/ 5 w 126"/>
                <a:gd name="T47" fmla="*/ 16 h 109"/>
                <a:gd name="T48" fmla="*/ 7 w 126"/>
                <a:gd name="T49" fmla="*/ 17 h 109"/>
                <a:gd name="T50" fmla="*/ 11 w 126"/>
                <a:gd name="T51" fmla="*/ 21 h 109"/>
                <a:gd name="T52" fmla="*/ 12 w 126"/>
                <a:gd name="T53" fmla="*/ 20 h 109"/>
                <a:gd name="T54" fmla="*/ 14 w 126"/>
                <a:gd name="T55" fmla="*/ 21 h 109"/>
                <a:gd name="T56" fmla="*/ 16 w 126"/>
                <a:gd name="T57" fmla="*/ 23 h 109"/>
                <a:gd name="T58" fmla="*/ 15 w 126"/>
                <a:gd name="T59" fmla="*/ 25 h 109"/>
                <a:gd name="T60" fmla="*/ 11 w 126"/>
                <a:gd name="T61" fmla="*/ 28 h 109"/>
                <a:gd name="T62" fmla="*/ 14 w 126"/>
                <a:gd name="T63" fmla="*/ 31 h 109"/>
                <a:gd name="T64" fmla="*/ 16 w 126"/>
                <a:gd name="T65" fmla="*/ 33 h 109"/>
                <a:gd name="T66" fmla="*/ 19 w 126"/>
                <a:gd name="T67" fmla="*/ 37 h 109"/>
                <a:gd name="T68" fmla="*/ 21 w 126"/>
                <a:gd name="T69" fmla="*/ 42 h 109"/>
                <a:gd name="T70" fmla="*/ 21 w 126"/>
                <a:gd name="T71" fmla="*/ 89 h 109"/>
                <a:gd name="T72" fmla="*/ 22 w 126"/>
                <a:gd name="T73" fmla="*/ 101 h 109"/>
                <a:gd name="T74" fmla="*/ 104 w 126"/>
                <a:gd name="T75" fmla="*/ 97 h 109"/>
                <a:gd name="T76" fmla="*/ 107 w 126"/>
                <a:gd name="T77" fmla="*/ 101 h 109"/>
                <a:gd name="T78" fmla="*/ 104 w 126"/>
                <a:gd name="T79" fmla="*/ 107 h 109"/>
                <a:gd name="T80" fmla="*/ 106 w 126"/>
                <a:gd name="T81" fmla="*/ 109 h 109"/>
                <a:gd name="T82" fmla="*/ 115 w 126"/>
                <a:gd name="T83" fmla="*/ 108 h 109"/>
                <a:gd name="T84" fmla="*/ 115 w 126"/>
                <a:gd name="T85" fmla="*/ 108 h 109"/>
                <a:gd name="T86" fmla="*/ 115 w 126"/>
                <a:gd name="T87" fmla="*/ 105 h 109"/>
                <a:gd name="T88" fmla="*/ 116 w 126"/>
                <a:gd name="T89" fmla="*/ 101 h 109"/>
                <a:gd name="T90" fmla="*/ 117 w 126"/>
                <a:gd name="T91" fmla="*/ 98 h 109"/>
                <a:gd name="T92" fmla="*/ 117 w 126"/>
                <a:gd name="T93" fmla="*/ 95 h 109"/>
                <a:gd name="T94" fmla="*/ 120 w 126"/>
                <a:gd name="T95" fmla="*/ 94 h 109"/>
                <a:gd name="T96" fmla="*/ 121 w 126"/>
                <a:gd name="T97" fmla="*/ 93 h 109"/>
                <a:gd name="T98" fmla="*/ 123 w 126"/>
                <a:gd name="T99" fmla="*/ 92 h 109"/>
                <a:gd name="T100" fmla="*/ 124 w 126"/>
                <a:gd name="T101" fmla="*/ 88 h 109"/>
                <a:gd name="T102" fmla="*/ 124 w 126"/>
                <a:gd name="T10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6" h="109">
                  <a:moveTo>
                    <a:pt x="124" y="83"/>
                  </a:moveTo>
                  <a:cubicBezTo>
                    <a:pt x="123" y="83"/>
                    <a:pt x="120" y="84"/>
                    <a:pt x="119" y="82"/>
                  </a:cubicBezTo>
                  <a:cubicBezTo>
                    <a:pt x="118" y="80"/>
                    <a:pt x="116" y="78"/>
                    <a:pt x="116" y="77"/>
                  </a:cubicBezTo>
                  <a:cubicBezTo>
                    <a:pt x="117" y="76"/>
                    <a:pt x="119" y="77"/>
                    <a:pt x="118" y="74"/>
                  </a:cubicBezTo>
                  <a:cubicBezTo>
                    <a:pt x="117" y="72"/>
                    <a:pt x="115" y="70"/>
                    <a:pt x="115" y="69"/>
                  </a:cubicBezTo>
                  <a:cubicBezTo>
                    <a:pt x="116" y="67"/>
                    <a:pt x="114" y="68"/>
                    <a:pt x="112" y="67"/>
                  </a:cubicBezTo>
                  <a:cubicBezTo>
                    <a:pt x="111" y="65"/>
                    <a:pt x="108" y="65"/>
                    <a:pt x="108" y="64"/>
                  </a:cubicBezTo>
                  <a:cubicBezTo>
                    <a:pt x="107" y="62"/>
                    <a:pt x="96" y="57"/>
                    <a:pt x="99" y="52"/>
                  </a:cubicBezTo>
                  <a:cubicBezTo>
                    <a:pt x="101" y="47"/>
                    <a:pt x="103" y="42"/>
                    <a:pt x="101" y="41"/>
                  </a:cubicBezTo>
                  <a:cubicBezTo>
                    <a:pt x="100" y="39"/>
                    <a:pt x="98" y="38"/>
                    <a:pt x="98" y="39"/>
                  </a:cubicBezTo>
                  <a:cubicBezTo>
                    <a:pt x="98" y="40"/>
                    <a:pt x="97" y="40"/>
                    <a:pt x="97" y="39"/>
                  </a:cubicBezTo>
                  <a:cubicBezTo>
                    <a:pt x="97" y="39"/>
                    <a:pt x="96" y="38"/>
                    <a:pt x="95" y="39"/>
                  </a:cubicBezTo>
                  <a:cubicBezTo>
                    <a:pt x="93" y="40"/>
                    <a:pt x="93" y="41"/>
                    <a:pt x="92" y="38"/>
                  </a:cubicBezTo>
                  <a:cubicBezTo>
                    <a:pt x="91" y="36"/>
                    <a:pt x="91" y="32"/>
                    <a:pt x="90" y="32"/>
                  </a:cubicBezTo>
                  <a:cubicBezTo>
                    <a:pt x="89" y="31"/>
                    <a:pt x="84" y="29"/>
                    <a:pt x="84" y="27"/>
                  </a:cubicBezTo>
                  <a:cubicBezTo>
                    <a:pt x="83" y="25"/>
                    <a:pt x="77" y="20"/>
                    <a:pt x="76" y="17"/>
                  </a:cubicBezTo>
                  <a:cubicBezTo>
                    <a:pt x="76" y="15"/>
                    <a:pt x="76" y="8"/>
                    <a:pt x="76" y="7"/>
                  </a:cubicBezTo>
                  <a:cubicBezTo>
                    <a:pt x="75" y="5"/>
                    <a:pt x="72" y="3"/>
                    <a:pt x="72" y="2"/>
                  </a:cubicBezTo>
                  <a:cubicBezTo>
                    <a:pt x="71" y="0"/>
                    <a:pt x="70" y="1"/>
                    <a:pt x="70" y="1"/>
                  </a:cubicBezTo>
                  <a:cubicBezTo>
                    <a:pt x="54" y="4"/>
                    <a:pt x="6" y="4"/>
                    <a:pt x="0" y="4"/>
                  </a:cubicBezTo>
                  <a:cubicBezTo>
                    <a:pt x="0" y="5"/>
                    <a:pt x="0" y="5"/>
                    <a:pt x="0" y="6"/>
                  </a:cubicBezTo>
                  <a:cubicBezTo>
                    <a:pt x="1" y="7"/>
                    <a:pt x="0" y="6"/>
                    <a:pt x="1" y="8"/>
                  </a:cubicBezTo>
                  <a:cubicBezTo>
                    <a:pt x="1" y="10"/>
                    <a:pt x="3" y="10"/>
                    <a:pt x="5" y="12"/>
                  </a:cubicBezTo>
                  <a:cubicBezTo>
                    <a:pt x="6" y="14"/>
                    <a:pt x="5" y="14"/>
                    <a:pt x="5" y="16"/>
                  </a:cubicBezTo>
                  <a:cubicBezTo>
                    <a:pt x="5" y="17"/>
                    <a:pt x="7" y="17"/>
                    <a:pt x="7" y="17"/>
                  </a:cubicBezTo>
                  <a:cubicBezTo>
                    <a:pt x="8" y="18"/>
                    <a:pt x="10" y="21"/>
                    <a:pt x="11" y="21"/>
                  </a:cubicBezTo>
                  <a:cubicBezTo>
                    <a:pt x="12" y="22"/>
                    <a:pt x="12" y="21"/>
                    <a:pt x="12" y="20"/>
                  </a:cubicBezTo>
                  <a:cubicBezTo>
                    <a:pt x="12" y="19"/>
                    <a:pt x="14" y="20"/>
                    <a:pt x="14" y="21"/>
                  </a:cubicBezTo>
                  <a:cubicBezTo>
                    <a:pt x="14" y="22"/>
                    <a:pt x="16" y="22"/>
                    <a:pt x="16" y="23"/>
                  </a:cubicBezTo>
                  <a:cubicBezTo>
                    <a:pt x="17" y="24"/>
                    <a:pt x="16" y="24"/>
                    <a:pt x="15" y="25"/>
                  </a:cubicBezTo>
                  <a:cubicBezTo>
                    <a:pt x="14" y="25"/>
                    <a:pt x="13" y="26"/>
                    <a:pt x="11" y="28"/>
                  </a:cubicBezTo>
                  <a:cubicBezTo>
                    <a:pt x="10" y="29"/>
                    <a:pt x="13" y="29"/>
                    <a:pt x="14" y="31"/>
                  </a:cubicBezTo>
                  <a:cubicBezTo>
                    <a:pt x="16" y="32"/>
                    <a:pt x="16" y="32"/>
                    <a:pt x="16" y="33"/>
                  </a:cubicBezTo>
                  <a:cubicBezTo>
                    <a:pt x="16" y="35"/>
                    <a:pt x="18" y="35"/>
                    <a:pt x="19" y="37"/>
                  </a:cubicBezTo>
                  <a:cubicBezTo>
                    <a:pt x="20" y="38"/>
                    <a:pt x="22" y="36"/>
                    <a:pt x="21" y="42"/>
                  </a:cubicBezTo>
                  <a:cubicBezTo>
                    <a:pt x="21" y="48"/>
                    <a:pt x="21" y="89"/>
                    <a:pt x="21" y="89"/>
                  </a:cubicBezTo>
                  <a:cubicBezTo>
                    <a:pt x="21" y="89"/>
                    <a:pt x="21" y="93"/>
                    <a:pt x="22" y="101"/>
                  </a:cubicBezTo>
                  <a:cubicBezTo>
                    <a:pt x="33" y="101"/>
                    <a:pt x="91" y="99"/>
                    <a:pt x="104" y="97"/>
                  </a:cubicBezTo>
                  <a:cubicBezTo>
                    <a:pt x="104" y="97"/>
                    <a:pt x="108" y="98"/>
                    <a:pt x="107" y="101"/>
                  </a:cubicBezTo>
                  <a:cubicBezTo>
                    <a:pt x="107" y="105"/>
                    <a:pt x="105" y="105"/>
                    <a:pt x="104" y="107"/>
                  </a:cubicBezTo>
                  <a:cubicBezTo>
                    <a:pt x="103" y="108"/>
                    <a:pt x="103" y="109"/>
                    <a:pt x="106" y="109"/>
                  </a:cubicBezTo>
                  <a:cubicBezTo>
                    <a:pt x="107" y="109"/>
                    <a:pt x="112" y="108"/>
                    <a:pt x="115" y="108"/>
                  </a:cubicBezTo>
                  <a:cubicBezTo>
                    <a:pt x="115" y="108"/>
                    <a:pt x="115" y="108"/>
                    <a:pt x="115" y="108"/>
                  </a:cubicBezTo>
                  <a:cubicBezTo>
                    <a:pt x="115" y="106"/>
                    <a:pt x="114" y="106"/>
                    <a:pt x="115" y="105"/>
                  </a:cubicBezTo>
                  <a:cubicBezTo>
                    <a:pt x="116" y="104"/>
                    <a:pt x="115" y="102"/>
                    <a:pt x="116" y="101"/>
                  </a:cubicBezTo>
                  <a:cubicBezTo>
                    <a:pt x="117" y="100"/>
                    <a:pt x="117" y="99"/>
                    <a:pt x="117" y="98"/>
                  </a:cubicBezTo>
                  <a:cubicBezTo>
                    <a:pt x="118" y="97"/>
                    <a:pt x="115" y="94"/>
                    <a:pt x="117" y="95"/>
                  </a:cubicBezTo>
                  <a:cubicBezTo>
                    <a:pt x="119" y="95"/>
                    <a:pt x="120" y="95"/>
                    <a:pt x="120" y="94"/>
                  </a:cubicBezTo>
                  <a:cubicBezTo>
                    <a:pt x="120" y="94"/>
                    <a:pt x="121" y="93"/>
                    <a:pt x="121" y="93"/>
                  </a:cubicBezTo>
                  <a:cubicBezTo>
                    <a:pt x="122" y="93"/>
                    <a:pt x="122" y="94"/>
                    <a:pt x="123" y="92"/>
                  </a:cubicBezTo>
                  <a:cubicBezTo>
                    <a:pt x="124" y="89"/>
                    <a:pt x="122" y="88"/>
                    <a:pt x="124" y="88"/>
                  </a:cubicBezTo>
                  <a:cubicBezTo>
                    <a:pt x="126" y="88"/>
                    <a:pt x="124" y="84"/>
                    <a:pt x="124" y="83"/>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3" name="Freeform 32">
              <a:extLst>
                <a:ext uri="{FF2B5EF4-FFF2-40B4-BE49-F238E27FC236}">
                  <a16:creationId xmlns:a16="http://schemas.microsoft.com/office/drawing/2014/main" id="{7EA9C755-B5DF-4F30-B898-80B6937FB6A7}"/>
                </a:ext>
              </a:extLst>
            </p:cNvPr>
            <p:cNvSpPr>
              <a:spLocks/>
            </p:cNvSpPr>
            <p:nvPr/>
          </p:nvSpPr>
          <p:spPr bwMode="auto">
            <a:xfrm>
              <a:off x="3945506" y="2781450"/>
              <a:ext cx="837904" cy="295556"/>
            </a:xfrm>
            <a:custGeom>
              <a:avLst/>
              <a:gdLst>
                <a:gd name="T0" fmla="*/ 116 w 156"/>
                <a:gd name="T1" fmla="*/ 37 h 55"/>
                <a:gd name="T2" fmla="*/ 116 w 156"/>
                <a:gd name="T3" fmla="*/ 33 h 55"/>
                <a:gd name="T4" fmla="*/ 120 w 156"/>
                <a:gd name="T5" fmla="*/ 31 h 55"/>
                <a:gd name="T6" fmla="*/ 125 w 156"/>
                <a:gd name="T7" fmla="*/ 30 h 55"/>
                <a:gd name="T8" fmla="*/ 133 w 156"/>
                <a:gd name="T9" fmla="*/ 23 h 55"/>
                <a:gd name="T10" fmla="*/ 135 w 156"/>
                <a:gd name="T11" fmla="*/ 20 h 55"/>
                <a:gd name="T12" fmla="*/ 138 w 156"/>
                <a:gd name="T13" fmla="*/ 18 h 55"/>
                <a:gd name="T14" fmla="*/ 139 w 156"/>
                <a:gd name="T15" fmla="*/ 15 h 55"/>
                <a:gd name="T16" fmla="*/ 142 w 156"/>
                <a:gd name="T17" fmla="*/ 17 h 55"/>
                <a:gd name="T18" fmla="*/ 145 w 156"/>
                <a:gd name="T19" fmla="*/ 12 h 55"/>
                <a:gd name="T20" fmla="*/ 149 w 156"/>
                <a:gd name="T21" fmla="*/ 13 h 55"/>
                <a:gd name="T22" fmla="*/ 152 w 156"/>
                <a:gd name="T23" fmla="*/ 9 h 55"/>
                <a:gd name="T24" fmla="*/ 155 w 156"/>
                <a:gd name="T25" fmla="*/ 6 h 55"/>
                <a:gd name="T26" fmla="*/ 155 w 156"/>
                <a:gd name="T27" fmla="*/ 0 h 55"/>
                <a:gd name="T28" fmla="*/ 148 w 156"/>
                <a:gd name="T29" fmla="*/ 1 h 55"/>
                <a:gd name="T30" fmla="*/ 47 w 156"/>
                <a:gd name="T31" fmla="*/ 13 h 55"/>
                <a:gd name="T32" fmla="*/ 44 w 156"/>
                <a:gd name="T33" fmla="*/ 14 h 55"/>
                <a:gd name="T34" fmla="*/ 41 w 156"/>
                <a:gd name="T35" fmla="*/ 13 h 55"/>
                <a:gd name="T36" fmla="*/ 37 w 156"/>
                <a:gd name="T37" fmla="*/ 14 h 55"/>
                <a:gd name="T38" fmla="*/ 37 w 156"/>
                <a:gd name="T39" fmla="*/ 18 h 55"/>
                <a:gd name="T40" fmla="*/ 13 w 156"/>
                <a:gd name="T41" fmla="*/ 19 h 55"/>
                <a:gd name="T42" fmla="*/ 10 w 156"/>
                <a:gd name="T43" fmla="*/ 19 h 55"/>
                <a:gd name="T44" fmla="*/ 10 w 156"/>
                <a:gd name="T45" fmla="*/ 22 h 55"/>
                <a:gd name="T46" fmla="*/ 9 w 156"/>
                <a:gd name="T47" fmla="*/ 25 h 55"/>
                <a:gd name="T48" fmla="*/ 8 w 156"/>
                <a:gd name="T49" fmla="*/ 29 h 55"/>
                <a:gd name="T50" fmla="*/ 8 w 156"/>
                <a:gd name="T51" fmla="*/ 32 h 55"/>
                <a:gd name="T52" fmla="*/ 5 w 156"/>
                <a:gd name="T53" fmla="*/ 38 h 55"/>
                <a:gd name="T54" fmla="*/ 5 w 156"/>
                <a:gd name="T55" fmla="*/ 41 h 55"/>
                <a:gd name="T56" fmla="*/ 4 w 156"/>
                <a:gd name="T57" fmla="*/ 42 h 55"/>
                <a:gd name="T58" fmla="*/ 2 w 156"/>
                <a:gd name="T59" fmla="*/ 45 h 55"/>
                <a:gd name="T60" fmla="*/ 1 w 156"/>
                <a:gd name="T61" fmla="*/ 47 h 55"/>
                <a:gd name="T62" fmla="*/ 3 w 156"/>
                <a:gd name="T63" fmla="*/ 50 h 55"/>
                <a:gd name="T64" fmla="*/ 2 w 156"/>
                <a:gd name="T65" fmla="*/ 53 h 55"/>
                <a:gd name="T66" fmla="*/ 0 w 156"/>
                <a:gd name="T67" fmla="*/ 55 h 55"/>
                <a:gd name="T68" fmla="*/ 111 w 156"/>
                <a:gd name="T69" fmla="*/ 44 h 55"/>
                <a:gd name="T70" fmla="*/ 111 w 156"/>
                <a:gd name="T71" fmla="*/ 39 h 55"/>
                <a:gd name="T72" fmla="*/ 116 w 156"/>
                <a:gd name="T73"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55">
                  <a:moveTo>
                    <a:pt x="116" y="37"/>
                  </a:moveTo>
                  <a:cubicBezTo>
                    <a:pt x="117" y="36"/>
                    <a:pt x="116" y="35"/>
                    <a:pt x="116" y="33"/>
                  </a:cubicBezTo>
                  <a:cubicBezTo>
                    <a:pt x="116" y="31"/>
                    <a:pt x="117" y="33"/>
                    <a:pt x="120" y="31"/>
                  </a:cubicBezTo>
                  <a:cubicBezTo>
                    <a:pt x="122" y="28"/>
                    <a:pt x="124" y="31"/>
                    <a:pt x="125" y="30"/>
                  </a:cubicBezTo>
                  <a:cubicBezTo>
                    <a:pt x="127" y="28"/>
                    <a:pt x="131" y="23"/>
                    <a:pt x="133" y="23"/>
                  </a:cubicBezTo>
                  <a:cubicBezTo>
                    <a:pt x="135" y="23"/>
                    <a:pt x="135" y="21"/>
                    <a:pt x="135" y="20"/>
                  </a:cubicBezTo>
                  <a:cubicBezTo>
                    <a:pt x="135" y="18"/>
                    <a:pt x="137" y="19"/>
                    <a:pt x="138" y="18"/>
                  </a:cubicBezTo>
                  <a:cubicBezTo>
                    <a:pt x="139" y="17"/>
                    <a:pt x="138" y="15"/>
                    <a:pt x="139" y="15"/>
                  </a:cubicBezTo>
                  <a:cubicBezTo>
                    <a:pt x="140" y="15"/>
                    <a:pt x="139" y="18"/>
                    <a:pt x="142" y="17"/>
                  </a:cubicBezTo>
                  <a:cubicBezTo>
                    <a:pt x="144" y="17"/>
                    <a:pt x="142" y="14"/>
                    <a:pt x="145" y="12"/>
                  </a:cubicBezTo>
                  <a:cubicBezTo>
                    <a:pt x="147" y="10"/>
                    <a:pt x="149" y="12"/>
                    <a:pt x="149" y="13"/>
                  </a:cubicBezTo>
                  <a:cubicBezTo>
                    <a:pt x="149" y="14"/>
                    <a:pt x="152" y="11"/>
                    <a:pt x="152" y="9"/>
                  </a:cubicBezTo>
                  <a:cubicBezTo>
                    <a:pt x="153" y="7"/>
                    <a:pt x="154" y="8"/>
                    <a:pt x="155" y="6"/>
                  </a:cubicBezTo>
                  <a:cubicBezTo>
                    <a:pt x="156" y="4"/>
                    <a:pt x="156" y="2"/>
                    <a:pt x="155" y="0"/>
                  </a:cubicBezTo>
                  <a:cubicBezTo>
                    <a:pt x="154" y="0"/>
                    <a:pt x="150" y="1"/>
                    <a:pt x="148" y="1"/>
                  </a:cubicBezTo>
                  <a:cubicBezTo>
                    <a:pt x="144" y="2"/>
                    <a:pt x="81" y="11"/>
                    <a:pt x="47" y="13"/>
                  </a:cubicBezTo>
                  <a:cubicBezTo>
                    <a:pt x="47" y="13"/>
                    <a:pt x="44" y="13"/>
                    <a:pt x="44" y="14"/>
                  </a:cubicBezTo>
                  <a:cubicBezTo>
                    <a:pt x="44" y="15"/>
                    <a:pt x="42" y="14"/>
                    <a:pt x="41" y="13"/>
                  </a:cubicBezTo>
                  <a:cubicBezTo>
                    <a:pt x="41" y="13"/>
                    <a:pt x="37" y="12"/>
                    <a:pt x="37" y="14"/>
                  </a:cubicBezTo>
                  <a:cubicBezTo>
                    <a:pt x="37" y="15"/>
                    <a:pt x="39" y="17"/>
                    <a:pt x="37" y="18"/>
                  </a:cubicBezTo>
                  <a:cubicBezTo>
                    <a:pt x="36" y="18"/>
                    <a:pt x="17" y="19"/>
                    <a:pt x="13" y="19"/>
                  </a:cubicBezTo>
                  <a:cubicBezTo>
                    <a:pt x="12" y="19"/>
                    <a:pt x="11" y="19"/>
                    <a:pt x="10" y="19"/>
                  </a:cubicBezTo>
                  <a:cubicBezTo>
                    <a:pt x="8" y="18"/>
                    <a:pt x="11" y="21"/>
                    <a:pt x="10" y="22"/>
                  </a:cubicBezTo>
                  <a:cubicBezTo>
                    <a:pt x="10" y="23"/>
                    <a:pt x="10" y="24"/>
                    <a:pt x="9" y="25"/>
                  </a:cubicBezTo>
                  <a:cubicBezTo>
                    <a:pt x="8" y="26"/>
                    <a:pt x="9" y="28"/>
                    <a:pt x="8" y="29"/>
                  </a:cubicBezTo>
                  <a:cubicBezTo>
                    <a:pt x="7" y="30"/>
                    <a:pt x="8" y="30"/>
                    <a:pt x="8" y="32"/>
                  </a:cubicBezTo>
                  <a:cubicBezTo>
                    <a:pt x="9" y="33"/>
                    <a:pt x="7" y="37"/>
                    <a:pt x="5" y="38"/>
                  </a:cubicBezTo>
                  <a:cubicBezTo>
                    <a:pt x="4" y="38"/>
                    <a:pt x="5" y="40"/>
                    <a:pt x="5" y="41"/>
                  </a:cubicBezTo>
                  <a:cubicBezTo>
                    <a:pt x="4" y="41"/>
                    <a:pt x="4" y="41"/>
                    <a:pt x="4" y="42"/>
                  </a:cubicBezTo>
                  <a:cubicBezTo>
                    <a:pt x="3" y="43"/>
                    <a:pt x="3" y="44"/>
                    <a:pt x="2" y="45"/>
                  </a:cubicBezTo>
                  <a:cubicBezTo>
                    <a:pt x="1" y="45"/>
                    <a:pt x="1" y="46"/>
                    <a:pt x="1" y="47"/>
                  </a:cubicBezTo>
                  <a:cubicBezTo>
                    <a:pt x="1" y="48"/>
                    <a:pt x="3" y="48"/>
                    <a:pt x="3" y="50"/>
                  </a:cubicBezTo>
                  <a:cubicBezTo>
                    <a:pt x="4" y="52"/>
                    <a:pt x="3" y="52"/>
                    <a:pt x="2" y="53"/>
                  </a:cubicBezTo>
                  <a:cubicBezTo>
                    <a:pt x="0" y="54"/>
                    <a:pt x="0" y="55"/>
                    <a:pt x="0" y="55"/>
                  </a:cubicBezTo>
                  <a:cubicBezTo>
                    <a:pt x="29" y="54"/>
                    <a:pt x="81" y="48"/>
                    <a:pt x="111" y="44"/>
                  </a:cubicBezTo>
                  <a:cubicBezTo>
                    <a:pt x="111" y="42"/>
                    <a:pt x="111" y="40"/>
                    <a:pt x="111" y="39"/>
                  </a:cubicBezTo>
                  <a:cubicBezTo>
                    <a:pt x="111" y="38"/>
                    <a:pt x="115" y="38"/>
                    <a:pt x="116" y="37"/>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4" name="Freeform 33">
              <a:extLst>
                <a:ext uri="{FF2B5EF4-FFF2-40B4-BE49-F238E27FC236}">
                  <a16:creationId xmlns:a16="http://schemas.microsoft.com/office/drawing/2014/main" id="{FE179A52-EF82-40E6-8386-475B9F70D9C1}"/>
                </a:ext>
              </a:extLst>
            </p:cNvPr>
            <p:cNvSpPr>
              <a:spLocks/>
            </p:cNvSpPr>
            <p:nvPr/>
          </p:nvSpPr>
          <p:spPr bwMode="auto">
            <a:xfrm>
              <a:off x="4541592" y="2673975"/>
              <a:ext cx="875719" cy="392084"/>
            </a:xfrm>
            <a:custGeom>
              <a:avLst/>
              <a:gdLst>
                <a:gd name="T0" fmla="*/ 159 w 163"/>
                <a:gd name="T1" fmla="*/ 12 h 73"/>
                <a:gd name="T2" fmla="*/ 153 w 163"/>
                <a:gd name="T3" fmla="*/ 1 h 73"/>
                <a:gd name="T4" fmla="*/ 51 w 163"/>
                <a:gd name="T5" fmla="*/ 20 h 73"/>
                <a:gd name="T6" fmla="*/ 44 w 163"/>
                <a:gd name="T7" fmla="*/ 20 h 73"/>
                <a:gd name="T8" fmla="*/ 41 w 163"/>
                <a:gd name="T9" fmla="*/ 29 h 73"/>
                <a:gd name="T10" fmla="*/ 34 w 163"/>
                <a:gd name="T11" fmla="*/ 32 h 73"/>
                <a:gd name="T12" fmla="*/ 28 w 163"/>
                <a:gd name="T13" fmla="*/ 35 h 73"/>
                <a:gd name="T14" fmla="*/ 24 w 163"/>
                <a:gd name="T15" fmla="*/ 40 h 73"/>
                <a:gd name="T16" fmla="*/ 14 w 163"/>
                <a:gd name="T17" fmla="*/ 50 h 73"/>
                <a:gd name="T18" fmla="*/ 5 w 163"/>
                <a:gd name="T19" fmla="*/ 53 h 73"/>
                <a:gd name="T20" fmla="*/ 0 w 163"/>
                <a:gd name="T21" fmla="*/ 59 h 73"/>
                <a:gd name="T22" fmla="*/ 22 w 163"/>
                <a:gd name="T23" fmla="*/ 62 h 73"/>
                <a:gd name="T24" fmla="*/ 41 w 163"/>
                <a:gd name="T25" fmla="*/ 54 h 73"/>
                <a:gd name="T26" fmla="*/ 62 w 163"/>
                <a:gd name="T27" fmla="*/ 53 h 73"/>
                <a:gd name="T28" fmla="*/ 68 w 163"/>
                <a:gd name="T29" fmla="*/ 58 h 73"/>
                <a:gd name="T30" fmla="*/ 114 w 163"/>
                <a:gd name="T31" fmla="*/ 73 h 73"/>
                <a:gd name="T32" fmla="*/ 121 w 163"/>
                <a:gd name="T33" fmla="*/ 71 h 73"/>
                <a:gd name="T34" fmla="*/ 133 w 163"/>
                <a:gd name="T35" fmla="*/ 55 h 73"/>
                <a:gd name="T36" fmla="*/ 133 w 163"/>
                <a:gd name="T37" fmla="*/ 51 h 73"/>
                <a:gd name="T38" fmla="*/ 136 w 163"/>
                <a:gd name="T39" fmla="*/ 53 h 73"/>
                <a:gd name="T40" fmla="*/ 138 w 163"/>
                <a:gd name="T41" fmla="*/ 48 h 73"/>
                <a:gd name="T42" fmla="*/ 145 w 163"/>
                <a:gd name="T43" fmla="*/ 47 h 73"/>
                <a:gd name="T44" fmla="*/ 147 w 163"/>
                <a:gd name="T45" fmla="*/ 46 h 73"/>
                <a:gd name="T46" fmla="*/ 149 w 163"/>
                <a:gd name="T47" fmla="*/ 48 h 73"/>
                <a:gd name="T48" fmla="*/ 153 w 163"/>
                <a:gd name="T49" fmla="*/ 41 h 73"/>
                <a:gd name="T50" fmla="*/ 152 w 163"/>
                <a:gd name="T51" fmla="*/ 40 h 73"/>
                <a:gd name="T52" fmla="*/ 150 w 163"/>
                <a:gd name="T53" fmla="*/ 40 h 73"/>
                <a:gd name="T54" fmla="*/ 148 w 163"/>
                <a:gd name="T55" fmla="*/ 37 h 73"/>
                <a:gd name="T56" fmla="*/ 144 w 163"/>
                <a:gd name="T57" fmla="*/ 41 h 73"/>
                <a:gd name="T58" fmla="*/ 144 w 163"/>
                <a:gd name="T59" fmla="*/ 40 h 73"/>
                <a:gd name="T60" fmla="*/ 147 w 163"/>
                <a:gd name="T61" fmla="*/ 33 h 73"/>
                <a:gd name="T62" fmla="*/ 140 w 163"/>
                <a:gd name="T63" fmla="*/ 30 h 73"/>
                <a:gd name="T64" fmla="*/ 145 w 163"/>
                <a:gd name="T65" fmla="*/ 28 h 73"/>
                <a:gd name="T66" fmla="*/ 152 w 163"/>
                <a:gd name="T67" fmla="*/ 30 h 73"/>
                <a:gd name="T68" fmla="*/ 157 w 163"/>
                <a:gd name="T69" fmla="*/ 23 h 73"/>
                <a:gd name="T70" fmla="*/ 158 w 163"/>
                <a:gd name="T71" fmla="*/ 16 h 73"/>
                <a:gd name="T72" fmla="*/ 154 w 163"/>
                <a:gd name="T73" fmla="*/ 15 h 73"/>
                <a:gd name="T74" fmla="*/ 153 w 163"/>
                <a:gd name="T75" fmla="*/ 21 h 73"/>
                <a:gd name="T76" fmla="*/ 152 w 163"/>
                <a:gd name="T77" fmla="*/ 16 h 73"/>
                <a:gd name="T78" fmla="*/ 147 w 163"/>
                <a:gd name="T79" fmla="*/ 16 h 73"/>
                <a:gd name="T80" fmla="*/ 140 w 163"/>
                <a:gd name="T81" fmla="*/ 18 h 73"/>
                <a:gd name="T82" fmla="*/ 139 w 163"/>
                <a:gd name="T83" fmla="*/ 15 h 73"/>
                <a:gd name="T84" fmla="*/ 145 w 163"/>
                <a:gd name="T85" fmla="*/ 14 h 73"/>
                <a:gd name="T86" fmla="*/ 150 w 163"/>
                <a:gd name="T87" fmla="*/ 10 h 73"/>
                <a:gd name="T88" fmla="*/ 153 w 163"/>
                <a:gd name="T89" fmla="*/ 10 h 73"/>
                <a:gd name="T90" fmla="*/ 155 w 163"/>
                <a:gd name="T91" fmla="*/ 10 h 73"/>
                <a:gd name="T92" fmla="*/ 150 w 163"/>
                <a:gd name="T93" fmla="*/ 3 h 73"/>
                <a:gd name="T94" fmla="*/ 153 w 163"/>
                <a:gd name="T95" fmla="*/ 4 h 73"/>
                <a:gd name="T96" fmla="*/ 157 w 163"/>
                <a:gd name="T97" fmla="*/ 11 h 73"/>
                <a:gd name="T98" fmla="*/ 161 w 163"/>
                <a:gd name="T99" fmla="*/ 1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3" h="73">
                  <a:moveTo>
                    <a:pt x="161" y="16"/>
                  </a:moveTo>
                  <a:cubicBezTo>
                    <a:pt x="160" y="14"/>
                    <a:pt x="160" y="13"/>
                    <a:pt x="159" y="12"/>
                  </a:cubicBezTo>
                  <a:cubicBezTo>
                    <a:pt x="158" y="10"/>
                    <a:pt x="156" y="7"/>
                    <a:pt x="155" y="6"/>
                  </a:cubicBezTo>
                  <a:cubicBezTo>
                    <a:pt x="155" y="5"/>
                    <a:pt x="154" y="4"/>
                    <a:pt x="153" y="1"/>
                  </a:cubicBezTo>
                  <a:cubicBezTo>
                    <a:pt x="153" y="1"/>
                    <a:pt x="152" y="1"/>
                    <a:pt x="152" y="0"/>
                  </a:cubicBezTo>
                  <a:cubicBezTo>
                    <a:pt x="144" y="2"/>
                    <a:pt x="94" y="14"/>
                    <a:pt x="51" y="20"/>
                  </a:cubicBezTo>
                  <a:cubicBezTo>
                    <a:pt x="51" y="20"/>
                    <a:pt x="47" y="21"/>
                    <a:pt x="46" y="20"/>
                  </a:cubicBezTo>
                  <a:cubicBezTo>
                    <a:pt x="45" y="20"/>
                    <a:pt x="45" y="20"/>
                    <a:pt x="44" y="20"/>
                  </a:cubicBezTo>
                  <a:cubicBezTo>
                    <a:pt x="45" y="22"/>
                    <a:pt x="45" y="24"/>
                    <a:pt x="44" y="26"/>
                  </a:cubicBezTo>
                  <a:cubicBezTo>
                    <a:pt x="43" y="28"/>
                    <a:pt x="42" y="27"/>
                    <a:pt x="41" y="29"/>
                  </a:cubicBezTo>
                  <a:cubicBezTo>
                    <a:pt x="41" y="31"/>
                    <a:pt x="38" y="34"/>
                    <a:pt x="38" y="33"/>
                  </a:cubicBezTo>
                  <a:cubicBezTo>
                    <a:pt x="38" y="32"/>
                    <a:pt x="36" y="30"/>
                    <a:pt x="34" y="32"/>
                  </a:cubicBezTo>
                  <a:cubicBezTo>
                    <a:pt x="31" y="34"/>
                    <a:pt x="33" y="37"/>
                    <a:pt x="31" y="37"/>
                  </a:cubicBezTo>
                  <a:cubicBezTo>
                    <a:pt x="28" y="38"/>
                    <a:pt x="29" y="35"/>
                    <a:pt x="28" y="35"/>
                  </a:cubicBezTo>
                  <a:cubicBezTo>
                    <a:pt x="27" y="35"/>
                    <a:pt x="28" y="37"/>
                    <a:pt x="27" y="38"/>
                  </a:cubicBezTo>
                  <a:cubicBezTo>
                    <a:pt x="26" y="39"/>
                    <a:pt x="24" y="38"/>
                    <a:pt x="24" y="40"/>
                  </a:cubicBezTo>
                  <a:cubicBezTo>
                    <a:pt x="24" y="41"/>
                    <a:pt x="24" y="43"/>
                    <a:pt x="22" y="43"/>
                  </a:cubicBezTo>
                  <a:cubicBezTo>
                    <a:pt x="20" y="43"/>
                    <a:pt x="16" y="48"/>
                    <a:pt x="14" y="50"/>
                  </a:cubicBezTo>
                  <a:cubicBezTo>
                    <a:pt x="13" y="51"/>
                    <a:pt x="11" y="48"/>
                    <a:pt x="9" y="51"/>
                  </a:cubicBezTo>
                  <a:cubicBezTo>
                    <a:pt x="6" y="53"/>
                    <a:pt x="5" y="51"/>
                    <a:pt x="5" y="53"/>
                  </a:cubicBezTo>
                  <a:cubicBezTo>
                    <a:pt x="5" y="55"/>
                    <a:pt x="6" y="56"/>
                    <a:pt x="5" y="57"/>
                  </a:cubicBezTo>
                  <a:cubicBezTo>
                    <a:pt x="4" y="58"/>
                    <a:pt x="0" y="58"/>
                    <a:pt x="0" y="59"/>
                  </a:cubicBezTo>
                  <a:cubicBezTo>
                    <a:pt x="0" y="60"/>
                    <a:pt x="0" y="62"/>
                    <a:pt x="0" y="64"/>
                  </a:cubicBezTo>
                  <a:cubicBezTo>
                    <a:pt x="13" y="63"/>
                    <a:pt x="21" y="62"/>
                    <a:pt x="22" y="62"/>
                  </a:cubicBezTo>
                  <a:cubicBezTo>
                    <a:pt x="26" y="62"/>
                    <a:pt x="27" y="60"/>
                    <a:pt x="29" y="59"/>
                  </a:cubicBezTo>
                  <a:cubicBezTo>
                    <a:pt x="32" y="58"/>
                    <a:pt x="39" y="54"/>
                    <a:pt x="41" y="54"/>
                  </a:cubicBezTo>
                  <a:cubicBezTo>
                    <a:pt x="42" y="53"/>
                    <a:pt x="61" y="51"/>
                    <a:pt x="61" y="51"/>
                  </a:cubicBezTo>
                  <a:cubicBezTo>
                    <a:pt x="61" y="52"/>
                    <a:pt x="60" y="53"/>
                    <a:pt x="62" y="53"/>
                  </a:cubicBezTo>
                  <a:cubicBezTo>
                    <a:pt x="65" y="53"/>
                    <a:pt x="65" y="53"/>
                    <a:pt x="66" y="54"/>
                  </a:cubicBezTo>
                  <a:cubicBezTo>
                    <a:pt x="67" y="55"/>
                    <a:pt x="68" y="58"/>
                    <a:pt x="68" y="58"/>
                  </a:cubicBezTo>
                  <a:cubicBezTo>
                    <a:pt x="90" y="55"/>
                    <a:pt x="90" y="55"/>
                    <a:pt x="90" y="55"/>
                  </a:cubicBezTo>
                  <a:cubicBezTo>
                    <a:pt x="114" y="73"/>
                    <a:pt x="114" y="73"/>
                    <a:pt x="114" y="73"/>
                  </a:cubicBezTo>
                  <a:cubicBezTo>
                    <a:pt x="115" y="73"/>
                    <a:pt x="115" y="73"/>
                    <a:pt x="116" y="72"/>
                  </a:cubicBezTo>
                  <a:cubicBezTo>
                    <a:pt x="119" y="72"/>
                    <a:pt x="118" y="71"/>
                    <a:pt x="121" y="71"/>
                  </a:cubicBezTo>
                  <a:cubicBezTo>
                    <a:pt x="124" y="71"/>
                    <a:pt x="125" y="72"/>
                    <a:pt x="125" y="68"/>
                  </a:cubicBezTo>
                  <a:cubicBezTo>
                    <a:pt x="126" y="64"/>
                    <a:pt x="132" y="56"/>
                    <a:pt x="133" y="55"/>
                  </a:cubicBezTo>
                  <a:cubicBezTo>
                    <a:pt x="135" y="54"/>
                    <a:pt x="134" y="53"/>
                    <a:pt x="133" y="53"/>
                  </a:cubicBezTo>
                  <a:cubicBezTo>
                    <a:pt x="133" y="52"/>
                    <a:pt x="133" y="51"/>
                    <a:pt x="133" y="51"/>
                  </a:cubicBezTo>
                  <a:cubicBezTo>
                    <a:pt x="134" y="51"/>
                    <a:pt x="133" y="51"/>
                    <a:pt x="134" y="52"/>
                  </a:cubicBezTo>
                  <a:cubicBezTo>
                    <a:pt x="134" y="52"/>
                    <a:pt x="135" y="53"/>
                    <a:pt x="136" y="53"/>
                  </a:cubicBezTo>
                  <a:cubicBezTo>
                    <a:pt x="136" y="52"/>
                    <a:pt x="137" y="51"/>
                    <a:pt x="137" y="50"/>
                  </a:cubicBezTo>
                  <a:cubicBezTo>
                    <a:pt x="137" y="49"/>
                    <a:pt x="138" y="48"/>
                    <a:pt x="138" y="48"/>
                  </a:cubicBezTo>
                  <a:cubicBezTo>
                    <a:pt x="139" y="49"/>
                    <a:pt x="140" y="49"/>
                    <a:pt x="141" y="49"/>
                  </a:cubicBezTo>
                  <a:cubicBezTo>
                    <a:pt x="142" y="48"/>
                    <a:pt x="144" y="48"/>
                    <a:pt x="145" y="47"/>
                  </a:cubicBezTo>
                  <a:cubicBezTo>
                    <a:pt x="145" y="47"/>
                    <a:pt x="145" y="46"/>
                    <a:pt x="145" y="45"/>
                  </a:cubicBezTo>
                  <a:cubicBezTo>
                    <a:pt x="145" y="45"/>
                    <a:pt x="145" y="46"/>
                    <a:pt x="147" y="46"/>
                  </a:cubicBezTo>
                  <a:cubicBezTo>
                    <a:pt x="148" y="45"/>
                    <a:pt x="148" y="44"/>
                    <a:pt x="149" y="45"/>
                  </a:cubicBezTo>
                  <a:cubicBezTo>
                    <a:pt x="149" y="46"/>
                    <a:pt x="149" y="47"/>
                    <a:pt x="149" y="48"/>
                  </a:cubicBezTo>
                  <a:cubicBezTo>
                    <a:pt x="150" y="48"/>
                    <a:pt x="149" y="49"/>
                    <a:pt x="150" y="47"/>
                  </a:cubicBezTo>
                  <a:cubicBezTo>
                    <a:pt x="151" y="44"/>
                    <a:pt x="152" y="42"/>
                    <a:pt x="153" y="41"/>
                  </a:cubicBezTo>
                  <a:cubicBezTo>
                    <a:pt x="154" y="40"/>
                    <a:pt x="154" y="39"/>
                    <a:pt x="153" y="40"/>
                  </a:cubicBezTo>
                  <a:cubicBezTo>
                    <a:pt x="152" y="40"/>
                    <a:pt x="152" y="41"/>
                    <a:pt x="152" y="40"/>
                  </a:cubicBezTo>
                  <a:cubicBezTo>
                    <a:pt x="152" y="38"/>
                    <a:pt x="153" y="36"/>
                    <a:pt x="152" y="37"/>
                  </a:cubicBezTo>
                  <a:cubicBezTo>
                    <a:pt x="151" y="38"/>
                    <a:pt x="151" y="41"/>
                    <a:pt x="150" y="40"/>
                  </a:cubicBezTo>
                  <a:cubicBezTo>
                    <a:pt x="149" y="39"/>
                    <a:pt x="149" y="39"/>
                    <a:pt x="149" y="38"/>
                  </a:cubicBezTo>
                  <a:cubicBezTo>
                    <a:pt x="149" y="37"/>
                    <a:pt x="148" y="35"/>
                    <a:pt x="148" y="37"/>
                  </a:cubicBezTo>
                  <a:cubicBezTo>
                    <a:pt x="148" y="39"/>
                    <a:pt x="148" y="39"/>
                    <a:pt x="147" y="40"/>
                  </a:cubicBezTo>
                  <a:cubicBezTo>
                    <a:pt x="146" y="40"/>
                    <a:pt x="145" y="41"/>
                    <a:pt x="144" y="41"/>
                  </a:cubicBezTo>
                  <a:cubicBezTo>
                    <a:pt x="142" y="41"/>
                    <a:pt x="140" y="41"/>
                    <a:pt x="141" y="41"/>
                  </a:cubicBezTo>
                  <a:cubicBezTo>
                    <a:pt x="143" y="41"/>
                    <a:pt x="143" y="41"/>
                    <a:pt x="144" y="40"/>
                  </a:cubicBezTo>
                  <a:cubicBezTo>
                    <a:pt x="145" y="38"/>
                    <a:pt x="145" y="38"/>
                    <a:pt x="146" y="36"/>
                  </a:cubicBezTo>
                  <a:cubicBezTo>
                    <a:pt x="147" y="34"/>
                    <a:pt x="148" y="34"/>
                    <a:pt x="147" y="33"/>
                  </a:cubicBezTo>
                  <a:cubicBezTo>
                    <a:pt x="146" y="32"/>
                    <a:pt x="146" y="33"/>
                    <a:pt x="144" y="32"/>
                  </a:cubicBezTo>
                  <a:cubicBezTo>
                    <a:pt x="142" y="31"/>
                    <a:pt x="139" y="31"/>
                    <a:pt x="140" y="30"/>
                  </a:cubicBezTo>
                  <a:cubicBezTo>
                    <a:pt x="141" y="30"/>
                    <a:pt x="142" y="31"/>
                    <a:pt x="143" y="30"/>
                  </a:cubicBezTo>
                  <a:cubicBezTo>
                    <a:pt x="144" y="29"/>
                    <a:pt x="144" y="28"/>
                    <a:pt x="145" y="28"/>
                  </a:cubicBezTo>
                  <a:cubicBezTo>
                    <a:pt x="146" y="29"/>
                    <a:pt x="144" y="29"/>
                    <a:pt x="148" y="29"/>
                  </a:cubicBezTo>
                  <a:cubicBezTo>
                    <a:pt x="151" y="30"/>
                    <a:pt x="151" y="30"/>
                    <a:pt x="152" y="30"/>
                  </a:cubicBezTo>
                  <a:cubicBezTo>
                    <a:pt x="152" y="30"/>
                    <a:pt x="155" y="28"/>
                    <a:pt x="156" y="24"/>
                  </a:cubicBezTo>
                  <a:cubicBezTo>
                    <a:pt x="156" y="21"/>
                    <a:pt x="156" y="23"/>
                    <a:pt x="157" y="23"/>
                  </a:cubicBezTo>
                  <a:cubicBezTo>
                    <a:pt x="158" y="23"/>
                    <a:pt x="159" y="23"/>
                    <a:pt x="159" y="21"/>
                  </a:cubicBezTo>
                  <a:cubicBezTo>
                    <a:pt x="158" y="20"/>
                    <a:pt x="158" y="18"/>
                    <a:pt x="158" y="16"/>
                  </a:cubicBezTo>
                  <a:cubicBezTo>
                    <a:pt x="158" y="15"/>
                    <a:pt x="157" y="15"/>
                    <a:pt x="156" y="15"/>
                  </a:cubicBezTo>
                  <a:cubicBezTo>
                    <a:pt x="156" y="14"/>
                    <a:pt x="154" y="14"/>
                    <a:pt x="154" y="15"/>
                  </a:cubicBezTo>
                  <a:cubicBezTo>
                    <a:pt x="154" y="16"/>
                    <a:pt x="153" y="16"/>
                    <a:pt x="153" y="17"/>
                  </a:cubicBezTo>
                  <a:cubicBezTo>
                    <a:pt x="154" y="18"/>
                    <a:pt x="155" y="20"/>
                    <a:pt x="153" y="21"/>
                  </a:cubicBezTo>
                  <a:cubicBezTo>
                    <a:pt x="152" y="22"/>
                    <a:pt x="151" y="22"/>
                    <a:pt x="152" y="20"/>
                  </a:cubicBezTo>
                  <a:cubicBezTo>
                    <a:pt x="152" y="17"/>
                    <a:pt x="154" y="17"/>
                    <a:pt x="152" y="16"/>
                  </a:cubicBezTo>
                  <a:cubicBezTo>
                    <a:pt x="151" y="15"/>
                    <a:pt x="151" y="13"/>
                    <a:pt x="150" y="14"/>
                  </a:cubicBezTo>
                  <a:cubicBezTo>
                    <a:pt x="149" y="15"/>
                    <a:pt x="147" y="15"/>
                    <a:pt x="147" y="16"/>
                  </a:cubicBezTo>
                  <a:cubicBezTo>
                    <a:pt x="147" y="18"/>
                    <a:pt x="144" y="15"/>
                    <a:pt x="144" y="16"/>
                  </a:cubicBezTo>
                  <a:cubicBezTo>
                    <a:pt x="144" y="17"/>
                    <a:pt x="142" y="19"/>
                    <a:pt x="140" y="18"/>
                  </a:cubicBezTo>
                  <a:cubicBezTo>
                    <a:pt x="139" y="17"/>
                    <a:pt x="138" y="16"/>
                    <a:pt x="137" y="15"/>
                  </a:cubicBezTo>
                  <a:cubicBezTo>
                    <a:pt x="137" y="14"/>
                    <a:pt x="138" y="15"/>
                    <a:pt x="139" y="15"/>
                  </a:cubicBezTo>
                  <a:cubicBezTo>
                    <a:pt x="140" y="16"/>
                    <a:pt x="140" y="16"/>
                    <a:pt x="141" y="16"/>
                  </a:cubicBezTo>
                  <a:cubicBezTo>
                    <a:pt x="143" y="15"/>
                    <a:pt x="144" y="16"/>
                    <a:pt x="145" y="14"/>
                  </a:cubicBezTo>
                  <a:cubicBezTo>
                    <a:pt x="145" y="13"/>
                    <a:pt x="146" y="12"/>
                    <a:pt x="148" y="12"/>
                  </a:cubicBezTo>
                  <a:cubicBezTo>
                    <a:pt x="150" y="12"/>
                    <a:pt x="151" y="11"/>
                    <a:pt x="150" y="10"/>
                  </a:cubicBezTo>
                  <a:cubicBezTo>
                    <a:pt x="148" y="9"/>
                    <a:pt x="148" y="8"/>
                    <a:pt x="150" y="8"/>
                  </a:cubicBezTo>
                  <a:cubicBezTo>
                    <a:pt x="151" y="9"/>
                    <a:pt x="152" y="10"/>
                    <a:pt x="153" y="10"/>
                  </a:cubicBezTo>
                  <a:cubicBezTo>
                    <a:pt x="154" y="9"/>
                    <a:pt x="154" y="10"/>
                    <a:pt x="154" y="10"/>
                  </a:cubicBezTo>
                  <a:cubicBezTo>
                    <a:pt x="155" y="10"/>
                    <a:pt x="156" y="11"/>
                    <a:pt x="155" y="10"/>
                  </a:cubicBezTo>
                  <a:cubicBezTo>
                    <a:pt x="154" y="8"/>
                    <a:pt x="153" y="7"/>
                    <a:pt x="153" y="6"/>
                  </a:cubicBezTo>
                  <a:cubicBezTo>
                    <a:pt x="152" y="5"/>
                    <a:pt x="150" y="4"/>
                    <a:pt x="150" y="3"/>
                  </a:cubicBezTo>
                  <a:cubicBezTo>
                    <a:pt x="149" y="2"/>
                    <a:pt x="149" y="0"/>
                    <a:pt x="150" y="1"/>
                  </a:cubicBezTo>
                  <a:cubicBezTo>
                    <a:pt x="152" y="2"/>
                    <a:pt x="152" y="2"/>
                    <a:pt x="153" y="4"/>
                  </a:cubicBezTo>
                  <a:cubicBezTo>
                    <a:pt x="153" y="5"/>
                    <a:pt x="155" y="6"/>
                    <a:pt x="155" y="7"/>
                  </a:cubicBezTo>
                  <a:cubicBezTo>
                    <a:pt x="156" y="8"/>
                    <a:pt x="156" y="9"/>
                    <a:pt x="157" y="11"/>
                  </a:cubicBezTo>
                  <a:cubicBezTo>
                    <a:pt x="159" y="13"/>
                    <a:pt x="159" y="15"/>
                    <a:pt x="160" y="15"/>
                  </a:cubicBezTo>
                  <a:cubicBezTo>
                    <a:pt x="161" y="16"/>
                    <a:pt x="163" y="17"/>
                    <a:pt x="161" y="16"/>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5" name="Freeform 34">
              <a:extLst>
                <a:ext uri="{FF2B5EF4-FFF2-40B4-BE49-F238E27FC236}">
                  <a16:creationId xmlns:a16="http://schemas.microsoft.com/office/drawing/2014/main" id="{3B02B931-3B99-4B85-A7EA-1E1617DA7D77}"/>
                </a:ext>
              </a:extLst>
            </p:cNvPr>
            <p:cNvSpPr>
              <a:spLocks/>
            </p:cNvSpPr>
            <p:nvPr/>
          </p:nvSpPr>
          <p:spPr bwMode="auto">
            <a:xfrm>
              <a:off x="4193294" y="1668888"/>
              <a:ext cx="397059" cy="531403"/>
            </a:xfrm>
            <a:custGeom>
              <a:avLst/>
              <a:gdLst>
                <a:gd name="T0" fmla="*/ 60 w 74"/>
                <a:gd name="T1" fmla="*/ 92 h 99"/>
                <a:gd name="T2" fmla="*/ 63 w 74"/>
                <a:gd name="T3" fmla="*/ 86 h 99"/>
                <a:gd name="T4" fmla="*/ 64 w 74"/>
                <a:gd name="T5" fmla="*/ 81 h 99"/>
                <a:gd name="T6" fmla="*/ 68 w 74"/>
                <a:gd name="T7" fmla="*/ 74 h 99"/>
                <a:gd name="T8" fmla="*/ 69 w 74"/>
                <a:gd name="T9" fmla="*/ 69 h 99"/>
                <a:gd name="T10" fmla="*/ 73 w 74"/>
                <a:gd name="T11" fmla="*/ 69 h 99"/>
                <a:gd name="T12" fmla="*/ 73 w 74"/>
                <a:gd name="T13" fmla="*/ 59 h 99"/>
                <a:gd name="T14" fmla="*/ 69 w 74"/>
                <a:gd name="T15" fmla="*/ 47 h 99"/>
                <a:gd name="T16" fmla="*/ 61 w 74"/>
                <a:gd name="T17" fmla="*/ 37 h 99"/>
                <a:gd name="T18" fmla="*/ 55 w 74"/>
                <a:gd name="T19" fmla="*/ 41 h 99"/>
                <a:gd name="T20" fmla="*/ 53 w 74"/>
                <a:gd name="T21" fmla="*/ 45 h 99"/>
                <a:gd name="T22" fmla="*/ 46 w 74"/>
                <a:gd name="T23" fmla="*/ 47 h 99"/>
                <a:gd name="T24" fmla="*/ 49 w 74"/>
                <a:gd name="T25" fmla="*/ 40 h 99"/>
                <a:gd name="T26" fmla="*/ 51 w 74"/>
                <a:gd name="T27" fmla="*/ 32 h 99"/>
                <a:gd name="T28" fmla="*/ 53 w 74"/>
                <a:gd name="T29" fmla="*/ 26 h 99"/>
                <a:gd name="T30" fmla="*/ 51 w 74"/>
                <a:gd name="T31" fmla="*/ 17 h 99"/>
                <a:gd name="T32" fmla="*/ 51 w 74"/>
                <a:gd name="T33" fmla="*/ 12 h 99"/>
                <a:gd name="T34" fmla="*/ 47 w 74"/>
                <a:gd name="T35" fmla="*/ 8 h 99"/>
                <a:gd name="T36" fmla="*/ 36 w 74"/>
                <a:gd name="T37" fmla="*/ 4 h 99"/>
                <a:gd name="T38" fmla="*/ 29 w 74"/>
                <a:gd name="T39" fmla="*/ 2 h 99"/>
                <a:gd name="T40" fmla="*/ 22 w 74"/>
                <a:gd name="T41" fmla="*/ 4 h 99"/>
                <a:gd name="T42" fmla="*/ 22 w 74"/>
                <a:gd name="T43" fmla="*/ 10 h 99"/>
                <a:gd name="T44" fmla="*/ 18 w 74"/>
                <a:gd name="T45" fmla="*/ 12 h 99"/>
                <a:gd name="T46" fmla="*/ 17 w 74"/>
                <a:gd name="T47" fmla="*/ 20 h 99"/>
                <a:gd name="T48" fmla="*/ 15 w 74"/>
                <a:gd name="T49" fmla="*/ 21 h 99"/>
                <a:gd name="T50" fmla="*/ 15 w 74"/>
                <a:gd name="T51" fmla="*/ 24 h 99"/>
                <a:gd name="T52" fmla="*/ 14 w 74"/>
                <a:gd name="T53" fmla="*/ 16 h 99"/>
                <a:gd name="T54" fmla="*/ 11 w 74"/>
                <a:gd name="T55" fmla="*/ 20 h 99"/>
                <a:gd name="T56" fmla="*/ 7 w 74"/>
                <a:gd name="T57" fmla="*/ 23 h 99"/>
                <a:gd name="T58" fmla="*/ 4 w 74"/>
                <a:gd name="T59" fmla="*/ 29 h 99"/>
                <a:gd name="T60" fmla="*/ 5 w 74"/>
                <a:gd name="T61" fmla="*/ 38 h 99"/>
                <a:gd name="T62" fmla="*/ 1 w 74"/>
                <a:gd name="T63" fmla="*/ 45 h 99"/>
                <a:gd name="T64" fmla="*/ 2 w 74"/>
                <a:gd name="T65" fmla="*/ 52 h 99"/>
                <a:gd name="T66" fmla="*/ 6 w 74"/>
                <a:gd name="T67" fmla="*/ 62 h 99"/>
                <a:gd name="T68" fmla="*/ 6 w 74"/>
                <a:gd name="T69" fmla="*/ 92 h 99"/>
                <a:gd name="T70" fmla="*/ 2 w 74"/>
                <a:gd name="T71" fmla="*/ 99 h 99"/>
                <a:gd name="T72" fmla="*/ 37 w 74"/>
                <a:gd name="T73" fmla="*/ 9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 h="99">
                  <a:moveTo>
                    <a:pt x="37" y="96"/>
                  </a:moveTo>
                  <a:cubicBezTo>
                    <a:pt x="38" y="97"/>
                    <a:pt x="53" y="93"/>
                    <a:pt x="60" y="92"/>
                  </a:cubicBezTo>
                  <a:cubicBezTo>
                    <a:pt x="60" y="91"/>
                    <a:pt x="60" y="91"/>
                    <a:pt x="60" y="91"/>
                  </a:cubicBezTo>
                  <a:cubicBezTo>
                    <a:pt x="61" y="89"/>
                    <a:pt x="62" y="87"/>
                    <a:pt x="63" y="86"/>
                  </a:cubicBezTo>
                  <a:cubicBezTo>
                    <a:pt x="64" y="86"/>
                    <a:pt x="64" y="84"/>
                    <a:pt x="65" y="84"/>
                  </a:cubicBezTo>
                  <a:cubicBezTo>
                    <a:pt x="65" y="83"/>
                    <a:pt x="64" y="81"/>
                    <a:pt x="64" y="81"/>
                  </a:cubicBezTo>
                  <a:cubicBezTo>
                    <a:pt x="64" y="80"/>
                    <a:pt x="66" y="77"/>
                    <a:pt x="68" y="75"/>
                  </a:cubicBezTo>
                  <a:cubicBezTo>
                    <a:pt x="68" y="75"/>
                    <a:pt x="68" y="75"/>
                    <a:pt x="68" y="74"/>
                  </a:cubicBezTo>
                  <a:cubicBezTo>
                    <a:pt x="67" y="72"/>
                    <a:pt x="66" y="72"/>
                    <a:pt x="67" y="71"/>
                  </a:cubicBezTo>
                  <a:cubicBezTo>
                    <a:pt x="68" y="70"/>
                    <a:pt x="67" y="68"/>
                    <a:pt x="69" y="69"/>
                  </a:cubicBezTo>
                  <a:cubicBezTo>
                    <a:pt x="71" y="69"/>
                    <a:pt x="73" y="69"/>
                    <a:pt x="73" y="70"/>
                  </a:cubicBezTo>
                  <a:cubicBezTo>
                    <a:pt x="74" y="69"/>
                    <a:pt x="73" y="69"/>
                    <a:pt x="73" y="69"/>
                  </a:cubicBezTo>
                  <a:cubicBezTo>
                    <a:pt x="73" y="67"/>
                    <a:pt x="73" y="63"/>
                    <a:pt x="74" y="60"/>
                  </a:cubicBezTo>
                  <a:cubicBezTo>
                    <a:pt x="74" y="60"/>
                    <a:pt x="74" y="60"/>
                    <a:pt x="73" y="59"/>
                  </a:cubicBezTo>
                  <a:cubicBezTo>
                    <a:pt x="73" y="57"/>
                    <a:pt x="73" y="58"/>
                    <a:pt x="72" y="56"/>
                  </a:cubicBezTo>
                  <a:cubicBezTo>
                    <a:pt x="71" y="53"/>
                    <a:pt x="70" y="49"/>
                    <a:pt x="69" y="47"/>
                  </a:cubicBezTo>
                  <a:cubicBezTo>
                    <a:pt x="68" y="45"/>
                    <a:pt x="67" y="42"/>
                    <a:pt x="66" y="40"/>
                  </a:cubicBezTo>
                  <a:cubicBezTo>
                    <a:pt x="66" y="39"/>
                    <a:pt x="63" y="37"/>
                    <a:pt x="61" y="37"/>
                  </a:cubicBezTo>
                  <a:cubicBezTo>
                    <a:pt x="59" y="37"/>
                    <a:pt x="56" y="39"/>
                    <a:pt x="56" y="40"/>
                  </a:cubicBezTo>
                  <a:cubicBezTo>
                    <a:pt x="56" y="40"/>
                    <a:pt x="55" y="41"/>
                    <a:pt x="55" y="41"/>
                  </a:cubicBezTo>
                  <a:cubicBezTo>
                    <a:pt x="54" y="40"/>
                    <a:pt x="54" y="42"/>
                    <a:pt x="54" y="43"/>
                  </a:cubicBezTo>
                  <a:cubicBezTo>
                    <a:pt x="54" y="44"/>
                    <a:pt x="53" y="44"/>
                    <a:pt x="53" y="45"/>
                  </a:cubicBezTo>
                  <a:cubicBezTo>
                    <a:pt x="52" y="47"/>
                    <a:pt x="51" y="48"/>
                    <a:pt x="50" y="48"/>
                  </a:cubicBezTo>
                  <a:cubicBezTo>
                    <a:pt x="50" y="49"/>
                    <a:pt x="48" y="49"/>
                    <a:pt x="46" y="47"/>
                  </a:cubicBezTo>
                  <a:cubicBezTo>
                    <a:pt x="45" y="46"/>
                    <a:pt x="45" y="42"/>
                    <a:pt x="46" y="41"/>
                  </a:cubicBezTo>
                  <a:cubicBezTo>
                    <a:pt x="47" y="40"/>
                    <a:pt x="48" y="41"/>
                    <a:pt x="49" y="40"/>
                  </a:cubicBezTo>
                  <a:cubicBezTo>
                    <a:pt x="50" y="38"/>
                    <a:pt x="50" y="36"/>
                    <a:pt x="50" y="35"/>
                  </a:cubicBezTo>
                  <a:cubicBezTo>
                    <a:pt x="50" y="35"/>
                    <a:pt x="50" y="33"/>
                    <a:pt x="51" y="32"/>
                  </a:cubicBezTo>
                  <a:cubicBezTo>
                    <a:pt x="53" y="32"/>
                    <a:pt x="53" y="32"/>
                    <a:pt x="53" y="31"/>
                  </a:cubicBezTo>
                  <a:cubicBezTo>
                    <a:pt x="54" y="29"/>
                    <a:pt x="54" y="28"/>
                    <a:pt x="53" y="26"/>
                  </a:cubicBezTo>
                  <a:cubicBezTo>
                    <a:pt x="52" y="25"/>
                    <a:pt x="53" y="24"/>
                    <a:pt x="53" y="22"/>
                  </a:cubicBezTo>
                  <a:cubicBezTo>
                    <a:pt x="53" y="20"/>
                    <a:pt x="51" y="18"/>
                    <a:pt x="51" y="17"/>
                  </a:cubicBezTo>
                  <a:cubicBezTo>
                    <a:pt x="50" y="17"/>
                    <a:pt x="49" y="16"/>
                    <a:pt x="50" y="15"/>
                  </a:cubicBezTo>
                  <a:cubicBezTo>
                    <a:pt x="51" y="14"/>
                    <a:pt x="52" y="13"/>
                    <a:pt x="51" y="12"/>
                  </a:cubicBezTo>
                  <a:cubicBezTo>
                    <a:pt x="51" y="12"/>
                    <a:pt x="49" y="12"/>
                    <a:pt x="49" y="11"/>
                  </a:cubicBezTo>
                  <a:cubicBezTo>
                    <a:pt x="49" y="10"/>
                    <a:pt x="48" y="8"/>
                    <a:pt x="47" y="8"/>
                  </a:cubicBezTo>
                  <a:cubicBezTo>
                    <a:pt x="45" y="8"/>
                    <a:pt x="39" y="5"/>
                    <a:pt x="38" y="5"/>
                  </a:cubicBezTo>
                  <a:cubicBezTo>
                    <a:pt x="37" y="5"/>
                    <a:pt x="37" y="6"/>
                    <a:pt x="36" y="4"/>
                  </a:cubicBezTo>
                  <a:cubicBezTo>
                    <a:pt x="35" y="3"/>
                    <a:pt x="33" y="3"/>
                    <a:pt x="32" y="3"/>
                  </a:cubicBezTo>
                  <a:cubicBezTo>
                    <a:pt x="31" y="3"/>
                    <a:pt x="30" y="3"/>
                    <a:pt x="29" y="2"/>
                  </a:cubicBezTo>
                  <a:cubicBezTo>
                    <a:pt x="28" y="1"/>
                    <a:pt x="26" y="0"/>
                    <a:pt x="25" y="1"/>
                  </a:cubicBezTo>
                  <a:cubicBezTo>
                    <a:pt x="23" y="2"/>
                    <a:pt x="22" y="4"/>
                    <a:pt x="22" y="4"/>
                  </a:cubicBezTo>
                  <a:cubicBezTo>
                    <a:pt x="21" y="5"/>
                    <a:pt x="20" y="6"/>
                    <a:pt x="20" y="7"/>
                  </a:cubicBezTo>
                  <a:cubicBezTo>
                    <a:pt x="21" y="9"/>
                    <a:pt x="22" y="9"/>
                    <a:pt x="22" y="10"/>
                  </a:cubicBezTo>
                  <a:cubicBezTo>
                    <a:pt x="22" y="11"/>
                    <a:pt x="22" y="11"/>
                    <a:pt x="21" y="11"/>
                  </a:cubicBezTo>
                  <a:cubicBezTo>
                    <a:pt x="20" y="11"/>
                    <a:pt x="18" y="11"/>
                    <a:pt x="18" y="12"/>
                  </a:cubicBezTo>
                  <a:cubicBezTo>
                    <a:pt x="17" y="13"/>
                    <a:pt x="17" y="12"/>
                    <a:pt x="17" y="14"/>
                  </a:cubicBezTo>
                  <a:cubicBezTo>
                    <a:pt x="16" y="16"/>
                    <a:pt x="17" y="18"/>
                    <a:pt x="17" y="20"/>
                  </a:cubicBezTo>
                  <a:cubicBezTo>
                    <a:pt x="17" y="22"/>
                    <a:pt x="17" y="25"/>
                    <a:pt x="16" y="24"/>
                  </a:cubicBezTo>
                  <a:cubicBezTo>
                    <a:pt x="15" y="24"/>
                    <a:pt x="16" y="21"/>
                    <a:pt x="15" y="21"/>
                  </a:cubicBezTo>
                  <a:cubicBezTo>
                    <a:pt x="15" y="21"/>
                    <a:pt x="15" y="22"/>
                    <a:pt x="15" y="23"/>
                  </a:cubicBezTo>
                  <a:cubicBezTo>
                    <a:pt x="15" y="23"/>
                    <a:pt x="15" y="26"/>
                    <a:pt x="15" y="24"/>
                  </a:cubicBezTo>
                  <a:cubicBezTo>
                    <a:pt x="14" y="23"/>
                    <a:pt x="14" y="22"/>
                    <a:pt x="14" y="20"/>
                  </a:cubicBezTo>
                  <a:cubicBezTo>
                    <a:pt x="14" y="19"/>
                    <a:pt x="14" y="16"/>
                    <a:pt x="14" y="16"/>
                  </a:cubicBezTo>
                  <a:cubicBezTo>
                    <a:pt x="14" y="15"/>
                    <a:pt x="13" y="15"/>
                    <a:pt x="13" y="16"/>
                  </a:cubicBezTo>
                  <a:cubicBezTo>
                    <a:pt x="12" y="17"/>
                    <a:pt x="12" y="20"/>
                    <a:pt x="11" y="20"/>
                  </a:cubicBezTo>
                  <a:cubicBezTo>
                    <a:pt x="10" y="21"/>
                    <a:pt x="11" y="23"/>
                    <a:pt x="9" y="22"/>
                  </a:cubicBezTo>
                  <a:cubicBezTo>
                    <a:pt x="7" y="22"/>
                    <a:pt x="8" y="22"/>
                    <a:pt x="7" y="23"/>
                  </a:cubicBezTo>
                  <a:cubicBezTo>
                    <a:pt x="7" y="25"/>
                    <a:pt x="6" y="27"/>
                    <a:pt x="6" y="27"/>
                  </a:cubicBezTo>
                  <a:cubicBezTo>
                    <a:pt x="5" y="27"/>
                    <a:pt x="3" y="28"/>
                    <a:pt x="4" y="29"/>
                  </a:cubicBezTo>
                  <a:cubicBezTo>
                    <a:pt x="4" y="31"/>
                    <a:pt x="5" y="31"/>
                    <a:pt x="5" y="32"/>
                  </a:cubicBezTo>
                  <a:cubicBezTo>
                    <a:pt x="4" y="33"/>
                    <a:pt x="6" y="37"/>
                    <a:pt x="5" y="38"/>
                  </a:cubicBezTo>
                  <a:cubicBezTo>
                    <a:pt x="4" y="39"/>
                    <a:pt x="3" y="41"/>
                    <a:pt x="2" y="42"/>
                  </a:cubicBezTo>
                  <a:cubicBezTo>
                    <a:pt x="1" y="43"/>
                    <a:pt x="0" y="44"/>
                    <a:pt x="1" y="45"/>
                  </a:cubicBezTo>
                  <a:cubicBezTo>
                    <a:pt x="2" y="46"/>
                    <a:pt x="3" y="47"/>
                    <a:pt x="2" y="48"/>
                  </a:cubicBezTo>
                  <a:cubicBezTo>
                    <a:pt x="2" y="50"/>
                    <a:pt x="3" y="52"/>
                    <a:pt x="2" y="52"/>
                  </a:cubicBezTo>
                  <a:cubicBezTo>
                    <a:pt x="2" y="53"/>
                    <a:pt x="2" y="56"/>
                    <a:pt x="3" y="57"/>
                  </a:cubicBezTo>
                  <a:cubicBezTo>
                    <a:pt x="4" y="58"/>
                    <a:pt x="4" y="59"/>
                    <a:pt x="6" y="62"/>
                  </a:cubicBezTo>
                  <a:cubicBezTo>
                    <a:pt x="7" y="64"/>
                    <a:pt x="11" y="75"/>
                    <a:pt x="9" y="83"/>
                  </a:cubicBezTo>
                  <a:cubicBezTo>
                    <a:pt x="6" y="90"/>
                    <a:pt x="6" y="91"/>
                    <a:pt x="6" y="92"/>
                  </a:cubicBezTo>
                  <a:cubicBezTo>
                    <a:pt x="5" y="93"/>
                    <a:pt x="4" y="97"/>
                    <a:pt x="2" y="98"/>
                  </a:cubicBezTo>
                  <a:cubicBezTo>
                    <a:pt x="2" y="98"/>
                    <a:pt x="2" y="99"/>
                    <a:pt x="2" y="99"/>
                  </a:cubicBezTo>
                  <a:cubicBezTo>
                    <a:pt x="35" y="95"/>
                    <a:pt x="35" y="95"/>
                    <a:pt x="35" y="95"/>
                  </a:cubicBezTo>
                  <a:cubicBezTo>
                    <a:pt x="35" y="95"/>
                    <a:pt x="36" y="95"/>
                    <a:pt x="37" y="96"/>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6" name="Freeform 35">
              <a:extLst>
                <a:ext uri="{FF2B5EF4-FFF2-40B4-BE49-F238E27FC236}">
                  <a16:creationId xmlns:a16="http://schemas.microsoft.com/office/drawing/2014/main" id="{07758560-C2A2-4CDA-A14F-BD8D311CA4DF}"/>
                </a:ext>
              </a:extLst>
            </p:cNvPr>
            <p:cNvSpPr>
              <a:spLocks/>
            </p:cNvSpPr>
            <p:nvPr/>
          </p:nvSpPr>
          <p:spPr bwMode="auto">
            <a:xfrm>
              <a:off x="3828080" y="1491754"/>
              <a:ext cx="601062" cy="295556"/>
            </a:xfrm>
            <a:custGeom>
              <a:avLst/>
              <a:gdLst>
                <a:gd name="T0" fmla="*/ 5 w 112"/>
                <a:gd name="T1" fmla="*/ 29 h 55"/>
                <a:gd name="T2" fmla="*/ 25 w 112"/>
                <a:gd name="T3" fmla="*/ 34 h 55"/>
                <a:gd name="T4" fmla="*/ 33 w 112"/>
                <a:gd name="T5" fmla="*/ 35 h 55"/>
                <a:gd name="T6" fmla="*/ 40 w 112"/>
                <a:gd name="T7" fmla="*/ 40 h 55"/>
                <a:gd name="T8" fmla="*/ 44 w 112"/>
                <a:gd name="T9" fmla="*/ 49 h 55"/>
                <a:gd name="T10" fmla="*/ 48 w 112"/>
                <a:gd name="T11" fmla="*/ 55 h 55"/>
                <a:gd name="T12" fmla="*/ 49 w 112"/>
                <a:gd name="T13" fmla="*/ 52 h 55"/>
                <a:gd name="T14" fmla="*/ 56 w 112"/>
                <a:gd name="T15" fmla="*/ 39 h 55"/>
                <a:gd name="T16" fmla="*/ 58 w 112"/>
                <a:gd name="T17" fmla="*/ 39 h 55"/>
                <a:gd name="T18" fmla="*/ 63 w 112"/>
                <a:gd name="T19" fmla="*/ 35 h 55"/>
                <a:gd name="T20" fmla="*/ 62 w 112"/>
                <a:gd name="T21" fmla="*/ 40 h 55"/>
                <a:gd name="T22" fmla="*/ 65 w 112"/>
                <a:gd name="T23" fmla="*/ 38 h 55"/>
                <a:gd name="T24" fmla="*/ 70 w 112"/>
                <a:gd name="T25" fmla="*/ 32 h 55"/>
                <a:gd name="T26" fmla="*/ 79 w 112"/>
                <a:gd name="T27" fmla="*/ 30 h 55"/>
                <a:gd name="T28" fmla="*/ 83 w 112"/>
                <a:gd name="T29" fmla="*/ 28 h 55"/>
                <a:gd name="T30" fmla="*/ 90 w 112"/>
                <a:gd name="T31" fmla="*/ 30 h 55"/>
                <a:gd name="T32" fmla="*/ 94 w 112"/>
                <a:gd name="T33" fmla="*/ 29 h 55"/>
                <a:gd name="T34" fmla="*/ 103 w 112"/>
                <a:gd name="T35" fmla="*/ 28 h 55"/>
                <a:gd name="T36" fmla="*/ 107 w 112"/>
                <a:gd name="T37" fmla="*/ 28 h 55"/>
                <a:gd name="T38" fmla="*/ 112 w 112"/>
                <a:gd name="T39" fmla="*/ 27 h 55"/>
                <a:gd name="T40" fmla="*/ 109 w 112"/>
                <a:gd name="T41" fmla="*/ 25 h 55"/>
                <a:gd name="T42" fmla="*/ 106 w 112"/>
                <a:gd name="T43" fmla="*/ 26 h 55"/>
                <a:gd name="T44" fmla="*/ 101 w 112"/>
                <a:gd name="T45" fmla="*/ 21 h 55"/>
                <a:gd name="T46" fmla="*/ 96 w 112"/>
                <a:gd name="T47" fmla="*/ 18 h 55"/>
                <a:gd name="T48" fmla="*/ 89 w 112"/>
                <a:gd name="T49" fmla="*/ 18 h 55"/>
                <a:gd name="T50" fmla="*/ 86 w 112"/>
                <a:gd name="T51" fmla="*/ 11 h 55"/>
                <a:gd name="T52" fmla="*/ 75 w 112"/>
                <a:gd name="T53" fmla="*/ 14 h 55"/>
                <a:gd name="T54" fmla="*/ 61 w 112"/>
                <a:gd name="T55" fmla="*/ 22 h 55"/>
                <a:gd name="T56" fmla="*/ 55 w 112"/>
                <a:gd name="T57" fmla="*/ 20 h 55"/>
                <a:gd name="T58" fmla="*/ 47 w 112"/>
                <a:gd name="T59" fmla="*/ 18 h 55"/>
                <a:gd name="T60" fmla="*/ 36 w 112"/>
                <a:gd name="T61" fmla="*/ 13 h 55"/>
                <a:gd name="T62" fmla="*/ 31 w 112"/>
                <a:gd name="T63" fmla="*/ 16 h 55"/>
                <a:gd name="T64" fmla="*/ 35 w 112"/>
                <a:gd name="T65" fmla="*/ 7 h 55"/>
                <a:gd name="T66" fmla="*/ 39 w 112"/>
                <a:gd name="T67" fmla="*/ 2 h 55"/>
                <a:gd name="T68" fmla="*/ 33 w 112"/>
                <a:gd name="T69" fmla="*/ 1 h 55"/>
                <a:gd name="T70" fmla="*/ 27 w 112"/>
                <a:gd name="T71" fmla="*/ 8 h 55"/>
                <a:gd name="T72" fmla="*/ 26 w 112"/>
                <a:gd name="T73" fmla="*/ 7 h 55"/>
                <a:gd name="T74" fmla="*/ 22 w 112"/>
                <a:gd name="T75" fmla="*/ 13 h 55"/>
                <a:gd name="T76" fmla="*/ 13 w 112"/>
                <a:gd name="T77" fmla="*/ 17 h 55"/>
                <a:gd name="T78" fmla="*/ 4 w 112"/>
                <a:gd name="T79" fmla="*/ 22 h 55"/>
                <a:gd name="T80" fmla="*/ 1 w 112"/>
                <a:gd name="T81"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55">
                  <a:moveTo>
                    <a:pt x="1" y="25"/>
                  </a:moveTo>
                  <a:cubicBezTo>
                    <a:pt x="3" y="26"/>
                    <a:pt x="4" y="28"/>
                    <a:pt x="5" y="29"/>
                  </a:cubicBezTo>
                  <a:cubicBezTo>
                    <a:pt x="5" y="30"/>
                    <a:pt x="6" y="31"/>
                    <a:pt x="9" y="31"/>
                  </a:cubicBezTo>
                  <a:cubicBezTo>
                    <a:pt x="13" y="31"/>
                    <a:pt x="23" y="32"/>
                    <a:pt x="25" y="34"/>
                  </a:cubicBezTo>
                  <a:cubicBezTo>
                    <a:pt x="26" y="35"/>
                    <a:pt x="26" y="36"/>
                    <a:pt x="29" y="35"/>
                  </a:cubicBezTo>
                  <a:cubicBezTo>
                    <a:pt x="32" y="35"/>
                    <a:pt x="32" y="33"/>
                    <a:pt x="33" y="35"/>
                  </a:cubicBezTo>
                  <a:cubicBezTo>
                    <a:pt x="35" y="36"/>
                    <a:pt x="39" y="34"/>
                    <a:pt x="39" y="36"/>
                  </a:cubicBezTo>
                  <a:cubicBezTo>
                    <a:pt x="39" y="39"/>
                    <a:pt x="39" y="39"/>
                    <a:pt x="40" y="40"/>
                  </a:cubicBezTo>
                  <a:cubicBezTo>
                    <a:pt x="41" y="40"/>
                    <a:pt x="44" y="40"/>
                    <a:pt x="44" y="44"/>
                  </a:cubicBezTo>
                  <a:cubicBezTo>
                    <a:pt x="44" y="48"/>
                    <a:pt x="42" y="49"/>
                    <a:pt x="44" y="49"/>
                  </a:cubicBezTo>
                  <a:cubicBezTo>
                    <a:pt x="45" y="50"/>
                    <a:pt x="47" y="49"/>
                    <a:pt x="47" y="51"/>
                  </a:cubicBezTo>
                  <a:cubicBezTo>
                    <a:pt x="47" y="52"/>
                    <a:pt x="46" y="54"/>
                    <a:pt x="48" y="55"/>
                  </a:cubicBezTo>
                  <a:cubicBezTo>
                    <a:pt x="48" y="55"/>
                    <a:pt x="48" y="55"/>
                    <a:pt x="49" y="55"/>
                  </a:cubicBezTo>
                  <a:cubicBezTo>
                    <a:pt x="49" y="54"/>
                    <a:pt x="49" y="53"/>
                    <a:pt x="49" y="52"/>
                  </a:cubicBezTo>
                  <a:cubicBezTo>
                    <a:pt x="51" y="51"/>
                    <a:pt x="52" y="49"/>
                    <a:pt x="52" y="48"/>
                  </a:cubicBezTo>
                  <a:cubicBezTo>
                    <a:pt x="52" y="48"/>
                    <a:pt x="56" y="41"/>
                    <a:pt x="56" y="39"/>
                  </a:cubicBezTo>
                  <a:cubicBezTo>
                    <a:pt x="56" y="38"/>
                    <a:pt x="56" y="37"/>
                    <a:pt x="57" y="38"/>
                  </a:cubicBezTo>
                  <a:cubicBezTo>
                    <a:pt x="57" y="39"/>
                    <a:pt x="57" y="40"/>
                    <a:pt x="58" y="39"/>
                  </a:cubicBezTo>
                  <a:cubicBezTo>
                    <a:pt x="59" y="39"/>
                    <a:pt x="60" y="38"/>
                    <a:pt x="61" y="37"/>
                  </a:cubicBezTo>
                  <a:cubicBezTo>
                    <a:pt x="62" y="36"/>
                    <a:pt x="62" y="35"/>
                    <a:pt x="63" y="35"/>
                  </a:cubicBezTo>
                  <a:cubicBezTo>
                    <a:pt x="64" y="36"/>
                    <a:pt x="65" y="37"/>
                    <a:pt x="64" y="38"/>
                  </a:cubicBezTo>
                  <a:cubicBezTo>
                    <a:pt x="63" y="39"/>
                    <a:pt x="61" y="39"/>
                    <a:pt x="62" y="40"/>
                  </a:cubicBezTo>
                  <a:cubicBezTo>
                    <a:pt x="62" y="41"/>
                    <a:pt x="62" y="42"/>
                    <a:pt x="63" y="41"/>
                  </a:cubicBezTo>
                  <a:cubicBezTo>
                    <a:pt x="63" y="40"/>
                    <a:pt x="64" y="39"/>
                    <a:pt x="65" y="38"/>
                  </a:cubicBezTo>
                  <a:cubicBezTo>
                    <a:pt x="66" y="38"/>
                    <a:pt x="67" y="37"/>
                    <a:pt x="67" y="36"/>
                  </a:cubicBezTo>
                  <a:cubicBezTo>
                    <a:pt x="67" y="35"/>
                    <a:pt x="68" y="32"/>
                    <a:pt x="70" y="32"/>
                  </a:cubicBezTo>
                  <a:cubicBezTo>
                    <a:pt x="73" y="32"/>
                    <a:pt x="74" y="32"/>
                    <a:pt x="76" y="31"/>
                  </a:cubicBezTo>
                  <a:cubicBezTo>
                    <a:pt x="78" y="31"/>
                    <a:pt x="79" y="31"/>
                    <a:pt x="79" y="30"/>
                  </a:cubicBezTo>
                  <a:cubicBezTo>
                    <a:pt x="79" y="28"/>
                    <a:pt x="80" y="28"/>
                    <a:pt x="81" y="28"/>
                  </a:cubicBezTo>
                  <a:cubicBezTo>
                    <a:pt x="82" y="28"/>
                    <a:pt x="81" y="28"/>
                    <a:pt x="83" y="28"/>
                  </a:cubicBezTo>
                  <a:cubicBezTo>
                    <a:pt x="84" y="28"/>
                    <a:pt x="85" y="28"/>
                    <a:pt x="86" y="29"/>
                  </a:cubicBezTo>
                  <a:cubicBezTo>
                    <a:pt x="88" y="29"/>
                    <a:pt x="88" y="29"/>
                    <a:pt x="90" y="30"/>
                  </a:cubicBezTo>
                  <a:cubicBezTo>
                    <a:pt x="91" y="31"/>
                    <a:pt x="91" y="32"/>
                    <a:pt x="93" y="32"/>
                  </a:cubicBezTo>
                  <a:cubicBezTo>
                    <a:pt x="94" y="31"/>
                    <a:pt x="93" y="30"/>
                    <a:pt x="94" y="29"/>
                  </a:cubicBezTo>
                  <a:cubicBezTo>
                    <a:pt x="94" y="28"/>
                    <a:pt x="95" y="28"/>
                    <a:pt x="96" y="28"/>
                  </a:cubicBezTo>
                  <a:cubicBezTo>
                    <a:pt x="97" y="29"/>
                    <a:pt x="102" y="28"/>
                    <a:pt x="103" y="28"/>
                  </a:cubicBezTo>
                  <a:cubicBezTo>
                    <a:pt x="104" y="29"/>
                    <a:pt x="106" y="28"/>
                    <a:pt x="106" y="28"/>
                  </a:cubicBezTo>
                  <a:cubicBezTo>
                    <a:pt x="106" y="28"/>
                    <a:pt x="106" y="28"/>
                    <a:pt x="107" y="28"/>
                  </a:cubicBezTo>
                  <a:cubicBezTo>
                    <a:pt x="108" y="28"/>
                    <a:pt x="109" y="28"/>
                    <a:pt x="110" y="28"/>
                  </a:cubicBezTo>
                  <a:cubicBezTo>
                    <a:pt x="112" y="29"/>
                    <a:pt x="112" y="28"/>
                    <a:pt x="112" y="27"/>
                  </a:cubicBezTo>
                  <a:cubicBezTo>
                    <a:pt x="112" y="26"/>
                    <a:pt x="112" y="25"/>
                    <a:pt x="111" y="25"/>
                  </a:cubicBezTo>
                  <a:cubicBezTo>
                    <a:pt x="111" y="24"/>
                    <a:pt x="110" y="25"/>
                    <a:pt x="109" y="25"/>
                  </a:cubicBezTo>
                  <a:cubicBezTo>
                    <a:pt x="108" y="26"/>
                    <a:pt x="108" y="27"/>
                    <a:pt x="107" y="27"/>
                  </a:cubicBezTo>
                  <a:cubicBezTo>
                    <a:pt x="106" y="26"/>
                    <a:pt x="106" y="26"/>
                    <a:pt x="106" y="26"/>
                  </a:cubicBezTo>
                  <a:cubicBezTo>
                    <a:pt x="105" y="25"/>
                    <a:pt x="103" y="24"/>
                    <a:pt x="102" y="23"/>
                  </a:cubicBezTo>
                  <a:cubicBezTo>
                    <a:pt x="101" y="23"/>
                    <a:pt x="101" y="22"/>
                    <a:pt x="101" y="21"/>
                  </a:cubicBezTo>
                  <a:cubicBezTo>
                    <a:pt x="100" y="20"/>
                    <a:pt x="101" y="18"/>
                    <a:pt x="99" y="17"/>
                  </a:cubicBezTo>
                  <a:cubicBezTo>
                    <a:pt x="98" y="17"/>
                    <a:pt x="97" y="18"/>
                    <a:pt x="96" y="18"/>
                  </a:cubicBezTo>
                  <a:cubicBezTo>
                    <a:pt x="95" y="18"/>
                    <a:pt x="93" y="18"/>
                    <a:pt x="92" y="18"/>
                  </a:cubicBezTo>
                  <a:cubicBezTo>
                    <a:pt x="92" y="18"/>
                    <a:pt x="91" y="18"/>
                    <a:pt x="89" y="18"/>
                  </a:cubicBezTo>
                  <a:cubicBezTo>
                    <a:pt x="87" y="18"/>
                    <a:pt x="87" y="17"/>
                    <a:pt x="87" y="14"/>
                  </a:cubicBezTo>
                  <a:cubicBezTo>
                    <a:pt x="87" y="11"/>
                    <a:pt x="87" y="11"/>
                    <a:pt x="86" y="11"/>
                  </a:cubicBezTo>
                  <a:cubicBezTo>
                    <a:pt x="84" y="11"/>
                    <a:pt x="83" y="12"/>
                    <a:pt x="81" y="13"/>
                  </a:cubicBezTo>
                  <a:cubicBezTo>
                    <a:pt x="80" y="14"/>
                    <a:pt x="78" y="15"/>
                    <a:pt x="75" y="14"/>
                  </a:cubicBezTo>
                  <a:cubicBezTo>
                    <a:pt x="71" y="14"/>
                    <a:pt x="66" y="17"/>
                    <a:pt x="64" y="19"/>
                  </a:cubicBezTo>
                  <a:cubicBezTo>
                    <a:pt x="63" y="21"/>
                    <a:pt x="62" y="22"/>
                    <a:pt x="61" y="22"/>
                  </a:cubicBezTo>
                  <a:cubicBezTo>
                    <a:pt x="59" y="22"/>
                    <a:pt x="56" y="22"/>
                    <a:pt x="56" y="21"/>
                  </a:cubicBezTo>
                  <a:cubicBezTo>
                    <a:pt x="56" y="20"/>
                    <a:pt x="56" y="20"/>
                    <a:pt x="55" y="20"/>
                  </a:cubicBezTo>
                  <a:cubicBezTo>
                    <a:pt x="54" y="21"/>
                    <a:pt x="52" y="22"/>
                    <a:pt x="51" y="22"/>
                  </a:cubicBezTo>
                  <a:cubicBezTo>
                    <a:pt x="50" y="21"/>
                    <a:pt x="48" y="21"/>
                    <a:pt x="47" y="18"/>
                  </a:cubicBezTo>
                  <a:cubicBezTo>
                    <a:pt x="46" y="16"/>
                    <a:pt x="42" y="15"/>
                    <a:pt x="41" y="14"/>
                  </a:cubicBezTo>
                  <a:cubicBezTo>
                    <a:pt x="40" y="13"/>
                    <a:pt x="38" y="12"/>
                    <a:pt x="36" y="13"/>
                  </a:cubicBezTo>
                  <a:cubicBezTo>
                    <a:pt x="35" y="13"/>
                    <a:pt x="33" y="14"/>
                    <a:pt x="32" y="15"/>
                  </a:cubicBezTo>
                  <a:cubicBezTo>
                    <a:pt x="32" y="16"/>
                    <a:pt x="31" y="18"/>
                    <a:pt x="31" y="16"/>
                  </a:cubicBezTo>
                  <a:cubicBezTo>
                    <a:pt x="31" y="15"/>
                    <a:pt x="30" y="14"/>
                    <a:pt x="31" y="12"/>
                  </a:cubicBezTo>
                  <a:cubicBezTo>
                    <a:pt x="32" y="11"/>
                    <a:pt x="33" y="8"/>
                    <a:pt x="35" y="7"/>
                  </a:cubicBezTo>
                  <a:cubicBezTo>
                    <a:pt x="36" y="5"/>
                    <a:pt x="37" y="3"/>
                    <a:pt x="38" y="3"/>
                  </a:cubicBezTo>
                  <a:cubicBezTo>
                    <a:pt x="38" y="2"/>
                    <a:pt x="37" y="2"/>
                    <a:pt x="39" y="2"/>
                  </a:cubicBezTo>
                  <a:cubicBezTo>
                    <a:pt x="41" y="2"/>
                    <a:pt x="41" y="1"/>
                    <a:pt x="41" y="0"/>
                  </a:cubicBezTo>
                  <a:cubicBezTo>
                    <a:pt x="40" y="0"/>
                    <a:pt x="35" y="0"/>
                    <a:pt x="33" y="1"/>
                  </a:cubicBezTo>
                  <a:cubicBezTo>
                    <a:pt x="32" y="2"/>
                    <a:pt x="29" y="4"/>
                    <a:pt x="28" y="5"/>
                  </a:cubicBezTo>
                  <a:cubicBezTo>
                    <a:pt x="28" y="7"/>
                    <a:pt x="28" y="8"/>
                    <a:pt x="27" y="8"/>
                  </a:cubicBezTo>
                  <a:cubicBezTo>
                    <a:pt x="27" y="9"/>
                    <a:pt x="27" y="9"/>
                    <a:pt x="26" y="8"/>
                  </a:cubicBezTo>
                  <a:cubicBezTo>
                    <a:pt x="26" y="7"/>
                    <a:pt x="26" y="6"/>
                    <a:pt x="26" y="7"/>
                  </a:cubicBezTo>
                  <a:cubicBezTo>
                    <a:pt x="25" y="8"/>
                    <a:pt x="24" y="9"/>
                    <a:pt x="23" y="10"/>
                  </a:cubicBezTo>
                  <a:cubicBezTo>
                    <a:pt x="22" y="12"/>
                    <a:pt x="24" y="11"/>
                    <a:pt x="22" y="13"/>
                  </a:cubicBezTo>
                  <a:cubicBezTo>
                    <a:pt x="20" y="14"/>
                    <a:pt x="18" y="15"/>
                    <a:pt x="16" y="16"/>
                  </a:cubicBezTo>
                  <a:cubicBezTo>
                    <a:pt x="15" y="17"/>
                    <a:pt x="15" y="17"/>
                    <a:pt x="13" y="17"/>
                  </a:cubicBezTo>
                  <a:cubicBezTo>
                    <a:pt x="12" y="17"/>
                    <a:pt x="11" y="17"/>
                    <a:pt x="10" y="17"/>
                  </a:cubicBezTo>
                  <a:cubicBezTo>
                    <a:pt x="9" y="18"/>
                    <a:pt x="5" y="20"/>
                    <a:pt x="4" y="22"/>
                  </a:cubicBezTo>
                  <a:cubicBezTo>
                    <a:pt x="3" y="24"/>
                    <a:pt x="2" y="24"/>
                    <a:pt x="0" y="24"/>
                  </a:cubicBezTo>
                  <a:cubicBezTo>
                    <a:pt x="1" y="25"/>
                    <a:pt x="1" y="25"/>
                    <a:pt x="1" y="25"/>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7" name="Freeform 36">
              <a:extLst>
                <a:ext uri="{FF2B5EF4-FFF2-40B4-BE49-F238E27FC236}">
                  <a16:creationId xmlns:a16="http://schemas.microsoft.com/office/drawing/2014/main" id="{0A0C7A23-3CEE-462E-98A1-8DD6EC7672E9}"/>
                </a:ext>
              </a:extLst>
            </p:cNvPr>
            <p:cNvSpPr>
              <a:spLocks/>
            </p:cNvSpPr>
            <p:nvPr/>
          </p:nvSpPr>
          <p:spPr bwMode="auto">
            <a:xfrm>
              <a:off x="3608155" y="1572360"/>
              <a:ext cx="531402" cy="564242"/>
            </a:xfrm>
            <a:custGeom>
              <a:avLst/>
              <a:gdLst>
                <a:gd name="T0" fmla="*/ 89 w 99"/>
                <a:gd name="T1" fmla="*/ 82 h 105"/>
                <a:gd name="T2" fmla="*/ 90 w 99"/>
                <a:gd name="T3" fmla="*/ 69 h 105"/>
                <a:gd name="T4" fmla="*/ 93 w 99"/>
                <a:gd name="T5" fmla="*/ 59 h 105"/>
                <a:gd name="T6" fmla="*/ 95 w 99"/>
                <a:gd name="T7" fmla="*/ 47 h 105"/>
                <a:gd name="T8" fmla="*/ 97 w 99"/>
                <a:gd name="T9" fmla="*/ 41 h 105"/>
                <a:gd name="T10" fmla="*/ 99 w 99"/>
                <a:gd name="T11" fmla="*/ 35 h 105"/>
                <a:gd name="T12" fmla="*/ 96 w 99"/>
                <a:gd name="T13" fmla="*/ 36 h 105"/>
                <a:gd name="T14" fmla="*/ 93 w 99"/>
                <a:gd name="T15" fmla="*/ 43 h 105"/>
                <a:gd name="T16" fmla="*/ 90 w 99"/>
                <a:gd name="T17" fmla="*/ 46 h 105"/>
                <a:gd name="T18" fmla="*/ 88 w 99"/>
                <a:gd name="T19" fmla="*/ 50 h 105"/>
                <a:gd name="T20" fmla="*/ 85 w 99"/>
                <a:gd name="T21" fmla="*/ 53 h 105"/>
                <a:gd name="T22" fmla="*/ 86 w 99"/>
                <a:gd name="T23" fmla="*/ 45 h 105"/>
                <a:gd name="T24" fmla="*/ 90 w 99"/>
                <a:gd name="T25" fmla="*/ 40 h 105"/>
                <a:gd name="T26" fmla="*/ 88 w 99"/>
                <a:gd name="T27" fmla="*/ 36 h 105"/>
                <a:gd name="T28" fmla="*/ 85 w 99"/>
                <a:gd name="T29" fmla="*/ 29 h 105"/>
                <a:gd name="T30" fmla="*/ 80 w 99"/>
                <a:gd name="T31" fmla="*/ 21 h 105"/>
                <a:gd name="T32" fmla="*/ 70 w 99"/>
                <a:gd name="T33" fmla="*/ 20 h 105"/>
                <a:gd name="T34" fmla="*/ 50 w 99"/>
                <a:gd name="T35" fmla="*/ 16 h 105"/>
                <a:gd name="T36" fmla="*/ 42 w 99"/>
                <a:gd name="T37" fmla="*/ 10 h 105"/>
                <a:gd name="T38" fmla="*/ 41 w 99"/>
                <a:gd name="T39" fmla="*/ 9 h 105"/>
                <a:gd name="T40" fmla="*/ 35 w 99"/>
                <a:gd name="T41" fmla="*/ 8 h 105"/>
                <a:gd name="T42" fmla="*/ 33 w 99"/>
                <a:gd name="T43" fmla="*/ 5 h 105"/>
                <a:gd name="T44" fmla="*/ 34 w 99"/>
                <a:gd name="T45" fmla="*/ 1 h 105"/>
                <a:gd name="T46" fmla="*/ 25 w 99"/>
                <a:gd name="T47" fmla="*/ 4 h 105"/>
                <a:gd name="T48" fmla="*/ 15 w 99"/>
                <a:gd name="T49" fmla="*/ 8 h 105"/>
                <a:gd name="T50" fmla="*/ 13 w 99"/>
                <a:gd name="T51" fmla="*/ 6 h 105"/>
                <a:gd name="T52" fmla="*/ 10 w 99"/>
                <a:gd name="T53" fmla="*/ 15 h 105"/>
                <a:gd name="T54" fmla="*/ 4 w 99"/>
                <a:gd name="T55" fmla="*/ 27 h 105"/>
                <a:gd name="T56" fmla="*/ 4 w 99"/>
                <a:gd name="T57" fmla="*/ 36 h 105"/>
                <a:gd name="T58" fmla="*/ 4 w 99"/>
                <a:gd name="T59" fmla="*/ 45 h 105"/>
                <a:gd name="T60" fmla="*/ 5 w 99"/>
                <a:gd name="T61" fmla="*/ 55 h 105"/>
                <a:gd name="T62" fmla="*/ 13 w 99"/>
                <a:gd name="T63" fmla="*/ 60 h 105"/>
                <a:gd name="T64" fmla="*/ 26 w 99"/>
                <a:gd name="T65" fmla="*/ 70 h 105"/>
                <a:gd name="T66" fmla="*/ 33 w 99"/>
                <a:gd name="T67" fmla="*/ 85 h 105"/>
                <a:gd name="T68" fmla="*/ 34 w 99"/>
                <a:gd name="T69" fmla="*/ 94 h 105"/>
                <a:gd name="T70" fmla="*/ 38 w 99"/>
                <a:gd name="T71" fmla="*/ 101 h 105"/>
                <a:gd name="T72" fmla="*/ 92 w 99"/>
                <a:gd name="T73" fmla="*/ 10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 h="105">
                  <a:moveTo>
                    <a:pt x="91" y="91"/>
                  </a:moveTo>
                  <a:cubicBezTo>
                    <a:pt x="89" y="86"/>
                    <a:pt x="88" y="85"/>
                    <a:pt x="89" y="82"/>
                  </a:cubicBezTo>
                  <a:cubicBezTo>
                    <a:pt x="90" y="79"/>
                    <a:pt x="89" y="76"/>
                    <a:pt x="90" y="75"/>
                  </a:cubicBezTo>
                  <a:cubicBezTo>
                    <a:pt x="92" y="74"/>
                    <a:pt x="91" y="72"/>
                    <a:pt x="90" y="69"/>
                  </a:cubicBezTo>
                  <a:cubicBezTo>
                    <a:pt x="90" y="67"/>
                    <a:pt x="91" y="63"/>
                    <a:pt x="92" y="62"/>
                  </a:cubicBezTo>
                  <a:cubicBezTo>
                    <a:pt x="93" y="61"/>
                    <a:pt x="94" y="61"/>
                    <a:pt x="93" y="59"/>
                  </a:cubicBezTo>
                  <a:cubicBezTo>
                    <a:pt x="93" y="57"/>
                    <a:pt x="92" y="55"/>
                    <a:pt x="93" y="53"/>
                  </a:cubicBezTo>
                  <a:cubicBezTo>
                    <a:pt x="94" y="50"/>
                    <a:pt x="96" y="48"/>
                    <a:pt x="95" y="47"/>
                  </a:cubicBezTo>
                  <a:cubicBezTo>
                    <a:pt x="94" y="45"/>
                    <a:pt x="94" y="46"/>
                    <a:pt x="95" y="44"/>
                  </a:cubicBezTo>
                  <a:cubicBezTo>
                    <a:pt x="97" y="43"/>
                    <a:pt x="97" y="42"/>
                    <a:pt x="97" y="41"/>
                  </a:cubicBezTo>
                  <a:cubicBezTo>
                    <a:pt x="97" y="40"/>
                    <a:pt x="99" y="39"/>
                    <a:pt x="98" y="38"/>
                  </a:cubicBezTo>
                  <a:cubicBezTo>
                    <a:pt x="98" y="37"/>
                    <a:pt x="99" y="36"/>
                    <a:pt x="99" y="35"/>
                  </a:cubicBezTo>
                  <a:cubicBezTo>
                    <a:pt x="99" y="35"/>
                    <a:pt x="99" y="34"/>
                    <a:pt x="98" y="34"/>
                  </a:cubicBezTo>
                  <a:cubicBezTo>
                    <a:pt x="98" y="35"/>
                    <a:pt x="97" y="35"/>
                    <a:pt x="96" y="36"/>
                  </a:cubicBezTo>
                  <a:cubicBezTo>
                    <a:pt x="96" y="37"/>
                    <a:pt x="95" y="38"/>
                    <a:pt x="95" y="40"/>
                  </a:cubicBezTo>
                  <a:cubicBezTo>
                    <a:pt x="94" y="42"/>
                    <a:pt x="93" y="42"/>
                    <a:pt x="93" y="43"/>
                  </a:cubicBezTo>
                  <a:cubicBezTo>
                    <a:pt x="93" y="44"/>
                    <a:pt x="93" y="45"/>
                    <a:pt x="93" y="45"/>
                  </a:cubicBezTo>
                  <a:cubicBezTo>
                    <a:pt x="92" y="45"/>
                    <a:pt x="91" y="44"/>
                    <a:pt x="90" y="46"/>
                  </a:cubicBezTo>
                  <a:cubicBezTo>
                    <a:pt x="89" y="47"/>
                    <a:pt x="89" y="47"/>
                    <a:pt x="89" y="48"/>
                  </a:cubicBezTo>
                  <a:cubicBezTo>
                    <a:pt x="89" y="50"/>
                    <a:pt x="89" y="50"/>
                    <a:pt x="88" y="50"/>
                  </a:cubicBezTo>
                  <a:cubicBezTo>
                    <a:pt x="87" y="50"/>
                    <a:pt x="86" y="51"/>
                    <a:pt x="86" y="52"/>
                  </a:cubicBezTo>
                  <a:cubicBezTo>
                    <a:pt x="86" y="53"/>
                    <a:pt x="85" y="54"/>
                    <a:pt x="85" y="53"/>
                  </a:cubicBezTo>
                  <a:cubicBezTo>
                    <a:pt x="84" y="52"/>
                    <a:pt x="83" y="55"/>
                    <a:pt x="84" y="51"/>
                  </a:cubicBezTo>
                  <a:cubicBezTo>
                    <a:pt x="85" y="47"/>
                    <a:pt x="86" y="47"/>
                    <a:pt x="86" y="45"/>
                  </a:cubicBezTo>
                  <a:cubicBezTo>
                    <a:pt x="87" y="44"/>
                    <a:pt x="89" y="46"/>
                    <a:pt x="89" y="43"/>
                  </a:cubicBezTo>
                  <a:cubicBezTo>
                    <a:pt x="89" y="42"/>
                    <a:pt x="89" y="41"/>
                    <a:pt x="90" y="40"/>
                  </a:cubicBezTo>
                  <a:cubicBezTo>
                    <a:pt x="89" y="40"/>
                    <a:pt x="89" y="40"/>
                    <a:pt x="89" y="40"/>
                  </a:cubicBezTo>
                  <a:cubicBezTo>
                    <a:pt x="87" y="39"/>
                    <a:pt x="88" y="37"/>
                    <a:pt x="88" y="36"/>
                  </a:cubicBezTo>
                  <a:cubicBezTo>
                    <a:pt x="88" y="34"/>
                    <a:pt x="86" y="35"/>
                    <a:pt x="85" y="34"/>
                  </a:cubicBezTo>
                  <a:cubicBezTo>
                    <a:pt x="83" y="34"/>
                    <a:pt x="85" y="33"/>
                    <a:pt x="85" y="29"/>
                  </a:cubicBezTo>
                  <a:cubicBezTo>
                    <a:pt x="85" y="25"/>
                    <a:pt x="82" y="25"/>
                    <a:pt x="81" y="25"/>
                  </a:cubicBezTo>
                  <a:cubicBezTo>
                    <a:pt x="80" y="24"/>
                    <a:pt x="80" y="24"/>
                    <a:pt x="80" y="21"/>
                  </a:cubicBezTo>
                  <a:cubicBezTo>
                    <a:pt x="80" y="19"/>
                    <a:pt x="76" y="21"/>
                    <a:pt x="74" y="20"/>
                  </a:cubicBezTo>
                  <a:cubicBezTo>
                    <a:pt x="73" y="18"/>
                    <a:pt x="73" y="20"/>
                    <a:pt x="70" y="20"/>
                  </a:cubicBezTo>
                  <a:cubicBezTo>
                    <a:pt x="67" y="21"/>
                    <a:pt x="67" y="20"/>
                    <a:pt x="66" y="19"/>
                  </a:cubicBezTo>
                  <a:cubicBezTo>
                    <a:pt x="64" y="17"/>
                    <a:pt x="54" y="16"/>
                    <a:pt x="50" y="16"/>
                  </a:cubicBezTo>
                  <a:cubicBezTo>
                    <a:pt x="47" y="16"/>
                    <a:pt x="46" y="15"/>
                    <a:pt x="46" y="14"/>
                  </a:cubicBezTo>
                  <a:cubicBezTo>
                    <a:pt x="45" y="13"/>
                    <a:pt x="44" y="11"/>
                    <a:pt x="42" y="10"/>
                  </a:cubicBezTo>
                  <a:cubicBezTo>
                    <a:pt x="42" y="10"/>
                    <a:pt x="42" y="10"/>
                    <a:pt x="41" y="9"/>
                  </a:cubicBezTo>
                  <a:cubicBezTo>
                    <a:pt x="41" y="9"/>
                    <a:pt x="41" y="9"/>
                    <a:pt x="41" y="9"/>
                  </a:cubicBezTo>
                  <a:cubicBezTo>
                    <a:pt x="39" y="9"/>
                    <a:pt x="38" y="9"/>
                    <a:pt x="37" y="8"/>
                  </a:cubicBezTo>
                  <a:cubicBezTo>
                    <a:pt x="36" y="8"/>
                    <a:pt x="38" y="7"/>
                    <a:pt x="35" y="8"/>
                  </a:cubicBezTo>
                  <a:cubicBezTo>
                    <a:pt x="33" y="8"/>
                    <a:pt x="33" y="9"/>
                    <a:pt x="33" y="9"/>
                  </a:cubicBezTo>
                  <a:cubicBezTo>
                    <a:pt x="32" y="8"/>
                    <a:pt x="33" y="6"/>
                    <a:pt x="33" y="5"/>
                  </a:cubicBezTo>
                  <a:cubicBezTo>
                    <a:pt x="34" y="4"/>
                    <a:pt x="33" y="3"/>
                    <a:pt x="34" y="3"/>
                  </a:cubicBezTo>
                  <a:cubicBezTo>
                    <a:pt x="35" y="2"/>
                    <a:pt x="35" y="1"/>
                    <a:pt x="34" y="1"/>
                  </a:cubicBezTo>
                  <a:cubicBezTo>
                    <a:pt x="33" y="0"/>
                    <a:pt x="30" y="2"/>
                    <a:pt x="30" y="2"/>
                  </a:cubicBezTo>
                  <a:cubicBezTo>
                    <a:pt x="29" y="3"/>
                    <a:pt x="27" y="3"/>
                    <a:pt x="25" y="4"/>
                  </a:cubicBezTo>
                  <a:cubicBezTo>
                    <a:pt x="24" y="5"/>
                    <a:pt x="23" y="6"/>
                    <a:pt x="20" y="7"/>
                  </a:cubicBezTo>
                  <a:cubicBezTo>
                    <a:pt x="18" y="7"/>
                    <a:pt x="16" y="9"/>
                    <a:pt x="15" y="8"/>
                  </a:cubicBezTo>
                  <a:cubicBezTo>
                    <a:pt x="14" y="7"/>
                    <a:pt x="14" y="8"/>
                    <a:pt x="13" y="7"/>
                  </a:cubicBezTo>
                  <a:cubicBezTo>
                    <a:pt x="13" y="6"/>
                    <a:pt x="13" y="6"/>
                    <a:pt x="13" y="6"/>
                  </a:cubicBezTo>
                  <a:cubicBezTo>
                    <a:pt x="13" y="6"/>
                    <a:pt x="11" y="9"/>
                    <a:pt x="10" y="9"/>
                  </a:cubicBezTo>
                  <a:cubicBezTo>
                    <a:pt x="9" y="10"/>
                    <a:pt x="10" y="13"/>
                    <a:pt x="10" y="15"/>
                  </a:cubicBezTo>
                  <a:cubicBezTo>
                    <a:pt x="10" y="17"/>
                    <a:pt x="12" y="21"/>
                    <a:pt x="10" y="24"/>
                  </a:cubicBezTo>
                  <a:cubicBezTo>
                    <a:pt x="8" y="26"/>
                    <a:pt x="6" y="26"/>
                    <a:pt x="4" y="27"/>
                  </a:cubicBezTo>
                  <a:cubicBezTo>
                    <a:pt x="2" y="29"/>
                    <a:pt x="3" y="30"/>
                    <a:pt x="1" y="33"/>
                  </a:cubicBezTo>
                  <a:cubicBezTo>
                    <a:pt x="0" y="35"/>
                    <a:pt x="2" y="35"/>
                    <a:pt x="4" y="36"/>
                  </a:cubicBezTo>
                  <a:cubicBezTo>
                    <a:pt x="5" y="37"/>
                    <a:pt x="6" y="40"/>
                    <a:pt x="4" y="41"/>
                  </a:cubicBezTo>
                  <a:cubicBezTo>
                    <a:pt x="3" y="43"/>
                    <a:pt x="4" y="43"/>
                    <a:pt x="4" y="45"/>
                  </a:cubicBezTo>
                  <a:cubicBezTo>
                    <a:pt x="4" y="47"/>
                    <a:pt x="4" y="47"/>
                    <a:pt x="3" y="50"/>
                  </a:cubicBezTo>
                  <a:cubicBezTo>
                    <a:pt x="2" y="53"/>
                    <a:pt x="4" y="53"/>
                    <a:pt x="5" y="55"/>
                  </a:cubicBezTo>
                  <a:cubicBezTo>
                    <a:pt x="6" y="57"/>
                    <a:pt x="8" y="57"/>
                    <a:pt x="9" y="58"/>
                  </a:cubicBezTo>
                  <a:cubicBezTo>
                    <a:pt x="11" y="59"/>
                    <a:pt x="12" y="58"/>
                    <a:pt x="13" y="60"/>
                  </a:cubicBezTo>
                  <a:cubicBezTo>
                    <a:pt x="13" y="62"/>
                    <a:pt x="15" y="60"/>
                    <a:pt x="18" y="62"/>
                  </a:cubicBezTo>
                  <a:cubicBezTo>
                    <a:pt x="21" y="65"/>
                    <a:pt x="25" y="70"/>
                    <a:pt x="26" y="70"/>
                  </a:cubicBezTo>
                  <a:cubicBezTo>
                    <a:pt x="28" y="70"/>
                    <a:pt x="31" y="73"/>
                    <a:pt x="31" y="76"/>
                  </a:cubicBezTo>
                  <a:cubicBezTo>
                    <a:pt x="30" y="80"/>
                    <a:pt x="33" y="83"/>
                    <a:pt x="33" y="85"/>
                  </a:cubicBezTo>
                  <a:cubicBezTo>
                    <a:pt x="33" y="86"/>
                    <a:pt x="36" y="86"/>
                    <a:pt x="35" y="88"/>
                  </a:cubicBezTo>
                  <a:cubicBezTo>
                    <a:pt x="34" y="91"/>
                    <a:pt x="34" y="90"/>
                    <a:pt x="34" y="94"/>
                  </a:cubicBezTo>
                  <a:cubicBezTo>
                    <a:pt x="33" y="98"/>
                    <a:pt x="35" y="95"/>
                    <a:pt x="36" y="97"/>
                  </a:cubicBezTo>
                  <a:cubicBezTo>
                    <a:pt x="36" y="99"/>
                    <a:pt x="32" y="101"/>
                    <a:pt x="38" y="101"/>
                  </a:cubicBezTo>
                  <a:cubicBezTo>
                    <a:pt x="42" y="101"/>
                    <a:pt x="43" y="104"/>
                    <a:pt x="44" y="105"/>
                  </a:cubicBezTo>
                  <a:cubicBezTo>
                    <a:pt x="53" y="104"/>
                    <a:pt x="84" y="102"/>
                    <a:pt x="92" y="101"/>
                  </a:cubicBezTo>
                  <a:cubicBezTo>
                    <a:pt x="92" y="97"/>
                    <a:pt x="92" y="93"/>
                    <a:pt x="91" y="91"/>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8" name="Freeform 37">
              <a:extLst>
                <a:ext uri="{FF2B5EF4-FFF2-40B4-BE49-F238E27FC236}">
                  <a16:creationId xmlns:a16="http://schemas.microsoft.com/office/drawing/2014/main" id="{E47012E5-EA15-4C6A-B1EB-9C076AB0FA28}"/>
                </a:ext>
              </a:extLst>
            </p:cNvPr>
            <p:cNvSpPr>
              <a:spLocks/>
            </p:cNvSpPr>
            <p:nvPr/>
          </p:nvSpPr>
          <p:spPr bwMode="auto">
            <a:xfrm>
              <a:off x="3774343" y="2114709"/>
              <a:ext cx="408006" cy="709532"/>
            </a:xfrm>
            <a:custGeom>
              <a:avLst/>
              <a:gdLst>
                <a:gd name="T0" fmla="*/ 58 w 76"/>
                <a:gd name="T1" fmla="*/ 129 h 132"/>
                <a:gd name="T2" fmla="*/ 61 w 76"/>
                <a:gd name="T3" fmla="*/ 127 h 132"/>
                <a:gd name="T4" fmla="*/ 60 w 76"/>
                <a:gd name="T5" fmla="*/ 122 h 132"/>
                <a:gd name="T6" fmla="*/ 67 w 76"/>
                <a:gd name="T7" fmla="*/ 118 h 132"/>
                <a:gd name="T8" fmla="*/ 66 w 76"/>
                <a:gd name="T9" fmla="*/ 116 h 132"/>
                <a:gd name="T10" fmla="*/ 67 w 76"/>
                <a:gd name="T11" fmla="*/ 113 h 132"/>
                <a:gd name="T12" fmla="*/ 67 w 76"/>
                <a:gd name="T13" fmla="*/ 109 h 132"/>
                <a:gd name="T14" fmla="*/ 67 w 76"/>
                <a:gd name="T15" fmla="*/ 105 h 132"/>
                <a:gd name="T16" fmla="*/ 68 w 76"/>
                <a:gd name="T17" fmla="*/ 102 h 132"/>
                <a:gd name="T18" fmla="*/ 69 w 76"/>
                <a:gd name="T19" fmla="*/ 99 h 132"/>
                <a:gd name="T20" fmla="*/ 73 w 76"/>
                <a:gd name="T21" fmla="*/ 93 h 132"/>
                <a:gd name="T22" fmla="*/ 75 w 76"/>
                <a:gd name="T23" fmla="*/ 90 h 132"/>
                <a:gd name="T24" fmla="*/ 74 w 76"/>
                <a:gd name="T25" fmla="*/ 86 h 132"/>
                <a:gd name="T26" fmla="*/ 73 w 76"/>
                <a:gd name="T27" fmla="*/ 82 h 132"/>
                <a:gd name="T28" fmla="*/ 71 w 76"/>
                <a:gd name="T29" fmla="*/ 79 h 132"/>
                <a:gd name="T30" fmla="*/ 72 w 76"/>
                <a:gd name="T31" fmla="*/ 75 h 132"/>
                <a:gd name="T32" fmla="*/ 73 w 76"/>
                <a:gd name="T33" fmla="*/ 70 h 132"/>
                <a:gd name="T34" fmla="*/ 68 w 76"/>
                <a:gd name="T35" fmla="*/ 18 h 132"/>
                <a:gd name="T36" fmla="*/ 66 w 76"/>
                <a:gd name="T37" fmla="*/ 16 h 132"/>
                <a:gd name="T38" fmla="*/ 64 w 76"/>
                <a:gd name="T39" fmla="*/ 9 h 132"/>
                <a:gd name="T40" fmla="*/ 62 w 76"/>
                <a:gd name="T41" fmla="*/ 5 h 132"/>
                <a:gd name="T42" fmla="*/ 61 w 76"/>
                <a:gd name="T43" fmla="*/ 0 h 132"/>
                <a:gd name="T44" fmla="*/ 13 w 76"/>
                <a:gd name="T45" fmla="*/ 4 h 132"/>
                <a:gd name="T46" fmla="*/ 13 w 76"/>
                <a:gd name="T47" fmla="*/ 5 h 132"/>
                <a:gd name="T48" fmla="*/ 17 w 76"/>
                <a:gd name="T49" fmla="*/ 10 h 132"/>
                <a:gd name="T50" fmla="*/ 21 w 76"/>
                <a:gd name="T51" fmla="*/ 13 h 132"/>
                <a:gd name="T52" fmla="*/ 22 w 76"/>
                <a:gd name="T53" fmla="*/ 20 h 132"/>
                <a:gd name="T54" fmla="*/ 19 w 76"/>
                <a:gd name="T55" fmla="*/ 24 h 132"/>
                <a:gd name="T56" fmla="*/ 16 w 76"/>
                <a:gd name="T57" fmla="*/ 27 h 132"/>
                <a:gd name="T58" fmla="*/ 13 w 76"/>
                <a:gd name="T59" fmla="*/ 29 h 132"/>
                <a:gd name="T60" fmla="*/ 7 w 76"/>
                <a:gd name="T61" fmla="*/ 30 h 132"/>
                <a:gd name="T62" fmla="*/ 7 w 76"/>
                <a:gd name="T63" fmla="*/ 35 h 132"/>
                <a:gd name="T64" fmla="*/ 9 w 76"/>
                <a:gd name="T65" fmla="*/ 38 h 132"/>
                <a:gd name="T66" fmla="*/ 7 w 76"/>
                <a:gd name="T67" fmla="*/ 43 h 132"/>
                <a:gd name="T68" fmla="*/ 7 w 76"/>
                <a:gd name="T69" fmla="*/ 46 h 132"/>
                <a:gd name="T70" fmla="*/ 2 w 76"/>
                <a:gd name="T71" fmla="*/ 50 h 132"/>
                <a:gd name="T72" fmla="*/ 2 w 76"/>
                <a:gd name="T73" fmla="*/ 52 h 132"/>
                <a:gd name="T74" fmla="*/ 2 w 76"/>
                <a:gd name="T75" fmla="*/ 55 h 132"/>
                <a:gd name="T76" fmla="*/ 1 w 76"/>
                <a:gd name="T77" fmla="*/ 65 h 132"/>
                <a:gd name="T78" fmla="*/ 9 w 76"/>
                <a:gd name="T79" fmla="*/ 75 h 132"/>
                <a:gd name="T80" fmla="*/ 15 w 76"/>
                <a:gd name="T81" fmla="*/ 80 h 132"/>
                <a:gd name="T82" fmla="*/ 17 w 76"/>
                <a:gd name="T83" fmla="*/ 86 h 132"/>
                <a:gd name="T84" fmla="*/ 20 w 76"/>
                <a:gd name="T85" fmla="*/ 87 h 132"/>
                <a:gd name="T86" fmla="*/ 22 w 76"/>
                <a:gd name="T87" fmla="*/ 87 h 132"/>
                <a:gd name="T88" fmla="*/ 23 w 76"/>
                <a:gd name="T89" fmla="*/ 87 h 132"/>
                <a:gd name="T90" fmla="*/ 26 w 76"/>
                <a:gd name="T91" fmla="*/ 89 h 132"/>
                <a:gd name="T92" fmla="*/ 24 w 76"/>
                <a:gd name="T93" fmla="*/ 100 h 132"/>
                <a:gd name="T94" fmla="*/ 33 w 76"/>
                <a:gd name="T95" fmla="*/ 112 h 132"/>
                <a:gd name="T96" fmla="*/ 37 w 76"/>
                <a:gd name="T97" fmla="*/ 115 h 132"/>
                <a:gd name="T98" fmla="*/ 40 w 76"/>
                <a:gd name="T99" fmla="*/ 117 h 132"/>
                <a:gd name="T100" fmla="*/ 43 w 76"/>
                <a:gd name="T101" fmla="*/ 122 h 132"/>
                <a:gd name="T102" fmla="*/ 41 w 76"/>
                <a:gd name="T103" fmla="*/ 125 h 132"/>
                <a:gd name="T104" fmla="*/ 44 w 76"/>
                <a:gd name="T105" fmla="*/ 130 h 132"/>
                <a:gd name="T106" fmla="*/ 49 w 76"/>
                <a:gd name="T107" fmla="*/ 131 h 132"/>
                <a:gd name="T108" fmla="*/ 58 w 76"/>
                <a:gd name="T109" fmla="*/ 12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132">
                  <a:moveTo>
                    <a:pt x="58" y="129"/>
                  </a:moveTo>
                  <a:cubicBezTo>
                    <a:pt x="60" y="130"/>
                    <a:pt x="61" y="128"/>
                    <a:pt x="61" y="127"/>
                  </a:cubicBezTo>
                  <a:cubicBezTo>
                    <a:pt x="62" y="125"/>
                    <a:pt x="61" y="125"/>
                    <a:pt x="60" y="122"/>
                  </a:cubicBezTo>
                  <a:cubicBezTo>
                    <a:pt x="59" y="119"/>
                    <a:pt x="66" y="119"/>
                    <a:pt x="67" y="118"/>
                  </a:cubicBezTo>
                  <a:cubicBezTo>
                    <a:pt x="68" y="118"/>
                    <a:pt x="67" y="117"/>
                    <a:pt x="66" y="116"/>
                  </a:cubicBezTo>
                  <a:cubicBezTo>
                    <a:pt x="65" y="115"/>
                    <a:pt x="66" y="114"/>
                    <a:pt x="67" y="113"/>
                  </a:cubicBezTo>
                  <a:cubicBezTo>
                    <a:pt x="68" y="112"/>
                    <a:pt x="67" y="111"/>
                    <a:pt x="67" y="109"/>
                  </a:cubicBezTo>
                  <a:cubicBezTo>
                    <a:pt x="67" y="107"/>
                    <a:pt x="67" y="106"/>
                    <a:pt x="67" y="105"/>
                  </a:cubicBezTo>
                  <a:cubicBezTo>
                    <a:pt x="68" y="104"/>
                    <a:pt x="68" y="103"/>
                    <a:pt x="68" y="102"/>
                  </a:cubicBezTo>
                  <a:cubicBezTo>
                    <a:pt x="68" y="102"/>
                    <a:pt x="67" y="100"/>
                    <a:pt x="69" y="99"/>
                  </a:cubicBezTo>
                  <a:cubicBezTo>
                    <a:pt x="70" y="99"/>
                    <a:pt x="73" y="94"/>
                    <a:pt x="73" y="93"/>
                  </a:cubicBezTo>
                  <a:cubicBezTo>
                    <a:pt x="73" y="92"/>
                    <a:pt x="73" y="91"/>
                    <a:pt x="75" y="90"/>
                  </a:cubicBezTo>
                  <a:cubicBezTo>
                    <a:pt x="76" y="89"/>
                    <a:pt x="75" y="86"/>
                    <a:pt x="74" y="86"/>
                  </a:cubicBezTo>
                  <a:cubicBezTo>
                    <a:pt x="73" y="86"/>
                    <a:pt x="73" y="84"/>
                    <a:pt x="73" y="82"/>
                  </a:cubicBezTo>
                  <a:cubicBezTo>
                    <a:pt x="73" y="79"/>
                    <a:pt x="72" y="81"/>
                    <a:pt x="71" y="79"/>
                  </a:cubicBezTo>
                  <a:cubicBezTo>
                    <a:pt x="71" y="78"/>
                    <a:pt x="72" y="76"/>
                    <a:pt x="72" y="75"/>
                  </a:cubicBezTo>
                  <a:cubicBezTo>
                    <a:pt x="73" y="74"/>
                    <a:pt x="73" y="70"/>
                    <a:pt x="73" y="70"/>
                  </a:cubicBezTo>
                  <a:cubicBezTo>
                    <a:pt x="68" y="18"/>
                    <a:pt x="68" y="18"/>
                    <a:pt x="68" y="18"/>
                  </a:cubicBezTo>
                  <a:cubicBezTo>
                    <a:pt x="67" y="18"/>
                    <a:pt x="67" y="17"/>
                    <a:pt x="66" y="16"/>
                  </a:cubicBezTo>
                  <a:cubicBezTo>
                    <a:pt x="65" y="14"/>
                    <a:pt x="65" y="12"/>
                    <a:pt x="64" y="9"/>
                  </a:cubicBezTo>
                  <a:cubicBezTo>
                    <a:pt x="62" y="7"/>
                    <a:pt x="62" y="8"/>
                    <a:pt x="62" y="5"/>
                  </a:cubicBezTo>
                  <a:cubicBezTo>
                    <a:pt x="62" y="4"/>
                    <a:pt x="62" y="2"/>
                    <a:pt x="61" y="0"/>
                  </a:cubicBezTo>
                  <a:cubicBezTo>
                    <a:pt x="53" y="1"/>
                    <a:pt x="22" y="3"/>
                    <a:pt x="13" y="4"/>
                  </a:cubicBezTo>
                  <a:cubicBezTo>
                    <a:pt x="13" y="4"/>
                    <a:pt x="13" y="4"/>
                    <a:pt x="13" y="5"/>
                  </a:cubicBezTo>
                  <a:cubicBezTo>
                    <a:pt x="13" y="6"/>
                    <a:pt x="17" y="8"/>
                    <a:pt x="17" y="10"/>
                  </a:cubicBezTo>
                  <a:cubicBezTo>
                    <a:pt x="18" y="12"/>
                    <a:pt x="20" y="12"/>
                    <a:pt x="21" y="13"/>
                  </a:cubicBezTo>
                  <a:cubicBezTo>
                    <a:pt x="22" y="14"/>
                    <a:pt x="22" y="18"/>
                    <a:pt x="22" y="20"/>
                  </a:cubicBezTo>
                  <a:cubicBezTo>
                    <a:pt x="21" y="21"/>
                    <a:pt x="19" y="21"/>
                    <a:pt x="19" y="24"/>
                  </a:cubicBezTo>
                  <a:cubicBezTo>
                    <a:pt x="19" y="27"/>
                    <a:pt x="18" y="27"/>
                    <a:pt x="16" y="27"/>
                  </a:cubicBezTo>
                  <a:cubicBezTo>
                    <a:pt x="15" y="28"/>
                    <a:pt x="14" y="28"/>
                    <a:pt x="13" y="29"/>
                  </a:cubicBezTo>
                  <a:cubicBezTo>
                    <a:pt x="11" y="31"/>
                    <a:pt x="9" y="30"/>
                    <a:pt x="7" y="30"/>
                  </a:cubicBezTo>
                  <a:cubicBezTo>
                    <a:pt x="5" y="30"/>
                    <a:pt x="7" y="33"/>
                    <a:pt x="7" y="35"/>
                  </a:cubicBezTo>
                  <a:cubicBezTo>
                    <a:pt x="7" y="36"/>
                    <a:pt x="9" y="36"/>
                    <a:pt x="9" y="38"/>
                  </a:cubicBezTo>
                  <a:cubicBezTo>
                    <a:pt x="10" y="39"/>
                    <a:pt x="9" y="42"/>
                    <a:pt x="7" y="43"/>
                  </a:cubicBezTo>
                  <a:cubicBezTo>
                    <a:pt x="6" y="43"/>
                    <a:pt x="7" y="44"/>
                    <a:pt x="7" y="46"/>
                  </a:cubicBezTo>
                  <a:cubicBezTo>
                    <a:pt x="7" y="48"/>
                    <a:pt x="3" y="49"/>
                    <a:pt x="2" y="50"/>
                  </a:cubicBezTo>
                  <a:cubicBezTo>
                    <a:pt x="0" y="50"/>
                    <a:pt x="2" y="51"/>
                    <a:pt x="2" y="52"/>
                  </a:cubicBezTo>
                  <a:cubicBezTo>
                    <a:pt x="3" y="52"/>
                    <a:pt x="3" y="54"/>
                    <a:pt x="2" y="55"/>
                  </a:cubicBezTo>
                  <a:cubicBezTo>
                    <a:pt x="0" y="56"/>
                    <a:pt x="1" y="62"/>
                    <a:pt x="1" y="65"/>
                  </a:cubicBezTo>
                  <a:cubicBezTo>
                    <a:pt x="2" y="68"/>
                    <a:pt x="8" y="73"/>
                    <a:pt x="9" y="75"/>
                  </a:cubicBezTo>
                  <a:cubicBezTo>
                    <a:pt x="9" y="77"/>
                    <a:pt x="14" y="79"/>
                    <a:pt x="15" y="80"/>
                  </a:cubicBezTo>
                  <a:cubicBezTo>
                    <a:pt x="16" y="80"/>
                    <a:pt x="16" y="84"/>
                    <a:pt x="17" y="86"/>
                  </a:cubicBezTo>
                  <a:cubicBezTo>
                    <a:pt x="18" y="89"/>
                    <a:pt x="18" y="88"/>
                    <a:pt x="20" y="87"/>
                  </a:cubicBezTo>
                  <a:cubicBezTo>
                    <a:pt x="21" y="86"/>
                    <a:pt x="22" y="87"/>
                    <a:pt x="22" y="87"/>
                  </a:cubicBezTo>
                  <a:cubicBezTo>
                    <a:pt x="22" y="88"/>
                    <a:pt x="23" y="88"/>
                    <a:pt x="23" y="87"/>
                  </a:cubicBezTo>
                  <a:cubicBezTo>
                    <a:pt x="23" y="86"/>
                    <a:pt x="25" y="87"/>
                    <a:pt x="26" y="89"/>
                  </a:cubicBezTo>
                  <a:cubicBezTo>
                    <a:pt x="28" y="90"/>
                    <a:pt x="26" y="95"/>
                    <a:pt x="24" y="100"/>
                  </a:cubicBezTo>
                  <a:cubicBezTo>
                    <a:pt x="21" y="105"/>
                    <a:pt x="32" y="110"/>
                    <a:pt x="33" y="112"/>
                  </a:cubicBezTo>
                  <a:cubicBezTo>
                    <a:pt x="33" y="113"/>
                    <a:pt x="36" y="113"/>
                    <a:pt x="37" y="115"/>
                  </a:cubicBezTo>
                  <a:cubicBezTo>
                    <a:pt x="39" y="116"/>
                    <a:pt x="41" y="115"/>
                    <a:pt x="40" y="117"/>
                  </a:cubicBezTo>
                  <a:cubicBezTo>
                    <a:pt x="40" y="118"/>
                    <a:pt x="42" y="120"/>
                    <a:pt x="43" y="122"/>
                  </a:cubicBezTo>
                  <a:cubicBezTo>
                    <a:pt x="44" y="125"/>
                    <a:pt x="42" y="124"/>
                    <a:pt x="41" y="125"/>
                  </a:cubicBezTo>
                  <a:cubicBezTo>
                    <a:pt x="41" y="126"/>
                    <a:pt x="43" y="128"/>
                    <a:pt x="44" y="130"/>
                  </a:cubicBezTo>
                  <a:cubicBezTo>
                    <a:pt x="45" y="132"/>
                    <a:pt x="48" y="131"/>
                    <a:pt x="49" y="131"/>
                  </a:cubicBezTo>
                  <a:cubicBezTo>
                    <a:pt x="49" y="125"/>
                    <a:pt x="56" y="127"/>
                    <a:pt x="58" y="129"/>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9" name="Freeform 38">
              <a:extLst>
                <a:ext uri="{FF2B5EF4-FFF2-40B4-BE49-F238E27FC236}">
                  <a16:creationId xmlns:a16="http://schemas.microsoft.com/office/drawing/2014/main" id="{8103AE53-7F37-4668-A0B9-5ACE3385BE93}"/>
                </a:ext>
              </a:extLst>
            </p:cNvPr>
            <p:cNvSpPr>
              <a:spLocks/>
            </p:cNvSpPr>
            <p:nvPr/>
          </p:nvSpPr>
          <p:spPr bwMode="auto">
            <a:xfrm>
              <a:off x="5567577" y="1174306"/>
              <a:ext cx="327400" cy="488612"/>
            </a:xfrm>
            <a:custGeom>
              <a:avLst/>
              <a:gdLst>
                <a:gd name="T0" fmla="*/ 60 w 61"/>
                <a:gd name="T1" fmla="*/ 50 h 91"/>
                <a:gd name="T2" fmla="*/ 57 w 61"/>
                <a:gd name="T3" fmla="*/ 49 h 91"/>
                <a:gd name="T4" fmla="*/ 58 w 61"/>
                <a:gd name="T5" fmla="*/ 46 h 91"/>
                <a:gd name="T6" fmla="*/ 56 w 61"/>
                <a:gd name="T7" fmla="*/ 45 h 91"/>
                <a:gd name="T8" fmla="*/ 54 w 61"/>
                <a:gd name="T9" fmla="*/ 46 h 91"/>
                <a:gd name="T10" fmla="*/ 49 w 61"/>
                <a:gd name="T11" fmla="*/ 42 h 91"/>
                <a:gd name="T12" fmla="*/ 49 w 61"/>
                <a:gd name="T13" fmla="*/ 36 h 91"/>
                <a:gd name="T14" fmla="*/ 43 w 61"/>
                <a:gd name="T15" fmla="*/ 36 h 91"/>
                <a:gd name="T16" fmla="*/ 41 w 61"/>
                <a:gd name="T17" fmla="*/ 32 h 91"/>
                <a:gd name="T18" fmla="*/ 33 w 61"/>
                <a:gd name="T19" fmla="*/ 9 h 91"/>
                <a:gd name="T20" fmla="*/ 24 w 61"/>
                <a:gd name="T21" fmla="*/ 1 h 91"/>
                <a:gd name="T22" fmla="*/ 21 w 61"/>
                <a:gd name="T23" fmla="*/ 3 h 91"/>
                <a:gd name="T24" fmla="*/ 13 w 61"/>
                <a:gd name="T25" fmla="*/ 7 h 91"/>
                <a:gd name="T26" fmla="*/ 9 w 61"/>
                <a:gd name="T27" fmla="*/ 3 h 91"/>
                <a:gd name="T28" fmla="*/ 6 w 61"/>
                <a:gd name="T29" fmla="*/ 7 h 91"/>
                <a:gd name="T30" fmla="*/ 1 w 61"/>
                <a:gd name="T31" fmla="*/ 21 h 91"/>
                <a:gd name="T32" fmla="*/ 2 w 61"/>
                <a:gd name="T33" fmla="*/ 28 h 91"/>
                <a:gd name="T34" fmla="*/ 2 w 61"/>
                <a:gd name="T35" fmla="*/ 28 h 91"/>
                <a:gd name="T36" fmla="*/ 19 w 61"/>
                <a:gd name="T37" fmla="*/ 87 h 91"/>
                <a:gd name="T38" fmla="*/ 19 w 61"/>
                <a:gd name="T39" fmla="*/ 87 h 91"/>
                <a:gd name="T40" fmla="*/ 21 w 61"/>
                <a:gd name="T41" fmla="*/ 88 h 91"/>
                <a:gd name="T42" fmla="*/ 24 w 61"/>
                <a:gd name="T43" fmla="*/ 90 h 91"/>
                <a:gd name="T44" fmla="*/ 23 w 61"/>
                <a:gd name="T45" fmla="*/ 87 h 91"/>
                <a:gd name="T46" fmla="*/ 24 w 61"/>
                <a:gd name="T47" fmla="*/ 86 h 91"/>
                <a:gd name="T48" fmla="*/ 25 w 61"/>
                <a:gd name="T49" fmla="*/ 84 h 91"/>
                <a:gd name="T50" fmla="*/ 27 w 61"/>
                <a:gd name="T51" fmla="*/ 86 h 91"/>
                <a:gd name="T52" fmla="*/ 27 w 61"/>
                <a:gd name="T53" fmla="*/ 83 h 91"/>
                <a:gd name="T54" fmla="*/ 28 w 61"/>
                <a:gd name="T55" fmla="*/ 81 h 91"/>
                <a:gd name="T56" fmla="*/ 31 w 61"/>
                <a:gd name="T57" fmla="*/ 82 h 91"/>
                <a:gd name="T58" fmla="*/ 33 w 61"/>
                <a:gd name="T59" fmla="*/ 80 h 91"/>
                <a:gd name="T60" fmla="*/ 32 w 61"/>
                <a:gd name="T61" fmla="*/ 73 h 91"/>
                <a:gd name="T62" fmla="*/ 34 w 61"/>
                <a:gd name="T63" fmla="*/ 72 h 91"/>
                <a:gd name="T64" fmla="*/ 34 w 61"/>
                <a:gd name="T65" fmla="*/ 69 h 91"/>
                <a:gd name="T66" fmla="*/ 35 w 61"/>
                <a:gd name="T67" fmla="*/ 70 h 91"/>
                <a:gd name="T68" fmla="*/ 37 w 61"/>
                <a:gd name="T69" fmla="*/ 71 h 91"/>
                <a:gd name="T70" fmla="*/ 39 w 61"/>
                <a:gd name="T71" fmla="*/ 72 h 91"/>
                <a:gd name="T72" fmla="*/ 41 w 61"/>
                <a:gd name="T73" fmla="*/ 71 h 91"/>
                <a:gd name="T74" fmla="*/ 40 w 61"/>
                <a:gd name="T75" fmla="*/ 68 h 91"/>
                <a:gd name="T76" fmla="*/ 41 w 61"/>
                <a:gd name="T77" fmla="*/ 70 h 91"/>
                <a:gd name="T78" fmla="*/ 43 w 61"/>
                <a:gd name="T79" fmla="*/ 70 h 91"/>
                <a:gd name="T80" fmla="*/ 45 w 61"/>
                <a:gd name="T81" fmla="*/ 68 h 91"/>
                <a:gd name="T82" fmla="*/ 45 w 61"/>
                <a:gd name="T83" fmla="*/ 66 h 91"/>
                <a:gd name="T84" fmla="*/ 42 w 61"/>
                <a:gd name="T85" fmla="*/ 65 h 91"/>
                <a:gd name="T86" fmla="*/ 42 w 61"/>
                <a:gd name="T87" fmla="*/ 65 h 91"/>
                <a:gd name="T88" fmla="*/ 45 w 61"/>
                <a:gd name="T89" fmla="*/ 64 h 91"/>
                <a:gd name="T90" fmla="*/ 46 w 61"/>
                <a:gd name="T91" fmla="*/ 66 h 91"/>
                <a:gd name="T92" fmla="*/ 48 w 61"/>
                <a:gd name="T93" fmla="*/ 66 h 91"/>
                <a:gd name="T94" fmla="*/ 49 w 61"/>
                <a:gd name="T95" fmla="*/ 64 h 91"/>
                <a:gd name="T96" fmla="*/ 50 w 61"/>
                <a:gd name="T97" fmla="*/ 61 h 91"/>
                <a:gd name="T98" fmla="*/ 51 w 61"/>
                <a:gd name="T99" fmla="*/ 61 h 91"/>
                <a:gd name="T100" fmla="*/ 53 w 61"/>
                <a:gd name="T101" fmla="*/ 61 h 91"/>
                <a:gd name="T102" fmla="*/ 54 w 61"/>
                <a:gd name="T103" fmla="*/ 59 h 91"/>
                <a:gd name="T104" fmla="*/ 56 w 61"/>
                <a:gd name="T105" fmla="*/ 56 h 91"/>
                <a:gd name="T106" fmla="*/ 60 w 61"/>
                <a:gd name="T107" fmla="*/ 54 h 91"/>
                <a:gd name="T108" fmla="*/ 60 w 61"/>
                <a:gd name="T109"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91">
                  <a:moveTo>
                    <a:pt x="60" y="50"/>
                  </a:moveTo>
                  <a:cubicBezTo>
                    <a:pt x="58" y="50"/>
                    <a:pt x="56" y="51"/>
                    <a:pt x="57" y="49"/>
                  </a:cubicBezTo>
                  <a:cubicBezTo>
                    <a:pt x="58" y="47"/>
                    <a:pt x="59" y="46"/>
                    <a:pt x="58" y="46"/>
                  </a:cubicBezTo>
                  <a:cubicBezTo>
                    <a:pt x="57" y="45"/>
                    <a:pt x="56" y="45"/>
                    <a:pt x="56" y="45"/>
                  </a:cubicBezTo>
                  <a:cubicBezTo>
                    <a:pt x="56" y="45"/>
                    <a:pt x="55" y="46"/>
                    <a:pt x="54" y="46"/>
                  </a:cubicBezTo>
                  <a:cubicBezTo>
                    <a:pt x="54" y="47"/>
                    <a:pt x="50" y="43"/>
                    <a:pt x="49" y="42"/>
                  </a:cubicBezTo>
                  <a:cubicBezTo>
                    <a:pt x="49" y="41"/>
                    <a:pt x="50" y="38"/>
                    <a:pt x="49" y="36"/>
                  </a:cubicBezTo>
                  <a:cubicBezTo>
                    <a:pt x="47" y="34"/>
                    <a:pt x="45" y="37"/>
                    <a:pt x="43" y="36"/>
                  </a:cubicBezTo>
                  <a:cubicBezTo>
                    <a:pt x="41" y="35"/>
                    <a:pt x="41" y="32"/>
                    <a:pt x="41" y="32"/>
                  </a:cubicBezTo>
                  <a:cubicBezTo>
                    <a:pt x="41" y="32"/>
                    <a:pt x="34" y="11"/>
                    <a:pt x="33" y="9"/>
                  </a:cubicBezTo>
                  <a:cubicBezTo>
                    <a:pt x="32" y="6"/>
                    <a:pt x="27" y="2"/>
                    <a:pt x="24" y="1"/>
                  </a:cubicBezTo>
                  <a:cubicBezTo>
                    <a:pt x="22" y="0"/>
                    <a:pt x="22" y="1"/>
                    <a:pt x="21" y="3"/>
                  </a:cubicBezTo>
                  <a:cubicBezTo>
                    <a:pt x="20" y="4"/>
                    <a:pt x="14" y="8"/>
                    <a:pt x="13" y="7"/>
                  </a:cubicBezTo>
                  <a:cubicBezTo>
                    <a:pt x="11" y="6"/>
                    <a:pt x="10" y="4"/>
                    <a:pt x="9" y="3"/>
                  </a:cubicBezTo>
                  <a:cubicBezTo>
                    <a:pt x="8" y="2"/>
                    <a:pt x="7" y="5"/>
                    <a:pt x="6" y="7"/>
                  </a:cubicBezTo>
                  <a:cubicBezTo>
                    <a:pt x="5" y="9"/>
                    <a:pt x="3" y="19"/>
                    <a:pt x="1" y="21"/>
                  </a:cubicBezTo>
                  <a:cubicBezTo>
                    <a:pt x="0" y="24"/>
                    <a:pt x="2" y="25"/>
                    <a:pt x="2" y="28"/>
                  </a:cubicBezTo>
                  <a:cubicBezTo>
                    <a:pt x="2" y="28"/>
                    <a:pt x="2" y="28"/>
                    <a:pt x="2" y="28"/>
                  </a:cubicBezTo>
                  <a:cubicBezTo>
                    <a:pt x="19" y="87"/>
                    <a:pt x="19" y="87"/>
                    <a:pt x="19" y="87"/>
                  </a:cubicBezTo>
                  <a:cubicBezTo>
                    <a:pt x="19" y="87"/>
                    <a:pt x="19" y="87"/>
                    <a:pt x="19" y="87"/>
                  </a:cubicBezTo>
                  <a:cubicBezTo>
                    <a:pt x="21" y="87"/>
                    <a:pt x="20" y="90"/>
                    <a:pt x="21" y="88"/>
                  </a:cubicBezTo>
                  <a:cubicBezTo>
                    <a:pt x="23" y="87"/>
                    <a:pt x="23" y="91"/>
                    <a:pt x="24" y="90"/>
                  </a:cubicBezTo>
                  <a:cubicBezTo>
                    <a:pt x="24" y="89"/>
                    <a:pt x="23" y="88"/>
                    <a:pt x="23" y="87"/>
                  </a:cubicBezTo>
                  <a:cubicBezTo>
                    <a:pt x="24" y="87"/>
                    <a:pt x="24" y="87"/>
                    <a:pt x="24" y="86"/>
                  </a:cubicBezTo>
                  <a:cubicBezTo>
                    <a:pt x="23" y="85"/>
                    <a:pt x="24" y="83"/>
                    <a:pt x="25" y="84"/>
                  </a:cubicBezTo>
                  <a:cubicBezTo>
                    <a:pt x="26" y="85"/>
                    <a:pt x="26" y="86"/>
                    <a:pt x="27" y="86"/>
                  </a:cubicBezTo>
                  <a:cubicBezTo>
                    <a:pt x="27" y="85"/>
                    <a:pt x="28" y="85"/>
                    <a:pt x="27" y="83"/>
                  </a:cubicBezTo>
                  <a:cubicBezTo>
                    <a:pt x="27" y="82"/>
                    <a:pt x="27" y="82"/>
                    <a:pt x="28" y="81"/>
                  </a:cubicBezTo>
                  <a:cubicBezTo>
                    <a:pt x="29" y="81"/>
                    <a:pt x="29" y="82"/>
                    <a:pt x="31" y="82"/>
                  </a:cubicBezTo>
                  <a:cubicBezTo>
                    <a:pt x="33" y="81"/>
                    <a:pt x="33" y="81"/>
                    <a:pt x="33" y="80"/>
                  </a:cubicBezTo>
                  <a:cubicBezTo>
                    <a:pt x="32" y="79"/>
                    <a:pt x="31" y="75"/>
                    <a:pt x="32" y="73"/>
                  </a:cubicBezTo>
                  <a:cubicBezTo>
                    <a:pt x="34" y="70"/>
                    <a:pt x="34" y="73"/>
                    <a:pt x="34" y="72"/>
                  </a:cubicBezTo>
                  <a:cubicBezTo>
                    <a:pt x="33" y="70"/>
                    <a:pt x="34" y="71"/>
                    <a:pt x="34" y="69"/>
                  </a:cubicBezTo>
                  <a:cubicBezTo>
                    <a:pt x="34" y="67"/>
                    <a:pt x="35" y="69"/>
                    <a:pt x="35" y="70"/>
                  </a:cubicBezTo>
                  <a:cubicBezTo>
                    <a:pt x="36" y="70"/>
                    <a:pt x="36" y="72"/>
                    <a:pt x="37" y="71"/>
                  </a:cubicBezTo>
                  <a:cubicBezTo>
                    <a:pt x="38" y="71"/>
                    <a:pt x="37" y="71"/>
                    <a:pt x="39" y="72"/>
                  </a:cubicBezTo>
                  <a:cubicBezTo>
                    <a:pt x="40" y="72"/>
                    <a:pt x="42" y="72"/>
                    <a:pt x="41" y="71"/>
                  </a:cubicBezTo>
                  <a:cubicBezTo>
                    <a:pt x="40" y="70"/>
                    <a:pt x="39" y="69"/>
                    <a:pt x="40" y="68"/>
                  </a:cubicBezTo>
                  <a:cubicBezTo>
                    <a:pt x="41" y="68"/>
                    <a:pt x="41" y="69"/>
                    <a:pt x="41" y="70"/>
                  </a:cubicBezTo>
                  <a:cubicBezTo>
                    <a:pt x="42" y="70"/>
                    <a:pt x="43" y="70"/>
                    <a:pt x="43" y="70"/>
                  </a:cubicBezTo>
                  <a:cubicBezTo>
                    <a:pt x="43" y="70"/>
                    <a:pt x="44" y="70"/>
                    <a:pt x="45" y="68"/>
                  </a:cubicBezTo>
                  <a:cubicBezTo>
                    <a:pt x="45" y="67"/>
                    <a:pt x="46" y="67"/>
                    <a:pt x="45" y="66"/>
                  </a:cubicBezTo>
                  <a:cubicBezTo>
                    <a:pt x="44" y="66"/>
                    <a:pt x="43" y="65"/>
                    <a:pt x="42" y="65"/>
                  </a:cubicBezTo>
                  <a:cubicBezTo>
                    <a:pt x="42" y="66"/>
                    <a:pt x="40" y="66"/>
                    <a:pt x="42" y="65"/>
                  </a:cubicBezTo>
                  <a:cubicBezTo>
                    <a:pt x="43" y="64"/>
                    <a:pt x="44" y="63"/>
                    <a:pt x="45" y="64"/>
                  </a:cubicBezTo>
                  <a:cubicBezTo>
                    <a:pt x="46" y="65"/>
                    <a:pt x="44" y="65"/>
                    <a:pt x="46" y="66"/>
                  </a:cubicBezTo>
                  <a:cubicBezTo>
                    <a:pt x="47" y="67"/>
                    <a:pt x="47" y="67"/>
                    <a:pt x="48" y="66"/>
                  </a:cubicBezTo>
                  <a:cubicBezTo>
                    <a:pt x="48" y="64"/>
                    <a:pt x="48" y="64"/>
                    <a:pt x="49" y="64"/>
                  </a:cubicBezTo>
                  <a:cubicBezTo>
                    <a:pt x="50" y="64"/>
                    <a:pt x="50" y="63"/>
                    <a:pt x="50" y="61"/>
                  </a:cubicBezTo>
                  <a:cubicBezTo>
                    <a:pt x="50" y="60"/>
                    <a:pt x="50" y="60"/>
                    <a:pt x="51" y="61"/>
                  </a:cubicBezTo>
                  <a:cubicBezTo>
                    <a:pt x="52" y="62"/>
                    <a:pt x="52" y="62"/>
                    <a:pt x="53" y="61"/>
                  </a:cubicBezTo>
                  <a:cubicBezTo>
                    <a:pt x="53" y="60"/>
                    <a:pt x="53" y="60"/>
                    <a:pt x="54" y="59"/>
                  </a:cubicBezTo>
                  <a:cubicBezTo>
                    <a:pt x="56" y="57"/>
                    <a:pt x="55" y="56"/>
                    <a:pt x="56" y="56"/>
                  </a:cubicBezTo>
                  <a:cubicBezTo>
                    <a:pt x="58" y="56"/>
                    <a:pt x="58" y="56"/>
                    <a:pt x="60" y="54"/>
                  </a:cubicBezTo>
                  <a:cubicBezTo>
                    <a:pt x="61" y="53"/>
                    <a:pt x="61" y="51"/>
                    <a:pt x="60" y="5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0" name="Freeform 39">
              <a:extLst>
                <a:ext uri="{FF2B5EF4-FFF2-40B4-BE49-F238E27FC236}">
                  <a16:creationId xmlns:a16="http://schemas.microsoft.com/office/drawing/2014/main" id="{3A33031F-27A6-4CD8-8F59-790DB4E85AD9}"/>
                </a:ext>
              </a:extLst>
            </p:cNvPr>
            <p:cNvSpPr>
              <a:spLocks/>
            </p:cNvSpPr>
            <p:nvPr/>
          </p:nvSpPr>
          <p:spPr bwMode="auto">
            <a:xfrm>
              <a:off x="5524786" y="1324571"/>
              <a:ext cx="144295" cy="451792"/>
            </a:xfrm>
            <a:custGeom>
              <a:avLst/>
              <a:gdLst>
                <a:gd name="T0" fmla="*/ 17 w 27"/>
                <a:gd name="T1" fmla="*/ 76 h 84"/>
                <a:gd name="T2" fmla="*/ 18 w 27"/>
                <a:gd name="T3" fmla="*/ 84 h 84"/>
                <a:gd name="T4" fmla="*/ 19 w 27"/>
                <a:gd name="T5" fmla="*/ 83 h 84"/>
                <a:gd name="T6" fmla="*/ 21 w 27"/>
                <a:gd name="T7" fmla="*/ 80 h 84"/>
                <a:gd name="T8" fmla="*/ 22 w 27"/>
                <a:gd name="T9" fmla="*/ 75 h 84"/>
                <a:gd name="T10" fmla="*/ 25 w 27"/>
                <a:gd name="T11" fmla="*/ 69 h 84"/>
                <a:gd name="T12" fmla="*/ 25 w 27"/>
                <a:gd name="T13" fmla="*/ 66 h 84"/>
                <a:gd name="T14" fmla="*/ 25 w 27"/>
                <a:gd name="T15" fmla="*/ 63 h 84"/>
                <a:gd name="T16" fmla="*/ 27 w 27"/>
                <a:gd name="T17" fmla="*/ 59 h 84"/>
                <a:gd name="T18" fmla="*/ 10 w 27"/>
                <a:gd name="T19" fmla="*/ 0 h 84"/>
                <a:gd name="T20" fmla="*/ 7 w 27"/>
                <a:gd name="T21" fmla="*/ 5 h 84"/>
                <a:gd name="T22" fmla="*/ 8 w 27"/>
                <a:gd name="T23" fmla="*/ 8 h 84"/>
                <a:gd name="T24" fmla="*/ 8 w 27"/>
                <a:gd name="T25" fmla="*/ 12 h 84"/>
                <a:gd name="T26" fmla="*/ 10 w 27"/>
                <a:gd name="T27" fmla="*/ 16 h 84"/>
                <a:gd name="T28" fmla="*/ 7 w 27"/>
                <a:gd name="T29" fmla="*/ 21 h 84"/>
                <a:gd name="T30" fmla="*/ 5 w 27"/>
                <a:gd name="T31" fmla="*/ 26 h 84"/>
                <a:gd name="T32" fmla="*/ 4 w 27"/>
                <a:gd name="T33" fmla="*/ 29 h 84"/>
                <a:gd name="T34" fmla="*/ 3 w 27"/>
                <a:gd name="T35" fmla="*/ 31 h 84"/>
                <a:gd name="T36" fmla="*/ 1 w 27"/>
                <a:gd name="T37" fmla="*/ 31 h 84"/>
                <a:gd name="T38" fmla="*/ 0 w 27"/>
                <a:gd name="T39" fmla="*/ 33 h 84"/>
                <a:gd name="T40" fmla="*/ 13 w 27"/>
                <a:gd name="T41" fmla="*/ 72 h 84"/>
                <a:gd name="T42" fmla="*/ 17 w 27"/>
                <a:gd name="T4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84">
                  <a:moveTo>
                    <a:pt x="17" y="76"/>
                  </a:moveTo>
                  <a:cubicBezTo>
                    <a:pt x="18" y="77"/>
                    <a:pt x="17" y="82"/>
                    <a:pt x="18" y="84"/>
                  </a:cubicBezTo>
                  <a:cubicBezTo>
                    <a:pt x="19" y="84"/>
                    <a:pt x="19" y="84"/>
                    <a:pt x="19" y="83"/>
                  </a:cubicBezTo>
                  <a:cubicBezTo>
                    <a:pt x="21" y="82"/>
                    <a:pt x="21" y="82"/>
                    <a:pt x="21" y="80"/>
                  </a:cubicBezTo>
                  <a:cubicBezTo>
                    <a:pt x="21" y="78"/>
                    <a:pt x="23" y="77"/>
                    <a:pt x="22" y="75"/>
                  </a:cubicBezTo>
                  <a:cubicBezTo>
                    <a:pt x="21" y="74"/>
                    <a:pt x="26" y="69"/>
                    <a:pt x="25" y="69"/>
                  </a:cubicBezTo>
                  <a:cubicBezTo>
                    <a:pt x="24" y="68"/>
                    <a:pt x="25" y="68"/>
                    <a:pt x="25" y="66"/>
                  </a:cubicBezTo>
                  <a:cubicBezTo>
                    <a:pt x="24" y="63"/>
                    <a:pt x="23" y="64"/>
                    <a:pt x="25" y="63"/>
                  </a:cubicBezTo>
                  <a:cubicBezTo>
                    <a:pt x="26" y="62"/>
                    <a:pt x="26" y="60"/>
                    <a:pt x="27" y="59"/>
                  </a:cubicBezTo>
                  <a:cubicBezTo>
                    <a:pt x="10" y="0"/>
                    <a:pt x="10" y="0"/>
                    <a:pt x="10" y="0"/>
                  </a:cubicBezTo>
                  <a:cubicBezTo>
                    <a:pt x="9" y="3"/>
                    <a:pt x="8" y="4"/>
                    <a:pt x="7" y="5"/>
                  </a:cubicBezTo>
                  <a:cubicBezTo>
                    <a:pt x="6" y="7"/>
                    <a:pt x="8" y="7"/>
                    <a:pt x="8" y="8"/>
                  </a:cubicBezTo>
                  <a:cubicBezTo>
                    <a:pt x="9" y="9"/>
                    <a:pt x="6" y="10"/>
                    <a:pt x="8" y="12"/>
                  </a:cubicBezTo>
                  <a:cubicBezTo>
                    <a:pt x="11" y="15"/>
                    <a:pt x="9" y="15"/>
                    <a:pt x="10" y="16"/>
                  </a:cubicBezTo>
                  <a:cubicBezTo>
                    <a:pt x="10" y="17"/>
                    <a:pt x="8" y="19"/>
                    <a:pt x="7" y="21"/>
                  </a:cubicBezTo>
                  <a:cubicBezTo>
                    <a:pt x="6" y="22"/>
                    <a:pt x="4" y="24"/>
                    <a:pt x="5" y="26"/>
                  </a:cubicBezTo>
                  <a:cubicBezTo>
                    <a:pt x="6" y="29"/>
                    <a:pt x="4" y="28"/>
                    <a:pt x="4" y="29"/>
                  </a:cubicBezTo>
                  <a:cubicBezTo>
                    <a:pt x="4" y="30"/>
                    <a:pt x="3" y="31"/>
                    <a:pt x="3" y="31"/>
                  </a:cubicBezTo>
                  <a:cubicBezTo>
                    <a:pt x="3" y="31"/>
                    <a:pt x="2" y="27"/>
                    <a:pt x="1" y="31"/>
                  </a:cubicBezTo>
                  <a:cubicBezTo>
                    <a:pt x="1" y="32"/>
                    <a:pt x="1" y="32"/>
                    <a:pt x="0" y="33"/>
                  </a:cubicBezTo>
                  <a:cubicBezTo>
                    <a:pt x="13" y="72"/>
                    <a:pt x="13" y="72"/>
                    <a:pt x="13" y="72"/>
                  </a:cubicBezTo>
                  <a:cubicBezTo>
                    <a:pt x="13" y="72"/>
                    <a:pt x="16" y="76"/>
                    <a:pt x="17" y="76"/>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1" name="Freeform 40">
              <a:extLst>
                <a:ext uri="{FF2B5EF4-FFF2-40B4-BE49-F238E27FC236}">
                  <a16:creationId xmlns:a16="http://schemas.microsoft.com/office/drawing/2014/main" id="{89F928CE-0C25-4222-8552-99EE480E4A0E}"/>
                </a:ext>
              </a:extLst>
            </p:cNvPr>
            <p:cNvSpPr>
              <a:spLocks/>
            </p:cNvSpPr>
            <p:nvPr/>
          </p:nvSpPr>
          <p:spPr bwMode="auto">
            <a:xfrm>
              <a:off x="5455126" y="1501705"/>
              <a:ext cx="166188" cy="339342"/>
            </a:xfrm>
            <a:custGeom>
              <a:avLst/>
              <a:gdLst>
                <a:gd name="T0" fmla="*/ 9 w 31"/>
                <a:gd name="T1" fmla="*/ 8 h 63"/>
                <a:gd name="T2" fmla="*/ 8 w 31"/>
                <a:gd name="T3" fmla="*/ 15 h 63"/>
                <a:gd name="T4" fmla="*/ 10 w 31"/>
                <a:gd name="T5" fmla="*/ 19 h 63"/>
                <a:gd name="T6" fmla="*/ 5 w 31"/>
                <a:gd name="T7" fmla="*/ 28 h 63"/>
                <a:gd name="T8" fmla="*/ 5 w 31"/>
                <a:gd name="T9" fmla="*/ 35 h 63"/>
                <a:gd name="T10" fmla="*/ 4 w 31"/>
                <a:gd name="T11" fmla="*/ 48 h 63"/>
                <a:gd name="T12" fmla="*/ 5 w 31"/>
                <a:gd name="T13" fmla="*/ 55 h 63"/>
                <a:gd name="T14" fmla="*/ 4 w 31"/>
                <a:gd name="T15" fmla="*/ 59 h 63"/>
                <a:gd name="T16" fmla="*/ 6 w 31"/>
                <a:gd name="T17" fmla="*/ 63 h 63"/>
                <a:gd name="T18" fmla="*/ 23 w 31"/>
                <a:gd name="T19" fmla="*/ 59 h 63"/>
                <a:gd name="T20" fmla="*/ 26 w 31"/>
                <a:gd name="T21" fmla="*/ 58 h 63"/>
                <a:gd name="T22" fmla="*/ 31 w 31"/>
                <a:gd name="T23" fmla="*/ 51 h 63"/>
                <a:gd name="T24" fmla="*/ 30 w 31"/>
                <a:gd name="T25" fmla="*/ 43 h 63"/>
                <a:gd name="T26" fmla="*/ 26 w 31"/>
                <a:gd name="T27" fmla="*/ 39 h 63"/>
                <a:gd name="T28" fmla="*/ 13 w 31"/>
                <a:gd name="T29" fmla="*/ 0 h 63"/>
                <a:gd name="T30" fmla="*/ 10 w 31"/>
                <a:gd name="T31" fmla="*/ 0 h 63"/>
                <a:gd name="T32" fmla="*/ 9 w 31"/>
                <a:gd name="T33" fmla="*/ 6 h 63"/>
                <a:gd name="T34" fmla="*/ 9 w 31"/>
                <a:gd name="T35" fmla="*/ 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63">
                  <a:moveTo>
                    <a:pt x="9" y="8"/>
                  </a:moveTo>
                  <a:cubicBezTo>
                    <a:pt x="9" y="9"/>
                    <a:pt x="7" y="13"/>
                    <a:pt x="8" y="15"/>
                  </a:cubicBezTo>
                  <a:cubicBezTo>
                    <a:pt x="9" y="16"/>
                    <a:pt x="11" y="18"/>
                    <a:pt x="10" y="19"/>
                  </a:cubicBezTo>
                  <a:cubicBezTo>
                    <a:pt x="9" y="20"/>
                    <a:pt x="0" y="26"/>
                    <a:pt x="5" y="28"/>
                  </a:cubicBezTo>
                  <a:cubicBezTo>
                    <a:pt x="10" y="30"/>
                    <a:pt x="5" y="33"/>
                    <a:pt x="5" y="35"/>
                  </a:cubicBezTo>
                  <a:cubicBezTo>
                    <a:pt x="4" y="37"/>
                    <a:pt x="2" y="44"/>
                    <a:pt x="4" y="48"/>
                  </a:cubicBezTo>
                  <a:cubicBezTo>
                    <a:pt x="5" y="52"/>
                    <a:pt x="5" y="53"/>
                    <a:pt x="5" y="55"/>
                  </a:cubicBezTo>
                  <a:cubicBezTo>
                    <a:pt x="5" y="56"/>
                    <a:pt x="3" y="57"/>
                    <a:pt x="4" y="59"/>
                  </a:cubicBezTo>
                  <a:cubicBezTo>
                    <a:pt x="5" y="61"/>
                    <a:pt x="5" y="63"/>
                    <a:pt x="6" y="63"/>
                  </a:cubicBezTo>
                  <a:cubicBezTo>
                    <a:pt x="6" y="63"/>
                    <a:pt x="20" y="60"/>
                    <a:pt x="23" y="59"/>
                  </a:cubicBezTo>
                  <a:cubicBezTo>
                    <a:pt x="25" y="59"/>
                    <a:pt x="25" y="59"/>
                    <a:pt x="26" y="58"/>
                  </a:cubicBezTo>
                  <a:cubicBezTo>
                    <a:pt x="27" y="56"/>
                    <a:pt x="31" y="51"/>
                    <a:pt x="31" y="51"/>
                  </a:cubicBezTo>
                  <a:cubicBezTo>
                    <a:pt x="30" y="49"/>
                    <a:pt x="31" y="44"/>
                    <a:pt x="30" y="43"/>
                  </a:cubicBezTo>
                  <a:cubicBezTo>
                    <a:pt x="29" y="43"/>
                    <a:pt x="26" y="39"/>
                    <a:pt x="26" y="39"/>
                  </a:cubicBezTo>
                  <a:cubicBezTo>
                    <a:pt x="13" y="0"/>
                    <a:pt x="13" y="0"/>
                    <a:pt x="13" y="0"/>
                  </a:cubicBezTo>
                  <a:cubicBezTo>
                    <a:pt x="12" y="0"/>
                    <a:pt x="11" y="0"/>
                    <a:pt x="10" y="0"/>
                  </a:cubicBezTo>
                  <a:cubicBezTo>
                    <a:pt x="9" y="0"/>
                    <a:pt x="9" y="4"/>
                    <a:pt x="9" y="6"/>
                  </a:cubicBezTo>
                  <a:cubicBezTo>
                    <a:pt x="9" y="6"/>
                    <a:pt x="9" y="7"/>
                    <a:pt x="9" y="8"/>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2" name="Freeform 41">
              <a:extLst>
                <a:ext uri="{FF2B5EF4-FFF2-40B4-BE49-F238E27FC236}">
                  <a16:creationId xmlns:a16="http://schemas.microsoft.com/office/drawing/2014/main" id="{F7E8972B-D4E5-4C5A-834D-109F26F0E9A3}"/>
                </a:ext>
              </a:extLst>
            </p:cNvPr>
            <p:cNvSpPr>
              <a:spLocks/>
            </p:cNvSpPr>
            <p:nvPr/>
          </p:nvSpPr>
          <p:spPr bwMode="auto">
            <a:xfrm>
              <a:off x="5341681" y="1534545"/>
              <a:ext cx="172159" cy="327400"/>
            </a:xfrm>
            <a:custGeom>
              <a:avLst/>
              <a:gdLst>
                <a:gd name="T0" fmla="*/ 1 w 32"/>
                <a:gd name="T1" fmla="*/ 13 h 61"/>
                <a:gd name="T2" fmla="*/ 1 w 32"/>
                <a:gd name="T3" fmla="*/ 18 h 61"/>
                <a:gd name="T4" fmla="*/ 3 w 32"/>
                <a:gd name="T5" fmla="*/ 21 h 61"/>
                <a:gd name="T6" fmla="*/ 5 w 32"/>
                <a:gd name="T7" fmla="*/ 26 h 61"/>
                <a:gd name="T8" fmla="*/ 5 w 32"/>
                <a:gd name="T9" fmla="*/ 31 h 61"/>
                <a:gd name="T10" fmla="*/ 6 w 32"/>
                <a:gd name="T11" fmla="*/ 37 h 61"/>
                <a:gd name="T12" fmla="*/ 7 w 32"/>
                <a:gd name="T13" fmla="*/ 42 h 61"/>
                <a:gd name="T14" fmla="*/ 9 w 32"/>
                <a:gd name="T15" fmla="*/ 42 h 61"/>
                <a:gd name="T16" fmla="*/ 12 w 32"/>
                <a:gd name="T17" fmla="*/ 49 h 61"/>
                <a:gd name="T18" fmla="*/ 14 w 32"/>
                <a:gd name="T19" fmla="*/ 60 h 61"/>
                <a:gd name="T20" fmla="*/ 27 w 32"/>
                <a:gd name="T21" fmla="*/ 57 h 61"/>
                <a:gd name="T22" fmla="*/ 25 w 32"/>
                <a:gd name="T23" fmla="*/ 53 h 61"/>
                <a:gd name="T24" fmla="*/ 26 w 32"/>
                <a:gd name="T25" fmla="*/ 49 h 61"/>
                <a:gd name="T26" fmla="*/ 25 w 32"/>
                <a:gd name="T27" fmla="*/ 42 h 61"/>
                <a:gd name="T28" fmla="*/ 26 w 32"/>
                <a:gd name="T29" fmla="*/ 29 h 61"/>
                <a:gd name="T30" fmla="*/ 26 w 32"/>
                <a:gd name="T31" fmla="*/ 22 h 61"/>
                <a:gd name="T32" fmla="*/ 31 w 32"/>
                <a:gd name="T33" fmla="*/ 13 h 61"/>
                <a:gd name="T34" fmla="*/ 29 w 32"/>
                <a:gd name="T35" fmla="*/ 9 h 61"/>
                <a:gd name="T36" fmla="*/ 30 w 32"/>
                <a:gd name="T37" fmla="*/ 2 h 61"/>
                <a:gd name="T38" fmla="*/ 30 w 32"/>
                <a:gd name="T39" fmla="*/ 0 h 61"/>
                <a:gd name="T40" fmla="*/ 0 w 32"/>
                <a:gd name="T41" fmla="*/ 9 h 61"/>
                <a:gd name="T42" fmla="*/ 1 w 32"/>
                <a:gd name="T43" fmla="*/ 1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 h="61">
                  <a:moveTo>
                    <a:pt x="1" y="13"/>
                  </a:moveTo>
                  <a:cubicBezTo>
                    <a:pt x="1" y="14"/>
                    <a:pt x="1" y="16"/>
                    <a:pt x="1" y="18"/>
                  </a:cubicBezTo>
                  <a:cubicBezTo>
                    <a:pt x="2" y="20"/>
                    <a:pt x="3" y="20"/>
                    <a:pt x="3" y="21"/>
                  </a:cubicBezTo>
                  <a:cubicBezTo>
                    <a:pt x="4" y="22"/>
                    <a:pt x="5" y="25"/>
                    <a:pt x="5" y="26"/>
                  </a:cubicBezTo>
                  <a:cubicBezTo>
                    <a:pt x="5" y="28"/>
                    <a:pt x="4" y="29"/>
                    <a:pt x="5" y="31"/>
                  </a:cubicBezTo>
                  <a:cubicBezTo>
                    <a:pt x="5" y="33"/>
                    <a:pt x="6" y="36"/>
                    <a:pt x="6" y="37"/>
                  </a:cubicBezTo>
                  <a:cubicBezTo>
                    <a:pt x="6" y="38"/>
                    <a:pt x="6" y="41"/>
                    <a:pt x="7" y="42"/>
                  </a:cubicBezTo>
                  <a:cubicBezTo>
                    <a:pt x="9" y="42"/>
                    <a:pt x="9" y="40"/>
                    <a:pt x="9" y="42"/>
                  </a:cubicBezTo>
                  <a:cubicBezTo>
                    <a:pt x="10" y="43"/>
                    <a:pt x="11" y="46"/>
                    <a:pt x="12" y="49"/>
                  </a:cubicBezTo>
                  <a:cubicBezTo>
                    <a:pt x="12" y="52"/>
                    <a:pt x="14" y="60"/>
                    <a:pt x="14" y="60"/>
                  </a:cubicBezTo>
                  <a:cubicBezTo>
                    <a:pt x="14" y="61"/>
                    <a:pt x="27" y="57"/>
                    <a:pt x="27" y="57"/>
                  </a:cubicBezTo>
                  <a:cubicBezTo>
                    <a:pt x="26" y="57"/>
                    <a:pt x="26" y="55"/>
                    <a:pt x="25" y="53"/>
                  </a:cubicBezTo>
                  <a:cubicBezTo>
                    <a:pt x="24" y="51"/>
                    <a:pt x="26" y="50"/>
                    <a:pt x="26" y="49"/>
                  </a:cubicBezTo>
                  <a:cubicBezTo>
                    <a:pt x="26" y="47"/>
                    <a:pt x="26" y="46"/>
                    <a:pt x="25" y="42"/>
                  </a:cubicBezTo>
                  <a:cubicBezTo>
                    <a:pt x="23" y="38"/>
                    <a:pt x="25" y="31"/>
                    <a:pt x="26" y="29"/>
                  </a:cubicBezTo>
                  <a:cubicBezTo>
                    <a:pt x="26" y="27"/>
                    <a:pt x="31" y="24"/>
                    <a:pt x="26" y="22"/>
                  </a:cubicBezTo>
                  <a:cubicBezTo>
                    <a:pt x="21" y="20"/>
                    <a:pt x="30" y="14"/>
                    <a:pt x="31" y="13"/>
                  </a:cubicBezTo>
                  <a:cubicBezTo>
                    <a:pt x="32" y="12"/>
                    <a:pt x="30" y="10"/>
                    <a:pt x="29" y="9"/>
                  </a:cubicBezTo>
                  <a:cubicBezTo>
                    <a:pt x="28" y="7"/>
                    <a:pt x="30" y="3"/>
                    <a:pt x="30" y="2"/>
                  </a:cubicBezTo>
                  <a:cubicBezTo>
                    <a:pt x="30" y="1"/>
                    <a:pt x="30" y="0"/>
                    <a:pt x="30" y="0"/>
                  </a:cubicBezTo>
                  <a:cubicBezTo>
                    <a:pt x="30" y="1"/>
                    <a:pt x="14" y="5"/>
                    <a:pt x="0" y="9"/>
                  </a:cubicBezTo>
                  <a:cubicBezTo>
                    <a:pt x="0" y="10"/>
                    <a:pt x="0" y="13"/>
                    <a:pt x="1" y="13"/>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3" name="Freeform 42">
              <a:extLst>
                <a:ext uri="{FF2B5EF4-FFF2-40B4-BE49-F238E27FC236}">
                  <a16:creationId xmlns:a16="http://schemas.microsoft.com/office/drawing/2014/main" id="{E8A5D290-F3A7-40A6-88BA-23BFAAF4BAD0}"/>
                </a:ext>
              </a:extLst>
            </p:cNvPr>
            <p:cNvSpPr>
              <a:spLocks/>
            </p:cNvSpPr>
            <p:nvPr/>
          </p:nvSpPr>
          <p:spPr bwMode="auto">
            <a:xfrm>
              <a:off x="5417311" y="1776362"/>
              <a:ext cx="343322" cy="182110"/>
            </a:xfrm>
            <a:custGeom>
              <a:avLst/>
              <a:gdLst>
                <a:gd name="T0" fmla="*/ 62 w 64"/>
                <a:gd name="T1" fmla="*/ 20 h 34"/>
                <a:gd name="T2" fmla="*/ 59 w 64"/>
                <a:gd name="T3" fmla="*/ 16 h 34"/>
                <a:gd name="T4" fmla="*/ 55 w 64"/>
                <a:gd name="T5" fmla="*/ 16 h 34"/>
                <a:gd name="T6" fmla="*/ 56 w 64"/>
                <a:gd name="T7" fmla="*/ 17 h 34"/>
                <a:gd name="T8" fmla="*/ 58 w 64"/>
                <a:gd name="T9" fmla="*/ 18 h 34"/>
                <a:gd name="T10" fmla="*/ 59 w 64"/>
                <a:gd name="T11" fmla="*/ 20 h 34"/>
                <a:gd name="T12" fmla="*/ 61 w 64"/>
                <a:gd name="T13" fmla="*/ 21 h 34"/>
                <a:gd name="T14" fmla="*/ 58 w 64"/>
                <a:gd name="T15" fmla="*/ 23 h 34"/>
                <a:gd name="T16" fmla="*/ 56 w 64"/>
                <a:gd name="T17" fmla="*/ 24 h 34"/>
                <a:gd name="T18" fmla="*/ 53 w 64"/>
                <a:gd name="T19" fmla="*/ 24 h 34"/>
                <a:gd name="T20" fmla="*/ 52 w 64"/>
                <a:gd name="T21" fmla="*/ 23 h 34"/>
                <a:gd name="T22" fmla="*/ 50 w 64"/>
                <a:gd name="T23" fmla="*/ 21 h 34"/>
                <a:gd name="T24" fmla="*/ 48 w 64"/>
                <a:gd name="T25" fmla="*/ 20 h 34"/>
                <a:gd name="T26" fmla="*/ 49 w 64"/>
                <a:gd name="T27" fmla="*/ 18 h 34"/>
                <a:gd name="T28" fmla="*/ 42 w 64"/>
                <a:gd name="T29" fmla="*/ 15 h 34"/>
                <a:gd name="T30" fmla="*/ 41 w 64"/>
                <a:gd name="T31" fmla="*/ 13 h 34"/>
                <a:gd name="T32" fmla="*/ 43 w 64"/>
                <a:gd name="T33" fmla="*/ 8 h 34"/>
                <a:gd name="T34" fmla="*/ 45 w 64"/>
                <a:gd name="T35" fmla="*/ 6 h 34"/>
                <a:gd name="T36" fmla="*/ 44 w 64"/>
                <a:gd name="T37" fmla="*/ 5 h 34"/>
                <a:gd name="T38" fmla="*/ 41 w 64"/>
                <a:gd name="T39" fmla="*/ 4 h 34"/>
                <a:gd name="T40" fmla="*/ 39 w 64"/>
                <a:gd name="T41" fmla="*/ 1 h 34"/>
                <a:gd name="T42" fmla="*/ 39 w 64"/>
                <a:gd name="T43" fmla="*/ 1 h 34"/>
                <a:gd name="T44" fmla="*/ 38 w 64"/>
                <a:gd name="T45" fmla="*/ 0 h 34"/>
                <a:gd name="T46" fmla="*/ 33 w 64"/>
                <a:gd name="T47" fmla="*/ 7 h 34"/>
                <a:gd name="T48" fmla="*/ 30 w 64"/>
                <a:gd name="T49" fmla="*/ 8 h 34"/>
                <a:gd name="T50" fmla="*/ 13 w 64"/>
                <a:gd name="T51" fmla="*/ 12 h 34"/>
                <a:gd name="T52" fmla="*/ 0 w 64"/>
                <a:gd name="T53" fmla="*/ 15 h 34"/>
                <a:gd name="T54" fmla="*/ 0 w 64"/>
                <a:gd name="T55" fmla="*/ 31 h 34"/>
                <a:gd name="T56" fmla="*/ 1 w 64"/>
                <a:gd name="T57" fmla="*/ 32 h 34"/>
                <a:gd name="T58" fmla="*/ 25 w 64"/>
                <a:gd name="T59" fmla="*/ 25 h 34"/>
                <a:gd name="T60" fmla="*/ 29 w 64"/>
                <a:gd name="T61" fmla="*/ 26 h 34"/>
                <a:gd name="T62" fmla="*/ 35 w 64"/>
                <a:gd name="T63" fmla="*/ 24 h 34"/>
                <a:gd name="T64" fmla="*/ 38 w 64"/>
                <a:gd name="T65" fmla="*/ 27 h 34"/>
                <a:gd name="T66" fmla="*/ 39 w 64"/>
                <a:gd name="T67" fmla="*/ 28 h 34"/>
                <a:gd name="T68" fmla="*/ 42 w 64"/>
                <a:gd name="T69" fmla="*/ 31 h 34"/>
                <a:gd name="T70" fmla="*/ 42 w 64"/>
                <a:gd name="T71" fmla="*/ 34 h 34"/>
                <a:gd name="T72" fmla="*/ 46 w 64"/>
                <a:gd name="T73" fmla="*/ 32 h 34"/>
                <a:gd name="T74" fmla="*/ 49 w 64"/>
                <a:gd name="T75" fmla="*/ 28 h 34"/>
                <a:gd name="T76" fmla="*/ 51 w 64"/>
                <a:gd name="T77" fmla="*/ 29 h 34"/>
                <a:gd name="T78" fmla="*/ 54 w 64"/>
                <a:gd name="T79" fmla="*/ 30 h 34"/>
                <a:gd name="T80" fmla="*/ 56 w 64"/>
                <a:gd name="T81" fmla="*/ 27 h 34"/>
                <a:gd name="T82" fmla="*/ 57 w 64"/>
                <a:gd name="T83" fmla="*/ 27 h 34"/>
                <a:gd name="T84" fmla="*/ 59 w 64"/>
                <a:gd name="T85" fmla="*/ 25 h 34"/>
                <a:gd name="T86" fmla="*/ 61 w 64"/>
                <a:gd name="T87" fmla="*/ 25 h 34"/>
                <a:gd name="T88" fmla="*/ 63 w 64"/>
                <a:gd name="T89" fmla="*/ 24 h 34"/>
                <a:gd name="T90" fmla="*/ 63 w 64"/>
                <a:gd name="T91" fmla="*/ 28 h 34"/>
                <a:gd name="T92" fmla="*/ 63 w 64"/>
                <a:gd name="T93" fmla="*/ 27 h 34"/>
                <a:gd name="T94" fmla="*/ 62 w 64"/>
                <a:gd name="T95"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34">
                  <a:moveTo>
                    <a:pt x="62" y="20"/>
                  </a:moveTo>
                  <a:cubicBezTo>
                    <a:pt x="60" y="18"/>
                    <a:pt x="60" y="17"/>
                    <a:pt x="59" y="16"/>
                  </a:cubicBezTo>
                  <a:cubicBezTo>
                    <a:pt x="57" y="16"/>
                    <a:pt x="55" y="15"/>
                    <a:pt x="55" y="16"/>
                  </a:cubicBezTo>
                  <a:cubicBezTo>
                    <a:pt x="55" y="17"/>
                    <a:pt x="55" y="17"/>
                    <a:pt x="56" y="17"/>
                  </a:cubicBezTo>
                  <a:cubicBezTo>
                    <a:pt x="58" y="17"/>
                    <a:pt x="58" y="17"/>
                    <a:pt x="58" y="18"/>
                  </a:cubicBezTo>
                  <a:cubicBezTo>
                    <a:pt x="58" y="19"/>
                    <a:pt x="59" y="20"/>
                    <a:pt x="59" y="20"/>
                  </a:cubicBezTo>
                  <a:cubicBezTo>
                    <a:pt x="60" y="20"/>
                    <a:pt x="61" y="20"/>
                    <a:pt x="61" y="21"/>
                  </a:cubicBezTo>
                  <a:cubicBezTo>
                    <a:pt x="60" y="22"/>
                    <a:pt x="59" y="22"/>
                    <a:pt x="58" y="23"/>
                  </a:cubicBezTo>
                  <a:cubicBezTo>
                    <a:pt x="58" y="24"/>
                    <a:pt x="57" y="25"/>
                    <a:pt x="56" y="24"/>
                  </a:cubicBezTo>
                  <a:cubicBezTo>
                    <a:pt x="55" y="24"/>
                    <a:pt x="54" y="23"/>
                    <a:pt x="53" y="24"/>
                  </a:cubicBezTo>
                  <a:cubicBezTo>
                    <a:pt x="53" y="25"/>
                    <a:pt x="53" y="25"/>
                    <a:pt x="52" y="23"/>
                  </a:cubicBezTo>
                  <a:cubicBezTo>
                    <a:pt x="51" y="22"/>
                    <a:pt x="51" y="21"/>
                    <a:pt x="50" y="21"/>
                  </a:cubicBezTo>
                  <a:cubicBezTo>
                    <a:pt x="48" y="21"/>
                    <a:pt x="47" y="21"/>
                    <a:pt x="48" y="20"/>
                  </a:cubicBezTo>
                  <a:cubicBezTo>
                    <a:pt x="49" y="19"/>
                    <a:pt x="50" y="19"/>
                    <a:pt x="49" y="18"/>
                  </a:cubicBezTo>
                  <a:cubicBezTo>
                    <a:pt x="48" y="17"/>
                    <a:pt x="44" y="15"/>
                    <a:pt x="42" y="15"/>
                  </a:cubicBezTo>
                  <a:cubicBezTo>
                    <a:pt x="41" y="14"/>
                    <a:pt x="40" y="15"/>
                    <a:pt x="41" y="13"/>
                  </a:cubicBezTo>
                  <a:cubicBezTo>
                    <a:pt x="42" y="11"/>
                    <a:pt x="41" y="9"/>
                    <a:pt x="43" y="8"/>
                  </a:cubicBezTo>
                  <a:cubicBezTo>
                    <a:pt x="44" y="8"/>
                    <a:pt x="45" y="7"/>
                    <a:pt x="45" y="6"/>
                  </a:cubicBezTo>
                  <a:cubicBezTo>
                    <a:pt x="45" y="5"/>
                    <a:pt x="45" y="4"/>
                    <a:pt x="44" y="5"/>
                  </a:cubicBezTo>
                  <a:cubicBezTo>
                    <a:pt x="43" y="5"/>
                    <a:pt x="42" y="6"/>
                    <a:pt x="41" y="4"/>
                  </a:cubicBezTo>
                  <a:cubicBezTo>
                    <a:pt x="40" y="2"/>
                    <a:pt x="40" y="1"/>
                    <a:pt x="39" y="1"/>
                  </a:cubicBezTo>
                  <a:cubicBezTo>
                    <a:pt x="39" y="1"/>
                    <a:pt x="39" y="1"/>
                    <a:pt x="39" y="1"/>
                  </a:cubicBezTo>
                  <a:cubicBezTo>
                    <a:pt x="38" y="1"/>
                    <a:pt x="38" y="0"/>
                    <a:pt x="38" y="0"/>
                  </a:cubicBezTo>
                  <a:cubicBezTo>
                    <a:pt x="38" y="0"/>
                    <a:pt x="34" y="5"/>
                    <a:pt x="33" y="7"/>
                  </a:cubicBezTo>
                  <a:cubicBezTo>
                    <a:pt x="32" y="8"/>
                    <a:pt x="32" y="8"/>
                    <a:pt x="30" y="8"/>
                  </a:cubicBezTo>
                  <a:cubicBezTo>
                    <a:pt x="27" y="9"/>
                    <a:pt x="13" y="12"/>
                    <a:pt x="13" y="12"/>
                  </a:cubicBezTo>
                  <a:cubicBezTo>
                    <a:pt x="13" y="12"/>
                    <a:pt x="0" y="16"/>
                    <a:pt x="0" y="15"/>
                  </a:cubicBezTo>
                  <a:cubicBezTo>
                    <a:pt x="0" y="31"/>
                    <a:pt x="0" y="31"/>
                    <a:pt x="0" y="31"/>
                  </a:cubicBezTo>
                  <a:cubicBezTo>
                    <a:pt x="0" y="31"/>
                    <a:pt x="0" y="32"/>
                    <a:pt x="1" y="32"/>
                  </a:cubicBezTo>
                  <a:cubicBezTo>
                    <a:pt x="1" y="31"/>
                    <a:pt x="24" y="26"/>
                    <a:pt x="25" y="25"/>
                  </a:cubicBezTo>
                  <a:cubicBezTo>
                    <a:pt x="27" y="25"/>
                    <a:pt x="29" y="25"/>
                    <a:pt x="29" y="26"/>
                  </a:cubicBezTo>
                  <a:cubicBezTo>
                    <a:pt x="30" y="26"/>
                    <a:pt x="34" y="23"/>
                    <a:pt x="35" y="24"/>
                  </a:cubicBezTo>
                  <a:cubicBezTo>
                    <a:pt x="36" y="24"/>
                    <a:pt x="37" y="26"/>
                    <a:pt x="38" y="27"/>
                  </a:cubicBezTo>
                  <a:cubicBezTo>
                    <a:pt x="38" y="27"/>
                    <a:pt x="38" y="27"/>
                    <a:pt x="39" y="28"/>
                  </a:cubicBezTo>
                  <a:cubicBezTo>
                    <a:pt x="40" y="30"/>
                    <a:pt x="41" y="28"/>
                    <a:pt x="42" y="31"/>
                  </a:cubicBezTo>
                  <a:cubicBezTo>
                    <a:pt x="42" y="33"/>
                    <a:pt x="40" y="33"/>
                    <a:pt x="42" y="34"/>
                  </a:cubicBezTo>
                  <a:cubicBezTo>
                    <a:pt x="44" y="34"/>
                    <a:pt x="44" y="34"/>
                    <a:pt x="46" y="32"/>
                  </a:cubicBezTo>
                  <a:cubicBezTo>
                    <a:pt x="48" y="30"/>
                    <a:pt x="46" y="28"/>
                    <a:pt x="49" y="28"/>
                  </a:cubicBezTo>
                  <a:cubicBezTo>
                    <a:pt x="51" y="27"/>
                    <a:pt x="51" y="28"/>
                    <a:pt x="51" y="29"/>
                  </a:cubicBezTo>
                  <a:cubicBezTo>
                    <a:pt x="51" y="30"/>
                    <a:pt x="53" y="31"/>
                    <a:pt x="54" y="30"/>
                  </a:cubicBezTo>
                  <a:cubicBezTo>
                    <a:pt x="54" y="28"/>
                    <a:pt x="56" y="27"/>
                    <a:pt x="56" y="27"/>
                  </a:cubicBezTo>
                  <a:cubicBezTo>
                    <a:pt x="56" y="27"/>
                    <a:pt x="56" y="28"/>
                    <a:pt x="57" y="27"/>
                  </a:cubicBezTo>
                  <a:cubicBezTo>
                    <a:pt x="58" y="25"/>
                    <a:pt x="58" y="25"/>
                    <a:pt x="59" y="25"/>
                  </a:cubicBezTo>
                  <a:cubicBezTo>
                    <a:pt x="61" y="26"/>
                    <a:pt x="61" y="26"/>
                    <a:pt x="61" y="25"/>
                  </a:cubicBezTo>
                  <a:cubicBezTo>
                    <a:pt x="61" y="24"/>
                    <a:pt x="62" y="23"/>
                    <a:pt x="63" y="24"/>
                  </a:cubicBezTo>
                  <a:cubicBezTo>
                    <a:pt x="63" y="25"/>
                    <a:pt x="62" y="27"/>
                    <a:pt x="63" y="28"/>
                  </a:cubicBezTo>
                  <a:cubicBezTo>
                    <a:pt x="63" y="29"/>
                    <a:pt x="63" y="28"/>
                    <a:pt x="63" y="27"/>
                  </a:cubicBezTo>
                  <a:cubicBezTo>
                    <a:pt x="64" y="25"/>
                    <a:pt x="63" y="23"/>
                    <a:pt x="62" y="2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4" name="Freeform 43">
              <a:extLst>
                <a:ext uri="{FF2B5EF4-FFF2-40B4-BE49-F238E27FC236}">
                  <a16:creationId xmlns:a16="http://schemas.microsoft.com/office/drawing/2014/main" id="{3788506D-390D-403B-A2CC-3A172D130ECC}"/>
                </a:ext>
              </a:extLst>
            </p:cNvPr>
            <p:cNvSpPr>
              <a:spLocks/>
            </p:cNvSpPr>
            <p:nvPr/>
          </p:nvSpPr>
          <p:spPr bwMode="auto">
            <a:xfrm>
              <a:off x="5572552" y="1899759"/>
              <a:ext cx="53737" cy="96528"/>
            </a:xfrm>
            <a:custGeom>
              <a:avLst/>
              <a:gdLst>
                <a:gd name="T0" fmla="*/ 8 w 10"/>
                <a:gd name="T1" fmla="*/ 7 h 18"/>
                <a:gd name="T2" fmla="*/ 9 w 10"/>
                <a:gd name="T3" fmla="*/ 4 h 18"/>
                <a:gd name="T4" fmla="*/ 6 w 10"/>
                <a:gd name="T5" fmla="*/ 1 h 18"/>
                <a:gd name="T6" fmla="*/ 0 w 10"/>
                <a:gd name="T7" fmla="*/ 3 h 18"/>
                <a:gd name="T8" fmla="*/ 1 w 10"/>
                <a:gd name="T9" fmla="*/ 6 h 18"/>
                <a:gd name="T10" fmla="*/ 3 w 10"/>
                <a:gd name="T11" fmla="*/ 18 h 18"/>
                <a:gd name="T12" fmla="*/ 8 w 10"/>
                <a:gd name="T13" fmla="*/ 16 h 18"/>
                <a:gd name="T14" fmla="*/ 10 w 10"/>
                <a:gd name="T15" fmla="*/ 13 h 18"/>
                <a:gd name="T16" fmla="*/ 8 w 10"/>
                <a:gd name="T17"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8">
                  <a:moveTo>
                    <a:pt x="8" y="7"/>
                  </a:moveTo>
                  <a:cubicBezTo>
                    <a:pt x="8" y="6"/>
                    <a:pt x="8" y="4"/>
                    <a:pt x="9" y="4"/>
                  </a:cubicBezTo>
                  <a:cubicBezTo>
                    <a:pt x="8" y="3"/>
                    <a:pt x="7" y="1"/>
                    <a:pt x="6" y="1"/>
                  </a:cubicBezTo>
                  <a:cubicBezTo>
                    <a:pt x="5" y="0"/>
                    <a:pt x="1" y="2"/>
                    <a:pt x="0" y="3"/>
                  </a:cubicBezTo>
                  <a:cubicBezTo>
                    <a:pt x="0" y="4"/>
                    <a:pt x="1" y="5"/>
                    <a:pt x="1" y="6"/>
                  </a:cubicBezTo>
                  <a:cubicBezTo>
                    <a:pt x="1" y="6"/>
                    <a:pt x="3" y="13"/>
                    <a:pt x="3" y="18"/>
                  </a:cubicBezTo>
                  <a:cubicBezTo>
                    <a:pt x="5" y="17"/>
                    <a:pt x="7" y="16"/>
                    <a:pt x="8" y="16"/>
                  </a:cubicBezTo>
                  <a:cubicBezTo>
                    <a:pt x="9" y="16"/>
                    <a:pt x="9" y="15"/>
                    <a:pt x="10" y="13"/>
                  </a:cubicBezTo>
                  <a:cubicBezTo>
                    <a:pt x="10" y="11"/>
                    <a:pt x="8" y="9"/>
                    <a:pt x="8" y="7"/>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5" name="Freeform 44">
              <a:extLst>
                <a:ext uri="{FF2B5EF4-FFF2-40B4-BE49-F238E27FC236}">
                  <a16:creationId xmlns:a16="http://schemas.microsoft.com/office/drawing/2014/main" id="{9E08E9C4-94E4-4626-B9B6-3B691EC91773}"/>
                </a:ext>
              </a:extLst>
            </p:cNvPr>
            <p:cNvSpPr>
              <a:spLocks/>
            </p:cNvSpPr>
            <p:nvPr/>
          </p:nvSpPr>
          <p:spPr bwMode="auto">
            <a:xfrm>
              <a:off x="5417311" y="1910706"/>
              <a:ext cx="172159" cy="172159"/>
            </a:xfrm>
            <a:custGeom>
              <a:avLst/>
              <a:gdLst>
                <a:gd name="T0" fmla="*/ 1 w 32"/>
                <a:gd name="T1" fmla="*/ 11 h 32"/>
                <a:gd name="T2" fmla="*/ 2 w 32"/>
                <a:gd name="T3" fmla="*/ 16 h 32"/>
                <a:gd name="T4" fmla="*/ 3 w 32"/>
                <a:gd name="T5" fmla="*/ 23 h 32"/>
                <a:gd name="T6" fmla="*/ 4 w 32"/>
                <a:gd name="T7" fmla="*/ 25 h 32"/>
                <a:gd name="T8" fmla="*/ 4 w 32"/>
                <a:gd name="T9" fmla="*/ 27 h 32"/>
                <a:gd name="T10" fmla="*/ 2 w 32"/>
                <a:gd name="T11" fmla="*/ 30 h 32"/>
                <a:gd name="T12" fmla="*/ 4 w 32"/>
                <a:gd name="T13" fmla="*/ 32 h 32"/>
                <a:gd name="T14" fmla="*/ 7 w 32"/>
                <a:gd name="T15" fmla="*/ 29 h 32"/>
                <a:gd name="T16" fmla="*/ 14 w 32"/>
                <a:gd name="T17" fmla="*/ 23 h 32"/>
                <a:gd name="T18" fmla="*/ 26 w 32"/>
                <a:gd name="T19" fmla="*/ 19 h 32"/>
                <a:gd name="T20" fmla="*/ 32 w 32"/>
                <a:gd name="T21" fmla="*/ 16 h 32"/>
                <a:gd name="T22" fmla="*/ 30 w 32"/>
                <a:gd name="T23" fmla="*/ 4 h 32"/>
                <a:gd name="T24" fmla="*/ 29 w 32"/>
                <a:gd name="T25" fmla="*/ 1 h 32"/>
                <a:gd name="T26" fmla="*/ 29 w 32"/>
                <a:gd name="T27" fmla="*/ 1 h 32"/>
                <a:gd name="T28" fmla="*/ 25 w 32"/>
                <a:gd name="T29" fmla="*/ 0 h 32"/>
                <a:gd name="T30" fmla="*/ 1 w 32"/>
                <a:gd name="T31" fmla="*/ 7 h 32"/>
                <a:gd name="T32" fmla="*/ 0 w 32"/>
                <a:gd name="T33" fmla="*/ 7 h 32"/>
                <a:gd name="T34" fmla="*/ 0 w 32"/>
                <a:gd name="T35" fmla="*/ 7 h 32"/>
                <a:gd name="T36" fmla="*/ 1 w 32"/>
                <a:gd name="T3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32">
                  <a:moveTo>
                    <a:pt x="1" y="11"/>
                  </a:moveTo>
                  <a:cubicBezTo>
                    <a:pt x="1" y="11"/>
                    <a:pt x="1" y="14"/>
                    <a:pt x="2" y="16"/>
                  </a:cubicBezTo>
                  <a:cubicBezTo>
                    <a:pt x="3" y="18"/>
                    <a:pt x="3" y="21"/>
                    <a:pt x="3" y="23"/>
                  </a:cubicBezTo>
                  <a:cubicBezTo>
                    <a:pt x="3" y="24"/>
                    <a:pt x="4" y="24"/>
                    <a:pt x="4" y="25"/>
                  </a:cubicBezTo>
                  <a:cubicBezTo>
                    <a:pt x="5" y="25"/>
                    <a:pt x="5" y="27"/>
                    <a:pt x="4" y="27"/>
                  </a:cubicBezTo>
                  <a:cubicBezTo>
                    <a:pt x="3" y="28"/>
                    <a:pt x="2" y="29"/>
                    <a:pt x="2" y="30"/>
                  </a:cubicBezTo>
                  <a:cubicBezTo>
                    <a:pt x="2" y="31"/>
                    <a:pt x="3" y="32"/>
                    <a:pt x="4" y="32"/>
                  </a:cubicBezTo>
                  <a:cubicBezTo>
                    <a:pt x="5" y="31"/>
                    <a:pt x="6" y="31"/>
                    <a:pt x="7" y="29"/>
                  </a:cubicBezTo>
                  <a:cubicBezTo>
                    <a:pt x="8" y="28"/>
                    <a:pt x="11" y="25"/>
                    <a:pt x="14" y="23"/>
                  </a:cubicBezTo>
                  <a:cubicBezTo>
                    <a:pt x="17" y="21"/>
                    <a:pt x="24" y="19"/>
                    <a:pt x="26" y="19"/>
                  </a:cubicBezTo>
                  <a:cubicBezTo>
                    <a:pt x="27" y="18"/>
                    <a:pt x="30" y="17"/>
                    <a:pt x="32" y="16"/>
                  </a:cubicBezTo>
                  <a:cubicBezTo>
                    <a:pt x="32" y="11"/>
                    <a:pt x="30" y="4"/>
                    <a:pt x="30" y="4"/>
                  </a:cubicBezTo>
                  <a:cubicBezTo>
                    <a:pt x="30" y="3"/>
                    <a:pt x="29" y="2"/>
                    <a:pt x="29" y="1"/>
                  </a:cubicBezTo>
                  <a:cubicBezTo>
                    <a:pt x="29" y="1"/>
                    <a:pt x="29" y="1"/>
                    <a:pt x="29" y="1"/>
                  </a:cubicBezTo>
                  <a:cubicBezTo>
                    <a:pt x="29" y="0"/>
                    <a:pt x="27" y="0"/>
                    <a:pt x="25" y="0"/>
                  </a:cubicBezTo>
                  <a:cubicBezTo>
                    <a:pt x="24" y="1"/>
                    <a:pt x="1" y="6"/>
                    <a:pt x="1" y="7"/>
                  </a:cubicBezTo>
                  <a:cubicBezTo>
                    <a:pt x="1" y="7"/>
                    <a:pt x="0" y="7"/>
                    <a:pt x="0" y="7"/>
                  </a:cubicBezTo>
                  <a:cubicBezTo>
                    <a:pt x="0" y="7"/>
                    <a:pt x="0" y="7"/>
                    <a:pt x="0" y="7"/>
                  </a:cubicBezTo>
                  <a:cubicBezTo>
                    <a:pt x="0" y="7"/>
                    <a:pt x="1" y="10"/>
                    <a:pt x="1" y="11"/>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6" name="Freeform 45">
              <a:extLst>
                <a:ext uri="{FF2B5EF4-FFF2-40B4-BE49-F238E27FC236}">
                  <a16:creationId xmlns:a16="http://schemas.microsoft.com/office/drawing/2014/main" id="{92EB267C-3B0C-4BE3-BD55-D026529E194F}"/>
                </a:ext>
              </a:extLst>
            </p:cNvPr>
            <p:cNvSpPr>
              <a:spLocks/>
            </p:cNvSpPr>
            <p:nvPr/>
          </p:nvSpPr>
          <p:spPr bwMode="auto">
            <a:xfrm>
              <a:off x="4843118" y="1582311"/>
              <a:ext cx="751328" cy="559266"/>
            </a:xfrm>
            <a:custGeom>
              <a:avLst/>
              <a:gdLst>
                <a:gd name="T0" fmla="*/ 135 w 140"/>
                <a:gd name="T1" fmla="*/ 84 h 104"/>
                <a:gd name="T2" fmla="*/ 130 w 140"/>
                <a:gd name="T3" fmla="*/ 89 h 104"/>
                <a:gd name="T4" fmla="*/ 132 w 140"/>
                <a:gd name="T5" fmla="*/ 83 h 104"/>
                <a:gd name="T6" fmla="*/ 122 w 140"/>
                <a:gd name="T7" fmla="*/ 89 h 104"/>
                <a:gd name="T8" fmla="*/ 114 w 140"/>
                <a:gd name="T9" fmla="*/ 93 h 104"/>
                <a:gd name="T10" fmla="*/ 109 w 140"/>
                <a:gd name="T11" fmla="*/ 94 h 104"/>
                <a:gd name="T12" fmla="*/ 109 w 140"/>
                <a:gd name="T13" fmla="*/ 91 h 104"/>
                <a:gd name="T14" fmla="*/ 111 w 140"/>
                <a:gd name="T15" fmla="*/ 86 h 104"/>
                <a:gd name="T16" fmla="*/ 109 w 140"/>
                <a:gd name="T17" fmla="*/ 77 h 104"/>
                <a:gd name="T18" fmla="*/ 107 w 140"/>
                <a:gd name="T19" fmla="*/ 68 h 104"/>
                <a:gd name="T20" fmla="*/ 107 w 140"/>
                <a:gd name="T21" fmla="*/ 67 h 104"/>
                <a:gd name="T22" fmla="*/ 105 w 140"/>
                <a:gd name="T23" fmla="*/ 40 h 104"/>
                <a:gd name="T24" fmla="*/ 100 w 140"/>
                <a:gd name="T25" fmla="*/ 33 h 104"/>
                <a:gd name="T26" fmla="*/ 98 w 140"/>
                <a:gd name="T27" fmla="*/ 22 h 104"/>
                <a:gd name="T28" fmla="*/ 96 w 140"/>
                <a:gd name="T29" fmla="*/ 12 h 104"/>
                <a:gd name="T30" fmla="*/ 94 w 140"/>
                <a:gd name="T31" fmla="*/ 4 h 104"/>
                <a:gd name="T32" fmla="*/ 69 w 140"/>
                <a:gd name="T33" fmla="*/ 5 h 104"/>
                <a:gd name="T34" fmla="*/ 51 w 140"/>
                <a:gd name="T35" fmla="*/ 27 h 104"/>
                <a:gd name="T36" fmla="*/ 48 w 140"/>
                <a:gd name="T37" fmla="*/ 32 h 104"/>
                <a:gd name="T38" fmla="*/ 52 w 140"/>
                <a:gd name="T39" fmla="*/ 33 h 104"/>
                <a:gd name="T40" fmla="*/ 54 w 140"/>
                <a:gd name="T41" fmla="*/ 34 h 104"/>
                <a:gd name="T42" fmla="*/ 52 w 140"/>
                <a:gd name="T43" fmla="*/ 37 h 104"/>
                <a:gd name="T44" fmla="*/ 54 w 140"/>
                <a:gd name="T45" fmla="*/ 43 h 104"/>
                <a:gd name="T46" fmla="*/ 50 w 140"/>
                <a:gd name="T47" fmla="*/ 46 h 104"/>
                <a:gd name="T48" fmla="*/ 48 w 140"/>
                <a:gd name="T49" fmla="*/ 48 h 104"/>
                <a:gd name="T50" fmla="*/ 44 w 140"/>
                <a:gd name="T51" fmla="*/ 52 h 104"/>
                <a:gd name="T52" fmla="*/ 41 w 140"/>
                <a:gd name="T53" fmla="*/ 53 h 104"/>
                <a:gd name="T54" fmla="*/ 34 w 140"/>
                <a:gd name="T55" fmla="*/ 55 h 104"/>
                <a:gd name="T56" fmla="*/ 29 w 140"/>
                <a:gd name="T57" fmla="*/ 54 h 104"/>
                <a:gd name="T58" fmla="*/ 8 w 140"/>
                <a:gd name="T59" fmla="*/ 60 h 104"/>
                <a:gd name="T60" fmla="*/ 11 w 140"/>
                <a:gd name="T61" fmla="*/ 69 h 104"/>
                <a:gd name="T62" fmla="*/ 13 w 140"/>
                <a:gd name="T63" fmla="*/ 70 h 104"/>
                <a:gd name="T64" fmla="*/ 4 w 140"/>
                <a:gd name="T65" fmla="*/ 82 h 104"/>
                <a:gd name="T66" fmla="*/ 1 w 140"/>
                <a:gd name="T67" fmla="*/ 91 h 104"/>
                <a:gd name="T68" fmla="*/ 76 w 140"/>
                <a:gd name="T69" fmla="*/ 77 h 104"/>
                <a:gd name="T70" fmla="*/ 85 w 140"/>
                <a:gd name="T71" fmla="*/ 87 h 104"/>
                <a:gd name="T72" fmla="*/ 93 w 140"/>
                <a:gd name="T73" fmla="*/ 90 h 104"/>
                <a:gd name="T74" fmla="*/ 107 w 140"/>
                <a:gd name="T75" fmla="*/ 95 h 104"/>
                <a:gd name="T76" fmla="*/ 105 w 140"/>
                <a:gd name="T77" fmla="*/ 102 h 104"/>
                <a:gd name="T78" fmla="*/ 119 w 140"/>
                <a:gd name="T79" fmla="*/ 98 h 104"/>
                <a:gd name="T80" fmla="*/ 135 w 140"/>
                <a:gd name="T81" fmla="*/ 8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0" h="104">
                  <a:moveTo>
                    <a:pt x="139" y="84"/>
                  </a:moveTo>
                  <a:cubicBezTo>
                    <a:pt x="138" y="83"/>
                    <a:pt x="137" y="85"/>
                    <a:pt x="135" y="84"/>
                  </a:cubicBezTo>
                  <a:cubicBezTo>
                    <a:pt x="134" y="83"/>
                    <a:pt x="134" y="85"/>
                    <a:pt x="133" y="86"/>
                  </a:cubicBezTo>
                  <a:cubicBezTo>
                    <a:pt x="133" y="86"/>
                    <a:pt x="131" y="89"/>
                    <a:pt x="130" y="89"/>
                  </a:cubicBezTo>
                  <a:cubicBezTo>
                    <a:pt x="130" y="88"/>
                    <a:pt x="131" y="87"/>
                    <a:pt x="132" y="85"/>
                  </a:cubicBezTo>
                  <a:cubicBezTo>
                    <a:pt x="133" y="84"/>
                    <a:pt x="132" y="82"/>
                    <a:pt x="132" y="83"/>
                  </a:cubicBezTo>
                  <a:cubicBezTo>
                    <a:pt x="131" y="85"/>
                    <a:pt x="129" y="87"/>
                    <a:pt x="128" y="88"/>
                  </a:cubicBezTo>
                  <a:cubicBezTo>
                    <a:pt x="126" y="89"/>
                    <a:pt x="124" y="89"/>
                    <a:pt x="122" y="89"/>
                  </a:cubicBezTo>
                  <a:cubicBezTo>
                    <a:pt x="121" y="89"/>
                    <a:pt x="119" y="90"/>
                    <a:pt x="119" y="91"/>
                  </a:cubicBezTo>
                  <a:cubicBezTo>
                    <a:pt x="118" y="93"/>
                    <a:pt x="116" y="93"/>
                    <a:pt x="114" y="93"/>
                  </a:cubicBezTo>
                  <a:cubicBezTo>
                    <a:pt x="113" y="93"/>
                    <a:pt x="112" y="95"/>
                    <a:pt x="111" y="95"/>
                  </a:cubicBezTo>
                  <a:cubicBezTo>
                    <a:pt x="109" y="96"/>
                    <a:pt x="108" y="96"/>
                    <a:pt x="109" y="94"/>
                  </a:cubicBezTo>
                  <a:cubicBezTo>
                    <a:pt x="110" y="94"/>
                    <a:pt x="110" y="94"/>
                    <a:pt x="111" y="93"/>
                  </a:cubicBezTo>
                  <a:cubicBezTo>
                    <a:pt x="110" y="93"/>
                    <a:pt x="109" y="92"/>
                    <a:pt x="109" y="91"/>
                  </a:cubicBezTo>
                  <a:cubicBezTo>
                    <a:pt x="109" y="90"/>
                    <a:pt x="110" y="89"/>
                    <a:pt x="111" y="88"/>
                  </a:cubicBezTo>
                  <a:cubicBezTo>
                    <a:pt x="112" y="88"/>
                    <a:pt x="112" y="86"/>
                    <a:pt x="111" y="86"/>
                  </a:cubicBezTo>
                  <a:cubicBezTo>
                    <a:pt x="111" y="85"/>
                    <a:pt x="110" y="85"/>
                    <a:pt x="110" y="84"/>
                  </a:cubicBezTo>
                  <a:cubicBezTo>
                    <a:pt x="110" y="82"/>
                    <a:pt x="110" y="79"/>
                    <a:pt x="109" y="77"/>
                  </a:cubicBezTo>
                  <a:cubicBezTo>
                    <a:pt x="108" y="75"/>
                    <a:pt x="108" y="72"/>
                    <a:pt x="108" y="72"/>
                  </a:cubicBezTo>
                  <a:cubicBezTo>
                    <a:pt x="108" y="71"/>
                    <a:pt x="107" y="68"/>
                    <a:pt x="107" y="68"/>
                  </a:cubicBezTo>
                  <a:cubicBezTo>
                    <a:pt x="107" y="68"/>
                    <a:pt x="107" y="68"/>
                    <a:pt x="107" y="68"/>
                  </a:cubicBezTo>
                  <a:cubicBezTo>
                    <a:pt x="107" y="68"/>
                    <a:pt x="107" y="67"/>
                    <a:pt x="107" y="67"/>
                  </a:cubicBezTo>
                  <a:cubicBezTo>
                    <a:pt x="107" y="51"/>
                    <a:pt x="107" y="51"/>
                    <a:pt x="107" y="51"/>
                  </a:cubicBezTo>
                  <a:cubicBezTo>
                    <a:pt x="107" y="51"/>
                    <a:pt x="105" y="43"/>
                    <a:pt x="105" y="40"/>
                  </a:cubicBezTo>
                  <a:cubicBezTo>
                    <a:pt x="104" y="37"/>
                    <a:pt x="103" y="34"/>
                    <a:pt x="102" y="33"/>
                  </a:cubicBezTo>
                  <a:cubicBezTo>
                    <a:pt x="102" y="31"/>
                    <a:pt x="102" y="33"/>
                    <a:pt x="100" y="33"/>
                  </a:cubicBezTo>
                  <a:cubicBezTo>
                    <a:pt x="99" y="32"/>
                    <a:pt x="99" y="29"/>
                    <a:pt x="99" y="28"/>
                  </a:cubicBezTo>
                  <a:cubicBezTo>
                    <a:pt x="99" y="27"/>
                    <a:pt x="98" y="24"/>
                    <a:pt x="98" y="22"/>
                  </a:cubicBezTo>
                  <a:cubicBezTo>
                    <a:pt x="97" y="20"/>
                    <a:pt x="98" y="19"/>
                    <a:pt x="98" y="17"/>
                  </a:cubicBezTo>
                  <a:cubicBezTo>
                    <a:pt x="98" y="16"/>
                    <a:pt x="97" y="13"/>
                    <a:pt x="96" y="12"/>
                  </a:cubicBezTo>
                  <a:cubicBezTo>
                    <a:pt x="96" y="11"/>
                    <a:pt x="95" y="11"/>
                    <a:pt x="94" y="9"/>
                  </a:cubicBezTo>
                  <a:cubicBezTo>
                    <a:pt x="94" y="7"/>
                    <a:pt x="94" y="5"/>
                    <a:pt x="94" y="4"/>
                  </a:cubicBezTo>
                  <a:cubicBezTo>
                    <a:pt x="93" y="4"/>
                    <a:pt x="93" y="1"/>
                    <a:pt x="93" y="0"/>
                  </a:cubicBezTo>
                  <a:cubicBezTo>
                    <a:pt x="81" y="3"/>
                    <a:pt x="69" y="5"/>
                    <a:pt x="69" y="5"/>
                  </a:cubicBezTo>
                  <a:cubicBezTo>
                    <a:pt x="67" y="6"/>
                    <a:pt x="56" y="20"/>
                    <a:pt x="56" y="22"/>
                  </a:cubicBezTo>
                  <a:cubicBezTo>
                    <a:pt x="56" y="24"/>
                    <a:pt x="53" y="26"/>
                    <a:pt x="51" y="27"/>
                  </a:cubicBezTo>
                  <a:cubicBezTo>
                    <a:pt x="52" y="28"/>
                    <a:pt x="52" y="28"/>
                    <a:pt x="52" y="28"/>
                  </a:cubicBezTo>
                  <a:cubicBezTo>
                    <a:pt x="51" y="28"/>
                    <a:pt x="48" y="31"/>
                    <a:pt x="48" y="32"/>
                  </a:cubicBezTo>
                  <a:cubicBezTo>
                    <a:pt x="48" y="32"/>
                    <a:pt x="50" y="33"/>
                    <a:pt x="51" y="32"/>
                  </a:cubicBezTo>
                  <a:cubicBezTo>
                    <a:pt x="51" y="32"/>
                    <a:pt x="52" y="32"/>
                    <a:pt x="52" y="33"/>
                  </a:cubicBezTo>
                  <a:cubicBezTo>
                    <a:pt x="52" y="34"/>
                    <a:pt x="52" y="34"/>
                    <a:pt x="53" y="33"/>
                  </a:cubicBezTo>
                  <a:cubicBezTo>
                    <a:pt x="54" y="33"/>
                    <a:pt x="55" y="33"/>
                    <a:pt x="54" y="34"/>
                  </a:cubicBezTo>
                  <a:cubicBezTo>
                    <a:pt x="53" y="34"/>
                    <a:pt x="52" y="36"/>
                    <a:pt x="52" y="36"/>
                  </a:cubicBezTo>
                  <a:cubicBezTo>
                    <a:pt x="53" y="36"/>
                    <a:pt x="52" y="36"/>
                    <a:pt x="52" y="37"/>
                  </a:cubicBezTo>
                  <a:cubicBezTo>
                    <a:pt x="52" y="38"/>
                    <a:pt x="52" y="39"/>
                    <a:pt x="53" y="40"/>
                  </a:cubicBezTo>
                  <a:cubicBezTo>
                    <a:pt x="53" y="41"/>
                    <a:pt x="54" y="42"/>
                    <a:pt x="54" y="43"/>
                  </a:cubicBezTo>
                  <a:cubicBezTo>
                    <a:pt x="54" y="44"/>
                    <a:pt x="54" y="45"/>
                    <a:pt x="53" y="45"/>
                  </a:cubicBezTo>
                  <a:cubicBezTo>
                    <a:pt x="52" y="45"/>
                    <a:pt x="51" y="45"/>
                    <a:pt x="50" y="46"/>
                  </a:cubicBezTo>
                  <a:cubicBezTo>
                    <a:pt x="50" y="46"/>
                    <a:pt x="50" y="47"/>
                    <a:pt x="49" y="47"/>
                  </a:cubicBezTo>
                  <a:cubicBezTo>
                    <a:pt x="49" y="48"/>
                    <a:pt x="48" y="48"/>
                    <a:pt x="48" y="48"/>
                  </a:cubicBezTo>
                  <a:cubicBezTo>
                    <a:pt x="47" y="49"/>
                    <a:pt x="47" y="50"/>
                    <a:pt x="46" y="51"/>
                  </a:cubicBezTo>
                  <a:cubicBezTo>
                    <a:pt x="45" y="51"/>
                    <a:pt x="44" y="52"/>
                    <a:pt x="44" y="52"/>
                  </a:cubicBezTo>
                  <a:cubicBezTo>
                    <a:pt x="44" y="53"/>
                    <a:pt x="44" y="54"/>
                    <a:pt x="43" y="53"/>
                  </a:cubicBezTo>
                  <a:cubicBezTo>
                    <a:pt x="42" y="53"/>
                    <a:pt x="42" y="53"/>
                    <a:pt x="41" y="53"/>
                  </a:cubicBezTo>
                  <a:cubicBezTo>
                    <a:pt x="39" y="53"/>
                    <a:pt x="38" y="53"/>
                    <a:pt x="37" y="54"/>
                  </a:cubicBezTo>
                  <a:cubicBezTo>
                    <a:pt x="36" y="54"/>
                    <a:pt x="34" y="55"/>
                    <a:pt x="34" y="55"/>
                  </a:cubicBezTo>
                  <a:cubicBezTo>
                    <a:pt x="33" y="56"/>
                    <a:pt x="32" y="56"/>
                    <a:pt x="32" y="56"/>
                  </a:cubicBezTo>
                  <a:cubicBezTo>
                    <a:pt x="31" y="55"/>
                    <a:pt x="30" y="54"/>
                    <a:pt x="29" y="54"/>
                  </a:cubicBezTo>
                  <a:cubicBezTo>
                    <a:pt x="28" y="54"/>
                    <a:pt x="17" y="54"/>
                    <a:pt x="10" y="59"/>
                  </a:cubicBezTo>
                  <a:cubicBezTo>
                    <a:pt x="9" y="59"/>
                    <a:pt x="9" y="60"/>
                    <a:pt x="8" y="60"/>
                  </a:cubicBezTo>
                  <a:cubicBezTo>
                    <a:pt x="8" y="62"/>
                    <a:pt x="9" y="63"/>
                    <a:pt x="9" y="64"/>
                  </a:cubicBezTo>
                  <a:cubicBezTo>
                    <a:pt x="9" y="66"/>
                    <a:pt x="11" y="68"/>
                    <a:pt x="11" y="69"/>
                  </a:cubicBezTo>
                  <a:cubicBezTo>
                    <a:pt x="12" y="69"/>
                    <a:pt x="12" y="69"/>
                    <a:pt x="12" y="69"/>
                  </a:cubicBezTo>
                  <a:cubicBezTo>
                    <a:pt x="12" y="69"/>
                    <a:pt x="13" y="69"/>
                    <a:pt x="13" y="70"/>
                  </a:cubicBezTo>
                  <a:cubicBezTo>
                    <a:pt x="13" y="70"/>
                    <a:pt x="13" y="72"/>
                    <a:pt x="11" y="73"/>
                  </a:cubicBezTo>
                  <a:cubicBezTo>
                    <a:pt x="10" y="74"/>
                    <a:pt x="6" y="80"/>
                    <a:pt x="4" y="82"/>
                  </a:cubicBezTo>
                  <a:cubicBezTo>
                    <a:pt x="4" y="82"/>
                    <a:pt x="2" y="84"/>
                    <a:pt x="0" y="86"/>
                  </a:cubicBezTo>
                  <a:cubicBezTo>
                    <a:pt x="1" y="91"/>
                    <a:pt x="1" y="91"/>
                    <a:pt x="1" y="91"/>
                  </a:cubicBezTo>
                  <a:cubicBezTo>
                    <a:pt x="1" y="91"/>
                    <a:pt x="70" y="78"/>
                    <a:pt x="71" y="78"/>
                  </a:cubicBezTo>
                  <a:cubicBezTo>
                    <a:pt x="73" y="77"/>
                    <a:pt x="74" y="75"/>
                    <a:pt x="76" y="77"/>
                  </a:cubicBezTo>
                  <a:cubicBezTo>
                    <a:pt x="79" y="79"/>
                    <a:pt x="80" y="79"/>
                    <a:pt x="82" y="79"/>
                  </a:cubicBezTo>
                  <a:cubicBezTo>
                    <a:pt x="83" y="79"/>
                    <a:pt x="84" y="85"/>
                    <a:pt x="85" y="87"/>
                  </a:cubicBezTo>
                  <a:cubicBezTo>
                    <a:pt x="86" y="88"/>
                    <a:pt x="86" y="87"/>
                    <a:pt x="88" y="87"/>
                  </a:cubicBezTo>
                  <a:cubicBezTo>
                    <a:pt x="91" y="88"/>
                    <a:pt x="91" y="88"/>
                    <a:pt x="93" y="90"/>
                  </a:cubicBezTo>
                  <a:cubicBezTo>
                    <a:pt x="94" y="91"/>
                    <a:pt x="103" y="93"/>
                    <a:pt x="104" y="93"/>
                  </a:cubicBezTo>
                  <a:cubicBezTo>
                    <a:pt x="106" y="93"/>
                    <a:pt x="106" y="94"/>
                    <a:pt x="107" y="95"/>
                  </a:cubicBezTo>
                  <a:cubicBezTo>
                    <a:pt x="107" y="96"/>
                    <a:pt x="106" y="99"/>
                    <a:pt x="106" y="99"/>
                  </a:cubicBezTo>
                  <a:cubicBezTo>
                    <a:pt x="106" y="100"/>
                    <a:pt x="105" y="101"/>
                    <a:pt x="105" y="102"/>
                  </a:cubicBezTo>
                  <a:cubicBezTo>
                    <a:pt x="106" y="102"/>
                    <a:pt x="105" y="104"/>
                    <a:pt x="108" y="103"/>
                  </a:cubicBezTo>
                  <a:cubicBezTo>
                    <a:pt x="110" y="103"/>
                    <a:pt x="115" y="99"/>
                    <a:pt x="119" y="98"/>
                  </a:cubicBezTo>
                  <a:cubicBezTo>
                    <a:pt x="123" y="96"/>
                    <a:pt x="126" y="93"/>
                    <a:pt x="130" y="92"/>
                  </a:cubicBezTo>
                  <a:cubicBezTo>
                    <a:pt x="133" y="90"/>
                    <a:pt x="133" y="89"/>
                    <a:pt x="135" y="88"/>
                  </a:cubicBezTo>
                  <a:cubicBezTo>
                    <a:pt x="137" y="87"/>
                    <a:pt x="140" y="84"/>
                    <a:pt x="139" y="84"/>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7" name="Freeform 46">
              <a:extLst>
                <a:ext uri="{FF2B5EF4-FFF2-40B4-BE49-F238E27FC236}">
                  <a16:creationId xmlns:a16="http://schemas.microsoft.com/office/drawing/2014/main" id="{6F375A15-EACA-4CE8-9C9B-601C2E6C9222}"/>
                </a:ext>
              </a:extLst>
            </p:cNvPr>
            <p:cNvSpPr>
              <a:spLocks/>
            </p:cNvSpPr>
            <p:nvPr/>
          </p:nvSpPr>
          <p:spPr bwMode="auto">
            <a:xfrm>
              <a:off x="5293914" y="2055996"/>
              <a:ext cx="150266" cy="305507"/>
            </a:xfrm>
            <a:custGeom>
              <a:avLst/>
              <a:gdLst>
                <a:gd name="T0" fmla="*/ 22 w 28"/>
                <a:gd name="T1" fmla="*/ 19 h 57"/>
                <a:gd name="T2" fmla="*/ 19 w 28"/>
                <a:gd name="T3" fmla="*/ 17 h 57"/>
                <a:gd name="T4" fmla="*/ 21 w 28"/>
                <a:gd name="T5" fmla="*/ 14 h 57"/>
                <a:gd name="T6" fmla="*/ 21 w 28"/>
                <a:gd name="T7" fmla="*/ 14 h 57"/>
                <a:gd name="T8" fmla="*/ 22 w 28"/>
                <a:gd name="T9" fmla="*/ 11 h 57"/>
                <a:gd name="T10" fmla="*/ 23 w 28"/>
                <a:gd name="T11" fmla="*/ 7 h 57"/>
                <a:gd name="T12" fmla="*/ 20 w 28"/>
                <a:gd name="T13" fmla="*/ 5 h 57"/>
                <a:gd name="T14" fmla="*/ 9 w 28"/>
                <a:gd name="T15" fmla="*/ 2 h 57"/>
                <a:gd name="T16" fmla="*/ 7 w 28"/>
                <a:gd name="T17" fmla="*/ 0 h 57"/>
                <a:gd name="T18" fmla="*/ 4 w 28"/>
                <a:gd name="T19" fmla="*/ 4 h 57"/>
                <a:gd name="T20" fmla="*/ 4 w 28"/>
                <a:gd name="T21" fmla="*/ 7 h 57"/>
                <a:gd name="T22" fmla="*/ 2 w 28"/>
                <a:gd name="T23" fmla="*/ 13 h 57"/>
                <a:gd name="T24" fmla="*/ 4 w 28"/>
                <a:gd name="T25" fmla="*/ 14 h 57"/>
                <a:gd name="T26" fmla="*/ 3 w 28"/>
                <a:gd name="T27" fmla="*/ 16 h 57"/>
                <a:gd name="T28" fmla="*/ 2 w 28"/>
                <a:gd name="T29" fmla="*/ 19 h 57"/>
                <a:gd name="T30" fmla="*/ 12 w 28"/>
                <a:gd name="T31" fmla="*/ 27 h 57"/>
                <a:gd name="T32" fmla="*/ 9 w 28"/>
                <a:gd name="T33" fmla="*/ 31 h 57"/>
                <a:gd name="T34" fmla="*/ 8 w 28"/>
                <a:gd name="T35" fmla="*/ 36 h 57"/>
                <a:gd name="T36" fmla="*/ 5 w 28"/>
                <a:gd name="T37" fmla="*/ 38 h 57"/>
                <a:gd name="T38" fmla="*/ 2 w 28"/>
                <a:gd name="T39" fmla="*/ 42 h 57"/>
                <a:gd name="T40" fmla="*/ 4 w 28"/>
                <a:gd name="T41" fmla="*/ 48 h 57"/>
                <a:gd name="T42" fmla="*/ 5 w 28"/>
                <a:gd name="T43" fmla="*/ 49 h 57"/>
                <a:gd name="T44" fmla="*/ 8 w 28"/>
                <a:gd name="T45" fmla="*/ 51 h 57"/>
                <a:gd name="T46" fmla="*/ 13 w 28"/>
                <a:gd name="T47" fmla="*/ 52 h 57"/>
                <a:gd name="T48" fmla="*/ 14 w 28"/>
                <a:gd name="T49" fmla="*/ 52 h 57"/>
                <a:gd name="T50" fmla="*/ 16 w 28"/>
                <a:gd name="T51" fmla="*/ 54 h 57"/>
                <a:gd name="T52" fmla="*/ 15 w 28"/>
                <a:gd name="T53" fmla="*/ 57 h 57"/>
                <a:gd name="T54" fmla="*/ 18 w 28"/>
                <a:gd name="T55" fmla="*/ 55 h 57"/>
                <a:gd name="T56" fmla="*/ 20 w 28"/>
                <a:gd name="T57" fmla="*/ 52 h 57"/>
                <a:gd name="T58" fmla="*/ 21 w 28"/>
                <a:gd name="T59" fmla="*/ 47 h 57"/>
                <a:gd name="T60" fmla="*/ 23 w 28"/>
                <a:gd name="T61" fmla="*/ 43 h 57"/>
                <a:gd name="T62" fmla="*/ 24 w 28"/>
                <a:gd name="T63" fmla="*/ 39 h 57"/>
                <a:gd name="T64" fmla="*/ 26 w 28"/>
                <a:gd name="T65" fmla="*/ 26 h 57"/>
                <a:gd name="T66" fmla="*/ 22 w 28"/>
                <a:gd name="T67" fmla="*/ 1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57">
                  <a:moveTo>
                    <a:pt x="22" y="19"/>
                  </a:moveTo>
                  <a:cubicBezTo>
                    <a:pt x="17" y="20"/>
                    <a:pt x="19" y="19"/>
                    <a:pt x="19" y="17"/>
                  </a:cubicBezTo>
                  <a:cubicBezTo>
                    <a:pt x="19" y="15"/>
                    <a:pt x="20" y="13"/>
                    <a:pt x="21" y="14"/>
                  </a:cubicBezTo>
                  <a:cubicBezTo>
                    <a:pt x="21" y="14"/>
                    <a:pt x="21" y="14"/>
                    <a:pt x="21" y="14"/>
                  </a:cubicBezTo>
                  <a:cubicBezTo>
                    <a:pt x="21" y="13"/>
                    <a:pt x="22" y="12"/>
                    <a:pt x="22" y="11"/>
                  </a:cubicBezTo>
                  <a:cubicBezTo>
                    <a:pt x="22" y="11"/>
                    <a:pt x="23" y="8"/>
                    <a:pt x="23" y="7"/>
                  </a:cubicBezTo>
                  <a:cubicBezTo>
                    <a:pt x="22" y="6"/>
                    <a:pt x="22" y="5"/>
                    <a:pt x="20" y="5"/>
                  </a:cubicBezTo>
                  <a:cubicBezTo>
                    <a:pt x="19" y="5"/>
                    <a:pt x="10" y="3"/>
                    <a:pt x="9" y="2"/>
                  </a:cubicBezTo>
                  <a:cubicBezTo>
                    <a:pt x="8" y="1"/>
                    <a:pt x="8" y="1"/>
                    <a:pt x="7" y="0"/>
                  </a:cubicBezTo>
                  <a:cubicBezTo>
                    <a:pt x="6" y="1"/>
                    <a:pt x="4" y="3"/>
                    <a:pt x="4" y="4"/>
                  </a:cubicBezTo>
                  <a:cubicBezTo>
                    <a:pt x="5" y="5"/>
                    <a:pt x="5" y="7"/>
                    <a:pt x="4" y="7"/>
                  </a:cubicBezTo>
                  <a:cubicBezTo>
                    <a:pt x="3" y="8"/>
                    <a:pt x="0" y="12"/>
                    <a:pt x="2" y="13"/>
                  </a:cubicBezTo>
                  <a:cubicBezTo>
                    <a:pt x="4" y="13"/>
                    <a:pt x="4" y="13"/>
                    <a:pt x="4" y="14"/>
                  </a:cubicBezTo>
                  <a:cubicBezTo>
                    <a:pt x="4" y="15"/>
                    <a:pt x="3" y="15"/>
                    <a:pt x="3" y="16"/>
                  </a:cubicBezTo>
                  <a:cubicBezTo>
                    <a:pt x="2" y="17"/>
                    <a:pt x="1" y="18"/>
                    <a:pt x="2" y="19"/>
                  </a:cubicBezTo>
                  <a:cubicBezTo>
                    <a:pt x="3" y="20"/>
                    <a:pt x="12" y="27"/>
                    <a:pt x="12" y="27"/>
                  </a:cubicBezTo>
                  <a:cubicBezTo>
                    <a:pt x="12" y="28"/>
                    <a:pt x="10" y="30"/>
                    <a:pt x="9" y="31"/>
                  </a:cubicBezTo>
                  <a:cubicBezTo>
                    <a:pt x="9" y="32"/>
                    <a:pt x="8" y="34"/>
                    <a:pt x="8" y="36"/>
                  </a:cubicBezTo>
                  <a:cubicBezTo>
                    <a:pt x="7" y="37"/>
                    <a:pt x="7" y="37"/>
                    <a:pt x="5" y="38"/>
                  </a:cubicBezTo>
                  <a:cubicBezTo>
                    <a:pt x="4" y="38"/>
                    <a:pt x="2" y="40"/>
                    <a:pt x="2" y="42"/>
                  </a:cubicBezTo>
                  <a:cubicBezTo>
                    <a:pt x="2" y="44"/>
                    <a:pt x="3" y="46"/>
                    <a:pt x="4" y="48"/>
                  </a:cubicBezTo>
                  <a:cubicBezTo>
                    <a:pt x="5" y="48"/>
                    <a:pt x="4" y="47"/>
                    <a:pt x="5" y="49"/>
                  </a:cubicBezTo>
                  <a:cubicBezTo>
                    <a:pt x="7" y="50"/>
                    <a:pt x="4" y="50"/>
                    <a:pt x="8" y="51"/>
                  </a:cubicBezTo>
                  <a:cubicBezTo>
                    <a:pt x="12" y="53"/>
                    <a:pt x="11" y="52"/>
                    <a:pt x="13" y="52"/>
                  </a:cubicBezTo>
                  <a:cubicBezTo>
                    <a:pt x="14" y="51"/>
                    <a:pt x="14" y="51"/>
                    <a:pt x="14" y="52"/>
                  </a:cubicBezTo>
                  <a:cubicBezTo>
                    <a:pt x="14" y="54"/>
                    <a:pt x="17" y="52"/>
                    <a:pt x="16" y="54"/>
                  </a:cubicBezTo>
                  <a:cubicBezTo>
                    <a:pt x="15" y="56"/>
                    <a:pt x="14" y="57"/>
                    <a:pt x="15" y="57"/>
                  </a:cubicBezTo>
                  <a:cubicBezTo>
                    <a:pt x="17" y="57"/>
                    <a:pt x="18" y="57"/>
                    <a:pt x="18" y="55"/>
                  </a:cubicBezTo>
                  <a:cubicBezTo>
                    <a:pt x="19" y="54"/>
                    <a:pt x="20" y="54"/>
                    <a:pt x="20" y="52"/>
                  </a:cubicBezTo>
                  <a:cubicBezTo>
                    <a:pt x="21" y="50"/>
                    <a:pt x="20" y="49"/>
                    <a:pt x="21" y="47"/>
                  </a:cubicBezTo>
                  <a:cubicBezTo>
                    <a:pt x="22" y="46"/>
                    <a:pt x="22" y="45"/>
                    <a:pt x="23" y="43"/>
                  </a:cubicBezTo>
                  <a:cubicBezTo>
                    <a:pt x="23" y="41"/>
                    <a:pt x="22" y="40"/>
                    <a:pt x="24" y="39"/>
                  </a:cubicBezTo>
                  <a:cubicBezTo>
                    <a:pt x="26" y="39"/>
                    <a:pt x="26" y="28"/>
                    <a:pt x="26" y="26"/>
                  </a:cubicBezTo>
                  <a:cubicBezTo>
                    <a:pt x="25" y="23"/>
                    <a:pt x="28" y="18"/>
                    <a:pt x="22" y="19"/>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8" name="Freeform 47">
              <a:extLst>
                <a:ext uri="{FF2B5EF4-FFF2-40B4-BE49-F238E27FC236}">
                  <a16:creationId xmlns:a16="http://schemas.microsoft.com/office/drawing/2014/main" id="{147FA3B6-1E74-4013-BDA4-601753CC190B}"/>
                </a:ext>
              </a:extLst>
            </p:cNvPr>
            <p:cNvSpPr>
              <a:spLocks/>
            </p:cNvSpPr>
            <p:nvPr/>
          </p:nvSpPr>
          <p:spPr bwMode="auto">
            <a:xfrm>
              <a:off x="5277992" y="2259998"/>
              <a:ext cx="106480" cy="182110"/>
            </a:xfrm>
            <a:custGeom>
              <a:avLst/>
              <a:gdLst>
                <a:gd name="T0" fmla="*/ 5 w 20"/>
                <a:gd name="T1" fmla="*/ 0 h 34"/>
                <a:gd name="T2" fmla="*/ 1 w 20"/>
                <a:gd name="T3" fmla="*/ 2 h 34"/>
                <a:gd name="T4" fmla="*/ 0 w 20"/>
                <a:gd name="T5" fmla="*/ 4 h 34"/>
                <a:gd name="T6" fmla="*/ 1 w 20"/>
                <a:gd name="T7" fmla="*/ 9 h 34"/>
                <a:gd name="T8" fmla="*/ 5 w 20"/>
                <a:gd name="T9" fmla="*/ 21 h 34"/>
                <a:gd name="T10" fmla="*/ 7 w 20"/>
                <a:gd name="T11" fmla="*/ 32 h 34"/>
                <a:gd name="T12" fmla="*/ 13 w 20"/>
                <a:gd name="T13" fmla="*/ 33 h 34"/>
                <a:gd name="T14" fmla="*/ 20 w 20"/>
                <a:gd name="T15" fmla="*/ 34 h 34"/>
                <a:gd name="T16" fmla="*/ 20 w 20"/>
                <a:gd name="T17" fmla="*/ 33 h 34"/>
                <a:gd name="T18" fmla="*/ 18 w 20"/>
                <a:gd name="T19" fmla="*/ 32 h 34"/>
                <a:gd name="T20" fmla="*/ 18 w 20"/>
                <a:gd name="T21" fmla="*/ 28 h 34"/>
                <a:gd name="T22" fmla="*/ 17 w 20"/>
                <a:gd name="T23" fmla="*/ 25 h 34"/>
                <a:gd name="T24" fmla="*/ 16 w 20"/>
                <a:gd name="T25" fmla="*/ 22 h 34"/>
                <a:gd name="T26" fmla="*/ 12 w 20"/>
                <a:gd name="T27" fmla="*/ 19 h 34"/>
                <a:gd name="T28" fmla="*/ 9 w 20"/>
                <a:gd name="T29" fmla="*/ 13 h 34"/>
                <a:gd name="T30" fmla="*/ 7 w 20"/>
                <a:gd name="T31" fmla="*/ 10 h 34"/>
                <a:gd name="T32" fmla="*/ 7 w 20"/>
                <a:gd name="T33" fmla="*/ 10 h 34"/>
                <a:gd name="T34" fmla="*/ 5 w 20"/>
                <a:gd name="T35" fmla="*/ 4 h 34"/>
                <a:gd name="T36" fmla="*/ 6 w 20"/>
                <a:gd name="T37" fmla="*/ 1 h 34"/>
                <a:gd name="T38" fmla="*/ 5 w 20"/>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34">
                  <a:moveTo>
                    <a:pt x="5" y="0"/>
                  </a:moveTo>
                  <a:cubicBezTo>
                    <a:pt x="3" y="0"/>
                    <a:pt x="2" y="1"/>
                    <a:pt x="1" y="2"/>
                  </a:cubicBezTo>
                  <a:cubicBezTo>
                    <a:pt x="1" y="2"/>
                    <a:pt x="0" y="4"/>
                    <a:pt x="0" y="4"/>
                  </a:cubicBezTo>
                  <a:cubicBezTo>
                    <a:pt x="0" y="5"/>
                    <a:pt x="0" y="7"/>
                    <a:pt x="1" y="9"/>
                  </a:cubicBezTo>
                  <a:cubicBezTo>
                    <a:pt x="3" y="12"/>
                    <a:pt x="5" y="18"/>
                    <a:pt x="5" y="21"/>
                  </a:cubicBezTo>
                  <a:cubicBezTo>
                    <a:pt x="5" y="23"/>
                    <a:pt x="6" y="31"/>
                    <a:pt x="7" y="32"/>
                  </a:cubicBezTo>
                  <a:cubicBezTo>
                    <a:pt x="7" y="33"/>
                    <a:pt x="9" y="33"/>
                    <a:pt x="13" y="33"/>
                  </a:cubicBezTo>
                  <a:cubicBezTo>
                    <a:pt x="16" y="33"/>
                    <a:pt x="18" y="34"/>
                    <a:pt x="20" y="34"/>
                  </a:cubicBezTo>
                  <a:cubicBezTo>
                    <a:pt x="20" y="34"/>
                    <a:pt x="20" y="34"/>
                    <a:pt x="20" y="33"/>
                  </a:cubicBezTo>
                  <a:cubicBezTo>
                    <a:pt x="20" y="32"/>
                    <a:pt x="20" y="33"/>
                    <a:pt x="18" y="32"/>
                  </a:cubicBezTo>
                  <a:cubicBezTo>
                    <a:pt x="17" y="31"/>
                    <a:pt x="20" y="30"/>
                    <a:pt x="18" y="28"/>
                  </a:cubicBezTo>
                  <a:cubicBezTo>
                    <a:pt x="15" y="26"/>
                    <a:pt x="17" y="26"/>
                    <a:pt x="17" y="25"/>
                  </a:cubicBezTo>
                  <a:cubicBezTo>
                    <a:pt x="17" y="25"/>
                    <a:pt x="17" y="23"/>
                    <a:pt x="16" y="22"/>
                  </a:cubicBezTo>
                  <a:cubicBezTo>
                    <a:pt x="15" y="21"/>
                    <a:pt x="13" y="20"/>
                    <a:pt x="12" y="19"/>
                  </a:cubicBezTo>
                  <a:cubicBezTo>
                    <a:pt x="12" y="19"/>
                    <a:pt x="11" y="15"/>
                    <a:pt x="9" y="13"/>
                  </a:cubicBezTo>
                  <a:cubicBezTo>
                    <a:pt x="7" y="12"/>
                    <a:pt x="6" y="11"/>
                    <a:pt x="7" y="10"/>
                  </a:cubicBezTo>
                  <a:cubicBezTo>
                    <a:pt x="7" y="10"/>
                    <a:pt x="7" y="10"/>
                    <a:pt x="7" y="10"/>
                  </a:cubicBezTo>
                  <a:cubicBezTo>
                    <a:pt x="6" y="8"/>
                    <a:pt x="5" y="6"/>
                    <a:pt x="5" y="4"/>
                  </a:cubicBezTo>
                  <a:cubicBezTo>
                    <a:pt x="5" y="3"/>
                    <a:pt x="5" y="2"/>
                    <a:pt x="6" y="1"/>
                  </a:cubicBezTo>
                  <a:cubicBezTo>
                    <a:pt x="6" y="1"/>
                    <a:pt x="6" y="0"/>
                    <a:pt x="5" y="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9" name="Freeform 48">
              <a:extLst>
                <a:ext uri="{FF2B5EF4-FFF2-40B4-BE49-F238E27FC236}">
                  <a16:creationId xmlns:a16="http://schemas.microsoft.com/office/drawing/2014/main" id="{7E3E615B-8D61-46E9-AB56-C0113CD4FD5D}"/>
                </a:ext>
              </a:extLst>
            </p:cNvPr>
            <p:cNvSpPr>
              <a:spLocks/>
            </p:cNvSpPr>
            <p:nvPr/>
          </p:nvSpPr>
          <p:spPr bwMode="auto">
            <a:xfrm>
              <a:off x="4778434" y="1985341"/>
              <a:ext cx="580164" cy="387108"/>
            </a:xfrm>
            <a:custGeom>
              <a:avLst/>
              <a:gdLst>
                <a:gd name="T0" fmla="*/ 93 w 108"/>
                <a:gd name="T1" fmla="*/ 56 h 72"/>
                <a:gd name="T2" fmla="*/ 93 w 108"/>
                <a:gd name="T3" fmla="*/ 55 h 72"/>
                <a:gd name="T4" fmla="*/ 94 w 108"/>
                <a:gd name="T5" fmla="*/ 53 h 72"/>
                <a:gd name="T6" fmla="*/ 98 w 108"/>
                <a:gd name="T7" fmla="*/ 51 h 72"/>
                <a:gd name="T8" fmla="*/ 99 w 108"/>
                <a:gd name="T9" fmla="*/ 52 h 72"/>
                <a:gd name="T10" fmla="*/ 101 w 108"/>
                <a:gd name="T11" fmla="*/ 51 h 72"/>
                <a:gd name="T12" fmla="*/ 104 w 108"/>
                <a:gd name="T13" fmla="*/ 49 h 72"/>
                <a:gd name="T14" fmla="*/ 105 w 108"/>
                <a:gd name="T15" fmla="*/ 44 h 72"/>
                <a:gd name="T16" fmla="*/ 108 w 108"/>
                <a:gd name="T17" fmla="*/ 40 h 72"/>
                <a:gd name="T18" fmla="*/ 98 w 108"/>
                <a:gd name="T19" fmla="*/ 32 h 72"/>
                <a:gd name="T20" fmla="*/ 99 w 108"/>
                <a:gd name="T21" fmla="*/ 29 h 72"/>
                <a:gd name="T22" fmla="*/ 100 w 108"/>
                <a:gd name="T23" fmla="*/ 27 h 72"/>
                <a:gd name="T24" fmla="*/ 98 w 108"/>
                <a:gd name="T25" fmla="*/ 26 h 72"/>
                <a:gd name="T26" fmla="*/ 100 w 108"/>
                <a:gd name="T27" fmla="*/ 20 h 72"/>
                <a:gd name="T28" fmla="*/ 100 w 108"/>
                <a:gd name="T29" fmla="*/ 17 h 72"/>
                <a:gd name="T30" fmla="*/ 103 w 108"/>
                <a:gd name="T31" fmla="*/ 13 h 72"/>
                <a:gd name="T32" fmla="*/ 100 w 108"/>
                <a:gd name="T33" fmla="*/ 12 h 72"/>
                <a:gd name="T34" fmla="*/ 97 w 108"/>
                <a:gd name="T35" fmla="*/ 12 h 72"/>
                <a:gd name="T36" fmla="*/ 94 w 108"/>
                <a:gd name="T37" fmla="*/ 4 h 72"/>
                <a:gd name="T38" fmla="*/ 88 w 108"/>
                <a:gd name="T39" fmla="*/ 2 h 72"/>
                <a:gd name="T40" fmla="*/ 83 w 108"/>
                <a:gd name="T41" fmla="*/ 3 h 72"/>
                <a:gd name="T42" fmla="*/ 13 w 108"/>
                <a:gd name="T43" fmla="*/ 16 h 72"/>
                <a:gd name="T44" fmla="*/ 12 w 108"/>
                <a:gd name="T45" fmla="*/ 11 h 72"/>
                <a:gd name="T46" fmla="*/ 2 w 108"/>
                <a:gd name="T47" fmla="*/ 18 h 72"/>
                <a:gd name="T48" fmla="*/ 0 w 108"/>
                <a:gd name="T49" fmla="*/ 19 h 72"/>
                <a:gd name="T50" fmla="*/ 10 w 108"/>
                <a:gd name="T51" fmla="*/ 72 h 72"/>
                <a:gd name="T52" fmla="*/ 93 w 108"/>
                <a:gd name="T5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8" h="72">
                  <a:moveTo>
                    <a:pt x="93" y="56"/>
                  </a:moveTo>
                  <a:cubicBezTo>
                    <a:pt x="93" y="56"/>
                    <a:pt x="93" y="55"/>
                    <a:pt x="93" y="55"/>
                  </a:cubicBezTo>
                  <a:cubicBezTo>
                    <a:pt x="93" y="55"/>
                    <a:pt x="94" y="53"/>
                    <a:pt x="94" y="53"/>
                  </a:cubicBezTo>
                  <a:cubicBezTo>
                    <a:pt x="95" y="52"/>
                    <a:pt x="96" y="51"/>
                    <a:pt x="98" y="51"/>
                  </a:cubicBezTo>
                  <a:cubicBezTo>
                    <a:pt x="99" y="51"/>
                    <a:pt x="99" y="52"/>
                    <a:pt x="99" y="52"/>
                  </a:cubicBezTo>
                  <a:cubicBezTo>
                    <a:pt x="100" y="51"/>
                    <a:pt x="101" y="51"/>
                    <a:pt x="101" y="51"/>
                  </a:cubicBezTo>
                  <a:cubicBezTo>
                    <a:pt x="103" y="50"/>
                    <a:pt x="103" y="50"/>
                    <a:pt x="104" y="49"/>
                  </a:cubicBezTo>
                  <a:cubicBezTo>
                    <a:pt x="104" y="47"/>
                    <a:pt x="105" y="45"/>
                    <a:pt x="105" y="44"/>
                  </a:cubicBezTo>
                  <a:cubicBezTo>
                    <a:pt x="106" y="43"/>
                    <a:pt x="108" y="41"/>
                    <a:pt x="108" y="40"/>
                  </a:cubicBezTo>
                  <a:cubicBezTo>
                    <a:pt x="108" y="40"/>
                    <a:pt x="99" y="33"/>
                    <a:pt x="98" y="32"/>
                  </a:cubicBezTo>
                  <a:cubicBezTo>
                    <a:pt x="97" y="31"/>
                    <a:pt x="98" y="30"/>
                    <a:pt x="99" y="29"/>
                  </a:cubicBezTo>
                  <a:cubicBezTo>
                    <a:pt x="99" y="28"/>
                    <a:pt x="100" y="28"/>
                    <a:pt x="100" y="27"/>
                  </a:cubicBezTo>
                  <a:cubicBezTo>
                    <a:pt x="100" y="26"/>
                    <a:pt x="100" y="26"/>
                    <a:pt x="98" y="26"/>
                  </a:cubicBezTo>
                  <a:cubicBezTo>
                    <a:pt x="96" y="25"/>
                    <a:pt x="99" y="21"/>
                    <a:pt x="100" y="20"/>
                  </a:cubicBezTo>
                  <a:cubicBezTo>
                    <a:pt x="101" y="20"/>
                    <a:pt x="101" y="18"/>
                    <a:pt x="100" y="17"/>
                  </a:cubicBezTo>
                  <a:cubicBezTo>
                    <a:pt x="100" y="16"/>
                    <a:pt x="102" y="14"/>
                    <a:pt x="103" y="13"/>
                  </a:cubicBezTo>
                  <a:cubicBezTo>
                    <a:pt x="103" y="13"/>
                    <a:pt x="102" y="13"/>
                    <a:pt x="100" y="12"/>
                  </a:cubicBezTo>
                  <a:cubicBezTo>
                    <a:pt x="98" y="12"/>
                    <a:pt x="98" y="13"/>
                    <a:pt x="97" y="12"/>
                  </a:cubicBezTo>
                  <a:cubicBezTo>
                    <a:pt x="96" y="10"/>
                    <a:pt x="95" y="4"/>
                    <a:pt x="94" y="4"/>
                  </a:cubicBezTo>
                  <a:cubicBezTo>
                    <a:pt x="92" y="4"/>
                    <a:pt x="91" y="4"/>
                    <a:pt x="88" y="2"/>
                  </a:cubicBezTo>
                  <a:cubicBezTo>
                    <a:pt x="86" y="0"/>
                    <a:pt x="85" y="2"/>
                    <a:pt x="83" y="3"/>
                  </a:cubicBezTo>
                  <a:cubicBezTo>
                    <a:pt x="82" y="3"/>
                    <a:pt x="13" y="16"/>
                    <a:pt x="13" y="16"/>
                  </a:cubicBezTo>
                  <a:cubicBezTo>
                    <a:pt x="12" y="11"/>
                    <a:pt x="12" y="11"/>
                    <a:pt x="12" y="11"/>
                  </a:cubicBezTo>
                  <a:cubicBezTo>
                    <a:pt x="9" y="14"/>
                    <a:pt x="5" y="17"/>
                    <a:pt x="2" y="18"/>
                  </a:cubicBezTo>
                  <a:cubicBezTo>
                    <a:pt x="2" y="18"/>
                    <a:pt x="1" y="19"/>
                    <a:pt x="0" y="19"/>
                  </a:cubicBezTo>
                  <a:cubicBezTo>
                    <a:pt x="10" y="72"/>
                    <a:pt x="10" y="72"/>
                    <a:pt x="10" y="72"/>
                  </a:cubicBezTo>
                  <a:lnTo>
                    <a:pt x="93" y="56"/>
                  </a:ln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0" name="Freeform 49">
              <a:extLst>
                <a:ext uri="{FF2B5EF4-FFF2-40B4-BE49-F238E27FC236}">
                  <a16:creationId xmlns:a16="http://schemas.microsoft.com/office/drawing/2014/main" id="{4DDE2130-2D1E-4BA7-8635-70A7FD939264}"/>
                </a:ext>
              </a:extLst>
            </p:cNvPr>
            <p:cNvSpPr>
              <a:spLocks/>
            </p:cNvSpPr>
            <p:nvPr/>
          </p:nvSpPr>
          <p:spPr bwMode="auto">
            <a:xfrm>
              <a:off x="4928700" y="2286867"/>
              <a:ext cx="455772" cy="322424"/>
            </a:xfrm>
            <a:custGeom>
              <a:avLst/>
              <a:gdLst>
                <a:gd name="T0" fmla="*/ 82 w 85"/>
                <a:gd name="T1" fmla="*/ 34 h 60"/>
                <a:gd name="T2" fmla="*/ 85 w 85"/>
                <a:gd name="T3" fmla="*/ 29 h 60"/>
                <a:gd name="T4" fmla="*/ 72 w 85"/>
                <a:gd name="T5" fmla="*/ 27 h 60"/>
                <a:gd name="T6" fmla="*/ 66 w 85"/>
                <a:gd name="T7" fmla="*/ 4 h 60"/>
                <a:gd name="T8" fmla="*/ 0 w 85"/>
                <a:gd name="T9" fmla="*/ 12 h 60"/>
                <a:gd name="T10" fmla="*/ 8 w 85"/>
                <a:gd name="T11" fmla="*/ 17 h 60"/>
                <a:gd name="T12" fmla="*/ 11 w 85"/>
                <a:gd name="T13" fmla="*/ 16 h 60"/>
                <a:gd name="T14" fmla="*/ 16 w 85"/>
                <a:gd name="T15" fmla="*/ 14 h 60"/>
                <a:gd name="T16" fmla="*/ 22 w 85"/>
                <a:gd name="T17" fmla="*/ 10 h 60"/>
                <a:gd name="T18" fmla="*/ 28 w 85"/>
                <a:gd name="T19" fmla="*/ 10 h 60"/>
                <a:gd name="T20" fmla="*/ 33 w 85"/>
                <a:gd name="T21" fmla="*/ 16 h 60"/>
                <a:gd name="T22" fmla="*/ 38 w 85"/>
                <a:gd name="T23" fmla="*/ 20 h 60"/>
                <a:gd name="T24" fmla="*/ 47 w 85"/>
                <a:gd name="T25" fmla="*/ 25 h 60"/>
                <a:gd name="T26" fmla="*/ 45 w 85"/>
                <a:gd name="T27" fmla="*/ 36 h 60"/>
                <a:gd name="T28" fmla="*/ 52 w 85"/>
                <a:gd name="T29" fmla="*/ 36 h 60"/>
                <a:gd name="T30" fmla="*/ 57 w 85"/>
                <a:gd name="T31" fmla="*/ 39 h 60"/>
                <a:gd name="T32" fmla="*/ 62 w 85"/>
                <a:gd name="T33" fmla="*/ 36 h 60"/>
                <a:gd name="T34" fmla="*/ 59 w 85"/>
                <a:gd name="T35" fmla="*/ 29 h 60"/>
                <a:gd name="T36" fmla="*/ 57 w 85"/>
                <a:gd name="T37" fmla="*/ 18 h 60"/>
                <a:gd name="T38" fmla="*/ 54 w 85"/>
                <a:gd name="T39" fmla="*/ 12 h 60"/>
                <a:gd name="T40" fmla="*/ 58 w 85"/>
                <a:gd name="T41" fmla="*/ 9 h 60"/>
                <a:gd name="T42" fmla="*/ 62 w 85"/>
                <a:gd name="T43" fmla="*/ 6 h 60"/>
                <a:gd name="T44" fmla="*/ 63 w 85"/>
                <a:gd name="T45" fmla="*/ 8 h 60"/>
                <a:gd name="T46" fmla="*/ 59 w 85"/>
                <a:gd name="T47" fmla="*/ 11 h 60"/>
                <a:gd name="T48" fmla="*/ 61 w 85"/>
                <a:gd name="T49" fmla="*/ 16 h 60"/>
                <a:gd name="T50" fmla="*/ 59 w 85"/>
                <a:gd name="T51" fmla="*/ 20 h 60"/>
                <a:gd name="T52" fmla="*/ 62 w 85"/>
                <a:gd name="T53" fmla="*/ 21 h 60"/>
                <a:gd name="T54" fmla="*/ 61 w 85"/>
                <a:gd name="T55" fmla="*/ 24 h 60"/>
                <a:gd name="T56" fmla="*/ 64 w 85"/>
                <a:gd name="T57" fmla="*/ 26 h 60"/>
                <a:gd name="T58" fmla="*/ 62 w 85"/>
                <a:gd name="T59" fmla="*/ 29 h 60"/>
                <a:gd name="T60" fmla="*/ 64 w 85"/>
                <a:gd name="T61" fmla="*/ 32 h 60"/>
                <a:gd name="T62" fmla="*/ 68 w 85"/>
                <a:gd name="T63" fmla="*/ 33 h 60"/>
                <a:gd name="T64" fmla="*/ 72 w 85"/>
                <a:gd name="T65" fmla="*/ 38 h 60"/>
                <a:gd name="T66" fmla="*/ 75 w 85"/>
                <a:gd name="T67" fmla="*/ 40 h 60"/>
                <a:gd name="T68" fmla="*/ 74 w 85"/>
                <a:gd name="T69" fmla="*/ 48 h 60"/>
                <a:gd name="T70" fmla="*/ 74 w 85"/>
                <a:gd name="T71" fmla="*/ 58 h 60"/>
                <a:gd name="T72" fmla="*/ 76 w 85"/>
                <a:gd name="T73" fmla="*/ 52 h 60"/>
                <a:gd name="T74" fmla="*/ 80 w 85"/>
                <a:gd name="T75" fmla="*/ 49 h 60"/>
                <a:gd name="T76" fmla="*/ 82 w 85"/>
                <a:gd name="T77" fmla="*/ 40 h 60"/>
                <a:gd name="T78" fmla="*/ 82 w 85"/>
                <a:gd name="T79"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60">
                  <a:moveTo>
                    <a:pt x="82" y="37"/>
                  </a:moveTo>
                  <a:cubicBezTo>
                    <a:pt x="82" y="36"/>
                    <a:pt x="81" y="35"/>
                    <a:pt x="82" y="34"/>
                  </a:cubicBezTo>
                  <a:cubicBezTo>
                    <a:pt x="83" y="34"/>
                    <a:pt x="82" y="34"/>
                    <a:pt x="84" y="32"/>
                  </a:cubicBezTo>
                  <a:cubicBezTo>
                    <a:pt x="85" y="31"/>
                    <a:pt x="85" y="30"/>
                    <a:pt x="85" y="29"/>
                  </a:cubicBezTo>
                  <a:cubicBezTo>
                    <a:pt x="83" y="29"/>
                    <a:pt x="81" y="28"/>
                    <a:pt x="78" y="28"/>
                  </a:cubicBezTo>
                  <a:cubicBezTo>
                    <a:pt x="74" y="28"/>
                    <a:pt x="72" y="28"/>
                    <a:pt x="72" y="27"/>
                  </a:cubicBezTo>
                  <a:cubicBezTo>
                    <a:pt x="71" y="26"/>
                    <a:pt x="70" y="18"/>
                    <a:pt x="70" y="16"/>
                  </a:cubicBezTo>
                  <a:cubicBezTo>
                    <a:pt x="70" y="13"/>
                    <a:pt x="68" y="7"/>
                    <a:pt x="66" y="4"/>
                  </a:cubicBezTo>
                  <a:cubicBezTo>
                    <a:pt x="65" y="2"/>
                    <a:pt x="65" y="1"/>
                    <a:pt x="65" y="0"/>
                  </a:cubicBezTo>
                  <a:cubicBezTo>
                    <a:pt x="0" y="12"/>
                    <a:pt x="0" y="12"/>
                    <a:pt x="0" y="12"/>
                  </a:cubicBezTo>
                  <a:cubicBezTo>
                    <a:pt x="2" y="24"/>
                    <a:pt x="2" y="24"/>
                    <a:pt x="2" y="24"/>
                  </a:cubicBezTo>
                  <a:cubicBezTo>
                    <a:pt x="8" y="17"/>
                    <a:pt x="8" y="17"/>
                    <a:pt x="8" y="17"/>
                  </a:cubicBezTo>
                  <a:cubicBezTo>
                    <a:pt x="8" y="17"/>
                    <a:pt x="10" y="16"/>
                    <a:pt x="10" y="17"/>
                  </a:cubicBezTo>
                  <a:cubicBezTo>
                    <a:pt x="10" y="18"/>
                    <a:pt x="11" y="17"/>
                    <a:pt x="11" y="16"/>
                  </a:cubicBezTo>
                  <a:cubicBezTo>
                    <a:pt x="11" y="16"/>
                    <a:pt x="13" y="11"/>
                    <a:pt x="13" y="12"/>
                  </a:cubicBezTo>
                  <a:cubicBezTo>
                    <a:pt x="14" y="13"/>
                    <a:pt x="14" y="14"/>
                    <a:pt x="16" y="14"/>
                  </a:cubicBezTo>
                  <a:cubicBezTo>
                    <a:pt x="18" y="14"/>
                    <a:pt x="18" y="12"/>
                    <a:pt x="19" y="12"/>
                  </a:cubicBezTo>
                  <a:cubicBezTo>
                    <a:pt x="20" y="11"/>
                    <a:pt x="21" y="11"/>
                    <a:pt x="22" y="10"/>
                  </a:cubicBezTo>
                  <a:cubicBezTo>
                    <a:pt x="22" y="10"/>
                    <a:pt x="24" y="9"/>
                    <a:pt x="25" y="9"/>
                  </a:cubicBezTo>
                  <a:cubicBezTo>
                    <a:pt x="26" y="10"/>
                    <a:pt x="27" y="10"/>
                    <a:pt x="28" y="10"/>
                  </a:cubicBezTo>
                  <a:cubicBezTo>
                    <a:pt x="29" y="10"/>
                    <a:pt x="30" y="11"/>
                    <a:pt x="31" y="12"/>
                  </a:cubicBezTo>
                  <a:cubicBezTo>
                    <a:pt x="31" y="13"/>
                    <a:pt x="33" y="16"/>
                    <a:pt x="33" y="16"/>
                  </a:cubicBezTo>
                  <a:cubicBezTo>
                    <a:pt x="33" y="16"/>
                    <a:pt x="37" y="15"/>
                    <a:pt x="37" y="16"/>
                  </a:cubicBezTo>
                  <a:cubicBezTo>
                    <a:pt x="37" y="17"/>
                    <a:pt x="37" y="20"/>
                    <a:pt x="38" y="20"/>
                  </a:cubicBezTo>
                  <a:cubicBezTo>
                    <a:pt x="39" y="21"/>
                    <a:pt x="41" y="20"/>
                    <a:pt x="42" y="21"/>
                  </a:cubicBezTo>
                  <a:cubicBezTo>
                    <a:pt x="43" y="22"/>
                    <a:pt x="47" y="23"/>
                    <a:pt x="47" y="25"/>
                  </a:cubicBezTo>
                  <a:cubicBezTo>
                    <a:pt x="47" y="26"/>
                    <a:pt x="48" y="28"/>
                    <a:pt x="46" y="30"/>
                  </a:cubicBezTo>
                  <a:cubicBezTo>
                    <a:pt x="45" y="32"/>
                    <a:pt x="44" y="34"/>
                    <a:pt x="45" y="36"/>
                  </a:cubicBezTo>
                  <a:cubicBezTo>
                    <a:pt x="46" y="37"/>
                    <a:pt x="48" y="36"/>
                    <a:pt x="49" y="35"/>
                  </a:cubicBezTo>
                  <a:cubicBezTo>
                    <a:pt x="50" y="34"/>
                    <a:pt x="51" y="35"/>
                    <a:pt x="52" y="36"/>
                  </a:cubicBezTo>
                  <a:cubicBezTo>
                    <a:pt x="52" y="36"/>
                    <a:pt x="51" y="36"/>
                    <a:pt x="52" y="37"/>
                  </a:cubicBezTo>
                  <a:cubicBezTo>
                    <a:pt x="53" y="38"/>
                    <a:pt x="55" y="38"/>
                    <a:pt x="57" y="39"/>
                  </a:cubicBezTo>
                  <a:cubicBezTo>
                    <a:pt x="59" y="39"/>
                    <a:pt x="61" y="38"/>
                    <a:pt x="62" y="39"/>
                  </a:cubicBezTo>
                  <a:cubicBezTo>
                    <a:pt x="62" y="38"/>
                    <a:pt x="62" y="37"/>
                    <a:pt x="62" y="36"/>
                  </a:cubicBezTo>
                  <a:cubicBezTo>
                    <a:pt x="61" y="34"/>
                    <a:pt x="62" y="34"/>
                    <a:pt x="61" y="32"/>
                  </a:cubicBezTo>
                  <a:cubicBezTo>
                    <a:pt x="60" y="30"/>
                    <a:pt x="59" y="31"/>
                    <a:pt x="59" y="29"/>
                  </a:cubicBezTo>
                  <a:cubicBezTo>
                    <a:pt x="59" y="28"/>
                    <a:pt x="57" y="26"/>
                    <a:pt x="57" y="24"/>
                  </a:cubicBezTo>
                  <a:cubicBezTo>
                    <a:pt x="57" y="22"/>
                    <a:pt x="57" y="20"/>
                    <a:pt x="57" y="18"/>
                  </a:cubicBezTo>
                  <a:cubicBezTo>
                    <a:pt x="57" y="16"/>
                    <a:pt x="57" y="15"/>
                    <a:pt x="56" y="15"/>
                  </a:cubicBezTo>
                  <a:cubicBezTo>
                    <a:pt x="55" y="14"/>
                    <a:pt x="54" y="11"/>
                    <a:pt x="54" y="12"/>
                  </a:cubicBezTo>
                  <a:cubicBezTo>
                    <a:pt x="55" y="12"/>
                    <a:pt x="56" y="13"/>
                    <a:pt x="56" y="12"/>
                  </a:cubicBezTo>
                  <a:cubicBezTo>
                    <a:pt x="57" y="10"/>
                    <a:pt x="58" y="9"/>
                    <a:pt x="58" y="9"/>
                  </a:cubicBezTo>
                  <a:cubicBezTo>
                    <a:pt x="59" y="9"/>
                    <a:pt x="59" y="9"/>
                    <a:pt x="60" y="8"/>
                  </a:cubicBezTo>
                  <a:cubicBezTo>
                    <a:pt x="61" y="7"/>
                    <a:pt x="62" y="7"/>
                    <a:pt x="62" y="6"/>
                  </a:cubicBezTo>
                  <a:cubicBezTo>
                    <a:pt x="62" y="5"/>
                    <a:pt x="63" y="5"/>
                    <a:pt x="63" y="6"/>
                  </a:cubicBezTo>
                  <a:cubicBezTo>
                    <a:pt x="63" y="7"/>
                    <a:pt x="62" y="8"/>
                    <a:pt x="63" y="8"/>
                  </a:cubicBezTo>
                  <a:cubicBezTo>
                    <a:pt x="64" y="8"/>
                    <a:pt x="64" y="8"/>
                    <a:pt x="63" y="9"/>
                  </a:cubicBezTo>
                  <a:cubicBezTo>
                    <a:pt x="62" y="9"/>
                    <a:pt x="58" y="10"/>
                    <a:pt x="59" y="11"/>
                  </a:cubicBezTo>
                  <a:cubicBezTo>
                    <a:pt x="59" y="12"/>
                    <a:pt x="59" y="16"/>
                    <a:pt x="60" y="15"/>
                  </a:cubicBezTo>
                  <a:cubicBezTo>
                    <a:pt x="61" y="15"/>
                    <a:pt x="62" y="15"/>
                    <a:pt x="61" y="16"/>
                  </a:cubicBezTo>
                  <a:cubicBezTo>
                    <a:pt x="61" y="17"/>
                    <a:pt x="60" y="17"/>
                    <a:pt x="60" y="18"/>
                  </a:cubicBezTo>
                  <a:cubicBezTo>
                    <a:pt x="59" y="19"/>
                    <a:pt x="57" y="20"/>
                    <a:pt x="59" y="20"/>
                  </a:cubicBezTo>
                  <a:cubicBezTo>
                    <a:pt x="60" y="21"/>
                    <a:pt x="61" y="19"/>
                    <a:pt x="61" y="19"/>
                  </a:cubicBezTo>
                  <a:cubicBezTo>
                    <a:pt x="62" y="20"/>
                    <a:pt x="63" y="20"/>
                    <a:pt x="62" y="21"/>
                  </a:cubicBezTo>
                  <a:cubicBezTo>
                    <a:pt x="61" y="22"/>
                    <a:pt x="61" y="21"/>
                    <a:pt x="60" y="22"/>
                  </a:cubicBezTo>
                  <a:cubicBezTo>
                    <a:pt x="60" y="23"/>
                    <a:pt x="60" y="24"/>
                    <a:pt x="61" y="24"/>
                  </a:cubicBezTo>
                  <a:cubicBezTo>
                    <a:pt x="62" y="24"/>
                    <a:pt x="63" y="23"/>
                    <a:pt x="63" y="24"/>
                  </a:cubicBezTo>
                  <a:cubicBezTo>
                    <a:pt x="64" y="25"/>
                    <a:pt x="65" y="25"/>
                    <a:pt x="64" y="26"/>
                  </a:cubicBezTo>
                  <a:cubicBezTo>
                    <a:pt x="63" y="26"/>
                    <a:pt x="62" y="25"/>
                    <a:pt x="62" y="27"/>
                  </a:cubicBezTo>
                  <a:cubicBezTo>
                    <a:pt x="62" y="28"/>
                    <a:pt x="61" y="29"/>
                    <a:pt x="62" y="29"/>
                  </a:cubicBezTo>
                  <a:cubicBezTo>
                    <a:pt x="64" y="29"/>
                    <a:pt x="64" y="29"/>
                    <a:pt x="64" y="30"/>
                  </a:cubicBezTo>
                  <a:cubicBezTo>
                    <a:pt x="64" y="31"/>
                    <a:pt x="64" y="30"/>
                    <a:pt x="64" y="32"/>
                  </a:cubicBezTo>
                  <a:cubicBezTo>
                    <a:pt x="64" y="34"/>
                    <a:pt x="64" y="34"/>
                    <a:pt x="65" y="34"/>
                  </a:cubicBezTo>
                  <a:cubicBezTo>
                    <a:pt x="67" y="34"/>
                    <a:pt x="67" y="33"/>
                    <a:pt x="68" y="33"/>
                  </a:cubicBezTo>
                  <a:cubicBezTo>
                    <a:pt x="68" y="32"/>
                    <a:pt x="69" y="31"/>
                    <a:pt x="70" y="33"/>
                  </a:cubicBezTo>
                  <a:cubicBezTo>
                    <a:pt x="72" y="36"/>
                    <a:pt x="73" y="36"/>
                    <a:pt x="72" y="38"/>
                  </a:cubicBezTo>
                  <a:cubicBezTo>
                    <a:pt x="72" y="39"/>
                    <a:pt x="71" y="39"/>
                    <a:pt x="72" y="39"/>
                  </a:cubicBezTo>
                  <a:cubicBezTo>
                    <a:pt x="73" y="40"/>
                    <a:pt x="74" y="40"/>
                    <a:pt x="75" y="40"/>
                  </a:cubicBezTo>
                  <a:cubicBezTo>
                    <a:pt x="75" y="40"/>
                    <a:pt x="75" y="40"/>
                    <a:pt x="76" y="42"/>
                  </a:cubicBezTo>
                  <a:cubicBezTo>
                    <a:pt x="76" y="43"/>
                    <a:pt x="74" y="47"/>
                    <a:pt x="74" y="48"/>
                  </a:cubicBezTo>
                  <a:cubicBezTo>
                    <a:pt x="74" y="50"/>
                    <a:pt x="73" y="51"/>
                    <a:pt x="73" y="54"/>
                  </a:cubicBezTo>
                  <a:cubicBezTo>
                    <a:pt x="74" y="56"/>
                    <a:pt x="73" y="57"/>
                    <a:pt x="74" y="58"/>
                  </a:cubicBezTo>
                  <a:cubicBezTo>
                    <a:pt x="75" y="59"/>
                    <a:pt x="76" y="60"/>
                    <a:pt x="76" y="57"/>
                  </a:cubicBezTo>
                  <a:cubicBezTo>
                    <a:pt x="76" y="55"/>
                    <a:pt x="76" y="53"/>
                    <a:pt x="76" y="52"/>
                  </a:cubicBezTo>
                  <a:cubicBezTo>
                    <a:pt x="77" y="51"/>
                    <a:pt x="77" y="51"/>
                    <a:pt x="77" y="50"/>
                  </a:cubicBezTo>
                  <a:cubicBezTo>
                    <a:pt x="77" y="49"/>
                    <a:pt x="80" y="51"/>
                    <a:pt x="80" y="49"/>
                  </a:cubicBezTo>
                  <a:cubicBezTo>
                    <a:pt x="79" y="46"/>
                    <a:pt x="79" y="44"/>
                    <a:pt x="80" y="43"/>
                  </a:cubicBezTo>
                  <a:cubicBezTo>
                    <a:pt x="81" y="42"/>
                    <a:pt x="80" y="40"/>
                    <a:pt x="82" y="40"/>
                  </a:cubicBezTo>
                  <a:cubicBezTo>
                    <a:pt x="84" y="39"/>
                    <a:pt x="84" y="39"/>
                    <a:pt x="84" y="38"/>
                  </a:cubicBezTo>
                  <a:cubicBezTo>
                    <a:pt x="84" y="37"/>
                    <a:pt x="83" y="38"/>
                    <a:pt x="82" y="37"/>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1" name="Freeform 50">
              <a:extLst>
                <a:ext uri="{FF2B5EF4-FFF2-40B4-BE49-F238E27FC236}">
                  <a16:creationId xmlns:a16="http://schemas.microsoft.com/office/drawing/2014/main" id="{B7F4822A-374D-44C3-AFB4-B3EFBAE23AD1}"/>
                </a:ext>
              </a:extLst>
            </p:cNvPr>
            <p:cNvSpPr>
              <a:spLocks/>
            </p:cNvSpPr>
            <p:nvPr/>
          </p:nvSpPr>
          <p:spPr bwMode="auto">
            <a:xfrm>
              <a:off x="4660013" y="2259998"/>
              <a:ext cx="445821" cy="456768"/>
            </a:xfrm>
            <a:custGeom>
              <a:avLst/>
              <a:gdLst>
                <a:gd name="T0" fmla="*/ 27 w 83"/>
                <a:gd name="T1" fmla="*/ 4 h 85"/>
                <a:gd name="T2" fmla="*/ 27 w 83"/>
                <a:gd name="T3" fmla="*/ 9 h 85"/>
                <a:gd name="T4" fmla="*/ 25 w 83"/>
                <a:gd name="T5" fmla="*/ 19 h 85"/>
                <a:gd name="T6" fmla="*/ 20 w 83"/>
                <a:gd name="T7" fmla="*/ 31 h 85"/>
                <a:gd name="T8" fmla="*/ 15 w 83"/>
                <a:gd name="T9" fmla="*/ 31 h 85"/>
                <a:gd name="T10" fmla="*/ 10 w 83"/>
                <a:gd name="T11" fmla="*/ 37 h 85"/>
                <a:gd name="T12" fmla="*/ 7 w 83"/>
                <a:gd name="T13" fmla="*/ 42 h 85"/>
                <a:gd name="T14" fmla="*/ 5 w 83"/>
                <a:gd name="T15" fmla="*/ 50 h 85"/>
                <a:gd name="T16" fmla="*/ 4 w 83"/>
                <a:gd name="T17" fmla="*/ 55 h 85"/>
                <a:gd name="T18" fmla="*/ 0 w 83"/>
                <a:gd name="T19" fmla="*/ 58 h 85"/>
                <a:gd name="T20" fmla="*/ 5 w 83"/>
                <a:gd name="T21" fmla="*/ 69 h 85"/>
                <a:gd name="T22" fmla="*/ 14 w 83"/>
                <a:gd name="T23" fmla="*/ 77 h 85"/>
                <a:gd name="T24" fmla="*/ 23 w 83"/>
                <a:gd name="T25" fmla="*/ 82 h 85"/>
                <a:gd name="T26" fmla="*/ 33 w 83"/>
                <a:gd name="T27" fmla="*/ 78 h 85"/>
                <a:gd name="T28" fmla="*/ 40 w 83"/>
                <a:gd name="T29" fmla="*/ 74 h 85"/>
                <a:gd name="T30" fmla="*/ 45 w 83"/>
                <a:gd name="T31" fmla="*/ 69 h 85"/>
                <a:gd name="T32" fmla="*/ 44 w 83"/>
                <a:gd name="T33" fmla="*/ 66 h 85"/>
                <a:gd name="T34" fmla="*/ 48 w 83"/>
                <a:gd name="T35" fmla="*/ 56 h 85"/>
                <a:gd name="T36" fmla="*/ 51 w 83"/>
                <a:gd name="T37" fmla="*/ 46 h 85"/>
                <a:gd name="T38" fmla="*/ 59 w 83"/>
                <a:gd name="T39" fmla="*/ 47 h 85"/>
                <a:gd name="T40" fmla="*/ 61 w 83"/>
                <a:gd name="T41" fmla="*/ 42 h 85"/>
                <a:gd name="T42" fmla="*/ 62 w 83"/>
                <a:gd name="T43" fmla="*/ 37 h 85"/>
                <a:gd name="T44" fmla="*/ 68 w 83"/>
                <a:gd name="T45" fmla="*/ 33 h 85"/>
                <a:gd name="T46" fmla="*/ 71 w 83"/>
                <a:gd name="T47" fmla="*/ 24 h 85"/>
                <a:gd name="T48" fmla="*/ 79 w 83"/>
                <a:gd name="T49" fmla="*/ 24 h 85"/>
                <a:gd name="T50" fmla="*/ 83 w 83"/>
                <a:gd name="T51" fmla="*/ 21 h 85"/>
                <a:gd name="T52" fmla="*/ 78 w 83"/>
                <a:gd name="T53" fmla="*/ 15 h 85"/>
                <a:gd name="T54" fmla="*/ 72 w 83"/>
                <a:gd name="T55" fmla="*/ 15 h 85"/>
                <a:gd name="T56" fmla="*/ 66 w 83"/>
                <a:gd name="T57" fmla="*/ 19 h 85"/>
                <a:gd name="T58" fmla="*/ 61 w 83"/>
                <a:gd name="T59" fmla="*/ 21 h 85"/>
                <a:gd name="T60" fmla="*/ 58 w 83"/>
                <a:gd name="T61" fmla="*/ 22 h 85"/>
                <a:gd name="T62" fmla="*/ 50 w 83"/>
                <a:gd name="T63" fmla="*/ 17 h 85"/>
                <a:gd name="T64" fmla="*/ 28 w 83"/>
                <a:gd name="T6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85">
                  <a:moveTo>
                    <a:pt x="26" y="1"/>
                  </a:moveTo>
                  <a:cubicBezTo>
                    <a:pt x="27" y="2"/>
                    <a:pt x="27" y="3"/>
                    <a:pt x="27" y="4"/>
                  </a:cubicBezTo>
                  <a:cubicBezTo>
                    <a:pt x="27" y="6"/>
                    <a:pt x="28" y="8"/>
                    <a:pt x="28" y="8"/>
                  </a:cubicBezTo>
                  <a:cubicBezTo>
                    <a:pt x="27" y="8"/>
                    <a:pt x="27" y="8"/>
                    <a:pt x="27" y="9"/>
                  </a:cubicBezTo>
                  <a:cubicBezTo>
                    <a:pt x="27" y="11"/>
                    <a:pt x="28" y="15"/>
                    <a:pt x="27" y="16"/>
                  </a:cubicBezTo>
                  <a:cubicBezTo>
                    <a:pt x="26" y="17"/>
                    <a:pt x="25" y="16"/>
                    <a:pt x="25" y="19"/>
                  </a:cubicBezTo>
                  <a:cubicBezTo>
                    <a:pt x="25" y="21"/>
                    <a:pt x="26" y="24"/>
                    <a:pt x="25" y="26"/>
                  </a:cubicBezTo>
                  <a:cubicBezTo>
                    <a:pt x="24" y="27"/>
                    <a:pt x="22" y="31"/>
                    <a:pt x="20" y="31"/>
                  </a:cubicBezTo>
                  <a:cubicBezTo>
                    <a:pt x="19" y="31"/>
                    <a:pt x="19" y="32"/>
                    <a:pt x="18" y="31"/>
                  </a:cubicBezTo>
                  <a:cubicBezTo>
                    <a:pt x="16" y="30"/>
                    <a:pt x="15" y="29"/>
                    <a:pt x="15" y="31"/>
                  </a:cubicBezTo>
                  <a:cubicBezTo>
                    <a:pt x="14" y="32"/>
                    <a:pt x="15" y="34"/>
                    <a:pt x="14" y="34"/>
                  </a:cubicBezTo>
                  <a:cubicBezTo>
                    <a:pt x="12" y="35"/>
                    <a:pt x="10" y="35"/>
                    <a:pt x="10" y="37"/>
                  </a:cubicBezTo>
                  <a:cubicBezTo>
                    <a:pt x="11" y="39"/>
                    <a:pt x="12" y="44"/>
                    <a:pt x="11" y="43"/>
                  </a:cubicBezTo>
                  <a:cubicBezTo>
                    <a:pt x="10" y="43"/>
                    <a:pt x="8" y="41"/>
                    <a:pt x="7" y="42"/>
                  </a:cubicBezTo>
                  <a:cubicBezTo>
                    <a:pt x="7" y="42"/>
                    <a:pt x="6" y="44"/>
                    <a:pt x="6" y="45"/>
                  </a:cubicBezTo>
                  <a:cubicBezTo>
                    <a:pt x="6" y="47"/>
                    <a:pt x="5" y="49"/>
                    <a:pt x="5" y="50"/>
                  </a:cubicBezTo>
                  <a:cubicBezTo>
                    <a:pt x="6" y="51"/>
                    <a:pt x="7" y="53"/>
                    <a:pt x="5" y="53"/>
                  </a:cubicBezTo>
                  <a:cubicBezTo>
                    <a:pt x="4" y="54"/>
                    <a:pt x="4" y="53"/>
                    <a:pt x="4" y="55"/>
                  </a:cubicBezTo>
                  <a:cubicBezTo>
                    <a:pt x="4" y="57"/>
                    <a:pt x="4" y="57"/>
                    <a:pt x="3" y="57"/>
                  </a:cubicBezTo>
                  <a:cubicBezTo>
                    <a:pt x="1" y="57"/>
                    <a:pt x="0" y="58"/>
                    <a:pt x="0" y="58"/>
                  </a:cubicBezTo>
                  <a:cubicBezTo>
                    <a:pt x="0" y="59"/>
                    <a:pt x="0" y="63"/>
                    <a:pt x="1" y="65"/>
                  </a:cubicBezTo>
                  <a:cubicBezTo>
                    <a:pt x="3" y="66"/>
                    <a:pt x="4" y="67"/>
                    <a:pt x="5" y="69"/>
                  </a:cubicBezTo>
                  <a:cubicBezTo>
                    <a:pt x="5" y="71"/>
                    <a:pt x="6" y="73"/>
                    <a:pt x="9" y="75"/>
                  </a:cubicBezTo>
                  <a:cubicBezTo>
                    <a:pt x="12" y="76"/>
                    <a:pt x="13" y="75"/>
                    <a:pt x="14" y="77"/>
                  </a:cubicBezTo>
                  <a:cubicBezTo>
                    <a:pt x="15" y="78"/>
                    <a:pt x="12" y="79"/>
                    <a:pt x="17" y="80"/>
                  </a:cubicBezTo>
                  <a:cubicBezTo>
                    <a:pt x="22" y="81"/>
                    <a:pt x="21" y="85"/>
                    <a:pt x="23" y="82"/>
                  </a:cubicBezTo>
                  <a:cubicBezTo>
                    <a:pt x="25" y="80"/>
                    <a:pt x="23" y="79"/>
                    <a:pt x="26" y="80"/>
                  </a:cubicBezTo>
                  <a:cubicBezTo>
                    <a:pt x="29" y="81"/>
                    <a:pt x="32" y="79"/>
                    <a:pt x="33" y="78"/>
                  </a:cubicBezTo>
                  <a:cubicBezTo>
                    <a:pt x="34" y="77"/>
                    <a:pt x="31" y="77"/>
                    <a:pt x="34" y="76"/>
                  </a:cubicBezTo>
                  <a:cubicBezTo>
                    <a:pt x="38" y="75"/>
                    <a:pt x="40" y="75"/>
                    <a:pt x="40" y="74"/>
                  </a:cubicBezTo>
                  <a:cubicBezTo>
                    <a:pt x="40" y="73"/>
                    <a:pt x="41" y="74"/>
                    <a:pt x="42" y="73"/>
                  </a:cubicBezTo>
                  <a:cubicBezTo>
                    <a:pt x="44" y="72"/>
                    <a:pt x="44" y="69"/>
                    <a:pt x="45" y="69"/>
                  </a:cubicBezTo>
                  <a:cubicBezTo>
                    <a:pt x="46" y="69"/>
                    <a:pt x="48" y="69"/>
                    <a:pt x="46" y="68"/>
                  </a:cubicBezTo>
                  <a:cubicBezTo>
                    <a:pt x="44" y="67"/>
                    <a:pt x="42" y="68"/>
                    <a:pt x="44" y="66"/>
                  </a:cubicBezTo>
                  <a:cubicBezTo>
                    <a:pt x="45" y="63"/>
                    <a:pt x="45" y="62"/>
                    <a:pt x="47" y="60"/>
                  </a:cubicBezTo>
                  <a:cubicBezTo>
                    <a:pt x="48" y="58"/>
                    <a:pt x="48" y="58"/>
                    <a:pt x="48" y="56"/>
                  </a:cubicBezTo>
                  <a:cubicBezTo>
                    <a:pt x="49" y="54"/>
                    <a:pt x="49" y="55"/>
                    <a:pt x="50" y="52"/>
                  </a:cubicBezTo>
                  <a:cubicBezTo>
                    <a:pt x="51" y="49"/>
                    <a:pt x="49" y="47"/>
                    <a:pt x="51" y="46"/>
                  </a:cubicBezTo>
                  <a:cubicBezTo>
                    <a:pt x="53" y="44"/>
                    <a:pt x="54" y="43"/>
                    <a:pt x="55" y="45"/>
                  </a:cubicBezTo>
                  <a:cubicBezTo>
                    <a:pt x="56" y="46"/>
                    <a:pt x="58" y="47"/>
                    <a:pt x="59" y="47"/>
                  </a:cubicBezTo>
                  <a:cubicBezTo>
                    <a:pt x="59" y="46"/>
                    <a:pt x="59" y="45"/>
                    <a:pt x="59" y="44"/>
                  </a:cubicBezTo>
                  <a:cubicBezTo>
                    <a:pt x="59" y="43"/>
                    <a:pt x="60" y="41"/>
                    <a:pt x="61" y="42"/>
                  </a:cubicBezTo>
                  <a:cubicBezTo>
                    <a:pt x="62" y="42"/>
                    <a:pt x="62" y="42"/>
                    <a:pt x="62" y="40"/>
                  </a:cubicBezTo>
                  <a:cubicBezTo>
                    <a:pt x="62" y="39"/>
                    <a:pt x="61" y="38"/>
                    <a:pt x="62" y="37"/>
                  </a:cubicBezTo>
                  <a:cubicBezTo>
                    <a:pt x="64" y="37"/>
                    <a:pt x="66" y="38"/>
                    <a:pt x="66" y="37"/>
                  </a:cubicBezTo>
                  <a:cubicBezTo>
                    <a:pt x="66" y="36"/>
                    <a:pt x="66" y="34"/>
                    <a:pt x="68" y="33"/>
                  </a:cubicBezTo>
                  <a:cubicBezTo>
                    <a:pt x="69" y="33"/>
                    <a:pt x="70" y="34"/>
                    <a:pt x="70" y="31"/>
                  </a:cubicBezTo>
                  <a:cubicBezTo>
                    <a:pt x="71" y="28"/>
                    <a:pt x="71" y="26"/>
                    <a:pt x="71" y="24"/>
                  </a:cubicBezTo>
                  <a:cubicBezTo>
                    <a:pt x="71" y="22"/>
                    <a:pt x="72" y="19"/>
                    <a:pt x="73" y="20"/>
                  </a:cubicBezTo>
                  <a:cubicBezTo>
                    <a:pt x="74" y="21"/>
                    <a:pt x="78" y="24"/>
                    <a:pt x="79" y="24"/>
                  </a:cubicBezTo>
                  <a:cubicBezTo>
                    <a:pt x="81" y="25"/>
                    <a:pt x="82" y="23"/>
                    <a:pt x="83" y="21"/>
                  </a:cubicBezTo>
                  <a:cubicBezTo>
                    <a:pt x="83" y="21"/>
                    <a:pt x="83" y="21"/>
                    <a:pt x="83" y="21"/>
                  </a:cubicBezTo>
                  <a:cubicBezTo>
                    <a:pt x="83" y="21"/>
                    <a:pt x="81" y="18"/>
                    <a:pt x="81" y="17"/>
                  </a:cubicBezTo>
                  <a:cubicBezTo>
                    <a:pt x="80" y="16"/>
                    <a:pt x="79" y="15"/>
                    <a:pt x="78" y="15"/>
                  </a:cubicBezTo>
                  <a:cubicBezTo>
                    <a:pt x="77" y="15"/>
                    <a:pt x="76" y="15"/>
                    <a:pt x="75" y="14"/>
                  </a:cubicBezTo>
                  <a:cubicBezTo>
                    <a:pt x="74" y="14"/>
                    <a:pt x="72" y="15"/>
                    <a:pt x="72" y="15"/>
                  </a:cubicBezTo>
                  <a:cubicBezTo>
                    <a:pt x="71" y="16"/>
                    <a:pt x="70" y="16"/>
                    <a:pt x="69" y="17"/>
                  </a:cubicBezTo>
                  <a:cubicBezTo>
                    <a:pt x="68" y="17"/>
                    <a:pt x="68" y="19"/>
                    <a:pt x="66" y="19"/>
                  </a:cubicBezTo>
                  <a:cubicBezTo>
                    <a:pt x="64" y="19"/>
                    <a:pt x="64" y="18"/>
                    <a:pt x="63" y="17"/>
                  </a:cubicBezTo>
                  <a:cubicBezTo>
                    <a:pt x="63" y="16"/>
                    <a:pt x="61" y="21"/>
                    <a:pt x="61" y="21"/>
                  </a:cubicBezTo>
                  <a:cubicBezTo>
                    <a:pt x="61" y="22"/>
                    <a:pt x="60" y="23"/>
                    <a:pt x="60" y="22"/>
                  </a:cubicBezTo>
                  <a:cubicBezTo>
                    <a:pt x="60" y="21"/>
                    <a:pt x="58" y="22"/>
                    <a:pt x="58" y="22"/>
                  </a:cubicBezTo>
                  <a:cubicBezTo>
                    <a:pt x="52" y="29"/>
                    <a:pt x="52" y="29"/>
                    <a:pt x="52" y="29"/>
                  </a:cubicBezTo>
                  <a:cubicBezTo>
                    <a:pt x="50" y="17"/>
                    <a:pt x="50" y="17"/>
                    <a:pt x="50" y="17"/>
                  </a:cubicBezTo>
                  <a:cubicBezTo>
                    <a:pt x="32" y="21"/>
                    <a:pt x="32" y="21"/>
                    <a:pt x="32" y="21"/>
                  </a:cubicBezTo>
                  <a:cubicBezTo>
                    <a:pt x="28" y="0"/>
                    <a:pt x="28" y="0"/>
                    <a:pt x="28" y="0"/>
                  </a:cubicBezTo>
                  <a:cubicBezTo>
                    <a:pt x="27" y="0"/>
                    <a:pt x="26" y="0"/>
                    <a:pt x="26" y="1"/>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2" name="Freeform 51">
              <a:extLst>
                <a:ext uri="{FF2B5EF4-FFF2-40B4-BE49-F238E27FC236}">
                  <a16:creationId xmlns:a16="http://schemas.microsoft.com/office/drawing/2014/main" id="{EEE83029-CCD4-4430-A752-651B8B55A45A}"/>
                </a:ext>
              </a:extLst>
            </p:cNvPr>
            <p:cNvSpPr>
              <a:spLocks/>
            </p:cNvSpPr>
            <p:nvPr/>
          </p:nvSpPr>
          <p:spPr bwMode="auto">
            <a:xfrm>
              <a:off x="4590354" y="2361502"/>
              <a:ext cx="768245" cy="446816"/>
            </a:xfrm>
            <a:custGeom>
              <a:avLst/>
              <a:gdLst>
                <a:gd name="T0" fmla="*/ 140 w 143"/>
                <a:gd name="T1" fmla="*/ 52 h 83"/>
                <a:gd name="T2" fmla="*/ 133 w 143"/>
                <a:gd name="T3" fmla="*/ 51 h 83"/>
                <a:gd name="T4" fmla="*/ 130 w 143"/>
                <a:gd name="T5" fmla="*/ 53 h 83"/>
                <a:gd name="T6" fmla="*/ 125 w 143"/>
                <a:gd name="T7" fmla="*/ 48 h 83"/>
                <a:gd name="T8" fmla="*/ 129 w 143"/>
                <a:gd name="T9" fmla="*/ 50 h 83"/>
                <a:gd name="T10" fmla="*/ 133 w 143"/>
                <a:gd name="T11" fmla="*/ 49 h 83"/>
                <a:gd name="T12" fmla="*/ 131 w 143"/>
                <a:gd name="T13" fmla="*/ 47 h 83"/>
                <a:gd name="T14" fmla="*/ 128 w 143"/>
                <a:gd name="T15" fmla="*/ 45 h 83"/>
                <a:gd name="T16" fmla="*/ 129 w 143"/>
                <a:gd name="T17" fmla="*/ 43 h 83"/>
                <a:gd name="T18" fmla="*/ 131 w 143"/>
                <a:gd name="T19" fmla="*/ 42 h 83"/>
                <a:gd name="T20" fmla="*/ 130 w 143"/>
                <a:gd name="T21" fmla="*/ 38 h 83"/>
                <a:gd name="T22" fmla="*/ 125 w 143"/>
                <a:gd name="T23" fmla="*/ 35 h 83"/>
                <a:gd name="T24" fmla="*/ 128 w 143"/>
                <a:gd name="T25" fmla="*/ 35 h 83"/>
                <a:gd name="T26" fmla="*/ 129 w 143"/>
                <a:gd name="T27" fmla="*/ 31 h 83"/>
                <a:gd name="T28" fmla="*/ 127 w 143"/>
                <a:gd name="T29" fmla="*/ 28 h 83"/>
                <a:gd name="T30" fmla="*/ 125 w 143"/>
                <a:gd name="T31" fmla="*/ 25 h 83"/>
                <a:gd name="T32" fmla="*/ 115 w 143"/>
                <a:gd name="T33" fmla="*/ 23 h 83"/>
                <a:gd name="T34" fmla="*/ 112 w 143"/>
                <a:gd name="T35" fmla="*/ 21 h 83"/>
                <a:gd name="T36" fmla="*/ 109 w 143"/>
                <a:gd name="T37" fmla="*/ 16 h 83"/>
                <a:gd name="T38" fmla="*/ 105 w 143"/>
                <a:gd name="T39" fmla="*/ 7 h 83"/>
                <a:gd name="T40" fmla="*/ 100 w 143"/>
                <a:gd name="T41" fmla="*/ 2 h 83"/>
                <a:gd name="T42" fmla="*/ 92 w 143"/>
                <a:gd name="T43" fmla="*/ 5 h 83"/>
                <a:gd name="T44" fmla="*/ 84 w 143"/>
                <a:gd name="T45" fmla="*/ 5 h 83"/>
                <a:gd name="T46" fmla="*/ 81 w 143"/>
                <a:gd name="T47" fmla="*/ 14 h 83"/>
                <a:gd name="T48" fmla="*/ 75 w 143"/>
                <a:gd name="T49" fmla="*/ 18 h 83"/>
                <a:gd name="T50" fmla="*/ 74 w 143"/>
                <a:gd name="T51" fmla="*/ 23 h 83"/>
                <a:gd name="T52" fmla="*/ 72 w 143"/>
                <a:gd name="T53" fmla="*/ 28 h 83"/>
                <a:gd name="T54" fmla="*/ 64 w 143"/>
                <a:gd name="T55" fmla="*/ 27 h 83"/>
                <a:gd name="T56" fmla="*/ 61 w 143"/>
                <a:gd name="T57" fmla="*/ 37 h 83"/>
                <a:gd name="T58" fmla="*/ 57 w 143"/>
                <a:gd name="T59" fmla="*/ 47 h 83"/>
                <a:gd name="T60" fmla="*/ 58 w 143"/>
                <a:gd name="T61" fmla="*/ 50 h 83"/>
                <a:gd name="T62" fmla="*/ 53 w 143"/>
                <a:gd name="T63" fmla="*/ 55 h 83"/>
                <a:gd name="T64" fmla="*/ 46 w 143"/>
                <a:gd name="T65" fmla="*/ 59 h 83"/>
                <a:gd name="T66" fmla="*/ 36 w 143"/>
                <a:gd name="T67" fmla="*/ 63 h 83"/>
                <a:gd name="T68" fmla="*/ 27 w 143"/>
                <a:gd name="T69" fmla="*/ 58 h 83"/>
                <a:gd name="T70" fmla="*/ 23 w 143"/>
                <a:gd name="T71" fmla="*/ 62 h 83"/>
                <a:gd name="T72" fmla="*/ 16 w 143"/>
                <a:gd name="T73" fmla="*/ 69 h 83"/>
                <a:gd name="T74" fmla="*/ 13 w 143"/>
                <a:gd name="T75" fmla="*/ 73 h 83"/>
                <a:gd name="T76" fmla="*/ 9 w 143"/>
                <a:gd name="T77" fmla="*/ 77 h 83"/>
                <a:gd name="T78" fmla="*/ 5 w 143"/>
                <a:gd name="T79" fmla="*/ 79 h 83"/>
                <a:gd name="T80" fmla="*/ 28 w 143"/>
                <a:gd name="T81" fmla="*/ 79 h 83"/>
                <a:gd name="T82" fmla="*/ 42 w 143"/>
                <a:gd name="T83" fmla="*/ 78 h 83"/>
                <a:gd name="T84" fmla="*/ 142 w 143"/>
                <a:gd name="T8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3" h="83">
                  <a:moveTo>
                    <a:pt x="142" y="56"/>
                  </a:moveTo>
                  <a:cubicBezTo>
                    <a:pt x="141" y="54"/>
                    <a:pt x="141" y="53"/>
                    <a:pt x="140" y="52"/>
                  </a:cubicBezTo>
                  <a:cubicBezTo>
                    <a:pt x="139" y="51"/>
                    <a:pt x="138" y="51"/>
                    <a:pt x="137" y="51"/>
                  </a:cubicBezTo>
                  <a:cubicBezTo>
                    <a:pt x="136" y="51"/>
                    <a:pt x="134" y="51"/>
                    <a:pt x="133" y="51"/>
                  </a:cubicBezTo>
                  <a:cubicBezTo>
                    <a:pt x="133" y="51"/>
                    <a:pt x="134" y="52"/>
                    <a:pt x="133" y="52"/>
                  </a:cubicBezTo>
                  <a:cubicBezTo>
                    <a:pt x="132" y="52"/>
                    <a:pt x="131" y="53"/>
                    <a:pt x="130" y="53"/>
                  </a:cubicBezTo>
                  <a:cubicBezTo>
                    <a:pt x="129" y="52"/>
                    <a:pt x="130" y="53"/>
                    <a:pt x="128" y="51"/>
                  </a:cubicBezTo>
                  <a:cubicBezTo>
                    <a:pt x="126" y="49"/>
                    <a:pt x="125" y="48"/>
                    <a:pt x="125" y="48"/>
                  </a:cubicBezTo>
                  <a:cubicBezTo>
                    <a:pt x="124" y="47"/>
                    <a:pt x="125" y="47"/>
                    <a:pt x="126" y="48"/>
                  </a:cubicBezTo>
                  <a:cubicBezTo>
                    <a:pt x="127" y="48"/>
                    <a:pt x="127" y="49"/>
                    <a:pt x="129" y="50"/>
                  </a:cubicBezTo>
                  <a:cubicBezTo>
                    <a:pt x="131" y="51"/>
                    <a:pt x="131" y="51"/>
                    <a:pt x="132" y="51"/>
                  </a:cubicBezTo>
                  <a:cubicBezTo>
                    <a:pt x="133" y="50"/>
                    <a:pt x="133" y="49"/>
                    <a:pt x="133" y="49"/>
                  </a:cubicBezTo>
                  <a:cubicBezTo>
                    <a:pt x="134" y="48"/>
                    <a:pt x="133" y="47"/>
                    <a:pt x="133" y="47"/>
                  </a:cubicBezTo>
                  <a:cubicBezTo>
                    <a:pt x="132" y="47"/>
                    <a:pt x="132" y="47"/>
                    <a:pt x="131" y="47"/>
                  </a:cubicBezTo>
                  <a:cubicBezTo>
                    <a:pt x="131" y="46"/>
                    <a:pt x="130" y="44"/>
                    <a:pt x="129" y="45"/>
                  </a:cubicBezTo>
                  <a:cubicBezTo>
                    <a:pt x="129" y="46"/>
                    <a:pt x="129" y="46"/>
                    <a:pt x="128" y="45"/>
                  </a:cubicBezTo>
                  <a:cubicBezTo>
                    <a:pt x="126" y="44"/>
                    <a:pt x="127" y="44"/>
                    <a:pt x="128" y="44"/>
                  </a:cubicBezTo>
                  <a:cubicBezTo>
                    <a:pt x="128" y="44"/>
                    <a:pt x="130" y="44"/>
                    <a:pt x="129" y="43"/>
                  </a:cubicBezTo>
                  <a:cubicBezTo>
                    <a:pt x="129" y="42"/>
                    <a:pt x="128" y="41"/>
                    <a:pt x="129" y="41"/>
                  </a:cubicBezTo>
                  <a:cubicBezTo>
                    <a:pt x="130" y="41"/>
                    <a:pt x="130" y="43"/>
                    <a:pt x="131" y="42"/>
                  </a:cubicBezTo>
                  <a:cubicBezTo>
                    <a:pt x="132" y="42"/>
                    <a:pt x="132" y="40"/>
                    <a:pt x="132" y="39"/>
                  </a:cubicBezTo>
                  <a:cubicBezTo>
                    <a:pt x="131" y="39"/>
                    <a:pt x="131" y="38"/>
                    <a:pt x="130" y="38"/>
                  </a:cubicBezTo>
                  <a:cubicBezTo>
                    <a:pt x="129" y="37"/>
                    <a:pt x="128" y="37"/>
                    <a:pt x="127" y="36"/>
                  </a:cubicBezTo>
                  <a:cubicBezTo>
                    <a:pt x="125" y="36"/>
                    <a:pt x="126" y="36"/>
                    <a:pt x="125" y="35"/>
                  </a:cubicBezTo>
                  <a:cubicBezTo>
                    <a:pt x="124" y="34"/>
                    <a:pt x="125" y="34"/>
                    <a:pt x="125" y="34"/>
                  </a:cubicBezTo>
                  <a:cubicBezTo>
                    <a:pt x="126" y="35"/>
                    <a:pt x="126" y="35"/>
                    <a:pt x="128" y="35"/>
                  </a:cubicBezTo>
                  <a:cubicBezTo>
                    <a:pt x="129" y="35"/>
                    <a:pt x="129" y="36"/>
                    <a:pt x="129" y="34"/>
                  </a:cubicBezTo>
                  <a:cubicBezTo>
                    <a:pt x="129" y="33"/>
                    <a:pt x="128" y="31"/>
                    <a:pt x="129" y="31"/>
                  </a:cubicBezTo>
                  <a:cubicBezTo>
                    <a:pt x="130" y="31"/>
                    <a:pt x="130" y="30"/>
                    <a:pt x="130" y="30"/>
                  </a:cubicBezTo>
                  <a:cubicBezTo>
                    <a:pt x="130" y="29"/>
                    <a:pt x="129" y="29"/>
                    <a:pt x="127" y="28"/>
                  </a:cubicBezTo>
                  <a:cubicBezTo>
                    <a:pt x="126" y="28"/>
                    <a:pt x="125" y="27"/>
                    <a:pt x="124" y="25"/>
                  </a:cubicBezTo>
                  <a:cubicBezTo>
                    <a:pt x="124" y="25"/>
                    <a:pt x="125" y="25"/>
                    <a:pt x="125" y="25"/>
                  </a:cubicBezTo>
                  <a:cubicBezTo>
                    <a:pt x="124" y="24"/>
                    <a:pt x="122" y="25"/>
                    <a:pt x="120" y="25"/>
                  </a:cubicBezTo>
                  <a:cubicBezTo>
                    <a:pt x="118" y="24"/>
                    <a:pt x="116" y="24"/>
                    <a:pt x="115" y="23"/>
                  </a:cubicBezTo>
                  <a:cubicBezTo>
                    <a:pt x="114" y="22"/>
                    <a:pt x="115" y="22"/>
                    <a:pt x="115" y="22"/>
                  </a:cubicBezTo>
                  <a:cubicBezTo>
                    <a:pt x="114" y="21"/>
                    <a:pt x="113" y="20"/>
                    <a:pt x="112" y="21"/>
                  </a:cubicBezTo>
                  <a:cubicBezTo>
                    <a:pt x="111" y="22"/>
                    <a:pt x="109" y="23"/>
                    <a:pt x="108" y="22"/>
                  </a:cubicBezTo>
                  <a:cubicBezTo>
                    <a:pt x="107" y="20"/>
                    <a:pt x="108" y="18"/>
                    <a:pt x="109" y="16"/>
                  </a:cubicBezTo>
                  <a:cubicBezTo>
                    <a:pt x="111" y="14"/>
                    <a:pt x="110" y="12"/>
                    <a:pt x="110" y="11"/>
                  </a:cubicBezTo>
                  <a:cubicBezTo>
                    <a:pt x="110" y="9"/>
                    <a:pt x="106" y="8"/>
                    <a:pt x="105" y="7"/>
                  </a:cubicBezTo>
                  <a:cubicBezTo>
                    <a:pt x="104" y="6"/>
                    <a:pt x="102" y="7"/>
                    <a:pt x="101" y="6"/>
                  </a:cubicBezTo>
                  <a:cubicBezTo>
                    <a:pt x="100" y="6"/>
                    <a:pt x="100" y="3"/>
                    <a:pt x="100" y="2"/>
                  </a:cubicBezTo>
                  <a:cubicBezTo>
                    <a:pt x="100" y="1"/>
                    <a:pt x="97" y="1"/>
                    <a:pt x="96" y="2"/>
                  </a:cubicBezTo>
                  <a:cubicBezTo>
                    <a:pt x="95" y="4"/>
                    <a:pt x="94" y="6"/>
                    <a:pt x="92" y="5"/>
                  </a:cubicBezTo>
                  <a:cubicBezTo>
                    <a:pt x="91" y="5"/>
                    <a:pt x="87" y="2"/>
                    <a:pt x="86" y="1"/>
                  </a:cubicBezTo>
                  <a:cubicBezTo>
                    <a:pt x="85" y="0"/>
                    <a:pt x="84" y="3"/>
                    <a:pt x="84" y="5"/>
                  </a:cubicBezTo>
                  <a:cubicBezTo>
                    <a:pt x="84" y="7"/>
                    <a:pt x="84" y="9"/>
                    <a:pt x="83" y="12"/>
                  </a:cubicBezTo>
                  <a:cubicBezTo>
                    <a:pt x="83" y="15"/>
                    <a:pt x="82" y="14"/>
                    <a:pt x="81" y="14"/>
                  </a:cubicBezTo>
                  <a:cubicBezTo>
                    <a:pt x="79" y="15"/>
                    <a:pt x="79" y="17"/>
                    <a:pt x="79" y="18"/>
                  </a:cubicBezTo>
                  <a:cubicBezTo>
                    <a:pt x="79" y="19"/>
                    <a:pt x="77" y="18"/>
                    <a:pt x="75" y="18"/>
                  </a:cubicBezTo>
                  <a:cubicBezTo>
                    <a:pt x="74" y="19"/>
                    <a:pt x="75" y="20"/>
                    <a:pt x="75" y="21"/>
                  </a:cubicBezTo>
                  <a:cubicBezTo>
                    <a:pt x="75" y="23"/>
                    <a:pt x="75" y="23"/>
                    <a:pt x="74" y="23"/>
                  </a:cubicBezTo>
                  <a:cubicBezTo>
                    <a:pt x="73" y="22"/>
                    <a:pt x="72" y="24"/>
                    <a:pt x="72" y="25"/>
                  </a:cubicBezTo>
                  <a:cubicBezTo>
                    <a:pt x="72" y="26"/>
                    <a:pt x="72" y="27"/>
                    <a:pt x="72" y="28"/>
                  </a:cubicBezTo>
                  <a:cubicBezTo>
                    <a:pt x="71" y="28"/>
                    <a:pt x="69" y="27"/>
                    <a:pt x="68" y="26"/>
                  </a:cubicBezTo>
                  <a:cubicBezTo>
                    <a:pt x="67" y="24"/>
                    <a:pt x="66" y="25"/>
                    <a:pt x="64" y="27"/>
                  </a:cubicBezTo>
                  <a:cubicBezTo>
                    <a:pt x="62" y="28"/>
                    <a:pt x="64" y="30"/>
                    <a:pt x="63" y="33"/>
                  </a:cubicBezTo>
                  <a:cubicBezTo>
                    <a:pt x="62" y="36"/>
                    <a:pt x="62" y="35"/>
                    <a:pt x="61" y="37"/>
                  </a:cubicBezTo>
                  <a:cubicBezTo>
                    <a:pt x="61" y="39"/>
                    <a:pt x="61" y="39"/>
                    <a:pt x="60" y="41"/>
                  </a:cubicBezTo>
                  <a:cubicBezTo>
                    <a:pt x="58" y="43"/>
                    <a:pt x="58" y="44"/>
                    <a:pt x="57" y="47"/>
                  </a:cubicBezTo>
                  <a:cubicBezTo>
                    <a:pt x="55" y="49"/>
                    <a:pt x="57" y="48"/>
                    <a:pt x="59" y="49"/>
                  </a:cubicBezTo>
                  <a:cubicBezTo>
                    <a:pt x="61" y="50"/>
                    <a:pt x="59" y="50"/>
                    <a:pt x="58" y="50"/>
                  </a:cubicBezTo>
                  <a:cubicBezTo>
                    <a:pt x="57" y="50"/>
                    <a:pt x="57" y="53"/>
                    <a:pt x="55" y="54"/>
                  </a:cubicBezTo>
                  <a:cubicBezTo>
                    <a:pt x="54" y="55"/>
                    <a:pt x="53" y="54"/>
                    <a:pt x="53" y="55"/>
                  </a:cubicBezTo>
                  <a:cubicBezTo>
                    <a:pt x="53" y="56"/>
                    <a:pt x="51" y="56"/>
                    <a:pt x="47" y="57"/>
                  </a:cubicBezTo>
                  <a:cubicBezTo>
                    <a:pt x="44" y="58"/>
                    <a:pt x="47" y="58"/>
                    <a:pt x="46" y="59"/>
                  </a:cubicBezTo>
                  <a:cubicBezTo>
                    <a:pt x="45" y="60"/>
                    <a:pt x="42" y="62"/>
                    <a:pt x="39" y="61"/>
                  </a:cubicBezTo>
                  <a:cubicBezTo>
                    <a:pt x="36" y="60"/>
                    <a:pt x="38" y="61"/>
                    <a:pt x="36" y="63"/>
                  </a:cubicBezTo>
                  <a:cubicBezTo>
                    <a:pt x="34" y="66"/>
                    <a:pt x="35" y="62"/>
                    <a:pt x="30" y="61"/>
                  </a:cubicBezTo>
                  <a:cubicBezTo>
                    <a:pt x="25" y="60"/>
                    <a:pt x="28" y="59"/>
                    <a:pt x="27" y="58"/>
                  </a:cubicBezTo>
                  <a:cubicBezTo>
                    <a:pt x="27" y="58"/>
                    <a:pt x="27" y="58"/>
                    <a:pt x="27" y="57"/>
                  </a:cubicBezTo>
                  <a:cubicBezTo>
                    <a:pt x="26" y="59"/>
                    <a:pt x="24" y="61"/>
                    <a:pt x="23" y="62"/>
                  </a:cubicBezTo>
                  <a:cubicBezTo>
                    <a:pt x="23" y="62"/>
                    <a:pt x="20" y="65"/>
                    <a:pt x="19" y="66"/>
                  </a:cubicBezTo>
                  <a:cubicBezTo>
                    <a:pt x="18" y="66"/>
                    <a:pt x="16" y="68"/>
                    <a:pt x="16" y="69"/>
                  </a:cubicBezTo>
                  <a:cubicBezTo>
                    <a:pt x="16" y="70"/>
                    <a:pt x="14" y="71"/>
                    <a:pt x="14" y="72"/>
                  </a:cubicBezTo>
                  <a:cubicBezTo>
                    <a:pt x="14" y="72"/>
                    <a:pt x="13" y="71"/>
                    <a:pt x="13" y="73"/>
                  </a:cubicBezTo>
                  <a:cubicBezTo>
                    <a:pt x="13" y="74"/>
                    <a:pt x="13" y="74"/>
                    <a:pt x="12" y="75"/>
                  </a:cubicBezTo>
                  <a:cubicBezTo>
                    <a:pt x="11" y="75"/>
                    <a:pt x="10" y="75"/>
                    <a:pt x="9" y="77"/>
                  </a:cubicBezTo>
                  <a:cubicBezTo>
                    <a:pt x="9" y="78"/>
                    <a:pt x="9" y="79"/>
                    <a:pt x="8" y="79"/>
                  </a:cubicBezTo>
                  <a:cubicBezTo>
                    <a:pt x="7" y="79"/>
                    <a:pt x="6" y="78"/>
                    <a:pt x="5" y="79"/>
                  </a:cubicBezTo>
                  <a:cubicBezTo>
                    <a:pt x="5" y="80"/>
                    <a:pt x="3" y="82"/>
                    <a:pt x="0" y="83"/>
                  </a:cubicBezTo>
                  <a:cubicBezTo>
                    <a:pt x="15" y="81"/>
                    <a:pt x="26" y="79"/>
                    <a:pt x="28" y="79"/>
                  </a:cubicBezTo>
                  <a:cubicBezTo>
                    <a:pt x="31" y="78"/>
                    <a:pt x="36" y="78"/>
                    <a:pt x="37" y="78"/>
                  </a:cubicBezTo>
                  <a:cubicBezTo>
                    <a:pt x="38" y="79"/>
                    <a:pt x="42" y="78"/>
                    <a:pt x="42" y="78"/>
                  </a:cubicBezTo>
                  <a:cubicBezTo>
                    <a:pt x="85" y="72"/>
                    <a:pt x="135" y="60"/>
                    <a:pt x="143" y="58"/>
                  </a:cubicBezTo>
                  <a:cubicBezTo>
                    <a:pt x="143" y="58"/>
                    <a:pt x="143" y="58"/>
                    <a:pt x="142" y="56"/>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3" name="Freeform 52">
              <a:extLst>
                <a:ext uri="{FF2B5EF4-FFF2-40B4-BE49-F238E27FC236}">
                  <a16:creationId xmlns:a16="http://schemas.microsoft.com/office/drawing/2014/main" id="{8F01B846-8252-4EDF-B6D6-268F917A55BC}"/>
                </a:ext>
              </a:extLst>
            </p:cNvPr>
            <p:cNvSpPr>
              <a:spLocks/>
            </p:cNvSpPr>
            <p:nvPr/>
          </p:nvSpPr>
          <p:spPr bwMode="auto">
            <a:xfrm>
              <a:off x="4016160" y="2501817"/>
              <a:ext cx="719483" cy="381137"/>
            </a:xfrm>
            <a:custGeom>
              <a:avLst/>
              <a:gdLst>
                <a:gd name="T0" fmla="*/ 118 w 134"/>
                <a:gd name="T1" fmla="*/ 10 h 71"/>
                <a:gd name="T2" fmla="*/ 114 w 134"/>
                <a:gd name="T3" fmla="*/ 8 h 71"/>
                <a:gd name="T4" fmla="*/ 113 w 134"/>
                <a:gd name="T5" fmla="*/ 6 h 71"/>
                <a:gd name="T6" fmla="*/ 111 w 134"/>
                <a:gd name="T7" fmla="*/ 6 h 71"/>
                <a:gd name="T8" fmla="*/ 109 w 134"/>
                <a:gd name="T9" fmla="*/ 8 h 71"/>
                <a:gd name="T10" fmla="*/ 106 w 134"/>
                <a:gd name="T11" fmla="*/ 9 h 71"/>
                <a:gd name="T12" fmla="*/ 101 w 134"/>
                <a:gd name="T13" fmla="*/ 10 h 71"/>
                <a:gd name="T14" fmla="*/ 91 w 134"/>
                <a:gd name="T15" fmla="*/ 8 h 71"/>
                <a:gd name="T16" fmla="*/ 85 w 134"/>
                <a:gd name="T17" fmla="*/ 2 h 71"/>
                <a:gd name="T18" fmla="*/ 78 w 134"/>
                <a:gd name="T19" fmla="*/ 1 h 71"/>
                <a:gd name="T20" fmla="*/ 77 w 134"/>
                <a:gd name="T21" fmla="*/ 6 h 71"/>
                <a:gd name="T22" fmla="*/ 74 w 134"/>
                <a:gd name="T23" fmla="*/ 10 h 71"/>
                <a:gd name="T24" fmla="*/ 70 w 134"/>
                <a:gd name="T25" fmla="*/ 11 h 71"/>
                <a:gd name="T26" fmla="*/ 68 w 134"/>
                <a:gd name="T27" fmla="*/ 16 h 71"/>
                <a:gd name="T28" fmla="*/ 65 w 134"/>
                <a:gd name="T29" fmla="*/ 19 h 71"/>
                <a:gd name="T30" fmla="*/ 63 w 134"/>
                <a:gd name="T31" fmla="*/ 23 h 71"/>
                <a:gd name="T32" fmla="*/ 58 w 134"/>
                <a:gd name="T33" fmla="*/ 30 h 71"/>
                <a:gd name="T34" fmla="*/ 54 w 134"/>
                <a:gd name="T35" fmla="*/ 29 h 71"/>
                <a:gd name="T36" fmla="*/ 51 w 134"/>
                <a:gd name="T37" fmla="*/ 29 h 71"/>
                <a:gd name="T38" fmla="*/ 49 w 134"/>
                <a:gd name="T39" fmla="*/ 32 h 71"/>
                <a:gd name="T40" fmla="*/ 48 w 134"/>
                <a:gd name="T41" fmla="*/ 35 h 71"/>
                <a:gd name="T42" fmla="*/ 46 w 134"/>
                <a:gd name="T43" fmla="*/ 34 h 71"/>
                <a:gd name="T44" fmla="*/ 44 w 134"/>
                <a:gd name="T45" fmla="*/ 32 h 71"/>
                <a:gd name="T46" fmla="*/ 41 w 134"/>
                <a:gd name="T47" fmla="*/ 34 h 71"/>
                <a:gd name="T48" fmla="*/ 39 w 134"/>
                <a:gd name="T49" fmla="*/ 36 h 71"/>
                <a:gd name="T50" fmla="*/ 37 w 134"/>
                <a:gd name="T51" fmla="*/ 36 h 71"/>
                <a:gd name="T52" fmla="*/ 34 w 134"/>
                <a:gd name="T53" fmla="*/ 35 h 71"/>
                <a:gd name="T54" fmla="*/ 30 w 134"/>
                <a:gd name="T55" fmla="*/ 37 h 71"/>
                <a:gd name="T56" fmla="*/ 25 w 134"/>
                <a:gd name="T57" fmla="*/ 38 h 71"/>
                <a:gd name="T58" fmla="*/ 22 w 134"/>
                <a:gd name="T59" fmla="*/ 39 h 71"/>
                <a:gd name="T60" fmla="*/ 21 w 134"/>
                <a:gd name="T61" fmla="*/ 44 h 71"/>
                <a:gd name="T62" fmla="*/ 15 w 134"/>
                <a:gd name="T63" fmla="*/ 50 h 71"/>
                <a:gd name="T64" fmla="*/ 13 w 134"/>
                <a:gd name="T65" fmla="*/ 57 h 71"/>
                <a:gd name="T66" fmla="*/ 4 w 134"/>
                <a:gd name="T67" fmla="*/ 64 h 71"/>
                <a:gd name="T68" fmla="*/ 1 w 134"/>
                <a:gd name="T69" fmla="*/ 69 h 71"/>
                <a:gd name="T70" fmla="*/ 0 w 134"/>
                <a:gd name="T71" fmla="*/ 71 h 71"/>
                <a:gd name="T72" fmla="*/ 24 w 134"/>
                <a:gd name="T73" fmla="*/ 66 h 71"/>
                <a:gd name="T74" fmla="*/ 31 w 134"/>
                <a:gd name="T75" fmla="*/ 66 h 71"/>
                <a:gd name="T76" fmla="*/ 107 w 134"/>
                <a:gd name="T77" fmla="*/ 57 h 71"/>
                <a:gd name="T78" fmla="*/ 115 w 134"/>
                <a:gd name="T79" fmla="*/ 53 h 71"/>
                <a:gd name="T80" fmla="*/ 119 w 134"/>
                <a:gd name="T81" fmla="*/ 49 h 71"/>
                <a:gd name="T82" fmla="*/ 121 w 134"/>
                <a:gd name="T83" fmla="*/ 46 h 71"/>
                <a:gd name="T84" fmla="*/ 126 w 134"/>
                <a:gd name="T85" fmla="*/ 40 h 71"/>
                <a:gd name="T86" fmla="*/ 134 w 134"/>
                <a:gd name="T87" fmla="*/ 31 h 71"/>
                <a:gd name="T88" fmla="*/ 125 w 134"/>
                <a:gd name="T89" fmla="*/ 24 h 71"/>
                <a:gd name="T90" fmla="*/ 120 w 134"/>
                <a:gd name="T91" fmla="*/ 13 h 71"/>
                <a:gd name="T92" fmla="*/ 119 w 134"/>
                <a:gd name="T93"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4" h="71">
                  <a:moveTo>
                    <a:pt x="119" y="11"/>
                  </a:moveTo>
                  <a:cubicBezTo>
                    <a:pt x="118" y="11"/>
                    <a:pt x="119" y="10"/>
                    <a:pt x="118" y="10"/>
                  </a:cubicBezTo>
                  <a:cubicBezTo>
                    <a:pt x="117" y="10"/>
                    <a:pt x="116" y="10"/>
                    <a:pt x="115" y="9"/>
                  </a:cubicBezTo>
                  <a:cubicBezTo>
                    <a:pt x="115" y="8"/>
                    <a:pt x="115" y="8"/>
                    <a:pt x="114" y="8"/>
                  </a:cubicBezTo>
                  <a:cubicBezTo>
                    <a:pt x="114" y="8"/>
                    <a:pt x="113" y="7"/>
                    <a:pt x="113" y="7"/>
                  </a:cubicBezTo>
                  <a:cubicBezTo>
                    <a:pt x="113" y="6"/>
                    <a:pt x="113" y="6"/>
                    <a:pt x="113" y="6"/>
                  </a:cubicBezTo>
                  <a:cubicBezTo>
                    <a:pt x="112" y="5"/>
                    <a:pt x="112" y="5"/>
                    <a:pt x="112" y="5"/>
                  </a:cubicBezTo>
                  <a:cubicBezTo>
                    <a:pt x="111" y="6"/>
                    <a:pt x="111" y="6"/>
                    <a:pt x="111" y="6"/>
                  </a:cubicBezTo>
                  <a:cubicBezTo>
                    <a:pt x="111" y="6"/>
                    <a:pt x="110" y="7"/>
                    <a:pt x="110" y="7"/>
                  </a:cubicBezTo>
                  <a:cubicBezTo>
                    <a:pt x="110" y="7"/>
                    <a:pt x="109" y="8"/>
                    <a:pt x="109" y="8"/>
                  </a:cubicBezTo>
                  <a:cubicBezTo>
                    <a:pt x="108" y="8"/>
                    <a:pt x="108" y="8"/>
                    <a:pt x="108" y="8"/>
                  </a:cubicBezTo>
                  <a:cubicBezTo>
                    <a:pt x="107" y="9"/>
                    <a:pt x="107" y="9"/>
                    <a:pt x="106" y="9"/>
                  </a:cubicBezTo>
                  <a:cubicBezTo>
                    <a:pt x="105" y="9"/>
                    <a:pt x="105" y="9"/>
                    <a:pt x="103" y="8"/>
                  </a:cubicBezTo>
                  <a:cubicBezTo>
                    <a:pt x="101" y="8"/>
                    <a:pt x="102" y="10"/>
                    <a:pt x="101" y="10"/>
                  </a:cubicBezTo>
                  <a:cubicBezTo>
                    <a:pt x="99" y="11"/>
                    <a:pt x="97" y="9"/>
                    <a:pt x="96" y="8"/>
                  </a:cubicBezTo>
                  <a:cubicBezTo>
                    <a:pt x="95" y="7"/>
                    <a:pt x="93" y="8"/>
                    <a:pt x="91" y="8"/>
                  </a:cubicBezTo>
                  <a:cubicBezTo>
                    <a:pt x="88" y="8"/>
                    <a:pt x="89" y="6"/>
                    <a:pt x="88" y="5"/>
                  </a:cubicBezTo>
                  <a:cubicBezTo>
                    <a:pt x="87" y="4"/>
                    <a:pt x="87" y="3"/>
                    <a:pt x="85" y="2"/>
                  </a:cubicBezTo>
                  <a:cubicBezTo>
                    <a:pt x="84" y="0"/>
                    <a:pt x="84" y="2"/>
                    <a:pt x="82" y="1"/>
                  </a:cubicBezTo>
                  <a:cubicBezTo>
                    <a:pt x="81" y="1"/>
                    <a:pt x="80" y="1"/>
                    <a:pt x="78" y="1"/>
                  </a:cubicBezTo>
                  <a:cubicBezTo>
                    <a:pt x="77" y="1"/>
                    <a:pt x="77" y="3"/>
                    <a:pt x="77" y="4"/>
                  </a:cubicBezTo>
                  <a:cubicBezTo>
                    <a:pt x="76" y="5"/>
                    <a:pt x="77" y="5"/>
                    <a:pt x="77" y="6"/>
                  </a:cubicBezTo>
                  <a:cubicBezTo>
                    <a:pt x="78" y="7"/>
                    <a:pt x="78" y="9"/>
                    <a:pt x="78" y="9"/>
                  </a:cubicBezTo>
                  <a:cubicBezTo>
                    <a:pt x="78" y="10"/>
                    <a:pt x="76" y="9"/>
                    <a:pt x="74" y="10"/>
                  </a:cubicBezTo>
                  <a:cubicBezTo>
                    <a:pt x="72" y="10"/>
                    <a:pt x="73" y="11"/>
                    <a:pt x="72" y="12"/>
                  </a:cubicBezTo>
                  <a:cubicBezTo>
                    <a:pt x="72" y="13"/>
                    <a:pt x="70" y="11"/>
                    <a:pt x="70" y="11"/>
                  </a:cubicBezTo>
                  <a:cubicBezTo>
                    <a:pt x="69" y="10"/>
                    <a:pt x="68" y="11"/>
                    <a:pt x="67" y="13"/>
                  </a:cubicBezTo>
                  <a:cubicBezTo>
                    <a:pt x="67" y="14"/>
                    <a:pt x="68" y="14"/>
                    <a:pt x="68" y="16"/>
                  </a:cubicBezTo>
                  <a:cubicBezTo>
                    <a:pt x="69" y="17"/>
                    <a:pt x="67" y="17"/>
                    <a:pt x="67" y="18"/>
                  </a:cubicBezTo>
                  <a:cubicBezTo>
                    <a:pt x="66" y="19"/>
                    <a:pt x="66" y="18"/>
                    <a:pt x="65" y="19"/>
                  </a:cubicBezTo>
                  <a:cubicBezTo>
                    <a:pt x="65" y="19"/>
                    <a:pt x="64" y="20"/>
                    <a:pt x="64" y="21"/>
                  </a:cubicBezTo>
                  <a:cubicBezTo>
                    <a:pt x="64" y="22"/>
                    <a:pt x="63" y="23"/>
                    <a:pt x="63" y="23"/>
                  </a:cubicBezTo>
                  <a:cubicBezTo>
                    <a:pt x="62" y="23"/>
                    <a:pt x="60" y="28"/>
                    <a:pt x="60" y="29"/>
                  </a:cubicBezTo>
                  <a:cubicBezTo>
                    <a:pt x="60" y="30"/>
                    <a:pt x="59" y="30"/>
                    <a:pt x="58" y="30"/>
                  </a:cubicBezTo>
                  <a:cubicBezTo>
                    <a:pt x="57" y="30"/>
                    <a:pt x="57" y="30"/>
                    <a:pt x="56" y="30"/>
                  </a:cubicBezTo>
                  <a:cubicBezTo>
                    <a:pt x="56" y="29"/>
                    <a:pt x="55" y="29"/>
                    <a:pt x="54" y="29"/>
                  </a:cubicBezTo>
                  <a:cubicBezTo>
                    <a:pt x="54" y="28"/>
                    <a:pt x="53" y="27"/>
                    <a:pt x="53" y="27"/>
                  </a:cubicBezTo>
                  <a:cubicBezTo>
                    <a:pt x="52" y="27"/>
                    <a:pt x="52" y="28"/>
                    <a:pt x="51" y="29"/>
                  </a:cubicBezTo>
                  <a:cubicBezTo>
                    <a:pt x="51" y="29"/>
                    <a:pt x="50" y="29"/>
                    <a:pt x="50" y="30"/>
                  </a:cubicBezTo>
                  <a:cubicBezTo>
                    <a:pt x="49" y="32"/>
                    <a:pt x="49" y="31"/>
                    <a:pt x="49" y="32"/>
                  </a:cubicBezTo>
                  <a:cubicBezTo>
                    <a:pt x="48" y="32"/>
                    <a:pt x="48" y="33"/>
                    <a:pt x="48" y="33"/>
                  </a:cubicBezTo>
                  <a:cubicBezTo>
                    <a:pt x="48" y="33"/>
                    <a:pt x="48" y="35"/>
                    <a:pt x="48" y="35"/>
                  </a:cubicBezTo>
                  <a:cubicBezTo>
                    <a:pt x="48" y="35"/>
                    <a:pt x="47" y="35"/>
                    <a:pt x="47" y="35"/>
                  </a:cubicBezTo>
                  <a:cubicBezTo>
                    <a:pt x="46" y="34"/>
                    <a:pt x="46" y="34"/>
                    <a:pt x="46" y="34"/>
                  </a:cubicBezTo>
                  <a:cubicBezTo>
                    <a:pt x="46" y="34"/>
                    <a:pt x="45" y="33"/>
                    <a:pt x="45" y="32"/>
                  </a:cubicBezTo>
                  <a:cubicBezTo>
                    <a:pt x="44" y="32"/>
                    <a:pt x="44" y="32"/>
                    <a:pt x="44" y="32"/>
                  </a:cubicBezTo>
                  <a:cubicBezTo>
                    <a:pt x="43" y="32"/>
                    <a:pt x="43" y="33"/>
                    <a:pt x="43" y="33"/>
                  </a:cubicBezTo>
                  <a:cubicBezTo>
                    <a:pt x="42" y="33"/>
                    <a:pt x="42" y="33"/>
                    <a:pt x="41" y="34"/>
                  </a:cubicBezTo>
                  <a:cubicBezTo>
                    <a:pt x="41" y="34"/>
                    <a:pt x="41" y="34"/>
                    <a:pt x="40" y="34"/>
                  </a:cubicBezTo>
                  <a:cubicBezTo>
                    <a:pt x="40" y="34"/>
                    <a:pt x="39" y="35"/>
                    <a:pt x="39" y="36"/>
                  </a:cubicBezTo>
                  <a:cubicBezTo>
                    <a:pt x="40" y="36"/>
                    <a:pt x="39" y="37"/>
                    <a:pt x="39" y="37"/>
                  </a:cubicBezTo>
                  <a:cubicBezTo>
                    <a:pt x="38" y="37"/>
                    <a:pt x="38" y="37"/>
                    <a:pt x="37" y="36"/>
                  </a:cubicBezTo>
                  <a:cubicBezTo>
                    <a:pt x="36" y="36"/>
                    <a:pt x="37" y="36"/>
                    <a:pt x="36" y="36"/>
                  </a:cubicBezTo>
                  <a:cubicBezTo>
                    <a:pt x="35" y="36"/>
                    <a:pt x="35" y="35"/>
                    <a:pt x="34" y="35"/>
                  </a:cubicBezTo>
                  <a:cubicBezTo>
                    <a:pt x="33" y="34"/>
                    <a:pt x="32" y="35"/>
                    <a:pt x="31" y="36"/>
                  </a:cubicBezTo>
                  <a:cubicBezTo>
                    <a:pt x="30" y="36"/>
                    <a:pt x="30" y="37"/>
                    <a:pt x="30" y="37"/>
                  </a:cubicBezTo>
                  <a:cubicBezTo>
                    <a:pt x="30" y="38"/>
                    <a:pt x="28" y="37"/>
                    <a:pt x="27" y="37"/>
                  </a:cubicBezTo>
                  <a:cubicBezTo>
                    <a:pt x="26" y="37"/>
                    <a:pt x="25" y="37"/>
                    <a:pt x="25" y="38"/>
                  </a:cubicBezTo>
                  <a:cubicBezTo>
                    <a:pt x="25" y="39"/>
                    <a:pt x="25" y="39"/>
                    <a:pt x="24" y="39"/>
                  </a:cubicBezTo>
                  <a:cubicBezTo>
                    <a:pt x="24" y="39"/>
                    <a:pt x="23" y="39"/>
                    <a:pt x="22" y="39"/>
                  </a:cubicBezTo>
                  <a:cubicBezTo>
                    <a:pt x="22" y="40"/>
                    <a:pt x="23" y="40"/>
                    <a:pt x="22" y="41"/>
                  </a:cubicBezTo>
                  <a:cubicBezTo>
                    <a:pt x="21" y="42"/>
                    <a:pt x="20" y="43"/>
                    <a:pt x="21" y="44"/>
                  </a:cubicBezTo>
                  <a:cubicBezTo>
                    <a:pt x="22" y="45"/>
                    <a:pt x="23" y="46"/>
                    <a:pt x="22" y="46"/>
                  </a:cubicBezTo>
                  <a:cubicBezTo>
                    <a:pt x="21" y="47"/>
                    <a:pt x="14" y="47"/>
                    <a:pt x="15" y="50"/>
                  </a:cubicBezTo>
                  <a:cubicBezTo>
                    <a:pt x="16" y="53"/>
                    <a:pt x="17" y="53"/>
                    <a:pt x="16" y="55"/>
                  </a:cubicBezTo>
                  <a:cubicBezTo>
                    <a:pt x="16" y="56"/>
                    <a:pt x="15" y="58"/>
                    <a:pt x="13" y="57"/>
                  </a:cubicBezTo>
                  <a:cubicBezTo>
                    <a:pt x="11" y="55"/>
                    <a:pt x="4" y="53"/>
                    <a:pt x="4" y="59"/>
                  </a:cubicBezTo>
                  <a:cubicBezTo>
                    <a:pt x="4" y="60"/>
                    <a:pt x="6" y="64"/>
                    <a:pt x="4" y="64"/>
                  </a:cubicBezTo>
                  <a:cubicBezTo>
                    <a:pt x="2" y="64"/>
                    <a:pt x="4" y="65"/>
                    <a:pt x="3" y="68"/>
                  </a:cubicBezTo>
                  <a:cubicBezTo>
                    <a:pt x="2" y="70"/>
                    <a:pt x="2" y="69"/>
                    <a:pt x="1" y="69"/>
                  </a:cubicBezTo>
                  <a:cubicBezTo>
                    <a:pt x="1" y="69"/>
                    <a:pt x="0" y="70"/>
                    <a:pt x="0" y="70"/>
                  </a:cubicBezTo>
                  <a:cubicBezTo>
                    <a:pt x="0" y="71"/>
                    <a:pt x="0" y="71"/>
                    <a:pt x="0" y="71"/>
                  </a:cubicBezTo>
                  <a:cubicBezTo>
                    <a:pt x="4" y="71"/>
                    <a:pt x="23" y="70"/>
                    <a:pt x="24" y="70"/>
                  </a:cubicBezTo>
                  <a:cubicBezTo>
                    <a:pt x="26" y="69"/>
                    <a:pt x="24" y="67"/>
                    <a:pt x="24" y="66"/>
                  </a:cubicBezTo>
                  <a:cubicBezTo>
                    <a:pt x="24" y="64"/>
                    <a:pt x="28" y="65"/>
                    <a:pt x="28" y="65"/>
                  </a:cubicBezTo>
                  <a:cubicBezTo>
                    <a:pt x="29" y="66"/>
                    <a:pt x="31" y="67"/>
                    <a:pt x="31" y="66"/>
                  </a:cubicBezTo>
                  <a:cubicBezTo>
                    <a:pt x="31" y="65"/>
                    <a:pt x="34" y="65"/>
                    <a:pt x="34" y="65"/>
                  </a:cubicBezTo>
                  <a:cubicBezTo>
                    <a:pt x="54" y="64"/>
                    <a:pt x="85" y="60"/>
                    <a:pt x="107" y="57"/>
                  </a:cubicBezTo>
                  <a:cubicBezTo>
                    <a:pt x="110" y="56"/>
                    <a:pt x="112" y="54"/>
                    <a:pt x="112" y="53"/>
                  </a:cubicBezTo>
                  <a:cubicBezTo>
                    <a:pt x="113" y="52"/>
                    <a:pt x="114" y="53"/>
                    <a:pt x="115" y="53"/>
                  </a:cubicBezTo>
                  <a:cubicBezTo>
                    <a:pt x="116" y="53"/>
                    <a:pt x="116" y="52"/>
                    <a:pt x="116" y="51"/>
                  </a:cubicBezTo>
                  <a:cubicBezTo>
                    <a:pt x="117" y="49"/>
                    <a:pt x="118" y="49"/>
                    <a:pt x="119" y="49"/>
                  </a:cubicBezTo>
                  <a:cubicBezTo>
                    <a:pt x="120" y="48"/>
                    <a:pt x="120" y="48"/>
                    <a:pt x="120" y="47"/>
                  </a:cubicBezTo>
                  <a:cubicBezTo>
                    <a:pt x="120" y="45"/>
                    <a:pt x="121" y="46"/>
                    <a:pt x="121" y="46"/>
                  </a:cubicBezTo>
                  <a:cubicBezTo>
                    <a:pt x="121" y="45"/>
                    <a:pt x="123" y="44"/>
                    <a:pt x="123" y="43"/>
                  </a:cubicBezTo>
                  <a:cubicBezTo>
                    <a:pt x="123" y="42"/>
                    <a:pt x="125" y="40"/>
                    <a:pt x="126" y="40"/>
                  </a:cubicBezTo>
                  <a:cubicBezTo>
                    <a:pt x="127" y="39"/>
                    <a:pt x="130" y="36"/>
                    <a:pt x="130" y="36"/>
                  </a:cubicBezTo>
                  <a:cubicBezTo>
                    <a:pt x="131" y="35"/>
                    <a:pt x="133" y="33"/>
                    <a:pt x="134" y="31"/>
                  </a:cubicBezTo>
                  <a:cubicBezTo>
                    <a:pt x="133" y="30"/>
                    <a:pt x="132" y="31"/>
                    <a:pt x="129" y="30"/>
                  </a:cubicBezTo>
                  <a:cubicBezTo>
                    <a:pt x="126" y="28"/>
                    <a:pt x="125" y="26"/>
                    <a:pt x="125" y="24"/>
                  </a:cubicBezTo>
                  <a:cubicBezTo>
                    <a:pt x="124" y="22"/>
                    <a:pt x="123" y="21"/>
                    <a:pt x="121" y="20"/>
                  </a:cubicBezTo>
                  <a:cubicBezTo>
                    <a:pt x="120" y="18"/>
                    <a:pt x="120" y="14"/>
                    <a:pt x="120" y="13"/>
                  </a:cubicBezTo>
                  <a:cubicBezTo>
                    <a:pt x="120" y="13"/>
                    <a:pt x="120" y="13"/>
                    <a:pt x="120" y="13"/>
                  </a:cubicBezTo>
                  <a:cubicBezTo>
                    <a:pt x="120" y="12"/>
                    <a:pt x="119" y="12"/>
                    <a:pt x="119" y="11"/>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4" name="Freeform 53">
              <a:extLst>
                <a:ext uri="{FF2B5EF4-FFF2-40B4-BE49-F238E27FC236}">
                  <a16:creationId xmlns:a16="http://schemas.microsoft.com/office/drawing/2014/main" id="{70D6C48D-8915-4E9B-9125-6860E64484E7}"/>
                </a:ext>
              </a:extLst>
            </p:cNvPr>
            <p:cNvSpPr>
              <a:spLocks/>
            </p:cNvSpPr>
            <p:nvPr/>
          </p:nvSpPr>
          <p:spPr bwMode="auto">
            <a:xfrm>
              <a:off x="4133586" y="2179393"/>
              <a:ext cx="300531" cy="531403"/>
            </a:xfrm>
            <a:custGeom>
              <a:avLst/>
              <a:gdLst>
                <a:gd name="T0" fmla="*/ 46 w 56"/>
                <a:gd name="T1" fmla="*/ 0 h 99"/>
                <a:gd name="T2" fmla="*/ 13 w 56"/>
                <a:gd name="T3" fmla="*/ 4 h 99"/>
                <a:gd name="T4" fmla="*/ 5 w 56"/>
                <a:gd name="T5" fmla="*/ 7 h 99"/>
                <a:gd name="T6" fmla="*/ 1 w 56"/>
                <a:gd name="T7" fmla="*/ 6 h 99"/>
                <a:gd name="T8" fmla="*/ 6 w 56"/>
                <a:gd name="T9" fmla="*/ 58 h 99"/>
                <a:gd name="T10" fmla="*/ 5 w 56"/>
                <a:gd name="T11" fmla="*/ 63 h 99"/>
                <a:gd name="T12" fmla="*/ 4 w 56"/>
                <a:gd name="T13" fmla="*/ 67 h 99"/>
                <a:gd name="T14" fmla="*/ 6 w 56"/>
                <a:gd name="T15" fmla="*/ 70 h 99"/>
                <a:gd name="T16" fmla="*/ 7 w 56"/>
                <a:gd name="T17" fmla="*/ 74 h 99"/>
                <a:gd name="T18" fmla="*/ 8 w 56"/>
                <a:gd name="T19" fmla="*/ 78 h 99"/>
                <a:gd name="T20" fmla="*/ 6 w 56"/>
                <a:gd name="T21" fmla="*/ 81 h 99"/>
                <a:gd name="T22" fmla="*/ 2 w 56"/>
                <a:gd name="T23" fmla="*/ 87 h 99"/>
                <a:gd name="T24" fmla="*/ 1 w 56"/>
                <a:gd name="T25" fmla="*/ 90 h 99"/>
                <a:gd name="T26" fmla="*/ 0 w 56"/>
                <a:gd name="T27" fmla="*/ 93 h 99"/>
                <a:gd name="T28" fmla="*/ 0 w 56"/>
                <a:gd name="T29" fmla="*/ 97 h 99"/>
                <a:gd name="T30" fmla="*/ 0 w 56"/>
                <a:gd name="T31" fmla="*/ 99 h 99"/>
                <a:gd name="T32" fmla="*/ 2 w 56"/>
                <a:gd name="T33" fmla="*/ 99 h 99"/>
                <a:gd name="T34" fmla="*/ 3 w 56"/>
                <a:gd name="T35" fmla="*/ 98 h 99"/>
                <a:gd name="T36" fmla="*/ 5 w 56"/>
                <a:gd name="T37" fmla="*/ 97 h 99"/>
                <a:gd name="T38" fmla="*/ 8 w 56"/>
                <a:gd name="T39" fmla="*/ 97 h 99"/>
                <a:gd name="T40" fmla="*/ 9 w 56"/>
                <a:gd name="T41" fmla="*/ 96 h 99"/>
                <a:gd name="T42" fmla="*/ 12 w 56"/>
                <a:gd name="T43" fmla="*/ 95 h 99"/>
                <a:gd name="T44" fmla="*/ 14 w 56"/>
                <a:gd name="T45" fmla="*/ 96 h 99"/>
                <a:gd name="T46" fmla="*/ 15 w 56"/>
                <a:gd name="T47" fmla="*/ 96 h 99"/>
                <a:gd name="T48" fmla="*/ 17 w 56"/>
                <a:gd name="T49" fmla="*/ 97 h 99"/>
                <a:gd name="T50" fmla="*/ 17 w 56"/>
                <a:gd name="T51" fmla="*/ 96 h 99"/>
                <a:gd name="T52" fmla="*/ 18 w 56"/>
                <a:gd name="T53" fmla="*/ 94 h 99"/>
                <a:gd name="T54" fmla="*/ 19 w 56"/>
                <a:gd name="T55" fmla="*/ 94 h 99"/>
                <a:gd name="T56" fmla="*/ 21 w 56"/>
                <a:gd name="T57" fmla="*/ 93 h 99"/>
                <a:gd name="T58" fmla="*/ 22 w 56"/>
                <a:gd name="T59" fmla="*/ 92 h 99"/>
                <a:gd name="T60" fmla="*/ 23 w 56"/>
                <a:gd name="T61" fmla="*/ 92 h 99"/>
                <a:gd name="T62" fmla="*/ 24 w 56"/>
                <a:gd name="T63" fmla="*/ 94 h 99"/>
                <a:gd name="T64" fmla="*/ 25 w 56"/>
                <a:gd name="T65" fmla="*/ 95 h 99"/>
                <a:gd name="T66" fmla="*/ 26 w 56"/>
                <a:gd name="T67" fmla="*/ 95 h 99"/>
                <a:gd name="T68" fmla="*/ 26 w 56"/>
                <a:gd name="T69" fmla="*/ 93 h 99"/>
                <a:gd name="T70" fmla="*/ 27 w 56"/>
                <a:gd name="T71" fmla="*/ 92 h 99"/>
                <a:gd name="T72" fmla="*/ 28 w 56"/>
                <a:gd name="T73" fmla="*/ 90 h 99"/>
                <a:gd name="T74" fmla="*/ 29 w 56"/>
                <a:gd name="T75" fmla="*/ 89 h 99"/>
                <a:gd name="T76" fmla="*/ 31 w 56"/>
                <a:gd name="T77" fmla="*/ 87 h 99"/>
                <a:gd name="T78" fmla="*/ 32 w 56"/>
                <a:gd name="T79" fmla="*/ 89 h 99"/>
                <a:gd name="T80" fmla="*/ 34 w 56"/>
                <a:gd name="T81" fmla="*/ 90 h 99"/>
                <a:gd name="T82" fmla="*/ 36 w 56"/>
                <a:gd name="T83" fmla="*/ 90 h 99"/>
                <a:gd name="T84" fmla="*/ 38 w 56"/>
                <a:gd name="T85" fmla="*/ 89 h 99"/>
                <a:gd name="T86" fmla="*/ 41 w 56"/>
                <a:gd name="T87" fmla="*/ 83 h 99"/>
                <a:gd name="T88" fmla="*/ 42 w 56"/>
                <a:gd name="T89" fmla="*/ 81 h 99"/>
                <a:gd name="T90" fmla="*/ 43 w 56"/>
                <a:gd name="T91" fmla="*/ 79 h 99"/>
                <a:gd name="T92" fmla="*/ 45 w 56"/>
                <a:gd name="T93" fmla="*/ 78 h 99"/>
                <a:gd name="T94" fmla="*/ 46 w 56"/>
                <a:gd name="T95" fmla="*/ 76 h 99"/>
                <a:gd name="T96" fmla="*/ 45 w 56"/>
                <a:gd name="T97" fmla="*/ 73 h 99"/>
                <a:gd name="T98" fmla="*/ 48 w 56"/>
                <a:gd name="T99" fmla="*/ 71 h 99"/>
                <a:gd name="T100" fmla="*/ 50 w 56"/>
                <a:gd name="T101" fmla="*/ 72 h 99"/>
                <a:gd name="T102" fmla="*/ 52 w 56"/>
                <a:gd name="T103" fmla="*/ 70 h 99"/>
                <a:gd name="T104" fmla="*/ 56 w 56"/>
                <a:gd name="T105" fmla="*/ 69 h 99"/>
                <a:gd name="T106" fmla="*/ 55 w 56"/>
                <a:gd name="T107" fmla="*/ 66 h 99"/>
                <a:gd name="T108" fmla="*/ 55 w 56"/>
                <a:gd name="T109" fmla="*/ 64 h 99"/>
                <a:gd name="T110" fmla="*/ 55 w 56"/>
                <a:gd name="T111" fmla="*/ 61 h 99"/>
                <a:gd name="T112" fmla="*/ 48 w 56"/>
                <a:gd name="T113" fmla="*/ 1 h 99"/>
                <a:gd name="T114" fmla="*/ 46 w 56"/>
                <a:gd name="T11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 h="99">
                  <a:moveTo>
                    <a:pt x="46" y="0"/>
                  </a:moveTo>
                  <a:cubicBezTo>
                    <a:pt x="13" y="4"/>
                    <a:pt x="13" y="4"/>
                    <a:pt x="13" y="4"/>
                  </a:cubicBezTo>
                  <a:cubicBezTo>
                    <a:pt x="11" y="5"/>
                    <a:pt x="8" y="7"/>
                    <a:pt x="5" y="7"/>
                  </a:cubicBezTo>
                  <a:cubicBezTo>
                    <a:pt x="4" y="7"/>
                    <a:pt x="2" y="7"/>
                    <a:pt x="1" y="6"/>
                  </a:cubicBezTo>
                  <a:cubicBezTo>
                    <a:pt x="6" y="58"/>
                    <a:pt x="6" y="58"/>
                    <a:pt x="6" y="58"/>
                  </a:cubicBezTo>
                  <a:cubicBezTo>
                    <a:pt x="6" y="58"/>
                    <a:pt x="6" y="62"/>
                    <a:pt x="5" y="63"/>
                  </a:cubicBezTo>
                  <a:cubicBezTo>
                    <a:pt x="5" y="64"/>
                    <a:pt x="4" y="66"/>
                    <a:pt x="4" y="67"/>
                  </a:cubicBezTo>
                  <a:cubicBezTo>
                    <a:pt x="5" y="69"/>
                    <a:pt x="6" y="67"/>
                    <a:pt x="6" y="70"/>
                  </a:cubicBezTo>
                  <a:cubicBezTo>
                    <a:pt x="6" y="72"/>
                    <a:pt x="6" y="74"/>
                    <a:pt x="7" y="74"/>
                  </a:cubicBezTo>
                  <a:cubicBezTo>
                    <a:pt x="8" y="74"/>
                    <a:pt x="9" y="77"/>
                    <a:pt x="8" y="78"/>
                  </a:cubicBezTo>
                  <a:cubicBezTo>
                    <a:pt x="6" y="79"/>
                    <a:pt x="6" y="80"/>
                    <a:pt x="6" y="81"/>
                  </a:cubicBezTo>
                  <a:cubicBezTo>
                    <a:pt x="6" y="82"/>
                    <a:pt x="3" y="87"/>
                    <a:pt x="2" y="87"/>
                  </a:cubicBezTo>
                  <a:cubicBezTo>
                    <a:pt x="0" y="88"/>
                    <a:pt x="1" y="90"/>
                    <a:pt x="1" y="90"/>
                  </a:cubicBezTo>
                  <a:cubicBezTo>
                    <a:pt x="1" y="91"/>
                    <a:pt x="1" y="92"/>
                    <a:pt x="0" y="93"/>
                  </a:cubicBezTo>
                  <a:cubicBezTo>
                    <a:pt x="0" y="94"/>
                    <a:pt x="0" y="95"/>
                    <a:pt x="0" y="97"/>
                  </a:cubicBezTo>
                  <a:cubicBezTo>
                    <a:pt x="0" y="98"/>
                    <a:pt x="0" y="99"/>
                    <a:pt x="0" y="99"/>
                  </a:cubicBezTo>
                  <a:cubicBezTo>
                    <a:pt x="1" y="99"/>
                    <a:pt x="2" y="99"/>
                    <a:pt x="2" y="99"/>
                  </a:cubicBezTo>
                  <a:cubicBezTo>
                    <a:pt x="3" y="99"/>
                    <a:pt x="3" y="99"/>
                    <a:pt x="3" y="98"/>
                  </a:cubicBezTo>
                  <a:cubicBezTo>
                    <a:pt x="3" y="97"/>
                    <a:pt x="4" y="97"/>
                    <a:pt x="5" y="97"/>
                  </a:cubicBezTo>
                  <a:cubicBezTo>
                    <a:pt x="6" y="97"/>
                    <a:pt x="8" y="98"/>
                    <a:pt x="8" y="97"/>
                  </a:cubicBezTo>
                  <a:cubicBezTo>
                    <a:pt x="8" y="97"/>
                    <a:pt x="8" y="96"/>
                    <a:pt x="9" y="96"/>
                  </a:cubicBezTo>
                  <a:cubicBezTo>
                    <a:pt x="10" y="95"/>
                    <a:pt x="11" y="94"/>
                    <a:pt x="12" y="95"/>
                  </a:cubicBezTo>
                  <a:cubicBezTo>
                    <a:pt x="13" y="95"/>
                    <a:pt x="13" y="96"/>
                    <a:pt x="14" y="96"/>
                  </a:cubicBezTo>
                  <a:cubicBezTo>
                    <a:pt x="15" y="96"/>
                    <a:pt x="14" y="96"/>
                    <a:pt x="15" y="96"/>
                  </a:cubicBezTo>
                  <a:cubicBezTo>
                    <a:pt x="16" y="97"/>
                    <a:pt x="16" y="97"/>
                    <a:pt x="17" y="97"/>
                  </a:cubicBezTo>
                  <a:cubicBezTo>
                    <a:pt x="17" y="97"/>
                    <a:pt x="18" y="96"/>
                    <a:pt x="17" y="96"/>
                  </a:cubicBezTo>
                  <a:cubicBezTo>
                    <a:pt x="17" y="95"/>
                    <a:pt x="18" y="94"/>
                    <a:pt x="18" y="94"/>
                  </a:cubicBezTo>
                  <a:cubicBezTo>
                    <a:pt x="19" y="94"/>
                    <a:pt x="19" y="94"/>
                    <a:pt x="19" y="94"/>
                  </a:cubicBezTo>
                  <a:cubicBezTo>
                    <a:pt x="20" y="93"/>
                    <a:pt x="20" y="93"/>
                    <a:pt x="21" y="93"/>
                  </a:cubicBezTo>
                  <a:cubicBezTo>
                    <a:pt x="21" y="93"/>
                    <a:pt x="21" y="92"/>
                    <a:pt x="22" y="92"/>
                  </a:cubicBezTo>
                  <a:cubicBezTo>
                    <a:pt x="22" y="92"/>
                    <a:pt x="22" y="92"/>
                    <a:pt x="23" y="92"/>
                  </a:cubicBezTo>
                  <a:cubicBezTo>
                    <a:pt x="23" y="93"/>
                    <a:pt x="24" y="94"/>
                    <a:pt x="24" y="94"/>
                  </a:cubicBezTo>
                  <a:cubicBezTo>
                    <a:pt x="25" y="95"/>
                    <a:pt x="25" y="95"/>
                    <a:pt x="25" y="95"/>
                  </a:cubicBezTo>
                  <a:cubicBezTo>
                    <a:pt x="25" y="95"/>
                    <a:pt x="26" y="95"/>
                    <a:pt x="26" y="95"/>
                  </a:cubicBezTo>
                  <a:cubicBezTo>
                    <a:pt x="26" y="95"/>
                    <a:pt x="26" y="93"/>
                    <a:pt x="26" y="93"/>
                  </a:cubicBezTo>
                  <a:cubicBezTo>
                    <a:pt x="26" y="93"/>
                    <a:pt x="26" y="92"/>
                    <a:pt x="27" y="92"/>
                  </a:cubicBezTo>
                  <a:cubicBezTo>
                    <a:pt x="27" y="91"/>
                    <a:pt x="27" y="92"/>
                    <a:pt x="28" y="90"/>
                  </a:cubicBezTo>
                  <a:cubicBezTo>
                    <a:pt x="28" y="89"/>
                    <a:pt x="29" y="89"/>
                    <a:pt x="29" y="89"/>
                  </a:cubicBezTo>
                  <a:cubicBezTo>
                    <a:pt x="30" y="88"/>
                    <a:pt x="30" y="87"/>
                    <a:pt x="31" y="87"/>
                  </a:cubicBezTo>
                  <a:cubicBezTo>
                    <a:pt x="31" y="87"/>
                    <a:pt x="32" y="88"/>
                    <a:pt x="32" y="89"/>
                  </a:cubicBezTo>
                  <a:cubicBezTo>
                    <a:pt x="33" y="89"/>
                    <a:pt x="34" y="89"/>
                    <a:pt x="34" y="90"/>
                  </a:cubicBezTo>
                  <a:cubicBezTo>
                    <a:pt x="35" y="90"/>
                    <a:pt x="35" y="90"/>
                    <a:pt x="36" y="90"/>
                  </a:cubicBezTo>
                  <a:cubicBezTo>
                    <a:pt x="37" y="90"/>
                    <a:pt x="38" y="90"/>
                    <a:pt x="38" y="89"/>
                  </a:cubicBezTo>
                  <a:cubicBezTo>
                    <a:pt x="38" y="88"/>
                    <a:pt x="40" y="83"/>
                    <a:pt x="41" y="83"/>
                  </a:cubicBezTo>
                  <a:cubicBezTo>
                    <a:pt x="41" y="83"/>
                    <a:pt x="42" y="82"/>
                    <a:pt x="42" y="81"/>
                  </a:cubicBezTo>
                  <a:cubicBezTo>
                    <a:pt x="42" y="80"/>
                    <a:pt x="43" y="79"/>
                    <a:pt x="43" y="79"/>
                  </a:cubicBezTo>
                  <a:cubicBezTo>
                    <a:pt x="44" y="78"/>
                    <a:pt x="44" y="79"/>
                    <a:pt x="45" y="78"/>
                  </a:cubicBezTo>
                  <a:cubicBezTo>
                    <a:pt x="45" y="77"/>
                    <a:pt x="47" y="77"/>
                    <a:pt x="46" y="76"/>
                  </a:cubicBezTo>
                  <a:cubicBezTo>
                    <a:pt x="46" y="74"/>
                    <a:pt x="45" y="74"/>
                    <a:pt x="45" y="73"/>
                  </a:cubicBezTo>
                  <a:cubicBezTo>
                    <a:pt x="46" y="71"/>
                    <a:pt x="47" y="70"/>
                    <a:pt x="48" y="71"/>
                  </a:cubicBezTo>
                  <a:cubicBezTo>
                    <a:pt x="48" y="71"/>
                    <a:pt x="50" y="73"/>
                    <a:pt x="50" y="72"/>
                  </a:cubicBezTo>
                  <a:cubicBezTo>
                    <a:pt x="51" y="71"/>
                    <a:pt x="50" y="70"/>
                    <a:pt x="52" y="70"/>
                  </a:cubicBezTo>
                  <a:cubicBezTo>
                    <a:pt x="54" y="69"/>
                    <a:pt x="56" y="70"/>
                    <a:pt x="56" y="69"/>
                  </a:cubicBezTo>
                  <a:cubicBezTo>
                    <a:pt x="56" y="69"/>
                    <a:pt x="56" y="67"/>
                    <a:pt x="55" y="66"/>
                  </a:cubicBezTo>
                  <a:cubicBezTo>
                    <a:pt x="55" y="65"/>
                    <a:pt x="54" y="65"/>
                    <a:pt x="55" y="64"/>
                  </a:cubicBezTo>
                  <a:cubicBezTo>
                    <a:pt x="55" y="63"/>
                    <a:pt x="55" y="62"/>
                    <a:pt x="55" y="61"/>
                  </a:cubicBezTo>
                  <a:cubicBezTo>
                    <a:pt x="48" y="1"/>
                    <a:pt x="48" y="1"/>
                    <a:pt x="48" y="1"/>
                  </a:cubicBezTo>
                  <a:cubicBezTo>
                    <a:pt x="47" y="0"/>
                    <a:pt x="46" y="0"/>
                    <a:pt x="46" y="0"/>
                  </a:cubicBezTo>
                  <a:close/>
                </a:path>
              </a:pathLst>
            </a:custGeom>
            <a:grpFill/>
            <a:ln w="12700" cap="flat">
              <a:solidFill>
                <a:schemeClr val="bg1">
                  <a:lumMod val="9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5" name="Freeform 54">
              <a:extLst>
                <a:ext uri="{FF2B5EF4-FFF2-40B4-BE49-F238E27FC236}">
                  <a16:creationId xmlns:a16="http://schemas.microsoft.com/office/drawing/2014/main" id="{63E652A3-6BA5-43C7-983C-266689318E72}"/>
                </a:ext>
              </a:extLst>
            </p:cNvPr>
            <p:cNvSpPr>
              <a:spLocks/>
            </p:cNvSpPr>
            <p:nvPr/>
          </p:nvSpPr>
          <p:spPr bwMode="auto">
            <a:xfrm>
              <a:off x="4391327" y="2087840"/>
              <a:ext cx="418952" cy="483636"/>
            </a:xfrm>
            <a:custGeom>
              <a:avLst/>
              <a:gdLst>
                <a:gd name="T0" fmla="*/ 77 w 78"/>
                <a:gd name="T1" fmla="*/ 36 h 90"/>
                <a:gd name="T2" fmla="*/ 76 w 78"/>
                <a:gd name="T3" fmla="*/ 33 h 90"/>
                <a:gd name="T4" fmla="*/ 78 w 78"/>
                <a:gd name="T5" fmla="*/ 32 h 90"/>
                <a:gd name="T6" fmla="*/ 72 w 78"/>
                <a:gd name="T7" fmla="*/ 0 h 90"/>
                <a:gd name="T8" fmla="*/ 59 w 78"/>
                <a:gd name="T9" fmla="*/ 10 h 90"/>
                <a:gd name="T10" fmla="*/ 52 w 78"/>
                <a:gd name="T11" fmla="*/ 16 h 90"/>
                <a:gd name="T12" fmla="*/ 46 w 78"/>
                <a:gd name="T13" fmla="*/ 17 h 90"/>
                <a:gd name="T14" fmla="*/ 39 w 78"/>
                <a:gd name="T15" fmla="*/ 19 h 90"/>
                <a:gd name="T16" fmla="*/ 36 w 78"/>
                <a:gd name="T17" fmla="*/ 19 h 90"/>
                <a:gd name="T18" fmla="*/ 33 w 78"/>
                <a:gd name="T19" fmla="*/ 20 h 90"/>
                <a:gd name="T20" fmla="*/ 33 w 78"/>
                <a:gd name="T21" fmla="*/ 18 h 90"/>
                <a:gd name="T22" fmla="*/ 35 w 78"/>
                <a:gd name="T23" fmla="*/ 18 h 90"/>
                <a:gd name="T24" fmla="*/ 33 w 78"/>
                <a:gd name="T25" fmla="*/ 17 h 90"/>
                <a:gd name="T26" fmla="*/ 32 w 78"/>
                <a:gd name="T27" fmla="*/ 17 h 90"/>
                <a:gd name="T28" fmla="*/ 29 w 78"/>
                <a:gd name="T29" fmla="*/ 16 h 90"/>
                <a:gd name="T30" fmla="*/ 25 w 78"/>
                <a:gd name="T31" fmla="*/ 15 h 90"/>
                <a:gd name="T32" fmla="*/ 23 w 78"/>
                <a:gd name="T33" fmla="*/ 14 h 90"/>
                <a:gd name="T34" fmla="*/ 0 w 78"/>
                <a:gd name="T35" fmla="*/ 18 h 90"/>
                <a:gd name="T36" fmla="*/ 0 w 78"/>
                <a:gd name="T37" fmla="*/ 18 h 90"/>
                <a:gd name="T38" fmla="*/ 7 w 78"/>
                <a:gd name="T39" fmla="*/ 78 h 90"/>
                <a:gd name="T40" fmla="*/ 8 w 78"/>
                <a:gd name="T41" fmla="*/ 78 h 90"/>
                <a:gd name="T42" fmla="*/ 12 w 78"/>
                <a:gd name="T43" fmla="*/ 78 h 90"/>
                <a:gd name="T44" fmla="*/ 15 w 78"/>
                <a:gd name="T45" fmla="*/ 79 h 90"/>
                <a:gd name="T46" fmla="*/ 18 w 78"/>
                <a:gd name="T47" fmla="*/ 82 h 90"/>
                <a:gd name="T48" fmla="*/ 21 w 78"/>
                <a:gd name="T49" fmla="*/ 85 h 90"/>
                <a:gd name="T50" fmla="*/ 26 w 78"/>
                <a:gd name="T51" fmla="*/ 85 h 90"/>
                <a:gd name="T52" fmla="*/ 31 w 78"/>
                <a:gd name="T53" fmla="*/ 87 h 90"/>
                <a:gd name="T54" fmla="*/ 33 w 78"/>
                <a:gd name="T55" fmla="*/ 85 h 90"/>
                <a:gd name="T56" fmla="*/ 36 w 78"/>
                <a:gd name="T57" fmla="*/ 86 h 90"/>
                <a:gd name="T58" fmla="*/ 38 w 78"/>
                <a:gd name="T59" fmla="*/ 85 h 90"/>
                <a:gd name="T60" fmla="*/ 39 w 78"/>
                <a:gd name="T61" fmla="*/ 85 h 90"/>
                <a:gd name="T62" fmla="*/ 40 w 78"/>
                <a:gd name="T63" fmla="*/ 84 h 90"/>
                <a:gd name="T64" fmla="*/ 41 w 78"/>
                <a:gd name="T65" fmla="*/ 83 h 90"/>
                <a:gd name="T66" fmla="*/ 42 w 78"/>
                <a:gd name="T67" fmla="*/ 82 h 90"/>
                <a:gd name="T68" fmla="*/ 43 w 78"/>
                <a:gd name="T69" fmla="*/ 83 h 90"/>
                <a:gd name="T70" fmla="*/ 43 w 78"/>
                <a:gd name="T71" fmla="*/ 84 h 90"/>
                <a:gd name="T72" fmla="*/ 44 w 78"/>
                <a:gd name="T73" fmla="*/ 85 h 90"/>
                <a:gd name="T74" fmla="*/ 45 w 78"/>
                <a:gd name="T75" fmla="*/ 86 h 90"/>
                <a:gd name="T76" fmla="*/ 48 w 78"/>
                <a:gd name="T77" fmla="*/ 87 h 90"/>
                <a:gd name="T78" fmla="*/ 49 w 78"/>
                <a:gd name="T79" fmla="*/ 88 h 90"/>
                <a:gd name="T80" fmla="*/ 50 w 78"/>
                <a:gd name="T81" fmla="*/ 90 h 90"/>
                <a:gd name="T82" fmla="*/ 53 w 78"/>
                <a:gd name="T83" fmla="*/ 89 h 90"/>
                <a:gd name="T84" fmla="*/ 54 w 78"/>
                <a:gd name="T85" fmla="*/ 87 h 90"/>
                <a:gd name="T86" fmla="*/ 55 w 78"/>
                <a:gd name="T87" fmla="*/ 85 h 90"/>
                <a:gd name="T88" fmla="*/ 55 w 78"/>
                <a:gd name="T89" fmla="*/ 82 h 90"/>
                <a:gd name="T90" fmla="*/ 56 w 78"/>
                <a:gd name="T91" fmla="*/ 77 h 90"/>
                <a:gd name="T92" fmla="*/ 57 w 78"/>
                <a:gd name="T93" fmla="*/ 74 h 90"/>
                <a:gd name="T94" fmla="*/ 61 w 78"/>
                <a:gd name="T95" fmla="*/ 75 h 90"/>
                <a:gd name="T96" fmla="*/ 60 w 78"/>
                <a:gd name="T97" fmla="*/ 69 h 90"/>
                <a:gd name="T98" fmla="*/ 64 w 78"/>
                <a:gd name="T99" fmla="*/ 66 h 90"/>
                <a:gd name="T100" fmla="*/ 65 w 78"/>
                <a:gd name="T101" fmla="*/ 63 h 90"/>
                <a:gd name="T102" fmla="*/ 68 w 78"/>
                <a:gd name="T103" fmla="*/ 63 h 90"/>
                <a:gd name="T104" fmla="*/ 70 w 78"/>
                <a:gd name="T105" fmla="*/ 63 h 90"/>
                <a:gd name="T106" fmla="*/ 75 w 78"/>
                <a:gd name="T107" fmla="*/ 58 h 90"/>
                <a:gd name="T108" fmla="*/ 75 w 78"/>
                <a:gd name="T109" fmla="*/ 51 h 90"/>
                <a:gd name="T110" fmla="*/ 77 w 78"/>
                <a:gd name="T111" fmla="*/ 48 h 90"/>
                <a:gd name="T112" fmla="*/ 77 w 78"/>
                <a:gd name="T113" fmla="*/ 41 h 90"/>
                <a:gd name="T114" fmla="*/ 78 w 78"/>
                <a:gd name="T115" fmla="*/ 40 h 90"/>
                <a:gd name="T116" fmla="*/ 77 w 78"/>
                <a:gd name="T117" fmla="*/ 3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90">
                  <a:moveTo>
                    <a:pt x="77" y="36"/>
                  </a:moveTo>
                  <a:cubicBezTo>
                    <a:pt x="77" y="35"/>
                    <a:pt x="77" y="34"/>
                    <a:pt x="76" y="33"/>
                  </a:cubicBezTo>
                  <a:cubicBezTo>
                    <a:pt x="76" y="32"/>
                    <a:pt x="77" y="32"/>
                    <a:pt x="78" y="32"/>
                  </a:cubicBezTo>
                  <a:cubicBezTo>
                    <a:pt x="72" y="0"/>
                    <a:pt x="72" y="0"/>
                    <a:pt x="72" y="0"/>
                  </a:cubicBezTo>
                  <a:cubicBezTo>
                    <a:pt x="67" y="3"/>
                    <a:pt x="60" y="8"/>
                    <a:pt x="59" y="10"/>
                  </a:cubicBezTo>
                  <a:cubicBezTo>
                    <a:pt x="57" y="12"/>
                    <a:pt x="54" y="16"/>
                    <a:pt x="52" y="16"/>
                  </a:cubicBezTo>
                  <a:cubicBezTo>
                    <a:pt x="50" y="16"/>
                    <a:pt x="47" y="16"/>
                    <a:pt x="46" y="17"/>
                  </a:cubicBezTo>
                  <a:cubicBezTo>
                    <a:pt x="45" y="18"/>
                    <a:pt x="40" y="20"/>
                    <a:pt x="39" y="19"/>
                  </a:cubicBezTo>
                  <a:cubicBezTo>
                    <a:pt x="38" y="18"/>
                    <a:pt x="36" y="18"/>
                    <a:pt x="36" y="19"/>
                  </a:cubicBezTo>
                  <a:cubicBezTo>
                    <a:pt x="36" y="19"/>
                    <a:pt x="34" y="19"/>
                    <a:pt x="33" y="20"/>
                  </a:cubicBezTo>
                  <a:cubicBezTo>
                    <a:pt x="33" y="20"/>
                    <a:pt x="32" y="19"/>
                    <a:pt x="33" y="18"/>
                  </a:cubicBezTo>
                  <a:cubicBezTo>
                    <a:pt x="33" y="18"/>
                    <a:pt x="35" y="18"/>
                    <a:pt x="35" y="18"/>
                  </a:cubicBezTo>
                  <a:cubicBezTo>
                    <a:pt x="35" y="17"/>
                    <a:pt x="34" y="16"/>
                    <a:pt x="33" y="17"/>
                  </a:cubicBezTo>
                  <a:cubicBezTo>
                    <a:pt x="32" y="17"/>
                    <a:pt x="32" y="18"/>
                    <a:pt x="32" y="17"/>
                  </a:cubicBezTo>
                  <a:cubicBezTo>
                    <a:pt x="31" y="16"/>
                    <a:pt x="31" y="17"/>
                    <a:pt x="29" y="16"/>
                  </a:cubicBezTo>
                  <a:cubicBezTo>
                    <a:pt x="27" y="15"/>
                    <a:pt x="27" y="16"/>
                    <a:pt x="25" y="15"/>
                  </a:cubicBezTo>
                  <a:cubicBezTo>
                    <a:pt x="24" y="14"/>
                    <a:pt x="23" y="14"/>
                    <a:pt x="23" y="14"/>
                  </a:cubicBezTo>
                  <a:cubicBezTo>
                    <a:pt x="16" y="15"/>
                    <a:pt x="1" y="19"/>
                    <a:pt x="0" y="18"/>
                  </a:cubicBezTo>
                  <a:cubicBezTo>
                    <a:pt x="0" y="18"/>
                    <a:pt x="0" y="18"/>
                    <a:pt x="0" y="18"/>
                  </a:cubicBezTo>
                  <a:cubicBezTo>
                    <a:pt x="7" y="78"/>
                    <a:pt x="7" y="78"/>
                    <a:pt x="7" y="78"/>
                  </a:cubicBezTo>
                  <a:cubicBezTo>
                    <a:pt x="7" y="78"/>
                    <a:pt x="8" y="78"/>
                    <a:pt x="8" y="78"/>
                  </a:cubicBezTo>
                  <a:cubicBezTo>
                    <a:pt x="10" y="78"/>
                    <a:pt x="11" y="78"/>
                    <a:pt x="12" y="78"/>
                  </a:cubicBezTo>
                  <a:cubicBezTo>
                    <a:pt x="14" y="79"/>
                    <a:pt x="14" y="77"/>
                    <a:pt x="15" y="79"/>
                  </a:cubicBezTo>
                  <a:cubicBezTo>
                    <a:pt x="17" y="80"/>
                    <a:pt x="17" y="81"/>
                    <a:pt x="18" y="82"/>
                  </a:cubicBezTo>
                  <a:cubicBezTo>
                    <a:pt x="19" y="83"/>
                    <a:pt x="18" y="85"/>
                    <a:pt x="21" y="85"/>
                  </a:cubicBezTo>
                  <a:cubicBezTo>
                    <a:pt x="23" y="85"/>
                    <a:pt x="25" y="84"/>
                    <a:pt x="26" y="85"/>
                  </a:cubicBezTo>
                  <a:cubicBezTo>
                    <a:pt x="27" y="86"/>
                    <a:pt x="29" y="88"/>
                    <a:pt x="31" y="87"/>
                  </a:cubicBezTo>
                  <a:cubicBezTo>
                    <a:pt x="32" y="87"/>
                    <a:pt x="31" y="85"/>
                    <a:pt x="33" y="85"/>
                  </a:cubicBezTo>
                  <a:cubicBezTo>
                    <a:pt x="35" y="86"/>
                    <a:pt x="35" y="86"/>
                    <a:pt x="36" y="86"/>
                  </a:cubicBezTo>
                  <a:cubicBezTo>
                    <a:pt x="37" y="86"/>
                    <a:pt x="37" y="86"/>
                    <a:pt x="38" y="85"/>
                  </a:cubicBezTo>
                  <a:cubicBezTo>
                    <a:pt x="38" y="85"/>
                    <a:pt x="38" y="85"/>
                    <a:pt x="39" y="85"/>
                  </a:cubicBezTo>
                  <a:cubicBezTo>
                    <a:pt x="39" y="85"/>
                    <a:pt x="40" y="84"/>
                    <a:pt x="40" y="84"/>
                  </a:cubicBezTo>
                  <a:cubicBezTo>
                    <a:pt x="40" y="84"/>
                    <a:pt x="41" y="83"/>
                    <a:pt x="41" y="83"/>
                  </a:cubicBezTo>
                  <a:cubicBezTo>
                    <a:pt x="42" y="82"/>
                    <a:pt x="42" y="82"/>
                    <a:pt x="42" y="82"/>
                  </a:cubicBezTo>
                  <a:cubicBezTo>
                    <a:pt x="43" y="83"/>
                    <a:pt x="43" y="83"/>
                    <a:pt x="43" y="83"/>
                  </a:cubicBezTo>
                  <a:cubicBezTo>
                    <a:pt x="43" y="83"/>
                    <a:pt x="43" y="83"/>
                    <a:pt x="43" y="84"/>
                  </a:cubicBezTo>
                  <a:cubicBezTo>
                    <a:pt x="43" y="84"/>
                    <a:pt x="44" y="85"/>
                    <a:pt x="44" y="85"/>
                  </a:cubicBezTo>
                  <a:cubicBezTo>
                    <a:pt x="45" y="85"/>
                    <a:pt x="45" y="85"/>
                    <a:pt x="45" y="86"/>
                  </a:cubicBezTo>
                  <a:cubicBezTo>
                    <a:pt x="46" y="87"/>
                    <a:pt x="47" y="87"/>
                    <a:pt x="48" y="87"/>
                  </a:cubicBezTo>
                  <a:cubicBezTo>
                    <a:pt x="49" y="87"/>
                    <a:pt x="48" y="88"/>
                    <a:pt x="49" y="88"/>
                  </a:cubicBezTo>
                  <a:cubicBezTo>
                    <a:pt x="49" y="89"/>
                    <a:pt x="50" y="89"/>
                    <a:pt x="50" y="90"/>
                  </a:cubicBezTo>
                  <a:cubicBezTo>
                    <a:pt x="51" y="90"/>
                    <a:pt x="52" y="89"/>
                    <a:pt x="53" y="89"/>
                  </a:cubicBezTo>
                  <a:cubicBezTo>
                    <a:pt x="54" y="89"/>
                    <a:pt x="54" y="89"/>
                    <a:pt x="54" y="87"/>
                  </a:cubicBezTo>
                  <a:cubicBezTo>
                    <a:pt x="54" y="85"/>
                    <a:pt x="54" y="86"/>
                    <a:pt x="55" y="85"/>
                  </a:cubicBezTo>
                  <a:cubicBezTo>
                    <a:pt x="57" y="85"/>
                    <a:pt x="56" y="83"/>
                    <a:pt x="55" y="82"/>
                  </a:cubicBezTo>
                  <a:cubicBezTo>
                    <a:pt x="55" y="81"/>
                    <a:pt x="56" y="79"/>
                    <a:pt x="56" y="77"/>
                  </a:cubicBezTo>
                  <a:cubicBezTo>
                    <a:pt x="56" y="76"/>
                    <a:pt x="57" y="74"/>
                    <a:pt x="57" y="74"/>
                  </a:cubicBezTo>
                  <a:cubicBezTo>
                    <a:pt x="58" y="73"/>
                    <a:pt x="60" y="75"/>
                    <a:pt x="61" y="75"/>
                  </a:cubicBezTo>
                  <a:cubicBezTo>
                    <a:pt x="62" y="76"/>
                    <a:pt x="61" y="71"/>
                    <a:pt x="60" y="69"/>
                  </a:cubicBezTo>
                  <a:cubicBezTo>
                    <a:pt x="60" y="67"/>
                    <a:pt x="62" y="67"/>
                    <a:pt x="64" y="66"/>
                  </a:cubicBezTo>
                  <a:cubicBezTo>
                    <a:pt x="65" y="66"/>
                    <a:pt x="64" y="64"/>
                    <a:pt x="65" y="63"/>
                  </a:cubicBezTo>
                  <a:cubicBezTo>
                    <a:pt x="65" y="61"/>
                    <a:pt x="66" y="62"/>
                    <a:pt x="68" y="63"/>
                  </a:cubicBezTo>
                  <a:cubicBezTo>
                    <a:pt x="69" y="64"/>
                    <a:pt x="69" y="63"/>
                    <a:pt x="70" y="63"/>
                  </a:cubicBezTo>
                  <a:cubicBezTo>
                    <a:pt x="72" y="63"/>
                    <a:pt x="74" y="59"/>
                    <a:pt x="75" y="58"/>
                  </a:cubicBezTo>
                  <a:cubicBezTo>
                    <a:pt x="76" y="56"/>
                    <a:pt x="75" y="53"/>
                    <a:pt x="75" y="51"/>
                  </a:cubicBezTo>
                  <a:cubicBezTo>
                    <a:pt x="75" y="48"/>
                    <a:pt x="76" y="49"/>
                    <a:pt x="77" y="48"/>
                  </a:cubicBezTo>
                  <a:cubicBezTo>
                    <a:pt x="78" y="47"/>
                    <a:pt x="77" y="43"/>
                    <a:pt x="77" y="41"/>
                  </a:cubicBezTo>
                  <a:cubicBezTo>
                    <a:pt x="77" y="40"/>
                    <a:pt x="77" y="40"/>
                    <a:pt x="78" y="40"/>
                  </a:cubicBezTo>
                  <a:cubicBezTo>
                    <a:pt x="78" y="40"/>
                    <a:pt x="77" y="38"/>
                    <a:pt x="77" y="36"/>
                  </a:cubicBezTo>
                  <a:close/>
                </a:path>
              </a:pathLst>
            </a:custGeom>
            <a:solidFill>
              <a:schemeClr val="accent2"/>
            </a:solidFill>
            <a:ln w="1270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71" name="Freeform: Shape 70">
            <a:extLst>
              <a:ext uri="{FF2B5EF4-FFF2-40B4-BE49-F238E27FC236}">
                <a16:creationId xmlns:a16="http://schemas.microsoft.com/office/drawing/2014/main" id="{5F4DE281-507C-4398-BA13-4693166AF5B8}"/>
              </a:ext>
            </a:extLst>
          </p:cNvPr>
          <p:cNvSpPr/>
          <p:nvPr/>
        </p:nvSpPr>
        <p:spPr>
          <a:xfrm>
            <a:off x="3280040" y="2433358"/>
            <a:ext cx="2589152" cy="3229268"/>
          </a:xfrm>
          <a:custGeom>
            <a:avLst/>
            <a:gdLst>
              <a:gd name="connsiteX0" fmla="*/ 438519 w 2589152"/>
              <a:gd name="connsiteY0" fmla="*/ 0 h 2935698"/>
              <a:gd name="connsiteX1" fmla="*/ 545088 w 2589152"/>
              <a:gd name="connsiteY1" fmla="*/ 128227 h 2935698"/>
              <a:gd name="connsiteX2" fmla="*/ 2589152 w 2589152"/>
              <a:gd name="connsiteY2" fmla="*/ 128227 h 2935698"/>
              <a:gd name="connsiteX3" fmla="*/ 2589152 w 2589152"/>
              <a:gd name="connsiteY3" fmla="*/ 2935698 h 2935698"/>
              <a:gd name="connsiteX4" fmla="*/ 0 w 2589152"/>
              <a:gd name="connsiteY4" fmla="*/ 2935698 h 2935698"/>
              <a:gd name="connsiteX5" fmla="*/ 0 w 2589152"/>
              <a:gd name="connsiteY5" fmla="*/ 128227 h 2935698"/>
              <a:gd name="connsiteX6" fmla="*/ 331950 w 2589152"/>
              <a:gd name="connsiteY6" fmla="*/ 128227 h 29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152" h="2935698">
                <a:moveTo>
                  <a:pt x="438519" y="0"/>
                </a:moveTo>
                <a:lnTo>
                  <a:pt x="545088" y="128227"/>
                </a:lnTo>
                <a:lnTo>
                  <a:pt x="2589152" y="128227"/>
                </a:lnTo>
                <a:lnTo>
                  <a:pt x="2589152" y="2935698"/>
                </a:lnTo>
                <a:lnTo>
                  <a:pt x="0" y="2935698"/>
                </a:lnTo>
                <a:lnTo>
                  <a:pt x="0" y="128227"/>
                </a:lnTo>
                <a:lnTo>
                  <a:pt x="331950" y="128227"/>
                </a:lnTo>
                <a:close/>
              </a:path>
            </a:pathLst>
          </a:cu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tIns="457200" rIns="274320" bIns="0" rtlCol="0" anchor="t" anchorCtr="0">
            <a:noAutofit/>
          </a:bodyPr>
          <a:lstStyle/>
          <a:p>
            <a:pPr>
              <a:lnSpc>
                <a:spcPct val="130000"/>
              </a:lnSpc>
              <a:spcBef>
                <a:spcPts val="1000"/>
              </a:spcBef>
            </a:pPr>
            <a:r>
              <a:rPr lang="en-US" sz="1400" dirty="0">
                <a:solidFill>
                  <a:schemeClr val="tx1"/>
                </a:solidFill>
                <a:latin typeface="+mj-lt"/>
              </a:rPr>
              <a:t>USA Maps </a:t>
            </a:r>
            <a:br>
              <a:rPr lang="en-US" sz="1400" dirty="0">
                <a:solidFill>
                  <a:schemeClr val="tx1"/>
                </a:solidFill>
                <a:latin typeface="+mj-lt"/>
              </a:rPr>
            </a:br>
            <a:r>
              <a:rPr lang="en-US" sz="1400" dirty="0">
                <a:solidFill>
                  <a:schemeClr val="tx1"/>
                </a:solidFill>
                <a:latin typeface="+mj-lt"/>
              </a:rPr>
              <a:t>Title</a:t>
            </a:r>
            <a:br>
              <a:rPr lang="en-US" sz="1400" dirty="0">
                <a:solidFill>
                  <a:schemeClr val="tx1"/>
                </a:solidFill>
                <a:latin typeface="+mj-lt"/>
              </a:rPr>
            </a:br>
            <a:r>
              <a:rPr lang="en-US" sz="1000" dirty="0">
                <a:solidFill>
                  <a:schemeClr val="tx1">
                    <a:alpha val="70000"/>
                  </a:schemeClr>
                </a:solidFill>
              </a:rPr>
              <a:t>Maps small title here</a:t>
            </a:r>
          </a:p>
          <a:p>
            <a:pPr>
              <a:lnSpc>
                <a:spcPct val="130000"/>
              </a:lnSpc>
              <a:spcBef>
                <a:spcPts val="1000"/>
              </a:spcBef>
            </a:pPr>
            <a:endParaRPr lang="en-US" sz="1000" dirty="0">
              <a:solidFill>
                <a:schemeClr val="tx1">
                  <a:alpha val="70000"/>
                </a:schemeClr>
              </a:solidFill>
            </a:endParaRPr>
          </a:p>
          <a:p>
            <a:pPr>
              <a:lnSpc>
                <a:spcPct val="130000"/>
              </a:lnSpc>
              <a:spcBef>
                <a:spcPts val="1000"/>
              </a:spcBef>
            </a:pPr>
            <a:endParaRPr lang="en-US" sz="1000" dirty="0">
              <a:solidFill>
                <a:schemeClr val="tx1">
                  <a:alpha val="70000"/>
                </a:schemeClr>
              </a:solidFill>
            </a:endParaRPr>
          </a:p>
          <a:p>
            <a:pPr>
              <a:lnSpc>
                <a:spcPct val="130000"/>
              </a:lnSpc>
              <a:spcBef>
                <a:spcPts val="1000"/>
              </a:spcBef>
            </a:pPr>
            <a:endParaRPr lang="en-US" sz="1000" b="1" dirty="0">
              <a:solidFill>
                <a:schemeClr val="tx1"/>
              </a:solidFill>
            </a:endParaRPr>
          </a:p>
          <a:p>
            <a:pPr>
              <a:lnSpc>
                <a:spcPct val="130000"/>
              </a:lnSpc>
              <a:spcBef>
                <a:spcPts val="1000"/>
              </a:spcBef>
            </a:pPr>
            <a:r>
              <a:rPr lang="en-US" sz="1000" b="1" dirty="0">
                <a:solidFill>
                  <a:schemeClr val="tx1"/>
                </a:solidFill>
              </a:rPr>
              <a:t>General Info</a:t>
            </a:r>
            <a:br>
              <a:rPr lang="en-US" sz="1000" b="1" dirty="0">
                <a:solidFill>
                  <a:schemeClr val="tx1"/>
                </a:solidFill>
              </a:rPr>
            </a:br>
            <a:r>
              <a:rPr lang="en-US" sz="1000" dirty="0" err="1">
                <a:solidFill>
                  <a:schemeClr val="tx1">
                    <a:alpha val="70000"/>
                  </a:schemeClr>
                </a:solidFill>
              </a:rPr>
              <a:t>Seasame</a:t>
            </a:r>
            <a:r>
              <a:rPr lang="en-US" sz="1000" dirty="0">
                <a:solidFill>
                  <a:schemeClr val="tx1">
                    <a:alpha val="70000"/>
                  </a:schemeClr>
                </a:solidFill>
              </a:rPr>
              <a:t> snaps jelly dessert tootsie roll sweet roll.</a:t>
            </a:r>
          </a:p>
        </p:txBody>
      </p:sp>
      <p:cxnSp>
        <p:nvCxnSpPr>
          <p:cNvPr id="72" name="Straight Connector 71">
            <a:extLst>
              <a:ext uri="{FF2B5EF4-FFF2-40B4-BE49-F238E27FC236}">
                <a16:creationId xmlns:a16="http://schemas.microsoft.com/office/drawing/2014/main" id="{7155B825-DF72-4C51-84D8-9539B59A1B93}"/>
              </a:ext>
            </a:extLst>
          </p:cNvPr>
          <p:cNvCxnSpPr/>
          <p:nvPr/>
        </p:nvCxnSpPr>
        <p:spPr>
          <a:xfrm>
            <a:off x="3271329" y="4201992"/>
            <a:ext cx="2589152"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DC22637E-0B6E-4DCD-B344-3F3121860C2C}"/>
              </a:ext>
            </a:extLst>
          </p:cNvPr>
          <p:cNvSpPr/>
          <p:nvPr/>
        </p:nvSpPr>
        <p:spPr>
          <a:xfrm>
            <a:off x="4248444" y="3881214"/>
            <a:ext cx="641555" cy="641555"/>
          </a:xfrm>
          <a:prstGeom prst="ellipse">
            <a:avLst/>
          </a:prstGeom>
          <a:solidFill>
            <a:schemeClr val="bg1"/>
          </a:solidFill>
          <a:ln>
            <a:noFill/>
          </a:ln>
          <a:effectLst>
            <a:outerShdw blurRad="635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ea typeface="Roboto Light" charset="0"/>
                <a:cs typeface="Roboto Light" charset="0"/>
              </a:rPr>
              <a:t>45</a:t>
            </a:r>
          </a:p>
        </p:txBody>
      </p:sp>
      <p:sp>
        <p:nvSpPr>
          <p:cNvPr id="74" name="Block Arc 73">
            <a:extLst>
              <a:ext uri="{FF2B5EF4-FFF2-40B4-BE49-F238E27FC236}">
                <a16:creationId xmlns:a16="http://schemas.microsoft.com/office/drawing/2014/main" id="{57E408C2-F6A8-419A-ACE1-2A79E55482D5}"/>
              </a:ext>
            </a:extLst>
          </p:cNvPr>
          <p:cNvSpPr/>
          <p:nvPr/>
        </p:nvSpPr>
        <p:spPr>
          <a:xfrm>
            <a:off x="4196908" y="3830824"/>
            <a:ext cx="743214" cy="743214"/>
          </a:xfrm>
          <a:prstGeom prst="blockArc">
            <a:avLst>
              <a:gd name="adj1" fmla="val 3035964"/>
              <a:gd name="adj2" fmla="val 16092632"/>
              <a:gd name="adj3" fmla="val 4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30E11935-494A-4DA3-A537-A3C090AA3986}"/>
              </a:ext>
            </a:extLst>
          </p:cNvPr>
          <p:cNvSpPr/>
          <p:nvPr/>
        </p:nvSpPr>
        <p:spPr>
          <a:xfrm>
            <a:off x="8187712" y="2886255"/>
            <a:ext cx="2589152" cy="3229268"/>
          </a:xfrm>
          <a:custGeom>
            <a:avLst/>
            <a:gdLst>
              <a:gd name="connsiteX0" fmla="*/ 438519 w 2589152"/>
              <a:gd name="connsiteY0" fmla="*/ 0 h 2935698"/>
              <a:gd name="connsiteX1" fmla="*/ 545088 w 2589152"/>
              <a:gd name="connsiteY1" fmla="*/ 128227 h 2935698"/>
              <a:gd name="connsiteX2" fmla="*/ 2589152 w 2589152"/>
              <a:gd name="connsiteY2" fmla="*/ 128227 h 2935698"/>
              <a:gd name="connsiteX3" fmla="*/ 2589152 w 2589152"/>
              <a:gd name="connsiteY3" fmla="*/ 2935698 h 2935698"/>
              <a:gd name="connsiteX4" fmla="*/ 0 w 2589152"/>
              <a:gd name="connsiteY4" fmla="*/ 2935698 h 2935698"/>
              <a:gd name="connsiteX5" fmla="*/ 0 w 2589152"/>
              <a:gd name="connsiteY5" fmla="*/ 128227 h 2935698"/>
              <a:gd name="connsiteX6" fmla="*/ 331950 w 2589152"/>
              <a:gd name="connsiteY6" fmla="*/ 128227 h 293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152" h="2935698">
                <a:moveTo>
                  <a:pt x="438519" y="0"/>
                </a:moveTo>
                <a:lnTo>
                  <a:pt x="545088" y="128227"/>
                </a:lnTo>
                <a:lnTo>
                  <a:pt x="2589152" y="128227"/>
                </a:lnTo>
                <a:lnTo>
                  <a:pt x="2589152" y="2935698"/>
                </a:lnTo>
                <a:lnTo>
                  <a:pt x="0" y="2935698"/>
                </a:lnTo>
                <a:lnTo>
                  <a:pt x="0" y="128227"/>
                </a:lnTo>
                <a:lnTo>
                  <a:pt x="331950" y="128227"/>
                </a:lnTo>
                <a:close/>
              </a:path>
            </a:pathLst>
          </a:cu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tIns="457200" rIns="274320" bIns="0" rtlCol="0" anchor="t" anchorCtr="0">
            <a:noAutofit/>
          </a:bodyPr>
          <a:lstStyle/>
          <a:p>
            <a:pPr>
              <a:lnSpc>
                <a:spcPct val="130000"/>
              </a:lnSpc>
              <a:spcBef>
                <a:spcPts val="1000"/>
              </a:spcBef>
            </a:pPr>
            <a:r>
              <a:rPr lang="en-US" sz="1400" dirty="0">
                <a:solidFill>
                  <a:schemeClr val="tx1"/>
                </a:solidFill>
                <a:latin typeface="+mj-lt"/>
              </a:rPr>
              <a:t>USA Maps </a:t>
            </a:r>
            <a:br>
              <a:rPr lang="en-US" sz="1400" dirty="0">
                <a:solidFill>
                  <a:schemeClr val="tx1"/>
                </a:solidFill>
                <a:latin typeface="+mj-lt"/>
              </a:rPr>
            </a:br>
            <a:r>
              <a:rPr lang="en-US" sz="1400" dirty="0">
                <a:solidFill>
                  <a:schemeClr val="tx1"/>
                </a:solidFill>
                <a:latin typeface="+mj-lt"/>
              </a:rPr>
              <a:t>Title</a:t>
            </a:r>
            <a:br>
              <a:rPr lang="en-US" sz="1400" dirty="0">
                <a:solidFill>
                  <a:schemeClr val="tx1"/>
                </a:solidFill>
                <a:latin typeface="+mj-lt"/>
              </a:rPr>
            </a:br>
            <a:r>
              <a:rPr lang="en-US" sz="1000" dirty="0">
                <a:solidFill>
                  <a:schemeClr val="tx1">
                    <a:alpha val="70000"/>
                  </a:schemeClr>
                </a:solidFill>
              </a:rPr>
              <a:t>Maps small title here</a:t>
            </a:r>
          </a:p>
          <a:p>
            <a:pPr>
              <a:lnSpc>
                <a:spcPct val="130000"/>
              </a:lnSpc>
              <a:spcBef>
                <a:spcPts val="1000"/>
              </a:spcBef>
            </a:pPr>
            <a:endParaRPr lang="en-US" sz="1000" dirty="0">
              <a:solidFill>
                <a:schemeClr val="tx1">
                  <a:alpha val="70000"/>
                </a:schemeClr>
              </a:solidFill>
            </a:endParaRPr>
          </a:p>
          <a:p>
            <a:pPr>
              <a:lnSpc>
                <a:spcPct val="130000"/>
              </a:lnSpc>
              <a:spcBef>
                <a:spcPts val="1000"/>
              </a:spcBef>
            </a:pPr>
            <a:endParaRPr lang="en-US" sz="1000" dirty="0">
              <a:solidFill>
                <a:schemeClr val="tx1">
                  <a:alpha val="70000"/>
                </a:schemeClr>
              </a:solidFill>
            </a:endParaRPr>
          </a:p>
          <a:p>
            <a:pPr>
              <a:lnSpc>
                <a:spcPct val="130000"/>
              </a:lnSpc>
              <a:spcBef>
                <a:spcPts val="1000"/>
              </a:spcBef>
            </a:pPr>
            <a:endParaRPr lang="en-US" sz="1000" b="1" dirty="0">
              <a:solidFill>
                <a:schemeClr val="tx1"/>
              </a:solidFill>
            </a:endParaRPr>
          </a:p>
          <a:p>
            <a:pPr>
              <a:lnSpc>
                <a:spcPct val="130000"/>
              </a:lnSpc>
              <a:spcBef>
                <a:spcPts val="1000"/>
              </a:spcBef>
            </a:pPr>
            <a:r>
              <a:rPr lang="en-US" sz="1000" b="1" dirty="0">
                <a:solidFill>
                  <a:schemeClr val="tx1"/>
                </a:solidFill>
              </a:rPr>
              <a:t>General Info</a:t>
            </a:r>
            <a:br>
              <a:rPr lang="en-US" sz="1000" b="1" dirty="0">
                <a:solidFill>
                  <a:schemeClr val="tx1"/>
                </a:solidFill>
              </a:rPr>
            </a:br>
            <a:r>
              <a:rPr lang="en-US" sz="1000" dirty="0" err="1">
                <a:solidFill>
                  <a:schemeClr val="tx1">
                    <a:alpha val="70000"/>
                  </a:schemeClr>
                </a:solidFill>
              </a:rPr>
              <a:t>Seasame</a:t>
            </a:r>
            <a:r>
              <a:rPr lang="en-US" sz="1000" dirty="0">
                <a:solidFill>
                  <a:schemeClr val="tx1">
                    <a:alpha val="70000"/>
                  </a:schemeClr>
                </a:solidFill>
              </a:rPr>
              <a:t> snaps jelly dessert tootsie roll sweet roll.</a:t>
            </a:r>
          </a:p>
        </p:txBody>
      </p:sp>
      <p:cxnSp>
        <p:nvCxnSpPr>
          <p:cNvPr id="77" name="Straight Connector 76">
            <a:extLst>
              <a:ext uri="{FF2B5EF4-FFF2-40B4-BE49-F238E27FC236}">
                <a16:creationId xmlns:a16="http://schemas.microsoft.com/office/drawing/2014/main" id="{D2C49951-FFE9-44EF-B8A5-60C336669AC0}"/>
              </a:ext>
            </a:extLst>
          </p:cNvPr>
          <p:cNvCxnSpPr/>
          <p:nvPr/>
        </p:nvCxnSpPr>
        <p:spPr>
          <a:xfrm>
            <a:off x="8179001" y="4654889"/>
            <a:ext cx="2589152"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302569AE-B720-4955-B4C5-9FD4BAA642B1}"/>
              </a:ext>
            </a:extLst>
          </p:cNvPr>
          <p:cNvSpPr/>
          <p:nvPr/>
        </p:nvSpPr>
        <p:spPr>
          <a:xfrm>
            <a:off x="9156116" y="4334111"/>
            <a:ext cx="641555" cy="641555"/>
          </a:xfrm>
          <a:prstGeom prst="ellipse">
            <a:avLst/>
          </a:prstGeom>
          <a:solidFill>
            <a:schemeClr val="bg1"/>
          </a:solidFill>
          <a:ln>
            <a:noFill/>
          </a:ln>
          <a:effectLst>
            <a:outerShdw blurRad="6350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solidFill>
                <a:ea typeface="Roboto Light" charset="0"/>
                <a:cs typeface="Roboto Light" charset="0"/>
              </a:rPr>
              <a:t>90</a:t>
            </a:r>
          </a:p>
        </p:txBody>
      </p:sp>
      <p:sp>
        <p:nvSpPr>
          <p:cNvPr id="79" name="Block Arc 78">
            <a:extLst>
              <a:ext uri="{FF2B5EF4-FFF2-40B4-BE49-F238E27FC236}">
                <a16:creationId xmlns:a16="http://schemas.microsoft.com/office/drawing/2014/main" id="{9D318556-08B8-4562-93B4-E6553C43EFBA}"/>
              </a:ext>
            </a:extLst>
          </p:cNvPr>
          <p:cNvSpPr/>
          <p:nvPr/>
        </p:nvSpPr>
        <p:spPr>
          <a:xfrm>
            <a:off x="9104580" y="4283721"/>
            <a:ext cx="743214" cy="743214"/>
          </a:xfrm>
          <a:prstGeom prst="blockArc">
            <a:avLst>
              <a:gd name="adj1" fmla="val 18095988"/>
              <a:gd name="adj2" fmla="val 16092632"/>
              <a:gd name="adj3" fmla="val 4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37292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778CA562-78B4-4467-835C-D69971835A6A}"/>
              </a:ext>
            </a:extLst>
          </p:cNvPr>
          <p:cNvSpPr/>
          <p:nvPr/>
        </p:nvSpPr>
        <p:spPr>
          <a:xfrm>
            <a:off x="8579480" y="1131318"/>
            <a:ext cx="2593345" cy="47933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6032" tIns="0" rIns="252000" bIns="274320" rtlCol="0" anchor="b" anchorCtr="0"/>
          <a:lstStyle/>
          <a:p>
            <a:pPr>
              <a:spcBef>
                <a:spcPts val="1000"/>
              </a:spcBef>
            </a:pPr>
            <a:r>
              <a:rPr lang="en-US" sz="1400" b="1" dirty="0">
                <a:solidFill>
                  <a:schemeClr val="tx1"/>
                </a:solidFill>
              </a:rPr>
              <a:t>Germany Map </a:t>
            </a:r>
            <a:br>
              <a:rPr lang="en-US" sz="1400" b="1" dirty="0">
                <a:solidFill>
                  <a:schemeClr val="tx1"/>
                </a:solidFill>
              </a:rPr>
            </a:br>
            <a:r>
              <a:rPr lang="en-US" sz="1400" b="1" dirty="0">
                <a:solidFill>
                  <a:schemeClr val="tx1"/>
                </a:solidFill>
              </a:rPr>
              <a:t>State</a:t>
            </a:r>
          </a:p>
          <a:p>
            <a:pPr>
              <a:spcBef>
                <a:spcPts val="1000"/>
              </a:spcBef>
            </a:pPr>
            <a:endParaRPr lang="en-US" sz="1400" b="1" dirty="0">
              <a:solidFill>
                <a:schemeClr val="tx1"/>
              </a:solidFill>
            </a:endParaRP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like a strain of sacred music, or a noble picture, or a passage from the grander poets. </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It always does one good.</a:t>
            </a:r>
          </a:p>
        </p:txBody>
      </p:sp>
      <p:sp>
        <p:nvSpPr>
          <p:cNvPr id="2" name="Title 1">
            <a:extLst>
              <a:ext uri="{FF2B5EF4-FFF2-40B4-BE49-F238E27FC236}">
                <a16:creationId xmlns:a16="http://schemas.microsoft.com/office/drawing/2014/main" id="{BD970F4B-FED3-F240-AD4D-36E07B204E0B}"/>
              </a:ext>
            </a:extLst>
          </p:cNvPr>
          <p:cNvSpPr>
            <a:spLocks noGrp="1"/>
          </p:cNvSpPr>
          <p:nvPr>
            <p:ph type="title"/>
          </p:nvPr>
        </p:nvSpPr>
        <p:spPr/>
        <p:txBody>
          <a:bodyPr/>
          <a:lstStyle/>
          <a:p>
            <a:r>
              <a:rPr lang="en-US" dirty="0"/>
              <a:t>Europe Map</a:t>
            </a:r>
            <a:br>
              <a:rPr lang="en-US" dirty="0"/>
            </a:br>
            <a:r>
              <a:rPr lang="en-US" dirty="0">
                <a:solidFill>
                  <a:schemeClr val="accent1"/>
                </a:solidFill>
              </a:rPr>
              <a:t>Two List</a:t>
            </a:r>
          </a:p>
        </p:txBody>
      </p:sp>
      <p:sp>
        <p:nvSpPr>
          <p:cNvPr id="78" name="TextBox 77">
            <a:extLst>
              <a:ext uri="{FF2B5EF4-FFF2-40B4-BE49-F238E27FC236}">
                <a16:creationId xmlns:a16="http://schemas.microsoft.com/office/drawing/2014/main" id="{11A3793B-4C84-9141-8F13-95C36324B210}"/>
              </a:ext>
            </a:extLst>
          </p:cNvPr>
          <p:cNvSpPr txBox="1"/>
          <p:nvPr/>
        </p:nvSpPr>
        <p:spPr>
          <a:xfrm>
            <a:off x="2028825" y="3094027"/>
            <a:ext cx="2838450" cy="2592880"/>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99" name="Freeform 90">
            <a:extLst>
              <a:ext uri="{FF2B5EF4-FFF2-40B4-BE49-F238E27FC236}">
                <a16:creationId xmlns:a16="http://schemas.microsoft.com/office/drawing/2014/main" id="{72CE6B30-8C8E-4D1C-AF62-C16C01B7E815}"/>
              </a:ext>
            </a:extLst>
          </p:cNvPr>
          <p:cNvSpPr>
            <a:spLocks/>
          </p:cNvSpPr>
          <p:nvPr/>
        </p:nvSpPr>
        <p:spPr bwMode="auto">
          <a:xfrm>
            <a:off x="9167403" y="1532021"/>
            <a:ext cx="1419446" cy="1844844"/>
          </a:xfrm>
          <a:custGeom>
            <a:avLst/>
            <a:gdLst>
              <a:gd name="T0" fmla="*/ 9 w 327"/>
              <a:gd name="T1" fmla="*/ 260 h 425"/>
              <a:gd name="T2" fmla="*/ 9 w 327"/>
              <a:gd name="T3" fmla="*/ 285 h 425"/>
              <a:gd name="T4" fmla="*/ 46 w 327"/>
              <a:gd name="T5" fmla="*/ 309 h 425"/>
              <a:gd name="T6" fmla="*/ 46 w 327"/>
              <a:gd name="T7" fmla="*/ 330 h 425"/>
              <a:gd name="T8" fmla="*/ 37 w 327"/>
              <a:gd name="T9" fmla="*/ 364 h 425"/>
              <a:gd name="T10" fmla="*/ 37 w 327"/>
              <a:gd name="T11" fmla="*/ 388 h 425"/>
              <a:gd name="T12" fmla="*/ 61 w 327"/>
              <a:gd name="T13" fmla="*/ 388 h 425"/>
              <a:gd name="T14" fmla="*/ 86 w 327"/>
              <a:gd name="T15" fmla="*/ 395 h 425"/>
              <a:gd name="T16" fmla="*/ 110 w 327"/>
              <a:gd name="T17" fmla="*/ 401 h 425"/>
              <a:gd name="T18" fmla="*/ 138 w 327"/>
              <a:gd name="T19" fmla="*/ 416 h 425"/>
              <a:gd name="T20" fmla="*/ 162 w 327"/>
              <a:gd name="T21" fmla="*/ 410 h 425"/>
              <a:gd name="T22" fmla="*/ 186 w 327"/>
              <a:gd name="T23" fmla="*/ 410 h 425"/>
              <a:gd name="T24" fmla="*/ 217 w 327"/>
              <a:gd name="T25" fmla="*/ 404 h 425"/>
              <a:gd name="T26" fmla="*/ 235 w 327"/>
              <a:gd name="T27" fmla="*/ 416 h 425"/>
              <a:gd name="T28" fmla="*/ 248 w 327"/>
              <a:gd name="T29" fmla="*/ 416 h 425"/>
              <a:gd name="T30" fmla="*/ 235 w 327"/>
              <a:gd name="T31" fmla="*/ 388 h 425"/>
              <a:gd name="T32" fmla="*/ 263 w 327"/>
              <a:gd name="T33" fmla="*/ 364 h 425"/>
              <a:gd name="T34" fmla="*/ 278 w 327"/>
              <a:gd name="T35" fmla="*/ 355 h 425"/>
              <a:gd name="T36" fmla="*/ 257 w 327"/>
              <a:gd name="T37" fmla="*/ 336 h 425"/>
              <a:gd name="T38" fmla="*/ 235 w 327"/>
              <a:gd name="T39" fmla="*/ 300 h 425"/>
              <a:gd name="T40" fmla="*/ 223 w 327"/>
              <a:gd name="T41" fmla="*/ 269 h 425"/>
              <a:gd name="T42" fmla="*/ 232 w 327"/>
              <a:gd name="T43" fmla="*/ 254 h 425"/>
              <a:gd name="T44" fmla="*/ 266 w 327"/>
              <a:gd name="T45" fmla="*/ 251 h 425"/>
              <a:gd name="T46" fmla="*/ 309 w 327"/>
              <a:gd name="T47" fmla="*/ 226 h 425"/>
              <a:gd name="T48" fmla="*/ 324 w 327"/>
              <a:gd name="T49" fmla="*/ 226 h 425"/>
              <a:gd name="T50" fmla="*/ 324 w 327"/>
              <a:gd name="T51" fmla="*/ 196 h 425"/>
              <a:gd name="T52" fmla="*/ 318 w 327"/>
              <a:gd name="T53" fmla="*/ 156 h 425"/>
              <a:gd name="T54" fmla="*/ 309 w 327"/>
              <a:gd name="T55" fmla="*/ 135 h 425"/>
              <a:gd name="T56" fmla="*/ 312 w 327"/>
              <a:gd name="T57" fmla="*/ 104 h 425"/>
              <a:gd name="T58" fmla="*/ 296 w 327"/>
              <a:gd name="T59" fmla="*/ 71 h 425"/>
              <a:gd name="T60" fmla="*/ 278 w 327"/>
              <a:gd name="T61" fmla="*/ 49 h 425"/>
              <a:gd name="T62" fmla="*/ 257 w 327"/>
              <a:gd name="T63" fmla="*/ 49 h 425"/>
              <a:gd name="T64" fmla="*/ 226 w 327"/>
              <a:gd name="T65" fmla="*/ 58 h 425"/>
              <a:gd name="T66" fmla="*/ 208 w 327"/>
              <a:gd name="T67" fmla="*/ 49 h 425"/>
              <a:gd name="T68" fmla="*/ 202 w 327"/>
              <a:gd name="T69" fmla="*/ 40 h 425"/>
              <a:gd name="T70" fmla="*/ 180 w 327"/>
              <a:gd name="T71" fmla="*/ 31 h 425"/>
              <a:gd name="T72" fmla="*/ 171 w 327"/>
              <a:gd name="T73" fmla="*/ 16 h 425"/>
              <a:gd name="T74" fmla="*/ 141 w 327"/>
              <a:gd name="T75" fmla="*/ 0 h 425"/>
              <a:gd name="T76" fmla="*/ 138 w 327"/>
              <a:gd name="T77" fmla="*/ 31 h 425"/>
              <a:gd name="T78" fmla="*/ 138 w 327"/>
              <a:gd name="T79" fmla="*/ 46 h 425"/>
              <a:gd name="T80" fmla="*/ 156 w 327"/>
              <a:gd name="T81" fmla="*/ 74 h 425"/>
              <a:gd name="T82" fmla="*/ 125 w 327"/>
              <a:gd name="T83" fmla="*/ 64 h 425"/>
              <a:gd name="T84" fmla="*/ 116 w 327"/>
              <a:gd name="T85" fmla="*/ 80 h 425"/>
              <a:gd name="T86" fmla="*/ 107 w 327"/>
              <a:gd name="T87" fmla="*/ 74 h 425"/>
              <a:gd name="T88" fmla="*/ 79 w 327"/>
              <a:gd name="T89" fmla="*/ 58 h 425"/>
              <a:gd name="T90" fmla="*/ 76 w 327"/>
              <a:gd name="T91" fmla="*/ 74 h 425"/>
              <a:gd name="T92" fmla="*/ 76 w 327"/>
              <a:gd name="T93" fmla="*/ 98 h 425"/>
              <a:gd name="T94" fmla="*/ 70 w 327"/>
              <a:gd name="T95" fmla="*/ 126 h 425"/>
              <a:gd name="T96" fmla="*/ 61 w 327"/>
              <a:gd name="T97" fmla="*/ 156 h 425"/>
              <a:gd name="T98" fmla="*/ 25 w 327"/>
              <a:gd name="T99" fmla="*/ 156 h 425"/>
              <a:gd name="T100" fmla="*/ 15 w 327"/>
              <a:gd name="T101" fmla="*/ 184 h 425"/>
              <a:gd name="T102" fmla="*/ 0 w 327"/>
              <a:gd name="T103" fmla="*/ 214 h 425"/>
              <a:gd name="T104" fmla="*/ 0 w 327"/>
              <a:gd name="T105" fmla="*/ 23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7" h="425">
                <a:moveTo>
                  <a:pt x="0" y="239"/>
                </a:moveTo>
                <a:lnTo>
                  <a:pt x="0" y="245"/>
                </a:lnTo>
                <a:lnTo>
                  <a:pt x="6" y="251"/>
                </a:lnTo>
                <a:lnTo>
                  <a:pt x="9" y="254"/>
                </a:lnTo>
                <a:lnTo>
                  <a:pt x="9" y="260"/>
                </a:lnTo>
                <a:lnTo>
                  <a:pt x="9" y="266"/>
                </a:lnTo>
                <a:lnTo>
                  <a:pt x="9" y="269"/>
                </a:lnTo>
                <a:lnTo>
                  <a:pt x="9" y="275"/>
                </a:lnTo>
                <a:lnTo>
                  <a:pt x="6" y="275"/>
                </a:lnTo>
                <a:lnTo>
                  <a:pt x="9" y="285"/>
                </a:lnTo>
                <a:lnTo>
                  <a:pt x="15" y="294"/>
                </a:lnTo>
                <a:lnTo>
                  <a:pt x="21" y="300"/>
                </a:lnTo>
                <a:lnTo>
                  <a:pt x="31" y="306"/>
                </a:lnTo>
                <a:lnTo>
                  <a:pt x="40" y="306"/>
                </a:lnTo>
                <a:lnTo>
                  <a:pt x="46" y="309"/>
                </a:lnTo>
                <a:lnTo>
                  <a:pt x="52" y="309"/>
                </a:lnTo>
                <a:lnTo>
                  <a:pt x="55" y="309"/>
                </a:lnTo>
                <a:lnTo>
                  <a:pt x="61" y="315"/>
                </a:lnTo>
                <a:lnTo>
                  <a:pt x="52" y="324"/>
                </a:lnTo>
                <a:lnTo>
                  <a:pt x="46" y="330"/>
                </a:lnTo>
                <a:lnTo>
                  <a:pt x="40" y="340"/>
                </a:lnTo>
                <a:lnTo>
                  <a:pt x="40" y="346"/>
                </a:lnTo>
                <a:lnTo>
                  <a:pt x="37" y="349"/>
                </a:lnTo>
                <a:lnTo>
                  <a:pt x="37" y="355"/>
                </a:lnTo>
                <a:lnTo>
                  <a:pt x="37" y="364"/>
                </a:lnTo>
                <a:lnTo>
                  <a:pt x="37" y="370"/>
                </a:lnTo>
                <a:lnTo>
                  <a:pt x="31" y="376"/>
                </a:lnTo>
                <a:lnTo>
                  <a:pt x="31" y="385"/>
                </a:lnTo>
                <a:lnTo>
                  <a:pt x="31" y="385"/>
                </a:lnTo>
                <a:lnTo>
                  <a:pt x="37" y="388"/>
                </a:lnTo>
                <a:lnTo>
                  <a:pt x="37" y="385"/>
                </a:lnTo>
                <a:lnTo>
                  <a:pt x="46" y="388"/>
                </a:lnTo>
                <a:lnTo>
                  <a:pt x="52" y="388"/>
                </a:lnTo>
                <a:lnTo>
                  <a:pt x="55" y="388"/>
                </a:lnTo>
                <a:lnTo>
                  <a:pt x="61" y="388"/>
                </a:lnTo>
                <a:lnTo>
                  <a:pt x="64" y="388"/>
                </a:lnTo>
                <a:lnTo>
                  <a:pt x="70" y="388"/>
                </a:lnTo>
                <a:lnTo>
                  <a:pt x="76" y="388"/>
                </a:lnTo>
                <a:lnTo>
                  <a:pt x="86" y="388"/>
                </a:lnTo>
                <a:lnTo>
                  <a:pt x="86" y="395"/>
                </a:lnTo>
                <a:lnTo>
                  <a:pt x="92" y="395"/>
                </a:lnTo>
                <a:lnTo>
                  <a:pt x="95" y="395"/>
                </a:lnTo>
                <a:lnTo>
                  <a:pt x="95" y="401"/>
                </a:lnTo>
                <a:lnTo>
                  <a:pt x="107" y="404"/>
                </a:lnTo>
                <a:lnTo>
                  <a:pt x="110" y="401"/>
                </a:lnTo>
                <a:lnTo>
                  <a:pt x="116" y="401"/>
                </a:lnTo>
                <a:lnTo>
                  <a:pt x="122" y="404"/>
                </a:lnTo>
                <a:lnTo>
                  <a:pt x="125" y="410"/>
                </a:lnTo>
                <a:lnTo>
                  <a:pt x="131" y="410"/>
                </a:lnTo>
                <a:lnTo>
                  <a:pt x="138" y="416"/>
                </a:lnTo>
                <a:lnTo>
                  <a:pt x="141" y="410"/>
                </a:lnTo>
                <a:lnTo>
                  <a:pt x="147" y="410"/>
                </a:lnTo>
                <a:lnTo>
                  <a:pt x="153" y="401"/>
                </a:lnTo>
                <a:lnTo>
                  <a:pt x="162" y="404"/>
                </a:lnTo>
                <a:lnTo>
                  <a:pt x="162" y="410"/>
                </a:lnTo>
                <a:lnTo>
                  <a:pt x="165" y="410"/>
                </a:lnTo>
                <a:lnTo>
                  <a:pt x="171" y="410"/>
                </a:lnTo>
                <a:lnTo>
                  <a:pt x="177" y="404"/>
                </a:lnTo>
                <a:lnTo>
                  <a:pt x="180" y="410"/>
                </a:lnTo>
                <a:lnTo>
                  <a:pt x="186" y="410"/>
                </a:lnTo>
                <a:lnTo>
                  <a:pt x="193" y="410"/>
                </a:lnTo>
                <a:lnTo>
                  <a:pt x="196" y="404"/>
                </a:lnTo>
                <a:lnTo>
                  <a:pt x="202" y="404"/>
                </a:lnTo>
                <a:lnTo>
                  <a:pt x="211" y="404"/>
                </a:lnTo>
                <a:lnTo>
                  <a:pt x="217" y="404"/>
                </a:lnTo>
                <a:lnTo>
                  <a:pt x="223" y="410"/>
                </a:lnTo>
                <a:lnTo>
                  <a:pt x="223" y="404"/>
                </a:lnTo>
                <a:lnTo>
                  <a:pt x="226" y="404"/>
                </a:lnTo>
                <a:lnTo>
                  <a:pt x="235" y="410"/>
                </a:lnTo>
                <a:lnTo>
                  <a:pt x="235" y="416"/>
                </a:lnTo>
                <a:lnTo>
                  <a:pt x="235" y="419"/>
                </a:lnTo>
                <a:lnTo>
                  <a:pt x="241" y="425"/>
                </a:lnTo>
                <a:lnTo>
                  <a:pt x="241" y="419"/>
                </a:lnTo>
                <a:lnTo>
                  <a:pt x="248" y="419"/>
                </a:lnTo>
                <a:lnTo>
                  <a:pt x="248" y="416"/>
                </a:lnTo>
                <a:lnTo>
                  <a:pt x="248" y="410"/>
                </a:lnTo>
                <a:lnTo>
                  <a:pt x="241" y="404"/>
                </a:lnTo>
                <a:lnTo>
                  <a:pt x="241" y="401"/>
                </a:lnTo>
                <a:lnTo>
                  <a:pt x="241" y="395"/>
                </a:lnTo>
                <a:lnTo>
                  <a:pt x="235" y="388"/>
                </a:lnTo>
                <a:lnTo>
                  <a:pt x="235" y="385"/>
                </a:lnTo>
                <a:lnTo>
                  <a:pt x="235" y="376"/>
                </a:lnTo>
                <a:lnTo>
                  <a:pt x="254" y="376"/>
                </a:lnTo>
                <a:lnTo>
                  <a:pt x="257" y="370"/>
                </a:lnTo>
                <a:lnTo>
                  <a:pt x="263" y="364"/>
                </a:lnTo>
                <a:lnTo>
                  <a:pt x="263" y="361"/>
                </a:lnTo>
                <a:lnTo>
                  <a:pt x="266" y="361"/>
                </a:lnTo>
                <a:lnTo>
                  <a:pt x="272" y="361"/>
                </a:lnTo>
                <a:lnTo>
                  <a:pt x="278" y="361"/>
                </a:lnTo>
                <a:lnTo>
                  <a:pt x="278" y="355"/>
                </a:lnTo>
                <a:lnTo>
                  <a:pt x="278" y="349"/>
                </a:lnTo>
                <a:lnTo>
                  <a:pt x="272" y="346"/>
                </a:lnTo>
                <a:lnTo>
                  <a:pt x="266" y="340"/>
                </a:lnTo>
                <a:lnTo>
                  <a:pt x="263" y="336"/>
                </a:lnTo>
                <a:lnTo>
                  <a:pt x="257" y="336"/>
                </a:lnTo>
                <a:lnTo>
                  <a:pt x="254" y="330"/>
                </a:lnTo>
                <a:lnTo>
                  <a:pt x="248" y="321"/>
                </a:lnTo>
                <a:lnTo>
                  <a:pt x="241" y="309"/>
                </a:lnTo>
                <a:lnTo>
                  <a:pt x="235" y="306"/>
                </a:lnTo>
                <a:lnTo>
                  <a:pt x="235" y="300"/>
                </a:lnTo>
                <a:lnTo>
                  <a:pt x="235" y="291"/>
                </a:lnTo>
                <a:lnTo>
                  <a:pt x="232" y="285"/>
                </a:lnTo>
                <a:lnTo>
                  <a:pt x="226" y="278"/>
                </a:lnTo>
                <a:lnTo>
                  <a:pt x="226" y="269"/>
                </a:lnTo>
                <a:lnTo>
                  <a:pt x="223" y="269"/>
                </a:lnTo>
                <a:lnTo>
                  <a:pt x="217" y="260"/>
                </a:lnTo>
                <a:lnTo>
                  <a:pt x="217" y="251"/>
                </a:lnTo>
                <a:lnTo>
                  <a:pt x="223" y="254"/>
                </a:lnTo>
                <a:lnTo>
                  <a:pt x="223" y="260"/>
                </a:lnTo>
                <a:lnTo>
                  <a:pt x="232" y="254"/>
                </a:lnTo>
                <a:lnTo>
                  <a:pt x="235" y="260"/>
                </a:lnTo>
                <a:lnTo>
                  <a:pt x="248" y="260"/>
                </a:lnTo>
                <a:lnTo>
                  <a:pt x="257" y="254"/>
                </a:lnTo>
                <a:lnTo>
                  <a:pt x="263" y="254"/>
                </a:lnTo>
                <a:lnTo>
                  <a:pt x="266" y="251"/>
                </a:lnTo>
                <a:lnTo>
                  <a:pt x="272" y="251"/>
                </a:lnTo>
                <a:lnTo>
                  <a:pt x="287" y="239"/>
                </a:lnTo>
                <a:lnTo>
                  <a:pt x="293" y="236"/>
                </a:lnTo>
                <a:lnTo>
                  <a:pt x="296" y="230"/>
                </a:lnTo>
                <a:lnTo>
                  <a:pt x="309" y="226"/>
                </a:lnTo>
                <a:lnTo>
                  <a:pt x="312" y="230"/>
                </a:lnTo>
                <a:lnTo>
                  <a:pt x="312" y="236"/>
                </a:lnTo>
                <a:lnTo>
                  <a:pt x="318" y="236"/>
                </a:lnTo>
                <a:lnTo>
                  <a:pt x="324" y="230"/>
                </a:lnTo>
                <a:lnTo>
                  <a:pt x="324" y="226"/>
                </a:lnTo>
                <a:lnTo>
                  <a:pt x="324" y="211"/>
                </a:lnTo>
                <a:lnTo>
                  <a:pt x="327" y="205"/>
                </a:lnTo>
                <a:lnTo>
                  <a:pt x="324" y="205"/>
                </a:lnTo>
                <a:lnTo>
                  <a:pt x="324" y="199"/>
                </a:lnTo>
                <a:lnTo>
                  <a:pt x="324" y="196"/>
                </a:lnTo>
                <a:lnTo>
                  <a:pt x="324" y="181"/>
                </a:lnTo>
                <a:lnTo>
                  <a:pt x="324" y="174"/>
                </a:lnTo>
                <a:lnTo>
                  <a:pt x="318" y="165"/>
                </a:lnTo>
                <a:lnTo>
                  <a:pt x="318" y="159"/>
                </a:lnTo>
                <a:lnTo>
                  <a:pt x="318" y="156"/>
                </a:lnTo>
                <a:lnTo>
                  <a:pt x="324" y="150"/>
                </a:lnTo>
                <a:lnTo>
                  <a:pt x="318" y="150"/>
                </a:lnTo>
                <a:lnTo>
                  <a:pt x="312" y="144"/>
                </a:lnTo>
                <a:lnTo>
                  <a:pt x="312" y="141"/>
                </a:lnTo>
                <a:lnTo>
                  <a:pt x="309" y="135"/>
                </a:lnTo>
                <a:lnTo>
                  <a:pt x="302" y="126"/>
                </a:lnTo>
                <a:lnTo>
                  <a:pt x="309" y="119"/>
                </a:lnTo>
                <a:lnTo>
                  <a:pt x="312" y="113"/>
                </a:lnTo>
                <a:lnTo>
                  <a:pt x="312" y="110"/>
                </a:lnTo>
                <a:lnTo>
                  <a:pt x="312" y="104"/>
                </a:lnTo>
                <a:lnTo>
                  <a:pt x="312" y="98"/>
                </a:lnTo>
                <a:lnTo>
                  <a:pt x="312" y="95"/>
                </a:lnTo>
                <a:lnTo>
                  <a:pt x="312" y="80"/>
                </a:lnTo>
                <a:lnTo>
                  <a:pt x="296" y="80"/>
                </a:lnTo>
                <a:lnTo>
                  <a:pt x="296" y="71"/>
                </a:lnTo>
                <a:lnTo>
                  <a:pt x="296" y="58"/>
                </a:lnTo>
                <a:lnTo>
                  <a:pt x="287" y="58"/>
                </a:lnTo>
                <a:lnTo>
                  <a:pt x="281" y="58"/>
                </a:lnTo>
                <a:lnTo>
                  <a:pt x="281" y="55"/>
                </a:lnTo>
                <a:lnTo>
                  <a:pt x="278" y="49"/>
                </a:lnTo>
                <a:lnTo>
                  <a:pt x="278" y="46"/>
                </a:lnTo>
                <a:lnTo>
                  <a:pt x="272" y="46"/>
                </a:lnTo>
                <a:lnTo>
                  <a:pt x="266" y="49"/>
                </a:lnTo>
                <a:lnTo>
                  <a:pt x="263" y="49"/>
                </a:lnTo>
                <a:lnTo>
                  <a:pt x="257" y="49"/>
                </a:lnTo>
                <a:lnTo>
                  <a:pt x="248" y="55"/>
                </a:lnTo>
                <a:lnTo>
                  <a:pt x="235" y="58"/>
                </a:lnTo>
                <a:lnTo>
                  <a:pt x="232" y="55"/>
                </a:lnTo>
                <a:lnTo>
                  <a:pt x="232" y="58"/>
                </a:lnTo>
                <a:lnTo>
                  <a:pt x="226" y="58"/>
                </a:lnTo>
                <a:lnTo>
                  <a:pt x="217" y="58"/>
                </a:lnTo>
                <a:lnTo>
                  <a:pt x="211" y="58"/>
                </a:lnTo>
                <a:lnTo>
                  <a:pt x="202" y="55"/>
                </a:lnTo>
                <a:lnTo>
                  <a:pt x="208" y="55"/>
                </a:lnTo>
                <a:lnTo>
                  <a:pt x="208" y="49"/>
                </a:lnTo>
                <a:lnTo>
                  <a:pt x="211" y="49"/>
                </a:lnTo>
                <a:lnTo>
                  <a:pt x="211" y="46"/>
                </a:lnTo>
                <a:lnTo>
                  <a:pt x="211" y="40"/>
                </a:lnTo>
                <a:lnTo>
                  <a:pt x="208" y="40"/>
                </a:lnTo>
                <a:lnTo>
                  <a:pt x="202" y="40"/>
                </a:lnTo>
                <a:lnTo>
                  <a:pt x="196" y="46"/>
                </a:lnTo>
                <a:lnTo>
                  <a:pt x="193" y="34"/>
                </a:lnTo>
                <a:lnTo>
                  <a:pt x="186" y="34"/>
                </a:lnTo>
                <a:lnTo>
                  <a:pt x="180" y="34"/>
                </a:lnTo>
                <a:lnTo>
                  <a:pt x="180" y="31"/>
                </a:lnTo>
                <a:lnTo>
                  <a:pt x="177" y="31"/>
                </a:lnTo>
                <a:lnTo>
                  <a:pt x="171" y="31"/>
                </a:lnTo>
                <a:lnTo>
                  <a:pt x="171" y="25"/>
                </a:lnTo>
                <a:lnTo>
                  <a:pt x="177" y="19"/>
                </a:lnTo>
                <a:lnTo>
                  <a:pt x="171" y="16"/>
                </a:lnTo>
                <a:lnTo>
                  <a:pt x="165" y="9"/>
                </a:lnTo>
                <a:lnTo>
                  <a:pt x="162" y="3"/>
                </a:lnTo>
                <a:lnTo>
                  <a:pt x="153" y="3"/>
                </a:lnTo>
                <a:lnTo>
                  <a:pt x="147" y="0"/>
                </a:lnTo>
                <a:lnTo>
                  <a:pt x="141" y="0"/>
                </a:lnTo>
                <a:lnTo>
                  <a:pt x="141" y="9"/>
                </a:lnTo>
                <a:lnTo>
                  <a:pt x="141" y="16"/>
                </a:lnTo>
                <a:lnTo>
                  <a:pt x="147" y="19"/>
                </a:lnTo>
                <a:lnTo>
                  <a:pt x="147" y="25"/>
                </a:lnTo>
                <a:lnTo>
                  <a:pt x="138" y="31"/>
                </a:lnTo>
                <a:lnTo>
                  <a:pt x="131" y="31"/>
                </a:lnTo>
                <a:lnTo>
                  <a:pt x="131" y="34"/>
                </a:lnTo>
                <a:lnTo>
                  <a:pt x="138" y="34"/>
                </a:lnTo>
                <a:lnTo>
                  <a:pt x="138" y="40"/>
                </a:lnTo>
                <a:lnTo>
                  <a:pt x="138" y="46"/>
                </a:lnTo>
                <a:lnTo>
                  <a:pt x="147" y="49"/>
                </a:lnTo>
                <a:lnTo>
                  <a:pt x="141" y="55"/>
                </a:lnTo>
                <a:lnTo>
                  <a:pt x="147" y="58"/>
                </a:lnTo>
                <a:lnTo>
                  <a:pt x="156" y="64"/>
                </a:lnTo>
                <a:lnTo>
                  <a:pt x="156" y="74"/>
                </a:lnTo>
                <a:lnTo>
                  <a:pt x="153" y="64"/>
                </a:lnTo>
                <a:lnTo>
                  <a:pt x="147" y="58"/>
                </a:lnTo>
                <a:lnTo>
                  <a:pt x="138" y="58"/>
                </a:lnTo>
                <a:lnTo>
                  <a:pt x="125" y="58"/>
                </a:lnTo>
                <a:lnTo>
                  <a:pt x="125" y="64"/>
                </a:lnTo>
                <a:lnTo>
                  <a:pt x="125" y="74"/>
                </a:lnTo>
                <a:lnTo>
                  <a:pt x="125" y="80"/>
                </a:lnTo>
                <a:lnTo>
                  <a:pt x="122" y="86"/>
                </a:lnTo>
                <a:lnTo>
                  <a:pt x="122" y="89"/>
                </a:lnTo>
                <a:lnTo>
                  <a:pt x="116" y="80"/>
                </a:lnTo>
                <a:lnTo>
                  <a:pt x="116" y="74"/>
                </a:lnTo>
                <a:lnTo>
                  <a:pt x="116" y="71"/>
                </a:lnTo>
                <a:lnTo>
                  <a:pt x="110" y="71"/>
                </a:lnTo>
                <a:lnTo>
                  <a:pt x="110" y="74"/>
                </a:lnTo>
                <a:lnTo>
                  <a:pt x="107" y="74"/>
                </a:lnTo>
                <a:lnTo>
                  <a:pt x="107" y="71"/>
                </a:lnTo>
                <a:lnTo>
                  <a:pt x="110" y="64"/>
                </a:lnTo>
                <a:lnTo>
                  <a:pt x="101" y="58"/>
                </a:lnTo>
                <a:lnTo>
                  <a:pt x="92" y="58"/>
                </a:lnTo>
                <a:lnTo>
                  <a:pt x="79" y="58"/>
                </a:lnTo>
                <a:lnTo>
                  <a:pt x="76" y="58"/>
                </a:lnTo>
                <a:lnTo>
                  <a:pt x="76" y="64"/>
                </a:lnTo>
                <a:lnTo>
                  <a:pt x="70" y="71"/>
                </a:lnTo>
                <a:lnTo>
                  <a:pt x="70" y="74"/>
                </a:lnTo>
                <a:lnTo>
                  <a:pt x="76" y="74"/>
                </a:lnTo>
                <a:lnTo>
                  <a:pt x="76" y="80"/>
                </a:lnTo>
                <a:lnTo>
                  <a:pt x="79" y="86"/>
                </a:lnTo>
                <a:lnTo>
                  <a:pt x="76" y="89"/>
                </a:lnTo>
                <a:lnTo>
                  <a:pt x="76" y="95"/>
                </a:lnTo>
                <a:lnTo>
                  <a:pt x="76" y="98"/>
                </a:lnTo>
                <a:lnTo>
                  <a:pt x="76" y="104"/>
                </a:lnTo>
                <a:lnTo>
                  <a:pt x="70" y="104"/>
                </a:lnTo>
                <a:lnTo>
                  <a:pt x="70" y="110"/>
                </a:lnTo>
                <a:lnTo>
                  <a:pt x="70" y="119"/>
                </a:lnTo>
                <a:lnTo>
                  <a:pt x="70" y="126"/>
                </a:lnTo>
                <a:lnTo>
                  <a:pt x="64" y="129"/>
                </a:lnTo>
                <a:lnTo>
                  <a:pt x="70" y="135"/>
                </a:lnTo>
                <a:lnTo>
                  <a:pt x="70" y="141"/>
                </a:lnTo>
                <a:lnTo>
                  <a:pt x="64" y="156"/>
                </a:lnTo>
                <a:lnTo>
                  <a:pt x="61" y="156"/>
                </a:lnTo>
                <a:lnTo>
                  <a:pt x="55" y="156"/>
                </a:lnTo>
                <a:lnTo>
                  <a:pt x="52" y="156"/>
                </a:lnTo>
                <a:lnTo>
                  <a:pt x="46" y="156"/>
                </a:lnTo>
                <a:lnTo>
                  <a:pt x="40" y="150"/>
                </a:lnTo>
                <a:lnTo>
                  <a:pt x="25" y="156"/>
                </a:lnTo>
                <a:lnTo>
                  <a:pt x="15" y="159"/>
                </a:lnTo>
                <a:lnTo>
                  <a:pt x="15" y="165"/>
                </a:lnTo>
                <a:lnTo>
                  <a:pt x="15" y="168"/>
                </a:lnTo>
                <a:lnTo>
                  <a:pt x="15" y="181"/>
                </a:lnTo>
                <a:lnTo>
                  <a:pt x="15" y="184"/>
                </a:lnTo>
                <a:lnTo>
                  <a:pt x="6" y="190"/>
                </a:lnTo>
                <a:lnTo>
                  <a:pt x="6" y="196"/>
                </a:lnTo>
                <a:lnTo>
                  <a:pt x="6" y="199"/>
                </a:lnTo>
                <a:lnTo>
                  <a:pt x="6" y="205"/>
                </a:lnTo>
                <a:lnTo>
                  <a:pt x="0" y="214"/>
                </a:lnTo>
                <a:lnTo>
                  <a:pt x="6" y="214"/>
                </a:lnTo>
                <a:lnTo>
                  <a:pt x="6" y="220"/>
                </a:lnTo>
                <a:lnTo>
                  <a:pt x="6" y="226"/>
                </a:lnTo>
                <a:lnTo>
                  <a:pt x="0" y="226"/>
                </a:lnTo>
                <a:lnTo>
                  <a:pt x="0" y="230"/>
                </a:lnTo>
                <a:lnTo>
                  <a:pt x="0" y="236"/>
                </a:lnTo>
                <a:lnTo>
                  <a:pt x="0" y="239"/>
                </a:lnTo>
                <a:close/>
              </a:path>
            </a:pathLst>
          </a:custGeom>
          <a:solidFill>
            <a:schemeClr val="accent2"/>
          </a:solidFill>
          <a:ln w="0" cap="flat">
            <a:noFill/>
            <a:prstDash val="solid"/>
            <a:miter lim="800000"/>
            <a:headEnd/>
            <a:tailEnd/>
          </a:ln>
          <a:effectLst/>
        </p:spPr>
        <p:txBody>
          <a:bodyPr vert="horz" wrap="square" lIns="121920" tIns="60960" rIns="121920" bIns="60960" numCol="1" anchor="t" anchorCtr="0" compatLnSpc="1">
            <a:prstTxWarp prst="textNoShape">
              <a:avLst/>
            </a:prstTxWarp>
          </a:bodyPr>
          <a:lstStyle/>
          <a:p>
            <a:endParaRPr lang="en-US" sz="2400"/>
          </a:p>
        </p:txBody>
      </p:sp>
      <p:sp>
        <p:nvSpPr>
          <p:cNvPr id="41" name="Rectangle 40"/>
          <p:cNvSpPr/>
          <p:nvPr/>
        </p:nvSpPr>
        <p:spPr>
          <a:xfrm>
            <a:off x="5817953" y="1131318"/>
            <a:ext cx="2593345" cy="479337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6032" tIns="0" rIns="252000" bIns="274320" rtlCol="0" anchor="b" anchorCtr="0"/>
          <a:lstStyle/>
          <a:p>
            <a:pPr>
              <a:spcBef>
                <a:spcPts val="1000"/>
              </a:spcBef>
            </a:pPr>
            <a:r>
              <a:rPr lang="en-US" sz="1400" b="1" dirty="0">
                <a:solidFill>
                  <a:schemeClr val="tx1"/>
                </a:solidFill>
              </a:rPr>
              <a:t>United Kingdom</a:t>
            </a:r>
            <a:br>
              <a:rPr lang="en-US" sz="1400" b="1" dirty="0">
                <a:solidFill>
                  <a:schemeClr val="tx1"/>
                </a:solidFill>
              </a:rPr>
            </a:br>
            <a:r>
              <a:rPr lang="en-US" sz="1400" b="1" dirty="0">
                <a:solidFill>
                  <a:schemeClr val="tx1"/>
                </a:solidFill>
              </a:rPr>
              <a:t>State</a:t>
            </a:r>
          </a:p>
          <a:p>
            <a:pPr>
              <a:spcBef>
                <a:spcPts val="1000"/>
              </a:spcBef>
            </a:pPr>
            <a:endParaRPr lang="en-US" sz="1400" b="1" dirty="0">
              <a:solidFill>
                <a:schemeClr val="tx1"/>
              </a:solidFill>
            </a:endParaRP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like a strain of sacred music, or a noble picture, or a passage from the grander poets. </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It always does one good.</a:t>
            </a:r>
          </a:p>
        </p:txBody>
      </p:sp>
      <p:cxnSp>
        <p:nvCxnSpPr>
          <p:cNvPr id="42" name="Straight Connector 41">
            <a:extLst>
              <a:ext uri="{FF2B5EF4-FFF2-40B4-BE49-F238E27FC236}">
                <a16:creationId xmlns:a16="http://schemas.microsoft.com/office/drawing/2014/main" id="{050E4389-07BF-4F28-89F9-DF09B9AB5992}"/>
              </a:ext>
            </a:extLst>
          </p:cNvPr>
          <p:cNvCxnSpPr>
            <a:cxnSpLocks/>
          </p:cNvCxnSpPr>
          <p:nvPr/>
        </p:nvCxnSpPr>
        <p:spPr>
          <a:xfrm>
            <a:off x="5817953" y="4529871"/>
            <a:ext cx="259485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EDA2F140-D979-411D-97B5-18D8104809F8}"/>
              </a:ext>
            </a:extLst>
          </p:cNvPr>
          <p:cNvGrpSpPr/>
          <p:nvPr/>
        </p:nvGrpSpPr>
        <p:grpSpPr>
          <a:xfrm>
            <a:off x="6120528" y="1537801"/>
            <a:ext cx="1597733" cy="1788851"/>
            <a:chOff x="620557" y="2180591"/>
            <a:chExt cx="663575" cy="742951"/>
          </a:xfrm>
          <a:solidFill>
            <a:schemeClr val="accent1"/>
          </a:solidFill>
          <a:effectLst/>
        </p:grpSpPr>
        <p:sp>
          <p:nvSpPr>
            <p:cNvPr id="65" name="Freeform 51">
              <a:extLst>
                <a:ext uri="{FF2B5EF4-FFF2-40B4-BE49-F238E27FC236}">
                  <a16:creationId xmlns:a16="http://schemas.microsoft.com/office/drawing/2014/main" id="{231434BF-B250-46EF-BC05-30B8C5A94692}"/>
                </a:ext>
              </a:extLst>
            </p:cNvPr>
            <p:cNvSpPr>
              <a:spLocks/>
            </p:cNvSpPr>
            <p:nvPr/>
          </p:nvSpPr>
          <p:spPr bwMode="auto">
            <a:xfrm>
              <a:off x="620557" y="2423479"/>
              <a:ext cx="295275" cy="282575"/>
            </a:xfrm>
            <a:custGeom>
              <a:avLst/>
              <a:gdLst>
                <a:gd name="T0" fmla="*/ 183 w 186"/>
                <a:gd name="T1" fmla="*/ 86 h 178"/>
                <a:gd name="T2" fmla="*/ 177 w 186"/>
                <a:gd name="T3" fmla="*/ 98 h 178"/>
                <a:gd name="T4" fmla="*/ 171 w 186"/>
                <a:gd name="T5" fmla="*/ 116 h 178"/>
                <a:gd name="T6" fmla="*/ 168 w 186"/>
                <a:gd name="T7" fmla="*/ 132 h 178"/>
                <a:gd name="T8" fmla="*/ 168 w 186"/>
                <a:gd name="T9" fmla="*/ 147 h 178"/>
                <a:gd name="T10" fmla="*/ 155 w 186"/>
                <a:gd name="T11" fmla="*/ 156 h 178"/>
                <a:gd name="T12" fmla="*/ 146 w 186"/>
                <a:gd name="T13" fmla="*/ 165 h 178"/>
                <a:gd name="T14" fmla="*/ 122 w 186"/>
                <a:gd name="T15" fmla="*/ 165 h 178"/>
                <a:gd name="T16" fmla="*/ 97 w 186"/>
                <a:gd name="T17" fmla="*/ 165 h 178"/>
                <a:gd name="T18" fmla="*/ 85 w 186"/>
                <a:gd name="T19" fmla="*/ 165 h 178"/>
                <a:gd name="T20" fmla="*/ 76 w 186"/>
                <a:gd name="T21" fmla="*/ 178 h 178"/>
                <a:gd name="T22" fmla="*/ 58 w 186"/>
                <a:gd name="T23" fmla="*/ 178 h 178"/>
                <a:gd name="T24" fmla="*/ 36 w 186"/>
                <a:gd name="T25" fmla="*/ 172 h 178"/>
                <a:gd name="T26" fmla="*/ 27 w 186"/>
                <a:gd name="T27" fmla="*/ 165 h 178"/>
                <a:gd name="T28" fmla="*/ 27 w 186"/>
                <a:gd name="T29" fmla="*/ 165 h 178"/>
                <a:gd name="T30" fmla="*/ 15 w 186"/>
                <a:gd name="T31" fmla="*/ 162 h 178"/>
                <a:gd name="T32" fmla="*/ 15 w 186"/>
                <a:gd name="T33" fmla="*/ 150 h 178"/>
                <a:gd name="T34" fmla="*/ 21 w 186"/>
                <a:gd name="T35" fmla="*/ 150 h 178"/>
                <a:gd name="T36" fmla="*/ 6 w 186"/>
                <a:gd name="T37" fmla="*/ 150 h 178"/>
                <a:gd name="T38" fmla="*/ 12 w 186"/>
                <a:gd name="T39" fmla="*/ 138 h 178"/>
                <a:gd name="T40" fmla="*/ 27 w 186"/>
                <a:gd name="T41" fmla="*/ 138 h 178"/>
                <a:gd name="T42" fmla="*/ 6 w 186"/>
                <a:gd name="T43" fmla="*/ 132 h 178"/>
                <a:gd name="T44" fmla="*/ 15 w 186"/>
                <a:gd name="T45" fmla="*/ 123 h 178"/>
                <a:gd name="T46" fmla="*/ 39 w 186"/>
                <a:gd name="T47" fmla="*/ 116 h 178"/>
                <a:gd name="T48" fmla="*/ 61 w 186"/>
                <a:gd name="T49" fmla="*/ 123 h 178"/>
                <a:gd name="T50" fmla="*/ 58 w 186"/>
                <a:gd name="T51" fmla="*/ 116 h 178"/>
                <a:gd name="T52" fmla="*/ 36 w 186"/>
                <a:gd name="T53" fmla="*/ 116 h 178"/>
                <a:gd name="T54" fmla="*/ 52 w 186"/>
                <a:gd name="T55" fmla="*/ 101 h 178"/>
                <a:gd name="T56" fmla="*/ 76 w 186"/>
                <a:gd name="T57" fmla="*/ 92 h 178"/>
                <a:gd name="T58" fmla="*/ 61 w 186"/>
                <a:gd name="T59" fmla="*/ 86 h 178"/>
                <a:gd name="T60" fmla="*/ 52 w 186"/>
                <a:gd name="T61" fmla="*/ 83 h 178"/>
                <a:gd name="T62" fmla="*/ 52 w 186"/>
                <a:gd name="T63" fmla="*/ 61 h 178"/>
                <a:gd name="T64" fmla="*/ 67 w 186"/>
                <a:gd name="T65" fmla="*/ 52 h 178"/>
                <a:gd name="T66" fmla="*/ 67 w 186"/>
                <a:gd name="T67" fmla="*/ 46 h 178"/>
                <a:gd name="T68" fmla="*/ 67 w 186"/>
                <a:gd name="T69" fmla="*/ 37 h 178"/>
                <a:gd name="T70" fmla="*/ 85 w 186"/>
                <a:gd name="T71" fmla="*/ 31 h 178"/>
                <a:gd name="T72" fmla="*/ 100 w 186"/>
                <a:gd name="T73" fmla="*/ 46 h 178"/>
                <a:gd name="T74" fmla="*/ 116 w 186"/>
                <a:gd name="T75" fmla="*/ 40 h 178"/>
                <a:gd name="T76" fmla="*/ 131 w 186"/>
                <a:gd name="T77" fmla="*/ 31 h 178"/>
                <a:gd name="T78" fmla="*/ 113 w 186"/>
                <a:gd name="T79" fmla="*/ 22 h 178"/>
                <a:gd name="T80" fmla="*/ 137 w 186"/>
                <a:gd name="T81" fmla="*/ 13 h 178"/>
                <a:gd name="T82" fmla="*/ 146 w 186"/>
                <a:gd name="T83" fmla="*/ 6 h 178"/>
                <a:gd name="T84" fmla="*/ 168 w 186"/>
                <a:gd name="T85" fmla="*/ 6 h 178"/>
                <a:gd name="T86" fmla="*/ 177 w 186"/>
                <a:gd name="T87" fmla="*/ 0 h 178"/>
                <a:gd name="T88" fmla="*/ 183 w 186"/>
                <a:gd name="T89" fmla="*/ 16 h 178"/>
                <a:gd name="T90" fmla="*/ 177 w 186"/>
                <a:gd name="T91" fmla="*/ 22 h 178"/>
                <a:gd name="T92" fmla="*/ 155 w 186"/>
                <a:gd name="T93" fmla="*/ 25 h 178"/>
                <a:gd name="T94" fmla="*/ 146 w 186"/>
                <a:gd name="T95" fmla="*/ 40 h 178"/>
                <a:gd name="T96" fmla="*/ 137 w 186"/>
                <a:gd name="T97" fmla="*/ 40 h 178"/>
                <a:gd name="T98" fmla="*/ 140 w 186"/>
                <a:gd name="T99" fmla="*/ 55 h 178"/>
                <a:gd name="T100" fmla="*/ 155 w 186"/>
                <a:gd name="T101" fmla="*/ 61 h 178"/>
                <a:gd name="T102" fmla="*/ 177 w 186"/>
                <a:gd name="T103" fmla="*/ 68 h 178"/>
                <a:gd name="T104" fmla="*/ 186 w 186"/>
                <a:gd name="T105" fmla="*/ 8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78">
                  <a:moveTo>
                    <a:pt x="186" y="86"/>
                  </a:moveTo>
                  <a:lnTo>
                    <a:pt x="183" y="92"/>
                  </a:lnTo>
                  <a:lnTo>
                    <a:pt x="183" y="86"/>
                  </a:lnTo>
                  <a:lnTo>
                    <a:pt x="177" y="86"/>
                  </a:lnTo>
                  <a:lnTo>
                    <a:pt x="183" y="92"/>
                  </a:lnTo>
                  <a:lnTo>
                    <a:pt x="177" y="98"/>
                  </a:lnTo>
                  <a:lnTo>
                    <a:pt x="177" y="101"/>
                  </a:lnTo>
                  <a:lnTo>
                    <a:pt x="177" y="110"/>
                  </a:lnTo>
                  <a:lnTo>
                    <a:pt x="171" y="116"/>
                  </a:lnTo>
                  <a:lnTo>
                    <a:pt x="171" y="123"/>
                  </a:lnTo>
                  <a:lnTo>
                    <a:pt x="171" y="126"/>
                  </a:lnTo>
                  <a:lnTo>
                    <a:pt x="168" y="132"/>
                  </a:lnTo>
                  <a:lnTo>
                    <a:pt x="168" y="138"/>
                  </a:lnTo>
                  <a:lnTo>
                    <a:pt x="168" y="141"/>
                  </a:lnTo>
                  <a:lnTo>
                    <a:pt x="168" y="147"/>
                  </a:lnTo>
                  <a:lnTo>
                    <a:pt x="162" y="147"/>
                  </a:lnTo>
                  <a:lnTo>
                    <a:pt x="162" y="150"/>
                  </a:lnTo>
                  <a:lnTo>
                    <a:pt x="155" y="156"/>
                  </a:lnTo>
                  <a:lnTo>
                    <a:pt x="152" y="156"/>
                  </a:lnTo>
                  <a:lnTo>
                    <a:pt x="152" y="162"/>
                  </a:lnTo>
                  <a:lnTo>
                    <a:pt x="146" y="165"/>
                  </a:lnTo>
                  <a:lnTo>
                    <a:pt x="137" y="172"/>
                  </a:lnTo>
                  <a:lnTo>
                    <a:pt x="131" y="165"/>
                  </a:lnTo>
                  <a:lnTo>
                    <a:pt x="122" y="165"/>
                  </a:lnTo>
                  <a:lnTo>
                    <a:pt x="113" y="165"/>
                  </a:lnTo>
                  <a:lnTo>
                    <a:pt x="100" y="165"/>
                  </a:lnTo>
                  <a:lnTo>
                    <a:pt x="97" y="165"/>
                  </a:lnTo>
                  <a:lnTo>
                    <a:pt x="91" y="172"/>
                  </a:lnTo>
                  <a:lnTo>
                    <a:pt x="85" y="172"/>
                  </a:lnTo>
                  <a:lnTo>
                    <a:pt x="85" y="165"/>
                  </a:lnTo>
                  <a:lnTo>
                    <a:pt x="82" y="172"/>
                  </a:lnTo>
                  <a:lnTo>
                    <a:pt x="76" y="172"/>
                  </a:lnTo>
                  <a:lnTo>
                    <a:pt x="76" y="178"/>
                  </a:lnTo>
                  <a:lnTo>
                    <a:pt x="67" y="178"/>
                  </a:lnTo>
                  <a:lnTo>
                    <a:pt x="61" y="172"/>
                  </a:lnTo>
                  <a:lnTo>
                    <a:pt x="58" y="178"/>
                  </a:lnTo>
                  <a:lnTo>
                    <a:pt x="45" y="178"/>
                  </a:lnTo>
                  <a:lnTo>
                    <a:pt x="39" y="172"/>
                  </a:lnTo>
                  <a:lnTo>
                    <a:pt x="36" y="172"/>
                  </a:lnTo>
                  <a:lnTo>
                    <a:pt x="27" y="178"/>
                  </a:lnTo>
                  <a:lnTo>
                    <a:pt x="27" y="172"/>
                  </a:lnTo>
                  <a:lnTo>
                    <a:pt x="27" y="165"/>
                  </a:lnTo>
                  <a:lnTo>
                    <a:pt x="12" y="172"/>
                  </a:lnTo>
                  <a:lnTo>
                    <a:pt x="15" y="172"/>
                  </a:lnTo>
                  <a:lnTo>
                    <a:pt x="27" y="165"/>
                  </a:lnTo>
                  <a:lnTo>
                    <a:pt x="12" y="165"/>
                  </a:lnTo>
                  <a:lnTo>
                    <a:pt x="21" y="162"/>
                  </a:lnTo>
                  <a:lnTo>
                    <a:pt x="15" y="162"/>
                  </a:lnTo>
                  <a:lnTo>
                    <a:pt x="12" y="162"/>
                  </a:lnTo>
                  <a:lnTo>
                    <a:pt x="12" y="156"/>
                  </a:lnTo>
                  <a:lnTo>
                    <a:pt x="15" y="150"/>
                  </a:lnTo>
                  <a:lnTo>
                    <a:pt x="21" y="150"/>
                  </a:lnTo>
                  <a:lnTo>
                    <a:pt x="27" y="150"/>
                  </a:lnTo>
                  <a:lnTo>
                    <a:pt x="21" y="150"/>
                  </a:lnTo>
                  <a:lnTo>
                    <a:pt x="15" y="150"/>
                  </a:lnTo>
                  <a:lnTo>
                    <a:pt x="12" y="147"/>
                  </a:lnTo>
                  <a:lnTo>
                    <a:pt x="6" y="150"/>
                  </a:lnTo>
                  <a:lnTo>
                    <a:pt x="0" y="147"/>
                  </a:lnTo>
                  <a:lnTo>
                    <a:pt x="6" y="141"/>
                  </a:lnTo>
                  <a:lnTo>
                    <a:pt x="12" y="138"/>
                  </a:lnTo>
                  <a:lnTo>
                    <a:pt x="15" y="138"/>
                  </a:lnTo>
                  <a:lnTo>
                    <a:pt x="21" y="138"/>
                  </a:lnTo>
                  <a:lnTo>
                    <a:pt x="27" y="138"/>
                  </a:lnTo>
                  <a:lnTo>
                    <a:pt x="21" y="132"/>
                  </a:lnTo>
                  <a:lnTo>
                    <a:pt x="12" y="132"/>
                  </a:lnTo>
                  <a:lnTo>
                    <a:pt x="6" y="132"/>
                  </a:lnTo>
                  <a:lnTo>
                    <a:pt x="6" y="126"/>
                  </a:lnTo>
                  <a:lnTo>
                    <a:pt x="12" y="123"/>
                  </a:lnTo>
                  <a:lnTo>
                    <a:pt x="15" y="123"/>
                  </a:lnTo>
                  <a:lnTo>
                    <a:pt x="30" y="123"/>
                  </a:lnTo>
                  <a:lnTo>
                    <a:pt x="30" y="116"/>
                  </a:lnTo>
                  <a:lnTo>
                    <a:pt x="39" y="116"/>
                  </a:lnTo>
                  <a:lnTo>
                    <a:pt x="45" y="116"/>
                  </a:lnTo>
                  <a:lnTo>
                    <a:pt x="52" y="123"/>
                  </a:lnTo>
                  <a:lnTo>
                    <a:pt x="61" y="123"/>
                  </a:lnTo>
                  <a:lnTo>
                    <a:pt x="67" y="123"/>
                  </a:lnTo>
                  <a:lnTo>
                    <a:pt x="61" y="116"/>
                  </a:lnTo>
                  <a:lnTo>
                    <a:pt x="58" y="116"/>
                  </a:lnTo>
                  <a:lnTo>
                    <a:pt x="52" y="116"/>
                  </a:lnTo>
                  <a:lnTo>
                    <a:pt x="45" y="110"/>
                  </a:lnTo>
                  <a:lnTo>
                    <a:pt x="36" y="116"/>
                  </a:lnTo>
                  <a:lnTo>
                    <a:pt x="30" y="110"/>
                  </a:lnTo>
                  <a:lnTo>
                    <a:pt x="39" y="110"/>
                  </a:lnTo>
                  <a:lnTo>
                    <a:pt x="52" y="101"/>
                  </a:lnTo>
                  <a:lnTo>
                    <a:pt x="67" y="98"/>
                  </a:lnTo>
                  <a:lnTo>
                    <a:pt x="70" y="98"/>
                  </a:lnTo>
                  <a:lnTo>
                    <a:pt x="76" y="92"/>
                  </a:lnTo>
                  <a:lnTo>
                    <a:pt x="76" y="86"/>
                  </a:lnTo>
                  <a:lnTo>
                    <a:pt x="70" y="86"/>
                  </a:lnTo>
                  <a:lnTo>
                    <a:pt x="61" y="86"/>
                  </a:lnTo>
                  <a:lnTo>
                    <a:pt x="58" y="92"/>
                  </a:lnTo>
                  <a:lnTo>
                    <a:pt x="58" y="83"/>
                  </a:lnTo>
                  <a:lnTo>
                    <a:pt x="52" y="83"/>
                  </a:lnTo>
                  <a:lnTo>
                    <a:pt x="52" y="77"/>
                  </a:lnTo>
                  <a:lnTo>
                    <a:pt x="45" y="68"/>
                  </a:lnTo>
                  <a:lnTo>
                    <a:pt x="52" y="61"/>
                  </a:lnTo>
                  <a:lnTo>
                    <a:pt x="58" y="61"/>
                  </a:lnTo>
                  <a:lnTo>
                    <a:pt x="61" y="55"/>
                  </a:lnTo>
                  <a:lnTo>
                    <a:pt x="67" y="52"/>
                  </a:lnTo>
                  <a:lnTo>
                    <a:pt x="70" y="52"/>
                  </a:lnTo>
                  <a:lnTo>
                    <a:pt x="67" y="52"/>
                  </a:lnTo>
                  <a:lnTo>
                    <a:pt x="67" y="46"/>
                  </a:lnTo>
                  <a:lnTo>
                    <a:pt x="67" y="40"/>
                  </a:lnTo>
                  <a:lnTo>
                    <a:pt x="61" y="37"/>
                  </a:lnTo>
                  <a:lnTo>
                    <a:pt x="67" y="37"/>
                  </a:lnTo>
                  <a:lnTo>
                    <a:pt x="70" y="25"/>
                  </a:lnTo>
                  <a:lnTo>
                    <a:pt x="82" y="25"/>
                  </a:lnTo>
                  <a:lnTo>
                    <a:pt x="85" y="31"/>
                  </a:lnTo>
                  <a:lnTo>
                    <a:pt x="91" y="37"/>
                  </a:lnTo>
                  <a:lnTo>
                    <a:pt x="91" y="40"/>
                  </a:lnTo>
                  <a:lnTo>
                    <a:pt x="100" y="46"/>
                  </a:lnTo>
                  <a:lnTo>
                    <a:pt x="107" y="52"/>
                  </a:lnTo>
                  <a:lnTo>
                    <a:pt x="116" y="46"/>
                  </a:lnTo>
                  <a:lnTo>
                    <a:pt x="116" y="40"/>
                  </a:lnTo>
                  <a:lnTo>
                    <a:pt x="116" y="37"/>
                  </a:lnTo>
                  <a:lnTo>
                    <a:pt x="128" y="37"/>
                  </a:lnTo>
                  <a:lnTo>
                    <a:pt x="131" y="31"/>
                  </a:lnTo>
                  <a:lnTo>
                    <a:pt x="128" y="31"/>
                  </a:lnTo>
                  <a:lnTo>
                    <a:pt x="116" y="25"/>
                  </a:lnTo>
                  <a:lnTo>
                    <a:pt x="113" y="22"/>
                  </a:lnTo>
                  <a:lnTo>
                    <a:pt x="128" y="16"/>
                  </a:lnTo>
                  <a:lnTo>
                    <a:pt x="131" y="13"/>
                  </a:lnTo>
                  <a:lnTo>
                    <a:pt x="137" y="13"/>
                  </a:lnTo>
                  <a:lnTo>
                    <a:pt x="131" y="13"/>
                  </a:lnTo>
                  <a:lnTo>
                    <a:pt x="137" y="6"/>
                  </a:lnTo>
                  <a:lnTo>
                    <a:pt x="146" y="6"/>
                  </a:lnTo>
                  <a:lnTo>
                    <a:pt x="152" y="0"/>
                  </a:lnTo>
                  <a:lnTo>
                    <a:pt x="162" y="6"/>
                  </a:lnTo>
                  <a:lnTo>
                    <a:pt x="168" y="6"/>
                  </a:lnTo>
                  <a:lnTo>
                    <a:pt x="171" y="6"/>
                  </a:lnTo>
                  <a:lnTo>
                    <a:pt x="177" y="6"/>
                  </a:lnTo>
                  <a:lnTo>
                    <a:pt x="177" y="0"/>
                  </a:lnTo>
                  <a:lnTo>
                    <a:pt x="183" y="6"/>
                  </a:lnTo>
                  <a:lnTo>
                    <a:pt x="186" y="13"/>
                  </a:lnTo>
                  <a:lnTo>
                    <a:pt x="183" y="16"/>
                  </a:lnTo>
                  <a:lnTo>
                    <a:pt x="177" y="16"/>
                  </a:lnTo>
                  <a:lnTo>
                    <a:pt x="171" y="16"/>
                  </a:lnTo>
                  <a:lnTo>
                    <a:pt x="177" y="22"/>
                  </a:lnTo>
                  <a:lnTo>
                    <a:pt x="171" y="22"/>
                  </a:lnTo>
                  <a:lnTo>
                    <a:pt x="162" y="22"/>
                  </a:lnTo>
                  <a:lnTo>
                    <a:pt x="155" y="25"/>
                  </a:lnTo>
                  <a:lnTo>
                    <a:pt x="152" y="31"/>
                  </a:lnTo>
                  <a:lnTo>
                    <a:pt x="152" y="37"/>
                  </a:lnTo>
                  <a:lnTo>
                    <a:pt x="146" y="40"/>
                  </a:lnTo>
                  <a:lnTo>
                    <a:pt x="140" y="37"/>
                  </a:lnTo>
                  <a:lnTo>
                    <a:pt x="137" y="37"/>
                  </a:lnTo>
                  <a:lnTo>
                    <a:pt x="137" y="40"/>
                  </a:lnTo>
                  <a:lnTo>
                    <a:pt x="131" y="46"/>
                  </a:lnTo>
                  <a:lnTo>
                    <a:pt x="137" y="52"/>
                  </a:lnTo>
                  <a:lnTo>
                    <a:pt x="140" y="55"/>
                  </a:lnTo>
                  <a:lnTo>
                    <a:pt x="146" y="61"/>
                  </a:lnTo>
                  <a:lnTo>
                    <a:pt x="152" y="68"/>
                  </a:lnTo>
                  <a:lnTo>
                    <a:pt x="155" y="61"/>
                  </a:lnTo>
                  <a:lnTo>
                    <a:pt x="162" y="61"/>
                  </a:lnTo>
                  <a:lnTo>
                    <a:pt x="168" y="61"/>
                  </a:lnTo>
                  <a:lnTo>
                    <a:pt x="177" y="68"/>
                  </a:lnTo>
                  <a:lnTo>
                    <a:pt x="177" y="71"/>
                  </a:lnTo>
                  <a:lnTo>
                    <a:pt x="183" y="77"/>
                  </a:lnTo>
                  <a:lnTo>
                    <a:pt x="186" y="86"/>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6" name="Freeform 52">
              <a:extLst>
                <a:ext uri="{FF2B5EF4-FFF2-40B4-BE49-F238E27FC236}">
                  <a16:creationId xmlns:a16="http://schemas.microsoft.com/office/drawing/2014/main" id="{16F23993-414E-416E-8272-C96308FC60CC}"/>
                </a:ext>
              </a:extLst>
            </p:cNvPr>
            <p:cNvSpPr>
              <a:spLocks/>
            </p:cNvSpPr>
            <p:nvPr/>
          </p:nvSpPr>
          <p:spPr bwMode="auto">
            <a:xfrm>
              <a:off x="620557" y="2423479"/>
              <a:ext cx="295275" cy="282575"/>
            </a:xfrm>
            <a:custGeom>
              <a:avLst/>
              <a:gdLst>
                <a:gd name="T0" fmla="*/ 183 w 186"/>
                <a:gd name="T1" fmla="*/ 86 h 178"/>
                <a:gd name="T2" fmla="*/ 177 w 186"/>
                <a:gd name="T3" fmla="*/ 98 h 178"/>
                <a:gd name="T4" fmla="*/ 171 w 186"/>
                <a:gd name="T5" fmla="*/ 116 h 178"/>
                <a:gd name="T6" fmla="*/ 168 w 186"/>
                <a:gd name="T7" fmla="*/ 132 h 178"/>
                <a:gd name="T8" fmla="*/ 168 w 186"/>
                <a:gd name="T9" fmla="*/ 147 h 178"/>
                <a:gd name="T10" fmla="*/ 155 w 186"/>
                <a:gd name="T11" fmla="*/ 156 h 178"/>
                <a:gd name="T12" fmla="*/ 146 w 186"/>
                <a:gd name="T13" fmla="*/ 165 h 178"/>
                <a:gd name="T14" fmla="*/ 122 w 186"/>
                <a:gd name="T15" fmla="*/ 165 h 178"/>
                <a:gd name="T16" fmla="*/ 97 w 186"/>
                <a:gd name="T17" fmla="*/ 165 h 178"/>
                <a:gd name="T18" fmla="*/ 85 w 186"/>
                <a:gd name="T19" fmla="*/ 165 h 178"/>
                <a:gd name="T20" fmla="*/ 76 w 186"/>
                <a:gd name="T21" fmla="*/ 178 h 178"/>
                <a:gd name="T22" fmla="*/ 58 w 186"/>
                <a:gd name="T23" fmla="*/ 178 h 178"/>
                <a:gd name="T24" fmla="*/ 36 w 186"/>
                <a:gd name="T25" fmla="*/ 172 h 178"/>
                <a:gd name="T26" fmla="*/ 27 w 186"/>
                <a:gd name="T27" fmla="*/ 165 h 178"/>
                <a:gd name="T28" fmla="*/ 27 w 186"/>
                <a:gd name="T29" fmla="*/ 165 h 178"/>
                <a:gd name="T30" fmla="*/ 15 w 186"/>
                <a:gd name="T31" fmla="*/ 162 h 178"/>
                <a:gd name="T32" fmla="*/ 15 w 186"/>
                <a:gd name="T33" fmla="*/ 150 h 178"/>
                <a:gd name="T34" fmla="*/ 21 w 186"/>
                <a:gd name="T35" fmla="*/ 150 h 178"/>
                <a:gd name="T36" fmla="*/ 6 w 186"/>
                <a:gd name="T37" fmla="*/ 150 h 178"/>
                <a:gd name="T38" fmla="*/ 12 w 186"/>
                <a:gd name="T39" fmla="*/ 138 h 178"/>
                <a:gd name="T40" fmla="*/ 27 w 186"/>
                <a:gd name="T41" fmla="*/ 138 h 178"/>
                <a:gd name="T42" fmla="*/ 6 w 186"/>
                <a:gd name="T43" fmla="*/ 132 h 178"/>
                <a:gd name="T44" fmla="*/ 15 w 186"/>
                <a:gd name="T45" fmla="*/ 123 h 178"/>
                <a:gd name="T46" fmla="*/ 39 w 186"/>
                <a:gd name="T47" fmla="*/ 116 h 178"/>
                <a:gd name="T48" fmla="*/ 61 w 186"/>
                <a:gd name="T49" fmla="*/ 123 h 178"/>
                <a:gd name="T50" fmla="*/ 58 w 186"/>
                <a:gd name="T51" fmla="*/ 116 h 178"/>
                <a:gd name="T52" fmla="*/ 36 w 186"/>
                <a:gd name="T53" fmla="*/ 116 h 178"/>
                <a:gd name="T54" fmla="*/ 52 w 186"/>
                <a:gd name="T55" fmla="*/ 101 h 178"/>
                <a:gd name="T56" fmla="*/ 76 w 186"/>
                <a:gd name="T57" fmla="*/ 92 h 178"/>
                <a:gd name="T58" fmla="*/ 61 w 186"/>
                <a:gd name="T59" fmla="*/ 86 h 178"/>
                <a:gd name="T60" fmla="*/ 52 w 186"/>
                <a:gd name="T61" fmla="*/ 83 h 178"/>
                <a:gd name="T62" fmla="*/ 52 w 186"/>
                <a:gd name="T63" fmla="*/ 61 h 178"/>
                <a:gd name="T64" fmla="*/ 67 w 186"/>
                <a:gd name="T65" fmla="*/ 52 h 178"/>
                <a:gd name="T66" fmla="*/ 67 w 186"/>
                <a:gd name="T67" fmla="*/ 46 h 178"/>
                <a:gd name="T68" fmla="*/ 67 w 186"/>
                <a:gd name="T69" fmla="*/ 37 h 178"/>
                <a:gd name="T70" fmla="*/ 85 w 186"/>
                <a:gd name="T71" fmla="*/ 31 h 178"/>
                <a:gd name="T72" fmla="*/ 100 w 186"/>
                <a:gd name="T73" fmla="*/ 46 h 178"/>
                <a:gd name="T74" fmla="*/ 116 w 186"/>
                <a:gd name="T75" fmla="*/ 40 h 178"/>
                <a:gd name="T76" fmla="*/ 131 w 186"/>
                <a:gd name="T77" fmla="*/ 31 h 178"/>
                <a:gd name="T78" fmla="*/ 113 w 186"/>
                <a:gd name="T79" fmla="*/ 22 h 178"/>
                <a:gd name="T80" fmla="*/ 137 w 186"/>
                <a:gd name="T81" fmla="*/ 13 h 178"/>
                <a:gd name="T82" fmla="*/ 146 w 186"/>
                <a:gd name="T83" fmla="*/ 6 h 178"/>
                <a:gd name="T84" fmla="*/ 168 w 186"/>
                <a:gd name="T85" fmla="*/ 6 h 178"/>
                <a:gd name="T86" fmla="*/ 177 w 186"/>
                <a:gd name="T87" fmla="*/ 0 h 178"/>
                <a:gd name="T88" fmla="*/ 183 w 186"/>
                <a:gd name="T89" fmla="*/ 16 h 178"/>
                <a:gd name="T90" fmla="*/ 177 w 186"/>
                <a:gd name="T91" fmla="*/ 22 h 178"/>
                <a:gd name="T92" fmla="*/ 155 w 186"/>
                <a:gd name="T93" fmla="*/ 25 h 178"/>
                <a:gd name="T94" fmla="*/ 146 w 186"/>
                <a:gd name="T95" fmla="*/ 40 h 178"/>
                <a:gd name="T96" fmla="*/ 137 w 186"/>
                <a:gd name="T97" fmla="*/ 40 h 178"/>
                <a:gd name="T98" fmla="*/ 140 w 186"/>
                <a:gd name="T99" fmla="*/ 55 h 178"/>
                <a:gd name="T100" fmla="*/ 155 w 186"/>
                <a:gd name="T101" fmla="*/ 61 h 178"/>
                <a:gd name="T102" fmla="*/ 177 w 186"/>
                <a:gd name="T103" fmla="*/ 68 h 178"/>
                <a:gd name="T104" fmla="*/ 186 w 186"/>
                <a:gd name="T105" fmla="*/ 8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6" h="178">
                  <a:moveTo>
                    <a:pt x="186" y="86"/>
                  </a:moveTo>
                  <a:lnTo>
                    <a:pt x="183" y="92"/>
                  </a:lnTo>
                  <a:lnTo>
                    <a:pt x="183" y="86"/>
                  </a:lnTo>
                  <a:lnTo>
                    <a:pt x="177" y="86"/>
                  </a:lnTo>
                  <a:lnTo>
                    <a:pt x="183" y="92"/>
                  </a:lnTo>
                  <a:lnTo>
                    <a:pt x="177" y="98"/>
                  </a:lnTo>
                  <a:lnTo>
                    <a:pt x="177" y="101"/>
                  </a:lnTo>
                  <a:lnTo>
                    <a:pt x="177" y="110"/>
                  </a:lnTo>
                  <a:lnTo>
                    <a:pt x="171" y="116"/>
                  </a:lnTo>
                  <a:lnTo>
                    <a:pt x="171" y="123"/>
                  </a:lnTo>
                  <a:lnTo>
                    <a:pt x="171" y="126"/>
                  </a:lnTo>
                  <a:lnTo>
                    <a:pt x="168" y="132"/>
                  </a:lnTo>
                  <a:lnTo>
                    <a:pt x="168" y="138"/>
                  </a:lnTo>
                  <a:lnTo>
                    <a:pt x="168" y="141"/>
                  </a:lnTo>
                  <a:lnTo>
                    <a:pt x="168" y="147"/>
                  </a:lnTo>
                  <a:lnTo>
                    <a:pt x="162" y="147"/>
                  </a:lnTo>
                  <a:lnTo>
                    <a:pt x="162" y="150"/>
                  </a:lnTo>
                  <a:lnTo>
                    <a:pt x="155" y="156"/>
                  </a:lnTo>
                  <a:lnTo>
                    <a:pt x="152" y="156"/>
                  </a:lnTo>
                  <a:lnTo>
                    <a:pt x="152" y="162"/>
                  </a:lnTo>
                  <a:lnTo>
                    <a:pt x="146" y="165"/>
                  </a:lnTo>
                  <a:lnTo>
                    <a:pt x="137" y="172"/>
                  </a:lnTo>
                  <a:lnTo>
                    <a:pt x="131" y="165"/>
                  </a:lnTo>
                  <a:lnTo>
                    <a:pt x="122" y="165"/>
                  </a:lnTo>
                  <a:lnTo>
                    <a:pt x="113" y="165"/>
                  </a:lnTo>
                  <a:lnTo>
                    <a:pt x="100" y="165"/>
                  </a:lnTo>
                  <a:lnTo>
                    <a:pt x="97" y="165"/>
                  </a:lnTo>
                  <a:lnTo>
                    <a:pt x="91" y="172"/>
                  </a:lnTo>
                  <a:lnTo>
                    <a:pt x="85" y="172"/>
                  </a:lnTo>
                  <a:lnTo>
                    <a:pt x="85" y="165"/>
                  </a:lnTo>
                  <a:lnTo>
                    <a:pt x="82" y="172"/>
                  </a:lnTo>
                  <a:lnTo>
                    <a:pt x="76" y="172"/>
                  </a:lnTo>
                  <a:lnTo>
                    <a:pt x="76" y="178"/>
                  </a:lnTo>
                  <a:lnTo>
                    <a:pt x="67" y="178"/>
                  </a:lnTo>
                  <a:lnTo>
                    <a:pt x="61" y="172"/>
                  </a:lnTo>
                  <a:lnTo>
                    <a:pt x="58" y="178"/>
                  </a:lnTo>
                  <a:lnTo>
                    <a:pt x="45" y="178"/>
                  </a:lnTo>
                  <a:lnTo>
                    <a:pt x="39" y="172"/>
                  </a:lnTo>
                  <a:lnTo>
                    <a:pt x="36" y="172"/>
                  </a:lnTo>
                  <a:lnTo>
                    <a:pt x="27" y="178"/>
                  </a:lnTo>
                  <a:lnTo>
                    <a:pt x="27" y="172"/>
                  </a:lnTo>
                  <a:lnTo>
                    <a:pt x="27" y="165"/>
                  </a:lnTo>
                  <a:lnTo>
                    <a:pt x="12" y="172"/>
                  </a:lnTo>
                  <a:lnTo>
                    <a:pt x="15" y="172"/>
                  </a:lnTo>
                  <a:lnTo>
                    <a:pt x="27" y="165"/>
                  </a:lnTo>
                  <a:lnTo>
                    <a:pt x="12" y="165"/>
                  </a:lnTo>
                  <a:lnTo>
                    <a:pt x="21" y="162"/>
                  </a:lnTo>
                  <a:lnTo>
                    <a:pt x="15" y="162"/>
                  </a:lnTo>
                  <a:lnTo>
                    <a:pt x="12" y="162"/>
                  </a:lnTo>
                  <a:lnTo>
                    <a:pt x="12" y="156"/>
                  </a:lnTo>
                  <a:lnTo>
                    <a:pt x="15" y="150"/>
                  </a:lnTo>
                  <a:lnTo>
                    <a:pt x="21" y="150"/>
                  </a:lnTo>
                  <a:lnTo>
                    <a:pt x="27" y="150"/>
                  </a:lnTo>
                  <a:lnTo>
                    <a:pt x="21" y="150"/>
                  </a:lnTo>
                  <a:lnTo>
                    <a:pt x="15" y="150"/>
                  </a:lnTo>
                  <a:lnTo>
                    <a:pt x="12" y="147"/>
                  </a:lnTo>
                  <a:lnTo>
                    <a:pt x="6" y="150"/>
                  </a:lnTo>
                  <a:lnTo>
                    <a:pt x="0" y="147"/>
                  </a:lnTo>
                  <a:lnTo>
                    <a:pt x="6" y="141"/>
                  </a:lnTo>
                  <a:lnTo>
                    <a:pt x="12" y="138"/>
                  </a:lnTo>
                  <a:lnTo>
                    <a:pt x="15" y="138"/>
                  </a:lnTo>
                  <a:lnTo>
                    <a:pt x="21" y="138"/>
                  </a:lnTo>
                  <a:lnTo>
                    <a:pt x="27" y="138"/>
                  </a:lnTo>
                  <a:lnTo>
                    <a:pt x="21" y="132"/>
                  </a:lnTo>
                  <a:lnTo>
                    <a:pt x="12" y="132"/>
                  </a:lnTo>
                  <a:lnTo>
                    <a:pt x="6" y="132"/>
                  </a:lnTo>
                  <a:lnTo>
                    <a:pt x="6" y="126"/>
                  </a:lnTo>
                  <a:lnTo>
                    <a:pt x="12" y="123"/>
                  </a:lnTo>
                  <a:lnTo>
                    <a:pt x="15" y="123"/>
                  </a:lnTo>
                  <a:lnTo>
                    <a:pt x="30" y="123"/>
                  </a:lnTo>
                  <a:lnTo>
                    <a:pt x="30" y="116"/>
                  </a:lnTo>
                  <a:lnTo>
                    <a:pt x="39" y="116"/>
                  </a:lnTo>
                  <a:lnTo>
                    <a:pt x="45" y="116"/>
                  </a:lnTo>
                  <a:lnTo>
                    <a:pt x="52" y="123"/>
                  </a:lnTo>
                  <a:lnTo>
                    <a:pt x="61" y="123"/>
                  </a:lnTo>
                  <a:lnTo>
                    <a:pt x="67" y="123"/>
                  </a:lnTo>
                  <a:lnTo>
                    <a:pt x="61" y="116"/>
                  </a:lnTo>
                  <a:lnTo>
                    <a:pt x="58" y="116"/>
                  </a:lnTo>
                  <a:lnTo>
                    <a:pt x="52" y="116"/>
                  </a:lnTo>
                  <a:lnTo>
                    <a:pt x="45" y="110"/>
                  </a:lnTo>
                  <a:lnTo>
                    <a:pt x="36" y="116"/>
                  </a:lnTo>
                  <a:lnTo>
                    <a:pt x="30" y="110"/>
                  </a:lnTo>
                  <a:lnTo>
                    <a:pt x="39" y="110"/>
                  </a:lnTo>
                  <a:lnTo>
                    <a:pt x="52" y="101"/>
                  </a:lnTo>
                  <a:lnTo>
                    <a:pt x="67" y="98"/>
                  </a:lnTo>
                  <a:lnTo>
                    <a:pt x="70" y="98"/>
                  </a:lnTo>
                  <a:lnTo>
                    <a:pt x="76" y="92"/>
                  </a:lnTo>
                  <a:lnTo>
                    <a:pt x="76" y="86"/>
                  </a:lnTo>
                  <a:lnTo>
                    <a:pt x="70" y="86"/>
                  </a:lnTo>
                  <a:lnTo>
                    <a:pt x="61" y="86"/>
                  </a:lnTo>
                  <a:lnTo>
                    <a:pt x="58" y="92"/>
                  </a:lnTo>
                  <a:lnTo>
                    <a:pt x="58" y="83"/>
                  </a:lnTo>
                  <a:lnTo>
                    <a:pt x="52" y="83"/>
                  </a:lnTo>
                  <a:lnTo>
                    <a:pt x="52" y="77"/>
                  </a:lnTo>
                  <a:lnTo>
                    <a:pt x="45" y="68"/>
                  </a:lnTo>
                  <a:lnTo>
                    <a:pt x="52" y="61"/>
                  </a:lnTo>
                  <a:lnTo>
                    <a:pt x="58" y="61"/>
                  </a:lnTo>
                  <a:lnTo>
                    <a:pt x="61" y="55"/>
                  </a:lnTo>
                  <a:lnTo>
                    <a:pt x="67" y="52"/>
                  </a:lnTo>
                  <a:lnTo>
                    <a:pt x="70" y="52"/>
                  </a:lnTo>
                  <a:lnTo>
                    <a:pt x="67" y="52"/>
                  </a:lnTo>
                  <a:lnTo>
                    <a:pt x="67" y="46"/>
                  </a:lnTo>
                  <a:lnTo>
                    <a:pt x="67" y="40"/>
                  </a:lnTo>
                  <a:lnTo>
                    <a:pt x="61" y="37"/>
                  </a:lnTo>
                  <a:lnTo>
                    <a:pt x="67" y="37"/>
                  </a:lnTo>
                  <a:lnTo>
                    <a:pt x="70" y="25"/>
                  </a:lnTo>
                  <a:lnTo>
                    <a:pt x="82" y="25"/>
                  </a:lnTo>
                  <a:lnTo>
                    <a:pt x="85" y="31"/>
                  </a:lnTo>
                  <a:lnTo>
                    <a:pt x="91" y="37"/>
                  </a:lnTo>
                  <a:lnTo>
                    <a:pt x="91" y="40"/>
                  </a:lnTo>
                  <a:lnTo>
                    <a:pt x="100" y="46"/>
                  </a:lnTo>
                  <a:lnTo>
                    <a:pt x="107" y="52"/>
                  </a:lnTo>
                  <a:lnTo>
                    <a:pt x="116" y="46"/>
                  </a:lnTo>
                  <a:lnTo>
                    <a:pt x="116" y="40"/>
                  </a:lnTo>
                  <a:lnTo>
                    <a:pt x="116" y="37"/>
                  </a:lnTo>
                  <a:lnTo>
                    <a:pt x="128" y="37"/>
                  </a:lnTo>
                  <a:lnTo>
                    <a:pt x="131" y="31"/>
                  </a:lnTo>
                  <a:lnTo>
                    <a:pt x="128" y="31"/>
                  </a:lnTo>
                  <a:lnTo>
                    <a:pt x="116" y="25"/>
                  </a:lnTo>
                  <a:lnTo>
                    <a:pt x="113" y="22"/>
                  </a:lnTo>
                  <a:lnTo>
                    <a:pt x="128" y="16"/>
                  </a:lnTo>
                  <a:lnTo>
                    <a:pt x="131" y="13"/>
                  </a:lnTo>
                  <a:lnTo>
                    <a:pt x="137" y="13"/>
                  </a:lnTo>
                  <a:lnTo>
                    <a:pt x="131" y="13"/>
                  </a:lnTo>
                  <a:lnTo>
                    <a:pt x="137" y="6"/>
                  </a:lnTo>
                  <a:lnTo>
                    <a:pt x="146" y="6"/>
                  </a:lnTo>
                  <a:lnTo>
                    <a:pt x="152" y="0"/>
                  </a:lnTo>
                  <a:lnTo>
                    <a:pt x="162" y="6"/>
                  </a:lnTo>
                  <a:lnTo>
                    <a:pt x="168" y="6"/>
                  </a:lnTo>
                  <a:lnTo>
                    <a:pt x="171" y="6"/>
                  </a:lnTo>
                  <a:lnTo>
                    <a:pt x="177" y="6"/>
                  </a:lnTo>
                  <a:lnTo>
                    <a:pt x="177" y="0"/>
                  </a:lnTo>
                  <a:lnTo>
                    <a:pt x="183" y="6"/>
                  </a:lnTo>
                  <a:lnTo>
                    <a:pt x="186" y="13"/>
                  </a:lnTo>
                  <a:lnTo>
                    <a:pt x="183" y="16"/>
                  </a:lnTo>
                  <a:lnTo>
                    <a:pt x="177" y="16"/>
                  </a:lnTo>
                  <a:lnTo>
                    <a:pt x="171" y="16"/>
                  </a:lnTo>
                  <a:lnTo>
                    <a:pt x="177" y="22"/>
                  </a:lnTo>
                  <a:lnTo>
                    <a:pt x="171" y="22"/>
                  </a:lnTo>
                  <a:lnTo>
                    <a:pt x="162" y="22"/>
                  </a:lnTo>
                  <a:lnTo>
                    <a:pt x="155" y="25"/>
                  </a:lnTo>
                  <a:lnTo>
                    <a:pt x="152" y="31"/>
                  </a:lnTo>
                  <a:lnTo>
                    <a:pt x="152" y="37"/>
                  </a:lnTo>
                  <a:lnTo>
                    <a:pt x="146" y="40"/>
                  </a:lnTo>
                  <a:lnTo>
                    <a:pt x="140" y="37"/>
                  </a:lnTo>
                  <a:lnTo>
                    <a:pt x="137" y="37"/>
                  </a:lnTo>
                  <a:lnTo>
                    <a:pt x="137" y="40"/>
                  </a:lnTo>
                  <a:lnTo>
                    <a:pt x="131" y="46"/>
                  </a:lnTo>
                  <a:lnTo>
                    <a:pt x="137" y="52"/>
                  </a:lnTo>
                  <a:lnTo>
                    <a:pt x="140" y="55"/>
                  </a:lnTo>
                  <a:lnTo>
                    <a:pt x="146" y="61"/>
                  </a:lnTo>
                  <a:lnTo>
                    <a:pt x="152" y="68"/>
                  </a:lnTo>
                  <a:lnTo>
                    <a:pt x="155" y="61"/>
                  </a:lnTo>
                  <a:lnTo>
                    <a:pt x="162" y="61"/>
                  </a:lnTo>
                  <a:lnTo>
                    <a:pt x="168" y="61"/>
                  </a:lnTo>
                  <a:lnTo>
                    <a:pt x="177" y="68"/>
                  </a:lnTo>
                  <a:lnTo>
                    <a:pt x="177" y="71"/>
                  </a:lnTo>
                  <a:lnTo>
                    <a:pt x="183" y="77"/>
                  </a:lnTo>
                  <a:lnTo>
                    <a:pt x="186" y="86"/>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7" name="Freeform 53">
              <a:extLst>
                <a:ext uri="{FF2B5EF4-FFF2-40B4-BE49-F238E27FC236}">
                  <a16:creationId xmlns:a16="http://schemas.microsoft.com/office/drawing/2014/main" id="{AF60FBF2-7F29-432E-82D1-0A0677252241}"/>
                </a:ext>
              </a:extLst>
            </p:cNvPr>
            <p:cNvSpPr>
              <a:spLocks/>
            </p:cNvSpPr>
            <p:nvPr/>
          </p:nvSpPr>
          <p:spPr bwMode="auto">
            <a:xfrm>
              <a:off x="828519" y="2448879"/>
              <a:ext cx="134938" cy="111125"/>
            </a:xfrm>
            <a:custGeom>
              <a:avLst/>
              <a:gdLst>
                <a:gd name="T0" fmla="*/ 46 w 85"/>
                <a:gd name="T1" fmla="*/ 6 h 70"/>
                <a:gd name="T2" fmla="*/ 40 w 85"/>
                <a:gd name="T3" fmla="*/ 6 h 70"/>
                <a:gd name="T4" fmla="*/ 31 w 85"/>
                <a:gd name="T5" fmla="*/ 6 h 70"/>
                <a:gd name="T6" fmla="*/ 24 w 85"/>
                <a:gd name="T7" fmla="*/ 12 h 70"/>
                <a:gd name="T8" fmla="*/ 18 w 85"/>
                <a:gd name="T9" fmla="*/ 15 h 70"/>
                <a:gd name="T10" fmla="*/ 18 w 85"/>
                <a:gd name="T11" fmla="*/ 21 h 70"/>
                <a:gd name="T12" fmla="*/ 15 w 85"/>
                <a:gd name="T13" fmla="*/ 24 h 70"/>
                <a:gd name="T14" fmla="*/ 9 w 85"/>
                <a:gd name="T15" fmla="*/ 21 h 70"/>
                <a:gd name="T16" fmla="*/ 3 w 85"/>
                <a:gd name="T17" fmla="*/ 21 h 70"/>
                <a:gd name="T18" fmla="*/ 3 w 85"/>
                <a:gd name="T19" fmla="*/ 24 h 70"/>
                <a:gd name="T20" fmla="*/ 0 w 85"/>
                <a:gd name="T21" fmla="*/ 30 h 70"/>
                <a:gd name="T22" fmla="*/ 3 w 85"/>
                <a:gd name="T23" fmla="*/ 36 h 70"/>
                <a:gd name="T24" fmla="*/ 9 w 85"/>
                <a:gd name="T25" fmla="*/ 39 h 70"/>
                <a:gd name="T26" fmla="*/ 15 w 85"/>
                <a:gd name="T27" fmla="*/ 45 h 70"/>
                <a:gd name="T28" fmla="*/ 18 w 85"/>
                <a:gd name="T29" fmla="*/ 52 h 70"/>
                <a:gd name="T30" fmla="*/ 24 w 85"/>
                <a:gd name="T31" fmla="*/ 45 h 70"/>
                <a:gd name="T32" fmla="*/ 31 w 85"/>
                <a:gd name="T33" fmla="*/ 45 h 70"/>
                <a:gd name="T34" fmla="*/ 34 w 85"/>
                <a:gd name="T35" fmla="*/ 45 h 70"/>
                <a:gd name="T36" fmla="*/ 46 w 85"/>
                <a:gd name="T37" fmla="*/ 52 h 70"/>
                <a:gd name="T38" fmla="*/ 46 w 85"/>
                <a:gd name="T39" fmla="*/ 55 h 70"/>
                <a:gd name="T40" fmla="*/ 49 w 85"/>
                <a:gd name="T41" fmla="*/ 61 h 70"/>
                <a:gd name="T42" fmla="*/ 55 w 85"/>
                <a:gd name="T43" fmla="*/ 70 h 70"/>
                <a:gd name="T44" fmla="*/ 61 w 85"/>
                <a:gd name="T45" fmla="*/ 67 h 70"/>
                <a:gd name="T46" fmla="*/ 64 w 85"/>
                <a:gd name="T47" fmla="*/ 61 h 70"/>
                <a:gd name="T48" fmla="*/ 70 w 85"/>
                <a:gd name="T49" fmla="*/ 61 h 70"/>
                <a:gd name="T50" fmla="*/ 73 w 85"/>
                <a:gd name="T51" fmla="*/ 61 h 70"/>
                <a:gd name="T52" fmla="*/ 73 w 85"/>
                <a:gd name="T53" fmla="*/ 52 h 70"/>
                <a:gd name="T54" fmla="*/ 79 w 85"/>
                <a:gd name="T55" fmla="*/ 45 h 70"/>
                <a:gd name="T56" fmla="*/ 79 w 85"/>
                <a:gd name="T57" fmla="*/ 52 h 70"/>
                <a:gd name="T58" fmla="*/ 79 w 85"/>
                <a:gd name="T59" fmla="*/ 55 h 70"/>
                <a:gd name="T60" fmla="*/ 85 w 85"/>
                <a:gd name="T61" fmla="*/ 55 h 70"/>
                <a:gd name="T62" fmla="*/ 85 w 85"/>
                <a:gd name="T63" fmla="*/ 52 h 70"/>
                <a:gd name="T64" fmla="*/ 85 w 85"/>
                <a:gd name="T65" fmla="*/ 45 h 70"/>
                <a:gd name="T66" fmla="*/ 79 w 85"/>
                <a:gd name="T67" fmla="*/ 39 h 70"/>
                <a:gd name="T68" fmla="*/ 73 w 85"/>
                <a:gd name="T69" fmla="*/ 45 h 70"/>
                <a:gd name="T70" fmla="*/ 70 w 85"/>
                <a:gd name="T71" fmla="*/ 39 h 70"/>
                <a:gd name="T72" fmla="*/ 73 w 85"/>
                <a:gd name="T73" fmla="*/ 36 h 70"/>
                <a:gd name="T74" fmla="*/ 79 w 85"/>
                <a:gd name="T75" fmla="*/ 36 h 70"/>
                <a:gd name="T76" fmla="*/ 79 w 85"/>
                <a:gd name="T77" fmla="*/ 30 h 70"/>
                <a:gd name="T78" fmla="*/ 79 w 85"/>
                <a:gd name="T79" fmla="*/ 24 h 70"/>
                <a:gd name="T80" fmla="*/ 73 w 85"/>
                <a:gd name="T81" fmla="*/ 15 h 70"/>
                <a:gd name="T82" fmla="*/ 73 w 85"/>
                <a:gd name="T83" fmla="*/ 12 h 70"/>
                <a:gd name="T84" fmla="*/ 73 w 85"/>
                <a:gd name="T85" fmla="*/ 6 h 70"/>
                <a:gd name="T86" fmla="*/ 70 w 85"/>
                <a:gd name="T87" fmla="*/ 6 h 70"/>
                <a:gd name="T88" fmla="*/ 64 w 85"/>
                <a:gd name="T89" fmla="*/ 6 h 70"/>
                <a:gd name="T90" fmla="*/ 61 w 85"/>
                <a:gd name="T91" fmla="*/ 6 h 70"/>
                <a:gd name="T92" fmla="*/ 61 w 85"/>
                <a:gd name="T93" fmla="*/ 0 h 70"/>
                <a:gd name="T94" fmla="*/ 55 w 85"/>
                <a:gd name="T95" fmla="*/ 0 h 70"/>
                <a:gd name="T96" fmla="*/ 49 w 85"/>
                <a:gd name="T97" fmla="*/ 6 h 70"/>
                <a:gd name="T98" fmla="*/ 46 w 85"/>
                <a:gd name="T99"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 h="70">
                  <a:moveTo>
                    <a:pt x="46" y="6"/>
                  </a:moveTo>
                  <a:lnTo>
                    <a:pt x="40" y="6"/>
                  </a:lnTo>
                  <a:lnTo>
                    <a:pt x="31" y="6"/>
                  </a:lnTo>
                  <a:lnTo>
                    <a:pt x="24" y="12"/>
                  </a:lnTo>
                  <a:lnTo>
                    <a:pt x="18" y="15"/>
                  </a:lnTo>
                  <a:lnTo>
                    <a:pt x="18" y="21"/>
                  </a:lnTo>
                  <a:lnTo>
                    <a:pt x="15" y="24"/>
                  </a:lnTo>
                  <a:lnTo>
                    <a:pt x="9" y="21"/>
                  </a:lnTo>
                  <a:lnTo>
                    <a:pt x="3" y="21"/>
                  </a:lnTo>
                  <a:lnTo>
                    <a:pt x="3" y="24"/>
                  </a:lnTo>
                  <a:lnTo>
                    <a:pt x="0" y="30"/>
                  </a:lnTo>
                  <a:lnTo>
                    <a:pt x="3" y="36"/>
                  </a:lnTo>
                  <a:lnTo>
                    <a:pt x="9" y="39"/>
                  </a:lnTo>
                  <a:lnTo>
                    <a:pt x="15" y="45"/>
                  </a:lnTo>
                  <a:lnTo>
                    <a:pt x="18" y="52"/>
                  </a:lnTo>
                  <a:lnTo>
                    <a:pt x="24" y="45"/>
                  </a:lnTo>
                  <a:lnTo>
                    <a:pt x="31" y="45"/>
                  </a:lnTo>
                  <a:lnTo>
                    <a:pt x="34" y="45"/>
                  </a:lnTo>
                  <a:lnTo>
                    <a:pt x="46" y="52"/>
                  </a:lnTo>
                  <a:lnTo>
                    <a:pt x="46" y="55"/>
                  </a:lnTo>
                  <a:lnTo>
                    <a:pt x="49" y="61"/>
                  </a:lnTo>
                  <a:lnTo>
                    <a:pt x="55" y="70"/>
                  </a:lnTo>
                  <a:lnTo>
                    <a:pt x="61" y="67"/>
                  </a:lnTo>
                  <a:lnTo>
                    <a:pt x="64" y="61"/>
                  </a:lnTo>
                  <a:lnTo>
                    <a:pt x="70" y="61"/>
                  </a:lnTo>
                  <a:lnTo>
                    <a:pt x="73" y="61"/>
                  </a:lnTo>
                  <a:lnTo>
                    <a:pt x="73" y="52"/>
                  </a:lnTo>
                  <a:lnTo>
                    <a:pt x="79" y="45"/>
                  </a:lnTo>
                  <a:lnTo>
                    <a:pt x="79" y="52"/>
                  </a:lnTo>
                  <a:lnTo>
                    <a:pt x="79" y="55"/>
                  </a:lnTo>
                  <a:lnTo>
                    <a:pt x="85" y="55"/>
                  </a:lnTo>
                  <a:lnTo>
                    <a:pt x="85" y="52"/>
                  </a:lnTo>
                  <a:lnTo>
                    <a:pt x="85" y="45"/>
                  </a:lnTo>
                  <a:lnTo>
                    <a:pt x="79" y="39"/>
                  </a:lnTo>
                  <a:lnTo>
                    <a:pt x="73" y="45"/>
                  </a:lnTo>
                  <a:lnTo>
                    <a:pt x="70" y="39"/>
                  </a:lnTo>
                  <a:lnTo>
                    <a:pt x="73" y="36"/>
                  </a:lnTo>
                  <a:lnTo>
                    <a:pt x="79" y="36"/>
                  </a:lnTo>
                  <a:lnTo>
                    <a:pt x="79" y="30"/>
                  </a:lnTo>
                  <a:lnTo>
                    <a:pt x="79" y="24"/>
                  </a:lnTo>
                  <a:lnTo>
                    <a:pt x="73" y="15"/>
                  </a:lnTo>
                  <a:lnTo>
                    <a:pt x="73" y="12"/>
                  </a:lnTo>
                  <a:lnTo>
                    <a:pt x="73" y="6"/>
                  </a:lnTo>
                  <a:lnTo>
                    <a:pt x="70" y="6"/>
                  </a:lnTo>
                  <a:lnTo>
                    <a:pt x="64" y="6"/>
                  </a:lnTo>
                  <a:lnTo>
                    <a:pt x="61" y="6"/>
                  </a:lnTo>
                  <a:lnTo>
                    <a:pt x="61" y="0"/>
                  </a:lnTo>
                  <a:lnTo>
                    <a:pt x="55" y="0"/>
                  </a:lnTo>
                  <a:lnTo>
                    <a:pt x="49" y="6"/>
                  </a:lnTo>
                  <a:lnTo>
                    <a:pt x="46" y="6"/>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8" name="Freeform 54">
              <a:extLst>
                <a:ext uri="{FF2B5EF4-FFF2-40B4-BE49-F238E27FC236}">
                  <a16:creationId xmlns:a16="http://schemas.microsoft.com/office/drawing/2014/main" id="{F3EEC002-2126-4215-B132-A9359228BF62}"/>
                </a:ext>
              </a:extLst>
            </p:cNvPr>
            <p:cNvSpPr>
              <a:spLocks/>
            </p:cNvSpPr>
            <p:nvPr/>
          </p:nvSpPr>
          <p:spPr bwMode="auto">
            <a:xfrm>
              <a:off x="828519" y="2448879"/>
              <a:ext cx="134938" cy="111125"/>
            </a:xfrm>
            <a:custGeom>
              <a:avLst/>
              <a:gdLst>
                <a:gd name="T0" fmla="*/ 46 w 85"/>
                <a:gd name="T1" fmla="*/ 6 h 70"/>
                <a:gd name="T2" fmla="*/ 40 w 85"/>
                <a:gd name="T3" fmla="*/ 6 h 70"/>
                <a:gd name="T4" fmla="*/ 31 w 85"/>
                <a:gd name="T5" fmla="*/ 6 h 70"/>
                <a:gd name="T6" fmla="*/ 24 w 85"/>
                <a:gd name="T7" fmla="*/ 12 h 70"/>
                <a:gd name="T8" fmla="*/ 18 w 85"/>
                <a:gd name="T9" fmla="*/ 15 h 70"/>
                <a:gd name="T10" fmla="*/ 18 w 85"/>
                <a:gd name="T11" fmla="*/ 21 h 70"/>
                <a:gd name="T12" fmla="*/ 15 w 85"/>
                <a:gd name="T13" fmla="*/ 24 h 70"/>
                <a:gd name="T14" fmla="*/ 9 w 85"/>
                <a:gd name="T15" fmla="*/ 21 h 70"/>
                <a:gd name="T16" fmla="*/ 3 w 85"/>
                <a:gd name="T17" fmla="*/ 21 h 70"/>
                <a:gd name="T18" fmla="*/ 3 w 85"/>
                <a:gd name="T19" fmla="*/ 24 h 70"/>
                <a:gd name="T20" fmla="*/ 0 w 85"/>
                <a:gd name="T21" fmla="*/ 30 h 70"/>
                <a:gd name="T22" fmla="*/ 3 w 85"/>
                <a:gd name="T23" fmla="*/ 36 h 70"/>
                <a:gd name="T24" fmla="*/ 9 w 85"/>
                <a:gd name="T25" fmla="*/ 39 h 70"/>
                <a:gd name="T26" fmla="*/ 15 w 85"/>
                <a:gd name="T27" fmla="*/ 45 h 70"/>
                <a:gd name="T28" fmla="*/ 18 w 85"/>
                <a:gd name="T29" fmla="*/ 52 h 70"/>
                <a:gd name="T30" fmla="*/ 24 w 85"/>
                <a:gd name="T31" fmla="*/ 45 h 70"/>
                <a:gd name="T32" fmla="*/ 31 w 85"/>
                <a:gd name="T33" fmla="*/ 45 h 70"/>
                <a:gd name="T34" fmla="*/ 34 w 85"/>
                <a:gd name="T35" fmla="*/ 45 h 70"/>
                <a:gd name="T36" fmla="*/ 46 w 85"/>
                <a:gd name="T37" fmla="*/ 52 h 70"/>
                <a:gd name="T38" fmla="*/ 46 w 85"/>
                <a:gd name="T39" fmla="*/ 55 h 70"/>
                <a:gd name="T40" fmla="*/ 49 w 85"/>
                <a:gd name="T41" fmla="*/ 61 h 70"/>
                <a:gd name="T42" fmla="*/ 55 w 85"/>
                <a:gd name="T43" fmla="*/ 70 h 70"/>
                <a:gd name="T44" fmla="*/ 61 w 85"/>
                <a:gd name="T45" fmla="*/ 67 h 70"/>
                <a:gd name="T46" fmla="*/ 64 w 85"/>
                <a:gd name="T47" fmla="*/ 61 h 70"/>
                <a:gd name="T48" fmla="*/ 70 w 85"/>
                <a:gd name="T49" fmla="*/ 61 h 70"/>
                <a:gd name="T50" fmla="*/ 73 w 85"/>
                <a:gd name="T51" fmla="*/ 61 h 70"/>
                <a:gd name="T52" fmla="*/ 73 w 85"/>
                <a:gd name="T53" fmla="*/ 52 h 70"/>
                <a:gd name="T54" fmla="*/ 79 w 85"/>
                <a:gd name="T55" fmla="*/ 45 h 70"/>
                <a:gd name="T56" fmla="*/ 79 w 85"/>
                <a:gd name="T57" fmla="*/ 52 h 70"/>
                <a:gd name="T58" fmla="*/ 79 w 85"/>
                <a:gd name="T59" fmla="*/ 55 h 70"/>
                <a:gd name="T60" fmla="*/ 85 w 85"/>
                <a:gd name="T61" fmla="*/ 55 h 70"/>
                <a:gd name="T62" fmla="*/ 85 w 85"/>
                <a:gd name="T63" fmla="*/ 52 h 70"/>
                <a:gd name="T64" fmla="*/ 85 w 85"/>
                <a:gd name="T65" fmla="*/ 45 h 70"/>
                <a:gd name="T66" fmla="*/ 79 w 85"/>
                <a:gd name="T67" fmla="*/ 39 h 70"/>
                <a:gd name="T68" fmla="*/ 73 w 85"/>
                <a:gd name="T69" fmla="*/ 45 h 70"/>
                <a:gd name="T70" fmla="*/ 70 w 85"/>
                <a:gd name="T71" fmla="*/ 39 h 70"/>
                <a:gd name="T72" fmla="*/ 73 w 85"/>
                <a:gd name="T73" fmla="*/ 36 h 70"/>
                <a:gd name="T74" fmla="*/ 79 w 85"/>
                <a:gd name="T75" fmla="*/ 36 h 70"/>
                <a:gd name="T76" fmla="*/ 79 w 85"/>
                <a:gd name="T77" fmla="*/ 30 h 70"/>
                <a:gd name="T78" fmla="*/ 79 w 85"/>
                <a:gd name="T79" fmla="*/ 24 h 70"/>
                <a:gd name="T80" fmla="*/ 73 w 85"/>
                <a:gd name="T81" fmla="*/ 15 h 70"/>
                <a:gd name="T82" fmla="*/ 73 w 85"/>
                <a:gd name="T83" fmla="*/ 12 h 70"/>
                <a:gd name="T84" fmla="*/ 73 w 85"/>
                <a:gd name="T85" fmla="*/ 6 h 70"/>
                <a:gd name="T86" fmla="*/ 70 w 85"/>
                <a:gd name="T87" fmla="*/ 6 h 70"/>
                <a:gd name="T88" fmla="*/ 64 w 85"/>
                <a:gd name="T89" fmla="*/ 6 h 70"/>
                <a:gd name="T90" fmla="*/ 61 w 85"/>
                <a:gd name="T91" fmla="*/ 6 h 70"/>
                <a:gd name="T92" fmla="*/ 61 w 85"/>
                <a:gd name="T93" fmla="*/ 0 h 70"/>
                <a:gd name="T94" fmla="*/ 55 w 85"/>
                <a:gd name="T95" fmla="*/ 0 h 70"/>
                <a:gd name="T96" fmla="*/ 49 w 85"/>
                <a:gd name="T97" fmla="*/ 6 h 70"/>
                <a:gd name="T98" fmla="*/ 46 w 85"/>
                <a:gd name="T99" fmla="*/ 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5" h="70">
                  <a:moveTo>
                    <a:pt x="46" y="6"/>
                  </a:moveTo>
                  <a:lnTo>
                    <a:pt x="40" y="6"/>
                  </a:lnTo>
                  <a:lnTo>
                    <a:pt x="31" y="6"/>
                  </a:lnTo>
                  <a:lnTo>
                    <a:pt x="24" y="12"/>
                  </a:lnTo>
                  <a:lnTo>
                    <a:pt x="18" y="15"/>
                  </a:lnTo>
                  <a:lnTo>
                    <a:pt x="18" y="21"/>
                  </a:lnTo>
                  <a:lnTo>
                    <a:pt x="15" y="24"/>
                  </a:lnTo>
                  <a:lnTo>
                    <a:pt x="9" y="21"/>
                  </a:lnTo>
                  <a:lnTo>
                    <a:pt x="3" y="21"/>
                  </a:lnTo>
                  <a:lnTo>
                    <a:pt x="3" y="24"/>
                  </a:lnTo>
                  <a:lnTo>
                    <a:pt x="0" y="30"/>
                  </a:lnTo>
                  <a:lnTo>
                    <a:pt x="3" y="36"/>
                  </a:lnTo>
                  <a:lnTo>
                    <a:pt x="9" y="39"/>
                  </a:lnTo>
                  <a:lnTo>
                    <a:pt x="15" y="45"/>
                  </a:lnTo>
                  <a:lnTo>
                    <a:pt x="18" y="52"/>
                  </a:lnTo>
                  <a:lnTo>
                    <a:pt x="24" y="45"/>
                  </a:lnTo>
                  <a:lnTo>
                    <a:pt x="31" y="45"/>
                  </a:lnTo>
                  <a:lnTo>
                    <a:pt x="34" y="45"/>
                  </a:lnTo>
                  <a:lnTo>
                    <a:pt x="46" y="52"/>
                  </a:lnTo>
                  <a:lnTo>
                    <a:pt x="46" y="55"/>
                  </a:lnTo>
                  <a:lnTo>
                    <a:pt x="49" y="61"/>
                  </a:lnTo>
                  <a:lnTo>
                    <a:pt x="55" y="70"/>
                  </a:lnTo>
                  <a:lnTo>
                    <a:pt x="61" y="67"/>
                  </a:lnTo>
                  <a:lnTo>
                    <a:pt x="64" y="61"/>
                  </a:lnTo>
                  <a:lnTo>
                    <a:pt x="70" y="61"/>
                  </a:lnTo>
                  <a:lnTo>
                    <a:pt x="73" y="61"/>
                  </a:lnTo>
                  <a:lnTo>
                    <a:pt x="73" y="52"/>
                  </a:lnTo>
                  <a:lnTo>
                    <a:pt x="79" y="45"/>
                  </a:lnTo>
                  <a:lnTo>
                    <a:pt x="79" y="52"/>
                  </a:lnTo>
                  <a:lnTo>
                    <a:pt x="79" y="55"/>
                  </a:lnTo>
                  <a:lnTo>
                    <a:pt x="85" y="55"/>
                  </a:lnTo>
                  <a:lnTo>
                    <a:pt x="85" y="52"/>
                  </a:lnTo>
                  <a:lnTo>
                    <a:pt x="85" y="45"/>
                  </a:lnTo>
                  <a:lnTo>
                    <a:pt x="79" y="39"/>
                  </a:lnTo>
                  <a:lnTo>
                    <a:pt x="73" y="45"/>
                  </a:lnTo>
                  <a:lnTo>
                    <a:pt x="70" y="39"/>
                  </a:lnTo>
                  <a:lnTo>
                    <a:pt x="73" y="36"/>
                  </a:lnTo>
                  <a:lnTo>
                    <a:pt x="79" y="36"/>
                  </a:lnTo>
                  <a:lnTo>
                    <a:pt x="79" y="30"/>
                  </a:lnTo>
                  <a:lnTo>
                    <a:pt x="79" y="24"/>
                  </a:lnTo>
                  <a:lnTo>
                    <a:pt x="73" y="15"/>
                  </a:lnTo>
                  <a:lnTo>
                    <a:pt x="73" y="12"/>
                  </a:lnTo>
                  <a:lnTo>
                    <a:pt x="73" y="6"/>
                  </a:lnTo>
                  <a:lnTo>
                    <a:pt x="70" y="6"/>
                  </a:lnTo>
                  <a:lnTo>
                    <a:pt x="64" y="6"/>
                  </a:lnTo>
                  <a:lnTo>
                    <a:pt x="61" y="6"/>
                  </a:lnTo>
                  <a:lnTo>
                    <a:pt x="61" y="0"/>
                  </a:lnTo>
                  <a:lnTo>
                    <a:pt x="55" y="0"/>
                  </a:lnTo>
                  <a:lnTo>
                    <a:pt x="49" y="6"/>
                  </a:lnTo>
                  <a:lnTo>
                    <a:pt x="46" y="6"/>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9" name="Freeform 61">
              <a:extLst>
                <a:ext uri="{FF2B5EF4-FFF2-40B4-BE49-F238E27FC236}">
                  <a16:creationId xmlns:a16="http://schemas.microsoft.com/office/drawing/2014/main" id="{B24DB55E-E728-46D4-9060-D5B8874FED4F}"/>
                </a:ext>
              </a:extLst>
            </p:cNvPr>
            <p:cNvSpPr>
              <a:spLocks/>
            </p:cNvSpPr>
            <p:nvPr/>
          </p:nvSpPr>
          <p:spPr bwMode="auto">
            <a:xfrm>
              <a:off x="974569" y="2633029"/>
              <a:ext cx="23813" cy="19050"/>
            </a:xfrm>
            <a:custGeom>
              <a:avLst/>
              <a:gdLst>
                <a:gd name="T0" fmla="*/ 9 w 15"/>
                <a:gd name="T1" fmla="*/ 12 h 12"/>
                <a:gd name="T2" fmla="*/ 3 w 15"/>
                <a:gd name="T3" fmla="*/ 12 h 12"/>
                <a:gd name="T4" fmla="*/ 0 w 15"/>
                <a:gd name="T5" fmla="*/ 12 h 12"/>
                <a:gd name="T6" fmla="*/ 0 w 15"/>
                <a:gd name="T7" fmla="*/ 0 h 12"/>
                <a:gd name="T8" fmla="*/ 3 w 15"/>
                <a:gd name="T9" fmla="*/ 0 h 12"/>
                <a:gd name="T10" fmla="*/ 9 w 15"/>
                <a:gd name="T11" fmla="*/ 0 h 12"/>
                <a:gd name="T12" fmla="*/ 15 w 15"/>
                <a:gd name="T13" fmla="*/ 6 h 12"/>
                <a:gd name="T14" fmla="*/ 9 w 1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9" y="12"/>
                  </a:moveTo>
                  <a:lnTo>
                    <a:pt x="3" y="12"/>
                  </a:lnTo>
                  <a:lnTo>
                    <a:pt x="0" y="12"/>
                  </a:lnTo>
                  <a:lnTo>
                    <a:pt x="0" y="0"/>
                  </a:lnTo>
                  <a:lnTo>
                    <a:pt x="3" y="0"/>
                  </a:lnTo>
                  <a:lnTo>
                    <a:pt x="9" y="0"/>
                  </a:lnTo>
                  <a:lnTo>
                    <a:pt x="15" y="6"/>
                  </a:lnTo>
                  <a:lnTo>
                    <a:pt x="9" y="12"/>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0" name="Freeform 62">
              <a:extLst>
                <a:ext uri="{FF2B5EF4-FFF2-40B4-BE49-F238E27FC236}">
                  <a16:creationId xmlns:a16="http://schemas.microsoft.com/office/drawing/2014/main" id="{BDDB6983-3C37-4E41-8280-D586AE1EEF81}"/>
                </a:ext>
              </a:extLst>
            </p:cNvPr>
            <p:cNvSpPr>
              <a:spLocks/>
            </p:cNvSpPr>
            <p:nvPr/>
          </p:nvSpPr>
          <p:spPr bwMode="auto">
            <a:xfrm>
              <a:off x="974569" y="2633029"/>
              <a:ext cx="23813" cy="19050"/>
            </a:xfrm>
            <a:custGeom>
              <a:avLst/>
              <a:gdLst>
                <a:gd name="T0" fmla="*/ 9 w 15"/>
                <a:gd name="T1" fmla="*/ 12 h 12"/>
                <a:gd name="T2" fmla="*/ 3 w 15"/>
                <a:gd name="T3" fmla="*/ 12 h 12"/>
                <a:gd name="T4" fmla="*/ 0 w 15"/>
                <a:gd name="T5" fmla="*/ 12 h 12"/>
                <a:gd name="T6" fmla="*/ 0 w 15"/>
                <a:gd name="T7" fmla="*/ 0 h 12"/>
                <a:gd name="T8" fmla="*/ 3 w 15"/>
                <a:gd name="T9" fmla="*/ 0 h 12"/>
                <a:gd name="T10" fmla="*/ 9 w 15"/>
                <a:gd name="T11" fmla="*/ 0 h 12"/>
                <a:gd name="T12" fmla="*/ 15 w 15"/>
                <a:gd name="T13" fmla="*/ 6 h 12"/>
                <a:gd name="T14" fmla="*/ 9 w 15"/>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2">
                  <a:moveTo>
                    <a:pt x="9" y="12"/>
                  </a:moveTo>
                  <a:lnTo>
                    <a:pt x="3" y="12"/>
                  </a:lnTo>
                  <a:lnTo>
                    <a:pt x="0" y="12"/>
                  </a:lnTo>
                  <a:lnTo>
                    <a:pt x="0" y="0"/>
                  </a:lnTo>
                  <a:lnTo>
                    <a:pt x="3" y="0"/>
                  </a:lnTo>
                  <a:lnTo>
                    <a:pt x="9" y="0"/>
                  </a:lnTo>
                  <a:lnTo>
                    <a:pt x="15" y="6"/>
                  </a:lnTo>
                  <a:lnTo>
                    <a:pt x="9" y="12"/>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1" name="Freeform 63">
              <a:extLst>
                <a:ext uri="{FF2B5EF4-FFF2-40B4-BE49-F238E27FC236}">
                  <a16:creationId xmlns:a16="http://schemas.microsoft.com/office/drawing/2014/main" id="{CFB3BF7B-075A-461D-B107-A8C2D5F5C01D}"/>
                </a:ext>
              </a:extLst>
            </p:cNvPr>
            <p:cNvSpPr>
              <a:spLocks/>
            </p:cNvSpPr>
            <p:nvPr/>
          </p:nvSpPr>
          <p:spPr bwMode="auto">
            <a:xfrm>
              <a:off x="1057119" y="2904491"/>
              <a:ext cx="23813" cy="9525"/>
            </a:xfrm>
            <a:custGeom>
              <a:avLst/>
              <a:gdLst>
                <a:gd name="T0" fmla="*/ 0 w 15"/>
                <a:gd name="T1" fmla="*/ 0 h 6"/>
                <a:gd name="T2" fmla="*/ 9 w 15"/>
                <a:gd name="T3" fmla="*/ 0 h 6"/>
                <a:gd name="T4" fmla="*/ 15 w 15"/>
                <a:gd name="T5" fmla="*/ 0 h 6"/>
                <a:gd name="T6" fmla="*/ 15 w 15"/>
                <a:gd name="T7" fmla="*/ 6 h 6"/>
                <a:gd name="T8" fmla="*/ 9 w 15"/>
                <a:gd name="T9" fmla="*/ 6 h 6"/>
                <a:gd name="T10" fmla="*/ 6 w 15"/>
                <a:gd name="T11" fmla="*/ 6 h 6"/>
                <a:gd name="T12" fmla="*/ 0 w 1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5" h="6">
                  <a:moveTo>
                    <a:pt x="0" y="0"/>
                  </a:moveTo>
                  <a:lnTo>
                    <a:pt x="9" y="0"/>
                  </a:lnTo>
                  <a:lnTo>
                    <a:pt x="15" y="0"/>
                  </a:lnTo>
                  <a:lnTo>
                    <a:pt x="15" y="6"/>
                  </a:lnTo>
                  <a:lnTo>
                    <a:pt x="9" y="6"/>
                  </a:lnTo>
                  <a:lnTo>
                    <a:pt x="6" y="6"/>
                  </a:lnTo>
                  <a:lnTo>
                    <a:pt x="0" y="0"/>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2" name="Freeform 64">
              <a:extLst>
                <a:ext uri="{FF2B5EF4-FFF2-40B4-BE49-F238E27FC236}">
                  <a16:creationId xmlns:a16="http://schemas.microsoft.com/office/drawing/2014/main" id="{64998101-1B93-4E91-B5A9-0BE88531BB5D}"/>
                </a:ext>
              </a:extLst>
            </p:cNvPr>
            <p:cNvSpPr>
              <a:spLocks/>
            </p:cNvSpPr>
            <p:nvPr/>
          </p:nvSpPr>
          <p:spPr bwMode="auto">
            <a:xfrm>
              <a:off x="1057119" y="2904491"/>
              <a:ext cx="23813" cy="9525"/>
            </a:xfrm>
            <a:custGeom>
              <a:avLst/>
              <a:gdLst>
                <a:gd name="T0" fmla="*/ 0 w 15"/>
                <a:gd name="T1" fmla="*/ 0 h 6"/>
                <a:gd name="T2" fmla="*/ 9 w 15"/>
                <a:gd name="T3" fmla="*/ 0 h 6"/>
                <a:gd name="T4" fmla="*/ 15 w 15"/>
                <a:gd name="T5" fmla="*/ 0 h 6"/>
                <a:gd name="T6" fmla="*/ 15 w 15"/>
                <a:gd name="T7" fmla="*/ 6 h 6"/>
                <a:gd name="T8" fmla="*/ 9 w 15"/>
                <a:gd name="T9" fmla="*/ 6 h 6"/>
                <a:gd name="T10" fmla="*/ 6 w 15"/>
                <a:gd name="T11" fmla="*/ 6 h 6"/>
                <a:gd name="T12" fmla="*/ 0 w 1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5" h="6">
                  <a:moveTo>
                    <a:pt x="0" y="0"/>
                  </a:moveTo>
                  <a:lnTo>
                    <a:pt x="9" y="0"/>
                  </a:lnTo>
                  <a:lnTo>
                    <a:pt x="15" y="0"/>
                  </a:lnTo>
                  <a:lnTo>
                    <a:pt x="15" y="6"/>
                  </a:lnTo>
                  <a:lnTo>
                    <a:pt x="9" y="6"/>
                  </a:lnTo>
                  <a:lnTo>
                    <a:pt x="6" y="6"/>
                  </a:lnTo>
                  <a:lnTo>
                    <a:pt x="0" y="0"/>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3" name="Freeform 65">
              <a:extLst>
                <a:ext uri="{FF2B5EF4-FFF2-40B4-BE49-F238E27FC236}">
                  <a16:creationId xmlns:a16="http://schemas.microsoft.com/office/drawing/2014/main" id="{8C5CDEC1-B420-4961-A828-9320F32C1615}"/>
                </a:ext>
              </a:extLst>
            </p:cNvPr>
            <p:cNvSpPr>
              <a:spLocks/>
            </p:cNvSpPr>
            <p:nvPr/>
          </p:nvSpPr>
          <p:spPr bwMode="auto">
            <a:xfrm>
              <a:off x="1201582" y="2180591"/>
              <a:ext cx="19050" cy="25400"/>
            </a:xfrm>
            <a:custGeom>
              <a:avLst/>
              <a:gdLst>
                <a:gd name="T0" fmla="*/ 12 w 12"/>
                <a:gd name="T1" fmla="*/ 16 h 16"/>
                <a:gd name="T2" fmla="*/ 6 w 12"/>
                <a:gd name="T3" fmla="*/ 10 h 16"/>
                <a:gd name="T4" fmla="*/ 0 w 12"/>
                <a:gd name="T5" fmla="*/ 7 h 16"/>
                <a:gd name="T6" fmla="*/ 6 w 12"/>
                <a:gd name="T7" fmla="*/ 7 h 16"/>
                <a:gd name="T8" fmla="*/ 12 w 12"/>
                <a:gd name="T9" fmla="*/ 0 h 16"/>
                <a:gd name="T10" fmla="*/ 12 w 12"/>
                <a:gd name="T11" fmla="*/ 7 h 16"/>
                <a:gd name="T12" fmla="*/ 12 w 12"/>
                <a:gd name="T13" fmla="*/ 10 h 16"/>
                <a:gd name="T14" fmla="*/ 12 w 1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12" y="16"/>
                  </a:moveTo>
                  <a:lnTo>
                    <a:pt x="6" y="10"/>
                  </a:lnTo>
                  <a:lnTo>
                    <a:pt x="0" y="7"/>
                  </a:lnTo>
                  <a:lnTo>
                    <a:pt x="6" y="7"/>
                  </a:lnTo>
                  <a:lnTo>
                    <a:pt x="12" y="0"/>
                  </a:lnTo>
                  <a:lnTo>
                    <a:pt x="12" y="7"/>
                  </a:lnTo>
                  <a:lnTo>
                    <a:pt x="12" y="10"/>
                  </a:lnTo>
                  <a:lnTo>
                    <a:pt x="12" y="16"/>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9" name="Freeform 66">
              <a:extLst>
                <a:ext uri="{FF2B5EF4-FFF2-40B4-BE49-F238E27FC236}">
                  <a16:creationId xmlns:a16="http://schemas.microsoft.com/office/drawing/2014/main" id="{F32F7536-29F2-4933-8482-59D0F4923512}"/>
                </a:ext>
              </a:extLst>
            </p:cNvPr>
            <p:cNvSpPr>
              <a:spLocks/>
            </p:cNvSpPr>
            <p:nvPr/>
          </p:nvSpPr>
          <p:spPr bwMode="auto">
            <a:xfrm>
              <a:off x="1201582" y="2180591"/>
              <a:ext cx="19050" cy="25400"/>
            </a:xfrm>
            <a:custGeom>
              <a:avLst/>
              <a:gdLst>
                <a:gd name="T0" fmla="*/ 12 w 12"/>
                <a:gd name="T1" fmla="*/ 16 h 16"/>
                <a:gd name="T2" fmla="*/ 6 w 12"/>
                <a:gd name="T3" fmla="*/ 10 h 16"/>
                <a:gd name="T4" fmla="*/ 0 w 12"/>
                <a:gd name="T5" fmla="*/ 7 h 16"/>
                <a:gd name="T6" fmla="*/ 6 w 12"/>
                <a:gd name="T7" fmla="*/ 7 h 16"/>
                <a:gd name="T8" fmla="*/ 12 w 12"/>
                <a:gd name="T9" fmla="*/ 0 h 16"/>
                <a:gd name="T10" fmla="*/ 12 w 12"/>
                <a:gd name="T11" fmla="*/ 7 h 16"/>
                <a:gd name="T12" fmla="*/ 12 w 12"/>
                <a:gd name="T13" fmla="*/ 10 h 16"/>
                <a:gd name="T14" fmla="*/ 12 w 1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6">
                  <a:moveTo>
                    <a:pt x="12" y="16"/>
                  </a:moveTo>
                  <a:lnTo>
                    <a:pt x="6" y="10"/>
                  </a:lnTo>
                  <a:lnTo>
                    <a:pt x="0" y="7"/>
                  </a:lnTo>
                  <a:lnTo>
                    <a:pt x="6" y="7"/>
                  </a:lnTo>
                  <a:lnTo>
                    <a:pt x="12" y="0"/>
                  </a:lnTo>
                  <a:lnTo>
                    <a:pt x="12" y="7"/>
                  </a:lnTo>
                  <a:lnTo>
                    <a:pt x="12" y="10"/>
                  </a:lnTo>
                  <a:lnTo>
                    <a:pt x="12" y="16"/>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0" name="Freeform 69">
              <a:extLst>
                <a:ext uri="{FF2B5EF4-FFF2-40B4-BE49-F238E27FC236}">
                  <a16:creationId xmlns:a16="http://schemas.microsoft.com/office/drawing/2014/main" id="{2E90BCF7-20AC-46F6-A31B-20D6106578E0}"/>
                </a:ext>
              </a:extLst>
            </p:cNvPr>
            <p:cNvSpPr>
              <a:spLocks/>
            </p:cNvSpPr>
            <p:nvPr/>
          </p:nvSpPr>
          <p:spPr bwMode="auto">
            <a:xfrm>
              <a:off x="1003144" y="2191704"/>
              <a:ext cx="58738" cy="52388"/>
            </a:xfrm>
            <a:custGeom>
              <a:avLst/>
              <a:gdLst>
                <a:gd name="T0" fmla="*/ 0 w 37"/>
                <a:gd name="T1" fmla="*/ 33 h 33"/>
                <a:gd name="T2" fmla="*/ 6 w 37"/>
                <a:gd name="T3" fmla="*/ 24 h 33"/>
                <a:gd name="T4" fmla="*/ 12 w 37"/>
                <a:gd name="T5" fmla="*/ 18 h 33"/>
                <a:gd name="T6" fmla="*/ 15 w 37"/>
                <a:gd name="T7" fmla="*/ 24 h 33"/>
                <a:gd name="T8" fmla="*/ 15 w 37"/>
                <a:gd name="T9" fmla="*/ 30 h 33"/>
                <a:gd name="T10" fmla="*/ 21 w 37"/>
                <a:gd name="T11" fmla="*/ 24 h 33"/>
                <a:gd name="T12" fmla="*/ 21 w 37"/>
                <a:gd name="T13" fmla="*/ 18 h 33"/>
                <a:gd name="T14" fmla="*/ 27 w 37"/>
                <a:gd name="T15" fmla="*/ 12 h 33"/>
                <a:gd name="T16" fmla="*/ 30 w 37"/>
                <a:gd name="T17" fmla="*/ 12 h 33"/>
                <a:gd name="T18" fmla="*/ 30 w 37"/>
                <a:gd name="T19" fmla="*/ 9 h 33"/>
                <a:gd name="T20" fmla="*/ 37 w 37"/>
                <a:gd name="T21" fmla="*/ 3 h 33"/>
                <a:gd name="T22" fmla="*/ 37 w 37"/>
                <a:gd name="T23" fmla="*/ 0 h 33"/>
                <a:gd name="T24" fmla="*/ 30 w 37"/>
                <a:gd name="T25" fmla="*/ 3 h 33"/>
                <a:gd name="T26" fmla="*/ 27 w 37"/>
                <a:gd name="T27" fmla="*/ 3 h 33"/>
                <a:gd name="T28" fmla="*/ 15 w 37"/>
                <a:gd name="T29" fmla="*/ 3 h 33"/>
                <a:gd name="T30" fmla="*/ 15 w 37"/>
                <a:gd name="T31" fmla="*/ 12 h 33"/>
                <a:gd name="T32" fmla="*/ 12 w 37"/>
                <a:gd name="T33" fmla="*/ 9 h 33"/>
                <a:gd name="T34" fmla="*/ 12 w 37"/>
                <a:gd name="T35" fmla="*/ 3 h 33"/>
                <a:gd name="T36" fmla="*/ 6 w 37"/>
                <a:gd name="T37" fmla="*/ 9 h 33"/>
                <a:gd name="T38" fmla="*/ 6 w 37"/>
                <a:gd name="T39" fmla="*/ 12 h 33"/>
                <a:gd name="T40" fmla="*/ 0 w 37"/>
                <a:gd name="T41" fmla="*/ 24 h 33"/>
                <a:gd name="T42" fmla="*/ 0 w 37"/>
                <a:gd name="T43" fmla="*/ 30 h 33"/>
                <a:gd name="T44" fmla="*/ 0 w 37"/>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33">
                  <a:moveTo>
                    <a:pt x="0" y="33"/>
                  </a:moveTo>
                  <a:lnTo>
                    <a:pt x="6" y="24"/>
                  </a:lnTo>
                  <a:lnTo>
                    <a:pt x="12" y="18"/>
                  </a:lnTo>
                  <a:lnTo>
                    <a:pt x="15" y="24"/>
                  </a:lnTo>
                  <a:lnTo>
                    <a:pt x="15" y="30"/>
                  </a:lnTo>
                  <a:lnTo>
                    <a:pt x="21" y="24"/>
                  </a:lnTo>
                  <a:lnTo>
                    <a:pt x="21" y="18"/>
                  </a:lnTo>
                  <a:lnTo>
                    <a:pt x="27" y="12"/>
                  </a:lnTo>
                  <a:lnTo>
                    <a:pt x="30" y="12"/>
                  </a:lnTo>
                  <a:lnTo>
                    <a:pt x="30" y="9"/>
                  </a:lnTo>
                  <a:lnTo>
                    <a:pt x="37" y="3"/>
                  </a:lnTo>
                  <a:lnTo>
                    <a:pt x="37" y="0"/>
                  </a:lnTo>
                  <a:lnTo>
                    <a:pt x="30" y="3"/>
                  </a:lnTo>
                  <a:lnTo>
                    <a:pt x="27" y="3"/>
                  </a:lnTo>
                  <a:lnTo>
                    <a:pt x="15" y="3"/>
                  </a:lnTo>
                  <a:lnTo>
                    <a:pt x="15" y="12"/>
                  </a:lnTo>
                  <a:lnTo>
                    <a:pt x="12" y="9"/>
                  </a:lnTo>
                  <a:lnTo>
                    <a:pt x="12" y="3"/>
                  </a:lnTo>
                  <a:lnTo>
                    <a:pt x="6" y="9"/>
                  </a:lnTo>
                  <a:lnTo>
                    <a:pt x="6" y="12"/>
                  </a:lnTo>
                  <a:lnTo>
                    <a:pt x="0" y="24"/>
                  </a:lnTo>
                  <a:lnTo>
                    <a:pt x="0" y="30"/>
                  </a:lnTo>
                  <a:lnTo>
                    <a:pt x="0" y="33"/>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1" name="Freeform 70">
              <a:extLst>
                <a:ext uri="{FF2B5EF4-FFF2-40B4-BE49-F238E27FC236}">
                  <a16:creationId xmlns:a16="http://schemas.microsoft.com/office/drawing/2014/main" id="{BB2F82DD-E59E-47D6-9D7F-FB5403C1ADDB}"/>
                </a:ext>
              </a:extLst>
            </p:cNvPr>
            <p:cNvSpPr>
              <a:spLocks/>
            </p:cNvSpPr>
            <p:nvPr/>
          </p:nvSpPr>
          <p:spPr bwMode="auto">
            <a:xfrm>
              <a:off x="1003144" y="2191704"/>
              <a:ext cx="58738" cy="52388"/>
            </a:xfrm>
            <a:custGeom>
              <a:avLst/>
              <a:gdLst>
                <a:gd name="T0" fmla="*/ 0 w 37"/>
                <a:gd name="T1" fmla="*/ 33 h 33"/>
                <a:gd name="T2" fmla="*/ 6 w 37"/>
                <a:gd name="T3" fmla="*/ 24 h 33"/>
                <a:gd name="T4" fmla="*/ 12 w 37"/>
                <a:gd name="T5" fmla="*/ 18 h 33"/>
                <a:gd name="T6" fmla="*/ 15 w 37"/>
                <a:gd name="T7" fmla="*/ 24 h 33"/>
                <a:gd name="T8" fmla="*/ 15 w 37"/>
                <a:gd name="T9" fmla="*/ 30 h 33"/>
                <a:gd name="T10" fmla="*/ 21 w 37"/>
                <a:gd name="T11" fmla="*/ 24 h 33"/>
                <a:gd name="T12" fmla="*/ 21 w 37"/>
                <a:gd name="T13" fmla="*/ 18 h 33"/>
                <a:gd name="T14" fmla="*/ 27 w 37"/>
                <a:gd name="T15" fmla="*/ 12 h 33"/>
                <a:gd name="T16" fmla="*/ 30 w 37"/>
                <a:gd name="T17" fmla="*/ 12 h 33"/>
                <a:gd name="T18" fmla="*/ 30 w 37"/>
                <a:gd name="T19" fmla="*/ 9 h 33"/>
                <a:gd name="T20" fmla="*/ 37 w 37"/>
                <a:gd name="T21" fmla="*/ 3 h 33"/>
                <a:gd name="T22" fmla="*/ 37 w 37"/>
                <a:gd name="T23" fmla="*/ 0 h 33"/>
                <a:gd name="T24" fmla="*/ 30 w 37"/>
                <a:gd name="T25" fmla="*/ 3 h 33"/>
                <a:gd name="T26" fmla="*/ 27 w 37"/>
                <a:gd name="T27" fmla="*/ 3 h 33"/>
                <a:gd name="T28" fmla="*/ 15 w 37"/>
                <a:gd name="T29" fmla="*/ 3 h 33"/>
                <a:gd name="T30" fmla="*/ 15 w 37"/>
                <a:gd name="T31" fmla="*/ 12 h 33"/>
                <a:gd name="T32" fmla="*/ 12 w 37"/>
                <a:gd name="T33" fmla="*/ 9 h 33"/>
                <a:gd name="T34" fmla="*/ 12 w 37"/>
                <a:gd name="T35" fmla="*/ 3 h 33"/>
                <a:gd name="T36" fmla="*/ 6 w 37"/>
                <a:gd name="T37" fmla="*/ 9 h 33"/>
                <a:gd name="T38" fmla="*/ 6 w 37"/>
                <a:gd name="T39" fmla="*/ 12 h 33"/>
                <a:gd name="T40" fmla="*/ 0 w 37"/>
                <a:gd name="T41" fmla="*/ 24 h 33"/>
                <a:gd name="T42" fmla="*/ 0 w 37"/>
                <a:gd name="T43" fmla="*/ 30 h 33"/>
                <a:gd name="T44" fmla="*/ 0 w 37"/>
                <a:gd name="T4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 h="33">
                  <a:moveTo>
                    <a:pt x="0" y="33"/>
                  </a:moveTo>
                  <a:lnTo>
                    <a:pt x="6" y="24"/>
                  </a:lnTo>
                  <a:lnTo>
                    <a:pt x="12" y="18"/>
                  </a:lnTo>
                  <a:lnTo>
                    <a:pt x="15" y="24"/>
                  </a:lnTo>
                  <a:lnTo>
                    <a:pt x="15" y="30"/>
                  </a:lnTo>
                  <a:lnTo>
                    <a:pt x="21" y="24"/>
                  </a:lnTo>
                  <a:lnTo>
                    <a:pt x="21" y="18"/>
                  </a:lnTo>
                  <a:lnTo>
                    <a:pt x="27" y="12"/>
                  </a:lnTo>
                  <a:lnTo>
                    <a:pt x="30" y="12"/>
                  </a:lnTo>
                  <a:lnTo>
                    <a:pt x="30" y="9"/>
                  </a:lnTo>
                  <a:lnTo>
                    <a:pt x="37" y="3"/>
                  </a:lnTo>
                  <a:lnTo>
                    <a:pt x="37" y="0"/>
                  </a:lnTo>
                  <a:lnTo>
                    <a:pt x="30" y="3"/>
                  </a:lnTo>
                  <a:lnTo>
                    <a:pt x="27" y="3"/>
                  </a:lnTo>
                  <a:lnTo>
                    <a:pt x="15" y="3"/>
                  </a:lnTo>
                  <a:lnTo>
                    <a:pt x="15" y="12"/>
                  </a:lnTo>
                  <a:lnTo>
                    <a:pt x="12" y="9"/>
                  </a:lnTo>
                  <a:lnTo>
                    <a:pt x="12" y="3"/>
                  </a:lnTo>
                  <a:lnTo>
                    <a:pt x="6" y="9"/>
                  </a:lnTo>
                  <a:lnTo>
                    <a:pt x="6" y="12"/>
                  </a:lnTo>
                  <a:lnTo>
                    <a:pt x="0" y="24"/>
                  </a:lnTo>
                  <a:lnTo>
                    <a:pt x="0" y="30"/>
                  </a:lnTo>
                  <a:lnTo>
                    <a:pt x="0" y="33"/>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2" name="Freeform 71">
              <a:extLst>
                <a:ext uri="{FF2B5EF4-FFF2-40B4-BE49-F238E27FC236}">
                  <a16:creationId xmlns:a16="http://schemas.microsoft.com/office/drawing/2014/main" id="{599FF8DD-B4AB-4EC7-8119-934B78EB1366}"/>
                </a:ext>
              </a:extLst>
            </p:cNvPr>
            <p:cNvSpPr>
              <a:spLocks/>
            </p:cNvSpPr>
            <p:nvPr/>
          </p:nvSpPr>
          <p:spPr bwMode="auto">
            <a:xfrm>
              <a:off x="998382" y="2555241"/>
              <a:ext cx="23813" cy="23813"/>
            </a:xfrm>
            <a:custGeom>
              <a:avLst/>
              <a:gdLst>
                <a:gd name="T0" fmla="*/ 0 w 15"/>
                <a:gd name="T1" fmla="*/ 9 h 15"/>
                <a:gd name="T2" fmla="*/ 3 w 15"/>
                <a:gd name="T3" fmla="*/ 6 h 15"/>
                <a:gd name="T4" fmla="*/ 9 w 15"/>
                <a:gd name="T5" fmla="*/ 0 h 15"/>
                <a:gd name="T6" fmla="*/ 15 w 15"/>
                <a:gd name="T7" fmla="*/ 6 h 15"/>
                <a:gd name="T8" fmla="*/ 15 w 15"/>
                <a:gd name="T9" fmla="*/ 9 h 15"/>
                <a:gd name="T10" fmla="*/ 3 w 15"/>
                <a:gd name="T11" fmla="*/ 15 h 15"/>
                <a:gd name="T12" fmla="*/ 0 w 15"/>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9"/>
                  </a:moveTo>
                  <a:lnTo>
                    <a:pt x="3" y="6"/>
                  </a:lnTo>
                  <a:lnTo>
                    <a:pt x="9" y="0"/>
                  </a:lnTo>
                  <a:lnTo>
                    <a:pt x="15" y="6"/>
                  </a:lnTo>
                  <a:lnTo>
                    <a:pt x="15" y="9"/>
                  </a:lnTo>
                  <a:lnTo>
                    <a:pt x="3" y="15"/>
                  </a:lnTo>
                  <a:lnTo>
                    <a:pt x="0" y="9"/>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3" name="Freeform 72">
              <a:extLst>
                <a:ext uri="{FF2B5EF4-FFF2-40B4-BE49-F238E27FC236}">
                  <a16:creationId xmlns:a16="http://schemas.microsoft.com/office/drawing/2014/main" id="{3B4C93B1-FEE2-4E5B-89B4-F16E802E62D3}"/>
                </a:ext>
              </a:extLst>
            </p:cNvPr>
            <p:cNvSpPr>
              <a:spLocks/>
            </p:cNvSpPr>
            <p:nvPr/>
          </p:nvSpPr>
          <p:spPr bwMode="auto">
            <a:xfrm>
              <a:off x="998382" y="2555241"/>
              <a:ext cx="23813" cy="23813"/>
            </a:xfrm>
            <a:custGeom>
              <a:avLst/>
              <a:gdLst>
                <a:gd name="T0" fmla="*/ 0 w 15"/>
                <a:gd name="T1" fmla="*/ 9 h 15"/>
                <a:gd name="T2" fmla="*/ 3 w 15"/>
                <a:gd name="T3" fmla="*/ 6 h 15"/>
                <a:gd name="T4" fmla="*/ 9 w 15"/>
                <a:gd name="T5" fmla="*/ 0 h 15"/>
                <a:gd name="T6" fmla="*/ 15 w 15"/>
                <a:gd name="T7" fmla="*/ 6 h 15"/>
                <a:gd name="T8" fmla="*/ 15 w 15"/>
                <a:gd name="T9" fmla="*/ 9 h 15"/>
                <a:gd name="T10" fmla="*/ 3 w 15"/>
                <a:gd name="T11" fmla="*/ 15 h 15"/>
                <a:gd name="T12" fmla="*/ 0 w 15"/>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0" y="9"/>
                  </a:moveTo>
                  <a:lnTo>
                    <a:pt x="3" y="6"/>
                  </a:lnTo>
                  <a:lnTo>
                    <a:pt x="9" y="0"/>
                  </a:lnTo>
                  <a:lnTo>
                    <a:pt x="15" y="6"/>
                  </a:lnTo>
                  <a:lnTo>
                    <a:pt x="15" y="9"/>
                  </a:lnTo>
                  <a:lnTo>
                    <a:pt x="3" y="15"/>
                  </a:lnTo>
                  <a:lnTo>
                    <a:pt x="0" y="9"/>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4" name="Freeform 73">
              <a:extLst>
                <a:ext uri="{FF2B5EF4-FFF2-40B4-BE49-F238E27FC236}">
                  <a16:creationId xmlns:a16="http://schemas.microsoft.com/office/drawing/2014/main" id="{FC37D5C1-2696-43F8-8308-EF9D9363A60A}"/>
                </a:ext>
              </a:extLst>
            </p:cNvPr>
            <p:cNvSpPr>
              <a:spLocks/>
            </p:cNvSpPr>
            <p:nvPr/>
          </p:nvSpPr>
          <p:spPr bwMode="auto">
            <a:xfrm>
              <a:off x="1012669" y="2263141"/>
              <a:ext cx="33338" cy="44450"/>
            </a:xfrm>
            <a:custGeom>
              <a:avLst/>
              <a:gdLst>
                <a:gd name="T0" fmla="*/ 15 w 21"/>
                <a:gd name="T1" fmla="*/ 19 h 28"/>
                <a:gd name="T2" fmla="*/ 15 w 21"/>
                <a:gd name="T3" fmla="*/ 16 h 28"/>
                <a:gd name="T4" fmla="*/ 15 w 21"/>
                <a:gd name="T5" fmla="*/ 10 h 28"/>
                <a:gd name="T6" fmla="*/ 21 w 21"/>
                <a:gd name="T7" fmla="*/ 3 h 28"/>
                <a:gd name="T8" fmla="*/ 21 w 21"/>
                <a:gd name="T9" fmla="*/ 0 h 28"/>
                <a:gd name="T10" fmla="*/ 15 w 21"/>
                <a:gd name="T11" fmla="*/ 3 h 28"/>
                <a:gd name="T12" fmla="*/ 9 w 21"/>
                <a:gd name="T13" fmla="*/ 10 h 28"/>
                <a:gd name="T14" fmla="*/ 9 w 21"/>
                <a:gd name="T15" fmla="*/ 3 h 28"/>
                <a:gd name="T16" fmla="*/ 9 w 21"/>
                <a:gd name="T17" fmla="*/ 0 h 28"/>
                <a:gd name="T18" fmla="*/ 0 w 21"/>
                <a:gd name="T19" fmla="*/ 3 h 28"/>
                <a:gd name="T20" fmla="*/ 0 w 21"/>
                <a:gd name="T21" fmla="*/ 10 h 28"/>
                <a:gd name="T22" fmla="*/ 0 w 21"/>
                <a:gd name="T23" fmla="*/ 16 h 28"/>
                <a:gd name="T24" fmla="*/ 9 w 21"/>
                <a:gd name="T25" fmla="*/ 10 h 28"/>
                <a:gd name="T26" fmla="*/ 6 w 21"/>
                <a:gd name="T27" fmla="*/ 19 h 28"/>
                <a:gd name="T28" fmla="*/ 9 w 21"/>
                <a:gd name="T29" fmla="*/ 25 h 28"/>
                <a:gd name="T30" fmla="*/ 9 w 21"/>
                <a:gd name="T31" fmla="*/ 28 h 28"/>
                <a:gd name="T32" fmla="*/ 15 w 21"/>
                <a:gd name="T33"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8">
                  <a:moveTo>
                    <a:pt x="15" y="19"/>
                  </a:moveTo>
                  <a:lnTo>
                    <a:pt x="15" y="16"/>
                  </a:lnTo>
                  <a:lnTo>
                    <a:pt x="15" y="10"/>
                  </a:lnTo>
                  <a:lnTo>
                    <a:pt x="21" y="3"/>
                  </a:lnTo>
                  <a:lnTo>
                    <a:pt x="21" y="0"/>
                  </a:lnTo>
                  <a:lnTo>
                    <a:pt x="15" y="3"/>
                  </a:lnTo>
                  <a:lnTo>
                    <a:pt x="9" y="10"/>
                  </a:lnTo>
                  <a:lnTo>
                    <a:pt x="9" y="3"/>
                  </a:lnTo>
                  <a:lnTo>
                    <a:pt x="9" y="0"/>
                  </a:lnTo>
                  <a:lnTo>
                    <a:pt x="0" y="3"/>
                  </a:lnTo>
                  <a:lnTo>
                    <a:pt x="0" y="10"/>
                  </a:lnTo>
                  <a:lnTo>
                    <a:pt x="0" y="16"/>
                  </a:lnTo>
                  <a:lnTo>
                    <a:pt x="9" y="10"/>
                  </a:lnTo>
                  <a:lnTo>
                    <a:pt x="6" y="19"/>
                  </a:lnTo>
                  <a:lnTo>
                    <a:pt x="9" y="25"/>
                  </a:lnTo>
                  <a:lnTo>
                    <a:pt x="9" y="28"/>
                  </a:lnTo>
                  <a:lnTo>
                    <a:pt x="15" y="19"/>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5" name="Freeform 74">
              <a:extLst>
                <a:ext uri="{FF2B5EF4-FFF2-40B4-BE49-F238E27FC236}">
                  <a16:creationId xmlns:a16="http://schemas.microsoft.com/office/drawing/2014/main" id="{46DEC821-41F4-49ED-B8CA-0C96B553222F}"/>
                </a:ext>
              </a:extLst>
            </p:cNvPr>
            <p:cNvSpPr>
              <a:spLocks/>
            </p:cNvSpPr>
            <p:nvPr/>
          </p:nvSpPr>
          <p:spPr bwMode="auto">
            <a:xfrm>
              <a:off x="1012669" y="2263141"/>
              <a:ext cx="33338" cy="44450"/>
            </a:xfrm>
            <a:custGeom>
              <a:avLst/>
              <a:gdLst>
                <a:gd name="T0" fmla="*/ 15 w 21"/>
                <a:gd name="T1" fmla="*/ 19 h 28"/>
                <a:gd name="T2" fmla="*/ 15 w 21"/>
                <a:gd name="T3" fmla="*/ 16 h 28"/>
                <a:gd name="T4" fmla="*/ 15 w 21"/>
                <a:gd name="T5" fmla="*/ 10 h 28"/>
                <a:gd name="T6" fmla="*/ 21 w 21"/>
                <a:gd name="T7" fmla="*/ 3 h 28"/>
                <a:gd name="T8" fmla="*/ 21 w 21"/>
                <a:gd name="T9" fmla="*/ 0 h 28"/>
                <a:gd name="T10" fmla="*/ 15 w 21"/>
                <a:gd name="T11" fmla="*/ 3 h 28"/>
                <a:gd name="T12" fmla="*/ 9 w 21"/>
                <a:gd name="T13" fmla="*/ 10 h 28"/>
                <a:gd name="T14" fmla="*/ 9 w 21"/>
                <a:gd name="T15" fmla="*/ 3 h 28"/>
                <a:gd name="T16" fmla="*/ 9 w 21"/>
                <a:gd name="T17" fmla="*/ 0 h 28"/>
                <a:gd name="T18" fmla="*/ 0 w 21"/>
                <a:gd name="T19" fmla="*/ 3 h 28"/>
                <a:gd name="T20" fmla="*/ 0 w 21"/>
                <a:gd name="T21" fmla="*/ 10 h 28"/>
                <a:gd name="T22" fmla="*/ 0 w 21"/>
                <a:gd name="T23" fmla="*/ 16 h 28"/>
                <a:gd name="T24" fmla="*/ 9 w 21"/>
                <a:gd name="T25" fmla="*/ 10 h 28"/>
                <a:gd name="T26" fmla="*/ 6 w 21"/>
                <a:gd name="T27" fmla="*/ 19 h 28"/>
                <a:gd name="T28" fmla="*/ 9 w 21"/>
                <a:gd name="T29" fmla="*/ 25 h 28"/>
                <a:gd name="T30" fmla="*/ 9 w 21"/>
                <a:gd name="T31" fmla="*/ 28 h 28"/>
                <a:gd name="T32" fmla="*/ 15 w 21"/>
                <a:gd name="T33"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28">
                  <a:moveTo>
                    <a:pt x="15" y="19"/>
                  </a:moveTo>
                  <a:lnTo>
                    <a:pt x="15" y="16"/>
                  </a:lnTo>
                  <a:lnTo>
                    <a:pt x="15" y="10"/>
                  </a:lnTo>
                  <a:lnTo>
                    <a:pt x="21" y="3"/>
                  </a:lnTo>
                  <a:lnTo>
                    <a:pt x="21" y="0"/>
                  </a:lnTo>
                  <a:lnTo>
                    <a:pt x="15" y="3"/>
                  </a:lnTo>
                  <a:lnTo>
                    <a:pt x="9" y="10"/>
                  </a:lnTo>
                  <a:lnTo>
                    <a:pt x="9" y="3"/>
                  </a:lnTo>
                  <a:lnTo>
                    <a:pt x="9" y="0"/>
                  </a:lnTo>
                  <a:lnTo>
                    <a:pt x="0" y="3"/>
                  </a:lnTo>
                  <a:lnTo>
                    <a:pt x="0" y="10"/>
                  </a:lnTo>
                  <a:lnTo>
                    <a:pt x="0" y="16"/>
                  </a:lnTo>
                  <a:lnTo>
                    <a:pt x="9" y="10"/>
                  </a:lnTo>
                  <a:lnTo>
                    <a:pt x="6" y="19"/>
                  </a:lnTo>
                  <a:lnTo>
                    <a:pt x="9" y="25"/>
                  </a:lnTo>
                  <a:lnTo>
                    <a:pt x="9" y="28"/>
                  </a:lnTo>
                  <a:lnTo>
                    <a:pt x="15" y="19"/>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6" name="Freeform 75">
              <a:extLst>
                <a:ext uri="{FF2B5EF4-FFF2-40B4-BE49-F238E27FC236}">
                  <a16:creationId xmlns:a16="http://schemas.microsoft.com/office/drawing/2014/main" id="{FF923A2F-635B-43DF-BC61-60EA7E9F6C83}"/>
                </a:ext>
              </a:extLst>
            </p:cNvPr>
            <p:cNvSpPr>
              <a:spLocks/>
            </p:cNvSpPr>
            <p:nvPr/>
          </p:nvSpPr>
          <p:spPr bwMode="auto">
            <a:xfrm>
              <a:off x="1003144" y="2350454"/>
              <a:ext cx="19050" cy="25400"/>
            </a:xfrm>
            <a:custGeom>
              <a:avLst/>
              <a:gdLst>
                <a:gd name="T0" fmla="*/ 6 w 12"/>
                <a:gd name="T1" fmla="*/ 16 h 16"/>
                <a:gd name="T2" fmla="*/ 6 w 12"/>
                <a:gd name="T3" fmla="*/ 10 h 16"/>
                <a:gd name="T4" fmla="*/ 0 w 12"/>
                <a:gd name="T5" fmla="*/ 10 h 16"/>
                <a:gd name="T6" fmla="*/ 6 w 12"/>
                <a:gd name="T7" fmla="*/ 4 h 16"/>
                <a:gd name="T8" fmla="*/ 6 w 12"/>
                <a:gd name="T9" fmla="*/ 0 h 16"/>
                <a:gd name="T10" fmla="*/ 0 w 12"/>
                <a:gd name="T11" fmla="*/ 0 h 16"/>
                <a:gd name="T12" fmla="*/ 12 w 12"/>
                <a:gd name="T13" fmla="*/ 4 h 16"/>
                <a:gd name="T14" fmla="*/ 12 w 12"/>
                <a:gd name="T15" fmla="*/ 10 h 16"/>
                <a:gd name="T16" fmla="*/ 6 w 12"/>
                <a:gd name="T17" fmla="*/ 10 h 16"/>
                <a:gd name="T18" fmla="*/ 6 w 1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6">
                  <a:moveTo>
                    <a:pt x="6" y="16"/>
                  </a:moveTo>
                  <a:lnTo>
                    <a:pt x="6" y="10"/>
                  </a:lnTo>
                  <a:lnTo>
                    <a:pt x="0" y="10"/>
                  </a:lnTo>
                  <a:lnTo>
                    <a:pt x="6" y="4"/>
                  </a:lnTo>
                  <a:lnTo>
                    <a:pt x="6" y="0"/>
                  </a:lnTo>
                  <a:lnTo>
                    <a:pt x="0" y="0"/>
                  </a:lnTo>
                  <a:lnTo>
                    <a:pt x="12" y="4"/>
                  </a:lnTo>
                  <a:lnTo>
                    <a:pt x="12" y="10"/>
                  </a:lnTo>
                  <a:lnTo>
                    <a:pt x="6" y="10"/>
                  </a:lnTo>
                  <a:lnTo>
                    <a:pt x="6" y="16"/>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7" name="Freeform 76">
              <a:extLst>
                <a:ext uri="{FF2B5EF4-FFF2-40B4-BE49-F238E27FC236}">
                  <a16:creationId xmlns:a16="http://schemas.microsoft.com/office/drawing/2014/main" id="{38566508-7394-4805-8E11-DC61CEE5CC94}"/>
                </a:ext>
              </a:extLst>
            </p:cNvPr>
            <p:cNvSpPr>
              <a:spLocks/>
            </p:cNvSpPr>
            <p:nvPr/>
          </p:nvSpPr>
          <p:spPr bwMode="auto">
            <a:xfrm>
              <a:off x="1003144" y="2350454"/>
              <a:ext cx="19050" cy="25400"/>
            </a:xfrm>
            <a:custGeom>
              <a:avLst/>
              <a:gdLst>
                <a:gd name="T0" fmla="*/ 6 w 12"/>
                <a:gd name="T1" fmla="*/ 16 h 16"/>
                <a:gd name="T2" fmla="*/ 6 w 12"/>
                <a:gd name="T3" fmla="*/ 10 h 16"/>
                <a:gd name="T4" fmla="*/ 0 w 12"/>
                <a:gd name="T5" fmla="*/ 10 h 16"/>
                <a:gd name="T6" fmla="*/ 6 w 12"/>
                <a:gd name="T7" fmla="*/ 4 h 16"/>
                <a:gd name="T8" fmla="*/ 6 w 12"/>
                <a:gd name="T9" fmla="*/ 0 h 16"/>
                <a:gd name="T10" fmla="*/ 0 w 12"/>
                <a:gd name="T11" fmla="*/ 0 h 16"/>
                <a:gd name="T12" fmla="*/ 12 w 12"/>
                <a:gd name="T13" fmla="*/ 4 h 16"/>
                <a:gd name="T14" fmla="*/ 12 w 12"/>
                <a:gd name="T15" fmla="*/ 10 h 16"/>
                <a:gd name="T16" fmla="*/ 6 w 12"/>
                <a:gd name="T17" fmla="*/ 10 h 16"/>
                <a:gd name="T18" fmla="*/ 6 w 12"/>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6">
                  <a:moveTo>
                    <a:pt x="6" y="16"/>
                  </a:moveTo>
                  <a:lnTo>
                    <a:pt x="6" y="10"/>
                  </a:lnTo>
                  <a:lnTo>
                    <a:pt x="0" y="10"/>
                  </a:lnTo>
                  <a:lnTo>
                    <a:pt x="6" y="4"/>
                  </a:lnTo>
                  <a:lnTo>
                    <a:pt x="6" y="0"/>
                  </a:lnTo>
                  <a:lnTo>
                    <a:pt x="0" y="0"/>
                  </a:lnTo>
                  <a:lnTo>
                    <a:pt x="12" y="4"/>
                  </a:lnTo>
                  <a:lnTo>
                    <a:pt x="12" y="10"/>
                  </a:lnTo>
                  <a:lnTo>
                    <a:pt x="6" y="10"/>
                  </a:lnTo>
                  <a:lnTo>
                    <a:pt x="6" y="16"/>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8" name="Freeform 77">
              <a:extLst>
                <a:ext uri="{FF2B5EF4-FFF2-40B4-BE49-F238E27FC236}">
                  <a16:creationId xmlns:a16="http://schemas.microsoft.com/office/drawing/2014/main" id="{A08C33DE-D111-40CB-AF81-4EB59B5F324F}"/>
                </a:ext>
              </a:extLst>
            </p:cNvPr>
            <p:cNvSpPr>
              <a:spLocks/>
            </p:cNvSpPr>
            <p:nvPr/>
          </p:nvSpPr>
          <p:spPr bwMode="auto">
            <a:xfrm>
              <a:off x="818994" y="2477454"/>
              <a:ext cx="465138" cy="446088"/>
            </a:xfrm>
            <a:custGeom>
              <a:avLst/>
              <a:gdLst>
                <a:gd name="T0" fmla="*/ 24 w 293"/>
                <a:gd name="T1" fmla="*/ 241 h 281"/>
                <a:gd name="T2" fmla="*/ 55 w 293"/>
                <a:gd name="T3" fmla="*/ 220 h 281"/>
                <a:gd name="T4" fmla="*/ 67 w 293"/>
                <a:gd name="T5" fmla="*/ 217 h 281"/>
                <a:gd name="T6" fmla="*/ 79 w 293"/>
                <a:gd name="T7" fmla="*/ 220 h 281"/>
                <a:gd name="T8" fmla="*/ 101 w 293"/>
                <a:gd name="T9" fmla="*/ 226 h 281"/>
                <a:gd name="T10" fmla="*/ 122 w 293"/>
                <a:gd name="T11" fmla="*/ 217 h 281"/>
                <a:gd name="T12" fmla="*/ 140 w 293"/>
                <a:gd name="T13" fmla="*/ 205 h 281"/>
                <a:gd name="T14" fmla="*/ 131 w 293"/>
                <a:gd name="T15" fmla="*/ 202 h 281"/>
                <a:gd name="T16" fmla="*/ 125 w 293"/>
                <a:gd name="T17" fmla="*/ 180 h 281"/>
                <a:gd name="T18" fmla="*/ 137 w 293"/>
                <a:gd name="T19" fmla="*/ 165 h 281"/>
                <a:gd name="T20" fmla="*/ 146 w 293"/>
                <a:gd name="T21" fmla="*/ 147 h 281"/>
                <a:gd name="T22" fmla="*/ 146 w 293"/>
                <a:gd name="T23" fmla="*/ 125 h 281"/>
                <a:gd name="T24" fmla="*/ 162 w 293"/>
                <a:gd name="T25" fmla="*/ 122 h 281"/>
                <a:gd name="T26" fmla="*/ 150 w 293"/>
                <a:gd name="T27" fmla="*/ 110 h 281"/>
                <a:gd name="T28" fmla="*/ 162 w 293"/>
                <a:gd name="T29" fmla="*/ 95 h 281"/>
                <a:gd name="T30" fmla="*/ 177 w 293"/>
                <a:gd name="T31" fmla="*/ 86 h 281"/>
                <a:gd name="T32" fmla="*/ 156 w 293"/>
                <a:gd name="T33" fmla="*/ 79 h 281"/>
                <a:gd name="T34" fmla="*/ 156 w 293"/>
                <a:gd name="T35" fmla="*/ 61 h 281"/>
                <a:gd name="T36" fmla="*/ 165 w 293"/>
                <a:gd name="T37" fmla="*/ 37 h 281"/>
                <a:gd name="T38" fmla="*/ 180 w 293"/>
                <a:gd name="T39" fmla="*/ 31 h 281"/>
                <a:gd name="T40" fmla="*/ 195 w 293"/>
                <a:gd name="T41" fmla="*/ 27 h 281"/>
                <a:gd name="T42" fmla="*/ 205 w 293"/>
                <a:gd name="T43" fmla="*/ 15 h 281"/>
                <a:gd name="T44" fmla="*/ 217 w 293"/>
                <a:gd name="T45" fmla="*/ 12 h 281"/>
                <a:gd name="T46" fmla="*/ 235 w 293"/>
                <a:gd name="T47" fmla="*/ 15 h 281"/>
                <a:gd name="T48" fmla="*/ 235 w 293"/>
                <a:gd name="T49" fmla="*/ 40 h 281"/>
                <a:gd name="T50" fmla="*/ 232 w 293"/>
                <a:gd name="T51" fmla="*/ 67 h 281"/>
                <a:gd name="T52" fmla="*/ 247 w 293"/>
                <a:gd name="T53" fmla="*/ 76 h 281"/>
                <a:gd name="T54" fmla="*/ 250 w 293"/>
                <a:gd name="T55" fmla="*/ 95 h 281"/>
                <a:gd name="T56" fmla="*/ 241 w 293"/>
                <a:gd name="T57" fmla="*/ 122 h 281"/>
                <a:gd name="T58" fmla="*/ 250 w 293"/>
                <a:gd name="T59" fmla="*/ 131 h 281"/>
                <a:gd name="T60" fmla="*/ 256 w 293"/>
                <a:gd name="T61" fmla="*/ 153 h 281"/>
                <a:gd name="T62" fmla="*/ 241 w 293"/>
                <a:gd name="T63" fmla="*/ 165 h 281"/>
                <a:gd name="T64" fmla="*/ 250 w 293"/>
                <a:gd name="T65" fmla="*/ 177 h 281"/>
                <a:gd name="T66" fmla="*/ 275 w 293"/>
                <a:gd name="T67" fmla="*/ 177 h 281"/>
                <a:gd name="T68" fmla="*/ 293 w 293"/>
                <a:gd name="T69" fmla="*/ 202 h 281"/>
                <a:gd name="T70" fmla="*/ 275 w 293"/>
                <a:gd name="T71" fmla="*/ 226 h 281"/>
                <a:gd name="T72" fmla="*/ 263 w 293"/>
                <a:gd name="T73" fmla="*/ 232 h 281"/>
                <a:gd name="T74" fmla="*/ 250 w 293"/>
                <a:gd name="T75" fmla="*/ 235 h 281"/>
                <a:gd name="T76" fmla="*/ 235 w 293"/>
                <a:gd name="T77" fmla="*/ 241 h 281"/>
                <a:gd name="T78" fmla="*/ 241 w 293"/>
                <a:gd name="T79" fmla="*/ 257 h 281"/>
                <a:gd name="T80" fmla="*/ 263 w 293"/>
                <a:gd name="T81" fmla="*/ 257 h 281"/>
                <a:gd name="T82" fmla="*/ 250 w 293"/>
                <a:gd name="T83" fmla="*/ 272 h 281"/>
                <a:gd name="T84" fmla="*/ 232 w 293"/>
                <a:gd name="T85" fmla="*/ 275 h 281"/>
                <a:gd name="T86" fmla="*/ 205 w 293"/>
                <a:gd name="T87" fmla="*/ 272 h 281"/>
                <a:gd name="T88" fmla="*/ 180 w 293"/>
                <a:gd name="T89" fmla="*/ 272 h 281"/>
                <a:gd name="T90" fmla="*/ 165 w 293"/>
                <a:gd name="T91" fmla="*/ 263 h 281"/>
                <a:gd name="T92" fmla="*/ 146 w 293"/>
                <a:gd name="T93" fmla="*/ 266 h 281"/>
                <a:gd name="T94" fmla="*/ 122 w 293"/>
                <a:gd name="T95" fmla="*/ 266 h 281"/>
                <a:gd name="T96" fmla="*/ 107 w 293"/>
                <a:gd name="T97" fmla="*/ 251 h 281"/>
                <a:gd name="T98" fmla="*/ 85 w 293"/>
                <a:gd name="T99" fmla="*/ 248 h 281"/>
                <a:gd name="T100" fmla="*/ 76 w 293"/>
                <a:gd name="T101" fmla="*/ 266 h 281"/>
                <a:gd name="T102" fmla="*/ 52 w 293"/>
                <a:gd name="T103" fmla="*/ 257 h 281"/>
                <a:gd name="T104" fmla="*/ 24 w 293"/>
                <a:gd name="T105" fmla="*/ 257 h 281"/>
                <a:gd name="T106" fmla="*/ 9 w 293"/>
                <a:gd name="T107" fmla="*/ 263 h 281"/>
                <a:gd name="T108" fmla="*/ 9 w 293"/>
                <a:gd name="T109" fmla="*/ 25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3" h="281">
                  <a:moveTo>
                    <a:pt x="9" y="251"/>
                  </a:moveTo>
                  <a:lnTo>
                    <a:pt x="21" y="248"/>
                  </a:lnTo>
                  <a:lnTo>
                    <a:pt x="24" y="248"/>
                  </a:lnTo>
                  <a:lnTo>
                    <a:pt x="24" y="241"/>
                  </a:lnTo>
                  <a:lnTo>
                    <a:pt x="40" y="235"/>
                  </a:lnTo>
                  <a:lnTo>
                    <a:pt x="52" y="235"/>
                  </a:lnTo>
                  <a:lnTo>
                    <a:pt x="55" y="226"/>
                  </a:lnTo>
                  <a:lnTo>
                    <a:pt x="55" y="220"/>
                  </a:lnTo>
                  <a:lnTo>
                    <a:pt x="61" y="220"/>
                  </a:lnTo>
                  <a:lnTo>
                    <a:pt x="67" y="226"/>
                  </a:lnTo>
                  <a:lnTo>
                    <a:pt x="70" y="220"/>
                  </a:lnTo>
                  <a:lnTo>
                    <a:pt x="67" y="217"/>
                  </a:lnTo>
                  <a:lnTo>
                    <a:pt x="70" y="217"/>
                  </a:lnTo>
                  <a:lnTo>
                    <a:pt x="76" y="217"/>
                  </a:lnTo>
                  <a:lnTo>
                    <a:pt x="79" y="217"/>
                  </a:lnTo>
                  <a:lnTo>
                    <a:pt x="79" y="220"/>
                  </a:lnTo>
                  <a:lnTo>
                    <a:pt x="85" y="220"/>
                  </a:lnTo>
                  <a:lnTo>
                    <a:pt x="91" y="226"/>
                  </a:lnTo>
                  <a:lnTo>
                    <a:pt x="95" y="226"/>
                  </a:lnTo>
                  <a:lnTo>
                    <a:pt x="101" y="226"/>
                  </a:lnTo>
                  <a:lnTo>
                    <a:pt x="110" y="226"/>
                  </a:lnTo>
                  <a:lnTo>
                    <a:pt x="116" y="226"/>
                  </a:lnTo>
                  <a:lnTo>
                    <a:pt x="116" y="220"/>
                  </a:lnTo>
                  <a:lnTo>
                    <a:pt x="122" y="217"/>
                  </a:lnTo>
                  <a:lnTo>
                    <a:pt x="125" y="217"/>
                  </a:lnTo>
                  <a:lnTo>
                    <a:pt x="131" y="217"/>
                  </a:lnTo>
                  <a:lnTo>
                    <a:pt x="137" y="211"/>
                  </a:lnTo>
                  <a:lnTo>
                    <a:pt x="140" y="205"/>
                  </a:lnTo>
                  <a:lnTo>
                    <a:pt x="137" y="205"/>
                  </a:lnTo>
                  <a:lnTo>
                    <a:pt x="125" y="205"/>
                  </a:lnTo>
                  <a:lnTo>
                    <a:pt x="125" y="202"/>
                  </a:lnTo>
                  <a:lnTo>
                    <a:pt x="131" y="202"/>
                  </a:lnTo>
                  <a:lnTo>
                    <a:pt x="131" y="193"/>
                  </a:lnTo>
                  <a:lnTo>
                    <a:pt x="125" y="193"/>
                  </a:lnTo>
                  <a:lnTo>
                    <a:pt x="125" y="186"/>
                  </a:lnTo>
                  <a:lnTo>
                    <a:pt x="125" y="180"/>
                  </a:lnTo>
                  <a:lnTo>
                    <a:pt x="131" y="177"/>
                  </a:lnTo>
                  <a:lnTo>
                    <a:pt x="137" y="165"/>
                  </a:lnTo>
                  <a:lnTo>
                    <a:pt x="131" y="165"/>
                  </a:lnTo>
                  <a:lnTo>
                    <a:pt x="137" y="165"/>
                  </a:lnTo>
                  <a:lnTo>
                    <a:pt x="140" y="162"/>
                  </a:lnTo>
                  <a:lnTo>
                    <a:pt x="140" y="156"/>
                  </a:lnTo>
                  <a:lnTo>
                    <a:pt x="140" y="153"/>
                  </a:lnTo>
                  <a:lnTo>
                    <a:pt x="146" y="147"/>
                  </a:lnTo>
                  <a:lnTo>
                    <a:pt x="150" y="141"/>
                  </a:lnTo>
                  <a:lnTo>
                    <a:pt x="150" y="138"/>
                  </a:lnTo>
                  <a:lnTo>
                    <a:pt x="146" y="131"/>
                  </a:lnTo>
                  <a:lnTo>
                    <a:pt x="146" y="125"/>
                  </a:lnTo>
                  <a:lnTo>
                    <a:pt x="150" y="122"/>
                  </a:lnTo>
                  <a:lnTo>
                    <a:pt x="150" y="125"/>
                  </a:lnTo>
                  <a:lnTo>
                    <a:pt x="156" y="125"/>
                  </a:lnTo>
                  <a:lnTo>
                    <a:pt x="162" y="122"/>
                  </a:lnTo>
                  <a:lnTo>
                    <a:pt x="156" y="122"/>
                  </a:lnTo>
                  <a:lnTo>
                    <a:pt x="156" y="116"/>
                  </a:lnTo>
                  <a:lnTo>
                    <a:pt x="156" y="110"/>
                  </a:lnTo>
                  <a:lnTo>
                    <a:pt x="150" y="110"/>
                  </a:lnTo>
                  <a:lnTo>
                    <a:pt x="150" y="107"/>
                  </a:lnTo>
                  <a:lnTo>
                    <a:pt x="156" y="101"/>
                  </a:lnTo>
                  <a:lnTo>
                    <a:pt x="162" y="101"/>
                  </a:lnTo>
                  <a:lnTo>
                    <a:pt x="162" y="95"/>
                  </a:lnTo>
                  <a:lnTo>
                    <a:pt x="162" y="92"/>
                  </a:lnTo>
                  <a:lnTo>
                    <a:pt x="165" y="92"/>
                  </a:lnTo>
                  <a:lnTo>
                    <a:pt x="165" y="86"/>
                  </a:lnTo>
                  <a:lnTo>
                    <a:pt x="177" y="86"/>
                  </a:lnTo>
                  <a:lnTo>
                    <a:pt x="177" y="79"/>
                  </a:lnTo>
                  <a:lnTo>
                    <a:pt x="165" y="76"/>
                  </a:lnTo>
                  <a:lnTo>
                    <a:pt x="162" y="76"/>
                  </a:lnTo>
                  <a:lnTo>
                    <a:pt x="156" y="79"/>
                  </a:lnTo>
                  <a:lnTo>
                    <a:pt x="165" y="70"/>
                  </a:lnTo>
                  <a:lnTo>
                    <a:pt x="162" y="70"/>
                  </a:lnTo>
                  <a:lnTo>
                    <a:pt x="156" y="67"/>
                  </a:lnTo>
                  <a:lnTo>
                    <a:pt x="156" y="61"/>
                  </a:lnTo>
                  <a:lnTo>
                    <a:pt x="156" y="52"/>
                  </a:lnTo>
                  <a:lnTo>
                    <a:pt x="156" y="46"/>
                  </a:lnTo>
                  <a:lnTo>
                    <a:pt x="162" y="40"/>
                  </a:lnTo>
                  <a:lnTo>
                    <a:pt x="165" y="37"/>
                  </a:lnTo>
                  <a:lnTo>
                    <a:pt x="171" y="40"/>
                  </a:lnTo>
                  <a:lnTo>
                    <a:pt x="171" y="37"/>
                  </a:lnTo>
                  <a:lnTo>
                    <a:pt x="177" y="37"/>
                  </a:lnTo>
                  <a:lnTo>
                    <a:pt x="180" y="31"/>
                  </a:lnTo>
                  <a:lnTo>
                    <a:pt x="180" y="37"/>
                  </a:lnTo>
                  <a:lnTo>
                    <a:pt x="186" y="37"/>
                  </a:lnTo>
                  <a:lnTo>
                    <a:pt x="192" y="31"/>
                  </a:lnTo>
                  <a:lnTo>
                    <a:pt x="195" y="27"/>
                  </a:lnTo>
                  <a:lnTo>
                    <a:pt x="201" y="27"/>
                  </a:lnTo>
                  <a:lnTo>
                    <a:pt x="201" y="21"/>
                  </a:lnTo>
                  <a:lnTo>
                    <a:pt x="205" y="21"/>
                  </a:lnTo>
                  <a:lnTo>
                    <a:pt x="205" y="15"/>
                  </a:lnTo>
                  <a:lnTo>
                    <a:pt x="211" y="15"/>
                  </a:lnTo>
                  <a:lnTo>
                    <a:pt x="217" y="21"/>
                  </a:lnTo>
                  <a:lnTo>
                    <a:pt x="220" y="15"/>
                  </a:lnTo>
                  <a:lnTo>
                    <a:pt x="217" y="12"/>
                  </a:lnTo>
                  <a:lnTo>
                    <a:pt x="220" y="12"/>
                  </a:lnTo>
                  <a:lnTo>
                    <a:pt x="226" y="0"/>
                  </a:lnTo>
                  <a:lnTo>
                    <a:pt x="232" y="12"/>
                  </a:lnTo>
                  <a:lnTo>
                    <a:pt x="235" y="15"/>
                  </a:lnTo>
                  <a:lnTo>
                    <a:pt x="232" y="27"/>
                  </a:lnTo>
                  <a:lnTo>
                    <a:pt x="232" y="31"/>
                  </a:lnTo>
                  <a:lnTo>
                    <a:pt x="232" y="37"/>
                  </a:lnTo>
                  <a:lnTo>
                    <a:pt x="235" y="40"/>
                  </a:lnTo>
                  <a:lnTo>
                    <a:pt x="235" y="46"/>
                  </a:lnTo>
                  <a:lnTo>
                    <a:pt x="232" y="52"/>
                  </a:lnTo>
                  <a:lnTo>
                    <a:pt x="232" y="55"/>
                  </a:lnTo>
                  <a:lnTo>
                    <a:pt x="232" y="67"/>
                  </a:lnTo>
                  <a:lnTo>
                    <a:pt x="232" y="70"/>
                  </a:lnTo>
                  <a:lnTo>
                    <a:pt x="235" y="70"/>
                  </a:lnTo>
                  <a:lnTo>
                    <a:pt x="241" y="76"/>
                  </a:lnTo>
                  <a:lnTo>
                    <a:pt x="247" y="76"/>
                  </a:lnTo>
                  <a:lnTo>
                    <a:pt x="247" y="79"/>
                  </a:lnTo>
                  <a:lnTo>
                    <a:pt x="250" y="86"/>
                  </a:lnTo>
                  <a:lnTo>
                    <a:pt x="250" y="92"/>
                  </a:lnTo>
                  <a:lnTo>
                    <a:pt x="250" y="95"/>
                  </a:lnTo>
                  <a:lnTo>
                    <a:pt x="250" y="101"/>
                  </a:lnTo>
                  <a:lnTo>
                    <a:pt x="250" y="125"/>
                  </a:lnTo>
                  <a:lnTo>
                    <a:pt x="247" y="122"/>
                  </a:lnTo>
                  <a:lnTo>
                    <a:pt x="241" y="122"/>
                  </a:lnTo>
                  <a:lnTo>
                    <a:pt x="235" y="122"/>
                  </a:lnTo>
                  <a:lnTo>
                    <a:pt x="235" y="125"/>
                  </a:lnTo>
                  <a:lnTo>
                    <a:pt x="241" y="125"/>
                  </a:lnTo>
                  <a:lnTo>
                    <a:pt x="250" y="131"/>
                  </a:lnTo>
                  <a:lnTo>
                    <a:pt x="250" y="138"/>
                  </a:lnTo>
                  <a:lnTo>
                    <a:pt x="256" y="141"/>
                  </a:lnTo>
                  <a:lnTo>
                    <a:pt x="256" y="147"/>
                  </a:lnTo>
                  <a:lnTo>
                    <a:pt x="256" y="153"/>
                  </a:lnTo>
                  <a:lnTo>
                    <a:pt x="256" y="156"/>
                  </a:lnTo>
                  <a:lnTo>
                    <a:pt x="250" y="162"/>
                  </a:lnTo>
                  <a:lnTo>
                    <a:pt x="247" y="165"/>
                  </a:lnTo>
                  <a:lnTo>
                    <a:pt x="241" y="165"/>
                  </a:lnTo>
                  <a:lnTo>
                    <a:pt x="241" y="171"/>
                  </a:lnTo>
                  <a:lnTo>
                    <a:pt x="241" y="177"/>
                  </a:lnTo>
                  <a:lnTo>
                    <a:pt x="247" y="180"/>
                  </a:lnTo>
                  <a:lnTo>
                    <a:pt x="250" y="177"/>
                  </a:lnTo>
                  <a:lnTo>
                    <a:pt x="256" y="177"/>
                  </a:lnTo>
                  <a:lnTo>
                    <a:pt x="263" y="171"/>
                  </a:lnTo>
                  <a:lnTo>
                    <a:pt x="266" y="177"/>
                  </a:lnTo>
                  <a:lnTo>
                    <a:pt x="275" y="177"/>
                  </a:lnTo>
                  <a:lnTo>
                    <a:pt x="287" y="180"/>
                  </a:lnTo>
                  <a:lnTo>
                    <a:pt x="293" y="186"/>
                  </a:lnTo>
                  <a:lnTo>
                    <a:pt x="293" y="196"/>
                  </a:lnTo>
                  <a:lnTo>
                    <a:pt x="293" y="202"/>
                  </a:lnTo>
                  <a:lnTo>
                    <a:pt x="287" y="211"/>
                  </a:lnTo>
                  <a:lnTo>
                    <a:pt x="287" y="217"/>
                  </a:lnTo>
                  <a:lnTo>
                    <a:pt x="281" y="220"/>
                  </a:lnTo>
                  <a:lnTo>
                    <a:pt x="275" y="226"/>
                  </a:lnTo>
                  <a:lnTo>
                    <a:pt x="272" y="226"/>
                  </a:lnTo>
                  <a:lnTo>
                    <a:pt x="266" y="226"/>
                  </a:lnTo>
                  <a:lnTo>
                    <a:pt x="266" y="232"/>
                  </a:lnTo>
                  <a:lnTo>
                    <a:pt x="263" y="232"/>
                  </a:lnTo>
                  <a:lnTo>
                    <a:pt x="256" y="232"/>
                  </a:lnTo>
                  <a:lnTo>
                    <a:pt x="250" y="232"/>
                  </a:lnTo>
                  <a:lnTo>
                    <a:pt x="247" y="235"/>
                  </a:lnTo>
                  <a:lnTo>
                    <a:pt x="250" y="235"/>
                  </a:lnTo>
                  <a:lnTo>
                    <a:pt x="250" y="241"/>
                  </a:lnTo>
                  <a:lnTo>
                    <a:pt x="247" y="248"/>
                  </a:lnTo>
                  <a:lnTo>
                    <a:pt x="241" y="241"/>
                  </a:lnTo>
                  <a:lnTo>
                    <a:pt x="235" y="241"/>
                  </a:lnTo>
                  <a:lnTo>
                    <a:pt x="232" y="241"/>
                  </a:lnTo>
                  <a:lnTo>
                    <a:pt x="232" y="248"/>
                  </a:lnTo>
                  <a:lnTo>
                    <a:pt x="235" y="251"/>
                  </a:lnTo>
                  <a:lnTo>
                    <a:pt x="241" y="257"/>
                  </a:lnTo>
                  <a:lnTo>
                    <a:pt x="247" y="257"/>
                  </a:lnTo>
                  <a:lnTo>
                    <a:pt x="250" y="263"/>
                  </a:lnTo>
                  <a:lnTo>
                    <a:pt x="256" y="257"/>
                  </a:lnTo>
                  <a:lnTo>
                    <a:pt x="263" y="257"/>
                  </a:lnTo>
                  <a:lnTo>
                    <a:pt x="266" y="263"/>
                  </a:lnTo>
                  <a:lnTo>
                    <a:pt x="263" y="266"/>
                  </a:lnTo>
                  <a:lnTo>
                    <a:pt x="256" y="272"/>
                  </a:lnTo>
                  <a:lnTo>
                    <a:pt x="250" y="272"/>
                  </a:lnTo>
                  <a:lnTo>
                    <a:pt x="247" y="275"/>
                  </a:lnTo>
                  <a:lnTo>
                    <a:pt x="241" y="281"/>
                  </a:lnTo>
                  <a:lnTo>
                    <a:pt x="235" y="275"/>
                  </a:lnTo>
                  <a:lnTo>
                    <a:pt x="232" y="275"/>
                  </a:lnTo>
                  <a:lnTo>
                    <a:pt x="220" y="281"/>
                  </a:lnTo>
                  <a:lnTo>
                    <a:pt x="217" y="275"/>
                  </a:lnTo>
                  <a:lnTo>
                    <a:pt x="211" y="275"/>
                  </a:lnTo>
                  <a:lnTo>
                    <a:pt x="205" y="272"/>
                  </a:lnTo>
                  <a:lnTo>
                    <a:pt x="201" y="272"/>
                  </a:lnTo>
                  <a:lnTo>
                    <a:pt x="195" y="272"/>
                  </a:lnTo>
                  <a:lnTo>
                    <a:pt x="192" y="272"/>
                  </a:lnTo>
                  <a:lnTo>
                    <a:pt x="180" y="272"/>
                  </a:lnTo>
                  <a:lnTo>
                    <a:pt x="180" y="266"/>
                  </a:lnTo>
                  <a:lnTo>
                    <a:pt x="177" y="266"/>
                  </a:lnTo>
                  <a:lnTo>
                    <a:pt x="171" y="266"/>
                  </a:lnTo>
                  <a:lnTo>
                    <a:pt x="165" y="263"/>
                  </a:lnTo>
                  <a:lnTo>
                    <a:pt x="162" y="257"/>
                  </a:lnTo>
                  <a:lnTo>
                    <a:pt x="156" y="263"/>
                  </a:lnTo>
                  <a:lnTo>
                    <a:pt x="156" y="266"/>
                  </a:lnTo>
                  <a:lnTo>
                    <a:pt x="146" y="266"/>
                  </a:lnTo>
                  <a:lnTo>
                    <a:pt x="140" y="263"/>
                  </a:lnTo>
                  <a:lnTo>
                    <a:pt x="131" y="263"/>
                  </a:lnTo>
                  <a:lnTo>
                    <a:pt x="125" y="266"/>
                  </a:lnTo>
                  <a:lnTo>
                    <a:pt x="122" y="266"/>
                  </a:lnTo>
                  <a:lnTo>
                    <a:pt x="122" y="263"/>
                  </a:lnTo>
                  <a:lnTo>
                    <a:pt x="116" y="257"/>
                  </a:lnTo>
                  <a:lnTo>
                    <a:pt x="110" y="251"/>
                  </a:lnTo>
                  <a:lnTo>
                    <a:pt x="107" y="251"/>
                  </a:lnTo>
                  <a:lnTo>
                    <a:pt x="101" y="251"/>
                  </a:lnTo>
                  <a:lnTo>
                    <a:pt x="95" y="251"/>
                  </a:lnTo>
                  <a:lnTo>
                    <a:pt x="91" y="251"/>
                  </a:lnTo>
                  <a:lnTo>
                    <a:pt x="85" y="248"/>
                  </a:lnTo>
                  <a:lnTo>
                    <a:pt x="79" y="251"/>
                  </a:lnTo>
                  <a:lnTo>
                    <a:pt x="79" y="257"/>
                  </a:lnTo>
                  <a:lnTo>
                    <a:pt x="79" y="263"/>
                  </a:lnTo>
                  <a:lnTo>
                    <a:pt x="76" y="266"/>
                  </a:lnTo>
                  <a:lnTo>
                    <a:pt x="67" y="266"/>
                  </a:lnTo>
                  <a:lnTo>
                    <a:pt x="61" y="263"/>
                  </a:lnTo>
                  <a:lnTo>
                    <a:pt x="61" y="257"/>
                  </a:lnTo>
                  <a:lnTo>
                    <a:pt x="52" y="257"/>
                  </a:lnTo>
                  <a:lnTo>
                    <a:pt x="40" y="251"/>
                  </a:lnTo>
                  <a:lnTo>
                    <a:pt x="30" y="257"/>
                  </a:lnTo>
                  <a:lnTo>
                    <a:pt x="24" y="263"/>
                  </a:lnTo>
                  <a:lnTo>
                    <a:pt x="24" y="257"/>
                  </a:lnTo>
                  <a:lnTo>
                    <a:pt x="21" y="257"/>
                  </a:lnTo>
                  <a:lnTo>
                    <a:pt x="21" y="263"/>
                  </a:lnTo>
                  <a:lnTo>
                    <a:pt x="15" y="263"/>
                  </a:lnTo>
                  <a:lnTo>
                    <a:pt x="9" y="263"/>
                  </a:lnTo>
                  <a:lnTo>
                    <a:pt x="9" y="251"/>
                  </a:lnTo>
                  <a:lnTo>
                    <a:pt x="6" y="251"/>
                  </a:lnTo>
                  <a:lnTo>
                    <a:pt x="0" y="251"/>
                  </a:lnTo>
                  <a:lnTo>
                    <a:pt x="9" y="251"/>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9" name="Freeform 78">
              <a:extLst>
                <a:ext uri="{FF2B5EF4-FFF2-40B4-BE49-F238E27FC236}">
                  <a16:creationId xmlns:a16="http://schemas.microsoft.com/office/drawing/2014/main" id="{91BF296B-B482-45CD-8918-D67A68C4A056}"/>
                </a:ext>
              </a:extLst>
            </p:cNvPr>
            <p:cNvSpPr>
              <a:spLocks/>
            </p:cNvSpPr>
            <p:nvPr/>
          </p:nvSpPr>
          <p:spPr bwMode="auto">
            <a:xfrm>
              <a:off x="818994" y="2477454"/>
              <a:ext cx="465138" cy="446088"/>
            </a:xfrm>
            <a:custGeom>
              <a:avLst/>
              <a:gdLst>
                <a:gd name="T0" fmla="*/ 24 w 293"/>
                <a:gd name="T1" fmla="*/ 241 h 281"/>
                <a:gd name="T2" fmla="*/ 55 w 293"/>
                <a:gd name="T3" fmla="*/ 220 h 281"/>
                <a:gd name="T4" fmla="*/ 67 w 293"/>
                <a:gd name="T5" fmla="*/ 217 h 281"/>
                <a:gd name="T6" fmla="*/ 79 w 293"/>
                <a:gd name="T7" fmla="*/ 220 h 281"/>
                <a:gd name="T8" fmla="*/ 101 w 293"/>
                <a:gd name="T9" fmla="*/ 226 h 281"/>
                <a:gd name="T10" fmla="*/ 122 w 293"/>
                <a:gd name="T11" fmla="*/ 217 h 281"/>
                <a:gd name="T12" fmla="*/ 140 w 293"/>
                <a:gd name="T13" fmla="*/ 205 h 281"/>
                <a:gd name="T14" fmla="*/ 131 w 293"/>
                <a:gd name="T15" fmla="*/ 202 h 281"/>
                <a:gd name="T16" fmla="*/ 125 w 293"/>
                <a:gd name="T17" fmla="*/ 180 h 281"/>
                <a:gd name="T18" fmla="*/ 137 w 293"/>
                <a:gd name="T19" fmla="*/ 165 h 281"/>
                <a:gd name="T20" fmla="*/ 146 w 293"/>
                <a:gd name="T21" fmla="*/ 147 h 281"/>
                <a:gd name="T22" fmla="*/ 146 w 293"/>
                <a:gd name="T23" fmla="*/ 125 h 281"/>
                <a:gd name="T24" fmla="*/ 162 w 293"/>
                <a:gd name="T25" fmla="*/ 122 h 281"/>
                <a:gd name="T26" fmla="*/ 150 w 293"/>
                <a:gd name="T27" fmla="*/ 110 h 281"/>
                <a:gd name="T28" fmla="*/ 162 w 293"/>
                <a:gd name="T29" fmla="*/ 95 h 281"/>
                <a:gd name="T30" fmla="*/ 177 w 293"/>
                <a:gd name="T31" fmla="*/ 86 h 281"/>
                <a:gd name="T32" fmla="*/ 156 w 293"/>
                <a:gd name="T33" fmla="*/ 79 h 281"/>
                <a:gd name="T34" fmla="*/ 156 w 293"/>
                <a:gd name="T35" fmla="*/ 61 h 281"/>
                <a:gd name="T36" fmla="*/ 165 w 293"/>
                <a:gd name="T37" fmla="*/ 37 h 281"/>
                <a:gd name="T38" fmla="*/ 180 w 293"/>
                <a:gd name="T39" fmla="*/ 31 h 281"/>
                <a:gd name="T40" fmla="*/ 195 w 293"/>
                <a:gd name="T41" fmla="*/ 27 h 281"/>
                <a:gd name="T42" fmla="*/ 205 w 293"/>
                <a:gd name="T43" fmla="*/ 15 h 281"/>
                <a:gd name="T44" fmla="*/ 217 w 293"/>
                <a:gd name="T45" fmla="*/ 12 h 281"/>
                <a:gd name="T46" fmla="*/ 235 w 293"/>
                <a:gd name="T47" fmla="*/ 15 h 281"/>
                <a:gd name="T48" fmla="*/ 235 w 293"/>
                <a:gd name="T49" fmla="*/ 40 h 281"/>
                <a:gd name="T50" fmla="*/ 232 w 293"/>
                <a:gd name="T51" fmla="*/ 67 h 281"/>
                <a:gd name="T52" fmla="*/ 247 w 293"/>
                <a:gd name="T53" fmla="*/ 76 h 281"/>
                <a:gd name="T54" fmla="*/ 250 w 293"/>
                <a:gd name="T55" fmla="*/ 95 h 281"/>
                <a:gd name="T56" fmla="*/ 241 w 293"/>
                <a:gd name="T57" fmla="*/ 122 h 281"/>
                <a:gd name="T58" fmla="*/ 250 w 293"/>
                <a:gd name="T59" fmla="*/ 131 h 281"/>
                <a:gd name="T60" fmla="*/ 256 w 293"/>
                <a:gd name="T61" fmla="*/ 153 h 281"/>
                <a:gd name="T62" fmla="*/ 241 w 293"/>
                <a:gd name="T63" fmla="*/ 165 h 281"/>
                <a:gd name="T64" fmla="*/ 250 w 293"/>
                <a:gd name="T65" fmla="*/ 177 h 281"/>
                <a:gd name="T66" fmla="*/ 275 w 293"/>
                <a:gd name="T67" fmla="*/ 177 h 281"/>
                <a:gd name="T68" fmla="*/ 293 w 293"/>
                <a:gd name="T69" fmla="*/ 202 h 281"/>
                <a:gd name="T70" fmla="*/ 275 w 293"/>
                <a:gd name="T71" fmla="*/ 226 h 281"/>
                <a:gd name="T72" fmla="*/ 263 w 293"/>
                <a:gd name="T73" fmla="*/ 232 h 281"/>
                <a:gd name="T74" fmla="*/ 250 w 293"/>
                <a:gd name="T75" fmla="*/ 235 h 281"/>
                <a:gd name="T76" fmla="*/ 235 w 293"/>
                <a:gd name="T77" fmla="*/ 241 h 281"/>
                <a:gd name="T78" fmla="*/ 241 w 293"/>
                <a:gd name="T79" fmla="*/ 257 h 281"/>
                <a:gd name="T80" fmla="*/ 263 w 293"/>
                <a:gd name="T81" fmla="*/ 257 h 281"/>
                <a:gd name="T82" fmla="*/ 250 w 293"/>
                <a:gd name="T83" fmla="*/ 272 h 281"/>
                <a:gd name="T84" fmla="*/ 232 w 293"/>
                <a:gd name="T85" fmla="*/ 275 h 281"/>
                <a:gd name="T86" fmla="*/ 205 w 293"/>
                <a:gd name="T87" fmla="*/ 272 h 281"/>
                <a:gd name="T88" fmla="*/ 180 w 293"/>
                <a:gd name="T89" fmla="*/ 272 h 281"/>
                <a:gd name="T90" fmla="*/ 165 w 293"/>
                <a:gd name="T91" fmla="*/ 263 h 281"/>
                <a:gd name="T92" fmla="*/ 146 w 293"/>
                <a:gd name="T93" fmla="*/ 266 h 281"/>
                <a:gd name="T94" fmla="*/ 122 w 293"/>
                <a:gd name="T95" fmla="*/ 266 h 281"/>
                <a:gd name="T96" fmla="*/ 107 w 293"/>
                <a:gd name="T97" fmla="*/ 251 h 281"/>
                <a:gd name="T98" fmla="*/ 85 w 293"/>
                <a:gd name="T99" fmla="*/ 248 h 281"/>
                <a:gd name="T100" fmla="*/ 76 w 293"/>
                <a:gd name="T101" fmla="*/ 266 h 281"/>
                <a:gd name="T102" fmla="*/ 52 w 293"/>
                <a:gd name="T103" fmla="*/ 257 h 281"/>
                <a:gd name="T104" fmla="*/ 24 w 293"/>
                <a:gd name="T105" fmla="*/ 257 h 281"/>
                <a:gd name="T106" fmla="*/ 9 w 293"/>
                <a:gd name="T107" fmla="*/ 263 h 281"/>
                <a:gd name="T108" fmla="*/ 9 w 293"/>
                <a:gd name="T109" fmla="*/ 25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3" h="281">
                  <a:moveTo>
                    <a:pt x="9" y="251"/>
                  </a:moveTo>
                  <a:lnTo>
                    <a:pt x="21" y="248"/>
                  </a:lnTo>
                  <a:lnTo>
                    <a:pt x="24" y="248"/>
                  </a:lnTo>
                  <a:lnTo>
                    <a:pt x="24" y="241"/>
                  </a:lnTo>
                  <a:lnTo>
                    <a:pt x="40" y="235"/>
                  </a:lnTo>
                  <a:lnTo>
                    <a:pt x="52" y="235"/>
                  </a:lnTo>
                  <a:lnTo>
                    <a:pt x="55" y="226"/>
                  </a:lnTo>
                  <a:lnTo>
                    <a:pt x="55" y="220"/>
                  </a:lnTo>
                  <a:lnTo>
                    <a:pt x="61" y="220"/>
                  </a:lnTo>
                  <a:lnTo>
                    <a:pt x="67" y="226"/>
                  </a:lnTo>
                  <a:lnTo>
                    <a:pt x="70" y="220"/>
                  </a:lnTo>
                  <a:lnTo>
                    <a:pt x="67" y="217"/>
                  </a:lnTo>
                  <a:lnTo>
                    <a:pt x="70" y="217"/>
                  </a:lnTo>
                  <a:lnTo>
                    <a:pt x="76" y="217"/>
                  </a:lnTo>
                  <a:lnTo>
                    <a:pt x="79" y="217"/>
                  </a:lnTo>
                  <a:lnTo>
                    <a:pt x="79" y="220"/>
                  </a:lnTo>
                  <a:lnTo>
                    <a:pt x="85" y="220"/>
                  </a:lnTo>
                  <a:lnTo>
                    <a:pt x="91" y="226"/>
                  </a:lnTo>
                  <a:lnTo>
                    <a:pt x="95" y="226"/>
                  </a:lnTo>
                  <a:lnTo>
                    <a:pt x="101" y="226"/>
                  </a:lnTo>
                  <a:lnTo>
                    <a:pt x="110" y="226"/>
                  </a:lnTo>
                  <a:lnTo>
                    <a:pt x="116" y="226"/>
                  </a:lnTo>
                  <a:lnTo>
                    <a:pt x="116" y="220"/>
                  </a:lnTo>
                  <a:lnTo>
                    <a:pt x="122" y="217"/>
                  </a:lnTo>
                  <a:lnTo>
                    <a:pt x="125" y="217"/>
                  </a:lnTo>
                  <a:lnTo>
                    <a:pt x="131" y="217"/>
                  </a:lnTo>
                  <a:lnTo>
                    <a:pt x="137" y="211"/>
                  </a:lnTo>
                  <a:lnTo>
                    <a:pt x="140" y="205"/>
                  </a:lnTo>
                  <a:lnTo>
                    <a:pt x="137" y="205"/>
                  </a:lnTo>
                  <a:lnTo>
                    <a:pt x="125" y="205"/>
                  </a:lnTo>
                  <a:lnTo>
                    <a:pt x="125" y="202"/>
                  </a:lnTo>
                  <a:lnTo>
                    <a:pt x="131" y="202"/>
                  </a:lnTo>
                  <a:lnTo>
                    <a:pt x="131" y="193"/>
                  </a:lnTo>
                  <a:lnTo>
                    <a:pt x="125" y="193"/>
                  </a:lnTo>
                  <a:lnTo>
                    <a:pt x="125" y="186"/>
                  </a:lnTo>
                  <a:lnTo>
                    <a:pt x="125" y="180"/>
                  </a:lnTo>
                  <a:lnTo>
                    <a:pt x="131" y="177"/>
                  </a:lnTo>
                  <a:lnTo>
                    <a:pt x="137" y="165"/>
                  </a:lnTo>
                  <a:lnTo>
                    <a:pt x="131" y="165"/>
                  </a:lnTo>
                  <a:lnTo>
                    <a:pt x="137" y="165"/>
                  </a:lnTo>
                  <a:lnTo>
                    <a:pt x="140" y="162"/>
                  </a:lnTo>
                  <a:lnTo>
                    <a:pt x="140" y="156"/>
                  </a:lnTo>
                  <a:lnTo>
                    <a:pt x="140" y="153"/>
                  </a:lnTo>
                  <a:lnTo>
                    <a:pt x="146" y="147"/>
                  </a:lnTo>
                  <a:lnTo>
                    <a:pt x="150" y="141"/>
                  </a:lnTo>
                  <a:lnTo>
                    <a:pt x="150" y="138"/>
                  </a:lnTo>
                  <a:lnTo>
                    <a:pt x="146" y="131"/>
                  </a:lnTo>
                  <a:lnTo>
                    <a:pt x="146" y="125"/>
                  </a:lnTo>
                  <a:lnTo>
                    <a:pt x="150" y="122"/>
                  </a:lnTo>
                  <a:lnTo>
                    <a:pt x="150" y="125"/>
                  </a:lnTo>
                  <a:lnTo>
                    <a:pt x="156" y="125"/>
                  </a:lnTo>
                  <a:lnTo>
                    <a:pt x="162" y="122"/>
                  </a:lnTo>
                  <a:lnTo>
                    <a:pt x="156" y="122"/>
                  </a:lnTo>
                  <a:lnTo>
                    <a:pt x="156" y="116"/>
                  </a:lnTo>
                  <a:lnTo>
                    <a:pt x="156" y="110"/>
                  </a:lnTo>
                  <a:lnTo>
                    <a:pt x="150" y="110"/>
                  </a:lnTo>
                  <a:lnTo>
                    <a:pt x="150" y="107"/>
                  </a:lnTo>
                  <a:lnTo>
                    <a:pt x="156" y="101"/>
                  </a:lnTo>
                  <a:lnTo>
                    <a:pt x="162" y="101"/>
                  </a:lnTo>
                  <a:lnTo>
                    <a:pt x="162" y="95"/>
                  </a:lnTo>
                  <a:lnTo>
                    <a:pt x="162" y="92"/>
                  </a:lnTo>
                  <a:lnTo>
                    <a:pt x="165" y="92"/>
                  </a:lnTo>
                  <a:lnTo>
                    <a:pt x="165" y="86"/>
                  </a:lnTo>
                  <a:lnTo>
                    <a:pt x="177" y="86"/>
                  </a:lnTo>
                  <a:lnTo>
                    <a:pt x="177" y="79"/>
                  </a:lnTo>
                  <a:lnTo>
                    <a:pt x="165" y="76"/>
                  </a:lnTo>
                  <a:lnTo>
                    <a:pt x="162" y="76"/>
                  </a:lnTo>
                  <a:lnTo>
                    <a:pt x="156" y="79"/>
                  </a:lnTo>
                  <a:lnTo>
                    <a:pt x="165" y="70"/>
                  </a:lnTo>
                  <a:lnTo>
                    <a:pt x="162" y="70"/>
                  </a:lnTo>
                  <a:lnTo>
                    <a:pt x="156" y="67"/>
                  </a:lnTo>
                  <a:lnTo>
                    <a:pt x="156" y="61"/>
                  </a:lnTo>
                  <a:lnTo>
                    <a:pt x="156" y="52"/>
                  </a:lnTo>
                  <a:lnTo>
                    <a:pt x="156" y="46"/>
                  </a:lnTo>
                  <a:lnTo>
                    <a:pt x="162" y="40"/>
                  </a:lnTo>
                  <a:lnTo>
                    <a:pt x="165" y="37"/>
                  </a:lnTo>
                  <a:lnTo>
                    <a:pt x="171" y="40"/>
                  </a:lnTo>
                  <a:lnTo>
                    <a:pt x="171" y="37"/>
                  </a:lnTo>
                  <a:lnTo>
                    <a:pt x="177" y="37"/>
                  </a:lnTo>
                  <a:lnTo>
                    <a:pt x="180" y="31"/>
                  </a:lnTo>
                  <a:lnTo>
                    <a:pt x="180" y="37"/>
                  </a:lnTo>
                  <a:lnTo>
                    <a:pt x="186" y="37"/>
                  </a:lnTo>
                  <a:lnTo>
                    <a:pt x="192" y="31"/>
                  </a:lnTo>
                  <a:lnTo>
                    <a:pt x="195" y="27"/>
                  </a:lnTo>
                  <a:lnTo>
                    <a:pt x="201" y="27"/>
                  </a:lnTo>
                  <a:lnTo>
                    <a:pt x="201" y="21"/>
                  </a:lnTo>
                  <a:lnTo>
                    <a:pt x="205" y="21"/>
                  </a:lnTo>
                  <a:lnTo>
                    <a:pt x="205" y="15"/>
                  </a:lnTo>
                  <a:lnTo>
                    <a:pt x="211" y="15"/>
                  </a:lnTo>
                  <a:lnTo>
                    <a:pt x="217" y="21"/>
                  </a:lnTo>
                  <a:lnTo>
                    <a:pt x="220" y="15"/>
                  </a:lnTo>
                  <a:lnTo>
                    <a:pt x="217" y="12"/>
                  </a:lnTo>
                  <a:lnTo>
                    <a:pt x="220" y="12"/>
                  </a:lnTo>
                  <a:lnTo>
                    <a:pt x="226" y="0"/>
                  </a:lnTo>
                  <a:lnTo>
                    <a:pt x="232" y="12"/>
                  </a:lnTo>
                  <a:lnTo>
                    <a:pt x="235" y="15"/>
                  </a:lnTo>
                  <a:lnTo>
                    <a:pt x="232" y="27"/>
                  </a:lnTo>
                  <a:lnTo>
                    <a:pt x="232" y="31"/>
                  </a:lnTo>
                  <a:lnTo>
                    <a:pt x="232" y="37"/>
                  </a:lnTo>
                  <a:lnTo>
                    <a:pt x="235" y="40"/>
                  </a:lnTo>
                  <a:lnTo>
                    <a:pt x="235" y="46"/>
                  </a:lnTo>
                  <a:lnTo>
                    <a:pt x="232" y="52"/>
                  </a:lnTo>
                  <a:lnTo>
                    <a:pt x="232" y="55"/>
                  </a:lnTo>
                  <a:lnTo>
                    <a:pt x="232" y="67"/>
                  </a:lnTo>
                  <a:lnTo>
                    <a:pt x="232" y="70"/>
                  </a:lnTo>
                  <a:lnTo>
                    <a:pt x="235" y="70"/>
                  </a:lnTo>
                  <a:lnTo>
                    <a:pt x="241" y="76"/>
                  </a:lnTo>
                  <a:lnTo>
                    <a:pt x="247" y="76"/>
                  </a:lnTo>
                  <a:lnTo>
                    <a:pt x="247" y="79"/>
                  </a:lnTo>
                  <a:lnTo>
                    <a:pt x="250" y="86"/>
                  </a:lnTo>
                  <a:lnTo>
                    <a:pt x="250" y="92"/>
                  </a:lnTo>
                  <a:lnTo>
                    <a:pt x="250" y="95"/>
                  </a:lnTo>
                  <a:lnTo>
                    <a:pt x="250" y="101"/>
                  </a:lnTo>
                  <a:lnTo>
                    <a:pt x="250" y="125"/>
                  </a:lnTo>
                  <a:lnTo>
                    <a:pt x="247" y="122"/>
                  </a:lnTo>
                  <a:lnTo>
                    <a:pt x="241" y="122"/>
                  </a:lnTo>
                  <a:lnTo>
                    <a:pt x="235" y="122"/>
                  </a:lnTo>
                  <a:lnTo>
                    <a:pt x="235" y="125"/>
                  </a:lnTo>
                  <a:lnTo>
                    <a:pt x="241" y="125"/>
                  </a:lnTo>
                  <a:lnTo>
                    <a:pt x="250" y="131"/>
                  </a:lnTo>
                  <a:lnTo>
                    <a:pt x="250" y="138"/>
                  </a:lnTo>
                  <a:lnTo>
                    <a:pt x="256" y="141"/>
                  </a:lnTo>
                  <a:lnTo>
                    <a:pt x="256" y="147"/>
                  </a:lnTo>
                  <a:lnTo>
                    <a:pt x="256" y="153"/>
                  </a:lnTo>
                  <a:lnTo>
                    <a:pt x="256" y="156"/>
                  </a:lnTo>
                  <a:lnTo>
                    <a:pt x="250" y="162"/>
                  </a:lnTo>
                  <a:lnTo>
                    <a:pt x="247" y="165"/>
                  </a:lnTo>
                  <a:lnTo>
                    <a:pt x="241" y="165"/>
                  </a:lnTo>
                  <a:lnTo>
                    <a:pt x="241" y="171"/>
                  </a:lnTo>
                  <a:lnTo>
                    <a:pt x="241" y="177"/>
                  </a:lnTo>
                  <a:lnTo>
                    <a:pt x="247" y="180"/>
                  </a:lnTo>
                  <a:lnTo>
                    <a:pt x="250" y="177"/>
                  </a:lnTo>
                  <a:lnTo>
                    <a:pt x="256" y="177"/>
                  </a:lnTo>
                  <a:lnTo>
                    <a:pt x="263" y="171"/>
                  </a:lnTo>
                  <a:lnTo>
                    <a:pt x="266" y="177"/>
                  </a:lnTo>
                  <a:lnTo>
                    <a:pt x="275" y="177"/>
                  </a:lnTo>
                  <a:lnTo>
                    <a:pt x="287" y="180"/>
                  </a:lnTo>
                  <a:lnTo>
                    <a:pt x="293" y="186"/>
                  </a:lnTo>
                  <a:lnTo>
                    <a:pt x="293" y="196"/>
                  </a:lnTo>
                  <a:lnTo>
                    <a:pt x="293" y="202"/>
                  </a:lnTo>
                  <a:lnTo>
                    <a:pt x="287" y="211"/>
                  </a:lnTo>
                  <a:lnTo>
                    <a:pt x="287" y="217"/>
                  </a:lnTo>
                  <a:lnTo>
                    <a:pt x="281" y="220"/>
                  </a:lnTo>
                  <a:lnTo>
                    <a:pt x="275" y="226"/>
                  </a:lnTo>
                  <a:lnTo>
                    <a:pt x="272" y="226"/>
                  </a:lnTo>
                  <a:lnTo>
                    <a:pt x="266" y="226"/>
                  </a:lnTo>
                  <a:lnTo>
                    <a:pt x="266" y="232"/>
                  </a:lnTo>
                  <a:lnTo>
                    <a:pt x="263" y="232"/>
                  </a:lnTo>
                  <a:lnTo>
                    <a:pt x="256" y="232"/>
                  </a:lnTo>
                  <a:lnTo>
                    <a:pt x="250" y="232"/>
                  </a:lnTo>
                  <a:lnTo>
                    <a:pt x="247" y="235"/>
                  </a:lnTo>
                  <a:lnTo>
                    <a:pt x="250" y="235"/>
                  </a:lnTo>
                  <a:lnTo>
                    <a:pt x="250" y="241"/>
                  </a:lnTo>
                  <a:lnTo>
                    <a:pt x="247" y="248"/>
                  </a:lnTo>
                  <a:lnTo>
                    <a:pt x="241" y="241"/>
                  </a:lnTo>
                  <a:lnTo>
                    <a:pt x="235" y="241"/>
                  </a:lnTo>
                  <a:lnTo>
                    <a:pt x="232" y="241"/>
                  </a:lnTo>
                  <a:lnTo>
                    <a:pt x="232" y="248"/>
                  </a:lnTo>
                  <a:lnTo>
                    <a:pt x="235" y="251"/>
                  </a:lnTo>
                  <a:lnTo>
                    <a:pt x="241" y="257"/>
                  </a:lnTo>
                  <a:lnTo>
                    <a:pt x="247" y="257"/>
                  </a:lnTo>
                  <a:lnTo>
                    <a:pt x="250" y="263"/>
                  </a:lnTo>
                  <a:lnTo>
                    <a:pt x="256" y="257"/>
                  </a:lnTo>
                  <a:lnTo>
                    <a:pt x="263" y="257"/>
                  </a:lnTo>
                  <a:lnTo>
                    <a:pt x="266" y="263"/>
                  </a:lnTo>
                  <a:lnTo>
                    <a:pt x="263" y="266"/>
                  </a:lnTo>
                  <a:lnTo>
                    <a:pt x="256" y="272"/>
                  </a:lnTo>
                  <a:lnTo>
                    <a:pt x="250" y="272"/>
                  </a:lnTo>
                  <a:lnTo>
                    <a:pt x="247" y="275"/>
                  </a:lnTo>
                  <a:lnTo>
                    <a:pt x="241" y="281"/>
                  </a:lnTo>
                  <a:lnTo>
                    <a:pt x="235" y="275"/>
                  </a:lnTo>
                  <a:lnTo>
                    <a:pt x="232" y="275"/>
                  </a:lnTo>
                  <a:lnTo>
                    <a:pt x="220" y="281"/>
                  </a:lnTo>
                  <a:lnTo>
                    <a:pt x="217" y="275"/>
                  </a:lnTo>
                  <a:lnTo>
                    <a:pt x="211" y="275"/>
                  </a:lnTo>
                  <a:lnTo>
                    <a:pt x="205" y="272"/>
                  </a:lnTo>
                  <a:lnTo>
                    <a:pt x="201" y="272"/>
                  </a:lnTo>
                  <a:lnTo>
                    <a:pt x="195" y="272"/>
                  </a:lnTo>
                  <a:lnTo>
                    <a:pt x="192" y="272"/>
                  </a:lnTo>
                  <a:lnTo>
                    <a:pt x="180" y="272"/>
                  </a:lnTo>
                  <a:lnTo>
                    <a:pt x="180" y="266"/>
                  </a:lnTo>
                  <a:lnTo>
                    <a:pt x="177" y="266"/>
                  </a:lnTo>
                  <a:lnTo>
                    <a:pt x="171" y="266"/>
                  </a:lnTo>
                  <a:lnTo>
                    <a:pt x="165" y="263"/>
                  </a:lnTo>
                  <a:lnTo>
                    <a:pt x="162" y="257"/>
                  </a:lnTo>
                  <a:lnTo>
                    <a:pt x="156" y="263"/>
                  </a:lnTo>
                  <a:lnTo>
                    <a:pt x="156" y="266"/>
                  </a:lnTo>
                  <a:lnTo>
                    <a:pt x="146" y="266"/>
                  </a:lnTo>
                  <a:lnTo>
                    <a:pt x="140" y="263"/>
                  </a:lnTo>
                  <a:lnTo>
                    <a:pt x="131" y="263"/>
                  </a:lnTo>
                  <a:lnTo>
                    <a:pt x="125" y="266"/>
                  </a:lnTo>
                  <a:lnTo>
                    <a:pt x="122" y="266"/>
                  </a:lnTo>
                  <a:lnTo>
                    <a:pt x="122" y="263"/>
                  </a:lnTo>
                  <a:lnTo>
                    <a:pt x="116" y="257"/>
                  </a:lnTo>
                  <a:lnTo>
                    <a:pt x="110" y="251"/>
                  </a:lnTo>
                  <a:lnTo>
                    <a:pt x="107" y="251"/>
                  </a:lnTo>
                  <a:lnTo>
                    <a:pt x="101" y="251"/>
                  </a:lnTo>
                  <a:lnTo>
                    <a:pt x="95" y="251"/>
                  </a:lnTo>
                  <a:lnTo>
                    <a:pt x="91" y="251"/>
                  </a:lnTo>
                  <a:lnTo>
                    <a:pt x="85" y="248"/>
                  </a:lnTo>
                  <a:lnTo>
                    <a:pt x="79" y="251"/>
                  </a:lnTo>
                  <a:lnTo>
                    <a:pt x="79" y="257"/>
                  </a:lnTo>
                  <a:lnTo>
                    <a:pt x="79" y="263"/>
                  </a:lnTo>
                  <a:lnTo>
                    <a:pt x="76" y="266"/>
                  </a:lnTo>
                  <a:lnTo>
                    <a:pt x="67" y="266"/>
                  </a:lnTo>
                  <a:lnTo>
                    <a:pt x="61" y="263"/>
                  </a:lnTo>
                  <a:lnTo>
                    <a:pt x="61" y="257"/>
                  </a:lnTo>
                  <a:lnTo>
                    <a:pt x="52" y="257"/>
                  </a:lnTo>
                  <a:lnTo>
                    <a:pt x="40" y="251"/>
                  </a:lnTo>
                  <a:lnTo>
                    <a:pt x="30" y="257"/>
                  </a:lnTo>
                  <a:lnTo>
                    <a:pt x="24" y="263"/>
                  </a:lnTo>
                  <a:lnTo>
                    <a:pt x="24" y="257"/>
                  </a:lnTo>
                  <a:lnTo>
                    <a:pt x="21" y="257"/>
                  </a:lnTo>
                  <a:lnTo>
                    <a:pt x="21" y="263"/>
                  </a:lnTo>
                  <a:lnTo>
                    <a:pt x="15" y="263"/>
                  </a:lnTo>
                  <a:lnTo>
                    <a:pt x="9" y="263"/>
                  </a:lnTo>
                  <a:lnTo>
                    <a:pt x="9" y="251"/>
                  </a:lnTo>
                  <a:lnTo>
                    <a:pt x="6" y="251"/>
                  </a:lnTo>
                  <a:lnTo>
                    <a:pt x="0" y="251"/>
                  </a:lnTo>
                  <a:lnTo>
                    <a:pt x="9" y="251"/>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0" name="Freeform 79">
              <a:extLst>
                <a:ext uri="{FF2B5EF4-FFF2-40B4-BE49-F238E27FC236}">
                  <a16:creationId xmlns:a16="http://schemas.microsoft.com/office/drawing/2014/main" id="{EA267135-DE6C-48A3-9C20-0D1A74882477}"/>
                </a:ext>
              </a:extLst>
            </p:cNvPr>
            <p:cNvSpPr>
              <a:spLocks/>
            </p:cNvSpPr>
            <p:nvPr/>
          </p:nvSpPr>
          <p:spPr bwMode="auto">
            <a:xfrm>
              <a:off x="892019" y="2656841"/>
              <a:ext cx="169863" cy="155575"/>
            </a:xfrm>
            <a:custGeom>
              <a:avLst/>
              <a:gdLst>
                <a:gd name="T0" fmla="*/ 97 w 107"/>
                <a:gd name="T1" fmla="*/ 9 h 98"/>
                <a:gd name="T2" fmla="*/ 91 w 107"/>
                <a:gd name="T3" fmla="*/ 3 h 98"/>
                <a:gd name="T4" fmla="*/ 85 w 107"/>
                <a:gd name="T5" fmla="*/ 0 h 98"/>
                <a:gd name="T6" fmla="*/ 67 w 107"/>
                <a:gd name="T7" fmla="*/ 3 h 98"/>
                <a:gd name="T8" fmla="*/ 52 w 107"/>
                <a:gd name="T9" fmla="*/ 9 h 98"/>
                <a:gd name="T10" fmla="*/ 42 w 107"/>
                <a:gd name="T11" fmla="*/ 15 h 98"/>
                <a:gd name="T12" fmla="*/ 45 w 107"/>
                <a:gd name="T13" fmla="*/ 18 h 98"/>
                <a:gd name="T14" fmla="*/ 58 w 107"/>
                <a:gd name="T15" fmla="*/ 18 h 98"/>
                <a:gd name="T16" fmla="*/ 67 w 107"/>
                <a:gd name="T17" fmla="*/ 15 h 98"/>
                <a:gd name="T18" fmla="*/ 61 w 107"/>
                <a:gd name="T19" fmla="*/ 25 h 98"/>
                <a:gd name="T20" fmla="*/ 61 w 107"/>
                <a:gd name="T21" fmla="*/ 34 h 98"/>
                <a:gd name="T22" fmla="*/ 61 w 107"/>
                <a:gd name="T23" fmla="*/ 40 h 98"/>
                <a:gd name="T24" fmla="*/ 52 w 107"/>
                <a:gd name="T25" fmla="*/ 43 h 98"/>
                <a:gd name="T26" fmla="*/ 42 w 107"/>
                <a:gd name="T27" fmla="*/ 55 h 98"/>
                <a:gd name="T28" fmla="*/ 30 w 107"/>
                <a:gd name="T29" fmla="*/ 55 h 98"/>
                <a:gd name="T30" fmla="*/ 21 w 107"/>
                <a:gd name="T31" fmla="*/ 55 h 98"/>
                <a:gd name="T32" fmla="*/ 12 w 107"/>
                <a:gd name="T33" fmla="*/ 49 h 98"/>
                <a:gd name="T34" fmla="*/ 6 w 107"/>
                <a:gd name="T35" fmla="*/ 58 h 98"/>
                <a:gd name="T36" fmla="*/ 12 w 107"/>
                <a:gd name="T37" fmla="*/ 64 h 98"/>
                <a:gd name="T38" fmla="*/ 15 w 107"/>
                <a:gd name="T39" fmla="*/ 70 h 98"/>
                <a:gd name="T40" fmla="*/ 12 w 107"/>
                <a:gd name="T41" fmla="*/ 73 h 98"/>
                <a:gd name="T42" fmla="*/ 27 w 107"/>
                <a:gd name="T43" fmla="*/ 70 h 98"/>
                <a:gd name="T44" fmla="*/ 36 w 107"/>
                <a:gd name="T45" fmla="*/ 70 h 98"/>
                <a:gd name="T46" fmla="*/ 36 w 107"/>
                <a:gd name="T47" fmla="*/ 80 h 98"/>
                <a:gd name="T48" fmla="*/ 36 w 107"/>
                <a:gd name="T49" fmla="*/ 80 h 98"/>
                <a:gd name="T50" fmla="*/ 45 w 107"/>
                <a:gd name="T51" fmla="*/ 83 h 98"/>
                <a:gd name="T52" fmla="*/ 45 w 107"/>
                <a:gd name="T53" fmla="*/ 89 h 98"/>
                <a:gd name="T54" fmla="*/ 58 w 107"/>
                <a:gd name="T55" fmla="*/ 98 h 98"/>
                <a:gd name="T56" fmla="*/ 70 w 107"/>
                <a:gd name="T57" fmla="*/ 98 h 98"/>
                <a:gd name="T58" fmla="*/ 82 w 107"/>
                <a:gd name="T59" fmla="*/ 95 h 98"/>
                <a:gd name="T60" fmla="*/ 85 w 107"/>
                <a:gd name="T61" fmla="*/ 89 h 98"/>
                <a:gd name="T62" fmla="*/ 82 w 107"/>
                <a:gd name="T63" fmla="*/ 80 h 98"/>
                <a:gd name="T64" fmla="*/ 82 w 107"/>
                <a:gd name="T65" fmla="*/ 70 h 98"/>
                <a:gd name="T66" fmla="*/ 91 w 107"/>
                <a:gd name="T67" fmla="*/ 55 h 98"/>
                <a:gd name="T68" fmla="*/ 91 w 107"/>
                <a:gd name="T69" fmla="*/ 55 h 98"/>
                <a:gd name="T70" fmla="*/ 97 w 107"/>
                <a:gd name="T71" fmla="*/ 43 h 98"/>
                <a:gd name="T72" fmla="*/ 100 w 107"/>
                <a:gd name="T73" fmla="*/ 34 h 98"/>
                <a:gd name="T74" fmla="*/ 107 w 107"/>
                <a:gd name="T75" fmla="*/ 25 h 98"/>
                <a:gd name="T76" fmla="*/ 100 w 107"/>
                <a:gd name="T77" fmla="*/ 1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98">
                  <a:moveTo>
                    <a:pt x="100" y="15"/>
                  </a:moveTo>
                  <a:lnTo>
                    <a:pt x="97" y="9"/>
                  </a:lnTo>
                  <a:lnTo>
                    <a:pt x="97" y="3"/>
                  </a:lnTo>
                  <a:lnTo>
                    <a:pt x="91" y="3"/>
                  </a:lnTo>
                  <a:lnTo>
                    <a:pt x="85" y="3"/>
                  </a:lnTo>
                  <a:lnTo>
                    <a:pt x="85" y="0"/>
                  </a:lnTo>
                  <a:lnTo>
                    <a:pt x="70" y="3"/>
                  </a:lnTo>
                  <a:lnTo>
                    <a:pt x="67" y="3"/>
                  </a:lnTo>
                  <a:lnTo>
                    <a:pt x="61" y="9"/>
                  </a:lnTo>
                  <a:lnTo>
                    <a:pt x="52" y="9"/>
                  </a:lnTo>
                  <a:lnTo>
                    <a:pt x="45" y="15"/>
                  </a:lnTo>
                  <a:lnTo>
                    <a:pt x="42" y="15"/>
                  </a:lnTo>
                  <a:lnTo>
                    <a:pt x="42" y="18"/>
                  </a:lnTo>
                  <a:lnTo>
                    <a:pt x="45" y="18"/>
                  </a:lnTo>
                  <a:lnTo>
                    <a:pt x="52" y="15"/>
                  </a:lnTo>
                  <a:lnTo>
                    <a:pt x="58" y="18"/>
                  </a:lnTo>
                  <a:lnTo>
                    <a:pt x="61" y="15"/>
                  </a:lnTo>
                  <a:lnTo>
                    <a:pt x="67" y="15"/>
                  </a:lnTo>
                  <a:lnTo>
                    <a:pt x="67" y="18"/>
                  </a:lnTo>
                  <a:lnTo>
                    <a:pt x="61" y="25"/>
                  </a:lnTo>
                  <a:lnTo>
                    <a:pt x="61" y="28"/>
                  </a:lnTo>
                  <a:lnTo>
                    <a:pt x="61" y="34"/>
                  </a:lnTo>
                  <a:lnTo>
                    <a:pt x="58" y="34"/>
                  </a:lnTo>
                  <a:lnTo>
                    <a:pt x="61" y="40"/>
                  </a:lnTo>
                  <a:lnTo>
                    <a:pt x="58" y="43"/>
                  </a:lnTo>
                  <a:lnTo>
                    <a:pt x="52" y="43"/>
                  </a:lnTo>
                  <a:lnTo>
                    <a:pt x="45" y="49"/>
                  </a:lnTo>
                  <a:lnTo>
                    <a:pt x="42" y="55"/>
                  </a:lnTo>
                  <a:lnTo>
                    <a:pt x="36" y="49"/>
                  </a:lnTo>
                  <a:lnTo>
                    <a:pt x="30" y="55"/>
                  </a:lnTo>
                  <a:lnTo>
                    <a:pt x="27" y="55"/>
                  </a:lnTo>
                  <a:lnTo>
                    <a:pt x="21" y="55"/>
                  </a:lnTo>
                  <a:lnTo>
                    <a:pt x="15" y="55"/>
                  </a:lnTo>
                  <a:lnTo>
                    <a:pt x="12" y="49"/>
                  </a:lnTo>
                  <a:lnTo>
                    <a:pt x="6" y="55"/>
                  </a:lnTo>
                  <a:lnTo>
                    <a:pt x="6" y="58"/>
                  </a:lnTo>
                  <a:lnTo>
                    <a:pt x="0" y="64"/>
                  </a:lnTo>
                  <a:lnTo>
                    <a:pt x="12" y="64"/>
                  </a:lnTo>
                  <a:lnTo>
                    <a:pt x="15" y="64"/>
                  </a:lnTo>
                  <a:lnTo>
                    <a:pt x="15" y="70"/>
                  </a:lnTo>
                  <a:lnTo>
                    <a:pt x="12" y="70"/>
                  </a:lnTo>
                  <a:lnTo>
                    <a:pt x="12" y="73"/>
                  </a:lnTo>
                  <a:lnTo>
                    <a:pt x="21" y="73"/>
                  </a:lnTo>
                  <a:lnTo>
                    <a:pt x="27" y="70"/>
                  </a:lnTo>
                  <a:lnTo>
                    <a:pt x="30" y="70"/>
                  </a:lnTo>
                  <a:lnTo>
                    <a:pt x="36" y="70"/>
                  </a:lnTo>
                  <a:lnTo>
                    <a:pt x="36" y="73"/>
                  </a:lnTo>
                  <a:lnTo>
                    <a:pt x="36" y="80"/>
                  </a:lnTo>
                  <a:lnTo>
                    <a:pt x="42" y="80"/>
                  </a:lnTo>
                  <a:lnTo>
                    <a:pt x="36" y="80"/>
                  </a:lnTo>
                  <a:lnTo>
                    <a:pt x="36" y="83"/>
                  </a:lnTo>
                  <a:lnTo>
                    <a:pt x="45" y="83"/>
                  </a:lnTo>
                  <a:lnTo>
                    <a:pt x="52" y="83"/>
                  </a:lnTo>
                  <a:lnTo>
                    <a:pt x="45" y="89"/>
                  </a:lnTo>
                  <a:lnTo>
                    <a:pt x="52" y="95"/>
                  </a:lnTo>
                  <a:lnTo>
                    <a:pt x="58" y="98"/>
                  </a:lnTo>
                  <a:lnTo>
                    <a:pt x="61" y="98"/>
                  </a:lnTo>
                  <a:lnTo>
                    <a:pt x="70" y="98"/>
                  </a:lnTo>
                  <a:lnTo>
                    <a:pt x="76" y="98"/>
                  </a:lnTo>
                  <a:lnTo>
                    <a:pt x="82" y="95"/>
                  </a:lnTo>
                  <a:lnTo>
                    <a:pt x="82" y="89"/>
                  </a:lnTo>
                  <a:lnTo>
                    <a:pt x="85" y="89"/>
                  </a:lnTo>
                  <a:lnTo>
                    <a:pt x="85" y="80"/>
                  </a:lnTo>
                  <a:lnTo>
                    <a:pt x="82" y="80"/>
                  </a:lnTo>
                  <a:lnTo>
                    <a:pt x="82" y="73"/>
                  </a:lnTo>
                  <a:lnTo>
                    <a:pt x="82" y="70"/>
                  </a:lnTo>
                  <a:lnTo>
                    <a:pt x="85" y="64"/>
                  </a:lnTo>
                  <a:lnTo>
                    <a:pt x="91" y="55"/>
                  </a:lnTo>
                  <a:lnTo>
                    <a:pt x="85" y="55"/>
                  </a:lnTo>
                  <a:lnTo>
                    <a:pt x="91" y="55"/>
                  </a:lnTo>
                  <a:lnTo>
                    <a:pt x="97" y="49"/>
                  </a:lnTo>
                  <a:lnTo>
                    <a:pt x="97" y="43"/>
                  </a:lnTo>
                  <a:lnTo>
                    <a:pt x="97" y="40"/>
                  </a:lnTo>
                  <a:lnTo>
                    <a:pt x="100" y="34"/>
                  </a:lnTo>
                  <a:lnTo>
                    <a:pt x="107" y="28"/>
                  </a:lnTo>
                  <a:lnTo>
                    <a:pt x="107" y="25"/>
                  </a:lnTo>
                  <a:lnTo>
                    <a:pt x="100" y="18"/>
                  </a:lnTo>
                  <a:lnTo>
                    <a:pt x="100" y="15"/>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1" name="Freeform 80">
              <a:extLst>
                <a:ext uri="{FF2B5EF4-FFF2-40B4-BE49-F238E27FC236}">
                  <a16:creationId xmlns:a16="http://schemas.microsoft.com/office/drawing/2014/main" id="{8456674E-9EC9-46FC-9168-D9259D21EAFD}"/>
                </a:ext>
              </a:extLst>
            </p:cNvPr>
            <p:cNvSpPr>
              <a:spLocks/>
            </p:cNvSpPr>
            <p:nvPr/>
          </p:nvSpPr>
          <p:spPr bwMode="auto">
            <a:xfrm>
              <a:off x="892019" y="2656841"/>
              <a:ext cx="169863" cy="155575"/>
            </a:xfrm>
            <a:custGeom>
              <a:avLst/>
              <a:gdLst>
                <a:gd name="T0" fmla="*/ 97 w 107"/>
                <a:gd name="T1" fmla="*/ 9 h 98"/>
                <a:gd name="T2" fmla="*/ 91 w 107"/>
                <a:gd name="T3" fmla="*/ 3 h 98"/>
                <a:gd name="T4" fmla="*/ 85 w 107"/>
                <a:gd name="T5" fmla="*/ 0 h 98"/>
                <a:gd name="T6" fmla="*/ 67 w 107"/>
                <a:gd name="T7" fmla="*/ 3 h 98"/>
                <a:gd name="T8" fmla="*/ 52 w 107"/>
                <a:gd name="T9" fmla="*/ 9 h 98"/>
                <a:gd name="T10" fmla="*/ 42 w 107"/>
                <a:gd name="T11" fmla="*/ 15 h 98"/>
                <a:gd name="T12" fmla="*/ 45 w 107"/>
                <a:gd name="T13" fmla="*/ 18 h 98"/>
                <a:gd name="T14" fmla="*/ 58 w 107"/>
                <a:gd name="T15" fmla="*/ 18 h 98"/>
                <a:gd name="T16" fmla="*/ 67 w 107"/>
                <a:gd name="T17" fmla="*/ 15 h 98"/>
                <a:gd name="T18" fmla="*/ 61 w 107"/>
                <a:gd name="T19" fmla="*/ 25 h 98"/>
                <a:gd name="T20" fmla="*/ 61 w 107"/>
                <a:gd name="T21" fmla="*/ 34 h 98"/>
                <a:gd name="T22" fmla="*/ 61 w 107"/>
                <a:gd name="T23" fmla="*/ 40 h 98"/>
                <a:gd name="T24" fmla="*/ 52 w 107"/>
                <a:gd name="T25" fmla="*/ 43 h 98"/>
                <a:gd name="T26" fmla="*/ 42 w 107"/>
                <a:gd name="T27" fmla="*/ 55 h 98"/>
                <a:gd name="T28" fmla="*/ 30 w 107"/>
                <a:gd name="T29" fmla="*/ 55 h 98"/>
                <a:gd name="T30" fmla="*/ 21 w 107"/>
                <a:gd name="T31" fmla="*/ 55 h 98"/>
                <a:gd name="T32" fmla="*/ 12 w 107"/>
                <a:gd name="T33" fmla="*/ 49 h 98"/>
                <a:gd name="T34" fmla="*/ 6 w 107"/>
                <a:gd name="T35" fmla="*/ 58 h 98"/>
                <a:gd name="T36" fmla="*/ 12 w 107"/>
                <a:gd name="T37" fmla="*/ 64 h 98"/>
                <a:gd name="T38" fmla="*/ 15 w 107"/>
                <a:gd name="T39" fmla="*/ 70 h 98"/>
                <a:gd name="T40" fmla="*/ 12 w 107"/>
                <a:gd name="T41" fmla="*/ 73 h 98"/>
                <a:gd name="T42" fmla="*/ 27 w 107"/>
                <a:gd name="T43" fmla="*/ 70 h 98"/>
                <a:gd name="T44" fmla="*/ 36 w 107"/>
                <a:gd name="T45" fmla="*/ 70 h 98"/>
                <a:gd name="T46" fmla="*/ 36 w 107"/>
                <a:gd name="T47" fmla="*/ 80 h 98"/>
                <a:gd name="T48" fmla="*/ 36 w 107"/>
                <a:gd name="T49" fmla="*/ 80 h 98"/>
                <a:gd name="T50" fmla="*/ 45 w 107"/>
                <a:gd name="T51" fmla="*/ 83 h 98"/>
                <a:gd name="T52" fmla="*/ 45 w 107"/>
                <a:gd name="T53" fmla="*/ 89 h 98"/>
                <a:gd name="T54" fmla="*/ 58 w 107"/>
                <a:gd name="T55" fmla="*/ 98 h 98"/>
                <a:gd name="T56" fmla="*/ 70 w 107"/>
                <a:gd name="T57" fmla="*/ 98 h 98"/>
                <a:gd name="T58" fmla="*/ 82 w 107"/>
                <a:gd name="T59" fmla="*/ 95 h 98"/>
                <a:gd name="T60" fmla="*/ 85 w 107"/>
                <a:gd name="T61" fmla="*/ 89 h 98"/>
                <a:gd name="T62" fmla="*/ 82 w 107"/>
                <a:gd name="T63" fmla="*/ 80 h 98"/>
                <a:gd name="T64" fmla="*/ 82 w 107"/>
                <a:gd name="T65" fmla="*/ 70 h 98"/>
                <a:gd name="T66" fmla="*/ 91 w 107"/>
                <a:gd name="T67" fmla="*/ 55 h 98"/>
                <a:gd name="T68" fmla="*/ 91 w 107"/>
                <a:gd name="T69" fmla="*/ 55 h 98"/>
                <a:gd name="T70" fmla="*/ 97 w 107"/>
                <a:gd name="T71" fmla="*/ 43 h 98"/>
                <a:gd name="T72" fmla="*/ 100 w 107"/>
                <a:gd name="T73" fmla="*/ 34 h 98"/>
                <a:gd name="T74" fmla="*/ 107 w 107"/>
                <a:gd name="T75" fmla="*/ 25 h 98"/>
                <a:gd name="T76" fmla="*/ 100 w 107"/>
                <a:gd name="T77" fmla="*/ 1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98">
                  <a:moveTo>
                    <a:pt x="100" y="15"/>
                  </a:moveTo>
                  <a:lnTo>
                    <a:pt x="97" y="9"/>
                  </a:lnTo>
                  <a:lnTo>
                    <a:pt x="97" y="3"/>
                  </a:lnTo>
                  <a:lnTo>
                    <a:pt x="91" y="3"/>
                  </a:lnTo>
                  <a:lnTo>
                    <a:pt x="85" y="3"/>
                  </a:lnTo>
                  <a:lnTo>
                    <a:pt x="85" y="0"/>
                  </a:lnTo>
                  <a:lnTo>
                    <a:pt x="70" y="3"/>
                  </a:lnTo>
                  <a:lnTo>
                    <a:pt x="67" y="3"/>
                  </a:lnTo>
                  <a:lnTo>
                    <a:pt x="61" y="9"/>
                  </a:lnTo>
                  <a:lnTo>
                    <a:pt x="52" y="9"/>
                  </a:lnTo>
                  <a:lnTo>
                    <a:pt x="45" y="15"/>
                  </a:lnTo>
                  <a:lnTo>
                    <a:pt x="42" y="15"/>
                  </a:lnTo>
                  <a:lnTo>
                    <a:pt x="42" y="18"/>
                  </a:lnTo>
                  <a:lnTo>
                    <a:pt x="45" y="18"/>
                  </a:lnTo>
                  <a:lnTo>
                    <a:pt x="52" y="15"/>
                  </a:lnTo>
                  <a:lnTo>
                    <a:pt x="58" y="18"/>
                  </a:lnTo>
                  <a:lnTo>
                    <a:pt x="61" y="15"/>
                  </a:lnTo>
                  <a:lnTo>
                    <a:pt x="67" y="15"/>
                  </a:lnTo>
                  <a:lnTo>
                    <a:pt x="67" y="18"/>
                  </a:lnTo>
                  <a:lnTo>
                    <a:pt x="61" y="25"/>
                  </a:lnTo>
                  <a:lnTo>
                    <a:pt x="61" y="28"/>
                  </a:lnTo>
                  <a:lnTo>
                    <a:pt x="61" y="34"/>
                  </a:lnTo>
                  <a:lnTo>
                    <a:pt x="58" y="34"/>
                  </a:lnTo>
                  <a:lnTo>
                    <a:pt x="61" y="40"/>
                  </a:lnTo>
                  <a:lnTo>
                    <a:pt x="58" y="43"/>
                  </a:lnTo>
                  <a:lnTo>
                    <a:pt x="52" y="43"/>
                  </a:lnTo>
                  <a:lnTo>
                    <a:pt x="45" y="49"/>
                  </a:lnTo>
                  <a:lnTo>
                    <a:pt x="42" y="55"/>
                  </a:lnTo>
                  <a:lnTo>
                    <a:pt x="36" y="49"/>
                  </a:lnTo>
                  <a:lnTo>
                    <a:pt x="30" y="55"/>
                  </a:lnTo>
                  <a:lnTo>
                    <a:pt x="27" y="55"/>
                  </a:lnTo>
                  <a:lnTo>
                    <a:pt x="21" y="55"/>
                  </a:lnTo>
                  <a:lnTo>
                    <a:pt x="15" y="55"/>
                  </a:lnTo>
                  <a:lnTo>
                    <a:pt x="12" y="49"/>
                  </a:lnTo>
                  <a:lnTo>
                    <a:pt x="6" y="55"/>
                  </a:lnTo>
                  <a:lnTo>
                    <a:pt x="6" y="58"/>
                  </a:lnTo>
                  <a:lnTo>
                    <a:pt x="0" y="64"/>
                  </a:lnTo>
                  <a:lnTo>
                    <a:pt x="12" y="64"/>
                  </a:lnTo>
                  <a:lnTo>
                    <a:pt x="15" y="64"/>
                  </a:lnTo>
                  <a:lnTo>
                    <a:pt x="15" y="70"/>
                  </a:lnTo>
                  <a:lnTo>
                    <a:pt x="12" y="70"/>
                  </a:lnTo>
                  <a:lnTo>
                    <a:pt x="12" y="73"/>
                  </a:lnTo>
                  <a:lnTo>
                    <a:pt x="21" y="73"/>
                  </a:lnTo>
                  <a:lnTo>
                    <a:pt x="27" y="70"/>
                  </a:lnTo>
                  <a:lnTo>
                    <a:pt x="30" y="70"/>
                  </a:lnTo>
                  <a:lnTo>
                    <a:pt x="36" y="70"/>
                  </a:lnTo>
                  <a:lnTo>
                    <a:pt x="36" y="73"/>
                  </a:lnTo>
                  <a:lnTo>
                    <a:pt x="36" y="80"/>
                  </a:lnTo>
                  <a:lnTo>
                    <a:pt x="42" y="80"/>
                  </a:lnTo>
                  <a:lnTo>
                    <a:pt x="36" y="80"/>
                  </a:lnTo>
                  <a:lnTo>
                    <a:pt x="36" y="83"/>
                  </a:lnTo>
                  <a:lnTo>
                    <a:pt x="45" y="83"/>
                  </a:lnTo>
                  <a:lnTo>
                    <a:pt x="52" y="83"/>
                  </a:lnTo>
                  <a:lnTo>
                    <a:pt x="45" y="89"/>
                  </a:lnTo>
                  <a:lnTo>
                    <a:pt x="52" y="95"/>
                  </a:lnTo>
                  <a:lnTo>
                    <a:pt x="58" y="98"/>
                  </a:lnTo>
                  <a:lnTo>
                    <a:pt x="61" y="98"/>
                  </a:lnTo>
                  <a:lnTo>
                    <a:pt x="70" y="98"/>
                  </a:lnTo>
                  <a:lnTo>
                    <a:pt x="76" y="98"/>
                  </a:lnTo>
                  <a:lnTo>
                    <a:pt x="82" y="95"/>
                  </a:lnTo>
                  <a:lnTo>
                    <a:pt x="82" y="89"/>
                  </a:lnTo>
                  <a:lnTo>
                    <a:pt x="85" y="89"/>
                  </a:lnTo>
                  <a:lnTo>
                    <a:pt x="85" y="80"/>
                  </a:lnTo>
                  <a:lnTo>
                    <a:pt x="82" y="80"/>
                  </a:lnTo>
                  <a:lnTo>
                    <a:pt x="82" y="73"/>
                  </a:lnTo>
                  <a:lnTo>
                    <a:pt x="82" y="70"/>
                  </a:lnTo>
                  <a:lnTo>
                    <a:pt x="85" y="64"/>
                  </a:lnTo>
                  <a:lnTo>
                    <a:pt x="91" y="55"/>
                  </a:lnTo>
                  <a:lnTo>
                    <a:pt x="85" y="55"/>
                  </a:lnTo>
                  <a:lnTo>
                    <a:pt x="91" y="55"/>
                  </a:lnTo>
                  <a:lnTo>
                    <a:pt x="97" y="49"/>
                  </a:lnTo>
                  <a:lnTo>
                    <a:pt x="97" y="43"/>
                  </a:lnTo>
                  <a:lnTo>
                    <a:pt x="97" y="40"/>
                  </a:lnTo>
                  <a:lnTo>
                    <a:pt x="100" y="34"/>
                  </a:lnTo>
                  <a:lnTo>
                    <a:pt x="107" y="28"/>
                  </a:lnTo>
                  <a:lnTo>
                    <a:pt x="107" y="25"/>
                  </a:lnTo>
                  <a:lnTo>
                    <a:pt x="100" y="18"/>
                  </a:lnTo>
                  <a:lnTo>
                    <a:pt x="100" y="15"/>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 name="Freeform 81">
              <a:extLst>
                <a:ext uri="{FF2B5EF4-FFF2-40B4-BE49-F238E27FC236}">
                  <a16:creationId xmlns:a16="http://schemas.microsoft.com/office/drawing/2014/main" id="{BECF4471-7B37-411C-ADBA-3900E29A8024}"/>
                </a:ext>
              </a:extLst>
            </p:cNvPr>
            <p:cNvSpPr>
              <a:spLocks/>
            </p:cNvSpPr>
            <p:nvPr/>
          </p:nvSpPr>
          <p:spPr bwMode="auto">
            <a:xfrm>
              <a:off x="1003144" y="2210754"/>
              <a:ext cx="233363" cy="325438"/>
            </a:xfrm>
            <a:custGeom>
              <a:avLst/>
              <a:gdLst>
                <a:gd name="T0" fmla="*/ 61 w 147"/>
                <a:gd name="T1" fmla="*/ 202 h 205"/>
                <a:gd name="T2" fmla="*/ 46 w 147"/>
                <a:gd name="T3" fmla="*/ 195 h 205"/>
                <a:gd name="T4" fmla="*/ 40 w 147"/>
                <a:gd name="T5" fmla="*/ 195 h 205"/>
                <a:gd name="T6" fmla="*/ 24 w 147"/>
                <a:gd name="T7" fmla="*/ 189 h 205"/>
                <a:gd name="T8" fmla="*/ 18 w 147"/>
                <a:gd name="T9" fmla="*/ 205 h 205"/>
                <a:gd name="T10" fmla="*/ 9 w 147"/>
                <a:gd name="T11" fmla="*/ 189 h 205"/>
                <a:gd name="T12" fmla="*/ 3 w 147"/>
                <a:gd name="T13" fmla="*/ 202 h 205"/>
                <a:gd name="T14" fmla="*/ 0 w 147"/>
                <a:gd name="T15" fmla="*/ 186 h 205"/>
                <a:gd name="T16" fmla="*/ 3 w 147"/>
                <a:gd name="T17" fmla="*/ 174 h 205"/>
                <a:gd name="T18" fmla="*/ 15 w 147"/>
                <a:gd name="T19" fmla="*/ 165 h 205"/>
                <a:gd name="T20" fmla="*/ 30 w 147"/>
                <a:gd name="T21" fmla="*/ 156 h 205"/>
                <a:gd name="T22" fmla="*/ 40 w 147"/>
                <a:gd name="T23" fmla="*/ 147 h 205"/>
                <a:gd name="T24" fmla="*/ 30 w 147"/>
                <a:gd name="T25" fmla="*/ 134 h 205"/>
                <a:gd name="T26" fmla="*/ 18 w 147"/>
                <a:gd name="T27" fmla="*/ 131 h 205"/>
                <a:gd name="T28" fmla="*/ 30 w 147"/>
                <a:gd name="T29" fmla="*/ 119 h 205"/>
                <a:gd name="T30" fmla="*/ 15 w 147"/>
                <a:gd name="T31" fmla="*/ 125 h 205"/>
                <a:gd name="T32" fmla="*/ 9 w 147"/>
                <a:gd name="T33" fmla="*/ 119 h 205"/>
                <a:gd name="T34" fmla="*/ 24 w 147"/>
                <a:gd name="T35" fmla="*/ 107 h 205"/>
                <a:gd name="T36" fmla="*/ 24 w 147"/>
                <a:gd name="T37" fmla="*/ 101 h 205"/>
                <a:gd name="T38" fmla="*/ 40 w 147"/>
                <a:gd name="T39" fmla="*/ 85 h 205"/>
                <a:gd name="T40" fmla="*/ 24 w 147"/>
                <a:gd name="T41" fmla="*/ 92 h 205"/>
                <a:gd name="T42" fmla="*/ 9 w 147"/>
                <a:gd name="T43" fmla="*/ 92 h 205"/>
                <a:gd name="T44" fmla="*/ 18 w 147"/>
                <a:gd name="T45" fmla="*/ 76 h 205"/>
                <a:gd name="T46" fmla="*/ 30 w 147"/>
                <a:gd name="T47" fmla="*/ 64 h 205"/>
                <a:gd name="T48" fmla="*/ 40 w 147"/>
                <a:gd name="T49" fmla="*/ 55 h 205"/>
                <a:gd name="T50" fmla="*/ 34 w 147"/>
                <a:gd name="T51" fmla="*/ 52 h 205"/>
                <a:gd name="T52" fmla="*/ 34 w 147"/>
                <a:gd name="T53" fmla="*/ 36 h 205"/>
                <a:gd name="T54" fmla="*/ 49 w 147"/>
                <a:gd name="T55" fmla="*/ 30 h 205"/>
                <a:gd name="T56" fmla="*/ 61 w 147"/>
                <a:gd name="T57" fmla="*/ 40 h 205"/>
                <a:gd name="T58" fmla="*/ 55 w 147"/>
                <a:gd name="T59" fmla="*/ 24 h 205"/>
                <a:gd name="T60" fmla="*/ 61 w 147"/>
                <a:gd name="T61" fmla="*/ 15 h 205"/>
                <a:gd name="T62" fmla="*/ 70 w 147"/>
                <a:gd name="T63" fmla="*/ 15 h 205"/>
                <a:gd name="T64" fmla="*/ 79 w 147"/>
                <a:gd name="T65" fmla="*/ 0 h 205"/>
                <a:gd name="T66" fmla="*/ 89 w 147"/>
                <a:gd name="T67" fmla="*/ 12 h 205"/>
                <a:gd name="T68" fmla="*/ 104 w 147"/>
                <a:gd name="T69" fmla="*/ 15 h 205"/>
                <a:gd name="T70" fmla="*/ 119 w 147"/>
                <a:gd name="T71" fmla="*/ 15 h 205"/>
                <a:gd name="T72" fmla="*/ 125 w 147"/>
                <a:gd name="T73" fmla="*/ 24 h 205"/>
                <a:gd name="T74" fmla="*/ 110 w 147"/>
                <a:gd name="T75" fmla="*/ 36 h 205"/>
                <a:gd name="T76" fmla="*/ 95 w 147"/>
                <a:gd name="T77" fmla="*/ 40 h 205"/>
                <a:gd name="T78" fmla="*/ 85 w 147"/>
                <a:gd name="T79" fmla="*/ 52 h 205"/>
                <a:gd name="T80" fmla="*/ 79 w 147"/>
                <a:gd name="T81" fmla="*/ 61 h 205"/>
                <a:gd name="T82" fmla="*/ 76 w 147"/>
                <a:gd name="T83" fmla="*/ 70 h 205"/>
                <a:gd name="T84" fmla="*/ 95 w 147"/>
                <a:gd name="T85" fmla="*/ 64 h 205"/>
                <a:gd name="T86" fmla="*/ 119 w 147"/>
                <a:gd name="T87" fmla="*/ 64 h 205"/>
                <a:gd name="T88" fmla="*/ 131 w 147"/>
                <a:gd name="T89" fmla="*/ 76 h 205"/>
                <a:gd name="T90" fmla="*/ 147 w 147"/>
                <a:gd name="T91" fmla="*/ 76 h 205"/>
                <a:gd name="T92" fmla="*/ 140 w 147"/>
                <a:gd name="T93" fmla="*/ 92 h 205"/>
                <a:gd name="T94" fmla="*/ 131 w 147"/>
                <a:gd name="T95" fmla="*/ 95 h 205"/>
                <a:gd name="T96" fmla="*/ 131 w 147"/>
                <a:gd name="T97" fmla="*/ 110 h 205"/>
                <a:gd name="T98" fmla="*/ 116 w 147"/>
                <a:gd name="T99" fmla="*/ 125 h 205"/>
                <a:gd name="T100" fmla="*/ 101 w 147"/>
                <a:gd name="T101" fmla="*/ 125 h 205"/>
                <a:gd name="T102" fmla="*/ 85 w 147"/>
                <a:gd name="T103" fmla="*/ 131 h 205"/>
                <a:gd name="T104" fmla="*/ 101 w 147"/>
                <a:gd name="T105" fmla="*/ 134 h 205"/>
                <a:gd name="T106" fmla="*/ 85 w 147"/>
                <a:gd name="T107" fmla="*/ 147 h 205"/>
                <a:gd name="T108" fmla="*/ 70 w 147"/>
                <a:gd name="T109" fmla="*/ 140 h 205"/>
                <a:gd name="T110" fmla="*/ 70 w 147"/>
                <a:gd name="T111" fmla="*/ 147 h 205"/>
                <a:gd name="T112" fmla="*/ 89 w 147"/>
                <a:gd name="T113" fmla="*/ 150 h 205"/>
                <a:gd name="T114" fmla="*/ 104 w 147"/>
                <a:gd name="T115" fmla="*/ 162 h 205"/>
                <a:gd name="T116" fmla="*/ 101 w 147"/>
                <a:gd name="T117" fmla="*/ 180 h 205"/>
                <a:gd name="T118" fmla="*/ 95 w 147"/>
                <a:gd name="T119" fmla="*/ 186 h 205"/>
                <a:gd name="T120" fmla="*/ 85 w 147"/>
                <a:gd name="T121" fmla="*/ 189 h 205"/>
                <a:gd name="T122" fmla="*/ 76 w 147"/>
                <a:gd name="T123" fmla="*/ 202 h 205"/>
                <a:gd name="T124" fmla="*/ 64 w 147"/>
                <a:gd name="T125" fmla="*/ 2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 h="205">
                  <a:moveTo>
                    <a:pt x="64" y="202"/>
                  </a:moveTo>
                  <a:lnTo>
                    <a:pt x="64" y="195"/>
                  </a:lnTo>
                  <a:lnTo>
                    <a:pt x="61" y="202"/>
                  </a:lnTo>
                  <a:lnTo>
                    <a:pt x="55" y="202"/>
                  </a:lnTo>
                  <a:lnTo>
                    <a:pt x="49" y="195"/>
                  </a:lnTo>
                  <a:lnTo>
                    <a:pt x="46" y="195"/>
                  </a:lnTo>
                  <a:lnTo>
                    <a:pt x="46" y="202"/>
                  </a:lnTo>
                  <a:lnTo>
                    <a:pt x="40" y="202"/>
                  </a:lnTo>
                  <a:lnTo>
                    <a:pt x="40" y="195"/>
                  </a:lnTo>
                  <a:lnTo>
                    <a:pt x="30" y="202"/>
                  </a:lnTo>
                  <a:lnTo>
                    <a:pt x="30" y="195"/>
                  </a:lnTo>
                  <a:lnTo>
                    <a:pt x="24" y="189"/>
                  </a:lnTo>
                  <a:lnTo>
                    <a:pt x="18" y="195"/>
                  </a:lnTo>
                  <a:lnTo>
                    <a:pt x="18" y="202"/>
                  </a:lnTo>
                  <a:lnTo>
                    <a:pt x="18" y="205"/>
                  </a:lnTo>
                  <a:lnTo>
                    <a:pt x="15" y="202"/>
                  </a:lnTo>
                  <a:lnTo>
                    <a:pt x="15" y="195"/>
                  </a:lnTo>
                  <a:lnTo>
                    <a:pt x="9" y="189"/>
                  </a:lnTo>
                  <a:lnTo>
                    <a:pt x="3" y="189"/>
                  </a:lnTo>
                  <a:lnTo>
                    <a:pt x="3" y="195"/>
                  </a:lnTo>
                  <a:lnTo>
                    <a:pt x="3" y="202"/>
                  </a:lnTo>
                  <a:lnTo>
                    <a:pt x="0" y="202"/>
                  </a:lnTo>
                  <a:lnTo>
                    <a:pt x="0" y="195"/>
                  </a:lnTo>
                  <a:lnTo>
                    <a:pt x="0" y="186"/>
                  </a:lnTo>
                  <a:lnTo>
                    <a:pt x="0" y="180"/>
                  </a:lnTo>
                  <a:lnTo>
                    <a:pt x="3" y="180"/>
                  </a:lnTo>
                  <a:lnTo>
                    <a:pt x="3" y="174"/>
                  </a:lnTo>
                  <a:lnTo>
                    <a:pt x="9" y="174"/>
                  </a:lnTo>
                  <a:lnTo>
                    <a:pt x="15" y="171"/>
                  </a:lnTo>
                  <a:lnTo>
                    <a:pt x="15" y="165"/>
                  </a:lnTo>
                  <a:lnTo>
                    <a:pt x="18" y="165"/>
                  </a:lnTo>
                  <a:lnTo>
                    <a:pt x="24" y="162"/>
                  </a:lnTo>
                  <a:lnTo>
                    <a:pt x="30" y="156"/>
                  </a:lnTo>
                  <a:lnTo>
                    <a:pt x="34" y="150"/>
                  </a:lnTo>
                  <a:lnTo>
                    <a:pt x="34" y="147"/>
                  </a:lnTo>
                  <a:lnTo>
                    <a:pt x="40" y="147"/>
                  </a:lnTo>
                  <a:lnTo>
                    <a:pt x="40" y="140"/>
                  </a:lnTo>
                  <a:lnTo>
                    <a:pt x="34" y="140"/>
                  </a:lnTo>
                  <a:lnTo>
                    <a:pt x="30" y="134"/>
                  </a:lnTo>
                  <a:lnTo>
                    <a:pt x="24" y="134"/>
                  </a:lnTo>
                  <a:lnTo>
                    <a:pt x="18" y="134"/>
                  </a:lnTo>
                  <a:lnTo>
                    <a:pt x="18" y="131"/>
                  </a:lnTo>
                  <a:lnTo>
                    <a:pt x="24" y="131"/>
                  </a:lnTo>
                  <a:lnTo>
                    <a:pt x="30" y="125"/>
                  </a:lnTo>
                  <a:lnTo>
                    <a:pt x="30" y="119"/>
                  </a:lnTo>
                  <a:lnTo>
                    <a:pt x="24" y="116"/>
                  </a:lnTo>
                  <a:lnTo>
                    <a:pt x="18" y="116"/>
                  </a:lnTo>
                  <a:lnTo>
                    <a:pt x="15" y="125"/>
                  </a:lnTo>
                  <a:lnTo>
                    <a:pt x="9" y="131"/>
                  </a:lnTo>
                  <a:lnTo>
                    <a:pt x="9" y="125"/>
                  </a:lnTo>
                  <a:lnTo>
                    <a:pt x="9" y="119"/>
                  </a:lnTo>
                  <a:lnTo>
                    <a:pt x="15" y="110"/>
                  </a:lnTo>
                  <a:lnTo>
                    <a:pt x="18" y="107"/>
                  </a:lnTo>
                  <a:lnTo>
                    <a:pt x="24" y="107"/>
                  </a:lnTo>
                  <a:lnTo>
                    <a:pt x="30" y="107"/>
                  </a:lnTo>
                  <a:lnTo>
                    <a:pt x="30" y="101"/>
                  </a:lnTo>
                  <a:lnTo>
                    <a:pt x="24" y="101"/>
                  </a:lnTo>
                  <a:lnTo>
                    <a:pt x="30" y="95"/>
                  </a:lnTo>
                  <a:lnTo>
                    <a:pt x="34" y="92"/>
                  </a:lnTo>
                  <a:lnTo>
                    <a:pt x="40" y="85"/>
                  </a:lnTo>
                  <a:lnTo>
                    <a:pt x="34" y="85"/>
                  </a:lnTo>
                  <a:lnTo>
                    <a:pt x="30" y="92"/>
                  </a:lnTo>
                  <a:lnTo>
                    <a:pt x="24" y="92"/>
                  </a:lnTo>
                  <a:lnTo>
                    <a:pt x="18" y="101"/>
                  </a:lnTo>
                  <a:lnTo>
                    <a:pt x="15" y="95"/>
                  </a:lnTo>
                  <a:lnTo>
                    <a:pt x="9" y="92"/>
                  </a:lnTo>
                  <a:lnTo>
                    <a:pt x="18" y="85"/>
                  </a:lnTo>
                  <a:lnTo>
                    <a:pt x="18" y="79"/>
                  </a:lnTo>
                  <a:lnTo>
                    <a:pt x="18" y="76"/>
                  </a:lnTo>
                  <a:lnTo>
                    <a:pt x="24" y="70"/>
                  </a:lnTo>
                  <a:lnTo>
                    <a:pt x="30" y="70"/>
                  </a:lnTo>
                  <a:lnTo>
                    <a:pt x="30" y="64"/>
                  </a:lnTo>
                  <a:lnTo>
                    <a:pt x="30" y="61"/>
                  </a:lnTo>
                  <a:lnTo>
                    <a:pt x="40" y="61"/>
                  </a:lnTo>
                  <a:lnTo>
                    <a:pt x="40" y="55"/>
                  </a:lnTo>
                  <a:lnTo>
                    <a:pt x="34" y="52"/>
                  </a:lnTo>
                  <a:lnTo>
                    <a:pt x="30" y="52"/>
                  </a:lnTo>
                  <a:lnTo>
                    <a:pt x="34" y="52"/>
                  </a:lnTo>
                  <a:lnTo>
                    <a:pt x="34" y="46"/>
                  </a:lnTo>
                  <a:lnTo>
                    <a:pt x="34" y="40"/>
                  </a:lnTo>
                  <a:lnTo>
                    <a:pt x="34" y="36"/>
                  </a:lnTo>
                  <a:lnTo>
                    <a:pt x="40" y="30"/>
                  </a:lnTo>
                  <a:lnTo>
                    <a:pt x="46" y="30"/>
                  </a:lnTo>
                  <a:lnTo>
                    <a:pt x="49" y="30"/>
                  </a:lnTo>
                  <a:lnTo>
                    <a:pt x="49" y="36"/>
                  </a:lnTo>
                  <a:lnTo>
                    <a:pt x="55" y="36"/>
                  </a:lnTo>
                  <a:lnTo>
                    <a:pt x="61" y="40"/>
                  </a:lnTo>
                  <a:lnTo>
                    <a:pt x="61" y="36"/>
                  </a:lnTo>
                  <a:lnTo>
                    <a:pt x="61" y="30"/>
                  </a:lnTo>
                  <a:lnTo>
                    <a:pt x="55" y="24"/>
                  </a:lnTo>
                  <a:lnTo>
                    <a:pt x="61" y="21"/>
                  </a:lnTo>
                  <a:lnTo>
                    <a:pt x="64" y="21"/>
                  </a:lnTo>
                  <a:lnTo>
                    <a:pt x="61" y="15"/>
                  </a:lnTo>
                  <a:lnTo>
                    <a:pt x="70" y="21"/>
                  </a:lnTo>
                  <a:lnTo>
                    <a:pt x="76" y="15"/>
                  </a:lnTo>
                  <a:lnTo>
                    <a:pt x="70" y="15"/>
                  </a:lnTo>
                  <a:lnTo>
                    <a:pt x="76" y="6"/>
                  </a:lnTo>
                  <a:lnTo>
                    <a:pt x="76" y="0"/>
                  </a:lnTo>
                  <a:lnTo>
                    <a:pt x="79" y="0"/>
                  </a:lnTo>
                  <a:lnTo>
                    <a:pt x="89" y="6"/>
                  </a:lnTo>
                  <a:lnTo>
                    <a:pt x="85" y="6"/>
                  </a:lnTo>
                  <a:lnTo>
                    <a:pt x="89" y="12"/>
                  </a:lnTo>
                  <a:lnTo>
                    <a:pt x="95" y="6"/>
                  </a:lnTo>
                  <a:lnTo>
                    <a:pt x="95" y="12"/>
                  </a:lnTo>
                  <a:lnTo>
                    <a:pt x="104" y="15"/>
                  </a:lnTo>
                  <a:lnTo>
                    <a:pt x="116" y="12"/>
                  </a:lnTo>
                  <a:lnTo>
                    <a:pt x="116" y="15"/>
                  </a:lnTo>
                  <a:lnTo>
                    <a:pt x="119" y="15"/>
                  </a:lnTo>
                  <a:lnTo>
                    <a:pt x="125" y="15"/>
                  </a:lnTo>
                  <a:lnTo>
                    <a:pt x="131" y="21"/>
                  </a:lnTo>
                  <a:lnTo>
                    <a:pt x="125" y="24"/>
                  </a:lnTo>
                  <a:lnTo>
                    <a:pt x="125" y="30"/>
                  </a:lnTo>
                  <a:lnTo>
                    <a:pt x="116" y="30"/>
                  </a:lnTo>
                  <a:lnTo>
                    <a:pt x="110" y="36"/>
                  </a:lnTo>
                  <a:lnTo>
                    <a:pt x="104" y="40"/>
                  </a:lnTo>
                  <a:lnTo>
                    <a:pt x="101" y="40"/>
                  </a:lnTo>
                  <a:lnTo>
                    <a:pt x="95" y="40"/>
                  </a:lnTo>
                  <a:lnTo>
                    <a:pt x="89" y="46"/>
                  </a:lnTo>
                  <a:lnTo>
                    <a:pt x="89" y="52"/>
                  </a:lnTo>
                  <a:lnTo>
                    <a:pt x="85" y="52"/>
                  </a:lnTo>
                  <a:lnTo>
                    <a:pt x="76" y="55"/>
                  </a:lnTo>
                  <a:lnTo>
                    <a:pt x="76" y="61"/>
                  </a:lnTo>
                  <a:lnTo>
                    <a:pt x="79" y="61"/>
                  </a:lnTo>
                  <a:lnTo>
                    <a:pt x="76" y="61"/>
                  </a:lnTo>
                  <a:lnTo>
                    <a:pt x="76" y="64"/>
                  </a:lnTo>
                  <a:lnTo>
                    <a:pt x="76" y="70"/>
                  </a:lnTo>
                  <a:lnTo>
                    <a:pt x="79" y="70"/>
                  </a:lnTo>
                  <a:lnTo>
                    <a:pt x="89" y="64"/>
                  </a:lnTo>
                  <a:lnTo>
                    <a:pt x="95" y="64"/>
                  </a:lnTo>
                  <a:lnTo>
                    <a:pt x="104" y="64"/>
                  </a:lnTo>
                  <a:lnTo>
                    <a:pt x="110" y="64"/>
                  </a:lnTo>
                  <a:lnTo>
                    <a:pt x="119" y="64"/>
                  </a:lnTo>
                  <a:lnTo>
                    <a:pt x="125" y="64"/>
                  </a:lnTo>
                  <a:lnTo>
                    <a:pt x="131" y="70"/>
                  </a:lnTo>
                  <a:lnTo>
                    <a:pt x="131" y="76"/>
                  </a:lnTo>
                  <a:lnTo>
                    <a:pt x="134" y="76"/>
                  </a:lnTo>
                  <a:lnTo>
                    <a:pt x="140" y="76"/>
                  </a:lnTo>
                  <a:lnTo>
                    <a:pt x="147" y="76"/>
                  </a:lnTo>
                  <a:lnTo>
                    <a:pt x="147" y="79"/>
                  </a:lnTo>
                  <a:lnTo>
                    <a:pt x="147" y="85"/>
                  </a:lnTo>
                  <a:lnTo>
                    <a:pt x="140" y="92"/>
                  </a:lnTo>
                  <a:lnTo>
                    <a:pt x="134" y="92"/>
                  </a:lnTo>
                  <a:lnTo>
                    <a:pt x="134" y="95"/>
                  </a:lnTo>
                  <a:lnTo>
                    <a:pt x="131" y="95"/>
                  </a:lnTo>
                  <a:lnTo>
                    <a:pt x="125" y="101"/>
                  </a:lnTo>
                  <a:lnTo>
                    <a:pt x="131" y="107"/>
                  </a:lnTo>
                  <a:lnTo>
                    <a:pt x="131" y="110"/>
                  </a:lnTo>
                  <a:lnTo>
                    <a:pt x="125" y="116"/>
                  </a:lnTo>
                  <a:lnTo>
                    <a:pt x="116" y="119"/>
                  </a:lnTo>
                  <a:lnTo>
                    <a:pt x="116" y="125"/>
                  </a:lnTo>
                  <a:lnTo>
                    <a:pt x="110" y="125"/>
                  </a:lnTo>
                  <a:lnTo>
                    <a:pt x="104" y="131"/>
                  </a:lnTo>
                  <a:lnTo>
                    <a:pt x="101" y="125"/>
                  </a:lnTo>
                  <a:lnTo>
                    <a:pt x="95" y="125"/>
                  </a:lnTo>
                  <a:lnTo>
                    <a:pt x="85" y="125"/>
                  </a:lnTo>
                  <a:lnTo>
                    <a:pt x="85" y="131"/>
                  </a:lnTo>
                  <a:lnTo>
                    <a:pt x="89" y="131"/>
                  </a:lnTo>
                  <a:lnTo>
                    <a:pt x="95" y="134"/>
                  </a:lnTo>
                  <a:lnTo>
                    <a:pt x="101" y="134"/>
                  </a:lnTo>
                  <a:lnTo>
                    <a:pt x="95" y="140"/>
                  </a:lnTo>
                  <a:lnTo>
                    <a:pt x="85" y="140"/>
                  </a:lnTo>
                  <a:lnTo>
                    <a:pt x="85" y="147"/>
                  </a:lnTo>
                  <a:lnTo>
                    <a:pt x="79" y="147"/>
                  </a:lnTo>
                  <a:lnTo>
                    <a:pt x="76" y="147"/>
                  </a:lnTo>
                  <a:lnTo>
                    <a:pt x="70" y="140"/>
                  </a:lnTo>
                  <a:lnTo>
                    <a:pt x="64" y="140"/>
                  </a:lnTo>
                  <a:lnTo>
                    <a:pt x="64" y="147"/>
                  </a:lnTo>
                  <a:lnTo>
                    <a:pt x="70" y="147"/>
                  </a:lnTo>
                  <a:lnTo>
                    <a:pt x="76" y="150"/>
                  </a:lnTo>
                  <a:lnTo>
                    <a:pt x="79" y="150"/>
                  </a:lnTo>
                  <a:lnTo>
                    <a:pt x="89" y="150"/>
                  </a:lnTo>
                  <a:lnTo>
                    <a:pt x="95" y="150"/>
                  </a:lnTo>
                  <a:lnTo>
                    <a:pt x="101" y="156"/>
                  </a:lnTo>
                  <a:lnTo>
                    <a:pt x="104" y="162"/>
                  </a:lnTo>
                  <a:lnTo>
                    <a:pt x="110" y="171"/>
                  </a:lnTo>
                  <a:lnTo>
                    <a:pt x="104" y="180"/>
                  </a:lnTo>
                  <a:lnTo>
                    <a:pt x="101" y="180"/>
                  </a:lnTo>
                  <a:lnTo>
                    <a:pt x="104" y="186"/>
                  </a:lnTo>
                  <a:lnTo>
                    <a:pt x="101" y="189"/>
                  </a:lnTo>
                  <a:lnTo>
                    <a:pt x="95" y="186"/>
                  </a:lnTo>
                  <a:lnTo>
                    <a:pt x="89" y="186"/>
                  </a:lnTo>
                  <a:lnTo>
                    <a:pt x="89" y="189"/>
                  </a:lnTo>
                  <a:lnTo>
                    <a:pt x="85" y="189"/>
                  </a:lnTo>
                  <a:lnTo>
                    <a:pt x="85" y="195"/>
                  </a:lnTo>
                  <a:lnTo>
                    <a:pt x="79" y="195"/>
                  </a:lnTo>
                  <a:lnTo>
                    <a:pt x="76" y="202"/>
                  </a:lnTo>
                  <a:lnTo>
                    <a:pt x="70" y="205"/>
                  </a:lnTo>
                  <a:lnTo>
                    <a:pt x="64" y="205"/>
                  </a:lnTo>
                  <a:lnTo>
                    <a:pt x="64" y="202"/>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3" name="Freeform 82">
              <a:extLst>
                <a:ext uri="{FF2B5EF4-FFF2-40B4-BE49-F238E27FC236}">
                  <a16:creationId xmlns:a16="http://schemas.microsoft.com/office/drawing/2014/main" id="{95A39D9F-946A-4E7B-90A2-1F2FAB417B5C}"/>
                </a:ext>
              </a:extLst>
            </p:cNvPr>
            <p:cNvSpPr>
              <a:spLocks/>
            </p:cNvSpPr>
            <p:nvPr/>
          </p:nvSpPr>
          <p:spPr bwMode="auto">
            <a:xfrm>
              <a:off x="1003144" y="2210754"/>
              <a:ext cx="233363" cy="325438"/>
            </a:xfrm>
            <a:custGeom>
              <a:avLst/>
              <a:gdLst>
                <a:gd name="T0" fmla="*/ 61 w 147"/>
                <a:gd name="T1" fmla="*/ 202 h 205"/>
                <a:gd name="T2" fmla="*/ 46 w 147"/>
                <a:gd name="T3" fmla="*/ 195 h 205"/>
                <a:gd name="T4" fmla="*/ 40 w 147"/>
                <a:gd name="T5" fmla="*/ 195 h 205"/>
                <a:gd name="T6" fmla="*/ 24 w 147"/>
                <a:gd name="T7" fmla="*/ 189 h 205"/>
                <a:gd name="T8" fmla="*/ 18 w 147"/>
                <a:gd name="T9" fmla="*/ 205 h 205"/>
                <a:gd name="T10" fmla="*/ 9 w 147"/>
                <a:gd name="T11" fmla="*/ 189 h 205"/>
                <a:gd name="T12" fmla="*/ 3 w 147"/>
                <a:gd name="T13" fmla="*/ 202 h 205"/>
                <a:gd name="T14" fmla="*/ 0 w 147"/>
                <a:gd name="T15" fmla="*/ 186 h 205"/>
                <a:gd name="T16" fmla="*/ 3 w 147"/>
                <a:gd name="T17" fmla="*/ 174 h 205"/>
                <a:gd name="T18" fmla="*/ 15 w 147"/>
                <a:gd name="T19" fmla="*/ 165 h 205"/>
                <a:gd name="T20" fmla="*/ 30 w 147"/>
                <a:gd name="T21" fmla="*/ 156 h 205"/>
                <a:gd name="T22" fmla="*/ 40 w 147"/>
                <a:gd name="T23" fmla="*/ 147 h 205"/>
                <a:gd name="T24" fmla="*/ 30 w 147"/>
                <a:gd name="T25" fmla="*/ 134 h 205"/>
                <a:gd name="T26" fmla="*/ 18 w 147"/>
                <a:gd name="T27" fmla="*/ 131 h 205"/>
                <a:gd name="T28" fmla="*/ 30 w 147"/>
                <a:gd name="T29" fmla="*/ 119 h 205"/>
                <a:gd name="T30" fmla="*/ 15 w 147"/>
                <a:gd name="T31" fmla="*/ 125 h 205"/>
                <a:gd name="T32" fmla="*/ 9 w 147"/>
                <a:gd name="T33" fmla="*/ 119 h 205"/>
                <a:gd name="T34" fmla="*/ 24 w 147"/>
                <a:gd name="T35" fmla="*/ 107 h 205"/>
                <a:gd name="T36" fmla="*/ 24 w 147"/>
                <a:gd name="T37" fmla="*/ 101 h 205"/>
                <a:gd name="T38" fmla="*/ 40 w 147"/>
                <a:gd name="T39" fmla="*/ 85 h 205"/>
                <a:gd name="T40" fmla="*/ 24 w 147"/>
                <a:gd name="T41" fmla="*/ 92 h 205"/>
                <a:gd name="T42" fmla="*/ 9 w 147"/>
                <a:gd name="T43" fmla="*/ 92 h 205"/>
                <a:gd name="T44" fmla="*/ 18 w 147"/>
                <a:gd name="T45" fmla="*/ 76 h 205"/>
                <a:gd name="T46" fmla="*/ 30 w 147"/>
                <a:gd name="T47" fmla="*/ 64 h 205"/>
                <a:gd name="T48" fmla="*/ 40 w 147"/>
                <a:gd name="T49" fmla="*/ 55 h 205"/>
                <a:gd name="T50" fmla="*/ 34 w 147"/>
                <a:gd name="T51" fmla="*/ 52 h 205"/>
                <a:gd name="T52" fmla="*/ 34 w 147"/>
                <a:gd name="T53" fmla="*/ 36 h 205"/>
                <a:gd name="T54" fmla="*/ 49 w 147"/>
                <a:gd name="T55" fmla="*/ 30 h 205"/>
                <a:gd name="T56" fmla="*/ 61 w 147"/>
                <a:gd name="T57" fmla="*/ 40 h 205"/>
                <a:gd name="T58" fmla="*/ 55 w 147"/>
                <a:gd name="T59" fmla="*/ 24 h 205"/>
                <a:gd name="T60" fmla="*/ 61 w 147"/>
                <a:gd name="T61" fmla="*/ 15 h 205"/>
                <a:gd name="T62" fmla="*/ 70 w 147"/>
                <a:gd name="T63" fmla="*/ 15 h 205"/>
                <a:gd name="T64" fmla="*/ 79 w 147"/>
                <a:gd name="T65" fmla="*/ 0 h 205"/>
                <a:gd name="T66" fmla="*/ 89 w 147"/>
                <a:gd name="T67" fmla="*/ 12 h 205"/>
                <a:gd name="T68" fmla="*/ 104 w 147"/>
                <a:gd name="T69" fmla="*/ 15 h 205"/>
                <a:gd name="T70" fmla="*/ 119 w 147"/>
                <a:gd name="T71" fmla="*/ 15 h 205"/>
                <a:gd name="T72" fmla="*/ 125 w 147"/>
                <a:gd name="T73" fmla="*/ 24 h 205"/>
                <a:gd name="T74" fmla="*/ 110 w 147"/>
                <a:gd name="T75" fmla="*/ 36 h 205"/>
                <a:gd name="T76" fmla="*/ 95 w 147"/>
                <a:gd name="T77" fmla="*/ 40 h 205"/>
                <a:gd name="T78" fmla="*/ 85 w 147"/>
                <a:gd name="T79" fmla="*/ 52 h 205"/>
                <a:gd name="T80" fmla="*/ 79 w 147"/>
                <a:gd name="T81" fmla="*/ 61 h 205"/>
                <a:gd name="T82" fmla="*/ 76 w 147"/>
                <a:gd name="T83" fmla="*/ 70 h 205"/>
                <a:gd name="T84" fmla="*/ 95 w 147"/>
                <a:gd name="T85" fmla="*/ 64 h 205"/>
                <a:gd name="T86" fmla="*/ 119 w 147"/>
                <a:gd name="T87" fmla="*/ 64 h 205"/>
                <a:gd name="T88" fmla="*/ 131 w 147"/>
                <a:gd name="T89" fmla="*/ 76 h 205"/>
                <a:gd name="T90" fmla="*/ 147 w 147"/>
                <a:gd name="T91" fmla="*/ 76 h 205"/>
                <a:gd name="T92" fmla="*/ 140 w 147"/>
                <a:gd name="T93" fmla="*/ 92 h 205"/>
                <a:gd name="T94" fmla="*/ 131 w 147"/>
                <a:gd name="T95" fmla="*/ 95 h 205"/>
                <a:gd name="T96" fmla="*/ 131 w 147"/>
                <a:gd name="T97" fmla="*/ 110 h 205"/>
                <a:gd name="T98" fmla="*/ 116 w 147"/>
                <a:gd name="T99" fmla="*/ 125 h 205"/>
                <a:gd name="T100" fmla="*/ 101 w 147"/>
                <a:gd name="T101" fmla="*/ 125 h 205"/>
                <a:gd name="T102" fmla="*/ 85 w 147"/>
                <a:gd name="T103" fmla="*/ 131 h 205"/>
                <a:gd name="T104" fmla="*/ 101 w 147"/>
                <a:gd name="T105" fmla="*/ 134 h 205"/>
                <a:gd name="T106" fmla="*/ 85 w 147"/>
                <a:gd name="T107" fmla="*/ 147 h 205"/>
                <a:gd name="T108" fmla="*/ 70 w 147"/>
                <a:gd name="T109" fmla="*/ 140 h 205"/>
                <a:gd name="T110" fmla="*/ 70 w 147"/>
                <a:gd name="T111" fmla="*/ 147 h 205"/>
                <a:gd name="T112" fmla="*/ 89 w 147"/>
                <a:gd name="T113" fmla="*/ 150 h 205"/>
                <a:gd name="T114" fmla="*/ 104 w 147"/>
                <a:gd name="T115" fmla="*/ 162 h 205"/>
                <a:gd name="T116" fmla="*/ 101 w 147"/>
                <a:gd name="T117" fmla="*/ 180 h 205"/>
                <a:gd name="T118" fmla="*/ 95 w 147"/>
                <a:gd name="T119" fmla="*/ 186 h 205"/>
                <a:gd name="T120" fmla="*/ 85 w 147"/>
                <a:gd name="T121" fmla="*/ 189 h 205"/>
                <a:gd name="T122" fmla="*/ 76 w 147"/>
                <a:gd name="T123" fmla="*/ 202 h 205"/>
                <a:gd name="T124" fmla="*/ 64 w 147"/>
                <a:gd name="T125" fmla="*/ 202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7" h="205">
                  <a:moveTo>
                    <a:pt x="64" y="202"/>
                  </a:moveTo>
                  <a:lnTo>
                    <a:pt x="64" y="195"/>
                  </a:lnTo>
                  <a:lnTo>
                    <a:pt x="61" y="202"/>
                  </a:lnTo>
                  <a:lnTo>
                    <a:pt x="55" y="202"/>
                  </a:lnTo>
                  <a:lnTo>
                    <a:pt x="49" y="195"/>
                  </a:lnTo>
                  <a:lnTo>
                    <a:pt x="46" y="195"/>
                  </a:lnTo>
                  <a:lnTo>
                    <a:pt x="46" y="202"/>
                  </a:lnTo>
                  <a:lnTo>
                    <a:pt x="40" y="202"/>
                  </a:lnTo>
                  <a:lnTo>
                    <a:pt x="40" y="195"/>
                  </a:lnTo>
                  <a:lnTo>
                    <a:pt x="30" y="202"/>
                  </a:lnTo>
                  <a:lnTo>
                    <a:pt x="30" y="195"/>
                  </a:lnTo>
                  <a:lnTo>
                    <a:pt x="24" y="189"/>
                  </a:lnTo>
                  <a:lnTo>
                    <a:pt x="18" y="195"/>
                  </a:lnTo>
                  <a:lnTo>
                    <a:pt x="18" y="202"/>
                  </a:lnTo>
                  <a:lnTo>
                    <a:pt x="18" y="205"/>
                  </a:lnTo>
                  <a:lnTo>
                    <a:pt x="15" y="202"/>
                  </a:lnTo>
                  <a:lnTo>
                    <a:pt x="15" y="195"/>
                  </a:lnTo>
                  <a:lnTo>
                    <a:pt x="9" y="189"/>
                  </a:lnTo>
                  <a:lnTo>
                    <a:pt x="3" y="189"/>
                  </a:lnTo>
                  <a:lnTo>
                    <a:pt x="3" y="195"/>
                  </a:lnTo>
                  <a:lnTo>
                    <a:pt x="3" y="202"/>
                  </a:lnTo>
                  <a:lnTo>
                    <a:pt x="0" y="202"/>
                  </a:lnTo>
                  <a:lnTo>
                    <a:pt x="0" y="195"/>
                  </a:lnTo>
                  <a:lnTo>
                    <a:pt x="0" y="186"/>
                  </a:lnTo>
                  <a:lnTo>
                    <a:pt x="0" y="180"/>
                  </a:lnTo>
                  <a:lnTo>
                    <a:pt x="3" y="180"/>
                  </a:lnTo>
                  <a:lnTo>
                    <a:pt x="3" y="174"/>
                  </a:lnTo>
                  <a:lnTo>
                    <a:pt x="9" y="174"/>
                  </a:lnTo>
                  <a:lnTo>
                    <a:pt x="15" y="171"/>
                  </a:lnTo>
                  <a:lnTo>
                    <a:pt x="15" y="165"/>
                  </a:lnTo>
                  <a:lnTo>
                    <a:pt x="18" y="165"/>
                  </a:lnTo>
                  <a:lnTo>
                    <a:pt x="24" y="162"/>
                  </a:lnTo>
                  <a:lnTo>
                    <a:pt x="30" y="156"/>
                  </a:lnTo>
                  <a:lnTo>
                    <a:pt x="34" y="150"/>
                  </a:lnTo>
                  <a:lnTo>
                    <a:pt x="34" y="147"/>
                  </a:lnTo>
                  <a:lnTo>
                    <a:pt x="40" y="147"/>
                  </a:lnTo>
                  <a:lnTo>
                    <a:pt x="40" y="140"/>
                  </a:lnTo>
                  <a:lnTo>
                    <a:pt x="34" y="140"/>
                  </a:lnTo>
                  <a:lnTo>
                    <a:pt x="30" y="134"/>
                  </a:lnTo>
                  <a:lnTo>
                    <a:pt x="24" y="134"/>
                  </a:lnTo>
                  <a:lnTo>
                    <a:pt x="18" y="134"/>
                  </a:lnTo>
                  <a:lnTo>
                    <a:pt x="18" y="131"/>
                  </a:lnTo>
                  <a:lnTo>
                    <a:pt x="24" y="131"/>
                  </a:lnTo>
                  <a:lnTo>
                    <a:pt x="30" y="125"/>
                  </a:lnTo>
                  <a:lnTo>
                    <a:pt x="30" y="119"/>
                  </a:lnTo>
                  <a:lnTo>
                    <a:pt x="24" y="116"/>
                  </a:lnTo>
                  <a:lnTo>
                    <a:pt x="18" y="116"/>
                  </a:lnTo>
                  <a:lnTo>
                    <a:pt x="15" y="125"/>
                  </a:lnTo>
                  <a:lnTo>
                    <a:pt x="9" y="131"/>
                  </a:lnTo>
                  <a:lnTo>
                    <a:pt x="9" y="125"/>
                  </a:lnTo>
                  <a:lnTo>
                    <a:pt x="9" y="119"/>
                  </a:lnTo>
                  <a:lnTo>
                    <a:pt x="15" y="110"/>
                  </a:lnTo>
                  <a:lnTo>
                    <a:pt x="18" y="107"/>
                  </a:lnTo>
                  <a:lnTo>
                    <a:pt x="24" y="107"/>
                  </a:lnTo>
                  <a:lnTo>
                    <a:pt x="30" y="107"/>
                  </a:lnTo>
                  <a:lnTo>
                    <a:pt x="30" y="101"/>
                  </a:lnTo>
                  <a:lnTo>
                    <a:pt x="24" y="101"/>
                  </a:lnTo>
                  <a:lnTo>
                    <a:pt x="30" y="95"/>
                  </a:lnTo>
                  <a:lnTo>
                    <a:pt x="34" y="92"/>
                  </a:lnTo>
                  <a:lnTo>
                    <a:pt x="40" y="85"/>
                  </a:lnTo>
                  <a:lnTo>
                    <a:pt x="34" y="85"/>
                  </a:lnTo>
                  <a:lnTo>
                    <a:pt x="30" y="92"/>
                  </a:lnTo>
                  <a:lnTo>
                    <a:pt x="24" y="92"/>
                  </a:lnTo>
                  <a:lnTo>
                    <a:pt x="18" y="101"/>
                  </a:lnTo>
                  <a:lnTo>
                    <a:pt x="15" y="95"/>
                  </a:lnTo>
                  <a:lnTo>
                    <a:pt x="9" y="92"/>
                  </a:lnTo>
                  <a:lnTo>
                    <a:pt x="18" y="85"/>
                  </a:lnTo>
                  <a:lnTo>
                    <a:pt x="18" y="79"/>
                  </a:lnTo>
                  <a:lnTo>
                    <a:pt x="18" y="76"/>
                  </a:lnTo>
                  <a:lnTo>
                    <a:pt x="24" y="70"/>
                  </a:lnTo>
                  <a:lnTo>
                    <a:pt x="30" y="70"/>
                  </a:lnTo>
                  <a:lnTo>
                    <a:pt x="30" y="64"/>
                  </a:lnTo>
                  <a:lnTo>
                    <a:pt x="30" y="61"/>
                  </a:lnTo>
                  <a:lnTo>
                    <a:pt x="40" y="61"/>
                  </a:lnTo>
                  <a:lnTo>
                    <a:pt x="40" y="55"/>
                  </a:lnTo>
                  <a:lnTo>
                    <a:pt x="34" y="52"/>
                  </a:lnTo>
                  <a:lnTo>
                    <a:pt x="30" y="52"/>
                  </a:lnTo>
                  <a:lnTo>
                    <a:pt x="34" y="52"/>
                  </a:lnTo>
                  <a:lnTo>
                    <a:pt x="34" y="46"/>
                  </a:lnTo>
                  <a:lnTo>
                    <a:pt x="34" y="40"/>
                  </a:lnTo>
                  <a:lnTo>
                    <a:pt x="34" y="36"/>
                  </a:lnTo>
                  <a:lnTo>
                    <a:pt x="40" y="30"/>
                  </a:lnTo>
                  <a:lnTo>
                    <a:pt x="46" y="30"/>
                  </a:lnTo>
                  <a:lnTo>
                    <a:pt x="49" y="30"/>
                  </a:lnTo>
                  <a:lnTo>
                    <a:pt x="49" y="36"/>
                  </a:lnTo>
                  <a:lnTo>
                    <a:pt x="55" y="36"/>
                  </a:lnTo>
                  <a:lnTo>
                    <a:pt x="61" y="40"/>
                  </a:lnTo>
                  <a:lnTo>
                    <a:pt x="61" y="36"/>
                  </a:lnTo>
                  <a:lnTo>
                    <a:pt x="61" y="30"/>
                  </a:lnTo>
                  <a:lnTo>
                    <a:pt x="55" y="24"/>
                  </a:lnTo>
                  <a:lnTo>
                    <a:pt x="61" y="21"/>
                  </a:lnTo>
                  <a:lnTo>
                    <a:pt x="64" y="21"/>
                  </a:lnTo>
                  <a:lnTo>
                    <a:pt x="61" y="15"/>
                  </a:lnTo>
                  <a:lnTo>
                    <a:pt x="70" y="21"/>
                  </a:lnTo>
                  <a:lnTo>
                    <a:pt x="76" y="15"/>
                  </a:lnTo>
                  <a:lnTo>
                    <a:pt x="70" y="15"/>
                  </a:lnTo>
                  <a:lnTo>
                    <a:pt x="76" y="6"/>
                  </a:lnTo>
                  <a:lnTo>
                    <a:pt x="76" y="0"/>
                  </a:lnTo>
                  <a:lnTo>
                    <a:pt x="79" y="0"/>
                  </a:lnTo>
                  <a:lnTo>
                    <a:pt x="89" y="6"/>
                  </a:lnTo>
                  <a:lnTo>
                    <a:pt x="85" y="6"/>
                  </a:lnTo>
                  <a:lnTo>
                    <a:pt x="89" y="12"/>
                  </a:lnTo>
                  <a:lnTo>
                    <a:pt x="95" y="6"/>
                  </a:lnTo>
                  <a:lnTo>
                    <a:pt x="95" y="12"/>
                  </a:lnTo>
                  <a:lnTo>
                    <a:pt x="104" y="15"/>
                  </a:lnTo>
                  <a:lnTo>
                    <a:pt x="116" y="12"/>
                  </a:lnTo>
                  <a:lnTo>
                    <a:pt x="116" y="15"/>
                  </a:lnTo>
                  <a:lnTo>
                    <a:pt x="119" y="15"/>
                  </a:lnTo>
                  <a:lnTo>
                    <a:pt x="125" y="15"/>
                  </a:lnTo>
                  <a:lnTo>
                    <a:pt x="131" y="21"/>
                  </a:lnTo>
                  <a:lnTo>
                    <a:pt x="125" y="24"/>
                  </a:lnTo>
                  <a:lnTo>
                    <a:pt x="125" y="30"/>
                  </a:lnTo>
                  <a:lnTo>
                    <a:pt x="116" y="30"/>
                  </a:lnTo>
                  <a:lnTo>
                    <a:pt x="110" y="36"/>
                  </a:lnTo>
                  <a:lnTo>
                    <a:pt x="104" y="40"/>
                  </a:lnTo>
                  <a:lnTo>
                    <a:pt x="101" y="40"/>
                  </a:lnTo>
                  <a:lnTo>
                    <a:pt x="95" y="40"/>
                  </a:lnTo>
                  <a:lnTo>
                    <a:pt x="89" y="46"/>
                  </a:lnTo>
                  <a:lnTo>
                    <a:pt x="89" y="52"/>
                  </a:lnTo>
                  <a:lnTo>
                    <a:pt x="85" y="52"/>
                  </a:lnTo>
                  <a:lnTo>
                    <a:pt x="76" y="55"/>
                  </a:lnTo>
                  <a:lnTo>
                    <a:pt x="76" y="61"/>
                  </a:lnTo>
                  <a:lnTo>
                    <a:pt x="79" y="61"/>
                  </a:lnTo>
                  <a:lnTo>
                    <a:pt x="76" y="61"/>
                  </a:lnTo>
                  <a:lnTo>
                    <a:pt x="76" y="64"/>
                  </a:lnTo>
                  <a:lnTo>
                    <a:pt x="76" y="70"/>
                  </a:lnTo>
                  <a:lnTo>
                    <a:pt x="79" y="70"/>
                  </a:lnTo>
                  <a:lnTo>
                    <a:pt x="89" y="64"/>
                  </a:lnTo>
                  <a:lnTo>
                    <a:pt x="95" y="64"/>
                  </a:lnTo>
                  <a:lnTo>
                    <a:pt x="104" y="64"/>
                  </a:lnTo>
                  <a:lnTo>
                    <a:pt x="110" y="64"/>
                  </a:lnTo>
                  <a:lnTo>
                    <a:pt x="119" y="64"/>
                  </a:lnTo>
                  <a:lnTo>
                    <a:pt x="125" y="64"/>
                  </a:lnTo>
                  <a:lnTo>
                    <a:pt x="131" y="70"/>
                  </a:lnTo>
                  <a:lnTo>
                    <a:pt x="131" y="76"/>
                  </a:lnTo>
                  <a:lnTo>
                    <a:pt x="134" y="76"/>
                  </a:lnTo>
                  <a:lnTo>
                    <a:pt x="140" y="76"/>
                  </a:lnTo>
                  <a:lnTo>
                    <a:pt x="147" y="76"/>
                  </a:lnTo>
                  <a:lnTo>
                    <a:pt x="147" y="79"/>
                  </a:lnTo>
                  <a:lnTo>
                    <a:pt x="147" y="85"/>
                  </a:lnTo>
                  <a:lnTo>
                    <a:pt x="140" y="92"/>
                  </a:lnTo>
                  <a:lnTo>
                    <a:pt x="134" y="92"/>
                  </a:lnTo>
                  <a:lnTo>
                    <a:pt x="134" y="95"/>
                  </a:lnTo>
                  <a:lnTo>
                    <a:pt x="131" y="95"/>
                  </a:lnTo>
                  <a:lnTo>
                    <a:pt x="125" y="101"/>
                  </a:lnTo>
                  <a:lnTo>
                    <a:pt x="131" y="107"/>
                  </a:lnTo>
                  <a:lnTo>
                    <a:pt x="131" y="110"/>
                  </a:lnTo>
                  <a:lnTo>
                    <a:pt x="125" y="116"/>
                  </a:lnTo>
                  <a:lnTo>
                    <a:pt x="116" y="119"/>
                  </a:lnTo>
                  <a:lnTo>
                    <a:pt x="116" y="125"/>
                  </a:lnTo>
                  <a:lnTo>
                    <a:pt x="110" y="125"/>
                  </a:lnTo>
                  <a:lnTo>
                    <a:pt x="104" y="131"/>
                  </a:lnTo>
                  <a:lnTo>
                    <a:pt x="101" y="125"/>
                  </a:lnTo>
                  <a:lnTo>
                    <a:pt x="95" y="125"/>
                  </a:lnTo>
                  <a:lnTo>
                    <a:pt x="85" y="125"/>
                  </a:lnTo>
                  <a:lnTo>
                    <a:pt x="85" y="131"/>
                  </a:lnTo>
                  <a:lnTo>
                    <a:pt x="89" y="131"/>
                  </a:lnTo>
                  <a:lnTo>
                    <a:pt x="95" y="134"/>
                  </a:lnTo>
                  <a:lnTo>
                    <a:pt x="101" y="134"/>
                  </a:lnTo>
                  <a:lnTo>
                    <a:pt x="95" y="140"/>
                  </a:lnTo>
                  <a:lnTo>
                    <a:pt x="85" y="140"/>
                  </a:lnTo>
                  <a:lnTo>
                    <a:pt x="85" y="147"/>
                  </a:lnTo>
                  <a:lnTo>
                    <a:pt x="79" y="147"/>
                  </a:lnTo>
                  <a:lnTo>
                    <a:pt x="76" y="147"/>
                  </a:lnTo>
                  <a:lnTo>
                    <a:pt x="70" y="140"/>
                  </a:lnTo>
                  <a:lnTo>
                    <a:pt x="64" y="140"/>
                  </a:lnTo>
                  <a:lnTo>
                    <a:pt x="64" y="147"/>
                  </a:lnTo>
                  <a:lnTo>
                    <a:pt x="70" y="147"/>
                  </a:lnTo>
                  <a:lnTo>
                    <a:pt x="76" y="150"/>
                  </a:lnTo>
                  <a:lnTo>
                    <a:pt x="79" y="150"/>
                  </a:lnTo>
                  <a:lnTo>
                    <a:pt x="89" y="150"/>
                  </a:lnTo>
                  <a:lnTo>
                    <a:pt x="95" y="150"/>
                  </a:lnTo>
                  <a:lnTo>
                    <a:pt x="101" y="156"/>
                  </a:lnTo>
                  <a:lnTo>
                    <a:pt x="104" y="162"/>
                  </a:lnTo>
                  <a:lnTo>
                    <a:pt x="110" y="171"/>
                  </a:lnTo>
                  <a:lnTo>
                    <a:pt x="104" y="180"/>
                  </a:lnTo>
                  <a:lnTo>
                    <a:pt x="101" y="180"/>
                  </a:lnTo>
                  <a:lnTo>
                    <a:pt x="104" y="186"/>
                  </a:lnTo>
                  <a:lnTo>
                    <a:pt x="101" y="189"/>
                  </a:lnTo>
                  <a:lnTo>
                    <a:pt x="95" y="186"/>
                  </a:lnTo>
                  <a:lnTo>
                    <a:pt x="89" y="186"/>
                  </a:lnTo>
                  <a:lnTo>
                    <a:pt x="89" y="189"/>
                  </a:lnTo>
                  <a:lnTo>
                    <a:pt x="85" y="189"/>
                  </a:lnTo>
                  <a:lnTo>
                    <a:pt x="85" y="195"/>
                  </a:lnTo>
                  <a:lnTo>
                    <a:pt x="79" y="195"/>
                  </a:lnTo>
                  <a:lnTo>
                    <a:pt x="76" y="202"/>
                  </a:lnTo>
                  <a:lnTo>
                    <a:pt x="70" y="205"/>
                  </a:lnTo>
                  <a:lnTo>
                    <a:pt x="64" y="205"/>
                  </a:lnTo>
                  <a:lnTo>
                    <a:pt x="64" y="202"/>
                  </a:ln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p>
          </p:txBody>
        </p:sp>
      </p:grpSp>
      <p:cxnSp>
        <p:nvCxnSpPr>
          <p:cNvPr id="46" name="Straight Connector 45">
            <a:extLst>
              <a:ext uri="{FF2B5EF4-FFF2-40B4-BE49-F238E27FC236}">
                <a16:creationId xmlns:a16="http://schemas.microsoft.com/office/drawing/2014/main" id="{6E11015F-7D78-4A04-8E0A-61D303718DBA}"/>
              </a:ext>
            </a:extLst>
          </p:cNvPr>
          <p:cNvCxnSpPr>
            <a:cxnSpLocks/>
          </p:cNvCxnSpPr>
          <p:nvPr/>
        </p:nvCxnSpPr>
        <p:spPr>
          <a:xfrm>
            <a:off x="8579480" y="4529871"/>
            <a:ext cx="2594851"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1069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1000" fill="hold"/>
                                        <p:tgtEl>
                                          <p:spTgt spid="78"/>
                                        </p:tgtEl>
                                        <p:attrNameLst>
                                          <p:attrName>ppt_x</p:attrName>
                                        </p:attrNameLst>
                                      </p:cBhvr>
                                      <p:tavLst>
                                        <p:tav tm="0">
                                          <p:val>
                                            <p:strVal val="#ppt_x"/>
                                          </p:val>
                                        </p:tav>
                                        <p:tav tm="100000">
                                          <p:val>
                                            <p:strVal val="#ppt_x"/>
                                          </p:val>
                                        </p:tav>
                                      </p:tavLst>
                                    </p:anim>
                                    <p:anim calcmode="lin" valueType="num">
                                      <p:cBhvr additive="base">
                                        <p:cTn id="8" dur="1000" fill="hold"/>
                                        <p:tgtEl>
                                          <p:spTgt spid="7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1500"/>
                                  </p:stCondLst>
                                  <p:childTnLst>
                                    <p:set>
                                      <p:cBhvr>
                                        <p:cTn id="10" dur="1" fill="hold">
                                          <p:stCondLst>
                                            <p:cond delay="0"/>
                                          </p:stCondLst>
                                        </p:cTn>
                                        <p:tgtEl>
                                          <p:spTgt spid="64"/>
                                        </p:tgtEl>
                                        <p:attrNameLst>
                                          <p:attrName>style.visibility</p:attrName>
                                        </p:attrNameLst>
                                      </p:cBhvr>
                                      <p:to>
                                        <p:strVal val="visible"/>
                                      </p:to>
                                    </p:set>
                                    <p:animEffect transition="in" filter="fade">
                                      <p:cBhvr>
                                        <p:cTn id="11" dur="500"/>
                                        <p:tgtEl>
                                          <p:spTgt spid="64"/>
                                        </p:tgtEl>
                                      </p:cBhvr>
                                    </p:animEffect>
                                  </p:childTnLst>
                                </p:cTn>
                              </p:par>
                              <p:par>
                                <p:cTn id="12" presetID="10" presetClass="entr" presetSubtype="0" fill="hold" grpId="0" nodeType="withEffect">
                                  <p:stCondLst>
                                    <p:cond delay="2000"/>
                                  </p:stCondLst>
                                  <p:childTnLst>
                                    <p:set>
                                      <p:cBhvr>
                                        <p:cTn id="13" dur="1" fill="hold">
                                          <p:stCondLst>
                                            <p:cond delay="0"/>
                                          </p:stCondLst>
                                        </p:cTn>
                                        <p:tgtEl>
                                          <p:spTgt spid="99"/>
                                        </p:tgtEl>
                                        <p:attrNameLst>
                                          <p:attrName>style.visibility</p:attrName>
                                        </p:attrNameLst>
                                      </p:cBhvr>
                                      <p:to>
                                        <p:strVal val="visible"/>
                                      </p:to>
                                    </p:set>
                                    <p:animEffect transition="in" filter="fade">
                                      <p:cBhvr>
                                        <p:cTn id="1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99"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118B415-F8CD-4B37-83BD-8EEA0D01A283}"/>
              </a:ext>
            </a:extLst>
          </p:cNvPr>
          <p:cNvSpPr>
            <a:spLocks noGrp="1"/>
          </p:cNvSpPr>
          <p:nvPr>
            <p:ph type="pic" sz="quarter" idx="12"/>
          </p:nvPr>
        </p:nvSpPr>
        <p:spPr/>
      </p:sp>
      <p:sp>
        <p:nvSpPr>
          <p:cNvPr id="8" name="Rectangle 7"/>
          <p:cNvSpPr/>
          <p:nvPr/>
        </p:nvSpPr>
        <p:spPr>
          <a:xfrm>
            <a:off x="4324350" y="0"/>
            <a:ext cx="1771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7">
            <a:extLst>
              <a:ext uri="{FF2B5EF4-FFF2-40B4-BE49-F238E27FC236}">
                <a16:creationId xmlns:a16="http://schemas.microsoft.com/office/drawing/2014/main" id="{DA65DC47-EC3A-42E5-B755-5572959A05A2}"/>
              </a:ext>
            </a:extLst>
          </p:cNvPr>
          <p:cNvSpPr>
            <a:spLocks noEditPoints="1"/>
          </p:cNvSpPr>
          <p:nvPr/>
        </p:nvSpPr>
        <p:spPr bwMode="auto">
          <a:xfrm>
            <a:off x="5876458" y="5505451"/>
            <a:ext cx="439084" cy="442912"/>
          </a:xfrm>
          <a:custGeom>
            <a:avLst/>
            <a:gdLst>
              <a:gd name="T0" fmla="*/ 160 w 160"/>
              <a:gd name="T1" fmla="*/ 80 h 160"/>
              <a:gd name="T2" fmla="*/ 80 w 160"/>
              <a:gd name="T3" fmla="*/ 0 h 160"/>
              <a:gd name="T4" fmla="*/ 0 w 160"/>
              <a:gd name="T5" fmla="*/ 80 h 160"/>
              <a:gd name="T6" fmla="*/ 80 w 160"/>
              <a:gd name="T7" fmla="*/ 160 h 160"/>
              <a:gd name="T8" fmla="*/ 160 w 160"/>
              <a:gd name="T9" fmla="*/ 80 h 160"/>
              <a:gd name="T10" fmla="*/ 8 w 160"/>
              <a:gd name="T11" fmla="*/ 80 h 160"/>
              <a:gd name="T12" fmla="*/ 80 w 160"/>
              <a:gd name="T13" fmla="*/ 8 h 160"/>
              <a:gd name="T14" fmla="*/ 152 w 160"/>
              <a:gd name="T15" fmla="*/ 80 h 160"/>
              <a:gd name="T16" fmla="*/ 80 w 160"/>
              <a:gd name="T17" fmla="*/ 152 h 160"/>
              <a:gd name="T18" fmla="*/ 8 w 160"/>
              <a:gd name="T19" fmla="*/ 80 h 160"/>
              <a:gd name="T20" fmla="*/ 83 w 160"/>
              <a:gd name="T21" fmla="*/ 118 h 160"/>
              <a:gd name="T22" fmla="*/ 105 w 160"/>
              <a:gd name="T23" fmla="*/ 95 h 160"/>
              <a:gd name="T24" fmla="*/ 105 w 160"/>
              <a:gd name="T25" fmla="*/ 89 h 160"/>
              <a:gd name="T26" fmla="*/ 100 w 160"/>
              <a:gd name="T27" fmla="*/ 89 h 160"/>
              <a:gd name="T28" fmla="*/ 84 w 160"/>
              <a:gd name="T29" fmla="*/ 105 h 160"/>
              <a:gd name="T30" fmla="*/ 84 w 160"/>
              <a:gd name="T31" fmla="*/ 45 h 160"/>
              <a:gd name="T32" fmla="*/ 80 w 160"/>
              <a:gd name="T33" fmla="*/ 41 h 160"/>
              <a:gd name="T34" fmla="*/ 76 w 160"/>
              <a:gd name="T35" fmla="*/ 45 h 160"/>
              <a:gd name="T36" fmla="*/ 76 w 160"/>
              <a:gd name="T37" fmla="*/ 105 h 160"/>
              <a:gd name="T38" fmla="*/ 60 w 160"/>
              <a:gd name="T39" fmla="*/ 89 h 160"/>
              <a:gd name="T40" fmla="*/ 55 w 160"/>
              <a:gd name="T41" fmla="*/ 89 h 160"/>
              <a:gd name="T42" fmla="*/ 55 w 160"/>
              <a:gd name="T43" fmla="*/ 95 h 160"/>
              <a:gd name="T44" fmla="*/ 77 w 160"/>
              <a:gd name="T45" fmla="*/ 118 h 160"/>
              <a:gd name="T46" fmla="*/ 80 w 160"/>
              <a:gd name="T47" fmla="*/ 119 h 160"/>
              <a:gd name="T48" fmla="*/ 83 w 160"/>
              <a:gd name="T49"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80"/>
                </a:moveTo>
                <a:cubicBezTo>
                  <a:pt x="160" y="36"/>
                  <a:pt x="124" y="0"/>
                  <a:pt x="80" y="0"/>
                </a:cubicBezTo>
                <a:cubicBezTo>
                  <a:pt x="36" y="0"/>
                  <a:pt x="0" y="36"/>
                  <a:pt x="0" y="80"/>
                </a:cubicBezTo>
                <a:cubicBezTo>
                  <a:pt x="0" y="124"/>
                  <a:pt x="36" y="160"/>
                  <a:pt x="80" y="160"/>
                </a:cubicBezTo>
                <a:cubicBezTo>
                  <a:pt x="124" y="160"/>
                  <a:pt x="160" y="124"/>
                  <a:pt x="160" y="80"/>
                </a:cubicBezTo>
                <a:close/>
                <a:moveTo>
                  <a:pt x="8" y="80"/>
                </a:moveTo>
                <a:cubicBezTo>
                  <a:pt x="8" y="40"/>
                  <a:pt x="40" y="8"/>
                  <a:pt x="80" y="8"/>
                </a:cubicBezTo>
                <a:cubicBezTo>
                  <a:pt x="120" y="8"/>
                  <a:pt x="152" y="40"/>
                  <a:pt x="152" y="80"/>
                </a:cubicBezTo>
                <a:cubicBezTo>
                  <a:pt x="152" y="120"/>
                  <a:pt x="120" y="152"/>
                  <a:pt x="80" y="152"/>
                </a:cubicBezTo>
                <a:cubicBezTo>
                  <a:pt x="40" y="152"/>
                  <a:pt x="8" y="120"/>
                  <a:pt x="8" y="80"/>
                </a:cubicBezTo>
                <a:close/>
                <a:moveTo>
                  <a:pt x="83" y="118"/>
                </a:moveTo>
                <a:cubicBezTo>
                  <a:pt x="105" y="95"/>
                  <a:pt x="105" y="95"/>
                  <a:pt x="105" y="95"/>
                </a:cubicBezTo>
                <a:cubicBezTo>
                  <a:pt x="107" y="94"/>
                  <a:pt x="107" y="91"/>
                  <a:pt x="105" y="89"/>
                </a:cubicBezTo>
                <a:cubicBezTo>
                  <a:pt x="104" y="88"/>
                  <a:pt x="101" y="88"/>
                  <a:pt x="100" y="89"/>
                </a:cubicBezTo>
                <a:cubicBezTo>
                  <a:pt x="84" y="105"/>
                  <a:pt x="84" y="105"/>
                  <a:pt x="84" y="105"/>
                </a:cubicBezTo>
                <a:cubicBezTo>
                  <a:pt x="84" y="45"/>
                  <a:pt x="84" y="45"/>
                  <a:pt x="84" y="45"/>
                </a:cubicBezTo>
                <a:cubicBezTo>
                  <a:pt x="84" y="43"/>
                  <a:pt x="82" y="41"/>
                  <a:pt x="80" y="41"/>
                </a:cubicBezTo>
                <a:cubicBezTo>
                  <a:pt x="78" y="41"/>
                  <a:pt x="76" y="43"/>
                  <a:pt x="76" y="45"/>
                </a:cubicBezTo>
                <a:cubicBezTo>
                  <a:pt x="76" y="105"/>
                  <a:pt x="76" y="105"/>
                  <a:pt x="76" y="105"/>
                </a:cubicBezTo>
                <a:cubicBezTo>
                  <a:pt x="60" y="89"/>
                  <a:pt x="60" y="89"/>
                  <a:pt x="60" y="89"/>
                </a:cubicBezTo>
                <a:cubicBezTo>
                  <a:pt x="59" y="88"/>
                  <a:pt x="56" y="88"/>
                  <a:pt x="55" y="89"/>
                </a:cubicBezTo>
                <a:cubicBezTo>
                  <a:pt x="53" y="91"/>
                  <a:pt x="53" y="94"/>
                  <a:pt x="55" y="95"/>
                </a:cubicBezTo>
                <a:cubicBezTo>
                  <a:pt x="77" y="118"/>
                  <a:pt x="77" y="118"/>
                  <a:pt x="77" y="118"/>
                </a:cubicBezTo>
                <a:cubicBezTo>
                  <a:pt x="78" y="118"/>
                  <a:pt x="79" y="119"/>
                  <a:pt x="80" y="119"/>
                </a:cubicBezTo>
                <a:cubicBezTo>
                  <a:pt x="81" y="119"/>
                  <a:pt x="82" y="118"/>
                  <a:pt x="83" y="118"/>
                </a:cubicBezTo>
                <a:close/>
              </a:path>
            </a:pathLst>
          </a:custGeom>
          <a:solidFill>
            <a:schemeClr val="accent1"/>
          </a:solidFill>
          <a:ln>
            <a:noFill/>
          </a:ln>
          <a:effectLst>
            <a:outerShdw blurRad="254000" dist="1524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a:xfrm>
            <a:off x="1024971" y="2757694"/>
            <a:ext cx="10146612" cy="1647411"/>
          </a:xfrm>
        </p:spPr>
        <p:txBody>
          <a:bodyPr/>
          <a:lstStyle/>
          <a:p>
            <a:r>
              <a:rPr lang="en-US" sz="7200" dirty="0">
                <a:solidFill>
                  <a:schemeClr val="accent1"/>
                </a:solidFill>
              </a:rPr>
              <a:t>Devices </a:t>
            </a:r>
            <a:r>
              <a:rPr lang="en-US" sz="7200" dirty="0"/>
              <a:t>Mockup</a:t>
            </a:r>
          </a:p>
        </p:txBody>
      </p:sp>
    </p:spTree>
    <p:extLst>
      <p:ext uri="{BB962C8B-B14F-4D97-AF65-F5344CB8AC3E}">
        <p14:creationId xmlns:p14="http://schemas.microsoft.com/office/powerpoint/2010/main" val="235585640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Application</a:t>
            </a:r>
            <a:br>
              <a:rPr lang="en-US" dirty="0"/>
            </a:br>
            <a:r>
              <a:rPr lang="en-US" dirty="0">
                <a:solidFill>
                  <a:schemeClr val="accent1"/>
                </a:solidFill>
              </a:rPr>
              <a:t>Devices</a:t>
            </a:r>
          </a:p>
        </p:txBody>
      </p:sp>
      <p:sp>
        <p:nvSpPr>
          <p:cNvPr id="13" name="TextBox 12">
            <a:extLst>
              <a:ext uri="{FF2B5EF4-FFF2-40B4-BE49-F238E27FC236}">
                <a16:creationId xmlns:a16="http://schemas.microsoft.com/office/drawing/2014/main" id="{D321A309-7A35-114A-A071-3D390E7ADFD5}"/>
              </a:ext>
            </a:extLst>
          </p:cNvPr>
          <p:cNvSpPr txBox="1"/>
          <p:nvPr/>
        </p:nvSpPr>
        <p:spPr>
          <a:xfrm>
            <a:off x="2028825" y="2762153"/>
            <a:ext cx="2660870" cy="2592880"/>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3" name="Picture Placeholder 2">
            <a:extLst>
              <a:ext uri="{FF2B5EF4-FFF2-40B4-BE49-F238E27FC236}">
                <a16:creationId xmlns:a16="http://schemas.microsoft.com/office/drawing/2014/main" id="{C6B2BE2A-7FA4-4A81-84DA-E75068186EA4}"/>
              </a:ext>
            </a:extLst>
          </p:cNvPr>
          <p:cNvSpPr>
            <a:spLocks noGrp="1"/>
          </p:cNvSpPr>
          <p:nvPr>
            <p:ph type="pic" sz="quarter" idx="27"/>
          </p:nvPr>
        </p:nvSpPr>
        <p:spPr/>
      </p:sp>
      <p:sp>
        <p:nvSpPr>
          <p:cNvPr id="5" name="Picture Placeholder 4">
            <a:extLst>
              <a:ext uri="{FF2B5EF4-FFF2-40B4-BE49-F238E27FC236}">
                <a16:creationId xmlns:a16="http://schemas.microsoft.com/office/drawing/2014/main" id="{6DF6A5AB-6E20-4B6E-A826-2B66767406E3}"/>
              </a:ext>
            </a:extLst>
          </p:cNvPr>
          <p:cNvSpPr>
            <a:spLocks noGrp="1"/>
          </p:cNvSpPr>
          <p:nvPr>
            <p:ph type="pic" sz="quarter" idx="28"/>
          </p:nvPr>
        </p:nvSpPr>
        <p:spPr/>
      </p:sp>
      <p:sp>
        <p:nvSpPr>
          <p:cNvPr id="7" name="Picture Placeholder 6">
            <a:extLst>
              <a:ext uri="{FF2B5EF4-FFF2-40B4-BE49-F238E27FC236}">
                <a16:creationId xmlns:a16="http://schemas.microsoft.com/office/drawing/2014/main" id="{3A5E0EA5-072B-4B7B-B04B-C02937C395ED}"/>
              </a:ext>
            </a:extLst>
          </p:cNvPr>
          <p:cNvSpPr>
            <a:spLocks noGrp="1"/>
          </p:cNvSpPr>
          <p:nvPr>
            <p:ph type="pic" sz="quarter" idx="29"/>
          </p:nvPr>
        </p:nvSpPr>
        <p:spPr/>
      </p:sp>
    </p:spTree>
    <p:extLst>
      <p:ext uri="{BB962C8B-B14F-4D97-AF65-F5344CB8AC3E}">
        <p14:creationId xmlns:p14="http://schemas.microsoft.com/office/powerpoint/2010/main" val="35199745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6C5B52D-044C-4958-B5A9-683F3CE4283B}"/>
              </a:ext>
            </a:extLst>
          </p:cNvPr>
          <p:cNvSpPr>
            <a:spLocks noGrp="1"/>
          </p:cNvSpPr>
          <p:nvPr>
            <p:ph type="pic" sz="quarter" idx="27"/>
          </p:nvPr>
        </p:nvSpPr>
        <p:spPr/>
      </p:sp>
      <p:sp>
        <p:nvSpPr>
          <p:cNvPr id="5" name="Picture Placeholder 4">
            <a:extLst>
              <a:ext uri="{FF2B5EF4-FFF2-40B4-BE49-F238E27FC236}">
                <a16:creationId xmlns:a16="http://schemas.microsoft.com/office/drawing/2014/main" id="{984CD10C-F352-4BC7-9BA7-A12E6A5E6183}"/>
              </a:ext>
            </a:extLst>
          </p:cNvPr>
          <p:cNvSpPr>
            <a:spLocks noGrp="1"/>
          </p:cNvSpPr>
          <p:nvPr>
            <p:ph type="pic" sz="quarter" idx="14"/>
          </p:nvPr>
        </p:nvSpPr>
        <p:spPr/>
      </p:sp>
      <p:sp>
        <p:nvSpPr>
          <p:cNvPr id="7" name="Picture Placeholder 6">
            <a:extLst>
              <a:ext uri="{FF2B5EF4-FFF2-40B4-BE49-F238E27FC236}">
                <a16:creationId xmlns:a16="http://schemas.microsoft.com/office/drawing/2014/main" id="{C6935B66-8F15-49C5-BBF3-9E37292A632F}"/>
              </a:ext>
            </a:extLst>
          </p:cNvPr>
          <p:cNvSpPr>
            <a:spLocks noGrp="1"/>
          </p:cNvSpPr>
          <p:nvPr>
            <p:ph type="pic" sz="quarter" idx="29"/>
          </p:nvPr>
        </p:nvSpPr>
        <p:spPr/>
      </p:sp>
    </p:spTree>
    <p:extLst>
      <p:ext uri="{BB962C8B-B14F-4D97-AF65-F5344CB8AC3E}">
        <p14:creationId xmlns:p14="http://schemas.microsoft.com/office/powerpoint/2010/main" val="19226971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042577B-859A-48A2-8722-18DC0AEC5631}"/>
              </a:ext>
            </a:extLst>
          </p:cNvPr>
          <p:cNvSpPr>
            <a:spLocks noGrp="1"/>
          </p:cNvSpPr>
          <p:nvPr>
            <p:ph type="pic" sz="quarter" idx="31"/>
          </p:nvPr>
        </p:nvSpPr>
        <p:spPr/>
      </p:sp>
      <p:sp>
        <p:nvSpPr>
          <p:cNvPr id="5" name="Picture Placeholder 4">
            <a:extLst>
              <a:ext uri="{FF2B5EF4-FFF2-40B4-BE49-F238E27FC236}">
                <a16:creationId xmlns:a16="http://schemas.microsoft.com/office/drawing/2014/main" id="{F3545A22-B117-4B6F-9199-34244AAB8933}"/>
              </a:ext>
            </a:extLst>
          </p:cNvPr>
          <p:cNvSpPr>
            <a:spLocks noGrp="1"/>
          </p:cNvSpPr>
          <p:nvPr>
            <p:ph type="pic" sz="quarter" idx="32"/>
          </p:nvPr>
        </p:nvSpPr>
        <p:spPr/>
      </p:sp>
      <p:sp>
        <p:nvSpPr>
          <p:cNvPr id="7" name="Picture Placeholder 6">
            <a:extLst>
              <a:ext uri="{FF2B5EF4-FFF2-40B4-BE49-F238E27FC236}">
                <a16:creationId xmlns:a16="http://schemas.microsoft.com/office/drawing/2014/main" id="{4ACC111C-A5D0-4C34-B2A8-6DCC761172D9}"/>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F87FFF91-EF55-41E3-A042-30FFCDFE6E5B}"/>
              </a:ext>
            </a:extLst>
          </p:cNvPr>
          <p:cNvSpPr>
            <a:spLocks noGrp="1"/>
          </p:cNvSpPr>
          <p:nvPr>
            <p:ph type="pic" sz="quarter" idx="29"/>
          </p:nvPr>
        </p:nvSpPr>
        <p:spPr/>
      </p:sp>
      <p:sp>
        <p:nvSpPr>
          <p:cNvPr id="11" name="Picture Placeholder 10">
            <a:extLst>
              <a:ext uri="{FF2B5EF4-FFF2-40B4-BE49-F238E27FC236}">
                <a16:creationId xmlns:a16="http://schemas.microsoft.com/office/drawing/2014/main" id="{60DC019C-E530-4A26-BC12-990E38C7B00E}"/>
              </a:ext>
            </a:extLst>
          </p:cNvPr>
          <p:cNvSpPr>
            <a:spLocks noGrp="1"/>
          </p:cNvSpPr>
          <p:nvPr>
            <p:ph type="pic" sz="quarter" idx="30"/>
          </p:nvPr>
        </p:nvSpPr>
        <p:spPr/>
      </p:sp>
    </p:spTree>
    <p:extLst>
      <p:ext uri="{BB962C8B-B14F-4D97-AF65-F5344CB8AC3E}">
        <p14:creationId xmlns:p14="http://schemas.microsoft.com/office/powerpoint/2010/main" val="23219121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a:t>
            </a:r>
            <a:br>
              <a:rPr lang="en-US" dirty="0"/>
            </a:br>
            <a:r>
              <a:rPr lang="en-US" dirty="0">
                <a:solidFill>
                  <a:schemeClr val="accent1"/>
                </a:solidFill>
              </a:rPr>
              <a:t>Devices</a:t>
            </a:r>
            <a:endParaRPr lang="en-US" dirty="0"/>
          </a:p>
        </p:txBody>
      </p:sp>
      <p:grpSp>
        <p:nvGrpSpPr>
          <p:cNvPr id="12" name="Group 11">
            <a:extLst>
              <a:ext uri="{FF2B5EF4-FFF2-40B4-BE49-F238E27FC236}">
                <a16:creationId xmlns:a16="http://schemas.microsoft.com/office/drawing/2014/main" id="{19D44294-9908-7844-A140-24B10E38ED8D}"/>
              </a:ext>
            </a:extLst>
          </p:cNvPr>
          <p:cNvGrpSpPr/>
          <p:nvPr/>
        </p:nvGrpSpPr>
        <p:grpSpPr>
          <a:xfrm>
            <a:off x="2028824" y="4003867"/>
            <a:ext cx="3630296" cy="564046"/>
            <a:chOff x="2028824" y="4575559"/>
            <a:chExt cx="4057016" cy="564046"/>
          </a:xfrm>
        </p:grpSpPr>
        <p:sp>
          <p:nvSpPr>
            <p:cNvPr id="13" name="Rectangle 12">
              <a:extLst>
                <a:ext uri="{FF2B5EF4-FFF2-40B4-BE49-F238E27FC236}">
                  <a16:creationId xmlns:a16="http://schemas.microsoft.com/office/drawing/2014/main" id="{4F8985B8-727B-8A4B-A730-CEEF6FA1EF07}"/>
                </a:ext>
              </a:extLst>
            </p:cNvPr>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4" name="Rectangle 13">
              <a:extLst>
                <a:ext uri="{FF2B5EF4-FFF2-40B4-BE49-F238E27FC236}">
                  <a16:creationId xmlns:a16="http://schemas.microsoft.com/office/drawing/2014/main" id="{3B82DECA-B0E8-204D-AB8C-DBC045034DDB}"/>
                </a:ext>
              </a:extLst>
            </p:cNvPr>
            <p:cNvSpPr/>
            <p:nvPr/>
          </p:nvSpPr>
          <p:spPr>
            <a:xfrm>
              <a:off x="2028824" y="4575559"/>
              <a:ext cx="304101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a:solidFill>
                    <a:srgbClr val="FFFFFF"/>
                  </a:solidFill>
                  <a:latin typeface="Open Sans" charset="0"/>
                  <a:ea typeface="Open Sans" charset="0"/>
                  <a:cs typeface="Open Sans" charset="0"/>
                </a:rPr>
                <a:t>75%</a:t>
              </a:r>
              <a:endParaRPr lang="en-US" b="1" dirty="0">
                <a:solidFill>
                  <a:srgbClr val="FFFFFF"/>
                </a:solidFill>
                <a:latin typeface="Open Sans" charset="0"/>
                <a:ea typeface="Open Sans" charset="0"/>
                <a:cs typeface="Open Sans" charset="0"/>
              </a:endParaRPr>
            </a:p>
          </p:txBody>
        </p:sp>
        <p:sp>
          <p:nvSpPr>
            <p:cNvPr id="15" name="TextBox 14">
              <a:extLst>
                <a:ext uri="{FF2B5EF4-FFF2-40B4-BE49-F238E27FC236}">
                  <a16:creationId xmlns:a16="http://schemas.microsoft.com/office/drawing/2014/main" id="{D7680AF6-5B73-394B-9B7E-B824D09747E7}"/>
                </a:ext>
              </a:extLst>
            </p:cNvPr>
            <p:cNvSpPr txBox="1"/>
            <p:nvPr/>
          </p:nvSpPr>
          <p:spPr>
            <a:xfrm>
              <a:off x="2197381" y="4729666"/>
              <a:ext cx="397810"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UI</a:t>
              </a:r>
            </a:p>
          </p:txBody>
        </p:sp>
      </p:grpSp>
      <p:grpSp>
        <p:nvGrpSpPr>
          <p:cNvPr id="16" name="Group 15">
            <a:extLst>
              <a:ext uri="{FF2B5EF4-FFF2-40B4-BE49-F238E27FC236}">
                <a16:creationId xmlns:a16="http://schemas.microsoft.com/office/drawing/2014/main" id="{87C715FC-BE37-534A-B0FF-D3FE952038EF}"/>
              </a:ext>
            </a:extLst>
          </p:cNvPr>
          <p:cNvGrpSpPr/>
          <p:nvPr/>
        </p:nvGrpSpPr>
        <p:grpSpPr>
          <a:xfrm>
            <a:off x="2028824" y="5488505"/>
            <a:ext cx="3630296" cy="564046"/>
            <a:chOff x="2028824" y="4575559"/>
            <a:chExt cx="4057016" cy="564046"/>
          </a:xfrm>
        </p:grpSpPr>
        <p:sp>
          <p:nvSpPr>
            <p:cNvPr id="17" name="Rectangle 16">
              <a:extLst>
                <a:ext uri="{FF2B5EF4-FFF2-40B4-BE49-F238E27FC236}">
                  <a16:creationId xmlns:a16="http://schemas.microsoft.com/office/drawing/2014/main" id="{7B8316B9-CC9B-7341-85ED-1F2C3305838A}"/>
                </a:ext>
              </a:extLst>
            </p:cNvPr>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8" name="Rectangle 17">
              <a:extLst>
                <a:ext uri="{FF2B5EF4-FFF2-40B4-BE49-F238E27FC236}">
                  <a16:creationId xmlns:a16="http://schemas.microsoft.com/office/drawing/2014/main" id="{7734A0A5-7B8C-4A48-8CF0-45F88B2BFDD0}"/>
                </a:ext>
              </a:extLst>
            </p:cNvPr>
            <p:cNvSpPr/>
            <p:nvPr/>
          </p:nvSpPr>
          <p:spPr>
            <a:xfrm>
              <a:off x="2028824" y="4575559"/>
              <a:ext cx="374205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dirty="0">
                  <a:solidFill>
                    <a:srgbClr val="FFFFFF"/>
                  </a:solidFill>
                  <a:latin typeface="Open Sans" charset="0"/>
                  <a:ea typeface="Open Sans" charset="0"/>
                  <a:cs typeface="Open Sans" charset="0"/>
                </a:rPr>
                <a:t>90%</a:t>
              </a:r>
            </a:p>
          </p:txBody>
        </p:sp>
        <p:sp>
          <p:nvSpPr>
            <p:cNvPr id="19" name="TextBox 18">
              <a:extLst>
                <a:ext uri="{FF2B5EF4-FFF2-40B4-BE49-F238E27FC236}">
                  <a16:creationId xmlns:a16="http://schemas.microsoft.com/office/drawing/2014/main" id="{37A5B08E-9C35-1943-9FA6-24D60659EF9A}"/>
                </a:ext>
              </a:extLst>
            </p:cNvPr>
            <p:cNvSpPr txBox="1"/>
            <p:nvPr/>
          </p:nvSpPr>
          <p:spPr>
            <a:xfrm>
              <a:off x="2197381" y="4729666"/>
              <a:ext cx="1257694"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User interface</a:t>
              </a:r>
            </a:p>
          </p:txBody>
        </p:sp>
      </p:grpSp>
      <p:sp>
        <p:nvSpPr>
          <p:cNvPr id="20" name="TextBox 19">
            <a:extLst>
              <a:ext uri="{FF2B5EF4-FFF2-40B4-BE49-F238E27FC236}">
                <a16:creationId xmlns:a16="http://schemas.microsoft.com/office/drawing/2014/main" id="{D2854A63-CBEB-6C4B-B6C6-0D0E469110EB}"/>
              </a:ext>
            </a:extLst>
          </p:cNvPr>
          <p:cNvSpPr txBox="1"/>
          <p:nvPr/>
        </p:nvSpPr>
        <p:spPr>
          <a:xfrm>
            <a:off x="2028825" y="2771538"/>
            <a:ext cx="3630295" cy="872922"/>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grpSp>
        <p:nvGrpSpPr>
          <p:cNvPr id="21" name="Group 20">
            <a:extLst>
              <a:ext uri="{FF2B5EF4-FFF2-40B4-BE49-F238E27FC236}">
                <a16:creationId xmlns:a16="http://schemas.microsoft.com/office/drawing/2014/main" id="{F7D6ECFE-7E2C-0147-BA1B-ABDC2F502D05}"/>
              </a:ext>
            </a:extLst>
          </p:cNvPr>
          <p:cNvGrpSpPr/>
          <p:nvPr/>
        </p:nvGrpSpPr>
        <p:grpSpPr>
          <a:xfrm>
            <a:off x="2028824" y="4750034"/>
            <a:ext cx="3630296" cy="564046"/>
            <a:chOff x="2028824" y="4575559"/>
            <a:chExt cx="4057016" cy="564046"/>
          </a:xfrm>
          <a:effectLst>
            <a:outerShdw blurRad="508000" dist="254000" dir="5400000" algn="t" rotWithShape="0">
              <a:prstClr val="black">
                <a:alpha val="30000"/>
              </a:prstClr>
            </a:outerShdw>
          </a:effectLst>
        </p:grpSpPr>
        <p:sp>
          <p:nvSpPr>
            <p:cNvPr id="26" name="Rectangle 25">
              <a:extLst>
                <a:ext uri="{FF2B5EF4-FFF2-40B4-BE49-F238E27FC236}">
                  <a16:creationId xmlns:a16="http://schemas.microsoft.com/office/drawing/2014/main" id="{66D77D74-DE9F-7C4D-A6A2-C30BAEB5D0A1}"/>
                </a:ext>
              </a:extLst>
            </p:cNvPr>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27" name="Rectangle 26">
              <a:extLst>
                <a:ext uri="{FF2B5EF4-FFF2-40B4-BE49-F238E27FC236}">
                  <a16:creationId xmlns:a16="http://schemas.microsoft.com/office/drawing/2014/main" id="{184589F7-3EEA-0B4B-8075-CD920840AF07}"/>
                </a:ext>
              </a:extLst>
            </p:cNvPr>
            <p:cNvSpPr/>
            <p:nvPr/>
          </p:nvSpPr>
          <p:spPr>
            <a:xfrm>
              <a:off x="2028824" y="4575559"/>
              <a:ext cx="2035176" cy="564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dirty="0">
                  <a:solidFill>
                    <a:srgbClr val="FFFFFF"/>
                  </a:solidFill>
                  <a:latin typeface="Open Sans" charset="0"/>
                  <a:ea typeface="Open Sans" charset="0"/>
                  <a:cs typeface="Open Sans" charset="0"/>
                </a:rPr>
                <a:t>50%</a:t>
              </a:r>
            </a:p>
          </p:txBody>
        </p:sp>
        <p:sp>
          <p:nvSpPr>
            <p:cNvPr id="28" name="TextBox 27">
              <a:extLst>
                <a:ext uri="{FF2B5EF4-FFF2-40B4-BE49-F238E27FC236}">
                  <a16:creationId xmlns:a16="http://schemas.microsoft.com/office/drawing/2014/main" id="{64EFB210-8D3A-C845-A3FD-D1840C5CE687}"/>
                </a:ext>
              </a:extLst>
            </p:cNvPr>
            <p:cNvSpPr txBox="1"/>
            <p:nvPr/>
          </p:nvSpPr>
          <p:spPr>
            <a:xfrm>
              <a:off x="2197381" y="4729666"/>
              <a:ext cx="859997"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Program</a:t>
              </a:r>
            </a:p>
          </p:txBody>
        </p:sp>
      </p:grpSp>
      <p:sp>
        <p:nvSpPr>
          <p:cNvPr id="4" name="Picture Placeholder 3">
            <a:extLst>
              <a:ext uri="{FF2B5EF4-FFF2-40B4-BE49-F238E27FC236}">
                <a16:creationId xmlns:a16="http://schemas.microsoft.com/office/drawing/2014/main" id="{BBFC78C4-6794-43E0-BFDE-6FC1EA933503}"/>
              </a:ext>
            </a:extLst>
          </p:cNvPr>
          <p:cNvSpPr>
            <a:spLocks noGrp="1"/>
          </p:cNvSpPr>
          <p:nvPr>
            <p:ph type="pic" sz="quarter" idx="29"/>
          </p:nvPr>
        </p:nvSpPr>
        <p:spPr/>
      </p:sp>
    </p:spTree>
    <p:extLst>
      <p:ext uri="{BB962C8B-B14F-4D97-AF65-F5344CB8AC3E}">
        <p14:creationId xmlns:p14="http://schemas.microsoft.com/office/powerpoint/2010/main" val="35508262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3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par>
                                <p:cTn id="12" presetID="22" presetClass="entr" presetSubtype="8" fill="hold" nodeType="withEffect">
                                  <p:stCondLst>
                                    <p:cond delay="130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par>
                                <p:cTn id="15" presetID="22" presetClass="entr" presetSubtype="8" fill="hold" nodeType="withEffect">
                                  <p:stCondLst>
                                    <p:cond delay="160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par>
                                <p:cTn id="18" presetID="6" presetClass="emph" presetSubtype="0" accel="50000" decel="50000" autoRev="1" fill="hold" nodeType="withEffect">
                                  <p:stCondLst>
                                    <p:cond delay="1000"/>
                                  </p:stCondLst>
                                  <p:childTnLst>
                                    <p:animScale>
                                      <p:cBhvr>
                                        <p:cTn id="19" dur="500" fill="hold"/>
                                        <p:tgtEl>
                                          <p:spTgt spid="12"/>
                                        </p:tgtEl>
                                      </p:cBhvr>
                                      <p:by x="120000" y="120000"/>
                                    </p:animScale>
                                  </p:childTnLst>
                                </p:cTn>
                              </p:par>
                              <p:par>
                                <p:cTn id="20" presetID="6" presetClass="emph" presetSubtype="0" accel="50000" decel="50000" autoRev="1" fill="hold" nodeType="withEffect">
                                  <p:stCondLst>
                                    <p:cond delay="1300"/>
                                  </p:stCondLst>
                                  <p:childTnLst>
                                    <p:animScale>
                                      <p:cBhvr>
                                        <p:cTn id="21" dur="500" fill="hold"/>
                                        <p:tgtEl>
                                          <p:spTgt spid="21"/>
                                        </p:tgtEl>
                                      </p:cBhvr>
                                      <p:by x="120000" y="120000"/>
                                    </p:animScale>
                                  </p:childTnLst>
                                </p:cTn>
                              </p:par>
                              <p:par>
                                <p:cTn id="22" presetID="6" presetClass="emph" presetSubtype="0" accel="50000" decel="50000" autoRev="1" fill="hold" nodeType="withEffect">
                                  <p:stCondLst>
                                    <p:cond delay="1600"/>
                                  </p:stCondLst>
                                  <p:childTnLst>
                                    <p:animScale>
                                      <p:cBhvr>
                                        <p:cTn id="23" dur="500" fill="hold"/>
                                        <p:tgtEl>
                                          <p:spTgt spid="1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11F9B0-FFE7-4F92-93DC-5112DC3787DA}"/>
              </a:ext>
            </a:extLst>
          </p:cNvPr>
          <p:cNvSpPr>
            <a:spLocks noGrp="1"/>
          </p:cNvSpPr>
          <p:nvPr>
            <p:ph type="pic" sz="quarter" idx="12"/>
          </p:nvPr>
        </p:nvSpPr>
        <p:spPr/>
      </p:sp>
      <p:sp>
        <p:nvSpPr>
          <p:cNvPr id="5" name="Rectangle 4"/>
          <p:cNvSpPr/>
          <p:nvPr/>
        </p:nvSpPr>
        <p:spPr>
          <a:xfrm>
            <a:off x="2029804" y="1151791"/>
            <a:ext cx="4066196" cy="1144369"/>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Ins="360000" bIns="108000" rtlCol="0" anchor="b"/>
          <a:lstStyle/>
          <a:p>
            <a:r>
              <a:rPr lang="en-US" sz="2400" b="1" dirty="0">
                <a:latin typeface="Open Sans" charset="0"/>
                <a:ea typeface="Open Sans" charset="0"/>
                <a:cs typeface="Open Sans" charset="0"/>
              </a:rPr>
              <a:t>Business</a:t>
            </a:r>
          </a:p>
          <a:p>
            <a:r>
              <a:rPr lang="en-US" sz="2400" b="1" dirty="0">
                <a:latin typeface="Open Sans" charset="0"/>
                <a:ea typeface="Open Sans" charset="0"/>
                <a:cs typeface="Open Sans" charset="0"/>
              </a:rPr>
              <a:t>Philosophy</a:t>
            </a:r>
          </a:p>
        </p:txBody>
      </p:sp>
      <p:sp>
        <p:nvSpPr>
          <p:cNvPr id="6" name="TextBox 5"/>
          <p:cNvSpPr txBox="1"/>
          <p:nvPr/>
        </p:nvSpPr>
        <p:spPr>
          <a:xfrm>
            <a:off x="2029805" y="4478655"/>
            <a:ext cx="2775876" cy="1081184"/>
          </a:xfrm>
          <a:prstGeom prst="rect">
            <a:avLst/>
          </a:prstGeom>
          <a:noFill/>
        </p:spPr>
        <p:txBody>
          <a:bodyPr wrap="square" lIns="0" tIns="36000" rIns="216000" bIns="36000" rtlCol="0">
            <a:spAutoFit/>
          </a:bodyPr>
          <a:lstStyle/>
          <a:p>
            <a:pPr>
              <a:lnSpc>
                <a:spcPct val="130000"/>
              </a:lnSpc>
              <a:spcBef>
                <a:spcPts val="1000"/>
              </a:spcBef>
            </a:pPr>
            <a:r>
              <a:rPr lang="en-US" sz="1400" b="1"/>
              <a:t>Subtitle</a:t>
            </a:r>
            <a:endParaRPr lang="en-US" sz="1400" b="1" dirty="0"/>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a:t>
            </a:r>
          </a:p>
        </p:txBody>
      </p:sp>
      <p:sp>
        <p:nvSpPr>
          <p:cNvPr id="7" name="TextBox 6"/>
          <p:cNvSpPr txBox="1"/>
          <p:nvPr/>
        </p:nvSpPr>
        <p:spPr>
          <a:xfrm>
            <a:off x="7119619" y="1058627"/>
            <a:ext cx="4046221" cy="2137884"/>
          </a:xfrm>
          <a:prstGeom prst="rect">
            <a:avLst/>
          </a:prstGeom>
          <a:noFill/>
        </p:spPr>
        <p:txBody>
          <a:bodyPr wrap="square" lIns="0" tIns="36000" rIns="216000" bIns="36000" rtlCol="0">
            <a:spAutoFit/>
          </a:bodyPr>
          <a:lstStyle/>
          <a:p>
            <a:pPr>
              <a:lnSpc>
                <a:spcPct val="130000"/>
              </a:lnSpc>
              <a:spcBef>
                <a:spcPts val="1000"/>
              </a:spcBef>
            </a:pPr>
            <a:r>
              <a:rPr lang="en-US" sz="1400" b="1" dirty="0"/>
              <a:t>Value title here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a:t>
            </a:r>
          </a:p>
          <a:p>
            <a:pPr>
              <a:lnSpc>
                <a:spcPct val="130000"/>
              </a:lnSpc>
              <a:spcBef>
                <a:spcPts val="1000"/>
              </a:spcBef>
            </a:pPr>
            <a:r>
              <a:rPr lang="en-US" sz="1000" dirty="0">
                <a:solidFill>
                  <a:schemeClr val="tx1">
                    <a:alpha val="70000"/>
                  </a:schemeClr>
                </a:solidFill>
              </a:rPr>
              <a:t>It always does one good. A peep at some distant orb has power to raise and purify our thoughts like a strain of sacred music, or a noble picture, or a passage from the grander poets.</a:t>
            </a:r>
          </a:p>
          <a:p>
            <a:pPr>
              <a:lnSpc>
                <a:spcPct val="130000"/>
              </a:lnSpc>
              <a:spcBef>
                <a:spcPts val="1000"/>
              </a:spcBef>
            </a:pPr>
            <a:r>
              <a:rPr lang="en-US" sz="1000" dirty="0">
                <a:solidFill>
                  <a:schemeClr val="tx1">
                    <a:alpha val="70000"/>
                  </a:schemeClr>
                </a:solidFill>
              </a:rPr>
              <a:t> It always does one good.</a:t>
            </a:r>
          </a:p>
        </p:txBody>
      </p:sp>
      <p:sp>
        <p:nvSpPr>
          <p:cNvPr id="8" name="TextBox 7"/>
          <p:cNvSpPr txBox="1"/>
          <p:nvPr/>
        </p:nvSpPr>
        <p:spPr>
          <a:xfrm>
            <a:off x="7119619" y="3908970"/>
            <a:ext cx="4046221" cy="1681349"/>
          </a:xfrm>
          <a:prstGeom prst="rect">
            <a:avLst/>
          </a:prstGeom>
          <a:noFill/>
        </p:spPr>
        <p:txBody>
          <a:bodyPr wrap="square" lIns="0" tIns="36000" rIns="216000" bIns="36000" rtlCol="0">
            <a:spAutoFit/>
          </a:bodyPr>
          <a:lstStyle/>
          <a:p>
            <a:pPr>
              <a:lnSpc>
                <a:spcPct val="130000"/>
              </a:lnSpc>
              <a:spcBef>
                <a:spcPts val="1000"/>
              </a:spcBef>
            </a:pPr>
            <a:r>
              <a:rPr lang="en-US" sz="1400" b="1" dirty="0"/>
              <a:t>Value title here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11757631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5"/>
                                        </p:tgtEl>
                                      </p:cBhvr>
                                      <p:by x="105000" y="105000"/>
                                    </p:animScale>
                                  </p:childTnLst>
                                </p:cTn>
                              </p:par>
                              <p:par>
                                <p:cTn id="10" presetID="2" presetClass="entr" presetSubtype="4" decel="5000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ppt_x"/>
                                          </p:val>
                                        </p:tav>
                                        <p:tav tm="100000">
                                          <p:val>
                                            <p:strVal val="#ppt_x"/>
                                          </p:val>
                                        </p:tav>
                                      </p:tavLst>
                                    </p:anim>
                                    <p:anim calcmode="lin" valueType="num">
                                      <p:cBhvr additive="base">
                                        <p:cTn id="13" dur="10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2" decel="50000" fill="hold" grpId="0" nodeType="withEffect">
                                  <p:stCondLst>
                                    <p:cond delay="10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0" fill="hold"/>
                                        <p:tgtEl>
                                          <p:spTgt spid="7"/>
                                        </p:tgtEl>
                                        <p:attrNameLst>
                                          <p:attrName>ppt_x</p:attrName>
                                        </p:attrNameLst>
                                      </p:cBhvr>
                                      <p:tavLst>
                                        <p:tav tm="0">
                                          <p:val>
                                            <p:strVal val="1+#ppt_w/2"/>
                                          </p:val>
                                        </p:tav>
                                        <p:tav tm="100000">
                                          <p:val>
                                            <p:strVal val="#ppt_x"/>
                                          </p:val>
                                        </p:tav>
                                      </p:tavLst>
                                    </p:anim>
                                    <p:anim calcmode="lin" valueType="num">
                                      <p:cBhvr additive="base">
                                        <p:cTn id="17" dur="1000" fill="hold"/>
                                        <p:tgtEl>
                                          <p:spTgt spid="7"/>
                                        </p:tgtEl>
                                        <p:attrNameLst>
                                          <p:attrName>ppt_y</p:attrName>
                                        </p:attrNameLst>
                                      </p:cBhvr>
                                      <p:tavLst>
                                        <p:tav tm="0">
                                          <p:val>
                                            <p:strVal val="#ppt_y"/>
                                          </p:val>
                                        </p:tav>
                                        <p:tav tm="100000">
                                          <p:val>
                                            <p:strVal val="#ppt_y"/>
                                          </p:val>
                                        </p:tav>
                                      </p:tavLst>
                                    </p:anim>
                                  </p:childTnLst>
                                </p:cTn>
                              </p:par>
                              <p:par>
                                <p:cTn id="18" presetID="2" presetClass="entr" presetSubtype="2" decel="50000" fill="hold" grpId="0" nodeType="withEffect">
                                  <p:stCondLst>
                                    <p:cond delay="13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1000" fill="hold"/>
                                        <p:tgtEl>
                                          <p:spTgt spid="8"/>
                                        </p:tgtEl>
                                        <p:attrNameLst>
                                          <p:attrName>ppt_x</p:attrName>
                                        </p:attrNameLst>
                                      </p:cBhvr>
                                      <p:tavLst>
                                        <p:tav tm="0">
                                          <p:val>
                                            <p:strVal val="1+#ppt_w/2"/>
                                          </p:val>
                                        </p:tav>
                                        <p:tav tm="100000">
                                          <p:val>
                                            <p:strVal val="#ppt_x"/>
                                          </p:val>
                                        </p:tav>
                                      </p:tavLst>
                                    </p:anim>
                                    <p:anim calcmode="lin" valueType="num">
                                      <p:cBhvr additive="base">
                                        <p:cTn id="21"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bldP spid="8"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a:t>
            </a:r>
            <a:br>
              <a:rPr lang="en-US" dirty="0"/>
            </a:br>
            <a:r>
              <a:rPr lang="en-US" dirty="0">
                <a:solidFill>
                  <a:schemeClr val="accent1"/>
                </a:solidFill>
              </a:rPr>
              <a:t>Devices</a:t>
            </a:r>
            <a:endParaRPr lang="en-US" dirty="0"/>
          </a:p>
        </p:txBody>
      </p:sp>
      <p:sp>
        <p:nvSpPr>
          <p:cNvPr id="25" name="TextBox 24">
            <a:extLst>
              <a:ext uri="{FF2B5EF4-FFF2-40B4-BE49-F238E27FC236}">
                <a16:creationId xmlns:a16="http://schemas.microsoft.com/office/drawing/2014/main" id="{E56E7F71-6DA3-AF4F-8FC9-3E3D4B45757B}"/>
              </a:ext>
            </a:extLst>
          </p:cNvPr>
          <p:cNvSpPr txBox="1"/>
          <p:nvPr/>
        </p:nvSpPr>
        <p:spPr>
          <a:xfrm>
            <a:off x="2028824" y="2762153"/>
            <a:ext cx="2506961" cy="279293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3" name="Picture Placeholder 2">
            <a:extLst>
              <a:ext uri="{FF2B5EF4-FFF2-40B4-BE49-F238E27FC236}">
                <a16:creationId xmlns:a16="http://schemas.microsoft.com/office/drawing/2014/main" id="{FC5D3E6E-D28B-498F-AE10-54D655F0C705}"/>
              </a:ext>
            </a:extLst>
          </p:cNvPr>
          <p:cNvSpPr>
            <a:spLocks noGrp="1"/>
          </p:cNvSpPr>
          <p:nvPr>
            <p:ph type="pic" sz="quarter" idx="29"/>
          </p:nvPr>
        </p:nvSpPr>
        <p:spPr/>
      </p:sp>
      <p:sp>
        <p:nvSpPr>
          <p:cNvPr id="6" name="Picture Placeholder 5">
            <a:extLst>
              <a:ext uri="{FF2B5EF4-FFF2-40B4-BE49-F238E27FC236}">
                <a16:creationId xmlns:a16="http://schemas.microsoft.com/office/drawing/2014/main" id="{1D88916D-E513-4722-A6EC-5007812049E0}"/>
              </a:ext>
            </a:extLst>
          </p:cNvPr>
          <p:cNvSpPr>
            <a:spLocks noGrp="1"/>
          </p:cNvSpPr>
          <p:nvPr>
            <p:ph type="pic" sz="quarter" idx="30"/>
          </p:nvPr>
        </p:nvSpPr>
        <p:spPr/>
      </p:sp>
      <p:sp>
        <p:nvSpPr>
          <p:cNvPr id="8" name="Picture Placeholder 7">
            <a:extLst>
              <a:ext uri="{FF2B5EF4-FFF2-40B4-BE49-F238E27FC236}">
                <a16:creationId xmlns:a16="http://schemas.microsoft.com/office/drawing/2014/main" id="{6764F13F-A1DC-4D95-957F-E8DBBEEF4162}"/>
              </a:ext>
            </a:extLst>
          </p:cNvPr>
          <p:cNvSpPr>
            <a:spLocks noGrp="1"/>
          </p:cNvSpPr>
          <p:nvPr>
            <p:ph type="pic" sz="quarter" idx="31"/>
          </p:nvPr>
        </p:nvSpPr>
        <p:spPr/>
      </p:sp>
    </p:spTree>
    <p:extLst>
      <p:ext uri="{BB962C8B-B14F-4D97-AF65-F5344CB8AC3E}">
        <p14:creationId xmlns:p14="http://schemas.microsoft.com/office/powerpoint/2010/main" val="183048125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t>
            </a:r>
            <a:br>
              <a:rPr lang="en-US" dirty="0"/>
            </a:br>
            <a:r>
              <a:rPr lang="en-US" dirty="0">
                <a:solidFill>
                  <a:schemeClr val="accent1"/>
                </a:solidFill>
              </a:rPr>
              <a:t>Devices</a:t>
            </a:r>
            <a:endParaRPr lang="en-US" dirty="0"/>
          </a:p>
        </p:txBody>
      </p:sp>
      <p:sp>
        <p:nvSpPr>
          <p:cNvPr id="24" name="TextBox 23">
            <a:extLst>
              <a:ext uri="{FF2B5EF4-FFF2-40B4-BE49-F238E27FC236}">
                <a16:creationId xmlns:a16="http://schemas.microsoft.com/office/drawing/2014/main" id="{91829AFF-0797-BD45-A54B-5E98D8A5D64A}"/>
              </a:ext>
            </a:extLst>
          </p:cNvPr>
          <p:cNvSpPr txBox="1"/>
          <p:nvPr/>
        </p:nvSpPr>
        <p:spPr>
          <a:xfrm>
            <a:off x="2028824" y="2762153"/>
            <a:ext cx="2506961" cy="279293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4" name="Picture Placeholder 3">
            <a:extLst>
              <a:ext uri="{FF2B5EF4-FFF2-40B4-BE49-F238E27FC236}">
                <a16:creationId xmlns:a16="http://schemas.microsoft.com/office/drawing/2014/main" id="{FB9FB010-C755-4C61-A470-F4E21E5B9641}"/>
              </a:ext>
            </a:extLst>
          </p:cNvPr>
          <p:cNvSpPr>
            <a:spLocks noGrp="1"/>
          </p:cNvSpPr>
          <p:nvPr>
            <p:ph type="pic" sz="quarter" idx="31"/>
          </p:nvPr>
        </p:nvSpPr>
        <p:spPr/>
      </p:sp>
    </p:spTree>
    <p:extLst>
      <p:ext uri="{BB962C8B-B14F-4D97-AF65-F5344CB8AC3E}">
        <p14:creationId xmlns:p14="http://schemas.microsoft.com/office/powerpoint/2010/main" val="54693666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a:t>
            </a:r>
            <a:br>
              <a:rPr lang="en-US" dirty="0"/>
            </a:br>
            <a:r>
              <a:rPr lang="en-US" dirty="0">
                <a:solidFill>
                  <a:schemeClr val="accent1"/>
                </a:solidFill>
              </a:rPr>
              <a:t>Devices</a:t>
            </a:r>
            <a:endParaRPr lang="en-US" dirty="0"/>
          </a:p>
        </p:txBody>
      </p:sp>
      <p:grpSp>
        <p:nvGrpSpPr>
          <p:cNvPr id="13" name="Group 12">
            <a:extLst>
              <a:ext uri="{FF2B5EF4-FFF2-40B4-BE49-F238E27FC236}">
                <a16:creationId xmlns:a16="http://schemas.microsoft.com/office/drawing/2014/main" id="{350D1C14-A112-E744-AB50-22C7C18280E6}"/>
              </a:ext>
            </a:extLst>
          </p:cNvPr>
          <p:cNvGrpSpPr/>
          <p:nvPr/>
        </p:nvGrpSpPr>
        <p:grpSpPr>
          <a:xfrm>
            <a:off x="2028824" y="4003867"/>
            <a:ext cx="3630296" cy="564046"/>
            <a:chOff x="2028824" y="4575559"/>
            <a:chExt cx="4057016" cy="564046"/>
          </a:xfrm>
        </p:grpSpPr>
        <p:sp>
          <p:nvSpPr>
            <p:cNvPr id="14" name="Rectangle 13">
              <a:extLst>
                <a:ext uri="{FF2B5EF4-FFF2-40B4-BE49-F238E27FC236}">
                  <a16:creationId xmlns:a16="http://schemas.microsoft.com/office/drawing/2014/main" id="{5AA269EE-9BD1-2C4C-8014-5025E225D303}"/>
                </a:ext>
              </a:extLst>
            </p:cNvPr>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5" name="Rectangle 14">
              <a:extLst>
                <a:ext uri="{FF2B5EF4-FFF2-40B4-BE49-F238E27FC236}">
                  <a16:creationId xmlns:a16="http://schemas.microsoft.com/office/drawing/2014/main" id="{748C59DF-A604-7B44-A50A-504584FA0839}"/>
                </a:ext>
              </a:extLst>
            </p:cNvPr>
            <p:cNvSpPr/>
            <p:nvPr/>
          </p:nvSpPr>
          <p:spPr>
            <a:xfrm>
              <a:off x="2028824" y="4575559"/>
              <a:ext cx="304101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a:solidFill>
                    <a:srgbClr val="FFFFFF"/>
                  </a:solidFill>
                  <a:latin typeface="Open Sans" charset="0"/>
                  <a:ea typeface="Open Sans" charset="0"/>
                  <a:cs typeface="Open Sans" charset="0"/>
                </a:rPr>
                <a:t>75%</a:t>
              </a:r>
              <a:endParaRPr lang="en-US" b="1" dirty="0">
                <a:solidFill>
                  <a:srgbClr val="FFFFFF"/>
                </a:solidFill>
                <a:latin typeface="Open Sans" charset="0"/>
                <a:ea typeface="Open Sans" charset="0"/>
                <a:cs typeface="Open Sans" charset="0"/>
              </a:endParaRPr>
            </a:p>
          </p:txBody>
        </p:sp>
        <p:sp>
          <p:nvSpPr>
            <p:cNvPr id="16" name="TextBox 15">
              <a:extLst>
                <a:ext uri="{FF2B5EF4-FFF2-40B4-BE49-F238E27FC236}">
                  <a16:creationId xmlns:a16="http://schemas.microsoft.com/office/drawing/2014/main" id="{1FF06C87-4A22-1B49-9966-92B22045D8F6}"/>
                </a:ext>
              </a:extLst>
            </p:cNvPr>
            <p:cNvSpPr txBox="1"/>
            <p:nvPr/>
          </p:nvSpPr>
          <p:spPr>
            <a:xfrm>
              <a:off x="2197381" y="4729666"/>
              <a:ext cx="397810"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UI</a:t>
              </a:r>
            </a:p>
          </p:txBody>
        </p:sp>
      </p:grpSp>
      <p:grpSp>
        <p:nvGrpSpPr>
          <p:cNvPr id="17" name="Group 16">
            <a:extLst>
              <a:ext uri="{FF2B5EF4-FFF2-40B4-BE49-F238E27FC236}">
                <a16:creationId xmlns:a16="http://schemas.microsoft.com/office/drawing/2014/main" id="{66737EF9-54A3-024C-8970-649CFB9A9240}"/>
              </a:ext>
            </a:extLst>
          </p:cNvPr>
          <p:cNvGrpSpPr/>
          <p:nvPr/>
        </p:nvGrpSpPr>
        <p:grpSpPr>
          <a:xfrm>
            <a:off x="2028824" y="5488505"/>
            <a:ext cx="3630296" cy="564046"/>
            <a:chOff x="2028824" y="4575559"/>
            <a:chExt cx="4057016" cy="564046"/>
          </a:xfrm>
        </p:grpSpPr>
        <p:sp>
          <p:nvSpPr>
            <p:cNvPr id="18" name="Rectangle 17">
              <a:extLst>
                <a:ext uri="{FF2B5EF4-FFF2-40B4-BE49-F238E27FC236}">
                  <a16:creationId xmlns:a16="http://schemas.microsoft.com/office/drawing/2014/main" id="{B57A891E-D293-0941-B71A-E2727221C33C}"/>
                </a:ext>
              </a:extLst>
            </p:cNvPr>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9" name="Rectangle 18">
              <a:extLst>
                <a:ext uri="{FF2B5EF4-FFF2-40B4-BE49-F238E27FC236}">
                  <a16:creationId xmlns:a16="http://schemas.microsoft.com/office/drawing/2014/main" id="{1DEBC974-9583-594F-8226-5FE51EC7337B}"/>
                </a:ext>
              </a:extLst>
            </p:cNvPr>
            <p:cNvSpPr/>
            <p:nvPr/>
          </p:nvSpPr>
          <p:spPr>
            <a:xfrm>
              <a:off x="2028824" y="4575559"/>
              <a:ext cx="374205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dirty="0">
                  <a:solidFill>
                    <a:srgbClr val="FFFFFF"/>
                  </a:solidFill>
                  <a:latin typeface="Open Sans" charset="0"/>
                  <a:ea typeface="Open Sans" charset="0"/>
                  <a:cs typeface="Open Sans" charset="0"/>
                </a:rPr>
                <a:t>90%</a:t>
              </a:r>
            </a:p>
          </p:txBody>
        </p:sp>
        <p:sp>
          <p:nvSpPr>
            <p:cNvPr id="20" name="TextBox 19">
              <a:extLst>
                <a:ext uri="{FF2B5EF4-FFF2-40B4-BE49-F238E27FC236}">
                  <a16:creationId xmlns:a16="http://schemas.microsoft.com/office/drawing/2014/main" id="{0DBC1D2C-89A6-4741-94E2-5E6FE56E597D}"/>
                </a:ext>
              </a:extLst>
            </p:cNvPr>
            <p:cNvSpPr txBox="1"/>
            <p:nvPr/>
          </p:nvSpPr>
          <p:spPr>
            <a:xfrm>
              <a:off x="2197381" y="4729666"/>
              <a:ext cx="1257694"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User interface</a:t>
              </a:r>
            </a:p>
          </p:txBody>
        </p:sp>
      </p:grpSp>
      <p:sp>
        <p:nvSpPr>
          <p:cNvPr id="21" name="TextBox 20">
            <a:extLst>
              <a:ext uri="{FF2B5EF4-FFF2-40B4-BE49-F238E27FC236}">
                <a16:creationId xmlns:a16="http://schemas.microsoft.com/office/drawing/2014/main" id="{874A8D87-B3FB-2142-B323-8DB6CD0A6124}"/>
              </a:ext>
            </a:extLst>
          </p:cNvPr>
          <p:cNvSpPr txBox="1"/>
          <p:nvPr/>
        </p:nvSpPr>
        <p:spPr>
          <a:xfrm>
            <a:off x="2028825" y="2771538"/>
            <a:ext cx="3630295" cy="872922"/>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grpSp>
        <p:nvGrpSpPr>
          <p:cNvPr id="22" name="Group 21">
            <a:extLst>
              <a:ext uri="{FF2B5EF4-FFF2-40B4-BE49-F238E27FC236}">
                <a16:creationId xmlns:a16="http://schemas.microsoft.com/office/drawing/2014/main" id="{18A66D8F-6405-0444-BAFA-309A3380866B}"/>
              </a:ext>
            </a:extLst>
          </p:cNvPr>
          <p:cNvGrpSpPr/>
          <p:nvPr/>
        </p:nvGrpSpPr>
        <p:grpSpPr>
          <a:xfrm>
            <a:off x="2028824" y="4750034"/>
            <a:ext cx="3630296" cy="564046"/>
            <a:chOff x="2028824" y="4575559"/>
            <a:chExt cx="4057016" cy="564046"/>
          </a:xfrm>
          <a:effectLst>
            <a:outerShdw blurRad="508000" dist="254000" dir="5400000" algn="t" rotWithShape="0">
              <a:prstClr val="black">
                <a:alpha val="30000"/>
              </a:prstClr>
            </a:outerShdw>
          </a:effectLst>
        </p:grpSpPr>
        <p:sp>
          <p:nvSpPr>
            <p:cNvPr id="23" name="Rectangle 22">
              <a:extLst>
                <a:ext uri="{FF2B5EF4-FFF2-40B4-BE49-F238E27FC236}">
                  <a16:creationId xmlns:a16="http://schemas.microsoft.com/office/drawing/2014/main" id="{CCAD4D1D-ED5A-9443-AD0B-D9E50DA63FAA}"/>
                </a:ext>
              </a:extLst>
            </p:cNvPr>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24" name="Rectangle 23">
              <a:extLst>
                <a:ext uri="{FF2B5EF4-FFF2-40B4-BE49-F238E27FC236}">
                  <a16:creationId xmlns:a16="http://schemas.microsoft.com/office/drawing/2014/main" id="{4F6DD51D-6EBF-A942-BC96-18735F55FA57}"/>
                </a:ext>
              </a:extLst>
            </p:cNvPr>
            <p:cNvSpPr/>
            <p:nvPr/>
          </p:nvSpPr>
          <p:spPr>
            <a:xfrm>
              <a:off x="2028824" y="4575559"/>
              <a:ext cx="2035176" cy="564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dirty="0">
                  <a:solidFill>
                    <a:srgbClr val="FFFFFF"/>
                  </a:solidFill>
                  <a:latin typeface="Open Sans" charset="0"/>
                  <a:ea typeface="Open Sans" charset="0"/>
                  <a:cs typeface="Open Sans" charset="0"/>
                </a:rPr>
                <a:t>50%</a:t>
              </a:r>
            </a:p>
          </p:txBody>
        </p:sp>
        <p:sp>
          <p:nvSpPr>
            <p:cNvPr id="25" name="TextBox 24">
              <a:extLst>
                <a:ext uri="{FF2B5EF4-FFF2-40B4-BE49-F238E27FC236}">
                  <a16:creationId xmlns:a16="http://schemas.microsoft.com/office/drawing/2014/main" id="{77C120E2-0C9E-9748-A970-40101F2D78F1}"/>
                </a:ext>
              </a:extLst>
            </p:cNvPr>
            <p:cNvSpPr txBox="1"/>
            <p:nvPr/>
          </p:nvSpPr>
          <p:spPr>
            <a:xfrm>
              <a:off x="2197381" y="4729666"/>
              <a:ext cx="859997"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Program</a:t>
              </a:r>
            </a:p>
          </p:txBody>
        </p:sp>
      </p:grpSp>
      <p:sp>
        <p:nvSpPr>
          <p:cNvPr id="6" name="Picture Placeholder 5">
            <a:extLst>
              <a:ext uri="{FF2B5EF4-FFF2-40B4-BE49-F238E27FC236}">
                <a16:creationId xmlns:a16="http://schemas.microsoft.com/office/drawing/2014/main" id="{5364AC19-8485-45AB-AC86-4CD42C67E32E}"/>
              </a:ext>
            </a:extLst>
          </p:cNvPr>
          <p:cNvSpPr>
            <a:spLocks noGrp="1"/>
          </p:cNvSpPr>
          <p:nvPr>
            <p:ph type="pic" sz="quarter" idx="31"/>
          </p:nvPr>
        </p:nvSpPr>
        <p:spPr/>
      </p:sp>
    </p:spTree>
    <p:extLst>
      <p:ext uri="{BB962C8B-B14F-4D97-AF65-F5344CB8AC3E}">
        <p14:creationId xmlns:p14="http://schemas.microsoft.com/office/powerpoint/2010/main" val="11064837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3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2" presetClass="entr" presetSubtype="8" fill="hold" nodeType="withEffect">
                                  <p:stCondLst>
                                    <p:cond delay="130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8" fill="hold" nodeType="withEffect">
                                  <p:stCondLst>
                                    <p:cond delay="160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6" presetClass="emph" presetSubtype="0" accel="50000" decel="50000" autoRev="1" fill="hold" nodeType="withEffect">
                                  <p:stCondLst>
                                    <p:cond delay="1000"/>
                                  </p:stCondLst>
                                  <p:childTnLst>
                                    <p:animScale>
                                      <p:cBhvr>
                                        <p:cTn id="19" dur="500" fill="hold"/>
                                        <p:tgtEl>
                                          <p:spTgt spid="13"/>
                                        </p:tgtEl>
                                      </p:cBhvr>
                                      <p:by x="120000" y="120000"/>
                                    </p:animScale>
                                  </p:childTnLst>
                                </p:cTn>
                              </p:par>
                              <p:par>
                                <p:cTn id="20" presetID="6" presetClass="emph" presetSubtype="0" accel="50000" decel="50000" autoRev="1" fill="hold" nodeType="withEffect">
                                  <p:stCondLst>
                                    <p:cond delay="1300"/>
                                  </p:stCondLst>
                                  <p:childTnLst>
                                    <p:animScale>
                                      <p:cBhvr>
                                        <p:cTn id="21" dur="500" fill="hold"/>
                                        <p:tgtEl>
                                          <p:spTgt spid="22"/>
                                        </p:tgtEl>
                                      </p:cBhvr>
                                      <p:by x="120000" y="120000"/>
                                    </p:animScale>
                                  </p:childTnLst>
                                </p:cTn>
                              </p:par>
                              <p:par>
                                <p:cTn id="22" presetID="6" presetClass="emph" presetSubtype="0" accel="50000" decel="50000" autoRev="1" fill="hold" nodeType="withEffect">
                                  <p:stCondLst>
                                    <p:cond delay="1600"/>
                                  </p:stCondLst>
                                  <p:childTnLst>
                                    <p:animScale>
                                      <p:cBhvr>
                                        <p:cTn id="23" dur="500" fill="hold"/>
                                        <p:tgtEl>
                                          <p:spTgt spid="1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5574-27BE-472A-B221-0E0B8728A291}"/>
              </a:ext>
            </a:extLst>
          </p:cNvPr>
          <p:cNvSpPr>
            <a:spLocks noGrp="1"/>
          </p:cNvSpPr>
          <p:nvPr>
            <p:ph type="title"/>
          </p:nvPr>
        </p:nvSpPr>
        <p:spPr/>
        <p:txBody>
          <a:bodyPr/>
          <a:lstStyle/>
          <a:p>
            <a:r>
              <a:rPr lang="en-US" dirty="0"/>
              <a:t>Our Application</a:t>
            </a:r>
            <a:br>
              <a:rPr lang="en-US" dirty="0"/>
            </a:br>
            <a:r>
              <a:rPr lang="en-US" dirty="0">
                <a:solidFill>
                  <a:schemeClr val="accent1"/>
                </a:solidFill>
              </a:rPr>
              <a:t>Download</a:t>
            </a:r>
          </a:p>
        </p:txBody>
      </p:sp>
      <p:sp>
        <p:nvSpPr>
          <p:cNvPr id="3" name="TextBox 2">
            <a:extLst>
              <a:ext uri="{FF2B5EF4-FFF2-40B4-BE49-F238E27FC236}">
                <a16:creationId xmlns:a16="http://schemas.microsoft.com/office/drawing/2014/main" id="{A7A17CFE-7278-40F6-B161-600CD95D859D}"/>
              </a:ext>
            </a:extLst>
          </p:cNvPr>
          <p:cNvSpPr txBox="1"/>
          <p:nvPr/>
        </p:nvSpPr>
        <p:spPr>
          <a:xfrm>
            <a:off x="2028825" y="3061602"/>
            <a:ext cx="3630295" cy="85599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pic>
        <p:nvPicPr>
          <p:cNvPr id="25" name="Picture 24">
            <a:extLst>
              <a:ext uri="{FF2B5EF4-FFF2-40B4-BE49-F238E27FC236}">
                <a16:creationId xmlns:a16="http://schemas.microsoft.com/office/drawing/2014/main" id="{83BCEF5E-8C54-408D-AEA1-1FD8F0245A67}"/>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017713" y="5225846"/>
            <a:ext cx="1045585" cy="1095375"/>
          </a:xfrm>
          <a:prstGeom prst="rect">
            <a:avLst/>
          </a:prstGeom>
        </p:spPr>
      </p:pic>
      <p:pic>
        <p:nvPicPr>
          <p:cNvPr id="27" name="Picture 26">
            <a:extLst>
              <a:ext uri="{FF2B5EF4-FFF2-40B4-BE49-F238E27FC236}">
                <a16:creationId xmlns:a16="http://schemas.microsoft.com/office/drawing/2014/main" id="{09FF4CA9-ABCC-4B21-8E15-249574523C8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39400" y="5412290"/>
            <a:ext cx="1039763" cy="695019"/>
          </a:xfrm>
          <a:prstGeom prst="rect">
            <a:avLst/>
          </a:prstGeom>
        </p:spPr>
      </p:pic>
      <p:sp>
        <p:nvSpPr>
          <p:cNvPr id="28" name="TextBox 27">
            <a:extLst>
              <a:ext uri="{FF2B5EF4-FFF2-40B4-BE49-F238E27FC236}">
                <a16:creationId xmlns:a16="http://schemas.microsoft.com/office/drawing/2014/main" id="{6C8BA195-BEEE-4DB4-AAAF-F79F445F5FBB}"/>
              </a:ext>
            </a:extLst>
          </p:cNvPr>
          <p:cNvSpPr txBox="1"/>
          <p:nvPr/>
        </p:nvSpPr>
        <p:spPr>
          <a:xfrm>
            <a:off x="2028825" y="4674138"/>
            <a:ext cx="2634164" cy="329120"/>
          </a:xfrm>
          <a:prstGeom prst="rect">
            <a:avLst/>
          </a:prstGeom>
          <a:noFill/>
        </p:spPr>
        <p:txBody>
          <a:bodyPr wrap="square" lIns="0" tIns="36000" rIns="216000" bIns="36000" rtlCol="0">
            <a:spAutoFit/>
          </a:bodyPr>
          <a:lstStyle/>
          <a:p>
            <a:pPr>
              <a:lnSpc>
                <a:spcPct val="130000"/>
              </a:lnSpc>
              <a:spcBef>
                <a:spcPts val="1000"/>
              </a:spcBef>
            </a:pPr>
            <a:r>
              <a:rPr lang="en-US" sz="1400" b="1" dirty="0"/>
              <a:t>Download app:</a:t>
            </a:r>
          </a:p>
        </p:txBody>
      </p:sp>
      <p:sp>
        <p:nvSpPr>
          <p:cNvPr id="5" name="Picture Placeholder 4">
            <a:extLst>
              <a:ext uri="{FF2B5EF4-FFF2-40B4-BE49-F238E27FC236}">
                <a16:creationId xmlns:a16="http://schemas.microsoft.com/office/drawing/2014/main" id="{25ECE2D9-21C5-460F-819F-740A406E1EC9}"/>
              </a:ext>
            </a:extLst>
          </p:cNvPr>
          <p:cNvSpPr>
            <a:spLocks noGrp="1"/>
          </p:cNvSpPr>
          <p:nvPr>
            <p:ph type="pic" sz="quarter" idx="48"/>
          </p:nvPr>
        </p:nvSpPr>
        <p:spPr/>
      </p:sp>
      <p:sp>
        <p:nvSpPr>
          <p:cNvPr id="7" name="Picture Placeholder 6">
            <a:extLst>
              <a:ext uri="{FF2B5EF4-FFF2-40B4-BE49-F238E27FC236}">
                <a16:creationId xmlns:a16="http://schemas.microsoft.com/office/drawing/2014/main" id="{7714F3B3-95CD-4B63-8BD4-254A5D784244}"/>
              </a:ext>
            </a:extLst>
          </p:cNvPr>
          <p:cNvSpPr>
            <a:spLocks noGrp="1"/>
          </p:cNvSpPr>
          <p:nvPr>
            <p:ph type="pic" sz="quarter" idx="46"/>
          </p:nvPr>
        </p:nvSpPr>
        <p:spPr/>
      </p:sp>
      <p:sp>
        <p:nvSpPr>
          <p:cNvPr id="12" name="Picture Placeholder 11">
            <a:extLst>
              <a:ext uri="{FF2B5EF4-FFF2-40B4-BE49-F238E27FC236}">
                <a16:creationId xmlns:a16="http://schemas.microsoft.com/office/drawing/2014/main" id="{D4F8FB22-DF7E-43A8-B508-EA6F3239E9C2}"/>
              </a:ext>
            </a:extLst>
          </p:cNvPr>
          <p:cNvSpPr>
            <a:spLocks noGrp="1"/>
          </p:cNvSpPr>
          <p:nvPr>
            <p:ph type="pic" sz="quarter" idx="47"/>
          </p:nvPr>
        </p:nvSpPr>
        <p:spPr/>
      </p:sp>
    </p:spTree>
    <p:extLst>
      <p:ext uri="{BB962C8B-B14F-4D97-AF65-F5344CB8AC3E}">
        <p14:creationId xmlns:p14="http://schemas.microsoft.com/office/powerpoint/2010/main" val="32769021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3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90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anim calcmode="lin" valueType="num">
                                      <p:cBhvr>
                                        <p:cTn id="12" dur="500" fill="hold"/>
                                        <p:tgtEl>
                                          <p:spTgt spid="28"/>
                                        </p:tgtEl>
                                        <p:attrNameLst>
                                          <p:attrName>ppt_x</p:attrName>
                                        </p:attrNameLst>
                                      </p:cBhvr>
                                      <p:tavLst>
                                        <p:tav tm="0">
                                          <p:val>
                                            <p:strVal val="#ppt_x"/>
                                          </p:val>
                                        </p:tav>
                                        <p:tav tm="100000">
                                          <p:val>
                                            <p:strVal val="#ppt_x"/>
                                          </p:val>
                                        </p:tav>
                                      </p:tavLst>
                                    </p:anim>
                                    <p:anim calcmode="lin" valueType="num">
                                      <p:cBhvr>
                                        <p:cTn id="13" dur="500" fill="hold"/>
                                        <p:tgtEl>
                                          <p:spTgt spid="28"/>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120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12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92A564-4546-4A60-A137-B7B2B8598874}"/>
              </a:ext>
            </a:extLst>
          </p:cNvPr>
          <p:cNvSpPr>
            <a:spLocks noGrp="1"/>
          </p:cNvSpPr>
          <p:nvPr>
            <p:ph type="title"/>
          </p:nvPr>
        </p:nvSpPr>
        <p:spPr/>
        <p:txBody>
          <a:bodyPr/>
          <a:lstStyle/>
          <a:p>
            <a:r>
              <a:rPr lang="en-US" dirty="0"/>
              <a:t>Application</a:t>
            </a:r>
            <a:br>
              <a:rPr lang="en-US" dirty="0"/>
            </a:br>
            <a:r>
              <a:rPr lang="en-US" dirty="0">
                <a:solidFill>
                  <a:schemeClr val="accent1"/>
                </a:solidFill>
              </a:rPr>
              <a:t>detail info</a:t>
            </a:r>
          </a:p>
        </p:txBody>
      </p:sp>
      <p:sp>
        <p:nvSpPr>
          <p:cNvPr id="37" name="TextBox 36">
            <a:extLst>
              <a:ext uri="{FF2B5EF4-FFF2-40B4-BE49-F238E27FC236}">
                <a16:creationId xmlns:a16="http://schemas.microsoft.com/office/drawing/2014/main" id="{CB2F2041-A106-46FF-8CC6-5D61F89CDA02}"/>
              </a:ext>
            </a:extLst>
          </p:cNvPr>
          <p:cNvSpPr txBox="1"/>
          <p:nvPr/>
        </p:nvSpPr>
        <p:spPr>
          <a:xfrm>
            <a:off x="2028824" y="3320172"/>
            <a:ext cx="3110573" cy="2409753"/>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4" name="Picture Placeholder 3">
            <a:extLst>
              <a:ext uri="{FF2B5EF4-FFF2-40B4-BE49-F238E27FC236}">
                <a16:creationId xmlns:a16="http://schemas.microsoft.com/office/drawing/2014/main" id="{4727E443-EF75-42E0-9DC7-395D181A678A}"/>
              </a:ext>
            </a:extLst>
          </p:cNvPr>
          <p:cNvSpPr>
            <a:spLocks noGrp="1"/>
          </p:cNvSpPr>
          <p:nvPr>
            <p:ph type="pic" sz="quarter" idx="12"/>
          </p:nvPr>
        </p:nvSpPr>
        <p:spPr/>
      </p:sp>
    </p:spTree>
    <p:extLst>
      <p:ext uri="{BB962C8B-B14F-4D97-AF65-F5344CB8AC3E}">
        <p14:creationId xmlns:p14="http://schemas.microsoft.com/office/powerpoint/2010/main" val="5774111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4956-F514-4193-9733-9DC237DBD784}"/>
              </a:ext>
            </a:extLst>
          </p:cNvPr>
          <p:cNvSpPr>
            <a:spLocks noGrp="1"/>
          </p:cNvSpPr>
          <p:nvPr>
            <p:ph type="title"/>
          </p:nvPr>
        </p:nvSpPr>
        <p:spPr/>
        <p:txBody>
          <a:bodyPr/>
          <a:lstStyle/>
          <a:p>
            <a:r>
              <a:rPr lang="en-US" dirty="0"/>
              <a:t>Device</a:t>
            </a:r>
            <a:br>
              <a:rPr lang="en-US" dirty="0"/>
            </a:br>
            <a:r>
              <a:rPr lang="en-US" dirty="0">
                <a:solidFill>
                  <a:schemeClr val="accent1"/>
                </a:solidFill>
              </a:rPr>
              <a:t>Mockup Slide</a:t>
            </a:r>
          </a:p>
        </p:txBody>
      </p:sp>
      <p:sp>
        <p:nvSpPr>
          <p:cNvPr id="26" name="Shape 3613">
            <a:extLst>
              <a:ext uri="{FF2B5EF4-FFF2-40B4-BE49-F238E27FC236}">
                <a16:creationId xmlns:a16="http://schemas.microsoft.com/office/drawing/2014/main" id="{A0F747FE-FAAF-4910-A4C7-E411D2F7B677}"/>
              </a:ext>
            </a:extLst>
          </p:cNvPr>
          <p:cNvSpPr/>
          <p:nvPr/>
        </p:nvSpPr>
        <p:spPr>
          <a:xfrm>
            <a:off x="2028825" y="3434376"/>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dirty="0">
              <a:solidFill>
                <a:prstClr val="black"/>
              </a:solidFill>
            </a:endParaRPr>
          </a:p>
        </p:txBody>
      </p:sp>
      <p:grpSp>
        <p:nvGrpSpPr>
          <p:cNvPr id="3" name="Group 2">
            <a:extLst>
              <a:ext uri="{FF2B5EF4-FFF2-40B4-BE49-F238E27FC236}">
                <a16:creationId xmlns:a16="http://schemas.microsoft.com/office/drawing/2014/main" id="{20827766-30B0-43CC-9FC7-E265BD7988E5}"/>
              </a:ext>
            </a:extLst>
          </p:cNvPr>
          <p:cNvGrpSpPr/>
          <p:nvPr/>
        </p:nvGrpSpPr>
        <p:grpSpPr>
          <a:xfrm>
            <a:off x="2496911" y="3421316"/>
            <a:ext cx="2904229" cy="807470"/>
            <a:chOff x="2496911" y="3421316"/>
            <a:chExt cx="2904229" cy="807470"/>
          </a:xfrm>
        </p:grpSpPr>
        <p:sp>
          <p:nvSpPr>
            <p:cNvPr id="27" name="TextBox 26">
              <a:extLst>
                <a:ext uri="{FF2B5EF4-FFF2-40B4-BE49-F238E27FC236}">
                  <a16:creationId xmlns:a16="http://schemas.microsoft.com/office/drawing/2014/main" id="{B9FCF170-A0CF-4BB6-8198-1D7A019265DD}"/>
                </a:ext>
              </a:extLst>
            </p:cNvPr>
            <p:cNvSpPr txBox="1"/>
            <p:nvPr/>
          </p:nvSpPr>
          <p:spPr>
            <a:xfrm>
              <a:off x="2496911" y="3421316"/>
              <a:ext cx="2904229" cy="240259"/>
            </a:xfrm>
            <a:prstGeom prst="rect">
              <a:avLst/>
            </a:prstGeom>
            <a:noFill/>
          </p:spPr>
          <p:txBody>
            <a:bodyPr wrap="square" lIns="0" tIns="0" rIns="0" bIns="0" rtlCol="0">
              <a:spAutoFit/>
            </a:bodyPr>
            <a:lstStyle/>
            <a:p>
              <a:pPr>
                <a:lnSpc>
                  <a:spcPct val="120000"/>
                </a:lnSpc>
              </a:pPr>
              <a:r>
                <a:rPr lang="en-US" sz="1400" b="1" dirty="0">
                  <a:ea typeface="Titillium" charset="0"/>
                  <a:cs typeface="Titillium" charset="0"/>
                </a:rPr>
                <a:t>Accomplishments</a:t>
              </a:r>
            </a:p>
          </p:txBody>
        </p:sp>
        <p:sp>
          <p:nvSpPr>
            <p:cNvPr id="28" name="TextBox 27">
              <a:extLst>
                <a:ext uri="{FF2B5EF4-FFF2-40B4-BE49-F238E27FC236}">
                  <a16:creationId xmlns:a16="http://schemas.microsoft.com/office/drawing/2014/main" id="{082A59CE-6FA0-4887-9844-1767B7CF2F5E}"/>
                </a:ext>
              </a:extLst>
            </p:cNvPr>
            <p:cNvSpPr txBox="1"/>
            <p:nvPr/>
          </p:nvSpPr>
          <p:spPr>
            <a:xfrm>
              <a:off x="2496911" y="3791743"/>
              <a:ext cx="2904229" cy="437043"/>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a:solidFill>
                    <a:schemeClr val="tx1">
                      <a:alpha val="60000"/>
                    </a:schemeClr>
                  </a:solidFill>
                  <a:ea typeface="Titillium" charset="0"/>
                  <a:cs typeface="Titillium" charset="0"/>
                </a:rPr>
                <a:t>Passages of </a:t>
              </a:r>
              <a:r>
                <a:rPr lang="en-US" sz="1000" dirty="0" err="1">
                  <a:solidFill>
                    <a:schemeClr val="tx1">
                      <a:alpha val="60000"/>
                    </a:schemeClr>
                  </a:solidFill>
                  <a:ea typeface="Titillium" charset="0"/>
                  <a:cs typeface="Titillium" charset="0"/>
                </a:rPr>
                <a:t>Lorem</a:t>
              </a:r>
              <a:r>
                <a:rPr lang="en-US" sz="1000" dirty="0">
                  <a:solidFill>
                    <a:schemeClr val="tx1">
                      <a:alpha val="60000"/>
                    </a:schemeClr>
                  </a:solidFill>
                  <a:ea typeface="Titillium" charset="0"/>
                  <a:cs typeface="Titillium" charset="0"/>
                </a:rPr>
                <a:t> </a:t>
              </a:r>
              <a:r>
                <a:rPr lang="en-US" sz="1000" dirty="0" err="1">
                  <a:solidFill>
                    <a:schemeClr val="tx1">
                      <a:alpha val="60000"/>
                    </a:schemeClr>
                  </a:solidFill>
                  <a:ea typeface="Titillium" charset="0"/>
                  <a:cs typeface="Titillium" charset="0"/>
                </a:rPr>
                <a:t>Ipsum</a:t>
              </a:r>
              <a:r>
                <a:rPr lang="en-US" sz="1000" dirty="0">
                  <a:solidFill>
                    <a:schemeClr val="tx1">
                      <a:alpha val="60000"/>
                    </a:schemeClr>
                  </a:solidFill>
                  <a:ea typeface="Titillium" charset="0"/>
                  <a:cs typeface="Titillium" charset="0"/>
                </a:rPr>
                <a:t> available.</a:t>
              </a:r>
            </a:p>
          </p:txBody>
        </p:sp>
      </p:grpSp>
      <p:sp>
        <p:nvSpPr>
          <p:cNvPr id="29" name="Shape 3613">
            <a:extLst>
              <a:ext uri="{FF2B5EF4-FFF2-40B4-BE49-F238E27FC236}">
                <a16:creationId xmlns:a16="http://schemas.microsoft.com/office/drawing/2014/main" id="{A1BB39BF-367B-494A-9359-48F7906873C9}"/>
              </a:ext>
            </a:extLst>
          </p:cNvPr>
          <p:cNvSpPr/>
          <p:nvPr/>
        </p:nvSpPr>
        <p:spPr>
          <a:xfrm>
            <a:off x="2028825" y="4547123"/>
            <a:ext cx="280580" cy="280580"/>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accent1"/>
          </a:solidFill>
          <a:ln w="12700">
            <a:miter lim="400000"/>
          </a:ln>
        </p:spPr>
        <p:txBody>
          <a:bodyPr lIns="38100" tIns="38100" rIns="38100" bIns="38100" anchor="ctr"/>
          <a:lstStyle/>
          <a:p>
            <a:endParaRPr>
              <a:solidFill>
                <a:prstClr val="black"/>
              </a:solidFill>
            </a:endParaRPr>
          </a:p>
        </p:txBody>
      </p:sp>
      <p:grpSp>
        <p:nvGrpSpPr>
          <p:cNvPr id="4" name="Group 3">
            <a:extLst>
              <a:ext uri="{FF2B5EF4-FFF2-40B4-BE49-F238E27FC236}">
                <a16:creationId xmlns:a16="http://schemas.microsoft.com/office/drawing/2014/main" id="{7D581806-9490-47F8-B911-C1CE17777819}"/>
              </a:ext>
            </a:extLst>
          </p:cNvPr>
          <p:cNvGrpSpPr/>
          <p:nvPr/>
        </p:nvGrpSpPr>
        <p:grpSpPr>
          <a:xfrm>
            <a:off x="2496911" y="4534063"/>
            <a:ext cx="2904229" cy="1038302"/>
            <a:chOff x="2496911" y="4534063"/>
            <a:chExt cx="2904229" cy="1038302"/>
          </a:xfrm>
        </p:grpSpPr>
        <p:sp>
          <p:nvSpPr>
            <p:cNvPr id="30" name="TextBox 29">
              <a:extLst>
                <a:ext uri="{FF2B5EF4-FFF2-40B4-BE49-F238E27FC236}">
                  <a16:creationId xmlns:a16="http://schemas.microsoft.com/office/drawing/2014/main" id="{18FC3AD2-C2D7-4B90-80A7-F2207D54F896}"/>
                </a:ext>
              </a:extLst>
            </p:cNvPr>
            <p:cNvSpPr txBox="1"/>
            <p:nvPr/>
          </p:nvSpPr>
          <p:spPr>
            <a:xfrm>
              <a:off x="2496911" y="4534063"/>
              <a:ext cx="2904229" cy="240259"/>
            </a:xfrm>
            <a:prstGeom prst="rect">
              <a:avLst/>
            </a:prstGeom>
            <a:noFill/>
          </p:spPr>
          <p:txBody>
            <a:bodyPr wrap="square" lIns="0" tIns="0" rIns="0" bIns="0" rtlCol="0">
              <a:spAutoFit/>
            </a:bodyPr>
            <a:lstStyle/>
            <a:p>
              <a:pPr>
                <a:lnSpc>
                  <a:spcPct val="120000"/>
                </a:lnSpc>
              </a:pPr>
              <a:r>
                <a:rPr lang="en-US" sz="1400" b="1" dirty="0">
                  <a:ea typeface="Titillium" charset="0"/>
                  <a:cs typeface="Titillium" charset="0"/>
                </a:rPr>
                <a:t>Awards &amp; Grants</a:t>
              </a:r>
            </a:p>
          </p:txBody>
        </p:sp>
        <p:sp>
          <p:nvSpPr>
            <p:cNvPr id="31" name="TextBox 30">
              <a:extLst>
                <a:ext uri="{FF2B5EF4-FFF2-40B4-BE49-F238E27FC236}">
                  <a16:creationId xmlns:a16="http://schemas.microsoft.com/office/drawing/2014/main" id="{21E42E63-A300-4471-9AE6-432C7C8FB053}"/>
                </a:ext>
              </a:extLst>
            </p:cNvPr>
            <p:cNvSpPr txBox="1"/>
            <p:nvPr/>
          </p:nvSpPr>
          <p:spPr>
            <a:xfrm>
              <a:off x="2496911" y="4904490"/>
              <a:ext cx="2904229" cy="667875"/>
            </a:xfrm>
            <a:prstGeom prst="rect">
              <a:avLst/>
            </a:prstGeom>
            <a:noFill/>
          </p:spPr>
          <p:txBody>
            <a:bodyPr wrap="square" lIns="0" tIns="0" rIns="91440" bIns="0" rtlCol="0">
              <a:spAutoFit/>
            </a:bodyPr>
            <a:lstStyle/>
            <a:p>
              <a:pPr marL="171450" indent="-171450">
                <a:lnSpc>
                  <a:spcPct val="150000"/>
                </a:lnSpc>
                <a:buFont typeface="Arial" charset="0"/>
                <a:buChar char="•"/>
              </a:pPr>
              <a:r>
                <a:rPr lang="en-US" sz="1000" dirty="0">
                  <a:solidFill>
                    <a:schemeClr val="tx1">
                      <a:alpha val="60000"/>
                    </a:schemeClr>
                  </a:solidFill>
                  <a:ea typeface="Titillium" charset="0"/>
                  <a:cs typeface="Titillium" charset="0"/>
                </a:rPr>
                <a:t>There are many variations of </a:t>
              </a:r>
            </a:p>
            <a:p>
              <a:pPr marL="171450" indent="-171450">
                <a:lnSpc>
                  <a:spcPct val="150000"/>
                </a:lnSpc>
                <a:buFont typeface="Arial" charset="0"/>
                <a:buChar char="•"/>
              </a:pPr>
              <a:r>
                <a:rPr lang="en-US" sz="1000" dirty="0">
                  <a:solidFill>
                    <a:schemeClr val="tx1">
                      <a:alpha val="60000"/>
                    </a:schemeClr>
                  </a:solidFill>
                  <a:ea typeface="Titillium" charset="0"/>
                  <a:cs typeface="Titillium" charset="0"/>
                </a:rPr>
                <a:t>Passages of </a:t>
              </a:r>
              <a:r>
                <a:rPr lang="en-US" sz="1000" dirty="0" err="1">
                  <a:solidFill>
                    <a:schemeClr val="tx1">
                      <a:alpha val="60000"/>
                    </a:schemeClr>
                  </a:solidFill>
                  <a:ea typeface="Titillium" charset="0"/>
                  <a:cs typeface="Titillium" charset="0"/>
                </a:rPr>
                <a:t>Lorem</a:t>
              </a:r>
              <a:r>
                <a:rPr lang="en-US" sz="1000" dirty="0">
                  <a:solidFill>
                    <a:schemeClr val="tx1">
                      <a:alpha val="60000"/>
                    </a:schemeClr>
                  </a:solidFill>
                  <a:ea typeface="Titillium" charset="0"/>
                  <a:cs typeface="Titillium" charset="0"/>
                </a:rPr>
                <a:t> </a:t>
              </a:r>
              <a:r>
                <a:rPr lang="en-US" sz="1000" dirty="0" err="1">
                  <a:solidFill>
                    <a:schemeClr val="tx1">
                      <a:alpha val="60000"/>
                    </a:schemeClr>
                  </a:solidFill>
                  <a:ea typeface="Titillium" charset="0"/>
                  <a:cs typeface="Titillium" charset="0"/>
                </a:rPr>
                <a:t>Ipsum</a:t>
              </a:r>
              <a:r>
                <a:rPr lang="en-US" sz="1000" dirty="0">
                  <a:solidFill>
                    <a:schemeClr val="tx1">
                      <a:alpha val="60000"/>
                    </a:schemeClr>
                  </a:solidFill>
                  <a:ea typeface="Titillium" charset="0"/>
                  <a:cs typeface="Titillium" charset="0"/>
                </a:rPr>
                <a:t> available.</a:t>
              </a:r>
            </a:p>
            <a:p>
              <a:pPr marL="171450" indent="-171450">
                <a:lnSpc>
                  <a:spcPct val="150000"/>
                </a:lnSpc>
                <a:buFont typeface="Arial" charset="0"/>
                <a:buChar char="•"/>
              </a:pPr>
              <a:r>
                <a:rPr lang="en-US" sz="1000" dirty="0">
                  <a:solidFill>
                    <a:schemeClr val="tx1">
                      <a:alpha val="60000"/>
                    </a:schemeClr>
                  </a:solidFill>
                  <a:ea typeface="Titillium" charset="0"/>
                  <a:cs typeface="Titillium" charset="0"/>
                </a:rPr>
                <a:t>There are many variations</a:t>
              </a:r>
            </a:p>
          </p:txBody>
        </p:sp>
      </p:grpSp>
      <p:sp>
        <p:nvSpPr>
          <p:cNvPr id="6" name="Picture Placeholder 5">
            <a:extLst>
              <a:ext uri="{FF2B5EF4-FFF2-40B4-BE49-F238E27FC236}">
                <a16:creationId xmlns:a16="http://schemas.microsoft.com/office/drawing/2014/main" id="{78E1AC89-AC74-4A9A-BD60-20D144598F21}"/>
              </a:ext>
            </a:extLst>
          </p:cNvPr>
          <p:cNvSpPr>
            <a:spLocks noGrp="1"/>
          </p:cNvSpPr>
          <p:nvPr>
            <p:ph type="pic" sz="quarter" idx="13"/>
          </p:nvPr>
        </p:nvSpPr>
        <p:spPr/>
      </p:sp>
    </p:spTree>
    <p:extLst>
      <p:ext uri="{BB962C8B-B14F-4D97-AF65-F5344CB8AC3E}">
        <p14:creationId xmlns:p14="http://schemas.microsoft.com/office/powerpoint/2010/main" val="124500573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8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anim calcmode="lin" valueType="num">
                                      <p:cBhvr>
                                        <p:cTn id="18" dur="500" fill="hold"/>
                                        <p:tgtEl>
                                          <p:spTgt spid="29"/>
                                        </p:tgtEl>
                                        <p:attrNameLst>
                                          <p:attrName>ppt_x</p:attrName>
                                        </p:attrNameLst>
                                      </p:cBhvr>
                                      <p:tavLst>
                                        <p:tav tm="0">
                                          <p:val>
                                            <p:strVal val="#ppt_x"/>
                                          </p:val>
                                        </p:tav>
                                        <p:tav tm="100000">
                                          <p:val>
                                            <p:strVal val="#ppt_x"/>
                                          </p:val>
                                        </p:tav>
                                      </p:tavLst>
                                    </p:anim>
                                    <p:anim calcmode="lin" valueType="num">
                                      <p:cBhvr>
                                        <p:cTn id="19" dur="5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FF28B340-3FA1-4939-985F-5590F563B85A}"/>
              </a:ext>
            </a:extLst>
          </p:cNvPr>
          <p:cNvSpPr>
            <a:spLocks noGrp="1"/>
          </p:cNvSpPr>
          <p:nvPr>
            <p:ph type="title"/>
          </p:nvPr>
        </p:nvSpPr>
        <p:spPr/>
        <p:txBody>
          <a:bodyPr/>
          <a:lstStyle/>
          <a:p>
            <a:r>
              <a:rPr lang="en-US" dirty="0"/>
              <a:t>The Solution</a:t>
            </a:r>
          </a:p>
        </p:txBody>
      </p:sp>
      <p:sp>
        <p:nvSpPr>
          <p:cNvPr id="42" name="TextBox 41">
            <a:extLst>
              <a:ext uri="{FF2B5EF4-FFF2-40B4-BE49-F238E27FC236}">
                <a16:creationId xmlns:a16="http://schemas.microsoft.com/office/drawing/2014/main" id="{089ADF49-9FFC-4187-8688-8DD1421B95BB}"/>
              </a:ext>
            </a:extLst>
          </p:cNvPr>
          <p:cNvSpPr txBox="1"/>
          <p:nvPr/>
        </p:nvSpPr>
        <p:spPr>
          <a:xfrm>
            <a:off x="7109421" y="1800726"/>
            <a:ext cx="4066580" cy="872922"/>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It always does one good. A peep at some distant orb has power to raise and purify our thoughts like a strain of sacred music, or a noble picture, or a passage from the grander poets. It always does one good.</a:t>
            </a:r>
          </a:p>
        </p:txBody>
      </p:sp>
      <p:sp>
        <p:nvSpPr>
          <p:cNvPr id="43" name="TextBox 42">
            <a:extLst>
              <a:ext uri="{FF2B5EF4-FFF2-40B4-BE49-F238E27FC236}">
                <a16:creationId xmlns:a16="http://schemas.microsoft.com/office/drawing/2014/main" id="{2438DC72-4F6C-4030-B322-D11AB29DC257}"/>
              </a:ext>
            </a:extLst>
          </p:cNvPr>
          <p:cNvSpPr txBox="1"/>
          <p:nvPr/>
        </p:nvSpPr>
        <p:spPr>
          <a:xfrm>
            <a:off x="8422599" y="3441355"/>
            <a:ext cx="2783882" cy="1081184"/>
          </a:xfrm>
          <a:prstGeom prst="rect">
            <a:avLst/>
          </a:prstGeom>
          <a:noFill/>
        </p:spPr>
        <p:txBody>
          <a:bodyPr wrap="square" lIns="0" tIns="36000" rIns="216000" bIns="36000" rtlCol="0">
            <a:spAutoFit/>
          </a:bodyPr>
          <a:lstStyle/>
          <a:p>
            <a:pPr>
              <a:lnSpc>
                <a:spcPct val="130000"/>
              </a:lnSpc>
              <a:spcBef>
                <a:spcPts val="1000"/>
              </a:spcBef>
            </a:pPr>
            <a:r>
              <a:rPr lang="en-US" sz="1400" b="1" dirty="0"/>
              <a:t>Title One</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a:t>
            </a:r>
          </a:p>
        </p:txBody>
      </p:sp>
      <p:sp>
        <p:nvSpPr>
          <p:cNvPr id="44" name="TextBox 43">
            <a:extLst>
              <a:ext uri="{FF2B5EF4-FFF2-40B4-BE49-F238E27FC236}">
                <a16:creationId xmlns:a16="http://schemas.microsoft.com/office/drawing/2014/main" id="{14C0870D-F932-4000-88EC-F930E4DDD8AA}"/>
              </a:ext>
            </a:extLst>
          </p:cNvPr>
          <p:cNvSpPr txBox="1"/>
          <p:nvPr/>
        </p:nvSpPr>
        <p:spPr>
          <a:xfrm>
            <a:off x="8422599" y="4955195"/>
            <a:ext cx="2783882" cy="1081184"/>
          </a:xfrm>
          <a:prstGeom prst="rect">
            <a:avLst/>
          </a:prstGeom>
          <a:noFill/>
        </p:spPr>
        <p:txBody>
          <a:bodyPr wrap="square" lIns="0" tIns="36000" rIns="216000" bIns="36000" rtlCol="0">
            <a:spAutoFit/>
          </a:bodyPr>
          <a:lstStyle/>
          <a:p>
            <a:pPr>
              <a:lnSpc>
                <a:spcPct val="130000"/>
              </a:lnSpc>
              <a:spcBef>
                <a:spcPts val="1000"/>
              </a:spcBef>
            </a:pPr>
            <a:r>
              <a:rPr lang="en-US" sz="1400" b="1" dirty="0"/>
              <a:t>Title One</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a:t>
            </a:r>
          </a:p>
        </p:txBody>
      </p:sp>
      <p:grpSp>
        <p:nvGrpSpPr>
          <p:cNvPr id="45" name="Group 44">
            <a:extLst>
              <a:ext uri="{FF2B5EF4-FFF2-40B4-BE49-F238E27FC236}">
                <a16:creationId xmlns:a16="http://schemas.microsoft.com/office/drawing/2014/main" id="{D1CD021E-BF33-4B03-A8B6-00B5778C4D8D}"/>
              </a:ext>
            </a:extLst>
          </p:cNvPr>
          <p:cNvGrpSpPr/>
          <p:nvPr/>
        </p:nvGrpSpPr>
        <p:grpSpPr>
          <a:xfrm>
            <a:off x="7109420" y="3487032"/>
            <a:ext cx="1018580" cy="1018580"/>
            <a:chOff x="7109420" y="3487032"/>
            <a:chExt cx="1018580" cy="1018580"/>
          </a:xfrm>
        </p:grpSpPr>
        <p:sp>
          <p:nvSpPr>
            <p:cNvPr id="46" name="Oval 45">
              <a:extLst>
                <a:ext uri="{FF2B5EF4-FFF2-40B4-BE49-F238E27FC236}">
                  <a16:creationId xmlns:a16="http://schemas.microsoft.com/office/drawing/2014/main" id="{83F65652-C1CA-4DC4-A729-110504C7ECDA}"/>
                </a:ext>
              </a:extLst>
            </p:cNvPr>
            <p:cNvSpPr/>
            <p:nvPr/>
          </p:nvSpPr>
          <p:spPr>
            <a:xfrm>
              <a:off x="7109420" y="3487032"/>
              <a:ext cx="1018580" cy="101858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2109">
              <a:extLst>
                <a:ext uri="{FF2B5EF4-FFF2-40B4-BE49-F238E27FC236}">
                  <a16:creationId xmlns:a16="http://schemas.microsoft.com/office/drawing/2014/main" id="{BBE54F33-EB6D-4B13-910A-811CAA143FB2}"/>
                </a:ext>
              </a:extLst>
            </p:cNvPr>
            <p:cNvSpPr>
              <a:spLocks noEditPoints="1"/>
            </p:cNvSpPr>
            <p:nvPr/>
          </p:nvSpPr>
          <p:spPr bwMode="auto">
            <a:xfrm>
              <a:off x="7395333" y="3726343"/>
              <a:ext cx="448698" cy="455259"/>
            </a:xfrm>
            <a:custGeom>
              <a:avLst/>
              <a:gdLst>
                <a:gd name="T0" fmla="*/ 158 w 159"/>
                <a:gd name="T1" fmla="*/ 73 h 160"/>
                <a:gd name="T2" fmla="*/ 79 w 159"/>
                <a:gd name="T3" fmla="*/ 0 h 160"/>
                <a:gd name="T4" fmla="*/ 1 w 159"/>
                <a:gd name="T5" fmla="*/ 73 h 160"/>
                <a:gd name="T6" fmla="*/ 1 w 159"/>
                <a:gd name="T7" fmla="*/ 77 h 160"/>
                <a:gd name="T8" fmla="*/ 5 w 159"/>
                <a:gd name="T9" fmla="*/ 77 h 160"/>
                <a:gd name="T10" fmla="*/ 14 w 159"/>
                <a:gd name="T11" fmla="*/ 69 h 160"/>
                <a:gd name="T12" fmla="*/ 14 w 159"/>
                <a:gd name="T13" fmla="*/ 160 h 160"/>
                <a:gd name="T14" fmla="*/ 58 w 159"/>
                <a:gd name="T15" fmla="*/ 160 h 160"/>
                <a:gd name="T16" fmla="*/ 101 w 159"/>
                <a:gd name="T17" fmla="*/ 160 h 160"/>
                <a:gd name="T18" fmla="*/ 145 w 159"/>
                <a:gd name="T19" fmla="*/ 160 h 160"/>
                <a:gd name="T20" fmla="*/ 145 w 159"/>
                <a:gd name="T21" fmla="*/ 69 h 160"/>
                <a:gd name="T22" fmla="*/ 154 w 159"/>
                <a:gd name="T23" fmla="*/ 77 h 160"/>
                <a:gd name="T24" fmla="*/ 156 w 159"/>
                <a:gd name="T25" fmla="*/ 78 h 160"/>
                <a:gd name="T26" fmla="*/ 158 w 159"/>
                <a:gd name="T27" fmla="*/ 77 h 160"/>
                <a:gd name="T28" fmla="*/ 158 w 159"/>
                <a:gd name="T29" fmla="*/ 73 h 160"/>
                <a:gd name="T30" fmla="*/ 63 w 159"/>
                <a:gd name="T31" fmla="*/ 155 h 160"/>
                <a:gd name="T32" fmla="*/ 63 w 159"/>
                <a:gd name="T33" fmla="*/ 111 h 160"/>
                <a:gd name="T34" fmla="*/ 79 w 159"/>
                <a:gd name="T35" fmla="*/ 94 h 160"/>
                <a:gd name="T36" fmla="*/ 96 w 159"/>
                <a:gd name="T37" fmla="*/ 111 h 160"/>
                <a:gd name="T38" fmla="*/ 96 w 159"/>
                <a:gd name="T39" fmla="*/ 155 h 160"/>
                <a:gd name="T40" fmla="*/ 63 w 159"/>
                <a:gd name="T41" fmla="*/ 155 h 160"/>
                <a:gd name="T42" fmla="*/ 140 w 159"/>
                <a:gd name="T43" fmla="*/ 155 h 160"/>
                <a:gd name="T44" fmla="*/ 101 w 159"/>
                <a:gd name="T45" fmla="*/ 155 h 160"/>
                <a:gd name="T46" fmla="*/ 101 w 159"/>
                <a:gd name="T47" fmla="*/ 111 h 160"/>
                <a:gd name="T48" fmla="*/ 79 w 159"/>
                <a:gd name="T49" fmla="*/ 89 h 160"/>
                <a:gd name="T50" fmla="*/ 58 w 159"/>
                <a:gd name="T51" fmla="*/ 111 h 160"/>
                <a:gd name="T52" fmla="*/ 58 w 159"/>
                <a:gd name="T53" fmla="*/ 155 h 160"/>
                <a:gd name="T54" fmla="*/ 19 w 159"/>
                <a:gd name="T55" fmla="*/ 155 h 160"/>
                <a:gd name="T56" fmla="*/ 19 w 159"/>
                <a:gd name="T57" fmla="*/ 63 h 160"/>
                <a:gd name="T58" fmla="*/ 79 w 159"/>
                <a:gd name="T59" fmla="*/ 7 h 160"/>
                <a:gd name="T60" fmla="*/ 140 w 159"/>
                <a:gd name="T61" fmla="*/ 63 h 160"/>
                <a:gd name="T62" fmla="*/ 140 w 159"/>
                <a:gd name="T63"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160">
                  <a:moveTo>
                    <a:pt x="158" y="73"/>
                  </a:moveTo>
                  <a:cubicBezTo>
                    <a:pt x="79" y="0"/>
                    <a:pt x="79" y="0"/>
                    <a:pt x="79" y="0"/>
                  </a:cubicBezTo>
                  <a:cubicBezTo>
                    <a:pt x="1" y="73"/>
                    <a:pt x="1" y="73"/>
                    <a:pt x="1" y="73"/>
                  </a:cubicBezTo>
                  <a:cubicBezTo>
                    <a:pt x="0" y="74"/>
                    <a:pt x="0" y="76"/>
                    <a:pt x="1" y="77"/>
                  </a:cubicBezTo>
                  <a:cubicBezTo>
                    <a:pt x="2" y="78"/>
                    <a:pt x="3" y="78"/>
                    <a:pt x="5" y="77"/>
                  </a:cubicBezTo>
                  <a:cubicBezTo>
                    <a:pt x="14" y="69"/>
                    <a:pt x="14" y="69"/>
                    <a:pt x="14" y="69"/>
                  </a:cubicBezTo>
                  <a:cubicBezTo>
                    <a:pt x="14" y="160"/>
                    <a:pt x="14" y="160"/>
                    <a:pt x="14" y="160"/>
                  </a:cubicBezTo>
                  <a:cubicBezTo>
                    <a:pt x="58" y="160"/>
                    <a:pt x="58" y="160"/>
                    <a:pt x="58" y="160"/>
                  </a:cubicBezTo>
                  <a:cubicBezTo>
                    <a:pt x="101" y="160"/>
                    <a:pt x="101" y="160"/>
                    <a:pt x="101" y="160"/>
                  </a:cubicBezTo>
                  <a:cubicBezTo>
                    <a:pt x="145" y="160"/>
                    <a:pt x="145" y="160"/>
                    <a:pt x="145" y="160"/>
                  </a:cubicBezTo>
                  <a:cubicBezTo>
                    <a:pt x="145" y="69"/>
                    <a:pt x="145" y="69"/>
                    <a:pt x="145" y="69"/>
                  </a:cubicBezTo>
                  <a:cubicBezTo>
                    <a:pt x="154" y="77"/>
                    <a:pt x="154" y="77"/>
                    <a:pt x="154" y="77"/>
                  </a:cubicBezTo>
                  <a:cubicBezTo>
                    <a:pt x="155" y="78"/>
                    <a:pt x="156" y="78"/>
                    <a:pt x="156" y="78"/>
                  </a:cubicBezTo>
                  <a:cubicBezTo>
                    <a:pt x="157" y="78"/>
                    <a:pt x="158" y="77"/>
                    <a:pt x="158" y="77"/>
                  </a:cubicBezTo>
                  <a:cubicBezTo>
                    <a:pt x="159" y="76"/>
                    <a:pt x="159" y="74"/>
                    <a:pt x="158" y="73"/>
                  </a:cubicBezTo>
                  <a:close/>
                  <a:moveTo>
                    <a:pt x="63" y="155"/>
                  </a:moveTo>
                  <a:cubicBezTo>
                    <a:pt x="63" y="111"/>
                    <a:pt x="63" y="111"/>
                    <a:pt x="63" y="111"/>
                  </a:cubicBezTo>
                  <a:cubicBezTo>
                    <a:pt x="63" y="102"/>
                    <a:pt x="70" y="94"/>
                    <a:pt x="79" y="94"/>
                  </a:cubicBezTo>
                  <a:cubicBezTo>
                    <a:pt x="89" y="94"/>
                    <a:pt x="96" y="102"/>
                    <a:pt x="96" y="111"/>
                  </a:cubicBezTo>
                  <a:cubicBezTo>
                    <a:pt x="96" y="155"/>
                    <a:pt x="96" y="155"/>
                    <a:pt x="96" y="155"/>
                  </a:cubicBezTo>
                  <a:lnTo>
                    <a:pt x="63" y="155"/>
                  </a:lnTo>
                  <a:close/>
                  <a:moveTo>
                    <a:pt x="140" y="155"/>
                  </a:moveTo>
                  <a:cubicBezTo>
                    <a:pt x="101" y="155"/>
                    <a:pt x="101" y="155"/>
                    <a:pt x="101" y="155"/>
                  </a:cubicBezTo>
                  <a:cubicBezTo>
                    <a:pt x="101" y="111"/>
                    <a:pt x="101" y="111"/>
                    <a:pt x="101" y="111"/>
                  </a:cubicBezTo>
                  <a:cubicBezTo>
                    <a:pt x="101" y="99"/>
                    <a:pt x="92" y="89"/>
                    <a:pt x="79" y="89"/>
                  </a:cubicBezTo>
                  <a:cubicBezTo>
                    <a:pt x="67" y="89"/>
                    <a:pt x="58" y="99"/>
                    <a:pt x="58" y="111"/>
                  </a:cubicBezTo>
                  <a:cubicBezTo>
                    <a:pt x="58" y="155"/>
                    <a:pt x="58" y="155"/>
                    <a:pt x="58" y="155"/>
                  </a:cubicBezTo>
                  <a:cubicBezTo>
                    <a:pt x="19" y="155"/>
                    <a:pt x="19" y="155"/>
                    <a:pt x="19" y="155"/>
                  </a:cubicBezTo>
                  <a:cubicBezTo>
                    <a:pt x="19" y="63"/>
                    <a:pt x="19" y="63"/>
                    <a:pt x="19" y="63"/>
                  </a:cubicBezTo>
                  <a:cubicBezTo>
                    <a:pt x="79" y="7"/>
                    <a:pt x="79" y="7"/>
                    <a:pt x="79" y="7"/>
                  </a:cubicBezTo>
                  <a:cubicBezTo>
                    <a:pt x="140" y="63"/>
                    <a:pt x="140" y="63"/>
                    <a:pt x="140" y="63"/>
                  </a:cubicBezTo>
                  <a:lnTo>
                    <a:pt x="140"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C5BE6313-A7FB-400D-9509-FA158456E381}"/>
              </a:ext>
            </a:extLst>
          </p:cNvPr>
          <p:cNvGrpSpPr/>
          <p:nvPr/>
        </p:nvGrpSpPr>
        <p:grpSpPr>
          <a:xfrm>
            <a:off x="7109420" y="5000872"/>
            <a:ext cx="1018580" cy="1018580"/>
            <a:chOff x="7109420" y="5000872"/>
            <a:chExt cx="1018580" cy="1018580"/>
          </a:xfrm>
        </p:grpSpPr>
        <p:sp>
          <p:nvSpPr>
            <p:cNvPr id="49" name="Oval 48">
              <a:extLst>
                <a:ext uri="{FF2B5EF4-FFF2-40B4-BE49-F238E27FC236}">
                  <a16:creationId xmlns:a16="http://schemas.microsoft.com/office/drawing/2014/main" id="{9619964D-61EB-43B6-AB02-7230AC466238}"/>
                </a:ext>
              </a:extLst>
            </p:cNvPr>
            <p:cNvSpPr/>
            <p:nvPr/>
          </p:nvSpPr>
          <p:spPr>
            <a:xfrm>
              <a:off x="7109420" y="5000872"/>
              <a:ext cx="1018580" cy="1018580"/>
            </a:xfrm>
            <a:prstGeom prst="ellipse">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2113">
              <a:extLst>
                <a:ext uri="{FF2B5EF4-FFF2-40B4-BE49-F238E27FC236}">
                  <a16:creationId xmlns:a16="http://schemas.microsoft.com/office/drawing/2014/main" id="{42751E7C-950E-4489-8E77-F1B1AEAB70CA}"/>
                </a:ext>
              </a:extLst>
            </p:cNvPr>
            <p:cNvSpPr>
              <a:spLocks noEditPoints="1"/>
            </p:cNvSpPr>
            <p:nvPr/>
          </p:nvSpPr>
          <p:spPr bwMode="auto">
            <a:xfrm>
              <a:off x="7431096" y="5283189"/>
              <a:ext cx="375227" cy="453946"/>
            </a:xfrm>
            <a:custGeom>
              <a:avLst/>
              <a:gdLst>
                <a:gd name="T0" fmla="*/ 67 w 133"/>
                <a:gd name="T1" fmla="*/ 72 h 160"/>
                <a:gd name="T2" fmla="*/ 72 w 133"/>
                <a:gd name="T3" fmla="*/ 64 h 160"/>
                <a:gd name="T4" fmla="*/ 75 w 133"/>
                <a:gd name="T5" fmla="*/ 61 h 160"/>
                <a:gd name="T6" fmla="*/ 59 w 133"/>
                <a:gd name="T7" fmla="*/ 67 h 160"/>
                <a:gd name="T8" fmla="*/ 56 w 133"/>
                <a:gd name="T9" fmla="*/ 64 h 160"/>
                <a:gd name="T10" fmla="*/ 53 w 133"/>
                <a:gd name="T11" fmla="*/ 59 h 160"/>
                <a:gd name="T12" fmla="*/ 80 w 133"/>
                <a:gd name="T13" fmla="*/ 59 h 160"/>
                <a:gd name="T14" fmla="*/ 83 w 133"/>
                <a:gd name="T15" fmla="*/ 56 h 160"/>
                <a:gd name="T16" fmla="*/ 91 w 133"/>
                <a:gd name="T17" fmla="*/ 56 h 160"/>
                <a:gd name="T18" fmla="*/ 88 w 133"/>
                <a:gd name="T19" fmla="*/ 53 h 160"/>
                <a:gd name="T20" fmla="*/ 45 w 133"/>
                <a:gd name="T21" fmla="*/ 53 h 160"/>
                <a:gd name="T22" fmla="*/ 64 w 133"/>
                <a:gd name="T23" fmla="*/ 59 h 160"/>
                <a:gd name="T24" fmla="*/ 67 w 133"/>
                <a:gd name="T25" fmla="*/ 56 h 160"/>
                <a:gd name="T26" fmla="*/ 67 w 133"/>
                <a:gd name="T27" fmla="*/ 93 h 160"/>
                <a:gd name="T28" fmla="*/ 64 w 133"/>
                <a:gd name="T29" fmla="*/ 91 h 160"/>
                <a:gd name="T30" fmla="*/ 69 w 133"/>
                <a:gd name="T31" fmla="*/ 99 h 160"/>
                <a:gd name="T32" fmla="*/ 64 w 133"/>
                <a:gd name="T33" fmla="*/ 107 h 160"/>
                <a:gd name="T34" fmla="*/ 67 w 133"/>
                <a:gd name="T35" fmla="*/ 104 h 160"/>
                <a:gd name="T36" fmla="*/ 67 w 133"/>
                <a:gd name="T37" fmla="*/ 117 h 160"/>
                <a:gd name="T38" fmla="*/ 64 w 133"/>
                <a:gd name="T39" fmla="*/ 115 h 160"/>
                <a:gd name="T40" fmla="*/ 69 w 133"/>
                <a:gd name="T41" fmla="*/ 123 h 160"/>
                <a:gd name="T42" fmla="*/ 64 w 133"/>
                <a:gd name="T43" fmla="*/ 131 h 160"/>
                <a:gd name="T44" fmla="*/ 67 w 133"/>
                <a:gd name="T45" fmla="*/ 128 h 160"/>
                <a:gd name="T46" fmla="*/ 131 w 133"/>
                <a:gd name="T47" fmla="*/ 160 h 160"/>
                <a:gd name="T48" fmla="*/ 13 w 133"/>
                <a:gd name="T49" fmla="*/ 160 h 160"/>
                <a:gd name="T50" fmla="*/ 0 w 133"/>
                <a:gd name="T51" fmla="*/ 157 h 160"/>
                <a:gd name="T52" fmla="*/ 11 w 133"/>
                <a:gd name="T53" fmla="*/ 144 h 160"/>
                <a:gd name="T54" fmla="*/ 34 w 133"/>
                <a:gd name="T55" fmla="*/ 99 h 160"/>
                <a:gd name="T56" fmla="*/ 24 w 133"/>
                <a:gd name="T57" fmla="*/ 43 h 160"/>
                <a:gd name="T58" fmla="*/ 11 w 133"/>
                <a:gd name="T59" fmla="*/ 5 h 160"/>
                <a:gd name="T60" fmla="*/ 3 w 133"/>
                <a:gd name="T61" fmla="*/ 0 h 160"/>
                <a:gd name="T62" fmla="*/ 120 w 133"/>
                <a:gd name="T63" fmla="*/ 0 h 160"/>
                <a:gd name="T64" fmla="*/ 133 w 133"/>
                <a:gd name="T65" fmla="*/ 3 h 160"/>
                <a:gd name="T66" fmla="*/ 123 w 133"/>
                <a:gd name="T67" fmla="*/ 16 h 160"/>
                <a:gd name="T68" fmla="*/ 100 w 133"/>
                <a:gd name="T69" fmla="*/ 61 h 160"/>
                <a:gd name="T70" fmla="*/ 109 w 133"/>
                <a:gd name="T71" fmla="*/ 117 h 160"/>
                <a:gd name="T72" fmla="*/ 123 w 133"/>
                <a:gd name="T73" fmla="*/ 155 h 160"/>
                <a:gd name="T74" fmla="*/ 24 w 133"/>
                <a:gd name="T75" fmla="*/ 11 h 160"/>
                <a:gd name="T76" fmla="*/ 117 w 133"/>
                <a:gd name="T77" fmla="*/ 5 h 160"/>
                <a:gd name="T78" fmla="*/ 24 w 133"/>
                <a:gd name="T79" fmla="*/ 11 h 160"/>
                <a:gd name="T80" fmla="*/ 104 w 133"/>
                <a:gd name="T81" fmla="*/ 43 h 160"/>
                <a:gd name="T82" fmla="*/ 29 w 133"/>
                <a:gd name="T83" fmla="*/ 43 h 160"/>
                <a:gd name="T84" fmla="*/ 29 w 133"/>
                <a:gd name="T85" fmla="*/ 144 h 160"/>
                <a:gd name="T86" fmla="*/ 97 w 133"/>
                <a:gd name="T87" fmla="*/ 103 h 160"/>
                <a:gd name="T88" fmla="*/ 29 w 133"/>
                <a:gd name="T89" fmla="*/ 117 h 160"/>
                <a:gd name="T90" fmla="*/ 117 w 133"/>
                <a:gd name="T91" fmla="*/ 155 h 160"/>
                <a:gd name="T92" fmla="*/ 24 w 133"/>
                <a:gd name="T93"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60">
                  <a:moveTo>
                    <a:pt x="67" y="67"/>
                  </a:moveTo>
                  <a:cubicBezTo>
                    <a:pt x="68" y="67"/>
                    <a:pt x="69" y="68"/>
                    <a:pt x="69" y="69"/>
                  </a:cubicBezTo>
                  <a:cubicBezTo>
                    <a:pt x="69" y="71"/>
                    <a:pt x="68" y="72"/>
                    <a:pt x="67" y="72"/>
                  </a:cubicBezTo>
                  <a:cubicBezTo>
                    <a:pt x="65" y="72"/>
                    <a:pt x="64" y="71"/>
                    <a:pt x="64" y="69"/>
                  </a:cubicBezTo>
                  <a:cubicBezTo>
                    <a:pt x="64" y="68"/>
                    <a:pt x="65" y="67"/>
                    <a:pt x="67" y="67"/>
                  </a:cubicBezTo>
                  <a:close/>
                  <a:moveTo>
                    <a:pt x="72" y="64"/>
                  </a:moveTo>
                  <a:cubicBezTo>
                    <a:pt x="72" y="65"/>
                    <a:pt x="73" y="67"/>
                    <a:pt x="75" y="67"/>
                  </a:cubicBezTo>
                  <a:cubicBezTo>
                    <a:pt x="76" y="67"/>
                    <a:pt x="77" y="65"/>
                    <a:pt x="77" y="64"/>
                  </a:cubicBezTo>
                  <a:cubicBezTo>
                    <a:pt x="77" y="63"/>
                    <a:pt x="76" y="61"/>
                    <a:pt x="75" y="61"/>
                  </a:cubicBezTo>
                  <a:cubicBezTo>
                    <a:pt x="73" y="61"/>
                    <a:pt x="72" y="63"/>
                    <a:pt x="72" y="64"/>
                  </a:cubicBezTo>
                  <a:close/>
                  <a:moveTo>
                    <a:pt x="56" y="64"/>
                  </a:moveTo>
                  <a:cubicBezTo>
                    <a:pt x="56" y="65"/>
                    <a:pt x="57" y="67"/>
                    <a:pt x="59" y="67"/>
                  </a:cubicBezTo>
                  <a:cubicBezTo>
                    <a:pt x="60" y="67"/>
                    <a:pt x="61" y="65"/>
                    <a:pt x="61" y="64"/>
                  </a:cubicBezTo>
                  <a:cubicBezTo>
                    <a:pt x="61" y="63"/>
                    <a:pt x="60" y="61"/>
                    <a:pt x="59" y="61"/>
                  </a:cubicBezTo>
                  <a:cubicBezTo>
                    <a:pt x="57" y="61"/>
                    <a:pt x="56" y="63"/>
                    <a:pt x="56" y="64"/>
                  </a:cubicBezTo>
                  <a:close/>
                  <a:moveTo>
                    <a:pt x="48" y="59"/>
                  </a:moveTo>
                  <a:cubicBezTo>
                    <a:pt x="48" y="60"/>
                    <a:pt x="49" y="61"/>
                    <a:pt x="51" y="61"/>
                  </a:cubicBezTo>
                  <a:cubicBezTo>
                    <a:pt x="52" y="61"/>
                    <a:pt x="53" y="60"/>
                    <a:pt x="53" y="59"/>
                  </a:cubicBezTo>
                  <a:cubicBezTo>
                    <a:pt x="53" y="57"/>
                    <a:pt x="52" y="56"/>
                    <a:pt x="51" y="56"/>
                  </a:cubicBezTo>
                  <a:cubicBezTo>
                    <a:pt x="49" y="56"/>
                    <a:pt x="48" y="57"/>
                    <a:pt x="48" y="59"/>
                  </a:cubicBezTo>
                  <a:close/>
                  <a:moveTo>
                    <a:pt x="80" y="59"/>
                  </a:moveTo>
                  <a:cubicBezTo>
                    <a:pt x="80" y="60"/>
                    <a:pt x="81" y="61"/>
                    <a:pt x="83" y="61"/>
                  </a:cubicBezTo>
                  <a:cubicBezTo>
                    <a:pt x="84" y="61"/>
                    <a:pt x="85" y="60"/>
                    <a:pt x="85" y="59"/>
                  </a:cubicBezTo>
                  <a:cubicBezTo>
                    <a:pt x="85" y="57"/>
                    <a:pt x="84" y="56"/>
                    <a:pt x="83" y="56"/>
                  </a:cubicBezTo>
                  <a:cubicBezTo>
                    <a:pt x="81" y="56"/>
                    <a:pt x="80" y="57"/>
                    <a:pt x="80" y="59"/>
                  </a:cubicBezTo>
                  <a:close/>
                  <a:moveTo>
                    <a:pt x="88" y="53"/>
                  </a:moveTo>
                  <a:cubicBezTo>
                    <a:pt x="88" y="55"/>
                    <a:pt x="89" y="56"/>
                    <a:pt x="91" y="56"/>
                  </a:cubicBezTo>
                  <a:cubicBezTo>
                    <a:pt x="92" y="56"/>
                    <a:pt x="93" y="55"/>
                    <a:pt x="93" y="53"/>
                  </a:cubicBezTo>
                  <a:cubicBezTo>
                    <a:pt x="93" y="52"/>
                    <a:pt x="92" y="51"/>
                    <a:pt x="91" y="51"/>
                  </a:cubicBezTo>
                  <a:cubicBezTo>
                    <a:pt x="89" y="51"/>
                    <a:pt x="88" y="52"/>
                    <a:pt x="88" y="53"/>
                  </a:cubicBezTo>
                  <a:close/>
                  <a:moveTo>
                    <a:pt x="40" y="53"/>
                  </a:moveTo>
                  <a:cubicBezTo>
                    <a:pt x="40" y="55"/>
                    <a:pt x="41" y="56"/>
                    <a:pt x="43" y="56"/>
                  </a:cubicBezTo>
                  <a:cubicBezTo>
                    <a:pt x="44" y="56"/>
                    <a:pt x="45" y="55"/>
                    <a:pt x="45" y="53"/>
                  </a:cubicBezTo>
                  <a:cubicBezTo>
                    <a:pt x="45" y="52"/>
                    <a:pt x="44" y="51"/>
                    <a:pt x="43" y="51"/>
                  </a:cubicBezTo>
                  <a:cubicBezTo>
                    <a:pt x="41" y="51"/>
                    <a:pt x="40" y="52"/>
                    <a:pt x="40" y="53"/>
                  </a:cubicBezTo>
                  <a:close/>
                  <a:moveTo>
                    <a:pt x="64" y="59"/>
                  </a:moveTo>
                  <a:cubicBezTo>
                    <a:pt x="64" y="60"/>
                    <a:pt x="65" y="61"/>
                    <a:pt x="67" y="61"/>
                  </a:cubicBezTo>
                  <a:cubicBezTo>
                    <a:pt x="68" y="61"/>
                    <a:pt x="69" y="60"/>
                    <a:pt x="69" y="59"/>
                  </a:cubicBezTo>
                  <a:cubicBezTo>
                    <a:pt x="69" y="57"/>
                    <a:pt x="68" y="56"/>
                    <a:pt x="67" y="56"/>
                  </a:cubicBezTo>
                  <a:cubicBezTo>
                    <a:pt x="65" y="56"/>
                    <a:pt x="64" y="57"/>
                    <a:pt x="64" y="59"/>
                  </a:cubicBezTo>
                  <a:close/>
                  <a:moveTo>
                    <a:pt x="64" y="91"/>
                  </a:moveTo>
                  <a:cubicBezTo>
                    <a:pt x="64" y="92"/>
                    <a:pt x="65" y="93"/>
                    <a:pt x="67" y="93"/>
                  </a:cubicBezTo>
                  <a:cubicBezTo>
                    <a:pt x="68" y="93"/>
                    <a:pt x="69" y="92"/>
                    <a:pt x="69" y="91"/>
                  </a:cubicBezTo>
                  <a:cubicBezTo>
                    <a:pt x="69" y="89"/>
                    <a:pt x="68" y="88"/>
                    <a:pt x="67" y="88"/>
                  </a:cubicBezTo>
                  <a:cubicBezTo>
                    <a:pt x="65" y="88"/>
                    <a:pt x="64" y="89"/>
                    <a:pt x="64" y="91"/>
                  </a:cubicBezTo>
                  <a:close/>
                  <a:moveTo>
                    <a:pt x="64" y="99"/>
                  </a:moveTo>
                  <a:cubicBezTo>
                    <a:pt x="64" y="100"/>
                    <a:pt x="65" y="101"/>
                    <a:pt x="67" y="101"/>
                  </a:cubicBezTo>
                  <a:cubicBezTo>
                    <a:pt x="68" y="101"/>
                    <a:pt x="69" y="100"/>
                    <a:pt x="69" y="99"/>
                  </a:cubicBezTo>
                  <a:cubicBezTo>
                    <a:pt x="69" y="97"/>
                    <a:pt x="68" y="96"/>
                    <a:pt x="67" y="96"/>
                  </a:cubicBezTo>
                  <a:cubicBezTo>
                    <a:pt x="65" y="96"/>
                    <a:pt x="64" y="97"/>
                    <a:pt x="64" y="99"/>
                  </a:cubicBezTo>
                  <a:close/>
                  <a:moveTo>
                    <a:pt x="64" y="107"/>
                  </a:moveTo>
                  <a:cubicBezTo>
                    <a:pt x="64" y="108"/>
                    <a:pt x="65" y="109"/>
                    <a:pt x="67" y="109"/>
                  </a:cubicBezTo>
                  <a:cubicBezTo>
                    <a:pt x="68" y="109"/>
                    <a:pt x="69" y="108"/>
                    <a:pt x="69" y="107"/>
                  </a:cubicBezTo>
                  <a:cubicBezTo>
                    <a:pt x="69" y="105"/>
                    <a:pt x="68" y="104"/>
                    <a:pt x="67" y="104"/>
                  </a:cubicBezTo>
                  <a:cubicBezTo>
                    <a:pt x="65" y="104"/>
                    <a:pt x="64" y="105"/>
                    <a:pt x="64" y="107"/>
                  </a:cubicBezTo>
                  <a:close/>
                  <a:moveTo>
                    <a:pt x="64" y="115"/>
                  </a:moveTo>
                  <a:cubicBezTo>
                    <a:pt x="64" y="116"/>
                    <a:pt x="65" y="117"/>
                    <a:pt x="67" y="117"/>
                  </a:cubicBezTo>
                  <a:cubicBezTo>
                    <a:pt x="68" y="117"/>
                    <a:pt x="69" y="116"/>
                    <a:pt x="69" y="115"/>
                  </a:cubicBezTo>
                  <a:cubicBezTo>
                    <a:pt x="69" y="113"/>
                    <a:pt x="68" y="112"/>
                    <a:pt x="67" y="112"/>
                  </a:cubicBezTo>
                  <a:cubicBezTo>
                    <a:pt x="65" y="112"/>
                    <a:pt x="64" y="113"/>
                    <a:pt x="64" y="115"/>
                  </a:cubicBezTo>
                  <a:close/>
                  <a:moveTo>
                    <a:pt x="64" y="123"/>
                  </a:moveTo>
                  <a:cubicBezTo>
                    <a:pt x="64" y="124"/>
                    <a:pt x="65" y="125"/>
                    <a:pt x="67" y="125"/>
                  </a:cubicBezTo>
                  <a:cubicBezTo>
                    <a:pt x="68" y="125"/>
                    <a:pt x="69" y="124"/>
                    <a:pt x="69" y="123"/>
                  </a:cubicBezTo>
                  <a:cubicBezTo>
                    <a:pt x="69" y="121"/>
                    <a:pt x="68" y="120"/>
                    <a:pt x="67" y="120"/>
                  </a:cubicBezTo>
                  <a:cubicBezTo>
                    <a:pt x="65" y="120"/>
                    <a:pt x="64" y="121"/>
                    <a:pt x="64" y="123"/>
                  </a:cubicBezTo>
                  <a:close/>
                  <a:moveTo>
                    <a:pt x="64" y="131"/>
                  </a:moveTo>
                  <a:cubicBezTo>
                    <a:pt x="64" y="132"/>
                    <a:pt x="65" y="133"/>
                    <a:pt x="67" y="133"/>
                  </a:cubicBezTo>
                  <a:cubicBezTo>
                    <a:pt x="68" y="133"/>
                    <a:pt x="69" y="132"/>
                    <a:pt x="69" y="131"/>
                  </a:cubicBezTo>
                  <a:cubicBezTo>
                    <a:pt x="69" y="129"/>
                    <a:pt x="68" y="128"/>
                    <a:pt x="67" y="128"/>
                  </a:cubicBezTo>
                  <a:cubicBezTo>
                    <a:pt x="65" y="128"/>
                    <a:pt x="64" y="129"/>
                    <a:pt x="64" y="131"/>
                  </a:cubicBezTo>
                  <a:close/>
                  <a:moveTo>
                    <a:pt x="133" y="157"/>
                  </a:moveTo>
                  <a:cubicBezTo>
                    <a:pt x="133" y="159"/>
                    <a:pt x="132" y="160"/>
                    <a:pt x="131" y="160"/>
                  </a:cubicBezTo>
                  <a:cubicBezTo>
                    <a:pt x="123" y="160"/>
                    <a:pt x="123" y="160"/>
                    <a:pt x="123" y="160"/>
                  </a:cubicBezTo>
                  <a:cubicBezTo>
                    <a:pt x="120" y="160"/>
                    <a:pt x="120" y="160"/>
                    <a:pt x="120" y="160"/>
                  </a:cubicBezTo>
                  <a:cubicBezTo>
                    <a:pt x="13" y="160"/>
                    <a:pt x="13" y="160"/>
                    <a:pt x="13" y="160"/>
                  </a:cubicBezTo>
                  <a:cubicBezTo>
                    <a:pt x="11" y="160"/>
                    <a:pt x="11" y="160"/>
                    <a:pt x="11" y="160"/>
                  </a:cubicBezTo>
                  <a:cubicBezTo>
                    <a:pt x="3" y="160"/>
                    <a:pt x="3" y="160"/>
                    <a:pt x="3" y="160"/>
                  </a:cubicBezTo>
                  <a:cubicBezTo>
                    <a:pt x="1" y="160"/>
                    <a:pt x="0" y="159"/>
                    <a:pt x="0" y="157"/>
                  </a:cubicBezTo>
                  <a:cubicBezTo>
                    <a:pt x="0" y="156"/>
                    <a:pt x="1" y="155"/>
                    <a:pt x="3" y="155"/>
                  </a:cubicBezTo>
                  <a:cubicBezTo>
                    <a:pt x="11" y="155"/>
                    <a:pt x="11" y="155"/>
                    <a:pt x="11" y="155"/>
                  </a:cubicBezTo>
                  <a:cubicBezTo>
                    <a:pt x="11" y="144"/>
                    <a:pt x="11" y="144"/>
                    <a:pt x="11" y="144"/>
                  </a:cubicBezTo>
                  <a:cubicBezTo>
                    <a:pt x="24" y="144"/>
                    <a:pt x="24" y="144"/>
                    <a:pt x="24" y="144"/>
                  </a:cubicBezTo>
                  <a:cubicBezTo>
                    <a:pt x="24" y="117"/>
                    <a:pt x="24" y="117"/>
                    <a:pt x="24" y="117"/>
                  </a:cubicBezTo>
                  <a:cubicBezTo>
                    <a:pt x="24" y="110"/>
                    <a:pt x="28" y="103"/>
                    <a:pt x="34" y="99"/>
                  </a:cubicBezTo>
                  <a:cubicBezTo>
                    <a:pt x="62" y="80"/>
                    <a:pt x="62" y="80"/>
                    <a:pt x="62" y="80"/>
                  </a:cubicBezTo>
                  <a:cubicBezTo>
                    <a:pt x="34" y="61"/>
                    <a:pt x="34" y="61"/>
                    <a:pt x="34" y="61"/>
                  </a:cubicBezTo>
                  <a:cubicBezTo>
                    <a:pt x="28" y="57"/>
                    <a:pt x="24" y="50"/>
                    <a:pt x="24" y="43"/>
                  </a:cubicBezTo>
                  <a:cubicBezTo>
                    <a:pt x="24" y="16"/>
                    <a:pt x="24" y="16"/>
                    <a:pt x="24" y="16"/>
                  </a:cubicBezTo>
                  <a:cubicBezTo>
                    <a:pt x="11" y="16"/>
                    <a:pt x="11" y="16"/>
                    <a:pt x="11" y="16"/>
                  </a:cubicBezTo>
                  <a:cubicBezTo>
                    <a:pt x="11" y="5"/>
                    <a:pt x="11" y="5"/>
                    <a:pt x="11" y="5"/>
                  </a:cubicBezTo>
                  <a:cubicBezTo>
                    <a:pt x="3" y="5"/>
                    <a:pt x="3" y="5"/>
                    <a:pt x="3" y="5"/>
                  </a:cubicBezTo>
                  <a:cubicBezTo>
                    <a:pt x="1" y="5"/>
                    <a:pt x="0" y="4"/>
                    <a:pt x="0" y="3"/>
                  </a:cubicBezTo>
                  <a:cubicBezTo>
                    <a:pt x="0" y="1"/>
                    <a:pt x="1" y="0"/>
                    <a:pt x="3" y="0"/>
                  </a:cubicBezTo>
                  <a:cubicBezTo>
                    <a:pt x="11" y="0"/>
                    <a:pt x="11" y="0"/>
                    <a:pt x="11" y="0"/>
                  </a:cubicBezTo>
                  <a:cubicBezTo>
                    <a:pt x="13" y="0"/>
                    <a:pt x="13" y="0"/>
                    <a:pt x="13" y="0"/>
                  </a:cubicBezTo>
                  <a:cubicBezTo>
                    <a:pt x="120" y="0"/>
                    <a:pt x="120" y="0"/>
                    <a:pt x="120" y="0"/>
                  </a:cubicBezTo>
                  <a:cubicBezTo>
                    <a:pt x="123" y="0"/>
                    <a:pt x="123" y="0"/>
                    <a:pt x="123" y="0"/>
                  </a:cubicBezTo>
                  <a:cubicBezTo>
                    <a:pt x="131" y="0"/>
                    <a:pt x="131" y="0"/>
                    <a:pt x="131" y="0"/>
                  </a:cubicBezTo>
                  <a:cubicBezTo>
                    <a:pt x="132" y="0"/>
                    <a:pt x="133" y="1"/>
                    <a:pt x="133" y="3"/>
                  </a:cubicBezTo>
                  <a:cubicBezTo>
                    <a:pt x="133" y="4"/>
                    <a:pt x="132" y="5"/>
                    <a:pt x="131" y="5"/>
                  </a:cubicBezTo>
                  <a:cubicBezTo>
                    <a:pt x="123" y="5"/>
                    <a:pt x="123" y="5"/>
                    <a:pt x="123" y="5"/>
                  </a:cubicBezTo>
                  <a:cubicBezTo>
                    <a:pt x="123" y="16"/>
                    <a:pt x="123" y="16"/>
                    <a:pt x="123" y="16"/>
                  </a:cubicBezTo>
                  <a:cubicBezTo>
                    <a:pt x="109" y="16"/>
                    <a:pt x="109" y="16"/>
                    <a:pt x="109" y="16"/>
                  </a:cubicBezTo>
                  <a:cubicBezTo>
                    <a:pt x="109" y="43"/>
                    <a:pt x="109" y="43"/>
                    <a:pt x="109" y="43"/>
                  </a:cubicBezTo>
                  <a:cubicBezTo>
                    <a:pt x="109" y="50"/>
                    <a:pt x="106" y="57"/>
                    <a:pt x="100" y="61"/>
                  </a:cubicBezTo>
                  <a:cubicBezTo>
                    <a:pt x="71" y="80"/>
                    <a:pt x="71" y="80"/>
                    <a:pt x="71" y="80"/>
                  </a:cubicBezTo>
                  <a:cubicBezTo>
                    <a:pt x="100" y="99"/>
                    <a:pt x="100" y="99"/>
                    <a:pt x="100" y="99"/>
                  </a:cubicBezTo>
                  <a:cubicBezTo>
                    <a:pt x="106" y="103"/>
                    <a:pt x="109" y="110"/>
                    <a:pt x="109" y="117"/>
                  </a:cubicBezTo>
                  <a:cubicBezTo>
                    <a:pt x="109" y="144"/>
                    <a:pt x="109" y="144"/>
                    <a:pt x="109" y="144"/>
                  </a:cubicBezTo>
                  <a:cubicBezTo>
                    <a:pt x="123" y="144"/>
                    <a:pt x="123" y="144"/>
                    <a:pt x="123" y="144"/>
                  </a:cubicBezTo>
                  <a:cubicBezTo>
                    <a:pt x="123" y="155"/>
                    <a:pt x="123" y="155"/>
                    <a:pt x="123" y="155"/>
                  </a:cubicBezTo>
                  <a:cubicBezTo>
                    <a:pt x="131" y="155"/>
                    <a:pt x="131" y="155"/>
                    <a:pt x="131" y="155"/>
                  </a:cubicBezTo>
                  <a:cubicBezTo>
                    <a:pt x="132" y="155"/>
                    <a:pt x="133" y="156"/>
                    <a:pt x="133" y="157"/>
                  </a:cubicBezTo>
                  <a:close/>
                  <a:moveTo>
                    <a:pt x="24" y="11"/>
                  </a:moveTo>
                  <a:cubicBezTo>
                    <a:pt x="109" y="11"/>
                    <a:pt x="109" y="11"/>
                    <a:pt x="109" y="11"/>
                  </a:cubicBezTo>
                  <a:cubicBezTo>
                    <a:pt x="117" y="11"/>
                    <a:pt x="117" y="11"/>
                    <a:pt x="117" y="11"/>
                  </a:cubicBezTo>
                  <a:cubicBezTo>
                    <a:pt x="117" y="5"/>
                    <a:pt x="117" y="5"/>
                    <a:pt x="117" y="5"/>
                  </a:cubicBezTo>
                  <a:cubicBezTo>
                    <a:pt x="16" y="5"/>
                    <a:pt x="16" y="5"/>
                    <a:pt x="16" y="5"/>
                  </a:cubicBezTo>
                  <a:cubicBezTo>
                    <a:pt x="16" y="11"/>
                    <a:pt x="16" y="11"/>
                    <a:pt x="16" y="11"/>
                  </a:cubicBezTo>
                  <a:lnTo>
                    <a:pt x="24" y="11"/>
                  </a:lnTo>
                  <a:close/>
                  <a:moveTo>
                    <a:pt x="67" y="77"/>
                  </a:moveTo>
                  <a:cubicBezTo>
                    <a:pt x="97" y="57"/>
                    <a:pt x="97" y="57"/>
                    <a:pt x="97" y="57"/>
                  </a:cubicBezTo>
                  <a:cubicBezTo>
                    <a:pt x="101" y="54"/>
                    <a:pt x="104" y="49"/>
                    <a:pt x="104" y="43"/>
                  </a:cubicBezTo>
                  <a:cubicBezTo>
                    <a:pt x="104" y="16"/>
                    <a:pt x="104" y="16"/>
                    <a:pt x="104" y="16"/>
                  </a:cubicBezTo>
                  <a:cubicBezTo>
                    <a:pt x="29" y="16"/>
                    <a:pt x="29" y="16"/>
                    <a:pt x="29" y="16"/>
                  </a:cubicBezTo>
                  <a:cubicBezTo>
                    <a:pt x="29" y="43"/>
                    <a:pt x="29" y="43"/>
                    <a:pt x="29" y="43"/>
                  </a:cubicBezTo>
                  <a:cubicBezTo>
                    <a:pt x="29" y="49"/>
                    <a:pt x="32" y="54"/>
                    <a:pt x="37" y="57"/>
                  </a:cubicBezTo>
                  <a:lnTo>
                    <a:pt x="67" y="77"/>
                  </a:lnTo>
                  <a:close/>
                  <a:moveTo>
                    <a:pt x="29" y="144"/>
                  </a:moveTo>
                  <a:cubicBezTo>
                    <a:pt x="104" y="144"/>
                    <a:pt x="104" y="144"/>
                    <a:pt x="104" y="144"/>
                  </a:cubicBezTo>
                  <a:cubicBezTo>
                    <a:pt x="104" y="117"/>
                    <a:pt x="104" y="117"/>
                    <a:pt x="104" y="117"/>
                  </a:cubicBezTo>
                  <a:cubicBezTo>
                    <a:pt x="104" y="111"/>
                    <a:pt x="101" y="106"/>
                    <a:pt x="97" y="103"/>
                  </a:cubicBezTo>
                  <a:cubicBezTo>
                    <a:pt x="67" y="83"/>
                    <a:pt x="67" y="83"/>
                    <a:pt x="67" y="83"/>
                  </a:cubicBezTo>
                  <a:cubicBezTo>
                    <a:pt x="37" y="103"/>
                    <a:pt x="37" y="103"/>
                    <a:pt x="37" y="103"/>
                  </a:cubicBezTo>
                  <a:cubicBezTo>
                    <a:pt x="32" y="106"/>
                    <a:pt x="29" y="111"/>
                    <a:pt x="29" y="117"/>
                  </a:cubicBezTo>
                  <a:lnTo>
                    <a:pt x="29" y="144"/>
                  </a:lnTo>
                  <a:close/>
                  <a:moveTo>
                    <a:pt x="16" y="155"/>
                  </a:moveTo>
                  <a:cubicBezTo>
                    <a:pt x="117" y="155"/>
                    <a:pt x="117" y="155"/>
                    <a:pt x="117" y="155"/>
                  </a:cubicBezTo>
                  <a:cubicBezTo>
                    <a:pt x="117" y="149"/>
                    <a:pt x="117" y="149"/>
                    <a:pt x="117" y="149"/>
                  </a:cubicBezTo>
                  <a:cubicBezTo>
                    <a:pt x="109" y="149"/>
                    <a:pt x="109" y="149"/>
                    <a:pt x="109" y="149"/>
                  </a:cubicBezTo>
                  <a:cubicBezTo>
                    <a:pt x="24" y="149"/>
                    <a:pt x="24" y="149"/>
                    <a:pt x="24" y="149"/>
                  </a:cubicBezTo>
                  <a:cubicBezTo>
                    <a:pt x="16" y="149"/>
                    <a:pt x="16" y="149"/>
                    <a:pt x="16" y="149"/>
                  </a:cubicBezTo>
                  <a:lnTo>
                    <a:pt x="16" y="15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Picture Placeholder 2">
            <a:extLst>
              <a:ext uri="{FF2B5EF4-FFF2-40B4-BE49-F238E27FC236}">
                <a16:creationId xmlns:a16="http://schemas.microsoft.com/office/drawing/2014/main" id="{BEAA4566-3673-4529-A60D-479039F83AF7}"/>
              </a:ext>
            </a:extLst>
          </p:cNvPr>
          <p:cNvSpPr>
            <a:spLocks noGrp="1"/>
          </p:cNvSpPr>
          <p:nvPr>
            <p:ph type="pic" sz="quarter" idx="31"/>
          </p:nvPr>
        </p:nvSpPr>
        <p:spPr/>
      </p:sp>
    </p:spTree>
    <p:extLst>
      <p:ext uri="{BB962C8B-B14F-4D97-AF65-F5344CB8AC3E}">
        <p14:creationId xmlns:p14="http://schemas.microsoft.com/office/powerpoint/2010/main" val="57325447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fill="hold"/>
                                        <p:tgtEl>
                                          <p:spTgt spid="42"/>
                                        </p:tgtEl>
                                        <p:attrNameLst>
                                          <p:attrName>ppt_x</p:attrName>
                                        </p:attrNameLst>
                                      </p:cBhvr>
                                      <p:tavLst>
                                        <p:tav tm="0">
                                          <p:val>
                                            <p:strVal val="#ppt_x"/>
                                          </p:val>
                                        </p:tav>
                                        <p:tav tm="100000">
                                          <p:val>
                                            <p:strVal val="#ppt_x"/>
                                          </p:val>
                                        </p:tav>
                                      </p:tavLst>
                                    </p:anim>
                                    <p:anim calcmode="lin" valueType="num">
                                      <p:cBhvr additive="base">
                                        <p:cTn id="8" dur="10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2" decel="50000" fill="hold" grpId="0" nodeType="withEffect">
                                  <p:stCondLst>
                                    <p:cond delay="100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1000" fill="hold"/>
                                        <p:tgtEl>
                                          <p:spTgt spid="43"/>
                                        </p:tgtEl>
                                        <p:attrNameLst>
                                          <p:attrName>ppt_x</p:attrName>
                                        </p:attrNameLst>
                                      </p:cBhvr>
                                      <p:tavLst>
                                        <p:tav tm="0">
                                          <p:val>
                                            <p:strVal val="1+#ppt_w/2"/>
                                          </p:val>
                                        </p:tav>
                                        <p:tav tm="100000">
                                          <p:val>
                                            <p:strVal val="#ppt_x"/>
                                          </p:val>
                                        </p:tav>
                                      </p:tavLst>
                                    </p:anim>
                                    <p:anim calcmode="lin" valueType="num">
                                      <p:cBhvr additive="base">
                                        <p:cTn id="12" dur="1000" fill="hold"/>
                                        <p:tgtEl>
                                          <p:spTgt spid="43"/>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150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1000" fill="hold"/>
                                        <p:tgtEl>
                                          <p:spTgt spid="44"/>
                                        </p:tgtEl>
                                        <p:attrNameLst>
                                          <p:attrName>ppt_x</p:attrName>
                                        </p:attrNameLst>
                                      </p:cBhvr>
                                      <p:tavLst>
                                        <p:tav tm="0">
                                          <p:val>
                                            <p:strVal val="1+#ppt_w/2"/>
                                          </p:val>
                                        </p:tav>
                                        <p:tav tm="100000">
                                          <p:val>
                                            <p:strVal val="#ppt_x"/>
                                          </p:val>
                                        </p:tav>
                                      </p:tavLst>
                                    </p:anim>
                                    <p:anim calcmode="lin" valueType="num">
                                      <p:cBhvr additive="base">
                                        <p:cTn id="16" dur="1000" fill="hold"/>
                                        <p:tgtEl>
                                          <p:spTgt spid="44"/>
                                        </p:tgtEl>
                                        <p:attrNameLst>
                                          <p:attrName>ppt_y</p:attrName>
                                        </p:attrNameLst>
                                      </p:cBhvr>
                                      <p:tavLst>
                                        <p:tav tm="0">
                                          <p:val>
                                            <p:strVal val="#ppt_y"/>
                                          </p:val>
                                        </p:tav>
                                        <p:tav tm="100000">
                                          <p:val>
                                            <p:strVal val="#ppt_y"/>
                                          </p:val>
                                        </p:tav>
                                      </p:tavLst>
                                    </p:anim>
                                  </p:childTnLst>
                                </p:cTn>
                              </p:par>
                              <p:par>
                                <p:cTn id="17" presetID="2" presetClass="entr" presetSubtype="2" decel="50000" fill="hold" nodeType="withEffect">
                                  <p:stCondLst>
                                    <p:cond delay="8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1000" fill="hold"/>
                                        <p:tgtEl>
                                          <p:spTgt spid="45"/>
                                        </p:tgtEl>
                                        <p:attrNameLst>
                                          <p:attrName>ppt_x</p:attrName>
                                        </p:attrNameLst>
                                      </p:cBhvr>
                                      <p:tavLst>
                                        <p:tav tm="0">
                                          <p:val>
                                            <p:strVal val="1+#ppt_w/2"/>
                                          </p:val>
                                        </p:tav>
                                        <p:tav tm="100000">
                                          <p:val>
                                            <p:strVal val="#ppt_x"/>
                                          </p:val>
                                        </p:tav>
                                      </p:tavLst>
                                    </p:anim>
                                    <p:anim calcmode="lin" valueType="num">
                                      <p:cBhvr additive="base">
                                        <p:cTn id="20" dur="1000" fill="hold"/>
                                        <p:tgtEl>
                                          <p:spTgt spid="45"/>
                                        </p:tgtEl>
                                        <p:attrNameLst>
                                          <p:attrName>ppt_y</p:attrName>
                                        </p:attrNameLst>
                                      </p:cBhvr>
                                      <p:tavLst>
                                        <p:tav tm="0">
                                          <p:val>
                                            <p:strVal val="#ppt_y"/>
                                          </p:val>
                                        </p:tav>
                                        <p:tav tm="100000">
                                          <p:val>
                                            <p:strVal val="#ppt_y"/>
                                          </p:val>
                                        </p:tav>
                                      </p:tavLst>
                                    </p:anim>
                                  </p:childTnLst>
                                </p:cTn>
                              </p:par>
                              <p:par>
                                <p:cTn id="21" presetID="2" presetClass="entr" presetSubtype="2" decel="50000" fill="hold" nodeType="withEffect">
                                  <p:stCondLst>
                                    <p:cond delay="130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1000" fill="hold"/>
                                        <p:tgtEl>
                                          <p:spTgt spid="48"/>
                                        </p:tgtEl>
                                        <p:attrNameLst>
                                          <p:attrName>ppt_x</p:attrName>
                                        </p:attrNameLst>
                                      </p:cBhvr>
                                      <p:tavLst>
                                        <p:tav tm="0">
                                          <p:val>
                                            <p:strVal val="1+#ppt_w/2"/>
                                          </p:val>
                                        </p:tav>
                                        <p:tav tm="100000">
                                          <p:val>
                                            <p:strVal val="#ppt_x"/>
                                          </p:val>
                                        </p:tav>
                                      </p:tavLst>
                                    </p:anim>
                                    <p:anim calcmode="lin" valueType="num">
                                      <p:cBhvr additive="base">
                                        <p:cTn id="24" dur="10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6C0BB07-D1D0-4635-9AEE-38ABF96E4D7D}"/>
              </a:ext>
            </a:extLst>
          </p:cNvPr>
          <p:cNvSpPr/>
          <p:nvPr/>
        </p:nvSpPr>
        <p:spPr>
          <a:xfrm>
            <a:off x="4560973" y="4105274"/>
            <a:ext cx="3070053" cy="535733"/>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b="1" dirty="0">
                <a:latin typeface="Open Sans" charset="0"/>
                <a:ea typeface="Open Sans" charset="0"/>
                <a:cs typeface="Open Sans" charset="0"/>
              </a:rPr>
              <a:t>INNOVATION FORUM</a:t>
            </a:r>
          </a:p>
        </p:txBody>
      </p:sp>
      <p:sp>
        <p:nvSpPr>
          <p:cNvPr id="3" name="Picture Placeholder 2">
            <a:extLst>
              <a:ext uri="{FF2B5EF4-FFF2-40B4-BE49-F238E27FC236}">
                <a16:creationId xmlns:a16="http://schemas.microsoft.com/office/drawing/2014/main" id="{119C9DC7-5425-4379-BBD9-C0FF31D3E6F5}"/>
              </a:ext>
            </a:extLst>
          </p:cNvPr>
          <p:cNvSpPr>
            <a:spLocks noGrp="1"/>
          </p:cNvSpPr>
          <p:nvPr>
            <p:ph type="pic" sz="quarter" idx="12"/>
          </p:nvPr>
        </p:nvSpPr>
        <p:spPr/>
      </p:sp>
    </p:spTree>
    <p:extLst>
      <p:ext uri="{BB962C8B-B14F-4D97-AF65-F5344CB8AC3E}">
        <p14:creationId xmlns:p14="http://schemas.microsoft.com/office/powerpoint/2010/main" val="2755290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6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17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49695-7B2C-463D-B569-C9425562FD17}"/>
              </a:ext>
            </a:extLst>
          </p:cNvPr>
          <p:cNvSpPr>
            <a:spLocks noGrp="1"/>
          </p:cNvSpPr>
          <p:nvPr>
            <p:ph type="title"/>
          </p:nvPr>
        </p:nvSpPr>
        <p:spPr/>
        <p:txBody>
          <a:bodyPr/>
          <a:lstStyle/>
          <a:p>
            <a:r>
              <a:rPr lang="en-US" dirty="0"/>
              <a:t>Break</a:t>
            </a:r>
            <a:br>
              <a:rPr lang="en-US" dirty="0"/>
            </a:br>
            <a:r>
              <a:rPr lang="en-US" dirty="0">
                <a:solidFill>
                  <a:schemeClr val="accent1"/>
                </a:solidFill>
              </a:rPr>
              <a:t>Time</a:t>
            </a:r>
          </a:p>
        </p:txBody>
      </p:sp>
      <p:sp>
        <p:nvSpPr>
          <p:cNvPr id="18" name="Freeform 507">
            <a:extLst>
              <a:ext uri="{FF2B5EF4-FFF2-40B4-BE49-F238E27FC236}">
                <a16:creationId xmlns:a16="http://schemas.microsoft.com/office/drawing/2014/main" id="{EB31BD74-A96A-4704-855D-513CED4D8CD6}"/>
              </a:ext>
            </a:extLst>
          </p:cNvPr>
          <p:cNvSpPr>
            <a:spLocks noEditPoints="1"/>
          </p:cNvSpPr>
          <p:nvPr/>
        </p:nvSpPr>
        <p:spPr bwMode="auto">
          <a:xfrm>
            <a:off x="2027239" y="2792957"/>
            <a:ext cx="1124446" cy="1117809"/>
          </a:xfrm>
          <a:custGeom>
            <a:avLst/>
            <a:gdLst>
              <a:gd name="T0" fmla="*/ 106 w 186"/>
              <a:gd name="T1" fmla="*/ 46 h 185"/>
              <a:gd name="T2" fmla="*/ 102 w 186"/>
              <a:gd name="T3" fmla="*/ 17 h 185"/>
              <a:gd name="T4" fmla="*/ 97 w 186"/>
              <a:gd name="T5" fmla="*/ 46 h 185"/>
              <a:gd name="T6" fmla="*/ 161 w 186"/>
              <a:gd name="T7" fmla="*/ 88 h 185"/>
              <a:gd name="T8" fmla="*/ 152 w 186"/>
              <a:gd name="T9" fmla="*/ 76 h 185"/>
              <a:gd name="T10" fmla="*/ 9 w 186"/>
              <a:gd name="T11" fmla="*/ 67 h 185"/>
              <a:gd name="T12" fmla="*/ 0 w 186"/>
              <a:gd name="T13" fmla="*/ 126 h 185"/>
              <a:gd name="T14" fmla="*/ 5 w 186"/>
              <a:gd name="T15" fmla="*/ 177 h 185"/>
              <a:gd name="T16" fmla="*/ 5 w 186"/>
              <a:gd name="T17" fmla="*/ 185 h 185"/>
              <a:gd name="T18" fmla="*/ 152 w 186"/>
              <a:gd name="T19" fmla="*/ 181 h 185"/>
              <a:gd name="T20" fmla="*/ 123 w 186"/>
              <a:gd name="T21" fmla="*/ 177 h 185"/>
              <a:gd name="T22" fmla="*/ 161 w 186"/>
              <a:gd name="T23" fmla="*/ 139 h 185"/>
              <a:gd name="T24" fmla="*/ 161 w 186"/>
              <a:gd name="T25" fmla="*/ 88 h 185"/>
              <a:gd name="T26" fmla="*/ 59 w 186"/>
              <a:gd name="T27" fmla="*/ 177 h 185"/>
              <a:gd name="T28" fmla="*/ 131 w 186"/>
              <a:gd name="T29" fmla="*/ 160 h 185"/>
              <a:gd name="T30" fmla="*/ 144 w 186"/>
              <a:gd name="T31" fmla="*/ 126 h 185"/>
              <a:gd name="T32" fmla="*/ 16 w 186"/>
              <a:gd name="T33" fmla="*/ 152 h 185"/>
              <a:gd name="T34" fmla="*/ 9 w 186"/>
              <a:gd name="T35" fmla="*/ 76 h 185"/>
              <a:gd name="T36" fmla="*/ 144 w 186"/>
              <a:gd name="T37" fmla="*/ 126 h 185"/>
              <a:gd name="T38" fmla="*/ 152 w 186"/>
              <a:gd name="T39" fmla="*/ 131 h 185"/>
              <a:gd name="T40" fmla="*/ 152 w 186"/>
              <a:gd name="T41" fmla="*/ 97 h 185"/>
              <a:gd name="T42" fmla="*/ 177 w 186"/>
              <a:gd name="T43" fmla="*/ 114 h 185"/>
              <a:gd name="T44" fmla="*/ 76 w 186"/>
              <a:gd name="T45" fmla="*/ 50 h 185"/>
              <a:gd name="T46" fmla="*/ 80 w 186"/>
              <a:gd name="T47" fmla="*/ 4 h 185"/>
              <a:gd name="T48" fmla="*/ 72 w 186"/>
              <a:gd name="T49" fmla="*/ 4 h 185"/>
              <a:gd name="T50" fmla="*/ 76 w 186"/>
              <a:gd name="T51" fmla="*/ 50 h 185"/>
              <a:gd name="T52" fmla="*/ 131 w 186"/>
              <a:gd name="T53" fmla="*/ 55 h 185"/>
              <a:gd name="T54" fmla="*/ 127 w 186"/>
              <a:gd name="T55" fmla="*/ 8 h 185"/>
              <a:gd name="T56" fmla="*/ 123 w 186"/>
              <a:gd name="T57" fmla="*/ 55 h 185"/>
              <a:gd name="T58" fmla="*/ 51 w 186"/>
              <a:gd name="T59" fmla="*/ 59 h 185"/>
              <a:gd name="T60" fmla="*/ 55 w 186"/>
              <a:gd name="T61" fmla="*/ 13 h 185"/>
              <a:gd name="T62" fmla="*/ 47 w 186"/>
              <a:gd name="T63" fmla="*/ 13 h 185"/>
              <a:gd name="T64" fmla="*/ 51 w 186"/>
              <a:gd name="T65" fmla="*/ 59 h 185"/>
              <a:gd name="T66" fmla="*/ 30 w 186"/>
              <a:gd name="T67" fmla="*/ 46 h 185"/>
              <a:gd name="T68" fmla="*/ 26 w 186"/>
              <a:gd name="T69" fmla="*/ 17 h 185"/>
              <a:gd name="T70" fmla="*/ 21 w 186"/>
              <a:gd name="T71" fmla="*/ 4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85">
                <a:moveTo>
                  <a:pt x="102" y="50"/>
                </a:moveTo>
                <a:cubicBezTo>
                  <a:pt x="104" y="50"/>
                  <a:pt x="106" y="49"/>
                  <a:pt x="106" y="46"/>
                </a:cubicBezTo>
                <a:cubicBezTo>
                  <a:pt x="106" y="21"/>
                  <a:pt x="106" y="21"/>
                  <a:pt x="106" y="21"/>
                </a:cubicBezTo>
                <a:cubicBezTo>
                  <a:pt x="106" y="19"/>
                  <a:pt x="104" y="17"/>
                  <a:pt x="102" y="17"/>
                </a:cubicBezTo>
                <a:cubicBezTo>
                  <a:pt x="99" y="17"/>
                  <a:pt x="97" y="19"/>
                  <a:pt x="97" y="21"/>
                </a:cubicBezTo>
                <a:cubicBezTo>
                  <a:pt x="97" y="46"/>
                  <a:pt x="97" y="46"/>
                  <a:pt x="97" y="46"/>
                </a:cubicBezTo>
                <a:cubicBezTo>
                  <a:pt x="97" y="49"/>
                  <a:pt x="99" y="50"/>
                  <a:pt x="102" y="50"/>
                </a:cubicBezTo>
                <a:close/>
                <a:moveTo>
                  <a:pt x="161" y="88"/>
                </a:moveTo>
                <a:cubicBezTo>
                  <a:pt x="152" y="88"/>
                  <a:pt x="152" y="88"/>
                  <a:pt x="152" y="88"/>
                </a:cubicBezTo>
                <a:cubicBezTo>
                  <a:pt x="152" y="76"/>
                  <a:pt x="152" y="76"/>
                  <a:pt x="152" y="76"/>
                </a:cubicBezTo>
                <a:cubicBezTo>
                  <a:pt x="152" y="71"/>
                  <a:pt x="148" y="67"/>
                  <a:pt x="144" y="67"/>
                </a:cubicBezTo>
                <a:cubicBezTo>
                  <a:pt x="9" y="67"/>
                  <a:pt x="9" y="67"/>
                  <a:pt x="9" y="67"/>
                </a:cubicBezTo>
                <a:cubicBezTo>
                  <a:pt x="4" y="67"/>
                  <a:pt x="0" y="71"/>
                  <a:pt x="0" y="76"/>
                </a:cubicBezTo>
                <a:cubicBezTo>
                  <a:pt x="0" y="126"/>
                  <a:pt x="0" y="126"/>
                  <a:pt x="0" y="126"/>
                </a:cubicBezTo>
                <a:cubicBezTo>
                  <a:pt x="0" y="148"/>
                  <a:pt x="12" y="167"/>
                  <a:pt x="29" y="177"/>
                </a:cubicBezTo>
                <a:cubicBezTo>
                  <a:pt x="5" y="177"/>
                  <a:pt x="5" y="177"/>
                  <a:pt x="5" y="177"/>
                </a:cubicBezTo>
                <a:cubicBezTo>
                  <a:pt x="2" y="177"/>
                  <a:pt x="0" y="179"/>
                  <a:pt x="0" y="181"/>
                </a:cubicBezTo>
                <a:cubicBezTo>
                  <a:pt x="0" y="184"/>
                  <a:pt x="2" y="185"/>
                  <a:pt x="5" y="185"/>
                </a:cubicBezTo>
                <a:cubicBezTo>
                  <a:pt x="148" y="185"/>
                  <a:pt x="148" y="185"/>
                  <a:pt x="148" y="185"/>
                </a:cubicBezTo>
                <a:cubicBezTo>
                  <a:pt x="150" y="185"/>
                  <a:pt x="152" y="184"/>
                  <a:pt x="152" y="181"/>
                </a:cubicBezTo>
                <a:cubicBezTo>
                  <a:pt x="152" y="179"/>
                  <a:pt x="150" y="177"/>
                  <a:pt x="148" y="177"/>
                </a:cubicBezTo>
                <a:cubicBezTo>
                  <a:pt x="123" y="177"/>
                  <a:pt x="123" y="177"/>
                  <a:pt x="123" y="177"/>
                </a:cubicBezTo>
                <a:cubicBezTo>
                  <a:pt x="137" y="169"/>
                  <a:pt x="147" y="155"/>
                  <a:pt x="151" y="139"/>
                </a:cubicBezTo>
                <a:cubicBezTo>
                  <a:pt x="161" y="139"/>
                  <a:pt x="161" y="139"/>
                  <a:pt x="161" y="139"/>
                </a:cubicBezTo>
                <a:cubicBezTo>
                  <a:pt x="175" y="139"/>
                  <a:pt x="186" y="128"/>
                  <a:pt x="186" y="114"/>
                </a:cubicBezTo>
                <a:cubicBezTo>
                  <a:pt x="186" y="100"/>
                  <a:pt x="175" y="88"/>
                  <a:pt x="161" y="88"/>
                </a:cubicBezTo>
                <a:close/>
                <a:moveTo>
                  <a:pt x="93" y="177"/>
                </a:moveTo>
                <a:cubicBezTo>
                  <a:pt x="59" y="177"/>
                  <a:pt x="59" y="177"/>
                  <a:pt x="59" y="177"/>
                </a:cubicBezTo>
                <a:cubicBezTo>
                  <a:pt x="44" y="177"/>
                  <a:pt x="31" y="171"/>
                  <a:pt x="22" y="160"/>
                </a:cubicBezTo>
                <a:cubicBezTo>
                  <a:pt x="131" y="160"/>
                  <a:pt x="131" y="160"/>
                  <a:pt x="131" y="160"/>
                </a:cubicBezTo>
                <a:cubicBezTo>
                  <a:pt x="122" y="171"/>
                  <a:pt x="108" y="177"/>
                  <a:pt x="93" y="177"/>
                </a:cubicBezTo>
                <a:close/>
                <a:moveTo>
                  <a:pt x="144" y="126"/>
                </a:moveTo>
                <a:cubicBezTo>
                  <a:pt x="144" y="136"/>
                  <a:pt x="141" y="144"/>
                  <a:pt x="137" y="152"/>
                </a:cubicBezTo>
                <a:cubicBezTo>
                  <a:pt x="16" y="152"/>
                  <a:pt x="16" y="152"/>
                  <a:pt x="16" y="152"/>
                </a:cubicBezTo>
                <a:cubicBezTo>
                  <a:pt x="11" y="144"/>
                  <a:pt x="9" y="136"/>
                  <a:pt x="9" y="126"/>
                </a:cubicBezTo>
                <a:cubicBezTo>
                  <a:pt x="9" y="76"/>
                  <a:pt x="9" y="76"/>
                  <a:pt x="9" y="76"/>
                </a:cubicBezTo>
                <a:cubicBezTo>
                  <a:pt x="144" y="76"/>
                  <a:pt x="144" y="76"/>
                  <a:pt x="144" y="76"/>
                </a:cubicBezTo>
                <a:lnTo>
                  <a:pt x="144" y="126"/>
                </a:lnTo>
                <a:close/>
                <a:moveTo>
                  <a:pt x="161" y="131"/>
                </a:moveTo>
                <a:cubicBezTo>
                  <a:pt x="152" y="131"/>
                  <a:pt x="152" y="131"/>
                  <a:pt x="152" y="131"/>
                </a:cubicBezTo>
                <a:cubicBezTo>
                  <a:pt x="152" y="129"/>
                  <a:pt x="152" y="128"/>
                  <a:pt x="152" y="126"/>
                </a:cubicBezTo>
                <a:cubicBezTo>
                  <a:pt x="152" y="97"/>
                  <a:pt x="152" y="97"/>
                  <a:pt x="152" y="97"/>
                </a:cubicBezTo>
                <a:cubicBezTo>
                  <a:pt x="161" y="97"/>
                  <a:pt x="161" y="97"/>
                  <a:pt x="161" y="97"/>
                </a:cubicBezTo>
                <a:cubicBezTo>
                  <a:pt x="170" y="97"/>
                  <a:pt x="177" y="104"/>
                  <a:pt x="177" y="114"/>
                </a:cubicBezTo>
                <a:cubicBezTo>
                  <a:pt x="177" y="123"/>
                  <a:pt x="170" y="131"/>
                  <a:pt x="161" y="131"/>
                </a:cubicBezTo>
                <a:close/>
                <a:moveTo>
                  <a:pt x="76" y="50"/>
                </a:moveTo>
                <a:cubicBezTo>
                  <a:pt x="79" y="50"/>
                  <a:pt x="80" y="49"/>
                  <a:pt x="80" y="46"/>
                </a:cubicBezTo>
                <a:cubicBezTo>
                  <a:pt x="80" y="4"/>
                  <a:pt x="80" y="4"/>
                  <a:pt x="80" y="4"/>
                </a:cubicBezTo>
                <a:cubicBezTo>
                  <a:pt x="80" y="2"/>
                  <a:pt x="79" y="0"/>
                  <a:pt x="76" y="0"/>
                </a:cubicBezTo>
                <a:cubicBezTo>
                  <a:pt x="74" y="0"/>
                  <a:pt x="72" y="2"/>
                  <a:pt x="72" y="4"/>
                </a:cubicBezTo>
                <a:cubicBezTo>
                  <a:pt x="72" y="46"/>
                  <a:pt x="72" y="46"/>
                  <a:pt x="72" y="46"/>
                </a:cubicBezTo>
                <a:cubicBezTo>
                  <a:pt x="72" y="49"/>
                  <a:pt x="74" y="50"/>
                  <a:pt x="76" y="50"/>
                </a:cubicBezTo>
                <a:close/>
                <a:moveTo>
                  <a:pt x="127" y="59"/>
                </a:moveTo>
                <a:cubicBezTo>
                  <a:pt x="129" y="59"/>
                  <a:pt x="131" y="57"/>
                  <a:pt x="131" y="55"/>
                </a:cubicBezTo>
                <a:cubicBezTo>
                  <a:pt x="131" y="13"/>
                  <a:pt x="131" y="13"/>
                  <a:pt x="131" y="13"/>
                </a:cubicBezTo>
                <a:cubicBezTo>
                  <a:pt x="131" y="10"/>
                  <a:pt x="129" y="8"/>
                  <a:pt x="127" y="8"/>
                </a:cubicBezTo>
                <a:cubicBezTo>
                  <a:pt x="125" y="8"/>
                  <a:pt x="123" y="10"/>
                  <a:pt x="123" y="13"/>
                </a:cubicBezTo>
                <a:cubicBezTo>
                  <a:pt x="123" y="55"/>
                  <a:pt x="123" y="55"/>
                  <a:pt x="123" y="55"/>
                </a:cubicBezTo>
                <a:cubicBezTo>
                  <a:pt x="123" y="57"/>
                  <a:pt x="125" y="59"/>
                  <a:pt x="127" y="59"/>
                </a:cubicBezTo>
                <a:close/>
                <a:moveTo>
                  <a:pt x="51" y="59"/>
                </a:moveTo>
                <a:cubicBezTo>
                  <a:pt x="53" y="59"/>
                  <a:pt x="55" y="57"/>
                  <a:pt x="55" y="55"/>
                </a:cubicBezTo>
                <a:cubicBezTo>
                  <a:pt x="55" y="13"/>
                  <a:pt x="55" y="13"/>
                  <a:pt x="55" y="13"/>
                </a:cubicBezTo>
                <a:cubicBezTo>
                  <a:pt x="55" y="10"/>
                  <a:pt x="53" y="8"/>
                  <a:pt x="51" y="8"/>
                </a:cubicBezTo>
                <a:cubicBezTo>
                  <a:pt x="49" y="8"/>
                  <a:pt x="47" y="10"/>
                  <a:pt x="47" y="13"/>
                </a:cubicBezTo>
                <a:cubicBezTo>
                  <a:pt x="47" y="55"/>
                  <a:pt x="47" y="55"/>
                  <a:pt x="47" y="55"/>
                </a:cubicBezTo>
                <a:cubicBezTo>
                  <a:pt x="47" y="57"/>
                  <a:pt x="49" y="59"/>
                  <a:pt x="51" y="59"/>
                </a:cubicBezTo>
                <a:close/>
                <a:moveTo>
                  <a:pt x="26" y="50"/>
                </a:moveTo>
                <a:cubicBezTo>
                  <a:pt x="28" y="50"/>
                  <a:pt x="30" y="49"/>
                  <a:pt x="30" y="46"/>
                </a:cubicBezTo>
                <a:cubicBezTo>
                  <a:pt x="30" y="21"/>
                  <a:pt x="30" y="21"/>
                  <a:pt x="30" y="21"/>
                </a:cubicBezTo>
                <a:cubicBezTo>
                  <a:pt x="30" y="19"/>
                  <a:pt x="28" y="17"/>
                  <a:pt x="26" y="17"/>
                </a:cubicBezTo>
                <a:cubicBezTo>
                  <a:pt x="23" y="17"/>
                  <a:pt x="21" y="19"/>
                  <a:pt x="21" y="21"/>
                </a:cubicBezTo>
                <a:cubicBezTo>
                  <a:pt x="21" y="46"/>
                  <a:pt x="21" y="46"/>
                  <a:pt x="21" y="46"/>
                </a:cubicBezTo>
                <a:cubicBezTo>
                  <a:pt x="21" y="49"/>
                  <a:pt x="23" y="50"/>
                  <a:pt x="26" y="5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ounded Rectangle 6">
            <a:extLst>
              <a:ext uri="{FF2B5EF4-FFF2-40B4-BE49-F238E27FC236}">
                <a16:creationId xmlns:a16="http://schemas.microsoft.com/office/drawing/2014/main" id="{2BD197B0-51A2-487E-B27F-17AB701B7485}"/>
              </a:ext>
            </a:extLst>
          </p:cNvPr>
          <p:cNvSpPr/>
          <p:nvPr/>
        </p:nvSpPr>
        <p:spPr>
          <a:xfrm>
            <a:off x="2027238" y="4220844"/>
            <a:ext cx="1684424" cy="327586"/>
          </a:xfrm>
          <a:prstGeom prst="rect">
            <a:avLst/>
          </a:prstGeom>
          <a:solidFill>
            <a:schemeClr val="accent1"/>
          </a:solidFill>
          <a:ln>
            <a:noFill/>
          </a:ln>
          <a:effectLst>
            <a:outerShdw blurRad="342900" dist="190500" dir="5400000" sx="78000" sy="78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ea typeface="Roboto Medium" charset="0"/>
                <a:cs typeface="Roboto Medium" charset="0"/>
              </a:rPr>
              <a:t>30 Minutes</a:t>
            </a:r>
            <a:endParaRPr lang="en-US" sz="1100" baseline="30000" dirty="0">
              <a:ea typeface="Roboto Medium" charset="0"/>
              <a:cs typeface="Roboto Medium" charset="0"/>
            </a:endParaRPr>
          </a:p>
        </p:txBody>
      </p:sp>
      <p:sp>
        <p:nvSpPr>
          <p:cNvPr id="20" name="TextBox 19">
            <a:extLst>
              <a:ext uri="{FF2B5EF4-FFF2-40B4-BE49-F238E27FC236}">
                <a16:creationId xmlns:a16="http://schemas.microsoft.com/office/drawing/2014/main" id="{856004D7-9623-4834-9583-632C14DC064C}"/>
              </a:ext>
            </a:extLst>
          </p:cNvPr>
          <p:cNvSpPr txBox="1"/>
          <p:nvPr/>
        </p:nvSpPr>
        <p:spPr>
          <a:xfrm>
            <a:off x="2028825" y="4846523"/>
            <a:ext cx="3630295" cy="85599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4" name="Picture Placeholder 3">
            <a:extLst>
              <a:ext uri="{FF2B5EF4-FFF2-40B4-BE49-F238E27FC236}">
                <a16:creationId xmlns:a16="http://schemas.microsoft.com/office/drawing/2014/main" id="{DC3A994F-3507-40E3-8BD6-1CA76102F276}"/>
              </a:ext>
            </a:extLst>
          </p:cNvPr>
          <p:cNvSpPr>
            <a:spLocks noGrp="1"/>
          </p:cNvSpPr>
          <p:nvPr>
            <p:ph type="pic" sz="quarter" idx="12"/>
          </p:nvPr>
        </p:nvSpPr>
        <p:spPr/>
      </p:sp>
    </p:spTree>
    <p:extLst>
      <p:ext uri="{BB962C8B-B14F-4D97-AF65-F5344CB8AC3E}">
        <p14:creationId xmlns:p14="http://schemas.microsoft.com/office/powerpoint/2010/main" val="37459573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500" fill="hold"/>
                                        <p:tgtEl>
                                          <p:spTgt spid="18"/>
                                        </p:tgtEl>
                                        <p:attrNameLst>
                                          <p:attrName>ppt_x</p:attrName>
                                        </p:attrNameLst>
                                      </p:cBhvr>
                                      <p:tavLst>
                                        <p:tav tm="0">
                                          <p:val>
                                            <p:strVal val="0-#ppt_w/2"/>
                                          </p:val>
                                        </p:tav>
                                        <p:tav tm="100000">
                                          <p:val>
                                            <p:strVal val="#ppt_x"/>
                                          </p:val>
                                        </p:tav>
                                      </p:tavLst>
                                    </p:anim>
                                    <p:anim calcmode="lin" valueType="num">
                                      <p:cBhvr additive="base">
                                        <p:cTn id="8" dur="1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decel="5000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500" fill="hold"/>
                                        <p:tgtEl>
                                          <p:spTgt spid="19"/>
                                        </p:tgtEl>
                                        <p:attrNameLst>
                                          <p:attrName>ppt_x</p:attrName>
                                        </p:attrNameLst>
                                      </p:cBhvr>
                                      <p:tavLst>
                                        <p:tav tm="0">
                                          <p:val>
                                            <p:strVal val="0-#ppt_w/2"/>
                                          </p:val>
                                        </p:tav>
                                        <p:tav tm="100000">
                                          <p:val>
                                            <p:strVal val="#ppt_x"/>
                                          </p:val>
                                        </p:tav>
                                      </p:tavLst>
                                    </p:anim>
                                    <p:anim calcmode="lin" valueType="num">
                                      <p:cBhvr additive="base">
                                        <p:cTn id="12" dur="1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4" decel="50000" fill="hold" grpId="0" nodeType="withEffect">
                                  <p:stCondLst>
                                    <p:cond delay="3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000" fill="hold"/>
                                        <p:tgtEl>
                                          <p:spTgt spid="20"/>
                                        </p:tgtEl>
                                        <p:attrNameLst>
                                          <p:attrName>ppt_x</p:attrName>
                                        </p:attrNameLst>
                                      </p:cBhvr>
                                      <p:tavLst>
                                        <p:tav tm="0">
                                          <p:val>
                                            <p:strVal val="#ppt_x"/>
                                          </p:val>
                                        </p:tav>
                                        <p:tav tm="100000">
                                          <p:val>
                                            <p:strVal val="#ppt_x"/>
                                          </p:val>
                                        </p:tav>
                                      </p:tavLst>
                                    </p:anim>
                                    <p:anim calcmode="lin" valueType="num">
                                      <p:cBhvr additive="base">
                                        <p:cTn id="16"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BD37F3-99DB-4D02-8DB6-210C21A4422D}"/>
              </a:ext>
            </a:extLst>
          </p:cNvPr>
          <p:cNvGrpSpPr/>
          <p:nvPr/>
        </p:nvGrpSpPr>
        <p:grpSpPr>
          <a:xfrm>
            <a:off x="2027237" y="2188028"/>
            <a:ext cx="4078017" cy="2326822"/>
            <a:chOff x="2027237" y="2188028"/>
            <a:chExt cx="4078017" cy="2326822"/>
          </a:xfrm>
        </p:grpSpPr>
        <p:sp>
          <p:nvSpPr>
            <p:cNvPr id="68" name="Rectangle 67">
              <a:extLst>
                <a:ext uri="{FF2B5EF4-FFF2-40B4-BE49-F238E27FC236}">
                  <a16:creationId xmlns:a16="http://schemas.microsoft.com/office/drawing/2014/main" id="{24616E4D-CAC9-4395-BF4D-F6B6B0C74FF5}"/>
                </a:ext>
              </a:extLst>
            </p:cNvPr>
            <p:cNvSpPr/>
            <p:nvPr/>
          </p:nvSpPr>
          <p:spPr>
            <a:xfrm>
              <a:off x="2027237" y="2188028"/>
              <a:ext cx="4078017" cy="2326822"/>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r>
                <a:rPr lang="en-US" sz="1600" dirty="0"/>
                <a:t>Possible is everything</a:t>
              </a:r>
            </a:p>
            <a:p>
              <a:endParaRPr lang="en-US" sz="1600" dirty="0"/>
            </a:p>
            <a:p>
              <a:r>
                <a:rPr lang="en-US" dirty="0">
                  <a:solidFill>
                    <a:srgbClr val="FFFFFF"/>
                  </a:solidFill>
                  <a:latin typeface="+mj-lt"/>
                </a:rPr>
                <a:t>Conference</a:t>
              </a:r>
              <a:br>
                <a:rPr lang="en-US" dirty="0">
                  <a:solidFill>
                    <a:srgbClr val="FFFFFF"/>
                  </a:solidFill>
                  <a:latin typeface="+mj-lt"/>
                </a:rPr>
              </a:br>
              <a:r>
                <a:rPr lang="en-US" dirty="0">
                  <a:solidFill>
                    <a:srgbClr val="FFFFFF"/>
                  </a:solidFill>
                  <a:latin typeface="+mj-lt"/>
                </a:rPr>
                <a:t>2019.</a:t>
              </a:r>
            </a:p>
          </p:txBody>
        </p:sp>
        <p:cxnSp>
          <p:nvCxnSpPr>
            <p:cNvPr id="69" name="Straight Connector 68">
              <a:extLst>
                <a:ext uri="{FF2B5EF4-FFF2-40B4-BE49-F238E27FC236}">
                  <a16:creationId xmlns:a16="http://schemas.microsoft.com/office/drawing/2014/main" id="{CD1408B3-9BCD-4892-ADB2-B2FBD73BB594}"/>
                </a:ext>
              </a:extLst>
            </p:cNvPr>
            <p:cNvCxnSpPr>
              <a:cxnSpLocks/>
            </p:cNvCxnSpPr>
            <p:nvPr/>
          </p:nvCxnSpPr>
          <p:spPr>
            <a:xfrm>
              <a:off x="2027238" y="2205851"/>
              <a:ext cx="1811708" cy="0"/>
            </a:xfrm>
            <a:prstGeom prst="line">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BE847CC5-596E-41DD-9B23-D39508E2C25E}"/>
              </a:ext>
            </a:extLst>
          </p:cNvPr>
          <p:cNvSpPr>
            <a:spLocks noGrp="1"/>
          </p:cNvSpPr>
          <p:nvPr>
            <p:ph type="pic" sz="quarter" idx="37"/>
          </p:nvPr>
        </p:nvSpPr>
        <p:spPr/>
      </p:sp>
      <p:sp>
        <p:nvSpPr>
          <p:cNvPr id="6" name="Picture Placeholder 5">
            <a:extLst>
              <a:ext uri="{FF2B5EF4-FFF2-40B4-BE49-F238E27FC236}">
                <a16:creationId xmlns:a16="http://schemas.microsoft.com/office/drawing/2014/main" id="{BA0EF27D-A93C-4632-8AD6-1F13804D6E5F}"/>
              </a:ext>
            </a:extLst>
          </p:cNvPr>
          <p:cNvSpPr>
            <a:spLocks noGrp="1"/>
          </p:cNvSpPr>
          <p:nvPr>
            <p:ph type="pic" sz="quarter" idx="38"/>
          </p:nvPr>
        </p:nvSpPr>
        <p:spPr/>
      </p:sp>
      <p:sp>
        <p:nvSpPr>
          <p:cNvPr id="8" name="Picture Placeholder 7">
            <a:extLst>
              <a:ext uri="{FF2B5EF4-FFF2-40B4-BE49-F238E27FC236}">
                <a16:creationId xmlns:a16="http://schemas.microsoft.com/office/drawing/2014/main" id="{ECCF559E-AACD-45D4-8B22-39B4B3E94B74}"/>
              </a:ext>
            </a:extLst>
          </p:cNvPr>
          <p:cNvSpPr>
            <a:spLocks noGrp="1"/>
          </p:cNvSpPr>
          <p:nvPr>
            <p:ph type="pic" sz="quarter" idx="39"/>
          </p:nvPr>
        </p:nvSpPr>
        <p:spPr/>
      </p:sp>
      <p:sp>
        <p:nvSpPr>
          <p:cNvPr id="10" name="Picture Placeholder 9">
            <a:extLst>
              <a:ext uri="{FF2B5EF4-FFF2-40B4-BE49-F238E27FC236}">
                <a16:creationId xmlns:a16="http://schemas.microsoft.com/office/drawing/2014/main" id="{6E66A7D1-F7E3-40B9-9F06-E06F4F38FAB8}"/>
              </a:ext>
            </a:extLst>
          </p:cNvPr>
          <p:cNvSpPr>
            <a:spLocks noGrp="1"/>
          </p:cNvSpPr>
          <p:nvPr>
            <p:ph type="pic" sz="quarter" idx="40"/>
          </p:nvPr>
        </p:nvSpPr>
        <p:spPr/>
      </p:sp>
      <p:sp>
        <p:nvSpPr>
          <p:cNvPr id="14" name="Picture Placeholder 13">
            <a:extLst>
              <a:ext uri="{FF2B5EF4-FFF2-40B4-BE49-F238E27FC236}">
                <a16:creationId xmlns:a16="http://schemas.microsoft.com/office/drawing/2014/main" id="{E3E62A24-08C3-4D0A-828A-B0389806B49E}"/>
              </a:ext>
            </a:extLst>
          </p:cNvPr>
          <p:cNvSpPr>
            <a:spLocks noGrp="1"/>
          </p:cNvSpPr>
          <p:nvPr>
            <p:ph type="pic" sz="quarter" idx="41"/>
          </p:nvPr>
        </p:nvSpPr>
        <p:spPr/>
      </p:sp>
      <p:sp>
        <p:nvSpPr>
          <p:cNvPr id="16" name="Picture Placeholder 15">
            <a:extLst>
              <a:ext uri="{FF2B5EF4-FFF2-40B4-BE49-F238E27FC236}">
                <a16:creationId xmlns:a16="http://schemas.microsoft.com/office/drawing/2014/main" id="{91CA8532-4D82-4850-BECC-935417A429A0}"/>
              </a:ext>
            </a:extLst>
          </p:cNvPr>
          <p:cNvSpPr>
            <a:spLocks noGrp="1"/>
          </p:cNvSpPr>
          <p:nvPr>
            <p:ph type="pic" sz="quarter" idx="42"/>
          </p:nvPr>
        </p:nvSpPr>
        <p:spPr/>
      </p:sp>
      <p:sp>
        <p:nvSpPr>
          <p:cNvPr id="18" name="Picture Placeholder 17">
            <a:extLst>
              <a:ext uri="{FF2B5EF4-FFF2-40B4-BE49-F238E27FC236}">
                <a16:creationId xmlns:a16="http://schemas.microsoft.com/office/drawing/2014/main" id="{DDA38DDE-6F65-444B-BE23-91281B8DF5D2}"/>
              </a:ext>
            </a:extLst>
          </p:cNvPr>
          <p:cNvSpPr>
            <a:spLocks noGrp="1"/>
          </p:cNvSpPr>
          <p:nvPr>
            <p:ph type="pic" sz="quarter" idx="48"/>
          </p:nvPr>
        </p:nvSpPr>
        <p:spPr/>
      </p:sp>
      <p:sp>
        <p:nvSpPr>
          <p:cNvPr id="20" name="Picture Placeholder 19">
            <a:extLst>
              <a:ext uri="{FF2B5EF4-FFF2-40B4-BE49-F238E27FC236}">
                <a16:creationId xmlns:a16="http://schemas.microsoft.com/office/drawing/2014/main" id="{225ED214-2071-4D06-940C-8C432E91D9AF}"/>
              </a:ext>
            </a:extLst>
          </p:cNvPr>
          <p:cNvSpPr>
            <a:spLocks noGrp="1"/>
          </p:cNvSpPr>
          <p:nvPr>
            <p:ph type="pic" sz="quarter" idx="47"/>
          </p:nvPr>
        </p:nvSpPr>
        <p:spPr/>
      </p:sp>
      <p:sp>
        <p:nvSpPr>
          <p:cNvPr id="23" name="Picture Placeholder 22">
            <a:extLst>
              <a:ext uri="{FF2B5EF4-FFF2-40B4-BE49-F238E27FC236}">
                <a16:creationId xmlns:a16="http://schemas.microsoft.com/office/drawing/2014/main" id="{914AD840-366B-4C54-A860-9984260D13AF}"/>
              </a:ext>
            </a:extLst>
          </p:cNvPr>
          <p:cNvSpPr>
            <a:spLocks noGrp="1"/>
          </p:cNvSpPr>
          <p:nvPr>
            <p:ph type="pic" sz="quarter" idx="46"/>
          </p:nvPr>
        </p:nvSpPr>
        <p:spPr/>
      </p:sp>
      <p:sp>
        <p:nvSpPr>
          <p:cNvPr id="26" name="Picture Placeholder 25">
            <a:extLst>
              <a:ext uri="{FF2B5EF4-FFF2-40B4-BE49-F238E27FC236}">
                <a16:creationId xmlns:a16="http://schemas.microsoft.com/office/drawing/2014/main" id="{38649150-BD59-41C5-8400-F489F4C74392}"/>
              </a:ext>
            </a:extLst>
          </p:cNvPr>
          <p:cNvSpPr>
            <a:spLocks noGrp="1"/>
          </p:cNvSpPr>
          <p:nvPr>
            <p:ph type="pic" sz="quarter" idx="43"/>
          </p:nvPr>
        </p:nvSpPr>
        <p:spPr/>
      </p:sp>
      <p:sp>
        <p:nvSpPr>
          <p:cNvPr id="28" name="Picture Placeholder 27">
            <a:extLst>
              <a:ext uri="{FF2B5EF4-FFF2-40B4-BE49-F238E27FC236}">
                <a16:creationId xmlns:a16="http://schemas.microsoft.com/office/drawing/2014/main" id="{54B70DF9-64D8-47E5-A0CE-B83BA728F2AD}"/>
              </a:ext>
            </a:extLst>
          </p:cNvPr>
          <p:cNvSpPr>
            <a:spLocks noGrp="1"/>
          </p:cNvSpPr>
          <p:nvPr>
            <p:ph type="pic" sz="quarter" idx="25"/>
          </p:nvPr>
        </p:nvSpPr>
        <p:spPr/>
      </p:sp>
      <p:sp>
        <p:nvSpPr>
          <p:cNvPr id="31" name="Picture Placeholder 30">
            <a:extLst>
              <a:ext uri="{FF2B5EF4-FFF2-40B4-BE49-F238E27FC236}">
                <a16:creationId xmlns:a16="http://schemas.microsoft.com/office/drawing/2014/main" id="{E3721EDF-CAF1-4B8F-B88E-81EF1C48A521}"/>
              </a:ext>
            </a:extLst>
          </p:cNvPr>
          <p:cNvSpPr>
            <a:spLocks noGrp="1"/>
          </p:cNvSpPr>
          <p:nvPr>
            <p:ph type="pic" sz="quarter" idx="26"/>
          </p:nvPr>
        </p:nvSpPr>
        <p:spPr/>
      </p:sp>
      <p:sp>
        <p:nvSpPr>
          <p:cNvPr id="33" name="Picture Placeholder 32">
            <a:extLst>
              <a:ext uri="{FF2B5EF4-FFF2-40B4-BE49-F238E27FC236}">
                <a16:creationId xmlns:a16="http://schemas.microsoft.com/office/drawing/2014/main" id="{645C0491-D060-4FA5-9D93-9911B9344655}"/>
              </a:ext>
            </a:extLst>
          </p:cNvPr>
          <p:cNvSpPr>
            <a:spLocks noGrp="1"/>
          </p:cNvSpPr>
          <p:nvPr>
            <p:ph type="pic" sz="quarter" idx="27"/>
          </p:nvPr>
        </p:nvSpPr>
        <p:spPr/>
      </p:sp>
      <p:sp>
        <p:nvSpPr>
          <p:cNvPr id="35" name="Picture Placeholder 34">
            <a:extLst>
              <a:ext uri="{FF2B5EF4-FFF2-40B4-BE49-F238E27FC236}">
                <a16:creationId xmlns:a16="http://schemas.microsoft.com/office/drawing/2014/main" id="{9DEC78CC-2AEB-45C0-BB06-A5F7C9A96A58}"/>
              </a:ext>
            </a:extLst>
          </p:cNvPr>
          <p:cNvSpPr>
            <a:spLocks noGrp="1"/>
          </p:cNvSpPr>
          <p:nvPr>
            <p:ph type="pic" sz="quarter" idx="28"/>
          </p:nvPr>
        </p:nvSpPr>
        <p:spPr/>
      </p:sp>
      <p:sp>
        <p:nvSpPr>
          <p:cNvPr id="37" name="Picture Placeholder 36">
            <a:extLst>
              <a:ext uri="{FF2B5EF4-FFF2-40B4-BE49-F238E27FC236}">
                <a16:creationId xmlns:a16="http://schemas.microsoft.com/office/drawing/2014/main" id="{EA128CB0-C21E-4994-8BD6-9DD46FCC337F}"/>
              </a:ext>
            </a:extLst>
          </p:cNvPr>
          <p:cNvSpPr>
            <a:spLocks noGrp="1"/>
          </p:cNvSpPr>
          <p:nvPr>
            <p:ph type="pic" sz="quarter" idx="29"/>
          </p:nvPr>
        </p:nvSpPr>
        <p:spPr/>
      </p:sp>
      <p:sp>
        <p:nvSpPr>
          <p:cNvPr id="39" name="Picture Placeholder 38">
            <a:extLst>
              <a:ext uri="{FF2B5EF4-FFF2-40B4-BE49-F238E27FC236}">
                <a16:creationId xmlns:a16="http://schemas.microsoft.com/office/drawing/2014/main" id="{52EBDF25-C401-40EA-B1C9-BF47A33083AD}"/>
              </a:ext>
            </a:extLst>
          </p:cNvPr>
          <p:cNvSpPr>
            <a:spLocks noGrp="1"/>
          </p:cNvSpPr>
          <p:nvPr>
            <p:ph type="pic" sz="quarter" idx="30"/>
          </p:nvPr>
        </p:nvSpPr>
        <p:spPr/>
      </p:sp>
    </p:spTree>
    <p:extLst>
      <p:ext uri="{BB962C8B-B14F-4D97-AF65-F5344CB8AC3E}">
        <p14:creationId xmlns:p14="http://schemas.microsoft.com/office/powerpoint/2010/main" val="23284170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6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nodeType="withEffect">
                                  <p:stCondLst>
                                    <p:cond delay="2600"/>
                                  </p:stCondLst>
                                  <p:childTnLst>
                                    <p:animScale>
                                      <p:cBhvr>
                                        <p:cTn id="9"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3550F22-89A0-3D42-8AE0-4B51BD5A7EFA}"/>
              </a:ext>
            </a:extLst>
          </p:cNvPr>
          <p:cNvCxnSpPr/>
          <p:nvPr/>
        </p:nvCxnSpPr>
        <p:spPr>
          <a:xfrm>
            <a:off x="2462797" y="1800117"/>
            <a:ext cx="7596678" cy="0"/>
          </a:xfrm>
          <a:prstGeom prst="line">
            <a:avLst/>
          </a:prstGeom>
          <a:ln w="22225">
            <a:solidFill>
              <a:srgbClr val="FFFFFF"/>
            </a:solidFill>
            <a:prstDash val="dash"/>
            <a:headEnd type="oval"/>
            <a:tailEnd type="oval"/>
          </a:ln>
          <a:effectLst>
            <a:outerShdw blurRad="38100" dist="12700" dir="5400000" algn="ctr" rotWithShape="0">
              <a:srgbClr val="000000">
                <a:alpha val="15000"/>
              </a:srgbClr>
            </a:outerShdw>
          </a:effectLst>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9D23A40-D282-4245-AC48-BAB1D0DC90F2}"/>
              </a:ext>
            </a:extLst>
          </p:cNvPr>
          <p:cNvSpPr/>
          <p:nvPr/>
        </p:nvSpPr>
        <p:spPr>
          <a:xfrm>
            <a:off x="1541559" y="2411424"/>
            <a:ext cx="1842476" cy="1842476"/>
          </a:xfrm>
          <a:prstGeom prst="ellipse">
            <a:avLst/>
          </a:prstGeom>
          <a:solidFill>
            <a:schemeClr val="bg2"/>
          </a:solidFill>
          <a:ln w="127000" cap="rnd" cmpd="sng">
            <a:solidFill>
              <a:schemeClr val="accent1"/>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7" name="TextBox 6">
            <a:extLst>
              <a:ext uri="{FF2B5EF4-FFF2-40B4-BE49-F238E27FC236}">
                <a16:creationId xmlns:a16="http://schemas.microsoft.com/office/drawing/2014/main" id="{9566449C-AA10-0043-AE11-15BE9F6E0470}"/>
              </a:ext>
            </a:extLst>
          </p:cNvPr>
          <p:cNvSpPr txBox="1"/>
          <p:nvPr/>
        </p:nvSpPr>
        <p:spPr>
          <a:xfrm>
            <a:off x="900350" y="4410210"/>
            <a:ext cx="3114034" cy="1295346"/>
          </a:xfrm>
          <a:prstGeom prst="rect">
            <a:avLst/>
          </a:prstGeom>
          <a:noFill/>
        </p:spPr>
        <p:txBody>
          <a:bodyPr wrap="square" lIns="0" tIns="36000" rIns="0" bIns="36000" rtlCol="0">
            <a:spAutoFit/>
          </a:bodyPr>
          <a:lstStyle/>
          <a:p>
            <a:pPr algn="ctr">
              <a:lnSpc>
                <a:spcPct val="130000"/>
              </a:lnSpc>
              <a:spcBef>
                <a:spcPts val="1000"/>
              </a:spcBef>
            </a:pPr>
            <a:r>
              <a:rPr lang="en-US" sz="2400" b="1" dirty="0">
                <a:solidFill>
                  <a:srgbClr val="1D45F3"/>
                </a:solidFill>
              </a:rPr>
              <a:t>Data Science</a:t>
            </a:r>
            <a:r>
              <a:rPr lang="en-US" sz="2400" b="1" dirty="0">
                <a:solidFill>
                  <a:schemeClr val="tx2"/>
                </a:solidFill>
              </a:rPr>
              <a:t> Worldwide</a:t>
            </a:r>
          </a:p>
          <a:p>
            <a:pPr algn="ctr">
              <a:lnSpc>
                <a:spcPct val="130000"/>
              </a:lnSpc>
              <a:spcBef>
                <a:spcPts val="1000"/>
              </a:spcBef>
            </a:pPr>
            <a:r>
              <a:rPr lang="en-US" sz="1600" dirty="0">
                <a:solidFill>
                  <a:schemeClr val="tx1">
                    <a:alpha val="70000"/>
                  </a:schemeClr>
                </a:solidFill>
              </a:rPr>
              <a:t>A general overview of the current status of Data Science related jobs</a:t>
            </a:r>
          </a:p>
        </p:txBody>
      </p:sp>
      <p:sp>
        <p:nvSpPr>
          <p:cNvPr id="10" name="Oval 9">
            <a:extLst>
              <a:ext uri="{FF2B5EF4-FFF2-40B4-BE49-F238E27FC236}">
                <a16:creationId xmlns:a16="http://schemas.microsoft.com/office/drawing/2014/main" id="{E98BBAA2-E1E3-414B-A8B0-C1DB117B4463}"/>
              </a:ext>
            </a:extLst>
          </p:cNvPr>
          <p:cNvSpPr/>
          <p:nvPr/>
        </p:nvSpPr>
        <p:spPr>
          <a:xfrm>
            <a:off x="5347009" y="2411424"/>
            <a:ext cx="1842476" cy="1842476"/>
          </a:xfrm>
          <a:prstGeom prst="ellipse">
            <a:avLst/>
          </a:prstGeom>
          <a:solidFill>
            <a:srgbClr val="FFFFFF"/>
          </a:solidFill>
          <a:ln w="127000" cap="rnd" cmpd="sng">
            <a:solidFill>
              <a:schemeClr val="accent3"/>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1" name="TextBox 10">
            <a:extLst>
              <a:ext uri="{FF2B5EF4-FFF2-40B4-BE49-F238E27FC236}">
                <a16:creationId xmlns:a16="http://schemas.microsoft.com/office/drawing/2014/main" id="{6051F770-DDAE-1E4C-9C98-4E48E3D8443F}"/>
              </a:ext>
            </a:extLst>
          </p:cNvPr>
          <p:cNvSpPr txBox="1"/>
          <p:nvPr/>
        </p:nvSpPr>
        <p:spPr>
          <a:xfrm>
            <a:off x="4658476" y="4410210"/>
            <a:ext cx="3114034" cy="1295346"/>
          </a:xfrm>
          <a:prstGeom prst="rect">
            <a:avLst/>
          </a:prstGeom>
          <a:noFill/>
        </p:spPr>
        <p:txBody>
          <a:bodyPr wrap="square" lIns="0" tIns="36000" rIns="0" bIns="36000" rtlCol="0">
            <a:spAutoFit/>
          </a:bodyPr>
          <a:lstStyle/>
          <a:p>
            <a:pPr algn="ctr">
              <a:lnSpc>
                <a:spcPct val="130000"/>
              </a:lnSpc>
              <a:spcBef>
                <a:spcPts val="1000"/>
              </a:spcBef>
            </a:pPr>
            <a:r>
              <a:rPr lang="en-US" sz="2400" b="1" dirty="0">
                <a:solidFill>
                  <a:schemeClr val="accent3"/>
                </a:solidFill>
              </a:rPr>
              <a:t>Day-to-Day</a:t>
            </a:r>
            <a:r>
              <a:rPr lang="en-US" sz="2400" b="1" dirty="0">
                <a:solidFill>
                  <a:schemeClr val="tx2"/>
                </a:solidFill>
              </a:rPr>
              <a:t> Data Science</a:t>
            </a:r>
          </a:p>
          <a:p>
            <a:pPr algn="ctr">
              <a:lnSpc>
                <a:spcPct val="130000"/>
              </a:lnSpc>
              <a:spcBef>
                <a:spcPts val="1000"/>
              </a:spcBef>
            </a:pPr>
            <a:r>
              <a:rPr lang="en-US" sz="1600" dirty="0">
                <a:solidFill>
                  <a:schemeClr val="tx1">
                    <a:alpha val="70000"/>
                  </a:schemeClr>
                </a:solidFill>
              </a:rPr>
              <a:t>A deeper look into the tools that you should master</a:t>
            </a:r>
          </a:p>
        </p:txBody>
      </p:sp>
      <p:sp>
        <p:nvSpPr>
          <p:cNvPr id="12" name="Oval 11">
            <a:extLst>
              <a:ext uri="{FF2B5EF4-FFF2-40B4-BE49-F238E27FC236}">
                <a16:creationId xmlns:a16="http://schemas.microsoft.com/office/drawing/2014/main" id="{0FD43702-9CA9-C646-AF66-9604B37B438B}"/>
              </a:ext>
            </a:extLst>
          </p:cNvPr>
          <p:cNvSpPr/>
          <p:nvPr/>
        </p:nvSpPr>
        <p:spPr>
          <a:xfrm>
            <a:off x="9152460" y="2411424"/>
            <a:ext cx="1842476" cy="1842476"/>
          </a:xfrm>
          <a:prstGeom prst="ellipse">
            <a:avLst/>
          </a:prstGeom>
          <a:solidFill>
            <a:srgbClr val="FFFFFF"/>
          </a:solidFill>
          <a:ln w="127000" cap="rnd" cmpd="sng">
            <a:solidFill>
              <a:schemeClr val="accent4"/>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6" name="TextBox 15">
            <a:extLst>
              <a:ext uri="{FF2B5EF4-FFF2-40B4-BE49-F238E27FC236}">
                <a16:creationId xmlns:a16="http://schemas.microsoft.com/office/drawing/2014/main" id="{F45BF601-47F5-9649-AC04-2116123004FE}"/>
              </a:ext>
            </a:extLst>
          </p:cNvPr>
          <p:cNvSpPr txBox="1"/>
          <p:nvPr/>
        </p:nvSpPr>
        <p:spPr>
          <a:xfrm>
            <a:off x="8516681" y="4371802"/>
            <a:ext cx="3114033" cy="1372161"/>
          </a:xfrm>
          <a:prstGeom prst="rect">
            <a:avLst/>
          </a:prstGeom>
          <a:noFill/>
        </p:spPr>
        <p:txBody>
          <a:bodyPr wrap="square" lIns="0" tIns="36000" rIns="0" bIns="36000" rtlCol="0">
            <a:spAutoFit/>
          </a:bodyPr>
          <a:lstStyle/>
          <a:p>
            <a:pPr algn="ctr">
              <a:lnSpc>
                <a:spcPct val="130000"/>
              </a:lnSpc>
              <a:spcBef>
                <a:spcPts val="1000"/>
              </a:spcBef>
            </a:pPr>
            <a:r>
              <a:rPr lang="en-US" sz="2400" b="1" dirty="0">
                <a:solidFill>
                  <a:srgbClr val="7030A0"/>
                </a:solidFill>
              </a:rPr>
              <a:t>Your</a:t>
            </a:r>
            <a:r>
              <a:rPr lang="en-US" sz="2400" b="1" dirty="0">
                <a:solidFill>
                  <a:schemeClr val="tx2"/>
                </a:solidFill>
              </a:rPr>
              <a:t> Future Role</a:t>
            </a:r>
          </a:p>
          <a:p>
            <a:pPr algn="ctr">
              <a:lnSpc>
                <a:spcPct val="130000"/>
              </a:lnSpc>
              <a:spcBef>
                <a:spcPts val="1000"/>
              </a:spcBef>
            </a:pPr>
            <a:r>
              <a:rPr lang="en-US" dirty="0">
                <a:solidFill>
                  <a:schemeClr val="tx1">
                    <a:alpha val="70000"/>
                  </a:schemeClr>
                </a:solidFill>
              </a:rPr>
              <a:t>What to expect from your future in Data Science related jobs</a:t>
            </a:r>
          </a:p>
        </p:txBody>
      </p:sp>
      <p:sp>
        <p:nvSpPr>
          <p:cNvPr id="18" name="Oval 17">
            <a:extLst>
              <a:ext uri="{FF2B5EF4-FFF2-40B4-BE49-F238E27FC236}">
                <a16:creationId xmlns:a16="http://schemas.microsoft.com/office/drawing/2014/main" id="{F0AB3BE4-1F07-174A-96B8-C5F0C84D23EA}"/>
              </a:ext>
            </a:extLst>
          </p:cNvPr>
          <p:cNvSpPr/>
          <p:nvPr/>
        </p:nvSpPr>
        <p:spPr>
          <a:xfrm>
            <a:off x="5973705" y="1562485"/>
            <a:ext cx="483576" cy="483576"/>
          </a:xfrm>
          <a:prstGeom prst="ellipse">
            <a:avLst/>
          </a:prstGeom>
          <a:solidFill>
            <a:schemeClr val="accent3"/>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r>
              <a:rPr lang="en-US" sz="1400" b="1" dirty="0">
                <a:solidFill>
                  <a:srgbClr val="FFFFFF"/>
                </a:solidFill>
              </a:rPr>
              <a:t>2</a:t>
            </a:r>
          </a:p>
        </p:txBody>
      </p:sp>
      <p:sp>
        <p:nvSpPr>
          <p:cNvPr id="19" name="Oval 18">
            <a:extLst>
              <a:ext uri="{FF2B5EF4-FFF2-40B4-BE49-F238E27FC236}">
                <a16:creationId xmlns:a16="http://schemas.microsoft.com/office/drawing/2014/main" id="{443F7878-853F-5A4C-81F2-51157ED58DFB}"/>
              </a:ext>
            </a:extLst>
          </p:cNvPr>
          <p:cNvSpPr/>
          <p:nvPr/>
        </p:nvSpPr>
        <p:spPr>
          <a:xfrm>
            <a:off x="9823117" y="1562485"/>
            <a:ext cx="483576" cy="483576"/>
          </a:xfrm>
          <a:prstGeom prst="ellipse">
            <a:avLst/>
          </a:prstGeom>
          <a:solidFill>
            <a:schemeClr val="accent4"/>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r>
              <a:rPr lang="en-US" sz="1400" b="1" dirty="0">
                <a:solidFill>
                  <a:srgbClr val="FFFFFF"/>
                </a:solidFill>
              </a:rPr>
              <a:t>3</a:t>
            </a:r>
          </a:p>
        </p:txBody>
      </p:sp>
      <p:sp>
        <p:nvSpPr>
          <p:cNvPr id="24" name="Oval 23">
            <a:extLst>
              <a:ext uri="{FF2B5EF4-FFF2-40B4-BE49-F238E27FC236}">
                <a16:creationId xmlns:a16="http://schemas.microsoft.com/office/drawing/2014/main" id="{C9BE5FA8-D16D-8C48-A81A-134A4B7DFB58}"/>
              </a:ext>
            </a:extLst>
          </p:cNvPr>
          <p:cNvSpPr/>
          <p:nvPr/>
        </p:nvSpPr>
        <p:spPr>
          <a:xfrm>
            <a:off x="2215579" y="1558329"/>
            <a:ext cx="483576" cy="483576"/>
          </a:xfrm>
          <a:prstGeom prst="ellipse">
            <a:avLst/>
          </a:prstGeom>
          <a:solidFill>
            <a:srgbClr val="1D45F3"/>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r>
              <a:rPr lang="en-US" sz="1400" b="1" dirty="0">
                <a:solidFill>
                  <a:srgbClr val="FFFFFF"/>
                </a:solidFill>
              </a:rPr>
              <a:t>1</a:t>
            </a:r>
          </a:p>
        </p:txBody>
      </p:sp>
      <p:sp>
        <p:nvSpPr>
          <p:cNvPr id="25" name="Freeform 24">
            <a:extLst>
              <a:ext uri="{FF2B5EF4-FFF2-40B4-BE49-F238E27FC236}">
                <a16:creationId xmlns:a16="http://schemas.microsoft.com/office/drawing/2014/main" id="{C75FF9ED-D898-394F-B60D-927AF6AEE583}"/>
              </a:ext>
            </a:extLst>
          </p:cNvPr>
          <p:cNvSpPr>
            <a:spLocks noEditPoints="1"/>
          </p:cNvSpPr>
          <p:nvPr/>
        </p:nvSpPr>
        <p:spPr bwMode="auto">
          <a:xfrm>
            <a:off x="2181142" y="3043737"/>
            <a:ext cx="552450" cy="577850"/>
          </a:xfrm>
          <a:custGeom>
            <a:avLst/>
            <a:gdLst>
              <a:gd name="T0" fmla="*/ 143 w 162"/>
              <a:gd name="T1" fmla="*/ 38 h 168"/>
              <a:gd name="T2" fmla="*/ 140 w 162"/>
              <a:gd name="T3" fmla="*/ 19 h 168"/>
              <a:gd name="T4" fmla="*/ 137 w 162"/>
              <a:gd name="T5" fmla="*/ 31 h 168"/>
              <a:gd name="T6" fmla="*/ 24 w 162"/>
              <a:gd name="T7" fmla="*/ 32 h 168"/>
              <a:gd name="T8" fmla="*/ 6 w 162"/>
              <a:gd name="T9" fmla="*/ 115 h 168"/>
              <a:gd name="T10" fmla="*/ 9 w 162"/>
              <a:gd name="T11" fmla="*/ 117 h 168"/>
              <a:gd name="T12" fmla="*/ 28 w 162"/>
              <a:gd name="T13" fmla="*/ 36 h 168"/>
              <a:gd name="T14" fmla="*/ 133 w 162"/>
              <a:gd name="T15" fmla="*/ 35 h 168"/>
              <a:gd name="T16" fmla="*/ 121 w 162"/>
              <a:gd name="T17" fmla="*/ 39 h 168"/>
              <a:gd name="T18" fmla="*/ 124 w 162"/>
              <a:gd name="T19" fmla="*/ 42 h 168"/>
              <a:gd name="T20" fmla="*/ 143 w 162"/>
              <a:gd name="T21" fmla="*/ 40 h 168"/>
              <a:gd name="T22" fmla="*/ 153 w 162"/>
              <a:gd name="T23" fmla="*/ 59 h 168"/>
              <a:gd name="T24" fmla="*/ 134 w 162"/>
              <a:gd name="T25" fmla="*/ 140 h 168"/>
              <a:gd name="T26" fmla="*/ 29 w 162"/>
              <a:gd name="T27" fmla="*/ 141 h 168"/>
              <a:gd name="T28" fmla="*/ 38 w 162"/>
              <a:gd name="T29" fmla="*/ 140 h 168"/>
              <a:gd name="T30" fmla="*/ 38 w 162"/>
              <a:gd name="T31" fmla="*/ 134 h 168"/>
              <a:gd name="T32" fmla="*/ 19 w 162"/>
              <a:gd name="T33" fmla="*/ 138 h 168"/>
              <a:gd name="T34" fmla="*/ 22 w 162"/>
              <a:gd name="T35" fmla="*/ 157 h 168"/>
              <a:gd name="T36" fmla="*/ 25 w 162"/>
              <a:gd name="T37" fmla="*/ 154 h 168"/>
              <a:gd name="T38" fmla="*/ 25 w 162"/>
              <a:gd name="T39" fmla="*/ 145 h 168"/>
              <a:gd name="T40" fmla="*/ 82 w 162"/>
              <a:gd name="T41" fmla="*/ 168 h 168"/>
              <a:gd name="T42" fmla="*/ 159 w 162"/>
              <a:gd name="T43" fmla="*/ 104 h 168"/>
              <a:gd name="T44" fmla="*/ 81 w 162"/>
              <a:gd name="T45" fmla="*/ 40 h 168"/>
              <a:gd name="T46" fmla="*/ 36 w 162"/>
              <a:gd name="T47" fmla="*/ 69 h 168"/>
              <a:gd name="T48" fmla="*/ 81 w 162"/>
              <a:gd name="T49" fmla="*/ 136 h 168"/>
              <a:gd name="T50" fmla="*/ 126 w 162"/>
              <a:gd name="T51" fmla="*/ 69 h 168"/>
              <a:gd name="T52" fmla="*/ 118 w 162"/>
              <a:gd name="T53" fmla="*/ 68 h 168"/>
              <a:gd name="T54" fmla="*/ 100 w 162"/>
              <a:gd name="T55" fmla="*/ 50 h 168"/>
              <a:gd name="T56" fmla="*/ 41 w 162"/>
              <a:gd name="T57" fmla="*/ 102 h 168"/>
              <a:gd name="T58" fmla="*/ 55 w 162"/>
              <a:gd name="T59" fmla="*/ 74 h 168"/>
              <a:gd name="T60" fmla="*/ 55 w 162"/>
              <a:gd name="T61" fmla="*/ 102 h 168"/>
              <a:gd name="T62" fmla="*/ 59 w 162"/>
              <a:gd name="T63" fmla="*/ 88 h 168"/>
              <a:gd name="T64" fmla="*/ 79 w 162"/>
              <a:gd name="T65" fmla="*/ 74 h 168"/>
              <a:gd name="T66" fmla="*/ 61 w 162"/>
              <a:gd name="T67" fmla="*/ 102 h 168"/>
              <a:gd name="T68" fmla="*/ 85 w 162"/>
              <a:gd name="T69" fmla="*/ 47 h 168"/>
              <a:gd name="T70" fmla="*/ 85 w 162"/>
              <a:gd name="T71" fmla="*/ 68 h 168"/>
              <a:gd name="T72" fmla="*/ 79 w 162"/>
              <a:gd name="T73" fmla="*/ 47 h 168"/>
              <a:gd name="T74" fmla="*/ 62 w 162"/>
              <a:gd name="T75" fmla="*/ 68 h 168"/>
              <a:gd name="T76" fmla="*/ 79 w 162"/>
              <a:gd name="T77" fmla="*/ 108 h 168"/>
              <a:gd name="T78" fmla="*/ 62 w 162"/>
              <a:gd name="T79" fmla="*/ 108 h 168"/>
              <a:gd name="T80" fmla="*/ 85 w 162"/>
              <a:gd name="T81" fmla="*/ 129 h 168"/>
              <a:gd name="T82" fmla="*/ 102 w 162"/>
              <a:gd name="T83" fmla="*/ 108 h 168"/>
              <a:gd name="T84" fmla="*/ 85 w 162"/>
              <a:gd name="T85" fmla="*/ 102 h 168"/>
              <a:gd name="T86" fmla="*/ 104 w 162"/>
              <a:gd name="T87" fmla="*/ 74 h 168"/>
              <a:gd name="T88" fmla="*/ 103 w 162"/>
              <a:gd name="T89" fmla="*/ 102 h 168"/>
              <a:gd name="T90" fmla="*/ 110 w 162"/>
              <a:gd name="T91" fmla="*/ 74 h 168"/>
              <a:gd name="T92" fmla="*/ 121 w 162"/>
              <a:gd name="T93" fmla="*/ 102 h 168"/>
              <a:gd name="T94" fmla="*/ 111 w 162"/>
              <a:gd name="T95" fmla="*/ 88 h 168"/>
              <a:gd name="T96" fmla="*/ 65 w 162"/>
              <a:gd name="T97" fmla="*/ 49 h 168"/>
              <a:gd name="T98" fmla="*/ 56 w 162"/>
              <a:gd name="T99" fmla="*/ 68 h 168"/>
              <a:gd name="T100" fmla="*/ 65 w 162"/>
              <a:gd name="T101" fmla="*/ 49 h 168"/>
              <a:gd name="T102" fmla="*/ 56 w 162"/>
              <a:gd name="T103" fmla="*/ 108 h 168"/>
              <a:gd name="T104" fmla="*/ 44 w 162"/>
              <a:gd name="T105" fmla="*/ 108 h 168"/>
              <a:gd name="T106" fmla="*/ 108 w 162"/>
              <a:gd name="T107" fmla="*/ 108 h 168"/>
              <a:gd name="T108" fmla="*/ 99 w 162"/>
              <a:gd name="T109" fmla="*/ 12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8">
                <a:moveTo>
                  <a:pt x="143" y="40"/>
                </a:moveTo>
                <a:cubicBezTo>
                  <a:pt x="143" y="40"/>
                  <a:pt x="143" y="39"/>
                  <a:pt x="143" y="38"/>
                </a:cubicBezTo>
                <a:cubicBezTo>
                  <a:pt x="143" y="22"/>
                  <a:pt x="143" y="22"/>
                  <a:pt x="143" y="22"/>
                </a:cubicBezTo>
                <a:cubicBezTo>
                  <a:pt x="143" y="21"/>
                  <a:pt x="142" y="19"/>
                  <a:pt x="140" y="19"/>
                </a:cubicBezTo>
                <a:cubicBezTo>
                  <a:pt x="139" y="19"/>
                  <a:pt x="137" y="21"/>
                  <a:pt x="137" y="22"/>
                </a:cubicBezTo>
                <a:cubicBezTo>
                  <a:pt x="137" y="31"/>
                  <a:pt x="137" y="31"/>
                  <a:pt x="137" y="31"/>
                </a:cubicBezTo>
                <a:cubicBezTo>
                  <a:pt x="137" y="31"/>
                  <a:pt x="137" y="31"/>
                  <a:pt x="137" y="31"/>
                </a:cubicBezTo>
                <a:cubicBezTo>
                  <a:pt x="105" y="0"/>
                  <a:pt x="55" y="1"/>
                  <a:pt x="24" y="32"/>
                </a:cubicBezTo>
                <a:cubicBezTo>
                  <a:pt x="13" y="43"/>
                  <a:pt x="6" y="57"/>
                  <a:pt x="3" y="72"/>
                </a:cubicBezTo>
                <a:cubicBezTo>
                  <a:pt x="0" y="86"/>
                  <a:pt x="1" y="101"/>
                  <a:pt x="6" y="115"/>
                </a:cubicBezTo>
                <a:cubicBezTo>
                  <a:pt x="6" y="116"/>
                  <a:pt x="7" y="117"/>
                  <a:pt x="8" y="117"/>
                </a:cubicBezTo>
                <a:cubicBezTo>
                  <a:pt x="9" y="117"/>
                  <a:pt x="9" y="117"/>
                  <a:pt x="9" y="117"/>
                </a:cubicBezTo>
                <a:cubicBezTo>
                  <a:pt x="11" y="116"/>
                  <a:pt x="12" y="115"/>
                  <a:pt x="11" y="113"/>
                </a:cubicBezTo>
                <a:cubicBezTo>
                  <a:pt x="2" y="86"/>
                  <a:pt x="8" y="57"/>
                  <a:pt x="28" y="36"/>
                </a:cubicBezTo>
                <a:cubicBezTo>
                  <a:pt x="57" y="7"/>
                  <a:pt x="104" y="6"/>
                  <a:pt x="133" y="35"/>
                </a:cubicBezTo>
                <a:cubicBezTo>
                  <a:pt x="133" y="35"/>
                  <a:pt x="133" y="35"/>
                  <a:pt x="133" y="35"/>
                </a:cubicBezTo>
                <a:cubicBezTo>
                  <a:pt x="124" y="36"/>
                  <a:pt x="124" y="36"/>
                  <a:pt x="124" y="36"/>
                </a:cubicBezTo>
                <a:cubicBezTo>
                  <a:pt x="123" y="36"/>
                  <a:pt x="121" y="37"/>
                  <a:pt x="121" y="39"/>
                </a:cubicBezTo>
                <a:cubicBezTo>
                  <a:pt x="121" y="40"/>
                  <a:pt x="123" y="42"/>
                  <a:pt x="124" y="42"/>
                </a:cubicBezTo>
                <a:cubicBezTo>
                  <a:pt x="124" y="42"/>
                  <a:pt x="124" y="42"/>
                  <a:pt x="124" y="42"/>
                </a:cubicBezTo>
                <a:cubicBezTo>
                  <a:pt x="140" y="41"/>
                  <a:pt x="140" y="41"/>
                  <a:pt x="140" y="41"/>
                </a:cubicBezTo>
                <a:cubicBezTo>
                  <a:pt x="141" y="41"/>
                  <a:pt x="142" y="41"/>
                  <a:pt x="143" y="40"/>
                </a:cubicBezTo>
                <a:close/>
                <a:moveTo>
                  <a:pt x="156" y="61"/>
                </a:moveTo>
                <a:cubicBezTo>
                  <a:pt x="156" y="59"/>
                  <a:pt x="154" y="59"/>
                  <a:pt x="153" y="59"/>
                </a:cubicBezTo>
                <a:cubicBezTo>
                  <a:pt x="151" y="60"/>
                  <a:pt x="150" y="61"/>
                  <a:pt x="151" y="63"/>
                </a:cubicBezTo>
                <a:cubicBezTo>
                  <a:pt x="160" y="90"/>
                  <a:pt x="154" y="119"/>
                  <a:pt x="134" y="140"/>
                </a:cubicBezTo>
                <a:cubicBezTo>
                  <a:pt x="120" y="154"/>
                  <a:pt x="102" y="162"/>
                  <a:pt x="82" y="162"/>
                </a:cubicBezTo>
                <a:cubicBezTo>
                  <a:pt x="62" y="162"/>
                  <a:pt x="43" y="155"/>
                  <a:pt x="29" y="141"/>
                </a:cubicBezTo>
                <a:cubicBezTo>
                  <a:pt x="29" y="140"/>
                  <a:pt x="29" y="140"/>
                  <a:pt x="29" y="140"/>
                </a:cubicBezTo>
                <a:cubicBezTo>
                  <a:pt x="38" y="140"/>
                  <a:pt x="38" y="140"/>
                  <a:pt x="38" y="140"/>
                </a:cubicBezTo>
                <a:cubicBezTo>
                  <a:pt x="39" y="140"/>
                  <a:pt x="41" y="139"/>
                  <a:pt x="41" y="137"/>
                </a:cubicBezTo>
                <a:cubicBezTo>
                  <a:pt x="41" y="136"/>
                  <a:pt x="39" y="134"/>
                  <a:pt x="38" y="134"/>
                </a:cubicBezTo>
                <a:cubicBezTo>
                  <a:pt x="22" y="135"/>
                  <a:pt x="22" y="135"/>
                  <a:pt x="22" y="135"/>
                </a:cubicBezTo>
                <a:cubicBezTo>
                  <a:pt x="20" y="135"/>
                  <a:pt x="19" y="136"/>
                  <a:pt x="19" y="138"/>
                </a:cubicBezTo>
                <a:cubicBezTo>
                  <a:pt x="19" y="154"/>
                  <a:pt x="19" y="154"/>
                  <a:pt x="19" y="154"/>
                </a:cubicBezTo>
                <a:cubicBezTo>
                  <a:pt x="19" y="155"/>
                  <a:pt x="20" y="157"/>
                  <a:pt x="22" y="157"/>
                </a:cubicBezTo>
                <a:cubicBezTo>
                  <a:pt x="22" y="157"/>
                  <a:pt x="22" y="157"/>
                  <a:pt x="22" y="157"/>
                </a:cubicBezTo>
                <a:cubicBezTo>
                  <a:pt x="23" y="157"/>
                  <a:pt x="25" y="155"/>
                  <a:pt x="25" y="154"/>
                </a:cubicBezTo>
                <a:cubicBezTo>
                  <a:pt x="25" y="145"/>
                  <a:pt x="25" y="145"/>
                  <a:pt x="25" y="145"/>
                </a:cubicBezTo>
                <a:cubicBezTo>
                  <a:pt x="25" y="145"/>
                  <a:pt x="25" y="145"/>
                  <a:pt x="25" y="145"/>
                </a:cubicBezTo>
                <a:cubicBezTo>
                  <a:pt x="40" y="160"/>
                  <a:pt x="60" y="168"/>
                  <a:pt x="81" y="168"/>
                </a:cubicBezTo>
                <a:cubicBezTo>
                  <a:pt x="81" y="168"/>
                  <a:pt x="82" y="168"/>
                  <a:pt x="82" y="168"/>
                </a:cubicBezTo>
                <a:cubicBezTo>
                  <a:pt x="103" y="168"/>
                  <a:pt x="123" y="159"/>
                  <a:pt x="138" y="144"/>
                </a:cubicBezTo>
                <a:cubicBezTo>
                  <a:pt x="149" y="133"/>
                  <a:pt x="156" y="119"/>
                  <a:pt x="159" y="104"/>
                </a:cubicBezTo>
                <a:cubicBezTo>
                  <a:pt x="162" y="90"/>
                  <a:pt x="161" y="75"/>
                  <a:pt x="156" y="61"/>
                </a:cubicBezTo>
                <a:close/>
                <a:moveTo>
                  <a:pt x="81" y="40"/>
                </a:moveTo>
                <a:cubicBezTo>
                  <a:pt x="75" y="40"/>
                  <a:pt x="68" y="41"/>
                  <a:pt x="63" y="43"/>
                </a:cubicBezTo>
                <a:cubicBezTo>
                  <a:pt x="51" y="48"/>
                  <a:pt x="41" y="58"/>
                  <a:pt x="36" y="69"/>
                </a:cubicBezTo>
                <a:cubicBezTo>
                  <a:pt x="31" y="81"/>
                  <a:pt x="31" y="95"/>
                  <a:pt x="36" y="106"/>
                </a:cubicBezTo>
                <a:cubicBezTo>
                  <a:pt x="44" y="125"/>
                  <a:pt x="61" y="136"/>
                  <a:pt x="81" y="136"/>
                </a:cubicBezTo>
                <a:cubicBezTo>
                  <a:pt x="87" y="136"/>
                  <a:pt x="94" y="135"/>
                  <a:pt x="99" y="133"/>
                </a:cubicBezTo>
                <a:cubicBezTo>
                  <a:pt x="124" y="122"/>
                  <a:pt x="136" y="94"/>
                  <a:pt x="126" y="69"/>
                </a:cubicBezTo>
                <a:cubicBezTo>
                  <a:pt x="118" y="51"/>
                  <a:pt x="101" y="40"/>
                  <a:pt x="81" y="40"/>
                </a:cubicBezTo>
                <a:close/>
                <a:moveTo>
                  <a:pt x="118" y="68"/>
                </a:moveTo>
                <a:cubicBezTo>
                  <a:pt x="108" y="68"/>
                  <a:pt x="108" y="68"/>
                  <a:pt x="108" y="68"/>
                </a:cubicBezTo>
                <a:cubicBezTo>
                  <a:pt x="106" y="61"/>
                  <a:pt x="104" y="55"/>
                  <a:pt x="100" y="50"/>
                </a:cubicBezTo>
                <a:cubicBezTo>
                  <a:pt x="108" y="54"/>
                  <a:pt x="114" y="60"/>
                  <a:pt x="118" y="68"/>
                </a:cubicBezTo>
                <a:close/>
                <a:moveTo>
                  <a:pt x="41" y="102"/>
                </a:moveTo>
                <a:cubicBezTo>
                  <a:pt x="38" y="93"/>
                  <a:pt x="38" y="83"/>
                  <a:pt x="41" y="74"/>
                </a:cubicBezTo>
                <a:cubicBezTo>
                  <a:pt x="55" y="74"/>
                  <a:pt x="55" y="74"/>
                  <a:pt x="55" y="74"/>
                </a:cubicBezTo>
                <a:cubicBezTo>
                  <a:pt x="54" y="78"/>
                  <a:pt x="53" y="83"/>
                  <a:pt x="53" y="88"/>
                </a:cubicBezTo>
                <a:cubicBezTo>
                  <a:pt x="53" y="93"/>
                  <a:pt x="54" y="98"/>
                  <a:pt x="55" y="102"/>
                </a:cubicBezTo>
                <a:lnTo>
                  <a:pt x="41" y="102"/>
                </a:lnTo>
                <a:close/>
                <a:moveTo>
                  <a:pt x="59" y="88"/>
                </a:moveTo>
                <a:cubicBezTo>
                  <a:pt x="59" y="83"/>
                  <a:pt x="60" y="78"/>
                  <a:pt x="61" y="74"/>
                </a:cubicBezTo>
                <a:cubicBezTo>
                  <a:pt x="79" y="74"/>
                  <a:pt x="79" y="74"/>
                  <a:pt x="79" y="74"/>
                </a:cubicBezTo>
                <a:cubicBezTo>
                  <a:pt x="79" y="102"/>
                  <a:pt x="79" y="102"/>
                  <a:pt x="79" y="102"/>
                </a:cubicBezTo>
                <a:cubicBezTo>
                  <a:pt x="61" y="102"/>
                  <a:pt x="61" y="102"/>
                  <a:pt x="61" y="102"/>
                </a:cubicBezTo>
                <a:cubicBezTo>
                  <a:pt x="60" y="98"/>
                  <a:pt x="59" y="93"/>
                  <a:pt x="59" y="88"/>
                </a:cubicBezTo>
                <a:close/>
                <a:moveTo>
                  <a:pt x="85" y="47"/>
                </a:moveTo>
                <a:cubicBezTo>
                  <a:pt x="93" y="48"/>
                  <a:pt x="99" y="56"/>
                  <a:pt x="102" y="68"/>
                </a:cubicBezTo>
                <a:cubicBezTo>
                  <a:pt x="85" y="68"/>
                  <a:pt x="85" y="68"/>
                  <a:pt x="85" y="68"/>
                </a:cubicBezTo>
                <a:lnTo>
                  <a:pt x="85" y="47"/>
                </a:lnTo>
                <a:close/>
                <a:moveTo>
                  <a:pt x="79" y="47"/>
                </a:moveTo>
                <a:cubicBezTo>
                  <a:pt x="79" y="68"/>
                  <a:pt x="79" y="68"/>
                  <a:pt x="79" y="68"/>
                </a:cubicBezTo>
                <a:cubicBezTo>
                  <a:pt x="62" y="68"/>
                  <a:pt x="62" y="68"/>
                  <a:pt x="62" y="68"/>
                </a:cubicBezTo>
                <a:cubicBezTo>
                  <a:pt x="66" y="56"/>
                  <a:pt x="72" y="48"/>
                  <a:pt x="79" y="47"/>
                </a:cubicBezTo>
                <a:close/>
                <a:moveTo>
                  <a:pt x="79" y="108"/>
                </a:moveTo>
                <a:cubicBezTo>
                  <a:pt x="79" y="129"/>
                  <a:pt x="79" y="129"/>
                  <a:pt x="79" y="129"/>
                </a:cubicBezTo>
                <a:cubicBezTo>
                  <a:pt x="72" y="127"/>
                  <a:pt x="66" y="119"/>
                  <a:pt x="62" y="108"/>
                </a:cubicBezTo>
                <a:lnTo>
                  <a:pt x="79" y="108"/>
                </a:lnTo>
                <a:close/>
                <a:moveTo>
                  <a:pt x="85" y="129"/>
                </a:moveTo>
                <a:cubicBezTo>
                  <a:pt x="85" y="108"/>
                  <a:pt x="85" y="108"/>
                  <a:pt x="85" y="108"/>
                </a:cubicBezTo>
                <a:cubicBezTo>
                  <a:pt x="102" y="108"/>
                  <a:pt x="102" y="108"/>
                  <a:pt x="102" y="108"/>
                </a:cubicBezTo>
                <a:cubicBezTo>
                  <a:pt x="98" y="119"/>
                  <a:pt x="92" y="127"/>
                  <a:pt x="85" y="129"/>
                </a:cubicBezTo>
                <a:close/>
                <a:moveTo>
                  <a:pt x="85" y="102"/>
                </a:moveTo>
                <a:cubicBezTo>
                  <a:pt x="85" y="74"/>
                  <a:pt x="85" y="74"/>
                  <a:pt x="85" y="74"/>
                </a:cubicBezTo>
                <a:cubicBezTo>
                  <a:pt x="104" y="74"/>
                  <a:pt x="104" y="74"/>
                  <a:pt x="104" y="74"/>
                </a:cubicBezTo>
                <a:cubicBezTo>
                  <a:pt x="105" y="78"/>
                  <a:pt x="105" y="83"/>
                  <a:pt x="105" y="88"/>
                </a:cubicBezTo>
                <a:cubicBezTo>
                  <a:pt x="105" y="93"/>
                  <a:pt x="104" y="98"/>
                  <a:pt x="103" y="102"/>
                </a:cubicBezTo>
                <a:lnTo>
                  <a:pt x="85" y="102"/>
                </a:lnTo>
                <a:close/>
                <a:moveTo>
                  <a:pt x="110" y="74"/>
                </a:moveTo>
                <a:cubicBezTo>
                  <a:pt x="121" y="74"/>
                  <a:pt x="121" y="74"/>
                  <a:pt x="121" y="74"/>
                </a:cubicBezTo>
                <a:cubicBezTo>
                  <a:pt x="124" y="83"/>
                  <a:pt x="124" y="93"/>
                  <a:pt x="121" y="102"/>
                </a:cubicBezTo>
                <a:cubicBezTo>
                  <a:pt x="110" y="102"/>
                  <a:pt x="110" y="102"/>
                  <a:pt x="110" y="102"/>
                </a:cubicBezTo>
                <a:cubicBezTo>
                  <a:pt x="110" y="98"/>
                  <a:pt x="111" y="93"/>
                  <a:pt x="111" y="88"/>
                </a:cubicBezTo>
                <a:cubicBezTo>
                  <a:pt x="111" y="83"/>
                  <a:pt x="111" y="78"/>
                  <a:pt x="110" y="74"/>
                </a:cubicBezTo>
                <a:close/>
                <a:moveTo>
                  <a:pt x="65" y="49"/>
                </a:moveTo>
                <a:cubicBezTo>
                  <a:pt x="65" y="49"/>
                  <a:pt x="66" y="49"/>
                  <a:pt x="66" y="48"/>
                </a:cubicBezTo>
                <a:cubicBezTo>
                  <a:pt x="62" y="53"/>
                  <a:pt x="58" y="60"/>
                  <a:pt x="56" y="68"/>
                </a:cubicBezTo>
                <a:cubicBezTo>
                  <a:pt x="44" y="68"/>
                  <a:pt x="44" y="68"/>
                  <a:pt x="44" y="68"/>
                </a:cubicBezTo>
                <a:cubicBezTo>
                  <a:pt x="48" y="59"/>
                  <a:pt x="56" y="53"/>
                  <a:pt x="65" y="49"/>
                </a:cubicBezTo>
                <a:close/>
                <a:moveTo>
                  <a:pt x="44" y="108"/>
                </a:moveTo>
                <a:cubicBezTo>
                  <a:pt x="56" y="108"/>
                  <a:pt x="56" y="108"/>
                  <a:pt x="56" y="108"/>
                </a:cubicBezTo>
                <a:cubicBezTo>
                  <a:pt x="58" y="116"/>
                  <a:pt x="62" y="123"/>
                  <a:pt x="67" y="128"/>
                </a:cubicBezTo>
                <a:cubicBezTo>
                  <a:pt x="57" y="124"/>
                  <a:pt x="49" y="117"/>
                  <a:pt x="44" y="108"/>
                </a:cubicBezTo>
                <a:close/>
                <a:moveTo>
                  <a:pt x="99" y="126"/>
                </a:moveTo>
                <a:cubicBezTo>
                  <a:pt x="103" y="122"/>
                  <a:pt x="106" y="115"/>
                  <a:pt x="108" y="108"/>
                </a:cubicBezTo>
                <a:cubicBezTo>
                  <a:pt x="118" y="108"/>
                  <a:pt x="118" y="108"/>
                  <a:pt x="118" y="108"/>
                </a:cubicBezTo>
                <a:cubicBezTo>
                  <a:pt x="114" y="116"/>
                  <a:pt x="108" y="122"/>
                  <a:pt x="99" y="126"/>
                </a:cubicBezTo>
                <a:close/>
              </a:path>
            </a:pathLst>
          </a:custGeom>
          <a:solidFill>
            <a:srgbClr val="1D45F3"/>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48950509-1968-AF47-A007-8099B85AA1D2}"/>
              </a:ext>
            </a:extLst>
          </p:cNvPr>
          <p:cNvSpPr>
            <a:spLocks noEditPoints="1"/>
          </p:cNvSpPr>
          <p:nvPr/>
        </p:nvSpPr>
        <p:spPr bwMode="auto">
          <a:xfrm>
            <a:off x="9799854" y="3087393"/>
            <a:ext cx="547688" cy="490538"/>
          </a:xfrm>
          <a:custGeom>
            <a:avLst/>
            <a:gdLst>
              <a:gd name="T0" fmla="*/ 51 w 160"/>
              <a:gd name="T1" fmla="*/ 100 h 142"/>
              <a:gd name="T2" fmla="*/ 54 w 160"/>
              <a:gd name="T3" fmla="*/ 117 h 142"/>
              <a:gd name="T4" fmla="*/ 57 w 160"/>
              <a:gd name="T5" fmla="*/ 100 h 142"/>
              <a:gd name="T6" fmla="*/ 89 w 160"/>
              <a:gd name="T7" fmla="*/ 75 h 142"/>
              <a:gd name="T8" fmla="*/ 92 w 160"/>
              <a:gd name="T9" fmla="*/ 51 h 142"/>
              <a:gd name="T10" fmla="*/ 87 w 160"/>
              <a:gd name="T11" fmla="*/ 43 h 142"/>
              <a:gd name="T12" fmla="*/ 103 w 160"/>
              <a:gd name="T13" fmla="*/ 7 h 142"/>
              <a:gd name="T14" fmla="*/ 123 w 160"/>
              <a:gd name="T15" fmla="*/ 22 h 142"/>
              <a:gd name="T16" fmla="*/ 121 w 160"/>
              <a:gd name="T17" fmla="*/ 49 h 142"/>
              <a:gd name="T18" fmla="*/ 119 w 160"/>
              <a:gd name="T19" fmla="*/ 72 h 142"/>
              <a:gd name="T20" fmla="*/ 151 w 160"/>
              <a:gd name="T21" fmla="*/ 94 h 142"/>
              <a:gd name="T22" fmla="*/ 154 w 160"/>
              <a:gd name="T23" fmla="*/ 114 h 142"/>
              <a:gd name="T24" fmla="*/ 160 w 160"/>
              <a:gd name="T25" fmla="*/ 114 h 142"/>
              <a:gd name="T26" fmla="*/ 155 w 160"/>
              <a:gd name="T27" fmla="*/ 89 h 142"/>
              <a:gd name="T28" fmla="*/ 126 w 160"/>
              <a:gd name="T29" fmla="*/ 53 h 142"/>
              <a:gd name="T30" fmla="*/ 130 w 160"/>
              <a:gd name="T31" fmla="*/ 22 h 142"/>
              <a:gd name="T32" fmla="*/ 103 w 160"/>
              <a:gd name="T33" fmla="*/ 0 h 142"/>
              <a:gd name="T34" fmla="*/ 81 w 160"/>
              <a:gd name="T35" fmla="*/ 43 h 142"/>
              <a:gd name="T36" fmla="*/ 85 w 160"/>
              <a:gd name="T37" fmla="*/ 70 h 142"/>
              <a:gd name="T38" fmla="*/ 47 w 160"/>
              <a:gd name="T39" fmla="*/ 21 h 142"/>
              <a:gd name="T40" fmla="*/ 24 w 160"/>
              <a:gd name="T41" fmla="*/ 39 h 142"/>
              <a:gd name="T42" fmla="*/ 28 w 160"/>
              <a:gd name="T43" fmla="*/ 65 h 142"/>
              <a:gd name="T44" fmla="*/ 4 w 160"/>
              <a:gd name="T45" fmla="*/ 94 h 142"/>
              <a:gd name="T46" fmla="*/ 0 w 160"/>
              <a:gd name="T47" fmla="*/ 114 h 142"/>
              <a:gd name="T48" fmla="*/ 6 w 160"/>
              <a:gd name="T49" fmla="*/ 114 h 142"/>
              <a:gd name="T50" fmla="*/ 8 w 160"/>
              <a:gd name="T51" fmla="*/ 99 h 142"/>
              <a:gd name="T52" fmla="*/ 34 w 160"/>
              <a:gd name="T53" fmla="*/ 80 h 142"/>
              <a:gd name="T54" fmla="*/ 33 w 160"/>
              <a:gd name="T55" fmla="*/ 60 h 142"/>
              <a:gd name="T56" fmla="*/ 31 w 160"/>
              <a:gd name="T57" fmla="*/ 39 h 142"/>
              <a:gd name="T58" fmla="*/ 47 w 160"/>
              <a:gd name="T59" fmla="*/ 27 h 142"/>
              <a:gd name="T60" fmla="*/ 59 w 160"/>
              <a:gd name="T61" fmla="*/ 57 h 142"/>
              <a:gd name="T62" fmla="*/ 56 w 160"/>
              <a:gd name="T63" fmla="*/ 63 h 142"/>
              <a:gd name="T64" fmla="*/ 59 w 160"/>
              <a:gd name="T65" fmla="*/ 80 h 142"/>
              <a:gd name="T66" fmla="*/ 62 w 160"/>
              <a:gd name="T67" fmla="*/ 65 h 142"/>
              <a:gd name="T68" fmla="*/ 66 w 160"/>
              <a:gd name="T69" fmla="*/ 39 h 142"/>
              <a:gd name="T70" fmla="*/ 112 w 160"/>
              <a:gd name="T71" fmla="*/ 74 h 142"/>
              <a:gd name="T72" fmla="*/ 105 w 160"/>
              <a:gd name="T73" fmla="*/ 81 h 142"/>
              <a:gd name="T74" fmla="*/ 103 w 160"/>
              <a:gd name="T75" fmla="*/ 80 h 142"/>
              <a:gd name="T76" fmla="*/ 98 w 160"/>
              <a:gd name="T77" fmla="*/ 74 h 142"/>
              <a:gd name="T78" fmla="*/ 98 w 160"/>
              <a:gd name="T79" fmla="*/ 84 h 142"/>
              <a:gd name="T80" fmla="*/ 97 w 160"/>
              <a:gd name="T81" fmla="*/ 135 h 142"/>
              <a:gd name="T82" fmla="*/ 106 w 160"/>
              <a:gd name="T83" fmla="*/ 142 h 142"/>
              <a:gd name="T84" fmla="*/ 115 w 160"/>
              <a:gd name="T85" fmla="*/ 135 h 142"/>
              <a:gd name="T86" fmla="*/ 114 w 160"/>
              <a:gd name="T87" fmla="*/ 84 h 142"/>
              <a:gd name="T88" fmla="*/ 112 w 160"/>
              <a:gd name="T89" fmla="*/ 74 h 142"/>
              <a:gd name="T90" fmla="*/ 102 w 160"/>
              <a:gd name="T91" fmla="*/ 131 h 142"/>
              <a:gd name="T92" fmla="*/ 105 w 160"/>
              <a:gd name="T93" fmla="*/ 88 h 142"/>
              <a:gd name="T94" fmla="*/ 109 w 160"/>
              <a:gd name="T95" fmla="*/ 13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42">
                <a:moveTo>
                  <a:pt x="56" y="89"/>
                </a:moveTo>
                <a:cubicBezTo>
                  <a:pt x="53" y="92"/>
                  <a:pt x="51" y="96"/>
                  <a:pt x="51" y="100"/>
                </a:cubicBezTo>
                <a:cubicBezTo>
                  <a:pt x="51" y="114"/>
                  <a:pt x="51" y="114"/>
                  <a:pt x="51" y="114"/>
                </a:cubicBezTo>
                <a:cubicBezTo>
                  <a:pt x="51" y="116"/>
                  <a:pt x="52" y="117"/>
                  <a:pt x="54" y="117"/>
                </a:cubicBezTo>
                <a:cubicBezTo>
                  <a:pt x="56" y="117"/>
                  <a:pt x="57" y="116"/>
                  <a:pt x="57" y="114"/>
                </a:cubicBezTo>
                <a:cubicBezTo>
                  <a:pt x="57" y="100"/>
                  <a:pt x="57" y="100"/>
                  <a:pt x="57" y="100"/>
                </a:cubicBezTo>
                <a:cubicBezTo>
                  <a:pt x="57" y="98"/>
                  <a:pt x="58" y="96"/>
                  <a:pt x="60" y="94"/>
                </a:cubicBezTo>
                <a:cubicBezTo>
                  <a:pt x="73" y="84"/>
                  <a:pt x="87" y="77"/>
                  <a:pt x="89" y="75"/>
                </a:cubicBezTo>
                <a:cubicBezTo>
                  <a:pt x="91" y="75"/>
                  <a:pt x="92" y="73"/>
                  <a:pt x="92" y="72"/>
                </a:cubicBezTo>
                <a:cubicBezTo>
                  <a:pt x="92" y="51"/>
                  <a:pt x="92" y="51"/>
                  <a:pt x="92" y="51"/>
                </a:cubicBezTo>
                <a:cubicBezTo>
                  <a:pt x="92" y="50"/>
                  <a:pt x="91" y="49"/>
                  <a:pt x="90" y="49"/>
                </a:cubicBezTo>
                <a:cubicBezTo>
                  <a:pt x="88" y="48"/>
                  <a:pt x="87" y="46"/>
                  <a:pt x="87" y="43"/>
                </a:cubicBezTo>
                <a:cubicBezTo>
                  <a:pt x="87" y="22"/>
                  <a:pt x="87" y="22"/>
                  <a:pt x="87" y="22"/>
                </a:cubicBezTo>
                <a:cubicBezTo>
                  <a:pt x="87" y="14"/>
                  <a:pt x="94" y="7"/>
                  <a:pt x="103" y="7"/>
                </a:cubicBezTo>
                <a:cubicBezTo>
                  <a:pt x="108" y="7"/>
                  <a:pt x="108" y="7"/>
                  <a:pt x="108" y="7"/>
                </a:cubicBezTo>
                <a:cubicBezTo>
                  <a:pt x="116" y="7"/>
                  <a:pt x="123" y="14"/>
                  <a:pt x="123" y="22"/>
                </a:cubicBezTo>
                <a:cubicBezTo>
                  <a:pt x="123" y="43"/>
                  <a:pt x="123" y="43"/>
                  <a:pt x="123" y="43"/>
                </a:cubicBezTo>
                <a:cubicBezTo>
                  <a:pt x="123" y="46"/>
                  <a:pt x="122" y="48"/>
                  <a:pt x="121" y="49"/>
                </a:cubicBezTo>
                <a:cubicBezTo>
                  <a:pt x="120" y="49"/>
                  <a:pt x="119" y="50"/>
                  <a:pt x="119" y="51"/>
                </a:cubicBezTo>
                <a:cubicBezTo>
                  <a:pt x="119" y="72"/>
                  <a:pt x="119" y="72"/>
                  <a:pt x="119" y="72"/>
                </a:cubicBezTo>
                <a:cubicBezTo>
                  <a:pt x="119" y="73"/>
                  <a:pt x="120" y="75"/>
                  <a:pt x="122" y="75"/>
                </a:cubicBezTo>
                <a:cubicBezTo>
                  <a:pt x="124" y="77"/>
                  <a:pt x="138" y="84"/>
                  <a:pt x="151" y="94"/>
                </a:cubicBezTo>
                <a:cubicBezTo>
                  <a:pt x="153" y="96"/>
                  <a:pt x="154" y="98"/>
                  <a:pt x="154" y="100"/>
                </a:cubicBezTo>
                <a:cubicBezTo>
                  <a:pt x="154" y="114"/>
                  <a:pt x="154" y="114"/>
                  <a:pt x="154" y="114"/>
                </a:cubicBezTo>
                <a:cubicBezTo>
                  <a:pt x="154" y="116"/>
                  <a:pt x="155" y="117"/>
                  <a:pt x="157" y="117"/>
                </a:cubicBezTo>
                <a:cubicBezTo>
                  <a:pt x="159" y="117"/>
                  <a:pt x="160" y="116"/>
                  <a:pt x="160" y="114"/>
                </a:cubicBezTo>
                <a:cubicBezTo>
                  <a:pt x="160" y="100"/>
                  <a:pt x="160" y="100"/>
                  <a:pt x="160" y="100"/>
                </a:cubicBezTo>
                <a:cubicBezTo>
                  <a:pt x="160" y="96"/>
                  <a:pt x="158" y="92"/>
                  <a:pt x="155" y="89"/>
                </a:cubicBezTo>
                <a:cubicBezTo>
                  <a:pt x="143" y="80"/>
                  <a:pt x="130" y="73"/>
                  <a:pt x="126" y="70"/>
                </a:cubicBezTo>
                <a:cubicBezTo>
                  <a:pt x="126" y="53"/>
                  <a:pt x="126" y="53"/>
                  <a:pt x="126" y="53"/>
                </a:cubicBezTo>
                <a:cubicBezTo>
                  <a:pt x="128" y="50"/>
                  <a:pt x="130" y="47"/>
                  <a:pt x="130" y="43"/>
                </a:cubicBezTo>
                <a:cubicBezTo>
                  <a:pt x="130" y="22"/>
                  <a:pt x="130" y="22"/>
                  <a:pt x="130" y="22"/>
                </a:cubicBezTo>
                <a:cubicBezTo>
                  <a:pt x="130" y="10"/>
                  <a:pt x="120" y="0"/>
                  <a:pt x="108" y="0"/>
                </a:cubicBezTo>
                <a:cubicBezTo>
                  <a:pt x="103" y="0"/>
                  <a:pt x="103" y="0"/>
                  <a:pt x="103" y="0"/>
                </a:cubicBezTo>
                <a:cubicBezTo>
                  <a:pt x="91" y="0"/>
                  <a:pt x="81" y="10"/>
                  <a:pt x="81" y="22"/>
                </a:cubicBezTo>
                <a:cubicBezTo>
                  <a:pt x="81" y="43"/>
                  <a:pt x="81" y="43"/>
                  <a:pt x="81" y="43"/>
                </a:cubicBezTo>
                <a:cubicBezTo>
                  <a:pt x="81" y="47"/>
                  <a:pt x="82" y="50"/>
                  <a:pt x="85" y="53"/>
                </a:cubicBezTo>
                <a:cubicBezTo>
                  <a:pt x="85" y="70"/>
                  <a:pt x="85" y="70"/>
                  <a:pt x="85" y="70"/>
                </a:cubicBezTo>
                <a:cubicBezTo>
                  <a:pt x="80" y="73"/>
                  <a:pt x="68" y="80"/>
                  <a:pt x="56" y="89"/>
                </a:cubicBezTo>
                <a:close/>
                <a:moveTo>
                  <a:pt x="47" y="21"/>
                </a:moveTo>
                <a:cubicBezTo>
                  <a:pt x="43" y="21"/>
                  <a:pt x="43" y="21"/>
                  <a:pt x="43" y="21"/>
                </a:cubicBezTo>
                <a:cubicBezTo>
                  <a:pt x="33" y="21"/>
                  <a:pt x="24" y="29"/>
                  <a:pt x="24" y="39"/>
                </a:cubicBezTo>
                <a:cubicBezTo>
                  <a:pt x="24" y="57"/>
                  <a:pt x="24" y="57"/>
                  <a:pt x="24" y="57"/>
                </a:cubicBezTo>
                <a:cubicBezTo>
                  <a:pt x="24" y="60"/>
                  <a:pt x="26" y="63"/>
                  <a:pt x="28" y="65"/>
                </a:cubicBezTo>
                <a:cubicBezTo>
                  <a:pt x="28" y="78"/>
                  <a:pt x="28" y="78"/>
                  <a:pt x="28" y="78"/>
                </a:cubicBezTo>
                <a:cubicBezTo>
                  <a:pt x="24" y="80"/>
                  <a:pt x="14" y="86"/>
                  <a:pt x="4" y="94"/>
                </a:cubicBezTo>
                <a:cubicBezTo>
                  <a:pt x="2" y="96"/>
                  <a:pt x="0" y="99"/>
                  <a:pt x="0" y="102"/>
                </a:cubicBezTo>
                <a:cubicBezTo>
                  <a:pt x="0" y="114"/>
                  <a:pt x="0" y="114"/>
                  <a:pt x="0" y="114"/>
                </a:cubicBezTo>
                <a:cubicBezTo>
                  <a:pt x="0" y="116"/>
                  <a:pt x="1" y="117"/>
                  <a:pt x="3" y="117"/>
                </a:cubicBezTo>
                <a:cubicBezTo>
                  <a:pt x="5" y="117"/>
                  <a:pt x="6" y="116"/>
                  <a:pt x="6" y="114"/>
                </a:cubicBezTo>
                <a:cubicBezTo>
                  <a:pt x="6" y="102"/>
                  <a:pt x="6" y="102"/>
                  <a:pt x="6" y="102"/>
                </a:cubicBezTo>
                <a:cubicBezTo>
                  <a:pt x="6" y="101"/>
                  <a:pt x="7" y="99"/>
                  <a:pt x="8" y="99"/>
                </a:cubicBezTo>
                <a:cubicBezTo>
                  <a:pt x="19" y="90"/>
                  <a:pt x="30" y="84"/>
                  <a:pt x="32" y="83"/>
                </a:cubicBezTo>
                <a:cubicBezTo>
                  <a:pt x="34" y="83"/>
                  <a:pt x="34" y="81"/>
                  <a:pt x="34" y="80"/>
                </a:cubicBezTo>
                <a:cubicBezTo>
                  <a:pt x="34" y="63"/>
                  <a:pt x="34" y="63"/>
                  <a:pt x="34" y="63"/>
                </a:cubicBezTo>
                <a:cubicBezTo>
                  <a:pt x="34" y="62"/>
                  <a:pt x="34" y="61"/>
                  <a:pt x="33" y="60"/>
                </a:cubicBezTo>
                <a:cubicBezTo>
                  <a:pt x="32" y="59"/>
                  <a:pt x="31" y="58"/>
                  <a:pt x="31" y="57"/>
                </a:cubicBezTo>
                <a:cubicBezTo>
                  <a:pt x="31" y="39"/>
                  <a:pt x="31" y="39"/>
                  <a:pt x="31" y="39"/>
                </a:cubicBezTo>
                <a:cubicBezTo>
                  <a:pt x="31" y="33"/>
                  <a:pt x="37" y="27"/>
                  <a:pt x="43" y="27"/>
                </a:cubicBezTo>
                <a:cubicBezTo>
                  <a:pt x="47" y="27"/>
                  <a:pt x="47" y="27"/>
                  <a:pt x="47" y="27"/>
                </a:cubicBezTo>
                <a:cubicBezTo>
                  <a:pt x="54" y="27"/>
                  <a:pt x="59" y="33"/>
                  <a:pt x="59" y="39"/>
                </a:cubicBezTo>
                <a:cubicBezTo>
                  <a:pt x="59" y="57"/>
                  <a:pt x="59" y="57"/>
                  <a:pt x="59" y="57"/>
                </a:cubicBezTo>
                <a:cubicBezTo>
                  <a:pt x="59" y="58"/>
                  <a:pt x="58" y="59"/>
                  <a:pt x="57" y="60"/>
                </a:cubicBezTo>
                <a:cubicBezTo>
                  <a:pt x="56" y="61"/>
                  <a:pt x="56" y="62"/>
                  <a:pt x="56" y="63"/>
                </a:cubicBezTo>
                <a:cubicBezTo>
                  <a:pt x="56" y="77"/>
                  <a:pt x="56" y="77"/>
                  <a:pt x="56" y="77"/>
                </a:cubicBezTo>
                <a:cubicBezTo>
                  <a:pt x="56" y="78"/>
                  <a:pt x="57" y="80"/>
                  <a:pt x="59" y="80"/>
                </a:cubicBezTo>
                <a:cubicBezTo>
                  <a:pt x="61" y="80"/>
                  <a:pt x="62" y="78"/>
                  <a:pt x="62" y="77"/>
                </a:cubicBezTo>
                <a:cubicBezTo>
                  <a:pt x="62" y="65"/>
                  <a:pt x="62" y="65"/>
                  <a:pt x="62" y="65"/>
                </a:cubicBezTo>
                <a:cubicBezTo>
                  <a:pt x="64" y="63"/>
                  <a:pt x="66" y="60"/>
                  <a:pt x="66" y="57"/>
                </a:cubicBezTo>
                <a:cubicBezTo>
                  <a:pt x="66" y="39"/>
                  <a:pt x="66" y="39"/>
                  <a:pt x="66" y="39"/>
                </a:cubicBezTo>
                <a:cubicBezTo>
                  <a:pt x="66" y="29"/>
                  <a:pt x="57" y="21"/>
                  <a:pt x="47" y="21"/>
                </a:cubicBezTo>
                <a:close/>
                <a:moveTo>
                  <a:pt x="112" y="74"/>
                </a:moveTo>
                <a:cubicBezTo>
                  <a:pt x="111" y="74"/>
                  <a:pt x="109" y="76"/>
                  <a:pt x="109" y="78"/>
                </a:cubicBezTo>
                <a:cubicBezTo>
                  <a:pt x="109" y="80"/>
                  <a:pt x="107" y="81"/>
                  <a:pt x="105" y="81"/>
                </a:cubicBezTo>
                <a:cubicBezTo>
                  <a:pt x="105" y="81"/>
                  <a:pt x="104" y="81"/>
                  <a:pt x="103" y="81"/>
                </a:cubicBezTo>
                <a:cubicBezTo>
                  <a:pt x="103" y="81"/>
                  <a:pt x="103" y="80"/>
                  <a:pt x="103" y="80"/>
                </a:cubicBezTo>
                <a:cubicBezTo>
                  <a:pt x="102" y="80"/>
                  <a:pt x="102" y="79"/>
                  <a:pt x="102" y="78"/>
                </a:cubicBezTo>
                <a:cubicBezTo>
                  <a:pt x="102" y="76"/>
                  <a:pt x="100" y="74"/>
                  <a:pt x="98" y="74"/>
                </a:cubicBezTo>
                <a:cubicBezTo>
                  <a:pt x="97" y="74"/>
                  <a:pt x="95" y="76"/>
                  <a:pt x="95" y="78"/>
                </a:cubicBezTo>
                <a:cubicBezTo>
                  <a:pt x="95" y="80"/>
                  <a:pt x="96" y="82"/>
                  <a:pt x="98" y="84"/>
                </a:cubicBezTo>
                <a:cubicBezTo>
                  <a:pt x="96" y="133"/>
                  <a:pt x="96" y="133"/>
                  <a:pt x="96" y="133"/>
                </a:cubicBezTo>
                <a:cubicBezTo>
                  <a:pt x="96" y="133"/>
                  <a:pt x="96" y="134"/>
                  <a:pt x="97" y="135"/>
                </a:cubicBezTo>
                <a:cubicBezTo>
                  <a:pt x="103" y="141"/>
                  <a:pt x="103" y="141"/>
                  <a:pt x="103" y="141"/>
                </a:cubicBezTo>
                <a:cubicBezTo>
                  <a:pt x="104" y="142"/>
                  <a:pt x="105" y="142"/>
                  <a:pt x="106" y="142"/>
                </a:cubicBezTo>
                <a:cubicBezTo>
                  <a:pt x="106" y="142"/>
                  <a:pt x="107" y="142"/>
                  <a:pt x="108" y="141"/>
                </a:cubicBezTo>
                <a:cubicBezTo>
                  <a:pt x="115" y="135"/>
                  <a:pt x="115" y="135"/>
                  <a:pt x="115" y="135"/>
                </a:cubicBezTo>
                <a:cubicBezTo>
                  <a:pt x="115" y="135"/>
                  <a:pt x="116" y="134"/>
                  <a:pt x="116" y="133"/>
                </a:cubicBezTo>
                <a:cubicBezTo>
                  <a:pt x="114" y="84"/>
                  <a:pt x="114" y="84"/>
                  <a:pt x="114" y="84"/>
                </a:cubicBezTo>
                <a:cubicBezTo>
                  <a:pt x="115" y="82"/>
                  <a:pt x="116" y="80"/>
                  <a:pt x="116" y="78"/>
                </a:cubicBezTo>
                <a:cubicBezTo>
                  <a:pt x="116" y="76"/>
                  <a:pt x="114" y="74"/>
                  <a:pt x="112" y="74"/>
                </a:cubicBezTo>
                <a:close/>
                <a:moveTo>
                  <a:pt x="106" y="134"/>
                </a:moveTo>
                <a:cubicBezTo>
                  <a:pt x="102" y="131"/>
                  <a:pt x="102" y="131"/>
                  <a:pt x="102" y="131"/>
                </a:cubicBezTo>
                <a:cubicBezTo>
                  <a:pt x="104" y="88"/>
                  <a:pt x="104" y="88"/>
                  <a:pt x="104" y="88"/>
                </a:cubicBezTo>
                <a:cubicBezTo>
                  <a:pt x="104" y="88"/>
                  <a:pt x="105" y="88"/>
                  <a:pt x="105" y="88"/>
                </a:cubicBezTo>
                <a:cubicBezTo>
                  <a:pt x="106" y="88"/>
                  <a:pt x="107" y="88"/>
                  <a:pt x="107" y="88"/>
                </a:cubicBezTo>
                <a:cubicBezTo>
                  <a:pt x="109" y="131"/>
                  <a:pt x="109" y="131"/>
                  <a:pt x="109" y="131"/>
                </a:cubicBezTo>
                <a:lnTo>
                  <a:pt x="106" y="13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E2C43005-6505-B34A-AB9A-8E4E4C15DC41}"/>
              </a:ext>
            </a:extLst>
          </p:cNvPr>
          <p:cNvSpPr>
            <a:spLocks noEditPoints="1"/>
          </p:cNvSpPr>
          <p:nvPr/>
        </p:nvSpPr>
        <p:spPr bwMode="auto">
          <a:xfrm>
            <a:off x="6069015" y="3055643"/>
            <a:ext cx="398463" cy="554038"/>
          </a:xfrm>
          <a:custGeom>
            <a:avLst/>
            <a:gdLst>
              <a:gd name="T0" fmla="*/ 116 w 116"/>
              <a:gd name="T1" fmla="*/ 57 h 160"/>
              <a:gd name="T2" fmla="*/ 61 w 116"/>
              <a:gd name="T3" fmla="*/ 0 h 160"/>
              <a:gd name="T4" fmla="*/ 29 w 116"/>
              <a:gd name="T5" fmla="*/ 17 h 160"/>
              <a:gd name="T6" fmla="*/ 11 w 116"/>
              <a:gd name="T7" fmla="*/ 39 h 160"/>
              <a:gd name="T8" fmla="*/ 24 w 116"/>
              <a:gd name="T9" fmla="*/ 86 h 160"/>
              <a:gd name="T10" fmla="*/ 89 w 116"/>
              <a:gd name="T11" fmla="*/ 86 h 160"/>
              <a:gd name="T12" fmla="*/ 24 w 116"/>
              <a:gd name="T13" fmla="*/ 80 h 160"/>
              <a:gd name="T14" fmla="*/ 16 w 116"/>
              <a:gd name="T15" fmla="*/ 43 h 160"/>
              <a:gd name="T16" fmla="*/ 17 w 116"/>
              <a:gd name="T17" fmla="*/ 35 h 160"/>
              <a:gd name="T18" fmla="*/ 33 w 116"/>
              <a:gd name="T19" fmla="*/ 24 h 160"/>
              <a:gd name="T20" fmla="*/ 61 w 116"/>
              <a:gd name="T21" fmla="*/ 6 h 160"/>
              <a:gd name="T22" fmla="*/ 91 w 116"/>
              <a:gd name="T23" fmla="*/ 34 h 160"/>
              <a:gd name="T24" fmla="*/ 89 w 116"/>
              <a:gd name="T25" fmla="*/ 80 h 160"/>
              <a:gd name="T26" fmla="*/ 58 w 116"/>
              <a:gd name="T27" fmla="*/ 97 h 160"/>
              <a:gd name="T28" fmla="*/ 55 w 116"/>
              <a:gd name="T29" fmla="*/ 138 h 160"/>
              <a:gd name="T30" fmla="*/ 50 w 116"/>
              <a:gd name="T31" fmla="*/ 157 h 160"/>
              <a:gd name="T32" fmla="*/ 58 w 116"/>
              <a:gd name="T33" fmla="*/ 160 h 160"/>
              <a:gd name="T34" fmla="*/ 69 w 116"/>
              <a:gd name="T35" fmla="*/ 149 h 160"/>
              <a:gd name="T36" fmla="*/ 61 w 116"/>
              <a:gd name="T37" fmla="*/ 138 h 160"/>
              <a:gd name="T38" fmla="*/ 58 w 116"/>
              <a:gd name="T39" fmla="*/ 97 h 160"/>
              <a:gd name="T40" fmla="*/ 63 w 116"/>
              <a:gd name="T41" fmla="*/ 149 h 160"/>
              <a:gd name="T42" fmla="*/ 58 w 116"/>
              <a:gd name="T43" fmla="*/ 154 h 160"/>
              <a:gd name="T44" fmla="*/ 53 w 116"/>
              <a:gd name="T45" fmla="*/ 149 h 160"/>
              <a:gd name="T46" fmla="*/ 58 w 116"/>
              <a:gd name="T47" fmla="*/ 144 h 160"/>
              <a:gd name="T48" fmla="*/ 37 w 116"/>
              <a:gd name="T49" fmla="*/ 100 h 160"/>
              <a:gd name="T50" fmla="*/ 32 w 116"/>
              <a:gd name="T51" fmla="*/ 124 h 160"/>
              <a:gd name="T52" fmla="*/ 11 w 116"/>
              <a:gd name="T53" fmla="*/ 116 h 160"/>
              <a:gd name="T54" fmla="*/ 11 w 116"/>
              <a:gd name="T55" fmla="*/ 138 h 160"/>
              <a:gd name="T56" fmla="*/ 32 w 116"/>
              <a:gd name="T57" fmla="*/ 131 h 160"/>
              <a:gd name="T58" fmla="*/ 44 w 116"/>
              <a:gd name="T59" fmla="*/ 100 h 160"/>
              <a:gd name="T60" fmla="*/ 37 w 116"/>
              <a:gd name="T61" fmla="*/ 100 h 160"/>
              <a:gd name="T62" fmla="*/ 7 w 116"/>
              <a:gd name="T63" fmla="*/ 127 h 160"/>
              <a:gd name="T64" fmla="*/ 16 w 116"/>
              <a:gd name="T65" fmla="*/ 127 h 160"/>
              <a:gd name="T66" fmla="*/ 84 w 116"/>
              <a:gd name="T67" fmla="*/ 131 h 160"/>
              <a:gd name="T68" fmla="*/ 105 w 116"/>
              <a:gd name="T69" fmla="*/ 139 h 160"/>
              <a:gd name="T70" fmla="*/ 105 w 116"/>
              <a:gd name="T71" fmla="*/ 116 h 160"/>
              <a:gd name="T72" fmla="*/ 84 w 116"/>
              <a:gd name="T73" fmla="*/ 124 h 160"/>
              <a:gd name="T74" fmla="*/ 79 w 116"/>
              <a:gd name="T75" fmla="*/ 100 h 160"/>
              <a:gd name="T76" fmla="*/ 72 w 116"/>
              <a:gd name="T77" fmla="*/ 100 h 160"/>
              <a:gd name="T78" fmla="*/ 84 w 116"/>
              <a:gd name="T79" fmla="*/ 131 h 160"/>
              <a:gd name="T80" fmla="*/ 109 w 116"/>
              <a:gd name="T81" fmla="*/ 127 h 160"/>
              <a:gd name="T82" fmla="*/ 100 w 116"/>
              <a:gd name="T83" fmla="*/ 12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6" h="160">
                <a:moveTo>
                  <a:pt x="89" y="86"/>
                </a:moveTo>
                <a:cubicBezTo>
                  <a:pt x="104" y="85"/>
                  <a:pt x="116" y="72"/>
                  <a:pt x="116" y="57"/>
                </a:cubicBezTo>
                <a:cubicBezTo>
                  <a:pt x="116" y="43"/>
                  <a:pt x="107" y="31"/>
                  <a:pt x="94" y="28"/>
                </a:cubicBezTo>
                <a:cubicBezTo>
                  <a:pt x="92" y="12"/>
                  <a:pt x="78" y="0"/>
                  <a:pt x="61" y="0"/>
                </a:cubicBezTo>
                <a:cubicBezTo>
                  <a:pt x="49" y="0"/>
                  <a:pt x="38" y="7"/>
                  <a:pt x="32" y="17"/>
                </a:cubicBezTo>
                <a:cubicBezTo>
                  <a:pt x="31" y="17"/>
                  <a:pt x="30" y="17"/>
                  <a:pt x="29" y="17"/>
                </a:cubicBezTo>
                <a:cubicBezTo>
                  <a:pt x="18" y="17"/>
                  <a:pt x="10" y="25"/>
                  <a:pt x="10" y="35"/>
                </a:cubicBezTo>
                <a:cubicBezTo>
                  <a:pt x="10" y="36"/>
                  <a:pt x="10" y="38"/>
                  <a:pt x="11" y="39"/>
                </a:cubicBezTo>
                <a:cubicBezTo>
                  <a:pt x="4" y="44"/>
                  <a:pt x="0" y="51"/>
                  <a:pt x="0" y="59"/>
                </a:cubicBezTo>
                <a:cubicBezTo>
                  <a:pt x="0" y="73"/>
                  <a:pt x="11" y="85"/>
                  <a:pt x="24" y="86"/>
                </a:cubicBezTo>
                <a:cubicBezTo>
                  <a:pt x="24" y="86"/>
                  <a:pt x="24" y="86"/>
                  <a:pt x="24" y="86"/>
                </a:cubicBezTo>
                <a:cubicBezTo>
                  <a:pt x="89" y="86"/>
                  <a:pt x="89" y="86"/>
                  <a:pt x="89" y="86"/>
                </a:cubicBezTo>
                <a:cubicBezTo>
                  <a:pt x="89" y="86"/>
                  <a:pt x="89" y="86"/>
                  <a:pt x="89" y="86"/>
                </a:cubicBezTo>
                <a:close/>
                <a:moveTo>
                  <a:pt x="24" y="80"/>
                </a:moveTo>
                <a:cubicBezTo>
                  <a:pt x="15" y="79"/>
                  <a:pt x="6" y="70"/>
                  <a:pt x="6" y="59"/>
                </a:cubicBezTo>
                <a:cubicBezTo>
                  <a:pt x="6" y="53"/>
                  <a:pt x="10" y="46"/>
                  <a:pt x="16" y="43"/>
                </a:cubicBezTo>
                <a:cubicBezTo>
                  <a:pt x="17" y="42"/>
                  <a:pt x="18" y="40"/>
                  <a:pt x="17" y="39"/>
                </a:cubicBezTo>
                <a:cubicBezTo>
                  <a:pt x="17" y="38"/>
                  <a:pt x="17" y="36"/>
                  <a:pt x="17" y="35"/>
                </a:cubicBezTo>
                <a:cubicBezTo>
                  <a:pt x="17" y="28"/>
                  <a:pt x="22" y="23"/>
                  <a:pt x="29" y="23"/>
                </a:cubicBezTo>
                <a:cubicBezTo>
                  <a:pt x="30" y="23"/>
                  <a:pt x="31" y="23"/>
                  <a:pt x="33" y="24"/>
                </a:cubicBezTo>
                <a:cubicBezTo>
                  <a:pt x="34" y="24"/>
                  <a:pt x="36" y="24"/>
                  <a:pt x="37" y="22"/>
                </a:cubicBezTo>
                <a:cubicBezTo>
                  <a:pt x="41" y="13"/>
                  <a:pt x="51" y="6"/>
                  <a:pt x="61" y="6"/>
                </a:cubicBezTo>
                <a:cubicBezTo>
                  <a:pt x="75" y="6"/>
                  <a:pt x="87" y="17"/>
                  <a:pt x="88" y="31"/>
                </a:cubicBezTo>
                <a:cubicBezTo>
                  <a:pt x="88" y="32"/>
                  <a:pt x="90" y="34"/>
                  <a:pt x="91" y="34"/>
                </a:cubicBezTo>
                <a:cubicBezTo>
                  <a:pt x="102" y="36"/>
                  <a:pt x="110" y="45"/>
                  <a:pt x="110" y="57"/>
                </a:cubicBezTo>
                <a:cubicBezTo>
                  <a:pt x="110" y="69"/>
                  <a:pt x="100" y="79"/>
                  <a:pt x="89" y="80"/>
                </a:cubicBezTo>
                <a:lnTo>
                  <a:pt x="24" y="80"/>
                </a:lnTo>
                <a:close/>
                <a:moveTo>
                  <a:pt x="58" y="97"/>
                </a:moveTo>
                <a:cubicBezTo>
                  <a:pt x="56" y="97"/>
                  <a:pt x="55" y="99"/>
                  <a:pt x="55" y="100"/>
                </a:cubicBezTo>
                <a:cubicBezTo>
                  <a:pt x="55" y="138"/>
                  <a:pt x="55" y="138"/>
                  <a:pt x="55" y="138"/>
                </a:cubicBezTo>
                <a:cubicBezTo>
                  <a:pt x="50" y="140"/>
                  <a:pt x="47" y="144"/>
                  <a:pt x="47" y="149"/>
                </a:cubicBezTo>
                <a:cubicBezTo>
                  <a:pt x="47" y="152"/>
                  <a:pt x="48" y="154"/>
                  <a:pt x="50" y="157"/>
                </a:cubicBezTo>
                <a:cubicBezTo>
                  <a:pt x="52" y="159"/>
                  <a:pt x="55" y="160"/>
                  <a:pt x="58" y="160"/>
                </a:cubicBezTo>
                <a:cubicBezTo>
                  <a:pt x="58" y="160"/>
                  <a:pt x="58" y="160"/>
                  <a:pt x="58" y="160"/>
                </a:cubicBezTo>
                <a:cubicBezTo>
                  <a:pt x="58" y="160"/>
                  <a:pt x="58" y="160"/>
                  <a:pt x="58" y="160"/>
                </a:cubicBezTo>
                <a:cubicBezTo>
                  <a:pt x="64" y="160"/>
                  <a:pt x="69" y="155"/>
                  <a:pt x="69" y="149"/>
                </a:cubicBezTo>
                <a:cubicBezTo>
                  <a:pt x="69" y="146"/>
                  <a:pt x="68" y="143"/>
                  <a:pt x="66" y="141"/>
                </a:cubicBezTo>
                <a:cubicBezTo>
                  <a:pt x="65" y="140"/>
                  <a:pt x="63" y="139"/>
                  <a:pt x="61" y="138"/>
                </a:cubicBezTo>
                <a:cubicBezTo>
                  <a:pt x="61" y="100"/>
                  <a:pt x="61" y="100"/>
                  <a:pt x="61" y="100"/>
                </a:cubicBezTo>
                <a:cubicBezTo>
                  <a:pt x="61" y="99"/>
                  <a:pt x="60" y="97"/>
                  <a:pt x="58" y="97"/>
                </a:cubicBezTo>
                <a:close/>
                <a:moveTo>
                  <a:pt x="61" y="146"/>
                </a:moveTo>
                <a:cubicBezTo>
                  <a:pt x="62" y="147"/>
                  <a:pt x="63" y="148"/>
                  <a:pt x="63" y="149"/>
                </a:cubicBezTo>
                <a:cubicBezTo>
                  <a:pt x="63" y="151"/>
                  <a:pt x="61" y="154"/>
                  <a:pt x="58" y="154"/>
                </a:cubicBezTo>
                <a:cubicBezTo>
                  <a:pt x="58" y="154"/>
                  <a:pt x="58" y="154"/>
                  <a:pt x="58" y="154"/>
                </a:cubicBezTo>
                <a:cubicBezTo>
                  <a:pt x="57" y="154"/>
                  <a:pt x="56" y="153"/>
                  <a:pt x="55" y="152"/>
                </a:cubicBezTo>
                <a:cubicBezTo>
                  <a:pt x="54" y="151"/>
                  <a:pt x="53" y="150"/>
                  <a:pt x="53" y="149"/>
                </a:cubicBezTo>
                <a:cubicBezTo>
                  <a:pt x="53" y="146"/>
                  <a:pt x="56" y="144"/>
                  <a:pt x="58" y="144"/>
                </a:cubicBezTo>
                <a:cubicBezTo>
                  <a:pt x="58" y="144"/>
                  <a:pt x="58" y="144"/>
                  <a:pt x="58" y="144"/>
                </a:cubicBezTo>
                <a:cubicBezTo>
                  <a:pt x="59" y="144"/>
                  <a:pt x="61" y="145"/>
                  <a:pt x="61" y="146"/>
                </a:cubicBezTo>
                <a:close/>
                <a:moveTo>
                  <a:pt x="37" y="100"/>
                </a:moveTo>
                <a:cubicBezTo>
                  <a:pt x="37" y="118"/>
                  <a:pt x="37" y="118"/>
                  <a:pt x="37" y="118"/>
                </a:cubicBezTo>
                <a:cubicBezTo>
                  <a:pt x="37" y="122"/>
                  <a:pt x="35" y="124"/>
                  <a:pt x="32" y="124"/>
                </a:cubicBezTo>
                <a:cubicBezTo>
                  <a:pt x="22" y="124"/>
                  <a:pt x="22" y="124"/>
                  <a:pt x="22" y="124"/>
                </a:cubicBezTo>
                <a:cubicBezTo>
                  <a:pt x="21" y="120"/>
                  <a:pt x="16" y="116"/>
                  <a:pt x="11" y="116"/>
                </a:cubicBezTo>
                <a:cubicBezTo>
                  <a:pt x="5" y="116"/>
                  <a:pt x="0" y="121"/>
                  <a:pt x="0" y="127"/>
                </a:cubicBezTo>
                <a:cubicBezTo>
                  <a:pt x="0" y="133"/>
                  <a:pt x="5" y="138"/>
                  <a:pt x="11" y="138"/>
                </a:cubicBezTo>
                <a:cubicBezTo>
                  <a:pt x="16" y="138"/>
                  <a:pt x="21" y="135"/>
                  <a:pt x="22" y="131"/>
                </a:cubicBezTo>
                <a:cubicBezTo>
                  <a:pt x="32" y="131"/>
                  <a:pt x="32" y="131"/>
                  <a:pt x="32" y="131"/>
                </a:cubicBezTo>
                <a:cubicBezTo>
                  <a:pt x="38" y="131"/>
                  <a:pt x="44" y="125"/>
                  <a:pt x="44" y="118"/>
                </a:cubicBezTo>
                <a:cubicBezTo>
                  <a:pt x="44" y="100"/>
                  <a:pt x="44" y="100"/>
                  <a:pt x="44" y="100"/>
                </a:cubicBezTo>
                <a:cubicBezTo>
                  <a:pt x="44" y="99"/>
                  <a:pt x="42" y="97"/>
                  <a:pt x="40" y="97"/>
                </a:cubicBezTo>
                <a:cubicBezTo>
                  <a:pt x="39" y="97"/>
                  <a:pt x="37" y="99"/>
                  <a:pt x="37" y="100"/>
                </a:cubicBezTo>
                <a:close/>
                <a:moveTo>
                  <a:pt x="11" y="132"/>
                </a:moveTo>
                <a:cubicBezTo>
                  <a:pt x="9" y="132"/>
                  <a:pt x="7" y="130"/>
                  <a:pt x="7" y="127"/>
                </a:cubicBezTo>
                <a:cubicBezTo>
                  <a:pt x="7" y="125"/>
                  <a:pt x="9" y="123"/>
                  <a:pt x="11" y="123"/>
                </a:cubicBezTo>
                <a:cubicBezTo>
                  <a:pt x="14" y="123"/>
                  <a:pt x="16" y="125"/>
                  <a:pt x="16" y="127"/>
                </a:cubicBezTo>
                <a:cubicBezTo>
                  <a:pt x="16" y="130"/>
                  <a:pt x="14" y="132"/>
                  <a:pt x="11" y="132"/>
                </a:cubicBezTo>
                <a:close/>
                <a:moveTo>
                  <a:pt x="84" y="131"/>
                </a:moveTo>
                <a:cubicBezTo>
                  <a:pt x="94" y="131"/>
                  <a:pt x="94" y="131"/>
                  <a:pt x="94" y="131"/>
                </a:cubicBezTo>
                <a:cubicBezTo>
                  <a:pt x="95" y="135"/>
                  <a:pt x="100" y="139"/>
                  <a:pt x="105" y="139"/>
                </a:cubicBezTo>
                <a:cubicBezTo>
                  <a:pt x="111" y="139"/>
                  <a:pt x="116" y="134"/>
                  <a:pt x="116" y="127"/>
                </a:cubicBezTo>
                <a:cubicBezTo>
                  <a:pt x="116" y="121"/>
                  <a:pt x="111" y="116"/>
                  <a:pt x="105" y="116"/>
                </a:cubicBezTo>
                <a:cubicBezTo>
                  <a:pt x="100" y="116"/>
                  <a:pt x="95" y="120"/>
                  <a:pt x="94" y="124"/>
                </a:cubicBezTo>
                <a:cubicBezTo>
                  <a:pt x="84" y="124"/>
                  <a:pt x="84" y="124"/>
                  <a:pt x="84" y="124"/>
                </a:cubicBezTo>
                <a:cubicBezTo>
                  <a:pt x="81" y="124"/>
                  <a:pt x="79" y="122"/>
                  <a:pt x="79" y="118"/>
                </a:cubicBezTo>
                <a:cubicBezTo>
                  <a:pt x="79" y="100"/>
                  <a:pt x="79" y="100"/>
                  <a:pt x="79" y="100"/>
                </a:cubicBezTo>
                <a:cubicBezTo>
                  <a:pt x="79" y="99"/>
                  <a:pt x="77" y="97"/>
                  <a:pt x="76" y="97"/>
                </a:cubicBezTo>
                <a:cubicBezTo>
                  <a:pt x="74" y="97"/>
                  <a:pt x="72" y="99"/>
                  <a:pt x="72" y="100"/>
                </a:cubicBezTo>
                <a:cubicBezTo>
                  <a:pt x="72" y="118"/>
                  <a:pt x="72" y="118"/>
                  <a:pt x="72" y="118"/>
                </a:cubicBezTo>
                <a:cubicBezTo>
                  <a:pt x="72" y="125"/>
                  <a:pt x="78" y="131"/>
                  <a:pt x="84" y="131"/>
                </a:cubicBezTo>
                <a:close/>
                <a:moveTo>
                  <a:pt x="105" y="123"/>
                </a:moveTo>
                <a:cubicBezTo>
                  <a:pt x="107" y="123"/>
                  <a:pt x="109" y="125"/>
                  <a:pt x="109" y="127"/>
                </a:cubicBezTo>
                <a:cubicBezTo>
                  <a:pt x="109" y="130"/>
                  <a:pt x="107" y="132"/>
                  <a:pt x="105" y="132"/>
                </a:cubicBezTo>
                <a:cubicBezTo>
                  <a:pt x="102" y="132"/>
                  <a:pt x="100" y="130"/>
                  <a:pt x="100" y="127"/>
                </a:cubicBezTo>
                <a:cubicBezTo>
                  <a:pt x="100" y="125"/>
                  <a:pt x="102" y="123"/>
                  <a:pt x="105" y="12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itle 29">
            <a:extLst>
              <a:ext uri="{FF2B5EF4-FFF2-40B4-BE49-F238E27FC236}">
                <a16:creationId xmlns:a16="http://schemas.microsoft.com/office/drawing/2014/main" id="{F525017E-F006-8549-A4D9-D42D400CC458}"/>
              </a:ext>
            </a:extLst>
          </p:cNvPr>
          <p:cNvSpPr>
            <a:spLocks noGrp="1"/>
          </p:cNvSpPr>
          <p:nvPr>
            <p:ph type="title"/>
          </p:nvPr>
        </p:nvSpPr>
        <p:spPr>
          <a:xfrm>
            <a:off x="1541559" y="-118458"/>
            <a:ext cx="9107896" cy="1647411"/>
          </a:xfrm>
        </p:spPr>
        <p:txBody>
          <a:bodyPr/>
          <a:lstStyle/>
          <a:p>
            <a:r>
              <a:rPr lang="en-US" sz="9600" dirty="0">
                <a:solidFill>
                  <a:schemeClr val="accent5">
                    <a:lumMod val="50000"/>
                  </a:schemeClr>
                </a:solidFill>
              </a:rPr>
              <a:t>DATA SCIENCE JOB</a:t>
            </a:r>
          </a:p>
        </p:txBody>
      </p:sp>
    </p:spTree>
    <p:extLst>
      <p:ext uri="{BB962C8B-B14F-4D97-AF65-F5344CB8AC3E}">
        <p14:creationId xmlns:p14="http://schemas.microsoft.com/office/powerpoint/2010/main" val="305160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1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20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par>
                                <p:cTn id="17" presetID="22" presetClass="entr" presetSubtype="8"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6" presetClass="emph" presetSubtype="0" accel="50000" decel="50000" autoRev="1" fill="hold" grpId="1" nodeType="withEffect">
                                  <p:stCondLst>
                                    <p:cond delay="500"/>
                                  </p:stCondLst>
                                  <p:childTnLst>
                                    <p:animScale>
                                      <p:cBhvr>
                                        <p:cTn id="21" dur="500" fill="hold"/>
                                        <p:tgtEl>
                                          <p:spTgt spid="6"/>
                                        </p:tgtEl>
                                      </p:cBhvr>
                                      <p:by x="110000" y="110000"/>
                                    </p:animScale>
                                  </p:childTnLst>
                                </p:cTn>
                              </p:par>
                              <p:par>
                                <p:cTn id="22" presetID="22" presetClass="entr" presetSubtype="8" fill="hold" grpId="0" nodeType="withEffect">
                                  <p:stCondLst>
                                    <p:cond delay="130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par>
                                <p:cTn id="25" presetID="6" presetClass="emph" presetSubtype="0" accel="50000" decel="50000" autoRev="1" fill="hold" grpId="1" nodeType="withEffect">
                                  <p:stCondLst>
                                    <p:cond delay="1300"/>
                                  </p:stCondLst>
                                  <p:childTnLst>
                                    <p:animScale>
                                      <p:cBhvr>
                                        <p:cTn id="26" dur="500" fill="hold"/>
                                        <p:tgtEl>
                                          <p:spTgt spid="10"/>
                                        </p:tgtEl>
                                      </p:cBhvr>
                                      <p:by x="110000" y="110000"/>
                                    </p:animScale>
                                  </p:childTnLst>
                                </p:cTn>
                              </p:par>
                              <p:par>
                                <p:cTn id="27" presetID="22" presetClass="entr" presetSubtype="8" fill="hold" grpId="0" nodeType="withEffect">
                                  <p:stCondLst>
                                    <p:cond delay="180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6" presetClass="emph" presetSubtype="0" accel="50000" decel="50000" autoRev="1" fill="hold" grpId="1" nodeType="withEffect">
                                  <p:stCondLst>
                                    <p:cond delay="1800"/>
                                  </p:stCondLst>
                                  <p:childTnLst>
                                    <p:animScale>
                                      <p:cBhvr>
                                        <p:cTn id="31" dur="500" fill="hold"/>
                                        <p:tgtEl>
                                          <p:spTgt spid="12"/>
                                        </p:tgtEl>
                                      </p:cBhvr>
                                      <p:by x="110000" y="110000"/>
                                    </p:animScale>
                                  </p:childTnLst>
                                </p:cTn>
                              </p:par>
                              <p:par>
                                <p:cTn id="32" presetID="22" presetClass="entr" presetSubtype="8"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1500"/>
                                        <p:tgtEl>
                                          <p:spTgt spid="5"/>
                                        </p:tgtEl>
                                      </p:cBhvr>
                                    </p:animEffect>
                                  </p:childTnLst>
                                </p:cTn>
                              </p:par>
                              <p:par>
                                <p:cTn id="35" presetID="10" presetClass="entr" presetSubtype="0" fill="hold" grpId="0" nodeType="withEffect">
                                  <p:stCondLst>
                                    <p:cond delay="14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140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10" grpId="0" animBg="1"/>
      <p:bldP spid="10" grpId="1" animBg="1"/>
      <p:bldP spid="11" grpId="0"/>
      <p:bldP spid="12" grpId="0" animBg="1"/>
      <p:bldP spid="12" grpId="1" animBg="1"/>
      <p:bldP spid="16" grpId="0"/>
      <p:bldP spid="18" grpId="0" animBg="1"/>
      <p:bldP spid="19"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A Little bit</a:t>
            </a:r>
            <a:br>
              <a:rPr lang="en-US" dirty="0"/>
            </a:br>
            <a:r>
              <a:rPr lang="en-US" dirty="0"/>
              <a:t>of History</a:t>
            </a:r>
          </a:p>
        </p:txBody>
      </p:sp>
      <p:sp>
        <p:nvSpPr>
          <p:cNvPr id="8" name="Rectangle 7"/>
          <p:cNvSpPr/>
          <p:nvPr/>
        </p:nvSpPr>
        <p:spPr>
          <a:xfrm>
            <a:off x="1013804" y="2858671"/>
            <a:ext cx="3050196" cy="564613"/>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07999" rIns="360000" rtlCol="0" anchor="ctr"/>
          <a:lstStyle/>
          <a:p>
            <a:r>
              <a:rPr lang="en-US" sz="1400" b="1" dirty="0">
                <a:latin typeface="Open Sans" charset="0"/>
                <a:ea typeface="Open Sans" charset="0"/>
                <a:cs typeface="Open Sans" charset="0"/>
              </a:rPr>
              <a:t>Title One</a:t>
            </a:r>
          </a:p>
        </p:txBody>
      </p:sp>
      <p:sp>
        <p:nvSpPr>
          <p:cNvPr id="9" name="TextBox 8"/>
          <p:cNvSpPr txBox="1"/>
          <p:nvPr/>
        </p:nvSpPr>
        <p:spPr>
          <a:xfrm>
            <a:off x="2028824" y="3671309"/>
            <a:ext cx="4057016" cy="1801381"/>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 like a strain of sacred music, or a noble picture, or a passage from the grander poets. It always does one good. </a:t>
            </a:r>
          </a:p>
        </p:txBody>
      </p:sp>
      <p:sp>
        <p:nvSpPr>
          <p:cNvPr id="10" name="TextBox 9"/>
          <p:cNvSpPr txBox="1"/>
          <p:nvPr/>
        </p:nvSpPr>
        <p:spPr>
          <a:xfrm>
            <a:off x="7119619" y="1058627"/>
            <a:ext cx="4046221" cy="2137884"/>
          </a:xfrm>
          <a:prstGeom prst="rect">
            <a:avLst/>
          </a:prstGeom>
          <a:noFill/>
        </p:spPr>
        <p:txBody>
          <a:bodyPr wrap="square" lIns="0" tIns="36000" rIns="216000" bIns="36000" rtlCol="0">
            <a:spAutoFit/>
          </a:bodyPr>
          <a:lstStyle/>
          <a:p>
            <a:pPr>
              <a:lnSpc>
                <a:spcPct val="130000"/>
              </a:lnSpc>
              <a:spcBef>
                <a:spcPts val="1000"/>
              </a:spcBef>
            </a:pPr>
            <a:r>
              <a:rPr lang="en-US" sz="1400" b="1" dirty="0"/>
              <a:t>Title Two</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a:t>
            </a:r>
          </a:p>
          <a:p>
            <a:pPr>
              <a:lnSpc>
                <a:spcPct val="130000"/>
              </a:lnSpc>
              <a:spcBef>
                <a:spcPts val="1000"/>
              </a:spcBef>
            </a:pPr>
            <a:r>
              <a:rPr lang="en-US" sz="1000" dirty="0">
                <a:solidFill>
                  <a:schemeClr val="tx1">
                    <a:alpha val="70000"/>
                  </a:schemeClr>
                </a:solidFill>
              </a:rPr>
              <a:t>It always does one good. A peep at some distant orb has power to raise and purify our thoughts like a strain of sacred music, or a noble picture, or a passage from the grander poets.</a:t>
            </a:r>
          </a:p>
          <a:p>
            <a:pPr>
              <a:lnSpc>
                <a:spcPct val="130000"/>
              </a:lnSpc>
              <a:spcBef>
                <a:spcPts val="1000"/>
              </a:spcBef>
            </a:pPr>
            <a:r>
              <a:rPr lang="en-US" sz="1000" dirty="0">
                <a:solidFill>
                  <a:schemeClr val="tx1">
                    <a:alpha val="70000"/>
                  </a:schemeClr>
                </a:solidFill>
              </a:rPr>
              <a:t> It always does one good.</a:t>
            </a:r>
          </a:p>
        </p:txBody>
      </p:sp>
      <p:sp>
        <p:nvSpPr>
          <p:cNvPr id="4" name="Picture Placeholder 3">
            <a:extLst>
              <a:ext uri="{FF2B5EF4-FFF2-40B4-BE49-F238E27FC236}">
                <a16:creationId xmlns:a16="http://schemas.microsoft.com/office/drawing/2014/main" id="{9C9CEDD9-052A-423F-B932-498BEBB3A75C}"/>
              </a:ext>
            </a:extLst>
          </p:cNvPr>
          <p:cNvSpPr>
            <a:spLocks noGrp="1"/>
          </p:cNvSpPr>
          <p:nvPr>
            <p:ph type="pic" sz="quarter" idx="12"/>
          </p:nvPr>
        </p:nvSpPr>
        <p:spPr/>
      </p:sp>
    </p:spTree>
    <p:extLst>
      <p:ext uri="{BB962C8B-B14F-4D97-AF65-F5344CB8AC3E}">
        <p14:creationId xmlns:p14="http://schemas.microsoft.com/office/powerpoint/2010/main" val="14805187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8"/>
                                        </p:tgtEl>
                                      </p:cBhvr>
                                      <p:by x="105000" y="105000"/>
                                    </p:animScale>
                                  </p:childTnLst>
                                </p:cTn>
                              </p:par>
                              <p:par>
                                <p:cTn id="10" presetID="2" presetClass="entr" presetSubtype="4" decel="50000" fill="hold" grpId="0" nodeType="withEffect">
                                  <p:stCondLst>
                                    <p:cond delay="100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000" fill="hold"/>
                                        <p:tgtEl>
                                          <p:spTgt spid="9"/>
                                        </p:tgtEl>
                                        <p:attrNameLst>
                                          <p:attrName>ppt_x</p:attrName>
                                        </p:attrNameLst>
                                      </p:cBhvr>
                                      <p:tavLst>
                                        <p:tav tm="0">
                                          <p:val>
                                            <p:strVal val="#ppt_x"/>
                                          </p:val>
                                        </p:tav>
                                        <p:tav tm="100000">
                                          <p:val>
                                            <p:strVal val="#ppt_x"/>
                                          </p:val>
                                        </p:tav>
                                      </p:tavLst>
                                    </p:anim>
                                    <p:anim calcmode="lin" valueType="num">
                                      <p:cBhvr additive="base">
                                        <p:cTn id="13" dur="10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2" decel="50000" fill="hold" grpId="0" nodeType="withEffect">
                                  <p:stCondLst>
                                    <p:cond delay="150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1+#ppt_w/2"/>
                                          </p:val>
                                        </p:tav>
                                        <p:tav tm="100000">
                                          <p:val>
                                            <p:strVal val="#ppt_x"/>
                                          </p:val>
                                        </p:tav>
                                      </p:tavLst>
                                    </p:anim>
                                    <p:anim calcmode="lin" valueType="num">
                                      <p:cBhvr additive="base">
                                        <p:cTn id="17"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p:bldP spid="10"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8AA8B4-9F48-483E-9928-DFFE26785176}"/>
              </a:ext>
            </a:extLst>
          </p:cNvPr>
          <p:cNvSpPr/>
          <p:nvPr/>
        </p:nvSpPr>
        <p:spPr>
          <a:xfrm>
            <a:off x="181232" y="145622"/>
            <a:ext cx="12192000" cy="6858000"/>
          </a:xfrm>
          <a:prstGeom prst="rect">
            <a:avLst/>
          </a:prstGeom>
          <a:solidFill>
            <a:schemeClr val="bg2">
              <a:alpha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nvGrpSpPr>
          <p:cNvPr id="2" name="Group 1">
            <a:extLst>
              <a:ext uri="{FF2B5EF4-FFF2-40B4-BE49-F238E27FC236}">
                <a16:creationId xmlns:a16="http://schemas.microsoft.com/office/drawing/2014/main" id="{0CE9E70F-F8A9-4CBF-964B-18B9DF25AD31}"/>
              </a:ext>
            </a:extLst>
          </p:cNvPr>
          <p:cNvGrpSpPr/>
          <p:nvPr/>
        </p:nvGrpSpPr>
        <p:grpSpPr>
          <a:xfrm>
            <a:off x="3035300" y="2188028"/>
            <a:ext cx="5689600" cy="2326822"/>
            <a:chOff x="3035300" y="2188028"/>
            <a:chExt cx="5689600" cy="2326822"/>
          </a:xfrm>
        </p:grpSpPr>
        <p:sp>
          <p:nvSpPr>
            <p:cNvPr id="6" name="Rectangle 5">
              <a:extLst>
                <a:ext uri="{FF2B5EF4-FFF2-40B4-BE49-F238E27FC236}">
                  <a16:creationId xmlns:a16="http://schemas.microsoft.com/office/drawing/2014/main" id="{9ABAB137-F000-4C0A-AFBA-6E7021B3495F}"/>
                </a:ext>
              </a:extLst>
            </p:cNvPr>
            <p:cNvSpPr/>
            <p:nvPr/>
          </p:nvSpPr>
          <p:spPr>
            <a:xfrm>
              <a:off x="3035300" y="2188028"/>
              <a:ext cx="5689600" cy="2326822"/>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bIns="548640" rtlCol="0" anchor="b"/>
            <a:lstStyle/>
            <a:p>
              <a:pPr lvl="0" algn="ctr"/>
              <a:r>
                <a:rPr lang="en-US" sz="5400" dirty="0">
                  <a:solidFill>
                    <a:srgbClr val="FFFFFF"/>
                  </a:solidFill>
                  <a:latin typeface="Montserrat Bold"/>
                </a:rPr>
                <a:t>THE BREAK</a:t>
              </a:r>
              <a:endParaRPr lang="en-US" sz="4800" dirty="0"/>
            </a:p>
            <a:p>
              <a:pPr algn="ctr"/>
              <a:r>
                <a:rPr lang="en-US" dirty="0"/>
                <a:t>MGG FORUM - 2019</a:t>
              </a:r>
            </a:p>
          </p:txBody>
        </p:sp>
        <p:cxnSp>
          <p:nvCxnSpPr>
            <p:cNvPr id="7" name="Straight Connector 6">
              <a:extLst>
                <a:ext uri="{FF2B5EF4-FFF2-40B4-BE49-F238E27FC236}">
                  <a16:creationId xmlns:a16="http://schemas.microsoft.com/office/drawing/2014/main" id="{7C0F72AD-90C0-427F-8684-66AE4FE14A9B}"/>
                </a:ext>
              </a:extLst>
            </p:cNvPr>
            <p:cNvCxnSpPr>
              <a:cxnSpLocks/>
            </p:cNvCxnSpPr>
            <p:nvPr/>
          </p:nvCxnSpPr>
          <p:spPr>
            <a:xfrm>
              <a:off x="3035301" y="2205851"/>
              <a:ext cx="2527673" cy="0"/>
            </a:xfrm>
            <a:prstGeom prst="line">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BC6BDDAD-EDA5-46CB-B7E7-2841ACE32565}"/>
              </a:ext>
            </a:extLst>
          </p:cNvPr>
          <p:cNvSpPr>
            <a:spLocks noGrp="1"/>
          </p:cNvSpPr>
          <p:nvPr>
            <p:ph type="pic" sz="quarter" idx="15"/>
          </p:nvPr>
        </p:nvSpPr>
        <p:spPr/>
      </p:sp>
    </p:spTree>
    <p:extLst>
      <p:ext uri="{BB962C8B-B14F-4D97-AF65-F5344CB8AC3E}">
        <p14:creationId xmlns:p14="http://schemas.microsoft.com/office/powerpoint/2010/main" val="25775660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nodeType="withEffect">
                                  <p:stCondLst>
                                    <p:cond delay="900"/>
                                  </p:stCondLst>
                                  <p:childTnLst>
                                    <p:animScale>
                                      <p:cBhvr>
                                        <p:cTn id="9" dur="5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F96D1A-45A7-487F-8C18-18955B4371BD}"/>
              </a:ext>
            </a:extLst>
          </p:cNvPr>
          <p:cNvSpPr/>
          <p:nvPr/>
        </p:nvSpPr>
        <p:spPr>
          <a:xfrm>
            <a:off x="140041" y="150026"/>
            <a:ext cx="12192000" cy="6858000"/>
          </a:xfrm>
          <a:prstGeom prst="rect">
            <a:avLst/>
          </a:prstGeom>
          <a:solidFill>
            <a:schemeClr val="bg2">
              <a:alpha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6" name="Rectangle 15">
            <a:extLst>
              <a:ext uri="{FF2B5EF4-FFF2-40B4-BE49-F238E27FC236}">
                <a16:creationId xmlns:a16="http://schemas.microsoft.com/office/drawing/2014/main" id="{E825A0A5-FCB0-46F6-B0A9-80E3E6CB5129}"/>
              </a:ext>
            </a:extLst>
          </p:cNvPr>
          <p:cNvSpPr/>
          <p:nvPr/>
        </p:nvSpPr>
        <p:spPr>
          <a:xfrm>
            <a:off x="2368215" y="2278320"/>
            <a:ext cx="7455567" cy="1477328"/>
          </a:xfrm>
          <a:prstGeom prst="rect">
            <a:avLst/>
          </a:prstGeom>
        </p:spPr>
        <p:txBody>
          <a:bodyPr wrap="none" lIns="0" tIns="0" rIns="0" bIns="0">
            <a:spAutoFit/>
          </a:bodyPr>
          <a:lstStyle/>
          <a:p>
            <a:pPr lvl="0" algn="ctr"/>
            <a:r>
              <a:rPr lang="en-US" sz="9600" dirty="0">
                <a:solidFill>
                  <a:schemeClr val="accent1"/>
                </a:solidFill>
                <a:latin typeface="Montserrat Bold"/>
              </a:rPr>
              <a:t>THE BREAK</a:t>
            </a:r>
            <a:endParaRPr lang="en-US" sz="9600" dirty="0">
              <a:solidFill>
                <a:schemeClr val="accent1"/>
              </a:solidFill>
            </a:endParaRPr>
          </a:p>
        </p:txBody>
      </p:sp>
      <p:sp>
        <p:nvSpPr>
          <p:cNvPr id="19" name="Rectangle 18">
            <a:extLst>
              <a:ext uri="{FF2B5EF4-FFF2-40B4-BE49-F238E27FC236}">
                <a16:creationId xmlns:a16="http://schemas.microsoft.com/office/drawing/2014/main" id="{A8266335-E1B3-4301-9175-DB4CE34ED6F7}"/>
              </a:ext>
            </a:extLst>
          </p:cNvPr>
          <p:cNvSpPr/>
          <p:nvPr/>
        </p:nvSpPr>
        <p:spPr>
          <a:xfrm rot="5400000">
            <a:off x="6724447" y="2950579"/>
            <a:ext cx="214722" cy="1471616"/>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21" name="Rectangle 20">
            <a:extLst>
              <a:ext uri="{FF2B5EF4-FFF2-40B4-BE49-F238E27FC236}">
                <a16:creationId xmlns:a16="http://schemas.microsoft.com/office/drawing/2014/main" id="{0AED35B1-2B9C-49A6-B279-C55BB3719BF9}"/>
              </a:ext>
            </a:extLst>
          </p:cNvPr>
          <p:cNvSpPr/>
          <p:nvPr/>
        </p:nvSpPr>
        <p:spPr>
          <a:xfrm>
            <a:off x="7745605" y="3505769"/>
            <a:ext cx="3427220" cy="369332"/>
          </a:xfrm>
          <a:prstGeom prst="rect">
            <a:avLst/>
          </a:prstGeom>
        </p:spPr>
        <p:txBody>
          <a:bodyPr wrap="none" lIns="0" tIns="0" rIns="0" bIns="0">
            <a:spAutoFit/>
          </a:bodyPr>
          <a:lstStyle/>
          <a:p>
            <a:pPr lvl="0" algn="ctr"/>
            <a:r>
              <a:rPr lang="en-US" sz="2400" dirty="0">
                <a:solidFill>
                  <a:schemeClr val="accent1"/>
                </a:solidFill>
                <a:latin typeface="Montserrat Bold"/>
              </a:rPr>
              <a:t>INNOVATION FORUM</a:t>
            </a:r>
            <a:endParaRPr lang="en-US" sz="2400" dirty="0">
              <a:solidFill>
                <a:schemeClr val="accent1"/>
              </a:solidFill>
            </a:endParaRPr>
          </a:p>
        </p:txBody>
      </p:sp>
      <p:sp>
        <p:nvSpPr>
          <p:cNvPr id="3" name="Picture Placeholder 2">
            <a:extLst>
              <a:ext uri="{FF2B5EF4-FFF2-40B4-BE49-F238E27FC236}">
                <a16:creationId xmlns:a16="http://schemas.microsoft.com/office/drawing/2014/main" id="{3B65217F-A106-4DA2-87FD-74F06D69E5F1}"/>
              </a:ext>
            </a:extLst>
          </p:cNvPr>
          <p:cNvSpPr>
            <a:spLocks noGrp="1"/>
          </p:cNvSpPr>
          <p:nvPr>
            <p:ph type="pic" sz="quarter" idx="15"/>
          </p:nvPr>
        </p:nvSpPr>
        <p:spPr/>
      </p:sp>
    </p:spTree>
    <p:extLst>
      <p:ext uri="{BB962C8B-B14F-4D97-AF65-F5344CB8AC3E}">
        <p14:creationId xmlns:p14="http://schemas.microsoft.com/office/powerpoint/2010/main" val="9611811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19"/>
                                        </p:tgtEl>
                                      </p:cBhvr>
                                      <p:by x="105000" y="105000"/>
                                    </p:animScale>
                                  </p:childTnLst>
                                </p:cTn>
                              </p:par>
                              <p:par>
                                <p:cTn id="10" presetID="2" presetClass="entr" presetSubtype="1" decel="50000" fill="hold" grpId="0" nodeType="withEffect">
                                  <p:stCondLst>
                                    <p:cond delay="50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0-#ppt_h/2"/>
                                          </p:val>
                                        </p:tav>
                                        <p:tav tm="100000">
                                          <p:val>
                                            <p:strVal val="#ppt_y"/>
                                          </p:val>
                                        </p:tav>
                                      </p:tavLst>
                                    </p:anim>
                                  </p:childTnLst>
                                </p:cTn>
                              </p:par>
                              <p:par>
                                <p:cTn id="14" presetID="2" presetClass="entr" presetSubtype="2" fill="hold" grpId="0" nodeType="withEffect">
                                  <p:stCondLst>
                                    <p:cond delay="1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1+#ppt_w/2"/>
                                          </p:val>
                                        </p:tav>
                                        <p:tav tm="100000">
                                          <p:val>
                                            <p:strVal val="#ppt_x"/>
                                          </p:val>
                                        </p:tav>
                                      </p:tavLst>
                                    </p:anim>
                                    <p:anim calcmode="lin" valueType="num">
                                      <p:cBhvr additive="base">
                                        <p:cTn id="17"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animBg="1"/>
      <p:bldP spid="19" grpId="1" animBg="1"/>
      <p:bldP spid="21"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062EFA-9284-4369-A8E0-9FF1B718EAD0}"/>
              </a:ext>
            </a:extLst>
          </p:cNvPr>
          <p:cNvSpPr/>
          <p:nvPr/>
        </p:nvSpPr>
        <p:spPr>
          <a:xfrm>
            <a:off x="140044" y="156517"/>
            <a:ext cx="12192000" cy="6858000"/>
          </a:xfrm>
          <a:prstGeom prst="rect">
            <a:avLst/>
          </a:prstGeom>
          <a:solidFill>
            <a:schemeClr val="accent1">
              <a:alpha val="80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18" name="Title 1">
            <a:extLst>
              <a:ext uri="{FF2B5EF4-FFF2-40B4-BE49-F238E27FC236}">
                <a16:creationId xmlns:a16="http://schemas.microsoft.com/office/drawing/2014/main" id="{4E390EF7-A7DC-41F6-B7DB-1A21769E7DCB}"/>
              </a:ext>
            </a:extLst>
          </p:cNvPr>
          <p:cNvSpPr txBox="1">
            <a:spLocks/>
          </p:cNvSpPr>
          <p:nvPr/>
        </p:nvSpPr>
        <p:spPr>
          <a:xfrm>
            <a:off x="1382249" y="5222747"/>
            <a:ext cx="3073737" cy="234357"/>
          </a:xfrm>
          <a:prstGeom prst="rect">
            <a:avLst/>
          </a:prstGeom>
        </p:spPr>
        <p:txBody>
          <a:bodyPr lIns="0" tIns="0" rIns="0" bIns="0"/>
          <a:lstStyle>
            <a:lvl1pPr algn="l" defTabSz="914400" rtl="0" eaLnBrk="1" latinLnBrk="0" hangingPunct="1">
              <a:lnSpc>
                <a:spcPct val="75000"/>
              </a:lnSpc>
              <a:spcBef>
                <a:spcPct val="0"/>
              </a:spcBef>
              <a:buNone/>
              <a:defRPr sz="4800" b="1" i="0" kern="1200" spc="600">
                <a:solidFill>
                  <a:schemeClr val="tx1"/>
                </a:solidFill>
                <a:latin typeface="Bebas Neue" charset="0"/>
                <a:ea typeface="Bebas Neue" charset="0"/>
                <a:cs typeface="Bebas Neue" charset="0"/>
              </a:defRPr>
            </a:lvl1pPr>
          </a:lstStyle>
          <a:p>
            <a:r>
              <a:rPr lang="en-US" sz="1400" b="0" spc="0" dirty="0">
                <a:solidFill>
                  <a:srgbClr val="FFFFFF"/>
                </a:solidFill>
                <a:latin typeface="+mn-lt"/>
                <a:ea typeface="Roboto Light" charset="0"/>
                <a:cs typeface="Roboto Light" charset="0"/>
              </a:rPr>
              <a:t>+001 123 45 678 99</a:t>
            </a:r>
          </a:p>
        </p:txBody>
      </p:sp>
      <p:sp>
        <p:nvSpPr>
          <p:cNvPr id="12" name="TextBox 11">
            <a:extLst>
              <a:ext uri="{FF2B5EF4-FFF2-40B4-BE49-F238E27FC236}">
                <a16:creationId xmlns:a16="http://schemas.microsoft.com/office/drawing/2014/main" id="{B3BA029D-4551-4734-9C0E-2D73A6DF19A2}"/>
              </a:ext>
            </a:extLst>
          </p:cNvPr>
          <p:cNvSpPr txBox="1"/>
          <p:nvPr/>
        </p:nvSpPr>
        <p:spPr>
          <a:xfrm>
            <a:off x="948922" y="1125538"/>
            <a:ext cx="1168910" cy="400110"/>
          </a:xfrm>
          <a:prstGeom prst="rect">
            <a:avLst/>
          </a:prstGeom>
          <a:noFill/>
        </p:spPr>
        <p:txBody>
          <a:bodyPr wrap="none" rtlCol="0">
            <a:spAutoFit/>
          </a:bodyPr>
          <a:lstStyle/>
          <a:p>
            <a:pPr algn="l"/>
            <a:r>
              <a:rPr lang="en-US" sz="2000" b="1" i="0" dirty="0">
                <a:solidFill>
                  <a:srgbClr val="FFFFFF"/>
                </a:solidFill>
                <a:latin typeface="Montserrat SemiBold" charset="0"/>
                <a:ea typeface="Montserrat SemiBold" charset="0"/>
                <a:cs typeface="Montserrat SemiBold" charset="0"/>
              </a:rPr>
              <a:t>voodoo</a:t>
            </a:r>
          </a:p>
        </p:txBody>
      </p:sp>
      <p:sp>
        <p:nvSpPr>
          <p:cNvPr id="21" name="Title 1">
            <a:extLst>
              <a:ext uri="{FF2B5EF4-FFF2-40B4-BE49-F238E27FC236}">
                <a16:creationId xmlns:a16="http://schemas.microsoft.com/office/drawing/2014/main" id="{929AFD19-11F8-4768-9AB2-67DDACC0EF81}"/>
              </a:ext>
            </a:extLst>
          </p:cNvPr>
          <p:cNvSpPr txBox="1">
            <a:spLocks/>
          </p:cNvSpPr>
          <p:nvPr/>
        </p:nvSpPr>
        <p:spPr>
          <a:xfrm>
            <a:off x="1382249" y="5615283"/>
            <a:ext cx="3073737" cy="234357"/>
          </a:xfrm>
          <a:prstGeom prst="rect">
            <a:avLst/>
          </a:prstGeom>
        </p:spPr>
        <p:txBody>
          <a:bodyPr lIns="0" tIns="0" rIns="0" bIns="0"/>
          <a:lstStyle>
            <a:lvl1pPr algn="l" defTabSz="914400" rtl="0" eaLnBrk="1" latinLnBrk="0" hangingPunct="1">
              <a:lnSpc>
                <a:spcPct val="75000"/>
              </a:lnSpc>
              <a:spcBef>
                <a:spcPct val="0"/>
              </a:spcBef>
              <a:buNone/>
              <a:defRPr sz="4800" b="1" i="0" kern="1200" spc="600">
                <a:solidFill>
                  <a:schemeClr val="tx1"/>
                </a:solidFill>
                <a:latin typeface="Bebas Neue" charset="0"/>
                <a:ea typeface="Bebas Neue" charset="0"/>
                <a:cs typeface="Bebas Neue" charset="0"/>
              </a:defRPr>
            </a:lvl1pPr>
          </a:lstStyle>
          <a:p>
            <a:r>
              <a:rPr lang="en-US" sz="1400" b="0" spc="0" dirty="0">
                <a:solidFill>
                  <a:srgbClr val="FFFFFF"/>
                </a:solidFill>
                <a:latin typeface="+mn-lt"/>
                <a:ea typeface="Roboto Light" charset="0"/>
                <a:cs typeface="Roboto Light" charset="0"/>
              </a:rPr>
              <a:t>Info@yourdomain.com</a:t>
            </a:r>
          </a:p>
        </p:txBody>
      </p:sp>
      <p:sp>
        <p:nvSpPr>
          <p:cNvPr id="3" name="Title 2">
            <a:extLst>
              <a:ext uri="{FF2B5EF4-FFF2-40B4-BE49-F238E27FC236}">
                <a16:creationId xmlns:a16="http://schemas.microsoft.com/office/drawing/2014/main" id="{75D5F0F6-0020-46AD-8F3C-12ABD2FCF093}"/>
              </a:ext>
            </a:extLst>
          </p:cNvPr>
          <p:cNvSpPr>
            <a:spLocks noGrp="1"/>
          </p:cNvSpPr>
          <p:nvPr>
            <p:ph type="title"/>
          </p:nvPr>
        </p:nvSpPr>
        <p:spPr>
          <a:xfrm>
            <a:off x="1019175" y="2804077"/>
            <a:ext cx="10153650" cy="1249845"/>
          </a:xfrm>
        </p:spPr>
        <p:txBody>
          <a:bodyPr/>
          <a:lstStyle/>
          <a:p>
            <a:r>
              <a:rPr lang="en-US" dirty="0"/>
              <a:t>Thank you!</a:t>
            </a:r>
          </a:p>
        </p:txBody>
      </p:sp>
      <p:pic>
        <p:nvPicPr>
          <p:cNvPr id="29" name="Graphic 28">
            <a:extLst>
              <a:ext uri="{FF2B5EF4-FFF2-40B4-BE49-F238E27FC236}">
                <a16:creationId xmlns:a16="http://schemas.microsoft.com/office/drawing/2014/main" id="{004B6CEF-6E22-4BF2-85BC-7F061E3E56D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176" y="5201954"/>
            <a:ext cx="178593" cy="178593"/>
          </a:xfrm>
          <a:prstGeom prst="rect">
            <a:avLst/>
          </a:prstGeom>
        </p:spPr>
      </p:pic>
      <p:pic>
        <p:nvPicPr>
          <p:cNvPr id="31" name="Graphic 30">
            <a:extLst>
              <a:ext uri="{FF2B5EF4-FFF2-40B4-BE49-F238E27FC236}">
                <a16:creationId xmlns:a16="http://schemas.microsoft.com/office/drawing/2014/main" id="{43CA4683-0892-4070-8B4F-BF8C6624441B}"/>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176" y="5584231"/>
            <a:ext cx="178593" cy="178593"/>
          </a:xfrm>
          <a:prstGeom prst="rect">
            <a:avLst/>
          </a:prstGeom>
        </p:spPr>
      </p:pic>
      <p:sp>
        <p:nvSpPr>
          <p:cNvPr id="36" name="Title 1">
            <a:extLst>
              <a:ext uri="{FF2B5EF4-FFF2-40B4-BE49-F238E27FC236}">
                <a16:creationId xmlns:a16="http://schemas.microsoft.com/office/drawing/2014/main" id="{2EB9345C-91F1-42FD-8EE5-FEC6E0A6B580}"/>
              </a:ext>
            </a:extLst>
          </p:cNvPr>
          <p:cNvSpPr txBox="1">
            <a:spLocks/>
          </p:cNvSpPr>
          <p:nvPr/>
        </p:nvSpPr>
        <p:spPr>
          <a:xfrm>
            <a:off x="1382249" y="5996568"/>
            <a:ext cx="3413589" cy="234357"/>
          </a:xfrm>
          <a:prstGeom prst="rect">
            <a:avLst/>
          </a:prstGeom>
        </p:spPr>
        <p:txBody>
          <a:bodyPr lIns="0" tIns="0" rIns="0" bIns="0"/>
          <a:lstStyle>
            <a:lvl1pPr algn="l" defTabSz="914400" rtl="0" eaLnBrk="1" latinLnBrk="0" hangingPunct="1">
              <a:lnSpc>
                <a:spcPct val="75000"/>
              </a:lnSpc>
              <a:spcBef>
                <a:spcPct val="0"/>
              </a:spcBef>
              <a:buNone/>
              <a:defRPr sz="4800" b="1" i="0" kern="1200" spc="600">
                <a:solidFill>
                  <a:schemeClr val="tx1"/>
                </a:solidFill>
                <a:latin typeface="Bebas Neue" charset="0"/>
                <a:ea typeface="Bebas Neue" charset="0"/>
                <a:cs typeface="Bebas Neue" charset="0"/>
              </a:defRPr>
            </a:lvl1pPr>
          </a:lstStyle>
          <a:p>
            <a:r>
              <a:rPr lang="en-US" sz="1400" b="0" spc="0" dirty="0">
                <a:solidFill>
                  <a:srgbClr val="FFFFFF"/>
                </a:solidFill>
                <a:latin typeface="+mn-lt"/>
                <a:ea typeface="Roboto Light" charset="0"/>
                <a:cs typeface="Roboto Light" charset="0"/>
              </a:rPr>
              <a:t>USA, Park view Street Brooklyn 25014-21</a:t>
            </a:r>
          </a:p>
        </p:txBody>
      </p:sp>
      <p:pic>
        <p:nvPicPr>
          <p:cNvPr id="39" name="Graphic 38">
            <a:extLst>
              <a:ext uri="{FF2B5EF4-FFF2-40B4-BE49-F238E27FC236}">
                <a16:creationId xmlns:a16="http://schemas.microsoft.com/office/drawing/2014/main" id="{162DF498-824B-4EB6-A9AA-E4382DA4F597}"/>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9175" y="5952314"/>
            <a:ext cx="197659" cy="197659"/>
          </a:xfrm>
          <a:prstGeom prst="rect">
            <a:avLst/>
          </a:prstGeom>
        </p:spPr>
      </p:pic>
      <p:sp>
        <p:nvSpPr>
          <p:cNvPr id="4" name="Picture Placeholder 3">
            <a:extLst>
              <a:ext uri="{FF2B5EF4-FFF2-40B4-BE49-F238E27FC236}">
                <a16:creationId xmlns:a16="http://schemas.microsoft.com/office/drawing/2014/main" id="{F78D9518-6EF5-4DA5-82EC-0D1073A22D08}"/>
              </a:ext>
            </a:extLst>
          </p:cNvPr>
          <p:cNvSpPr>
            <a:spLocks noGrp="1"/>
          </p:cNvSpPr>
          <p:nvPr>
            <p:ph type="pic" sz="quarter" idx="15"/>
          </p:nvPr>
        </p:nvSpPr>
        <p:spPr/>
      </p:sp>
    </p:spTree>
    <p:extLst>
      <p:ext uri="{BB962C8B-B14F-4D97-AF65-F5344CB8AC3E}">
        <p14:creationId xmlns:p14="http://schemas.microsoft.com/office/powerpoint/2010/main" val="7804593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anim calcmode="lin" valueType="num">
                                      <p:cBhvr>
                                        <p:cTn id="12" dur="500" fill="hold"/>
                                        <p:tgtEl>
                                          <p:spTgt spid="18"/>
                                        </p:tgtEl>
                                        <p:attrNameLst>
                                          <p:attrName>ppt_x</p:attrName>
                                        </p:attrNameLst>
                                      </p:cBhvr>
                                      <p:tavLst>
                                        <p:tav tm="0">
                                          <p:val>
                                            <p:strVal val="#ppt_x"/>
                                          </p:val>
                                        </p:tav>
                                        <p:tav tm="100000">
                                          <p:val>
                                            <p:strVal val="#ppt_x"/>
                                          </p:val>
                                        </p:tav>
                                      </p:tavLst>
                                    </p:anim>
                                    <p:anim calcmode="lin" valueType="num">
                                      <p:cBhvr>
                                        <p:cTn id="13" dur="500" fill="hold"/>
                                        <p:tgtEl>
                                          <p:spTgt spid="18"/>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anim calcmode="lin" valueType="num">
                                      <p:cBhvr>
                                        <p:cTn id="17" dur="500" fill="hold"/>
                                        <p:tgtEl>
                                          <p:spTgt spid="21"/>
                                        </p:tgtEl>
                                        <p:attrNameLst>
                                          <p:attrName>ppt_x</p:attrName>
                                        </p:attrNameLst>
                                      </p:cBhvr>
                                      <p:tavLst>
                                        <p:tav tm="0">
                                          <p:val>
                                            <p:strVal val="#ppt_x"/>
                                          </p:val>
                                        </p:tav>
                                        <p:tav tm="100000">
                                          <p:val>
                                            <p:strVal val="#ppt_x"/>
                                          </p:val>
                                        </p:tav>
                                      </p:tavLst>
                                    </p:anim>
                                    <p:anim calcmode="lin" valueType="num">
                                      <p:cBhvr>
                                        <p:cTn id="18" dur="5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60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anim calcmode="lin" valueType="num">
                                      <p:cBhvr>
                                        <p:cTn id="22" dur="500" fill="hold"/>
                                        <p:tgtEl>
                                          <p:spTgt spid="36"/>
                                        </p:tgtEl>
                                        <p:attrNameLst>
                                          <p:attrName>ppt_x</p:attrName>
                                        </p:attrNameLst>
                                      </p:cBhvr>
                                      <p:tavLst>
                                        <p:tav tm="0">
                                          <p:val>
                                            <p:strVal val="#ppt_x"/>
                                          </p:val>
                                        </p:tav>
                                        <p:tav tm="100000">
                                          <p:val>
                                            <p:strVal val="#ppt_x"/>
                                          </p:val>
                                        </p:tav>
                                      </p:tavLst>
                                    </p:anim>
                                    <p:anim calcmode="lin" valueType="num">
                                      <p:cBhvr>
                                        <p:cTn id="23" dur="500" fill="hold"/>
                                        <p:tgtEl>
                                          <p:spTgt spid="36"/>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2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60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nodeType="withEffect">
                                  <p:stCondLst>
                                    <p:cond delay="10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 grpId="0"/>
      <p:bldP spid="21" grpId="0"/>
      <p:bldP spid="36" grpId="0"/>
    </p:bldLst>
  </p:timing>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C7A4DAC-234B-40A8-BFE4-C0334C0A9ED8}"/>
              </a:ext>
            </a:extLst>
          </p:cNvPr>
          <p:cNvSpPr txBox="1">
            <a:spLocks/>
          </p:cNvSpPr>
          <p:nvPr/>
        </p:nvSpPr>
        <p:spPr>
          <a:xfrm>
            <a:off x="1019175" y="2918377"/>
            <a:ext cx="10153650" cy="872573"/>
          </a:xfrm>
          <a:prstGeom prst="rect">
            <a:avLst/>
          </a:prstGeom>
          <a:noFill/>
        </p:spPr>
        <p:txBody>
          <a:bodyPr lIns="0" tIns="0" rIns="0" bIns="0"/>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a:r>
              <a:rPr lang="en-US" sz="8800" dirty="0">
                <a:solidFill>
                  <a:srgbClr val="FFFFFF"/>
                </a:solidFill>
              </a:rPr>
              <a:t>THANK YOU!</a:t>
            </a:r>
          </a:p>
        </p:txBody>
      </p:sp>
      <p:sp>
        <p:nvSpPr>
          <p:cNvPr id="3" name="TextBox 2">
            <a:extLst>
              <a:ext uri="{FF2B5EF4-FFF2-40B4-BE49-F238E27FC236}">
                <a16:creationId xmlns:a16="http://schemas.microsoft.com/office/drawing/2014/main" id="{9D3E4837-2F49-4B0D-9B2C-29178E4F44C0}"/>
              </a:ext>
            </a:extLst>
          </p:cNvPr>
          <p:cNvSpPr txBox="1"/>
          <p:nvPr/>
        </p:nvSpPr>
        <p:spPr>
          <a:xfrm>
            <a:off x="5511545" y="5973763"/>
            <a:ext cx="1168910" cy="400110"/>
          </a:xfrm>
          <a:prstGeom prst="rect">
            <a:avLst/>
          </a:prstGeom>
          <a:noFill/>
        </p:spPr>
        <p:txBody>
          <a:bodyPr wrap="none" rtlCol="0">
            <a:spAutoFit/>
          </a:bodyPr>
          <a:lstStyle/>
          <a:p>
            <a:pPr algn="ctr"/>
            <a:r>
              <a:rPr lang="en-US" sz="2000" b="1" i="0" dirty="0">
                <a:solidFill>
                  <a:srgbClr val="FFFFFF"/>
                </a:solidFill>
                <a:latin typeface="Montserrat SemiBold" charset="0"/>
                <a:ea typeface="Montserrat SemiBold" charset="0"/>
                <a:cs typeface="Montserrat SemiBold" charset="0"/>
              </a:rPr>
              <a:t>voodoo</a:t>
            </a:r>
          </a:p>
        </p:txBody>
      </p:sp>
      <p:sp>
        <p:nvSpPr>
          <p:cNvPr id="4" name="TextBox 3">
            <a:extLst>
              <a:ext uri="{FF2B5EF4-FFF2-40B4-BE49-F238E27FC236}">
                <a16:creationId xmlns:a16="http://schemas.microsoft.com/office/drawing/2014/main" id="{450D2163-C351-4496-92A5-E241E723D9F8}"/>
              </a:ext>
            </a:extLst>
          </p:cNvPr>
          <p:cNvSpPr txBox="1"/>
          <p:nvPr/>
        </p:nvSpPr>
        <p:spPr>
          <a:xfrm>
            <a:off x="3799111" y="4467601"/>
            <a:ext cx="2193486" cy="276999"/>
          </a:xfrm>
          <a:prstGeom prst="rect">
            <a:avLst/>
          </a:prstGeom>
          <a:noFill/>
        </p:spPr>
        <p:txBody>
          <a:bodyPr wrap="none" rtlCol="0">
            <a:spAutoFit/>
          </a:bodyPr>
          <a:lstStyle/>
          <a:p>
            <a:pPr algn="ctr"/>
            <a:r>
              <a:rPr lang="en-US" sz="1200" dirty="0">
                <a:solidFill>
                  <a:srgbClr val="FFFFFF">
                    <a:alpha val="70000"/>
                  </a:srgbClr>
                </a:solidFill>
                <a:ea typeface="Montserrat SemiBold" charset="0"/>
                <a:cs typeface="Montserrat SemiBold" charset="0"/>
              </a:rPr>
              <a:t>Web: innovation-forum.com</a:t>
            </a:r>
            <a:endParaRPr lang="en-US" sz="1200" i="0" dirty="0">
              <a:solidFill>
                <a:srgbClr val="FFFFFF">
                  <a:alpha val="70000"/>
                </a:srgbClr>
              </a:solidFill>
              <a:ea typeface="Montserrat SemiBold" charset="0"/>
              <a:cs typeface="Montserrat SemiBold" charset="0"/>
            </a:endParaRPr>
          </a:p>
        </p:txBody>
      </p:sp>
      <p:sp>
        <p:nvSpPr>
          <p:cNvPr id="5" name="TextBox 4">
            <a:extLst>
              <a:ext uri="{FF2B5EF4-FFF2-40B4-BE49-F238E27FC236}">
                <a16:creationId xmlns:a16="http://schemas.microsoft.com/office/drawing/2014/main" id="{A04B8995-8FF8-48B5-9DFC-765A5C9F693B}"/>
              </a:ext>
            </a:extLst>
          </p:cNvPr>
          <p:cNvSpPr txBox="1"/>
          <p:nvPr/>
        </p:nvSpPr>
        <p:spPr>
          <a:xfrm>
            <a:off x="6239485" y="4467600"/>
            <a:ext cx="2113335" cy="276999"/>
          </a:xfrm>
          <a:prstGeom prst="rect">
            <a:avLst/>
          </a:prstGeom>
          <a:noFill/>
        </p:spPr>
        <p:txBody>
          <a:bodyPr wrap="none" rtlCol="0">
            <a:spAutoFit/>
          </a:bodyPr>
          <a:lstStyle/>
          <a:p>
            <a:pPr algn="ctr"/>
            <a:r>
              <a:rPr lang="en-US" sz="1200" dirty="0">
                <a:solidFill>
                  <a:srgbClr val="FFFFFF">
                    <a:alpha val="70000"/>
                  </a:srgbClr>
                </a:solidFill>
                <a:ea typeface="Montserrat SemiBold" charset="0"/>
                <a:cs typeface="Montserrat SemiBold" charset="0"/>
              </a:rPr>
              <a:t>Twitter: @</a:t>
            </a:r>
            <a:r>
              <a:rPr lang="en-US" sz="1200" dirty="0" err="1">
                <a:solidFill>
                  <a:srgbClr val="FFFFFF">
                    <a:alpha val="70000"/>
                  </a:srgbClr>
                </a:solidFill>
                <a:ea typeface="Montserrat SemiBold" charset="0"/>
                <a:cs typeface="Montserrat SemiBold" charset="0"/>
              </a:rPr>
              <a:t>Innovationforum</a:t>
            </a:r>
            <a:endParaRPr lang="en-US" sz="1200" i="0" dirty="0">
              <a:solidFill>
                <a:srgbClr val="FFFFFF">
                  <a:alpha val="70000"/>
                </a:srgbClr>
              </a:solidFill>
              <a:ea typeface="Montserrat SemiBold" charset="0"/>
              <a:cs typeface="Montserrat SemiBold" charset="0"/>
            </a:endParaRPr>
          </a:p>
        </p:txBody>
      </p:sp>
    </p:spTree>
    <p:extLst>
      <p:ext uri="{BB962C8B-B14F-4D97-AF65-F5344CB8AC3E}">
        <p14:creationId xmlns:p14="http://schemas.microsoft.com/office/powerpoint/2010/main" val="27465273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par>
                                <p:cTn id="19" presetID="22" presetClass="entr" presetSubtype="8" fill="hold" grpId="0" nodeType="withEffect">
                                  <p:stCondLst>
                                    <p:cond delay="30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par>
                                <p:cTn id="22" presetID="6" presetClass="emph" presetSubtype="0" accel="50000" decel="50000" autoRev="1" fill="hold" grpId="1" nodeType="withEffect">
                                  <p:stCondLst>
                                    <p:cond delay="300"/>
                                  </p:stCondLst>
                                  <p:childTnLst>
                                    <p:animScale>
                                      <p:cBhvr>
                                        <p:cTn id="23" dur="50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019779" y="3716043"/>
            <a:ext cx="10161742" cy="1142706"/>
            <a:chOff x="1019779" y="2280966"/>
            <a:chExt cx="10161742" cy="1142706"/>
          </a:xfrm>
        </p:grpSpPr>
        <p:sp>
          <p:nvSpPr>
            <p:cNvPr id="11" name="Rectangle 10"/>
            <p:cNvSpPr/>
            <p:nvPr/>
          </p:nvSpPr>
          <p:spPr>
            <a:xfrm>
              <a:off x="1019779" y="2280966"/>
              <a:ext cx="10161742" cy="114270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384000" tIns="0" rIns="180000" rtlCol="0" anchor="ctr"/>
            <a:lstStyle/>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 A peep at some distant orb has power to raise and purify our thoughts like a strain It always does one good. A peep at some distant orb has power to raise and purify our thoughts like.</a:t>
              </a:r>
            </a:p>
          </p:txBody>
        </p:sp>
        <p:sp>
          <p:nvSpPr>
            <p:cNvPr id="12" name="Rectangle 11"/>
            <p:cNvSpPr/>
            <p:nvPr/>
          </p:nvSpPr>
          <p:spPr>
            <a:xfrm>
              <a:off x="1019780" y="2282472"/>
              <a:ext cx="3044219" cy="1141200"/>
            </a:xfrm>
            <a:prstGeom prst="rect">
              <a:avLst/>
            </a:prstGeom>
            <a:solidFill>
              <a:schemeClr val="tx1">
                <a:lumMod val="25000"/>
                <a:lumOff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r>
                <a:rPr lang="en-US" sz="1400" b="1" dirty="0">
                  <a:latin typeface="Open Sans" charset="0"/>
                  <a:ea typeface="Open Sans" charset="0"/>
                  <a:cs typeface="Open Sans" charset="0"/>
                </a:rPr>
                <a:t>Element Two</a:t>
              </a:r>
            </a:p>
          </p:txBody>
        </p:sp>
      </p:grpSp>
      <p:grpSp>
        <p:nvGrpSpPr>
          <p:cNvPr id="16" name="Group 15"/>
          <p:cNvGrpSpPr/>
          <p:nvPr/>
        </p:nvGrpSpPr>
        <p:grpSpPr>
          <a:xfrm>
            <a:off x="1019779" y="5148885"/>
            <a:ext cx="10161742" cy="1142706"/>
            <a:chOff x="1019779" y="2280966"/>
            <a:chExt cx="10161742" cy="1142706"/>
          </a:xfrm>
        </p:grpSpPr>
        <p:sp>
          <p:nvSpPr>
            <p:cNvPr id="17" name="Rectangle 16"/>
            <p:cNvSpPr/>
            <p:nvPr/>
          </p:nvSpPr>
          <p:spPr>
            <a:xfrm>
              <a:off x="1019779" y="2280966"/>
              <a:ext cx="10161742" cy="114270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384000" tIns="0" rIns="180000" rtlCol="0" anchor="ctr"/>
            <a:lstStyle/>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 A peep at some distant orb has power to raise and purify our thoughts like a strain It always does one good. A peep at some distant orb has power to raise and purify our thoughts like.</a:t>
              </a:r>
            </a:p>
          </p:txBody>
        </p:sp>
        <p:sp>
          <p:nvSpPr>
            <p:cNvPr id="18" name="Rectangle 17"/>
            <p:cNvSpPr/>
            <p:nvPr/>
          </p:nvSpPr>
          <p:spPr>
            <a:xfrm>
              <a:off x="1019780" y="2282472"/>
              <a:ext cx="3044219" cy="1141200"/>
            </a:xfrm>
            <a:prstGeom prst="rect">
              <a:avLst/>
            </a:prstGeom>
            <a:solidFill>
              <a:schemeClr val="tx1">
                <a:lumMod val="25000"/>
                <a:lumOff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r>
                <a:rPr lang="en-US" sz="1400" b="1" dirty="0">
                  <a:latin typeface="Open Sans" charset="0"/>
                  <a:ea typeface="Open Sans" charset="0"/>
                  <a:cs typeface="Open Sans" charset="0"/>
                </a:rPr>
                <a:t>Element Three</a:t>
              </a:r>
            </a:p>
          </p:txBody>
        </p:sp>
      </p:grpSp>
      <p:sp>
        <p:nvSpPr>
          <p:cNvPr id="2" name="Title 1"/>
          <p:cNvSpPr>
            <a:spLocks noGrp="1"/>
          </p:cNvSpPr>
          <p:nvPr>
            <p:ph type="title"/>
          </p:nvPr>
        </p:nvSpPr>
        <p:spPr/>
        <p:txBody>
          <a:bodyPr/>
          <a:lstStyle/>
          <a:p>
            <a:r>
              <a:rPr lang="en-US" dirty="0"/>
              <a:t>Our Business </a:t>
            </a:r>
            <a:r>
              <a:rPr lang="en-US" dirty="0">
                <a:solidFill>
                  <a:schemeClr val="accent1"/>
                </a:solidFill>
              </a:rPr>
              <a:t>Philosophy</a:t>
            </a:r>
          </a:p>
        </p:txBody>
      </p:sp>
      <p:grpSp>
        <p:nvGrpSpPr>
          <p:cNvPr id="9" name="Group 8"/>
          <p:cNvGrpSpPr/>
          <p:nvPr/>
        </p:nvGrpSpPr>
        <p:grpSpPr>
          <a:xfrm>
            <a:off x="1019779" y="2280966"/>
            <a:ext cx="10161742" cy="1142706"/>
            <a:chOff x="1019779" y="2280966"/>
            <a:chExt cx="10161742" cy="1142706"/>
          </a:xfrm>
        </p:grpSpPr>
        <p:sp>
          <p:nvSpPr>
            <p:cNvPr id="5" name="Rectangle 4"/>
            <p:cNvSpPr/>
            <p:nvPr/>
          </p:nvSpPr>
          <p:spPr>
            <a:xfrm>
              <a:off x="1019779" y="2280966"/>
              <a:ext cx="10161742" cy="1142706"/>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384000" tIns="0" rIns="180000" rtlCol="0" anchor="ctr"/>
            <a:lstStyle/>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 A peep at some distant orb has power to raise and purify our thoughts like a strain It always does one good. A peep at some distant orb has power to raise and purify our thoughts like.</a:t>
              </a:r>
            </a:p>
          </p:txBody>
        </p:sp>
        <p:sp>
          <p:nvSpPr>
            <p:cNvPr id="6" name="Rectangle 5"/>
            <p:cNvSpPr/>
            <p:nvPr/>
          </p:nvSpPr>
          <p:spPr>
            <a:xfrm>
              <a:off x="1019780" y="2282472"/>
              <a:ext cx="3044219" cy="11412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r>
                <a:rPr lang="en-US" sz="1400" b="1">
                  <a:latin typeface="Open Sans" charset="0"/>
                  <a:ea typeface="Open Sans" charset="0"/>
                  <a:cs typeface="Open Sans" charset="0"/>
                </a:rPr>
                <a:t>Element One</a:t>
              </a:r>
            </a:p>
          </p:txBody>
        </p:sp>
      </p:grpSp>
    </p:spTree>
    <p:extLst>
      <p:ext uri="{BB962C8B-B14F-4D97-AF65-F5344CB8AC3E}">
        <p14:creationId xmlns:p14="http://schemas.microsoft.com/office/powerpoint/2010/main" val="6126679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80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nodeType="withEffect">
                                  <p:stCondLst>
                                    <p:cond delay="11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par>
                                <p:cTn id="14" presetID="6" presetClass="emph" presetSubtype="0" accel="50000" decel="50000" autoRev="1" fill="hold" nodeType="withEffect">
                                  <p:stCondLst>
                                    <p:cond delay="500"/>
                                  </p:stCondLst>
                                  <p:childTnLst>
                                    <p:animScale>
                                      <p:cBhvr>
                                        <p:cTn id="15" dur="500" fill="hold"/>
                                        <p:tgtEl>
                                          <p:spTgt spid="9"/>
                                        </p:tgtEl>
                                      </p:cBhvr>
                                      <p:by x="110000" y="110000"/>
                                    </p:animScale>
                                  </p:childTnLst>
                                </p:cTn>
                              </p:par>
                              <p:par>
                                <p:cTn id="16" presetID="6" presetClass="emph" presetSubtype="0" accel="50000" decel="50000" autoRev="1" fill="hold" nodeType="withEffect">
                                  <p:stCondLst>
                                    <p:cond delay="800"/>
                                  </p:stCondLst>
                                  <p:childTnLst>
                                    <p:animScale>
                                      <p:cBhvr>
                                        <p:cTn id="17" dur="500" fill="hold"/>
                                        <p:tgtEl>
                                          <p:spTgt spid="10"/>
                                        </p:tgtEl>
                                      </p:cBhvr>
                                      <p:by x="110000" y="110000"/>
                                    </p:animScale>
                                  </p:childTnLst>
                                </p:cTn>
                              </p:par>
                              <p:par>
                                <p:cTn id="18" presetID="6" presetClass="emph" presetSubtype="0" accel="50000" decel="50000" autoRev="1" fill="hold" nodeType="withEffect">
                                  <p:stCondLst>
                                    <p:cond delay="1100"/>
                                  </p:stCondLst>
                                  <p:childTnLst>
                                    <p:animScale>
                                      <p:cBhvr>
                                        <p:cTn id="19" dur="500" fill="hold"/>
                                        <p:tgtEl>
                                          <p:spTgt spid="1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19779" y="566443"/>
            <a:ext cx="10161742" cy="1142706"/>
            <a:chOff x="1019779" y="2280966"/>
            <a:chExt cx="10161742" cy="1142706"/>
          </a:xfrm>
        </p:grpSpPr>
        <p:sp>
          <p:nvSpPr>
            <p:cNvPr id="4" name="Rectangle 3"/>
            <p:cNvSpPr/>
            <p:nvPr/>
          </p:nvSpPr>
          <p:spPr>
            <a:xfrm>
              <a:off x="1019779" y="2280966"/>
              <a:ext cx="10161742" cy="114270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384000" tIns="0" rIns="180000" rtlCol="0" anchor="ctr"/>
            <a:lstStyle/>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 A peep at some distant orb has power to raise and purify our thoughts like a strain It always does one good. A peep at some distant orb has power to raise and purify our thoughts like.</a:t>
              </a:r>
            </a:p>
          </p:txBody>
        </p:sp>
        <p:sp>
          <p:nvSpPr>
            <p:cNvPr id="5" name="Rectangle 4"/>
            <p:cNvSpPr/>
            <p:nvPr/>
          </p:nvSpPr>
          <p:spPr>
            <a:xfrm>
              <a:off x="1019780" y="2282472"/>
              <a:ext cx="3044219" cy="1141200"/>
            </a:xfrm>
            <a:prstGeom prst="rect">
              <a:avLst/>
            </a:prstGeom>
            <a:solidFill>
              <a:schemeClr val="tx1">
                <a:lumMod val="25000"/>
                <a:lumOff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r>
                <a:rPr lang="en-US" sz="1400" b="1" dirty="0">
                  <a:latin typeface="Open Sans" charset="0"/>
                  <a:ea typeface="Open Sans" charset="0"/>
                  <a:cs typeface="Open Sans" charset="0"/>
                </a:rPr>
                <a:t>Element Four</a:t>
              </a:r>
            </a:p>
          </p:txBody>
        </p:sp>
      </p:grpSp>
      <p:grpSp>
        <p:nvGrpSpPr>
          <p:cNvPr id="6" name="Group 5"/>
          <p:cNvGrpSpPr/>
          <p:nvPr/>
        </p:nvGrpSpPr>
        <p:grpSpPr>
          <a:xfrm>
            <a:off x="1019779" y="1999285"/>
            <a:ext cx="10161742" cy="1142706"/>
            <a:chOff x="1019779" y="2280966"/>
            <a:chExt cx="10161742" cy="1142706"/>
          </a:xfrm>
        </p:grpSpPr>
        <p:sp>
          <p:nvSpPr>
            <p:cNvPr id="7" name="Rectangle 6"/>
            <p:cNvSpPr/>
            <p:nvPr/>
          </p:nvSpPr>
          <p:spPr>
            <a:xfrm>
              <a:off x="1019779" y="2280966"/>
              <a:ext cx="10161742" cy="114270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3384000" tIns="0" rIns="180000" rtlCol="0" anchor="ctr"/>
            <a:lstStyle/>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 A peep at some distant orb has power to raise and purify our thoughts like a strain It always does one good. A peep at some distant orb has power to raise and purify our thoughts like.</a:t>
              </a:r>
            </a:p>
          </p:txBody>
        </p:sp>
        <p:sp>
          <p:nvSpPr>
            <p:cNvPr id="8" name="Rectangle 7"/>
            <p:cNvSpPr/>
            <p:nvPr/>
          </p:nvSpPr>
          <p:spPr>
            <a:xfrm>
              <a:off x="1019780" y="2282472"/>
              <a:ext cx="3044219" cy="1141200"/>
            </a:xfrm>
            <a:prstGeom prst="rect">
              <a:avLst/>
            </a:prstGeom>
            <a:solidFill>
              <a:schemeClr val="tx1">
                <a:lumMod val="25000"/>
                <a:lumOff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r>
                <a:rPr lang="en-US" sz="1400" b="1" dirty="0">
                  <a:latin typeface="Open Sans" charset="0"/>
                  <a:ea typeface="Open Sans" charset="0"/>
                  <a:cs typeface="Open Sans" charset="0"/>
                </a:rPr>
                <a:t>Element Five</a:t>
              </a:r>
            </a:p>
          </p:txBody>
        </p:sp>
      </p:grpSp>
      <p:sp>
        <p:nvSpPr>
          <p:cNvPr id="9" name="TextBox 8"/>
          <p:cNvSpPr txBox="1"/>
          <p:nvPr/>
        </p:nvSpPr>
        <p:spPr>
          <a:xfrm>
            <a:off x="2040888" y="4472387"/>
            <a:ext cx="9140633" cy="1081184"/>
          </a:xfrm>
          <a:prstGeom prst="rect">
            <a:avLst/>
          </a:prstGeom>
          <a:noFill/>
        </p:spPr>
        <p:txBody>
          <a:bodyPr wrap="square" lIns="0" tIns="36000" rIns="216000" bIns="36000" rtlCol="0">
            <a:spAutoFit/>
          </a:bodyPr>
          <a:lstStyle/>
          <a:p>
            <a:pPr>
              <a:lnSpc>
                <a:spcPct val="130000"/>
              </a:lnSpc>
              <a:spcBef>
                <a:spcPts val="1000"/>
              </a:spcBef>
            </a:pPr>
            <a:r>
              <a:rPr lang="en-US" sz="1400" b="1" dirty="0"/>
              <a:t>Philosophy 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a:t>
            </a:r>
          </a:p>
        </p:txBody>
      </p:sp>
    </p:spTree>
    <p:extLst>
      <p:ext uri="{BB962C8B-B14F-4D97-AF65-F5344CB8AC3E}">
        <p14:creationId xmlns:p14="http://schemas.microsoft.com/office/powerpoint/2010/main" val="11196448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3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par>
                                <p:cTn id="11" presetID="6" presetClass="emph" presetSubtype="0" accel="50000" decel="50000" autoRev="1" fill="hold" nodeType="withEffect">
                                  <p:stCondLst>
                                    <p:cond delay="0"/>
                                  </p:stCondLst>
                                  <p:childTnLst>
                                    <p:animScale>
                                      <p:cBhvr>
                                        <p:cTn id="12" dur="500" fill="hold"/>
                                        <p:tgtEl>
                                          <p:spTgt spid="3"/>
                                        </p:tgtEl>
                                      </p:cBhvr>
                                      <p:by x="110000" y="110000"/>
                                    </p:animScale>
                                  </p:childTnLst>
                                </p:cTn>
                              </p:par>
                              <p:par>
                                <p:cTn id="13" presetID="6" presetClass="emph" presetSubtype="0" accel="50000" decel="50000" autoRev="1" fill="hold" nodeType="withEffect">
                                  <p:stCondLst>
                                    <p:cond delay="300"/>
                                  </p:stCondLst>
                                  <p:childTnLst>
                                    <p:animScale>
                                      <p:cBhvr>
                                        <p:cTn id="14" dur="500" fill="hold"/>
                                        <p:tgtEl>
                                          <p:spTgt spid="6"/>
                                        </p:tgtEl>
                                      </p:cBhvr>
                                      <p:by x="110000" y="110000"/>
                                    </p:animScale>
                                  </p:childTnLst>
                                </p:cTn>
                              </p:par>
                              <p:par>
                                <p:cTn id="15" presetID="2" presetClass="entr" presetSubtype="4" decel="5000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1000" fill="hold"/>
                                        <p:tgtEl>
                                          <p:spTgt spid="9"/>
                                        </p:tgtEl>
                                        <p:attrNameLst>
                                          <p:attrName>ppt_x</p:attrName>
                                        </p:attrNameLst>
                                      </p:cBhvr>
                                      <p:tavLst>
                                        <p:tav tm="0">
                                          <p:val>
                                            <p:strVal val="#ppt_x"/>
                                          </p:val>
                                        </p:tav>
                                        <p:tav tm="100000">
                                          <p:val>
                                            <p:strVal val="#ppt_x"/>
                                          </p:val>
                                        </p:tav>
                                      </p:tavLst>
                                    </p:anim>
                                    <p:anim calcmode="lin" valueType="num">
                                      <p:cBhvr additive="base">
                                        <p:cTn id="1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Our</a:t>
            </a:r>
            <a:br>
              <a:rPr lang="en-US" dirty="0"/>
            </a:br>
            <a:r>
              <a:rPr lang="en-US" dirty="0">
                <a:solidFill>
                  <a:schemeClr val="accent1"/>
                </a:solidFill>
              </a:rPr>
              <a:t>Service</a:t>
            </a:r>
          </a:p>
        </p:txBody>
      </p:sp>
      <p:cxnSp>
        <p:nvCxnSpPr>
          <p:cNvPr id="12" name="Straight Connector 11"/>
          <p:cNvCxnSpPr/>
          <p:nvPr/>
        </p:nvCxnSpPr>
        <p:spPr>
          <a:xfrm>
            <a:off x="7091680" y="2274008"/>
            <a:ext cx="5100320"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990080" y="4569794"/>
            <a:ext cx="5201920"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11176980" y="2289977"/>
            <a:ext cx="1025180" cy="2287512"/>
            <a:chOff x="11176980" y="2289977"/>
            <a:chExt cx="1025180" cy="2287512"/>
          </a:xfrm>
        </p:grpSpPr>
        <p:sp>
          <p:nvSpPr>
            <p:cNvPr id="31" name="Rectangle 30"/>
            <p:cNvSpPr/>
            <p:nvPr/>
          </p:nvSpPr>
          <p:spPr>
            <a:xfrm>
              <a:off x="11176980" y="2289977"/>
              <a:ext cx="1025180" cy="2287512"/>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32" name="Freeform 35">
              <a:extLst>
                <a:ext uri="{FF2B5EF4-FFF2-40B4-BE49-F238E27FC236}">
                  <a16:creationId xmlns:a16="http://schemas.microsoft.com/office/drawing/2014/main" id="{3A26843F-2528-4C20-8A0C-A36C00DC2D7D}"/>
                </a:ext>
              </a:extLst>
            </p:cNvPr>
            <p:cNvSpPr>
              <a:spLocks/>
            </p:cNvSpPr>
            <p:nvPr/>
          </p:nvSpPr>
          <p:spPr bwMode="auto">
            <a:xfrm flipH="1">
              <a:off x="11516056" y="4132514"/>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TextBox 32"/>
          <p:cNvSpPr txBox="1"/>
          <p:nvPr/>
        </p:nvSpPr>
        <p:spPr>
          <a:xfrm>
            <a:off x="8625887" y="589038"/>
            <a:ext cx="3043362" cy="112119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34" name="TextBox 33"/>
          <p:cNvSpPr txBox="1"/>
          <p:nvPr/>
        </p:nvSpPr>
        <p:spPr>
          <a:xfrm>
            <a:off x="8328438" y="2877364"/>
            <a:ext cx="2613882" cy="1281239"/>
          </a:xfrm>
          <a:prstGeom prst="rect">
            <a:avLst/>
          </a:prstGeom>
          <a:noFill/>
        </p:spPr>
        <p:txBody>
          <a:bodyPr wrap="square" lIns="0" tIns="36000" rIns="216000" bIns="36000" rtlCol="0">
            <a:spAutoFit/>
          </a:bodyPr>
          <a:lstStyle/>
          <a:p>
            <a:pPr>
              <a:lnSpc>
                <a:spcPct val="130000"/>
              </a:lnSpc>
              <a:spcBef>
                <a:spcPts val="1000"/>
              </a:spcBef>
            </a:pPr>
            <a:r>
              <a:rPr lang="en-US" sz="1400" b="1" dirty="0"/>
              <a:t>Subtitle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35" name="TextBox 34"/>
          <p:cNvSpPr txBox="1"/>
          <p:nvPr/>
        </p:nvSpPr>
        <p:spPr>
          <a:xfrm>
            <a:off x="8625887" y="5128907"/>
            <a:ext cx="3043362" cy="1121195"/>
          </a:xfrm>
          <a:prstGeom prst="rect">
            <a:avLst/>
          </a:prstGeom>
          <a:noFill/>
        </p:spPr>
        <p:txBody>
          <a:bodyPr wrap="square" lIns="0" tIns="36000" rIns="216000" bIns="36000" rtlCol="0">
            <a:spAutoFit/>
          </a:bodyPr>
          <a:lstStyle/>
          <a:p>
            <a:pPr>
              <a:lnSpc>
                <a:spcPct val="130000"/>
              </a:lnSpc>
              <a:spcBef>
                <a:spcPts val="1000"/>
              </a:spcBef>
            </a:pPr>
            <a:r>
              <a:rPr lang="en-US" sz="1400" b="1" dirty="0"/>
              <a:t>Subtitle 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36" name="TextBox 35"/>
          <p:cNvSpPr txBox="1"/>
          <p:nvPr/>
        </p:nvSpPr>
        <p:spPr>
          <a:xfrm>
            <a:off x="2028825" y="3322320"/>
            <a:ext cx="2046948" cy="1881403"/>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3" name="Picture Placeholder 2">
            <a:extLst>
              <a:ext uri="{FF2B5EF4-FFF2-40B4-BE49-F238E27FC236}">
                <a16:creationId xmlns:a16="http://schemas.microsoft.com/office/drawing/2014/main" id="{0AC2622B-BF15-42A2-9037-6C2FE02CA9C6}"/>
              </a:ext>
            </a:extLst>
          </p:cNvPr>
          <p:cNvSpPr>
            <a:spLocks noGrp="1"/>
          </p:cNvSpPr>
          <p:nvPr>
            <p:ph type="pic" sz="quarter" idx="14"/>
          </p:nvPr>
        </p:nvSpPr>
        <p:spPr/>
      </p:sp>
      <p:sp>
        <p:nvSpPr>
          <p:cNvPr id="8" name="Picture Placeholder 7">
            <a:extLst>
              <a:ext uri="{FF2B5EF4-FFF2-40B4-BE49-F238E27FC236}">
                <a16:creationId xmlns:a16="http://schemas.microsoft.com/office/drawing/2014/main" id="{E0F50719-3533-48E9-A7B0-6EF0EC294A39}"/>
              </a:ext>
            </a:extLst>
          </p:cNvPr>
          <p:cNvSpPr>
            <a:spLocks noGrp="1"/>
          </p:cNvSpPr>
          <p:nvPr>
            <p:ph type="pic" sz="quarter" idx="16"/>
          </p:nvPr>
        </p:nvSpPr>
        <p:spPr/>
      </p:sp>
      <p:sp>
        <p:nvSpPr>
          <p:cNvPr id="5" name="Picture Placeholder 4">
            <a:extLst>
              <a:ext uri="{FF2B5EF4-FFF2-40B4-BE49-F238E27FC236}">
                <a16:creationId xmlns:a16="http://schemas.microsoft.com/office/drawing/2014/main" id="{3ABFBEFF-DBF5-4EC4-B2C6-DEC62857AA0C}"/>
              </a:ext>
            </a:extLst>
          </p:cNvPr>
          <p:cNvSpPr>
            <a:spLocks noGrp="1"/>
          </p:cNvSpPr>
          <p:nvPr>
            <p:ph type="pic" sz="quarter" idx="15"/>
          </p:nvPr>
        </p:nvSpPr>
        <p:spPr/>
      </p:sp>
    </p:spTree>
    <p:extLst>
      <p:ext uri="{BB962C8B-B14F-4D97-AF65-F5344CB8AC3E}">
        <p14:creationId xmlns:p14="http://schemas.microsoft.com/office/powerpoint/2010/main" val="4189889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1+#ppt_w/2"/>
                                          </p:val>
                                        </p:tav>
                                        <p:tav tm="100000">
                                          <p:val>
                                            <p:strVal val="#ppt_x"/>
                                          </p:val>
                                        </p:tav>
                                      </p:tavLst>
                                    </p:anim>
                                    <p:anim calcmode="lin" valueType="num">
                                      <p:cBhvr additive="base">
                                        <p:cTn id="8" dur="100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11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1+#ppt_w/2"/>
                                          </p:val>
                                        </p:tav>
                                        <p:tav tm="100000">
                                          <p:val>
                                            <p:strVal val="#ppt_x"/>
                                          </p:val>
                                        </p:tav>
                                      </p:tavLst>
                                    </p:anim>
                                    <p:anim calcmode="lin" valueType="num">
                                      <p:cBhvr additive="base">
                                        <p:cTn id="12" dur="1000" fill="hold"/>
                                        <p:tgtEl>
                                          <p:spTgt spid="34"/>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8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000" fill="hold"/>
                                        <p:tgtEl>
                                          <p:spTgt spid="35"/>
                                        </p:tgtEl>
                                        <p:attrNameLst>
                                          <p:attrName>ppt_x</p:attrName>
                                        </p:attrNameLst>
                                      </p:cBhvr>
                                      <p:tavLst>
                                        <p:tav tm="0">
                                          <p:val>
                                            <p:strVal val="1+#ppt_w/2"/>
                                          </p:val>
                                        </p:tav>
                                        <p:tav tm="100000">
                                          <p:val>
                                            <p:strVal val="#ppt_x"/>
                                          </p:val>
                                        </p:tav>
                                      </p:tavLst>
                                    </p:anim>
                                    <p:anim calcmode="lin" valueType="num">
                                      <p:cBhvr additive="base">
                                        <p:cTn id="16" dur="1000" fill="hold"/>
                                        <p:tgtEl>
                                          <p:spTgt spid="35"/>
                                        </p:tgtEl>
                                        <p:attrNameLst>
                                          <p:attrName>ppt_y</p:attrName>
                                        </p:attrNameLst>
                                      </p:cBhvr>
                                      <p:tavLst>
                                        <p:tav tm="0">
                                          <p:val>
                                            <p:strVal val="#ppt_y"/>
                                          </p:val>
                                        </p:tav>
                                        <p:tav tm="100000">
                                          <p:val>
                                            <p:strVal val="#ppt_y"/>
                                          </p:val>
                                        </p:tav>
                                      </p:tavLst>
                                    </p:anim>
                                  </p:childTnLst>
                                </p:cTn>
                              </p:par>
                              <p:par>
                                <p:cTn id="17" presetID="2" presetClass="entr" presetSubtype="4" decel="5000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1000" fill="hold"/>
                                        <p:tgtEl>
                                          <p:spTgt spid="36"/>
                                        </p:tgtEl>
                                        <p:attrNameLst>
                                          <p:attrName>ppt_x</p:attrName>
                                        </p:attrNameLst>
                                      </p:cBhvr>
                                      <p:tavLst>
                                        <p:tav tm="0">
                                          <p:val>
                                            <p:strVal val="#ppt_x"/>
                                          </p:val>
                                        </p:tav>
                                        <p:tav tm="100000">
                                          <p:val>
                                            <p:strVal val="#ppt_x"/>
                                          </p:val>
                                        </p:tav>
                                      </p:tavLst>
                                    </p:anim>
                                    <p:anim calcmode="lin" valueType="num">
                                      <p:cBhvr additive="base">
                                        <p:cTn id="20" dur="10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2" decel="50000" fill="hold" nodeType="withEffect">
                                  <p:stCondLst>
                                    <p:cond delay="14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1000" fill="hold"/>
                                        <p:tgtEl>
                                          <p:spTgt spid="37"/>
                                        </p:tgtEl>
                                        <p:attrNameLst>
                                          <p:attrName>ppt_x</p:attrName>
                                        </p:attrNameLst>
                                      </p:cBhvr>
                                      <p:tavLst>
                                        <p:tav tm="0">
                                          <p:val>
                                            <p:strVal val="1+#ppt_w/2"/>
                                          </p:val>
                                        </p:tav>
                                        <p:tav tm="100000">
                                          <p:val>
                                            <p:strVal val="#ppt_x"/>
                                          </p:val>
                                        </p:tav>
                                      </p:tavLst>
                                    </p:anim>
                                    <p:anim calcmode="lin" valueType="num">
                                      <p:cBhvr additive="base">
                                        <p:cTn id="24" dur="10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Featured</a:t>
            </a:r>
            <a:br>
              <a:rPr lang="en-US" dirty="0"/>
            </a:br>
            <a:r>
              <a:rPr lang="en-US" dirty="0"/>
              <a:t>Creative</a:t>
            </a:r>
            <a:endParaRPr lang="en-US" dirty="0">
              <a:solidFill>
                <a:srgbClr val="FF0000"/>
              </a:solidFill>
            </a:endParaRPr>
          </a:p>
        </p:txBody>
      </p:sp>
      <p:grpSp>
        <p:nvGrpSpPr>
          <p:cNvPr id="4" name="Group 3"/>
          <p:cNvGrpSpPr/>
          <p:nvPr/>
        </p:nvGrpSpPr>
        <p:grpSpPr>
          <a:xfrm>
            <a:off x="6096000" y="1181100"/>
            <a:ext cx="818319" cy="818319"/>
            <a:chOff x="6096000" y="1181100"/>
            <a:chExt cx="818319" cy="818319"/>
          </a:xfrm>
        </p:grpSpPr>
        <p:sp>
          <p:nvSpPr>
            <p:cNvPr id="6" name="Oval 5"/>
            <p:cNvSpPr/>
            <p:nvPr/>
          </p:nvSpPr>
          <p:spPr>
            <a:xfrm>
              <a:off x="6096000" y="1181100"/>
              <a:ext cx="818319" cy="818319"/>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24" name="Shape 3612"/>
            <p:cNvSpPr/>
            <p:nvPr/>
          </p:nvSpPr>
          <p:spPr>
            <a:xfrm>
              <a:off x="6364869" y="1494607"/>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grpSp>
        <p:nvGrpSpPr>
          <p:cNvPr id="5" name="Group 4"/>
          <p:cNvGrpSpPr/>
          <p:nvPr/>
        </p:nvGrpSpPr>
        <p:grpSpPr>
          <a:xfrm>
            <a:off x="6096000" y="2449770"/>
            <a:ext cx="818319" cy="818319"/>
            <a:chOff x="6096000" y="2449770"/>
            <a:chExt cx="818319" cy="818319"/>
          </a:xfrm>
        </p:grpSpPr>
        <p:sp>
          <p:nvSpPr>
            <p:cNvPr id="9" name="Oval 8"/>
            <p:cNvSpPr/>
            <p:nvPr/>
          </p:nvSpPr>
          <p:spPr>
            <a:xfrm>
              <a:off x="6096000" y="2449770"/>
              <a:ext cx="818319" cy="818319"/>
            </a:xfrm>
            <a:prstGeom prst="ellipse">
              <a:avLst/>
            </a:prstGeom>
            <a:solidFill>
              <a:schemeClr val="accent1"/>
            </a:solidFill>
            <a:ln w="6350">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25" name="Shape 3612"/>
            <p:cNvSpPr/>
            <p:nvPr/>
          </p:nvSpPr>
          <p:spPr>
            <a:xfrm>
              <a:off x="6364869" y="2763277"/>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rgbClr val="FFFFFF"/>
            </a:solidFill>
            <a:ln w="12700">
              <a:miter lim="400000"/>
            </a:ln>
          </p:spPr>
          <p:txBody>
            <a:bodyPr lIns="38100" tIns="38100" rIns="38100" bIns="38100" anchor="ctr"/>
            <a:lstStyle/>
            <a:p>
              <a:endParaRPr>
                <a:solidFill>
                  <a:prstClr val="black"/>
                </a:solidFill>
              </a:endParaRPr>
            </a:p>
          </p:txBody>
        </p:sp>
      </p:grpSp>
      <p:grpSp>
        <p:nvGrpSpPr>
          <p:cNvPr id="7" name="Group 6"/>
          <p:cNvGrpSpPr/>
          <p:nvPr/>
        </p:nvGrpSpPr>
        <p:grpSpPr>
          <a:xfrm>
            <a:off x="6096000" y="3718440"/>
            <a:ext cx="818319" cy="818319"/>
            <a:chOff x="6096000" y="3718440"/>
            <a:chExt cx="818319" cy="818319"/>
          </a:xfrm>
        </p:grpSpPr>
        <p:sp>
          <p:nvSpPr>
            <p:cNvPr id="12" name="Oval 11"/>
            <p:cNvSpPr/>
            <p:nvPr/>
          </p:nvSpPr>
          <p:spPr>
            <a:xfrm>
              <a:off x="6096000" y="3718440"/>
              <a:ext cx="818319" cy="818319"/>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26" name="Shape 3612"/>
            <p:cNvSpPr/>
            <p:nvPr/>
          </p:nvSpPr>
          <p:spPr>
            <a:xfrm>
              <a:off x="6364869" y="4031947"/>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grpSp>
        <p:nvGrpSpPr>
          <p:cNvPr id="8" name="Group 7"/>
          <p:cNvGrpSpPr/>
          <p:nvPr/>
        </p:nvGrpSpPr>
        <p:grpSpPr>
          <a:xfrm>
            <a:off x="6096000" y="4987110"/>
            <a:ext cx="818319" cy="818319"/>
            <a:chOff x="6096000" y="4987110"/>
            <a:chExt cx="818319" cy="818319"/>
          </a:xfrm>
        </p:grpSpPr>
        <p:sp>
          <p:nvSpPr>
            <p:cNvPr id="15" name="Oval 14"/>
            <p:cNvSpPr/>
            <p:nvPr/>
          </p:nvSpPr>
          <p:spPr>
            <a:xfrm>
              <a:off x="6096000" y="4987110"/>
              <a:ext cx="818319" cy="818319"/>
            </a:xfrm>
            <a:prstGeom prst="ellipse">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ctr"/>
            <a:lstStyle/>
            <a:p>
              <a:pPr algn="ctr"/>
              <a:endParaRPr lang="en-US" sz="4400" dirty="0"/>
            </a:p>
          </p:txBody>
        </p:sp>
        <p:sp>
          <p:nvSpPr>
            <p:cNvPr id="27" name="Shape 3612"/>
            <p:cNvSpPr/>
            <p:nvPr/>
          </p:nvSpPr>
          <p:spPr>
            <a:xfrm>
              <a:off x="6364869" y="5300617"/>
              <a:ext cx="280580" cy="191304"/>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sp>
        <p:nvSpPr>
          <p:cNvPr id="30" name="TextBox 29"/>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31" name="TextBox 30"/>
          <p:cNvSpPr txBox="1"/>
          <p:nvPr/>
        </p:nvSpPr>
        <p:spPr>
          <a:xfrm>
            <a:off x="7183187" y="1131059"/>
            <a:ext cx="3998333" cy="881130"/>
          </a:xfrm>
          <a:prstGeom prst="rect">
            <a:avLst/>
          </a:prstGeom>
          <a:noFill/>
        </p:spPr>
        <p:txBody>
          <a:bodyPr wrap="square" lIns="0" tIns="36000" rIns="216000" bIns="36000" rtlCol="0">
            <a:spAutoFit/>
          </a:bodyPr>
          <a:lstStyle/>
          <a:p>
            <a:pPr>
              <a:lnSpc>
                <a:spcPct val="130000"/>
              </a:lnSpc>
              <a:spcBef>
                <a:spcPts val="1000"/>
              </a:spcBef>
            </a:pPr>
            <a:r>
              <a:rPr lang="en-US" sz="1400" b="1" dirty="0"/>
              <a:t>Flexible </a:t>
            </a:r>
            <a:r>
              <a:rPr lang="en-US" sz="1400" b="1"/>
              <a:t>Refund Policy</a:t>
            </a:r>
            <a:endParaRPr lang="en-US" sz="1400" b="1" dirty="0"/>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32" name="TextBox 31"/>
          <p:cNvSpPr txBox="1"/>
          <p:nvPr/>
        </p:nvSpPr>
        <p:spPr>
          <a:xfrm>
            <a:off x="7183187" y="2418364"/>
            <a:ext cx="3998333" cy="881130"/>
          </a:xfrm>
          <a:prstGeom prst="rect">
            <a:avLst/>
          </a:prstGeom>
          <a:noFill/>
        </p:spPr>
        <p:txBody>
          <a:bodyPr wrap="square" lIns="0" tIns="36000" rIns="216000" bIns="36000" rtlCol="0">
            <a:spAutoFit/>
          </a:bodyPr>
          <a:lstStyle/>
          <a:p>
            <a:pPr>
              <a:lnSpc>
                <a:spcPct val="130000"/>
              </a:lnSpc>
              <a:spcBef>
                <a:spcPts val="1000"/>
              </a:spcBef>
            </a:pPr>
            <a:r>
              <a:rPr lang="en-US" sz="1400" b="1" dirty="0">
                <a:solidFill>
                  <a:schemeClr val="accent1"/>
                </a:solidFill>
              </a:rPr>
              <a:t>Fast and Secure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33" name="TextBox 32"/>
          <p:cNvSpPr txBox="1"/>
          <p:nvPr/>
        </p:nvSpPr>
        <p:spPr>
          <a:xfrm>
            <a:off x="7183187" y="3692060"/>
            <a:ext cx="3998333" cy="881130"/>
          </a:xfrm>
          <a:prstGeom prst="rect">
            <a:avLst/>
          </a:prstGeom>
          <a:noFill/>
        </p:spPr>
        <p:txBody>
          <a:bodyPr wrap="square" lIns="0" tIns="36000" rIns="216000" bIns="36000" rtlCol="0">
            <a:spAutoFit/>
          </a:bodyPr>
          <a:lstStyle/>
          <a:p>
            <a:pPr>
              <a:lnSpc>
                <a:spcPct val="130000"/>
              </a:lnSpc>
              <a:spcBef>
                <a:spcPts val="1000"/>
              </a:spcBef>
            </a:pPr>
            <a:r>
              <a:rPr lang="en-US" sz="1400" b="1" dirty="0"/>
              <a:t>Top Quality</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34" name="TextBox 33"/>
          <p:cNvSpPr txBox="1"/>
          <p:nvPr/>
        </p:nvSpPr>
        <p:spPr>
          <a:xfrm>
            <a:off x="7183187" y="4952188"/>
            <a:ext cx="3998333" cy="881130"/>
          </a:xfrm>
          <a:prstGeom prst="rect">
            <a:avLst/>
          </a:prstGeom>
          <a:noFill/>
        </p:spPr>
        <p:txBody>
          <a:bodyPr wrap="square" lIns="0" tIns="36000" rIns="216000" bIns="36000" rtlCol="0">
            <a:spAutoFit/>
          </a:bodyPr>
          <a:lstStyle/>
          <a:p>
            <a:pPr>
              <a:lnSpc>
                <a:spcPct val="130000"/>
              </a:lnSpc>
              <a:spcBef>
                <a:spcPts val="1000"/>
              </a:spcBef>
            </a:pPr>
            <a:r>
              <a:rPr lang="en-US" sz="1400" b="1" dirty="0"/>
              <a:t>24/7 </a:t>
            </a:r>
            <a:r>
              <a:rPr lang="en-US" sz="1400" b="1" dirty="0" err="1"/>
              <a:t>Profecssional</a:t>
            </a:r>
            <a:r>
              <a:rPr lang="en-US" sz="1400" b="1" dirty="0"/>
              <a:t> Support</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Tree>
    <p:extLst>
      <p:ext uri="{BB962C8B-B14F-4D97-AF65-F5344CB8AC3E}">
        <p14:creationId xmlns:p14="http://schemas.microsoft.com/office/powerpoint/2010/main" val="3490482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2" decel="50000" fill="hold" grpId="0" nodeType="withEffect">
                                  <p:stCondLst>
                                    <p:cond delay="5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1+#ppt_w/2"/>
                                          </p:val>
                                        </p:tav>
                                        <p:tav tm="100000">
                                          <p:val>
                                            <p:strVal val="#ppt_x"/>
                                          </p:val>
                                        </p:tav>
                                      </p:tavLst>
                                    </p:anim>
                                    <p:anim calcmode="lin" valueType="num">
                                      <p:cBhvr additive="base">
                                        <p:cTn id="12" dur="10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8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000" fill="hold"/>
                                        <p:tgtEl>
                                          <p:spTgt spid="32"/>
                                        </p:tgtEl>
                                        <p:attrNameLst>
                                          <p:attrName>ppt_x</p:attrName>
                                        </p:attrNameLst>
                                      </p:cBhvr>
                                      <p:tavLst>
                                        <p:tav tm="0">
                                          <p:val>
                                            <p:strVal val="1+#ppt_w/2"/>
                                          </p:val>
                                        </p:tav>
                                        <p:tav tm="100000">
                                          <p:val>
                                            <p:strVal val="#ppt_x"/>
                                          </p:val>
                                        </p:tav>
                                      </p:tavLst>
                                    </p:anim>
                                    <p:anim calcmode="lin" valueType="num">
                                      <p:cBhvr additive="base">
                                        <p:cTn id="16" dur="1000" fill="hold"/>
                                        <p:tgtEl>
                                          <p:spTgt spid="32"/>
                                        </p:tgtEl>
                                        <p:attrNameLst>
                                          <p:attrName>ppt_y</p:attrName>
                                        </p:attrNameLst>
                                      </p:cBhvr>
                                      <p:tavLst>
                                        <p:tav tm="0">
                                          <p:val>
                                            <p:strVal val="#ppt_y"/>
                                          </p:val>
                                        </p:tav>
                                        <p:tav tm="100000">
                                          <p:val>
                                            <p:strVal val="#ppt_y"/>
                                          </p:val>
                                        </p:tav>
                                      </p:tavLst>
                                    </p:anim>
                                  </p:childTnLst>
                                </p:cTn>
                              </p:par>
                              <p:par>
                                <p:cTn id="17" presetID="2" presetClass="entr" presetSubtype="2" decel="50000" fill="hold" grpId="0" nodeType="withEffect">
                                  <p:stCondLst>
                                    <p:cond delay="11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1+#ppt_w/2"/>
                                          </p:val>
                                        </p:tav>
                                        <p:tav tm="100000">
                                          <p:val>
                                            <p:strVal val="#ppt_x"/>
                                          </p:val>
                                        </p:tav>
                                      </p:tavLst>
                                    </p:anim>
                                    <p:anim calcmode="lin" valueType="num">
                                      <p:cBhvr additive="base">
                                        <p:cTn id="20" dur="10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2" decel="50000" fill="hold" grpId="0" nodeType="withEffect">
                                  <p:stCondLst>
                                    <p:cond delay="14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1+#ppt_w/2"/>
                                          </p:val>
                                        </p:tav>
                                        <p:tav tm="100000">
                                          <p:val>
                                            <p:strVal val="#ppt_x"/>
                                          </p:val>
                                        </p:tav>
                                      </p:tavLst>
                                    </p:anim>
                                    <p:anim calcmode="lin" valueType="num">
                                      <p:cBhvr additive="base">
                                        <p:cTn id="24" dur="1000" fill="hold"/>
                                        <p:tgtEl>
                                          <p:spTgt spid="34"/>
                                        </p:tgtEl>
                                        <p:attrNameLst>
                                          <p:attrName>ppt_y</p:attrName>
                                        </p:attrNameLst>
                                      </p:cBhvr>
                                      <p:tavLst>
                                        <p:tav tm="0">
                                          <p:val>
                                            <p:strVal val="#ppt_y"/>
                                          </p:val>
                                        </p:tav>
                                        <p:tav tm="100000">
                                          <p:val>
                                            <p:strVal val="#ppt_y"/>
                                          </p:val>
                                        </p:tav>
                                      </p:tavLst>
                                    </p:anim>
                                  </p:childTnLst>
                                </p:cTn>
                              </p:par>
                              <p:par>
                                <p:cTn id="25" presetID="22" presetClass="entr" presetSubtype="8" fill="hold" nodeType="withEffect">
                                  <p:stCondLst>
                                    <p:cond delay="30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par>
                                <p:cTn id="28" presetID="22" presetClass="entr" presetSubtype="8" fill="hold" nodeType="withEffect">
                                  <p:stCondLst>
                                    <p:cond delay="60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par>
                                <p:cTn id="31" presetID="22" presetClass="entr" presetSubtype="8" fill="hold" nodeType="withEffect">
                                  <p:stCondLst>
                                    <p:cond delay="90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par>
                                <p:cTn id="34" presetID="22" presetClass="entr" presetSubtype="8" fill="hold" nodeType="withEffect">
                                  <p:stCondLst>
                                    <p:cond delay="1200"/>
                                  </p:stCondLst>
                                  <p:childTnLst>
                                    <p:set>
                                      <p:cBhvr>
                                        <p:cTn id="35" dur="1" fill="hold">
                                          <p:stCondLst>
                                            <p:cond delay="0"/>
                                          </p:stCondLst>
                                        </p:cTn>
                                        <p:tgtEl>
                                          <p:spTgt spid="8"/>
                                        </p:tgtEl>
                                        <p:attrNameLst>
                                          <p:attrName>style.visibility</p:attrName>
                                        </p:attrNameLst>
                                      </p:cBhvr>
                                      <p:to>
                                        <p:strVal val="visible"/>
                                      </p:to>
                                    </p:set>
                                    <p:animEffect transition="in" filter="wipe(left)">
                                      <p:cBhvr>
                                        <p:cTn id="36" dur="500"/>
                                        <p:tgtEl>
                                          <p:spTgt spid="8"/>
                                        </p:tgtEl>
                                      </p:cBhvr>
                                    </p:animEffect>
                                  </p:childTnLst>
                                </p:cTn>
                              </p:par>
                              <p:par>
                                <p:cTn id="37" presetID="6" presetClass="emph" presetSubtype="0" accel="50000" decel="50000" autoRev="1" fill="hold" nodeType="withEffect">
                                  <p:stCondLst>
                                    <p:cond delay="300"/>
                                  </p:stCondLst>
                                  <p:childTnLst>
                                    <p:animScale>
                                      <p:cBhvr>
                                        <p:cTn id="38" dur="500" fill="hold"/>
                                        <p:tgtEl>
                                          <p:spTgt spid="4"/>
                                        </p:tgtEl>
                                      </p:cBhvr>
                                      <p:by x="120000" y="120000"/>
                                    </p:animScale>
                                  </p:childTnLst>
                                </p:cTn>
                              </p:par>
                              <p:par>
                                <p:cTn id="39" presetID="6" presetClass="emph" presetSubtype="0" accel="50000" decel="50000" autoRev="1" fill="hold" nodeType="withEffect">
                                  <p:stCondLst>
                                    <p:cond delay="600"/>
                                  </p:stCondLst>
                                  <p:childTnLst>
                                    <p:animScale>
                                      <p:cBhvr>
                                        <p:cTn id="40" dur="500" fill="hold"/>
                                        <p:tgtEl>
                                          <p:spTgt spid="5"/>
                                        </p:tgtEl>
                                      </p:cBhvr>
                                      <p:by x="120000" y="120000"/>
                                    </p:animScale>
                                  </p:childTnLst>
                                </p:cTn>
                              </p:par>
                              <p:par>
                                <p:cTn id="41" presetID="6" presetClass="emph" presetSubtype="0" accel="50000" decel="50000" autoRev="1" fill="hold" nodeType="withEffect">
                                  <p:stCondLst>
                                    <p:cond delay="900"/>
                                  </p:stCondLst>
                                  <p:childTnLst>
                                    <p:animScale>
                                      <p:cBhvr>
                                        <p:cTn id="42" dur="500" fill="hold"/>
                                        <p:tgtEl>
                                          <p:spTgt spid="7"/>
                                        </p:tgtEl>
                                      </p:cBhvr>
                                      <p:by x="120000" y="120000"/>
                                    </p:animScale>
                                  </p:childTnLst>
                                </p:cTn>
                              </p:par>
                              <p:par>
                                <p:cTn id="43" presetID="6" presetClass="emph" presetSubtype="0" accel="50000" decel="50000" autoRev="1" fill="hold" nodeType="withEffect">
                                  <p:stCondLst>
                                    <p:cond delay="1200"/>
                                  </p:stCondLst>
                                  <p:childTnLst>
                                    <p:animScale>
                                      <p:cBhvr>
                                        <p:cTn id="44" dur="500" fill="hold"/>
                                        <p:tgtEl>
                                          <p:spTgt spid="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B06E-FEBF-465E-9DBD-A889A12E1728}"/>
              </a:ext>
            </a:extLst>
          </p:cNvPr>
          <p:cNvSpPr>
            <a:spLocks noGrp="1"/>
          </p:cNvSpPr>
          <p:nvPr>
            <p:ph type="title"/>
          </p:nvPr>
        </p:nvSpPr>
        <p:spPr/>
        <p:txBody>
          <a:bodyPr/>
          <a:lstStyle/>
          <a:p>
            <a:r>
              <a:rPr lang="en-US" dirty="0"/>
              <a:t>The</a:t>
            </a:r>
            <a:br>
              <a:rPr lang="en-US" dirty="0"/>
            </a:br>
            <a:r>
              <a:rPr lang="en-US" dirty="0">
                <a:solidFill>
                  <a:schemeClr val="accent1"/>
                </a:solidFill>
              </a:rPr>
              <a:t>Timeline</a:t>
            </a:r>
          </a:p>
        </p:txBody>
      </p:sp>
      <p:sp>
        <p:nvSpPr>
          <p:cNvPr id="6" name="Rectangle 5">
            <a:extLst>
              <a:ext uri="{FF2B5EF4-FFF2-40B4-BE49-F238E27FC236}">
                <a16:creationId xmlns:a16="http://schemas.microsoft.com/office/drawing/2014/main" id="{C8073F09-B0C4-42F6-8864-21F2807D6C4F}"/>
              </a:ext>
            </a:extLst>
          </p:cNvPr>
          <p:cNvSpPr/>
          <p:nvPr/>
        </p:nvSpPr>
        <p:spPr>
          <a:xfrm>
            <a:off x="2035369" y="3429000"/>
            <a:ext cx="1013899" cy="3429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763356-8FBD-499E-99FC-3A3B59DDE23E}"/>
              </a:ext>
            </a:extLst>
          </p:cNvPr>
          <p:cNvSpPr/>
          <p:nvPr/>
        </p:nvSpPr>
        <p:spPr>
          <a:xfrm>
            <a:off x="2027238" y="4304361"/>
            <a:ext cx="1449387"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0" rtlCol="0" anchor="ctr"/>
          <a:lstStyle/>
          <a:p>
            <a:r>
              <a:rPr lang="en-US" b="1" dirty="0">
                <a:solidFill>
                  <a:srgbClr val="FFFFFF"/>
                </a:solidFill>
                <a:latin typeface="Open Sans" charset="0"/>
                <a:ea typeface="Open Sans" charset="0"/>
                <a:cs typeface="Open Sans" charset="0"/>
              </a:rPr>
              <a:t>2012</a:t>
            </a:r>
          </a:p>
        </p:txBody>
      </p:sp>
      <p:sp>
        <p:nvSpPr>
          <p:cNvPr id="14" name="TextBox 13">
            <a:extLst>
              <a:ext uri="{FF2B5EF4-FFF2-40B4-BE49-F238E27FC236}">
                <a16:creationId xmlns:a16="http://schemas.microsoft.com/office/drawing/2014/main" id="{BAE50B5B-9784-4595-A904-09A6C9E4D6E1}"/>
              </a:ext>
            </a:extLst>
          </p:cNvPr>
          <p:cNvSpPr txBox="1"/>
          <p:nvPr/>
        </p:nvSpPr>
        <p:spPr>
          <a:xfrm>
            <a:off x="4213128" y="4036195"/>
            <a:ext cx="2392044" cy="1664421"/>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11" name="TextBox 10">
            <a:extLst>
              <a:ext uri="{FF2B5EF4-FFF2-40B4-BE49-F238E27FC236}">
                <a16:creationId xmlns:a16="http://schemas.microsoft.com/office/drawing/2014/main" id="{147B3476-3EB0-4243-BCBB-53F035A8A872}"/>
              </a:ext>
            </a:extLst>
          </p:cNvPr>
          <p:cNvSpPr txBox="1"/>
          <p:nvPr/>
        </p:nvSpPr>
        <p:spPr>
          <a:xfrm>
            <a:off x="2306408" y="5059453"/>
            <a:ext cx="468077" cy="293094"/>
          </a:xfrm>
          <a:prstGeom prst="rect">
            <a:avLst/>
          </a:prstGeom>
          <a:noFill/>
        </p:spPr>
        <p:txBody>
          <a:bodyPr wrap="none" lIns="0" tIns="0" rIns="0" bIns="0" rtlCol="0">
            <a:spAutoFit/>
          </a:bodyPr>
          <a:lstStyle/>
          <a:p>
            <a:pPr>
              <a:lnSpc>
                <a:spcPct val="130000"/>
              </a:lnSpc>
              <a:spcBef>
                <a:spcPts val="1000"/>
              </a:spcBef>
            </a:pPr>
            <a:r>
              <a:rPr lang="en-US" sz="1600" dirty="0">
                <a:solidFill>
                  <a:schemeClr val="tx1">
                    <a:alpha val="70000"/>
                  </a:schemeClr>
                </a:solidFill>
              </a:rPr>
              <a:t>2013</a:t>
            </a:r>
          </a:p>
        </p:txBody>
      </p:sp>
      <p:sp>
        <p:nvSpPr>
          <p:cNvPr id="12" name="TextBox 11">
            <a:extLst>
              <a:ext uri="{FF2B5EF4-FFF2-40B4-BE49-F238E27FC236}">
                <a16:creationId xmlns:a16="http://schemas.microsoft.com/office/drawing/2014/main" id="{170DCB95-40E1-4E31-B745-6286A92FCAAB}"/>
              </a:ext>
            </a:extLst>
          </p:cNvPr>
          <p:cNvSpPr txBox="1"/>
          <p:nvPr/>
        </p:nvSpPr>
        <p:spPr>
          <a:xfrm>
            <a:off x="2306408" y="5570109"/>
            <a:ext cx="468077" cy="293094"/>
          </a:xfrm>
          <a:prstGeom prst="rect">
            <a:avLst/>
          </a:prstGeom>
          <a:noFill/>
        </p:spPr>
        <p:txBody>
          <a:bodyPr wrap="none" lIns="0" tIns="0" rIns="0" bIns="0" rtlCol="0">
            <a:spAutoFit/>
          </a:bodyPr>
          <a:lstStyle/>
          <a:p>
            <a:pPr>
              <a:lnSpc>
                <a:spcPct val="130000"/>
              </a:lnSpc>
              <a:spcBef>
                <a:spcPts val="1000"/>
              </a:spcBef>
            </a:pPr>
            <a:r>
              <a:rPr lang="en-US" sz="1600" dirty="0">
                <a:solidFill>
                  <a:schemeClr val="tx1">
                    <a:alpha val="70000"/>
                  </a:schemeClr>
                </a:solidFill>
              </a:rPr>
              <a:t>2014</a:t>
            </a:r>
          </a:p>
        </p:txBody>
      </p:sp>
      <p:sp>
        <p:nvSpPr>
          <p:cNvPr id="13" name="TextBox 12">
            <a:extLst>
              <a:ext uri="{FF2B5EF4-FFF2-40B4-BE49-F238E27FC236}">
                <a16:creationId xmlns:a16="http://schemas.microsoft.com/office/drawing/2014/main" id="{B2CCAC35-7706-420B-A290-D67C948DA8AD}"/>
              </a:ext>
            </a:extLst>
          </p:cNvPr>
          <p:cNvSpPr txBox="1"/>
          <p:nvPr/>
        </p:nvSpPr>
        <p:spPr>
          <a:xfrm>
            <a:off x="2306408" y="6074581"/>
            <a:ext cx="468077" cy="293094"/>
          </a:xfrm>
          <a:prstGeom prst="rect">
            <a:avLst/>
          </a:prstGeom>
          <a:noFill/>
        </p:spPr>
        <p:txBody>
          <a:bodyPr wrap="none" lIns="0" tIns="0" rIns="0" bIns="0" rtlCol="0">
            <a:spAutoFit/>
          </a:bodyPr>
          <a:lstStyle/>
          <a:p>
            <a:pPr>
              <a:lnSpc>
                <a:spcPct val="130000"/>
              </a:lnSpc>
              <a:spcBef>
                <a:spcPts val="1000"/>
              </a:spcBef>
            </a:pPr>
            <a:r>
              <a:rPr lang="en-US" sz="1600" dirty="0">
                <a:solidFill>
                  <a:schemeClr val="tx1">
                    <a:alpha val="70000"/>
                  </a:schemeClr>
                </a:solidFill>
              </a:rPr>
              <a:t>2015</a:t>
            </a:r>
          </a:p>
        </p:txBody>
      </p:sp>
      <p:sp>
        <p:nvSpPr>
          <p:cNvPr id="15" name="TextBox 14">
            <a:extLst>
              <a:ext uri="{FF2B5EF4-FFF2-40B4-BE49-F238E27FC236}">
                <a16:creationId xmlns:a16="http://schemas.microsoft.com/office/drawing/2014/main" id="{80334A01-9BBD-4C13-A6F4-B0807997F941}"/>
              </a:ext>
            </a:extLst>
          </p:cNvPr>
          <p:cNvSpPr txBox="1"/>
          <p:nvPr/>
        </p:nvSpPr>
        <p:spPr>
          <a:xfrm>
            <a:off x="2306408" y="3796746"/>
            <a:ext cx="468077" cy="293094"/>
          </a:xfrm>
          <a:prstGeom prst="rect">
            <a:avLst/>
          </a:prstGeom>
          <a:noFill/>
        </p:spPr>
        <p:txBody>
          <a:bodyPr wrap="none" lIns="0" tIns="0" rIns="0" bIns="0" rtlCol="0">
            <a:spAutoFit/>
          </a:bodyPr>
          <a:lstStyle/>
          <a:p>
            <a:pPr>
              <a:lnSpc>
                <a:spcPct val="130000"/>
              </a:lnSpc>
              <a:spcBef>
                <a:spcPts val="1000"/>
              </a:spcBef>
            </a:pPr>
            <a:r>
              <a:rPr lang="en-US" sz="1600" dirty="0">
                <a:solidFill>
                  <a:schemeClr val="tx1">
                    <a:alpha val="70000"/>
                  </a:schemeClr>
                </a:solidFill>
              </a:rPr>
              <a:t>2011</a:t>
            </a:r>
          </a:p>
        </p:txBody>
      </p:sp>
      <p:sp>
        <p:nvSpPr>
          <p:cNvPr id="4" name="Picture Placeholder 3">
            <a:extLst>
              <a:ext uri="{FF2B5EF4-FFF2-40B4-BE49-F238E27FC236}">
                <a16:creationId xmlns:a16="http://schemas.microsoft.com/office/drawing/2014/main" id="{3C0BA618-EBE2-4CF5-A91A-5282632032CB}"/>
              </a:ext>
            </a:extLst>
          </p:cNvPr>
          <p:cNvSpPr>
            <a:spLocks noGrp="1"/>
          </p:cNvSpPr>
          <p:nvPr>
            <p:ph type="pic" sz="quarter" idx="13"/>
          </p:nvPr>
        </p:nvSpPr>
        <p:spPr/>
      </p:sp>
    </p:spTree>
    <p:extLst>
      <p:ext uri="{BB962C8B-B14F-4D97-AF65-F5344CB8AC3E}">
        <p14:creationId xmlns:p14="http://schemas.microsoft.com/office/powerpoint/2010/main" val="268177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6" presetClass="emph" presetSubtype="0" accel="50000" decel="50000" autoRev="1" fill="hold" grpId="1" nodeType="withEffect">
                                  <p:stCondLst>
                                    <p:cond delay="800"/>
                                  </p:stCondLst>
                                  <p:childTnLst>
                                    <p:animScale>
                                      <p:cBhvr>
                                        <p:cTn id="9" dur="500" fill="hold"/>
                                        <p:tgtEl>
                                          <p:spTgt spid="8"/>
                                        </p:tgtEl>
                                      </p:cBhvr>
                                      <p:by x="110000" y="110000"/>
                                    </p:animScale>
                                  </p:childTnLst>
                                </p:cTn>
                              </p:par>
                              <p:par>
                                <p:cTn id="10" presetID="22" presetClass="entr" presetSubtype="1"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par>
                                <p:cTn id="13" presetID="2" presetClass="entr" presetSubtype="4" decel="5000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18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P spid="14" grpId="0"/>
      <p:bldP spid="11" grpId="0"/>
      <p:bldP spid="12" grpId="0"/>
      <p:bldP spid="1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002C1-7ADC-4162-B28E-1C261E3E975C}"/>
              </a:ext>
            </a:extLst>
          </p:cNvPr>
          <p:cNvSpPr>
            <a:spLocks noGrp="1"/>
          </p:cNvSpPr>
          <p:nvPr>
            <p:ph type="title"/>
          </p:nvPr>
        </p:nvSpPr>
        <p:spPr/>
        <p:txBody>
          <a:bodyPr/>
          <a:lstStyle/>
          <a:p>
            <a:r>
              <a:rPr lang="en-US" dirty="0"/>
              <a:t>The</a:t>
            </a:r>
            <a:br>
              <a:rPr lang="en-US" dirty="0"/>
            </a:br>
            <a:r>
              <a:rPr lang="en-US" dirty="0">
                <a:solidFill>
                  <a:schemeClr val="accent1"/>
                </a:solidFill>
              </a:rPr>
              <a:t>Timeline</a:t>
            </a:r>
          </a:p>
        </p:txBody>
      </p:sp>
      <p:sp>
        <p:nvSpPr>
          <p:cNvPr id="5" name="Rectangle 4">
            <a:extLst>
              <a:ext uri="{FF2B5EF4-FFF2-40B4-BE49-F238E27FC236}">
                <a16:creationId xmlns:a16="http://schemas.microsoft.com/office/drawing/2014/main" id="{95EBA1D0-25E2-4BB8-A0E2-F6A2A645BE22}"/>
              </a:ext>
            </a:extLst>
          </p:cNvPr>
          <p:cNvSpPr/>
          <p:nvPr/>
        </p:nvSpPr>
        <p:spPr>
          <a:xfrm>
            <a:off x="2035369" y="4666"/>
            <a:ext cx="1013899" cy="3429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B2C34D0-7E28-4C7A-8D2A-62A4CA959D50}"/>
              </a:ext>
            </a:extLst>
          </p:cNvPr>
          <p:cNvSpPr/>
          <p:nvPr/>
        </p:nvSpPr>
        <p:spPr>
          <a:xfrm>
            <a:off x="2027238" y="1487969"/>
            <a:ext cx="1449387"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0" rtlCol="0" anchor="ctr"/>
          <a:lstStyle/>
          <a:p>
            <a:r>
              <a:rPr lang="en-US" b="1" dirty="0">
                <a:solidFill>
                  <a:srgbClr val="FFFFFF"/>
                </a:solidFill>
                <a:latin typeface="Open Sans" charset="0"/>
                <a:ea typeface="Open Sans" charset="0"/>
                <a:cs typeface="Open Sans" charset="0"/>
              </a:rPr>
              <a:t>2018</a:t>
            </a:r>
          </a:p>
        </p:txBody>
      </p:sp>
      <p:sp>
        <p:nvSpPr>
          <p:cNvPr id="7" name="TextBox 6">
            <a:extLst>
              <a:ext uri="{FF2B5EF4-FFF2-40B4-BE49-F238E27FC236}">
                <a16:creationId xmlns:a16="http://schemas.microsoft.com/office/drawing/2014/main" id="{5F119ED1-0AA7-41E0-AA6A-A04A2B58DF9E}"/>
              </a:ext>
            </a:extLst>
          </p:cNvPr>
          <p:cNvSpPr txBox="1"/>
          <p:nvPr/>
        </p:nvSpPr>
        <p:spPr>
          <a:xfrm>
            <a:off x="4213128" y="1135063"/>
            <a:ext cx="2392044" cy="1664421"/>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8" name="TextBox 7">
            <a:extLst>
              <a:ext uri="{FF2B5EF4-FFF2-40B4-BE49-F238E27FC236}">
                <a16:creationId xmlns:a16="http://schemas.microsoft.com/office/drawing/2014/main" id="{D99F84F4-9268-4256-8E2D-AB2E159ED798}"/>
              </a:ext>
            </a:extLst>
          </p:cNvPr>
          <p:cNvSpPr txBox="1"/>
          <p:nvPr/>
        </p:nvSpPr>
        <p:spPr>
          <a:xfrm>
            <a:off x="2306408" y="295434"/>
            <a:ext cx="468077" cy="293094"/>
          </a:xfrm>
          <a:prstGeom prst="rect">
            <a:avLst/>
          </a:prstGeom>
          <a:noFill/>
        </p:spPr>
        <p:txBody>
          <a:bodyPr wrap="none" lIns="0" tIns="0" rIns="0" bIns="0" rtlCol="0">
            <a:spAutoFit/>
          </a:bodyPr>
          <a:lstStyle/>
          <a:p>
            <a:pPr>
              <a:lnSpc>
                <a:spcPct val="130000"/>
              </a:lnSpc>
              <a:spcBef>
                <a:spcPts val="1000"/>
              </a:spcBef>
            </a:pPr>
            <a:r>
              <a:rPr lang="en-US" sz="1600" dirty="0">
                <a:solidFill>
                  <a:schemeClr val="tx1">
                    <a:alpha val="70000"/>
                  </a:schemeClr>
                </a:solidFill>
              </a:rPr>
              <a:t>2016</a:t>
            </a:r>
          </a:p>
        </p:txBody>
      </p:sp>
      <p:sp>
        <p:nvSpPr>
          <p:cNvPr id="9" name="TextBox 8">
            <a:extLst>
              <a:ext uri="{FF2B5EF4-FFF2-40B4-BE49-F238E27FC236}">
                <a16:creationId xmlns:a16="http://schemas.microsoft.com/office/drawing/2014/main" id="{8A7B83D3-4976-437B-8AFB-28283C7C2CE0}"/>
              </a:ext>
            </a:extLst>
          </p:cNvPr>
          <p:cNvSpPr txBox="1"/>
          <p:nvPr/>
        </p:nvSpPr>
        <p:spPr>
          <a:xfrm>
            <a:off x="2306408" y="887977"/>
            <a:ext cx="468077" cy="293094"/>
          </a:xfrm>
          <a:prstGeom prst="rect">
            <a:avLst/>
          </a:prstGeom>
          <a:noFill/>
        </p:spPr>
        <p:txBody>
          <a:bodyPr wrap="none" lIns="0" tIns="0" rIns="0" bIns="0" rtlCol="0">
            <a:spAutoFit/>
          </a:bodyPr>
          <a:lstStyle/>
          <a:p>
            <a:pPr>
              <a:lnSpc>
                <a:spcPct val="130000"/>
              </a:lnSpc>
              <a:spcBef>
                <a:spcPts val="1000"/>
              </a:spcBef>
            </a:pPr>
            <a:r>
              <a:rPr lang="en-US" sz="1600" dirty="0">
                <a:solidFill>
                  <a:schemeClr val="tx1">
                    <a:alpha val="70000"/>
                  </a:schemeClr>
                </a:solidFill>
              </a:rPr>
              <a:t>2017</a:t>
            </a:r>
          </a:p>
        </p:txBody>
      </p:sp>
      <p:sp>
        <p:nvSpPr>
          <p:cNvPr id="10" name="TextBox 9">
            <a:extLst>
              <a:ext uri="{FF2B5EF4-FFF2-40B4-BE49-F238E27FC236}">
                <a16:creationId xmlns:a16="http://schemas.microsoft.com/office/drawing/2014/main" id="{11F955E3-BE59-49C5-B98C-4B5E59279F09}"/>
              </a:ext>
            </a:extLst>
          </p:cNvPr>
          <p:cNvSpPr txBox="1"/>
          <p:nvPr/>
        </p:nvSpPr>
        <p:spPr>
          <a:xfrm>
            <a:off x="2306408" y="2324309"/>
            <a:ext cx="468077" cy="293094"/>
          </a:xfrm>
          <a:prstGeom prst="rect">
            <a:avLst/>
          </a:prstGeom>
          <a:noFill/>
        </p:spPr>
        <p:txBody>
          <a:bodyPr wrap="none" lIns="0" tIns="0" rIns="0" bIns="0" rtlCol="0">
            <a:spAutoFit/>
          </a:bodyPr>
          <a:lstStyle/>
          <a:p>
            <a:pPr>
              <a:lnSpc>
                <a:spcPct val="130000"/>
              </a:lnSpc>
              <a:spcBef>
                <a:spcPts val="1000"/>
              </a:spcBef>
            </a:pPr>
            <a:r>
              <a:rPr lang="en-US" sz="1600" dirty="0">
                <a:solidFill>
                  <a:schemeClr val="tx1">
                    <a:alpha val="70000"/>
                  </a:schemeClr>
                </a:solidFill>
              </a:rPr>
              <a:t>2019</a:t>
            </a:r>
          </a:p>
        </p:txBody>
      </p:sp>
      <p:sp>
        <p:nvSpPr>
          <p:cNvPr id="11" name="TextBox 10">
            <a:extLst>
              <a:ext uri="{FF2B5EF4-FFF2-40B4-BE49-F238E27FC236}">
                <a16:creationId xmlns:a16="http://schemas.microsoft.com/office/drawing/2014/main" id="{0FE976A6-996B-4DCE-8907-11D96BC524D1}"/>
              </a:ext>
            </a:extLst>
          </p:cNvPr>
          <p:cNvSpPr txBox="1"/>
          <p:nvPr/>
        </p:nvSpPr>
        <p:spPr>
          <a:xfrm>
            <a:off x="2306408" y="2839890"/>
            <a:ext cx="468077" cy="293094"/>
          </a:xfrm>
          <a:prstGeom prst="rect">
            <a:avLst/>
          </a:prstGeom>
          <a:noFill/>
        </p:spPr>
        <p:txBody>
          <a:bodyPr wrap="none" lIns="0" tIns="0" rIns="0" bIns="0" rtlCol="0">
            <a:spAutoFit/>
          </a:bodyPr>
          <a:lstStyle/>
          <a:p>
            <a:pPr>
              <a:lnSpc>
                <a:spcPct val="130000"/>
              </a:lnSpc>
              <a:spcBef>
                <a:spcPts val="1000"/>
              </a:spcBef>
            </a:pPr>
            <a:r>
              <a:rPr lang="en-US" sz="1600" dirty="0">
                <a:solidFill>
                  <a:schemeClr val="tx1">
                    <a:alpha val="70000"/>
                  </a:schemeClr>
                </a:solidFill>
              </a:rPr>
              <a:t>2020</a:t>
            </a:r>
          </a:p>
        </p:txBody>
      </p:sp>
      <p:sp>
        <p:nvSpPr>
          <p:cNvPr id="3" name="Picture Placeholder 2">
            <a:extLst>
              <a:ext uri="{FF2B5EF4-FFF2-40B4-BE49-F238E27FC236}">
                <a16:creationId xmlns:a16="http://schemas.microsoft.com/office/drawing/2014/main" id="{7D5CD541-488D-41F2-87D6-C44AA136D593}"/>
              </a:ext>
            </a:extLst>
          </p:cNvPr>
          <p:cNvSpPr>
            <a:spLocks noGrp="1"/>
          </p:cNvSpPr>
          <p:nvPr>
            <p:ph type="pic" sz="quarter" idx="13"/>
          </p:nvPr>
        </p:nvSpPr>
        <p:spPr/>
      </p:sp>
    </p:spTree>
    <p:extLst>
      <p:ext uri="{BB962C8B-B14F-4D97-AF65-F5344CB8AC3E}">
        <p14:creationId xmlns:p14="http://schemas.microsoft.com/office/powerpoint/2010/main" val="903458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800"/>
                                  </p:stCondLst>
                                  <p:childTnLst>
                                    <p:animScale>
                                      <p:cBhvr>
                                        <p:cTn id="9" dur="500" fill="hold"/>
                                        <p:tgtEl>
                                          <p:spTgt spid="6"/>
                                        </p:tgtEl>
                                      </p:cBhvr>
                                      <p:by x="110000" y="110000"/>
                                    </p:animScale>
                                  </p:childTnLst>
                                </p:cTn>
                              </p:par>
                              <p:par>
                                <p:cTn id="10" presetID="22" presetClass="entr" presetSubtype="1"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2" presetClass="entr" presetSubtype="4" decel="5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3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6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14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p:bldP spid="8"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0B4F488-02DA-42C1-855D-B117C24946E2}"/>
              </a:ext>
            </a:extLst>
          </p:cNvPr>
          <p:cNvSpPr>
            <a:spLocks noGrp="1"/>
          </p:cNvSpPr>
          <p:nvPr>
            <p:ph type="pic" sz="quarter" idx="14"/>
          </p:nvPr>
        </p:nvSpPr>
        <p:spPr/>
      </p:sp>
      <p:sp>
        <p:nvSpPr>
          <p:cNvPr id="3" name="Title 2"/>
          <p:cNvSpPr>
            <a:spLocks noGrp="1"/>
          </p:cNvSpPr>
          <p:nvPr>
            <p:ph type="title"/>
          </p:nvPr>
        </p:nvSpPr>
        <p:spPr/>
        <p:txBody>
          <a:bodyPr/>
          <a:lstStyle/>
          <a:p>
            <a:r>
              <a:rPr lang="en-US" dirty="0"/>
              <a:t>About</a:t>
            </a:r>
            <a:br>
              <a:rPr lang="en-US" dirty="0"/>
            </a:br>
            <a:r>
              <a:rPr lang="en-US" dirty="0"/>
              <a:t>and </a:t>
            </a:r>
            <a:r>
              <a:rPr lang="en-US" dirty="0">
                <a:solidFill>
                  <a:schemeClr val="accent1"/>
                </a:solidFill>
              </a:rPr>
              <a:t>Future</a:t>
            </a:r>
          </a:p>
        </p:txBody>
      </p:sp>
      <p:sp>
        <p:nvSpPr>
          <p:cNvPr id="12" name="TextBox 11"/>
          <p:cNvSpPr txBox="1"/>
          <p:nvPr/>
        </p:nvSpPr>
        <p:spPr>
          <a:xfrm>
            <a:off x="8619172" y="4974353"/>
            <a:ext cx="3061335" cy="1481294"/>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13" name="TextBox 12"/>
          <p:cNvSpPr txBox="1"/>
          <p:nvPr/>
        </p:nvSpPr>
        <p:spPr>
          <a:xfrm>
            <a:off x="2040889" y="2330146"/>
            <a:ext cx="3506471" cy="672867"/>
          </a:xfrm>
          <a:prstGeom prst="rect">
            <a:avLst/>
          </a:prstGeom>
          <a:noFill/>
        </p:spPr>
        <p:txBody>
          <a:bodyPr wrap="square" lIns="0" tIns="36000" rIns="216000" bIns="36000" rtlCol="0">
            <a:spAutoFit/>
          </a:bodyPr>
          <a:lstStyle/>
          <a:p>
            <a:pPr>
              <a:lnSpc>
                <a:spcPct val="130000"/>
              </a:lnSpc>
              <a:spcBef>
                <a:spcPts val="1000"/>
              </a:spcBef>
            </a:pPr>
            <a:r>
              <a:rPr lang="en-US" sz="1000">
                <a:solidFill>
                  <a:schemeClr val="tx1">
                    <a:alpha val="70000"/>
                  </a:schemeClr>
                </a:solidFill>
              </a:rPr>
              <a:t>A </a:t>
            </a:r>
            <a:r>
              <a:rPr lang="en-US" sz="1000" dirty="0">
                <a:solidFill>
                  <a:schemeClr val="tx1">
                    <a:alpha val="70000"/>
                  </a:schemeClr>
                </a:solidFill>
              </a:rPr>
              <a:t>peep at some distant orb has power to raise and purify our thoughts like a strain of sacred music, or a noble picture, or a passage from the grander poets.</a:t>
            </a:r>
          </a:p>
        </p:txBody>
      </p:sp>
      <p:grpSp>
        <p:nvGrpSpPr>
          <p:cNvPr id="20" name="Group 19"/>
          <p:cNvGrpSpPr/>
          <p:nvPr/>
        </p:nvGrpSpPr>
        <p:grpSpPr>
          <a:xfrm>
            <a:off x="11176980" y="2858937"/>
            <a:ext cx="1025180" cy="2287512"/>
            <a:chOff x="11176980" y="2289977"/>
            <a:chExt cx="1025180" cy="2287512"/>
          </a:xfrm>
        </p:grpSpPr>
        <p:sp>
          <p:nvSpPr>
            <p:cNvPr id="21" name="Rectangle 20"/>
            <p:cNvSpPr/>
            <p:nvPr/>
          </p:nvSpPr>
          <p:spPr>
            <a:xfrm>
              <a:off x="11176980" y="2289977"/>
              <a:ext cx="1025180" cy="2287512"/>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22" name="Freeform 35">
              <a:extLst>
                <a:ext uri="{FF2B5EF4-FFF2-40B4-BE49-F238E27FC236}">
                  <a16:creationId xmlns:a16="http://schemas.microsoft.com/office/drawing/2014/main" id="{3A26843F-2528-4C20-8A0C-A36C00DC2D7D}"/>
                </a:ext>
              </a:extLst>
            </p:cNvPr>
            <p:cNvSpPr>
              <a:spLocks/>
            </p:cNvSpPr>
            <p:nvPr/>
          </p:nvSpPr>
          <p:spPr bwMode="auto">
            <a:xfrm flipH="1">
              <a:off x="11516056" y="4132514"/>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 name="Picture Placeholder 5">
            <a:extLst>
              <a:ext uri="{FF2B5EF4-FFF2-40B4-BE49-F238E27FC236}">
                <a16:creationId xmlns:a16="http://schemas.microsoft.com/office/drawing/2014/main" id="{F59E7061-4431-4A1F-B514-761494E68787}"/>
              </a:ext>
            </a:extLst>
          </p:cNvPr>
          <p:cNvSpPr>
            <a:spLocks noGrp="1"/>
          </p:cNvSpPr>
          <p:nvPr>
            <p:ph type="pic" sz="quarter" idx="13"/>
          </p:nvPr>
        </p:nvSpPr>
        <p:spPr/>
      </p:sp>
    </p:spTree>
    <p:extLst>
      <p:ext uri="{BB962C8B-B14F-4D97-AF65-F5344CB8AC3E}">
        <p14:creationId xmlns:p14="http://schemas.microsoft.com/office/powerpoint/2010/main" val="18370342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2" presetClass="entr" presetSubtype="2" decel="50000" fill="hold" nodeType="withEffect">
                                  <p:stCondLst>
                                    <p:cond delay="140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1000" fill="hold"/>
                                        <p:tgtEl>
                                          <p:spTgt spid="20"/>
                                        </p:tgtEl>
                                        <p:attrNameLst>
                                          <p:attrName>ppt_x</p:attrName>
                                        </p:attrNameLst>
                                      </p:cBhvr>
                                      <p:tavLst>
                                        <p:tav tm="0">
                                          <p:val>
                                            <p:strVal val="1+#ppt_w/2"/>
                                          </p:val>
                                        </p:tav>
                                        <p:tav tm="100000">
                                          <p:val>
                                            <p:strVal val="#ppt_x"/>
                                          </p:val>
                                        </p:tav>
                                      </p:tavLst>
                                    </p:anim>
                                    <p:anim calcmode="lin" valueType="num">
                                      <p:cBhvr additive="base">
                                        <p:cTn id="15"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B99E7AC-E861-4383-8E35-2AFC85371444}"/>
              </a:ext>
            </a:extLst>
          </p:cNvPr>
          <p:cNvSpPr>
            <a:spLocks noGrp="1"/>
          </p:cNvSpPr>
          <p:nvPr>
            <p:ph type="pic" sz="quarter" idx="15"/>
          </p:nvPr>
        </p:nvSpPr>
        <p:spPr>
          <a:xfrm>
            <a:off x="1016000" y="0"/>
            <a:ext cx="11176000" cy="6858000"/>
          </a:xfrm>
        </p:spPr>
      </p:sp>
      <p:sp>
        <p:nvSpPr>
          <p:cNvPr id="6" name="Rectangle 5"/>
          <p:cNvSpPr/>
          <p:nvPr/>
        </p:nvSpPr>
        <p:spPr>
          <a:xfrm>
            <a:off x="1227693" y="181233"/>
            <a:ext cx="11162014"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Connector 6"/>
          <p:cNvCxnSpPr/>
          <p:nvPr/>
        </p:nvCxnSpPr>
        <p:spPr>
          <a:xfrm>
            <a:off x="986110" y="5587"/>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978658" y="2788863"/>
            <a:ext cx="8364221" cy="243392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4000" dirty="0">
                <a:solidFill>
                  <a:srgbClr val="FFFFFF"/>
                </a:solidFill>
              </a:rPr>
              <a:t>A peep at some distant orb has power to raise and purify our </a:t>
            </a:r>
            <a:r>
              <a:rPr lang="en-US" sz="4000" dirty="0">
                <a:solidFill>
                  <a:schemeClr val="accent1"/>
                </a:solidFill>
              </a:rPr>
              <a:t>thoughts</a:t>
            </a:r>
            <a:r>
              <a:rPr lang="en-US" sz="4000" dirty="0">
                <a:solidFill>
                  <a:srgbClr val="FFFFFF"/>
                </a:solidFill>
              </a:rPr>
              <a:t> like a strain.</a:t>
            </a:r>
            <a:endParaRPr lang="en-US" sz="4000" spc="0" dirty="0">
              <a:solidFill>
                <a:srgbClr val="FFFFFF"/>
              </a:solidFill>
            </a:endParaRPr>
          </a:p>
        </p:txBody>
      </p:sp>
      <p:grpSp>
        <p:nvGrpSpPr>
          <p:cNvPr id="3" name="Group 2"/>
          <p:cNvGrpSpPr/>
          <p:nvPr/>
        </p:nvGrpSpPr>
        <p:grpSpPr>
          <a:xfrm>
            <a:off x="1978658" y="1132500"/>
            <a:ext cx="914400" cy="1068080"/>
            <a:chOff x="4080046" y="1228215"/>
            <a:chExt cx="914400" cy="1068080"/>
          </a:xfrm>
        </p:grpSpPr>
        <p:sp>
          <p:nvSpPr>
            <p:cNvPr id="17" name="Freeform 16"/>
            <p:cNvSpPr/>
            <p:nvPr/>
          </p:nvSpPr>
          <p:spPr>
            <a:xfrm rot="16200000" flipH="1" flipV="1">
              <a:off x="4003206" y="1305055"/>
              <a:ext cx="1068080" cy="914400"/>
            </a:xfrm>
            <a:custGeom>
              <a:avLst/>
              <a:gdLst>
                <a:gd name="connsiteX0" fmla="*/ 0 w 1068080"/>
                <a:gd name="connsiteY0" fmla="*/ 914400 h 914400"/>
                <a:gd name="connsiteX1" fmla="*/ 0 w 1068080"/>
                <a:gd name="connsiteY1" fmla="*/ 0 h 914400"/>
                <a:gd name="connsiteX2" fmla="*/ 914400 w 1068080"/>
                <a:gd name="connsiteY2" fmla="*/ 0 h 914400"/>
                <a:gd name="connsiteX3" fmla="*/ 914400 w 1068080"/>
                <a:gd name="connsiteY3" fmla="*/ 760720 h 914400"/>
                <a:gd name="connsiteX4" fmla="*/ 1068080 w 1068080"/>
                <a:gd name="connsiteY4" fmla="*/ 914400 h 914400"/>
                <a:gd name="connsiteX5" fmla="*/ 914400 w 1068080"/>
                <a:gd name="connsiteY5"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080" h="914400">
                  <a:moveTo>
                    <a:pt x="0" y="914400"/>
                  </a:moveTo>
                  <a:lnTo>
                    <a:pt x="0" y="0"/>
                  </a:lnTo>
                  <a:lnTo>
                    <a:pt x="914400" y="0"/>
                  </a:lnTo>
                  <a:lnTo>
                    <a:pt x="914400" y="760720"/>
                  </a:lnTo>
                  <a:lnTo>
                    <a:pt x="1068080" y="914400"/>
                  </a:lnTo>
                  <a:lnTo>
                    <a:pt x="914400" y="914400"/>
                  </a:lnTo>
                  <a:close/>
                </a:path>
              </a:pathLst>
            </a:custGeom>
            <a:solidFill>
              <a:schemeClr val="accent1"/>
            </a:solidFill>
            <a:ln w="6350">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14" name="Shape 3626"/>
            <p:cNvSpPr/>
            <p:nvPr/>
          </p:nvSpPr>
          <p:spPr>
            <a:xfrm>
              <a:off x="4315992" y="1489297"/>
              <a:ext cx="456990" cy="415446"/>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38100" tIns="38100" rIns="38100" bIns="38100" anchor="ctr"/>
            <a:lstStyle/>
            <a:p>
              <a:endParaRPr>
                <a:solidFill>
                  <a:prstClr val="black"/>
                </a:solidFill>
              </a:endParaRPr>
            </a:p>
          </p:txBody>
        </p:sp>
      </p:grpSp>
      <p:sp>
        <p:nvSpPr>
          <p:cNvPr id="21" name="TextBox 20"/>
          <p:cNvSpPr txBox="1"/>
          <p:nvPr/>
        </p:nvSpPr>
        <p:spPr>
          <a:xfrm>
            <a:off x="1978658" y="5275165"/>
            <a:ext cx="2018416" cy="552835"/>
          </a:xfrm>
          <a:prstGeom prst="rect">
            <a:avLst/>
          </a:prstGeom>
          <a:noFill/>
        </p:spPr>
        <p:txBody>
          <a:bodyPr wrap="square" lIns="0" tIns="36000" rIns="216000" bIns="36000" rtlCol="0">
            <a:spAutoFit/>
          </a:bodyPr>
          <a:lstStyle/>
          <a:p>
            <a:pPr>
              <a:lnSpc>
                <a:spcPct val="130000"/>
              </a:lnSpc>
            </a:pPr>
            <a:r>
              <a:rPr lang="en-US" sz="1400" b="1" dirty="0">
                <a:solidFill>
                  <a:srgbClr val="FFFFFF"/>
                </a:solidFill>
              </a:rPr>
              <a:t>Victor Hugo</a:t>
            </a:r>
          </a:p>
          <a:p>
            <a:pPr>
              <a:lnSpc>
                <a:spcPct val="130000"/>
              </a:lnSpc>
            </a:pPr>
            <a:r>
              <a:rPr lang="en-US" sz="1000" dirty="0">
                <a:solidFill>
                  <a:srgbClr val="FFFFFF"/>
                </a:solidFill>
              </a:rPr>
              <a:t>Graphic Designer</a:t>
            </a:r>
          </a:p>
        </p:txBody>
      </p:sp>
    </p:spTree>
    <p:extLst>
      <p:ext uri="{BB962C8B-B14F-4D97-AF65-F5344CB8AC3E}">
        <p14:creationId xmlns:p14="http://schemas.microsoft.com/office/powerpoint/2010/main" val="12781628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10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22" presetClass="entr" presetSubtype="8" fill="hold" nodeType="withEffect">
                                  <p:stCondLst>
                                    <p:cond delay="100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22" presetClass="entr" presetSubtype="8" fill="hold" grpId="0" nodeType="withEffect">
                                  <p:stCondLst>
                                    <p:cond delay="15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6" presetClass="emph" presetSubtype="0" accel="50000" decel="50000" autoRev="1" fill="hold" nodeType="withEffect">
                                  <p:stCondLst>
                                    <p:cond delay="1000"/>
                                  </p:stCondLst>
                                  <p:childTnLst>
                                    <p:animScale>
                                      <p:cBhvr>
                                        <p:cTn id="19" dur="500" fill="hold"/>
                                        <p:tgtEl>
                                          <p:spTgt spid="3"/>
                                        </p:tgtEl>
                                      </p:cBhvr>
                                      <p:by x="120000" y="120000"/>
                                    </p:animScale>
                                  </p:childTnLst>
                                </p:cTn>
                              </p:par>
                              <p:par>
                                <p:cTn id="20" presetID="6" presetClass="emph" presetSubtype="0" accel="50000" decel="50000" autoRev="1" fill="hold" grpId="1" nodeType="withEffect">
                                  <p:stCondLst>
                                    <p:cond delay="1500"/>
                                  </p:stCondLst>
                                  <p:childTnLst>
                                    <p:animScale>
                                      <p:cBhvr>
                                        <p:cTn id="21" dur="500"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0" grpId="1"/>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Do?</a:t>
            </a:r>
          </a:p>
        </p:txBody>
      </p:sp>
      <p:grpSp>
        <p:nvGrpSpPr>
          <p:cNvPr id="3" name="Group 2">
            <a:extLst>
              <a:ext uri="{FF2B5EF4-FFF2-40B4-BE49-F238E27FC236}">
                <a16:creationId xmlns:a16="http://schemas.microsoft.com/office/drawing/2014/main" id="{E365B49F-C882-4AC1-B958-595EB15ADAE3}"/>
              </a:ext>
            </a:extLst>
          </p:cNvPr>
          <p:cNvGrpSpPr/>
          <p:nvPr/>
        </p:nvGrpSpPr>
        <p:grpSpPr>
          <a:xfrm>
            <a:off x="5067300" y="2426288"/>
            <a:ext cx="2972678" cy="3847512"/>
            <a:chOff x="5067300" y="2426288"/>
            <a:chExt cx="2972678" cy="3847512"/>
          </a:xfrm>
        </p:grpSpPr>
        <p:grpSp>
          <p:nvGrpSpPr>
            <p:cNvPr id="11" name="Group 10"/>
            <p:cNvGrpSpPr/>
            <p:nvPr/>
          </p:nvGrpSpPr>
          <p:grpSpPr>
            <a:xfrm>
              <a:off x="5067300" y="2426288"/>
              <a:ext cx="2972678" cy="3847512"/>
              <a:chOff x="8482912" y="2426288"/>
              <a:chExt cx="2238376" cy="3847512"/>
            </a:xfrm>
            <a:effectLst/>
          </p:grpSpPr>
          <p:sp>
            <p:nvSpPr>
              <p:cNvPr id="12" name="Rectangle 11"/>
              <p:cNvSpPr/>
              <p:nvPr/>
            </p:nvSpPr>
            <p:spPr>
              <a:xfrm>
                <a:off x="8482912" y="2426288"/>
                <a:ext cx="2238376" cy="3847512"/>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728000" rIns="180000" rtlCol="0" anchor="t"/>
              <a:lstStyle/>
              <a:p>
                <a:pPr algn="ctr">
                  <a:spcBef>
                    <a:spcPts val="1000"/>
                  </a:spcBef>
                </a:pPr>
                <a:r>
                  <a:rPr lang="en-US" sz="1400" b="1" dirty="0">
                    <a:solidFill>
                      <a:schemeClr val="tx1"/>
                    </a:solidFill>
                  </a:rPr>
                  <a:t>Marketing</a:t>
                </a:r>
                <a:br>
                  <a:rPr lang="en-US" sz="1400" b="1" dirty="0">
                    <a:solidFill>
                      <a:schemeClr val="tx1"/>
                    </a:solidFill>
                  </a:rPr>
                </a:br>
                <a:r>
                  <a:rPr lang="en-US" sz="1000" dirty="0">
                    <a:solidFill>
                      <a:schemeClr val="tx1">
                        <a:alpha val="50000"/>
                      </a:schemeClr>
                    </a:solidFill>
                  </a:rPr>
                  <a:t>Mission Small title</a:t>
                </a:r>
              </a:p>
              <a:p>
                <a:pPr algn="ctr">
                  <a:spcBef>
                    <a:spcPts val="1000"/>
                  </a:spcBef>
                </a:pPr>
                <a:endParaRPr lang="en-US" sz="1000" dirty="0">
                  <a:solidFill>
                    <a:schemeClr val="tx1"/>
                  </a:solidFill>
                </a:endParaRPr>
              </a:p>
              <a:p>
                <a:pPr algn="ctr">
                  <a:lnSpc>
                    <a:spcPct val="130000"/>
                  </a:lnSpc>
                  <a:spcBef>
                    <a:spcPts val="1000"/>
                  </a:spcBef>
                </a:pPr>
                <a:r>
                  <a:rPr lang="en-US" sz="1000" dirty="0">
                    <a:solidFill>
                      <a:schemeClr val="tx1">
                        <a:alpha val="70000"/>
                      </a:schemeClr>
                    </a:solidFill>
                  </a:rPr>
                  <a:t>like a strain of sacred music, or a noble picture, or a passage from the grander poets.</a:t>
                </a:r>
              </a:p>
            </p:txBody>
          </p:sp>
          <p:cxnSp>
            <p:nvCxnSpPr>
              <p:cNvPr id="13" name="Straight Connector 12"/>
              <p:cNvCxnSpPr/>
              <p:nvPr/>
            </p:nvCxnSpPr>
            <p:spPr>
              <a:xfrm>
                <a:off x="8482912" y="2455784"/>
                <a:ext cx="223526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p:cNvCxnSpPr/>
            <p:nvPr/>
          </p:nvCxnSpPr>
          <p:spPr>
            <a:xfrm>
              <a:off x="6397097" y="4755911"/>
              <a:ext cx="338368"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B28676A7-98CE-4CBC-A2C6-8113CC06AE75}"/>
              </a:ext>
            </a:extLst>
          </p:cNvPr>
          <p:cNvGrpSpPr/>
          <p:nvPr/>
        </p:nvGrpSpPr>
        <p:grpSpPr>
          <a:xfrm>
            <a:off x="8200147" y="2426288"/>
            <a:ext cx="2972678" cy="3847512"/>
            <a:chOff x="8200147" y="2426288"/>
            <a:chExt cx="2972678" cy="3847512"/>
          </a:xfrm>
        </p:grpSpPr>
        <p:grpSp>
          <p:nvGrpSpPr>
            <p:cNvPr id="33" name="Group 32"/>
            <p:cNvGrpSpPr/>
            <p:nvPr/>
          </p:nvGrpSpPr>
          <p:grpSpPr>
            <a:xfrm>
              <a:off x="8200147" y="2426288"/>
              <a:ext cx="2972678" cy="3847512"/>
              <a:chOff x="8482912" y="2426288"/>
              <a:chExt cx="2238376" cy="3847512"/>
            </a:xfrm>
            <a:effectLst/>
          </p:grpSpPr>
          <p:sp>
            <p:nvSpPr>
              <p:cNvPr id="34" name="Rectangle 33"/>
              <p:cNvSpPr/>
              <p:nvPr/>
            </p:nvSpPr>
            <p:spPr>
              <a:xfrm>
                <a:off x="8482912" y="2426288"/>
                <a:ext cx="2238376" cy="3847512"/>
              </a:xfrm>
              <a:prstGeom prst="rect">
                <a:avLst/>
              </a:prstGeom>
              <a:solidFill>
                <a:schemeClr val="bg2"/>
              </a:solidFill>
              <a:ln>
                <a:noFill/>
              </a:ln>
              <a:effectLst>
                <a:outerShdw blurRad="762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728000" rIns="180000" rtlCol="0" anchor="t"/>
              <a:lstStyle/>
              <a:p>
                <a:pPr algn="ctr">
                  <a:spcBef>
                    <a:spcPts val="1000"/>
                  </a:spcBef>
                </a:pPr>
                <a:r>
                  <a:rPr lang="en-US" sz="1400" b="1" dirty="0">
                    <a:solidFill>
                      <a:schemeClr val="tx1"/>
                    </a:solidFill>
                  </a:rPr>
                  <a:t>Design</a:t>
                </a:r>
                <a:br>
                  <a:rPr lang="en-US" sz="1400" b="1" dirty="0">
                    <a:solidFill>
                      <a:schemeClr val="tx1"/>
                    </a:solidFill>
                  </a:rPr>
                </a:br>
                <a:r>
                  <a:rPr lang="en-US" sz="1000" dirty="0">
                    <a:solidFill>
                      <a:schemeClr val="tx1">
                        <a:alpha val="50000"/>
                      </a:schemeClr>
                    </a:solidFill>
                  </a:rPr>
                  <a:t>Mission Small title</a:t>
                </a:r>
              </a:p>
              <a:p>
                <a:pPr algn="ctr">
                  <a:spcBef>
                    <a:spcPts val="1000"/>
                  </a:spcBef>
                </a:pPr>
                <a:endParaRPr lang="en-US" sz="1000" dirty="0">
                  <a:solidFill>
                    <a:schemeClr val="tx1"/>
                  </a:solidFill>
                </a:endParaRPr>
              </a:p>
              <a:p>
                <a:pPr algn="ctr">
                  <a:lnSpc>
                    <a:spcPct val="130000"/>
                  </a:lnSpc>
                  <a:spcBef>
                    <a:spcPts val="1000"/>
                  </a:spcBef>
                </a:pPr>
                <a:r>
                  <a:rPr lang="en-US" sz="1000" dirty="0">
                    <a:solidFill>
                      <a:schemeClr val="tx1">
                        <a:alpha val="70000"/>
                      </a:schemeClr>
                    </a:solidFill>
                  </a:rPr>
                  <a:t>like a strain of sacred music, or a noble picture, or a passage from the grander poets.</a:t>
                </a:r>
              </a:p>
            </p:txBody>
          </p:sp>
          <p:cxnSp>
            <p:nvCxnSpPr>
              <p:cNvPr id="35" name="Straight Connector 34"/>
              <p:cNvCxnSpPr/>
              <p:nvPr/>
            </p:nvCxnSpPr>
            <p:spPr>
              <a:xfrm>
                <a:off x="8482912" y="2455784"/>
                <a:ext cx="2235269"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36" name="Straight Connector 35"/>
            <p:cNvCxnSpPr/>
            <p:nvPr/>
          </p:nvCxnSpPr>
          <p:spPr>
            <a:xfrm>
              <a:off x="9529944" y="4755911"/>
              <a:ext cx="33836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4" name="Freeform 1137">
            <a:extLst>
              <a:ext uri="{FF2B5EF4-FFF2-40B4-BE49-F238E27FC236}">
                <a16:creationId xmlns:a16="http://schemas.microsoft.com/office/drawing/2014/main" id="{C8BBD391-165D-4AC1-9FF3-E84E1FB852D4}"/>
              </a:ext>
            </a:extLst>
          </p:cNvPr>
          <p:cNvSpPr>
            <a:spLocks noEditPoints="1"/>
          </p:cNvSpPr>
          <p:nvPr/>
        </p:nvSpPr>
        <p:spPr bwMode="auto">
          <a:xfrm>
            <a:off x="6221469" y="3140340"/>
            <a:ext cx="636531" cy="577319"/>
          </a:xfrm>
          <a:custGeom>
            <a:avLst/>
            <a:gdLst>
              <a:gd name="T0" fmla="*/ 160 w 160"/>
              <a:gd name="T1" fmla="*/ 45 h 144"/>
              <a:gd name="T2" fmla="*/ 160 w 160"/>
              <a:gd name="T3" fmla="*/ 45 h 144"/>
              <a:gd name="T4" fmla="*/ 160 w 160"/>
              <a:gd name="T5" fmla="*/ 44 h 144"/>
              <a:gd name="T6" fmla="*/ 160 w 160"/>
              <a:gd name="T7" fmla="*/ 44 h 144"/>
              <a:gd name="T8" fmla="*/ 133 w 160"/>
              <a:gd name="T9" fmla="*/ 1 h 144"/>
              <a:gd name="T10" fmla="*/ 132 w 160"/>
              <a:gd name="T11" fmla="*/ 0 h 144"/>
              <a:gd name="T12" fmla="*/ 132 w 160"/>
              <a:gd name="T13" fmla="*/ 0 h 144"/>
              <a:gd name="T14" fmla="*/ 29 w 160"/>
              <a:gd name="T15" fmla="*/ 0 h 144"/>
              <a:gd name="T16" fmla="*/ 28 w 160"/>
              <a:gd name="T17" fmla="*/ 0 h 144"/>
              <a:gd name="T18" fmla="*/ 28 w 160"/>
              <a:gd name="T19" fmla="*/ 1 h 144"/>
              <a:gd name="T20" fmla="*/ 27 w 160"/>
              <a:gd name="T21" fmla="*/ 1 h 144"/>
              <a:gd name="T22" fmla="*/ 0 w 160"/>
              <a:gd name="T23" fmla="*/ 44 h 144"/>
              <a:gd name="T24" fmla="*/ 0 w 160"/>
              <a:gd name="T25" fmla="*/ 44 h 144"/>
              <a:gd name="T26" fmla="*/ 0 w 160"/>
              <a:gd name="T27" fmla="*/ 45 h 144"/>
              <a:gd name="T28" fmla="*/ 0 w 160"/>
              <a:gd name="T29" fmla="*/ 46 h 144"/>
              <a:gd name="T30" fmla="*/ 0 w 160"/>
              <a:gd name="T31" fmla="*/ 46 h 144"/>
              <a:gd name="T32" fmla="*/ 0 w 160"/>
              <a:gd name="T33" fmla="*/ 47 h 144"/>
              <a:gd name="T34" fmla="*/ 78 w 160"/>
              <a:gd name="T35" fmla="*/ 143 h 144"/>
              <a:gd name="T36" fmla="*/ 78 w 160"/>
              <a:gd name="T37" fmla="*/ 143 h 144"/>
              <a:gd name="T38" fmla="*/ 79 w 160"/>
              <a:gd name="T39" fmla="*/ 144 h 144"/>
              <a:gd name="T40" fmla="*/ 80 w 160"/>
              <a:gd name="T41" fmla="*/ 144 h 144"/>
              <a:gd name="T42" fmla="*/ 81 w 160"/>
              <a:gd name="T43" fmla="*/ 144 h 144"/>
              <a:gd name="T44" fmla="*/ 82 w 160"/>
              <a:gd name="T45" fmla="*/ 143 h 144"/>
              <a:gd name="T46" fmla="*/ 159 w 160"/>
              <a:gd name="T47" fmla="*/ 47 h 144"/>
              <a:gd name="T48" fmla="*/ 160 w 160"/>
              <a:gd name="T49" fmla="*/ 47 h 144"/>
              <a:gd name="T50" fmla="*/ 160 w 160"/>
              <a:gd name="T51" fmla="*/ 46 h 144"/>
              <a:gd name="T52" fmla="*/ 86 w 160"/>
              <a:gd name="T53" fmla="*/ 5 h 144"/>
              <a:gd name="T54" fmla="*/ 114 w 160"/>
              <a:gd name="T55" fmla="*/ 40 h 144"/>
              <a:gd name="T56" fmla="*/ 109 w 160"/>
              <a:gd name="T57" fmla="*/ 43 h 144"/>
              <a:gd name="T58" fmla="*/ 80 w 160"/>
              <a:gd name="T59" fmla="*/ 7 h 144"/>
              <a:gd name="T60" fmla="*/ 46 w 160"/>
              <a:gd name="T61" fmla="*/ 40 h 144"/>
              <a:gd name="T62" fmla="*/ 74 w 160"/>
              <a:gd name="T63" fmla="*/ 5 h 144"/>
              <a:gd name="T64" fmla="*/ 111 w 160"/>
              <a:gd name="T65" fmla="*/ 48 h 144"/>
              <a:gd name="T66" fmla="*/ 49 w 160"/>
              <a:gd name="T67" fmla="*/ 48 h 144"/>
              <a:gd name="T68" fmla="*/ 131 w 160"/>
              <a:gd name="T69" fmla="*/ 9 h 144"/>
              <a:gd name="T70" fmla="*/ 119 w 160"/>
              <a:gd name="T71" fmla="*/ 43 h 144"/>
              <a:gd name="T72" fmla="*/ 29 w 160"/>
              <a:gd name="T73" fmla="*/ 9 h 144"/>
              <a:gd name="T74" fmla="*/ 7 w 160"/>
              <a:gd name="T75" fmla="*/ 43 h 144"/>
              <a:gd name="T76" fmla="*/ 43 w 160"/>
              <a:gd name="T77" fmla="*/ 48 h 144"/>
              <a:gd name="T78" fmla="*/ 8 w 160"/>
              <a:gd name="T79" fmla="*/ 48 h 144"/>
              <a:gd name="T80" fmla="*/ 86 w 160"/>
              <a:gd name="T81" fmla="*/ 129 h 144"/>
              <a:gd name="T82" fmla="*/ 152 w 160"/>
              <a:gd name="T83" fmla="*/ 4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44">
                <a:moveTo>
                  <a:pt x="160" y="46"/>
                </a:moveTo>
                <a:cubicBezTo>
                  <a:pt x="160" y="46"/>
                  <a:pt x="160" y="46"/>
                  <a:pt x="160" y="45"/>
                </a:cubicBezTo>
                <a:cubicBezTo>
                  <a:pt x="160" y="45"/>
                  <a:pt x="160" y="45"/>
                  <a:pt x="160" y="45"/>
                </a:cubicBezTo>
                <a:cubicBezTo>
                  <a:pt x="160" y="45"/>
                  <a:pt x="160" y="45"/>
                  <a:pt x="160" y="45"/>
                </a:cubicBezTo>
                <a:cubicBezTo>
                  <a:pt x="160" y="45"/>
                  <a:pt x="160" y="45"/>
                  <a:pt x="160" y="44"/>
                </a:cubicBezTo>
                <a:cubicBezTo>
                  <a:pt x="160" y="44"/>
                  <a:pt x="160" y="44"/>
                  <a:pt x="160" y="44"/>
                </a:cubicBezTo>
                <a:cubicBezTo>
                  <a:pt x="160" y="44"/>
                  <a:pt x="160" y="44"/>
                  <a:pt x="160" y="44"/>
                </a:cubicBezTo>
                <a:cubicBezTo>
                  <a:pt x="160" y="44"/>
                  <a:pt x="160" y="44"/>
                  <a:pt x="160" y="44"/>
                </a:cubicBezTo>
                <a:cubicBezTo>
                  <a:pt x="133" y="1"/>
                  <a:pt x="133" y="1"/>
                  <a:pt x="133" y="1"/>
                </a:cubicBezTo>
                <a:cubicBezTo>
                  <a:pt x="133" y="1"/>
                  <a:pt x="133" y="1"/>
                  <a:pt x="133" y="1"/>
                </a:cubicBezTo>
                <a:cubicBezTo>
                  <a:pt x="133" y="1"/>
                  <a:pt x="133" y="1"/>
                  <a:pt x="133" y="1"/>
                </a:cubicBezTo>
                <a:cubicBezTo>
                  <a:pt x="132" y="1"/>
                  <a:pt x="132" y="0"/>
                  <a:pt x="132" y="0"/>
                </a:cubicBezTo>
                <a:cubicBezTo>
                  <a:pt x="132" y="0"/>
                  <a:pt x="132" y="0"/>
                  <a:pt x="132" y="0"/>
                </a:cubicBezTo>
                <a:cubicBezTo>
                  <a:pt x="132" y="0"/>
                  <a:pt x="132" y="0"/>
                  <a:pt x="132" y="0"/>
                </a:cubicBezTo>
                <a:cubicBezTo>
                  <a:pt x="131" y="0"/>
                  <a:pt x="131" y="0"/>
                  <a:pt x="131" y="0"/>
                </a:cubicBezTo>
                <a:cubicBezTo>
                  <a:pt x="29" y="0"/>
                  <a:pt x="29" y="0"/>
                  <a:pt x="29" y="0"/>
                </a:cubicBezTo>
                <a:cubicBezTo>
                  <a:pt x="29" y="0"/>
                  <a:pt x="29" y="0"/>
                  <a:pt x="29" y="0"/>
                </a:cubicBezTo>
                <a:cubicBezTo>
                  <a:pt x="28" y="0"/>
                  <a:pt x="28" y="0"/>
                  <a:pt x="28" y="0"/>
                </a:cubicBezTo>
                <a:cubicBezTo>
                  <a:pt x="28" y="0"/>
                  <a:pt x="28" y="0"/>
                  <a:pt x="28" y="0"/>
                </a:cubicBezTo>
                <a:cubicBezTo>
                  <a:pt x="28" y="0"/>
                  <a:pt x="28" y="0"/>
                  <a:pt x="28" y="1"/>
                </a:cubicBezTo>
                <a:cubicBezTo>
                  <a:pt x="28" y="1"/>
                  <a:pt x="28" y="1"/>
                  <a:pt x="28" y="1"/>
                </a:cubicBezTo>
                <a:cubicBezTo>
                  <a:pt x="27" y="1"/>
                  <a:pt x="27" y="1"/>
                  <a:pt x="27" y="1"/>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0" y="45"/>
                  <a:pt x="0" y="45"/>
                  <a:pt x="0" y="45"/>
                </a:cubicBezTo>
                <a:cubicBezTo>
                  <a:pt x="0" y="45"/>
                  <a:pt x="0" y="45"/>
                  <a:pt x="0" y="45"/>
                </a:cubicBezTo>
                <a:cubicBezTo>
                  <a:pt x="0" y="46"/>
                  <a:pt x="0" y="46"/>
                  <a:pt x="0" y="46"/>
                </a:cubicBezTo>
                <a:cubicBezTo>
                  <a:pt x="0" y="46"/>
                  <a:pt x="0" y="46"/>
                  <a:pt x="0" y="46"/>
                </a:cubicBezTo>
                <a:cubicBezTo>
                  <a:pt x="0" y="46"/>
                  <a:pt x="0" y="46"/>
                  <a:pt x="0" y="46"/>
                </a:cubicBezTo>
                <a:cubicBezTo>
                  <a:pt x="0" y="47"/>
                  <a:pt x="0" y="47"/>
                  <a:pt x="0" y="47"/>
                </a:cubicBezTo>
                <a:cubicBezTo>
                  <a:pt x="0" y="47"/>
                  <a:pt x="0" y="47"/>
                  <a:pt x="0" y="47"/>
                </a:cubicBezTo>
                <a:cubicBezTo>
                  <a:pt x="1" y="47"/>
                  <a:pt x="1" y="47"/>
                  <a:pt x="1" y="47"/>
                </a:cubicBezTo>
                <a:cubicBezTo>
                  <a:pt x="78" y="143"/>
                  <a:pt x="78" y="143"/>
                  <a:pt x="78" y="143"/>
                </a:cubicBezTo>
                <a:cubicBezTo>
                  <a:pt x="78" y="143"/>
                  <a:pt x="78" y="143"/>
                  <a:pt x="78" y="143"/>
                </a:cubicBezTo>
                <a:cubicBezTo>
                  <a:pt x="78" y="143"/>
                  <a:pt x="78" y="143"/>
                  <a:pt x="78" y="143"/>
                </a:cubicBezTo>
                <a:cubicBezTo>
                  <a:pt x="78" y="143"/>
                  <a:pt x="78" y="143"/>
                  <a:pt x="78" y="143"/>
                </a:cubicBezTo>
                <a:cubicBezTo>
                  <a:pt x="78" y="143"/>
                  <a:pt x="78" y="144"/>
                  <a:pt x="79" y="144"/>
                </a:cubicBezTo>
                <a:cubicBezTo>
                  <a:pt x="79" y="144"/>
                  <a:pt x="79" y="144"/>
                  <a:pt x="79" y="144"/>
                </a:cubicBezTo>
                <a:cubicBezTo>
                  <a:pt x="79" y="144"/>
                  <a:pt x="80" y="144"/>
                  <a:pt x="80" y="144"/>
                </a:cubicBezTo>
                <a:cubicBezTo>
                  <a:pt x="80" y="144"/>
                  <a:pt x="81" y="144"/>
                  <a:pt x="81" y="144"/>
                </a:cubicBezTo>
                <a:cubicBezTo>
                  <a:pt x="81" y="144"/>
                  <a:pt x="81" y="144"/>
                  <a:pt x="81" y="144"/>
                </a:cubicBezTo>
                <a:cubicBezTo>
                  <a:pt x="81" y="144"/>
                  <a:pt x="81" y="144"/>
                  <a:pt x="81" y="144"/>
                </a:cubicBezTo>
                <a:cubicBezTo>
                  <a:pt x="82" y="143"/>
                  <a:pt x="82" y="143"/>
                  <a:pt x="82" y="143"/>
                </a:cubicBezTo>
                <a:cubicBezTo>
                  <a:pt x="82" y="143"/>
                  <a:pt x="82" y="143"/>
                  <a:pt x="82" y="143"/>
                </a:cubicBezTo>
                <a:cubicBezTo>
                  <a:pt x="159" y="47"/>
                  <a:pt x="159" y="47"/>
                  <a:pt x="159" y="47"/>
                </a:cubicBezTo>
                <a:cubicBezTo>
                  <a:pt x="159" y="47"/>
                  <a:pt x="159" y="47"/>
                  <a:pt x="160" y="47"/>
                </a:cubicBezTo>
                <a:cubicBezTo>
                  <a:pt x="160" y="47"/>
                  <a:pt x="160" y="47"/>
                  <a:pt x="160" y="47"/>
                </a:cubicBezTo>
                <a:cubicBezTo>
                  <a:pt x="160" y="47"/>
                  <a:pt x="160" y="47"/>
                  <a:pt x="160" y="46"/>
                </a:cubicBezTo>
                <a:cubicBezTo>
                  <a:pt x="160" y="46"/>
                  <a:pt x="160" y="46"/>
                  <a:pt x="160" y="46"/>
                </a:cubicBezTo>
                <a:cubicBezTo>
                  <a:pt x="160" y="46"/>
                  <a:pt x="160" y="46"/>
                  <a:pt x="160" y="46"/>
                </a:cubicBezTo>
                <a:close/>
                <a:moveTo>
                  <a:pt x="86" y="5"/>
                </a:moveTo>
                <a:cubicBezTo>
                  <a:pt x="127" y="5"/>
                  <a:pt x="127" y="5"/>
                  <a:pt x="127" y="5"/>
                </a:cubicBezTo>
                <a:cubicBezTo>
                  <a:pt x="114" y="40"/>
                  <a:pt x="114" y="40"/>
                  <a:pt x="114" y="40"/>
                </a:cubicBezTo>
                <a:lnTo>
                  <a:pt x="86" y="5"/>
                </a:lnTo>
                <a:close/>
                <a:moveTo>
                  <a:pt x="109" y="43"/>
                </a:moveTo>
                <a:cubicBezTo>
                  <a:pt x="51" y="43"/>
                  <a:pt x="51" y="43"/>
                  <a:pt x="51" y="43"/>
                </a:cubicBezTo>
                <a:cubicBezTo>
                  <a:pt x="80" y="7"/>
                  <a:pt x="80" y="7"/>
                  <a:pt x="80" y="7"/>
                </a:cubicBezTo>
                <a:lnTo>
                  <a:pt x="109" y="43"/>
                </a:lnTo>
                <a:close/>
                <a:moveTo>
                  <a:pt x="46" y="40"/>
                </a:moveTo>
                <a:cubicBezTo>
                  <a:pt x="33" y="5"/>
                  <a:pt x="33" y="5"/>
                  <a:pt x="33" y="5"/>
                </a:cubicBezTo>
                <a:cubicBezTo>
                  <a:pt x="74" y="5"/>
                  <a:pt x="74" y="5"/>
                  <a:pt x="74" y="5"/>
                </a:cubicBezTo>
                <a:lnTo>
                  <a:pt x="46" y="40"/>
                </a:lnTo>
                <a:close/>
                <a:moveTo>
                  <a:pt x="111" y="48"/>
                </a:moveTo>
                <a:cubicBezTo>
                  <a:pt x="80" y="132"/>
                  <a:pt x="80" y="132"/>
                  <a:pt x="80" y="132"/>
                </a:cubicBezTo>
                <a:cubicBezTo>
                  <a:pt x="49" y="48"/>
                  <a:pt x="49" y="48"/>
                  <a:pt x="49" y="48"/>
                </a:cubicBezTo>
                <a:lnTo>
                  <a:pt x="111" y="48"/>
                </a:lnTo>
                <a:close/>
                <a:moveTo>
                  <a:pt x="131" y="9"/>
                </a:moveTo>
                <a:cubicBezTo>
                  <a:pt x="153" y="43"/>
                  <a:pt x="153" y="43"/>
                  <a:pt x="153" y="43"/>
                </a:cubicBezTo>
                <a:cubicBezTo>
                  <a:pt x="119" y="43"/>
                  <a:pt x="119" y="43"/>
                  <a:pt x="119" y="43"/>
                </a:cubicBezTo>
                <a:lnTo>
                  <a:pt x="131" y="9"/>
                </a:lnTo>
                <a:close/>
                <a:moveTo>
                  <a:pt x="29" y="9"/>
                </a:moveTo>
                <a:cubicBezTo>
                  <a:pt x="41" y="43"/>
                  <a:pt x="41" y="43"/>
                  <a:pt x="41" y="43"/>
                </a:cubicBezTo>
                <a:cubicBezTo>
                  <a:pt x="7" y="43"/>
                  <a:pt x="7" y="43"/>
                  <a:pt x="7" y="43"/>
                </a:cubicBezTo>
                <a:lnTo>
                  <a:pt x="29" y="9"/>
                </a:lnTo>
                <a:close/>
                <a:moveTo>
                  <a:pt x="43" y="48"/>
                </a:moveTo>
                <a:cubicBezTo>
                  <a:pt x="72" y="127"/>
                  <a:pt x="72" y="127"/>
                  <a:pt x="72" y="127"/>
                </a:cubicBezTo>
                <a:cubicBezTo>
                  <a:pt x="8" y="48"/>
                  <a:pt x="8" y="48"/>
                  <a:pt x="8" y="48"/>
                </a:cubicBezTo>
                <a:lnTo>
                  <a:pt x="43" y="48"/>
                </a:lnTo>
                <a:close/>
                <a:moveTo>
                  <a:pt x="86" y="129"/>
                </a:moveTo>
                <a:cubicBezTo>
                  <a:pt x="117" y="48"/>
                  <a:pt x="117" y="48"/>
                  <a:pt x="117" y="48"/>
                </a:cubicBezTo>
                <a:cubicBezTo>
                  <a:pt x="152" y="48"/>
                  <a:pt x="152" y="48"/>
                  <a:pt x="152" y="48"/>
                </a:cubicBezTo>
                <a:lnTo>
                  <a:pt x="86"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105">
            <a:extLst>
              <a:ext uri="{FF2B5EF4-FFF2-40B4-BE49-F238E27FC236}">
                <a16:creationId xmlns:a16="http://schemas.microsoft.com/office/drawing/2014/main" id="{1E013C42-6E33-4C81-9AAE-07C3170BF6F6}"/>
              </a:ext>
            </a:extLst>
          </p:cNvPr>
          <p:cNvSpPr>
            <a:spLocks noEditPoints="1"/>
          </p:cNvSpPr>
          <p:nvPr/>
        </p:nvSpPr>
        <p:spPr bwMode="auto">
          <a:xfrm>
            <a:off x="9380254" y="3107344"/>
            <a:ext cx="637748" cy="643311"/>
          </a:xfrm>
          <a:custGeom>
            <a:avLst/>
            <a:gdLst>
              <a:gd name="T0" fmla="*/ 0 w 160"/>
              <a:gd name="T1" fmla="*/ 80 h 160"/>
              <a:gd name="T2" fmla="*/ 160 w 160"/>
              <a:gd name="T3" fmla="*/ 80 h 160"/>
              <a:gd name="T4" fmla="*/ 80 w 160"/>
              <a:gd name="T5" fmla="*/ 155 h 160"/>
              <a:gd name="T6" fmla="*/ 80 w 160"/>
              <a:gd name="T7" fmla="*/ 5 h 160"/>
              <a:gd name="T8" fmla="*/ 80 w 160"/>
              <a:gd name="T9" fmla="*/ 155 h 160"/>
              <a:gd name="T10" fmla="*/ 23 w 160"/>
              <a:gd name="T11" fmla="*/ 62 h 160"/>
              <a:gd name="T12" fmla="*/ 19 w 160"/>
              <a:gd name="T13" fmla="*/ 64 h 160"/>
              <a:gd name="T14" fmla="*/ 33 w 160"/>
              <a:gd name="T15" fmla="*/ 33 h 160"/>
              <a:gd name="T16" fmla="*/ 64 w 160"/>
              <a:gd name="T17" fmla="*/ 19 h 160"/>
              <a:gd name="T18" fmla="*/ 37 w 160"/>
              <a:gd name="T19" fmla="*/ 37 h 160"/>
              <a:gd name="T20" fmla="*/ 127 w 160"/>
              <a:gd name="T21" fmla="*/ 127 h 160"/>
              <a:gd name="T22" fmla="*/ 99 w 160"/>
              <a:gd name="T23" fmla="*/ 143 h 160"/>
              <a:gd name="T24" fmla="*/ 98 w 160"/>
              <a:gd name="T25" fmla="*/ 137 h 160"/>
              <a:gd name="T26" fmla="*/ 137 w 160"/>
              <a:gd name="T27" fmla="*/ 98 h 160"/>
              <a:gd name="T28" fmla="*/ 143 w 160"/>
              <a:gd name="T29" fmla="*/ 99 h 160"/>
              <a:gd name="T30" fmla="*/ 35 w 160"/>
              <a:gd name="T31" fmla="*/ 65 h 160"/>
              <a:gd name="T32" fmla="*/ 32 w 160"/>
              <a:gd name="T33" fmla="*/ 67 h 160"/>
              <a:gd name="T34" fmla="*/ 42 w 160"/>
              <a:gd name="T35" fmla="*/ 42 h 160"/>
              <a:gd name="T36" fmla="*/ 67 w 160"/>
              <a:gd name="T37" fmla="*/ 32 h 160"/>
              <a:gd name="T38" fmla="*/ 46 w 160"/>
              <a:gd name="T39" fmla="*/ 46 h 160"/>
              <a:gd name="T40" fmla="*/ 96 w 160"/>
              <a:gd name="T41" fmla="*/ 130 h 160"/>
              <a:gd name="T42" fmla="*/ 93 w 160"/>
              <a:gd name="T43" fmla="*/ 128 h 160"/>
              <a:gd name="T44" fmla="*/ 114 w 160"/>
              <a:gd name="T45" fmla="*/ 114 h 160"/>
              <a:gd name="T46" fmla="*/ 128 w 160"/>
              <a:gd name="T47" fmla="*/ 93 h 160"/>
              <a:gd name="T48" fmla="*/ 118 w 160"/>
              <a:gd name="T49" fmla="*/ 118 h 160"/>
              <a:gd name="T50" fmla="*/ 48 w 160"/>
              <a:gd name="T51" fmla="*/ 69 h 160"/>
              <a:gd name="T52" fmla="*/ 45 w 160"/>
              <a:gd name="T53" fmla="*/ 71 h 160"/>
              <a:gd name="T54" fmla="*/ 67 w 160"/>
              <a:gd name="T55" fmla="*/ 43 h 160"/>
              <a:gd name="T56" fmla="*/ 69 w 160"/>
              <a:gd name="T57" fmla="*/ 48 h 160"/>
              <a:gd name="T58" fmla="*/ 92 w 160"/>
              <a:gd name="T59" fmla="*/ 117 h 160"/>
              <a:gd name="T60" fmla="*/ 91 w 160"/>
              <a:gd name="T61" fmla="*/ 112 h 160"/>
              <a:gd name="T62" fmla="*/ 115 w 160"/>
              <a:gd name="T63" fmla="*/ 89 h 160"/>
              <a:gd name="T64" fmla="*/ 93 w 160"/>
              <a:gd name="T65" fmla="*/ 117 h 160"/>
              <a:gd name="T66" fmla="*/ 80 w 160"/>
              <a:gd name="T67" fmla="*/ 58 h 160"/>
              <a:gd name="T68" fmla="*/ 80 w 160"/>
              <a:gd name="T69" fmla="*/ 102 h 160"/>
              <a:gd name="T70" fmla="*/ 80 w 160"/>
              <a:gd name="T71" fmla="*/ 96 h 160"/>
              <a:gd name="T72" fmla="*/ 80 w 160"/>
              <a:gd name="T73" fmla="*/ 64 h 160"/>
              <a:gd name="T74" fmla="*/ 80 w 160"/>
              <a:gd name="T75" fmla="*/ 9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80" y="155"/>
                </a:moveTo>
                <a:cubicBezTo>
                  <a:pt x="39" y="155"/>
                  <a:pt x="5" y="121"/>
                  <a:pt x="5" y="80"/>
                </a:cubicBezTo>
                <a:cubicBezTo>
                  <a:pt x="5" y="39"/>
                  <a:pt x="39" y="5"/>
                  <a:pt x="80" y="5"/>
                </a:cubicBezTo>
                <a:cubicBezTo>
                  <a:pt x="121" y="5"/>
                  <a:pt x="155" y="39"/>
                  <a:pt x="155" y="80"/>
                </a:cubicBezTo>
                <a:cubicBezTo>
                  <a:pt x="155" y="121"/>
                  <a:pt x="121" y="155"/>
                  <a:pt x="80" y="155"/>
                </a:cubicBezTo>
                <a:close/>
                <a:moveTo>
                  <a:pt x="37" y="37"/>
                </a:moveTo>
                <a:cubicBezTo>
                  <a:pt x="30" y="44"/>
                  <a:pt x="25" y="52"/>
                  <a:pt x="23" y="62"/>
                </a:cubicBezTo>
                <a:cubicBezTo>
                  <a:pt x="22" y="63"/>
                  <a:pt x="21" y="64"/>
                  <a:pt x="20" y="64"/>
                </a:cubicBezTo>
                <a:cubicBezTo>
                  <a:pt x="20" y="64"/>
                  <a:pt x="20" y="64"/>
                  <a:pt x="19" y="64"/>
                </a:cubicBezTo>
                <a:cubicBezTo>
                  <a:pt x="18" y="63"/>
                  <a:pt x="17" y="62"/>
                  <a:pt x="17" y="61"/>
                </a:cubicBezTo>
                <a:cubicBezTo>
                  <a:pt x="20" y="50"/>
                  <a:pt x="25" y="40"/>
                  <a:pt x="33" y="33"/>
                </a:cubicBezTo>
                <a:cubicBezTo>
                  <a:pt x="40" y="25"/>
                  <a:pt x="50" y="20"/>
                  <a:pt x="61" y="17"/>
                </a:cubicBezTo>
                <a:cubicBezTo>
                  <a:pt x="62" y="17"/>
                  <a:pt x="63" y="18"/>
                  <a:pt x="64" y="19"/>
                </a:cubicBezTo>
                <a:cubicBezTo>
                  <a:pt x="64" y="21"/>
                  <a:pt x="63" y="22"/>
                  <a:pt x="62" y="23"/>
                </a:cubicBezTo>
                <a:cubicBezTo>
                  <a:pt x="52" y="25"/>
                  <a:pt x="44" y="30"/>
                  <a:pt x="37" y="37"/>
                </a:cubicBezTo>
                <a:close/>
                <a:moveTo>
                  <a:pt x="143" y="99"/>
                </a:moveTo>
                <a:cubicBezTo>
                  <a:pt x="140" y="110"/>
                  <a:pt x="135" y="120"/>
                  <a:pt x="127" y="127"/>
                </a:cubicBezTo>
                <a:cubicBezTo>
                  <a:pt x="120" y="135"/>
                  <a:pt x="110" y="140"/>
                  <a:pt x="99" y="143"/>
                </a:cubicBezTo>
                <a:cubicBezTo>
                  <a:pt x="99" y="143"/>
                  <a:pt x="99" y="143"/>
                  <a:pt x="99" y="143"/>
                </a:cubicBezTo>
                <a:cubicBezTo>
                  <a:pt x="98" y="143"/>
                  <a:pt x="97" y="142"/>
                  <a:pt x="96" y="141"/>
                </a:cubicBezTo>
                <a:cubicBezTo>
                  <a:pt x="96" y="139"/>
                  <a:pt x="97" y="138"/>
                  <a:pt x="98" y="137"/>
                </a:cubicBezTo>
                <a:cubicBezTo>
                  <a:pt x="108" y="135"/>
                  <a:pt x="116" y="130"/>
                  <a:pt x="123" y="123"/>
                </a:cubicBezTo>
                <a:cubicBezTo>
                  <a:pt x="130" y="116"/>
                  <a:pt x="135" y="108"/>
                  <a:pt x="137" y="98"/>
                </a:cubicBezTo>
                <a:cubicBezTo>
                  <a:pt x="138" y="97"/>
                  <a:pt x="139" y="96"/>
                  <a:pt x="141" y="96"/>
                </a:cubicBezTo>
                <a:cubicBezTo>
                  <a:pt x="142" y="97"/>
                  <a:pt x="143" y="98"/>
                  <a:pt x="143" y="99"/>
                </a:cubicBezTo>
                <a:close/>
                <a:moveTo>
                  <a:pt x="46" y="46"/>
                </a:moveTo>
                <a:cubicBezTo>
                  <a:pt x="41" y="51"/>
                  <a:pt x="37" y="58"/>
                  <a:pt x="35" y="65"/>
                </a:cubicBezTo>
                <a:cubicBezTo>
                  <a:pt x="35" y="66"/>
                  <a:pt x="34" y="67"/>
                  <a:pt x="33" y="67"/>
                </a:cubicBezTo>
                <a:cubicBezTo>
                  <a:pt x="33" y="67"/>
                  <a:pt x="32" y="67"/>
                  <a:pt x="32" y="67"/>
                </a:cubicBezTo>
                <a:cubicBezTo>
                  <a:pt x="31" y="67"/>
                  <a:pt x="30" y="65"/>
                  <a:pt x="30" y="64"/>
                </a:cubicBezTo>
                <a:cubicBezTo>
                  <a:pt x="32" y="56"/>
                  <a:pt x="36" y="48"/>
                  <a:pt x="42" y="42"/>
                </a:cubicBezTo>
                <a:cubicBezTo>
                  <a:pt x="48" y="36"/>
                  <a:pt x="56" y="32"/>
                  <a:pt x="64" y="30"/>
                </a:cubicBezTo>
                <a:cubicBezTo>
                  <a:pt x="65" y="30"/>
                  <a:pt x="67" y="31"/>
                  <a:pt x="67" y="32"/>
                </a:cubicBezTo>
                <a:cubicBezTo>
                  <a:pt x="68" y="34"/>
                  <a:pt x="67" y="35"/>
                  <a:pt x="65" y="35"/>
                </a:cubicBezTo>
                <a:cubicBezTo>
                  <a:pt x="58" y="37"/>
                  <a:pt x="51" y="41"/>
                  <a:pt x="46" y="46"/>
                </a:cubicBezTo>
                <a:close/>
                <a:moveTo>
                  <a:pt x="118" y="118"/>
                </a:moveTo>
                <a:cubicBezTo>
                  <a:pt x="112" y="124"/>
                  <a:pt x="104" y="128"/>
                  <a:pt x="96" y="130"/>
                </a:cubicBezTo>
                <a:cubicBezTo>
                  <a:pt x="96" y="130"/>
                  <a:pt x="96" y="130"/>
                  <a:pt x="95" y="130"/>
                </a:cubicBezTo>
                <a:cubicBezTo>
                  <a:pt x="94" y="130"/>
                  <a:pt x="93" y="129"/>
                  <a:pt x="93" y="128"/>
                </a:cubicBezTo>
                <a:cubicBezTo>
                  <a:pt x="92" y="126"/>
                  <a:pt x="93" y="125"/>
                  <a:pt x="95" y="125"/>
                </a:cubicBezTo>
                <a:cubicBezTo>
                  <a:pt x="102" y="123"/>
                  <a:pt x="109" y="119"/>
                  <a:pt x="114" y="114"/>
                </a:cubicBezTo>
                <a:cubicBezTo>
                  <a:pt x="119" y="109"/>
                  <a:pt x="123" y="102"/>
                  <a:pt x="125" y="95"/>
                </a:cubicBezTo>
                <a:cubicBezTo>
                  <a:pt x="125" y="93"/>
                  <a:pt x="126" y="92"/>
                  <a:pt x="128" y="93"/>
                </a:cubicBezTo>
                <a:cubicBezTo>
                  <a:pt x="129" y="93"/>
                  <a:pt x="130" y="95"/>
                  <a:pt x="130" y="96"/>
                </a:cubicBezTo>
                <a:cubicBezTo>
                  <a:pt x="128" y="104"/>
                  <a:pt x="124" y="112"/>
                  <a:pt x="118" y="118"/>
                </a:cubicBezTo>
                <a:close/>
                <a:moveTo>
                  <a:pt x="69" y="48"/>
                </a:moveTo>
                <a:cubicBezTo>
                  <a:pt x="59" y="51"/>
                  <a:pt x="51" y="58"/>
                  <a:pt x="48" y="69"/>
                </a:cubicBezTo>
                <a:cubicBezTo>
                  <a:pt x="48" y="70"/>
                  <a:pt x="47" y="71"/>
                  <a:pt x="46" y="71"/>
                </a:cubicBezTo>
                <a:cubicBezTo>
                  <a:pt x="46" y="71"/>
                  <a:pt x="45" y="71"/>
                  <a:pt x="45" y="71"/>
                </a:cubicBezTo>
                <a:cubicBezTo>
                  <a:pt x="44" y="70"/>
                  <a:pt x="43" y="69"/>
                  <a:pt x="43" y="67"/>
                </a:cubicBezTo>
                <a:cubicBezTo>
                  <a:pt x="46" y="55"/>
                  <a:pt x="55" y="46"/>
                  <a:pt x="67" y="43"/>
                </a:cubicBezTo>
                <a:cubicBezTo>
                  <a:pt x="69" y="43"/>
                  <a:pt x="70" y="44"/>
                  <a:pt x="71" y="45"/>
                </a:cubicBezTo>
                <a:cubicBezTo>
                  <a:pt x="71" y="47"/>
                  <a:pt x="70" y="48"/>
                  <a:pt x="69" y="48"/>
                </a:cubicBezTo>
                <a:close/>
                <a:moveTo>
                  <a:pt x="93" y="117"/>
                </a:moveTo>
                <a:cubicBezTo>
                  <a:pt x="92" y="117"/>
                  <a:pt x="92" y="117"/>
                  <a:pt x="92" y="117"/>
                </a:cubicBezTo>
                <a:cubicBezTo>
                  <a:pt x="91" y="117"/>
                  <a:pt x="90" y="116"/>
                  <a:pt x="89" y="115"/>
                </a:cubicBezTo>
                <a:cubicBezTo>
                  <a:pt x="89" y="113"/>
                  <a:pt x="90" y="112"/>
                  <a:pt x="91" y="112"/>
                </a:cubicBezTo>
                <a:cubicBezTo>
                  <a:pt x="102" y="109"/>
                  <a:pt x="109" y="102"/>
                  <a:pt x="112" y="91"/>
                </a:cubicBezTo>
                <a:cubicBezTo>
                  <a:pt x="112" y="90"/>
                  <a:pt x="113" y="89"/>
                  <a:pt x="115" y="89"/>
                </a:cubicBezTo>
                <a:cubicBezTo>
                  <a:pt x="116" y="90"/>
                  <a:pt x="117" y="91"/>
                  <a:pt x="117" y="93"/>
                </a:cubicBezTo>
                <a:cubicBezTo>
                  <a:pt x="114" y="105"/>
                  <a:pt x="105" y="114"/>
                  <a:pt x="93" y="117"/>
                </a:cubicBezTo>
                <a:close/>
                <a:moveTo>
                  <a:pt x="102" y="80"/>
                </a:moveTo>
                <a:cubicBezTo>
                  <a:pt x="102" y="68"/>
                  <a:pt x="92" y="58"/>
                  <a:pt x="80" y="58"/>
                </a:cubicBezTo>
                <a:cubicBezTo>
                  <a:pt x="68" y="58"/>
                  <a:pt x="58" y="68"/>
                  <a:pt x="58" y="80"/>
                </a:cubicBezTo>
                <a:cubicBezTo>
                  <a:pt x="58" y="92"/>
                  <a:pt x="68" y="102"/>
                  <a:pt x="80" y="102"/>
                </a:cubicBezTo>
                <a:cubicBezTo>
                  <a:pt x="92" y="102"/>
                  <a:pt x="102" y="92"/>
                  <a:pt x="102" y="80"/>
                </a:cubicBezTo>
                <a:close/>
                <a:moveTo>
                  <a:pt x="80" y="96"/>
                </a:moveTo>
                <a:cubicBezTo>
                  <a:pt x="71" y="96"/>
                  <a:pt x="64" y="89"/>
                  <a:pt x="64" y="80"/>
                </a:cubicBezTo>
                <a:cubicBezTo>
                  <a:pt x="64" y="71"/>
                  <a:pt x="71" y="64"/>
                  <a:pt x="80" y="64"/>
                </a:cubicBezTo>
                <a:cubicBezTo>
                  <a:pt x="89" y="64"/>
                  <a:pt x="96" y="71"/>
                  <a:pt x="96" y="80"/>
                </a:cubicBezTo>
                <a:cubicBezTo>
                  <a:pt x="96" y="89"/>
                  <a:pt x="89" y="96"/>
                  <a:pt x="80"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Picture Placeholder 5">
            <a:extLst>
              <a:ext uri="{FF2B5EF4-FFF2-40B4-BE49-F238E27FC236}">
                <a16:creationId xmlns:a16="http://schemas.microsoft.com/office/drawing/2014/main" id="{6404D271-A757-4781-B598-F4D9C79EB5DA}"/>
              </a:ext>
            </a:extLst>
          </p:cNvPr>
          <p:cNvSpPr>
            <a:spLocks noGrp="1"/>
          </p:cNvSpPr>
          <p:nvPr>
            <p:ph type="pic" sz="quarter" idx="12"/>
          </p:nvPr>
        </p:nvSpPr>
        <p:spPr/>
      </p:sp>
    </p:spTree>
    <p:extLst>
      <p:ext uri="{BB962C8B-B14F-4D97-AF65-F5344CB8AC3E}">
        <p14:creationId xmlns:p14="http://schemas.microsoft.com/office/powerpoint/2010/main" val="30383340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7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6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800"/>
                                        <p:tgtEl>
                                          <p:spTgt spid="14"/>
                                        </p:tgtEl>
                                      </p:cBhvr>
                                    </p:animEffect>
                                  </p:childTnLst>
                                </p:cTn>
                              </p:par>
                              <p:par>
                                <p:cTn id="12" presetID="2" presetClass="entr" presetSubtype="4" decel="50000" fill="hold" nodeType="withEffect">
                                  <p:stCondLst>
                                    <p:cond delay="10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ppt_x"/>
                                          </p:val>
                                        </p:tav>
                                        <p:tav tm="100000">
                                          <p:val>
                                            <p:strVal val="#ppt_x"/>
                                          </p:val>
                                        </p:tav>
                                      </p:tavLst>
                                    </p:anim>
                                    <p:anim calcmode="lin" valueType="num">
                                      <p:cBhvr additive="base">
                                        <p:cTn id="15" dur="1000" fill="hold"/>
                                        <p:tgtEl>
                                          <p:spTgt spid="4"/>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18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8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3D5D5"/>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54F5CBB6-C018-7241-AC07-4C32401D1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39" y="0"/>
            <a:ext cx="10038121" cy="6858000"/>
          </a:xfrm>
          <a:prstGeom prst="rect">
            <a:avLst/>
          </a:prstGeom>
        </p:spPr>
      </p:pic>
      <p:pic>
        <p:nvPicPr>
          <p:cNvPr id="22" name="Picture 21">
            <a:extLst>
              <a:ext uri="{FF2B5EF4-FFF2-40B4-BE49-F238E27FC236}">
                <a16:creationId xmlns:a16="http://schemas.microsoft.com/office/drawing/2014/main" id="{81BA9993-BDE2-4643-95DA-18251616E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473" y="347436"/>
            <a:ext cx="2124861" cy="795564"/>
          </a:xfrm>
          <a:prstGeom prst="rect">
            <a:avLst/>
          </a:prstGeom>
        </p:spPr>
      </p:pic>
    </p:spTree>
    <p:extLst>
      <p:ext uri="{BB962C8B-B14F-4D97-AF65-F5344CB8AC3E}">
        <p14:creationId xmlns:p14="http://schemas.microsoft.com/office/powerpoint/2010/main" val="394434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pc="0" dirty="0"/>
              <a:t>A red flare </a:t>
            </a:r>
            <a:r>
              <a:rPr lang="en-US" spc="0" dirty="0">
                <a:solidFill>
                  <a:schemeClr val="accent1"/>
                </a:solidFill>
              </a:rPr>
              <a:t>silhouetted</a:t>
            </a:r>
            <a:r>
              <a:rPr lang="en-US" spc="0" dirty="0"/>
              <a:t> the jagged edge of a wing.</a:t>
            </a:r>
            <a:endParaRPr lang="en-US" dirty="0"/>
          </a:p>
        </p:txBody>
      </p:sp>
      <p:sp>
        <p:nvSpPr>
          <p:cNvPr id="11" name="TextBox 10"/>
          <p:cNvSpPr txBox="1"/>
          <p:nvPr/>
        </p:nvSpPr>
        <p:spPr>
          <a:xfrm>
            <a:off x="2040888" y="2484803"/>
            <a:ext cx="9140633" cy="655940"/>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a:t>
            </a:r>
          </a:p>
        </p:txBody>
      </p:sp>
      <p:sp>
        <p:nvSpPr>
          <p:cNvPr id="3" name="Picture Placeholder 2">
            <a:extLst>
              <a:ext uri="{FF2B5EF4-FFF2-40B4-BE49-F238E27FC236}">
                <a16:creationId xmlns:a16="http://schemas.microsoft.com/office/drawing/2014/main" id="{64EB7586-54F1-4B3A-BA5F-73FA2230DBA0}"/>
              </a:ext>
            </a:extLst>
          </p:cNvPr>
          <p:cNvSpPr>
            <a:spLocks noGrp="1"/>
          </p:cNvSpPr>
          <p:nvPr>
            <p:ph type="pic" sz="quarter" idx="18"/>
          </p:nvPr>
        </p:nvSpPr>
        <p:spPr/>
      </p:sp>
      <p:sp>
        <p:nvSpPr>
          <p:cNvPr id="7" name="Picture Placeholder 6">
            <a:extLst>
              <a:ext uri="{FF2B5EF4-FFF2-40B4-BE49-F238E27FC236}">
                <a16:creationId xmlns:a16="http://schemas.microsoft.com/office/drawing/2014/main" id="{87C6477C-08F0-4B83-9ECF-8A3A2FD8599E}"/>
              </a:ext>
            </a:extLst>
          </p:cNvPr>
          <p:cNvSpPr>
            <a:spLocks noGrp="1"/>
          </p:cNvSpPr>
          <p:nvPr>
            <p:ph type="pic" sz="quarter" idx="14"/>
          </p:nvPr>
        </p:nvSpPr>
        <p:spPr/>
      </p:sp>
    </p:spTree>
    <p:extLst>
      <p:ext uri="{BB962C8B-B14F-4D97-AF65-F5344CB8AC3E}">
        <p14:creationId xmlns:p14="http://schemas.microsoft.com/office/powerpoint/2010/main" val="6565701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Core</a:t>
            </a:r>
            <a:br>
              <a:rPr lang="en-US" dirty="0"/>
            </a:br>
            <a:r>
              <a:rPr lang="en-US" dirty="0">
                <a:solidFill>
                  <a:schemeClr val="accent1"/>
                </a:solidFill>
              </a:rPr>
              <a:t>Services</a:t>
            </a:r>
          </a:p>
        </p:txBody>
      </p:sp>
      <p:sp>
        <p:nvSpPr>
          <p:cNvPr id="28" name="Rectangle 27"/>
          <p:cNvSpPr/>
          <p:nvPr/>
        </p:nvSpPr>
        <p:spPr>
          <a:xfrm>
            <a:off x="8815021" y="1576251"/>
            <a:ext cx="2357804" cy="43470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tIns="1554480" rIns="365760" bIns="396000" rtlCol="0" anchor="t" anchorCtr="0"/>
          <a:lstStyle/>
          <a:p>
            <a:pPr lvl="0" algn="ctr">
              <a:lnSpc>
                <a:spcPct val="60000"/>
              </a:lnSpc>
              <a:spcBef>
                <a:spcPts val="1000"/>
              </a:spcBef>
            </a:pPr>
            <a:r>
              <a:rPr lang="en-US" sz="1400" b="1" dirty="0">
                <a:solidFill>
                  <a:srgbClr val="222222"/>
                </a:solidFill>
              </a:rPr>
              <a:t>Support</a:t>
            </a:r>
          </a:p>
          <a:p>
            <a:pPr lvl="0" algn="ctr">
              <a:lnSpc>
                <a:spcPct val="60000"/>
              </a:lnSpc>
              <a:spcBef>
                <a:spcPts val="1000"/>
              </a:spcBef>
            </a:pPr>
            <a:r>
              <a:rPr lang="en-US" sz="1000" dirty="0">
                <a:solidFill>
                  <a:srgbClr val="222222">
                    <a:alpha val="70000"/>
                  </a:srgbClr>
                </a:solidFill>
              </a:rPr>
              <a:t>Featured Service slogan</a:t>
            </a:r>
          </a:p>
          <a:p>
            <a:pPr lvl="0" algn="ctr">
              <a:lnSpc>
                <a:spcPct val="60000"/>
              </a:lnSpc>
              <a:spcBef>
                <a:spcPts val="1000"/>
              </a:spcBef>
            </a:pPr>
            <a:endParaRPr lang="en-US" sz="1400" dirty="0">
              <a:solidFill>
                <a:srgbClr val="222222"/>
              </a:solidFill>
            </a:endParaRPr>
          </a:p>
          <a:p>
            <a:pPr lvl="0" algn="ctr">
              <a:lnSpc>
                <a:spcPct val="130000"/>
              </a:lnSpc>
              <a:spcBef>
                <a:spcPts val="1000"/>
              </a:spcBef>
            </a:pPr>
            <a:r>
              <a:rPr lang="en-US" sz="1000" dirty="0">
                <a:solidFill>
                  <a:srgbClr val="222222">
                    <a:alpha val="70000"/>
                  </a:srgbClr>
                </a:solidFill>
              </a:rPr>
              <a:t>A peep at some distant orb has power to raise and purify our thoughts like a strain of sacred music, or a noble picture, or a passage from the grander </a:t>
            </a:r>
            <a:br>
              <a:rPr lang="en-US" sz="1000" dirty="0">
                <a:solidFill>
                  <a:srgbClr val="222222">
                    <a:alpha val="70000"/>
                  </a:srgbClr>
                </a:solidFill>
              </a:rPr>
            </a:br>
            <a:r>
              <a:rPr lang="en-US" sz="1000" dirty="0">
                <a:solidFill>
                  <a:srgbClr val="222222">
                    <a:alpha val="70000"/>
                  </a:srgbClr>
                </a:solidFill>
              </a:rPr>
              <a:t>poets. </a:t>
            </a:r>
          </a:p>
        </p:txBody>
      </p:sp>
      <p:sp>
        <p:nvSpPr>
          <p:cNvPr id="34" name="Rectangle 33"/>
          <p:cNvSpPr/>
          <p:nvPr/>
        </p:nvSpPr>
        <p:spPr>
          <a:xfrm>
            <a:off x="6367243" y="1576251"/>
            <a:ext cx="2325277" cy="4347028"/>
          </a:xfrm>
          <a:prstGeom prst="rect">
            <a:avLst/>
          </a:prstGeom>
          <a:solidFill>
            <a:schemeClr val="bg2"/>
          </a:solidFill>
          <a:ln>
            <a:noFill/>
          </a:ln>
          <a:effectLst>
            <a:outerShdw blurRad="762000" dist="2540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tIns="1554480" rIns="365760" bIns="396000" rtlCol="0" anchor="t" anchorCtr="0"/>
          <a:lstStyle/>
          <a:p>
            <a:pPr algn="ctr">
              <a:lnSpc>
                <a:spcPct val="60000"/>
              </a:lnSpc>
              <a:spcBef>
                <a:spcPts val="1000"/>
              </a:spcBef>
            </a:pPr>
            <a:r>
              <a:rPr lang="en-US" sz="1400" b="1" dirty="0">
                <a:solidFill>
                  <a:schemeClr val="tx1"/>
                </a:solidFill>
              </a:rPr>
              <a:t>Web design</a:t>
            </a:r>
          </a:p>
          <a:p>
            <a:pPr algn="ctr">
              <a:lnSpc>
                <a:spcPct val="60000"/>
              </a:lnSpc>
              <a:spcBef>
                <a:spcPts val="1000"/>
              </a:spcBef>
            </a:pPr>
            <a:r>
              <a:rPr lang="en-US" sz="1000" dirty="0">
                <a:solidFill>
                  <a:schemeClr val="tx1">
                    <a:alpha val="70000"/>
                  </a:schemeClr>
                </a:solidFill>
              </a:rPr>
              <a:t>Featured Service slogan</a:t>
            </a:r>
          </a:p>
          <a:p>
            <a:pPr algn="ctr">
              <a:lnSpc>
                <a:spcPct val="60000"/>
              </a:lnSpc>
              <a:spcBef>
                <a:spcPts val="1000"/>
              </a:spcBef>
            </a:pPr>
            <a:endParaRPr lang="en-US" sz="1400" dirty="0">
              <a:solidFill>
                <a:schemeClr val="tx1"/>
              </a:solidFill>
            </a:endParaRPr>
          </a:p>
          <a:p>
            <a:pPr algn="ct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a:t>
            </a:r>
          </a:p>
        </p:txBody>
      </p:sp>
      <p:sp>
        <p:nvSpPr>
          <p:cNvPr id="27" name="Freeform 2106">
            <a:extLst>
              <a:ext uri="{FF2B5EF4-FFF2-40B4-BE49-F238E27FC236}">
                <a16:creationId xmlns:a16="http://schemas.microsoft.com/office/drawing/2014/main" id="{001C7B68-1570-4EA4-8D4F-C82B09966F8A}"/>
              </a:ext>
            </a:extLst>
          </p:cNvPr>
          <p:cNvSpPr>
            <a:spLocks noEditPoints="1"/>
          </p:cNvSpPr>
          <p:nvPr/>
        </p:nvSpPr>
        <p:spPr bwMode="auto">
          <a:xfrm>
            <a:off x="7304219" y="2225117"/>
            <a:ext cx="451323" cy="455259"/>
          </a:xfrm>
          <a:custGeom>
            <a:avLst/>
            <a:gdLst>
              <a:gd name="T0" fmla="*/ 157 w 160"/>
              <a:gd name="T1" fmla="*/ 58 h 160"/>
              <a:gd name="T2" fmla="*/ 154 w 160"/>
              <a:gd name="T3" fmla="*/ 39 h 160"/>
              <a:gd name="T4" fmla="*/ 148 w 160"/>
              <a:gd name="T5" fmla="*/ 39 h 160"/>
              <a:gd name="T6" fmla="*/ 140 w 160"/>
              <a:gd name="T7" fmla="*/ 27 h 160"/>
              <a:gd name="T8" fmla="*/ 123 w 160"/>
              <a:gd name="T9" fmla="*/ 12 h 160"/>
              <a:gd name="T10" fmla="*/ 124 w 160"/>
              <a:gd name="T11" fmla="*/ 11 h 160"/>
              <a:gd name="T12" fmla="*/ 112 w 160"/>
              <a:gd name="T13" fmla="*/ 7 h 160"/>
              <a:gd name="T14" fmla="*/ 80 w 160"/>
              <a:gd name="T15" fmla="*/ 0 h 160"/>
              <a:gd name="T16" fmla="*/ 48 w 160"/>
              <a:gd name="T17" fmla="*/ 7 h 160"/>
              <a:gd name="T18" fmla="*/ 36 w 160"/>
              <a:gd name="T19" fmla="*/ 11 h 160"/>
              <a:gd name="T20" fmla="*/ 37 w 160"/>
              <a:gd name="T21" fmla="*/ 12 h 160"/>
              <a:gd name="T22" fmla="*/ 20 w 160"/>
              <a:gd name="T23" fmla="*/ 27 h 160"/>
              <a:gd name="T24" fmla="*/ 12 w 160"/>
              <a:gd name="T25" fmla="*/ 39 h 160"/>
              <a:gd name="T26" fmla="*/ 6 w 160"/>
              <a:gd name="T27" fmla="*/ 39 h 160"/>
              <a:gd name="T28" fmla="*/ 3 w 160"/>
              <a:gd name="T29" fmla="*/ 58 h 160"/>
              <a:gd name="T30" fmla="*/ 3 w 160"/>
              <a:gd name="T31" fmla="*/ 102 h 160"/>
              <a:gd name="T32" fmla="*/ 6 w 160"/>
              <a:gd name="T33" fmla="*/ 121 h 160"/>
              <a:gd name="T34" fmla="*/ 12 w 160"/>
              <a:gd name="T35" fmla="*/ 121 h 160"/>
              <a:gd name="T36" fmla="*/ 20 w 160"/>
              <a:gd name="T37" fmla="*/ 133 h 160"/>
              <a:gd name="T38" fmla="*/ 37 w 160"/>
              <a:gd name="T39" fmla="*/ 148 h 160"/>
              <a:gd name="T40" fmla="*/ 36 w 160"/>
              <a:gd name="T41" fmla="*/ 149 h 160"/>
              <a:gd name="T42" fmla="*/ 48 w 160"/>
              <a:gd name="T43" fmla="*/ 153 h 160"/>
              <a:gd name="T44" fmla="*/ 80 w 160"/>
              <a:gd name="T45" fmla="*/ 160 h 160"/>
              <a:gd name="T46" fmla="*/ 112 w 160"/>
              <a:gd name="T47" fmla="*/ 153 h 160"/>
              <a:gd name="T48" fmla="*/ 124 w 160"/>
              <a:gd name="T49" fmla="*/ 149 h 160"/>
              <a:gd name="T50" fmla="*/ 123 w 160"/>
              <a:gd name="T51" fmla="*/ 148 h 160"/>
              <a:gd name="T52" fmla="*/ 140 w 160"/>
              <a:gd name="T53" fmla="*/ 133 h 160"/>
              <a:gd name="T54" fmla="*/ 148 w 160"/>
              <a:gd name="T55" fmla="*/ 121 h 160"/>
              <a:gd name="T56" fmla="*/ 154 w 160"/>
              <a:gd name="T57" fmla="*/ 121 h 160"/>
              <a:gd name="T58" fmla="*/ 157 w 160"/>
              <a:gd name="T59" fmla="*/ 102 h 160"/>
              <a:gd name="T60" fmla="*/ 95 w 160"/>
              <a:gd name="T61" fmla="*/ 120 h 160"/>
              <a:gd name="T62" fmla="*/ 41 w 160"/>
              <a:gd name="T63" fmla="*/ 144 h 160"/>
              <a:gd name="T64" fmla="*/ 57 w 160"/>
              <a:gd name="T65" fmla="*/ 151 h 160"/>
              <a:gd name="T66" fmla="*/ 65 w 160"/>
              <a:gd name="T67" fmla="*/ 40 h 160"/>
              <a:gd name="T68" fmla="*/ 37 w 160"/>
              <a:gd name="T69" fmla="*/ 80 h 160"/>
              <a:gd name="T70" fmla="*/ 43 w 160"/>
              <a:gd name="T71" fmla="*/ 80 h 160"/>
              <a:gd name="T72" fmla="*/ 119 w 160"/>
              <a:gd name="T73" fmla="*/ 16 h 160"/>
              <a:gd name="T74" fmla="*/ 103 w 160"/>
              <a:gd name="T75" fmla="*/ 9 h 160"/>
              <a:gd name="T76" fmla="*/ 122 w 160"/>
              <a:gd name="T77" fmla="*/ 70 h 160"/>
              <a:gd name="T78" fmla="*/ 70 w 160"/>
              <a:gd name="T79" fmla="*/ 38 h 160"/>
              <a:gd name="T80" fmla="*/ 80 w 160"/>
              <a:gd name="T81" fmla="*/ 123 h 160"/>
              <a:gd name="T82" fmla="*/ 9 w 160"/>
              <a:gd name="T83" fmla="*/ 11 h 160"/>
              <a:gd name="T84" fmla="*/ 9 w 160"/>
              <a:gd name="T85" fmla="*/ 15 h 160"/>
              <a:gd name="T86" fmla="*/ 8 w 160"/>
              <a:gd name="T87" fmla="*/ 28 h 160"/>
              <a:gd name="T88" fmla="*/ 26 w 160"/>
              <a:gd name="T89" fmla="*/ 11 h 160"/>
              <a:gd name="T90" fmla="*/ 152 w 160"/>
              <a:gd name="T91" fmla="*/ 28 h 160"/>
              <a:gd name="T92" fmla="*/ 149 w 160"/>
              <a:gd name="T93" fmla="*/ 9 h 160"/>
              <a:gd name="T94" fmla="*/ 132 w 160"/>
              <a:gd name="T95" fmla="*/ 8 h 160"/>
              <a:gd name="T96" fmla="*/ 132 w 160"/>
              <a:gd name="T97" fmla="*/ 8 h 160"/>
              <a:gd name="T98" fmla="*/ 145 w 160"/>
              <a:gd name="T99" fmla="*/ 147 h 160"/>
              <a:gd name="T100" fmla="*/ 132 w 160"/>
              <a:gd name="T101" fmla="*/ 152 h 160"/>
              <a:gd name="T102" fmla="*/ 152 w 160"/>
              <a:gd name="T103" fmla="*/ 140 h 160"/>
              <a:gd name="T104" fmla="*/ 26 w 160"/>
              <a:gd name="T105" fmla="*/ 154 h 160"/>
              <a:gd name="T106" fmla="*/ 8 w 160"/>
              <a:gd name="T107" fmla="*/ 140 h 160"/>
              <a:gd name="T108" fmla="*/ 8 w 160"/>
              <a:gd name="T109" fmla="*/ 140 h 160"/>
              <a:gd name="T110" fmla="*/ 9 w 160"/>
              <a:gd name="T111" fmla="*/ 14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160">
                <a:moveTo>
                  <a:pt x="157" y="102"/>
                </a:moveTo>
                <a:cubicBezTo>
                  <a:pt x="157" y="102"/>
                  <a:pt x="157" y="102"/>
                  <a:pt x="157" y="102"/>
                </a:cubicBezTo>
                <a:cubicBezTo>
                  <a:pt x="159" y="95"/>
                  <a:pt x="160" y="87"/>
                  <a:pt x="160" y="80"/>
                </a:cubicBezTo>
                <a:cubicBezTo>
                  <a:pt x="160" y="73"/>
                  <a:pt x="159" y="65"/>
                  <a:pt x="157" y="58"/>
                </a:cubicBezTo>
                <a:cubicBezTo>
                  <a:pt x="157" y="58"/>
                  <a:pt x="157" y="58"/>
                  <a:pt x="157" y="58"/>
                </a:cubicBezTo>
                <a:cubicBezTo>
                  <a:pt x="157" y="58"/>
                  <a:pt x="157" y="58"/>
                  <a:pt x="157" y="58"/>
                </a:cubicBezTo>
                <a:cubicBezTo>
                  <a:pt x="156" y="56"/>
                  <a:pt x="155" y="53"/>
                  <a:pt x="154" y="51"/>
                </a:cubicBezTo>
                <a:cubicBezTo>
                  <a:pt x="154" y="50"/>
                  <a:pt x="154" y="50"/>
                  <a:pt x="154" y="50"/>
                </a:cubicBezTo>
                <a:cubicBezTo>
                  <a:pt x="154" y="49"/>
                  <a:pt x="154" y="48"/>
                  <a:pt x="153" y="48"/>
                </a:cubicBezTo>
                <a:cubicBezTo>
                  <a:pt x="152" y="45"/>
                  <a:pt x="151" y="43"/>
                  <a:pt x="150" y="41"/>
                </a:cubicBezTo>
                <a:cubicBezTo>
                  <a:pt x="150" y="42"/>
                  <a:pt x="151" y="42"/>
                  <a:pt x="152" y="42"/>
                </a:cubicBezTo>
                <a:cubicBezTo>
                  <a:pt x="153" y="42"/>
                  <a:pt x="154" y="41"/>
                  <a:pt x="154" y="39"/>
                </a:cubicBezTo>
                <a:cubicBezTo>
                  <a:pt x="154" y="36"/>
                  <a:pt x="154" y="36"/>
                  <a:pt x="154" y="36"/>
                </a:cubicBezTo>
                <a:cubicBezTo>
                  <a:pt x="154" y="35"/>
                  <a:pt x="153" y="34"/>
                  <a:pt x="152" y="34"/>
                </a:cubicBezTo>
                <a:cubicBezTo>
                  <a:pt x="150" y="34"/>
                  <a:pt x="149" y="35"/>
                  <a:pt x="149" y="36"/>
                </a:cubicBezTo>
                <a:cubicBezTo>
                  <a:pt x="149" y="39"/>
                  <a:pt x="149" y="39"/>
                  <a:pt x="149" y="39"/>
                </a:cubicBezTo>
                <a:cubicBezTo>
                  <a:pt x="149" y="39"/>
                  <a:pt x="149" y="39"/>
                  <a:pt x="149" y="40"/>
                </a:cubicBezTo>
                <a:cubicBezTo>
                  <a:pt x="149" y="39"/>
                  <a:pt x="149" y="39"/>
                  <a:pt x="148" y="39"/>
                </a:cubicBezTo>
                <a:cubicBezTo>
                  <a:pt x="148" y="39"/>
                  <a:pt x="148" y="39"/>
                  <a:pt x="148" y="38"/>
                </a:cubicBezTo>
                <a:cubicBezTo>
                  <a:pt x="148" y="38"/>
                  <a:pt x="148" y="38"/>
                  <a:pt x="148" y="38"/>
                </a:cubicBezTo>
                <a:cubicBezTo>
                  <a:pt x="148" y="37"/>
                  <a:pt x="148" y="37"/>
                  <a:pt x="148" y="37"/>
                </a:cubicBezTo>
                <a:cubicBezTo>
                  <a:pt x="146" y="35"/>
                  <a:pt x="144" y="32"/>
                  <a:pt x="142" y="29"/>
                </a:cubicBezTo>
                <a:cubicBezTo>
                  <a:pt x="142" y="29"/>
                  <a:pt x="142" y="29"/>
                  <a:pt x="142" y="29"/>
                </a:cubicBezTo>
                <a:cubicBezTo>
                  <a:pt x="141" y="29"/>
                  <a:pt x="141" y="28"/>
                  <a:pt x="140" y="27"/>
                </a:cubicBezTo>
                <a:cubicBezTo>
                  <a:pt x="140" y="27"/>
                  <a:pt x="140" y="27"/>
                  <a:pt x="140" y="27"/>
                </a:cubicBezTo>
                <a:cubicBezTo>
                  <a:pt x="138" y="25"/>
                  <a:pt x="135" y="22"/>
                  <a:pt x="133" y="20"/>
                </a:cubicBezTo>
                <a:cubicBezTo>
                  <a:pt x="133" y="20"/>
                  <a:pt x="133" y="20"/>
                  <a:pt x="133" y="20"/>
                </a:cubicBezTo>
                <a:cubicBezTo>
                  <a:pt x="132" y="19"/>
                  <a:pt x="131" y="19"/>
                  <a:pt x="131" y="18"/>
                </a:cubicBezTo>
                <a:cubicBezTo>
                  <a:pt x="131" y="18"/>
                  <a:pt x="131" y="18"/>
                  <a:pt x="131" y="18"/>
                </a:cubicBezTo>
                <a:cubicBezTo>
                  <a:pt x="128" y="16"/>
                  <a:pt x="125" y="14"/>
                  <a:pt x="123" y="12"/>
                </a:cubicBezTo>
                <a:cubicBezTo>
                  <a:pt x="123" y="12"/>
                  <a:pt x="123" y="12"/>
                  <a:pt x="122" y="12"/>
                </a:cubicBezTo>
                <a:cubicBezTo>
                  <a:pt x="122" y="12"/>
                  <a:pt x="122" y="12"/>
                  <a:pt x="122" y="12"/>
                </a:cubicBezTo>
                <a:cubicBezTo>
                  <a:pt x="121" y="12"/>
                  <a:pt x="121" y="12"/>
                  <a:pt x="121" y="12"/>
                </a:cubicBezTo>
                <a:cubicBezTo>
                  <a:pt x="121" y="11"/>
                  <a:pt x="121" y="11"/>
                  <a:pt x="120" y="11"/>
                </a:cubicBezTo>
                <a:cubicBezTo>
                  <a:pt x="121" y="11"/>
                  <a:pt x="121" y="11"/>
                  <a:pt x="121" y="11"/>
                </a:cubicBezTo>
                <a:cubicBezTo>
                  <a:pt x="124" y="11"/>
                  <a:pt x="124" y="11"/>
                  <a:pt x="124" y="11"/>
                </a:cubicBezTo>
                <a:cubicBezTo>
                  <a:pt x="125" y="11"/>
                  <a:pt x="126" y="10"/>
                  <a:pt x="126" y="8"/>
                </a:cubicBezTo>
                <a:cubicBezTo>
                  <a:pt x="126" y="7"/>
                  <a:pt x="125" y="6"/>
                  <a:pt x="124" y="6"/>
                </a:cubicBezTo>
                <a:cubicBezTo>
                  <a:pt x="121" y="6"/>
                  <a:pt x="121" y="6"/>
                  <a:pt x="121" y="6"/>
                </a:cubicBezTo>
                <a:cubicBezTo>
                  <a:pt x="119" y="6"/>
                  <a:pt x="118" y="7"/>
                  <a:pt x="118" y="8"/>
                </a:cubicBezTo>
                <a:cubicBezTo>
                  <a:pt x="118" y="9"/>
                  <a:pt x="118" y="10"/>
                  <a:pt x="119" y="10"/>
                </a:cubicBezTo>
                <a:cubicBezTo>
                  <a:pt x="117" y="9"/>
                  <a:pt x="115" y="8"/>
                  <a:pt x="112" y="7"/>
                </a:cubicBezTo>
                <a:cubicBezTo>
                  <a:pt x="112" y="6"/>
                  <a:pt x="111" y="6"/>
                  <a:pt x="110" y="6"/>
                </a:cubicBezTo>
                <a:cubicBezTo>
                  <a:pt x="109" y="6"/>
                  <a:pt x="109" y="6"/>
                  <a:pt x="109" y="6"/>
                </a:cubicBezTo>
                <a:cubicBezTo>
                  <a:pt x="107" y="5"/>
                  <a:pt x="104" y="4"/>
                  <a:pt x="102" y="3"/>
                </a:cubicBezTo>
                <a:cubicBezTo>
                  <a:pt x="102" y="3"/>
                  <a:pt x="102" y="3"/>
                  <a:pt x="102" y="3"/>
                </a:cubicBezTo>
                <a:cubicBezTo>
                  <a:pt x="102" y="3"/>
                  <a:pt x="102" y="3"/>
                  <a:pt x="102" y="3"/>
                </a:cubicBezTo>
                <a:cubicBezTo>
                  <a:pt x="95" y="1"/>
                  <a:pt x="87" y="0"/>
                  <a:pt x="80" y="0"/>
                </a:cubicBezTo>
                <a:cubicBezTo>
                  <a:pt x="73" y="0"/>
                  <a:pt x="65" y="1"/>
                  <a:pt x="58" y="3"/>
                </a:cubicBezTo>
                <a:cubicBezTo>
                  <a:pt x="58" y="3"/>
                  <a:pt x="58" y="3"/>
                  <a:pt x="58" y="3"/>
                </a:cubicBezTo>
                <a:cubicBezTo>
                  <a:pt x="58" y="3"/>
                  <a:pt x="58" y="3"/>
                  <a:pt x="58" y="3"/>
                </a:cubicBezTo>
                <a:cubicBezTo>
                  <a:pt x="56" y="4"/>
                  <a:pt x="53" y="5"/>
                  <a:pt x="51" y="6"/>
                </a:cubicBezTo>
                <a:cubicBezTo>
                  <a:pt x="50" y="6"/>
                  <a:pt x="50" y="6"/>
                  <a:pt x="50" y="6"/>
                </a:cubicBezTo>
                <a:cubicBezTo>
                  <a:pt x="49" y="6"/>
                  <a:pt x="48" y="6"/>
                  <a:pt x="48" y="7"/>
                </a:cubicBezTo>
                <a:cubicBezTo>
                  <a:pt x="45" y="8"/>
                  <a:pt x="43" y="9"/>
                  <a:pt x="41" y="10"/>
                </a:cubicBezTo>
                <a:cubicBezTo>
                  <a:pt x="42" y="10"/>
                  <a:pt x="42" y="9"/>
                  <a:pt x="42" y="8"/>
                </a:cubicBezTo>
                <a:cubicBezTo>
                  <a:pt x="42" y="7"/>
                  <a:pt x="41" y="6"/>
                  <a:pt x="39" y="6"/>
                </a:cubicBezTo>
                <a:cubicBezTo>
                  <a:pt x="36" y="6"/>
                  <a:pt x="36" y="6"/>
                  <a:pt x="36" y="6"/>
                </a:cubicBezTo>
                <a:cubicBezTo>
                  <a:pt x="35" y="6"/>
                  <a:pt x="34" y="7"/>
                  <a:pt x="34" y="8"/>
                </a:cubicBezTo>
                <a:cubicBezTo>
                  <a:pt x="34" y="10"/>
                  <a:pt x="35" y="11"/>
                  <a:pt x="36" y="11"/>
                </a:cubicBezTo>
                <a:cubicBezTo>
                  <a:pt x="39" y="11"/>
                  <a:pt x="39" y="11"/>
                  <a:pt x="39" y="11"/>
                </a:cubicBezTo>
                <a:cubicBezTo>
                  <a:pt x="39" y="11"/>
                  <a:pt x="39" y="11"/>
                  <a:pt x="40" y="11"/>
                </a:cubicBezTo>
                <a:cubicBezTo>
                  <a:pt x="39" y="11"/>
                  <a:pt x="39" y="11"/>
                  <a:pt x="39" y="12"/>
                </a:cubicBezTo>
                <a:cubicBezTo>
                  <a:pt x="39" y="12"/>
                  <a:pt x="39" y="12"/>
                  <a:pt x="38" y="12"/>
                </a:cubicBezTo>
                <a:cubicBezTo>
                  <a:pt x="38" y="12"/>
                  <a:pt x="38" y="12"/>
                  <a:pt x="38" y="12"/>
                </a:cubicBezTo>
                <a:cubicBezTo>
                  <a:pt x="37" y="12"/>
                  <a:pt x="37" y="12"/>
                  <a:pt x="37" y="12"/>
                </a:cubicBezTo>
                <a:cubicBezTo>
                  <a:pt x="35" y="14"/>
                  <a:pt x="32" y="16"/>
                  <a:pt x="29" y="18"/>
                </a:cubicBezTo>
                <a:cubicBezTo>
                  <a:pt x="29" y="18"/>
                  <a:pt x="29" y="18"/>
                  <a:pt x="29" y="18"/>
                </a:cubicBezTo>
                <a:cubicBezTo>
                  <a:pt x="29" y="19"/>
                  <a:pt x="28" y="19"/>
                  <a:pt x="27" y="20"/>
                </a:cubicBezTo>
                <a:cubicBezTo>
                  <a:pt x="27" y="20"/>
                  <a:pt x="27" y="20"/>
                  <a:pt x="27" y="20"/>
                </a:cubicBezTo>
                <a:cubicBezTo>
                  <a:pt x="25" y="22"/>
                  <a:pt x="22" y="25"/>
                  <a:pt x="20" y="27"/>
                </a:cubicBezTo>
                <a:cubicBezTo>
                  <a:pt x="20" y="27"/>
                  <a:pt x="20" y="27"/>
                  <a:pt x="20" y="27"/>
                </a:cubicBezTo>
                <a:cubicBezTo>
                  <a:pt x="19" y="28"/>
                  <a:pt x="19" y="29"/>
                  <a:pt x="18" y="29"/>
                </a:cubicBezTo>
                <a:cubicBezTo>
                  <a:pt x="18" y="29"/>
                  <a:pt x="18" y="29"/>
                  <a:pt x="18" y="29"/>
                </a:cubicBezTo>
                <a:cubicBezTo>
                  <a:pt x="16" y="32"/>
                  <a:pt x="14" y="35"/>
                  <a:pt x="12" y="37"/>
                </a:cubicBezTo>
                <a:cubicBezTo>
                  <a:pt x="12" y="37"/>
                  <a:pt x="12" y="38"/>
                  <a:pt x="12" y="38"/>
                </a:cubicBezTo>
                <a:cubicBezTo>
                  <a:pt x="12" y="38"/>
                  <a:pt x="12" y="38"/>
                  <a:pt x="12" y="39"/>
                </a:cubicBezTo>
                <a:cubicBezTo>
                  <a:pt x="12" y="39"/>
                  <a:pt x="12" y="39"/>
                  <a:pt x="12" y="39"/>
                </a:cubicBezTo>
                <a:cubicBezTo>
                  <a:pt x="11" y="39"/>
                  <a:pt x="11" y="39"/>
                  <a:pt x="11" y="40"/>
                </a:cubicBezTo>
                <a:cubicBezTo>
                  <a:pt x="11" y="39"/>
                  <a:pt x="11" y="39"/>
                  <a:pt x="11" y="39"/>
                </a:cubicBezTo>
                <a:cubicBezTo>
                  <a:pt x="11" y="36"/>
                  <a:pt x="11" y="36"/>
                  <a:pt x="11" y="36"/>
                </a:cubicBezTo>
                <a:cubicBezTo>
                  <a:pt x="11" y="35"/>
                  <a:pt x="10" y="34"/>
                  <a:pt x="8" y="34"/>
                </a:cubicBezTo>
                <a:cubicBezTo>
                  <a:pt x="7" y="34"/>
                  <a:pt x="6" y="35"/>
                  <a:pt x="6" y="36"/>
                </a:cubicBezTo>
                <a:cubicBezTo>
                  <a:pt x="6" y="39"/>
                  <a:pt x="6" y="39"/>
                  <a:pt x="6" y="39"/>
                </a:cubicBezTo>
                <a:cubicBezTo>
                  <a:pt x="6" y="41"/>
                  <a:pt x="7" y="42"/>
                  <a:pt x="8" y="42"/>
                </a:cubicBezTo>
                <a:cubicBezTo>
                  <a:pt x="9" y="42"/>
                  <a:pt x="10" y="42"/>
                  <a:pt x="10" y="41"/>
                </a:cubicBezTo>
                <a:cubicBezTo>
                  <a:pt x="9" y="43"/>
                  <a:pt x="8" y="45"/>
                  <a:pt x="7" y="48"/>
                </a:cubicBezTo>
                <a:cubicBezTo>
                  <a:pt x="6" y="48"/>
                  <a:pt x="6" y="49"/>
                  <a:pt x="6" y="50"/>
                </a:cubicBezTo>
                <a:cubicBezTo>
                  <a:pt x="6" y="51"/>
                  <a:pt x="6" y="51"/>
                  <a:pt x="6" y="51"/>
                </a:cubicBezTo>
                <a:cubicBezTo>
                  <a:pt x="5" y="53"/>
                  <a:pt x="4" y="56"/>
                  <a:pt x="3" y="58"/>
                </a:cubicBezTo>
                <a:cubicBezTo>
                  <a:pt x="3" y="58"/>
                  <a:pt x="3" y="58"/>
                  <a:pt x="3" y="58"/>
                </a:cubicBezTo>
                <a:cubicBezTo>
                  <a:pt x="3" y="58"/>
                  <a:pt x="3" y="58"/>
                  <a:pt x="3" y="58"/>
                </a:cubicBezTo>
                <a:cubicBezTo>
                  <a:pt x="1" y="65"/>
                  <a:pt x="0" y="73"/>
                  <a:pt x="0" y="80"/>
                </a:cubicBezTo>
                <a:cubicBezTo>
                  <a:pt x="0" y="87"/>
                  <a:pt x="1" y="95"/>
                  <a:pt x="3" y="102"/>
                </a:cubicBezTo>
                <a:cubicBezTo>
                  <a:pt x="3" y="102"/>
                  <a:pt x="3" y="102"/>
                  <a:pt x="3" y="102"/>
                </a:cubicBezTo>
                <a:cubicBezTo>
                  <a:pt x="3" y="102"/>
                  <a:pt x="3" y="102"/>
                  <a:pt x="3" y="102"/>
                </a:cubicBezTo>
                <a:cubicBezTo>
                  <a:pt x="4" y="104"/>
                  <a:pt x="5" y="107"/>
                  <a:pt x="6" y="109"/>
                </a:cubicBezTo>
                <a:cubicBezTo>
                  <a:pt x="6" y="110"/>
                  <a:pt x="6" y="110"/>
                  <a:pt x="6" y="110"/>
                </a:cubicBezTo>
                <a:cubicBezTo>
                  <a:pt x="6" y="111"/>
                  <a:pt x="6" y="112"/>
                  <a:pt x="7" y="112"/>
                </a:cubicBezTo>
                <a:cubicBezTo>
                  <a:pt x="8" y="115"/>
                  <a:pt x="9" y="117"/>
                  <a:pt x="10" y="119"/>
                </a:cubicBezTo>
                <a:cubicBezTo>
                  <a:pt x="10" y="118"/>
                  <a:pt x="9" y="118"/>
                  <a:pt x="8" y="118"/>
                </a:cubicBezTo>
                <a:cubicBezTo>
                  <a:pt x="7" y="118"/>
                  <a:pt x="6" y="119"/>
                  <a:pt x="6" y="121"/>
                </a:cubicBezTo>
                <a:cubicBezTo>
                  <a:pt x="6" y="124"/>
                  <a:pt x="6" y="124"/>
                  <a:pt x="6" y="124"/>
                </a:cubicBezTo>
                <a:cubicBezTo>
                  <a:pt x="6" y="125"/>
                  <a:pt x="7" y="126"/>
                  <a:pt x="8" y="126"/>
                </a:cubicBezTo>
                <a:cubicBezTo>
                  <a:pt x="10" y="126"/>
                  <a:pt x="11" y="125"/>
                  <a:pt x="11" y="124"/>
                </a:cubicBezTo>
                <a:cubicBezTo>
                  <a:pt x="11" y="121"/>
                  <a:pt x="11" y="121"/>
                  <a:pt x="11" y="121"/>
                </a:cubicBezTo>
                <a:cubicBezTo>
                  <a:pt x="11" y="121"/>
                  <a:pt x="11" y="121"/>
                  <a:pt x="11" y="120"/>
                </a:cubicBezTo>
                <a:cubicBezTo>
                  <a:pt x="11" y="121"/>
                  <a:pt x="11" y="121"/>
                  <a:pt x="12" y="121"/>
                </a:cubicBezTo>
                <a:cubicBezTo>
                  <a:pt x="12" y="121"/>
                  <a:pt x="12" y="121"/>
                  <a:pt x="12" y="121"/>
                </a:cubicBezTo>
                <a:cubicBezTo>
                  <a:pt x="12" y="122"/>
                  <a:pt x="12" y="122"/>
                  <a:pt x="12" y="122"/>
                </a:cubicBezTo>
                <a:cubicBezTo>
                  <a:pt x="12" y="123"/>
                  <a:pt x="12" y="123"/>
                  <a:pt x="12" y="123"/>
                </a:cubicBezTo>
                <a:cubicBezTo>
                  <a:pt x="14" y="125"/>
                  <a:pt x="16" y="128"/>
                  <a:pt x="18" y="131"/>
                </a:cubicBezTo>
                <a:cubicBezTo>
                  <a:pt x="18" y="131"/>
                  <a:pt x="18" y="131"/>
                  <a:pt x="18" y="131"/>
                </a:cubicBezTo>
                <a:cubicBezTo>
                  <a:pt x="19" y="132"/>
                  <a:pt x="19" y="132"/>
                  <a:pt x="20" y="133"/>
                </a:cubicBezTo>
                <a:cubicBezTo>
                  <a:pt x="20" y="133"/>
                  <a:pt x="20" y="133"/>
                  <a:pt x="20" y="133"/>
                </a:cubicBezTo>
                <a:cubicBezTo>
                  <a:pt x="22" y="135"/>
                  <a:pt x="25" y="138"/>
                  <a:pt x="27" y="140"/>
                </a:cubicBezTo>
                <a:cubicBezTo>
                  <a:pt x="27" y="140"/>
                  <a:pt x="27" y="140"/>
                  <a:pt x="27" y="140"/>
                </a:cubicBezTo>
                <a:cubicBezTo>
                  <a:pt x="28" y="141"/>
                  <a:pt x="29" y="141"/>
                  <a:pt x="29" y="142"/>
                </a:cubicBezTo>
                <a:cubicBezTo>
                  <a:pt x="29" y="142"/>
                  <a:pt x="29" y="142"/>
                  <a:pt x="29" y="142"/>
                </a:cubicBezTo>
                <a:cubicBezTo>
                  <a:pt x="32" y="144"/>
                  <a:pt x="35" y="146"/>
                  <a:pt x="37" y="148"/>
                </a:cubicBezTo>
                <a:cubicBezTo>
                  <a:pt x="37" y="148"/>
                  <a:pt x="38" y="148"/>
                  <a:pt x="38" y="148"/>
                </a:cubicBezTo>
                <a:cubicBezTo>
                  <a:pt x="38" y="148"/>
                  <a:pt x="38" y="148"/>
                  <a:pt x="38" y="148"/>
                </a:cubicBezTo>
                <a:cubicBezTo>
                  <a:pt x="39" y="148"/>
                  <a:pt x="39" y="148"/>
                  <a:pt x="39" y="148"/>
                </a:cubicBezTo>
                <a:cubicBezTo>
                  <a:pt x="39" y="149"/>
                  <a:pt x="39" y="149"/>
                  <a:pt x="40" y="149"/>
                </a:cubicBezTo>
                <a:cubicBezTo>
                  <a:pt x="39" y="149"/>
                  <a:pt x="39" y="149"/>
                  <a:pt x="39" y="149"/>
                </a:cubicBezTo>
                <a:cubicBezTo>
                  <a:pt x="36" y="149"/>
                  <a:pt x="36" y="149"/>
                  <a:pt x="36" y="149"/>
                </a:cubicBezTo>
                <a:cubicBezTo>
                  <a:pt x="35" y="149"/>
                  <a:pt x="34" y="150"/>
                  <a:pt x="34" y="152"/>
                </a:cubicBezTo>
                <a:cubicBezTo>
                  <a:pt x="34" y="153"/>
                  <a:pt x="35" y="154"/>
                  <a:pt x="36" y="154"/>
                </a:cubicBezTo>
                <a:cubicBezTo>
                  <a:pt x="39" y="154"/>
                  <a:pt x="39" y="154"/>
                  <a:pt x="39" y="154"/>
                </a:cubicBezTo>
                <a:cubicBezTo>
                  <a:pt x="41" y="154"/>
                  <a:pt x="42" y="153"/>
                  <a:pt x="42" y="152"/>
                </a:cubicBezTo>
                <a:cubicBezTo>
                  <a:pt x="42" y="151"/>
                  <a:pt x="42" y="150"/>
                  <a:pt x="41" y="150"/>
                </a:cubicBezTo>
                <a:cubicBezTo>
                  <a:pt x="43" y="151"/>
                  <a:pt x="45" y="152"/>
                  <a:pt x="48" y="153"/>
                </a:cubicBezTo>
                <a:cubicBezTo>
                  <a:pt x="48" y="154"/>
                  <a:pt x="49" y="154"/>
                  <a:pt x="50" y="154"/>
                </a:cubicBezTo>
                <a:cubicBezTo>
                  <a:pt x="51" y="154"/>
                  <a:pt x="51" y="154"/>
                  <a:pt x="51" y="154"/>
                </a:cubicBezTo>
                <a:cubicBezTo>
                  <a:pt x="53" y="155"/>
                  <a:pt x="56" y="156"/>
                  <a:pt x="58" y="157"/>
                </a:cubicBezTo>
                <a:cubicBezTo>
                  <a:pt x="58" y="157"/>
                  <a:pt x="58" y="157"/>
                  <a:pt x="58" y="157"/>
                </a:cubicBezTo>
                <a:cubicBezTo>
                  <a:pt x="58" y="157"/>
                  <a:pt x="58" y="157"/>
                  <a:pt x="58" y="157"/>
                </a:cubicBezTo>
                <a:cubicBezTo>
                  <a:pt x="65" y="159"/>
                  <a:pt x="73" y="160"/>
                  <a:pt x="80" y="160"/>
                </a:cubicBezTo>
                <a:cubicBezTo>
                  <a:pt x="87" y="160"/>
                  <a:pt x="95" y="159"/>
                  <a:pt x="102" y="157"/>
                </a:cubicBezTo>
                <a:cubicBezTo>
                  <a:pt x="102" y="157"/>
                  <a:pt x="102" y="157"/>
                  <a:pt x="102" y="157"/>
                </a:cubicBezTo>
                <a:cubicBezTo>
                  <a:pt x="102" y="157"/>
                  <a:pt x="102" y="157"/>
                  <a:pt x="102" y="157"/>
                </a:cubicBezTo>
                <a:cubicBezTo>
                  <a:pt x="104" y="156"/>
                  <a:pt x="107" y="155"/>
                  <a:pt x="109" y="154"/>
                </a:cubicBezTo>
                <a:cubicBezTo>
                  <a:pt x="110" y="154"/>
                  <a:pt x="110" y="154"/>
                  <a:pt x="110" y="154"/>
                </a:cubicBezTo>
                <a:cubicBezTo>
                  <a:pt x="111" y="154"/>
                  <a:pt x="112" y="154"/>
                  <a:pt x="112" y="153"/>
                </a:cubicBezTo>
                <a:cubicBezTo>
                  <a:pt x="115" y="152"/>
                  <a:pt x="117" y="151"/>
                  <a:pt x="119" y="150"/>
                </a:cubicBezTo>
                <a:cubicBezTo>
                  <a:pt x="118" y="150"/>
                  <a:pt x="118" y="151"/>
                  <a:pt x="118" y="152"/>
                </a:cubicBezTo>
                <a:cubicBezTo>
                  <a:pt x="118" y="153"/>
                  <a:pt x="119" y="154"/>
                  <a:pt x="121" y="154"/>
                </a:cubicBezTo>
                <a:cubicBezTo>
                  <a:pt x="124" y="154"/>
                  <a:pt x="124" y="154"/>
                  <a:pt x="124" y="154"/>
                </a:cubicBezTo>
                <a:cubicBezTo>
                  <a:pt x="125" y="154"/>
                  <a:pt x="126" y="153"/>
                  <a:pt x="126" y="152"/>
                </a:cubicBezTo>
                <a:cubicBezTo>
                  <a:pt x="126" y="150"/>
                  <a:pt x="125" y="149"/>
                  <a:pt x="124" y="149"/>
                </a:cubicBezTo>
                <a:cubicBezTo>
                  <a:pt x="121" y="149"/>
                  <a:pt x="121" y="149"/>
                  <a:pt x="121" y="149"/>
                </a:cubicBezTo>
                <a:cubicBezTo>
                  <a:pt x="121" y="149"/>
                  <a:pt x="121" y="149"/>
                  <a:pt x="120" y="149"/>
                </a:cubicBezTo>
                <a:cubicBezTo>
                  <a:pt x="121" y="149"/>
                  <a:pt x="121" y="149"/>
                  <a:pt x="121" y="148"/>
                </a:cubicBezTo>
                <a:cubicBezTo>
                  <a:pt x="121" y="148"/>
                  <a:pt x="121" y="148"/>
                  <a:pt x="122" y="148"/>
                </a:cubicBezTo>
                <a:cubicBezTo>
                  <a:pt x="122" y="148"/>
                  <a:pt x="122" y="148"/>
                  <a:pt x="122" y="148"/>
                </a:cubicBezTo>
                <a:cubicBezTo>
                  <a:pt x="123" y="148"/>
                  <a:pt x="123" y="148"/>
                  <a:pt x="123" y="148"/>
                </a:cubicBezTo>
                <a:cubicBezTo>
                  <a:pt x="125" y="146"/>
                  <a:pt x="128" y="144"/>
                  <a:pt x="131" y="142"/>
                </a:cubicBezTo>
                <a:cubicBezTo>
                  <a:pt x="131" y="142"/>
                  <a:pt x="131" y="142"/>
                  <a:pt x="131" y="142"/>
                </a:cubicBezTo>
                <a:cubicBezTo>
                  <a:pt x="132" y="141"/>
                  <a:pt x="132" y="141"/>
                  <a:pt x="133" y="140"/>
                </a:cubicBezTo>
                <a:cubicBezTo>
                  <a:pt x="133" y="140"/>
                  <a:pt x="133" y="140"/>
                  <a:pt x="133" y="140"/>
                </a:cubicBezTo>
                <a:cubicBezTo>
                  <a:pt x="135" y="138"/>
                  <a:pt x="138" y="135"/>
                  <a:pt x="140" y="133"/>
                </a:cubicBezTo>
                <a:cubicBezTo>
                  <a:pt x="140" y="133"/>
                  <a:pt x="140" y="133"/>
                  <a:pt x="140" y="133"/>
                </a:cubicBezTo>
                <a:cubicBezTo>
                  <a:pt x="141" y="132"/>
                  <a:pt x="141" y="131"/>
                  <a:pt x="142" y="131"/>
                </a:cubicBezTo>
                <a:cubicBezTo>
                  <a:pt x="142" y="131"/>
                  <a:pt x="142" y="131"/>
                  <a:pt x="142" y="131"/>
                </a:cubicBezTo>
                <a:cubicBezTo>
                  <a:pt x="144" y="128"/>
                  <a:pt x="146" y="125"/>
                  <a:pt x="148" y="123"/>
                </a:cubicBezTo>
                <a:cubicBezTo>
                  <a:pt x="148" y="123"/>
                  <a:pt x="148" y="123"/>
                  <a:pt x="148" y="122"/>
                </a:cubicBezTo>
                <a:cubicBezTo>
                  <a:pt x="148" y="122"/>
                  <a:pt x="148" y="122"/>
                  <a:pt x="148" y="121"/>
                </a:cubicBezTo>
                <a:cubicBezTo>
                  <a:pt x="148" y="121"/>
                  <a:pt x="148" y="121"/>
                  <a:pt x="148" y="121"/>
                </a:cubicBezTo>
                <a:cubicBezTo>
                  <a:pt x="149" y="121"/>
                  <a:pt x="149" y="121"/>
                  <a:pt x="149" y="120"/>
                </a:cubicBezTo>
                <a:cubicBezTo>
                  <a:pt x="149" y="121"/>
                  <a:pt x="149" y="121"/>
                  <a:pt x="149" y="121"/>
                </a:cubicBezTo>
                <a:cubicBezTo>
                  <a:pt x="149" y="124"/>
                  <a:pt x="149" y="124"/>
                  <a:pt x="149" y="124"/>
                </a:cubicBezTo>
                <a:cubicBezTo>
                  <a:pt x="149" y="125"/>
                  <a:pt x="150" y="126"/>
                  <a:pt x="152" y="126"/>
                </a:cubicBezTo>
                <a:cubicBezTo>
                  <a:pt x="153" y="126"/>
                  <a:pt x="154" y="125"/>
                  <a:pt x="154" y="124"/>
                </a:cubicBezTo>
                <a:cubicBezTo>
                  <a:pt x="154" y="121"/>
                  <a:pt x="154" y="121"/>
                  <a:pt x="154" y="121"/>
                </a:cubicBezTo>
                <a:cubicBezTo>
                  <a:pt x="154" y="119"/>
                  <a:pt x="153" y="118"/>
                  <a:pt x="152" y="118"/>
                </a:cubicBezTo>
                <a:cubicBezTo>
                  <a:pt x="151" y="118"/>
                  <a:pt x="150" y="118"/>
                  <a:pt x="150" y="119"/>
                </a:cubicBezTo>
                <a:cubicBezTo>
                  <a:pt x="151" y="117"/>
                  <a:pt x="152" y="115"/>
                  <a:pt x="153" y="112"/>
                </a:cubicBezTo>
                <a:cubicBezTo>
                  <a:pt x="154" y="112"/>
                  <a:pt x="154" y="111"/>
                  <a:pt x="154" y="110"/>
                </a:cubicBezTo>
                <a:cubicBezTo>
                  <a:pt x="154" y="109"/>
                  <a:pt x="154" y="109"/>
                  <a:pt x="154" y="109"/>
                </a:cubicBezTo>
                <a:cubicBezTo>
                  <a:pt x="155" y="107"/>
                  <a:pt x="156" y="104"/>
                  <a:pt x="157" y="102"/>
                </a:cubicBezTo>
                <a:cubicBezTo>
                  <a:pt x="157" y="102"/>
                  <a:pt x="157" y="102"/>
                  <a:pt x="157" y="102"/>
                </a:cubicBezTo>
                <a:close/>
                <a:moveTo>
                  <a:pt x="144" y="119"/>
                </a:moveTo>
                <a:cubicBezTo>
                  <a:pt x="137" y="129"/>
                  <a:pt x="129" y="137"/>
                  <a:pt x="119" y="144"/>
                </a:cubicBezTo>
                <a:cubicBezTo>
                  <a:pt x="119" y="144"/>
                  <a:pt x="119" y="144"/>
                  <a:pt x="118" y="144"/>
                </a:cubicBezTo>
                <a:cubicBezTo>
                  <a:pt x="114" y="147"/>
                  <a:pt x="108" y="149"/>
                  <a:pt x="103" y="151"/>
                </a:cubicBezTo>
                <a:cubicBezTo>
                  <a:pt x="95" y="120"/>
                  <a:pt x="95" y="120"/>
                  <a:pt x="95" y="120"/>
                </a:cubicBezTo>
                <a:cubicBezTo>
                  <a:pt x="107" y="116"/>
                  <a:pt x="116" y="107"/>
                  <a:pt x="120" y="95"/>
                </a:cubicBezTo>
                <a:cubicBezTo>
                  <a:pt x="151" y="103"/>
                  <a:pt x="151" y="103"/>
                  <a:pt x="151" y="103"/>
                </a:cubicBezTo>
                <a:cubicBezTo>
                  <a:pt x="149" y="108"/>
                  <a:pt x="147" y="114"/>
                  <a:pt x="144" y="119"/>
                </a:cubicBezTo>
                <a:cubicBezTo>
                  <a:pt x="144" y="119"/>
                  <a:pt x="144" y="119"/>
                  <a:pt x="144" y="119"/>
                </a:cubicBezTo>
                <a:close/>
                <a:moveTo>
                  <a:pt x="42" y="144"/>
                </a:moveTo>
                <a:cubicBezTo>
                  <a:pt x="41" y="144"/>
                  <a:pt x="41" y="144"/>
                  <a:pt x="41" y="144"/>
                </a:cubicBezTo>
                <a:cubicBezTo>
                  <a:pt x="31" y="137"/>
                  <a:pt x="23" y="129"/>
                  <a:pt x="16" y="119"/>
                </a:cubicBezTo>
                <a:cubicBezTo>
                  <a:pt x="16" y="119"/>
                  <a:pt x="16" y="119"/>
                  <a:pt x="16" y="119"/>
                </a:cubicBezTo>
                <a:cubicBezTo>
                  <a:pt x="13" y="114"/>
                  <a:pt x="11" y="108"/>
                  <a:pt x="9" y="103"/>
                </a:cubicBezTo>
                <a:cubicBezTo>
                  <a:pt x="40" y="95"/>
                  <a:pt x="40" y="95"/>
                  <a:pt x="40" y="95"/>
                </a:cubicBezTo>
                <a:cubicBezTo>
                  <a:pt x="44" y="107"/>
                  <a:pt x="53" y="116"/>
                  <a:pt x="65" y="120"/>
                </a:cubicBezTo>
                <a:cubicBezTo>
                  <a:pt x="57" y="151"/>
                  <a:pt x="57" y="151"/>
                  <a:pt x="57" y="151"/>
                </a:cubicBezTo>
                <a:cubicBezTo>
                  <a:pt x="52" y="149"/>
                  <a:pt x="46" y="147"/>
                  <a:pt x="42" y="144"/>
                </a:cubicBezTo>
                <a:close/>
                <a:moveTo>
                  <a:pt x="16" y="41"/>
                </a:moveTo>
                <a:cubicBezTo>
                  <a:pt x="23" y="31"/>
                  <a:pt x="31" y="23"/>
                  <a:pt x="41" y="16"/>
                </a:cubicBezTo>
                <a:cubicBezTo>
                  <a:pt x="41" y="16"/>
                  <a:pt x="41" y="16"/>
                  <a:pt x="42" y="16"/>
                </a:cubicBezTo>
                <a:cubicBezTo>
                  <a:pt x="46" y="13"/>
                  <a:pt x="52" y="11"/>
                  <a:pt x="57" y="9"/>
                </a:cubicBezTo>
                <a:cubicBezTo>
                  <a:pt x="65" y="40"/>
                  <a:pt x="65" y="40"/>
                  <a:pt x="65" y="40"/>
                </a:cubicBezTo>
                <a:cubicBezTo>
                  <a:pt x="53" y="44"/>
                  <a:pt x="44" y="53"/>
                  <a:pt x="40" y="65"/>
                </a:cubicBezTo>
                <a:cubicBezTo>
                  <a:pt x="9" y="57"/>
                  <a:pt x="9" y="57"/>
                  <a:pt x="9" y="57"/>
                </a:cubicBezTo>
                <a:cubicBezTo>
                  <a:pt x="11" y="52"/>
                  <a:pt x="13" y="46"/>
                  <a:pt x="16" y="41"/>
                </a:cubicBezTo>
                <a:cubicBezTo>
                  <a:pt x="16" y="41"/>
                  <a:pt x="16" y="41"/>
                  <a:pt x="16" y="41"/>
                </a:cubicBezTo>
                <a:close/>
                <a:moveTo>
                  <a:pt x="38" y="70"/>
                </a:moveTo>
                <a:cubicBezTo>
                  <a:pt x="38" y="73"/>
                  <a:pt x="37" y="77"/>
                  <a:pt x="37" y="80"/>
                </a:cubicBezTo>
                <a:cubicBezTo>
                  <a:pt x="37" y="83"/>
                  <a:pt x="38" y="87"/>
                  <a:pt x="38" y="90"/>
                </a:cubicBezTo>
                <a:cubicBezTo>
                  <a:pt x="8" y="98"/>
                  <a:pt x="8" y="98"/>
                  <a:pt x="8" y="98"/>
                </a:cubicBezTo>
                <a:cubicBezTo>
                  <a:pt x="6" y="92"/>
                  <a:pt x="6" y="86"/>
                  <a:pt x="6" y="80"/>
                </a:cubicBezTo>
                <a:cubicBezTo>
                  <a:pt x="6" y="74"/>
                  <a:pt x="6" y="68"/>
                  <a:pt x="8" y="62"/>
                </a:cubicBezTo>
                <a:lnTo>
                  <a:pt x="38" y="70"/>
                </a:lnTo>
                <a:close/>
                <a:moveTo>
                  <a:pt x="43" y="80"/>
                </a:moveTo>
                <a:cubicBezTo>
                  <a:pt x="43" y="59"/>
                  <a:pt x="59" y="43"/>
                  <a:pt x="80" y="43"/>
                </a:cubicBezTo>
                <a:cubicBezTo>
                  <a:pt x="101" y="43"/>
                  <a:pt x="117" y="59"/>
                  <a:pt x="117" y="80"/>
                </a:cubicBezTo>
                <a:cubicBezTo>
                  <a:pt x="117" y="101"/>
                  <a:pt x="101" y="117"/>
                  <a:pt x="80" y="117"/>
                </a:cubicBezTo>
                <a:cubicBezTo>
                  <a:pt x="59" y="117"/>
                  <a:pt x="43" y="101"/>
                  <a:pt x="43" y="80"/>
                </a:cubicBezTo>
                <a:close/>
                <a:moveTo>
                  <a:pt x="118" y="16"/>
                </a:moveTo>
                <a:cubicBezTo>
                  <a:pt x="119" y="16"/>
                  <a:pt x="119" y="16"/>
                  <a:pt x="119" y="16"/>
                </a:cubicBezTo>
                <a:cubicBezTo>
                  <a:pt x="129" y="23"/>
                  <a:pt x="137" y="31"/>
                  <a:pt x="144" y="41"/>
                </a:cubicBezTo>
                <a:cubicBezTo>
                  <a:pt x="144" y="41"/>
                  <a:pt x="144" y="41"/>
                  <a:pt x="144" y="42"/>
                </a:cubicBezTo>
                <a:cubicBezTo>
                  <a:pt x="147" y="46"/>
                  <a:pt x="149" y="52"/>
                  <a:pt x="151" y="57"/>
                </a:cubicBezTo>
                <a:cubicBezTo>
                  <a:pt x="120" y="65"/>
                  <a:pt x="120" y="65"/>
                  <a:pt x="120" y="65"/>
                </a:cubicBezTo>
                <a:cubicBezTo>
                  <a:pt x="116" y="53"/>
                  <a:pt x="107" y="44"/>
                  <a:pt x="95" y="40"/>
                </a:cubicBezTo>
                <a:cubicBezTo>
                  <a:pt x="103" y="9"/>
                  <a:pt x="103" y="9"/>
                  <a:pt x="103" y="9"/>
                </a:cubicBezTo>
                <a:cubicBezTo>
                  <a:pt x="108" y="11"/>
                  <a:pt x="114" y="13"/>
                  <a:pt x="118" y="16"/>
                </a:cubicBezTo>
                <a:close/>
                <a:moveTo>
                  <a:pt x="154" y="80"/>
                </a:moveTo>
                <a:cubicBezTo>
                  <a:pt x="154" y="86"/>
                  <a:pt x="154" y="92"/>
                  <a:pt x="152" y="98"/>
                </a:cubicBezTo>
                <a:cubicBezTo>
                  <a:pt x="122" y="90"/>
                  <a:pt x="122" y="90"/>
                  <a:pt x="122" y="90"/>
                </a:cubicBezTo>
                <a:cubicBezTo>
                  <a:pt x="122" y="87"/>
                  <a:pt x="123" y="83"/>
                  <a:pt x="123" y="80"/>
                </a:cubicBezTo>
                <a:cubicBezTo>
                  <a:pt x="123" y="77"/>
                  <a:pt x="122" y="73"/>
                  <a:pt x="122" y="70"/>
                </a:cubicBezTo>
                <a:cubicBezTo>
                  <a:pt x="152" y="62"/>
                  <a:pt x="152" y="62"/>
                  <a:pt x="152" y="62"/>
                </a:cubicBezTo>
                <a:cubicBezTo>
                  <a:pt x="154" y="68"/>
                  <a:pt x="154" y="74"/>
                  <a:pt x="154" y="80"/>
                </a:cubicBezTo>
                <a:close/>
                <a:moveTo>
                  <a:pt x="98" y="8"/>
                </a:moveTo>
                <a:cubicBezTo>
                  <a:pt x="90" y="38"/>
                  <a:pt x="90" y="38"/>
                  <a:pt x="90" y="38"/>
                </a:cubicBezTo>
                <a:cubicBezTo>
                  <a:pt x="87" y="38"/>
                  <a:pt x="83" y="37"/>
                  <a:pt x="80" y="37"/>
                </a:cubicBezTo>
                <a:cubicBezTo>
                  <a:pt x="77" y="37"/>
                  <a:pt x="73" y="38"/>
                  <a:pt x="70" y="38"/>
                </a:cubicBezTo>
                <a:cubicBezTo>
                  <a:pt x="62" y="8"/>
                  <a:pt x="62" y="8"/>
                  <a:pt x="62" y="8"/>
                </a:cubicBezTo>
                <a:cubicBezTo>
                  <a:pt x="68" y="6"/>
                  <a:pt x="74" y="6"/>
                  <a:pt x="80" y="6"/>
                </a:cubicBezTo>
                <a:cubicBezTo>
                  <a:pt x="86" y="6"/>
                  <a:pt x="92" y="6"/>
                  <a:pt x="98" y="8"/>
                </a:cubicBezTo>
                <a:close/>
                <a:moveTo>
                  <a:pt x="62" y="152"/>
                </a:moveTo>
                <a:cubicBezTo>
                  <a:pt x="70" y="122"/>
                  <a:pt x="70" y="122"/>
                  <a:pt x="70" y="122"/>
                </a:cubicBezTo>
                <a:cubicBezTo>
                  <a:pt x="73" y="122"/>
                  <a:pt x="77" y="123"/>
                  <a:pt x="80" y="123"/>
                </a:cubicBezTo>
                <a:cubicBezTo>
                  <a:pt x="83" y="123"/>
                  <a:pt x="87" y="122"/>
                  <a:pt x="90" y="122"/>
                </a:cubicBezTo>
                <a:cubicBezTo>
                  <a:pt x="98" y="152"/>
                  <a:pt x="98" y="152"/>
                  <a:pt x="98" y="152"/>
                </a:cubicBezTo>
                <a:cubicBezTo>
                  <a:pt x="92" y="154"/>
                  <a:pt x="86" y="154"/>
                  <a:pt x="80" y="154"/>
                </a:cubicBezTo>
                <a:cubicBezTo>
                  <a:pt x="74" y="154"/>
                  <a:pt x="68" y="154"/>
                  <a:pt x="62" y="152"/>
                </a:cubicBezTo>
                <a:close/>
                <a:moveTo>
                  <a:pt x="9" y="15"/>
                </a:moveTo>
                <a:cubicBezTo>
                  <a:pt x="8" y="14"/>
                  <a:pt x="8" y="12"/>
                  <a:pt x="9" y="11"/>
                </a:cubicBezTo>
                <a:cubicBezTo>
                  <a:pt x="9" y="10"/>
                  <a:pt x="10" y="9"/>
                  <a:pt x="11" y="9"/>
                </a:cubicBezTo>
                <a:cubicBezTo>
                  <a:pt x="12" y="8"/>
                  <a:pt x="14" y="8"/>
                  <a:pt x="15" y="9"/>
                </a:cubicBezTo>
                <a:cubicBezTo>
                  <a:pt x="16" y="10"/>
                  <a:pt x="16" y="12"/>
                  <a:pt x="15" y="13"/>
                </a:cubicBezTo>
                <a:cubicBezTo>
                  <a:pt x="14" y="13"/>
                  <a:pt x="14" y="14"/>
                  <a:pt x="13" y="15"/>
                </a:cubicBezTo>
                <a:cubicBezTo>
                  <a:pt x="13" y="15"/>
                  <a:pt x="12" y="16"/>
                  <a:pt x="11" y="16"/>
                </a:cubicBezTo>
                <a:cubicBezTo>
                  <a:pt x="10" y="16"/>
                  <a:pt x="10" y="15"/>
                  <a:pt x="9" y="15"/>
                </a:cubicBezTo>
                <a:close/>
                <a:moveTo>
                  <a:pt x="6" y="26"/>
                </a:moveTo>
                <a:cubicBezTo>
                  <a:pt x="6" y="23"/>
                  <a:pt x="6" y="23"/>
                  <a:pt x="6" y="23"/>
                </a:cubicBezTo>
                <a:cubicBezTo>
                  <a:pt x="6" y="21"/>
                  <a:pt x="7" y="20"/>
                  <a:pt x="8" y="20"/>
                </a:cubicBezTo>
                <a:cubicBezTo>
                  <a:pt x="10" y="20"/>
                  <a:pt x="11" y="21"/>
                  <a:pt x="11" y="23"/>
                </a:cubicBezTo>
                <a:cubicBezTo>
                  <a:pt x="11" y="26"/>
                  <a:pt x="11" y="26"/>
                  <a:pt x="11" y="26"/>
                </a:cubicBezTo>
                <a:cubicBezTo>
                  <a:pt x="11" y="27"/>
                  <a:pt x="10" y="28"/>
                  <a:pt x="8" y="28"/>
                </a:cubicBezTo>
                <a:cubicBezTo>
                  <a:pt x="7" y="28"/>
                  <a:pt x="6" y="27"/>
                  <a:pt x="6" y="26"/>
                </a:cubicBezTo>
                <a:close/>
                <a:moveTo>
                  <a:pt x="20" y="8"/>
                </a:moveTo>
                <a:cubicBezTo>
                  <a:pt x="20" y="7"/>
                  <a:pt x="21" y="6"/>
                  <a:pt x="23" y="6"/>
                </a:cubicBezTo>
                <a:cubicBezTo>
                  <a:pt x="26" y="6"/>
                  <a:pt x="26" y="6"/>
                  <a:pt x="26" y="6"/>
                </a:cubicBezTo>
                <a:cubicBezTo>
                  <a:pt x="27" y="6"/>
                  <a:pt x="28" y="7"/>
                  <a:pt x="28" y="8"/>
                </a:cubicBezTo>
                <a:cubicBezTo>
                  <a:pt x="28" y="10"/>
                  <a:pt x="27" y="11"/>
                  <a:pt x="26" y="11"/>
                </a:cubicBezTo>
                <a:cubicBezTo>
                  <a:pt x="23" y="11"/>
                  <a:pt x="23" y="11"/>
                  <a:pt x="23" y="11"/>
                </a:cubicBezTo>
                <a:cubicBezTo>
                  <a:pt x="21" y="11"/>
                  <a:pt x="20" y="10"/>
                  <a:pt x="20" y="8"/>
                </a:cubicBezTo>
                <a:close/>
                <a:moveTo>
                  <a:pt x="152" y="20"/>
                </a:moveTo>
                <a:cubicBezTo>
                  <a:pt x="153" y="20"/>
                  <a:pt x="154" y="21"/>
                  <a:pt x="154" y="23"/>
                </a:cubicBezTo>
                <a:cubicBezTo>
                  <a:pt x="154" y="26"/>
                  <a:pt x="154" y="26"/>
                  <a:pt x="154" y="26"/>
                </a:cubicBezTo>
                <a:cubicBezTo>
                  <a:pt x="154" y="27"/>
                  <a:pt x="153" y="28"/>
                  <a:pt x="152" y="28"/>
                </a:cubicBezTo>
                <a:cubicBezTo>
                  <a:pt x="150" y="28"/>
                  <a:pt x="149" y="27"/>
                  <a:pt x="149" y="26"/>
                </a:cubicBezTo>
                <a:cubicBezTo>
                  <a:pt x="149" y="23"/>
                  <a:pt x="149" y="23"/>
                  <a:pt x="149" y="23"/>
                </a:cubicBezTo>
                <a:cubicBezTo>
                  <a:pt x="149" y="21"/>
                  <a:pt x="150" y="20"/>
                  <a:pt x="152" y="20"/>
                </a:cubicBezTo>
                <a:close/>
                <a:moveTo>
                  <a:pt x="145" y="13"/>
                </a:moveTo>
                <a:cubicBezTo>
                  <a:pt x="144" y="12"/>
                  <a:pt x="144" y="10"/>
                  <a:pt x="145" y="9"/>
                </a:cubicBezTo>
                <a:cubicBezTo>
                  <a:pt x="146" y="8"/>
                  <a:pt x="148" y="8"/>
                  <a:pt x="149" y="9"/>
                </a:cubicBezTo>
                <a:cubicBezTo>
                  <a:pt x="150" y="9"/>
                  <a:pt x="151" y="10"/>
                  <a:pt x="151" y="11"/>
                </a:cubicBezTo>
                <a:cubicBezTo>
                  <a:pt x="152" y="12"/>
                  <a:pt x="152" y="14"/>
                  <a:pt x="151" y="15"/>
                </a:cubicBezTo>
                <a:cubicBezTo>
                  <a:pt x="150" y="15"/>
                  <a:pt x="150" y="16"/>
                  <a:pt x="149" y="16"/>
                </a:cubicBezTo>
                <a:cubicBezTo>
                  <a:pt x="148" y="16"/>
                  <a:pt x="147" y="15"/>
                  <a:pt x="147" y="15"/>
                </a:cubicBezTo>
                <a:cubicBezTo>
                  <a:pt x="147" y="14"/>
                  <a:pt x="146" y="14"/>
                  <a:pt x="145" y="13"/>
                </a:cubicBezTo>
                <a:close/>
                <a:moveTo>
                  <a:pt x="132" y="8"/>
                </a:moveTo>
                <a:cubicBezTo>
                  <a:pt x="132" y="7"/>
                  <a:pt x="133" y="6"/>
                  <a:pt x="134" y="6"/>
                </a:cubicBezTo>
                <a:cubicBezTo>
                  <a:pt x="137" y="6"/>
                  <a:pt x="137" y="6"/>
                  <a:pt x="137" y="6"/>
                </a:cubicBezTo>
                <a:cubicBezTo>
                  <a:pt x="139" y="6"/>
                  <a:pt x="140" y="7"/>
                  <a:pt x="140" y="8"/>
                </a:cubicBezTo>
                <a:cubicBezTo>
                  <a:pt x="140" y="10"/>
                  <a:pt x="139" y="11"/>
                  <a:pt x="137" y="11"/>
                </a:cubicBezTo>
                <a:cubicBezTo>
                  <a:pt x="134" y="11"/>
                  <a:pt x="134" y="11"/>
                  <a:pt x="134" y="11"/>
                </a:cubicBezTo>
                <a:cubicBezTo>
                  <a:pt x="133" y="11"/>
                  <a:pt x="132" y="10"/>
                  <a:pt x="132" y="8"/>
                </a:cubicBezTo>
                <a:close/>
                <a:moveTo>
                  <a:pt x="151" y="145"/>
                </a:moveTo>
                <a:cubicBezTo>
                  <a:pt x="152" y="146"/>
                  <a:pt x="152" y="148"/>
                  <a:pt x="151" y="149"/>
                </a:cubicBezTo>
                <a:cubicBezTo>
                  <a:pt x="151" y="150"/>
                  <a:pt x="150" y="151"/>
                  <a:pt x="149" y="151"/>
                </a:cubicBezTo>
                <a:cubicBezTo>
                  <a:pt x="148" y="152"/>
                  <a:pt x="148" y="152"/>
                  <a:pt x="147" y="152"/>
                </a:cubicBezTo>
                <a:cubicBezTo>
                  <a:pt x="146" y="152"/>
                  <a:pt x="146" y="152"/>
                  <a:pt x="145" y="151"/>
                </a:cubicBezTo>
                <a:cubicBezTo>
                  <a:pt x="144" y="150"/>
                  <a:pt x="144" y="148"/>
                  <a:pt x="145" y="147"/>
                </a:cubicBezTo>
                <a:cubicBezTo>
                  <a:pt x="146" y="147"/>
                  <a:pt x="146" y="146"/>
                  <a:pt x="147" y="145"/>
                </a:cubicBezTo>
                <a:cubicBezTo>
                  <a:pt x="148" y="144"/>
                  <a:pt x="150" y="144"/>
                  <a:pt x="151" y="145"/>
                </a:cubicBezTo>
                <a:close/>
                <a:moveTo>
                  <a:pt x="140" y="152"/>
                </a:moveTo>
                <a:cubicBezTo>
                  <a:pt x="140" y="153"/>
                  <a:pt x="139" y="154"/>
                  <a:pt x="137" y="154"/>
                </a:cubicBezTo>
                <a:cubicBezTo>
                  <a:pt x="134" y="154"/>
                  <a:pt x="134" y="154"/>
                  <a:pt x="134" y="154"/>
                </a:cubicBezTo>
                <a:cubicBezTo>
                  <a:pt x="133" y="154"/>
                  <a:pt x="132" y="153"/>
                  <a:pt x="132" y="152"/>
                </a:cubicBezTo>
                <a:cubicBezTo>
                  <a:pt x="132" y="150"/>
                  <a:pt x="133" y="149"/>
                  <a:pt x="134" y="149"/>
                </a:cubicBezTo>
                <a:cubicBezTo>
                  <a:pt x="137" y="149"/>
                  <a:pt x="137" y="149"/>
                  <a:pt x="137" y="149"/>
                </a:cubicBezTo>
                <a:cubicBezTo>
                  <a:pt x="139" y="149"/>
                  <a:pt x="140" y="150"/>
                  <a:pt x="140" y="152"/>
                </a:cubicBezTo>
                <a:close/>
                <a:moveTo>
                  <a:pt x="154" y="134"/>
                </a:moveTo>
                <a:cubicBezTo>
                  <a:pt x="154" y="137"/>
                  <a:pt x="154" y="137"/>
                  <a:pt x="154" y="137"/>
                </a:cubicBezTo>
                <a:cubicBezTo>
                  <a:pt x="154" y="139"/>
                  <a:pt x="153" y="140"/>
                  <a:pt x="152" y="140"/>
                </a:cubicBezTo>
                <a:cubicBezTo>
                  <a:pt x="150" y="140"/>
                  <a:pt x="149" y="139"/>
                  <a:pt x="149" y="137"/>
                </a:cubicBezTo>
                <a:cubicBezTo>
                  <a:pt x="149" y="134"/>
                  <a:pt x="149" y="134"/>
                  <a:pt x="149" y="134"/>
                </a:cubicBezTo>
                <a:cubicBezTo>
                  <a:pt x="149" y="133"/>
                  <a:pt x="150" y="132"/>
                  <a:pt x="152" y="132"/>
                </a:cubicBezTo>
                <a:cubicBezTo>
                  <a:pt x="153" y="132"/>
                  <a:pt x="154" y="133"/>
                  <a:pt x="154" y="134"/>
                </a:cubicBezTo>
                <a:close/>
                <a:moveTo>
                  <a:pt x="28" y="152"/>
                </a:moveTo>
                <a:cubicBezTo>
                  <a:pt x="28" y="153"/>
                  <a:pt x="27" y="154"/>
                  <a:pt x="26" y="154"/>
                </a:cubicBezTo>
                <a:cubicBezTo>
                  <a:pt x="23" y="154"/>
                  <a:pt x="23" y="154"/>
                  <a:pt x="23" y="154"/>
                </a:cubicBezTo>
                <a:cubicBezTo>
                  <a:pt x="21" y="154"/>
                  <a:pt x="20" y="153"/>
                  <a:pt x="20" y="152"/>
                </a:cubicBezTo>
                <a:cubicBezTo>
                  <a:pt x="20" y="150"/>
                  <a:pt x="21" y="149"/>
                  <a:pt x="23" y="149"/>
                </a:cubicBezTo>
                <a:cubicBezTo>
                  <a:pt x="26" y="149"/>
                  <a:pt x="26" y="149"/>
                  <a:pt x="26" y="149"/>
                </a:cubicBezTo>
                <a:cubicBezTo>
                  <a:pt x="27" y="149"/>
                  <a:pt x="28" y="150"/>
                  <a:pt x="28" y="152"/>
                </a:cubicBezTo>
                <a:close/>
                <a:moveTo>
                  <a:pt x="8" y="140"/>
                </a:moveTo>
                <a:cubicBezTo>
                  <a:pt x="7" y="140"/>
                  <a:pt x="6" y="139"/>
                  <a:pt x="6" y="137"/>
                </a:cubicBezTo>
                <a:cubicBezTo>
                  <a:pt x="6" y="134"/>
                  <a:pt x="6" y="134"/>
                  <a:pt x="6" y="134"/>
                </a:cubicBezTo>
                <a:cubicBezTo>
                  <a:pt x="6" y="133"/>
                  <a:pt x="7" y="132"/>
                  <a:pt x="8" y="132"/>
                </a:cubicBezTo>
                <a:cubicBezTo>
                  <a:pt x="10" y="132"/>
                  <a:pt x="11" y="133"/>
                  <a:pt x="11" y="134"/>
                </a:cubicBezTo>
                <a:cubicBezTo>
                  <a:pt x="11" y="137"/>
                  <a:pt x="11" y="137"/>
                  <a:pt x="11" y="137"/>
                </a:cubicBezTo>
                <a:cubicBezTo>
                  <a:pt x="11" y="139"/>
                  <a:pt x="10" y="140"/>
                  <a:pt x="8" y="140"/>
                </a:cubicBezTo>
                <a:close/>
                <a:moveTo>
                  <a:pt x="15" y="147"/>
                </a:moveTo>
                <a:cubicBezTo>
                  <a:pt x="16" y="148"/>
                  <a:pt x="16" y="150"/>
                  <a:pt x="15" y="151"/>
                </a:cubicBezTo>
                <a:cubicBezTo>
                  <a:pt x="14" y="151"/>
                  <a:pt x="14" y="152"/>
                  <a:pt x="13" y="152"/>
                </a:cubicBezTo>
                <a:cubicBezTo>
                  <a:pt x="12" y="152"/>
                  <a:pt x="12" y="152"/>
                  <a:pt x="11" y="151"/>
                </a:cubicBezTo>
                <a:cubicBezTo>
                  <a:pt x="10" y="151"/>
                  <a:pt x="9" y="150"/>
                  <a:pt x="9" y="149"/>
                </a:cubicBezTo>
                <a:cubicBezTo>
                  <a:pt x="8" y="148"/>
                  <a:pt x="8" y="146"/>
                  <a:pt x="9" y="145"/>
                </a:cubicBezTo>
                <a:cubicBezTo>
                  <a:pt x="10" y="144"/>
                  <a:pt x="12" y="144"/>
                  <a:pt x="13" y="145"/>
                </a:cubicBezTo>
                <a:cubicBezTo>
                  <a:pt x="13" y="146"/>
                  <a:pt x="14" y="146"/>
                  <a:pt x="15" y="1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Shape 3759">
            <a:extLst>
              <a:ext uri="{FF2B5EF4-FFF2-40B4-BE49-F238E27FC236}">
                <a16:creationId xmlns:a16="http://schemas.microsoft.com/office/drawing/2014/main" id="{26F3DD9A-47B7-4A48-B78E-44C177E69F5F}"/>
              </a:ext>
            </a:extLst>
          </p:cNvPr>
          <p:cNvSpPr/>
          <p:nvPr/>
        </p:nvSpPr>
        <p:spPr>
          <a:xfrm>
            <a:off x="9788524" y="2273161"/>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40" name="TextBox 39">
            <a:extLst>
              <a:ext uri="{FF2B5EF4-FFF2-40B4-BE49-F238E27FC236}">
                <a16:creationId xmlns:a16="http://schemas.microsoft.com/office/drawing/2014/main" id="{463B1057-5A51-467E-8E46-080B04D3E111}"/>
              </a:ext>
            </a:extLst>
          </p:cNvPr>
          <p:cNvSpPr txBox="1"/>
          <p:nvPr/>
        </p:nvSpPr>
        <p:spPr>
          <a:xfrm>
            <a:off x="2027238" y="2982790"/>
            <a:ext cx="2943769" cy="2464640"/>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br>
              <a:rPr lang="en-US" sz="1000" dirty="0">
                <a:solidFill>
                  <a:schemeClr val="tx1">
                    <a:alpha val="70000"/>
                  </a:schemeClr>
                </a:solidFill>
              </a:rPr>
            </a:br>
            <a:br>
              <a:rPr lang="en-US" sz="1000" dirty="0">
                <a:solidFill>
                  <a:schemeClr val="tx1">
                    <a:alpha val="70000"/>
                  </a:schemeClr>
                </a:solidFill>
              </a:rPr>
            </a:b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15507266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000" fill="hold"/>
                                        <p:tgtEl>
                                          <p:spTgt spid="40"/>
                                        </p:tgtEl>
                                        <p:attrNameLst>
                                          <p:attrName>ppt_x</p:attrName>
                                        </p:attrNameLst>
                                      </p:cBhvr>
                                      <p:tavLst>
                                        <p:tav tm="0">
                                          <p:val>
                                            <p:strVal val="#ppt_x"/>
                                          </p:val>
                                        </p:tav>
                                        <p:tav tm="100000">
                                          <p:val>
                                            <p:strVal val="#ppt_x"/>
                                          </p:val>
                                        </p:tav>
                                      </p:tavLst>
                                    </p:anim>
                                    <p:anim calcmode="lin" valueType="num">
                                      <p:cBhvr additive="base">
                                        <p:cTn id="8" dur="1000" fill="hold"/>
                                        <p:tgtEl>
                                          <p:spTgt spid="40"/>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par>
                                <p:cTn id="12" presetID="6" presetClass="emph" presetSubtype="0" accel="50000" decel="50000" autoRev="1" fill="hold" grpId="1" nodeType="withEffect">
                                  <p:stCondLst>
                                    <p:cond delay="500"/>
                                  </p:stCondLst>
                                  <p:childTnLst>
                                    <p:animScale>
                                      <p:cBhvr>
                                        <p:cTn id="13" dur="500" fill="hold"/>
                                        <p:tgtEl>
                                          <p:spTgt spid="34"/>
                                        </p:tgtEl>
                                      </p:cBhvr>
                                      <p:by x="110000" y="110000"/>
                                    </p:animScale>
                                  </p:childTnLst>
                                </p:cTn>
                              </p:par>
                              <p:par>
                                <p:cTn id="14" presetID="22" presetClass="entr" presetSubtype="8" fill="hold" grpId="0" nodeType="withEffect">
                                  <p:stCondLst>
                                    <p:cond delay="100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6" presetClass="emph" presetSubtype="0" accel="50000" decel="50000" autoRev="1" fill="hold" grpId="1" nodeType="withEffect">
                                  <p:stCondLst>
                                    <p:cond delay="1000"/>
                                  </p:stCondLst>
                                  <p:childTnLst>
                                    <p:animScale>
                                      <p:cBhvr>
                                        <p:cTn id="18" dur="500" fill="hold"/>
                                        <p:tgtEl>
                                          <p:spTgt spid="28"/>
                                        </p:tgtEl>
                                      </p:cBhvr>
                                      <p:by x="110000" y="110000"/>
                                    </p:animScale>
                                  </p:childTnLst>
                                </p:cTn>
                              </p:par>
                              <p:par>
                                <p:cTn id="19" presetID="53" presetClass="entr" presetSubtype="16" fill="hold" grpId="0" nodeType="withEffect">
                                  <p:stCondLst>
                                    <p:cond delay="1100"/>
                                  </p:st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par>
                                <p:cTn id="24" presetID="53" presetClass="entr" presetSubtype="16" fill="hold" grpId="0" nodeType="withEffect">
                                  <p:stCondLst>
                                    <p:cond delay="1400"/>
                                  </p:stCondLst>
                                  <p:childTnLst>
                                    <p:set>
                                      <p:cBhvr>
                                        <p:cTn id="25" dur="1" fill="hold">
                                          <p:stCondLst>
                                            <p:cond delay="0"/>
                                          </p:stCondLst>
                                        </p:cTn>
                                        <p:tgtEl>
                                          <p:spTgt spid="39"/>
                                        </p:tgtEl>
                                        <p:attrNameLst>
                                          <p:attrName>style.visibility</p:attrName>
                                        </p:attrNameLst>
                                      </p:cBhvr>
                                      <p:to>
                                        <p:strVal val="visible"/>
                                      </p:to>
                                    </p:set>
                                    <p:anim calcmode="lin" valueType="num">
                                      <p:cBhvr>
                                        <p:cTn id="26" dur="500" fill="hold"/>
                                        <p:tgtEl>
                                          <p:spTgt spid="39"/>
                                        </p:tgtEl>
                                        <p:attrNameLst>
                                          <p:attrName>ppt_w</p:attrName>
                                        </p:attrNameLst>
                                      </p:cBhvr>
                                      <p:tavLst>
                                        <p:tav tm="0">
                                          <p:val>
                                            <p:fltVal val="0"/>
                                          </p:val>
                                        </p:tav>
                                        <p:tav tm="100000">
                                          <p:val>
                                            <p:strVal val="#ppt_w"/>
                                          </p:val>
                                        </p:tav>
                                      </p:tavLst>
                                    </p:anim>
                                    <p:anim calcmode="lin" valueType="num">
                                      <p:cBhvr>
                                        <p:cTn id="27" dur="500" fill="hold"/>
                                        <p:tgtEl>
                                          <p:spTgt spid="39"/>
                                        </p:tgtEl>
                                        <p:attrNameLst>
                                          <p:attrName>ppt_h</p:attrName>
                                        </p:attrNameLst>
                                      </p:cBhvr>
                                      <p:tavLst>
                                        <p:tav tm="0">
                                          <p:val>
                                            <p:fltVal val="0"/>
                                          </p:val>
                                        </p:tav>
                                        <p:tav tm="100000">
                                          <p:val>
                                            <p:strVal val="#ppt_h"/>
                                          </p:val>
                                        </p:tav>
                                      </p:tavLst>
                                    </p:anim>
                                    <p:animEffect transition="in" filter="fade">
                                      <p:cBhvr>
                                        <p:cTn id="2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4" grpId="0" animBg="1"/>
      <p:bldP spid="34" grpId="1" animBg="1"/>
      <p:bldP spid="27" grpId="0" animBg="1"/>
      <p:bldP spid="39" grpId="0" animBg="1"/>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032323" y="2849404"/>
            <a:ext cx="2357805" cy="3439636"/>
            <a:chOff x="7032323" y="2849404"/>
            <a:chExt cx="2357805" cy="3439636"/>
          </a:xfrm>
        </p:grpSpPr>
        <p:sp>
          <p:nvSpPr>
            <p:cNvPr id="29" name="Rectangle 28"/>
            <p:cNvSpPr/>
            <p:nvPr/>
          </p:nvSpPr>
          <p:spPr>
            <a:xfrm>
              <a:off x="7032324" y="2849404"/>
              <a:ext cx="2357804" cy="34396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396000" rtlCol="0" anchor="t"/>
            <a:lstStyle/>
            <a:p>
              <a:pPr algn="ctr">
                <a:lnSpc>
                  <a:spcPct val="130000"/>
                </a:lnSpc>
                <a:spcBef>
                  <a:spcPts val="1000"/>
                </a:spcBef>
              </a:pPr>
              <a:r>
                <a:rPr lang="en-US" sz="1400" b="1" dirty="0">
                  <a:solidFill>
                    <a:schemeClr val="tx1"/>
                  </a:solidFill>
                </a:rPr>
                <a:t>Pro</a:t>
              </a:r>
            </a:p>
            <a:p>
              <a:pPr algn="ctr">
                <a:lnSpc>
                  <a:spcPct val="130000"/>
                </a:lnSpc>
                <a:spcBef>
                  <a:spcPts val="1000"/>
                </a:spcBef>
              </a:pPr>
              <a:r>
                <a:rPr lang="en-US" sz="3600" b="1" dirty="0">
                  <a:solidFill>
                    <a:schemeClr val="tx1"/>
                  </a:solidFill>
                </a:rPr>
                <a:t>$49</a:t>
              </a:r>
            </a:p>
            <a:p>
              <a:pPr algn="ctr">
                <a:lnSpc>
                  <a:spcPct val="150000"/>
                </a:lnSpc>
              </a:pPr>
              <a:r>
                <a:rPr lang="en-US" sz="1000" dirty="0">
                  <a:solidFill>
                    <a:schemeClr val="tx1">
                      <a:alpha val="80000"/>
                    </a:schemeClr>
                  </a:solidFill>
                </a:rPr>
                <a:t>Free data</a:t>
              </a:r>
              <a:br>
                <a:rPr lang="en-US" sz="1000" dirty="0">
                  <a:solidFill>
                    <a:schemeClr val="tx1">
                      <a:alpha val="80000"/>
                    </a:schemeClr>
                  </a:solidFill>
                </a:rPr>
              </a:br>
              <a:r>
                <a:rPr lang="en-US" sz="1000" dirty="0">
                  <a:solidFill>
                    <a:schemeClr val="tx1">
                      <a:alpha val="80000"/>
                    </a:schemeClr>
                  </a:solidFill>
                </a:rPr>
                <a:t>support</a:t>
              </a:r>
              <a:br>
                <a:rPr lang="en-US" sz="1000" dirty="0">
                  <a:solidFill>
                    <a:schemeClr val="tx1">
                      <a:alpha val="80000"/>
                    </a:schemeClr>
                  </a:solidFill>
                </a:rPr>
              </a:br>
              <a:r>
                <a:rPr lang="en-US" sz="1000" dirty="0">
                  <a:solidFill>
                    <a:schemeClr val="tx1">
                      <a:alpha val="80000"/>
                    </a:schemeClr>
                  </a:solidFill>
                </a:rPr>
                <a:t>feature name</a:t>
              </a:r>
              <a:br>
                <a:rPr lang="en-US" sz="1000" dirty="0">
                  <a:solidFill>
                    <a:schemeClr val="tx1">
                      <a:alpha val="80000"/>
                    </a:schemeClr>
                  </a:solidFill>
                </a:rPr>
              </a:br>
              <a:r>
                <a:rPr lang="en-US" sz="1000" dirty="0">
                  <a:solidFill>
                    <a:schemeClr val="tx1">
                      <a:alpha val="80000"/>
                    </a:schemeClr>
                  </a:solidFill>
                </a:rPr>
                <a:t>100 people</a:t>
              </a:r>
            </a:p>
          </p:txBody>
        </p:sp>
        <p:sp>
          <p:nvSpPr>
            <p:cNvPr id="30" name="Rectangle 29"/>
            <p:cNvSpPr/>
            <p:nvPr/>
          </p:nvSpPr>
          <p:spPr>
            <a:xfrm>
              <a:off x="7032324" y="2850644"/>
              <a:ext cx="2357803" cy="65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sp>
          <p:nvSpPr>
            <p:cNvPr id="31" name="Rectangle 30"/>
            <p:cNvSpPr/>
            <p:nvPr/>
          </p:nvSpPr>
          <p:spPr>
            <a:xfrm>
              <a:off x="7032323" y="5709077"/>
              <a:ext cx="2357803" cy="5799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1000" dirty="0">
                  <a:solidFill>
                    <a:srgbClr val="FFFFFF"/>
                  </a:solidFill>
                  <a:latin typeface="Open Sans" charset="0"/>
                  <a:ea typeface="Open Sans" charset="0"/>
                  <a:cs typeface="Open Sans" charset="0"/>
                </a:rPr>
                <a:t>Learn more</a:t>
              </a:r>
            </a:p>
          </p:txBody>
        </p:sp>
      </p:grpSp>
      <p:sp>
        <p:nvSpPr>
          <p:cNvPr id="3" name="Title 2"/>
          <p:cNvSpPr>
            <a:spLocks noGrp="1"/>
          </p:cNvSpPr>
          <p:nvPr>
            <p:ph type="title"/>
          </p:nvPr>
        </p:nvSpPr>
        <p:spPr/>
        <p:txBody>
          <a:bodyPr/>
          <a:lstStyle/>
          <a:p>
            <a:r>
              <a:rPr lang="en-US" dirty="0"/>
              <a:t>Our</a:t>
            </a:r>
            <a:br>
              <a:rPr lang="en-US" dirty="0"/>
            </a:br>
            <a:r>
              <a:rPr lang="en-US" dirty="0">
                <a:solidFill>
                  <a:schemeClr val="accent1"/>
                </a:solidFill>
              </a:rPr>
              <a:t>Pricing</a:t>
            </a:r>
          </a:p>
        </p:txBody>
      </p:sp>
      <p:grpSp>
        <p:nvGrpSpPr>
          <p:cNvPr id="4" name="Group 3"/>
          <p:cNvGrpSpPr/>
          <p:nvPr/>
        </p:nvGrpSpPr>
        <p:grpSpPr>
          <a:xfrm>
            <a:off x="2028824" y="2849404"/>
            <a:ext cx="2357805" cy="3439636"/>
            <a:chOff x="2028824" y="2849404"/>
            <a:chExt cx="2357805" cy="3439636"/>
          </a:xfrm>
        </p:grpSpPr>
        <p:sp>
          <p:nvSpPr>
            <p:cNvPr id="24" name="Rectangle 23"/>
            <p:cNvSpPr/>
            <p:nvPr/>
          </p:nvSpPr>
          <p:spPr>
            <a:xfrm>
              <a:off x="2028825" y="2849404"/>
              <a:ext cx="2357804" cy="34396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396000" rtlCol="0" anchor="t"/>
            <a:lstStyle/>
            <a:p>
              <a:pPr algn="ctr">
                <a:lnSpc>
                  <a:spcPct val="130000"/>
                </a:lnSpc>
                <a:spcBef>
                  <a:spcPts val="1000"/>
                </a:spcBef>
              </a:pPr>
              <a:r>
                <a:rPr lang="en-US" sz="1400" b="1" dirty="0">
                  <a:solidFill>
                    <a:schemeClr val="tx1"/>
                  </a:solidFill>
                </a:rPr>
                <a:t>Basic</a:t>
              </a:r>
            </a:p>
            <a:p>
              <a:pPr algn="ctr">
                <a:lnSpc>
                  <a:spcPct val="130000"/>
                </a:lnSpc>
                <a:spcBef>
                  <a:spcPts val="1000"/>
                </a:spcBef>
              </a:pPr>
              <a:r>
                <a:rPr lang="en-US" sz="3600" b="1" dirty="0">
                  <a:solidFill>
                    <a:schemeClr val="tx1"/>
                  </a:solidFill>
                </a:rPr>
                <a:t>$29</a:t>
              </a:r>
            </a:p>
            <a:p>
              <a:pPr algn="ctr">
                <a:lnSpc>
                  <a:spcPct val="150000"/>
                </a:lnSpc>
              </a:pPr>
              <a:r>
                <a:rPr lang="en-US" sz="1000" dirty="0">
                  <a:solidFill>
                    <a:schemeClr val="tx1">
                      <a:alpha val="80000"/>
                    </a:schemeClr>
                  </a:solidFill>
                </a:rPr>
                <a:t>Free data</a:t>
              </a:r>
              <a:br>
                <a:rPr lang="en-US" sz="1000" dirty="0">
                  <a:solidFill>
                    <a:schemeClr val="tx1">
                      <a:alpha val="80000"/>
                    </a:schemeClr>
                  </a:solidFill>
                </a:rPr>
              </a:br>
              <a:r>
                <a:rPr lang="en-US" sz="1000" dirty="0">
                  <a:solidFill>
                    <a:schemeClr val="tx1">
                      <a:alpha val="80000"/>
                    </a:schemeClr>
                  </a:solidFill>
                </a:rPr>
                <a:t>support</a:t>
              </a:r>
              <a:br>
                <a:rPr lang="en-US" sz="1000" dirty="0">
                  <a:solidFill>
                    <a:schemeClr val="tx1">
                      <a:alpha val="80000"/>
                    </a:schemeClr>
                  </a:solidFill>
                </a:rPr>
              </a:br>
              <a:r>
                <a:rPr lang="en-US" sz="1000" dirty="0">
                  <a:solidFill>
                    <a:schemeClr val="tx1">
                      <a:alpha val="80000"/>
                    </a:schemeClr>
                  </a:solidFill>
                </a:rPr>
                <a:t>feature name</a:t>
              </a:r>
              <a:br>
                <a:rPr lang="en-US" sz="1000" dirty="0">
                  <a:solidFill>
                    <a:schemeClr val="tx1">
                      <a:alpha val="80000"/>
                    </a:schemeClr>
                  </a:solidFill>
                </a:rPr>
              </a:br>
              <a:r>
                <a:rPr lang="en-US" sz="1000" dirty="0">
                  <a:solidFill>
                    <a:schemeClr val="tx1">
                      <a:alpha val="80000"/>
                    </a:schemeClr>
                  </a:solidFill>
                </a:rPr>
                <a:t>100 people</a:t>
              </a:r>
            </a:p>
          </p:txBody>
        </p:sp>
        <p:sp>
          <p:nvSpPr>
            <p:cNvPr id="25" name="Rectangle 24"/>
            <p:cNvSpPr/>
            <p:nvPr/>
          </p:nvSpPr>
          <p:spPr>
            <a:xfrm>
              <a:off x="2028825" y="2850644"/>
              <a:ext cx="2357803" cy="659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sp>
          <p:nvSpPr>
            <p:cNvPr id="13" name="Rectangle 12"/>
            <p:cNvSpPr/>
            <p:nvPr/>
          </p:nvSpPr>
          <p:spPr>
            <a:xfrm>
              <a:off x="2028824" y="5709077"/>
              <a:ext cx="2357803" cy="57996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1000" dirty="0">
                  <a:solidFill>
                    <a:srgbClr val="FFFFFF"/>
                  </a:solidFill>
                  <a:latin typeface="Open Sans" charset="0"/>
                  <a:ea typeface="Open Sans" charset="0"/>
                  <a:cs typeface="Open Sans" charset="0"/>
                </a:rPr>
                <a:t>Learn more</a:t>
              </a:r>
            </a:p>
          </p:txBody>
        </p:sp>
      </p:grpSp>
      <p:grpSp>
        <p:nvGrpSpPr>
          <p:cNvPr id="9" name="Group 8"/>
          <p:cNvGrpSpPr/>
          <p:nvPr/>
        </p:nvGrpSpPr>
        <p:grpSpPr>
          <a:xfrm>
            <a:off x="4530574" y="2286000"/>
            <a:ext cx="2357805" cy="4003040"/>
            <a:chOff x="4530574" y="2286000"/>
            <a:chExt cx="2357805" cy="4003040"/>
          </a:xfrm>
        </p:grpSpPr>
        <p:sp>
          <p:nvSpPr>
            <p:cNvPr id="26" name="Rectangle 25"/>
            <p:cNvSpPr/>
            <p:nvPr/>
          </p:nvSpPr>
          <p:spPr>
            <a:xfrm>
              <a:off x="4530575" y="2286000"/>
              <a:ext cx="2357804" cy="4003040"/>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1999" tIns="540000" rIns="180000" bIns="396000" rtlCol="0" anchor="t"/>
            <a:lstStyle/>
            <a:p>
              <a:pPr algn="ctr">
                <a:lnSpc>
                  <a:spcPct val="130000"/>
                </a:lnSpc>
                <a:spcBef>
                  <a:spcPts val="1000"/>
                </a:spcBef>
              </a:pPr>
              <a:r>
                <a:rPr lang="en-US" sz="1400" b="1" dirty="0">
                  <a:solidFill>
                    <a:schemeClr val="tx1"/>
                  </a:solidFill>
                </a:rPr>
                <a:t>Business</a:t>
              </a:r>
            </a:p>
            <a:p>
              <a:pPr algn="ctr">
                <a:lnSpc>
                  <a:spcPct val="130000"/>
                </a:lnSpc>
                <a:spcBef>
                  <a:spcPts val="1000"/>
                </a:spcBef>
              </a:pPr>
              <a:r>
                <a:rPr lang="en-US" sz="3600" b="1" dirty="0">
                  <a:solidFill>
                    <a:schemeClr val="tx1"/>
                  </a:solidFill>
                </a:rPr>
                <a:t>$39</a:t>
              </a:r>
            </a:p>
            <a:p>
              <a:pPr algn="ctr">
                <a:lnSpc>
                  <a:spcPct val="150000"/>
                </a:lnSpc>
              </a:pPr>
              <a:r>
                <a:rPr lang="en-US" sz="1000" dirty="0">
                  <a:solidFill>
                    <a:schemeClr val="tx1">
                      <a:alpha val="80000"/>
                    </a:schemeClr>
                  </a:solidFill>
                </a:rPr>
                <a:t>Free data</a:t>
              </a:r>
              <a:br>
                <a:rPr lang="en-US" sz="1000" dirty="0">
                  <a:solidFill>
                    <a:schemeClr val="tx1">
                      <a:alpha val="80000"/>
                    </a:schemeClr>
                  </a:solidFill>
                </a:rPr>
              </a:br>
              <a:r>
                <a:rPr lang="en-US" sz="1000" dirty="0">
                  <a:solidFill>
                    <a:schemeClr val="tx1">
                      <a:alpha val="80000"/>
                    </a:schemeClr>
                  </a:solidFill>
                </a:rPr>
                <a:t>support</a:t>
              </a:r>
              <a:br>
                <a:rPr lang="en-US" sz="1000" dirty="0">
                  <a:solidFill>
                    <a:schemeClr val="tx1">
                      <a:alpha val="80000"/>
                    </a:schemeClr>
                  </a:solidFill>
                </a:rPr>
              </a:br>
              <a:r>
                <a:rPr lang="en-US" sz="1000" dirty="0">
                  <a:solidFill>
                    <a:schemeClr val="tx1">
                      <a:alpha val="80000"/>
                    </a:schemeClr>
                  </a:solidFill>
                </a:rPr>
                <a:t>feature name</a:t>
              </a:r>
              <a:br>
                <a:rPr lang="en-US" sz="1000" dirty="0">
                  <a:solidFill>
                    <a:schemeClr val="tx1">
                      <a:alpha val="80000"/>
                    </a:schemeClr>
                  </a:solidFill>
                </a:rPr>
              </a:br>
              <a:r>
                <a:rPr lang="en-US" sz="1000" dirty="0">
                  <a:solidFill>
                    <a:schemeClr val="tx1">
                      <a:alpha val="80000"/>
                    </a:schemeClr>
                  </a:solidFill>
                </a:rPr>
                <a:t>100 people</a:t>
              </a:r>
            </a:p>
          </p:txBody>
        </p:sp>
        <p:sp>
          <p:nvSpPr>
            <p:cNvPr id="27" name="Rectangle 26"/>
            <p:cNvSpPr/>
            <p:nvPr/>
          </p:nvSpPr>
          <p:spPr>
            <a:xfrm>
              <a:off x="4530575" y="2286695"/>
              <a:ext cx="2357803" cy="659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sp>
          <p:nvSpPr>
            <p:cNvPr id="28" name="Rectangle 27"/>
            <p:cNvSpPr/>
            <p:nvPr/>
          </p:nvSpPr>
          <p:spPr>
            <a:xfrm>
              <a:off x="4530574" y="5709077"/>
              <a:ext cx="2357803" cy="5799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1000" dirty="0">
                  <a:solidFill>
                    <a:srgbClr val="FFFFFF"/>
                  </a:solidFill>
                  <a:latin typeface="Open Sans" charset="0"/>
                  <a:ea typeface="Open Sans" charset="0"/>
                  <a:cs typeface="Open Sans" charset="0"/>
                </a:rPr>
                <a:t>Learn more</a:t>
              </a:r>
            </a:p>
          </p:txBody>
        </p:sp>
      </p:grpSp>
      <p:sp>
        <p:nvSpPr>
          <p:cNvPr id="32" name="TextBox 31"/>
          <p:cNvSpPr txBox="1"/>
          <p:nvPr/>
        </p:nvSpPr>
        <p:spPr>
          <a:xfrm>
            <a:off x="6096632" y="1055168"/>
            <a:ext cx="5147313" cy="655940"/>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Tree>
    <p:extLst>
      <p:ext uri="{BB962C8B-B14F-4D97-AF65-F5344CB8AC3E}">
        <p14:creationId xmlns:p14="http://schemas.microsoft.com/office/powerpoint/2010/main" val="4370228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100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 presetClass="entr" presetSubtype="4" decel="5000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ppt_x"/>
                                          </p:val>
                                        </p:tav>
                                        <p:tav tm="100000">
                                          <p:val>
                                            <p:strVal val="#ppt_x"/>
                                          </p:val>
                                        </p:tav>
                                      </p:tavLst>
                                    </p:anim>
                                    <p:anim calcmode="lin" valueType="num">
                                      <p:cBhvr additive="base">
                                        <p:cTn id="11" dur="10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decel="50000" fill="hold" nodeType="withEffect">
                                  <p:stCondLst>
                                    <p:cond delay="80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1000" fill="hold"/>
                                        <p:tgtEl>
                                          <p:spTgt spid="14"/>
                                        </p:tgtEl>
                                        <p:attrNameLst>
                                          <p:attrName>ppt_x</p:attrName>
                                        </p:attrNameLst>
                                      </p:cBhvr>
                                      <p:tavLst>
                                        <p:tav tm="0">
                                          <p:val>
                                            <p:strVal val="#ppt_x"/>
                                          </p:val>
                                        </p:tav>
                                        <p:tav tm="100000">
                                          <p:val>
                                            <p:strVal val="#ppt_x"/>
                                          </p:val>
                                        </p:tav>
                                      </p:tavLst>
                                    </p:anim>
                                    <p:anim calcmode="lin" valueType="num">
                                      <p:cBhvr additive="base">
                                        <p:cTn id="15" dur="10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decel="50000" fill="hold" nodeType="withEffect">
                                  <p:stCondLst>
                                    <p:cond delay="11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1000" fill="hold"/>
                                        <p:tgtEl>
                                          <p:spTgt spid="9"/>
                                        </p:tgtEl>
                                        <p:attrNameLst>
                                          <p:attrName>ppt_x</p:attrName>
                                        </p:attrNameLst>
                                      </p:cBhvr>
                                      <p:tavLst>
                                        <p:tav tm="0">
                                          <p:val>
                                            <p:strVal val="#ppt_x"/>
                                          </p:val>
                                        </p:tav>
                                        <p:tav tm="100000">
                                          <p:val>
                                            <p:strVal val="#ppt_x"/>
                                          </p:val>
                                        </p:tav>
                                      </p:tavLst>
                                    </p:anim>
                                    <p:anim calcmode="lin" valueType="num">
                                      <p:cBhvr additive="base">
                                        <p:cTn id="19"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Do?</a:t>
            </a:r>
          </a:p>
        </p:txBody>
      </p:sp>
      <p:sp>
        <p:nvSpPr>
          <p:cNvPr id="7" name="Oval 6"/>
          <p:cNvSpPr/>
          <p:nvPr/>
        </p:nvSpPr>
        <p:spPr>
          <a:xfrm>
            <a:off x="2028824" y="2555929"/>
            <a:ext cx="1289538" cy="1289538"/>
          </a:xfrm>
          <a:prstGeom prst="ellipse">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8" name="TextBox 7"/>
          <p:cNvSpPr txBox="1"/>
          <p:nvPr/>
        </p:nvSpPr>
        <p:spPr>
          <a:xfrm>
            <a:off x="2028824" y="4020346"/>
            <a:ext cx="1966402" cy="1179160"/>
          </a:xfrm>
          <a:prstGeom prst="rect">
            <a:avLst/>
          </a:prstGeom>
          <a:noFill/>
        </p:spPr>
        <p:txBody>
          <a:bodyPr wrap="square" lIns="0" tIns="36000" rIns="216000" bIns="36000" rtlCol="0">
            <a:spAutoFit/>
          </a:bodyPr>
          <a:lstStyle/>
          <a:p>
            <a:pPr>
              <a:spcBef>
                <a:spcPts val="600"/>
              </a:spcBef>
            </a:pPr>
            <a:r>
              <a:rPr lang="en-US" sz="1600" b="1" dirty="0"/>
              <a:t>Layered PPT</a:t>
            </a:r>
          </a:p>
          <a:p>
            <a:pPr>
              <a:lnSpc>
                <a:spcPct val="130000"/>
              </a:lnSpc>
              <a:spcBef>
                <a:spcPts val="600"/>
              </a:spcBef>
            </a:pPr>
            <a:r>
              <a:rPr lang="en-US" sz="1000" dirty="0">
                <a:solidFill>
                  <a:schemeClr val="tx1">
                    <a:alpha val="70000"/>
                  </a:schemeClr>
                </a:solidFill>
              </a:rPr>
              <a:t>A peep at some distant orb has power to raise and purify our thoughts like a strain of sacred music.</a:t>
            </a:r>
          </a:p>
        </p:txBody>
      </p:sp>
      <p:sp>
        <p:nvSpPr>
          <p:cNvPr id="11" name="Oval 10"/>
          <p:cNvSpPr/>
          <p:nvPr/>
        </p:nvSpPr>
        <p:spPr>
          <a:xfrm>
            <a:off x="4417239" y="2555929"/>
            <a:ext cx="1289538" cy="1289538"/>
          </a:xfrm>
          <a:prstGeom prst="ellipse">
            <a:avLst/>
          </a:prstGeom>
          <a:solidFill>
            <a:schemeClr val="accent1"/>
          </a:solidFill>
          <a:ln>
            <a:noFill/>
          </a:ln>
          <a:effectLst>
            <a:outerShdw blurRad="762000" dist="254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12" name="TextBox 11"/>
          <p:cNvSpPr txBox="1"/>
          <p:nvPr/>
        </p:nvSpPr>
        <p:spPr>
          <a:xfrm>
            <a:off x="4417239" y="4020346"/>
            <a:ext cx="1966402" cy="1179160"/>
          </a:xfrm>
          <a:prstGeom prst="rect">
            <a:avLst/>
          </a:prstGeom>
          <a:noFill/>
        </p:spPr>
        <p:txBody>
          <a:bodyPr wrap="square" lIns="0" tIns="36000" rIns="216000" bIns="36000" rtlCol="0">
            <a:spAutoFit/>
          </a:bodyPr>
          <a:lstStyle/>
          <a:p>
            <a:pPr>
              <a:spcBef>
                <a:spcPts val="600"/>
              </a:spcBef>
            </a:pPr>
            <a:r>
              <a:rPr lang="en-US" sz="1600" b="1" dirty="0"/>
              <a:t>24/7 Help</a:t>
            </a:r>
          </a:p>
          <a:p>
            <a:pPr>
              <a:lnSpc>
                <a:spcPct val="130000"/>
              </a:lnSpc>
              <a:spcBef>
                <a:spcPts val="600"/>
              </a:spcBef>
            </a:pPr>
            <a:r>
              <a:rPr lang="en-US" sz="1000" dirty="0">
                <a:solidFill>
                  <a:schemeClr val="tx1">
                    <a:alpha val="70000"/>
                  </a:schemeClr>
                </a:solidFill>
              </a:rPr>
              <a:t>A peep at some distant orb has power to raise and purify our thoughts like a strain of sacred music.</a:t>
            </a:r>
          </a:p>
        </p:txBody>
      </p:sp>
      <p:sp>
        <p:nvSpPr>
          <p:cNvPr id="14" name="Oval 13"/>
          <p:cNvSpPr/>
          <p:nvPr/>
        </p:nvSpPr>
        <p:spPr>
          <a:xfrm>
            <a:off x="6805654" y="2555929"/>
            <a:ext cx="1289538" cy="1289538"/>
          </a:xfrm>
          <a:prstGeom prst="ellipse">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15" name="TextBox 14"/>
          <p:cNvSpPr txBox="1"/>
          <p:nvPr/>
        </p:nvSpPr>
        <p:spPr>
          <a:xfrm>
            <a:off x="6805654" y="4020346"/>
            <a:ext cx="1966402" cy="1196088"/>
          </a:xfrm>
          <a:prstGeom prst="rect">
            <a:avLst/>
          </a:prstGeom>
          <a:noFill/>
        </p:spPr>
        <p:txBody>
          <a:bodyPr wrap="square" lIns="0" tIns="36000" rIns="216000" bIns="36000" rtlCol="0">
            <a:spAutoFit/>
          </a:bodyPr>
          <a:lstStyle/>
          <a:p>
            <a:pPr>
              <a:spcBef>
                <a:spcPts val="600"/>
              </a:spcBef>
            </a:pPr>
            <a:r>
              <a:rPr lang="en-US" sz="1600" b="1" dirty="0"/>
              <a:t>Low price</a:t>
            </a:r>
          </a:p>
          <a:p>
            <a:pPr>
              <a:lnSpc>
                <a:spcPct val="130000"/>
              </a:lnSpc>
              <a:spcBef>
                <a:spcPts val="600"/>
              </a:spcBef>
            </a:pPr>
            <a:r>
              <a:rPr lang="en-US" sz="1000" dirty="0">
                <a:solidFill>
                  <a:schemeClr val="tx1">
                    <a:alpha val="70000"/>
                  </a:schemeClr>
                </a:solidFill>
              </a:rPr>
              <a:t>A peep at some distant orb has power to raise and purify our thoughts like a strain of sacred music.</a:t>
            </a:r>
          </a:p>
        </p:txBody>
      </p:sp>
      <p:sp>
        <p:nvSpPr>
          <p:cNvPr id="17" name="Oval 16"/>
          <p:cNvSpPr/>
          <p:nvPr/>
        </p:nvSpPr>
        <p:spPr>
          <a:xfrm>
            <a:off x="9194068" y="2555929"/>
            <a:ext cx="1289538" cy="1289538"/>
          </a:xfrm>
          <a:prstGeom prst="ellipse">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18" name="TextBox 17"/>
          <p:cNvSpPr txBox="1"/>
          <p:nvPr/>
        </p:nvSpPr>
        <p:spPr>
          <a:xfrm>
            <a:off x="9194068" y="4020346"/>
            <a:ext cx="1966402" cy="1196088"/>
          </a:xfrm>
          <a:prstGeom prst="rect">
            <a:avLst/>
          </a:prstGeom>
          <a:noFill/>
        </p:spPr>
        <p:txBody>
          <a:bodyPr wrap="square" lIns="0" tIns="36000" rIns="216000" bIns="36000" rtlCol="0">
            <a:spAutoFit/>
          </a:bodyPr>
          <a:lstStyle/>
          <a:p>
            <a:pPr>
              <a:spcBef>
                <a:spcPts val="600"/>
              </a:spcBef>
            </a:pPr>
            <a:r>
              <a:rPr lang="en-US" sz="1600" b="1" dirty="0"/>
              <a:t>Freebies Soon</a:t>
            </a:r>
          </a:p>
          <a:p>
            <a:pPr>
              <a:lnSpc>
                <a:spcPct val="130000"/>
              </a:lnSpc>
              <a:spcBef>
                <a:spcPts val="600"/>
              </a:spcBef>
            </a:pPr>
            <a:r>
              <a:rPr lang="en-US" sz="1000" dirty="0">
                <a:solidFill>
                  <a:schemeClr val="tx1">
                    <a:alpha val="70000"/>
                  </a:schemeClr>
                </a:solidFill>
              </a:rPr>
              <a:t>A peep at some distant orb has power to raise and purify our thoughts like a strain of sacred music.</a:t>
            </a:r>
          </a:p>
        </p:txBody>
      </p:sp>
      <p:sp>
        <p:nvSpPr>
          <p:cNvPr id="19" name="Freeform 2109">
            <a:extLst>
              <a:ext uri="{FF2B5EF4-FFF2-40B4-BE49-F238E27FC236}">
                <a16:creationId xmlns:a16="http://schemas.microsoft.com/office/drawing/2014/main" id="{0E38691C-6C74-446D-BC77-46BBD8DA4A46}"/>
              </a:ext>
            </a:extLst>
          </p:cNvPr>
          <p:cNvSpPr>
            <a:spLocks noEditPoints="1"/>
          </p:cNvSpPr>
          <p:nvPr/>
        </p:nvSpPr>
        <p:spPr bwMode="auto">
          <a:xfrm>
            <a:off x="2448159" y="2971967"/>
            <a:ext cx="450868" cy="457462"/>
          </a:xfrm>
          <a:custGeom>
            <a:avLst/>
            <a:gdLst>
              <a:gd name="T0" fmla="*/ 158 w 159"/>
              <a:gd name="T1" fmla="*/ 73 h 160"/>
              <a:gd name="T2" fmla="*/ 79 w 159"/>
              <a:gd name="T3" fmla="*/ 0 h 160"/>
              <a:gd name="T4" fmla="*/ 1 w 159"/>
              <a:gd name="T5" fmla="*/ 73 h 160"/>
              <a:gd name="T6" fmla="*/ 1 w 159"/>
              <a:gd name="T7" fmla="*/ 77 h 160"/>
              <a:gd name="T8" fmla="*/ 5 w 159"/>
              <a:gd name="T9" fmla="*/ 77 h 160"/>
              <a:gd name="T10" fmla="*/ 14 w 159"/>
              <a:gd name="T11" fmla="*/ 69 h 160"/>
              <a:gd name="T12" fmla="*/ 14 w 159"/>
              <a:gd name="T13" fmla="*/ 160 h 160"/>
              <a:gd name="T14" fmla="*/ 58 w 159"/>
              <a:gd name="T15" fmla="*/ 160 h 160"/>
              <a:gd name="T16" fmla="*/ 101 w 159"/>
              <a:gd name="T17" fmla="*/ 160 h 160"/>
              <a:gd name="T18" fmla="*/ 145 w 159"/>
              <a:gd name="T19" fmla="*/ 160 h 160"/>
              <a:gd name="T20" fmla="*/ 145 w 159"/>
              <a:gd name="T21" fmla="*/ 69 h 160"/>
              <a:gd name="T22" fmla="*/ 154 w 159"/>
              <a:gd name="T23" fmla="*/ 77 h 160"/>
              <a:gd name="T24" fmla="*/ 156 w 159"/>
              <a:gd name="T25" fmla="*/ 78 h 160"/>
              <a:gd name="T26" fmla="*/ 158 w 159"/>
              <a:gd name="T27" fmla="*/ 77 h 160"/>
              <a:gd name="T28" fmla="*/ 158 w 159"/>
              <a:gd name="T29" fmla="*/ 73 h 160"/>
              <a:gd name="T30" fmla="*/ 63 w 159"/>
              <a:gd name="T31" fmla="*/ 155 h 160"/>
              <a:gd name="T32" fmla="*/ 63 w 159"/>
              <a:gd name="T33" fmla="*/ 111 h 160"/>
              <a:gd name="T34" fmla="*/ 79 w 159"/>
              <a:gd name="T35" fmla="*/ 94 h 160"/>
              <a:gd name="T36" fmla="*/ 96 w 159"/>
              <a:gd name="T37" fmla="*/ 111 h 160"/>
              <a:gd name="T38" fmla="*/ 96 w 159"/>
              <a:gd name="T39" fmla="*/ 155 h 160"/>
              <a:gd name="T40" fmla="*/ 63 w 159"/>
              <a:gd name="T41" fmla="*/ 155 h 160"/>
              <a:gd name="T42" fmla="*/ 140 w 159"/>
              <a:gd name="T43" fmla="*/ 155 h 160"/>
              <a:gd name="T44" fmla="*/ 101 w 159"/>
              <a:gd name="T45" fmla="*/ 155 h 160"/>
              <a:gd name="T46" fmla="*/ 101 w 159"/>
              <a:gd name="T47" fmla="*/ 111 h 160"/>
              <a:gd name="T48" fmla="*/ 79 w 159"/>
              <a:gd name="T49" fmla="*/ 89 h 160"/>
              <a:gd name="T50" fmla="*/ 58 w 159"/>
              <a:gd name="T51" fmla="*/ 111 h 160"/>
              <a:gd name="T52" fmla="*/ 58 w 159"/>
              <a:gd name="T53" fmla="*/ 155 h 160"/>
              <a:gd name="T54" fmla="*/ 19 w 159"/>
              <a:gd name="T55" fmla="*/ 155 h 160"/>
              <a:gd name="T56" fmla="*/ 19 w 159"/>
              <a:gd name="T57" fmla="*/ 63 h 160"/>
              <a:gd name="T58" fmla="*/ 79 w 159"/>
              <a:gd name="T59" fmla="*/ 7 h 160"/>
              <a:gd name="T60" fmla="*/ 140 w 159"/>
              <a:gd name="T61" fmla="*/ 63 h 160"/>
              <a:gd name="T62" fmla="*/ 140 w 159"/>
              <a:gd name="T63"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160">
                <a:moveTo>
                  <a:pt x="158" y="73"/>
                </a:moveTo>
                <a:cubicBezTo>
                  <a:pt x="79" y="0"/>
                  <a:pt x="79" y="0"/>
                  <a:pt x="79" y="0"/>
                </a:cubicBezTo>
                <a:cubicBezTo>
                  <a:pt x="1" y="73"/>
                  <a:pt x="1" y="73"/>
                  <a:pt x="1" y="73"/>
                </a:cubicBezTo>
                <a:cubicBezTo>
                  <a:pt x="0" y="74"/>
                  <a:pt x="0" y="76"/>
                  <a:pt x="1" y="77"/>
                </a:cubicBezTo>
                <a:cubicBezTo>
                  <a:pt x="2" y="78"/>
                  <a:pt x="3" y="78"/>
                  <a:pt x="5" y="77"/>
                </a:cubicBezTo>
                <a:cubicBezTo>
                  <a:pt x="14" y="69"/>
                  <a:pt x="14" y="69"/>
                  <a:pt x="14" y="69"/>
                </a:cubicBezTo>
                <a:cubicBezTo>
                  <a:pt x="14" y="160"/>
                  <a:pt x="14" y="160"/>
                  <a:pt x="14" y="160"/>
                </a:cubicBezTo>
                <a:cubicBezTo>
                  <a:pt x="58" y="160"/>
                  <a:pt x="58" y="160"/>
                  <a:pt x="58" y="160"/>
                </a:cubicBezTo>
                <a:cubicBezTo>
                  <a:pt x="101" y="160"/>
                  <a:pt x="101" y="160"/>
                  <a:pt x="101" y="160"/>
                </a:cubicBezTo>
                <a:cubicBezTo>
                  <a:pt x="145" y="160"/>
                  <a:pt x="145" y="160"/>
                  <a:pt x="145" y="160"/>
                </a:cubicBezTo>
                <a:cubicBezTo>
                  <a:pt x="145" y="69"/>
                  <a:pt x="145" y="69"/>
                  <a:pt x="145" y="69"/>
                </a:cubicBezTo>
                <a:cubicBezTo>
                  <a:pt x="154" y="77"/>
                  <a:pt x="154" y="77"/>
                  <a:pt x="154" y="77"/>
                </a:cubicBezTo>
                <a:cubicBezTo>
                  <a:pt x="155" y="78"/>
                  <a:pt x="156" y="78"/>
                  <a:pt x="156" y="78"/>
                </a:cubicBezTo>
                <a:cubicBezTo>
                  <a:pt x="157" y="78"/>
                  <a:pt x="158" y="77"/>
                  <a:pt x="158" y="77"/>
                </a:cubicBezTo>
                <a:cubicBezTo>
                  <a:pt x="159" y="76"/>
                  <a:pt x="159" y="74"/>
                  <a:pt x="158" y="73"/>
                </a:cubicBezTo>
                <a:close/>
                <a:moveTo>
                  <a:pt x="63" y="155"/>
                </a:moveTo>
                <a:cubicBezTo>
                  <a:pt x="63" y="111"/>
                  <a:pt x="63" y="111"/>
                  <a:pt x="63" y="111"/>
                </a:cubicBezTo>
                <a:cubicBezTo>
                  <a:pt x="63" y="102"/>
                  <a:pt x="70" y="94"/>
                  <a:pt x="79" y="94"/>
                </a:cubicBezTo>
                <a:cubicBezTo>
                  <a:pt x="89" y="94"/>
                  <a:pt x="96" y="102"/>
                  <a:pt x="96" y="111"/>
                </a:cubicBezTo>
                <a:cubicBezTo>
                  <a:pt x="96" y="155"/>
                  <a:pt x="96" y="155"/>
                  <a:pt x="96" y="155"/>
                </a:cubicBezTo>
                <a:lnTo>
                  <a:pt x="63" y="155"/>
                </a:lnTo>
                <a:close/>
                <a:moveTo>
                  <a:pt x="140" y="155"/>
                </a:moveTo>
                <a:cubicBezTo>
                  <a:pt x="101" y="155"/>
                  <a:pt x="101" y="155"/>
                  <a:pt x="101" y="155"/>
                </a:cubicBezTo>
                <a:cubicBezTo>
                  <a:pt x="101" y="111"/>
                  <a:pt x="101" y="111"/>
                  <a:pt x="101" y="111"/>
                </a:cubicBezTo>
                <a:cubicBezTo>
                  <a:pt x="101" y="99"/>
                  <a:pt x="92" y="89"/>
                  <a:pt x="79" y="89"/>
                </a:cubicBezTo>
                <a:cubicBezTo>
                  <a:pt x="67" y="89"/>
                  <a:pt x="58" y="99"/>
                  <a:pt x="58" y="111"/>
                </a:cubicBezTo>
                <a:cubicBezTo>
                  <a:pt x="58" y="155"/>
                  <a:pt x="58" y="155"/>
                  <a:pt x="58" y="155"/>
                </a:cubicBezTo>
                <a:cubicBezTo>
                  <a:pt x="19" y="155"/>
                  <a:pt x="19" y="155"/>
                  <a:pt x="19" y="155"/>
                </a:cubicBezTo>
                <a:cubicBezTo>
                  <a:pt x="19" y="63"/>
                  <a:pt x="19" y="63"/>
                  <a:pt x="19" y="63"/>
                </a:cubicBezTo>
                <a:cubicBezTo>
                  <a:pt x="79" y="7"/>
                  <a:pt x="79" y="7"/>
                  <a:pt x="79" y="7"/>
                </a:cubicBezTo>
                <a:cubicBezTo>
                  <a:pt x="140" y="63"/>
                  <a:pt x="140" y="63"/>
                  <a:pt x="140" y="63"/>
                </a:cubicBezTo>
                <a:lnTo>
                  <a:pt x="140"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13">
            <a:extLst>
              <a:ext uri="{FF2B5EF4-FFF2-40B4-BE49-F238E27FC236}">
                <a16:creationId xmlns:a16="http://schemas.microsoft.com/office/drawing/2014/main" id="{8227E581-3259-4453-A94F-71D51A8C00C9}"/>
              </a:ext>
            </a:extLst>
          </p:cNvPr>
          <p:cNvSpPr>
            <a:spLocks noEditPoints="1"/>
          </p:cNvSpPr>
          <p:nvPr/>
        </p:nvSpPr>
        <p:spPr bwMode="auto">
          <a:xfrm>
            <a:off x="4865172" y="2962567"/>
            <a:ext cx="393673" cy="476262"/>
          </a:xfrm>
          <a:custGeom>
            <a:avLst/>
            <a:gdLst>
              <a:gd name="T0" fmla="*/ 67 w 133"/>
              <a:gd name="T1" fmla="*/ 72 h 160"/>
              <a:gd name="T2" fmla="*/ 72 w 133"/>
              <a:gd name="T3" fmla="*/ 64 h 160"/>
              <a:gd name="T4" fmla="*/ 75 w 133"/>
              <a:gd name="T5" fmla="*/ 61 h 160"/>
              <a:gd name="T6" fmla="*/ 59 w 133"/>
              <a:gd name="T7" fmla="*/ 67 h 160"/>
              <a:gd name="T8" fmla="*/ 56 w 133"/>
              <a:gd name="T9" fmla="*/ 64 h 160"/>
              <a:gd name="T10" fmla="*/ 53 w 133"/>
              <a:gd name="T11" fmla="*/ 59 h 160"/>
              <a:gd name="T12" fmla="*/ 80 w 133"/>
              <a:gd name="T13" fmla="*/ 59 h 160"/>
              <a:gd name="T14" fmla="*/ 83 w 133"/>
              <a:gd name="T15" fmla="*/ 56 h 160"/>
              <a:gd name="T16" fmla="*/ 91 w 133"/>
              <a:gd name="T17" fmla="*/ 56 h 160"/>
              <a:gd name="T18" fmla="*/ 88 w 133"/>
              <a:gd name="T19" fmla="*/ 53 h 160"/>
              <a:gd name="T20" fmla="*/ 45 w 133"/>
              <a:gd name="T21" fmla="*/ 53 h 160"/>
              <a:gd name="T22" fmla="*/ 64 w 133"/>
              <a:gd name="T23" fmla="*/ 59 h 160"/>
              <a:gd name="T24" fmla="*/ 67 w 133"/>
              <a:gd name="T25" fmla="*/ 56 h 160"/>
              <a:gd name="T26" fmla="*/ 67 w 133"/>
              <a:gd name="T27" fmla="*/ 93 h 160"/>
              <a:gd name="T28" fmla="*/ 64 w 133"/>
              <a:gd name="T29" fmla="*/ 91 h 160"/>
              <a:gd name="T30" fmla="*/ 69 w 133"/>
              <a:gd name="T31" fmla="*/ 99 h 160"/>
              <a:gd name="T32" fmla="*/ 64 w 133"/>
              <a:gd name="T33" fmla="*/ 107 h 160"/>
              <a:gd name="T34" fmla="*/ 67 w 133"/>
              <a:gd name="T35" fmla="*/ 104 h 160"/>
              <a:gd name="T36" fmla="*/ 67 w 133"/>
              <a:gd name="T37" fmla="*/ 117 h 160"/>
              <a:gd name="T38" fmla="*/ 64 w 133"/>
              <a:gd name="T39" fmla="*/ 115 h 160"/>
              <a:gd name="T40" fmla="*/ 69 w 133"/>
              <a:gd name="T41" fmla="*/ 123 h 160"/>
              <a:gd name="T42" fmla="*/ 64 w 133"/>
              <a:gd name="T43" fmla="*/ 131 h 160"/>
              <a:gd name="T44" fmla="*/ 67 w 133"/>
              <a:gd name="T45" fmla="*/ 128 h 160"/>
              <a:gd name="T46" fmla="*/ 131 w 133"/>
              <a:gd name="T47" fmla="*/ 160 h 160"/>
              <a:gd name="T48" fmla="*/ 13 w 133"/>
              <a:gd name="T49" fmla="*/ 160 h 160"/>
              <a:gd name="T50" fmla="*/ 0 w 133"/>
              <a:gd name="T51" fmla="*/ 157 h 160"/>
              <a:gd name="T52" fmla="*/ 11 w 133"/>
              <a:gd name="T53" fmla="*/ 144 h 160"/>
              <a:gd name="T54" fmla="*/ 34 w 133"/>
              <a:gd name="T55" fmla="*/ 99 h 160"/>
              <a:gd name="T56" fmla="*/ 24 w 133"/>
              <a:gd name="T57" fmla="*/ 43 h 160"/>
              <a:gd name="T58" fmla="*/ 11 w 133"/>
              <a:gd name="T59" fmla="*/ 5 h 160"/>
              <a:gd name="T60" fmla="*/ 3 w 133"/>
              <a:gd name="T61" fmla="*/ 0 h 160"/>
              <a:gd name="T62" fmla="*/ 120 w 133"/>
              <a:gd name="T63" fmla="*/ 0 h 160"/>
              <a:gd name="T64" fmla="*/ 133 w 133"/>
              <a:gd name="T65" fmla="*/ 3 h 160"/>
              <a:gd name="T66" fmla="*/ 123 w 133"/>
              <a:gd name="T67" fmla="*/ 16 h 160"/>
              <a:gd name="T68" fmla="*/ 100 w 133"/>
              <a:gd name="T69" fmla="*/ 61 h 160"/>
              <a:gd name="T70" fmla="*/ 109 w 133"/>
              <a:gd name="T71" fmla="*/ 117 h 160"/>
              <a:gd name="T72" fmla="*/ 123 w 133"/>
              <a:gd name="T73" fmla="*/ 155 h 160"/>
              <a:gd name="T74" fmla="*/ 24 w 133"/>
              <a:gd name="T75" fmla="*/ 11 h 160"/>
              <a:gd name="T76" fmla="*/ 117 w 133"/>
              <a:gd name="T77" fmla="*/ 5 h 160"/>
              <a:gd name="T78" fmla="*/ 24 w 133"/>
              <a:gd name="T79" fmla="*/ 11 h 160"/>
              <a:gd name="T80" fmla="*/ 104 w 133"/>
              <a:gd name="T81" fmla="*/ 43 h 160"/>
              <a:gd name="T82" fmla="*/ 29 w 133"/>
              <a:gd name="T83" fmla="*/ 43 h 160"/>
              <a:gd name="T84" fmla="*/ 29 w 133"/>
              <a:gd name="T85" fmla="*/ 144 h 160"/>
              <a:gd name="T86" fmla="*/ 97 w 133"/>
              <a:gd name="T87" fmla="*/ 103 h 160"/>
              <a:gd name="T88" fmla="*/ 29 w 133"/>
              <a:gd name="T89" fmla="*/ 117 h 160"/>
              <a:gd name="T90" fmla="*/ 117 w 133"/>
              <a:gd name="T91" fmla="*/ 155 h 160"/>
              <a:gd name="T92" fmla="*/ 24 w 133"/>
              <a:gd name="T93"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3" h="160">
                <a:moveTo>
                  <a:pt x="67" y="67"/>
                </a:moveTo>
                <a:cubicBezTo>
                  <a:pt x="68" y="67"/>
                  <a:pt x="69" y="68"/>
                  <a:pt x="69" y="69"/>
                </a:cubicBezTo>
                <a:cubicBezTo>
                  <a:pt x="69" y="71"/>
                  <a:pt x="68" y="72"/>
                  <a:pt x="67" y="72"/>
                </a:cubicBezTo>
                <a:cubicBezTo>
                  <a:pt x="65" y="72"/>
                  <a:pt x="64" y="71"/>
                  <a:pt x="64" y="69"/>
                </a:cubicBezTo>
                <a:cubicBezTo>
                  <a:pt x="64" y="68"/>
                  <a:pt x="65" y="67"/>
                  <a:pt x="67" y="67"/>
                </a:cubicBezTo>
                <a:close/>
                <a:moveTo>
                  <a:pt x="72" y="64"/>
                </a:moveTo>
                <a:cubicBezTo>
                  <a:pt x="72" y="65"/>
                  <a:pt x="73" y="67"/>
                  <a:pt x="75" y="67"/>
                </a:cubicBezTo>
                <a:cubicBezTo>
                  <a:pt x="76" y="67"/>
                  <a:pt x="77" y="65"/>
                  <a:pt x="77" y="64"/>
                </a:cubicBezTo>
                <a:cubicBezTo>
                  <a:pt x="77" y="63"/>
                  <a:pt x="76" y="61"/>
                  <a:pt x="75" y="61"/>
                </a:cubicBezTo>
                <a:cubicBezTo>
                  <a:pt x="73" y="61"/>
                  <a:pt x="72" y="63"/>
                  <a:pt x="72" y="64"/>
                </a:cubicBezTo>
                <a:close/>
                <a:moveTo>
                  <a:pt x="56" y="64"/>
                </a:moveTo>
                <a:cubicBezTo>
                  <a:pt x="56" y="65"/>
                  <a:pt x="57" y="67"/>
                  <a:pt x="59" y="67"/>
                </a:cubicBezTo>
                <a:cubicBezTo>
                  <a:pt x="60" y="67"/>
                  <a:pt x="61" y="65"/>
                  <a:pt x="61" y="64"/>
                </a:cubicBezTo>
                <a:cubicBezTo>
                  <a:pt x="61" y="63"/>
                  <a:pt x="60" y="61"/>
                  <a:pt x="59" y="61"/>
                </a:cubicBezTo>
                <a:cubicBezTo>
                  <a:pt x="57" y="61"/>
                  <a:pt x="56" y="63"/>
                  <a:pt x="56" y="64"/>
                </a:cubicBezTo>
                <a:close/>
                <a:moveTo>
                  <a:pt x="48" y="59"/>
                </a:moveTo>
                <a:cubicBezTo>
                  <a:pt x="48" y="60"/>
                  <a:pt x="49" y="61"/>
                  <a:pt x="51" y="61"/>
                </a:cubicBezTo>
                <a:cubicBezTo>
                  <a:pt x="52" y="61"/>
                  <a:pt x="53" y="60"/>
                  <a:pt x="53" y="59"/>
                </a:cubicBezTo>
                <a:cubicBezTo>
                  <a:pt x="53" y="57"/>
                  <a:pt x="52" y="56"/>
                  <a:pt x="51" y="56"/>
                </a:cubicBezTo>
                <a:cubicBezTo>
                  <a:pt x="49" y="56"/>
                  <a:pt x="48" y="57"/>
                  <a:pt x="48" y="59"/>
                </a:cubicBezTo>
                <a:close/>
                <a:moveTo>
                  <a:pt x="80" y="59"/>
                </a:moveTo>
                <a:cubicBezTo>
                  <a:pt x="80" y="60"/>
                  <a:pt x="81" y="61"/>
                  <a:pt x="83" y="61"/>
                </a:cubicBezTo>
                <a:cubicBezTo>
                  <a:pt x="84" y="61"/>
                  <a:pt x="85" y="60"/>
                  <a:pt x="85" y="59"/>
                </a:cubicBezTo>
                <a:cubicBezTo>
                  <a:pt x="85" y="57"/>
                  <a:pt x="84" y="56"/>
                  <a:pt x="83" y="56"/>
                </a:cubicBezTo>
                <a:cubicBezTo>
                  <a:pt x="81" y="56"/>
                  <a:pt x="80" y="57"/>
                  <a:pt x="80" y="59"/>
                </a:cubicBezTo>
                <a:close/>
                <a:moveTo>
                  <a:pt x="88" y="53"/>
                </a:moveTo>
                <a:cubicBezTo>
                  <a:pt x="88" y="55"/>
                  <a:pt x="89" y="56"/>
                  <a:pt x="91" y="56"/>
                </a:cubicBezTo>
                <a:cubicBezTo>
                  <a:pt x="92" y="56"/>
                  <a:pt x="93" y="55"/>
                  <a:pt x="93" y="53"/>
                </a:cubicBezTo>
                <a:cubicBezTo>
                  <a:pt x="93" y="52"/>
                  <a:pt x="92" y="51"/>
                  <a:pt x="91" y="51"/>
                </a:cubicBezTo>
                <a:cubicBezTo>
                  <a:pt x="89" y="51"/>
                  <a:pt x="88" y="52"/>
                  <a:pt x="88" y="53"/>
                </a:cubicBezTo>
                <a:close/>
                <a:moveTo>
                  <a:pt x="40" y="53"/>
                </a:moveTo>
                <a:cubicBezTo>
                  <a:pt x="40" y="55"/>
                  <a:pt x="41" y="56"/>
                  <a:pt x="43" y="56"/>
                </a:cubicBezTo>
                <a:cubicBezTo>
                  <a:pt x="44" y="56"/>
                  <a:pt x="45" y="55"/>
                  <a:pt x="45" y="53"/>
                </a:cubicBezTo>
                <a:cubicBezTo>
                  <a:pt x="45" y="52"/>
                  <a:pt x="44" y="51"/>
                  <a:pt x="43" y="51"/>
                </a:cubicBezTo>
                <a:cubicBezTo>
                  <a:pt x="41" y="51"/>
                  <a:pt x="40" y="52"/>
                  <a:pt x="40" y="53"/>
                </a:cubicBezTo>
                <a:close/>
                <a:moveTo>
                  <a:pt x="64" y="59"/>
                </a:moveTo>
                <a:cubicBezTo>
                  <a:pt x="64" y="60"/>
                  <a:pt x="65" y="61"/>
                  <a:pt x="67" y="61"/>
                </a:cubicBezTo>
                <a:cubicBezTo>
                  <a:pt x="68" y="61"/>
                  <a:pt x="69" y="60"/>
                  <a:pt x="69" y="59"/>
                </a:cubicBezTo>
                <a:cubicBezTo>
                  <a:pt x="69" y="57"/>
                  <a:pt x="68" y="56"/>
                  <a:pt x="67" y="56"/>
                </a:cubicBezTo>
                <a:cubicBezTo>
                  <a:pt x="65" y="56"/>
                  <a:pt x="64" y="57"/>
                  <a:pt x="64" y="59"/>
                </a:cubicBezTo>
                <a:close/>
                <a:moveTo>
                  <a:pt x="64" y="91"/>
                </a:moveTo>
                <a:cubicBezTo>
                  <a:pt x="64" y="92"/>
                  <a:pt x="65" y="93"/>
                  <a:pt x="67" y="93"/>
                </a:cubicBezTo>
                <a:cubicBezTo>
                  <a:pt x="68" y="93"/>
                  <a:pt x="69" y="92"/>
                  <a:pt x="69" y="91"/>
                </a:cubicBezTo>
                <a:cubicBezTo>
                  <a:pt x="69" y="89"/>
                  <a:pt x="68" y="88"/>
                  <a:pt x="67" y="88"/>
                </a:cubicBezTo>
                <a:cubicBezTo>
                  <a:pt x="65" y="88"/>
                  <a:pt x="64" y="89"/>
                  <a:pt x="64" y="91"/>
                </a:cubicBezTo>
                <a:close/>
                <a:moveTo>
                  <a:pt x="64" y="99"/>
                </a:moveTo>
                <a:cubicBezTo>
                  <a:pt x="64" y="100"/>
                  <a:pt x="65" y="101"/>
                  <a:pt x="67" y="101"/>
                </a:cubicBezTo>
                <a:cubicBezTo>
                  <a:pt x="68" y="101"/>
                  <a:pt x="69" y="100"/>
                  <a:pt x="69" y="99"/>
                </a:cubicBezTo>
                <a:cubicBezTo>
                  <a:pt x="69" y="97"/>
                  <a:pt x="68" y="96"/>
                  <a:pt x="67" y="96"/>
                </a:cubicBezTo>
                <a:cubicBezTo>
                  <a:pt x="65" y="96"/>
                  <a:pt x="64" y="97"/>
                  <a:pt x="64" y="99"/>
                </a:cubicBezTo>
                <a:close/>
                <a:moveTo>
                  <a:pt x="64" y="107"/>
                </a:moveTo>
                <a:cubicBezTo>
                  <a:pt x="64" y="108"/>
                  <a:pt x="65" y="109"/>
                  <a:pt x="67" y="109"/>
                </a:cubicBezTo>
                <a:cubicBezTo>
                  <a:pt x="68" y="109"/>
                  <a:pt x="69" y="108"/>
                  <a:pt x="69" y="107"/>
                </a:cubicBezTo>
                <a:cubicBezTo>
                  <a:pt x="69" y="105"/>
                  <a:pt x="68" y="104"/>
                  <a:pt x="67" y="104"/>
                </a:cubicBezTo>
                <a:cubicBezTo>
                  <a:pt x="65" y="104"/>
                  <a:pt x="64" y="105"/>
                  <a:pt x="64" y="107"/>
                </a:cubicBezTo>
                <a:close/>
                <a:moveTo>
                  <a:pt x="64" y="115"/>
                </a:moveTo>
                <a:cubicBezTo>
                  <a:pt x="64" y="116"/>
                  <a:pt x="65" y="117"/>
                  <a:pt x="67" y="117"/>
                </a:cubicBezTo>
                <a:cubicBezTo>
                  <a:pt x="68" y="117"/>
                  <a:pt x="69" y="116"/>
                  <a:pt x="69" y="115"/>
                </a:cubicBezTo>
                <a:cubicBezTo>
                  <a:pt x="69" y="113"/>
                  <a:pt x="68" y="112"/>
                  <a:pt x="67" y="112"/>
                </a:cubicBezTo>
                <a:cubicBezTo>
                  <a:pt x="65" y="112"/>
                  <a:pt x="64" y="113"/>
                  <a:pt x="64" y="115"/>
                </a:cubicBezTo>
                <a:close/>
                <a:moveTo>
                  <a:pt x="64" y="123"/>
                </a:moveTo>
                <a:cubicBezTo>
                  <a:pt x="64" y="124"/>
                  <a:pt x="65" y="125"/>
                  <a:pt x="67" y="125"/>
                </a:cubicBezTo>
                <a:cubicBezTo>
                  <a:pt x="68" y="125"/>
                  <a:pt x="69" y="124"/>
                  <a:pt x="69" y="123"/>
                </a:cubicBezTo>
                <a:cubicBezTo>
                  <a:pt x="69" y="121"/>
                  <a:pt x="68" y="120"/>
                  <a:pt x="67" y="120"/>
                </a:cubicBezTo>
                <a:cubicBezTo>
                  <a:pt x="65" y="120"/>
                  <a:pt x="64" y="121"/>
                  <a:pt x="64" y="123"/>
                </a:cubicBezTo>
                <a:close/>
                <a:moveTo>
                  <a:pt x="64" y="131"/>
                </a:moveTo>
                <a:cubicBezTo>
                  <a:pt x="64" y="132"/>
                  <a:pt x="65" y="133"/>
                  <a:pt x="67" y="133"/>
                </a:cubicBezTo>
                <a:cubicBezTo>
                  <a:pt x="68" y="133"/>
                  <a:pt x="69" y="132"/>
                  <a:pt x="69" y="131"/>
                </a:cubicBezTo>
                <a:cubicBezTo>
                  <a:pt x="69" y="129"/>
                  <a:pt x="68" y="128"/>
                  <a:pt x="67" y="128"/>
                </a:cubicBezTo>
                <a:cubicBezTo>
                  <a:pt x="65" y="128"/>
                  <a:pt x="64" y="129"/>
                  <a:pt x="64" y="131"/>
                </a:cubicBezTo>
                <a:close/>
                <a:moveTo>
                  <a:pt x="133" y="157"/>
                </a:moveTo>
                <a:cubicBezTo>
                  <a:pt x="133" y="159"/>
                  <a:pt x="132" y="160"/>
                  <a:pt x="131" y="160"/>
                </a:cubicBezTo>
                <a:cubicBezTo>
                  <a:pt x="123" y="160"/>
                  <a:pt x="123" y="160"/>
                  <a:pt x="123" y="160"/>
                </a:cubicBezTo>
                <a:cubicBezTo>
                  <a:pt x="120" y="160"/>
                  <a:pt x="120" y="160"/>
                  <a:pt x="120" y="160"/>
                </a:cubicBezTo>
                <a:cubicBezTo>
                  <a:pt x="13" y="160"/>
                  <a:pt x="13" y="160"/>
                  <a:pt x="13" y="160"/>
                </a:cubicBezTo>
                <a:cubicBezTo>
                  <a:pt x="11" y="160"/>
                  <a:pt x="11" y="160"/>
                  <a:pt x="11" y="160"/>
                </a:cubicBezTo>
                <a:cubicBezTo>
                  <a:pt x="3" y="160"/>
                  <a:pt x="3" y="160"/>
                  <a:pt x="3" y="160"/>
                </a:cubicBezTo>
                <a:cubicBezTo>
                  <a:pt x="1" y="160"/>
                  <a:pt x="0" y="159"/>
                  <a:pt x="0" y="157"/>
                </a:cubicBezTo>
                <a:cubicBezTo>
                  <a:pt x="0" y="156"/>
                  <a:pt x="1" y="155"/>
                  <a:pt x="3" y="155"/>
                </a:cubicBezTo>
                <a:cubicBezTo>
                  <a:pt x="11" y="155"/>
                  <a:pt x="11" y="155"/>
                  <a:pt x="11" y="155"/>
                </a:cubicBezTo>
                <a:cubicBezTo>
                  <a:pt x="11" y="144"/>
                  <a:pt x="11" y="144"/>
                  <a:pt x="11" y="144"/>
                </a:cubicBezTo>
                <a:cubicBezTo>
                  <a:pt x="24" y="144"/>
                  <a:pt x="24" y="144"/>
                  <a:pt x="24" y="144"/>
                </a:cubicBezTo>
                <a:cubicBezTo>
                  <a:pt x="24" y="117"/>
                  <a:pt x="24" y="117"/>
                  <a:pt x="24" y="117"/>
                </a:cubicBezTo>
                <a:cubicBezTo>
                  <a:pt x="24" y="110"/>
                  <a:pt x="28" y="103"/>
                  <a:pt x="34" y="99"/>
                </a:cubicBezTo>
                <a:cubicBezTo>
                  <a:pt x="62" y="80"/>
                  <a:pt x="62" y="80"/>
                  <a:pt x="62" y="80"/>
                </a:cubicBezTo>
                <a:cubicBezTo>
                  <a:pt x="34" y="61"/>
                  <a:pt x="34" y="61"/>
                  <a:pt x="34" y="61"/>
                </a:cubicBezTo>
                <a:cubicBezTo>
                  <a:pt x="28" y="57"/>
                  <a:pt x="24" y="50"/>
                  <a:pt x="24" y="43"/>
                </a:cubicBezTo>
                <a:cubicBezTo>
                  <a:pt x="24" y="16"/>
                  <a:pt x="24" y="16"/>
                  <a:pt x="24" y="16"/>
                </a:cubicBezTo>
                <a:cubicBezTo>
                  <a:pt x="11" y="16"/>
                  <a:pt x="11" y="16"/>
                  <a:pt x="11" y="16"/>
                </a:cubicBezTo>
                <a:cubicBezTo>
                  <a:pt x="11" y="5"/>
                  <a:pt x="11" y="5"/>
                  <a:pt x="11" y="5"/>
                </a:cubicBezTo>
                <a:cubicBezTo>
                  <a:pt x="3" y="5"/>
                  <a:pt x="3" y="5"/>
                  <a:pt x="3" y="5"/>
                </a:cubicBezTo>
                <a:cubicBezTo>
                  <a:pt x="1" y="5"/>
                  <a:pt x="0" y="4"/>
                  <a:pt x="0" y="3"/>
                </a:cubicBezTo>
                <a:cubicBezTo>
                  <a:pt x="0" y="1"/>
                  <a:pt x="1" y="0"/>
                  <a:pt x="3" y="0"/>
                </a:cubicBezTo>
                <a:cubicBezTo>
                  <a:pt x="11" y="0"/>
                  <a:pt x="11" y="0"/>
                  <a:pt x="11" y="0"/>
                </a:cubicBezTo>
                <a:cubicBezTo>
                  <a:pt x="13" y="0"/>
                  <a:pt x="13" y="0"/>
                  <a:pt x="13" y="0"/>
                </a:cubicBezTo>
                <a:cubicBezTo>
                  <a:pt x="120" y="0"/>
                  <a:pt x="120" y="0"/>
                  <a:pt x="120" y="0"/>
                </a:cubicBezTo>
                <a:cubicBezTo>
                  <a:pt x="123" y="0"/>
                  <a:pt x="123" y="0"/>
                  <a:pt x="123" y="0"/>
                </a:cubicBezTo>
                <a:cubicBezTo>
                  <a:pt x="131" y="0"/>
                  <a:pt x="131" y="0"/>
                  <a:pt x="131" y="0"/>
                </a:cubicBezTo>
                <a:cubicBezTo>
                  <a:pt x="132" y="0"/>
                  <a:pt x="133" y="1"/>
                  <a:pt x="133" y="3"/>
                </a:cubicBezTo>
                <a:cubicBezTo>
                  <a:pt x="133" y="4"/>
                  <a:pt x="132" y="5"/>
                  <a:pt x="131" y="5"/>
                </a:cubicBezTo>
                <a:cubicBezTo>
                  <a:pt x="123" y="5"/>
                  <a:pt x="123" y="5"/>
                  <a:pt x="123" y="5"/>
                </a:cubicBezTo>
                <a:cubicBezTo>
                  <a:pt x="123" y="16"/>
                  <a:pt x="123" y="16"/>
                  <a:pt x="123" y="16"/>
                </a:cubicBezTo>
                <a:cubicBezTo>
                  <a:pt x="109" y="16"/>
                  <a:pt x="109" y="16"/>
                  <a:pt x="109" y="16"/>
                </a:cubicBezTo>
                <a:cubicBezTo>
                  <a:pt x="109" y="43"/>
                  <a:pt x="109" y="43"/>
                  <a:pt x="109" y="43"/>
                </a:cubicBezTo>
                <a:cubicBezTo>
                  <a:pt x="109" y="50"/>
                  <a:pt x="106" y="57"/>
                  <a:pt x="100" y="61"/>
                </a:cubicBezTo>
                <a:cubicBezTo>
                  <a:pt x="71" y="80"/>
                  <a:pt x="71" y="80"/>
                  <a:pt x="71" y="80"/>
                </a:cubicBezTo>
                <a:cubicBezTo>
                  <a:pt x="100" y="99"/>
                  <a:pt x="100" y="99"/>
                  <a:pt x="100" y="99"/>
                </a:cubicBezTo>
                <a:cubicBezTo>
                  <a:pt x="106" y="103"/>
                  <a:pt x="109" y="110"/>
                  <a:pt x="109" y="117"/>
                </a:cubicBezTo>
                <a:cubicBezTo>
                  <a:pt x="109" y="144"/>
                  <a:pt x="109" y="144"/>
                  <a:pt x="109" y="144"/>
                </a:cubicBezTo>
                <a:cubicBezTo>
                  <a:pt x="123" y="144"/>
                  <a:pt x="123" y="144"/>
                  <a:pt x="123" y="144"/>
                </a:cubicBezTo>
                <a:cubicBezTo>
                  <a:pt x="123" y="155"/>
                  <a:pt x="123" y="155"/>
                  <a:pt x="123" y="155"/>
                </a:cubicBezTo>
                <a:cubicBezTo>
                  <a:pt x="131" y="155"/>
                  <a:pt x="131" y="155"/>
                  <a:pt x="131" y="155"/>
                </a:cubicBezTo>
                <a:cubicBezTo>
                  <a:pt x="132" y="155"/>
                  <a:pt x="133" y="156"/>
                  <a:pt x="133" y="157"/>
                </a:cubicBezTo>
                <a:close/>
                <a:moveTo>
                  <a:pt x="24" y="11"/>
                </a:moveTo>
                <a:cubicBezTo>
                  <a:pt x="109" y="11"/>
                  <a:pt x="109" y="11"/>
                  <a:pt x="109" y="11"/>
                </a:cubicBezTo>
                <a:cubicBezTo>
                  <a:pt x="117" y="11"/>
                  <a:pt x="117" y="11"/>
                  <a:pt x="117" y="11"/>
                </a:cubicBezTo>
                <a:cubicBezTo>
                  <a:pt x="117" y="5"/>
                  <a:pt x="117" y="5"/>
                  <a:pt x="117" y="5"/>
                </a:cubicBezTo>
                <a:cubicBezTo>
                  <a:pt x="16" y="5"/>
                  <a:pt x="16" y="5"/>
                  <a:pt x="16" y="5"/>
                </a:cubicBezTo>
                <a:cubicBezTo>
                  <a:pt x="16" y="11"/>
                  <a:pt x="16" y="11"/>
                  <a:pt x="16" y="11"/>
                </a:cubicBezTo>
                <a:lnTo>
                  <a:pt x="24" y="11"/>
                </a:lnTo>
                <a:close/>
                <a:moveTo>
                  <a:pt x="67" y="77"/>
                </a:moveTo>
                <a:cubicBezTo>
                  <a:pt x="97" y="57"/>
                  <a:pt x="97" y="57"/>
                  <a:pt x="97" y="57"/>
                </a:cubicBezTo>
                <a:cubicBezTo>
                  <a:pt x="101" y="54"/>
                  <a:pt x="104" y="49"/>
                  <a:pt x="104" y="43"/>
                </a:cubicBezTo>
                <a:cubicBezTo>
                  <a:pt x="104" y="16"/>
                  <a:pt x="104" y="16"/>
                  <a:pt x="104" y="16"/>
                </a:cubicBezTo>
                <a:cubicBezTo>
                  <a:pt x="29" y="16"/>
                  <a:pt x="29" y="16"/>
                  <a:pt x="29" y="16"/>
                </a:cubicBezTo>
                <a:cubicBezTo>
                  <a:pt x="29" y="43"/>
                  <a:pt x="29" y="43"/>
                  <a:pt x="29" y="43"/>
                </a:cubicBezTo>
                <a:cubicBezTo>
                  <a:pt x="29" y="49"/>
                  <a:pt x="32" y="54"/>
                  <a:pt x="37" y="57"/>
                </a:cubicBezTo>
                <a:lnTo>
                  <a:pt x="67" y="77"/>
                </a:lnTo>
                <a:close/>
                <a:moveTo>
                  <a:pt x="29" y="144"/>
                </a:moveTo>
                <a:cubicBezTo>
                  <a:pt x="104" y="144"/>
                  <a:pt x="104" y="144"/>
                  <a:pt x="104" y="144"/>
                </a:cubicBezTo>
                <a:cubicBezTo>
                  <a:pt x="104" y="117"/>
                  <a:pt x="104" y="117"/>
                  <a:pt x="104" y="117"/>
                </a:cubicBezTo>
                <a:cubicBezTo>
                  <a:pt x="104" y="111"/>
                  <a:pt x="101" y="106"/>
                  <a:pt x="97" y="103"/>
                </a:cubicBezTo>
                <a:cubicBezTo>
                  <a:pt x="67" y="83"/>
                  <a:pt x="67" y="83"/>
                  <a:pt x="67" y="83"/>
                </a:cubicBezTo>
                <a:cubicBezTo>
                  <a:pt x="37" y="103"/>
                  <a:pt x="37" y="103"/>
                  <a:pt x="37" y="103"/>
                </a:cubicBezTo>
                <a:cubicBezTo>
                  <a:pt x="32" y="106"/>
                  <a:pt x="29" y="111"/>
                  <a:pt x="29" y="117"/>
                </a:cubicBezTo>
                <a:lnTo>
                  <a:pt x="29" y="144"/>
                </a:lnTo>
                <a:close/>
                <a:moveTo>
                  <a:pt x="16" y="155"/>
                </a:moveTo>
                <a:cubicBezTo>
                  <a:pt x="117" y="155"/>
                  <a:pt x="117" y="155"/>
                  <a:pt x="117" y="155"/>
                </a:cubicBezTo>
                <a:cubicBezTo>
                  <a:pt x="117" y="149"/>
                  <a:pt x="117" y="149"/>
                  <a:pt x="117" y="149"/>
                </a:cubicBezTo>
                <a:cubicBezTo>
                  <a:pt x="109" y="149"/>
                  <a:pt x="109" y="149"/>
                  <a:pt x="109" y="149"/>
                </a:cubicBezTo>
                <a:cubicBezTo>
                  <a:pt x="24" y="149"/>
                  <a:pt x="24" y="149"/>
                  <a:pt x="24" y="149"/>
                </a:cubicBezTo>
                <a:cubicBezTo>
                  <a:pt x="16" y="149"/>
                  <a:pt x="16" y="149"/>
                  <a:pt x="16" y="149"/>
                </a:cubicBezTo>
                <a:lnTo>
                  <a:pt x="16" y="15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1297">
            <a:extLst>
              <a:ext uri="{FF2B5EF4-FFF2-40B4-BE49-F238E27FC236}">
                <a16:creationId xmlns:a16="http://schemas.microsoft.com/office/drawing/2014/main" id="{F935A45F-B856-4FE9-ADEA-02FAA96E6CEA}"/>
              </a:ext>
            </a:extLst>
          </p:cNvPr>
          <p:cNvSpPr>
            <a:spLocks noEditPoints="1"/>
          </p:cNvSpPr>
          <p:nvPr/>
        </p:nvSpPr>
        <p:spPr bwMode="auto">
          <a:xfrm>
            <a:off x="7204058" y="2952185"/>
            <a:ext cx="492730" cy="497027"/>
          </a:xfrm>
          <a:custGeom>
            <a:avLst/>
            <a:gdLst>
              <a:gd name="T0" fmla="*/ 125 w 160"/>
              <a:gd name="T1" fmla="*/ 17 h 160"/>
              <a:gd name="T2" fmla="*/ 99 w 160"/>
              <a:gd name="T3" fmla="*/ 54 h 160"/>
              <a:gd name="T4" fmla="*/ 70 w 160"/>
              <a:gd name="T5" fmla="*/ 54 h 160"/>
              <a:gd name="T6" fmla="*/ 49 w 160"/>
              <a:gd name="T7" fmla="*/ 26 h 160"/>
              <a:gd name="T8" fmla="*/ 26 w 160"/>
              <a:gd name="T9" fmla="*/ 26 h 160"/>
              <a:gd name="T10" fmla="*/ 44 w 160"/>
              <a:gd name="T11" fmla="*/ 36 h 160"/>
              <a:gd name="T12" fmla="*/ 61 w 160"/>
              <a:gd name="T13" fmla="*/ 73 h 160"/>
              <a:gd name="T14" fmla="*/ 29 w 160"/>
              <a:gd name="T15" fmla="*/ 124 h 160"/>
              <a:gd name="T16" fmla="*/ 0 w 160"/>
              <a:gd name="T17" fmla="*/ 137 h 160"/>
              <a:gd name="T18" fmla="*/ 35 w 160"/>
              <a:gd name="T19" fmla="*/ 137 h 160"/>
              <a:gd name="T20" fmla="*/ 70 w 160"/>
              <a:gd name="T21" fmla="*/ 91 h 160"/>
              <a:gd name="T22" fmla="*/ 81 w 160"/>
              <a:gd name="T23" fmla="*/ 125 h 160"/>
              <a:gd name="T24" fmla="*/ 84 w 160"/>
              <a:gd name="T25" fmla="*/ 160 h 160"/>
              <a:gd name="T26" fmla="*/ 87 w 160"/>
              <a:gd name="T27" fmla="*/ 125 h 160"/>
              <a:gd name="T28" fmla="*/ 99 w 160"/>
              <a:gd name="T29" fmla="*/ 91 h 160"/>
              <a:gd name="T30" fmla="*/ 119 w 160"/>
              <a:gd name="T31" fmla="*/ 119 h 160"/>
              <a:gd name="T32" fmla="*/ 143 w 160"/>
              <a:gd name="T33" fmla="*/ 119 h 160"/>
              <a:gd name="T34" fmla="*/ 125 w 160"/>
              <a:gd name="T35" fmla="*/ 109 h 160"/>
              <a:gd name="T36" fmla="*/ 108 w 160"/>
              <a:gd name="T37" fmla="*/ 73 h 160"/>
              <a:gd name="T38" fmla="*/ 131 w 160"/>
              <a:gd name="T39" fmla="*/ 30 h 160"/>
              <a:gd name="T40" fmla="*/ 160 w 160"/>
              <a:gd name="T41" fmla="*/ 17 h 160"/>
              <a:gd name="T42" fmla="*/ 32 w 160"/>
              <a:gd name="T43" fmla="*/ 26 h 160"/>
              <a:gd name="T44" fmla="*/ 44 w 160"/>
              <a:gd name="T45" fmla="*/ 26 h 160"/>
              <a:gd name="T46" fmla="*/ 32 w 160"/>
              <a:gd name="T47" fmla="*/ 26 h 160"/>
              <a:gd name="T48" fmla="*/ 6 w 160"/>
              <a:gd name="T49" fmla="*/ 137 h 160"/>
              <a:gd name="T50" fmla="*/ 29 w 160"/>
              <a:gd name="T51" fmla="*/ 137 h 160"/>
              <a:gd name="T52" fmla="*/ 96 w 160"/>
              <a:gd name="T53" fmla="*/ 143 h 160"/>
              <a:gd name="T54" fmla="*/ 73 w 160"/>
              <a:gd name="T55" fmla="*/ 143 h 160"/>
              <a:gd name="T56" fmla="*/ 96 w 160"/>
              <a:gd name="T57" fmla="*/ 143 h 160"/>
              <a:gd name="T58" fmla="*/ 67 w 160"/>
              <a:gd name="T59" fmla="*/ 73 h 160"/>
              <a:gd name="T60" fmla="*/ 102 w 160"/>
              <a:gd name="T61" fmla="*/ 73 h 160"/>
              <a:gd name="T62" fmla="*/ 137 w 160"/>
              <a:gd name="T63" fmla="*/ 119 h 160"/>
              <a:gd name="T64" fmla="*/ 125 w 160"/>
              <a:gd name="T65" fmla="*/ 119 h 160"/>
              <a:gd name="T66" fmla="*/ 137 w 160"/>
              <a:gd name="T67" fmla="*/ 119 h 160"/>
              <a:gd name="T68" fmla="*/ 131 w 160"/>
              <a:gd name="T69" fmla="*/ 17 h 160"/>
              <a:gd name="T70" fmla="*/ 154 w 160"/>
              <a:gd name="T71" fmla="*/ 1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 h="160">
                <a:moveTo>
                  <a:pt x="143" y="0"/>
                </a:moveTo>
                <a:cubicBezTo>
                  <a:pt x="133" y="0"/>
                  <a:pt x="125" y="8"/>
                  <a:pt x="125" y="17"/>
                </a:cubicBezTo>
                <a:cubicBezTo>
                  <a:pt x="125" y="20"/>
                  <a:pt x="126" y="23"/>
                  <a:pt x="127" y="26"/>
                </a:cubicBezTo>
                <a:cubicBezTo>
                  <a:pt x="99" y="54"/>
                  <a:pt x="99" y="54"/>
                  <a:pt x="99" y="54"/>
                </a:cubicBezTo>
                <a:cubicBezTo>
                  <a:pt x="95" y="51"/>
                  <a:pt x="90" y="49"/>
                  <a:pt x="84" y="49"/>
                </a:cubicBezTo>
                <a:cubicBezTo>
                  <a:pt x="79" y="49"/>
                  <a:pt x="74" y="51"/>
                  <a:pt x="70" y="54"/>
                </a:cubicBezTo>
                <a:cubicBezTo>
                  <a:pt x="48" y="32"/>
                  <a:pt x="48" y="32"/>
                  <a:pt x="48" y="32"/>
                </a:cubicBezTo>
                <a:cubicBezTo>
                  <a:pt x="49" y="30"/>
                  <a:pt x="49" y="28"/>
                  <a:pt x="49" y="26"/>
                </a:cubicBezTo>
                <a:cubicBezTo>
                  <a:pt x="49" y="20"/>
                  <a:pt x="44" y="15"/>
                  <a:pt x="38" y="15"/>
                </a:cubicBezTo>
                <a:cubicBezTo>
                  <a:pt x="31" y="15"/>
                  <a:pt x="26" y="20"/>
                  <a:pt x="26" y="26"/>
                </a:cubicBezTo>
                <a:cubicBezTo>
                  <a:pt x="26" y="33"/>
                  <a:pt x="31" y="38"/>
                  <a:pt x="38" y="38"/>
                </a:cubicBezTo>
                <a:cubicBezTo>
                  <a:pt x="40" y="38"/>
                  <a:pt x="42" y="37"/>
                  <a:pt x="44" y="36"/>
                </a:cubicBezTo>
                <a:cubicBezTo>
                  <a:pt x="66" y="58"/>
                  <a:pt x="66" y="58"/>
                  <a:pt x="66" y="58"/>
                </a:cubicBezTo>
                <a:cubicBezTo>
                  <a:pt x="63" y="62"/>
                  <a:pt x="61" y="67"/>
                  <a:pt x="61" y="73"/>
                </a:cubicBezTo>
                <a:cubicBezTo>
                  <a:pt x="61" y="78"/>
                  <a:pt x="63" y="83"/>
                  <a:pt x="66" y="87"/>
                </a:cubicBezTo>
                <a:cubicBezTo>
                  <a:pt x="29" y="124"/>
                  <a:pt x="29" y="124"/>
                  <a:pt x="29" y="124"/>
                </a:cubicBezTo>
                <a:cubicBezTo>
                  <a:pt x="26" y="121"/>
                  <a:pt x="22" y="119"/>
                  <a:pt x="17" y="119"/>
                </a:cubicBezTo>
                <a:cubicBezTo>
                  <a:pt x="8" y="119"/>
                  <a:pt x="0" y="127"/>
                  <a:pt x="0" y="137"/>
                </a:cubicBezTo>
                <a:cubicBezTo>
                  <a:pt x="0" y="146"/>
                  <a:pt x="8" y="154"/>
                  <a:pt x="17" y="154"/>
                </a:cubicBezTo>
                <a:cubicBezTo>
                  <a:pt x="27" y="154"/>
                  <a:pt x="35" y="146"/>
                  <a:pt x="35" y="137"/>
                </a:cubicBezTo>
                <a:cubicBezTo>
                  <a:pt x="35" y="134"/>
                  <a:pt x="34" y="131"/>
                  <a:pt x="33" y="128"/>
                </a:cubicBezTo>
                <a:cubicBezTo>
                  <a:pt x="70" y="91"/>
                  <a:pt x="70" y="91"/>
                  <a:pt x="70" y="91"/>
                </a:cubicBezTo>
                <a:cubicBezTo>
                  <a:pt x="73" y="94"/>
                  <a:pt x="77" y="95"/>
                  <a:pt x="81" y="96"/>
                </a:cubicBezTo>
                <a:cubicBezTo>
                  <a:pt x="81" y="125"/>
                  <a:pt x="81" y="125"/>
                  <a:pt x="81" y="125"/>
                </a:cubicBezTo>
                <a:cubicBezTo>
                  <a:pt x="73" y="127"/>
                  <a:pt x="67" y="134"/>
                  <a:pt x="67" y="143"/>
                </a:cubicBezTo>
                <a:cubicBezTo>
                  <a:pt x="67" y="152"/>
                  <a:pt x="75" y="160"/>
                  <a:pt x="84" y="160"/>
                </a:cubicBezTo>
                <a:cubicBezTo>
                  <a:pt x="94" y="160"/>
                  <a:pt x="102" y="152"/>
                  <a:pt x="102" y="143"/>
                </a:cubicBezTo>
                <a:cubicBezTo>
                  <a:pt x="102" y="134"/>
                  <a:pt x="96" y="127"/>
                  <a:pt x="87" y="125"/>
                </a:cubicBezTo>
                <a:cubicBezTo>
                  <a:pt x="87" y="96"/>
                  <a:pt x="87" y="96"/>
                  <a:pt x="87" y="96"/>
                </a:cubicBezTo>
                <a:cubicBezTo>
                  <a:pt x="92" y="95"/>
                  <a:pt x="95" y="94"/>
                  <a:pt x="99" y="91"/>
                </a:cubicBezTo>
                <a:cubicBezTo>
                  <a:pt x="121" y="113"/>
                  <a:pt x="121" y="113"/>
                  <a:pt x="121" y="113"/>
                </a:cubicBezTo>
                <a:cubicBezTo>
                  <a:pt x="120" y="115"/>
                  <a:pt x="119" y="117"/>
                  <a:pt x="119" y="119"/>
                </a:cubicBezTo>
                <a:cubicBezTo>
                  <a:pt x="119" y="126"/>
                  <a:pt x="124" y="131"/>
                  <a:pt x="131" y="131"/>
                </a:cubicBezTo>
                <a:cubicBezTo>
                  <a:pt x="137" y="131"/>
                  <a:pt x="143" y="126"/>
                  <a:pt x="143" y="119"/>
                </a:cubicBezTo>
                <a:cubicBezTo>
                  <a:pt x="143" y="113"/>
                  <a:pt x="137" y="108"/>
                  <a:pt x="131" y="108"/>
                </a:cubicBezTo>
                <a:cubicBezTo>
                  <a:pt x="129" y="108"/>
                  <a:pt x="127" y="108"/>
                  <a:pt x="125" y="109"/>
                </a:cubicBezTo>
                <a:cubicBezTo>
                  <a:pt x="103" y="87"/>
                  <a:pt x="103" y="87"/>
                  <a:pt x="103" y="87"/>
                </a:cubicBezTo>
                <a:cubicBezTo>
                  <a:pt x="106" y="83"/>
                  <a:pt x="108" y="78"/>
                  <a:pt x="108" y="73"/>
                </a:cubicBezTo>
                <a:cubicBezTo>
                  <a:pt x="108" y="67"/>
                  <a:pt x="106" y="62"/>
                  <a:pt x="103" y="58"/>
                </a:cubicBezTo>
                <a:cubicBezTo>
                  <a:pt x="131" y="30"/>
                  <a:pt x="131" y="30"/>
                  <a:pt x="131" y="30"/>
                </a:cubicBezTo>
                <a:cubicBezTo>
                  <a:pt x="134" y="33"/>
                  <a:pt x="138" y="35"/>
                  <a:pt x="143" y="35"/>
                </a:cubicBezTo>
                <a:cubicBezTo>
                  <a:pt x="152" y="35"/>
                  <a:pt x="160" y="27"/>
                  <a:pt x="160" y="17"/>
                </a:cubicBezTo>
                <a:cubicBezTo>
                  <a:pt x="160" y="8"/>
                  <a:pt x="152" y="0"/>
                  <a:pt x="143" y="0"/>
                </a:cubicBezTo>
                <a:close/>
                <a:moveTo>
                  <a:pt x="32" y="26"/>
                </a:moveTo>
                <a:cubicBezTo>
                  <a:pt x="32" y="23"/>
                  <a:pt x="35" y="20"/>
                  <a:pt x="38" y="20"/>
                </a:cubicBezTo>
                <a:cubicBezTo>
                  <a:pt x="41" y="20"/>
                  <a:pt x="44" y="23"/>
                  <a:pt x="44" y="26"/>
                </a:cubicBezTo>
                <a:cubicBezTo>
                  <a:pt x="44" y="29"/>
                  <a:pt x="41" y="32"/>
                  <a:pt x="38" y="32"/>
                </a:cubicBezTo>
                <a:cubicBezTo>
                  <a:pt x="35" y="32"/>
                  <a:pt x="32" y="29"/>
                  <a:pt x="32" y="26"/>
                </a:cubicBezTo>
                <a:close/>
                <a:moveTo>
                  <a:pt x="17" y="148"/>
                </a:moveTo>
                <a:cubicBezTo>
                  <a:pt x="11" y="148"/>
                  <a:pt x="6" y="143"/>
                  <a:pt x="6" y="137"/>
                </a:cubicBezTo>
                <a:cubicBezTo>
                  <a:pt x="6" y="130"/>
                  <a:pt x="11" y="125"/>
                  <a:pt x="17" y="125"/>
                </a:cubicBezTo>
                <a:cubicBezTo>
                  <a:pt x="24" y="125"/>
                  <a:pt x="29" y="130"/>
                  <a:pt x="29" y="137"/>
                </a:cubicBezTo>
                <a:cubicBezTo>
                  <a:pt x="29" y="143"/>
                  <a:pt x="24" y="148"/>
                  <a:pt x="17" y="148"/>
                </a:cubicBezTo>
                <a:close/>
                <a:moveTo>
                  <a:pt x="96" y="143"/>
                </a:moveTo>
                <a:cubicBezTo>
                  <a:pt x="96" y="149"/>
                  <a:pt x="91" y="154"/>
                  <a:pt x="84" y="154"/>
                </a:cubicBezTo>
                <a:cubicBezTo>
                  <a:pt x="78" y="154"/>
                  <a:pt x="73" y="149"/>
                  <a:pt x="73" y="143"/>
                </a:cubicBezTo>
                <a:cubicBezTo>
                  <a:pt x="73" y="136"/>
                  <a:pt x="78" y="131"/>
                  <a:pt x="84" y="131"/>
                </a:cubicBezTo>
                <a:cubicBezTo>
                  <a:pt x="91" y="131"/>
                  <a:pt x="96" y="136"/>
                  <a:pt x="96" y="143"/>
                </a:cubicBezTo>
                <a:close/>
                <a:moveTo>
                  <a:pt x="84" y="90"/>
                </a:moveTo>
                <a:cubicBezTo>
                  <a:pt x="75" y="90"/>
                  <a:pt x="67" y="82"/>
                  <a:pt x="67" y="73"/>
                </a:cubicBezTo>
                <a:cubicBezTo>
                  <a:pt x="67" y="63"/>
                  <a:pt x="75" y="55"/>
                  <a:pt x="84" y="55"/>
                </a:cubicBezTo>
                <a:cubicBezTo>
                  <a:pt x="94" y="55"/>
                  <a:pt x="102" y="63"/>
                  <a:pt x="102" y="73"/>
                </a:cubicBezTo>
                <a:cubicBezTo>
                  <a:pt x="102" y="82"/>
                  <a:pt x="94" y="90"/>
                  <a:pt x="84" y="90"/>
                </a:cubicBezTo>
                <a:close/>
                <a:moveTo>
                  <a:pt x="137" y="119"/>
                </a:moveTo>
                <a:cubicBezTo>
                  <a:pt x="137" y="122"/>
                  <a:pt x="134" y="125"/>
                  <a:pt x="131" y="125"/>
                </a:cubicBezTo>
                <a:cubicBezTo>
                  <a:pt x="128" y="125"/>
                  <a:pt x="125" y="122"/>
                  <a:pt x="125" y="119"/>
                </a:cubicBezTo>
                <a:cubicBezTo>
                  <a:pt x="125" y="116"/>
                  <a:pt x="128" y="113"/>
                  <a:pt x="131" y="113"/>
                </a:cubicBezTo>
                <a:cubicBezTo>
                  <a:pt x="134" y="113"/>
                  <a:pt x="137" y="116"/>
                  <a:pt x="137" y="119"/>
                </a:cubicBezTo>
                <a:close/>
                <a:moveTo>
                  <a:pt x="143" y="29"/>
                </a:moveTo>
                <a:cubicBezTo>
                  <a:pt x="136" y="29"/>
                  <a:pt x="131" y="24"/>
                  <a:pt x="131" y="17"/>
                </a:cubicBezTo>
                <a:cubicBezTo>
                  <a:pt x="131" y="11"/>
                  <a:pt x="136" y="6"/>
                  <a:pt x="143" y="6"/>
                </a:cubicBezTo>
                <a:cubicBezTo>
                  <a:pt x="149" y="6"/>
                  <a:pt x="154" y="11"/>
                  <a:pt x="154" y="17"/>
                </a:cubicBezTo>
                <a:cubicBezTo>
                  <a:pt x="154" y="24"/>
                  <a:pt x="149" y="29"/>
                  <a:pt x="143"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101">
            <a:extLst>
              <a:ext uri="{FF2B5EF4-FFF2-40B4-BE49-F238E27FC236}">
                <a16:creationId xmlns:a16="http://schemas.microsoft.com/office/drawing/2014/main" id="{37BD9B14-7664-4776-A297-C040A89B0009}"/>
              </a:ext>
            </a:extLst>
          </p:cNvPr>
          <p:cNvSpPr>
            <a:spLocks noEditPoints="1"/>
          </p:cNvSpPr>
          <p:nvPr/>
        </p:nvSpPr>
        <p:spPr bwMode="auto">
          <a:xfrm>
            <a:off x="9601783" y="2952185"/>
            <a:ext cx="474108" cy="497026"/>
          </a:xfrm>
          <a:custGeom>
            <a:avLst/>
            <a:gdLst>
              <a:gd name="T0" fmla="*/ 154 w 154"/>
              <a:gd name="T1" fmla="*/ 22 h 160"/>
              <a:gd name="T2" fmla="*/ 77 w 154"/>
              <a:gd name="T3" fmla="*/ 0 h 160"/>
              <a:gd name="T4" fmla="*/ 0 w 154"/>
              <a:gd name="T5" fmla="*/ 22 h 160"/>
              <a:gd name="T6" fmla="*/ 6 w 154"/>
              <a:gd name="T7" fmla="*/ 30 h 160"/>
              <a:gd name="T8" fmla="*/ 58 w 154"/>
              <a:gd name="T9" fmla="*/ 102 h 160"/>
              <a:gd name="T10" fmla="*/ 58 w 154"/>
              <a:gd name="T11" fmla="*/ 156 h 160"/>
              <a:gd name="T12" fmla="*/ 60 w 154"/>
              <a:gd name="T13" fmla="*/ 159 h 160"/>
              <a:gd name="T14" fmla="*/ 62 w 154"/>
              <a:gd name="T15" fmla="*/ 160 h 160"/>
              <a:gd name="T16" fmla="*/ 95 w 154"/>
              <a:gd name="T17" fmla="*/ 127 h 160"/>
              <a:gd name="T18" fmla="*/ 95 w 154"/>
              <a:gd name="T19" fmla="*/ 102 h 160"/>
              <a:gd name="T20" fmla="*/ 148 w 154"/>
              <a:gd name="T21" fmla="*/ 30 h 160"/>
              <a:gd name="T22" fmla="*/ 148 w 154"/>
              <a:gd name="T23" fmla="*/ 30 h 160"/>
              <a:gd name="T24" fmla="*/ 154 w 154"/>
              <a:gd name="T25" fmla="*/ 22 h 160"/>
              <a:gd name="T26" fmla="*/ 77 w 154"/>
              <a:gd name="T27" fmla="*/ 6 h 160"/>
              <a:gd name="T28" fmla="*/ 147 w 154"/>
              <a:gd name="T29" fmla="*/ 22 h 160"/>
              <a:gd name="T30" fmla="*/ 144 w 154"/>
              <a:gd name="T31" fmla="*/ 26 h 160"/>
              <a:gd name="T32" fmla="*/ 144 w 154"/>
              <a:gd name="T33" fmla="*/ 26 h 160"/>
              <a:gd name="T34" fmla="*/ 144 w 154"/>
              <a:gd name="T35" fmla="*/ 26 h 160"/>
              <a:gd name="T36" fmla="*/ 77 w 154"/>
              <a:gd name="T37" fmla="*/ 37 h 160"/>
              <a:gd name="T38" fmla="*/ 10 w 154"/>
              <a:gd name="T39" fmla="*/ 26 h 160"/>
              <a:gd name="T40" fmla="*/ 10 w 154"/>
              <a:gd name="T41" fmla="*/ 26 h 160"/>
              <a:gd name="T42" fmla="*/ 8 w 154"/>
              <a:gd name="T43" fmla="*/ 25 h 160"/>
              <a:gd name="T44" fmla="*/ 6 w 154"/>
              <a:gd name="T45" fmla="*/ 22 h 160"/>
              <a:gd name="T46" fmla="*/ 77 w 154"/>
              <a:gd name="T47" fmla="*/ 6 h 160"/>
              <a:gd name="T48" fmla="*/ 89 w 154"/>
              <a:gd name="T49" fmla="*/ 125 h 160"/>
              <a:gd name="T50" fmla="*/ 65 w 154"/>
              <a:gd name="T51" fmla="*/ 149 h 160"/>
              <a:gd name="T52" fmla="*/ 65 w 154"/>
              <a:gd name="T53" fmla="*/ 104 h 160"/>
              <a:gd name="T54" fmla="*/ 89 w 154"/>
              <a:gd name="T55" fmla="*/ 104 h 160"/>
              <a:gd name="T56" fmla="*/ 89 w 154"/>
              <a:gd name="T57" fmla="*/ 125 h 160"/>
              <a:gd name="T58" fmla="*/ 91 w 154"/>
              <a:gd name="T59" fmla="*/ 98 h 160"/>
              <a:gd name="T60" fmla="*/ 63 w 154"/>
              <a:gd name="T61" fmla="*/ 98 h 160"/>
              <a:gd name="T62" fmla="*/ 17 w 154"/>
              <a:gd name="T63" fmla="*/ 36 h 160"/>
              <a:gd name="T64" fmla="*/ 77 w 154"/>
              <a:gd name="T65" fmla="*/ 43 h 160"/>
              <a:gd name="T66" fmla="*/ 136 w 154"/>
              <a:gd name="T67" fmla="*/ 36 h 160"/>
              <a:gd name="T68" fmla="*/ 91 w 154"/>
              <a:gd name="T69"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160">
                <a:moveTo>
                  <a:pt x="154" y="22"/>
                </a:moveTo>
                <a:cubicBezTo>
                  <a:pt x="154" y="7"/>
                  <a:pt x="115" y="0"/>
                  <a:pt x="77" y="0"/>
                </a:cubicBezTo>
                <a:cubicBezTo>
                  <a:pt x="39" y="0"/>
                  <a:pt x="0" y="7"/>
                  <a:pt x="0" y="22"/>
                </a:cubicBezTo>
                <a:cubicBezTo>
                  <a:pt x="0" y="25"/>
                  <a:pt x="2" y="28"/>
                  <a:pt x="6" y="30"/>
                </a:cubicBezTo>
                <a:cubicBezTo>
                  <a:pt x="58" y="102"/>
                  <a:pt x="58" y="102"/>
                  <a:pt x="58" y="102"/>
                </a:cubicBezTo>
                <a:cubicBezTo>
                  <a:pt x="58" y="156"/>
                  <a:pt x="58" y="156"/>
                  <a:pt x="58" y="156"/>
                </a:cubicBezTo>
                <a:cubicBezTo>
                  <a:pt x="58" y="158"/>
                  <a:pt x="59" y="159"/>
                  <a:pt x="60" y="159"/>
                </a:cubicBezTo>
                <a:cubicBezTo>
                  <a:pt x="62" y="160"/>
                  <a:pt x="62" y="160"/>
                  <a:pt x="62" y="160"/>
                </a:cubicBezTo>
                <a:cubicBezTo>
                  <a:pt x="95" y="127"/>
                  <a:pt x="95" y="127"/>
                  <a:pt x="95" y="127"/>
                </a:cubicBezTo>
                <a:cubicBezTo>
                  <a:pt x="95" y="102"/>
                  <a:pt x="95" y="102"/>
                  <a:pt x="95" y="102"/>
                </a:cubicBezTo>
                <a:cubicBezTo>
                  <a:pt x="148" y="30"/>
                  <a:pt x="148" y="30"/>
                  <a:pt x="148" y="30"/>
                </a:cubicBezTo>
                <a:cubicBezTo>
                  <a:pt x="148" y="30"/>
                  <a:pt x="148" y="30"/>
                  <a:pt x="148" y="30"/>
                </a:cubicBezTo>
                <a:cubicBezTo>
                  <a:pt x="152" y="28"/>
                  <a:pt x="154" y="25"/>
                  <a:pt x="154" y="22"/>
                </a:cubicBezTo>
                <a:close/>
                <a:moveTo>
                  <a:pt x="77" y="6"/>
                </a:moveTo>
                <a:cubicBezTo>
                  <a:pt x="120" y="6"/>
                  <a:pt x="147" y="15"/>
                  <a:pt x="147" y="22"/>
                </a:cubicBezTo>
                <a:cubicBezTo>
                  <a:pt x="147" y="23"/>
                  <a:pt x="146" y="24"/>
                  <a:pt x="144" y="26"/>
                </a:cubicBezTo>
                <a:cubicBezTo>
                  <a:pt x="144" y="26"/>
                  <a:pt x="144" y="26"/>
                  <a:pt x="144" y="26"/>
                </a:cubicBezTo>
                <a:cubicBezTo>
                  <a:pt x="144" y="26"/>
                  <a:pt x="144" y="26"/>
                  <a:pt x="144" y="26"/>
                </a:cubicBezTo>
                <a:cubicBezTo>
                  <a:pt x="135" y="31"/>
                  <a:pt x="111" y="37"/>
                  <a:pt x="77" y="37"/>
                </a:cubicBezTo>
                <a:cubicBezTo>
                  <a:pt x="43" y="37"/>
                  <a:pt x="18" y="31"/>
                  <a:pt x="10" y="26"/>
                </a:cubicBezTo>
                <a:cubicBezTo>
                  <a:pt x="10" y="26"/>
                  <a:pt x="10" y="26"/>
                  <a:pt x="10" y="26"/>
                </a:cubicBezTo>
                <a:cubicBezTo>
                  <a:pt x="8" y="25"/>
                  <a:pt x="8" y="25"/>
                  <a:pt x="8" y="25"/>
                </a:cubicBezTo>
                <a:cubicBezTo>
                  <a:pt x="7" y="24"/>
                  <a:pt x="6" y="23"/>
                  <a:pt x="6" y="22"/>
                </a:cubicBezTo>
                <a:cubicBezTo>
                  <a:pt x="6" y="15"/>
                  <a:pt x="34" y="6"/>
                  <a:pt x="77" y="6"/>
                </a:cubicBezTo>
                <a:close/>
                <a:moveTo>
                  <a:pt x="89" y="125"/>
                </a:moveTo>
                <a:cubicBezTo>
                  <a:pt x="65" y="149"/>
                  <a:pt x="65" y="149"/>
                  <a:pt x="65" y="149"/>
                </a:cubicBezTo>
                <a:cubicBezTo>
                  <a:pt x="65" y="104"/>
                  <a:pt x="65" y="104"/>
                  <a:pt x="65" y="104"/>
                </a:cubicBezTo>
                <a:cubicBezTo>
                  <a:pt x="89" y="104"/>
                  <a:pt x="89" y="104"/>
                  <a:pt x="89" y="104"/>
                </a:cubicBezTo>
                <a:lnTo>
                  <a:pt x="89" y="125"/>
                </a:lnTo>
                <a:close/>
                <a:moveTo>
                  <a:pt x="91" y="98"/>
                </a:moveTo>
                <a:cubicBezTo>
                  <a:pt x="63" y="98"/>
                  <a:pt x="63" y="98"/>
                  <a:pt x="63" y="98"/>
                </a:cubicBezTo>
                <a:cubicBezTo>
                  <a:pt x="17" y="36"/>
                  <a:pt x="17" y="36"/>
                  <a:pt x="17" y="36"/>
                </a:cubicBezTo>
                <a:cubicBezTo>
                  <a:pt x="32" y="40"/>
                  <a:pt x="54" y="43"/>
                  <a:pt x="77" y="43"/>
                </a:cubicBezTo>
                <a:cubicBezTo>
                  <a:pt x="99" y="43"/>
                  <a:pt x="122" y="40"/>
                  <a:pt x="136" y="36"/>
                </a:cubicBezTo>
                <a:lnTo>
                  <a:pt x="91" y="98"/>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130248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7"/>
                                        </p:tgtEl>
                                      </p:cBhvr>
                                      <p:by x="110000" y="110000"/>
                                    </p:animScale>
                                  </p:childTnLst>
                                </p:cTn>
                              </p:par>
                              <p:par>
                                <p:cTn id="10" presetID="2" presetClass="entr" presetSubtype="4" decel="50000" fill="hold" grpId="0" nodeType="withEffect">
                                  <p:stCondLst>
                                    <p:cond delay="8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ppt_x"/>
                                          </p:val>
                                        </p:tav>
                                        <p:tav tm="100000">
                                          <p:val>
                                            <p:strVal val="#ppt_x"/>
                                          </p:val>
                                        </p:tav>
                                      </p:tavLst>
                                    </p:anim>
                                    <p:anim calcmode="lin" valueType="num">
                                      <p:cBhvr additive="base">
                                        <p:cTn id="13" dur="1000" fill="hold"/>
                                        <p:tgtEl>
                                          <p:spTgt spid="8"/>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1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22" presetClass="entr" presetSubtype="8" fill="hold" grpId="0" nodeType="withEffect">
                                  <p:stCondLst>
                                    <p:cond delay="120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6" presetClass="emph" presetSubtype="0" accel="50000" decel="50000" autoRev="1" fill="hold" grpId="1" nodeType="withEffect">
                                  <p:stCondLst>
                                    <p:cond delay="1200"/>
                                  </p:stCondLst>
                                  <p:childTnLst>
                                    <p:animScale>
                                      <p:cBhvr>
                                        <p:cTn id="21" dur="500" fill="hold"/>
                                        <p:tgtEl>
                                          <p:spTgt spid="11"/>
                                        </p:tgtEl>
                                      </p:cBhvr>
                                      <p:by x="110000" y="110000"/>
                                    </p:animScale>
                                  </p:childTnLst>
                                </p:cTn>
                              </p:par>
                              <p:par>
                                <p:cTn id="22" presetID="2" presetClass="entr" presetSubtype="4" decel="50000" fill="hold" grpId="0" nodeType="withEffect">
                                  <p:stCondLst>
                                    <p:cond delay="140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1000" fill="hold"/>
                                        <p:tgtEl>
                                          <p:spTgt spid="12"/>
                                        </p:tgtEl>
                                        <p:attrNameLst>
                                          <p:attrName>ppt_x</p:attrName>
                                        </p:attrNameLst>
                                      </p:cBhvr>
                                      <p:tavLst>
                                        <p:tav tm="0">
                                          <p:val>
                                            <p:strVal val="#ppt_x"/>
                                          </p:val>
                                        </p:tav>
                                        <p:tav tm="100000">
                                          <p:val>
                                            <p:strVal val="#ppt_x"/>
                                          </p:val>
                                        </p:tav>
                                      </p:tavLst>
                                    </p:anim>
                                    <p:anim calcmode="lin" valueType="num">
                                      <p:cBhvr additive="base">
                                        <p:cTn id="25" dur="1000" fill="hold"/>
                                        <p:tgtEl>
                                          <p:spTgt spid="12"/>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8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22" presetClass="entr" presetSubtype="8" fill="hold" grpId="0" nodeType="withEffect">
                                  <p:stCondLst>
                                    <p:cond delay="170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par>
                                <p:cTn id="32" presetID="6" presetClass="emph" presetSubtype="0" accel="50000" decel="50000" autoRev="1" fill="hold" grpId="1" nodeType="withEffect">
                                  <p:stCondLst>
                                    <p:cond delay="1700"/>
                                  </p:stCondLst>
                                  <p:childTnLst>
                                    <p:animScale>
                                      <p:cBhvr>
                                        <p:cTn id="33" dur="500" fill="hold"/>
                                        <p:tgtEl>
                                          <p:spTgt spid="14"/>
                                        </p:tgtEl>
                                      </p:cBhvr>
                                      <p:by x="110000" y="110000"/>
                                    </p:animScale>
                                  </p:childTnLst>
                                </p:cTn>
                              </p:par>
                              <p:par>
                                <p:cTn id="34" presetID="2" presetClass="entr" presetSubtype="4" decel="50000" fill="hold" grpId="0" nodeType="withEffect">
                                  <p:stCondLst>
                                    <p:cond delay="200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1000" fill="hold"/>
                                        <p:tgtEl>
                                          <p:spTgt spid="15"/>
                                        </p:tgtEl>
                                        <p:attrNameLst>
                                          <p:attrName>ppt_x</p:attrName>
                                        </p:attrNameLst>
                                      </p:cBhvr>
                                      <p:tavLst>
                                        <p:tav tm="0">
                                          <p:val>
                                            <p:strVal val="#ppt_x"/>
                                          </p:val>
                                        </p:tav>
                                        <p:tav tm="100000">
                                          <p:val>
                                            <p:strVal val="#ppt_x"/>
                                          </p:val>
                                        </p:tav>
                                      </p:tavLst>
                                    </p:anim>
                                    <p:anim calcmode="lin" valueType="num">
                                      <p:cBhvr additive="base">
                                        <p:cTn id="37" dur="1000" fill="hold"/>
                                        <p:tgtEl>
                                          <p:spTgt spid="15"/>
                                        </p:tgtEl>
                                        <p:attrNameLst>
                                          <p:attrName>ppt_y</p:attrName>
                                        </p:attrNameLst>
                                      </p:cBhvr>
                                      <p:tavLst>
                                        <p:tav tm="0">
                                          <p:val>
                                            <p:strVal val="1+#ppt_h/2"/>
                                          </p:val>
                                        </p:tav>
                                        <p:tav tm="100000">
                                          <p:val>
                                            <p:strVal val="#ppt_y"/>
                                          </p:val>
                                        </p:tav>
                                      </p:tavLst>
                                    </p:anim>
                                  </p:childTnLst>
                                </p:cTn>
                              </p:par>
                              <p:par>
                                <p:cTn id="38" presetID="10" presetClass="entr" presetSubtype="0" fill="hold" grpId="0" nodeType="withEffect">
                                  <p:stCondLst>
                                    <p:cond delay="25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22" presetClass="entr" presetSubtype="8" fill="hold" grpId="0" nodeType="withEffect">
                                  <p:stCondLst>
                                    <p:cond delay="240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par>
                                <p:cTn id="44" presetID="6" presetClass="emph" presetSubtype="0" accel="50000" decel="50000" autoRev="1" fill="hold" grpId="1" nodeType="withEffect">
                                  <p:stCondLst>
                                    <p:cond delay="2400"/>
                                  </p:stCondLst>
                                  <p:childTnLst>
                                    <p:animScale>
                                      <p:cBhvr>
                                        <p:cTn id="45" dur="500" fill="hold"/>
                                        <p:tgtEl>
                                          <p:spTgt spid="17"/>
                                        </p:tgtEl>
                                      </p:cBhvr>
                                      <p:by x="110000" y="110000"/>
                                    </p:animScale>
                                  </p:childTnLst>
                                </p:cTn>
                              </p:par>
                              <p:par>
                                <p:cTn id="46" presetID="2" presetClass="entr" presetSubtype="4" decel="50000" fill="hold" grpId="0" nodeType="withEffect">
                                  <p:stCondLst>
                                    <p:cond delay="280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1000" fill="hold"/>
                                        <p:tgtEl>
                                          <p:spTgt spid="18"/>
                                        </p:tgtEl>
                                        <p:attrNameLst>
                                          <p:attrName>ppt_x</p:attrName>
                                        </p:attrNameLst>
                                      </p:cBhvr>
                                      <p:tavLst>
                                        <p:tav tm="0">
                                          <p:val>
                                            <p:strVal val="#ppt_x"/>
                                          </p:val>
                                        </p:tav>
                                        <p:tav tm="100000">
                                          <p:val>
                                            <p:strVal val="#ppt_x"/>
                                          </p:val>
                                        </p:tav>
                                      </p:tavLst>
                                    </p:anim>
                                    <p:anim calcmode="lin" valueType="num">
                                      <p:cBhvr additive="base">
                                        <p:cTn id="49" dur="1000" fill="hold"/>
                                        <p:tgtEl>
                                          <p:spTgt spid="18"/>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34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11" grpId="0" animBg="1"/>
      <p:bldP spid="11" grpId="1" animBg="1"/>
      <p:bldP spid="12" grpId="0"/>
      <p:bldP spid="14" grpId="0" animBg="1"/>
      <p:bldP spid="14" grpId="1" animBg="1"/>
      <p:bldP spid="15" grpId="0"/>
      <p:bldP spid="17" grpId="0" animBg="1"/>
      <p:bldP spid="17" grpId="1" animBg="1"/>
      <p:bldP spid="18" grpId="0"/>
      <p:bldP spid="19"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030852" y="3350118"/>
            <a:ext cx="8176387" cy="1403251"/>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3200" spc="0" dirty="0"/>
              <a:t>A peep at some distant orb has power to raise and purify our thoughts </a:t>
            </a:r>
            <a:r>
              <a:rPr lang="en-US" sz="3200" spc="0" dirty="0">
                <a:solidFill>
                  <a:schemeClr val="accent1"/>
                </a:solidFill>
              </a:rPr>
              <a:t>like a strain of sacred</a:t>
            </a:r>
            <a:r>
              <a:rPr lang="en-US" sz="3200" spc="0" dirty="0"/>
              <a:t> music, or a noble picture</a:t>
            </a:r>
          </a:p>
        </p:txBody>
      </p:sp>
      <p:sp>
        <p:nvSpPr>
          <p:cNvPr id="11" name="Rectangle 10"/>
          <p:cNvSpPr/>
          <p:nvPr/>
        </p:nvSpPr>
        <p:spPr>
          <a:xfrm>
            <a:off x="2030852" y="5722925"/>
            <a:ext cx="3049148"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nSpc>
                <a:spcPct val="130000"/>
              </a:lnSpc>
            </a:pPr>
            <a:r>
              <a:rPr lang="en-US" sz="1200" b="1" dirty="0">
                <a:solidFill>
                  <a:srgbClr val="FFFFFF"/>
                </a:solidFill>
              </a:rPr>
              <a:t>Victor Hugo</a:t>
            </a:r>
          </a:p>
          <a:p>
            <a:pPr>
              <a:lnSpc>
                <a:spcPct val="130000"/>
              </a:lnSpc>
            </a:pPr>
            <a:r>
              <a:rPr lang="en-US" sz="1000" dirty="0">
                <a:solidFill>
                  <a:srgbClr val="FFFFFF">
                    <a:alpha val="70000"/>
                  </a:srgbClr>
                </a:solidFill>
              </a:rPr>
              <a:t>Graphic Designer</a:t>
            </a:r>
          </a:p>
        </p:txBody>
      </p:sp>
      <p:sp>
        <p:nvSpPr>
          <p:cNvPr id="3" name="Picture Placeholder 2">
            <a:extLst>
              <a:ext uri="{FF2B5EF4-FFF2-40B4-BE49-F238E27FC236}">
                <a16:creationId xmlns:a16="http://schemas.microsoft.com/office/drawing/2014/main" id="{DD89A7E4-3440-4DC6-9C94-D6B453E2D187}"/>
              </a:ext>
            </a:extLst>
          </p:cNvPr>
          <p:cNvSpPr>
            <a:spLocks noGrp="1"/>
          </p:cNvSpPr>
          <p:nvPr>
            <p:ph type="pic" sz="quarter" idx="15"/>
          </p:nvPr>
        </p:nvSpPr>
        <p:spPr/>
      </p:sp>
    </p:spTree>
    <p:extLst>
      <p:ext uri="{BB962C8B-B14F-4D97-AF65-F5344CB8AC3E}">
        <p14:creationId xmlns:p14="http://schemas.microsoft.com/office/powerpoint/2010/main" val="15381903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6" presetClass="emph" presetSubtype="0" accel="50000" decel="50000" autoRev="1" fill="hold" grpId="1" nodeType="withEffect">
                                  <p:stCondLst>
                                    <p:cond delay="1500"/>
                                  </p:stCondLst>
                                  <p:childTnLst>
                                    <p:animScale>
                                      <p:cBhvr>
                                        <p:cTn id="9" dur="500" fill="hold"/>
                                        <p:tgtEl>
                                          <p:spTgt spid="11"/>
                                        </p:tgtEl>
                                      </p:cBhvr>
                                      <p:by x="110000" y="110000"/>
                                    </p:animScale>
                                  </p:childTnLst>
                                </p:cTn>
                              </p:par>
                              <p:par>
                                <p:cTn id="10" presetID="22" presetClass="entr" presetSubtype="8" fill="hold" grpId="0"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6" presetClass="emph" presetSubtype="0" accel="50000" decel="50000" autoRev="1" fill="hold" grpId="1" nodeType="withEffect">
                                  <p:stCondLst>
                                    <p:cond delay="500"/>
                                  </p:stCondLst>
                                  <p:childTnLst>
                                    <p:animScale>
                                      <p:cBhvr>
                                        <p:cTn id="14" dur="500" fill="hold"/>
                                        <p:tgtEl>
                                          <p:spTgt spid="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1" grpId="0" animBg="1"/>
      <p:bldP spid="1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F731D1D-21C9-4B5E-9D92-99719A15FFC9}"/>
              </a:ext>
            </a:extLst>
          </p:cNvPr>
          <p:cNvSpPr>
            <a:spLocks noGrp="1"/>
          </p:cNvSpPr>
          <p:nvPr>
            <p:ph type="pic" sz="quarter" idx="12"/>
          </p:nvPr>
        </p:nvSpPr>
        <p:spPr/>
      </p:sp>
      <p:sp>
        <p:nvSpPr>
          <p:cNvPr id="15" name="Title 14">
            <a:extLst>
              <a:ext uri="{FF2B5EF4-FFF2-40B4-BE49-F238E27FC236}">
                <a16:creationId xmlns:a16="http://schemas.microsoft.com/office/drawing/2014/main" id="{5BD09155-DAB2-4D11-96A9-10729D73BF82}"/>
              </a:ext>
            </a:extLst>
          </p:cNvPr>
          <p:cNvSpPr>
            <a:spLocks noGrp="1"/>
          </p:cNvSpPr>
          <p:nvPr>
            <p:ph type="title"/>
          </p:nvPr>
        </p:nvSpPr>
        <p:spPr>
          <a:xfrm>
            <a:off x="5067300" y="1941784"/>
            <a:ext cx="6114221" cy="1249845"/>
          </a:xfrm>
        </p:spPr>
        <p:txBody>
          <a:bodyPr/>
          <a:lstStyle/>
          <a:p>
            <a:r>
              <a:rPr lang="en-US" dirty="0"/>
              <a:t>Work</a:t>
            </a:r>
            <a:br>
              <a:rPr lang="en-US" dirty="0"/>
            </a:br>
            <a:r>
              <a:rPr lang="en-US" dirty="0"/>
              <a:t>with us</a:t>
            </a:r>
          </a:p>
        </p:txBody>
      </p:sp>
      <p:sp>
        <p:nvSpPr>
          <p:cNvPr id="13" name="TextBox 12">
            <a:extLst>
              <a:ext uri="{FF2B5EF4-FFF2-40B4-BE49-F238E27FC236}">
                <a16:creationId xmlns:a16="http://schemas.microsoft.com/office/drawing/2014/main" id="{3D80B2F9-3B02-4389-94AF-40309F94F5DB}"/>
              </a:ext>
            </a:extLst>
          </p:cNvPr>
          <p:cNvSpPr txBox="1"/>
          <p:nvPr/>
        </p:nvSpPr>
        <p:spPr>
          <a:xfrm>
            <a:off x="5067300" y="3296586"/>
            <a:ext cx="6114221" cy="1482705"/>
          </a:xfrm>
          <a:prstGeom prst="rect">
            <a:avLst/>
          </a:prstGeom>
          <a:noFill/>
        </p:spPr>
        <p:txBody>
          <a:bodyPr wrap="square" lIns="0" tIns="36000" rIns="216000" bIns="36000" rtlCol="0">
            <a:spAutoFit/>
          </a:bodyPr>
          <a:lstStyle/>
          <a:p>
            <a:pPr>
              <a:lnSpc>
                <a:spcPct val="130000"/>
              </a:lnSpc>
              <a:spcBef>
                <a:spcPts val="1000"/>
              </a:spcBef>
            </a:pPr>
            <a:r>
              <a:rPr lang="en-US" b="1" dirty="0">
                <a:solidFill>
                  <a:schemeClr val="tx1">
                    <a:alpha val="70000"/>
                  </a:schemeClr>
                </a:solidFill>
              </a:rPr>
              <a:t>A peep at some distant orb has power to raise and purify </a:t>
            </a:r>
            <a:r>
              <a:rPr lang="en-US" dirty="0">
                <a:solidFill>
                  <a:schemeClr val="tx1">
                    <a:alpha val="70000"/>
                  </a:schemeClr>
                </a:solidFill>
              </a:rPr>
              <a:t>our thoughts like a strain of sacred music, or a noble picture, or a passage from the grander poets. It always does one good.</a:t>
            </a:r>
          </a:p>
        </p:txBody>
      </p:sp>
      <p:sp>
        <p:nvSpPr>
          <p:cNvPr id="16" name="Rectangle 15">
            <a:extLst>
              <a:ext uri="{FF2B5EF4-FFF2-40B4-BE49-F238E27FC236}">
                <a16:creationId xmlns:a16="http://schemas.microsoft.com/office/drawing/2014/main" id="{536C9657-5E01-4460-A5FB-715A4B067476}"/>
              </a:ext>
            </a:extLst>
          </p:cNvPr>
          <p:cNvSpPr/>
          <p:nvPr/>
        </p:nvSpPr>
        <p:spPr>
          <a:xfrm>
            <a:off x="3545550" y="3991830"/>
            <a:ext cx="1025180" cy="2281970"/>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17" name="Freeform 35">
            <a:extLst>
              <a:ext uri="{FF2B5EF4-FFF2-40B4-BE49-F238E27FC236}">
                <a16:creationId xmlns:a16="http://schemas.microsoft.com/office/drawing/2014/main" id="{35B02158-A215-45DA-97E0-A645EA6C3501}"/>
              </a:ext>
            </a:extLst>
          </p:cNvPr>
          <p:cNvSpPr>
            <a:spLocks/>
          </p:cNvSpPr>
          <p:nvPr/>
        </p:nvSpPr>
        <p:spPr bwMode="auto">
          <a:xfrm>
            <a:off x="3904946" y="5823707"/>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852212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6" presetClass="emph" presetSubtype="0" accel="50000" decel="50000" autoRev="1" fill="hold" grpId="1" nodeType="withEffect">
                                  <p:stCondLst>
                                    <p:cond delay="1000"/>
                                  </p:stCondLst>
                                  <p:childTnLst>
                                    <p:animScale>
                                      <p:cBhvr>
                                        <p:cTn id="13" dur="500" fill="hold"/>
                                        <p:tgtEl>
                                          <p:spTgt spid="16"/>
                                        </p:tgtEl>
                                      </p:cBhvr>
                                      <p:by x="105000" y="105000"/>
                                    </p:animScale>
                                  </p:childTnLst>
                                </p:cTn>
                              </p:par>
                              <p:par>
                                <p:cTn id="14" presetID="22" presetClass="entr" presetSubtype="8" fill="hold" grpId="0" nodeType="withEffect">
                                  <p:stCondLst>
                                    <p:cond delay="150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par>
                                <p:cTn id="17" presetID="6" presetClass="emph" presetSubtype="0" accel="50000" decel="50000" autoRev="1" fill="hold" grpId="1" nodeType="withEffect">
                                  <p:stCondLst>
                                    <p:cond delay="1500"/>
                                  </p:stCondLst>
                                  <p:childTnLst>
                                    <p:animScale>
                                      <p:cBhvr>
                                        <p:cTn id="18" dur="500" fill="hold"/>
                                        <p:tgtEl>
                                          <p:spTgt spid="1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6" grpId="1" animBg="1"/>
      <p:bldP spid="17" grpId="0" animBg="1"/>
      <p:bldP spid="1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66C0-2381-4E03-96CF-B6EB720A2626}"/>
              </a:ext>
            </a:extLst>
          </p:cNvPr>
          <p:cNvSpPr>
            <a:spLocks noGrp="1"/>
          </p:cNvSpPr>
          <p:nvPr>
            <p:ph type="title"/>
          </p:nvPr>
        </p:nvSpPr>
        <p:spPr>
          <a:xfrm>
            <a:off x="2028824" y="946703"/>
            <a:ext cx="9152697" cy="882098"/>
          </a:xfrm>
        </p:spPr>
        <p:txBody>
          <a:bodyPr/>
          <a:lstStyle/>
          <a:p>
            <a:r>
              <a:rPr lang="en-US" dirty="0"/>
              <a:t>Core </a:t>
            </a:r>
            <a:r>
              <a:rPr lang="en-US" dirty="0">
                <a:solidFill>
                  <a:schemeClr val="accent1"/>
                </a:solidFill>
              </a:rPr>
              <a:t>Values</a:t>
            </a:r>
          </a:p>
        </p:txBody>
      </p:sp>
      <p:cxnSp>
        <p:nvCxnSpPr>
          <p:cNvPr id="18" name="Straight Connector 17">
            <a:extLst>
              <a:ext uri="{FF2B5EF4-FFF2-40B4-BE49-F238E27FC236}">
                <a16:creationId xmlns:a16="http://schemas.microsoft.com/office/drawing/2014/main" id="{7B634DD5-FED1-45B1-AFDE-EE8EDC55DF8C}"/>
              </a:ext>
            </a:extLst>
          </p:cNvPr>
          <p:cNvCxnSpPr/>
          <p:nvPr/>
        </p:nvCxnSpPr>
        <p:spPr>
          <a:xfrm>
            <a:off x="2050828" y="2495087"/>
            <a:ext cx="6708254" cy="1"/>
          </a:xfrm>
          <a:prstGeom prst="line">
            <a:avLst/>
          </a:prstGeom>
          <a:ln w="9525">
            <a:solidFill>
              <a:schemeClr val="tx2">
                <a:alpha val="10000"/>
              </a:schemeClr>
            </a:solidFill>
          </a:ln>
          <a:effectLst/>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A5862B15-6B94-4A1A-BB78-5E8D23BBAB3D}"/>
              </a:ext>
            </a:extLst>
          </p:cNvPr>
          <p:cNvSpPr>
            <a:spLocks noChangeAspect="1"/>
          </p:cNvSpPr>
          <p:nvPr/>
        </p:nvSpPr>
        <p:spPr>
          <a:xfrm>
            <a:off x="1981341" y="2446566"/>
            <a:ext cx="97043" cy="97043"/>
          </a:xfrm>
          <a:prstGeom prst="ellipse">
            <a:avLst/>
          </a:prstGeom>
          <a:solidFill>
            <a:schemeClr val="bg1"/>
          </a:solidFill>
          <a:ln w="12700">
            <a:solidFill>
              <a:schemeClr val="accent1"/>
            </a:solid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Roboto Thin" charset="0"/>
              <a:ea typeface="Roboto Thin" charset="0"/>
              <a:cs typeface="Roboto Thin" charset="0"/>
            </a:endParaRPr>
          </a:p>
        </p:txBody>
      </p:sp>
      <p:sp>
        <p:nvSpPr>
          <p:cNvPr id="20" name="Oval 19">
            <a:extLst>
              <a:ext uri="{FF2B5EF4-FFF2-40B4-BE49-F238E27FC236}">
                <a16:creationId xmlns:a16="http://schemas.microsoft.com/office/drawing/2014/main" id="{C8A27C56-EECC-4743-8A54-DE38A13C896E}"/>
              </a:ext>
            </a:extLst>
          </p:cNvPr>
          <p:cNvSpPr>
            <a:spLocks noChangeAspect="1"/>
          </p:cNvSpPr>
          <p:nvPr/>
        </p:nvSpPr>
        <p:spPr>
          <a:xfrm>
            <a:off x="5343113" y="2446566"/>
            <a:ext cx="97043" cy="97043"/>
          </a:xfrm>
          <a:prstGeom prst="ellipse">
            <a:avLst/>
          </a:prstGeom>
          <a:solidFill>
            <a:schemeClr val="bg1"/>
          </a:solidFill>
          <a:ln w="12700">
            <a:solidFill>
              <a:schemeClr val="accent1"/>
            </a:solid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Roboto Thin" charset="0"/>
              <a:ea typeface="Roboto Thin" charset="0"/>
              <a:cs typeface="Roboto Thin" charset="0"/>
            </a:endParaRPr>
          </a:p>
        </p:txBody>
      </p:sp>
      <p:sp>
        <p:nvSpPr>
          <p:cNvPr id="21" name="Oval 20">
            <a:extLst>
              <a:ext uri="{FF2B5EF4-FFF2-40B4-BE49-F238E27FC236}">
                <a16:creationId xmlns:a16="http://schemas.microsoft.com/office/drawing/2014/main" id="{A01E1801-95B0-4096-AD8A-301963E4CC34}"/>
              </a:ext>
            </a:extLst>
          </p:cNvPr>
          <p:cNvSpPr>
            <a:spLocks noChangeAspect="1"/>
          </p:cNvSpPr>
          <p:nvPr/>
        </p:nvSpPr>
        <p:spPr>
          <a:xfrm>
            <a:off x="8720515" y="2446566"/>
            <a:ext cx="97043" cy="97043"/>
          </a:xfrm>
          <a:prstGeom prst="ellipse">
            <a:avLst/>
          </a:prstGeom>
          <a:solidFill>
            <a:schemeClr val="bg1"/>
          </a:solidFill>
          <a:ln w="12700">
            <a:solidFill>
              <a:schemeClr val="accent1"/>
            </a:solid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Roboto Thin" charset="0"/>
              <a:ea typeface="Roboto Thin" charset="0"/>
              <a:cs typeface="Roboto Thin" charset="0"/>
            </a:endParaRPr>
          </a:p>
        </p:txBody>
      </p:sp>
      <p:sp>
        <p:nvSpPr>
          <p:cNvPr id="30" name="Freeform: Shape 29">
            <a:extLst>
              <a:ext uri="{FF2B5EF4-FFF2-40B4-BE49-F238E27FC236}">
                <a16:creationId xmlns:a16="http://schemas.microsoft.com/office/drawing/2014/main" id="{E7662ADA-7CF7-471A-BA61-6D0C1E2AA0D9}"/>
              </a:ext>
            </a:extLst>
          </p:cNvPr>
          <p:cNvSpPr/>
          <p:nvPr/>
        </p:nvSpPr>
        <p:spPr>
          <a:xfrm>
            <a:off x="1659246" y="2726815"/>
            <a:ext cx="2589153" cy="2907149"/>
          </a:xfrm>
          <a:custGeom>
            <a:avLst/>
            <a:gdLst>
              <a:gd name="connsiteX0" fmla="*/ 0 w 2589153"/>
              <a:gd name="connsiteY0" fmla="*/ 142012 h 2907149"/>
              <a:gd name="connsiteX1" fmla="*/ 2589153 w 2589153"/>
              <a:gd name="connsiteY1" fmla="*/ 142012 h 2907149"/>
              <a:gd name="connsiteX2" fmla="*/ 2589153 w 2589153"/>
              <a:gd name="connsiteY2" fmla="*/ 2907149 h 2907149"/>
              <a:gd name="connsiteX3" fmla="*/ 0 w 2589153"/>
              <a:gd name="connsiteY3" fmla="*/ 2907149 h 2907149"/>
              <a:gd name="connsiteX4" fmla="*/ 369152 w 2589153"/>
              <a:gd name="connsiteY4" fmla="*/ 0 h 2907149"/>
              <a:gd name="connsiteX5" fmla="*/ 496088 w 2589153"/>
              <a:gd name="connsiteY5" fmla="*/ 142009 h 2907149"/>
              <a:gd name="connsiteX6" fmla="*/ 242216 w 2589153"/>
              <a:gd name="connsiteY6" fmla="*/ 142009 h 29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153" h="2907149">
                <a:moveTo>
                  <a:pt x="0" y="142012"/>
                </a:moveTo>
                <a:lnTo>
                  <a:pt x="2589153" y="142012"/>
                </a:lnTo>
                <a:lnTo>
                  <a:pt x="2589153" y="2907149"/>
                </a:lnTo>
                <a:lnTo>
                  <a:pt x="0" y="2907149"/>
                </a:lnTo>
                <a:close/>
                <a:moveTo>
                  <a:pt x="369152" y="0"/>
                </a:moveTo>
                <a:lnTo>
                  <a:pt x="496088" y="142009"/>
                </a:lnTo>
                <a:lnTo>
                  <a:pt x="242216" y="142009"/>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tIns="0" rIns="91440" bIns="365760" rtlCol="0" anchor="b" anchorCtr="0">
            <a:noAutofit/>
          </a:bodyPr>
          <a:lstStyle/>
          <a:p>
            <a:pPr lvl="0">
              <a:lnSpc>
                <a:spcPct val="130000"/>
              </a:lnSpc>
              <a:spcBef>
                <a:spcPts val="1000"/>
              </a:spcBef>
            </a:pPr>
            <a:r>
              <a:rPr lang="en-US" sz="1400" b="1" dirty="0">
                <a:solidFill>
                  <a:srgbClr val="1D46F3"/>
                </a:solidFill>
              </a:rPr>
              <a:t>Web Design</a:t>
            </a:r>
          </a:p>
          <a:p>
            <a:pPr lvl="0">
              <a:lnSpc>
                <a:spcPct val="130000"/>
              </a:lnSpc>
              <a:spcBef>
                <a:spcPts val="1000"/>
              </a:spcBef>
            </a:pPr>
            <a:r>
              <a:rPr lang="en-US" sz="1000" dirty="0">
                <a:solidFill>
                  <a:srgbClr val="222222">
                    <a:alpha val="70000"/>
                  </a:srgbClr>
                </a:solidFill>
              </a:rPr>
              <a:t>A peep at some distant orb has power to raise and purify our thoughts like a strain of sacred music.</a:t>
            </a:r>
          </a:p>
        </p:txBody>
      </p:sp>
      <p:sp>
        <p:nvSpPr>
          <p:cNvPr id="31" name="Freeform: Shape 30">
            <a:extLst>
              <a:ext uri="{FF2B5EF4-FFF2-40B4-BE49-F238E27FC236}">
                <a16:creationId xmlns:a16="http://schemas.microsoft.com/office/drawing/2014/main" id="{C84DD74C-4335-4F03-A538-441572712440}"/>
              </a:ext>
            </a:extLst>
          </p:cNvPr>
          <p:cNvSpPr/>
          <p:nvPr/>
        </p:nvSpPr>
        <p:spPr>
          <a:xfrm>
            <a:off x="5027676" y="2726815"/>
            <a:ext cx="2589153" cy="2907149"/>
          </a:xfrm>
          <a:custGeom>
            <a:avLst/>
            <a:gdLst>
              <a:gd name="connsiteX0" fmla="*/ 0 w 2589153"/>
              <a:gd name="connsiteY0" fmla="*/ 142012 h 2907149"/>
              <a:gd name="connsiteX1" fmla="*/ 2589153 w 2589153"/>
              <a:gd name="connsiteY1" fmla="*/ 142012 h 2907149"/>
              <a:gd name="connsiteX2" fmla="*/ 2589153 w 2589153"/>
              <a:gd name="connsiteY2" fmla="*/ 2907149 h 2907149"/>
              <a:gd name="connsiteX3" fmla="*/ 0 w 2589153"/>
              <a:gd name="connsiteY3" fmla="*/ 2907149 h 2907149"/>
              <a:gd name="connsiteX4" fmla="*/ 369152 w 2589153"/>
              <a:gd name="connsiteY4" fmla="*/ 0 h 2907149"/>
              <a:gd name="connsiteX5" fmla="*/ 496088 w 2589153"/>
              <a:gd name="connsiteY5" fmla="*/ 142009 h 2907149"/>
              <a:gd name="connsiteX6" fmla="*/ 242216 w 2589153"/>
              <a:gd name="connsiteY6" fmla="*/ 142009 h 29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153" h="2907149">
                <a:moveTo>
                  <a:pt x="0" y="142012"/>
                </a:moveTo>
                <a:lnTo>
                  <a:pt x="2589153" y="142012"/>
                </a:lnTo>
                <a:lnTo>
                  <a:pt x="2589153" y="2907149"/>
                </a:lnTo>
                <a:lnTo>
                  <a:pt x="0" y="2907149"/>
                </a:lnTo>
                <a:close/>
                <a:moveTo>
                  <a:pt x="369152" y="0"/>
                </a:moveTo>
                <a:lnTo>
                  <a:pt x="496088" y="142009"/>
                </a:lnTo>
                <a:lnTo>
                  <a:pt x="242216" y="142009"/>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tIns="0" rIns="91440" bIns="365760" rtlCol="0" anchor="b" anchorCtr="0">
            <a:noAutofit/>
          </a:bodyPr>
          <a:lstStyle/>
          <a:p>
            <a:pPr lvl="0">
              <a:lnSpc>
                <a:spcPct val="130000"/>
              </a:lnSpc>
              <a:spcBef>
                <a:spcPts val="1000"/>
              </a:spcBef>
            </a:pPr>
            <a:r>
              <a:rPr lang="en-US" sz="1400" b="1" dirty="0">
                <a:solidFill>
                  <a:schemeClr val="accent1"/>
                </a:solidFill>
              </a:rPr>
              <a:t>Presentation</a:t>
            </a:r>
          </a:p>
          <a:p>
            <a:pPr lvl="0">
              <a:lnSpc>
                <a:spcPct val="130000"/>
              </a:lnSpc>
              <a:spcBef>
                <a:spcPts val="1000"/>
              </a:spcBef>
            </a:pPr>
            <a:r>
              <a:rPr lang="en-US" sz="1000" dirty="0">
                <a:solidFill>
                  <a:srgbClr val="222222">
                    <a:alpha val="70000"/>
                  </a:srgbClr>
                </a:solidFill>
              </a:rPr>
              <a:t>A peep at some distant orb has power to raise and purify our thoughts like a strain of sacred music, or a noble picture.</a:t>
            </a:r>
          </a:p>
        </p:txBody>
      </p:sp>
      <p:sp>
        <p:nvSpPr>
          <p:cNvPr id="32" name="Freeform: Shape 31">
            <a:extLst>
              <a:ext uri="{FF2B5EF4-FFF2-40B4-BE49-F238E27FC236}">
                <a16:creationId xmlns:a16="http://schemas.microsoft.com/office/drawing/2014/main" id="{124B229D-77E4-4AF5-8004-7F7256771500}"/>
              </a:ext>
            </a:extLst>
          </p:cNvPr>
          <p:cNvSpPr/>
          <p:nvPr/>
        </p:nvSpPr>
        <p:spPr>
          <a:xfrm>
            <a:off x="8396106" y="2726815"/>
            <a:ext cx="2589153" cy="2907149"/>
          </a:xfrm>
          <a:custGeom>
            <a:avLst/>
            <a:gdLst>
              <a:gd name="connsiteX0" fmla="*/ 0 w 2589153"/>
              <a:gd name="connsiteY0" fmla="*/ 142012 h 2907149"/>
              <a:gd name="connsiteX1" fmla="*/ 2589153 w 2589153"/>
              <a:gd name="connsiteY1" fmla="*/ 142012 h 2907149"/>
              <a:gd name="connsiteX2" fmla="*/ 2589153 w 2589153"/>
              <a:gd name="connsiteY2" fmla="*/ 2907149 h 2907149"/>
              <a:gd name="connsiteX3" fmla="*/ 0 w 2589153"/>
              <a:gd name="connsiteY3" fmla="*/ 2907149 h 2907149"/>
              <a:gd name="connsiteX4" fmla="*/ 369152 w 2589153"/>
              <a:gd name="connsiteY4" fmla="*/ 0 h 2907149"/>
              <a:gd name="connsiteX5" fmla="*/ 496088 w 2589153"/>
              <a:gd name="connsiteY5" fmla="*/ 142009 h 2907149"/>
              <a:gd name="connsiteX6" fmla="*/ 242216 w 2589153"/>
              <a:gd name="connsiteY6" fmla="*/ 142009 h 290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153" h="2907149">
                <a:moveTo>
                  <a:pt x="0" y="142012"/>
                </a:moveTo>
                <a:lnTo>
                  <a:pt x="2589153" y="142012"/>
                </a:lnTo>
                <a:lnTo>
                  <a:pt x="2589153" y="2907149"/>
                </a:lnTo>
                <a:lnTo>
                  <a:pt x="0" y="2907149"/>
                </a:lnTo>
                <a:close/>
                <a:moveTo>
                  <a:pt x="369152" y="0"/>
                </a:moveTo>
                <a:lnTo>
                  <a:pt x="496088" y="142009"/>
                </a:lnTo>
                <a:lnTo>
                  <a:pt x="242216" y="142009"/>
                </a:lnTo>
                <a:close/>
              </a:path>
            </a:pathLst>
          </a:custGeom>
          <a:solidFill>
            <a:srgbClr val="FFFFFF"/>
          </a:solidFill>
          <a:ln>
            <a:noFill/>
          </a:ln>
          <a:effectLst>
            <a:outerShdw blurRad="762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74320" tIns="0" rIns="91440" bIns="365760" rtlCol="0" anchor="b" anchorCtr="0">
            <a:noAutofit/>
          </a:bodyPr>
          <a:lstStyle/>
          <a:p>
            <a:pPr lvl="0">
              <a:lnSpc>
                <a:spcPct val="130000"/>
              </a:lnSpc>
              <a:spcBef>
                <a:spcPts val="1000"/>
              </a:spcBef>
            </a:pPr>
            <a:r>
              <a:rPr lang="en-US" sz="1400" b="1" dirty="0">
                <a:solidFill>
                  <a:schemeClr val="accent1"/>
                </a:solidFill>
              </a:rPr>
              <a:t>Layout</a:t>
            </a:r>
          </a:p>
          <a:p>
            <a:pPr lvl="0">
              <a:lnSpc>
                <a:spcPct val="130000"/>
              </a:lnSpc>
              <a:spcBef>
                <a:spcPts val="1000"/>
              </a:spcBef>
            </a:pPr>
            <a:r>
              <a:rPr lang="en-US" sz="1000" b="1" dirty="0">
                <a:solidFill>
                  <a:srgbClr val="222222">
                    <a:alpha val="70000"/>
                  </a:srgbClr>
                </a:solidFill>
              </a:rPr>
              <a:t>A peep at some distant orb has power to raise and purify </a:t>
            </a:r>
            <a:r>
              <a:rPr lang="en-US" sz="1000" dirty="0">
                <a:solidFill>
                  <a:srgbClr val="222222">
                    <a:alpha val="70000"/>
                  </a:srgbClr>
                </a:solidFill>
              </a:rPr>
              <a:t>our thoughts like a strain of sacred music, or a noble.</a:t>
            </a:r>
          </a:p>
        </p:txBody>
      </p:sp>
      <p:sp>
        <p:nvSpPr>
          <p:cNvPr id="10" name="Shape 3643">
            <a:extLst>
              <a:ext uri="{FF2B5EF4-FFF2-40B4-BE49-F238E27FC236}">
                <a16:creationId xmlns:a16="http://schemas.microsoft.com/office/drawing/2014/main" id="{1A382A03-D0E5-49F7-AF7B-48123B50A1F0}"/>
              </a:ext>
            </a:extLst>
          </p:cNvPr>
          <p:cNvSpPr/>
          <p:nvPr/>
        </p:nvSpPr>
        <p:spPr>
          <a:xfrm>
            <a:off x="1883365" y="3345476"/>
            <a:ext cx="536912" cy="524715"/>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accent1"/>
          </a:solidFill>
          <a:ln w="12700">
            <a:miter lim="400000"/>
          </a:ln>
        </p:spPr>
        <p:txBody>
          <a:bodyPr lIns="38100" tIns="38100" rIns="38100" bIns="38100" anchor="ctr"/>
          <a:lstStyle/>
          <a:p>
            <a:endParaRPr dirty="0">
              <a:solidFill>
                <a:prstClr val="black"/>
              </a:solidFill>
            </a:endParaRPr>
          </a:p>
        </p:txBody>
      </p:sp>
      <p:sp>
        <p:nvSpPr>
          <p:cNvPr id="12" name="Shape 3620">
            <a:extLst>
              <a:ext uri="{FF2B5EF4-FFF2-40B4-BE49-F238E27FC236}">
                <a16:creationId xmlns:a16="http://schemas.microsoft.com/office/drawing/2014/main" id="{8216AE68-4B0F-4C8D-A24E-17A7EE325D45}"/>
              </a:ext>
            </a:extLst>
          </p:cNvPr>
          <p:cNvSpPr/>
          <p:nvPr/>
        </p:nvSpPr>
        <p:spPr>
          <a:xfrm>
            <a:off x="5322895" y="3335212"/>
            <a:ext cx="534980" cy="53498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1"/>
          </a:solidFill>
          <a:ln w="12700">
            <a:miter lim="400000"/>
          </a:ln>
        </p:spPr>
        <p:txBody>
          <a:bodyPr lIns="38100" tIns="38100" rIns="38100" bIns="38100" anchor="ctr"/>
          <a:lstStyle/>
          <a:p>
            <a:endParaRPr dirty="0">
              <a:solidFill>
                <a:prstClr val="black"/>
              </a:solidFill>
            </a:endParaRPr>
          </a:p>
        </p:txBody>
      </p:sp>
      <p:sp>
        <p:nvSpPr>
          <p:cNvPr id="14" name="Shape 3677">
            <a:extLst>
              <a:ext uri="{FF2B5EF4-FFF2-40B4-BE49-F238E27FC236}">
                <a16:creationId xmlns:a16="http://schemas.microsoft.com/office/drawing/2014/main" id="{B2BFE751-F689-47A7-B991-689691778CE6}"/>
              </a:ext>
            </a:extLst>
          </p:cNvPr>
          <p:cNvSpPr/>
          <p:nvPr/>
        </p:nvSpPr>
        <p:spPr>
          <a:xfrm>
            <a:off x="8689592" y="3381376"/>
            <a:ext cx="597442" cy="488816"/>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accent1"/>
          </a:solidFill>
          <a:ln w="12700">
            <a:miter lim="400000"/>
          </a:ln>
        </p:spPr>
        <p:txBody>
          <a:bodyPr lIns="38100" tIns="38100" rIns="38100" bIns="38100" anchor="ctr"/>
          <a:lstStyle/>
          <a:p>
            <a:endParaRPr dirty="0">
              <a:solidFill>
                <a:prstClr val="black"/>
              </a:solidFill>
            </a:endParaRPr>
          </a:p>
        </p:txBody>
      </p:sp>
    </p:spTree>
    <p:extLst>
      <p:ext uri="{BB962C8B-B14F-4D97-AF65-F5344CB8AC3E}">
        <p14:creationId xmlns:p14="http://schemas.microsoft.com/office/powerpoint/2010/main" val="24588438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6" presetClass="emph" presetSubtype="0" accel="50000" decel="50000" autoRev="1" fill="hold" grpId="1" nodeType="withEffect">
                                  <p:stCondLst>
                                    <p:cond delay="500"/>
                                  </p:stCondLst>
                                  <p:childTnLst>
                                    <p:animScale>
                                      <p:cBhvr>
                                        <p:cTn id="9" dur="500" fill="hold"/>
                                        <p:tgtEl>
                                          <p:spTgt spid="30"/>
                                        </p:tgtEl>
                                      </p:cBhvr>
                                      <p:by x="120000" y="120000"/>
                                    </p:animScale>
                                  </p:childTnLst>
                                </p:cTn>
                              </p:par>
                              <p:par>
                                <p:cTn id="10" presetID="22" presetClass="entr" presetSubtype="8" fill="hold" grpId="0" nodeType="withEffect">
                                  <p:stCondLst>
                                    <p:cond delay="90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par>
                                <p:cTn id="13" presetID="6" presetClass="emph" presetSubtype="0" accel="50000" decel="50000" autoRev="1" fill="hold" grpId="1" nodeType="withEffect">
                                  <p:stCondLst>
                                    <p:cond delay="900"/>
                                  </p:stCondLst>
                                  <p:childTnLst>
                                    <p:animScale>
                                      <p:cBhvr>
                                        <p:cTn id="14" dur="500" fill="hold"/>
                                        <p:tgtEl>
                                          <p:spTgt spid="31"/>
                                        </p:tgtEl>
                                      </p:cBhvr>
                                      <p:by x="120000" y="120000"/>
                                    </p:animScale>
                                  </p:childTnLst>
                                </p:cTn>
                              </p:par>
                              <p:par>
                                <p:cTn id="15" presetID="22" presetClass="entr" presetSubtype="8" fill="hold" grpId="0" nodeType="withEffect">
                                  <p:stCondLst>
                                    <p:cond delay="130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par>
                                <p:cTn id="18" presetID="6" presetClass="emph" presetSubtype="0" accel="50000" decel="50000" autoRev="1" fill="hold" grpId="1" nodeType="withEffect">
                                  <p:stCondLst>
                                    <p:cond delay="1300"/>
                                  </p:stCondLst>
                                  <p:childTnLst>
                                    <p:animScale>
                                      <p:cBhvr>
                                        <p:cTn id="19" dur="500" fill="hold"/>
                                        <p:tgtEl>
                                          <p:spTgt spid="32"/>
                                        </p:tgtEl>
                                      </p:cBhvr>
                                      <p:by x="120000" y="120000"/>
                                    </p:animScale>
                                  </p:childTnLst>
                                </p:cTn>
                              </p:par>
                              <p:par>
                                <p:cTn id="20" presetID="22" presetClass="entr" presetSubtype="8"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8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6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11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1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18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0" grpId="0" animBg="1"/>
      <p:bldP spid="30" grpId="1" animBg="1"/>
      <p:bldP spid="31" grpId="0" animBg="1"/>
      <p:bldP spid="31" grpId="1" animBg="1"/>
      <p:bldP spid="32" grpId="0" animBg="1"/>
      <p:bldP spid="32" grpId="1" animBg="1"/>
      <p:bldP spid="10" grpId="0" animBg="1"/>
      <p:bldP spid="12"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B30BB-408B-43B0-A38C-5A1F8C878BB1}"/>
              </a:ext>
            </a:extLst>
          </p:cNvPr>
          <p:cNvSpPr>
            <a:spLocks noGrp="1"/>
          </p:cNvSpPr>
          <p:nvPr>
            <p:ph type="title"/>
          </p:nvPr>
        </p:nvSpPr>
        <p:spPr/>
        <p:txBody>
          <a:bodyPr/>
          <a:lstStyle/>
          <a:p>
            <a:r>
              <a:rPr lang="en-US" dirty="0"/>
              <a:t>Our </a:t>
            </a:r>
            <a:br>
              <a:rPr lang="en-US" dirty="0"/>
            </a:br>
            <a:r>
              <a:rPr lang="en-US" dirty="0">
                <a:solidFill>
                  <a:schemeClr val="accent1"/>
                </a:solidFill>
              </a:rPr>
              <a:t>Value</a:t>
            </a:r>
          </a:p>
        </p:txBody>
      </p:sp>
      <p:sp>
        <p:nvSpPr>
          <p:cNvPr id="5" name="Shape 3620">
            <a:extLst>
              <a:ext uri="{FF2B5EF4-FFF2-40B4-BE49-F238E27FC236}">
                <a16:creationId xmlns:a16="http://schemas.microsoft.com/office/drawing/2014/main" id="{B9778FA7-A5AA-4E7A-B77D-C70101271C05}"/>
              </a:ext>
            </a:extLst>
          </p:cNvPr>
          <p:cNvSpPr/>
          <p:nvPr/>
        </p:nvSpPr>
        <p:spPr>
          <a:xfrm>
            <a:off x="5082029" y="2594851"/>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dirty="0">
              <a:solidFill>
                <a:prstClr val="black"/>
              </a:solidFill>
            </a:endParaRPr>
          </a:p>
        </p:txBody>
      </p:sp>
      <p:sp>
        <p:nvSpPr>
          <p:cNvPr id="11" name="Shape 3624">
            <a:extLst>
              <a:ext uri="{FF2B5EF4-FFF2-40B4-BE49-F238E27FC236}">
                <a16:creationId xmlns:a16="http://schemas.microsoft.com/office/drawing/2014/main" id="{B2F2A108-4D2C-4C91-A478-B6378097ECC8}"/>
              </a:ext>
            </a:extLst>
          </p:cNvPr>
          <p:cNvSpPr/>
          <p:nvPr/>
        </p:nvSpPr>
        <p:spPr>
          <a:xfrm>
            <a:off x="5082029" y="4672305"/>
            <a:ext cx="366272" cy="366272"/>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5" name="Shape 3643">
            <a:extLst>
              <a:ext uri="{FF2B5EF4-FFF2-40B4-BE49-F238E27FC236}">
                <a16:creationId xmlns:a16="http://schemas.microsoft.com/office/drawing/2014/main" id="{2D49FD1D-26D2-4C4A-8C9D-A0FD91AE8A92}"/>
              </a:ext>
            </a:extLst>
          </p:cNvPr>
          <p:cNvSpPr/>
          <p:nvPr/>
        </p:nvSpPr>
        <p:spPr>
          <a:xfrm>
            <a:off x="2028824" y="2599984"/>
            <a:ext cx="451877" cy="44161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9" name="Shape 3677">
            <a:extLst>
              <a:ext uri="{FF2B5EF4-FFF2-40B4-BE49-F238E27FC236}">
                <a16:creationId xmlns:a16="http://schemas.microsoft.com/office/drawing/2014/main" id="{F140DAD5-1EEB-4759-BE33-9638DBAB087F}"/>
              </a:ext>
            </a:extLst>
          </p:cNvPr>
          <p:cNvSpPr/>
          <p:nvPr/>
        </p:nvSpPr>
        <p:spPr>
          <a:xfrm>
            <a:off x="2057087" y="4667762"/>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dirty="0">
              <a:solidFill>
                <a:prstClr val="black"/>
              </a:solidFill>
            </a:endParaRPr>
          </a:p>
        </p:txBody>
      </p:sp>
      <p:sp>
        <p:nvSpPr>
          <p:cNvPr id="34" name="TextBox 33">
            <a:extLst>
              <a:ext uri="{FF2B5EF4-FFF2-40B4-BE49-F238E27FC236}">
                <a16:creationId xmlns:a16="http://schemas.microsoft.com/office/drawing/2014/main" id="{6A2272C4-54DD-4825-84F8-6E52B1F8FA87}"/>
              </a:ext>
            </a:extLst>
          </p:cNvPr>
          <p:cNvSpPr txBox="1"/>
          <p:nvPr/>
        </p:nvSpPr>
        <p:spPr>
          <a:xfrm>
            <a:off x="2027238" y="3183956"/>
            <a:ext cx="2516187" cy="1064257"/>
          </a:xfrm>
          <a:prstGeom prst="rect">
            <a:avLst/>
          </a:prstGeom>
          <a:noFill/>
        </p:spPr>
        <p:txBody>
          <a:bodyPr wrap="square" lIns="0" tIns="36000" rIns="216000" bIns="36000" rtlCol="0">
            <a:spAutoFit/>
          </a:bodyPr>
          <a:lstStyle/>
          <a:p>
            <a:pPr>
              <a:lnSpc>
                <a:spcPct val="130000"/>
              </a:lnSpc>
              <a:spcBef>
                <a:spcPts val="1000"/>
              </a:spcBef>
            </a:pPr>
            <a:r>
              <a:rPr lang="en-US" sz="1400" b="1" dirty="0"/>
              <a:t>Creation</a:t>
            </a:r>
          </a:p>
          <a:p>
            <a:pPr>
              <a:lnSpc>
                <a:spcPct val="130000"/>
              </a:lnSpc>
              <a:spcBef>
                <a:spcPts val="1000"/>
              </a:spcBef>
            </a:pPr>
            <a:r>
              <a:rPr lang="en-US" sz="1000" dirty="0"/>
              <a:t>A peep at some distant orb has power to raise and purify our thoughts like a strain of sacred.</a:t>
            </a:r>
          </a:p>
        </p:txBody>
      </p:sp>
      <p:sp>
        <p:nvSpPr>
          <p:cNvPr id="35" name="TextBox 34">
            <a:extLst>
              <a:ext uri="{FF2B5EF4-FFF2-40B4-BE49-F238E27FC236}">
                <a16:creationId xmlns:a16="http://schemas.microsoft.com/office/drawing/2014/main" id="{C7DF7580-148A-4447-B408-D360A5F6D6AF}"/>
              </a:ext>
            </a:extLst>
          </p:cNvPr>
          <p:cNvSpPr txBox="1"/>
          <p:nvPr/>
        </p:nvSpPr>
        <p:spPr>
          <a:xfrm>
            <a:off x="5076030" y="3183956"/>
            <a:ext cx="2591595" cy="1064257"/>
          </a:xfrm>
          <a:prstGeom prst="rect">
            <a:avLst/>
          </a:prstGeom>
          <a:noFill/>
        </p:spPr>
        <p:txBody>
          <a:bodyPr wrap="square" lIns="0" tIns="36000" rIns="216000" bIns="36000" rtlCol="0">
            <a:spAutoFit/>
          </a:bodyPr>
          <a:lstStyle/>
          <a:p>
            <a:pPr>
              <a:lnSpc>
                <a:spcPct val="130000"/>
              </a:lnSpc>
              <a:spcBef>
                <a:spcPts val="1000"/>
              </a:spcBef>
            </a:pPr>
            <a:r>
              <a:rPr lang="en-US" sz="1400" b="1" dirty="0"/>
              <a:t>Web Design</a:t>
            </a:r>
          </a:p>
          <a:p>
            <a:pPr>
              <a:lnSpc>
                <a:spcPct val="130000"/>
              </a:lnSpc>
              <a:spcBef>
                <a:spcPts val="1000"/>
              </a:spcBef>
            </a:pPr>
            <a:r>
              <a:rPr lang="en-US" sz="1000" dirty="0"/>
              <a:t>A peep at some distant orb has power to raise and purify our thoughts like a strain of sacred music.</a:t>
            </a:r>
          </a:p>
        </p:txBody>
      </p:sp>
      <p:sp>
        <p:nvSpPr>
          <p:cNvPr id="36" name="TextBox 35">
            <a:extLst>
              <a:ext uri="{FF2B5EF4-FFF2-40B4-BE49-F238E27FC236}">
                <a16:creationId xmlns:a16="http://schemas.microsoft.com/office/drawing/2014/main" id="{EEB35B3D-3D93-4DFA-8650-4FA33781E10D}"/>
              </a:ext>
            </a:extLst>
          </p:cNvPr>
          <p:cNvSpPr txBox="1"/>
          <p:nvPr/>
        </p:nvSpPr>
        <p:spPr>
          <a:xfrm>
            <a:off x="2027238" y="5179839"/>
            <a:ext cx="2516185" cy="1064257"/>
          </a:xfrm>
          <a:prstGeom prst="rect">
            <a:avLst/>
          </a:prstGeom>
          <a:noFill/>
        </p:spPr>
        <p:txBody>
          <a:bodyPr wrap="square" lIns="0" tIns="36000" rIns="216000" bIns="36000" rtlCol="0">
            <a:spAutoFit/>
          </a:bodyPr>
          <a:lstStyle/>
          <a:p>
            <a:pPr>
              <a:lnSpc>
                <a:spcPct val="130000"/>
              </a:lnSpc>
              <a:spcBef>
                <a:spcPts val="1000"/>
              </a:spcBef>
            </a:pPr>
            <a:r>
              <a:rPr lang="en-US" sz="1400" b="1" dirty="0"/>
              <a:t>Supporting</a:t>
            </a:r>
          </a:p>
          <a:p>
            <a:pPr>
              <a:lnSpc>
                <a:spcPct val="130000"/>
              </a:lnSpc>
              <a:spcBef>
                <a:spcPts val="1000"/>
              </a:spcBef>
            </a:pPr>
            <a:r>
              <a:rPr lang="en-US" sz="1000" dirty="0"/>
              <a:t>A peep at some distant orb has power to raise and purify our thoughts like a strain.</a:t>
            </a:r>
          </a:p>
        </p:txBody>
      </p:sp>
      <p:sp>
        <p:nvSpPr>
          <p:cNvPr id="37" name="TextBox 36">
            <a:extLst>
              <a:ext uri="{FF2B5EF4-FFF2-40B4-BE49-F238E27FC236}">
                <a16:creationId xmlns:a16="http://schemas.microsoft.com/office/drawing/2014/main" id="{A1F3BC4F-977B-48CB-A95D-D604039A0A06}"/>
              </a:ext>
            </a:extLst>
          </p:cNvPr>
          <p:cNvSpPr txBox="1"/>
          <p:nvPr/>
        </p:nvSpPr>
        <p:spPr>
          <a:xfrm>
            <a:off x="5076030" y="5179839"/>
            <a:ext cx="2516187" cy="864202"/>
          </a:xfrm>
          <a:prstGeom prst="rect">
            <a:avLst/>
          </a:prstGeom>
          <a:noFill/>
        </p:spPr>
        <p:txBody>
          <a:bodyPr wrap="square" lIns="0" tIns="36000" rIns="216000" bIns="36000" rtlCol="0">
            <a:spAutoFit/>
          </a:bodyPr>
          <a:lstStyle/>
          <a:p>
            <a:pPr>
              <a:lnSpc>
                <a:spcPct val="130000"/>
              </a:lnSpc>
              <a:spcBef>
                <a:spcPts val="1000"/>
              </a:spcBef>
            </a:pPr>
            <a:r>
              <a:rPr lang="en-US" sz="1400" b="1" dirty="0"/>
              <a:t>Maintenance</a:t>
            </a:r>
          </a:p>
          <a:p>
            <a:pPr>
              <a:lnSpc>
                <a:spcPct val="130000"/>
              </a:lnSpc>
              <a:spcBef>
                <a:spcPts val="1000"/>
              </a:spcBef>
            </a:pPr>
            <a:r>
              <a:rPr lang="en-US" sz="1000" dirty="0"/>
              <a:t>A peep at some distant orb has power to raise and purify our thoughts.</a:t>
            </a:r>
          </a:p>
        </p:txBody>
      </p:sp>
      <p:sp>
        <p:nvSpPr>
          <p:cNvPr id="4" name="Picture Placeholder 3">
            <a:extLst>
              <a:ext uri="{FF2B5EF4-FFF2-40B4-BE49-F238E27FC236}">
                <a16:creationId xmlns:a16="http://schemas.microsoft.com/office/drawing/2014/main" id="{F93B6C04-6AFF-482B-B7CE-B32405DB7D66}"/>
              </a:ext>
            </a:extLst>
          </p:cNvPr>
          <p:cNvSpPr>
            <a:spLocks noGrp="1"/>
          </p:cNvSpPr>
          <p:nvPr>
            <p:ph type="pic" sz="quarter" idx="13"/>
          </p:nvPr>
        </p:nvSpPr>
        <p:spPr/>
      </p:sp>
    </p:spTree>
    <p:extLst>
      <p:ext uri="{BB962C8B-B14F-4D97-AF65-F5344CB8AC3E}">
        <p14:creationId xmlns:p14="http://schemas.microsoft.com/office/powerpoint/2010/main" val="71234223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100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14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ppt_x"/>
                                          </p:val>
                                        </p:tav>
                                        <p:tav tm="100000">
                                          <p:val>
                                            <p:strVal val="#ppt_x"/>
                                          </p:val>
                                        </p:tav>
                                      </p:tavLst>
                                    </p:anim>
                                    <p:anim calcmode="lin" valueType="num">
                                      <p:cBhvr additive="base">
                                        <p:cTn id="12" dur="10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19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ppt_x"/>
                                          </p:val>
                                        </p:tav>
                                        <p:tav tm="100000">
                                          <p:val>
                                            <p:strVal val="#ppt_x"/>
                                          </p:val>
                                        </p:tav>
                                      </p:tavLst>
                                    </p:anim>
                                    <p:anim calcmode="lin" valueType="num">
                                      <p:cBhvr additive="base">
                                        <p:cTn id="16" dur="1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230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1000" fill="hold"/>
                                        <p:tgtEl>
                                          <p:spTgt spid="37"/>
                                        </p:tgtEl>
                                        <p:attrNameLst>
                                          <p:attrName>ppt_x</p:attrName>
                                        </p:attrNameLst>
                                      </p:cBhvr>
                                      <p:tavLst>
                                        <p:tav tm="0">
                                          <p:val>
                                            <p:strVal val="#ppt_x"/>
                                          </p:val>
                                        </p:tav>
                                        <p:tav tm="100000">
                                          <p:val>
                                            <p:strVal val="#ppt_x"/>
                                          </p:val>
                                        </p:tav>
                                      </p:tavLst>
                                    </p:anim>
                                    <p:anim calcmode="lin" valueType="num">
                                      <p:cBhvr additive="base">
                                        <p:cTn id="20" dur="1000" fill="hold"/>
                                        <p:tgtEl>
                                          <p:spTgt spid="37"/>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3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180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22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28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5" grpId="0" animBg="1"/>
      <p:bldP spid="19" grpId="0" animBg="1"/>
      <p:bldP spid="34" grpId="0"/>
      <p:bldP spid="35" grpId="0"/>
      <p:bldP spid="36" grpId="0"/>
      <p:bldP spid="3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A5C5830-C13C-4B9B-BCC7-BA764478B71E}"/>
              </a:ext>
            </a:extLst>
          </p:cNvPr>
          <p:cNvSpPr>
            <a:spLocks noGrp="1"/>
          </p:cNvSpPr>
          <p:nvPr>
            <p:ph type="pic" sz="quarter" idx="14"/>
          </p:nvPr>
        </p:nvSpPr>
        <p:spPr/>
      </p:sp>
      <p:sp>
        <p:nvSpPr>
          <p:cNvPr id="3" name="Picture Placeholder 2">
            <a:extLst>
              <a:ext uri="{FF2B5EF4-FFF2-40B4-BE49-F238E27FC236}">
                <a16:creationId xmlns:a16="http://schemas.microsoft.com/office/drawing/2014/main" id="{75178549-667A-408B-A70C-520FE5CC3D51}"/>
              </a:ext>
            </a:extLst>
          </p:cNvPr>
          <p:cNvSpPr>
            <a:spLocks noGrp="1"/>
          </p:cNvSpPr>
          <p:nvPr>
            <p:ph type="pic" sz="quarter" idx="13"/>
          </p:nvPr>
        </p:nvSpPr>
        <p:spPr/>
      </p:sp>
      <p:sp>
        <p:nvSpPr>
          <p:cNvPr id="26" name="Title 25">
            <a:extLst>
              <a:ext uri="{FF2B5EF4-FFF2-40B4-BE49-F238E27FC236}">
                <a16:creationId xmlns:a16="http://schemas.microsoft.com/office/drawing/2014/main" id="{ACBCCD15-7469-473B-AAE2-BEB4C0C4E004}"/>
              </a:ext>
            </a:extLst>
          </p:cNvPr>
          <p:cNvSpPr>
            <a:spLocks noGrp="1"/>
          </p:cNvSpPr>
          <p:nvPr>
            <p:ph type="title"/>
          </p:nvPr>
        </p:nvSpPr>
        <p:spPr/>
        <p:txBody>
          <a:bodyPr/>
          <a:lstStyle/>
          <a:p>
            <a:r>
              <a:rPr lang="en-US" dirty="0"/>
              <a:t>Annual Meeting </a:t>
            </a:r>
            <a:r>
              <a:rPr lang="en-US" dirty="0">
                <a:solidFill>
                  <a:schemeClr val="accent1"/>
                </a:solidFill>
              </a:rPr>
              <a:t>2019</a:t>
            </a:r>
          </a:p>
        </p:txBody>
      </p:sp>
      <p:sp>
        <p:nvSpPr>
          <p:cNvPr id="21" name="Rectangle 20">
            <a:extLst>
              <a:ext uri="{FF2B5EF4-FFF2-40B4-BE49-F238E27FC236}">
                <a16:creationId xmlns:a16="http://schemas.microsoft.com/office/drawing/2014/main" id="{6CC8439B-AB33-4676-83AC-215BDA9522FA}"/>
              </a:ext>
            </a:extLst>
          </p:cNvPr>
          <p:cNvSpPr/>
          <p:nvPr/>
        </p:nvSpPr>
        <p:spPr>
          <a:xfrm rot="5400000">
            <a:off x="2655633" y="2288015"/>
            <a:ext cx="1025180" cy="2281970"/>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22" name="Freeform 35">
            <a:extLst>
              <a:ext uri="{FF2B5EF4-FFF2-40B4-BE49-F238E27FC236}">
                <a16:creationId xmlns:a16="http://schemas.microsoft.com/office/drawing/2014/main" id="{FB3440B8-ACEC-417C-A051-F7B41D00CFDF}"/>
              </a:ext>
            </a:extLst>
          </p:cNvPr>
          <p:cNvSpPr>
            <a:spLocks/>
          </p:cNvSpPr>
          <p:nvPr/>
        </p:nvSpPr>
        <p:spPr bwMode="auto">
          <a:xfrm>
            <a:off x="3614420" y="3314147"/>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3A1DBA8F-0A06-B54F-AF22-232B18B36E5F}"/>
              </a:ext>
            </a:extLst>
          </p:cNvPr>
          <p:cNvSpPr txBox="1"/>
          <p:nvPr/>
        </p:nvSpPr>
        <p:spPr>
          <a:xfrm>
            <a:off x="7101839" y="3320172"/>
            <a:ext cx="4079681" cy="1809589"/>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Tree>
    <p:extLst>
      <p:ext uri="{BB962C8B-B14F-4D97-AF65-F5344CB8AC3E}">
        <p14:creationId xmlns:p14="http://schemas.microsoft.com/office/powerpoint/2010/main" val="35481697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70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par>
                                <p:cTn id="8" presetID="6" presetClass="emph" presetSubtype="0" accel="50000" decel="50000" autoRev="1" fill="hold" grpId="1" nodeType="withEffect">
                                  <p:stCondLst>
                                    <p:cond delay="700"/>
                                  </p:stCondLst>
                                  <p:childTnLst>
                                    <p:animScale>
                                      <p:cBhvr>
                                        <p:cTn id="9" dur="500" fill="hold"/>
                                        <p:tgtEl>
                                          <p:spTgt spid="21"/>
                                        </p:tgtEl>
                                      </p:cBhvr>
                                      <p:by x="105000" y="105000"/>
                                    </p:animScale>
                                  </p:childTnLst>
                                </p:cTn>
                              </p:par>
                              <p:par>
                                <p:cTn id="10" presetID="22" presetClass="entr" presetSubtype="8" fill="hold" grpId="0" nodeType="withEffect">
                                  <p:stCondLst>
                                    <p:cond delay="150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par>
                                <p:cTn id="13" presetID="6" presetClass="emph" presetSubtype="0" accel="50000" decel="50000" autoRev="1" fill="hold" grpId="1" nodeType="withEffect">
                                  <p:stCondLst>
                                    <p:cond delay="1500"/>
                                  </p:stCondLst>
                                  <p:childTnLst>
                                    <p:animScale>
                                      <p:cBhvr>
                                        <p:cTn id="14" dur="500" fill="hold"/>
                                        <p:tgtEl>
                                          <p:spTgt spid="22"/>
                                        </p:tgtEl>
                                      </p:cBhvr>
                                      <p:by x="120000" y="120000"/>
                                    </p:animScale>
                                  </p:childTnLst>
                                </p:cTn>
                              </p:par>
                              <p:par>
                                <p:cTn id="15" presetID="2" presetClass="entr" presetSubtype="4" decel="5000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1000" fill="hold"/>
                                        <p:tgtEl>
                                          <p:spTgt spid="8"/>
                                        </p:tgtEl>
                                        <p:attrNameLst>
                                          <p:attrName>ppt_x</p:attrName>
                                        </p:attrNameLst>
                                      </p:cBhvr>
                                      <p:tavLst>
                                        <p:tav tm="0">
                                          <p:val>
                                            <p:strVal val="#ppt_x"/>
                                          </p:val>
                                        </p:tav>
                                        <p:tav tm="100000">
                                          <p:val>
                                            <p:strVal val="#ppt_x"/>
                                          </p:val>
                                        </p:tav>
                                      </p:tavLst>
                                    </p:anim>
                                    <p:anim calcmode="lin" valueType="num">
                                      <p:cBhvr additive="base">
                                        <p:cTn id="1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DABD38-0E34-4494-AC2E-4EB29F4100FE}"/>
              </a:ext>
            </a:extLst>
          </p:cNvPr>
          <p:cNvSpPr>
            <a:spLocks noGrp="1"/>
          </p:cNvSpPr>
          <p:nvPr>
            <p:ph type="pic" sz="quarter" idx="12"/>
          </p:nvPr>
        </p:nvSpPr>
        <p:spPr/>
      </p:sp>
      <p:sp>
        <p:nvSpPr>
          <p:cNvPr id="6" name="Title 5"/>
          <p:cNvSpPr>
            <a:spLocks noGrp="1"/>
          </p:cNvSpPr>
          <p:nvPr>
            <p:ph type="title"/>
          </p:nvPr>
        </p:nvSpPr>
        <p:spPr/>
        <p:txBody>
          <a:bodyPr/>
          <a:lstStyle/>
          <a:p>
            <a:r>
              <a:rPr lang="en-US" dirty="0"/>
              <a:t>Our </a:t>
            </a:r>
            <a:r>
              <a:rPr lang="en-US" dirty="0">
                <a:solidFill>
                  <a:schemeClr val="accent1"/>
                </a:solidFill>
              </a:rPr>
              <a:t>Mission</a:t>
            </a:r>
            <a:br>
              <a:rPr lang="en-US" dirty="0"/>
            </a:br>
            <a:r>
              <a:rPr lang="en-US" dirty="0"/>
              <a:t>About Us</a:t>
            </a:r>
          </a:p>
        </p:txBody>
      </p:sp>
      <p:grpSp>
        <p:nvGrpSpPr>
          <p:cNvPr id="18" name="Group 17"/>
          <p:cNvGrpSpPr/>
          <p:nvPr/>
        </p:nvGrpSpPr>
        <p:grpSpPr>
          <a:xfrm>
            <a:off x="7924794" y="1125538"/>
            <a:ext cx="3248031" cy="1576021"/>
            <a:chOff x="3948325" y="3078276"/>
            <a:chExt cx="3248031" cy="1576021"/>
          </a:xfrm>
        </p:grpSpPr>
        <p:sp>
          <p:nvSpPr>
            <p:cNvPr id="16" name="Rectangle 15"/>
            <p:cNvSpPr/>
            <p:nvPr/>
          </p:nvSpPr>
          <p:spPr>
            <a:xfrm>
              <a:off x="3948325" y="3078276"/>
              <a:ext cx="3248031" cy="1576021"/>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8000" tIns="252000" rIns="252000" rtlCol="0" anchor="t"/>
            <a:lstStyle/>
            <a:p>
              <a:pPr>
                <a:spcBef>
                  <a:spcPts val="1000"/>
                </a:spcBef>
              </a:pPr>
              <a:r>
                <a:rPr lang="en-US" sz="1400" b="1" dirty="0">
                  <a:solidFill>
                    <a:schemeClr val="tx1"/>
                  </a:solidFill>
                </a:rPr>
                <a:t>Our Mission Title</a:t>
              </a:r>
            </a:p>
            <a:p>
              <a:pPr>
                <a:lnSpc>
                  <a:spcPct val="130000"/>
                </a:lnSpc>
                <a:spcBef>
                  <a:spcPts val="1000"/>
                </a:spcBef>
                <a:buClr>
                  <a:schemeClr val="accent1"/>
                </a:buClr>
              </a:pPr>
              <a:r>
                <a:rPr lang="en-US" sz="1000" dirty="0">
                  <a:solidFill>
                    <a:schemeClr val="tx1">
                      <a:alpha val="70000"/>
                    </a:schemeClr>
                  </a:solidFill>
                </a:rPr>
                <a:t>like a strain of sacred music, or a noble picture, or a passage from.</a:t>
              </a:r>
            </a:p>
            <a:p>
              <a:pPr>
                <a:lnSpc>
                  <a:spcPct val="130000"/>
                </a:lnSpc>
                <a:spcBef>
                  <a:spcPts val="1000"/>
                </a:spcBef>
                <a:buClr>
                  <a:schemeClr val="accent1"/>
                </a:buClr>
              </a:pPr>
              <a:r>
                <a:rPr lang="en-US" sz="1000" i="1" dirty="0">
                  <a:solidFill>
                    <a:schemeClr val="tx1">
                      <a:alpha val="50000"/>
                    </a:schemeClr>
                  </a:solidFill>
                  <a:ea typeface="Roboto Light" charset="0"/>
                  <a:cs typeface="Roboto Light" charset="0"/>
                </a:rPr>
                <a:t>Reuters. </a:t>
              </a:r>
              <a:r>
                <a:rPr lang="en-US" sz="1000" i="1" dirty="0" err="1">
                  <a:solidFill>
                    <a:schemeClr val="tx1">
                      <a:alpha val="50000"/>
                    </a:schemeClr>
                  </a:solidFill>
                  <a:ea typeface="Roboto Light" charset="0"/>
                  <a:cs typeface="Roboto Light" charset="0"/>
                </a:rPr>
                <a:t>SevenBox</a:t>
              </a:r>
              <a:r>
                <a:rPr lang="en-US" sz="1000" i="1" dirty="0">
                  <a:solidFill>
                    <a:schemeClr val="tx1">
                      <a:alpha val="50000"/>
                    </a:schemeClr>
                  </a:solidFill>
                  <a:ea typeface="Roboto Light" charset="0"/>
                  <a:cs typeface="Roboto Light" charset="0"/>
                </a:rPr>
                <a:t> Press +1 more</a:t>
              </a:r>
              <a:r>
                <a:rPr lang="en-US" sz="1000" i="1" dirty="0">
                  <a:solidFill>
                    <a:schemeClr val="tx1">
                      <a:alpha val="50000"/>
                    </a:schemeClr>
                  </a:solidFill>
                </a:rPr>
                <a:t> </a:t>
              </a:r>
            </a:p>
          </p:txBody>
        </p:sp>
        <p:sp>
          <p:nvSpPr>
            <p:cNvPr id="17" name="Oval 16"/>
            <p:cNvSpPr/>
            <p:nvPr/>
          </p:nvSpPr>
          <p:spPr>
            <a:xfrm>
              <a:off x="4149971" y="3301220"/>
              <a:ext cx="309489" cy="309489"/>
            </a:xfrm>
            <a:prstGeom prst="ellipse">
              <a:avLst/>
            </a:prstGeom>
            <a:solidFill>
              <a:schemeClr val="bg1">
                <a:lumMod val="75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1000" b="1" dirty="0">
                  <a:solidFill>
                    <a:schemeClr val="bg2"/>
                  </a:solidFill>
                  <a:latin typeface="+mj-lt"/>
                </a:rPr>
                <a:t>1</a:t>
              </a:r>
            </a:p>
          </p:txBody>
        </p:sp>
      </p:grpSp>
      <p:grpSp>
        <p:nvGrpSpPr>
          <p:cNvPr id="22" name="Group 21"/>
          <p:cNvGrpSpPr/>
          <p:nvPr/>
        </p:nvGrpSpPr>
        <p:grpSpPr>
          <a:xfrm>
            <a:off x="7924794" y="4697779"/>
            <a:ext cx="3248031" cy="1576021"/>
            <a:chOff x="3948325" y="3078276"/>
            <a:chExt cx="3248031" cy="1576021"/>
          </a:xfrm>
        </p:grpSpPr>
        <p:sp>
          <p:nvSpPr>
            <p:cNvPr id="23" name="Rectangle 22"/>
            <p:cNvSpPr/>
            <p:nvPr/>
          </p:nvSpPr>
          <p:spPr>
            <a:xfrm>
              <a:off x="3948325" y="3078276"/>
              <a:ext cx="3248031" cy="1576021"/>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8000" tIns="252000" rIns="252000" rtlCol="0" anchor="t"/>
            <a:lstStyle/>
            <a:p>
              <a:pPr>
                <a:spcBef>
                  <a:spcPts val="1000"/>
                </a:spcBef>
              </a:pPr>
              <a:r>
                <a:rPr lang="en-US" sz="1400" b="1" dirty="0">
                  <a:solidFill>
                    <a:schemeClr val="tx1"/>
                  </a:solidFill>
                </a:rPr>
                <a:t>Our Mission Title</a:t>
              </a:r>
            </a:p>
            <a:p>
              <a:pPr>
                <a:lnSpc>
                  <a:spcPct val="130000"/>
                </a:lnSpc>
                <a:spcBef>
                  <a:spcPts val="1000"/>
                </a:spcBef>
                <a:buClr>
                  <a:schemeClr val="accent1"/>
                </a:buClr>
              </a:pPr>
              <a:r>
                <a:rPr lang="en-US" sz="1000" dirty="0">
                  <a:solidFill>
                    <a:schemeClr val="tx1">
                      <a:alpha val="70000"/>
                    </a:schemeClr>
                  </a:solidFill>
                </a:rPr>
                <a:t>like a strain of sacred music, or a noble picture, or a passage from.</a:t>
              </a:r>
            </a:p>
            <a:p>
              <a:pPr>
                <a:lnSpc>
                  <a:spcPct val="130000"/>
                </a:lnSpc>
                <a:spcBef>
                  <a:spcPts val="1000"/>
                </a:spcBef>
                <a:buClr>
                  <a:schemeClr val="accent1"/>
                </a:buClr>
              </a:pPr>
              <a:r>
                <a:rPr lang="en-US" sz="1000" i="1" dirty="0">
                  <a:solidFill>
                    <a:schemeClr val="tx1">
                      <a:alpha val="50000"/>
                    </a:schemeClr>
                  </a:solidFill>
                  <a:ea typeface="Roboto Light" charset="0"/>
                  <a:cs typeface="Roboto Light" charset="0"/>
                </a:rPr>
                <a:t>Reuters. </a:t>
              </a:r>
              <a:r>
                <a:rPr lang="en-US" sz="1000" i="1" dirty="0" err="1">
                  <a:solidFill>
                    <a:schemeClr val="tx1">
                      <a:alpha val="50000"/>
                    </a:schemeClr>
                  </a:solidFill>
                  <a:ea typeface="Roboto Light" charset="0"/>
                  <a:cs typeface="Roboto Light" charset="0"/>
                </a:rPr>
                <a:t>SevenBox</a:t>
              </a:r>
              <a:r>
                <a:rPr lang="en-US" sz="1000" i="1" dirty="0">
                  <a:solidFill>
                    <a:schemeClr val="tx1">
                      <a:alpha val="50000"/>
                    </a:schemeClr>
                  </a:solidFill>
                  <a:ea typeface="Roboto Light" charset="0"/>
                  <a:cs typeface="Roboto Light" charset="0"/>
                </a:rPr>
                <a:t> Press +1 more</a:t>
              </a:r>
              <a:r>
                <a:rPr lang="en-US" sz="1000" i="1" dirty="0">
                  <a:solidFill>
                    <a:schemeClr val="tx1">
                      <a:alpha val="50000"/>
                    </a:schemeClr>
                  </a:solidFill>
                </a:rPr>
                <a:t> </a:t>
              </a:r>
            </a:p>
          </p:txBody>
        </p:sp>
        <p:sp>
          <p:nvSpPr>
            <p:cNvPr id="24" name="Oval 23"/>
            <p:cNvSpPr/>
            <p:nvPr/>
          </p:nvSpPr>
          <p:spPr>
            <a:xfrm>
              <a:off x="4149971" y="3301220"/>
              <a:ext cx="309489" cy="309489"/>
            </a:xfrm>
            <a:prstGeom prst="ellipse">
              <a:avLst/>
            </a:prstGeom>
            <a:solidFill>
              <a:schemeClr val="bg1">
                <a:lumMod val="75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1000" b="1" dirty="0">
                  <a:solidFill>
                    <a:schemeClr val="bg2"/>
                  </a:solidFill>
                  <a:latin typeface="+mj-lt"/>
                </a:rPr>
                <a:t>3</a:t>
              </a:r>
            </a:p>
          </p:txBody>
        </p:sp>
      </p:grpSp>
      <p:sp>
        <p:nvSpPr>
          <p:cNvPr id="30" name="TextBox 29">
            <a:extLst>
              <a:ext uri="{FF2B5EF4-FFF2-40B4-BE49-F238E27FC236}">
                <a16:creationId xmlns:a16="http://schemas.microsoft.com/office/drawing/2014/main" id="{3A1DBA8F-0A06-B54F-AF22-232B18B36E5F}"/>
              </a:ext>
            </a:extLst>
          </p:cNvPr>
          <p:cNvSpPr txBox="1"/>
          <p:nvPr/>
        </p:nvSpPr>
        <p:spPr>
          <a:xfrm>
            <a:off x="2028824" y="3320172"/>
            <a:ext cx="3110573" cy="2409753"/>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pSp>
        <p:nvGrpSpPr>
          <p:cNvPr id="34" name="Group 33"/>
          <p:cNvGrpSpPr/>
          <p:nvPr/>
        </p:nvGrpSpPr>
        <p:grpSpPr>
          <a:xfrm>
            <a:off x="7924794" y="2911659"/>
            <a:ext cx="3249393" cy="1576021"/>
            <a:chOff x="7924794" y="2911659"/>
            <a:chExt cx="3249393" cy="1576021"/>
          </a:xfrm>
        </p:grpSpPr>
        <p:sp>
          <p:nvSpPr>
            <p:cNvPr id="20" name="Rectangle 19"/>
            <p:cNvSpPr/>
            <p:nvPr/>
          </p:nvSpPr>
          <p:spPr>
            <a:xfrm>
              <a:off x="7924794" y="2911659"/>
              <a:ext cx="3248031" cy="1576021"/>
            </a:xfrm>
            <a:prstGeom prst="rect">
              <a:avLst/>
            </a:prstGeom>
            <a:solidFill>
              <a:schemeClr val="bg2"/>
            </a:solidFill>
            <a:ln>
              <a:noFill/>
            </a:ln>
            <a:effectLst>
              <a:outerShdw blurRad="762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8000" tIns="252000" rIns="252000" rtlCol="0" anchor="t"/>
            <a:lstStyle/>
            <a:p>
              <a:pPr>
                <a:spcBef>
                  <a:spcPts val="1000"/>
                </a:spcBef>
              </a:pPr>
              <a:r>
                <a:rPr lang="en-US" sz="1400" b="1" dirty="0">
                  <a:solidFill>
                    <a:schemeClr val="tx1"/>
                  </a:solidFill>
                </a:rPr>
                <a:t>Our Mission Title</a:t>
              </a:r>
            </a:p>
            <a:p>
              <a:pPr>
                <a:lnSpc>
                  <a:spcPct val="130000"/>
                </a:lnSpc>
                <a:spcBef>
                  <a:spcPts val="1000"/>
                </a:spcBef>
                <a:buClr>
                  <a:schemeClr val="accent1"/>
                </a:buClr>
              </a:pPr>
              <a:r>
                <a:rPr lang="en-US" sz="1000" dirty="0">
                  <a:solidFill>
                    <a:schemeClr val="tx1">
                      <a:alpha val="70000"/>
                    </a:schemeClr>
                  </a:solidFill>
                </a:rPr>
                <a:t>like a strain of sacred music, or a noble picture, or a passage from.</a:t>
              </a:r>
            </a:p>
            <a:p>
              <a:pPr>
                <a:lnSpc>
                  <a:spcPct val="130000"/>
                </a:lnSpc>
                <a:spcBef>
                  <a:spcPts val="1000"/>
                </a:spcBef>
                <a:buClr>
                  <a:schemeClr val="accent1"/>
                </a:buClr>
              </a:pPr>
              <a:r>
                <a:rPr lang="en-US" sz="1000" i="1" dirty="0">
                  <a:solidFill>
                    <a:schemeClr val="tx1">
                      <a:alpha val="50000"/>
                    </a:schemeClr>
                  </a:solidFill>
                  <a:ea typeface="Roboto Light" charset="0"/>
                  <a:cs typeface="Roboto Light" charset="0"/>
                </a:rPr>
                <a:t>Reuters. </a:t>
              </a:r>
              <a:r>
                <a:rPr lang="en-US" sz="1000" i="1" dirty="0" err="1">
                  <a:solidFill>
                    <a:schemeClr val="tx1">
                      <a:alpha val="50000"/>
                    </a:schemeClr>
                  </a:solidFill>
                  <a:ea typeface="Roboto Light" charset="0"/>
                  <a:cs typeface="Roboto Light" charset="0"/>
                </a:rPr>
                <a:t>SevenBox</a:t>
              </a:r>
              <a:r>
                <a:rPr lang="en-US" sz="1000" i="1" dirty="0">
                  <a:solidFill>
                    <a:schemeClr val="tx1">
                      <a:alpha val="50000"/>
                    </a:schemeClr>
                  </a:solidFill>
                  <a:ea typeface="Roboto Light" charset="0"/>
                  <a:cs typeface="Roboto Light" charset="0"/>
                </a:rPr>
                <a:t> Press +1 more</a:t>
              </a:r>
              <a:r>
                <a:rPr lang="en-US" sz="1000" i="1" dirty="0">
                  <a:solidFill>
                    <a:schemeClr val="tx1">
                      <a:alpha val="50000"/>
                    </a:schemeClr>
                  </a:solidFill>
                </a:rPr>
                <a:t> </a:t>
              </a:r>
            </a:p>
          </p:txBody>
        </p:sp>
        <p:sp>
          <p:nvSpPr>
            <p:cNvPr id="21" name="Oval 20"/>
            <p:cNvSpPr/>
            <p:nvPr/>
          </p:nvSpPr>
          <p:spPr>
            <a:xfrm>
              <a:off x="8126440" y="3134603"/>
              <a:ext cx="309489" cy="309489"/>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1000" b="1" dirty="0">
                  <a:solidFill>
                    <a:schemeClr val="bg2"/>
                  </a:solidFill>
                  <a:latin typeface="+mj-lt"/>
                </a:rPr>
                <a:t>2</a:t>
              </a:r>
            </a:p>
          </p:txBody>
        </p:sp>
        <p:cxnSp>
          <p:nvCxnSpPr>
            <p:cNvPr id="31" name="Straight Connector 30"/>
            <p:cNvCxnSpPr/>
            <p:nvPr/>
          </p:nvCxnSpPr>
          <p:spPr>
            <a:xfrm>
              <a:off x="7924794" y="2943465"/>
              <a:ext cx="3249393"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42391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ppt_x"/>
                                          </p:val>
                                        </p:tav>
                                        <p:tav tm="100000">
                                          <p:val>
                                            <p:strVal val="#ppt_x"/>
                                          </p:val>
                                        </p:tav>
                                      </p:tavLst>
                                    </p:anim>
                                    <p:anim calcmode="lin" valueType="num">
                                      <p:cBhvr additive="base">
                                        <p:cTn id="8" dur="1000" fill="hold"/>
                                        <p:tgtEl>
                                          <p:spTgt spid="30"/>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6" presetClass="emph" presetSubtype="0" accel="50000" decel="50000" autoRev="1" fill="hold" nodeType="withEffect">
                                  <p:stCondLst>
                                    <p:cond delay="500"/>
                                  </p:stCondLst>
                                  <p:childTnLst>
                                    <p:animScale>
                                      <p:cBhvr>
                                        <p:cTn id="13" dur="500" fill="hold"/>
                                        <p:tgtEl>
                                          <p:spTgt spid="18"/>
                                        </p:tgtEl>
                                      </p:cBhvr>
                                      <p:by x="110000" y="110000"/>
                                    </p:animScale>
                                  </p:childTnLst>
                                </p:cTn>
                              </p:par>
                              <p:par>
                                <p:cTn id="14" presetID="22" presetClass="entr" presetSubtype="8" fill="hold" nodeType="withEffect">
                                  <p:stCondLst>
                                    <p:cond delay="90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par>
                                <p:cTn id="17" presetID="6" presetClass="emph" presetSubtype="0" accel="50000" decel="50000" autoRev="1" fill="hold" nodeType="withEffect">
                                  <p:stCondLst>
                                    <p:cond delay="900"/>
                                  </p:stCondLst>
                                  <p:childTnLst>
                                    <p:animScale>
                                      <p:cBhvr>
                                        <p:cTn id="18" dur="500" fill="hold"/>
                                        <p:tgtEl>
                                          <p:spTgt spid="34"/>
                                        </p:tgtEl>
                                      </p:cBhvr>
                                      <p:by x="110000" y="110000"/>
                                    </p:animScale>
                                  </p:childTnLst>
                                </p:cTn>
                              </p:par>
                              <p:par>
                                <p:cTn id="19" presetID="22" presetClass="entr" presetSubtype="8" fill="hold" nodeType="withEffect">
                                  <p:stCondLst>
                                    <p:cond delay="140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par>
                                <p:cTn id="22" presetID="6" presetClass="emph" presetSubtype="0" accel="50000" decel="50000" autoRev="1" fill="hold" nodeType="withEffect">
                                  <p:stCondLst>
                                    <p:cond delay="1400"/>
                                  </p:stCondLst>
                                  <p:childTnLst>
                                    <p:animScale>
                                      <p:cBhvr>
                                        <p:cTn id="23" dur="500" fill="hold"/>
                                        <p:tgtEl>
                                          <p:spTgt spid="2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006600"/>
            <a:ext cx="7103165"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37878" y="4752975"/>
            <a:ext cx="2917963" cy="1064257"/>
          </a:xfrm>
          <a:prstGeom prst="rect">
            <a:avLst/>
          </a:prstGeom>
          <a:noFill/>
        </p:spPr>
        <p:txBody>
          <a:bodyPr wrap="square" lIns="0" tIns="36000" rIns="216000" bIns="36000" rtlCol="0">
            <a:spAutoFit/>
          </a:bodyPr>
          <a:lstStyle/>
          <a:p>
            <a:pPr>
              <a:lnSpc>
                <a:spcPct val="130000"/>
              </a:lnSpc>
              <a:spcBef>
                <a:spcPts val="1000"/>
              </a:spcBef>
            </a:pPr>
            <a:r>
              <a:rPr lang="en-US" sz="1400" b="1" dirty="0"/>
              <a:t>Infographics</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a:t>
            </a:r>
          </a:p>
        </p:txBody>
      </p:sp>
      <p:sp>
        <p:nvSpPr>
          <p:cNvPr id="8" name="TextBox 7"/>
          <p:cNvSpPr txBox="1"/>
          <p:nvPr/>
        </p:nvSpPr>
        <p:spPr>
          <a:xfrm>
            <a:off x="1137878" y="4295377"/>
            <a:ext cx="292883" cy="244289"/>
          </a:xfrm>
          <a:prstGeom prst="rect">
            <a:avLst/>
          </a:prstGeom>
          <a:noFill/>
        </p:spPr>
        <p:txBody>
          <a:bodyPr wrap="none" lIns="0" tIns="36000" rIns="144000" bIns="36000" rtlCol="0">
            <a:spAutoFit/>
          </a:bodyPr>
          <a:lstStyle/>
          <a:p>
            <a:pPr>
              <a:lnSpc>
                <a:spcPct val="120000"/>
              </a:lnSpc>
              <a:spcBef>
                <a:spcPts val="1000"/>
              </a:spcBef>
            </a:pPr>
            <a:r>
              <a:rPr lang="en-US" sz="1000" b="1" dirty="0"/>
              <a:t>04</a:t>
            </a:r>
          </a:p>
        </p:txBody>
      </p:sp>
      <p:sp>
        <p:nvSpPr>
          <p:cNvPr id="9" name="TextBox 8"/>
          <p:cNvSpPr txBox="1"/>
          <p:nvPr/>
        </p:nvSpPr>
        <p:spPr>
          <a:xfrm>
            <a:off x="4185202" y="4752975"/>
            <a:ext cx="2917963" cy="1464366"/>
          </a:xfrm>
          <a:prstGeom prst="rect">
            <a:avLst/>
          </a:prstGeom>
          <a:noFill/>
        </p:spPr>
        <p:txBody>
          <a:bodyPr wrap="square" lIns="0" tIns="36000" rIns="216000" bIns="36000" rtlCol="0">
            <a:spAutoFit/>
          </a:bodyPr>
          <a:lstStyle/>
          <a:p>
            <a:pPr>
              <a:lnSpc>
                <a:spcPct val="130000"/>
              </a:lnSpc>
              <a:spcBef>
                <a:spcPts val="1000"/>
              </a:spcBef>
            </a:pPr>
            <a:r>
              <a:rPr lang="en-US" sz="1400" b="1" dirty="0"/>
              <a:t>Devices</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10" name="TextBox 9"/>
          <p:cNvSpPr txBox="1"/>
          <p:nvPr/>
        </p:nvSpPr>
        <p:spPr>
          <a:xfrm>
            <a:off x="4185202" y="4295377"/>
            <a:ext cx="292883" cy="244289"/>
          </a:xfrm>
          <a:prstGeom prst="rect">
            <a:avLst/>
          </a:prstGeom>
          <a:noFill/>
        </p:spPr>
        <p:txBody>
          <a:bodyPr wrap="none" lIns="0" tIns="36000" rIns="144000" bIns="36000" rtlCol="0">
            <a:spAutoFit/>
          </a:bodyPr>
          <a:lstStyle/>
          <a:p>
            <a:pPr>
              <a:lnSpc>
                <a:spcPct val="120000"/>
              </a:lnSpc>
              <a:spcBef>
                <a:spcPts val="1000"/>
              </a:spcBef>
            </a:pPr>
            <a:r>
              <a:rPr lang="en-US" sz="1000" b="1" dirty="0"/>
              <a:t>05</a:t>
            </a:r>
          </a:p>
        </p:txBody>
      </p:sp>
      <p:sp>
        <p:nvSpPr>
          <p:cNvPr id="11" name="Rectangle 10"/>
          <p:cNvSpPr/>
          <p:nvPr/>
        </p:nvSpPr>
        <p:spPr>
          <a:xfrm>
            <a:off x="7103165" y="3442555"/>
            <a:ext cx="3050485" cy="564045"/>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r>
              <a:rPr lang="en-US" sz="1400" b="1" dirty="0">
                <a:latin typeface="Open Sans" charset="0"/>
                <a:ea typeface="Open Sans" charset="0"/>
                <a:cs typeface="Open Sans" charset="0"/>
              </a:rPr>
              <a:t>End Timeline</a:t>
            </a:r>
          </a:p>
        </p:txBody>
      </p:sp>
    </p:spTree>
    <p:extLst>
      <p:ext uri="{BB962C8B-B14F-4D97-AF65-F5344CB8AC3E}">
        <p14:creationId xmlns:p14="http://schemas.microsoft.com/office/powerpoint/2010/main" val="9034282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 presetClass="entr" presetSubtype="4" decel="5000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000" fill="hold"/>
                                        <p:tgtEl>
                                          <p:spTgt spid="8"/>
                                        </p:tgtEl>
                                        <p:attrNameLst>
                                          <p:attrName>ppt_x</p:attrName>
                                        </p:attrNameLst>
                                      </p:cBhvr>
                                      <p:tavLst>
                                        <p:tav tm="0">
                                          <p:val>
                                            <p:strVal val="#ppt_x"/>
                                          </p:val>
                                        </p:tav>
                                        <p:tav tm="100000">
                                          <p:val>
                                            <p:strVal val="#ppt_x"/>
                                          </p:val>
                                        </p:tav>
                                      </p:tavLst>
                                    </p:anim>
                                    <p:anim calcmode="lin" valueType="num">
                                      <p:cBhvr additive="base">
                                        <p:cTn id="11" dur="1000" fill="hold"/>
                                        <p:tgtEl>
                                          <p:spTgt spid="8"/>
                                        </p:tgtEl>
                                        <p:attrNameLst>
                                          <p:attrName>ppt_y</p:attrName>
                                        </p:attrNameLst>
                                      </p:cBhvr>
                                      <p:tavLst>
                                        <p:tav tm="0">
                                          <p:val>
                                            <p:strVal val="1+#ppt_h/2"/>
                                          </p:val>
                                        </p:tav>
                                        <p:tav tm="100000">
                                          <p:val>
                                            <p:strVal val="#ppt_y"/>
                                          </p:val>
                                        </p:tav>
                                      </p:tavLst>
                                    </p:anim>
                                  </p:childTnLst>
                                </p:cTn>
                              </p:par>
                              <p:par>
                                <p:cTn id="12" presetID="2" presetClass="entr" presetSubtype="4" decel="50000" fill="hold" grpId="0" nodeType="withEffect">
                                  <p:stCondLst>
                                    <p:cond delay="2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ppt_x"/>
                                          </p:val>
                                        </p:tav>
                                        <p:tav tm="100000">
                                          <p:val>
                                            <p:strVal val="#ppt_x"/>
                                          </p:val>
                                        </p:tav>
                                      </p:tavLst>
                                    </p:anim>
                                    <p:anim calcmode="lin" valueType="num">
                                      <p:cBhvr additive="base">
                                        <p:cTn id="15" dur="1000" fill="hold"/>
                                        <p:tgtEl>
                                          <p:spTgt spid="7"/>
                                        </p:tgtEl>
                                        <p:attrNameLst>
                                          <p:attrName>ppt_y</p:attrName>
                                        </p:attrNameLst>
                                      </p:cBhvr>
                                      <p:tavLst>
                                        <p:tav tm="0">
                                          <p:val>
                                            <p:strVal val="1+#ppt_h/2"/>
                                          </p:val>
                                        </p:tav>
                                        <p:tav tm="100000">
                                          <p:val>
                                            <p:strVal val="#ppt_y"/>
                                          </p:val>
                                        </p:tav>
                                      </p:tavLst>
                                    </p:anim>
                                  </p:childTnLst>
                                </p:cTn>
                              </p:par>
                              <p:par>
                                <p:cTn id="16" presetID="2" presetClass="entr" presetSubtype="4" decel="50000"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ppt_x"/>
                                          </p:val>
                                        </p:tav>
                                        <p:tav tm="100000">
                                          <p:val>
                                            <p:strVal val="#ppt_x"/>
                                          </p:val>
                                        </p:tav>
                                      </p:tavLst>
                                    </p:anim>
                                    <p:anim calcmode="lin" valueType="num">
                                      <p:cBhvr additive="base">
                                        <p:cTn id="19" dur="10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decel="50000" fill="hold" grpId="0" nodeType="withEffect">
                                  <p:stCondLst>
                                    <p:cond delay="7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ppt_x"/>
                                          </p:val>
                                        </p:tav>
                                        <p:tav tm="100000">
                                          <p:val>
                                            <p:strVal val="#ppt_x"/>
                                          </p:val>
                                        </p:tav>
                                      </p:tavLst>
                                    </p:anim>
                                    <p:anim calcmode="lin" valueType="num">
                                      <p:cBhvr additive="base">
                                        <p:cTn id="23" dur="1000" fill="hold"/>
                                        <p:tgtEl>
                                          <p:spTgt spid="9"/>
                                        </p:tgtEl>
                                        <p:attrNameLst>
                                          <p:attrName>ppt_y</p:attrName>
                                        </p:attrNameLst>
                                      </p:cBhvr>
                                      <p:tavLst>
                                        <p:tav tm="0">
                                          <p:val>
                                            <p:strVal val="1+#ppt_h/2"/>
                                          </p:val>
                                        </p:tav>
                                        <p:tav tm="100000">
                                          <p:val>
                                            <p:strVal val="#ppt_y"/>
                                          </p:val>
                                        </p:tav>
                                      </p:tavLst>
                                    </p:anim>
                                  </p:childTnLst>
                                </p:cTn>
                              </p:par>
                              <p:par>
                                <p:cTn id="24" presetID="22" presetClass="entr" presetSubtype="8" fill="hold" grpId="0" nodeType="withEffect">
                                  <p:stCondLst>
                                    <p:cond delay="100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DFA00A0-3CD6-4A80-8095-3FA073736B3E}"/>
              </a:ext>
            </a:extLst>
          </p:cNvPr>
          <p:cNvSpPr>
            <a:spLocks noGrp="1"/>
          </p:cNvSpPr>
          <p:nvPr>
            <p:ph type="pic" sz="quarter" idx="18"/>
          </p:nvPr>
        </p:nvSpPr>
        <p:spPr/>
      </p:sp>
      <p:sp>
        <p:nvSpPr>
          <p:cNvPr id="10" name="Picture Placeholder 9">
            <a:extLst>
              <a:ext uri="{FF2B5EF4-FFF2-40B4-BE49-F238E27FC236}">
                <a16:creationId xmlns:a16="http://schemas.microsoft.com/office/drawing/2014/main" id="{330DC651-E4A8-4B6A-845A-3DD0F8D295B2}"/>
              </a:ext>
            </a:extLst>
          </p:cNvPr>
          <p:cNvSpPr>
            <a:spLocks noGrp="1"/>
          </p:cNvSpPr>
          <p:nvPr>
            <p:ph type="pic" sz="quarter" idx="13"/>
          </p:nvPr>
        </p:nvSpPr>
        <p:spPr/>
      </p:sp>
      <p:sp>
        <p:nvSpPr>
          <p:cNvPr id="26" name="Picture Placeholder 25">
            <a:extLst>
              <a:ext uri="{FF2B5EF4-FFF2-40B4-BE49-F238E27FC236}">
                <a16:creationId xmlns:a16="http://schemas.microsoft.com/office/drawing/2014/main" id="{D5131D5A-81FE-4419-936B-5A2FFC26C2E1}"/>
              </a:ext>
            </a:extLst>
          </p:cNvPr>
          <p:cNvSpPr>
            <a:spLocks noGrp="1"/>
          </p:cNvSpPr>
          <p:nvPr>
            <p:ph type="pic" sz="quarter" idx="15"/>
          </p:nvPr>
        </p:nvSpPr>
        <p:spPr/>
      </p:sp>
      <p:sp>
        <p:nvSpPr>
          <p:cNvPr id="2" name="Title 1"/>
          <p:cNvSpPr>
            <a:spLocks noGrp="1"/>
          </p:cNvSpPr>
          <p:nvPr>
            <p:ph type="title"/>
          </p:nvPr>
        </p:nvSpPr>
        <p:spPr/>
        <p:txBody>
          <a:bodyPr/>
          <a:lstStyle/>
          <a:p>
            <a:r>
              <a:rPr lang="en-US" dirty="0"/>
              <a:t>What We Do?</a:t>
            </a:r>
          </a:p>
        </p:txBody>
      </p:sp>
      <p:sp>
        <p:nvSpPr>
          <p:cNvPr id="7" name="Oval 6"/>
          <p:cNvSpPr/>
          <p:nvPr/>
        </p:nvSpPr>
        <p:spPr>
          <a:xfrm>
            <a:off x="2028824" y="2580007"/>
            <a:ext cx="1289538" cy="1289538"/>
          </a:xfrm>
          <a:prstGeom prst="ellipse">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8" name="TextBox 7"/>
          <p:cNvSpPr txBox="1"/>
          <p:nvPr/>
        </p:nvSpPr>
        <p:spPr>
          <a:xfrm>
            <a:off x="2028824" y="4643665"/>
            <a:ext cx="1966402" cy="1179160"/>
          </a:xfrm>
          <a:prstGeom prst="rect">
            <a:avLst/>
          </a:prstGeom>
          <a:noFill/>
        </p:spPr>
        <p:txBody>
          <a:bodyPr wrap="square" lIns="0" tIns="36000" rIns="216000" bIns="36000" rtlCol="0">
            <a:spAutoFit/>
          </a:bodyPr>
          <a:lstStyle/>
          <a:p>
            <a:pPr>
              <a:spcBef>
                <a:spcPts val="600"/>
              </a:spcBef>
            </a:pPr>
            <a:r>
              <a:rPr lang="en-US" sz="1600" b="1" dirty="0"/>
              <a:t>Layered PPT</a:t>
            </a:r>
          </a:p>
          <a:p>
            <a:pPr>
              <a:lnSpc>
                <a:spcPct val="130000"/>
              </a:lnSpc>
              <a:spcBef>
                <a:spcPts val="600"/>
              </a:spcBef>
            </a:pPr>
            <a:r>
              <a:rPr lang="en-US" sz="1000" dirty="0">
                <a:solidFill>
                  <a:schemeClr val="tx1">
                    <a:alpha val="70000"/>
                  </a:schemeClr>
                </a:solidFill>
              </a:rPr>
              <a:t>A peep at some distant orb has power to raise and purify our thoughts like a strain of sacred music.</a:t>
            </a:r>
          </a:p>
        </p:txBody>
      </p:sp>
      <p:sp>
        <p:nvSpPr>
          <p:cNvPr id="11" name="Oval 10"/>
          <p:cNvSpPr/>
          <p:nvPr/>
        </p:nvSpPr>
        <p:spPr>
          <a:xfrm>
            <a:off x="4417239" y="2580007"/>
            <a:ext cx="1289538" cy="1289538"/>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12" name="TextBox 11"/>
          <p:cNvSpPr txBox="1"/>
          <p:nvPr/>
        </p:nvSpPr>
        <p:spPr>
          <a:xfrm>
            <a:off x="4417239" y="4643665"/>
            <a:ext cx="1966402" cy="1179160"/>
          </a:xfrm>
          <a:prstGeom prst="rect">
            <a:avLst/>
          </a:prstGeom>
          <a:noFill/>
        </p:spPr>
        <p:txBody>
          <a:bodyPr wrap="square" lIns="0" tIns="36000" rIns="216000" bIns="36000" rtlCol="0">
            <a:spAutoFit/>
          </a:bodyPr>
          <a:lstStyle/>
          <a:p>
            <a:pPr>
              <a:spcBef>
                <a:spcPts val="600"/>
              </a:spcBef>
            </a:pPr>
            <a:r>
              <a:rPr lang="en-US" sz="1600" b="1" dirty="0"/>
              <a:t>24/7 Help</a:t>
            </a:r>
          </a:p>
          <a:p>
            <a:pPr>
              <a:lnSpc>
                <a:spcPct val="130000"/>
              </a:lnSpc>
              <a:spcBef>
                <a:spcPts val="600"/>
              </a:spcBef>
            </a:pPr>
            <a:r>
              <a:rPr lang="en-US" sz="1000" dirty="0">
                <a:solidFill>
                  <a:schemeClr val="tx1">
                    <a:alpha val="70000"/>
                  </a:schemeClr>
                </a:solidFill>
              </a:rPr>
              <a:t>A peep at some distant orb has power to raise and purify our thoughts like a strain of sacred music.</a:t>
            </a:r>
          </a:p>
        </p:txBody>
      </p:sp>
      <p:sp>
        <p:nvSpPr>
          <p:cNvPr id="14" name="Oval 13"/>
          <p:cNvSpPr/>
          <p:nvPr/>
        </p:nvSpPr>
        <p:spPr>
          <a:xfrm>
            <a:off x="6805654" y="2580007"/>
            <a:ext cx="1289538" cy="1289538"/>
          </a:xfrm>
          <a:prstGeom prst="ellipse">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15" name="TextBox 14"/>
          <p:cNvSpPr txBox="1"/>
          <p:nvPr/>
        </p:nvSpPr>
        <p:spPr>
          <a:xfrm>
            <a:off x="6805654" y="4643665"/>
            <a:ext cx="1966402" cy="1196088"/>
          </a:xfrm>
          <a:prstGeom prst="rect">
            <a:avLst/>
          </a:prstGeom>
          <a:noFill/>
        </p:spPr>
        <p:txBody>
          <a:bodyPr wrap="square" lIns="0" tIns="36000" rIns="216000" bIns="36000" rtlCol="0">
            <a:spAutoFit/>
          </a:bodyPr>
          <a:lstStyle/>
          <a:p>
            <a:pPr>
              <a:spcBef>
                <a:spcPts val="600"/>
              </a:spcBef>
            </a:pPr>
            <a:r>
              <a:rPr lang="en-US" sz="1600" b="1" dirty="0"/>
              <a:t>Low price</a:t>
            </a:r>
          </a:p>
          <a:p>
            <a:pPr>
              <a:lnSpc>
                <a:spcPct val="130000"/>
              </a:lnSpc>
              <a:spcBef>
                <a:spcPts val="600"/>
              </a:spcBef>
            </a:pPr>
            <a:r>
              <a:rPr lang="en-US" sz="1000" dirty="0">
                <a:solidFill>
                  <a:schemeClr val="tx1">
                    <a:alpha val="70000"/>
                  </a:schemeClr>
                </a:solidFill>
              </a:rPr>
              <a:t>A peep at some distant orb has power to raise and purify our thoughts like a strain of sacred music.</a:t>
            </a:r>
          </a:p>
        </p:txBody>
      </p:sp>
      <p:sp>
        <p:nvSpPr>
          <p:cNvPr id="17" name="Oval 16"/>
          <p:cNvSpPr/>
          <p:nvPr/>
        </p:nvSpPr>
        <p:spPr>
          <a:xfrm>
            <a:off x="9194068" y="2580007"/>
            <a:ext cx="1289538" cy="1289538"/>
          </a:xfrm>
          <a:prstGeom prst="ellipse">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spcBef>
                <a:spcPts val="1000"/>
              </a:spcBef>
            </a:pPr>
            <a:endParaRPr lang="en-US" sz="1400" b="1" dirty="0">
              <a:solidFill>
                <a:schemeClr val="tx1"/>
              </a:solidFill>
            </a:endParaRPr>
          </a:p>
        </p:txBody>
      </p:sp>
      <p:sp>
        <p:nvSpPr>
          <p:cNvPr id="18" name="TextBox 17"/>
          <p:cNvSpPr txBox="1"/>
          <p:nvPr/>
        </p:nvSpPr>
        <p:spPr>
          <a:xfrm>
            <a:off x="9194068" y="4643665"/>
            <a:ext cx="1966402" cy="1196088"/>
          </a:xfrm>
          <a:prstGeom prst="rect">
            <a:avLst/>
          </a:prstGeom>
          <a:noFill/>
        </p:spPr>
        <p:txBody>
          <a:bodyPr wrap="square" lIns="0" tIns="36000" rIns="216000" bIns="36000" rtlCol="0">
            <a:spAutoFit/>
          </a:bodyPr>
          <a:lstStyle/>
          <a:p>
            <a:pPr>
              <a:spcBef>
                <a:spcPts val="600"/>
              </a:spcBef>
            </a:pPr>
            <a:r>
              <a:rPr lang="en-US" sz="1600" b="1" dirty="0"/>
              <a:t>Freebies Soon</a:t>
            </a:r>
          </a:p>
          <a:p>
            <a:pPr>
              <a:lnSpc>
                <a:spcPct val="130000"/>
              </a:lnSpc>
              <a:spcBef>
                <a:spcPts val="600"/>
              </a:spcBef>
            </a:pPr>
            <a:r>
              <a:rPr lang="en-US" sz="1000" dirty="0">
                <a:solidFill>
                  <a:schemeClr val="tx1">
                    <a:alpha val="70000"/>
                  </a:schemeClr>
                </a:solidFill>
              </a:rPr>
              <a:t>A peep at some distant orb has power to raise and purify our thoughts like a strain of sacred music.</a:t>
            </a:r>
          </a:p>
        </p:txBody>
      </p:sp>
      <p:sp>
        <p:nvSpPr>
          <p:cNvPr id="16" name="Freeform 2101">
            <a:extLst>
              <a:ext uri="{FF2B5EF4-FFF2-40B4-BE49-F238E27FC236}">
                <a16:creationId xmlns:a16="http://schemas.microsoft.com/office/drawing/2014/main" id="{E6E2AD33-C025-4B55-A938-8BBFD14DD18A}"/>
              </a:ext>
            </a:extLst>
          </p:cNvPr>
          <p:cNvSpPr>
            <a:spLocks noEditPoints="1"/>
          </p:cNvSpPr>
          <p:nvPr/>
        </p:nvSpPr>
        <p:spPr bwMode="auto">
          <a:xfrm>
            <a:off x="2476198" y="3035908"/>
            <a:ext cx="394788" cy="413872"/>
          </a:xfrm>
          <a:custGeom>
            <a:avLst/>
            <a:gdLst>
              <a:gd name="T0" fmla="*/ 154 w 154"/>
              <a:gd name="T1" fmla="*/ 22 h 160"/>
              <a:gd name="T2" fmla="*/ 77 w 154"/>
              <a:gd name="T3" fmla="*/ 0 h 160"/>
              <a:gd name="T4" fmla="*/ 0 w 154"/>
              <a:gd name="T5" fmla="*/ 22 h 160"/>
              <a:gd name="T6" fmla="*/ 6 w 154"/>
              <a:gd name="T7" fmla="*/ 30 h 160"/>
              <a:gd name="T8" fmla="*/ 58 w 154"/>
              <a:gd name="T9" fmla="*/ 102 h 160"/>
              <a:gd name="T10" fmla="*/ 58 w 154"/>
              <a:gd name="T11" fmla="*/ 156 h 160"/>
              <a:gd name="T12" fmla="*/ 60 w 154"/>
              <a:gd name="T13" fmla="*/ 159 h 160"/>
              <a:gd name="T14" fmla="*/ 62 w 154"/>
              <a:gd name="T15" fmla="*/ 160 h 160"/>
              <a:gd name="T16" fmla="*/ 95 w 154"/>
              <a:gd name="T17" fmla="*/ 127 h 160"/>
              <a:gd name="T18" fmla="*/ 95 w 154"/>
              <a:gd name="T19" fmla="*/ 102 h 160"/>
              <a:gd name="T20" fmla="*/ 148 w 154"/>
              <a:gd name="T21" fmla="*/ 30 h 160"/>
              <a:gd name="T22" fmla="*/ 148 w 154"/>
              <a:gd name="T23" fmla="*/ 30 h 160"/>
              <a:gd name="T24" fmla="*/ 154 w 154"/>
              <a:gd name="T25" fmla="*/ 22 h 160"/>
              <a:gd name="T26" fmla="*/ 77 w 154"/>
              <a:gd name="T27" fmla="*/ 6 h 160"/>
              <a:gd name="T28" fmla="*/ 147 w 154"/>
              <a:gd name="T29" fmla="*/ 22 h 160"/>
              <a:gd name="T30" fmla="*/ 144 w 154"/>
              <a:gd name="T31" fmla="*/ 26 h 160"/>
              <a:gd name="T32" fmla="*/ 144 w 154"/>
              <a:gd name="T33" fmla="*/ 26 h 160"/>
              <a:gd name="T34" fmla="*/ 144 w 154"/>
              <a:gd name="T35" fmla="*/ 26 h 160"/>
              <a:gd name="T36" fmla="*/ 77 w 154"/>
              <a:gd name="T37" fmla="*/ 37 h 160"/>
              <a:gd name="T38" fmla="*/ 10 w 154"/>
              <a:gd name="T39" fmla="*/ 26 h 160"/>
              <a:gd name="T40" fmla="*/ 10 w 154"/>
              <a:gd name="T41" fmla="*/ 26 h 160"/>
              <a:gd name="T42" fmla="*/ 8 w 154"/>
              <a:gd name="T43" fmla="*/ 25 h 160"/>
              <a:gd name="T44" fmla="*/ 6 w 154"/>
              <a:gd name="T45" fmla="*/ 22 h 160"/>
              <a:gd name="T46" fmla="*/ 77 w 154"/>
              <a:gd name="T47" fmla="*/ 6 h 160"/>
              <a:gd name="T48" fmla="*/ 89 w 154"/>
              <a:gd name="T49" fmla="*/ 125 h 160"/>
              <a:gd name="T50" fmla="*/ 65 w 154"/>
              <a:gd name="T51" fmla="*/ 149 h 160"/>
              <a:gd name="T52" fmla="*/ 65 w 154"/>
              <a:gd name="T53" fmla="*/ 104 h 160"/>
              <a:gd name="T54" fmla="*/ 89 w 154"/>
              <a:gd name="T55" fmla="*/ 104 h 160"/>
              <a:gd name="T56" fmla="*/ 89 w 154"/>
              <a:gd name="T57" fmla="*/ 125 h 160"/>
              <a:gd name="T58" fmla="*/ 91 w 154"/>
              <a:gd name="T59" fmla="*/ 98 h 160"/>
              <a:gd name="T60" fmla="*/ 63 w 154"/>
              <a:gd name="T61" fmla="*/ 98 h 160"/>
              <a:gd name="T62" fmla="*/ 17 w 154"/>
              <a:gd name="T63" fmla="*/ 36 h 160"/>
              <a:gd name="T64" fmla="*/ 77 w 154"/>
              <a:gd name="T65" fmla="*/ 43 h 160"/>
              <a:gd name="T66" fmla="*/ 136 w 154"/>
              <a:gd name="T67" fmla="*/ 36 h 160"/>
              <a:gd name="T68" fmla="*/ 91 w 154"/>
              <a:gd name="T69"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160">
                <a:moveTo>
                  <a:pt x="154" y="22"/>
                </a:moveTo>
                <a:cubicBezTo>
                  <a:pt x="154" y="7"/>
                  <a:pt x="115" y="0"/>
                  <a:pt x="77" y="0"/>
                </a:cubicBezTo>
                <a:cubicBezTo>
                  <a:pt x="39" y="0"/>
                  <a:pt x="0" y="7"/>
                  <a:pt x="0" y="22"/>
                </a:cubicBezTo>
                <a:cubicBezTo>
                  <a:pt x="0" y="25"/>
                  <a:pt x="2" y="28"/>
                  <a:pt x="6" y="30"/>
                </a:cubicBezTo>
                <a:cubicBezTo>
                  <a:pt x="58" y="102"/>
                  <a:pt x="58" y="102"/>
                  <a:pt x="58" y="102"/>
                </a:cubicBezTo>
                <a:cubicBezTo>
                  <a:pt x="58" y="156"/>
                  <a:pt x="58" y="156"/>
                  <a:pt x="58" y="156"/>
                </a:cubicBezTo>
                <a:cubicBezTo>
                  <a:pt x="58" y="158"/>
                  <a:pt x="59" y="159"/>
                  <a:pt x="60" y="159"/>
                </a:cubicBezTo>
                <a:cubicBezTo>
                  <a:pt x="62" y="160"/>
                  <a:pt x="62" y="160"/>
                  <a:pt x="62" y="160"/>
                </a:cubicBezTo>
                <a:cubicBezTo>
                  <a:pt x="95" y="127"/>
                  <a:pt x="95" y="127"/>
                  <a:pt x="95" y="127"/>
                </a:cubicBezTo>
                <a:cubicBezTo>
                  <a:pt x="95" y="102"/>
                  <a:pt x="95" y="102"/>
                  <a:pt x="95" y="102"/>
                </a:cubicBezTo>
                <a:cubicBezTo>
                  <a:pt x="148" y="30"/>
                  <a:pt x="148" y="30"/>
                  <a:pt x="148" y="30"/>
                </a:cubicBezTo>
                <a:cubicBezTo>
                  <a:pt x="148" y="30"/>
                  <a:pt x="148" y="30"/>
                  <a:pt x="148" y="30"/>
                </a:cubicBezTo>
                <a:cubicBezTo>
                  <a:pt x="152" y="28"/>
                  <a:pt x="154" y="25"/>
                  <a:pt x="154" y="22"/>
                </a:cubicBezTo>
                <a:close/>
                <a:moveTo>
                  <a:pt x="77" y="6"/>
                </a:moveTo>
                <a:cubicBezTo>
                  <a:pt x="120" y="6"/>
                  <a:pt x="147" y="15"/>
                  <a:pt x="147" y="22"/>
                </a:cubicBezTo>
                <a:cubicBezTo>
                  <a:pt x="147" y="23"/>
                  <a:pt x="146" y="24"/>
                  <a:pt x="144" y="26"/>
                </a:cubicBezTo>
                <a:cubicBezTo>
                  <a:pt x="144" y="26"/>
                  <a:pt x="144" y="26"/>
                  <a:pt x="144" y="26"/>
                </a:cubicBezTo>
                <a:cubicBezTo>
                  <a:pt x="144" y="26"/>
                  <a:pt x="144" y="26"/>
                  <a:pt x="144" y="26"/>
                </a:cubicBezTo>
                <a:cubicBezTo>
                  <a:pt x="135" y="31"/>
                  <a:pt x="111" y="37"/>
                  <a:pt x="77" y="37"/>
                </a:cubicBezTo>
                <a:cubicBezTo>
                  <a:pt x="43" y="37"/>
                  <a:pt x="18" y="31"/>
                  <a:pt x="10" y="26"/>
                </a:cubicBezTo>
                <a:cubicBezTo>
                  <a:pt x="10" y="26"/>
                  <a:pt x="10" y="26"/>
                  <a:pt x="10" y="26"/>
                </a:cubicBezTo>
                <a:cubicBezTo>
                  <a:pt x="8" y="25"/>
                  <a:pt x="8" y="25"/>
                  <a:pt x="8" y="25"/>
                </a:cubicBezTo>
                <a:cubicBezTo>
                  <a:pt x="7" y="24"/>
                  <a:pt x="6" y="23"/>
                  <a:pt x="6" y="22"/>
                </a:cubicBezTo>
                <a:cubicBezTo>
                  <a:pt x="6" y="15"/>
                  <a:pt x="34" y="6"/>
                  <a:pt x="77" y="6"/>
                </a:cubicBezTo>
                <a:close/>
                <a:moveTo>
                  <a:pt x="89" y="125"/>
                </a:moveTo>
                <a:cubicBezTo>
                  <a:pt x="65" y="149"/>
                  <a:pt x="65" y="149"/>
                  <a:pt x="65" y="149"/>
                </a:cubicBezTo>
                <a:cubicBezTo>
                  <a:pt x="65" y="104"/>
                  <a:pt x="65" y="104"/>
                  <a:pt x="65" y="104"/>
                </a:cubicBezTo>
                <a:cubicBezTo>
                  <a:pt x="89" y="104"/>
                  <a:pt x="89" y="104"/>
                  <a:pt x="89" y="104"/>
                </a:cubicBezTo>
                <a:lnTo>
                  <a:pt x="89" y="125"/>
                </a:lnTo>
                <a:close/>
                <a:moveTo>
                  <a:pt x="91" y="98"/>
                </a:moveTo>
                <a:cubicBezTo>
                  <a:pt x="63" y="98"/>
                  <a:pt x="63" y="98"/>
                  <a:pt x="63" y="98"/>
                </a:cubicBezTo>
                <a:cubicBezTo>
                  <a:pt x="17" y="36"/>
                  <a:pt x="17" y="36"/>
                  <a:pt x="17" y="36"/>
                </a:cubicBezTo>
                <a:cubicBezTo>
                  <a:pt x="32" y="40"/>
                  <a:pt x="54" y="43"/>
                  <a:pt x="77" y="43"/>
                </a:cubicBezTo>
                <a:cubicBezTo>
                  <a:pt x="99" y="43"/>
                  <a:pt x="122" y="40"/>
                  <a:pt x="136" y="36"/>
                </a:cubicBezTo>
                <a:lnTo>
                  <a:pt x="91" y="98"/>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130">
            <a:extLst>
              <a:ext uri="{FF2B5EF4-FFF2-40B4-BE49-F238E27FC236}">
                <a16:creationId xmlns:a16="http://schemas.microsoft.com/office/drawing/2014/main" id="{8B617C91-9E98-4CF5-A438-A2425F482EC7}"/>
              </a:ext>
            </a:extLst>
          </p:cNvPr>
          <p:cNvSpPr>
            <a:spLocks noEditPoints="1"/>
          </p:cNvSpPr>
          <p:nvPr/>
        </p:nvSpPr>
        <p:spPr bwMode="auto">
          <a:xfrm>
            <a:off x="4818920" y="3005409"/>
            <a:ext cx="486175" cy="474869"/>
          </a:xfrm>
          <a:custGeom>
            <a:avLst/>
            <a:gdLst>
              <a:gd name="T0" fmla="*/ 131 w 160"/>
              <a:gd name="T1" fmla="*/ 76 h 155"/>
              <a:gd name="T2" fmla="*/ 23 w 160"/>
              <a:gd name="T3" fmla="*/ 73 h 155"/>
              <a:gd name="T4" fmla="*/ 26 w 160"/>
              <a:gd name="T5" fmla="*/ 70 h 155"/>
              <a:gd name="T6" fmla="*/ 35 w 160"/>
              <a:gd name="T7" fmla="*/ 85 h 155"/>
              <a:gd name="T8" fmla="*/ 32 w 160"/>
              <a:gd name="T9" fmla="*/ 82 h 155"/>
              <a:gd name="T10" fmla="*/ 55 w 160"/>
              <a:gd name="T11" fmla="*/ 82 h 155"/>
              <a:gd name="T12" fmla="*/ 41 w 160"/>
              <a:gd name="T13" fmla="*/ 91 h 155"/>
              <a:gd name="T14" fmla="*/ 44 w 160"/>
              <a:gd name="T15" fmla="*/ 88 h 155"/>
              <a:gd name="T16" fmla="*/ 61 w 160"/>
              <a:gd name="T17" fmla="*/ 94 h 155"/>
              <a:gd name="T18" fmla="*/ 58 w 160"/>
              <a:gd name="T19" fmla="*/ 91 h 155"/>
              <a:gd name="T20" fmla="*/ 73 w 160"/>
              <a:gd name="T21" fmla="*/ 99 h 155"/>
              <a:gd name="T22" fmla="*/ 84 w 160"/>
              <a:gd name="T23" fmla="*/ 99 h 155"/>
              <a:gd name="T24" fmla="*/ 87 w 160"/>
              <a:gd name="T25" fmla="*/ 97 h 155"/>
              <a:gd name="T26" fmla="*/ 96 w 160"/>
              <a:gd name="T27" fmla="*/ 94 h 155"/>
              <a:gd name="T28" fmla="*/ 93 w 160"/>
              <a:gd name="T29" fmla="*/ 91 h 155"/>
              <a:gd name="T30" fmla="*/ 82 w 160"/>
              <a:gd name="T31" fmla="*/ 108 h 155"/>
              <a:gd name="T32" fmla="*/ 102 w 160"/>
              <a:gd name="T33" fmla="*/ 82 h 155"/>
              <a:gd name="T34" fmla="*/ 105 w 160"/>
              <a:gd name="T35" fmla="*/ 79 h 155"/>
              <a:gd name="T36" fmla="*/ 122 w 160"/>
              <a:gd name="T37" fmla="*/ 85 h 155"/>
              <a:gd name="T38" fmla="*/ 119 w 160"/>
              <a:gd name="T39" fmla="*/ 82 h 155"/>
              <a:gd name="T40" fmla="*/ 117 w 160"/>
              <a:gd name="T41" fmla="*/ 91 h 155"/>
              <a:gd name="T42" fmla="*/ 132 w 160"/>
              <a:gd name="T43" fmla="*/ 93 h 155"/>
              <a:gd name="T44" fmla="*/ 80 w 160"/>
              <a:gd name="T45" fmla="*/ 155 h 155"/>
              <a:gd name="T46" fmla="*/ 0 w 160"/>
              <a:gd name="T47" fmla="*/ 77 h 155"/>
              <a:gd name="T48" fmla="*/ 80 w 160"/>
              <a:gd name="T49" fmla="*/ 0 h 155"/>
              <a:gd name="T50" fmla="*/ 160 w 160"/>
              <a:gd name="T51" fmla="*/ 77 h 155"/>
              <a:gd name="T52" fmla="*/ 12 w 160"/>
              <a:gd name="T53" fmla="*/ 45 h 155"/>
              <a:gd name="T54" fmla="*/ 126 w 160"/>
              <a:gd name="T55" fmla="*/ 58 h 155"/>
              <a:gd name="T56" fmla="*/ 12 w 160"/>
              <a:gd name="T57" fmla="*/ 45 h 155"/>
              <a:gd name="T58" fmla="*/ 18 w 160"/>
              <a:gd name="T59" fmla="*/ 79 h 155"/>
              <a:gd name="T60" fmla="*/ 50 w 160"/>
              <a:gd name="T61" fmla="*/ 99 h 155"/>
              <a:gd name="T62" fmla="*/ 54 w 160"/>
              <a:gd name="T63" fmla="*/ 102 h 155"/>
              <a:gd name="T64" fmla="*/ 64 w 160"/>
              <a:gd name="T65" fmla="*/ 107 h 155"/>
              <a:gd name="T66" fmla="*/ 93 w 160"/>
              <a:gd name="T67" fmla="*/ 108 h 155"/>
              <a:gd name="T68" fmla="*/ 105 w 160"/>
              <a:gd name="T69" fmla="*/ 102 h 155"/>
              <a:gd name="T70" fmla="*/ 108 w 160"/>
              <a:gd name="T71" fmla="*/ 99 h 155"/>
              <a:gd name="T72" fmla="*/ 126 w 160"/>
              <a:gd name="T73" fmla="*/ 90 h 155"/>
              <a:gd name="T74" fmla="*/ 140 w 160"/>
              <a:gd name="T75" fmla="*/ 79 h 155"/>
              <a:gd name="T76" fmla="*/ 126 w 160"/>
              <a:gd name="T77" fmla="*/ 65 h 155"/>
              <a:gd name="T78" fmla="*/ 122 w 160"/>
              <a:gd name="T79" fmla="*/ 67 h 155"/>
              <a:gd name="T80" fmla="*/ 114 w 160"/>
              <a:gd name="T81" fmla="*/ 76 h 155"/>
              <a:gd name="T82" fmla="*/ 82 w 160"/>
              <a:gd name="T83" fmla="*/ 91 h 155"/>
              <a:gd name="T84" fmla="*/ 76 w 160"/>
              <a:gd name="T85" fmla="*/ 89 h 155"/>
              <a:gd name="T86" fmla="*/ 44 w 160"/>
              <a:gd name="T87" fmla="*/ 76 h 155"/>
              <a:gd name="T88" fmla="*/ 37 w 160"/>
              <a:gd name="T89" fmla="*/ 67 h 155"/>
              <a:gd name="T90" fmla="*/ 12 w 160"/>
              <a:gd name="T91" fmla="*/ 77 h 155"/>
              <a:gd name="T92" fmla="*/ 34 w 160"/>
              <a:gd name="T93" fmla="*/ 97 h 155"/>
              <a:gd name="T94" fmla="*/ 148 w 160"/>
              <a:gd name="T9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55">
                <a:moveTo>
                  <a:pt x="131" y="70"/>
                </a:moveTo>
                <a:cubicBezTo>
                  <a:pt x="133" y="70"/>
                  <a:pt x="134" y="72"/>
                  <a:pt x="134" y="73"/>
                </a:cubicBezTo>
                <a:cubicBezTo>
                  <a:pt x="134" y="75"/>
                  <a:pt x="133" y="76"/>
                  <a:pt x="131" y="76"/>
                </a:cubicBezTo>
                <a:cubicBezTo>
                  <a:pt x="129" y="76"/>
                  <a:pt x="128" y="75"/>
                  <a:pt x="128" y="73"/>
                </a:cubicBezTo>
                <a:cubicBezTo>
                  <a:pt x="128" y="72"/>
                  <a:pt x="129" y="70"/>
                  <a:pt x="131" y="70"/>
                </a:cubicBezTo>
                <a:close/>
                <a:moveTo>
                  <a:pt x="23" y="73"/>
                </a:moveTo>
                <a:cubicBezTo>
                  <a:pt x="23" y="75"/>
                  <a:pt x="25" y="76"/>
                  <a:pt x="26" y="76"/>
                </a:cubicBezTo>
                <a:cubicBezTo>
                  <a:pt x="28" y="76"/>
                  <a:pt x="29" y="75"/>
                  <a:pt x="29" y="73"/>
                </a:cubicBezTo>
                <a:cubicBezTo>
                  <a:pt x="29" y="72"/>
                  <a:pt x="28" y="70"/>
                  <a:pt x="26" y="70"/>
                </a:cubicBezTo>
                <a:cubicBezTo>
                  <a:pt x="25" y="70"/>
                  <a:pt x="23" y="72"/>
                  <a:pt x="23" y="73"/>
                </a:cubicBezTo>
                <a:close/>
                <a:moveTo>
                  <a:pt x="32" y="82"/>
                </a:moveTo>
                <a:cubicBezTo>
                  <a:pt x="32" y="84"/>
                  <a:pt x="33" y="85"/>
                  <a:pt x="35" y="85"/>
                </a:cubicBezTo>
                <a:cubicBezTo>
                  <a:pt x="37" y="85"/>
                  <a:pt x="38" y="84"/>
                  <a:pt x="38" y="82"/>
                </a:cubicBezTo>
                <a:cubicBezTo>
                  <a:pt x="38" y="80"/>
                  <a:pt x="37" y="79"/>
                  <a:pt x="35" y="79"/>
                </a:cubicBezTo>
                <a:cubicBezTo>
                  <a:pt x="33" y="79"/>
                  <a:pt x="32" y="80"/>
                  <a:pt x="32" y="82"/>
                </a:cubicBezTo>
                <a:close/>
                <a:moveTo>
                  <a:pt x="50" y="82"/>
                </a:moveTo>
                <a:cubicBezTo>
                  <a:pt x="50" y="84"/>
                  <a:pt x="51" y="85"/>
                  <a:pt x="52" y="85"/>
                </a:cubicBezTo>
                <a:cubicBezTo>
                  <a:pt x="54" y="85"/>
                  <a:pt x="55" y="84"/>
                  <a:pt x="55" y="82"/>
                </a:cubicBezTo>
                <a:cubicBezTo>
                  <a:pt x="55" y="80"/>
                  <a:pt x="54" y="79"/>
                  <a:pt x="52" y="79"/>
                </a:cubicBezTo>
                <a:cubicBezTo>
                  <a:pt x="51" y="79"/>
                  <a:pt x="50" y="80"/>
                  <a:pt x="50" y="82"/>
                </a:cubicBezTo>
                <a:close/>
                <a:moveTo>
                  <a:pt x="41" y="91"/>
                </a:moveTo>
                <a:cubicBezTo>
                  <a:pt x="41" y="92"/>
                  <a:pt x="42" y="94"/>
                  <a:pt x="44" y="94"/>
                </a:cubicBezTo>
                <a:cubicBezTo>
                  <a:pt x="45" y="94"/>
                  <a:pt x="47" y="92"/>
                  <a:pt x="47" y="91"/>
                </a:cubicBezTo>
                <a:cubicBezTo>
                  <a:pt x="47" y="89"/>
                  <a:pt x="45" y="88"/>
                  <a:pt x="44" y="88"/>
                </a:cubicBezTo>
                <a:cubicBezTo>
                  <a:pt x="42" y="88"/>
                  <a:pt x="41" y="89"/>
                  <a:pt x="41" y="91"/>
                </a:cubicBezTo>
                <a:close/>
                <a:moveTo>
                  <a:pt x="58" y="91"/>
                </a:moveTo>
                <a:cubicBezTo>
                  <a:pt x="58" y="92"/>
                  <a:pt x="60" y="94"/>
                  <a:pt x="61" y="94"/>
                </a:cubicBezTo>
                <a:cubicBezTo>
                  <a:pt x="63" y="94"/>
                  <a:pt x="64" y="92"/>
                  <a:pt x="64" y="91"/>
                </a:cubicBezTo>
                <a:cubicBezTo>
                  <a:pt x="64" y="89"/>
                  <a:pt x="63" y="88"/>
                  <a:pt x="61" y="88"/>
                </a:cubicBezTo>
                <a:cubicBezTo>
                  <a:pt x="60" y="88"/>
                  <a:pt x="58" y="89"/>
                  <a:pt x="58" y="91"/>
                </a:cubicBezTo>
                <a:close/>
                <a:moveTo>
                  <a:pt x="67" y="99"/>
                </a:moveTo>
                <a:cubicBezTo>
                  <a:pt x="67" y="101"/>
                  <a:pt x="68" y="102"/>
                  <a:pt x="70" y="102"/>
                </a:cubicBezTo>
                <a:cubicBezTo>
                  <a:pt x="72" y="102"/>
                  <a:pt x="73" y="101"/>
                  <a:pt x="73" y="99"/>
                </a:cubicBezTo>
                <a:cubicBezTo>
                  <a:pt x="73" y="98"/>
                  <a:pt x="72" y="97"/>
                  <a:pt x="70" y="97"/>
                </a:cubicBezTo>
                <a:cubicBezTo>
                  <a:pt x="68" y="97"/>
                  <a:pt x="67" y="98"/>
                  <a:pt x="67" y="99"/>
                </a:cubicBezTo>
                <a:close/>
                <a:moveTo>
                  <a:pt x="84" y="99"/>
                </a:moveTo>
                <a:cubicBezTo>
                  <a:pt x="84" y="101"/>
                  <a:pt x="86" y="102"/>
                  <a:pt x="87" y="102"/>
                </a:cubicBezTo>
                <a:cubicBezTo>
                  <a:pt x="89" y="102"/>
                  <a:pt x="90" y="101"/>
                  <a:pt x="90" y="99"/>
                </a:cubicBezTo>
                <a:cubicBezTo>
                  <a:pt x="90" y="98"/>
                  <a:pt x="89" y="97"/>
                  <a:pt x="87" y="97"/>
                </a:cubicBezTo>
                <a:cubicBezTo>
                  <a:pt x="86" y="97"/>
                  <a:pt x="84" y="98"/>
                  <a:pt x="84" y="99"/>
                </a:cubicBezTo>
                <a:close/>
                <a:moveTo>
                  <a:pt x="93" y="91"/>
                </a:moveTo>
                <a:cubicBezTo>
                  <a:pt x="93" y="92"/>
                  <a:pt x="95" y="94"/>
                  <a:pt x="96" y="94"/>
                </a:cubicBezTo>
                <a:cubicBezTo>
                  <a:pt x="98" y="94"/>
                  <a:pt x="99" y="92"/>
                  <a:pt x="99" y="91"/>
                </a:cubicBezTo>
                <a:cubicBezTo>
                  <a:pt x="99" y="89"/>
                  <a:pt x="98" y="88"/>
                  <a:pt x="96" y="88"/>
                </a:cubicBezTo>
                <a:cubicBezTo>
                  <a:pt x="95" y="88"/>
                  <a:pt x="93" y="89"/>
                  <a:pt x="93" y="91"/>
                </a:cubicBezTo>
                <a:close/>
                <a:moveTo>
                  <a:pt x="76" y="108"/>
                </a:moveTo>
                <a:cubicBezTo>
                  <a:pt x="76" y="110"/>
                  <a:pt x="77" y="111"/>
                  <a:pt x="79" y="111"/>
                </a:cubicBezTo>
                <a:cubicBezTo>
                  <a:pt x="80" y="111"/>
                  <a:pt x="82" y="110"/>
                  <a:pt x="82" y="108"/>
                </a:cubicBezTo>
                <a:cubicBezTo>
                  <a:pt x="82" y="107"/>
                  <a:pt x="80" y="105"/>
                  <a:pt x="79" y="105"/>
                </a:cubicBezTo>
                <a:cubicBezTo>
                  <a:pt x="77" y="105"/>
                  <a:pt x="76" y="107"/>
                  <a:pt x="76" y="108"/>
                </a:cubicBezTo>
                <a:close/>
                <a:moveTo>
                  <a:pt x="102" y="82"/>
                </a:moveTo>
                <a:cubicBezTo>
                  <a:pt x="102" y="84"/>
                  <a:pt x="103" y="85"/>
                  <a:pt x="105" y="85"/>
                </a:cubicBezTo>
                <a:cubicBezTo>
                  <a:pt x="106" y="85"/>
                  <a:pt x="108" y="84"/>
                  <a:pt x="108" y="82"/>
                </a:cubicBezTo>
                <a:cubicBezTo>
                  <a:pt x="108" y="80"/>
                  <a:pt x="106" y="79"/>
                  <a:pt x="105" y="79"/>
                </a:cubicBezTo>
                <a:cubicBezTo>
                  <a:pt x="103" y="79"/>
                  <a:pt x="102" y="80"/>
                  <a:pt x="102" y="82"/>
                </a:cubicBezTo>
                <a:close/>
                <a:moveTo>
                  <a:pt x="119" y="82"/>
                </a:moveTo>
                <a:cubicBezTo>
                  <a:pt x="119" y="84"/>
                  <a:pt x="121" y="85"/>
                  <a:pt x="122" y="85"/>
                </a:cubicBezTo>
                <a:cubicBezTo>
                  <a:pt x="124" y="85"/>
                  <a:pt x="125" y="84"/>
                  <a:pt x="125" y="82"/>
                </a:cubicBezTo>
                <a:cubicBezTo>
                  <a:pt x="125" y="80"/>
                  <a:pt x="124" y="79"/>
                  <a:pt x="122" y="79"/>
                </a:cubicBezTo>
                <a:cubicBezTo>
                  <a:pt x="121" y="79"/>
                  <a:pt x="119" y="80"/>
                  <a:pt x="119" y="82"/>
                </a:cubicBezTo>
                <a:close/>
                <a:moveTo>
                  <a:pt x="111" y="91"/>
                </a:moveTo>
                <a:cubicBezTo>
                  <a:pt x="111" y="92"/>
                  <a:pt x="112" y="94"/>
                  <a:pt x="114" y="94"/>
                </a:cubicBezTo>
                <a:cubicBezTo>
                  <a:pt x="115" y="94"/>
                  <a:pt x="117" y="92"/>
                  <a:pt x="117" y="91"/>
                </a:cubicBezTo>
                <a:cubicBezTo>
                  <a:pt x="117" y="89"/>
                  <a:pt x="115" y="88"/>
                  <a:pt x="114" y="88"/>
                </a:cubicBezTo>
                <a:cubicBezTo>
                  <a:pt x="112" y="88"/>
                  <a:pt x="111" y="89"/>
                  <a:pt x="111" y="91"/>
                </a:cubicBezTo>
                <a:close/>
                <a:moveTo>
                  <a:pt x="132" y="93"/>
                </a:moveTo>
                <a:cubicBezTo>
                  <a:pt x="132" y="94"/>
                  <a:pt x="132" y="94"/>
                  <a:pt x="132" y="94"/>
                </a:cubicBezTo>
                <a:cubicBezTo>
                  <a:pt x="160" y="109"/>
                  <a:pt x="160" y="109"/>
                  <a:pt x="160" y="109"/>
                </a:cubicBezTo>
                <a:cubicBezTo>
                  <a:pt x="80" y="155"/>
                  <a:pt x="80" y="155"/>
                  <a:pt x="80" y="155"/>
                </a:cubicBezTo>
                <a:cubicBezTo>
                  <a:pt x="0" y="109"/>
                  <a:pt x="0" y="109"/>
                  <a:pt x="0" y="109"/>
                </a:cubicBezTo>
                <a:cubicBezTo>
                  <a:pt x="28" y="94"/>
                  <a:pt x="28" y="94"/>
                  <a:pt x="28" y="94"/>
                </a:cubicBezTo>
                <a:cubicBezTo>
                  <a:pt x="0" y="77"/>
                  <a:pt x="0" y="77"/>
                  <a:pt x="0" y="77"/>
                </a:cubicBezTo>
                <a:cubicBezTo>
                  <a:pt x="28" y="61"/>
                  <a:pt x="28" y="61"/>
                  <a:pt x="28" y="61"/>
                </a:cubicBezTo>
                <a:cubicBezTo>
                  <a:pt x="0" y="45"/>
                  <a:pt x="0" y="45"/>
                  <a:pt x="0" y="45"/>
                </a:cubicBezTo>
                <a:cubicBezTo>
                  <a:pt x="80" y="0"/>
                  <a:pt x="80" y="0"/>
                  <a:pt x="80" y="0"/>
                </a:cubicBezTo>
                <a:cubicBezTo>
                  <a:pt x="160" y="45"/>
                  <a:pt x="160" y="45"/>
                  <a:pt x="160" y="45"/>
                </a:cubicBezTo>
                <a:cubicBezTo>
                  <a:pt x="132" y="61"/>
                  <a:pt x="132" y="61"/>
                  <a:pt x="132" y="61"/>
                </a:cubicBezTo>
                <a:cubicBezTo>
                  <a:pt x="160" y="77"/>
                  <a:pt x="160" y="77"/>
                  <a:pt x="160" y="77"/>
                </a:cubicBezTo>
                <a:cubicBezTo>
                  <a:pt x="133" y="93"/>
                  <a:pt x="133" y="93"/>
                  <a:pt x="133" y="93"/>
                </a:cubicBezTo>
                <a:cubicBezTo>
                  <a:pt x="132" y="93"/>
                  <a:pt x="132" y="93"/>
                  <a:pt x="132" y="93"/>
                </a:cubicBezTo>
                <a:close/>
                <a:moveTo>
                  <a:pt x="12" y="45"/>
                </a:moveTo>
                <a:cubicBezTo>
                  <a:pt x="80" y="84"/>
                  <a:pt x="80" y="84"/>
                  <a:pt x="80" y="84"/>
                </a:cubicBezTo>
                <a:cubicBezTo>
                  <a:pt x="126" y="58"/>
                  <a:pt x="126" y="58"/>
                  <a:pt x="126" y="58"/>
                </a:cubicBezTo>
                <a:cubicBezTo>
                  <a:pt x="126" y="58"/>
                  <a:pt x="126" y="58"/>
                  <a:pt x="126" y="58"/>
                </a:cubicBezTo>
                <a:cubicBezTo>
                  <a:pt x="148" y="45"/>
                  <a:pt x="148" y="45"/>
                  <a:pt x="148" y="45"/>
                </a:cubicBezTo>
                <a:cubicBezTo>
                  <a:pt x="80" y="7"/>
                  <a:pt x="80" y="7"/>
                  <a:pt x="80" y="7"/>
                </a:cubicBezTo>
                <a:lnTo>
                  <a:pt x="12" y="45"/>
                </a:lnTo>
                <a:close/>
                <a:moveTo>
                  <a:pt x="12" y="77"/>
                </a:moveTo>
                <a:cubicBezTo>
                  <a:pt x="16" y="80"/>
                  <a:pt x="16" y="80"/>
                  <a:pt x="16" y="80"/>
                </a:cubicBezTo>
                <a:cubicBezTo>
                  <a:pt x="16" y="79"/>
                  <a:pt x="17" y="79"/>
                  <a:pt x="18" y="79"/>
                </a:cubicBezTo>
                <a:cubicBezTo>
                  <a:pt x="19" y="79"/>
                  <a:pt x="20" y="80"/>
                  <a:pt x="20" y="82"/>
                </a:cubicBezTo>
                <a:cubicBezTo>
                  <a:pt x="20" y="82"/>
                  <a:pt x="20" y="82"/>
                  <a:pt x="20" y="82"/>
                </a:cubicBezTo>
                <a:cubicBezTo>
                  <a:pt x="50" y="99"/>
                  <a:pt x="50" y="99"/>
                  <a:pt x="50" y="99"/>
                </a:cubicBezTo>
                <a:cubicBezTo>
                  <a:pt x="50" y="98"/>
                  <a:pt x="51" y="97"/>
                  <a:pt x="52" y="97"/>
                </a:cubicBezTo>
                <a:cubicBezTo>
                  <a:pt x="54" y="97"/>
                  <a:pt x="55" y="98"/>
                  <a:pt x="55" y="99"/>
                </a:cubicBezTo>
                <a:cubicBezTo>
                  <a:pt x="55" y="100"/>
                  <a:pt x="55" y="101"/>
                  <a:pt x="54" y="102"/>
                </a:cubicBezTo>
                <a:cubicBezTo>
                  <a:pt x="61" y="105"/>
                  <a:pt x="61" y="105"/>
                  <a:pt x="61" y="105"/>
                </a:cubicBezTo>
                <a:cubicBezTo>
                  <a:pt x="61" y="105"/>
                  <a:pt x="61" y="105"/>
                  <a:pt x="61" y="105"/>
                </a:cubicBezTo>
                <a:cubicBezTo>
                  <a:pt x="63" y="105"/>
                  <a:pt x="64" y="106"/>
                  <a:pt x="64" y="107"/>
                </a:cubicBezTo>
                <a:cubicBezTo>
                  <a:pt x="80" y="116"/>
                  <a:pt x="80" y="116"/>
                  <a:pt x="80" y="116"/>
                </a:cubicBezTo>
                <a:cubicBezTo>
                  <a:pt x="93" y="109"/>
                  <a:pt x="93" y="109"/>
                  <a:pt x="93" y="109"/>
                </a:cubicBezTo>
                <a:cubicBezTo>
                  <a:pt x="93" y="109"/>
                  <a:pt x="93" y="108"/>
                  <a:pt x="93" y="108"/>
                </a:cubicBezTo>
                <a:cubicBezTo>
                  <a:pt x="93" y="107"/>
                  <a:pt x="95" y="105"/>
                  <a:pt x="96" y="105"/>
                </a:cubicBezTo>
                <a:cubicBezTo>
                  <a:pt x="97" y="105"/>
                  <a:pt x="98" y="106"/>
                  <a:pt x="98" y="106"/>
                </a:cubicBezTo>
                <a:cubicBezTo>
                  <a:pt x="105" y="102"/>
                  <a:pt x="105" y="102"/>
                  <a:pt x="105" y="102"/>
                </a:cubicBezTo>
                <a:cubicBezTo>
                  <a:pt x="103" y="102"/>
                  <a:pt x="102" y="101"/>
                  <a:pt x="102" y="99"/>
                </a:cubicBezTo>
                <a:cubicBezTo>
                  <a:pt x="102" y="98"/>
                  <a:pt x="103" y="97"/>
                  <a:pt x="105" y="97"/>
                </a:cubicBezTo>
                <a:cubicBezTo>
                  <a:pt x="106" y="97"/>
                  <a:pt x="108" y="98"/>
                  <a:pt x="108" y="99"/>
                </a:cubicBezTo>
                <a:cubicBezTo>
                  <a:pt x="108" y="100"/>
                  <a:pt x="108" y="100"/>
                  <a:pt x="107" y="101"/>
                </a:cubicBezTo>
                <a:cubicBezTo>
                  <a:pt x="126" y="90"/>
                  <a:pt x="126" y="90"/>
                  <a:pt x="126" y="90"/>
                </a:cubicBezTo>
                <a:cubicBezTo>
                  <a:pt x="126" y="90"/>
                  <a:pt x="126" y="90"/>
                  <a:pt x="126" y="90"/>
                </a:cubicBezTo>
                <a:cubicBezTo>
                  <a:pt x="137" y="84"/>
                  <a:pt x="137" y="84"/>
                  <a:pt x="137" y="84"/>
                </a:cubicBezTo>
                <a:cubicBezTo>
                  <a:pt x="137" y="83"/>
                  <a:pt x="137" y="83"/>
                  <a:pt x="137" y="82"/>
                </a:cubicBezTo>
                <a:cubicBezTo>
                  <a:pt x="137" y="80"/>
                  <a:pt x="138" y="79"/>
                  <a:pt x="140" y="79"/>
                </a:cubicBezTo>
                <a:cubicBezTo>
                  <a:pt x="141" y="79"/>
                  <a:pt x="142" y="80"/>
                  <a:pt x="142" y="81"/>
                </a:cubicBezTo>
                <a:cubicBezTo>
                  <a:pt x="148" y="77"/>
                  <a:pt x="148" y="77"/>
                  <a:pt x="148" y="77"/>
                </a:cubicBezTo>
                <a:cubicBezTo>
                  <a:pt x="126" y="65"/>
                  <a:pt x="126" y="65"/>
                  <a:pt x="126" y="65"/>
                </a:cubicBezTo>
                <a:cubicBezTo>
                  <a:pt x="125" y="65"/>
                  <a:pt x="125" y="65"/>
                  <a:pt x="125" y="65"/>
                </a:cubicBezTo>
                <a:cubicBezTo>
                  <a:pt x="125" y="67"/>
                  <a:pt x="124" y="67"/>
                  <a:pt x="122" y="67"/>
                </a:cubicBezTo>
                <a:cubicBezTo>
                  <a:pt x="122" y="67"/>
                  <a:pt x="122" y="67"/>
                  <a:pt x="122" y="67"/>
                </a:cubicBezTo>
                <a:cubicBezTo>
                  <a:pt x="115" y="71"/>
                  <a:pt x="115" y="71"/>
                  <a:pt x="115" y="71"/>
                </a:cubicBezTo>
                <a:cubicBezTo>
                  <a:pt x="116" y="71"/>
                  <a:pt x="117" y="72"/>
                  <a:pt x="117" y="73"/>
                </a:cubicBezTo>
                <a:cubicBezTo>
                  <a:pt x="117" y="75"/>
                  <a:pt x="115" y="76"/>
                  <a:pt x="114" y="76"/>
                </a:cubicBezTo>
                <a:cubicBezTo>
                  <a:pt x="112" y="76"/>
                  <a:pt x="111" y="75"/>
                  <a:pt x="111" y="74"/>
                </a:cubicBezTo>
                <a:cubicBezTo>
                  <a:pt x="82" y="90"/>
                  <a:pt x="82" y="90"/>
                  <a:pt x="82" y="90"/>
                </a:cubicBezTo>
                <a:cubicBezTo>
                  <a:pt x="82" y="90"/>
                  <a:pt x="82" y="91"/>
                  <a:pt x="82" y="91"/>
                </a:cubicBezTo>
                <a:cubicBezTo>
                  <a:pt x="82" y="92"/>
                  <a:pt x="80" y="94"/>
                  <a:pt x="79" y="94"/>
                </a:cubicBezTo>
                <a:cubicBezTo>
                  <a:pt x="77" y="94"/>
                  <a:pt x="76" y="92"/>
                  <a:pt x="76" y="91"/>
                </a:cubicBezTo>
                <a:cubicBezTo>
                  <a:pt x="76" y="90"/>
                  <a:pt x="76" y="90"/>
                  <a:pt x="76" y="89"/>
                </a:cubicBezTo>
                <a:cubicBezTo>
                  <a:pt x="46" y="72"/>
                  <a:pt x="46" y="72"/>
                  <a:pt x="46" y="72"/>
                </a:cubicBezTo>
                <a:cubicBezTo>
                  <a:pt x="46" y="72"/>
                  <a:pt x="47" y="73"/>
                  <a:pt x="47" y="73"/>
                </a:cubicBezTo>
                <a:cubicBezTo>
                  <a:pt x="47" y="75"/>
                  <a:pt x="45" y="76"/>
                  <a:pt x="44" y="76"/>
                </a:cubicBezTo>
                <a:cubicBezTo>
                  <a:pt x="42" y="76"/>
                  <a:pt x="41" y="75"/>
                  <a:pt x="41" y="73"/>
                </a:cubicBezTo>
                <a:cubicBezTo>
                  <a:pt x="41" y="72"/>
                  <a:pt x="42" y="70"/>
                  <a:pt x="44" y="70"/>
                </a:cubicBezTo>
                <a:cubicBezTo>
                  <a:pt x="37" y="67"/>
                  <a:pt x="37" y="67"/>
                  <a:pt x="37" y="67"/>
                </a:cubicBezTo>
                <a:cubicBezTo>
                  <a:pt x="36" y="67"/>
                  <a:pt x="36" y="67"/>
                  <a:pt x="35" y="67"/>
                </a:cubicBezTo>
                <a:cubicBezTo>
                  <a:pt x="34" y="67"/>
                  <a:pt x="33" y="67"/>
                  <a:pt x="32" y="66"/>
                </a:cubicBezTo>
                <a:lnTo>
                  <a:pt x="12" y="77"/>
                </a:lnTo>
                <a:close/>
                <a:moveTo>
                  <a:pt x="126" y="97"/>
                </a:moveTo>
                <a:cubicBezTo>
                  <a:pt x="80" y="123"/>
                  <a:pt x="80" y="123"/>
                  <a:pt x="80" y="123"/>
                </a:cubicBezTo>
                <a:cubicBezTo>
                  <a:pt x="34" y="97"/>
                  <a:pt x="34" y="97"/>
                  <a:pt x="34" y="97"/>
                </a:cubicBezTo>
                <a:cubicBezTo>
                  <a:pt x="12" y="110"/>
                  <a:pt x="12" y="110"/>
                  <a:pt x="12" y="110"/>
                </a:cubicBezTo>
                <a:cubicBezTo>
                  <a:pt x="80" y="148"/>
                  <a:pt x="80" y="148"/>
                  <a:pt x="80" y="148"/>
                </a:cubicBezTo>
                <a:cubicBezTo>
                  <a:pt x="148" y="110"/>
                  <a:pt x="148" y="110"/>
                  <a:pt x="148" y="110"/>
                </a:cubicBezTo>
                <a:lnTo>
                  <a:pt x="126" y="9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7">
            <a:extLst>
              <a:ext uri="{FF2B5EF4-FFF2-40B4-BE49-F238E27FC236}">
                <a16:creationId xmlns:a16="http://schemas.microsoft.com/office/drawing/2014/main" id="{7823FDB3-72B7-4982-AE2B-1CC655C31669}"/>
              </a:ext>
            </a:extLst>
          </p:cNvPr>
          <p:cNvSpPr>
            <a:spLocks noEditPoints="1"/>
          </p:cNvSpPr>
          <p:nvPr/>
        </p:nvSpPr>
        <p:spPr bwMode="auto">
          <a:xfrm>
            <a:off x="7229669" y="3049344"/>
            <a:ext cx="441506" cy="400436"/>
          </a:xfrm>
          <a:custGeom>
            <a:avLst/>
            <a:gdLst>
              <a:gd name="T0" fmla="*/ 160 w 160"/>
              <a:gd name="T1" fmla="*/ 45 h 144"/>
              <a:gd name="T2" fmla="*/ 160 w 160"/>
              <a:gd name="T3" fmla="*/ 45 h 144"/>
              <a:gd name="T4" fmla="*/ 160 w 160"/>
              <a:gd name="T5" fmla="*/ 44 h 144"/>
              <a:gd name="T6" fmla="*/ 160 w 160"/>
              <a:gd name="T7" fmla="*/ 44 h 144"/>
              <a:gd name="T8" fmla="*/ 133 w 160"/>
              <a:gd name="T9" fmla="*/ 1 h 144"/>
              <a:gd name="T10" fmla="*/ 132 w 160"/>
              <a:gd name="T11" fmla="*/ 0 h 144"/>
              <a:gd name="T12" fmla="*/ 132 w 160"/>
              <a:gd name="T13" fmla="*/ 0 h 144"/>
              <a:gd name="T14" fmla="*/ 29 w 160"/>
              <a:gd name="T15" fmla="*/ 0 h 144"/>
              <a:gd name="T16" fmla="*/ 28 w 160"/>
              <a:gd name="T17" fmla="*/ 0 h 144"/>
              <a:gd name="T18" fmla="*/ 28 w 160"/>
              <a:gd name="T19" fmla="*/ 1 h 144"/>
              <a:gd name="T20" fmla="*/ 27 w 160"/>
              <a:gd name="T21" fmla="*/ 1 h 144"/>
              <a:gd name="T22" fmla="*/ 0 w 160"/>
              <a:gd name="T23" fmla="*/ 44 h 144"/>
              <a:gd name="T24" fmla="*/ 0 w 160"/>
              <a:gd name="T25" fmla="*/ 44 h 144"/>
              <a:gd name="T26" fmla="*/ 0 w 160"/>
              <a:gd name="T27" fmla="*/ 45 h 144"/>
              <a:gd name="T28" fmla="*/ 0 w 160"/>
              <a:gd name="T29" fmla="*/ 46 h 144"/>
              <a:gd name="T30" fmla="*/ 0 w 160"/>
              <a:gd name="T31" fmla="*/ 46 h 144"/>
              <a:gd name="T32" fmla="*/ 0 w 160"/>
              <a:gd name="T33" fmla="*/ 47 h 144"/>
              <a:gd name="T34" fmla="*/ 78 w 160"/>
              <a:gd name="T35" fmla="*/ 143 h 144"/>
              <a:gd name="T36" fmla="*/ 78 w 160"/>
              <a:gd name="T37" fmla="*/ 143 h 144"/>
              <a:gd name="T38" fmla="*/ 79 w 160"/>
              <a:gd name="T39" fmla="*/ 144 h 144"/>
              <a:gd name="T40" fmla="*/ 80 w 160"/>
              <a:gd name="T41" fmla="*/ 144 h 144"/>
              <a:gd name="T42" fmla="*/ 81 w 160"/>
              <a:gd name="T43" fmla="*/ 144 h 144"/>
              <a:gd name="T44" fmla="*/ 82 w 160"/>
              <a:gd name="T45" fmla="*/ 143 h 144"/>
              <a:gd name="T46" fmla="*/ 159 w 160"/>
              <a:gd name="T47" fmla="*/ 47 h 144"/>
              <a:gd name="T48" fmla="*/ 160 w 160"/>
              <a:gd name="T49" fmla="*/ 47 h 144"/>
              <a:gd name="T50" fmla="*/ 160 w 160"/>
              <a:gd name="T51" fmla="*/ 46 h 144"/>
              <a:gd name="T52" fmla="*/ 86 w 160"/>
              <a:gd name="T53" fmla="*/ 5 h 144"/>
              <a:gd name="T54" fmla="*/ 114 w 160"/>
              <a:gd name="T55" fmla="*/ 40 h 144"/>
              <a:gd name="T56" fmla="*/ 109 w 160"/>
              <a:gd name="T57" fmla="*/ 43 h 144"/>
              <a:gd name="T58" fmla="*/ 80 w 160"/>
              <a:gd name="T59" fmla="*/ 7 h 144"/>
              <a:gd name="T60" fmla="*/ 46 w 160"/>
              <a:gd name="T61" fmla="*/ 40 h 144"/>
              <a:gd name="T62" fmla="*/ 74 w 160"/>
              <a:gd name="T63" fmla="*/ 5 h 144"/>
              <a:gd name="T64" fmla="*/ 111 w 160"/>
              <a:gd name="T65" fmla="*/ 48 h 144"/>
              <a:gd name="T66" fmla="*/ 49 w 160"/>
              <a:gd name="T67" fmla="*/ 48 h 144"/>
              <a:gd name="T68" fmla="*/ 131 w 160"/>
              <a:gd name="T69" fmla="*/ 9 h 144"/>
              <a:gd name="T70" fmla="*/ 119 w 160"/>
              <a:gd name="T71" fmla="*/ 43 h 144"/>
              <a:gd name="T72" fmla="*/ 29 w 160"/>
              <a:gd name="T73" fmla="*/ 9 h 144"/>
              <a:gd name="T74" fmla="*/ 7 w 160"/>
              <a:gd name="T75" fmla="*/ 43 h 144"/>
              <a:gd name="T76" fmla="*/ 43 w 160"/>
              <a:gd name="T77" fmla="*/ 48 h 144"/>
              <a:gd name="T78" fmla="*/ 8 w 160"/>
              <a:gd name="T79" fmla="*/ 48 h 144"/>
              <a:gd name="T80" fmla="*/ 86 w 160"/>
              <a:gd name="T81" fmla="*/ 129 h 144"/>
              <a:gd name="T82" fmla="*/ 152 w 160"/>
              <a:gd name="T83" fmla="*/ 4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44">
                <a:moveTo>
                  <a:pt x="160" y="46"/>
                </a:moveTo>
                <a:cubicBezTo>
                  <a:pt x="160" y="46"/>
                  <a:pt x="160" y="46"/>
                  <a:pt x="160" y="45"/>
                </a:cubicBezTo>
                <a:cubicBezTo>
                  <a:pt x="160" y="45"/>
                  <a:pt x="160" y="45"/>
                  <a:pt x="160" y="45"/>
                </a:cubicBezTo>
                <a:cubicBezTo>
                  <a:pt x="160" y="45"/>
                  <a:pt x="160" y="45"/>
                  <a:pt x="160" y="45"/>
                </a:cubicBezTo>
                <a:cubicBezTo>
                  <a:pt x="160" y="45"/>
                  <a:pt x="160" y="45"/>
                  <a:pt x="160" y="44"/>
                </a:cubicBezTo>
                <a:cubicBezTo>
                  <a:pt x="160" y="44"/>
                  <a:pt x="160" y="44"/>
                  <a:pt x="160" y="44"/>
                </a:cubicBezTo>
                <a:cubicBezTo>
                  <a:pt x="160" y="44"/>
                  <a:pt x="160" y="44"/>
                  <a:pt x="160" y="44"/>
                </a:cubicBezTo>
                <a:cubicBezTo>
                  <a:pt x="160" y="44"/>
                  <a:pt x="160" y="44"/>
                  <a:pt x="160" y="44"/>
                </a:cubicBezTo>
                <a:cubicBezTo>
                  <a:pt x="133" y="1"/>
                  <a:pt x="133" y="1"/>
                  <a:pt x="133" y="1"/>
                </a:cubicBezTo>
                <a:cubicBezTo>
                  <a:pt x="133" y="1"/>
                  <a:pt x="133" y="1"/>
                  <a:pt x="133" y="1"/>
                </a:cubicBezTo>
                <a:cubicBezTo>
                  <a:pt x="133" y="1"/>
                  <a:pt x="133" y="1"/>
                  <a:pt x="133" y="1"/>
                </a:cubicBezTo>
                <a:cubicBezTo>
                  <a:pt x="132" y="1"/>
                  <a:pt x="132" y="0"/>
                  <a:pt x="132" y="0"/>
                </a:cubicBezTo>
                <a:cubicBezTo>
                  <a:pt x="132" y="0"/>
                  <a:pt x="132" y="0"/>
                  <a:pt x="132" y="0"/>
                </a:cubicBezTo>
                <a:cubicBezTo>
                  <a:pt x="132" y="0"/>
                  <a:pt x="132" y="0"/>
                  <a:pt x="132" y="0"/>
                </a:cubicBezTo>
                <a:cubicBezTo>
                  <a:pt x="131" y="0"/>
                  <a:pt x="131" y="0"/>
                  <a:pt x="131" y="0"/>
                </a:cubicBezTo>
                <a:cubicBezTo>
                  <a:pt x="29" y="0"/>
                  <a:pt x="29" y="0"/>
                  <a:pt x="29" y="0"/>
                </a:cubicBezTo>
                <a:cubicBezTo>
                  <a:pt x="29" y="0"/>
                  <a:pt x="29" y="0"/>
                  <a:pt x="29" y="0"/>
                </a:cubicBezTo>
                <a:cubicBezTo>
                  <a:pt x="28" y="0"/>
                  <a:pt x="28" y="0"/>
                  <a:pt x="28" y="0"/>
                </a:cubicBezTo>
                <a:cubicBezTo>
                  <a:pt x="28" y="0"/>
                  <a:pt x="28" y="0"/>
                  <a:pt x="28" y="0"/>
                </a:cubicBezTo>
                <a:cubicBezTo>
                  <a:pt x="28" y="0"/>
                  <a:pt x="28" y="0"/>
                  <a:pt x="28" y="1"/>
                </a:cubicBezTo>
                <a:cubicBezTo>
                  <a:pt x="28" y="1"/>
                  <a:pt x="28" y="1"/>
                  <a:pt x="28" y="1"/>
                </a:cubicBezTo>
                <a:cubicBezTo>
                  <a:pt x="27" y="1"/>
                  <a:pt x="27" y="1"/>
                  <a:pt x="27" y="1"/>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0" y="45"/>
                  <a:pt x="0" y="45"/>
                  <a:pt x="0" y="45"/>
                </a:cubicBezTo>
                <a:cubicBezTo>
                  <a:pt x="0" y="45"/>
                  <a:pt x="0" y="45"/>
                  <a:pt x="0" y="45"/>
                </a:cubicBezTo>
                <a:cubicBezTo>
                  <a:pt x="0" y="46"/>
                  <a:pt x="0" y="46"/>
                  <a:pt x="0" y="46"/>
                </a:cubicBezTo>
                <a:cubicBezTo>
                  <a:pt x="0" y="46"/>
                  <a:pt x="0" y="46"/>
                  <a:pt x="0" y="46"/>
                </a:cubicBezTo>
                <a:cubicBezTo>
                  <a:pt x="0" y="46"/>
                  <a:pt x="0" y="46"/>
                  <a:pt x="0" y="46"/>
                </a:cubicBezTo>
                <a:cubicBezTo>
                  <a:pt x="0" y="47"/>
                  <a:pt x="0" y="47"/>
                  <a:pt x="0" y="47"/>
                </a:cubicBezTo>
                <a:cubicBezTo>
                  <a:pt x="0" y="47"/>
                  <a:pt x="0" y="47"/>
                  <a:pt x="0" y="47"/>
                </a:cubicBezTo>
                <a:cubicBezTo>
                  <a:pt x="1" y="47"/>
                  <a:pt x="1" y="47"/>
                  <a:pt x="1" y="47"/>
                </a:cubicBezTo>
                <a:cubicBezTo>
                  <a:pt x="78" y="143"/>
                  <a:pt x="78" y="143"/>
                  <a:pt x="78" y="143"/>
                </a:cubicBezTo>
                <a:cubicBezTo>
                  <a:pt x="78" y="143"/>
                  <a:pt x="78" y="143"/>
                  <a:pt x="78" y="143"/>
                </a:cubicBezTo>
                <a:cubicBezTo>
                  <a:pt x="78" y="143"/>
                  <a:pt x="78" y="143"/>
                  <a:pt x="78" y="143"/>
                </a:cubicBezTo>
                <a:cubicBezTo>
                  <a:pt x="78" y="143"/>
                  <a:pt x="78" y="143"/>
                  <a:pt x="78" y="143"/>
                </a:cubicBezTo>
                <a:cubicBezTo>
                  <a:pt x="78" y="143"/>
                  <a:pt x="78" y="144"/>
                  <a:pt x="79" y="144"/>
                </a:cubicBezTo>
                <a:cubicBezTo>
                  <a:pt x="79" y="144"/>
                  <a:pt x="79" y="144"/>
                  <a:pt x="79" y="144"/>
                </a:cubicBezTo>
                <a:cubicBezTo>
                  <a:pt x="79" y="144"/>
                  <a:pt x="80" y="144"/>
                  <a:pt x="80" y="144"/>
                </a:cubicBezTo>
                <a:cubicBezTo>
                  <a:pt x="80" y="144"/>
                  <a:pt x="81" y="144"/>
                  <a:pt x="81" y="144"/>
                </a:cubicBezTo>
                <a:cubicBezTo>
                  <a:pt x="81" y="144"/>
                  <a:pt x="81" y="144"/>
                  <a:pt x="81" y="144"/>
                </a:cubicBezTo>
                <a:cubicBezTo>
                  <a:pt x="81" y="144"/>
                  <a:pt x="81" y="144"/>
                  <a:pt x="81" y="144"/>
                </a:cubicBezTo>
                <a:cubicBezTo>
                  <a:pt x="82" y="143"/>
                  <a:pt x="82" y="143"/>
                  <a:pt x="82" y="143"/>
                </a:cubicBezTo>
                <a:cubicBezTo>
                  <a:pt x="82" y="143"/>
                  <a:pt x="82" y="143"/>
                  <a:pt x="82" y="143"/>
                </a:cubicBezTo>
                <a:cubicBezTo>
                  <a:pt x="159" y="47"/>
                  <a:pt x="159" y="47"/>
                  <a:pt x="159" y="47"/>
                </a:cubicBezTo>
                <a:cubicBezTo>
                  <a:pt x="159" y="47"/>
                  <a:pt x="159" y="47"/>
                  <a:pt x="160" y="47"/>
                </a:cubicBezTo>
                <a:cubicBezTo>
                  <a:pt x="160" y="47"/>
                  <a:pt x="160" y="47"/>
                  <a:pt x="160" y="47"/>
                </a:cubicBezTo>
                <a:cubicBezTo>
                  <a:pt x="160" y="47"/>
                  <a:pt x="160" y="47"/>
                  <a:pt x="160" y="46"/>
                </a:cubicBezTo>
                <a:cubicBezTo>
                  <a:pt x="160" y="46"/>
                  <a:pt x="160" y="46"/>
                  <a:pt x="160" y="46"/>
                </a:cubicBezTo>
                <a:cubicBezTo>
                  <a:pt x="160" y="46"/>
                  <a:pt x="160" y="46"/>
                  <a:pt x="160" y="46"/>
                </a:cubicBezTo>
                <a:close/>
                <a:moveTo>
                  <a:pt x="86" y="5"/>
                </a:moveTo>
                <a:cubicBezTo>
                  <a:pt x="127" y="5"/>
                  <a:pt x="127" y="5"/>
                  <a:pt x="127" y="5"/>
                </a:cubicBezTo>
                <a:cubicBezTo>
                  <a:pt x="114" y="40"/>
                  <a:pt x="114" y="40"/>
                  <a:pt x="114" y="40"/>
                </a:cubicBezTo>
                <a:lnTo>
                  <a:pt x="86" y="5"/>
                </a:lnTo>
                <a:close/>
                <a:moveTo>
                  <a:pt x="109" y="43"/>
                </a:moveTo>
                <a:cubicBezTo>
                  <a:pt x="51" y="43"/>
                  <a:pt x="51" y="43"/>
                  <a:pt x="51" y="43"/>
                </a:cubicBezTo>
                <a:cubicBezTo>
                  <a:pt x="80" y="7"/>
                  <a:pt x="80" y="7"/>
                  <a:pt x="80" y="7"/>
                </a:cubicBezTo>
                <a:lnTo>
                  <a:pt x="109" y="43"/>
                </a:lnTo>
                <a:close/>
                <a:moveTo>
                  <a:pt x="46" y="40"/>
                </a:moveTo>
                <a:cubicBezTo>
                  <a:pt x="33" y="5"/>
                  <a:pt x="33" y="5"/>
                  <a:pt x="33" y="5"/>
                </a:cubicBezTo>
                <a:cubicBezTo>
                  <a:pt x="74" y="5"/>
                  <a:pt x="74" y="5"/>
                  <a:pt x="74" y="5"/>
                </a:cubicBezTo>
                <a:lnTo>
                  <a:pt x="46" y="40"/>
                </a:lnTo>
                <a:close/>
                <a:moveTo>
                  <a:pt x="111" y="48"/>
                </a:moveTo>
                <a:cubicBezTo>
                  <a:pt x="80" y="132"/>
                  <a:pt x="80" y="132"/>
                  <a:pt x="80" y="132"/>
                </a:cubicBezTo>
                <a:cubicBezTo>
                  <a:pt x="49" y="48"/>
                  <a:pt x="49" y="48"/>
                  <a:pt x="49" y="48"/>
                </a:cubicBezTo>
                <a:lnTo>
                  <a:pt x="111" y="48"/>
                </a:lnTo>
                <a:close/>
                <a:moveTo>
                  <a:pt x="131" y="9"/>
                </a:moveTo>
                <a:cubicBezTo>
                  <a:pt x="153" y="43"/>
                  <a:pt x="153" y="43"/>
                  <a:pt x="153" y="43"/>
                </a:cubicBezTo>
                <a:cubicBezTo>
                  <a:pt x="119" y="43"/>
                  <a:pt x="119" y="43"/>
                  <a:pt x="119" y="43"/>
                </a:cubicBezTo>
                <a:lnTo>
                  <a:pt x="131" y="9"/>
                </a:lnTo>
                <a:close/>
                <a:moveTo>
                  <a:pt x="29" y="9"/>
                </a:moveTo>
                <a:cubicBezTo>
                  <a:pt x="41" y="43"/>
                  <a:pt x="41" y="43"/>
                  <a:pt x="41" y="43"/>
                </a:cubicBezTo>
                <a:cubicBezTo>
                  <a:pt x="7" y="43"/>
                  <a:pt x="7" y="43"/>
                  <a:pt x="7" y="43"/>
                </a:cubicBezTo>
                <a:lnTo>
                  <a:pt x="29" y="9"/>
                </a:lnTo>
                <a:close/>
                <a:moveTo>
                  <a:pt x="43" y="48"/>
                </a:moveTo>
                <a:cubicBezTo>
                  <a:pt x="72" y="127"/>
                  <a:pt x="72" y="127"/>
                  <a:pt x="72" y="127"/>
                </a:cubicBezTo>
                <a:cubicBezTo>
                  <a:pt x="8" y="48"/>
                  <a:pt x="8" y="48"/>
                  <a:pt x="8" y="48"/>
                </a:cubicBezTo>
                <a:lnTo>
                  <a:pt x="43" y="48"/>
                </a:lnTo>
                <a:close/>
                <a:moveTo>
                  <a:pt x="86" y="129"/>
                </a:moveTo>
                <a:cubicBezTo>
                  <a:pt x="117" y="48"/>
                  <a:pt x="117" y="48"/>
                  <a:pt x="117" y="48"/>
                </a:cubicBezTo>
                <a:cubicBezTo>
                  <a:pt x="152" y="48"/>
                  <a:pt x="152" y="48"/>
                  <a:pt x="152" y="48"/>
                </a:cubicBezTo>
                <a:lnTo>
                  <a:pt x="86"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102">
            <a:extLst>
              <a:ext uri="{FF2B5EF4-FFF2-40B4-BE49-F238E27FC236}">
                <a16:creationId xmlns:a16="http://schemas.microsoft.com/office/drawing/2014/main" id="{2DBDC3A1-47B8-4EB7-B190-45960B54D07E}"/>
              </a:ext>
            </a:extLst>
          </p:cNvPr>
          <p:cNvSpPr>
            <a:spLocks noEditPoints="1"/>
          </p:cNvSpPr>
          <p:nvPr/>
        </p:nvSpPr>
        <p:spPr bwMode="auto">
          <a:xfrm>
            <a:off x="9591935" y="3048833"/>
            <a:ext cx="493803" cy="422029"/>
          </a:xfrm>
          <a:custGeom>
            <a:avLst/>
            <a:gdLst>
              <a:gd name="T0" fmla="*/ 128 w 160"/>
              <a:gd name="T1" fmla="*/ 107 h 136"/>
              <a:gd name="T2" fmla="*/ 115 w 160"/>
              <a:gd name="T3" fmla="*/ 104 h 136"/>
              <a:gd name="T4" fmla="*/ 128 w 160"/>
              <a:gd name="T5" fmla="*/ 101 h 136"/>
              <a:gd name="T6" fmla="*/ 133 w 160"/>
              <a:gd name="T7" fmla="*/ 48 h 136"/>
              <a:gd name="T8" fmla="*/ 120 w 160"/>
              <a:gd name="T9" fmla="*/ 48 h 136"/>
              <a:gd name="T10" fmla="*/ 120 w 160"/>
              <a:gd name="T11" fmla="*/ 43 h 136"/>
              <a:gd name="T12" fmla="*/ 91 w 160"/>
              <a:gd name="T13" fmla="*/ 5 h 136"/>
              <a:gd name="T14" fmla="*/ 67 w 160"/>
              <a:gd name="T15" fmla="*/ 40 h 136"/>
              <a:gd name="T16" fmla="*/ 61 w 160"/>
              <a:gd name="T17" fmla="*/ 40 h 136"/>
              <a:gd name="T18" fmla="*/ 51 w 160"/>
              <a:gd name="T19" fmla="*/ 23 h 136"/>
              <a:gd name="T20" fmla="*/ 48 w 160"/>
              <a:gd name="T21" fmla="*/ 22 h 136"/>
              <a:gd name="T22" fmla="*/ 46 w 160"/>
              <a:gd name="T23" fmla="*/ 22 h 136"/>
              <a:gd name="T24" fmla="*/ 43 w 160"/>
              <a:gd name="T25" fmla="*/ 21 h 136"/>
              <a:gd name="T26" fmla="*/ 24 w 160"/>
              <a:gd name="T27" fmla="*/ 41 h 136"/>
              <a:gd name="T28" fmla="*/ 24 w 160"/>
              <a:gd name="T29" fmla="*/ 42 h 136"/>
              <a:gd name="T30" fmla="*/ 24 w 160"/>
              <a:gd name="T31" fmla="*/ 44 h 136"/>
              <a:gd name="T32" fmla="*/ 5 w 160"/>
              <a:gd name="T33" fmla="*/ 72 h 136"/>
              <a:gd name="T34" fmla="*/ 48 w 160"/>
              <a:gd name="T35" fmla="*/ 101 h 136"/>
              <a:gd name="T36" fmla="*/ 48 w 160"/>
              <a:gd name="T37" fmla="*/ 107 h 136"/>
              <a:gd name="T38" fmla="*/ 0 w 160"/>
              <a:gd name="T39" fmla="*/ 72 h 136"/>
              <a:gd name="T40" fmla="*/ 19 w 160"/>
              <a:gd name="T41" fmla="*/ 40 h 136"/>
              <a:gd name="T42" fmla="*/ 45 w 160"/>
              <a:gd name="T43" fmla="*/ 16 h 136"/>
              <a:gd name="T44" fmla="*/ 48 w 160"/>
              <a:gd name="T45" fmla="*/ 17 h 136"/>
              <a:gd name="T46" fmla="*/ 51 w 160"/>
              <a:gd name="T47" fmla="*/ 17 h 136"/>
              <a:gd name="T48" fmla="*/ 53 w 160"/>
              <a:gd name="T49" fmla="*/ 18 h 136"/>
              <a:gd name="T50" fmla="*/ 91 w 160"/>
              <a:gd name="T51" fmla="*/ 0 h 136"/>
              <a:gd name="T52" fmla="*/ 160 w 160"/>
              <a:gd name="T53" fmla="*/ 75 h 136"/>
              <a:gd name="T54" fmla="*/ 85 w 160"/>
              <a:gd name="T55" fmla="*/ 127 h 136"/>
              <a:gd name="T56" fmla="*/ 83 w 160"/>
              <a:gd name="T57" fmla="*/ 69 h 136"/>
              <a:gd name="T58" fmla="*/ 80 w 160"/>
              <a:gd name="T59" fmla="*/ 127 h 136"/>
              <a:gd name="T60" fmla="*/ 59 w 160"/>
              <a:gd name="T61" fmla="*/ 110 h 136"/>
              <a:gd name="T62" fmla="*/ 81 w 160"/>
              <a:gd name="T63" fmla="*/ 135 h 136"/>
              <a:gd name="T64" fmla="*/ 83 w 160"/>
              <a:gd name="T65" fmla="*/ 136 h 136"/>
              <a:gd name="T66" fmla="*/ 85 w 160"/>
              <a:gd name="T67" fmla="*/ 135 h 136"/>
              <a:gd name="T68" fmla="*/ 106 w 160"/>
              <a:gd name="T69" fmla="*/ 11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36">
                <a:moveTo>
                  <a:pt x="160" y="75"/>
                </a:moveTo>
                <a:cubicBezTo>
                  <a:pt x="160" y="92"/>
                  <a:pt x="146" y="107"/>
                  <a:pt x="128" y="107"/>
                </a:cubicBezTo>
                <a:cubicBezTo>
                  <a:pt x="117" y="107"/>
                  <a:pt x="117" y="107"/>
                  <a:pt x="117" y="107"/>
                </a:cubicBezTo>
                <a:cubicBezTo>
                  <a:pt x="116" y="107"/>
                  <a:pt x="115" y="105"/>
                  <a:pt x="115" y="104"/>
                </a:cubicBezTo>
                <a:cubicBezTo>
                  <a:pt x="115" y="103"/>
                  <a:pt x="116" y="101"/>
                  <a:pt x="117" y="101"/>
                </a:cubicBezTo>
                <a:cubicBezTo>
                  <a:pt x="128" y="101"/>
                  <a:pt x="128" y="101"/>
                  <a:pt x="128" y="101"/>
                </a:cubicBezTo>
                <a:cubicBezTo>
                  <a:pt x="143" y="101"/>
                  <a:pt x="155" y="89"/>
                  <a:pt x="155" y="75"/>
                </a:cubicBezTo>
                <a:cubicBezTo>
                  <a:pt x="155" y="62"/>
                  <a:pt x="145" y="50"/>
                  <a:pt x="133" y="48"/>
                </a:cubicBezTo>
                <a:cubicBezTo>
                  <a:pt x="133" y="48"/>
                  <a:pt x="126" y="47"/>
                  <a:pt x="120" y="48"/>
                </a:cubicBezTo>
                <a:cubicBezTo>
                  <a:pt x="120" y="48"/>
                  <a:pt x="120" y="48"/>
                  <a:pt x="120" y="48"/>
                </a:cubicBezTo>
                <a:cubicBezTo>
                  <a:pt x="119" y="48"/>
                  <a:pt x="118" y="47"/>
                  <a:pt x="117" y="46"/>
                </a:cubicBezTo>
                <a:cubicBezTo>
                  <a:pt x="117" y="44"/>
                  <a:pt x="118" y="43"/>
                  <a:pt x="120" y="43"/>
                </a:cubicBezTo>
                <a:cubicBezTo>
                  <a:pt x="124" y="42"/>
                  <a:pt x="128" y="42"/>
                  <a:pt x="130" y="42"/>
                </a:cubicBezTo>
                <a:cubicBezTo>
                  <a:pt x="129" y="22"/>
                  <a:pt x="112" y="5"/>
                  <a:pt x="91" y="5"/>
                </a:cubicBezTo>
                <a:cubicBezTo>
                  <a:pt x="78" y="5"/>
                  <a:pt x="66" y="12"/>
                  <a:pt x="58" y="22"/>
                </a:cubicBezTo>
                <a:cubicBezTo>
                  <a:pt x="63" y="26"/>
                  <a:pt x="67" y="33"/>
                  <a:pt x="67" y="40"/>
                </a:cubicBezTo>
                <a:cubicBezTo>
                  <a:pt x="67" y="41"/>
                  <a:pt x="65" y="43"/>
                  <a:pt x="64" y="43"/>
                </a:cubicBezTo>
                <a:cubicBezTo>
                  <a:pt x="63" y="43"/>
                  <a:pt x="61" y="41"/>
                  <a:pt x="61" y="40"/>
                </a:cubicBezTo>
                <a:cubicBezTo>
                  <a:pt x="61" y="33"/>
                  <a:pt x="58" y="28"/>
                  <a:pt x="53" y="24"/>
                </a:cubicBezTo>
                <a:cubicBezTo>
                  <a:pt x="52" y="24"/>
                  <a:pt x="52" y="24"/>
                  <a:pt x="51" y="23"/>
                </a:cubicBezTo>
                <a:cubicBezTo>
                  <a:pt x="51" y="23"/>
                  <a:pt x="51" y="23"/>
                  <a:pt x="50" y="23"/>
                </a:cubicBezTo>
                <a:cubicBezTo>
                  <a:pt x="50" y="23"/>
                  <a:pt x="49" y="22"/>
                  <a:pt x="48" y="22"/>
                </a:cubicBezTo>
                <a:cubicBezTo>
                  <a:pt x="48" y="22"/>
                  <a:pt x="48" y="22"/>
                  <a:pt x="48" y="22"/>
                </a:cubicBezTo>
                <a:cubicBezTo>
                  <a:pt x="47" y="22"/>
                  <a:pt x="46" y="22"/>
                  <a:pt x="46" y="22"/>
                </a:cubicBezTo>
                <a:cubicBezTo>
                  <a:pt x="46" y="22"/>
                  <a:pt x="45" y="22"/>
                  <a:pt x="45" y="22"/>
                </a:cubicBezTo>
                <a:cubicBezTo>
                  <a:pt x="44" y="21"/>
                  <a:pt x="43" y="21"/>
                  <a:pt x="43" y="21"/>
                </a:cubicBezTo>
                <a:cubicBezTo>
                  <a:pt x="32" y="21"/>
                  <a:pt x="24" y="30"/>
                  <a:pt x="24" y="40"/>
                </a:cubicBezTo>
                <a:cubicBezTo>
                  <a:pt x="24" y="40"/>
                  <a:pt x="24" y="40"/>
                  <a:pt x="24" y="41"/>
                </a:cubicBezTo>
                <a:cubicBezTo>
                  <a:pt x="24" y="41"/>
                  <a:pt x="24" y="41"/>
                  <a:pt x="24" y="41"/>
                </a:cubicBezTo>
                <a:cubicBezTo>
                  <a:pt x="24" y="42"/>
                  <a:pt x="24" y="42"/>
                  <a:pt x="24" y="42"/>
                </a:cubicBezTo>
                <a:cubicBezTo>
                  <a:pt x="24" y="42"/>
                  <a:pt x="24" y="42"/>
                  <a:pt x="24" y="43"/>
                </a:cubicBezTo>
                <a:cubicBezTo>
                  <a:pt x="24" y="44"/>
                  <a:pt x="24" y="44"/>
                  <a:pt x="24" y="44"/>
                </a:cubicBezTo>
                <a:cubicBezTo>
                  <a:pt x="22" y="45"/>
                  <a:pt x="22" y="45"/>
                  <a:pt x="22" y="45"/>
                </a:cubicBezTo>
                <a:cubicBezTo>
                  <a:pt x="13" y="50"/>
                  <a:pt x="5" y="61"/>
                  <a:pt x="5" y="72"/>
                </a:cubicBezTo>
                <a:cubicBezTo>
                  <a:pt x="5" y="88"/>
                  <a:pt x="18" y="101"/>
                  <a:pt x="34" y="101"/>
                </a:cubicBezTo>
                <a:cubicBezTo>
                  <a:pt x="48" y="101"/>
                  <a:pt x="48" y="101"/>
                  <a:pt x="48" y="101"/>
                </a:cubicBezTo>
                <a:cubicBezTo>
                  <a:pt x="49" y="101"/>
                  <a:pt x="51" y="103"/>
                  <a:pt x="51" y="104"/>
                </a:cubicBezTo>
                <a:cubicBezTo>
                  <a:pt x="51" y="105"/>
                  <a:pt x="49" y="107"/>
                  <a:pt x="48" y="107"/>
                </a:cubicBezTo>
                <a:cubicBezTo>
                  <a:pt x="34" y="107"/>
                  <a:pt x="34" y="107"/>
                  <a:pt x="34" y="107"/>
                </a:cubicBezTo>
                <a:cubicBezTo>
                  <a:pt x="15" y="107"/>
                  <a:pt x="0" y="91"/>
                  <a:pt x="0" y="72"/>
                </a:cubicBezTo>
                <a:cubicBezTo>
                  <a:pt x="0" y="60"/>
                  <a:pt x="8" y="47"/>
                  <a:pt x="19" y="41"/>
                </a:cubicBezTo>
                <a:cubicBezTo>
                  <a:pt x="19" y="41"/>
                  <a:pt x="19" y="40"/>
                  <a:pt x="19" y="40"/>
                </a:cubicBezTo>
                <a:cubicBezTo>
                  <a:pt x="19" y="27"/>
                  <a:pt x="29" y="16"/>
                  <a:pt x="43" y="16"/>
                </a:cubicBezTo>
                <a:cubicBezTo>
                  <a:pt x="44" y="16"/>
                  <a:pt x="44" y="16"/>
                  <a:pt x="45" y="16"/>
                </a:cubicBezTo>
                <a:cubicBezTo>
                  <a:pt x="46" y="16"/>
                  <a:pt x="46" y="16"/>
                  <a:pt x="46" y="16"/>
                </a:cubicBezTo>
                <a:cubicBezTo>
                  <a:pt x="47" y="16"/>
                  <a:pt x="47" y="16"/>
                  <a:pt x="48" y="17"/>
                </a:cubicBezTo>
                <a:cubicBezTo>
                  <a:pt x="48" y="17"/>
                  <a:pt x="49" y="17"/>
                  <a:pt x="49" y="17"/>
                </a:cubicBezTo>
                <a:cubicBezTo>
                  <a:pt x="49" y="17"/>
                  <a:pt x="50" y="17"/>
                  <a:pt x="51" y="17"/>
                </a:cubicBezTo>
                <a:cubicBezTo>
                  <a:pt x="51" y="17"/>
                  <a:pt x="51" y="18"/>
                  <a:pt x="51" y="18"/>
                </a:cubicBezTo>
                <a:cubicBezTo>
                  <a:pt x="52" y="18"/>
                  <a:pt x="53" y="18"/>
                  <a:pt x="53" y="18"/>
                </a:cubicBezTo>
                <a:cubicBezTo>
                  <a:pt x="53" y="19"/>
                  <a:pt x="54" y="19"/>
                  <a:pt x="54" y="19"/>
                </a:cubicBezTo>
                <a:cubicBezTo>
                  <a:pt x="62" y="7"/>
                  <a:pt x="76" y="0"/>
                  <a:pt x="91" y="0"/>
                </a:cubicBezTo>
                <a:cubicBezTo>
                  <a:pt x="115" y="0"/>
                  <a:pt x="135" y="19"/>
                  <a:pt x="136" y="43"/>
                </a:cubicBezTo>
                <a:cubicBezTo>
                  <a:pt x="150" y="47"/>
                  <a:pt x="160" y="60"/>
                  <a:pt x="160" y="75"/>
                </a:cubicBezTo>
                <a:close/>
                <a:moveTo>
                  <a:pt x="102" y="110"/>
                </a:moveTo>
                <a:cubicBezTo>
                  <a:pt x="85" y="127"/>
                  <a:pt x="85" y="127"/>
                  <a:pt x="85" y="127"/>
                </a:cubicBezTo>
                <a:cubicBezTo>
                  <a:pt x="85" y="72"/>
                  <a:pt x="85" y="72"/>
                  <a:pt x="85" y="72"/>
                </a:cubicBezTo>
                <a:cubicBezTo>
                  <a:pt x="85" y="71"/>
                  <a:pt x="84" y="69"/>
                  <a:pt x="83" y="69"/>
                </a:cubicBezTo>
                <a:cubicBezTo>
                  <a:pt x="81" y="69"/>
                  <a:pt x="80" y="71"/>
                  <a:pt x="80" y="72"/>
                </a:cubicBezTo>
                <a:cubicBezTo>
                  <a:pt x="80" y="127"/>
                  <a:pt x="80" y="127"/>
                  <a:pt x="80" y="127"/>
                </a:cubicBezTo>
                <a:cubicBezTo>
                  <a:pt x="63" y="110"/>
                  <a:pt x="63" y="110"/>
                  <a:pt x="63" y="110"/>
                </a:cubicBezTo>
                <a:cubicBezTo>
                  <a:pt x="62" y="109"/>
                  <a:pt x="60" y="109"/>
                  <a:pt x="59" y="110"/>
                </a:cubicBezTo>
                <a:cubicBezTo>
                  <a:pt x="58" y="111"/>
                  <a:pt x="58" y="113"/>
                  <a:pt x="59" y="114"/>
                </a:cubicBezTo>
                <a:cubicBezTo>
                  <a:pt x="81" y="135"/>
                  <a:pt x="81" y="135"/>
                  <a:pt x="81" y="135"/>
                </a:cubicBezTo>
                <a:cubicBezTo>
                  <a:pt x="81" y="135"/>
                  <a:pt x="81" y="136"/>
                  <a:pt x="82" y="136"/>
                </a:cubicBezTo>
                <a:cubicBezTo>
                  <a:pt x="82" y="136"/>
                  <a:pt x="82" y="136"/>
                  <a:pt x="83" y="136"/>
                </a:cubicBezTo>
                <a:cubicBezTo>
                  <a:pt x="83" y="136"/>
                  <a:pt x="83" y="136"/>
                  <a:pt x="84" y="136"/>
                </a:cubicBezTo>
                <a:cubicBezTo>
                  <a:pt x="84" y="136"/>
                  <a:pt x="84" y="135"/>
                  <a:pt x="85" y="135"/>
                </a:cubicBezTo>
                <a:cubicBezTo>
                  <a:pt x="106" y="114"/>
                  <a:pt x="106" y="114"/>
                  <a:pt x="106" y="114"/>
                </a:cubicBezTo>
                <a:cubicBezTo>
                  <a:pt x="107" y="113"/>
                  <a:pt x="107" y="111"/>
                  <a:pt x="106" y="110"/>
                </a:cubicBezTo>
                <a:cubicBezTo>
                  <a:pt x="105" y="109"/>
                  <a:pt x="103" y="109"/>
                  <a:pt x="102" y="1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Picture Placeholder 5">
            <a:extLst>
              <a:ext uri="{FF2B5EF4-FFF2-40B4-BE49-F238E27FC236}">
                <a16:creationId xmlns:a16="http://schemas.microsoft.com/office/drawing/2014/main" id="{C035A82E-9657-4894-9C36-B8DCED0DFF99}"/>
              </a:ext>
            </a:extLst>
          </p:cNvPr>
          <p:cNvSpPr>
            <a:spLocks noGrp="1"/>
          </p:cNvSpPr>
          <p:nvPr>
            <p:ph type="pic" sz="quarter" idx="14"/>
          </p:nvPr>
        </p:nvSpPr>
        <p:spPr/>
      </p:sp>
    </p:spTree>
    <p:extLst>
      <p:ext uri="{BB962C8B-B14F-4D97-AF65-F5344CB8AC3E}">
        <p14:creationId xmlns:p14="http://schemas.microsoft.com/office/powerpoint/2010/main" val="5936495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11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16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18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22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240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2" presetClass="entr" presetSubtype="4" decel="50000" fill="hold" grpId="0" nodeType="withEffect">
                                  <p:stCondLst>
                                    <p:cond delay="80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ppt_x"/>
                                          </p:val>
                                        </p:tav>
                                        <p:tav tm="100000">
                                          <p:val>
                                            <p:strVal val="#ppt_x"/>
                                          </p:val>
                                        </p:tav>
                                      </p:tavLst>
                                    </p:anim>
                                    <p:anim calcmode="lin" valueType="num">
                                      <p:cBhvr additive="base">
                                        <p:cTn id="32" dur="10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decel="50000" fill="hold" grpId="0" nodeType="withEffect">
                                  <p:stCondLst>
                                    <p:cond delay="11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000" fill="hold"/>
                                        <p:tgtEl>
                                          <p:spTgt spid="12"/>
                                        </p:tgtEl>
                                        <p:attrNameLst>
                                          <p:attrName>ppt_x</p:attrName>
                                        </p:attrNameLst>
                                      </p:cBhvr>
                                      <p:tavLst>
                                        <p:tav tm="0">
                                          <p:val>
                                            <p:strVal val="#ppt_x"/>
                                          </p:val>
                                        </p:tav>
                                        <p:tav tm="100000">
                                          <p:val>
                                            <p:strVal val="#ppt_x"/>
                                          </p:val>
                                        </p:tav>
                                      </p:tavLst>
                                    </p:anim>
                                    <p:anim calcmode="lin" valueType="num">
                                      <p:cBhvr additive="base">
                                        <p:cTn id="36" dur="10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decel="50000" fill="hold" grpId="0" nodeType="withEffect">
                                  <p:stCondLst>
                                    <p:cond delay="150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1000" fill="hold"/>
                                        <p:tgtEl>
                                          <p:spTgt spid="15"/>
                                        </p:tgtEl>
                                        <p:attrNameLst>
                                          <p:attrName>ppt_x</p:attrName>
                                        </p:attrNameLst>
                                      </p:cBhvr>
                                      <p:tavLst>
                                        <p:tav tm="0">
                                          <p:val>
                                            <p:strVal val="#ppt_x"/>
                                          </p:val>
                                        </p:tav>
                                        <p:tav tm="100000">
                                          <p:val>
                                            <p:strVal val="#ppt_x"/>
                                          </p:val>
                                        </p:tav>
                                      </p:tavLst>
                                    </p:anim>
                                    <p:anim calcmode="lin" valueType="num">
                                      <p:cBhvr additive="base">
                                        <p:cTn id="40" dur="10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decel="50000" fill="hold" grpId="0" nodeType="withEffect">
                                  <p:stCondLst>
                                    <p:cond delay="190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1000" fill="hold"/>
                                        <p:tgtEl>
                                          <p:spTgt spid="18"/>
                                        </p:tgtEl>
                                        <p:attrNameLst>
                                          <p:attrName>ppt_x</p:attrName>
                                        </p:attrNameLst>
                                      </p:cBhvr>
                                      <p:tavLst>
                                        <p:tav tm="0">
                                          <p:val>
                                            <p:strVal val="#ppt_x"/>
                                          </p:val>
                                        </p:tav>
                                        <p:tav tm="100000">
                                          <p:val>
                                            <p:strVal val="#ppt_x"/>
                                          </p:val>
                                        </p:tav>
                                      </p:tavLst>
                                    </p:anim>
                                    <p:anim calcmode="lin" valueType="num">
                                      <p:cBhvr additive="base">
                                        <p:cTn id="44"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p:bldP spid="14" grpId="0" animBg="1"/>
      <p:bldP spid="15" grpId="0"/>
      <p:bldP spid="17" grpId="0" animBg="1"/>
      <p:bldP spid="18" grpId="0"/>
      <p:bldP spid="16" grpId="0" animBg="1"/>
      <p:bldP spid="23" grpId="0" animBg="1"/>
      <p:bldP spid="24" grpId="0" animBg="1"/>
      <p:bldP spid="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2E39C0A-D55B-4FA0-9F03-5633258CCC19}"/>
              </a:ext>
            </a:extLst>
          </p:cNvPr>
          <p:cNvSpPr>
            <a:spLocks noGrp="1"/>
          </p:cNvSpPr>
          <p:nvPr>
            <p:ph type="pic" sz="quarter" idx="12"/>
          </p:nvPr>
        </p:nvSpPr>
        <p:spPr/>
      </p:sp>
      <p:sp>
        <p:nvSpPr>
          <p:cNvPr id="18" name="Title 17"/>
          <p:cNvSpPr>
            <a:spLocks noGrp="1"/>
          </p:cNvSpPr>
          <p:nvPr>
            <p:ph type="title"/>
          </p:nvPr>
        </p:nvSpPr>
        <p:spPr/>
        <p:txBody>
          <a:bodyPr/>
          <a:lstStyle/>
          <a:p>
            <a:r>
              <a:rPr lang="en-US" dirty="0"/>
              <a:t>Our</a:t>
            </a:r>
            <a:br>
              <a:rPr lang="en-US" dirty="0"/>
            </a:br>
            <a:r>
              <a:rPr lang="en-US" dirty="0">
                <a:solidFill>
                  <a:schemeClr val="accent1"/>
                </a:solidFill>
              </a:rPr>
              <a:t>Service</a:t>
            </a:r>
          </a:p>
        </p:txBody>
      </p:sp>
      <p:sp>
        <p:nvSpPr>
          <p:cNvPr id="13" name="Oval 12"/>
          <p:cNvSpPr/>
          <p:nvPr/>
        </p:nvSpPr>
        <p:spPr>
          <a:xfrm>
            <a:off x="7033143" y="877414"/>
            <a:ext cx="2116766" cy="2116766"/>
          </a:xfrm>
          <a:prstGeom prst="ellipse">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84000" rIns="0" bIns="0" numCol="1" spcCol="0" rtlCol="0" fromWordArt="0" anchor="t" anchorCtr="0" forceAA="0" compatLnSpc="1">
            <a:prstTxWarp prst="textNoShape">
              <a:avLst/>
            </a:prstTxWarp>
            <a:noAutofit/>
          </a:bodyPr>
          <a:lstStyle/>
          <a:p>
            <a:pPr algn="ctr">
              <a:spcBef>
                <a:spcPts val="600"/>
              </a:spcBef>
            </a:pPr>
            <a:r>
              <a:rPr lang="en-US" sz="1600" b="1" dirty="0">
                <a:solidFill>
                  <a:schemeClr val="tx1"/>
                </a:solidFill>
              </a:rPr>
              <a:t>Web design</a:t>
            </a:r>
          </a:p>
          <a:p>
            <a:pPr algn="ctr">
              <a:lnSpc>
                <a:spcPct val="130000"/>
              </a:lnSpc>
              <a:spcBef>
                <a:spcPts val="600"/>
              </a:spcBef>
            </a:pPr>
            <a:r>
              <a:rPr lang="en-US" sz="1000" dirty="0">
                <a:solidFill>
                  <a:schemeClr val="tx1">
                    <a:alpha val="70000"/>
                  </a:schemeClr>
                </a:solidFill>
              </a:rPr>
              <a:t>A peep at some distant orb has power.</a:t>
            </a:r>
            <a:endParaRPr lang="en-US" sz="1000" b="1" dirty="0">
              <a:solidFill>
                <a:schemeClr val="tx1">
                  <a:alpha val="70000"/>
                </a:schemeClr>
              </a:solidFill>
            </a:endParaRPr>
          </a:p>
        </p:txBody>
      </p:sp>
      <p:sp>
        <p:nvSpPr>
          <p:cNvPr id="15" name="Oval 14"/>
          <p:cNvSpPr/>
          <p:nvPr/>
        </p:nvSpPr>
        <p:spPr>
          <a:xfrm>
            <a:off x="5037617" y="2370617"/>
            <a:ext cx="2116766" cy="2116766"/>
          </a:xfrm>
          <a:prstGeom prst="ellipse">
            <a:avLst/>
          </a:prstGeom>
          <a:solidFill>
            <a:schemeClr val="accent1"/>
          </a:solidFill>
          <a:ln>
            <a:noFill/>
          </a:ln>
          <a:effectLst>
            <a:outerShdw blurRad="762000" dist="254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84000" rIns="0" bIns="0" numCol="1" spcCol="0" rtlCol="0" fromWordArt="0" anchor="t" anchorCtr="0" forceAA="0" compatLnSpc="1">
            <a:prstTxWarp prst="textNoShape">
              <a:avLst/>
            </a:prstTxWarp>
            <a:noAutofit/>
          </a:bodyPr>
          <a:lstStyle/>
          <a:p>
            <a:pPr algn="ctr">
              <a:spcBef>
                <a:spcPts val="600"/>
              </a:spcBef>
            </a:pPr>
            <a:r>
              <a:rPr lang="en-US" sz="1600" b="1" dirty="0" err="1">
                <a:solidFill>
                  <a:srgbClr val="FFFFFF"/>
                </a:solidFill>
              </a:rPr>
              <a:t>Powerpoint</a:t>
            </a:r>
            <a:endParaRPr lang="en-US" sz="1600" b="1" dirty="0">
              <a:solidFill>
                <a:srgbClr val="FFFFFF"/>
              </a:solidFill>
            </a:endParaRPr>
          </a:p>
          <a:p>
            <a:pPr algn="ctr">
              <a:lnSpc>
                <a:spcPct val="130000"/>
              </a:lnSpc>
              <a:spcBef>
                <a:spcPts val="600"/>
              </a:spcBef>
            </a:pPr>
            <a:r>
              <a:rPr lang="en-US" sz="1000" dirty="0">
                <a:solidFill>
                  <a:srgbClr val="FFFFFF">
                    <a:alpha val="70000"/>
                  </a:srgbClr>
                </a:solidFill>
              </a:rPr>
              <a:t>A peep at some distant orb has power.</a:t>
            </a:r>
            <a:endParaRPr lang="en-US" sz="1000" b="1" dirty="0">
              <a:solidFill>
                <a:srgbClr val="FFFFFF">
                  <a:alpha val="70000"/>
                </a:srgbClr>
              </a:solidFill>
            </a:endParaRPr>
          </a:p>
        </p:txBody>
      </p:sp>
      <p:sp>
        <p:nvSpPr>
          <p:cNvPr id="16" name="Oval 15"/>
          <p:cNvSpPr/>
          <p:nvPr/>
        </p:nvSpPr>
        <p:spPr>
          <a:xfrm>
            <a:off x="7060534" y="4020346"/>
            <a:ext cx="2116766" cy="2116766"/>
          </a:xfrm>
          <a:prstGeom prst="ellipse">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84000" rIns="0" bIns="0" numCol="1" spcCol="0" rtlCol="0" fromWordArt="0" anchor="t" anchorCtr="0" forceAA="0" compatLnSpc="1">
            <a:prstTxWarp prst="textNoShape">
              <a:avLst/>
            </a:prstTxWarp>
            <a:noAutofit/>
          </a:bodyPr>
          <a:lstStyle/>
          <a:p>
            <a:pPr algn="ctr">
              <a:spcBef>
                <a:spcPts val="600"/>
              </a:spcBef>
            </a:pPr>
            <a:r>
              <a:rPr lang="en-US" sz="1600" b="1" dirty="0">
                <a:solidFill>
                  <a:schemeClr val="tx1"/>
                </a:solidFill>
              </a:rPr>
              <a:t>Development</a:t>
            </a:r>
          </a:p>
          <a:p>
            <a:pPr algn="ctr">
              <a:lnSpc>
                <a:spcPct val="130000"/>
              </a:lnSpc>
              <a:spcBef>
                <a:spcPts val="600"/>
              </a:spcBef>
            </a:pPr>
            <a:r>
              <a:rPr lang="en-US" sz="1000" dirty="0">
                <a:solidFill>
                  <a:schemeClr val="tx1">
                    <a:alpha val="70000"/>
                  </a:schemeClr>
                </a:solidFill>
              </a:rPr>
              <a:t>A peep at some distant orb has power.</a:t>
            </a:r>
            <a:endParaRPr lang="en-US" sz="1000" b="1" dirty="0">
              <a:solidFill>
                <a:schemeClr val="tx1">
                  <a:alpha val="70000"/>
                </a:schemeClr>
              </a:solidFill>
            </a:endParaRPr>
          </a:p>
        </p:txBody>
      </p:sp>
      <p:sp>
        <p:nvSpPr>
          <p:cNvPr id="17" name="Oval 16"/>
          <p:cNvSpPr/>
          <p:nvPr/>
        </p:nvSpPr>
        <p:spPr>
          <a:xfrm>
            <a:off x="9056059" y="2370617"/>
            <a:ext cx="2116766" cy="2116766"/>
          </a:xfrm>
          <a:prstGeom prst="ellipse">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84000" rIns="0" bIns="0" numCol="1" spcCol="0" rtlCol="0" fromWordArt="0" anchor="t" anchorCtr="0" forceAA="0" compatLnSpc="1">
            <a:prstTxWarp prst="textNoShape">
              <a:avLst/>
            </a:prstTxWarp>
            <a:noAutofit/>
          </a:bodyPr>
          <a:lstStyle/>
          <a:p>
            <a:pPr algn="ctr">
              <a:spcBef>
                <a:spcPts val="600"/>
              </a:spcBef>
            </a:pPr>
            <a:r>
              <a:rPr lang="en-US" sz="1600" b="1" dirty="0">
                <a:solidFill>
                  <a:schemeClr val="tx1"/>
                </a:solidFill>
              </a:rPr>
              <a:t>Keynote</a:t>
            </a:r>
          </a:p>
          <a:p>
            <a:pPr algn="ctr">
              <a:lnSpc>
                <a:spcPct val="130000"/>
              </a:lnSpc>
              <a:spcBef>
                <a:spcPts val="600"/>
              </a:spcBef>
            </a:pPr>
            <a:r>
              <a:rPr lang="en-US" sz="1000" dirty="0">
                <a:solidFill>
                  <a:schemeClr val="tx1">
                    <a:alpha val="70000"/>
                  </a:schemeClr>
                </a:solidFill>
              </a:rPr>
              <a:t>A peep at some distant orb has power.</a:t>
            </a:r>
            <a:endParaRPr lang="en-US" sz="1000" b="1" dirty="0">
              <a:solidFill>
                <a:schemeClr val="tx1">
                  <a:alpha val="70000"/>
                </a:schemeClr>
              </a:solidFill>
            </a:endParaRPr>
          </a:p>
        </p:txBody>
      </p:sp>
      <p:sp>
        <p:nvSpPr>
          <p:cNvPr id="23" name="TextBox 22">
            <a:extLst>
              <a:ext uri="{FF2B5EF4-FFF2-40B4-BE49-F238E27FC236}">
                <a16:creationId xmlns:a16="http://schemas.microsoft.com/office/drawing/2014/main" id="{3A1DBA8F-0A06-B54F-AF22-232B18B36E5F}"/>
              </a:ext>
            </a:extLst>
          </p:cNvPr>
          <p:cNvSpPr txBox="1"/>
          <p:nvPr/>
        </p:nvSpPr>
        <p:spPr>
          <a:xfrm>
            <a:off x="2028824" y="4138027"/>
            <a:ext cx="2117815" cy="1881403"/>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9" name="Freeform 1137">
            <a:extLst>
              <a:ext uri="{FF2B5EF4-FFF2-40B4-BE49-F238E27FC236}">
                <a16:creationId xmlns:a16="http://schemas.microsoft.com/office/drawing/2014/main" id="{83A4841C-038E-452A-99C9-1E085741BA1C}"/>
              </a:ext>
            </a:extLst>
          </p:cNvPr>
          <p:cNvSpPr>
            <a:spLocks noEditPoints="1"/>
          </p:cNvSpPr>
          <p:nvPr/>
        </p:nvSpPr>
        <p:spPr bwMode="auto">
          <a:xfrm>
            <a:off x="7870773" y="1314258"/>
            <a:ext cx="441506" cy="400436"/>
          </a:xfrm>
          <a:custGeom>
            <a:avLst/>
            <a:gdLst>
              <a:gd name="T0" fmla="*/ 160 w 160"/>
              <a:gd name="T1" fmla="*/ 45 h 144"/>
              <a:gd name="T2" fmla="*/ 160 w 160"/>
              <a:gd name="T3" fmla="*/ 45 h 144"/>
              <a:gd name="T4" fmla="*/ 160 w 160"/>
              <a:gd name="T5" fmla="*/ 44 h 144"/>
              <a:gd name="T6" fmla="*/ 160 w 160"/>
              <a:gd name="T7" fmla="*/ 44 h 144"/>
              <a:gd name="T8" fmla="*/ 133 w 160"/>
              <a:gd name="T9" fmla="*/ 1 h 144"/>
              <a:gd name="T10" fmla="*/ 132 w 160"/>
              <a:gd name="T11" fmla="*/ 0 h 144"/>
              <a:gd name="T12" fmla="*/ 132 w 160"/>
              <a:gd name="T13" fmla="*/ 0 h 144"/>
              <a:gd name="T14" fmla="*/ 29 w 160"/>
              <a:gd name="T15" fmla="*/ 0 h 144"/>
              <a:gd name="T16" fmla="*/ 28 w 160"/>
              <a:gd name="T17" fmla="*/ 0 h 144"/>
              <a:gd name="T18" fmla="*/ 28 w 160"/>
              <a:gd name="T19" fmla="*/ 1 h 144"/>
              <a:gd name="T20" fmla="*/ 27 w 160"/>
              <a:gd name="T21" fmla="*/ 1 h 144"/>
              <a:gd name="T22" fmla="*/ 0 w 160"/>
              <a:gd name="T23" fmla="*/ 44 h 144"/>
              <a:gd name="T24" fmla="*/ 0 w 160"/>
              <a:gd name="T25" fmla="*/ 44 h 144"/>
              <a:gd name="T26" fmla="*/ 0 w 160"/>
              <a:gd name="T27" fmla="*/ 45 h 144"/>
              <a:gd name="T28" fmla="*/ 0 w 160"/>
              <a:gd name="T29" fmla="*/ 46 h 144"/>
              <a:gd name="T30" fmla="*/ 0 w 160"/>
              <a:gd name="T31" fmla="*/ 46 h 144"/>
              <a:gd name="T32" fmla="*/ 0 w 160"/>
              <a:gd name="T33" fmla="*/ 47 h 144"/>
              <a:gd name="T34" fmla="*/ 78 w 160"/>
              <a:gd name="T35" fmla="*/ 143 h 144"/>
              <a:gd name="T36" fmla="*/ 78 w 160"/>
              <a:gd name="T37" fmla="*/ 143 h 144"/>
              <a:gd name="T38" fmla="*/ 79 w 160"/>
              <a:gd name="T39" fmla="*/ 144 h 144"/>
              <a:gd name="T40" fmla="*/ 80 w 160"/>
              <a:gd name="T41" fmla="*/ 144 h 144"/>
              <a:gd name="T42" fmla="*/ 81 w 160"/>
              <a:gd name="T43" fmla="*/ 144 h 144"/>
              <a:gd name="T44" fmla="*/ 82 w 160"/>
              <a:gd name="T45" fmla="*/ 143 h 144"/>
              <a:gd name="T46" fmla="*/ 159 w 160"/>
              <a:gd name="T47" fmla="*/ 47 h 144"/>
              <a:gd name="T48" fmla="*/ 160 w 160"/>
              <a:gd name="T49" fmla="*/ 47 h 144"/>
              <a:gd name="T50" fmla="*/ 160 w 160"/>
              <a:gd name="T51" fmla="*/ 46 h 144"/>
              <a:gd name="T52" fmla="*/ 86 w 160"/>
              <a:gd name="T53" fmla="*/ 5 h 144"/>
              <a:gd name="T54" fmla="*/ 114 w 160"/>
              <a:gd name="T55" fmla="*/ 40 h 144"/>
              <a:gd name="T56" fmla="*/ 109 w 160"/>
              <a:gd name="T57" fmla="*/ 43 h 144"/>
              <a:gd name="T58" fmla="*/ 80 w 160"/>
              <a:gd name="T59" fmla="*/ 7 h 144"/>
              <a:gd name="T60" fmla="*/ 46 w 160"/>
              <a:gd name="T61" fmla="*/ 40 h 144"/>
              <a:gd name="T62" fmla="*/ 74 w 160"/>
              <a:gd name="T63" fmla="*/ 5 h 144"/>
              <a:gd name="T64" fmla="*/ 111 w 160"/>
              <a:gd name="T65" fmla="*/ 48 h 144"/>
              <a:gd name="T66" fmla="*/ 49 w 160"/>
              <a:gd name="T67" fmla="*/ 48 h 144"/>
              <a:gd name="T68" fmla="*/ 131 w 160"/>
              <a:gd name="T69" fmla="*/ 9 h 144"/>
              <a:gd name="T70" fmla="*/ 119 w 160"/>
              <a:gd name="T71" fmla="*/ 43 h 144"/>
              <a:gd name="T72" fmla="*/ 29 w 160"/>
              <a:gd name="T73" fmla="*/ 9 h 144"/>
              <a:gd name="T74" fmla="*/ 7 w 160"/>
              <a:gd name="T75" fmla="*/ 43 h 144"/>
              <a:gd name="T76" fmla="*/ 43 w 160"/>
              <a:gd name="T77" fmla="*/ 48 h 144"/>
              <a:gd name="T78" fmla="*/ 8 w 160"/>
              <a:gd name="T79" fmla="*/ 48 h 144"/>
              <a:gd name="T80" fmla="*/ 86 w 160"/>
              <a:gd name="T81" fmla="*/ 129 h 144"/>
              <a:gd name="T82" fmla="*/ 152 w 160"/>
              <a:gd name="T83" fmla="*/ 4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44">
                <a:moveTo>
                  <a:pt x="160" y="46"/>
                </a:moveTo>
                <a:cubicBezTo>
                  <a:pt x="160" y="46"/>
                  <a:pt x="160" y="46"/>
                  <a:pt x="160" y="45"/>
                </a:cubicBezTo>
                <a:cubicBezTo>
                  <a:pt x="160" y="45"/>
                  <a:pt x="160" y="45"/>
                  <a:pt x="160" y="45"/>
                </a:cubicBezTo>
                <a:cubicBezTo>
                  <a:pt x="160" y="45"/>
                  <a:pt x="160" y="45"/>
                  <a:pt x="160" y="45"/>
                </a:cubicBezTo>
                <a:cubicBezTo>
                  <a:pt x="160" y="45"/>
                  <a:pt x="160" y="45"/>
                  <a:pt x="160" y="44"/>
                </a:cubicBezTo>
                <a:cubicBezTo>
                  <a:pt x="160" y="44"/>
                  <a:pt x="160" y="44"/>
                  <a:pt x="160" y="44"/>
                </a:cubicBezTo>
                <a:cubicBezTo>
                  <a:pt x="160" y="44"/>
                  <a:pt x="160" y="44"/>
                  <a:pt x="160" y="44"/>
                </a:cubicBezTo>
                <a:cubicBezTo>
                  <a:pt x="160" y="44"/>
                  <a:pt x="160" y="44"/>
                  <a:pt x="160" y="44"/>
                </a:cubicBezTo>
                <a:cubicBezTo>
                  <a:pt x="133" y="1"/>
                  <a:pt x="133" y="1"/>
                  <a:pt x="133" y="1"/>
                </a:cubicBezTo>
                <a:cubicBezTo>
                  <a:pt x="133" y="1"/>
                  <a:pt x="133" y="1"/>
                  <a:pt x="133" y="1"/>
                </a:cubicBezTo>
                <a:cubicBezTo>
                  <a:pt x="133" y="1"/>
                  <a:pt x="133" y="1"/>
                  <a:pt x="133" y="1"/>
                </a:cubicBezTo>
                <a:cubicBezTo>
                  <a:pt x="132" y="1"/>
                  <a:pt x="132" y="0"/>
                  <a:pt x="132" y="0"/>
                </a:cubicBezTo>
                <a:cubicBezTo>
                  <a:pt x="132" y="0"/>
                  <a:pt x="132" y="0"/>
                  <a:pt x="132" y="0"/>
                </a:cubicBezTo>
                <a:cubicBezTo>
                  <a:pt x="132" y="0"/>
                  <a:pt x="132" y="0"/>
                  <a:pt x="132" y="0"/>
                </a:cubicBezTo>
                <a:cubicBezTo>
                  <a:pt x="131" y="0"/>
                  <a:pt x="131" y="0"/>
                  <a:pt x="131" y="0"/>
                </a:cubicBezTo>
                <a:cubicBezTo>
                  <a:pt x="29" y="0"/>
                  <a:pt x="29" y="0"/>
                  <a:pt x="29" y="0"/>
                </a:cubicBezTo>
                <a:cubicBezTo>
                  <a:pt x="29" y="0"/>
                  <a:pt x="29" y="0"/>
                  <a:pt x="29" y="0"/>
                </a:cubicBezTo>
                <a:cubicBezTo>
                  <a:pt x="28" y="0"/>
                  <a:pt x="28" y="0"/>
                  <a:pt x="28" y="0"/>
                </a:cubicBezTo>
                <a:cubicBezTo>
                  <a:pt x="28" y="0"/>
                  <a:pt x="28" y="0"/>
                  <a:pt x="28" y="0"/>
                </a:cubicBezTo>
                <a:cubicBezTo>
                  <a:pt x="28" y="0"/>
                  <a:pt x="28" y="0"/>
                  <a:pt x="28" y="1"/>
                </a:cubicBezTo>
                <a:cubicBezTo>
                  <a:pt x="28" y="1"/>
                  <a:pt x="28" y="1"/>
                  <a:pt x="28" y="1"/>
                </a:cubicBezTo>
                <a:cubicBezTo>
                  <a:pt x="27" y="1"/>
                  <a:pt x="27" y="1"/>
                  <a:pt x="27" y="1"/>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0" y="45"/>
                  <a:pt x="0" y="45"/>
                  <a:pt x="0" y="45"/>
                </a:cubicBezTo>
                <a:cubicBezTo>
                  <a:pt x="0" y="45"/>
                  <a:pt x="0" y="45"/>
                  <a:pt x="0" y="45"/>
                </a:cubicBezTo>
                <a:cubicBezTo>
                  <a:pt x="0" y="46"/>
                  <a:pt x="0" y="46"/>
                  <a:pt x="0" y="46"/>
                </a:cubicBezTo>
                <a:cubicBezTo>
                  <a:pt x="0" y="46"/>
                  <a:pt x="0" y="46"/>
                  <a:pt x="0" y="46"/>
                </a:cubicBezTo>
                <a:cubicBezTo>
                  <a:pt x="0" y="46"/>
                  <a:pt x="0" y="46"/>
                  <a:pt x="0" y="46"/>
                </a:cubicBezTo>
                <a:cubicBezTo>
                  <a:pt x="0" y="47"/>
                  <a:pt x="0" y="47"/>
                  <a:pt x="0" y="47"/>
                </a:cubicBezTo>
                <a:cubicBezTo>
                  <a:pt x="0" y="47"/>
                  <a:pt x="0" y="47"/>
                  <a:pt x="0" y="47"/>
                </a:cubicBezTo>
                <a:cubicBezTo>
                  <a:pt x="1" y="47"/>
                  <a:pt x="1" y="47"/>
                  <a:pt x="1" y="47"/>
                </a:cubicBezTo>
                <a:cubicBezTo>
                  <a:pt x="78" y="143"/>
                  <a:pt x="78" y="143"/>
                  <a:pt x="78" y="143"/>
                </a:cubicBezTo>
                <a:cubicBezTo>
                  <a:pt x="78" y="143"/>
                  <a:pt x="78" y="143"/>
                  <a:pt x="78" y="143"/>
                </a:cubicBezTo>
                <a:cubicBezTo>
                  <a:pt x="78" y="143"/>
                  <a:pt x="78" y="143"/>
                  <a:pt x="78" y="143"/>
                </a:cubicBezTo>
                <a:cubicBezTo>
                  <a:pt x="78" y="143"/>
                  <a:pt x="78" y="143"/>
                  <a:pt x="78" y="143"/>
                </a:cubicBezTo>
                <a:cubicBezTo>
                  <a:pt x="78" y="143"/>
                  <a:pt x="78" y="144"/>
                  <a:pt x="79" y="144"/>
                </a:cubicBezTo>
                <a:cubicBezTo>
                  <a:pt x="79" y="144"/>
                  <a:pt x="79" y="144"/>
                  <a:pt x="79" y="144"/>
                </a:cubicBezTo>
                <a:cubicBezTo>
                  <a:pt x="79" y="144"/>
                  <a:pt x="80" y="144"/>
                  <a:pt x="80" y="144"/>
                </a:cubicBezTo>
                <a:cubicBezTo>
                  <a:pt x="80" y="144"/>
                  <a:pt x="81" y="144"/>
                  <a:pt x="81" y="144"/>
                </a:cubicBezTo>
                <a:cubicBezTo>
                  <a:pt x="81" y="144"/>
                  <a:pt x="81" y="144"/>
                  <a:pt x="81" y="144"/>
                </a:cubicBezTo>
                <a:cubicBezTo>
                  <a:pt x="81" y="144"/>
                  <a:pt x="81" y="144"/>
                  <a:pt x="81" y="144"/>
                </a:cubicBezTo>
                <a:cubicBezTo>
                  <a:pt x="82" y="143"/>
                  <a:pt x="82" y="143"/>
                  <a:pt x="82" y="143"/>
                </a:cubicBezTo>
                <a:cubicBezTo>
                  <a:pt x="82" y="143"/>
                  <a:pt x="82" y="143"/>
                  <a:pt x="82" y="143"/>
                </a:cubicBezTo>
                <a:cubicBezTo>
                  <a:pt x="159" y="47"/>
                  <a:pt x="159" y="47"/>
                  <a:pt x="159" y="47"/>
                </a:cubicBezTo>
                <a:cubicBezTo>
                  <a:pt x="159" y="47"/>
                  <a:pt x="159" y="47"/>
                  <a:pt x="160" y="47"/>
                </a:cubicBezTo>
                <a:cubicBezTo>
                  <a:pt x="160" y="47"/>
                  <a:pt x="160" y="47"/>
                  <a:pt x="160" y="47"/>
                </a:cubicBezTo>
                <a:cubicBezTo>
                  <a:pt x="160" y="47"/>
                  <a:pt x="160" y="47"/>
                  <a:pt x="160" y="46"/>
                </a:cubicBezTo>
                <a:cubicBezTo>
                  <a:pt x="160" y="46"/>
                  <a:pt x="160" y="46"/>
                  <a:pt x="160" y="46"/>
                </a:cubicBezTo>
                <a:cubicBezTo>
                  <a:pt x="160" y="46"/>
                  <a:pt x="160" y="46"/>
                  <a:pt x="160" y="46"/>
                </a:cubicBezTo>
                <a:close/>
                <a:moveTo>
                  <a:pt x="86" y="5"/>
                </a:moveTo>
                <a:cubicBezTo>
                  <a:pt x="127" y="5"/>
                  <a:pt x="127" y="5"/>
                  <a:pt x="127" y="5"/>
                </a:cubicBezTo>
                <a:cubicBezTo>
                  <a:pt x="114" y="40"/>
                  <a:pt x="114" y="40"/>
                  <a:pt x="114" y="40"/>
                </a:cubicBezTo>
                <a:lnTo>
                  <a:pt x="86" y="5"/>
                </a:lnTo>
                <a:close/>
                <a:moveTo>
                  <a:pt x="109" y="43"/>
                </a:moveTo>
                <a:cubicBezTo>
                  <a:pt x="51" y="43"/>
                  <a:pt x="51" y="43"/>
                  <a:pt x="51" y="43"/>
                </a:cubicBezTo>
                <a:cubicBezTo>
                  <a:pt x="80" y="7"/>
                  <a:pt x="80" y="7"/>
                  <a:pt x="80" y="7"/>
                </a:cubicBezTo>
                <a:lnTo>
                  <a:pt x="109" y="43"/>
                </a:lnTo>
                <a:close/>
                <a:moveTo>
                  <a:pt x="46" y="40"/>
                </a:moveTo>
                <a:cubicBezTo>
                  <a:pt x="33" y="5"/>
                  <a:pt x="33" y="5"/>
                  <a:pt x="33" y="5"/>
                </a:cubicBezTo>
                <a:cubicBezTo>
                  <a:pt x="74" y="5"/>
                  <a:pt x="74" y="5"/>
                  <a:pt x="74" y="5"/>
                </a:cubicBezTo>
                <a:lnTo>
                  <a:pt x="46" y="40"/>
                </a:lnTo>
                <a:close/>
                <a:moveTo>
                  <a:pt x="111" y="48"/>
                </a:moveTo>
                <a:cubicBezTo>
                  <a:pt x="80" y="132"/>
                  <a:pt x="80" y="132"/>
                  <a:pt x="80" y="132"/>
                </a:cubicBezTo>
                <a:cubicBezTo>
                  <a:pt x="49" y="48"/>
                  <a:pt x="49" y="48"/>
                  <a:pt x="49" y="48"/>
                </a:cubicBezTo>
                <a:lnTo>
                  <a:pt x="111" y="48"/>
                </a:lnTo>
                <a:close/>
                <a:moveTo>
                  <a:pt x="131" y="9"/>
                </a:moveTo>
                <a:cubicBezTo>
                  <a:pt x="153" y="43"/>
                  <a:pt x="153" y="43"/>
                  <a:pt x="153" y="43"/>
                </a:cubicBezTo>
                <a:cubicBezTo>
                  <a:pt x="119" y="43"/>
                  <a:pt x="119" y="43"/>
                  <a:pt x="119" y="43"/>
                </a:cubicBezTo>
                <a:lnTo>
                  <a:pt x="131" y="9"/>
                </a:lnTo>
                <a:close/>
                <a:moveTo>
                  <a:pt x="29" y="9"/>
                </a:moveTo>
                <a:cubicBezTo>
                  <a:pt x="41" y="43"/>
                  <a:pt x="41" y="43"/>
                  <a:pt x="41" y="43"/>
                </a:cubicBezTo>
                <a:cubicBezTo>
                  <a:pt x="7" y="43"/>
                  <a:pt x="7" y="43"/>
                  <a:pt x="7" y="43"/>
                </a:cubicBezTo>
                <a:lnTo>
                  <a:pt x="29" y="9"/>
                </a:lnTo>
                <a:close/>
                <a:moveTo>
                  <a:pt x="43" y="48"/>
                </a:moveTo>
                <a:cubicBezTo>
                  <a:pt x="72" y="127"/>
                  <a:pt x="72" y="127"/>
                  <a:pt x="72" y="127"/>
                </a:cubicBezTo>
                <a:cubicBezTo>
                  <a:pt x="8" y="48"/>
                  <a:pt x="8" y="48"/>
                  <a:pt x="8" y="48"/>
                </a:cubicBezTo>
                <a:lnTo>
                  <a:pt x="43" y="48"/>
                </a:lnTo>
                <a:close/>
                <a:moveTo>
                  <a:pt x="86" y="129"/>
                </a:moveTo>
                <a:cubicBezTo>
                  <a:pt x="117" y="48"/>
                  <a:pt x="117" y="48"/>
                  <a:pt x="117" y="48"/>
                </a:cubicBezTo>
                <a:cubicBezTo>
                  <a:pt x="152" y="48"/>
                  <a:pt x="152" y="48"/>
                  <a:pt x="152" y="48"/>
                </a:cubicBezTo>
                <a:lnTo>
                  <a:pt x="86"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105">
            <a:extLst>
              <a:ext uri="{FF2B5EF4-FFF2-40B4-BE49-F238E27FC236}">
                <a16:creationId xmlns:a16="http://schemas.microsoft.com/office/drawing/2014/main" id="{60CE6C34-2BEC-447E-ABD7-F04A4BF8572A}"/>
              </a:ext>
            </a:extLst>
          </p:cNvPr>
          <p:cNvSpPr>
            <a:spLocks noEditPoints="1"/>
          </p:cNvSpPr>
          <p:nvPr/>
        </p:nvSpPr>
        <p:spPr bwMode="auto">
          <a:xfrm>
            <a:off x="9880682" y="2786011"/>
            <a:ext cx="412738" cy="416338"/>
          </a:xfrm>
          <a:custGeom>
            <a:avLst/>
            <a:gdLst>
              <a:gd name="T0" fmla="*/ 0 w 160"/>
              <a:gd name="T1" fmla="*/ 80 h 160"/>
              <a:gd name="T2" fmla="*/ 160 w 160"/>
              <a:gd name="T3" fmla="*/ 80 h 160"/>
              <a:gd name="T4" fmla="*/ 80 w 160"/>
              <a:gd name="T5" fmla="*/ 155 h 160"/>
              <a:gd name="T6" fmla="*/ 80 w 160"/>
              <a:gd name="T7" fmla="*/ 5 h 160"/>
              <a:gd name="T8" fmla="*/ 80 w 160"/>
              <a:gd name="T9" fmla="*/ 155 h 160"/>
              <a:gd name="T10" fmla="*/ 23 w 160"/>
              <a:gd name="T11" fmla="*/ 62 h 160"/>
              <a:gd name="T12" fmla="*/ 19 w 160"/>
              <a:gd name="T13" fmla="*/ 64 h 160"/>
              <a:gd name="T14" fmla="*/ 33 w 160"/>
              <a:gd name="T15" fmla="*/ 33 h 160"/>
              <a:gd name="T16" fmla="*/ 64 w 160"/>
              <a:gd name="T17" fmla="*/ 19 h 160"/>
              <a:gd name="T18" fmla="*/ 37 w 160"/>
              <a:gd name="T19" fmla="*/ 37 h 160"/>
              <a:gd name="T20" fmla="*/ 127 w 160"/>
              <a:gd name="T21" fmla="*/ 127 h 160"/>
              <a:gd name="T22" fmla="*/ 99 w 160"/>
              <a:gd name="T23" fmla="*/ 143 h 160"/>
              <a:gd name="T24" fmla="*/ 98 w 160"/>
              <a:gd name="T25" fmla="*/ 137 h 160"/>
              <a:gd name="T26" fmla="*/ 137 w 160"/>
              <a:gd name="T27" fmla="*/ 98 h 160"/>
              <a:gd name="T28" fmla="*/ 143 w 160"/>
              <a:gd name="T29" fmla="*/ 99 h 160"/>
              <a:gd name="T30" fmla="*/ 35 w 160"/>
              <a:gd name="T31" fmla="*/ 65 h 160"/>
              <a:gd name="T32" fmla="*/ 32 w 160"/>
              <a:gd name="T33" fmla="*/ 67 h 160"/>
              <a:gd name="T34" fmla="*/ 42 w 160"/>
              <a:gd name="T35" fmla="*/ 42 h 160"/>
              <a:gd name="T36" fmla="*/ 67 w 160"/>
              <a:gd name="T37" fmla="*/ 32 h 160"/>
              <a:gd name="T38" fmla="*/ 46 w 160"/>
              <a:gd name="T39" fmla="*/ 46 h 160"/>
              <a:gd name="T40" fmla="*/ 96 w 160"/>
              <a:gd name="T41" fmla="*/ 130 h 160"/>
              <a:gd name="T42" fmla="*/ 93 w 160"/>
              <a:gd name="T43" fmla="*/ 128 h 160"/>
              <a:gd name="T44" fmla="*/ 114 w 160"/>
              <a:gd name="T45" fmla="*/ 114 h 160"/>
              <a:gd name="T46" fmla="*/ 128 w 160"/>
              <a:gd name="T47" fmla="*/ 93 h 160"/>
              <a:gd name="T48" fmla="*/ 118 w 160"/>
              <a:gd name="T49" fmla="*/ 118 h 160"/>
              <a:gd name="T50" fmla="*/ 48 w 160"/>
              <a:gd name="T51" fmla="*/ 69 h 160"/>
              <a:gd name="T52" fmla="*/ 45 w 160"/>
              <a:gd name="T53" fmla="*/ 71 h 160"/>
              <a:gd name="T54" fmla="*/ 67 w 160"/>
              <a:gd name="T55" fmla="*/ 43 h 160"/>
              <a:gd name="T56" fmla="*/ 69 w 160"/>
              <a:gd name="T57" fmla="*/ 48 h 160"/>
              <a:gd name="T58" fmla="*/ 92 w 160"/>
              <a:gd name="T59" fmla="*/ 117 h 160"/>
              <a:gd name="T60" fmla="*/ 91 w 160"/>
              <a:gd name="T61" fmla="*/ 112 h 160"/>
              <a:gd name="T62" fmla="*/ 115 w 160"/>
              <a:gd name="T63" fmla="*/ 89 h 160"/>
              <a:gd name="T64" fmla="*/ 93 w 160"/>
              <a:gd name="T65" fmla="*/ 117 h 160"/>
              <a:gd name="T66" fmla="*/ 80 w 160"/>
              <a:gd name="T67" fmla="*/ 58 h 160"/>
              <a:gd name="T68" fmla="*/ 80 w 160"/>
              <a:gd name="T69" fmla="*/ 102 h 160"/>
              <a:gd name="T70" fmla="*/ 80 w 160"/>
              <a:gd name="T71" fmla="*/ 96 h 160"/>
              <a:gd name="T72" fmla="*/ 80 w 160"/>
              <a:gd name="T73" fmla="*/ 64 h 160"/>
              <a:gd name="T74" fmla="*/ 80 w 160"/>
              <a:gd name="T75" fmla="*/ 9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80" y="155"/>
                </a:moveTo>
                <a:cubicBezTo>
                  <a:pt x="39" y="155"/>
                  <a:pt x="5" y="121"/>
                  <a:pt x="5" y="80"/>
                </a:cubicBezTo>
                <a:cubicBezTo>
                  <a:pt x="5" y="39"/>
                  <a:pt x="39" y="5"/>
                  <a:pt x="80" y="5"/>
                </a:cubicBezTo>
                <a:cubicBezTo>
                  <a:pt x="121" y="5"/>
                  <a:pt x="155" y="39"/>
                  <a:pt x="155" y="80"/>
                </a:cubicBezTo>
                <a:cubicBezTo>
                  <a:pt x="155" y="121"/>
                  <a:pt x="121" y="155"/>
                  <a:pt x="80" y="155"/>
                </a:cubicBezTo>
                <a:close/>
                <a:moveTo>
                  <a:pt x="37" y="37"/>
                </a:moveTo>
                <a:cubicBezTo>
                  <a:pt x="30" y="44"/>
                  <a:pt x="25" y="52"/>
                  <a:pt x="23" y="62"/>
                </a:cubicBezTo>
                <a:cubicBezTo>
                  <a:pt x="22" y="63"/>
                  <a:pt x="21" y="64"/>
                  <a:pt x="20" y="64"/>
                </a:cubicBezTo>
                <a:cubicBezTo>
                  <a:pt x="20" y="64"/>
                  <a:pt x="20" y="64"/>
                  <a:pt x="19" y="64"/>
                </a:cubicBezTo>
                <a:cubicBezTo>
                  <a:pt x="18" y="63"/>
                  <a:pt x="17" y="62"/>
                  <a:pt x="17" y="61"/>
                </a:cubicBezTo>
                <a:cubicBezTo>
                  <a:pt x="20" y="50"/>
                  <a:pt x="25" y="40"/>
                  <a:pt x="33" y="33"/>
                </a:cubicBezTo>
                <a:cubicBezTo>
                  <a:pt x="40" y="25"/>
                  <a:pt x="50" y="20"/>
                  <a:pt x="61" y="17"/>
                </a:cubicBezTo>
                <a:cubicBezTo>
                  <a:pt x="62" y="17"/>
                  <a:pt x="63" y="18"/>
                  <a:pt x="64" y="19"/>
                </a:cubicBezTo>
                <a:cubicBezTo>
                  <a:pt x="64" y="21"/>
                  <a:pt x="63" y="22"/>
                  <a:pt x="62" y="23"/>
                </a:cubicBezTo>
                <a:cubicBezTo>
                  <a:pt x="52" y="25"/>
                  <a:pt x="44" y="30"/>
                  <a:pt x="37" y="37"/>
                </a:cubicBezTo>
                <a:close/>
                <a:moveTo>
                  <a:pt x="143" y="99"/>
                </a:moveTo>
                <a:cubicBezTo>
                  <a:pt x="140" y="110"/>
                  <a:pt x="135" y="120"/>
                  <a:pt x="127" y="127"/>
                </a:cubicBezTo>
                <a:cubicBezTo>
                  <a:pt x="120" y="135"/>
                  <a:pt x="110" y="140"/>
                  <a:pt x="99" y="143"/>
                </a:cubicBezTo>
                <a:cubicBezTo>
                  <a:pt x="99" y="143"/>
                  <a:pt x="99" y="143"/>
                  <a:pt x="99" y="143"/>
                </a:cubicBezTo>
                <a:cubicBezTo>
                  <a:pt x="98" y="143"/>
                  <a:pt x="97" y="142"/>
                  <a:pt x="96" y="141"/>
                </a:cubicBezTo>
                <a:cubicBezTo>
                  <a:pt x="96" y="139"/>
                  <a:pt x="97" y="138"/>
                  <a:pt x="98" y="137"/>
                </a:cubicBezTo>
                <a:cubicBezTo>
                  <a:pt x="108" y="135"/>
                  <a:pt x="116" y="130"/>
                  <a:pt x="123" y="123"/>
                </a:cubicBezTo>
                <a:cubicBezTo>
                  <a:pt x="130" y="116"/>
                  <a:pt x="135" y="108"/>
                  <a:pt x="137" y="98"/>
                </a:cubicBezTo>
                <a:cubicBezTo>
                  <a:pt x="138" y="97"/>
                  <a:pt x="139" y="96"/>
                  <a:pt x="141" y="96"/>
                </a:cubicBezTo>
                <a:cubicBezTo>
                  <a:pt x="142" y="97"/>
                  <a:pt x="143" y="98"/>
                  <a:pt x="143" y="99"/>
                </a:cubicBezTo>
                <a:close/>
                <a:moveTo>
                  <a:pt x="46" y="46"/>
                </a:moveTo>
                <a:cubicBezTo>
                  <a:pt x="41" y="51"/>
                  <a:pt x="37" y="58"/>
                  <a:pt x="35" y="65"/>
                </a:cubicBezTo>
                <a:cubicBezTo>
                  <a:pt x="35" y="66"/>
                  <a:pt x="34" y="67"/>
                  <a:pt x="33" y="67"/>
                </a:cubicBezTo>
                <a:cubicBezTo>
                  <a:pt x="33" y="67"/>
                  <a:pt x="32" y="67"/>
                  <a:pt x="32" y="67"/>
                </a:cubicBezTo>
                <a:cubicBezTo>
                  <a:pt x="31" y="67"/>
                  <a:pt x="30" y="65"/>
                  <a:pt x="30" y="64"/>
                </a:cubicBezTo>
                <a:cubicBezTo>
                  <a:pt x="32" y="56"/>
                  <a:pt x="36" y="48"/>
                  <a:pt x="42" y="42"/>
                </a:cubicBezTo>
                <a:cubicBezTo>
                  <a:pt x="48" y="36"/>
                  <a:pt x="56" y="32"/>
                  <a:pt x="64" y="30"/>
                </a:cubicBezTo>
                <a:cubicBezTo>
                  <a:pt x="65" y="30"/>
                  <a:pt x="67" y="31"/>
                  <a:pt x="67" y="32"/>
                </a:cubicBezTo>
                <a:cubicBezTo>
                  <a:pt x="68" y="34"/>
                  <a:pt x="67" y="35"/>
                  <a:pt x="65" y="35"/>
                </a:cubicBezTo>
                <a:cubicBezTo>
                  <a:pt x="58" y="37"/>
                  <a:pt x="51" y="41"/>
                  <a:pt x="46" y="46"/>
                </a:cubicBezTo>
                <a:close/>
                <a:moveTo>
                  <a:pt x="118" y="118"/>
                </a:moveTo>
                <a:cubicBezTo>
                  <a:pt x="112" y="124"/>
                  <a:pt x="104" y="128"/>
                  <a:pt x="96" y="130"/>
                </a:cubicBezTo>
                <a:cubicBezTo>
                  <a:pt x="96" y="130"/>
                  <a:pt x="96" y="130"/>
                  <a:pt x="95" y="130"/>
                </a:cubicBezTo>
                <a:cubicBezTo>
                  <a:pt x="94" y="130"/>
                  <a:pt x="93" y="129"/>
                  <a:pt x="93" y="128"/>
                </a:cubicBezTo>
                <a:cubicBezTo>
                  <a:pt x="92" y="126"/>
                  <a:pt x="93" y="125"/>
                  <a:pt x="95" y="125"/>
                </a:cubicBezTo>
                <a:cubicBezTo>
                  <a:pt x="102" y="123"/>
                  <a:pt x="109" y="119"/>
                  <a:pt x="114" y="114"/>
                </a:cubicBezTo>
                <a:cubicBezTo>
                  <a:pt x="119" y="109"/>
                  <a:pt x="123" y="102"/>
                  <a:pt x="125" y="95"/>
                </a:cubicBezTo>
                <a:cubicBezTo>
                  <a:pt x="125" y="93"/>
                  <a:pt x="126" y="92"/>
                  <a:pt x="128" y="93"/>
                </a:cubicBezTo>
                <a:cubicBezTo>
                  <a:pt x="129" y="93"/>
                  <a:pt x="130" y="95"/>
                  <a:pt x="130" y="96"/>
                </a:cubicBezTo>
                <a:cubicBezTo>
                  <a:pt x="128" y="104"/>
                  <a:pt x="124" y="112"/>
                  <a:pt x="118" y="118"/>
                </a:cubicBezTo>
                <a:close/>
                <a:moveTo>
                  <a:pt x="69" y="48"/>
                </a:moveTo>
                <a:cubicBezTo>
                  <a:pt x="59" y="51"/>
                  <a:pt x="51" y="58"/>
                  <a:pt x="48" y="69"/>
                </a:cubicBezTo>
                <a:cubicBezTo>
                  <a:pt x="48" y="70"/>
                  <a:pt x="47" y="71"/>
                  <a:pt x="46" y="71"/>
                </a:cubicBezTo>
                <a:cubicBezTo>
                  <a:pt x="46" y="71"/>
                  <a:pt x="45" y="71"/>
                  <a:pt x="45" y="71"/>
                </a:cubicBezTo>
                <a:cubicBezTo>
                  <a:pt x="44" y="70"/>
                  <a:pt x="43" y="69"/>
                  <a:pt x="43" y="67"/>
                </a:cubicBezTo>
                <a:cubicBezTo>
                  <a:pt x="46" y="55"/>
                  <a:pt x="55" y="46"/>
                  <a:pt x="67" y="43"/>
                </a:cubicBezTo>
                <a:cubicBezTo>
                  <a:pt x="69" y="43"/>
                  <a:pt x="70" y="44"/>
                  <a:pt x="71" y="45"/>
                </a:cubicBezTo>
                <a:cubicBezTo>
                  <a:pt x="71" y="47"/>
                  <a:pt x="70" y="48"/>
                  <a:pt x="69" y="48"/>
                </a:cubicBezTo>
                <a:close/>
                <a:moveTo>
                  <a:pt x="93" y="117"/>
                </a:moveTo>
                <a:cubicBezTo>
                  <a:pt x="92" y="117"/>
                  <a:pt x="92" y="117"/>
                  <a:pt x="92" y="117"/>
                </a:cubicBezTo>
                <a:cubicBezTo>
                  <a:pt x="91" y="117"/>
                  <a:pt x="90" y="116"/>
                  <a:pt x="89" y="115"/>
                </a:cubicBezTo>
                <a:cubicBezTo>
                  <a:pt x="89" y="113"/>
                  <a:pt x="90" y="112"/>
                  <a:pt x="91" y="112"/>
                </a:cubicBezTo>
                <a:cubicBezTo>
                  <a:pt x="102" y="109"/>
                  <a:pt x="109" y="102"/>
                  <a:pt x="112" y="91"/>
                </a:cubicBezTo>
                <a:cubicBezTo>
                  <a:pt x="112" y="90"/>
                  <a:pt x="113" y="89"/>
                  <a:pt x="115" y="89"/>
                </a:cubicBezTo>
                <a:cubicBezTo>
                  <a:pt x="116" y="90"/>
                  <a:pt x="117" y="91"/>
                  <a:pt x="117" y="93"/>
                </a:cubicBezTo>
                <a:cubicBezTo>
                  <a:pt x="114" y="105"/>
                  <a:pt x="105" y="114"/>
                  <a:pt x="93" y="117"/>
                </a:cubicBezTo>
                <a:close/>
                <a:moveTo>
                  <a:pt x="102" y="80"/>
                </a:moveTo>
                <a:cubicBezTo>
                  <a:pt x="102" y="68"/>
                  <a:pt x="92" y="58"/>
                  <a:pt x="80" y="58"/>
                </a:cubicBezTo>
                <a:cubicBezTo>
                  <a:pt x="68" y="58"/>
                  <a:pt x="58" y="68"/>
                  <a:pt x="58" y="80"/>
                </a:cubicBezTo>
                <a:cubicBezTo>
                  <a:pt x="58" y="92"/>
                  <a:pt x="68" y="102"/>
                  <a:pt x="80" y="102"/>
                </a:cubicBezTo>
                <a:cubicBezTo>
                  <a:pt x="92" y="102"/>
                  <a:pt x="102" y="92"/>
                  <a:pt x="102" y="80"/>
                </a:cubicBezTo>
                <a:close/>
                <a:moveTo>
                  <a:pt x="80" y="96"/>
                </a:moveTo>
                <a:cubicBezTo>
                  <a:pt x="71" y="96"/>
                  <a:pt x="64" y="89"/>
                  <a:pt x="64" y="80"/>
                </a:cubicBezTo>
                <a:cubicBezTo>
                  <a:pt x="64" y="71"/>
                  <a:pt x="71" y="64"/>
                  <a:pt x="80" y="64"/>
                </a:cubicBezTo>
                <a:cubicBezTo>
                  <a:pt x="89" y="64"/>
                  <a:pt x="96" y="71"/>
                  <a:pt x="96" y="80"/>
                </a:cubicBezTo>
                <a:cubicBezTo>
                  <a:pt x="96" y="89"/>
                  <a:pt x="89" y="96"/>
                  <a:pt x="80" y="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02">
            <a:extLst>
              <a:ext uri="{FF2B5EF4-FFF2-40B4-BE49-F238E27FC236}">
                <a16:creationId xmlns:a16="http://schemas.microsoft.com/office/drawing/2014/main" id="{60619542-0BF1-4B30-8221-F1D129A1EC5F}"/>
              </a:ext>
            </a:extLst>
          </p:cNvPr>
          <p:cNvSpPr>
            <a:spLocks noEditPoints="1"/>
          </p:cNvSpPr>
          <p:nvPr/>
        </p:nvSpPr>
        <p:spPr bwMode="auto">
          <a:xfrm>
            <a:off x="7862064" y="4410546"/>
            <a:ext cx="493803" cy="422029"/>
          </a:xfrm>
          <a:custGeom>
            <a:avLst/>
            <a:gdLst>
              <a:gd name="T0" fmla="*/ 128 w 160"/>
              <a:gd name="T1" fmla="*/ 107 h 136"/>
              <a:gd name="T2" fmla="*/ 115 w 160"/>
              <a:gd name="T3" fmla="*/ 104 h 136"/>
              <a:gd name="T4" fmla="*/ 128 w 160"/>
              <a:gd name="T5" fmla="*/ 101 h 136"/>
              <a:gd name="T6" fmla="*/ 133 w 160"/>
              <a:gd name="T7" fmla="*/ 48 h 136"/>
              <a:gd name="T8" fmla="*/ 120 w 160"/>
              <a:gd name="T9" fmla="*/ 48 h 136"/>
              <a:gd name="T10" fmla="*/ 120 w 160"/>
              <a:gd name="T11" fmla="*/ 43 h 136"/>
              <a:gd name="T12" fmla="*/ 91 w 160"/>
              <a:gd name="T13" fmla="*/ 5 h 136"/>
              <a:gd name="T14" fmla="*/ 67 w 160"/>
              <a:gd name="T15" fmla="*/ 40 h 136"/>
              <a:gd name="T16" fmla="*/ 61 w 160"/>
              <a:gd name="T17" fmla="*/ 40 h 136"/>
              <a:gd name="T18" fmla="*/ 51 w 160"/>
              <a:gd name="T19" fmla="*/ 23 h 136"/>
              <a:gd name="T20" fmla="*/ 48 w 160"/>
              <a:gd name="T21" fmla="*/ 22 h 136"/>
              <a:gd name="T22" fmla="*/ 46 w 160"/>
              <a:gd name="T23" fmla="*/ 22 h 136"/>
              <a:gd name="T24" fmla="*/ 43 w 160"/>
              <a:gd name="T25" fmla="*/ 21 h 136"/>
              <a:gd name="T26" fmla="*/ 24 w 160"/>
              <a:gd name="T27" fmla="*/ 41 h 136"/>
              <a:gd name="T28" fmla="*/ 24 w 160"/>
              <a:gd name="T29" fmla="*/ 42 h 136"/>
              <a:gd name="T30" fmla="*/ 24 w 160"/>
              <a:gd name="T31" fmla="*/ 44 h 136"/>
              <a:gd name="T32" fmla="*/ 5 w 160"/>
              <a:gd name="T33" fmla="*/ 72 h 136"/>
              <a:gd name="T34" fmla="*/ 48 w 160"/>
              <a:gd name="T35" fmla="*/ 101 h 136"/>
              <a:gd name="T36" fmla="*/ 48 w 160"/>
              <a:gd name="T37" fmla="*/ 107 h 136"/>
              <a:gd name="T38" fmla="*/ 0 w 160"/>
              <a:gd name="T39" fmla="*/ 72 h 136"/>
              <a:gd name="T40" fmla="*/ 19 w 160"/>
              <a:gd name="T41" fmla="*/ 40 h 136"/>
              <a:gd name="T42" fmla="*/ 45 w 160"/>
              <a:gd name="T43" fmla="*/ 16 h 136"/>
              <a:gd name="T44" fmla="*/ 48 w 160"/>
              <a:gd name="T45" fmla="*/ 17 h 136"/>
              <a:gd name="T46" fmla="*/ 51 w 160"/>
              <a:gd name="T47" fmla="*/ 17 h 136"/>
              <a:gd name="T48" fmla="*/ 53 w 160"/>
              <a:gd name="T49" fmla="*/ 18 h 136"/>
              <a:gd name="T50" fmla="*/ 91 w 160"/>
              <a:gd name="T51" fmla="*/ 0 h 136"/>
              <a:gd name="T52" fmla="*/ 160 w 160"/>
              <a:gd name="T53" fmla="*/ 75 h 136"/>
              <a:gd name="T54" fmla="*/ 85 w 160"/>
              <a:gd name="T55" fmla="*/ 127 h 136"/>
              <a:gd name="T56" fmla="*/ 83 w 160"/>
              <a:gd name="T57" fmla="*/ 69 h 136"/>
              <a:gd name="T58" fmla="*/ 80 w 160"/>
              <a:gd name="T59" fmla="*/ 127 h 136"/>
              <a:gd name="T60" fmla="*/ 59 w 160"/>
              <a:gd name="T61" fmla="*/ 110 h 136"/>
              <a:gd name="T62" fmla="*/ 81 w 160"/>
              <a:gd name="T63" fmla="*/ 135 h 136"/>
              <a:gd name="T64" fmla="*/ 83 w 160"/>
              <a:gd name="T65" fmla="*/ 136 h 136"/>
              <a:gd name="T66" fmla="*/ 85 w 160"/>
              <a:gd name="T67" fmla="*/ 135 h 136"/>
              <a:gd name="T68" fmla="*/ 106 w 160"/>
              <a:gd name="T69" fmla="*/ 11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36">
                <a:moveTo>
                  <a:pt x="160" y="75"/>
                </a:moveTo>
                <a:cubicBezTo>
                  <a:pt x="160" y="92"/>
                  <a:pt x="146" y="107"/>
                  <a:pt x="128" y="107"/>
                </a:cubicBezTo>
                <a:cubicBezTo>
                  <a:pt x="117" y="107"/>
                  <a:pt x="117" y="107"/>
                  <a:pt x="117" y="107"/>
                </a:cubicBezTo>
                <a:cubicBezTo>
                  <a:pt x="116" y="107"/>
                  <a:pt x="115" y="105"/>
                  <a:pt x="115" y="104"/>
                </a:cubicBezTo>
                <a:cubicBezTo>
                  <a:pt x="115" y="103"/>
                  <a:pt x="116" y="101"/>
                  <a:pt x="117" y="101"/>
                </a:cubicBezTo>
                <a:cubicBezTo>
                  <a:pt x="128" y="101"/>
                  <a:pt x="128" y="101"/>
                  <a:pt x="128" y="101"/>
                </a:cubicBezTo>
                <a:cubicBezTo>
                  <a:pt x="143" y="101"/>
                  <a:pt x="155" y="89"/>
                  <a:pt x="155" y="75"/>
                </a:cubicBezTo>
                <a:cubicBezTo>
                  <a:pt x="155" y="62"/>
                  <a:pt x="145" y="50"/>
                  <a:pt x="133" y="48"/>
                </a:cubicBezTo>
                <a:cubicBezTo>
                  <a:pt x="133" y="48"/>
                  <a:pt x="126" y="47"/>
                  <a:pt x="120" y="48"/>
                </a:cubicBezTo>
                <a:cubicBezTo>
                  <a:pt x="120" y="48"/>
                  <a:pt x="120" y="48"/>
                  <a:pt x="120" y="48"/>
                </a:cubicBezTo>
                <a:cubicBezTo>
                  <a:pt x="119" y="48"/>
                  <a:pt x="118" y="47"/>
                  <a:pt x="117" y="46"/>
                </a:cubicBezTo>
                <a:cubicBezTo>
                  <a:pt x="117" y="44"/>
                  <a:pt x="118" y="43"/>
                  <a:pt x="120" y="43"/>
                </a:cubicBezTo>
                <a:cubicBezTo>
                  <a:pt x="124" y="42"/>
                  <a:pt x="128" y="42"/>
                  <a:pt x="130" y="42"/>
                </a:cubicBezTo>
                <a:cubicBezTo>
                  <a:pt x="129" y="22"/>
                  <a:pt x="112" y="5"/>
                  <a:pt x="91" y="5"/>
                </a:cubicBezTo>
                <a:cubicBezTo>
                  <a:pt x="78" y="5"/>
                  <a:pt x="66" y="12"/>
                  <a:pt x="58" y="22"/>
                </a:cubicBezTo>
                <a:cubicBezTo>
                  <a:pt x="63" y="26"/>
                  <a:pt x="67" y="33"/>
                  <a:pt x="67" y="40"/>
                </a:cubicBezTo>
                <a:cubicBezTo>
                  <a:pt x="67" y="41"/>
                  <a:pt x="65" y="43"/>
                  <a:pt x="64" y="43"/>
                </a:cubicBezTo>
                <a:cubicBezTo>
                  <a:pt x="63" y="43"/>
                  <a:pt x="61" y="41"/>
                  <a:pt x="61" y="40"/>
                </a:cubicBezTo>
                <a:cubicBezTo>
                  <a:pt x="61" y="33"/>
                  <a:pt x="58" y="28"/>
                  <a:pt x="53" y="24"/>
                </a:cubicBezTo>
                <a:cubicBezTo>
                  <a:pt x="52" y="24"/>
                  <a:pt x="52" y="24"/>
                  <a:pt x="51" y="23"/>
                </a:cubicBezTo>
                <a:cubicBezTo>
                  <a:pt x="51" y="23"/>
                  <a:pt x="51" y="23"/>
                  <a:pt x="50" y="23"/>
                </a:cubicBezTo>
                <a:cubicBezTo>
                  <a:pt x="50" y="23"/>
                  <a:pt x="49" y="22"/>
                  <a:pt x="48" y="22"/>
                </a:cubicBezTo>
                <a:cubicBezTo>
                  <a:pt x="48" y="22"/>
                  <a:pt x="48" y="22"/>
                  <a:pt x="48" y="22"/>
                </a:cubicBezTo>
                <a:cubicBezTo>
                  <a:pt x="47" y="22"/>
                  <a:pt x="46" y="22"/>
                  <a:pt x="46" y="22"/>
                </a:cubicBezTo>
                <a:cubicBezTo>
                  <a:pt x="46" y="22"/>
                  <a:pt x="45" y="22"/>
                  <a:pt x="45" y="22"/>
                </a:cubicBezTo>
                <a:cubicBezTo>
                  <a:pt x="44" y="21"/>
                  <a:pt x="43" y="21"/>
                  <a:pt x="43" y="21"/>
                </a:cubicBezTo>
                <a:cubicBezTo>
                  <a:pt x="32" y="21"/>
                  <a:pt x="24" y="30"/>
                  <a:pt x="24" y="40"/>
                </a:cubicBezTo>
                <a:cubicBezTo>
                  <a:pt x="24" y="40"/>
                  <a:pt x="24" y="40"/>
                  <a:pt x="24" y="41"/>
                </a:cubicBezTo>
                <a:cubicBezTo>
                  <a:pt x="24" y="41"/>
                  <a:pt x="24" y="41"/>
                  <a:pt x="24" y="41"/>
                </a:cubicBezTo>
                <a:cubicBezTo>
                  <a:pt x="24" y="42"/>
                  <a:pt x="24" y="42"/>
                  <a:pt x="24" y="42"/>
                </a:cubicBezTo>
                <a:cubicBezTo>
                  <a:pt x="24" y="42"/>
                  <a:pt x="24" y="42"/>
                  <a:pt x="24" y="43"/>
                </a:cubicBezTo>
                <a:cubicBezTo>
                  <a:pt x="24" y="44"/>
                  <a:pt x="24" y="44"/>
                  <a:pt x="24" y="44"/>
                </a:cubicBezTo>
                <a:cubicBezTo>
                  <a:pt x="22" y="45"/>
                  <a:pt x="22" y="45"/>
                  <a:pt x="22" y="45"/>
                </a:cubicBezTo>
                <a:cubicBezTo>
                  <a:pt x="13" y="50"/>
                  <a:pt x="5" y="61"/>
                  <a:pt x="5" y="72"/>
                </a:cubicBezTo>
                <a:cubicBezTo>
                  <a:pt x="5" y="88"/>
                  <a:pt x="18" y="101"/>
                  <a:pt x="34" y="101"/>
                </a:cubicBezTo>
                <a:cubicBezTo>
                  <a:pt x="48" y="101"/>
                  <a:pt x="48" y="101"/>
                  <a:pt x="48" y="101"/>
                </a:cubicBezTo>
                <a:cubicBezTo>
                  <a:pt x="49" y="101"/>
                  <a:pt x="51" y="103"/>
                  <a:pt x="51" y="104"/>
                </a:cubicBezTo>
                <a:cubicBezTo>
                  <a:pt x="51" y="105"/>
                  <a:pt x="49" y="107"/>
                  <a:pt x="48" y="107"/>
                </a:cubicBezTo>
                <a:cubicBezTo>
                  <a:pt x="34" y="107"/>
                  <a:pt x="34" y="107"/>
                  <a:pt x="34" y="107"/>
                </a:cubicBezTo>
                <a:cubicBezTo>
                  <a:pt x="15" y="107"/>
                  <a:pt x="0" y="91"/>
                  <a:pt x="0" y="72"/>
                </a:cubicBezTo>
                <a:cubicBezTo>
                  <a:pt x="0" y="60"/>
                  <a:pt x="8" y="47"/>
                  <a:pt x="19" y="41"/>
                </a:cubicBezTo>
                <a:cubicBezTo>
                  <a:pt x="19" y="41"/>
                  <a:pt x="19" y="40"/>
                  <a:pt x="19" y="40"/>
                </a:cubicBezTo>
                <a:cubicBezTo>
                  <a:pt x="19" y="27"/>
                  <a:pt x="29" y="16"/>
                  <a:pt x="43" y="16"/>
                </a:cubicBezTo>
                <a:cubicBezTo>
                  <a:pt x="44" y="16"/>
                  <a:pt x="44" y="16"/>
                  <a:pt x="45" y="16"/>
                </a:cubicBezTo>
                <a:cubicBezTo>
                  <a:pt x="46" y="16"/>
                  <a:pt x="46" y="16"/>
                  <a:pt x="46" y="16"/>
                </a:cubicBezTo>
                <a:cubicBezTo>
                  <a:pt x="47" y="16"/>
                  <a:pt x="47" y="16"/>
                  <a:pt x="48" y="17"/>
                </a:cubicBezTo>
                <a:cubicBezTo>
                  <a:pt x="48" y="17"/>
                  <a:pt x="49" y="17"/>
                  <a:pt x="49" y="17"/>
                </a:cubicBezTo>
                <a:cubicBezTo>
                  <a:pt x="49" y="17"/>
                  <a:pt x="50" y="17"/>
                  <a:pt x="51" y="17"/>
                </a:cubicBezTo>
                <a:cubicBezTo>
                  <a:pt x="51" y="17"/>
                  <a:pt x="51" y="18"/>
                  <a:pt x="51" y="18"/>
                </a:cubicBezTo>
                <a:cubicBezTo>
                  <a:pt x="52" y="18"/>
                  <a:pt x="53" y="18"/>
                  <a:pt x="53" y="18"/>
                </a:cubicBezTo>
                <a:cubicBezTo>
                  <a:pt x="53" y="19"/>
                  <a:pt x="54" y="19"/>
                  <a:pt x="54" y="19"/>
                </a:cubicBezTo>
                <a:cubicBezTo>
                  <a:pt x="62" y="7"/>
                  <a:pt x="76" y="0"/>
                  <a:pt x="91" y="0"/>
                </a:cubicBezTo>
                <a:cubicBezTo>
                  <a:pt x="115" y="0"/>
                  <a:pt x="135" y="19"/>
                  <a:pt x="136" y="43"/>
                </a:cubicBezTo>
                <a:cubicBezTo>
                  <a:pt x="150" y="47"/>
                  <a:pt x="160" y="60"/>
                  <a:pt x="160" y="75"/>
                </a:cubicBezTo>
                <a:close/>
                <a:moveTo>
                  <a:pt x="102" y="110"/>
                </a:moveTo>
                <a:cubicBezTo>
                  <a:pt x="85" y="127"/>
                  <a:pt x="85" y="127"/>
                  <a:pt x="85" y="127"/>
                </a:cubicBezTo>
                <a:cubicBezTo>
                  <a:pt x="85" y="72"/>
                  <a:pt x="85" y="72"/>
                  <a:pt x="85" y="72"/>
                </a:cubicBezTo>
                <a:cubicBezTo>
                  <a:pt x="85" y="71"/>
                  <a:pt x="84" y="69"/>
                  <a:pt x="83" y="69"/>
                </a:cubicBezTo>
                <a:cubicBezTo>
                  <a:pt x="81" y="69"/>
                  <a:pt x="80" y="71"/>
                  <a:pt x="80" y="72"/>
                </a:cubicBezTo>
                <a:cubicBezTo>
                  <a:pt x="80" y="127"/>
                  <a:pt x="80" y="127"/>
                  <a:pt x="80" y="127"/>
                </a:cubicBezTo>
                <a:cubicBezTo>
                  <a:pt x="63" y="110"/>
                  <a:pt x="63" y="110"/>
                  <a:pt x="63" y="110"/>
                </a:cubicBezTo>
                <a:cubicBezTo>
                  <a:pt x="62" y="109"/>
                  <a:pt x="60" y="109"/>
                  <a:pt x="59" y="110"/>
                </a:cubicBezTo>
                <a:cubicBezTo>
                  <a:pt x="58" y="111"/>
                  <a:pt x="58" y="113"/>
                  <a:pt x="59" y="114"/>
                </a:cubicBezTo>
                <a:cubicBezTo>
                  <a:pt x="81" y="135"/>
                  <a:pt x="81" y="135"/>
                  <a:pt x="81" y="135"/>
                </a:cubicBezTo>
                <a:cubicBezTo>
                  <a:pt x="81" y="135"/>
                  <a:pt x="81" y="136"/>
                  <a:pt x="82" y="136"/>
                </a:cubicBezTo>
                <a:cubicBezTo>
                  <a:pt x="82" y="136"/>
                  <a:pt x="82" y="136"/>
                  <a:pt x="83" y="136"/>
                </a:cubicBezTo>
                <a:cubicBezTo>
                  <a:pt x="83" y="136"/>
                  <a:pt x="83" y="136"/>
                  <a:pt x="84" y="136"/>
                </a:cubicBezTo>
                <a:cubicBezTo>
                  <a:pt x="84" y="136"/>
                  <a:pt x="84" y="135"/>
                  <a:pt x="85" y="135"/>
                </a:cubicBezTo>
                <a:cubicBezTo>
                  <a:pt x="106" y="114"/>
                  <a:pt x="106" y="114"/>
                  <a:pt x="106" y="114"/>
                </a:cubicBezTo>
                <a:cubicBezTo>
                  <a:pt x="107" y="113"/>
                  <a:pt x="107" y="111"/>
                  <a:pt x="106" y="110"/>
                </a:cubicBezTo>
                <a:cubicBezTo>
                  <a:pt x="105" y="109"/>
                  <a:pt x="103" y="109"/>
                  <a:pt x="102" y="1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130">
            <a:extLst>
              <a:ext uri="{FF2B5EF4-FFF2-40B4-BE49-F238E27FC236}">
                <a16:creationId xmlns:a16="http://schemas.microsoft.com/office/drawing/2014/main" id="{9588A074-0C0C-4247-A913-CC54FD0E8A35}"/>
              </a:ext>
            </a:extLst>
          </p:cNvPr>
          <p:cNvSpPr>
            <a:spLocks noEditPoints="1"/>
          </p:cNvSpPr>
          <p:nvPr/>
        </p:nvSpPr>
        <p:spPr bwMode="auto">
          <a:xfrm>
            <a:off x="5858393" y="2728370"/>
            <a:ext cx="486175" cy="474869"/>
          </a:xfrm>
          <a:custGeom>
            <a:avLst/>
            <a:gdLst>
              <a:gd name="T0" fmla="*/ 131 w 160"/>
              <a:gd name="T1" fmla="*/ 76 h 155"/>
              <a:gd name="T2" fmla="*/ 23 w 160"/>
              <a:gd name="T3" fmla="*/ 73 h 155"/>
              <a:gd name="T4" fmla="*/ 26 w 160"/>
              <a:gd name="T5" fmla="*/ 70 h 155"/>
              <a:gd name="T6" fmla="*/ 35 w 160"/>
              <a:gd name="T7" fmla="*/ 85 h 155"/>
              <a:gd name="T8" fmla="*/ 32 w 160"/>
              <a:gd name="T9" fmla="*/ 82 h 155"/>
              <a:gd name="T10" fmla="*/ 55 w 160"/>
              <a:gd name="T11" fmla="*/ 82 h 155"/>
              <a:gd name="T12" fmla="*/ 41 w 160"/>
              <a:gd name="T13" fmla="*/ 91 h 155"/>
              <a:gd name="T14" fmla="*/ 44 w 160"/>
              <a:gd name="T15" fmla="*/ 88 h 155"/>
              <a:gd name="T16" fmla="*/ 61 w 160"/>
              <a:gd name="T17" fmla="*/ 94 h 155"/>
              <a:gd name="T18" fmla="*/ 58 w 160"/>
              <a:gd name="T19" fmla="*/ 91 h 155"/>
              <a:gd name="T20" fmla="*/ 73 w 160"/>
              <a:gd name="T21" fmla="*/ 99 h 155"/>
              <a:gd name="T22" fmla="*/ 84 w 160"/>
              <a:gd name="T23" fmla="*/ 99 h 155"/>
              <a:gd name="T24" fmla="*/ 87 w 160"/>
              <a:gd name="T25" fmla="*/ 97 h 155"/>
              <a:gd name="T26" fmla="*/ 96 w 160"/>
              <a:gd name="T27" fmla="*/ 94 h 155"/>
              <a:gd name="T28" fmla="*/ 93 w 160"/>
              <a:gd name="T29" fmla="*/ 91 h 155"/>
              <a:gd name="T30" fmla="*/ 82 w 160"/>
              <a:gd name="T31" fmla="*/ 108 h 155"/>
              <a:gd name="T32" fmla="*/ 102 w 160"/>
              <a:gd name="T33" fmla="*/ 82 h 155"/>
              <a:gd name="T34" fmla="*/ 105 w 160"/>
              <a:gd name="T35" fmla="*/ 79 h 155"/>
              <a:gd name="T36" fmla="*/ 122 w 160"/>
              <a:gd name="T37" fmla="*/ 85 h 155"/>
              <a:gd name="T38" fmla="*/ 119 w 160"/>
              <a:gd name="T39" fmla="*/ 82 h 155"/>
              <a:gd name="T40" fmla="*/ 117 w 160"/>
              <a:gd name="T41" fmla="*/ 91 h 155"/>
              <a:gd name="T42" fmla="*/ 132 w 160"/>
              <a:gd name="T43" fmla="*/ 93 h 155"/>
              <a:gd name="T44" fmla="*/ 80 w 160"/>
              <a:gd name="T45" fmla="*/ 155 h 155"/>
              <a:gd name="T46" fmla="*/ 0 w 160"/>
              <a:gd name="T47" fmla="*/ 77 h 155"/>
              <a:gd name="T48" fmla="*/ 80 w 160"/>
              <a:gd name="T49" fmla="*/ 0 h 155"/>
              <a:gd name="T50" fmla="*/ 160 w 160"/>
              <a:gd name="T51" fmla="*/ 77 h 155"/>
              <a:gd name="T52" fmla="*/ 12 w 160"/>
              <a:gd name="T53" fmla="*/ 45 h 155"/>
              <a:gd name="T54" fmla="*/ 126 w 160"/>
              <a:gd name="T55" fmla="*/ 58 h 155"/>
              <a:gd name="T56" fmla="*/ 12 w 160"/>
              <a:gd name="T57" fmla="*/ 45 h 155"/>
              <a:gd name="T58" fmla="*/ 18 w 160"/>
              <a:gd name="T59" fmla="*/ 79 h 155"/>
              <a:gd name="T60" fmla="*/ 50 w 160"/>
              <a:gd name="T61" fmla="*/ 99 h 155"/>
              <a:gd name="T62" fmla="*/ 54 w 160"/>
              <a:gd name="T63" fmla="*/ 102 h 155"/>
              <a:gd name="T64" fmla="*/ 64 w 160"/>
              <a:gd name="T65" fmla="*/ 107 h 155"/>
              <a:gd name="T66" fmla="*/ 93 w 160"/>
              <a:gd name="T67" fmla="*/ 108 h 155"/>
              <a:gd name="T68" fmla="*/ 105 w 160"/>
              <a:gd name="T69" fmla="*/ 102 h 155"/>
              <a:gd name="T70" fmla="*/ 108 w 160"/>
              <a:gd name="T71" fmla="*/ 99 h 155"/>
              <a:gd name="T72" fmla="*/ 126 w 160"/>
              <a:gd name="T73" fmla="*/ 90 h 155"/>
              <a:gd name="T74" fmla="*/ 140 w 160"/>
              <a:gd name="T75" fmla="*/ 79 h 155"/>
              <a:gd name="T76" fmla="*/ 126 w 160"/>
              <a:gd name="T77" fmla="*/ 65 h 155"/>
              <a:gd name="T78" fmla="*/ 122 w 160"/>
              <a:gd name="T79" fmla="*/ 67 h 155"/>
              <a:gd name="T80" fmla="*/ 114 w 160"/>
              <a:gd name="T81" fmla="*/ 76 h 155"/>
              <a:gd name="T82" fmla="*/ 82 w 160"/>
              <a:gd name="T83" fmla="*/ 91 h 155"/>
              <a:gd name="T84" fmla="*/ 76 w 160"/>
              <a:gd name="T85" fmla="*/ 89 h 155"/>
              <a:gd name="T86" fmla="*/ 44 w 160"/>
              <a:gd name="T87" fmla="*/ 76 h 155"/>
              <a:gd name="T88" fmla="*/ 37 w 160"/>
              <a:gd name="T89" fmla="*/ 67 h 155"/>
              <a:gd name="T90" fmla="*/ 12 w 160"/>
              <a:gd name="T91" fmla="*/ 77 h 155"/>
              <a:gd name="T92" fmla="*/ 34 w 160"/>
              <a:gd name="T93" fmla="*/ 97 h 155"/>
              <a:gd name="T94" fmla="*/ 148 w 160"/>
              <a:gd name="T9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55">
                <a:moveTo>
                  <a:pt x="131" y="70"/>
                </a:moveTo>
                <a:cubicBezTo>
                  <a:pt x="133" y="70"/>
                  <a:pt x="134" y="72"/>
                  <a:pt x="134" y="73"/>
                </a:cubicBezTo>
                <a:cubicBezTo>
                  <a:pt x="134" y="75"/>
                  <a:pt x="133" y="76"/>
                  <a:pt x="131" y="76"/>
                </a:cubicBezTo>
                <a:cubicBezTo>
                  <a:pt x="129" y="76"/>
                  <a:pt x="128" y="75"/>
                  <a:pt x="128" y="73"/>
                </a:cubicBezTo>
                <a:cubicBezTo>
                  <a:pt x="128" y="72"/>
                  <a:pt x="129" y="70"/>
                  <a:pt x="131" y="70"/>
                </a:cubicBezTo>
                <a:close/>
                <a:moveTo>
                  <a:pt x="23" y="73"/>
                </a:moveTo>
                <a:cubicBezTo>
                  <a:pt x="23" y="75"/>
                  <a:pt x="25" y="76"/>
                  <a:pt x="26" y="76"/>
                </a:cubicBezTo>
                <a:cubicBezTo>
                  <a:pt x="28" y="76"/>
                  <a:pt x="29" y="75"/>
                  <a:pt x="29" y="73"/>
                </a:cubicBezTo>
                <a:cubicBezTo>
                  <a:pt x="29" y="72"/>
                  <a:pt x="28" y="70"/>
                  <a:pt x="26" y="70"/>
                </a:cubicBezTo>
                <a:cubicBezTo>
                  <a:pt x="25" y="70"/>
                  <a:pt x="23" y="72"/>
                  <a:pt x="23" y="73"/>
                </a:cubicBezTo>
                <a:close/>
                <a:moveTo>
                  <a:pt x="32" y="82"/>
                </a:moveTo>
                <a:cubicBezTo>
                  <a:pt x="32" y="84"/>
                  <a:pt x="33" y="85"/>
                  <a:pt x="35" y="85"/>
                </a:cubicBezTo>
                <a:cubicBezTo>
                  <a:pt x="37" y="85"/>
                  <a:pt x="38" y="84"/>
                  <a:pt x="38" y="82"/>
                </a:cubicBezTo>
                <a:cubicBezTo>
                  <a:pt x="38" y="80"/>
                  <a:pt x="37" y="79"/>
                  <a:pt x="35" y="79"/>
                </a:cubicBezTo>
                <a:cubicBezTo>
                  <a:pt x="33" y="79"/>
                  <a:pt x="32" y="80"/>
                  <a:pt x="32" y="82"/>
                </a:cubicBezTo>
                <a:close/>
                <a:moveTo>
                  <a:pt x="50" y="82"/>
                </a:moveTo>
                <a:cubicBezTo>
                  <a:pt x="50" y="84"/>
                  <a:pt x="51" y="85"/>
                  <a:pt x="52" y="85"/>
                </a:cubicBezTo>
                <a:cubicBezTo>
                  <a:pt x="54" y="85"/>
                  <a:pt x="55" y="84"/>
                  <a:pt x="55" y="82"/>
                </a:cubicBezTo>
                <a:cubicBezTo>
                  <a:pt x="55" y="80"/>
                  <a:pt x="54" y="79"/>
                  <a:pt x="52" y="79"/>
                </a:cubicBezTo>
                <a:cubicBezTo>
                  <a:pt x="51" y="79"/>
                  <a:pt x="50" y="80"/>
                  <a:pt x="50" y="82"/>
                </a:cubicBezTo>
                <a:close/>
                <a:moveTo>
                  <a:pt x="41" y="91"/>
                </a:moveTo>
                <a:cubicBezTo>
                  <a:pt x="41" y="92"/>
                  <a:pt x="42" y="94"/>
                  <a:pt x="44" y="94"/>
                </a:cubicBezTo>
                <a:cubicBezTo>
                  <a:pt x="45" y="94"/>
                  <a:pt x="47" y="92"/>
                  <a:pt x="47" y="91"/>
                </a:cubicBezTo>
                <a:cubicBezTo>
                  <a:pt x="47" y="89"/>
                  <a:pt x="45" y="88"/>
                  <a:pt x="44" y="88"/>
                </a:cubicBezTo>
                <a:cubicBezTo>
                  <a:pt x="42" y="88"/>
                  <a:pt x="41" y="89"/>
                  <a:pt x="41" y="91"/>
                </a:cubicBezTo>
                <a:close/>
                <a:moveTo>
                  <a:pt x="58" y="91"/>
                </a:moveTo>
                <a:cubicBezTo>
                  <a:pt x="58" y="92"/>
                  <a:pt x="60" y="94"/>
                  <a:pt x="61" y="94"/>
                </a:cubicBezTo>
                <a:cubicBezTo>
                  <a:pt x="63" y="94"/>
                  <a:pt x="64" y="92"/>
                  <a:pt x="64" y="91"/>
                </a:cubicBezTo>
                <a:cubicBezTo>
                  <a:pt x="64" y="89"/>
                  <a:pt x="63" y="88"/>
                  <a:pt x="61" y="88"/>
                </a:cubicBezTo>
                <a:cubicBezTo>
                  <a:pt x="60" y="88"/>
                  <a:pt x="58" y="89"/>
                  <a:pt x="58" y="91"/>
                </a:cubicBezTo>
                <a:close/>
                <a:moveTo>
                  <a:pt x="67" y="99"/>
                </a:moveTo>
                <a:cubicBezTo>
                  <a:pt x="67" y="101"/>
                  <a:pt x="68" y="102"/>
                  <a:pt x="70" y="102"/>
                </a:cubicBezTo>
                <a:cubicBezTo>
                  <a:pt x="72" y="102"/>
                  <a:pt x="73" y="101"/>
                  <a:pt x="73" y="99"/>
                </a:cubicBezTo>
                <a:cubicBezTo>
                  <a:pt x="73" y="98"/>
                  <a:pt x="72" y="97"/>
                  <a:pt x="70" y="97"/>
                </a:cubicBezTo>
                <a:cubicBezTo>
                  <a:pt x="68" y="97"/>
                  <a:pt x="67" y="98"/>
                  <a:pt x="67" y="99"/>
                </a:cubicBezTo>
                <a:close/>
                <a:moveTo>
                  <a:pt x="84" y="99"/>
                </a:moveTo>
                <a:cubicBezTo>
                  <a:pt x="84" y="101"/>
                  <a:pt x="86" y="102"/>
                  <a:pt x="87" y="102"/>
                </a:cubicBezTo>
                <a:cubicBezTo>
                  <a:pt x="89" y="102"/>
                  <a:pt x="90" y="101"/>
                  <a:pt x="90" y="99"/>
                </a:cubicBezTo>
                <a:cubicBezTo>
                  <a:pt x="90" y="98"/>
                  <a:pt x="89" y="97"/>
                  <a:pt x="87" y="97"/>
                </a:cubicBezTo>
                <a:cubicBezTo>
                  <a:pt x="86" y="97"/>
                  <a:pt x="84" y="98"/>
                  <a:pt x="84" y="99"/>
                </a:cubicBezTo>
                <a:close/>
                <a:moveTo>
                  <a:pt x="93" y="91"/>
                </a:moveTo>
                <a:cubicBezTo>
                  <a:pt x="93" y="92"/>
                  <a:pt x="95" y="94"/>
                  <a:pt x="96" y="94"/>
                </a:cubicBezTo>
                <a:cubicBezTo>
                  <a:pt x="98" y="94"/>
                  <a:pt x="99" y="92"/>
                  <a:pt x="99" y="91"/>
                </a:cubicBezTo>
                <a:cubicBezTo>
                  <a:pt x="99" y="89"/>
                  <a:pt x="98" y="88"/>
                  <a:pt x="96" y="88"/>
                </a:cubicBezTo>
                <a:cubicBezTo>
                  <a:pt x="95" y="88"/>
                  <a:pt x="93" y="89"/>
                  <a:pt x="93" y="91"/>
                </a:cubicBezTo>
                <a:close/>
                <a:moveTo>
                  <a:pt x="76" y="108"/>
                </a:moveTo>
                <a:cubicBezTo>
                  <a:pt x="76" y="110"/>
                  <a:pt x="77" y="111"/>
                  <a:pt x="79" y="111"/>
                </a:cubicBezTo>
                <a:cubicBezTo>
                  <a:pt x="80" y="111"/>
                  <a:pt x="82" y="110"/>
                  <a:pt x="82" y="108"/>
                </a:cubicBezTo>
                <a:cubicBezTo>
                  <a:pt x="82" y="107"/>
                  <a:pt x="80" y="105"/>
                  <a:pt x="79" y="105"/>
                </a:cubicBezTo>
                <a:cubicBezTo>
                  <a:pt x="77" y="105"/>
                  <a:pt x="76" y="107"/>
                  <a:pt x="76" y="108"/>
                </a:cubicBezTo>
                <a:close/>
                <a:moveTo>
                  <a:pt x="102" y="82"/>
                </a:moveTo>
                <a:cubicBezTo>
                  <a:pt x="102" y="84"/>
                  <a:pt x="103" y="85"/>
                  <a:pt x="105" y="85"/>
                </a:cubicBezTo>
                <a:cubicBezTo>
                  <a:pt x="106" y="85"/>
                  <a:pt x="108" y="84"/>
                  <a:pt x="108" y="82"/>
                </a:cubicBezTo>
                <a:cubicBezTo>
                  <a:pt x="108" y="80"/>
                  <a:pt x="106" y="79"/>
                  <a:pt x="105" y="79"/>
                </a:cubicBezTo>
                <a:cubicBezTo>
                  <a:pt x="103" y="79"/>
                  <a:pt x="102" y="80"/>
                  <a:pt x="102" y="82"/>
                </a:cubicBezTo>
                <a:close/>
                <a:moveTo>
                  <a:pt x="119" y="82"/>
                </a:moveTo>
                <a:cubicBezTo>
                  <a:pt x="119" y="84"/>
                  <a:pt x="121" y="85"/>
                  <a:pt x="122" y="85"/>
                </a:cubicBezTo>
                <a:cubicBezTo>
                  <a:pt x="124" y="85"/>
                  <a:pt x="125" y="84"/>
                  <a:pt x="125" y="82"/>
                </a:cubicBezTo>
                <a:cubicBezTo>
                  <a:pt x="125" y="80"/>
                  <a:pt x="124" y="79"/>
                  <a:pt x="122" y="79"/>
                </a:cubicBezTo>
                <a:cubicBezTo>
                  <a:pt x="121" y="79"/>
                  <a:pt x="119" y="80"/>
                  <a:pt x="119" y="82"/>
                </a:cubicBezTo>
                <a:close/>
                <a:moveTo>
                  <a:pt x="111" y="91"/>
                </a:moveTo>
                <a:cubicBezTo>
                  <a:pt x="111" y="92"/>
                  <a:pt x="112" y="94"/>
                  <a:pt x="114" y="94"/>
                </a:cubicBezTo>
                <a:cubicBezTo>
                  <a:pt x="115" y="94"/>
                  <a:pt x="117" y="92"/>
                  <a:pt x="117" y="91"/>
                </a:cubicBezTo>
                <a:cubicBezTo>
                  <a:pt x="117" y="89"/>
                  <a:pt x="115" y="88"/>
                  <a:pt x="114" y="88"/>
                </a:cubicBezTo>
                <a:cubicBezTo>
                  <a:pt x="112" y="88"/>
                  <a:pt x="111" y="89"/>
                  <a:pt x="111" y="91"/>
                </a:cubicBezTo>
                <a:close/>
                <a:moveTo>
                  <a:pt x="132" y="93"/>
                </a:moveTo>
                <a:cubicBezTo>
                  <a:pt x="132" y="94"/>
                  <a:pt x="132" y="94"/>
                  <a:pt x="132" y="94"/>
                </a:cubicBezTo>
                <a:cubicBezTo>
                  <a:pt x="160" y="109"/>
                  <a:pt x="160" y="109"/>
                  <a:pt x="160" y="109"/>
                </a:cubicBezTo>
                <a:cubicBezTo>
                  <a:pt x="80" y="155"/>
                  <a:pt x="80" y="155"/>
                  <a:pt x="80" y="155"/>
                </a:cubicBezTo>
                <a:cubicBezTo>
                  <a:pt x="0" y="109"/>
                  <a:pt x="0" y="109"/>
                  <a:pt x="0" y="109"/>
                </a:cubicBezTo>
                <a:cubicBezTo>
                  <a:pt x="28" y="94"/>
                  <a:pt x="28" y="94"/>
                  <a:pt x="28" y="94"/>
                </a:cubicBezTo>
                <a:cubicBezTo>
                  <a:pt x="0" y="77"/>
                  <a:pt x="0" y="77"/>
                  <a:pt x="0" y="77"/>
                </a:cubicBezTo>
                <a:cubicBezTo>
                  <a:pt x="28" y="61"/>
                  <a:pt x="28" y="61"/>
                  <a:pt x="28" y="61"/>
                </a:cubicBezTo>
                <a:cubicBezTo>
                  <a:pt x="0" y="45"/>
                  <a:pt x="0" y="45"/>
                  <a:pt x="0" y="45"/>
                </a:cubicBezTo>
                <a:cubicBezTo>
                  <a:pt x="80" y="0"/>
                  <a:pt x="80" y="0"/>
                  <a:pt x="80" y="0"/>
                </a:cubicBezTo>
                <a:cubicBezTo>
                  <a:pt x="160" y="45"/>
                  <a:pt x="160" y="45"/>
                  <a:pt x="160" y="45"/>
                </a:cubicBezTo>
                <a:cubicBezTo>
                  <a:pt x="132" y="61"/>
                  <a:pt x="132" y="61"/>
                  <a:pt x="132" y="61"/>
                </a:cubicBezTo>
                <a:cubicBezTo>
                  <a:pt x="160" y="77"/>
                  <a:pt x="160" y="77"/>
                  <a:pt x="160" y="77"/>
                </a:cubicBezTo>
                <a:cubicBezTo>
                  <a:pt x="133" y="93"/>
                  <a:pt x="133" y="93"/>
                  <a:pt x="133" y="93"/>
                </a:cubicBezTo>
                <a:cubicBezTo>
                  <a:pt x="132" y="93"/>
                  <a:pt x="132" y="93"/>
                  <a:pt x="132" y="93"/>
                </a:cubicBezTo>
                <a:close/>
                <a:moveTo>
                  <a:pt x="12" y="45"/>
                </a:moveTo>
                <a:cubicBezTo>
                  <a:pt x="80" y="84"/>
                  <a:pt x="80" y="84"/>
                  <a:pt x="80" y="84"/>
                </a:cubicBezTo>
                <a:cubicBezTo>
                  <a:pt x="126" y="58"/>
                  <a:pt x="126" y="58"/>
                  <a:pt x="126" y="58"/>
                </a:cubicBezTo>
                <a:cubicBezTo>
                  <a:pt x="126" y="58"/>
                  <a:pt x="126" y="58"/>
                  <a:pt x="126" y="58"/>
                </a:cubicBezTo>
                <a:cubicBezTo>
                  <a:pt x="148" y="45"/>
                  <a:pt x="148" y="45"/>
                  <a:pt x="148" y="45"/>
                </a:cubicBezTo>
                <a:cubicBezTo>
                  <a:pt x="80" y="7"/>
                  <a:pt x="80" y="7"/>
                  <a:pt x="80" y="7"/>
                </a:cubicBezTo>
                <a:lnTo>
                  <a:pt x="12" y="45"/>
                </a:lnTo>
                <a:close/>
                <a:moveTo>
                  <a:pt x="12" y="77"/>
                </a:moveTo>
                <a:cubicBezTo>
                  <a:pt x="16" y="80"/>
                  <a:pt x="16" y="80"/>
                  <a:pt x="16" y="80"/>
                </a:cubicBezTo>
                <a:cubicBezTo>
                  <a:pt x="16" y="79"/>
                  <a:pt x="17" y="79"/>
                  <a:pt x="18" y="79"/>
                </a:cubicBezTo>
                <a:cubicBezTo>
                  <a:pt x="19" y="79"/>
                  <a:pt x="20" y="80"/>
                  <a:pt x="20" y="82"/>
                </a:cubicBezTo>
                <a:cubicBezTo>
                  <a:pt x="20" y="82"/>
                  <a:pt x="20" y="82"/>
                  <a:pt x="20" y="82"/>
                </a:cubicBezTo>
                <a:cubicBezTo>
                  <a:pt x="50" y="99"/>
                  <a:pt x="50" y="99"/>
                  <a:pt x="50" y="99"/>
                </a:cubicBezTo>
                <a:cubicBezTo>
                  <a:pt x="50" y="98"/>
                  <a:pt x="51" y="97"/>
                  <a:pt x="52" y="97"/>
                </a:cubicBezTo>
                <a:cubicBezTo>
                  <a:pt x="54" y="97"/>
                  <a:pt x="55" y="98"/>
                  <a:pt x="55" y="99"/>
                </a:cubicBezTo>
                <a:cubicBezTo>
                  <a:pt x="55" y="100"/>
                  <a:pt x="55" y="101"/>
                  <a:pt x="54" y="102"/>
                </a:cubicBezTo>
                <a:cubicBezTo>
                  <a:pt x="61" y="105"/>
                  <a:pt x="61" y="105"/>
                  <a:pt x="61" y="105"/>
                </a:cubicBezTo>
                <a:cubicBezTo>
                  <a:pt x="61" y="105"/>
                  <a:pt x="61" y="105"/>
                  <a:pt x="61" y="105"/>
                </a:cubicBezTo>
                <a:cubicBezTo>
                  <a:pt x="63" y="105"/>
                  <a:pt x="64" y="106"/>
                  <a:pt x="64" y="107"/>
                </a:cubicBezTo>
                <a:cubicBezTo>
                  <a:pt x="80" y="116"/>
                  <a:pt x="80" y="116"/>
                  <a:pt x="80" y="116"/>
                </a:cubicBezTo>
                <a:cubicBezTo>
                  <a:pt x="93" y="109"/>
                  <a:pt x="93" y="109"/>
                  <a:pt x="93" y="109"/>
                </a:cubicBezTo>
                <a:cubicBezTo>
                  <a:pt x="93" y="109"/>
                  <a:pt x="93" y="108"/>
                  <a:pt x="93" y="108"/>
                </a:cubicBezTo>
                <a:cubicBezTo>
                  <a:pt x="93" y="107"/>
                  <a:pt x="95" y="105"/>
                  <a:pt x="96" y="105"/>
                </a:cubicBezTo>
                <a:cubicBezTo>
                  <a:pt x="97" y="105"/>
                  <a:pt x="98" y="106"/>
                  <a:pt x="98" y="106"/>
                </a:cubicBezTo>
                <a:cubicBezTo>
                  <a:pt x="105" y="102"/>
                  <a:pt x="105" y="102"/>
                  <a:pt x="105" y="102"/>
                </a:cubicBezTo>
                <a:cubicBezTo>
                  <a:pt x="103" y="102"/>
                  <a:pt x="102" y="101"/>
                  <a:pt x="102" y="99"/>
                </a:cubicBezTo>
                <a:cubicBezTo>
                  <a:pt x="102" y="98"/>
                  <a:pt x="103" y="97"/>
                  <a:pt x="105" y="97"/>
                </a:cubicBezTo>
                <a:cubicBezTo>
                  <a:pt x="106" y="97"/>
                  <a:pt x="108" y="98"/>
                  <a:pt x="108" y="99"/>
                </a:cubicBezTo>
                <a:cubicBezTo>
                  <a:pt x="108" y="100"/>
                  <a:pt x="108" y="100"/>
                  <a:pt x="107" y="101"/>
                </a:cubicBezTo>
                <a:cubicBezTo>
                  <a:pt x="126" y="90"/>
                  <a:pt x="126" y="90"/>
                  <a:pt x="126" y="90"/>
                </a:cubicBezTo>
                <a:cubicBezTo>
                  <a:pt x="126" y="90"/>
                  <a:pt x="126" y="90"/>
                  <a:pt x="126" y="90"/>
                </a:cubicBezTo>
                <a:cubicBezTo>
                  <a:pt x="137" y="84"/>
                  <a:pt x="137" y="84"/>
                  <a:pt x="137" y="84"/>
                </a:cubicBezTo>
                <a:cubicBezTo>
                  <a:pt x="137" y="83"/>
                  <a:pt x="137" y="83"/>
                  <a:pt x="137" y="82"/>
                </a:cubicBezTo>
                <a:cubicBezTo>
                  <a:pt x="137" y="80"/>
                  <a:pt x="138" y="79"/>
                  <a:pt x="140" y="79"/>
                </a:cubicBezTo>
                <a:cubicBezTo>
                  <a:pt x="141" y="79"/>
                  <a:pt x="142" y="80"/>
                  <a:pt x="142" y="81"/>
                </a:cubicBezTo>
                <a:cubicBezTo>
                  <a:pt x="148" y="77"/>
                  <a:pt x="148" y="77"/>
                  <a:pt x="148" y="77"/>
                </a:cubicBezTo>
                <a:cubicBezTo>
                  <a:pt x="126" y="65"/>
                  <a:pt x="126" y="65"/>
                  <a:pt x="126" y="65"/>
                </a:cubicBezTo>
                <a:cubicBezTo>
                  <a:pt x="125" y="65"/>
                  <a:pt x="125" y="65"/>
                  <a:pt x="125" y="65"/>
                </a:cubicBezTo>
                <a:cubicBezTo>
                  <a:pt x="125" y="67"/>
                  <a:pt x="124" y="67"/>
                  <a:pt x="122" y="67"/>
                </a:cubicBezTo>
                <a:cubicBezTo>
                  <a:pt x="122" y="67"/>
                  <a:pt x="122" y="67"/>
                  <a:pt x="122" y="67"/>
                </a:cubicBezTo>
                <a:cubicBezTo>
                  <a:pt x="115" y="71"/>
                  <a:pt x="115" y="71"/>
                  <a:pt x="115" y="71"/>
                </a:cubicBezTo>
                <a:cubicBezTo>
                  <a:pt x="116" y="71"/>
                  <a:pt x="117" y="72"/>
                  <a:pt x="117" y="73"/>
                </a:cubicBezTo>
                <a:cubicBezTo>
                  <a:pt x="117" y="75"/>
                  <a:pt x="115" y="76"/>
                  <a:pt x="114" y="76"/>
                </a:cubicBezTo>
                <a:cubicBezTo>
                  <a:pt x="112" y="76"/>
                  <a:pt x="111" y="75"/>
                  <a:pt x="111" y="74"/>
                </a:cubicBezTo>
                <a:cubicBezTo>
                  <a:pt x="82" y="90"/>
                  <a:pt x="82" y="90"/>
                  <a:pt x="82" y="90"/>
                </a:cubicBezTo>
                <a:cubicBezTo>
                  <a:pt x="82" y="90"/>
                  <a:pt x="82" y="91"/>
                  <a:pt x="82" y="91"/>
                </a:cubicBezTo>
                <a:cubicBezTo>
                  <a:pt x="82" y="92"/>
                  <a:pt x="80" y="94"/>
                  <a:pt x="79" y="94"/>
                </a:cubicBezTo>
                <a:cubicBezTo>
                  <a:pt x="77" y="94"/>
                  <a:pt x="76" y="92"/>
                  <a:pt x="76" y="91"/>
                </a:cubicBezTo>
                <a:cubicBezTo>
                  <a:pt x="76" y="90"/>
                  <a:pt x="76" y="90"/>
                  <a:pt x="76" y="89"/>
                </a:cubicBezTo>
                <a:cubicBezTo>
                  <a:pt x="46" y="72"/>
                  <a:pt x="46" y="72"/>
                  <a:pt x="46" y="72"/>
                </a:cubicBezTo>
                <a:cubicBezTo>
                  <a:pt x="46" y="72"/>
                  <a:pt x="47" y="73"/>
                  <a:pt x="47" y="73"/>
                </a:cubicBezTo>
                <a:cubicBezTo>
                  <a:pt x="47" y="75"/>
                  <a:pt x="45" y="76"/>
                  <a:pt x="44" y="76"/>
                </a:cubicBezTo>
                <a:cubicBezTo>
                  <a:pt x="42" y="76"/>
                  <a:pt x="41" y="75"/>
                  <a:pt x="41" y="73"/>
                </a:cubicBezTo>
                <a:cubicBezTo>
                  <a:pt x="41" y="72"/>
                  <a:pt x="42" y="70"/>
                  <a:pt x="44" y="70"/>
                </a:cubicBezTo>
                <a:cubicBezTo>
                  <a:pt x="37" y="67"/>
                  <a:pt x="37" y="67"/>
                  <a:pt x="37" y="67"/>
                </a:cubicBezTo>
                <a:cubicBezTo>
                  <a:pt x="36" y="67"/>
                  <a:pt x="36" y="67"/>
                  <a:pt x="35" y="67"/>
                </a:cubicBezTo>
                <a:cubicBezTo>
                  <a:pt x="34" y="67"/>
                  <a:pt x="33" y="67"/>
                  <a:pt x="32" y="66"/>
                </a:cubicBezTo>
                <a:lnTo>
                  <a:pt x="12" y="77"/>
                </a:lnTo>
                <a:close/>
                <a:moveTo>
                  <a:pt x="126" y="97"/>
                </a:moveTo>
                <a:cubicBezTo>
                  <a:pt x="80" y="123"/>
                  <a:pt x="80" y="123"/>
                  <a:pt x="80" y="123"/>
                </a:cubicBezTo>
                <a:cubicBezTo>
                  <a:pt x="34" y="97"/>
                  <a:pt x="34" y="97"/>
                  <a:pt x="34" y="97"/>
                </a:cubicBezTo>
                <a:cubicBezTo>
                  <a:pt x="12" y="110"/>
                  <a:pt x="12" y="110"/>
                  <a:pt x="12" y="110"/>
                </a:cubicBezTo>
                <a:cubicBezTo>
                  <a:pt x="80" y="148"/>
                  <a:pt x="80" y="148"/>
                  <a:pt x="80" y="148"/>
                </a:cubicBezTo>
                <a:cubicBezTo>
                  <a:pt x="148" y="110"/>
                  <a:pt x="148" y="110"/>
                  <a:pt x="148" y="110"/>
                </a:cubicBezTo>
                <a:lnTo>
                  <a:pt x="126" y="9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8716757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5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6" presetClass="emph" presetSubtype="0" accel="50000" decel="50000" autoRev="1" fill="hold" grpId="1" nodeType="withEffect">
                                  <p:stCondLst>
                                    <p:cond delay="1600"/>
                                  </p:stCondLst>
                                  <p:childTnLst>
                                    <p:animScale>
                                      <p:cBhvr>
                                        <p:cTn id="13" dur="500" fill="hold"/>
                                        <p:tgtEl>
                                          <p:spTgt spid="15"/>
                                        </p:tgtEl>
                                      </p:cBhvr>
                                      <p:by x="110000" y="110000"/>
                                    </p:animScale>
                                  </p:childTnLst>
                                </p:cTn>
                              </p:par>
                              <p:par>
                                <p:cTn id="14" presetID="10" presetClass="entr" presetSubtype="0" fill="hold" grpId="0" nodeType="withEffect">
                                  <p:stCondLst>
                                    <p:cond delay="2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22" presetClass="entr" presetSubtype="8" fill="hold" grpId="0" nodeType="withEffect">
                                  <p:stCondLst>
                                    <p:cond delay="250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6" presetClass="emph" presetSubtype="0" accel="50000" decel="50000" autoRev="1" fill="hold" grpId="1" nodeType="withEffect">
                                  <p:stCondLst>
                                    <p:cond delay="2500"/>
                                  </p:stCondLst>
                                  <p:childTnLst>
                                    <p:animScale>
                                      <p:cBhvr>
                                        <p:cTn id="21" dur="500" fill="hold"/>
                                        <p:tgtEl>
                                          <p:spTgt spid="13"/>
                                        </p:tgtEl>
                                      </p:cBhvr>
                                      <p:by x="110000" y="110000"/>
                                    </p:animScale>
                                  </p:childTnLst>
                                </p:cTn>
                              </p:par>
                              <p:par>
                                <p:cTn id="22" presetID="10" presetClass="entr" presetSubtype="0" fill="hold" grpId="0" nodeType="withEffect">
                                  <p:stCondLst>
                                    <p:cond delay="30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22" presetClass="entr" presetSubtype="8" fill="hold" grpId="0" nodeType="withEffect">
                                  <p:stCondLst>
                                    <p:cond delay="300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6" presetClass="emph" presetSubtype="0" accel="50000" decel="50000" autoRev="1" fill="hold" grpId="1" nodeType="withEffect">
                                  <p:stCondLst>
                                    <p:cond delay="3000"/>
                                  </p:stCondLst>
                                  <p:childTnLst>
                                    <p:animScale>
                                      <p:cBhvr>
                                        <p:cTn id="29" dur="500" fill="hold"/>
                                        <p:tgtEl>
                                          <p:spTgt spid="17"/>
                                        </p:tgtEl>
                                      </p:cBhvr>
                                      <p:by x="110000" y="110000"/>
                                    </p:animScale>
                                  </p:childTnLst>
                                </p:cTn>
                              </p:par>
                              <p:par>
                                <p:cTn id="30" presetID="10" presetClass="entr" presetSubtype="0" fill="hold" grpId="0" nodeType="withEffect">
                                  <p:stCondLst>
                                    <p:cond delay="3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22" presetClass="entr" presetSubtype="8" fill="hold" grpId="0" nodeType="withEffect">
                                  <p:stCondLst>
                                    <p:cond delay="350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par>
                                <p:cTn id="36" presetID="6" presetClass="emph" presetSubtype="0" accel="50000" decel="50000" autoRev="1" fill="hold" grpId="1" nodeType="withEffect">
                                  <p:stCondLst>
                                    <p:cond delay="3400"/>
                                  </p:stCondLst>
                                  <p:childTnLst>
                                    <p:animScale>
                                      <p:cBhvr>
                                        <p:cTn id="37" dur="500" fill="hold"/>
                                        <p:tgtEl>
                                          <p:spTgt spid="16"/>
                                        </p:tgtEl>
                                      </p:cBhvr>
                                      <p:by x="110000" y="110000"/>
                                    </p:animScale>
                                  </p:childTnLst>
                                </p:cTn>
                              </p:par>
                              <p:par>
                                <p:cTn id="38" presetID="10" presetClass="entr" presetSubtype="0" fill="hold" grpId="0" nodeType="withEffect">
                                  <p:stCondLst>
                                    <p:cond delay="41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16" grpId="0" animBg="1"/>
      <p:bldP spid="16" grpId="1" animBg="1"/>
      <p:bldP spid="17" grpId="0" animBg="1"/>
      <p:bldP spid="17" grpId="1" animBg="1"/>
      <p:bldP spid="23" grpId="0"/>
      <p:bldP spid="9" grpId="0"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9F3F973-903C-4E38-B915-3D5AF1CA61D7}"/>
              </a:ext>
            </a:extLst>
          </p:cNvPr>
          <p:cNvSpPr>
            <a:spLocks noGrp="1"/>
          </p:cNvSpPr>
          <p:nvPr>
            <p:ph type="pic" sz="quarter" idx="15"/>
          </p:nvPr>
        </p:nvSpPr>
        <p:spPr/>
      </p:sp>
      <p:sp>
        <p:nvSpPr>
          <p:cNvPr id="2" name="Title 1">
            <a:extLst>
              <a:ext uri="{FF2B5EF4-FFF2-40B4-BE49-F238E27FC236}">
                <a16:creationId xmlns:a16="http://schemas.microsoft.com/office/drawing/2014/main" id="{C5C119B2-189A-405B-A335-C5D2D10DC172}"/>
              </a:ext>
            </a:extLst>
          </p:cNvPr>
          <p:cNvSpPr>
            <a:spLocks noGrp="1"/>
          </p:cNvSpPr>
          <p:nvPr>
            <p:ph type="title"/>
          </p:nvPr>
        </p:nvSpPr>
        <p:spPr/>
        <p:txBody>
          <a:bodyPr/>
          <a:lstStyle/>
          <a:p>
            <a:r>
              <a:rPr lang="en-US" dirty="0"/>
              <a:t>Our </a:t>
            </a:r>
            <a:r>
              <a:rPr lang="en-US" dirty="0">
                <a:solidFill>
                  <a:schemeClr val="accent1"/>
                </a:solidFill>
              </a:rPr>
              <a:t>Statistic</a:t>
            </a:r>
          </a:p>
        </p:txBody>
      </p:sp>
      <p:sp>
        <p:nvSpPr>
          <p:cNvPr id="24" name="TextBox 23">
            <a:extLst>
              <a:ext uri="{FF2B5EF4-FFF2-40B4-BE49-F238E27FC236}">
                <a16:creationId xmlns:a16="http://schemas.microsoft.com/office/drawing/2014/main" id="{DFF8DD74-E2C2-45D9-BF24-41F95F73E92B}"/>
              </a:ext>
            </a:extLst>
          </p:cNvPr>
          <p:cNvSpPr txBox="1"/>
          <p:nvPr/>
        </p:nvSpPr>
        <p:spPr>
          <a:xfrm>
            <a:off x="7982697" y="3823790"/>
            <a:ext cx="3190128" cy="1081184"/>
          </a:xfrm>
          <a:prstGeom prst="rect">
            <a:avLst/>
          </a:prstGeom>
          <a:noFill/>
        </p:spPr>
        <p:txBody>
          <a:bodyPr wrap="square" lIns="0" tIns="36000" rIns="216000" bIns="36000" rtlCol="0">
            <a:spAutoFit/>
          </a:bodyPr>
          <a:lstStyle/>
          <a:p>
            <a:pPr>
              <a:lnSpc>
                <a:spcPct val="130000"/>
              </a:lnSpc>
              <a:spcBef>
                <a:spcPts val="1000"/>
              </a:spcBef>
            </a:pPr>
            <a:r>
              <a:rPr lang="en-US" sz="1400" b="1" dirty="0"/>
              <a:t>Title </a:t>
            </a:r>
            <a:r>
              <a:rPr lang="en-US" sz="1400" b="1" dirty="0">
                <a:solidFill>
                  <a:schemeClr val="accent1"/>
                </a:solidFill>
              </a:rPr>
              <a:t>Two</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a:t>
            </a:r>
          </a:p>
        </p:txBody>
      </p:sp>
      <p:sp>
        <p:nvSpPr>
          <p:cNvPr id="25" name="TextBox 24">
            <a:extLst>
              <a:ext uri="{FF2B5EF4-FFF2-40B4-BE49-F238E27FC236}">
                <a16:creationId xmlns:a16="http://schemas.microsoft.com/office/drawing/2014/main" id="{B9034CCC-5D46-41AC-9145-1F54FBEE604E}"/>
              </a:ext>
            </a:extLst>
          </p:cNvPr>
          <p:cNvSpPr txBox="1"/>
          <p:nvPr/>
        </p:nvSpPr>
        <p:spPr>
          <a:xfrm>
            <a:off x="7982697" y="2364743"/>
            <a:ext cx="3190128" cy="1081184"/>
          </a:xfrm>
          <a:prstGeom prst="rect">
            <a:avLst/>
          </a:prstGeom>
          <a:noFill/>
        </p:spPr>
        <p:txBody>
          <a:bodyPr wrap="square" lIns="0" tIns="36000" rIns="216000" bIns="36000" rtlCol="0">
            <a:spAutoFit/>
          </a:bodyPr>
          <a:lstStyle/>
          <a:p>
            <a:pPr>
              <a:lnSpc>
                <a:spcPct val="130000"/>
              </a:lnSpc>
              <a:spcBef>
                <a:spcPts val="1000"/>
              </a:spcBef>
            </a:pPr>
            <a:r>
              <a:rPr lang="en-US" sz="1400" b="1" dirty="0"/>
              <a:t>Title </a:t>
            </a:r>
            <a:r>
              <a:rPr lang="en-US" sz="1400" b="1" dirty="0">
                <a:solidFill>
                  <a:schemeClr val="accent1"/>
                </a:solidFill>
              </a:rPr>
              <a:t>One</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a:t>
            </a:r>
          </a:p>
        </p:txBody>
      </p:sp>
      <p:sp>
        <p:nvSpPr>
          <p:cNvPr id="44" name="TextBox 43">
            <a:extLst>
              <a:ext uri="{FF2B5EF4-FFF2-40B4-BE49-F238E27FC236}">
                <a16:creationId xmlns:a16="http://schemas.microsoft.com/office/drawing/2014/main" id="{A4FD8AE2-7E15-4973-9525-AC1CAB691DA2}"/>
              </a:ext>
            </a:extLst>
          </p:cNvPr>
          <p:cNvSpPr txBox="1"/>
          <p:nvPr/>
        </p:nvSpPr>
        <p:spPr>
          <a:xfrm>
            <a:off x="7982697" y="5211265"/>
            <a:ext cx="3190128" cy="1081184"/>
          </a:xfrm>
          <a:prstGeom prst="rect">
            <a:avLst/>
          </a:prstGeom>
          <a:noFill/>
        </p:spPr>
        <p:txBody>
          <a:bodyPr wrap="square" lIns="0" tIns="36000" rIns="216000" bIns="36000" rtlCol="0">
            <a:spAutoFit/>
          </a:bodyPr>
          <a:lstStyle/>
          <a:p>
            <a:pPr>
              <a:lnSpc>
                <a:spcPct val="130000"/>
              </a:lnSpc>
              <a:spcBef>
                <a:spcPts val="1000"/>
              </a:spcBef>
            </a:pPr>
            <a:r>
              <a:rPr lang="en-US" sz="1400" b="1" dirty="0"/>
              <a:t>Title </a:t>
            </a:r>
            <a:r>
              <a:rPr lang="en-US" sz="1400" b="1" dirty="0">
                <a:solidFill>
                  <a:schemeClr val="accent1"/>
                </a:solidFill>
              </a:rPr>
              <a:t>Three</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a:t>
            </a:r>
          </a:p>
        </p:txBody>
      </p:sp>
      <p:grpSp>
        <p:nvGrpSpPr>
          <p:cNvPr id="6" name="Group 5">
            <a:extLst>
              <a:ext uri="{FF2B5EF4-FFF2-40B4-BE49-F238E27FC236}">
                <a16:creationId xmlns:a16="http://schemas.microsoft.com/office/drawing/2014/main" id="{A1560196-6719-439A-9F83-3FB13A018E72}"/>
              </a:ext>
            </a:extLst>
          </p:cNvPr>
          <p:cNvGrpSpPr/>
          <p:nvPr/>
        </p:nvGrpSpPr>
        <p:grpSpPr>
          <a:xfrm>
            <a:off x="5171513" y="2522000"/>
            <a:ext cx="2548055" cy="2902392"/>
            <a:chOff x="5171513" y="2522000"/>
            <a:chExt cx="2548055" cy="2902392"/>
          </a:xfrm>
        </p:grpSpPr>
        <p:sp>
          <p:nvSpPr>
            <p:cNvPr id="4" name="Oval 3">
              <a:extLst>
                <a:ext uri="{FF2B5EF4-FFF2-40B4-BE49-F238E27FC236}">
                  <a16:creationId xmlns:a16="http://schemas.microsoft.com/office/drawing/2014/main" id="{F7955160-DE5B-4B20-A0A7-139AAEE20CD7}"/>
                </a:ext>
              </a:extLst>
            </p:cNvPr>
            <p:cNvSpPr/>
            <p:nvPr/>
          </p:nvSpPr>
          <p:spPr>
            <a:xfrm>
              <a:off x="5171514" y="2896871"/>
              <a:ext cx="1853837" cy="1853837"/>
            </a:xfrm>
            <a:prstGeom prst="ellipse">
              <a:avLst/>
            </a:prstGeom>
            <a:noFill/>
            <a:ln w="6350">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 name="Oval 2">
              <a:extLst>
                <a:ext uri="{FF2B5EF4-FFF2-40B4-BE49-F238E27FC236}">
                  <a16:creationId xmlns:a16="http://schemas.microsoft.com/office/drawing/2014/main" id="{7AC1AE04-968B-44C1-B976-1F9AD2F0E99B}"/>
                </a:ext>
              </a:extLst>
            </p:cNvPr>
            <p:cNvSpPr/>
            <p:nvPr/>
          </p:nvSpPr>
          <p:spPr>
            <a:xfrm>
              <a:off x="5367392" y="3093232"/>
              <a:ext cx="1471748" cy="1471748"/>
            </a:xfrm>
            <a:prstGeom prst="ellipse">
              <a:avLst/>
            </a:prstGeom>
            <a:solidFill>
              <a:schemeClr val="accent1"/>
            </a:solidFill>
            <a:ln>
              <a:noFill/>
            </a:ln>
            <a:effectLst>
              <a:outerShdw blurRad="254000" dist="1270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r>
                <a:rPr lang="en-US" sz="3000" b="1" dirty="0">
                  <a:solidFill>
                    <a:srgbClr val="FFFFFF"/>
                  </a:solidFill>
                </a:rPr>
                <a:t>50%</a:t>
              </a:r>
            </a:p>
          </p:txBody>
        </p:sp>
        <p:sp>
          <p:nvSpPr>
            <p:cNvPr id="5" name="Arc 4">
              <a:extLst>
                <a:ext uri="{FF2B5EF4-FFF2-40B4-BE49-F238E27FC236}">
                  <a16:creationId xmlns:a16="http://schemas.microsoft.com/office/drawing/2014/main" id="{14D676A6-9D62-49C4-BE8A-150F4D0FB4C8}"/>
                </a:ext>
              </a:extLst>
            </p:cNvPr>
            <p:cNvSpPr/>
            <p:nvPr/>
          </p:nvSpPr>
          <p:spPr>
            <a:xfrm>
              <a:off x="5171513" y="2896870"/>
              <a:ext cx="1853837" cy="1853837"/>
            </a:xfrm>
            <a:prstGeom prst="arc">
              <a:avLst>
                <a:gd name="adj1" fmla="val 16075449"/>
                <a:gd name="adj2" fmla="val 11773034"/>
              </a:avLst>
            </a:prstGeom>
            <a:ln w="50800" cap="rnd">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C6B6CBC5-1C9F-4697-AF5B-9A87F45BAB18}"/>
                </a:ext>
              </a:extLst>
            </p:cNvPr>
            <p:cNvCxnSpPr>
              <a:cxnSpLocks/>
            </p:cNvCxnSpPr>
            <p:nvPr/>
          </p:nvCxnSpPr>
          <p:spPr>
            <a:xfrm flipV="1">
              <a:off x="6709312" y="2559049"/>
              <a:ext cx="530225" cy="528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CBA3B61-C2DB-49CB-B713-E5178248E082}"/>
                </a:ext>
              </a:extLst>
            </p:cNvPr>
            <p:cNvCxnSpPr/>
            <p:nvPr/>
          </p:nvCxnSpPr>
          <p:spPr>
            <a:xfrm>
              <a:off x="7239537" y="2559049"/>
              <a:ext cx="4312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2BD07AA-919D-493B-A4FA-037E97CD3CD2}"/>
                </a:ext>
              </a:extLst>
            </p:cNvPr>
            <p:cNvCxnSpPr/>
            <p:nvPr/>
          </p:nvCxnSpPr>
          <p:spPr>
            <a:xfrm>
              <a:off x="7057246" y="3985260"/>
              <a:ext cx="6135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4B6FFE50-5D88-4F51-9D5A-08D6CDC697A5}"/>
                </a:ext>
              </a:extLst>
            </p:cNvPr>
            <p:cNvGrpSpPr/>
            <p:nvPr/>
          </p:nvGrpSpPr>
          <p:grpSpPr>
            <a:xfrm flipV="1">
              <a:off x="6492875" y="4677954"/>
              <a:ext cx="1177925" cy="709389"/>
              <a:chOff x="6492875" y="5389870"/>
              <a:chExt cx="1177925" cy="709389"/>
            </a:xfrm>
          </p:grpSpPr>
          <p:cxnSp>
            <p:nvCxnSpPr>
              <p:cNvPr id="45" name="Straight Connector 44">
                <a:extLst>
                  <a:ext uri="{FF2B5EF4-FFF2-40B4-BE49-F238E27FC236}">
                    <a16:creationId xmlns:a16="http://schemas.microsoft.com/office/drawing/2014/main" id="{16A62748-79F0-41BB-B255-831AE351AEA3}"/>
                  </a:ext>
                </a:extLst>
              </p:cNvPr>
              <p:cNvCxnSpPr>
                <a:cxnSpLocks/>
              </p:cNvCxnSpPr>
              <p:nvPr/>
            </p:nvCxnSpPr>
            <p:spPr>
              <a:xfrm flipV="1">
                <a:off x="6492875" y="5389870"/>
                <a:ext cx="746662" cy="709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A078836-05A3-49D7-8C73-1CD9ECC10F41}"/>
                  </a:ext>
                </a:extLst>
              </p:cNvPr>
              <p:cNvCxnSpPr/>
              <p:nvPr/>
            </p:nvCxnSpPr>
            <p:spPr>
              <a:xfrm>
                <a:off x="7239537" y="5389870"/>
                <a:ext cx="431263"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7AC1AE04-968B-44C1-B976-1F9AD2F0E99B}"/>
                </a:ext>
              </a:extLst>
            </p:cNvPr>
            <p:cNvSpPr/>
            <p:nvPr/>
          </p:nvSpPr>
          <p:spPr>
            <a:xfrm flipH="1">
              <a:off x="7645470" y="2522000"/>
              <a:ext cx="74098" cy="7409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3000" b="1" dirty="0">
                <a:solidFill>
                  <a:srgbClr val="FFFFFF"/>
                </a:solidFill>
              </a:endParaRPr>
            </a:p>
          </p:txBody>
        </p:sp>
        <p:sp>
          <p:nvSpPr>
            <p:cNvPr id="22" name="Oval 21">
              <a:extLst>
                <a:ext uri="{FF2B5EF4-FFF2-40B4-BE49-F238E27FC236}">
                  <a16:creationId xmlns:a16="http://schemas.microsoft.com/office/drawing/2014/main" id="{7AC1AE04-968B-44C1-B976-1F9AD2F0E99B}"/>
                </a:ext>
              </a:extLst>
            </p:cNvPr>
            <p:cNvSpPr/>
            <p:nvPr/>
          </p:nvSpPr>
          <p:spPr>
            <a:xfrm flipH="1">
              <a:off x="7645470" y="3952581"/>
              <a:ext cx="74098" cy="7409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3000" b="1" dirty="0">
                <a:solidFill>
                  <a:srgbClr val="FFFFFF"/>
                </a:solidFill>
              </a:endParaRPr>
            </a:p>
          </p:txBody>
        </p:sp>
        <p:sp>
          <p:nvSpPr>
            <p:cNvPr id="23" name="Oval 22">
              <a:extLst>
                <a:ext uri="{FF2B5EF4-FFF2-40B4-BE49-F238E27FC236}">
                  <a16:creationId xmlns:a16="http://schemas.microsoft.com/office/drawing/2014/main" id="{7AC1AE04-968B-44C1-B976-1F9AD2F0E99B}"/>
                </a:ext>
              </a:extLst>
            </p:cNvPr>
            <p:cNvSpPr/>
            <p:nvPr/>
          </p:nvSpPr>
          <p:spPr>
            <a:xfrm flipH="1">
              <a:off x="7645470" y="5350294"/>
              <a:ext cx="74098" cy="74098"/>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a:spcBef>
                  <a:spcPts val="1000"/>
                </a:spcBef>
              </a:pPr>
              <a:endParaRPr lang="en-US" sz="3000" b="1" dirty="0">
                <a:solidFill>
                  <a:srgbClr val="FFFFFF"/>
                </a:solidFill>
              </a:endParaRPr>
            </a:p>
          </p:txBody>
        </p:sp>
      </p:grpSp>
    </p:spTree>
    <p:extLst>
      <p:ext uri="{BB962C8B-B14F-4D97-AF65-F5344CB8AC3E}">
        <p14:creationId xmlns:p14="http://schemas.microsoft.com/office/powerpoint/2010/main" val="352379706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100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1+#ppt_w/2"/>
                                          </p:val>
                                        </p:tav>
                                        <p:tav tm="100000">
                                          <p:val>
                                            <p:strVal val="#ppt_x"/>
                                          </p:val>
                                        </p:tav>
                                      </p:tavLst>
                                    </p:anim>
                                    <p:anim calcmode="lin" valueType="num">
                                      <p:cBhvr additive="base">
                                        <p:cTn id="8" dur="10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13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0" fill="hold"/>
                                        <p:tgtEl>
                                          <p:spTgt spid="24"/>
                                        </p:tgtEl>
                                        <p:attrNameLst>
                                          <p:attrName>ppt_x</p:attrName>
                                        </p:attrNameLst>
                                      </p:cBhvr>
                                      <p:tavLst>
                                        <p:tav tm="0">
                                          <p:val>
                                            <p:strVal val="1+#ppt_w/2"/>
                                          </p:val>
                                        </p:tav>
                                        <p:tav tm="100000">
                                          <p:val>
                                            <p:strVal val="#ppt_x"/>
                                          </p:val>
                                        </p:tav>
                                      </p:tavLst>
                                    </p:anim>
                                    <p:anim calcmode="lin" valueType="num">
                                      <p:cBhvr additive="base">
                                        <p:cTn id="12" dur="10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160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1000" fill="hold"/>
                                        <p:tgtEl>
                                          <p:spTgt spid="44"/>
                                        </p:tgtEl>
                                        <p:attrNameLst>
                                          <p:attrName>ppt_x</p:attrName>
                                        </p:attrNameLst>
                                      </p:cBhvr>
                                      <p:tavLst>
                                        <p:tav tm="0">
                                          <p:val>
                                            <p:strVal val="1+#ppt_w/2"/>
                                          </p:val>
                                        </p:tav>
                                        <p:tav tm="100000">
                                          <p:val>
                                            <p:strVal val="#ppt_x"/>
                                          </p:val>
                                        </p:tav>
                                      </p:tavLst>
                                    </p:anim>
                                    <p:anim calcmode="lin" valueType="num">
                                      <p:cBhvr additive="base">
                                        <p:cTn id="16" dur="1000" fill="hold"/>
                                        <p:tgtEl>
                                          <p:spTgt spid="44"/>
                                        </p:tgtEl>
                                        <p:attrNameLst>
                                          <p:attrName>ppt_y</p:attrName>
                                        </p:attrNameLst>
                                      </p:cBhvr>
                                      <p:tavLst>
                                        <p:tav tm="0">
                                          <p:val>
                                            <p:strVal val="#ppt_y"/>
                                          </p:val>
                                        </p:tav>
                                        <p:tav tm="100000">
                                          <p:val>
                                            <p:strVal val="#ppt_y"/>
                                          </p:val>
                                        </p:tav>
                                      </p:tavLst>
                                    </p:anim>
                                  </p:childTnLst>
                                </p:cTn>
                              </p:par>
                              <p:par>
                                <p:cTn id="17" presetID="22" presetClass="entr" presetSubtype="8" repeatCount="0" fill="hold"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6" presetClass="emph" presetSubtype="0" accel="50000" decel="50000" autoRev="1" fill="hold" nodeType="withEffect">
                                  <p:stCondLst>
                                    <p:cond delay="500"/>
                                  </p:stCondLst>
                                  <p:childTnLst>
                                    <p:animScale>
                                      <p:cBhvr>
                                        <p:cTn id="21" dur="500"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FDFB6AD-C7CE-49D2-BD02-9D9088FAF82E}"/>
              </a:ext>
            </a:extLst>
          </p:cNvPr>
          <p:cNvSpPr>
            <a:spLocks noGrp="1"/>
          </p:cNvSpPr>
          <p:nvPr>
            <p:ph type="pic" sz="quarter" idx="15"/>
          </p:nvPr>
        </p:nvSpPr>
        <p:spPr/>
      </p:sp>
      <p:grpSp>
        <p:nvGrpSpPr>
          <p:cNvPr id="2" name="Group 1">
            <a:extLst>
              <a:ext uri="{FF2B5EF4-FFF2-40B4-BE49-F238E27FC236}">
                <a16:creationId xmlns:a16="http://schemas.microsoft.com/office/drawing/2014/main" id="{2BE0CC4C-6961-4E4C-88AC-1E8A782A0B54}"/>
              </a:ext>
            </a:extLst>
          </p:cNvPr>
          <p:cNvGrpSpPr/>
          <p:nvPr/>
        </p:nvGrpSpPr>
        <p:grpSpPr>
          <a:xfrm>
            <a:off x="1019174" y="0"/>
            <a:ext cx="5076825" cy="6858000"/>
            <a:chOff x="1019174" y="0"/>
            <a:chExt cx="5076825" cy="6858000"/>
          </a:xfrm>
        </p:grpSpPr>
        <p:sp>
          <p:nvSpPr>
            <p:cNvPr id="9" name="Rectangle 8">
              <a:extLst>
                <a:ext uri="{FF2B5EF4-FFF2-40B4-BE49-F238E27FC236}">
                  <a16:creationId xmlns:a16="http://schemas.microsoft.com/office/drawing/2014/main" id="{2C28DAD7-93BA-4183-8AF2-36F614D3950C}"/>
                </a:ext>
              </a:extLst>
            </p:cNvPr>
            <p:cNvSpPr/>
            <p:nvPr/>
          </p:nvSpPr>
          <p:spPr>
            <a:xfrm>
              <a:off x="1019174" y="0"/>
              <a:ext cx="5076825" cy="6858000"/>
            </a:xfrm>
            <a:prstGeom prst="rect">
              <a:avLst/>
            </a:prstGeom>
            <a:solidFill>
              <a:schemeClr val="accent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1005840" tIns="1920240" rIns="914400" bIns="0" rtlCol="0" anchor="t">
              <a:noAutofit/>
            </a:bodyPr>
            <a:lstStyle/>
            <a:p>
              <a:pPr>
                <a:lnSpc>
                  <a:spcPct val="130000"/>
                </a:lnSpc>
                <a:spcBef>
                  <a:spcPts val="1000"/>
                </a:spcBef>
              </a:pPr>
              <a:r>
                <a:rPr lang="en-US" sz="2800" dirty="0">
                  <a:solidFill>
                    <a:srgbClr val="FFFFFF"/>
                  </a:solidFill>
                  <a:latin typeface="+mj-lt"/>
                </a:rPr>
                <a:t>MGC Forum 2019</a:t>
              </a:r>
              <a:br>
                <a:rPr lang="en-US" sz="1000" dirty="0">
                  <a:solidFill>
                    <a:srgbClr val="FFFFFF"/>
                  </a:solidFill>
                </a:rPr>
              </a:br>
              <a:r>
                <a:rPr lang="en-US" sz="1000" dirty="0">
                  <a:solidFill>
                    <a:srgbClr val="FFFFFF"/>
                  </a:solidFill>
                </a:rPr>
                <a:t>A peep at some distant orb has power to raise and purify our thoughts like.</a:t>
              </a:r>
            </a:p>
            <a:p>
              <a:pPr>
                <a:lnSpc>
                  <a:spcPct val="130000"/>
                </a:lnSpc>
                <a:spcBef>
                  <a:spcPts val="1000"/>
                </a:spcBef>
              </a:pPr>
              <a:endParaRPr lang="en-US" sz="1000" dirty="0">
                <a:solidFill>
                  <a:srgbClr val="FFFFFF"/>
                </a:solidFill>
              </a:endParaRPr>
            </a:p>
            <a:p>
              <a:pPr>
                <a:lnSpc>
                  <a:spcPct val="130000"/>
                </a:lnSpc>
                <a:spcBef>
                  <a:spcPts val="1000"/>
                </a:spcBef>
              </a:pPr>
              <a:endParaRPr lang="en-US" sz="1000" dirty="0">
                <a:solidFill>
                  <a:srgbClr val="FFFFFF"/>
                </a:solidFill>
              </a:endParaRPr>
            </a:p>
            <a:p>
              <a:pPr>
                <a:lnSpc>
                  <a:spcPct val="130000"/>
                </a:lnSpc>
                <a:spcBef>
                  <a:spcPts val="1000"/>
                </a:spcBef>
              </a:pPr>
              <a:r>
                <a:rPr lang="en-US" sz="1400" b="1" dirty="0">
                  <a:solidFill>
                    <a:srgbClr val="FFFFFF"/>
                  </a:solidFill>
                </a:rPr>
                <a:t>Core Value</a:t>
              </a:r>
            </a:p>
            <a:p>
              <a:pPr>
                <a:lnSpc>
                  <a:spcPct val="130000"/>
                </a:lnSpc>
                <a:spcBef>
                  <a:spcPts val="1000"/>
                </a:spcBef>
              </a:pPr>
              <a:r>
                <a:rPr lang="en-US" sz="1000" b="1" dirty="0">
                  <a:solidFill>
                    <a:srgbClr val="FFFFFF"/>
                  </a:solidFill>
                </a:rPr>
                <a:t>A peep at some distant orb has power to raise and purify </a:t>
              </a:r>
              <a:r>
                <a:rPr lang="en-US" sz="1000" dirty="0">
                  <a:solidFill>
                    <a:srgbClr val="FFFFFF"/>
                  </a:solidFill>
                </a:rPr>
                <a:t>our thoughts like a strain of sacred music, or a noble picture, or a passage from the grander poets. It always does one good. </a:t>
              </a:r>
            </a:p>
            <a:p>
              <a:pPr>
                <a:lnSpc>
                  <a:spcPct val="130000"/>
                </a:lnSpc>
                <a:spcBef>
                  <a:spcPts val="1000"/>
                </a:spcBef>
              </a:pPr>
              <a:r>
                <a:rPr lang="en-US" sz="1000" dirty="0">
                  <a:solidFill>
                    <a:srgbClr val="FFFFFF"/>
                  </a:solidFill>
                </a:rPr>
                <a:t>A peep at some distant orb has power to raise and purify our thoughts like a strain of sacred music, or a noble picture, or a passage from the grander poets. It always does one good.</a:t>
              </a:r>
            </a:p>
          </p:txBody>
        </p:sp>
        <p:cxnSp>
          <p:nvCxnSpPr>
            <p:cNvPr id="11" name="Straight Connector 10">
              <a:extLst>
                <a:ext uri="{FF2B5EF4-FFF2-40B4-BE49-F238E27FC236}">
                  <a16:creationId xmlns:a16="http://schemas.microsoft.com/office/drawing/2014/main" id="{517E542C-E459-42E1-8311-6BBF24FBA1B2}"/>
                </a:ext>
              </a:extLst>
            </p:cNvPr>
            <p:cNvCxnSpPr>
              <a:cxnSpLocks/>
            </p:cNvCxnSpPr>
            <p:nvPr/>
          </p:nvCxnSpPr>
          <p:spPr>
            <a:xfrm>
              <a:off x="1019174" y="17415"/>
              <a:ext cx="201612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92507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6" presetClass="emph" presetSubtype="0" accel="50000" decel="50000" autoRev="1" fill="hold" nodeType="withEffect">
                                  <p:stCondLst>
                                    <p:cond delay="500"/>
                                  </p:stCondLst>
                                  <p:childTnLst>
                                    <p:animScale>
                                      <p:cBhvr>
                                        <p:cTn id="9"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24B2B89-F7CB-49CF-9A71-13E9E20CAD89}"/>
              </a:ext>
            </a:extLst>
          </p:cNvPr>
          <p:cNvSpPr>
            <a:spLocks noGrp="1"/>
          </p:cNvSpPr>
          <p:nvPr>
            <p:ph type="pic" sz="quarter" idx="15"/>
          </p:nvPr>
        </p:nvSpPr>
        <p:spPr/>
      </p:sp>
      <p:sp>
        <p:nvSpPr>
          <p:cNvPr id="10" name="Title 9">
            <a:extLst>
              <a:ext uri="{FF2B5EF4-FFF2-40B4-BE49-F238E27FC236}">
                <a16:creationId xmlns:a16="http://schemas.microsoft.com/office/drawing/2014/main" id="{EB318FB9-1ABF-4600-8D07-5B7BF4AA2AFE}"/>
              </a:ext>
            </a:extLst>
          </p:cNvPr>
          <p:cNvSpPr>
            <a:spLocks noGrp="1"/>
          </p:cNvSpPr>
          <p:nvPr>
            <p:ph type="title"/>
          </p:nvPr>
        </p:nvSpPr>
        <p:spPr>
          <a:xfrm>
            <a:off x="6615953" y="558434"/>
            <a:ext cx="4560047" cy="1249845"/>
          </a:xfrm>
        </p:spPr>
        <p:txBody>
          <a:bodyPr/>
          <a:lstStyle/>
          <a:p>
            <a:r>
              <a:rPr lang="en-US" dirty="0"/>
              <a:t>MMC 2019 </a:t>
            </a:r>
            <a:r>
              <a:rPr lang="en-US" dirty="0">
                <a:solidFill>
                  <a:schemeClr val="accent1"/>
                </a:solidFill>
              </a:rPr>
              <a:t>Conference</a:t>
            </a:r>
          </a:p>
        </p:txBody>
      </p:sp>
      <p:sp>
        <p:nvSpPr>
          <p:cNvPr id="6" name="TextBox 5">
            <a:extLst>
              <a:ext uri="{FF2B5EF4-FFF2-40B4-BE49-F238E27FC236}">
                <a16:creationId xmlns:a16="http://schemas.microsoft.com/office/drawing/2014/main" id="{3566F7F5-0AF6-4C58-BB48-88629FE9E443}"/>
              </a:ext>
            </a:extLst>
          </p:cNvPr>
          <p:cNvSpPr txBox="1"/>
          <p:nvPr/>
        </p:nvSpPr>
        <p:spPr>
          <a:xfrm>
            <a:off x="10100095" y="6273800"/>
            <a:ext cx="1072730" cy="369332"/>
          </a:xfrm>
          <a:prstGeom prst="rect">
            <a:avLst/>
          </a:prstGeom>
          <a:noFill/>
        </p:spPr>
        <p:txBody>
          <a:bodyPr wrap="none" rtlCol="0">
            <a:spAutoFit/>
          </a:bodyPr>
          <a:lstStyle/>
          <a:p>
            <a:pPr algn="l"/>
            <a:r>
              <a:rPr lang="en-US" sz="1800" b="1" i="0" dirty="0">
                <a:solidFill>
                  <a:schemeClr val="accent1"/>
                </a:solidFill>
                <a:latin typeface="Montserrat SemiBold" charset="0"/>
                <a:ea typeface="Montserrat SemiBold" charset="0"/>
                <a:cs typeface="Montserrat SemiBold" charset="0"/>
              </a:rPr>
              <a:t>voodoo</a:t>
            </a:r>
          </a:p>
        </p:txBody>
      </p:sp>
      <p:pic>
        <p:nvPicPr>
          <p:cNvPr id="3" name="Picture 2">
            <a:extLst>
              <a:ext uri="{FF2B5EF4-FFF2-40B4-BE49-F238E27FC236}">
                <a16:creationId xmlns:a16="http://schemas.microsoft.com/office/drawing/2014/main" id="{D9A0F85F-2537-4CD9-808A-8A21A716E0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67808" y="2179179"/>
            <a:ext cx="5215657" cy="3729586"/>
          </a:xfrm>
          <a:prstGeom prst="rect">
            <a:avLst/>
          </a:prstGeom>
        </p:spPr>
      </p:pic>
      <p:sp>
        <p:nvSpPr>
          <p:cNvPr id="12" name="Freeform 1343">
            <a:extLst>
              <a:ext uri="{FF2B5EF4-FFF2-40B4-BE49-F238E27FC236}">
                <a16:creationId xmlns:a16="http://schemas.microsoft.com/office/drawing/2014/main" id="{2BA3FD62-CAF5-4A64-8627-4713B1C1DC7C}"/>
              </a:ext>
            </a:extLst>
          </p:cNvPr>
          <p:cNvSpPr>
            <a:spLocks noEditPoints="1"/>
          </p:cNvSpPr>
          <p:nvPr/>
        </p:nvSpPr>
        <p:spPr bwMode="auto">
          <a:xfrm flipH="1">
            <a:off x="8088313" y="3844984"/>
            <a:ext cx="546100" cy="550863"/>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80 w 160"/>
              <a:gd name="T11" fmla="*/ 154 h 160"/>
              <a:gd name="T12" fmla="*/ 6 w 160"/>
              <a:gd name="T13" fmla="*/ 80 h 160"/>
              <a:gd name="T14" fmla="*/ 80 w 160"/>
              <a:gd name="T15" fmla="*/ 6 h 160"/>
              <a:gd name="T16" fmla="*/ 154 w 160"/>
              <a:gd name="T17" fmla="*/ 80 h 160"/>
              <a:gd name="T18" fmla="*/ 80 w 160"/>
              <a:gd name="T19" fmla="*/ 154 h 160"/>
              <a:gd name="T20" fmla="*/ 98 w 160"/>
              <a:gd name="T21" fmla="*/ 113 h 160"/>
              <a:gd name="T22" fmla="*/ 98 w 160"/>
              <a:gd name="T23" fmla="*/ 48 h 160"/>
              <a:gd name="T24" fmla="*/ 43 w 160"/>
              <a:gd name="T25" fmla="*/ 79 h 160"/>
              <a:gd name="T26" fmla="*/ 98 w 160"/>
              <a:gd name="T27" fmla="*/ 113 h 160"/>
              <a:gd name="T28" fmla="*/ 92 w 160"/>
              <a:gd name="T29" fmla="*/ 102 h 160"/>
              <a:gd name="T30" fmla="*/ 55 w 160"/>
              <a:gd name="T31" fmla="*/ 80 h 160"/>
              <a:gd name="T32" fmla="*/ 92 w 160"/>
              <a:gd name="T33" fmla="*/ 58 h 160"/>
              <a:gd name="T34" fmla="*/ 92 w 160"/>
              <a:gd name="T35" fmla="*/ 10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80" y="154"/>
                </a:moveTo>
                <a:cubicBezTo>
                  <a:pt x="39" y="154"/>
                  <a:pt x="6" y="121"/>
                  <a:pt x="6" y="80"/>
                </a:cubicBezTo>
                <a:cubicBezTo>
                  <a:pt x="6" y="39"/>
                  <a:pt x="39" y="6"/>
                  <a:pt x="80" y="6"/>
                </a:cubicBezTo>
                <a:cubicBezTo>
                  <a:pt x="121" y="6"/>
                  <a:pt x="154" y="39"/>
                  <a:pt x="154" y="80"/>
                </a:cubicBezTo>
                <a:cubicBezTo>
                  <a:pt x="154" y="121"/>
                  <a:pt x="121" y="154"/>
                  <a:pt x="80" y="154"/>
                </a:cubicBezTo>
                <a:close/>
                <a:moveTo>
                  <a:pt x="98" y="113"/>
                </a:moveTo>
                <a:cubicBezTo>
                  <a:pt x="98" y="48"/>
                  <a:pt x="98" y="48"/>
                  <a:pt x="98" y="48"/>
                </a:cubicBezTo>
                <a:cubicBezTo>
                  <a:pt x="43" y="79"/>
                  <a:pt x="43" y="79"/>
                  <a:pt x="43" y="79"/>
                </a:cubicBezTo>
                <a:lnTo>
                  <a:pt x="98" y="113"/>
                </a:lnTo>
                <a:close/>
                <a:moveTo>
                  <a:pt x="92" y="102"/>
                </a:moveTo>
                <a:cubicBezTo>
                  <a:pt x="55" y="80"/>
                  <a:pt x="55" y="80"/>
                  <a:pt x="55" y="80"/>
                </a:cubicBezTo>
                <a:cubicBezTo>
                  <a:pt x="92" y="58"/>
                  <a:pt x="92" y="58"/>
                  <a:pt x="92" y="58"/>
                </a:cubicBezTo>
                <a:lnTo>
                  <a:pt x="92" y="10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55395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27238" y="2426288"/>
            <a:ext cx="2198139" cy="3847512"/>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700000" rIns="252000" rtlCol="0" anchor="t"/>
          <a:lstStyle/>
          <a:p>
            <a:pPr>
              <a:spcBef>
                <a:spcPts val="1000"/>
              </a:spcBef>
            </a:pPr>
            <a:r>
              <a:rPr lang="en-US" sz="1400" b="1" dirty="0">
                <a:solidFill>
                  <a:schemeClr val="tx1"/>
                </a:solidFill>
              </a:rPr>
              <a:t>All their equipment and instruments</a:t>
            </a:r>
          </a:p>
        </p:txBody>
      </p:sp>
      <p:sp>
        <p:nvSpPr>
          <p:cNvPr id="12" name="Rectangle 11"/>
          <p:cNvSpPr/>
          <p:nvPr/>
        </p:nvSpPr>
        <p:spPr>
          <a:xfrm>
            <a:off x="4343054" y="2426288"/>
            <a:ext cx="2198139" cy="3847512"/>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700000" rIns="252000" rtlCol="0" anchor="t"/>
          <a:lstStyle/>
          <a:p>
            <a:pPr>
              <a:spcBef>
                <a:spcPts val="1000"/>
              </a:spcBef>
            </a:pPr>
            <a:r>
              <a:rPr lang="en-US" sz="1400" b="1" dirty="0">
                <a:solidFill>
                  <a:schemeClr val="tx1"/>
                </a:solidFill>
              </a:rPr>
              <a:t>All their equipment and instruments are alive.</a:t>
            </a:r>
          </a:p>
        </p:txBody>
      </p:sp>
      <p:sp>
        <p:nvSpPr>
          <p:cNvPr id="13" name="Rectangle 12"/>
          <p:cNvSpPr/>
          <p:nvPr/>
        </p:nvSpPr>
        <p:spPr>
          <a:xfrm>
            <a:off x="6658870" y="2426288"/>
            <a:ext cx="2198139" cy="3847512"/>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700000" rIns="252000" rtlCol="0" anchor="t"/>
          <a:lstStyle/>
          <a:p>
            <a:pPr>
              <a:spcBef>
                <a:spcPts val="1000"/>
              </a:spcBef>
            </a:pPr>
            <a:r>
              <a:rPr lang="en-US" sz="1400" b="1" dirty="0">
                <a:solidFill>
                  <a:schemeClr val="tx1"/>
                </a:solidFill>
              </a:rPr>
              <a:t>All their equipment and instruments.</a:t>
            </a:r>
          </a:p>
        </p:txBody>
      </p:sp>
      <p:sp>
        <p:nvSpPr>
          <p:cNvPr id="14" name="Rectangle 13"/>
          <p:cNvSpPr/>
          <p:nvPr/>
        </p:nvSpPr>
        <p:spPr>
          <a:xfrm>
            <a:off x="8974686" y="2426288"/>
            <a:ext cx="2198139" cy="3847512"/>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2700000" rIns="252000" rtlCol="0" anchor="t"/>
          <a:lstStyle/>
          <a:p>
            <a:pPr>
              <a:spcBef>
                <a:spcPts val="1000"/>
              </a:spcBef>
            </a:pPr>
            <a:r>
              <a:rPr lang="en-US" sz="1400" b="1" dirty="0">
                <a:solidFill>
                  <a:schemeClr val="tx1"/>
                </a:solidFill>
              </a:rPr>
              <a:t>All their equipment and instruments are alive.</a:t>
            </a:r>
          </a:p>
        </p:txBody>
      </p:sp>
      <p:sp>
        <p:nvSpPr>
          <p:cNvPr id="15" name="Title 14"/>
          <p:cNvSpPr>
            <a:spLocks noGrp="1"/>
          </p:cNvSpPr>
          <p:nvPr>
            <p:ph type="title"/>
          </p:nvPr>
        </p:nvSpPr>
        <p:spPr/>
        <p:txBody>
          <a:bodyPr/>
          <a:lstStyle/>
          <a:p>
            <a:r>
              <a:rPr lang="en-US" dirty="0"/>
              <a:t>Four column</a:t>
            </a:r>
            <a:br>
              <a:rPr lang="en-US" dirty="0"/>
            </a:br>
            <a:r>
              <a:rPr lang="en-US" dirty="0">
                <a:solidFill>
                  <a:schemeClr val="accent1"/>
                </a:solidFill>
              </a:rPr>
              <a:t>Images</a:t>
            </a:r>
            <a:r>
              <a:rPr lang="en-US" dirty="0"/>
              <a:t> Slide</a:t>
            </a:r>
          </a:p>
        </p:txBody>
      </p:sp>
      <p:sp>
        <p:nvSpPr>
          <p:cNvPr id="11" name="Rounded Rectangle 10"/>
          <p:cNvSpPr/>
          <p:nvPr/>
        </p:nvSpPr>
        <p:spPr>
          <a:xfrm>
            <a:off x="2309571" y="4736738"/>
            <a:ext cx="693796" cy="233537"/>
          </a:xfrm>
          <a:prstGeom prst="roundRect">
            <a:avLst>
              <a:gd name="adj" fmla="val 50000"/>
            </a:avLst>
          </a:prstGeom>
          <a:solidFill>
            <a:schemeClr val="bg1">
              <a:lumMod val="75000"/>
            </a:schemeClr>
          </a:solidFill>
          <a:ln>
            <a:noFill/>
          </a:ln>
          <a:effectLst>
            <a:outerShdw blurRad="342900" dist="190500" dir="5400000" sx="78000" sy="78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ea typeface="Roboto Medium" charset="0"/>
                <a:cs typeface="Roboto Medium" charset="0"/>
              </a:rPr>
              <a:t>Design</a:t>
            </a:r>
            <a:endParaRPr lang="en-US" sz="1000" baseline="30000" dirty="0">
              <a:ea typeface="Roboto Medium" charset="0"/>
              <a:cs typeface="Roboto Medium" charset="0"/>
            </a:endParaRPr>
          </a:p>
        </p:txBody>
      </p:sp>
      <p:sp>
        <p:nvSpPr>
          <p:cNvPr id="24" name="Rounded Rectangle 23"/>
          <p:cNvSpPr/>
          <p:nvPr/>
        </p:nvSpPr>
        <p:spPr>
          <a:xfrm>
            <a:off x="4611723" y="4736738"/>
            <a:ext cx="895745" cy="233537"/>
          </a:xfrm>
          <a:prstGeom prst="roundRect">
            <a:avLst>
              <a:gd name="adj" fmla="val 50000"/>
            </a:avLst>
          </a:prstGeom>
          <a:solidFill>
            <a:schemeClr val="bg1">
              <a:lumMod val="75000"/>
            </a:schemeClr>
          </a:solidFill>
          <a:ln>
            <a:noFill/>
          </a:ln>
          <a:effectLst>
            <a:outerShdw blurRad="342900" dist="190500" dir="5400000" sx="78000" sy="78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ea typeface="Roboto Medium" charset="0"/>
                <a:cs typeface="Roboto Medium" charset="0"/>
              </a:rPr>
              <a:t>Developer</a:t>
            </a:r>
            <a:endParaRPr lang="en-US" sz="1000" baseline="30000" dirty="0">
              <a:ea typeface="Roboto Medium" charset="0"/>
              <a:cs typeface="Roboto Medium" charset="0"/>
            </a:endParaRPr>
          </a:p>
        </p:txBody>
      </p:sp>
      <p:sp>
        <p:nvSpPr>
          <p:cNvPr id="25" name="Rounded Rectangle 24"/>
          <p:cNvSpPr/>
          <p:nvPr/>
        </p:nvSpPr>
        <p:spPr>
          <a:xfrm>
            <a:off x="6913877" y="4736738"/>
            <a:ext cx="915410" cy="233537"/>
          </a:xfrm>
          <a:prstGeom prst="roundRect">
            <a:avLst>
              <a:gd name="adj" fmla="val 50000"/>
            </a:avLst>
          </a:prstGeom>
          <a:solidFill>
            <a:schemeClr val="accent1"/>
          </a:solidFill>
          <a:ln>
            <a:noFill/>
          </a:ln>
          <a:effectLst>
            <a:outerShdw blurRad="342900" dist="190500" dir="5400000" sx="78000" sy="78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ea typeface="Roboto Medium" charset="0"/>
                <a:cs typeface="Roboto Medium" charset="0"/>
              </a:rPr>
              <a:t>Marketing</a:t>
            </a:r>
            <a:endParaRPr lang="en-US" sz="1000" baseline="30000" dirty="0">
              <a:ea typeface="Roboto Medium" charset="0"/>
              <a:cs typeface="Roboto Medium" charset="0"/>
            </a:endParaRPr>
          </a:p>
        </p:txBody>
      </p:sp>
      <p:sp>
        <p:nvSpPr>
          <p:cNvPr id="26" name="Rounded Rectangle 25"/>
          <p:cNvSpPr/>
          <p:nvPr/>
        </p:nvSpPr>
        <p:spPr>
          <a:xfrm>
            <a:off x="9216030" y="4736738"/>
            <a:ext cx="1044633" cy="233537"/>
          </a:xfrm>
          <a:prstGeom prst="roundRect">
            <a:avLst>
              <a:gd name="adj" fmla="val 50000"/>
            </a:avLst>
          </a:prstGeom>
          <a:solidFill>
            <a:schemeClr val="bg1">
              <a:lumMod val="75000"/>
            </a:schemeClr>
          </a:solidFill>
          <a:ln>
            <a:noFill/>
          </a:ln>
          <a:effectLst>
            <a:outerShdw blurRad="342900" dist="190500" dir="5400000" sx="78000" sy="78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ea typeface="Roboto Medium" charset="0"/>
                <a:cs typeface="Roboto Medium" charset="0"/>
              </a:rPr>
              <a:t>Social media</a:t>
            </a:r>
            <a:endParaRPr lang="en-US" sz="1000" baseline="30000" dirty="0">
              <a:ea typeface="Roboto Medium" charset="0"/>
              <a:cs typeface="Roboto Medium" charset="0"/>
            </a:endParaRPr>
          </a:p>
        </p:txBody>
      </p:sp>
      <p:sp>
        <p:nvSpPr>
          <p:cNvPr id="3" name="Picture Placeholder 2">
            <a:extLst>
              <a:ext uri="{FF2B5EF4-FFF2-40B4-BE49-F238E27FC236}">
                <a16:creationId xmlns:a16="http://schemas.microsoft.com/office/drawing/2014/main" id="{79865EB7-6BDA-431A-A531-F989C0B2936B}"/>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B4BD4D99-8897-4BB1-AEBC-EB2F69E38344}"/>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8A5C3823-0326-4ED3-9F19-C94F97214803}"/>
              </a:ext>
            </a:extLst>
          </p:cNvPr>
          <p:cNvSpPr>
            <a:spLocks noGrp="1"/>
          </p:cNvSpPr>
          <p:nvPr>
            <p:ph type="pic" sz="quarter" idx="14"/>
          </p:nvPr>
        </p:nvSpPr>
        <p:spPr/>
      </p:sp>
      <p:sp>
        <p:nvSpPr>
          <p:cNvPr id="10" name="Picture Placeholder 9">
            <a:extLst>
              <a:ext uri="{FF2B5EF4-FFF2-40B4-BE49-F238E27FC236}">
                <a16:creationId xmlns:a16="http://schemas.microsoft.com/office/drawing/2014/main" id="{CBE6ADA0-1078-40A5-9FD7-128FCEF0289C}"/>
              </a:ext>
            </a:extLst>
          </p:cNvPr>
          <p:cNvSpPr>
            <a:spLocks noGrp="1"/>
          </p:cNvSpPr>
          <p:nvPr>
            <p:ph type="pic" sz="quarter" idx="15"/>
          </p:nvPr>
        </p:nvSpPr>
        <p:spPr/>
      </p:sp>
    </p:spTree>
    <p:extLst>
      <p:ext uri="{BB962C8B-B14F-4D97-AF65-F5344CB8AC3E}">
        <p14:creationId xmlns:p14="http://schemas.microsoft.com/office/powerpoint/2010/main" val="13159741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repeatCount="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9"/>
                                        </p:tgtEl>
                                      </p:cBhvr>
                                      <p:by x="105000" y="105000"/>
                                    </p:animScale>
                                  </p:childTnLst>
                                </p:cTn>
                              </p:par>
                              <p:par>
                                <p:cTn id="10" presetID="22" presetClass="entr" presetSubtype="4" repeatCount="0" fill="hold" grpId="0" nodeType="withEffect">
                                  <p:stCondLst>
                                    <p:cond delay="60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par>
                                <p:cTn id="13" presetID="6" presetClass="emph" presetSubtype="0" accel="50000" decel="50000" autoRev="1" fill="hold" grpId="1" nodeType="withEffect">
                                  <p:stCondLst>
                                    <p:cond delay="600"/>
                                  </p:stCondLst>
                                  <p:childTnLst>
                                    <p:animScale>
                                      <p:cBhvr>
                                        <p:cTn id="14" dur="500" fill="hold"/>
                                        <p:tgtEl>
                                          <p:spTgt spid="12"/>
                                        </p:tgtEl>
                                      </p:cBhvr>
                                      <p:by x="105000" y="105000"/>
                                    </p:animScale>
                                  </p:childTnLst>
                                </p:cTn>
                              </p:par>
                              <p:par>
                                <p:cTn id="15" presetID="22" presetClass="entr" presetSubtype="4" repeatCount="0" fill="hold" grpId="0" nodeType="withEffect">
                                  <p:stCondLst>
                                    <p:cond delay="100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6" presetClass="emph" presetSubtype="0" accel="50000" decel="50000" autoRev="1" fill="hold" grpId="1" nodeType="withEffect">
                                  <p:stCondLst>
                                    <p:cond delay="1100"/>
                                  </p:stCondLst>
                                  <p:childTnLst>
                                    <p:animScale>
                                      <p:cBhvr>
                                        <p:cTn id="19" dur="500" fill="hold"/>
                                        <p:tgtEl>
                                          <p:spTgt spid="13"/>
                                        </p:tgtEl>
                                      </p:cBhvr>
                                      <p:by x="105000" y="105000"/>
                                    </p:animScale>
                                  </p:childTnLst>
                                </p:cTn>
                              </p:par>
                              <p:par>
                                <p:cTn id="20" presetID="22" presetClass="entr" presetSubtype="4" repeatCount="0" fill="hold" grpId="0" nodeType="withEffect">
                                  <p:stCondLst>
                                    <p:cond delay="150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6" presetClass="emph" presetSubtype="0" accel="50000" decel="50000" autoRev="1" fill="hold" grpId="1" nodeType="withEffect">
                                  <p:stCondLst>
                                    <p:cond delay="1500"/>
                                  </p:stCondLst>
                                  <p:childTnLst>
                                    <p:animScale>
                                      <p:cBhvr>
                                        <p:cTn id="24" dur="500" fill="hold"/>
                                        <p:tgtEl>
                                          <p:spTgt spid="14"/>
                                        </p:tgtEl>
                                      </p:cBhvr>
                                      <p:by x="105000" y="105000"/>
                                    </p:animScale>
                                  </p:childTnLst>
                                </p:cTn>
                              </p:par>
                              <p:par>
                                <p:cTn id="25" presetID="22" presetClass="entr" presetSubtype="8" fill="hold" grpId="0" nodeType="withEffect">
                                  <p:stCondLst>
                                    <p:cond delay="70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par>
                                <p:cTn id="28" presetID="22" presetClass="entr" presetSubtype="8" fill="hold" grpId="0" nodeType="withEffect">
                                  <p:stCondLst>
                                    <p:cond delay="100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par>
                                <p:cTn id="31" presetID="22" presetClass="entr" presetSubtype="8" fill="hold" grpId="0" nodeType="withEffect">
                                  <p:stCondLst>
                                    <p:cond delay="130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par>
                                <p:cTn id="34" presetID="22" presetClass="entr" presetSubtype="8" fill="hold" grpId="0" nodeType="withEffect">
                                  <p:stCondLst>
                                    <p:cond delay="170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P spid="12" grpId="1" animBg="1"/>
      <p:bldP spid="13" grpId="0" animBg="1"/>
      <p:bldP spid="13" grpId="1" animBg="1"/>
      <p:bldP spid="14" grpId="0" animBg="1"/>
      <p:bldP spid="14" grpId="1" animBg="1"/>
      <p:bldP spid="11" grpId="0" animBg="1"/>
      <p:bldP spid="24" grpId="0" animBg="1"/>
      <p:bldP spid="25" grpId="0" animBg="1"/>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AC8891-EAB5-4C08-B707-334209E62198}"/>
              </a:ext>
            </a:extLst>
          </p:cNvPr>
          <p:cNvGrpSpPr/>
          <p:nvPr/>
        </p:nvGrpSpPr>
        <p:grpSpPr>
          <a:xfrm>
            <a:off x="4468420" y="1125538"/>
            <a:ext cx="2303462" cy="2303462"/>
            <a:chOff x="4468420" y="1125538"/>
            <a:chExt cx="2303462" cy="2303462"/>
          </a:xfrm>
        </p:grpSpPr>
        <p:sp>
          <p:nvSpPr>
            <p:cNvPr id="24" name="Rectangle 23">
              <a:extLst>
                <a:ext uri="{FF2B5EF4-FFF2-40B4-BE49-F238E27FC236}">
                  <a16:creationId xmlns:a16="http://schemas.microsoft.com/office/drawing/2014/main" id="{BDC9A896-C760-463D-8A14-2482280F58C1}"/>
                </a:ext>
              </a:extLst>
            </p:cNvPr>
            <p:cNvSpPr/>
            <p:nvPr/>
          </p:nvSpPr>
          <p:spPr>
            <a:xfrm>
              <a:off x="4468420" y="1125538"/>
              <a:ext cx="2303462" cy="2303462"/>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r>
                <a:rPr lang="en-US" sz="1600" dirty="0"/>
                <a:t>Possible is everything</a:t>
              </a:r>
            </a:p>
            <a:p>
              <a:endParaRPr lang="en-US" sz="1600" dirty="0"/>
            </a:p>
            <a:p>
              <a:r>
                <a:rPr lang="en-US" sz="1400" dirty="0">
                  <a:solidFill>
                    <a:srgbClr val="FFFFFF"/>
                  </a:solidFill>
                  <a:latin typeface="+mj-lt"/>
                </a:rPr>
                <a:t>Conference</a:t>
              </a:r>
              <a:br>
                <a:rPr lang="en-US" dirty="0">
                  <a:solidFill>
                    <a:srgbClr val="FFFFFF"/>
                  </a:solidFill>
                  <a:latin typeface="+mj-lt"/>
                </a:rPr>
              </a:br>
              <a:r>
                <a:rPr lang="en-US" sz="3200" dirty="0">
                  <a:solidFill>
                    <a:srgbClr val="FFFFFF"/>
                  </a:solidFill>
                  <a:latin typeface="+mj-lt"/>
                </a:rPr>
                <a:t>2019.</a:t>
              </a:r>
            </a:p>
          </p:txBody>
        </p:sp>
        <p:cxnSp>
          <p:nvCxnSpPr>
            <p:cNvPr id="11" name="Straight Connector 10">
              <a:extLst>
                <a:ext uri="{FF2B5EF4-FFF2-40B4-BE49-F238E27FC236}">
                  <a16:creationId xmlns:a16="http://schemas.microsoft.com/office/drawing/2014/main" id="{99DE4E57-FEB2-9440-B58D-29D8A9075E21}"/>
                </a:ext>
              </a:extLst>
            </p:cNvPr>
            <p:cNvCxnSpPr>
              <a:cxnSpLocks/>
            </p:cNvCxnSpPr>
            <p:nvPr/>
          </p:nvCxnSpPr>
          <p:spPr>
            <a:xfrm>
              <a:off x="4468663" y="1144722"/>
              <a:ext cx="1811708" cy="0"/>
            </a:xfrm>
            <a:prstGeom prst="line">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CF5D2EEF-A967-45FC-8659-C16BBF4233F6}"/>
              </a:ext>
            </a:extLst>
          </p:cNvPr>
          <p:cNvSpPr>
            <a:spLocks noGrp="1"/>
          </p:cNvSpPr>
          <p:nvPr>
            <p:ph type="pic" sz="quarter" idx="30"/>
          </p:nvPr>
        </p:nvSpPr>
        <p:spPr/>
      </p:sp>
      <p:sp>
        <p:nvSpPr>
          <p:cNvPr id="6" name="Picture Placeholder 5">
            <a:extLst>
              <a:ext uri="{FF2B5EF4-FFF2-40B4-BE49-F238E27FC236}">
                <a16:creationId xmlns:a16="http://schemas.microsoft.com/office/drawing/2014/main" id="{A66C2353-E543-404B-8A8C-D0CD2A31ED3E}"/>
              </a:ext>
            </a:extLst>
          </p:cNvPr>
          <p:cNvSpPr>
            <a:spLocks noGrp="1"/>
          </p:cNvSpPr>
          <p:nvPr>
            <p:ph type="pic" sz="quarter" idx="31"/>
          </p:nvPr>
        </p:nvSpPr>
        <p:spPr/>
      </p:sp>
      <p:sp>
        <p:nvSpPr>
          <p:cNvPr id="9" name="Picture Placeholder 8">
            <a:extLst>
              <a:ext uri="{FF2B5EF4-FFF2-40B4-BE49-F238E27FC236}">
                <a16:creationId xmlns:a16="http://schemas.microsoft.com/office/drawing/2014/main" id="{EF404619-303E-4AA4-8FF7-E2F559031890}"/>
              </a:ext>
            </a:extLst>
          </p:cNvPr>
          <p:cNvSpPr>
            <a:spLocks noGrp="1"/>
          </p:cNvSpPr>
          <p:nvPr>
            <p:ph type="pic" sz="quarter" idx="35"/>
          </p:nvPr>
        </p:nvSpPr>
        <p:spPr/>
      </p:sp>
      <p:sp>
        <p:nvSpPr>
          <p:cNvPr id="12" name="Picture Placeholder 11">
            <a:extLst>
              <a:ext uri="{FF2B5EF4-FFF2-40B4-BE49-F238E27FC236}">
                <a16:creationId xmlns:a16="http://schemas.microsoft.com/office/drawing/2014/main" id="{32C486E6-D709-49A5-909F-58D39E8496AA}"/>
              </a:ext>
            </a:extLst>
          </p:cNvPr>
          <p:cNvSpPr>
            <a:spLocks noGrp="1"/>
          </p:cNvSpPr>
          <p:nvPr>
            <p:ph type="pic" sz="quarter" idx="33"/>
          </p:nvPr>
        </p:nvSpPr>
        <p:spPr/>
      </p:sp>
      <p:sp>
        <p:nvSpPr>
          <p:cNvPr id="14" name="Picture Placeholder 13">
            <a:extLst>
              <a:ext uri="{FF2B5EF4-FFF2-40B4-BE49-F238E27FC236}">
                <a16:creationId xmlns:a16="http://schemas.microsoft.com/office/drawing/2014/main" id="{E4F62BEE-7D75-447D-A99E-3237644B8A5F}"/>
              </a:ext>
            </a:extLst>
          </p:cNvPr>
          <p:cNvSpPr>
            <a:spLocks noGrp="1"/>
          </p:cNvSpPr>
          <p:nvPr>
            <p:ph type="pic" sz="quarter" idx="34"/>
          </p:nvPr>
        </p:nvSpPr>
        <p:spPr/>
      </p:sp>
    </p:spTree>
    <p:extLst>
      <p:ext uri="{BB962C8B-B14F-4D97-AF65-F5344CB8AC3E}">
        <p14:creationId xmlns:p14="http://schemas.microsoft.com/office/powerpoint/2010/main" val="34582154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4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6" presetClass="emph" presetSubtype="0" accel="50000" decel="50000" autoRev="1" fill="hold" nodeType="withEffect">
                                  <p:stCondLst>
                                    <p:cond delay="400"/>
                                  </p:stCondLst>
                                  <p:childTnLst>
                                    <p:animScale>
                                      <p:cBhvr>
                                        <p:cTn id="9"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0424F65-2837-42C2-A51D-3415607C984F}"/>
              </a:ext>
            </a:extLst>
          </p:cNvPr>
          <p:cNvSpPr txBox="1"/>
          <p:nvPr/>
        </p:nvSpPr>
        <p:spPr>
          <a:xfrm>
            <a:off x="2028825" y="4101352"/>
            <a:ext cx="3358964" cy="1784454"/>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a:t>
            </a:r>
            <a:r>
              <a:rPr lang="en-US" sz="1000" dirty="0">
                <a:solidFill>
                  <a:schemeClr val="tx1">
                    <a:alpha val="70000"/>
                  </a:schemeClr>
                </a:solidFill>
              </a:rPr>
              <a:t>purify 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pSp>
        <p:nvGrpSpPr>
          <p:cNvPr id="2" name="Group 1">
            <a:extLst>
              <a:ext uri="{FF2B5EF4-FFF2-40B4-BE49-F238E27FC236}">
                <a16:creationId xmlns:a16="http://schemas.microsoft.com/office/drawing/2014/main" id="{F12036AF-5C11-4A5B-8D45-DA6EE2359F71}"/>
              </a:ext>
            </a:extLst>
          </p:cNvPr>
          <p:cNvGrpSpPr/>
          <p:nvPr/>
        </p:nvGrpSpPr>
        <p:grpSpPr>
          <a:xfrm>
            <a:off x="6096000" y="1125538"/>
            <a:ext cx="2303462" cy="2303462"/>
            <a:chOff x="6096000" y="1125538"/>
            <a:chExt cx="2303462" cy="2303462"/>
          </a:xfrm>
        </p:grpSpPr>
        <p:sp>
          <p:nvSpPr>
            <p:cNvPr id="15" name="Rectangle 14">
              <a:extLst>
                <a:ext uri="{FF2B5EF4-FFF2-40B4-BE49-F238E27FC236}">
                  <a16:creationId xmlns:a16="http://schemas.microsoft.com/office/drawing/2014/main" id="{5927B50F-9CC8-48B8-934D-04C36A57CDCC}"/>
                </a:ext>
              </a:extLst>
            </p:cNvPr>
            <p:cNvSpPr/>
            <p:nvPr/>
          </p:nvSpPr>
          <p:spPr>
            <a:xfrm>
              <a:off x="6096000" y="1125538"/>
              <a:ext cx="2303462" cy="2303462"/>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r>
                <a:rPr lang="en-US" sz="1600" dirty="0"/>
                <a:t>Possible is everything</a:t>
              </a:r>
            </a:p>
            <a:p>
              <a:endParaRPr lang="en-US" sz="1600" dirty="0"/>
            </a:p>
            <a:p>
              <a:r>
                <a:rPr lang="en-US" dirty="0">
                  <a:solidFill>
                    <a:srgbClr val="FFFFFF"/>
                  </a:solidFill>
                  <a:latin typeface="+mj-lt"/>
                </a:rPr>
                <a:t>Conference</a:t>
              </a:r>
              <a:br>
                <a:rPr lang="en-US" dirty="0">
                  <a:solidFill>
                    <a:srgbClr val="FFFFFF"/>
                  </a:solidFill>
                  <a:latin typeface="+mj-lt"/>
                </a:rPr>
              </a:br>
              <a:r>
                <a:rPr lang="en-US" dirty="0">
                  <a:solidFill>
                    <a:srgbClr val="FFFFFF"/>
                  </a:solidFill>
                  <a:latin typeface="+mj-lt"/>
                </a:rPr>
                <a:t>2019.</a:t>
              </a:r>
            </a:p>
          </p:txBody>
        </p:sp>
        <p:cxnSp>
          <p:nvCxnSpPr>
            <p:cNvPr id="6" name="Straight Connector 5">
              <a:extLst>
                <a:ext uri="{FF2B5EF4-FFF2-40B4-BE49-F238E27FC236}">
                  <a16:creationId xmlns:a16="http://schemas.microsoft.com/office/drawing/2014/main" id="{99DE4E57-FEB2-9440-B58D-29D8A9075E21}"/>
                </a:ext>
              </a:extLst>
            </p:cNvPr>
            <p:cNvCxnSpPr>
              <a:cxnSpLocks/>
            </p:cNvCxnSpPr>
            <p:nvPr/>
          </p:nvCxnSpPr>
          <p:spPr>
            <a:xfrm>
              <a:off x="6096000" y="1144722"/>
              <a:ext cx="1811708" cy="0"/>
            </a:xfrm>
            <a:prstGeom prst="line">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63AE0155-08A6-436D-A8A7-52EC692CBF48}"/>
              </a:ext>
            </a:extLst>
          </p:cNvPr>
          <p:cNvSpPr>
            <a:spLocks noGrp="1"/>
          </p:cNvSpPr>
          <p:nvPr>
            <p:ph type="pic" sz="quarter" idx="31"/>
          </p:nvPr>
        </p:nvSpPr>
        <p:spPr/>
      </p:sp>
      <p:sp>
        <p:nvSpPr>
          <p:cNvPr id="7" name="Picture Placeholder 6">
            <a:extLst>
              <a:ext uri="{FF2B5EF4-FFF2-40B4-BE49-F238E27FC236}">
                <a16:creationId xmlns:a16="http://schemas.microsoft.com/office/drawing/2014/main" id="{4C2CDDAB-42A5-4F19-B2D2-8A051BC1C84B}"/>
              </a:ext>
            </a:extLst>
          </p:cNvPr>
          <p:cNvSpPr>
            <a:spLocks noGrp="1"/>
          </p:cNvSpPr>
          <p:nvPr>
            <p:ph type="pic" sz="quarter" idx="30"/>
          </p:nvPr>
        </p:nvSpPr>
        <p:spPr/>
      </p:sp>
    </p:spTree>
    <p:extLst>
      <p:ext uri="{BB962C8B-B14F-4D97-AF65-F5344CB8AC3E}">
        <p14:creationId xmlns:p14="http://schemas.microsoft.com/office/powerpoint/2010/main" val="406097584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14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6" presetClass="emph" presetSubtype="0" accel="50000" decel="50000" autoRev="1" fill="hold" nodeType="withEffect">
                                  <p:stCondLst>
                                    <p:cond delay="1400"/>
                                  </p:stCondLst>
                                  <p:childTnLst>
                                    <p:animScale>
                                      <p:cBhvr>
                                        <p:cTn id="13" dur="500"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EE9D9D7-E2F7-49D3-AEA5-1F25265615C8}"/>
              </a:ext>
            </a:extLst>
          </p:cNvPr>
          <p:cNvSpPr>
            <a:spLocks noGrp="1"/>
          </p:cNvSpPr>
          <p:nvPr>
            <p:ph type="pic" sz="quarter" idx="15"/>
          </p:nvPr>
        </p:nvSpPr>
        <p:spPr/>
      </p:sp>
      <p:sp>
        <p:nvSpPr>
          <p:cNvPr id="14" name="Rectangle 13">
            <a:extLst>
              <a:ext uri="{FF2B5EF4-FFF2-40B4-BE49-F238E27FC236}">
                <a16:creationId xmlns:a16="http://schemas.microsoft.com/office/drawing/2014/main" id="{AFB3B6AC-159C-496C-AA9F-C96AE7C66C12}"/>
              </a:ext>
            </a:extLst>
          </p:cNvPr>
          <p:cNvSpPr/>
          <p:nvPr/>
        </p:nvSpPr>
        <p:spPr>
          <a:xfrm>
            <a:off x="6096000" y="0"/>
            <a:ext cx="6096000" cy="3429000"/>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Ins="900000" bIns="0" rtlCol="0" anchor="b"/>
          <a:lstStyle/>
          <a:p>
            <a:r>
              <a:rPr lang="en-US" sz="1200" dirty="0">
                <a:solidFill>
                  <a:schemeClr val="lt1">
                    <a:alpha val="70000"/>
                  </a:schemeClr>
                </a:solidFill>
              </a:rPr>
              <a:t>A peep at some distant orb has power to raise and purify our thoughts like a strain of sacred music, or a noble picture, or a passage from the grander poets. It always does one good. </a:t>
            </a:r>
          </a:p>
          <a:p>
            <a:endParaRPr lang="en-US" sz="1200" dirty="0">
              <a:solidFill>
                <a:schemeClr val="lt1">
                  <a:alpha val="70000"/>
                </a:schemeClr>
              </a:solidFill>
            </a:endParaRPr>
          </a:p>
          <a:p>
            <a:r>
              <a:rPr lang="en-US" sz="1200" dirty="0">
                <a:solidFill>
                  <a:schemeClr val="lt1">
                    <a:alpha val="70000"/>
                  </a:schemeClr>
                </a:solidFill>
              </a:rPr>
              <a:t>A peep at some distant </a:t>
            </a:r>
            <a:r>
              <a:rPr lang="en-US" sz="1200" b="1" dirty="0"/>
              <a:t>orb has power to raise and purify our thoughts like a strain of sacred music, </a:t>
            </a:r>
            <a:r>
              <a:rPr lang="en-US" sz="1200" dirty="0">
                <a:solidFill>
                  <a:schemeClr val="lt1">
                    <a:alpha val="70000"/>
                  </a:schemeClr>
                </a:solidFill>
              </a:rPr>
              <a:t>or a noble picture, or a passage from the grander poets. It always does one good.</a:t>
            </a:r>
          </a:p>
          <a:p>
            <a:endParaRPr lang="en-US" sz="1200" dirty="0"/>
          </a:p>
          <a:p>
            <a:r>
              <a:rPr lang="en-US" sz="3000" dirty="0"/>
              <a:t>“</a:t>
            </a:r>
          </a:p>
        </p:txBody>
      </p:sp>
      <p:sp>
        <p:nvSpPr>
          <p:cNvPr id="5" name="Picture Placeholder 4">
            <a:extLst>
              <a:ext uri="{FF2B5EF4-FFF2-40B4-BE49-F238E27FC236}">
                <a16:creationId xmlns:a16="http://schemas.microsoft.com/office/drawing/2014/main" id="{56504850-7133-4E47-A6BA-452AEA6A7C8D}"/>
              </a:ext>
            </a:extLst>
          </p:cNvPr>
          <p:cNvSpPr>
            <a:spLocks noGrp="1"/>
          </p:cNvSpPr>
          <p:nvPr>
            <p:ph type="pic" sz="quarter" idx="31"/>
          </p:nvPr>
        </p:nvSpPr>
        <p:spPr/>
      </p:sp>
    </p:spTree>
    <p:extLst>
      <p:ext uri="{BB962C8B-B14F-4D97-AF65-F5344CB8AC3E}">
        <p14:creationId xmlns:p14="http://schemas.microsoft.com/office/powerpoint/2010/main" val="77440790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1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7B54657-B14A-42D3-BC3D-68079D582102}"/>
              </a:ext>
            </a:extLst>
          </p:cNvPr>
          <p:cNvSpPr>
            <a:spLocks noGrp="1"/>
          </p:cNvSpPr>
          <p:nvPr>
            <p:ph type="pic" sz="quarter" idx="12"/>
          </p:nvPr>
        </p:nvSpPr>
        <p:spPr>
          <a:xfrm>
            <a:off x="1016000" y="0"/>
            <a:ext cx="5080000" cy="6858000"/>
          </a:xfrm>
        </p:spPr>
      </p:sp>
      <p:grpSp>
        <p:nvGrpSpPr>
          <p:cNvPr id="26" name="Group 25">
            <a:extLst>
              <a:ext uri="{FF2B5EF4-FFF2-40B4-BE49-F238E27FC236}">
                <a16:creationId xmlns:a16="http://schemas.microsoft.com/office/drawing/2014/main" id="{E9B1B34F-2839-4FD8-A9C1-35A7FBFF73AC}"/>
              </a:ext>
            </a:extLst>
          </p:cNvPr>
          <p:cNvGrpSpPr/>
          <p:nvPr/>
        </p:nvGrpSpPr>
        <p:grpSpPr>
          <a:xfrm>
            <a:off x="7663407" y="1510411"/>
            <a:ext cx="3603711" cy="750389"/>
            <a:chOff x="7474081" y="2014411"/>
            <a:chExt cx="3603711" cy="750389"/>
          </a:xfrm>
        </p:grpSpPr>
        <p:sp>
          <p:nvSpPr>
            <p:cNvPr id="27" name="Rounded Rectangle 47">
              <a:extLst>
                <a:ext uri="{FF2B5EF4-FFF2-40B4-BE49-F238E27FC236}">
                  <a16:creationId xmlns:a16="http://schemas.microsoft.com/office/drawing/2014/main" id="{0EFD62E4-32F4-4B12-8019-CB676430E5FD}"/>
                </a:ext>
              </a:extLst>
            </p:cNvPr>
            <p:cNvSpPr/>
            <p:nvPr/>
          </p:nvSpPr>
          <p:spPr>
            <a:xfrm>
              <a:off x="7474081" y="2014411"/>
              <a:ext cx="750389" cy="750389"/>
            </a:xfrm>
            <a:prstGeom prst="roundRect">
              <a:avLst>
                <a:gd name="adj" fmla="val 0"/>
              </a:avLst>
            </a:prstGeom>
            <a:solidFill>
              <a:schemeClr val="bg2"/>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mj-lt"/>
                  <a:ea typeface="linea-basic-10" charset="0"/>
                  <a:cs typeface="linea-basic-10" charset="0"/>
                </a:rPr>
                <a:t>S</a:t>
              </a:r>
              <a:endParaRPr lang="en-US" sz="1050" dirty="0">
                <a:solidFill>
                  <a:schemeClr val="accent1"/>
                </a:solidFill>
                <a:latin typeface="+mj-lt"/>
                <a:ea typeface="linea-basic-10" charset="0"/>
                <a:cs typeface="linea-basic-10" charset="0"/>
              </a:endParaRPr>
            </a:p>
          </p:txBody>
        </p:sp>
        <p:sp>
          <p:nvSpPr>
            <p:cNvPr id="28" name="Title 3">
              <a:extLst>
                <a:ext uri="{FF2B5EF4-FFF2-40B4-BE49-F238E27FC236}">
                  <a16:creationId xmlns:a16="http://schemas.microsoft.com/office/drawing/2014/main" id="{469EB83E-E053-41EA-8BED-1407D0B33073}"/>
                </a:ext>
              </a:extLst>
            </p:cNvPr>
            <p:cNvSpPr txBox="1">
              <a:spLocks/>
            </p:cNvSpPr>
            <p:nvPr/>
          </p:nvSpPr>
          <p:spPr>
            <a:xfrm>
              <a:off x="8371631" y="2190396"/>
              <a:ext cx="2706161"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600" b="0" dirty="0">
                  <a:latin typeface="+mn-lt"/>
                  <a:ea typeface="Roboto Light" charset="0"/>
                  <a:cs typeface="Roboto Light" charset="0"/>
                </a:rPr>
                <a:t>Title is here</a:t>
              </a:r>
            </a:p>
          </p:txBody>
        </p:sp>
        <p:sp>
          <p:nvSpPr>
            <p:cNvPr id="29" name="Title 3">
              <a:extLst>
                <a:ext uri="{FF2B5EF4-FFF2-40B4-BE49-F238E27FC236}">
                  <a16:creationId xmlns:a16="http://schemas.microsoft.com/office/drawing/2014/main" id="{FB4E8982-F7AE-49CF-AD56-F4255313E2DF}"/>
                </a:ext>
              </a:extLst>
            </p:cNvPr>
            <p:cNvSpPr txBox="1">
              <a:spLocks/>
            </p:cNvSpPr>
            <p:nvPr/>
          </p:nvSpPr>
          <p:spPr>
            <a:xfrm>
              <a:off x="8371631" y="2450358"/>
              <a:ext cx="2706161"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50" b="0" dirty="0">
                  <a:solidFill>
                    <a:schemeClr val="tx1">
                      <a:alpha val="50000"/>
                    </a:schemeClr>
                  </a:solidFill>
                  <a:latin typeface="+mn-lt"/>
                  <a:ea typeface="Roboto Light" charset="0"/>
                  <a:cs typeface="Roboto Light" charset="0"/>
                </a:rPr>
                <a:t>Sample Title here</a:t>
              </a:r>
            </a:p>
          </p:txBody>
        </p:sp>
      </p:grpSp>
      <p:grpSp>
        <p:nvGrpSpPr>
          <p:cNvPr id="30" name="Group 29">
            <a:extLst>
              <a:ext uri="{FF2B5EF4-FFF2-40B4-BE49-F238E27FC236}">
                <a16:creationId xmlns:a16="http://schemas.microsoft.com/office/drawing/2014/main" id="{ECE1860B-99A9-4650-8F36-9085C0BBA89E}"/>
              </a:ext>
            </a:extLst>
          </p:cNvPr>
          <p:cNvGrpSpPr/>
          <p:nvPr/>
        </p:nvGrpSpPr>
        <p:grpSpPr>
          <a:xfrm>
            <a:off x="7663407" y="2530411"/>
            <a:ext cx="3858719" cy="750389"/>
            <a:chOff x="7474081" y="2014411"/>
            <a:chExt cx="3858719" cy="750389"/>
          </a:xfrm>
        </p:grpSpPr>
        <p:sp>
          <p:nvSpPr>
            <p:cNvPr id="31" name="Rounded Rectangle 51">
              <a:extLst>
                <a:ext uri="{FF2B5EF4-FFF2-40B4-BE49-F238E27FC236}">
                  <a16:creationId xmlns:a16="http://schemas.microsoft.com/office/drawing/2014/main" id="{A3B03654-1ED4-408F-8546-9A79DA84A913}"/>
                </a:ext>
              </a:extLst>
            </p:cNvPr>
            <p:cNvSpPr/>
            <p:nvPr/>
          </p:nvSpPr>
          <p:spPr>
            <a:xfrm>
              <a:off x="7474081" y="2014411"/>
              <a:ext cx="750389" cy="750389"/>
            </a:xfrm>
            <a:prstGeom prst="roundRect">
              <a:avLst>
                <a:gd name="adj" fmla="val 0"/>
              </a:avLst>
            </a:prstGeom>
            <a:solidFill>
              <a:schemeClr val="bg2"/>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solidFill>
                  <a:latin typeface="+mj-lt"/>
                  <a:ea typeface="linea-basic-10" charset="0"/>
                  <a:cs typeface="linea-basic-10" charset="0"/>
                </a:rPr>
                <a:t>W</a:t>
              </a:r>
              <a:endParaRPr lang="en-US" sz="1050" dirty="0">
                <a:solidFill>
                  <a:schemeClr val="accent2"/>
                </a:solidFill>
                <a:latin typeface="+mj-lt"/>
                <a:ea typeface="linea-basic-10" charset="0"/>
                <a:cs typeface="linea-basic-10" charset="0"/>
              </a:endParaRPr>
            </a:p>
          </p:txBody>
        </p:sp>
        <p:sp>
          <p:nvSpPr>
            <p:cNvPr id="32" name="Title 3">
              <a:extLst>
                <a:ext uri="{FF2B5EF4-FFF2-40B4-BE49-F238E27FC236}">
                  <a16:creationId xmlns:a16="http://schemas.microsoft.com/office/drawing/2014/main" id="{6A8EDDA2-7BD9-4CC3-8473-99E32CEBF85C}"/>
                </a:ext>
              </a:extLst>
            </p:cNvPr>
            <p:cNvSpPr txBox="1">
              <a:spLocks/>
            </p:cNvSpPr>
            <p:nvPr/>
          </p:nvSpPr>
          <p:spPr>
            <a:xfrm>
              <a:off x="8371631" y="2203281"/>
              <a:ext cx="2961169"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600" b="0" dirty="0">
                  <a:latin typeface="+mn-lt"/>
                  <a:ea typeface="Roboto Light" charset="0"/>
                  <a:cs typeface="Roboto Light" charset="0"/>
                </a:rPr>
                <a:t>Two Service One</a:t>
              </a:r>
            </a:p>
          </p:txBody>
        </p:sp>
        <p:sp>
          <p:nvSpPr>
            <p:cNvPr id="33" name="Title 3">
              <a:extLst>
                <a:ext uri="{FF2B5EF4-FFF2-40B4-BE49-F238E27FC236}">
                  <a16:creationId xmlns:a16="http://schemas.microsoft.com/office/drawing/2014/main" id="{BADA8A06-EC01-4BA1-8CCD-120DF3DE555A}"/>
                </a:ext>
              </a:extLst>
            </p:cNvPr>
            <p:cNvSpPr txBox="1">
              <a:spLocks/>
            </p:cNvSpPr>
            <p:nvPr/>
          </p:nvSpPr>
          <p:spPr>
            <a:xfrm>
              <a:off x="8371631" y="2450358"/>
              <a:ext cx="2961169"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50" b="0" dirty="0">
                  <a:solidFill>
                    <a:schemeClr val="tx1">
                      <a:alpha val="50000"/>
                    </a:schemeClr>
                  </a:solidFill>
                  <a:latin typeface="+mn-lt"/>
                  <a:ea typeface="Roboto Light" charset="0"/>
                  <a:cs typeface="Roboto Light" charset="0"/>
                </a:rPr>
                <a:t>Sample Title here</a:t>
              </a:r>
              <a:endParaRPr lang="en-US" sz="400" b="0" dirty="0">
                <a:solidFill>
                  <a:schemeClr val="tx1">
                    <a:alpha val="50000"/>
                  </a:schemeClr>
                </a:solidFill>
                <a:latin typeface="+mn-lt"/>
                <a:ea typeface="Roboto Light" charset="0"/>
                <a:cs typeface="Roboto Light" charset="0"/>
              </a:endParaRPr>
            </a:p>
          </p:txBody>
        </p:sp>
      </p:grpSp>
      <p:grpSp>
        <p:nvGrpSpPr>
          <p:cNvPr id="34" name="Group 33">
            <a:extLst>
              <a:ext uri="{FF2B5EF4-FFF2-40B4-BE49-F238E27FC236}">
                <a16:creationId xmlns:a16="http://schemas.microsoft.com/office/drawing/2014/main" id="{2A609740-634B-40A8-B984-EF1C9D877CD4}"/>
              </a:ext>
            </a:extLst>
          </p:cNvPr>
          <p:cNvGrpSpPr/>
          <p:nvPr/>
        </p:nvGrpSpPr>
        <p:grpSpPr>
          <a:xfrm>
            <a:off x="7663407" y="3550411"/>
            <a:ext cx="3858719" cy="750389"/>
            <a:chOff x="7474081" y="2014411"/>
            <a:chExt cx="3858719" cy="750389"/>
          </a:xfrm>
        </p:grpSpPr>
        <p:sp>
          <p:nvSpPr>
            <p:cNvPr id="35" name="Rounded Rectangle 55">
              <a:extLst>
                <a:ext uri="{FF2B5EF4-FFF2-40B4-BE49-F238E27FC236}">
                  <a16:creationId xmlns:a16="http://schemas.microsoft.com/office/drawing/2014/main" id="{387FE444-56D8-4092-804D-4CF10778D379}"/>
                </a:ext>
              </a:extLst>
            </p:cNvPr>
            <p:cNvSpPr/>
            <p:nvPr/>
          </p:nvSpPr>
          <p:spPr>
            <a:xfrm>
              <a:off x="7474081" y="2014411"/>
              <a:ext cx="750389" cy="750389"/>
            </a:xfrm>
            <a:prstGeom prst="roundRect">
              <a:avLst>
                <a:gd name="adj" fmla="val 0"/>
              </a:avLst>
            </a:prstGeom>
            <a:solidFill>
              <a:schemeClr val="bg2"/>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solidFill>
                  <a:latin typeface="+mj-lt"/>
                  <a:ea typeface="linea-basic-10" charset="0"/>
                  <a:cs typeface="linea-basic-10" charset="0"/>
                </a:rPr>
                <a:t>O</a:t>
              </a:r>
              <a:endParaRPr lang="en-US" sz="1050" dirty="0">
                <a:solidFill>
                  <a:schemeClr val="accent1"/>
                </a:solidFill>
                <a:latin typeface="+mj-lt"/>
                <a:ea typeface="linea-basic-10" charset="0"/>
                <a:cs typeface="linea-basic-10" charset="0"/>
              </a:endParaRPr>
            </a:p>
          </p:txBody>
        </p:sp>
        <p:sp>
          <p:nvSpPr>
            <p:cNvPr id="36" name="Title 3">
              <a:extLst>
                <a:ext uri="{FF2B5EF4-FFF2-40B4-BE49-F238E27FC236}">
                  <a16:creationId xmlns:a16="http://schemas.microsoft.com/office/drawing/2014/main" id="{000D6A1C-91BF-4468-9D70-DC044F3332F1}"/>
                </a:ext>
              </a:extLst>
            </p:cNvPr>
            <p:cNvSpPr txBox="1">
              <a:spLocks/>
            </p:cNvSpPr>
            <p:nvPr/>
          </p:nvSpPr>
          <p:spPr>
            <a:xfrm>
              <a:off x="8371631" y="2203281"/>
              <a:ext cx="2961169"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600" b="0" dirty="0">
                  <a:latin typeface="+mn-lt"/>
                  <a:ea typeface="Roboto Light" charset="0"/>
                  <a:cs typeface="Roboto Light" charset="0"/>
                </a:rPr>
                <a:t>Three Service One</a:t>
              </a:r>
            </a:p>
          </p:txBody>
        </p:sp>
        <p:sp>
          <p:nvSpPr>
            <p:cNvPr id="37" name="Title 3">
              <a:extLst>
                <a:ext uri="{FF2B5EF4-FFF2-40B4-BE49-F238E27FC236}">
                  <a16:creationId xmlns:a16="http://schemas.microsoft.com/office/drawing/2014/main" id="{34B0BE15-71CE-405C-B808-7FD082DE1926}"/>
                </a:ext>
              </a:extLst>
            </p:cNvPr>
            <p:cNvSpPr txBox="1">
              <a:spLocks/>
            </p:cNvSpPr>
            <p:nvPr/>
          </p:nvSpPr>
          <p:spPr>
            <a:xfrm>
              <a:off x="8371631" y="2450358"/>
              <a:ext cx="2961169"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50" b="0" dirty="0">
                  <a:solidFill>
                    <a:schemeClr val="tx1">
                      <a:alpha val="50000"/>
                    </a:schemeClr>
                  </a:solidFill>
                  <a:latin typeface="+mn-lt"/>
                  <a:ea typeface="Roboto Light" charset="0"/>
                  <a:cs typeface="Roboto Light" charset="0"/>
                </a:rPr>
                <a:t>Sample Title here</a:t>
              </a:r>
              <a:endParaRPr lang="en-US" sz="400" b="0" dirty="0">
                <a:solidFill>
                  <a:schemeClr val="tx1">
                    <a:alpha val="50000"/>
                  </a:schemeClr>
                </a:solidFill>
                <a:latin typeface="+mn-lt"/>
                <a:ea typeface="Roboto Light" charset="0"/>
                <a:cs typeface="Roboto Light" charset="0"/>
              </a:endParaRPr>
            </a:p>
          </p:txBody>
        </p:sp>
      </p:grpSp>
      <p:grpSp>
        <p:nvGrpSpPr>
          <p:cNvPr id="38" name="Group 37">
            <a:extLst>
              <a:ext uri="{FF2B5EF4-FFF2-40B4-BE49-F238E27FC236}">
                <a16:creationId xmlns:a16="http://schemas.microsoft.com/office/drawing/2014/main" id="{A3BB1CD5-26BC-46B5-9657-6672BD622FE4}"/>
              </a:ext>
            </a:extLst>
          </p:cNvPr>
          <p:cNvGrpSpPr/>
          <p:nvPr/>
        </p:nvGrpSpPr>
        <p:grpSpPr>
          <a:xfrm>
            <a:off x="7663407" y="4570411"/>
            <a:ext cx="3858719" cy="750389"/>
            <a:chOff x="7474081" y="2014411"/>
            <a:chExt cx="3858719" cy="750389"/>
          </a:xfrm>
        </p:grpSpPr>
        <p:sp>
          <p:nvSpPr>
            <p:cNvPr id="39" name="Rounded Rectangle 59">
              <a:extLst>
                <a:ext uri="{FF2B5EF4-FFF2-40B4-BE49-F238E27FC236}">
                  <a16:creationId xmlns:a16="http://schemas.microsoft.com/office/drawing/2014/main" id="{BC04C34E-D493-4461-A356-530E54B92582}"/>
                </a:ext>
              </a:extLst>
            </p:cNvPr>
            <p:cNvSpPr/>
            <p:nvPr/>
          </p:nvSpPr>
          <p:spPr>
            <a:xfrm>
              <a:off x="7474081" y="2014411"/>
              <a:ext cx="750389" cy="750389"/>
            </a:xfrm>
            <a:prstGeom prst="roundRect">
              <a:avLst>
                <a:gd name="adj" fmla="val 0"/>
              </a:avLst>
            </a:prstGeom>
            <a:solidFill>
              <a:schemeClr val="bg2"/>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solidFill>
                  <a:latin typeface="+mj-lt"/>
                  <a:ea typeface="linea-basic-10" charset="0"/>
                  <a:cs typeface="linea-basic-10" charset="0"/>
                </a:rPr>
                <a:t>T</a:t>
              </a:r>
              <a:endParaRPr lang="en-US" sz="1050" dirty="0">
                <a:solidFill>
                  <a:schemeClr val="accent2"/>
                </a:solidFill>
                <a:latin typeface="+mj-lt"/>
                <a:ea typeface="linea-basic-10" charset="0"/>
                <a:cs typeface="linea-basic-10" charset="0"/>
              </a:endParaRPr>
            </a:p>
          </p:txBody>
        </p:sp>
        <p:sp>
          <p:nvSpPr>
            <p:cNvPr id="40" name="Title 3">
              <a:extLst>
                <a:ext uri="{FF2B5EF4-FFF2-40B4-BE49-F238E27FC236}">
                  <a16:creationId xmlns:a16="http://schemas.microsoft.com/office/drawing/2014/main" id="{3A22BBEA-BD39-46B4-BAFB-1E42265FEE1F}"/>
                </a:ext>
              </a:extLst>
            </p:cNvPr>
            <p:cNvSpPr txBox="1">
              <a:spLocks/>
            </p:cNvSpPr>
            <p:nvPr/>
          </p:nvSpPr>
          <p:spPr>
            <a:xfrm>
              <a:off x="8371631" y="2185974"/>
              <a:ext cx="2961169"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600" b="0" dirty="0">
                  <a:latin typeface="+mn-lt"/>
                  <a:ea typeface="Roboto Light" charset="0"/>
                  <a:cs typeface="Roboto Light" charset="0"/>
                </a:rPr>
                <a:t>Four Service One</a:t>
              </a:r>
            </a:p>
          </p:txBody>
        </p:sp>
        <p:sp>
          <p:nvSpPr>
            <p:cNvPr id="41" name="Title 3">
              <a:extLst>
                <a:ext uri="{FF2B5EF4-FFF2-40B4-BE49-F238E27FC236}">
                  <a16:creationId xmlns:a16="http://schemas.microsoft.com/office/drawing/2014/main" id="{073C6826-3257-4515-BC59-5FE11C25432D}"/>
                </a:ext>
              </a:extLst>
            </p:cNvPr>
            <p:cNvSpPr txBox="1">
              <a:spLocks/>
            </p:cNvSpPr>
            <p:nvPr/>
          </p:nvSpPr>
          <p:spPr>
            <a:xfrm>
              <a:off x="8371631" y="2450358"/>
              <a:ext cx="2961169" cy="264042"/>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050" b="0" dirty="0">
                  <a:solidFill>
                    <a:schemeClr val="tx1">
                      <a:alpha val="50000"/>
                    </a:schemeClr>
                  </a:solidFill>
                  <a:latin typeface="+mn-lt"/>
                  <a:ea typeface="Roboto Light" charset="0"/>
                  <a:cs typeface="Roboto Light" charset="0"/>
                </a:rPr>
                <a:t>Sample Title here</a:t>
              </a:r>
              <a:endParaRPr lang="en-US" sz="400" b="0" dirty="0">
                <a:solidFill>
                  <a:schemeClr val="tx1">
                    <a:alpha val="50000"/>
                  </a:schemeClr>
                </a:solidFill>
                <a:latin typeface="+mn-lt"/>
                <a:ea typeface="Roboto Light" charset="0"/>
                <a:cs typeface="Roboto Light" charset="0"/>
              </a:endParaRPr>
            </a:p>
          </p:txBody>
        </p:sp>
      </p:grpSp>
      <p:grpSp>
        <p:nvGrpSpPr>
          <p:cNvPr id="2" name="Group 1">
            <a:extLst>
              <a:ext uri="{FF2B5EF4-FFF2-40B4-BE49-F238E27FC236}">
                <a16:creationId xmlns:a16="http://schemas.microsoft.com/office/drawing/2014/main" id="{06B6E8E8-5352-4196-964A-665FA1B8884F}"/>
              </a:ext>
            </a:extLst>
          </p:cNvPr>
          <p:cNvGrpSpPr/>
          <p:nvPr/>
        </p:nvGrpSpPr>
        <p:grpSpPr>
          <a:xfrm>
            <a:off x="5181600" y="550864"/>
            <a:ext cx="1828800" cy="1828800"/>
            <a:chOff x="5181600" y="550864"/>
            <a:chExt cx="1828800" cy="1828800"/>
          </a:xfrm>
        </p:grpSpPr>
        <p:grpSp>
          <p:nvGrpSpPr>
            <p:cNvPr id="19" name="Group 18">
              <a:extLst>
                <a:ext uri="{FF2B5EF4-FFF2-40B4-BE49-F238E27FC236}">
                  <a16:creationId xmlns:a16="http://schemas.microsoft.com/office/drawing/2014/main" id="{18CEA694-4029-4FE9-B1D2-BF0C3D9726C7}"/>
                </a:ext>
              </a:extLst>
            </p:cNvPr>
            <p:cNvGrpSpPr/>
            <p:nvPr/>
          </p:nvGrpSpPr>
          <p:grpSpPr>
            <a:xfrm>
              <a:off x="5181600" y="550864"/>
              <a:ext cx="1828800" cy="1828800"/>
              <a:chOff x="4878585" y="2344685"/>
              <a:chExt cx="1828800" cy="1828800"/>
            </a:xfrm>
          </p:grpSpPr>
          <p:sp>
            <p:nvSpPr>
              <p:cNvPr id="20" name="Rounded Rectangle 40">
                <a:extLst>
                  <a:ext uri="{FF2B5EF4-FFF2-40B4-BE49-F238E27FC236}">
                    <a16:creationId xmlns:a16="http://schemas.microsoft.com/office/drawing/2014/main" id="{A71F076E-7763-4E9C-A9A9-15D1A90A9647}"/>
                  </a:ext>
                </a:extLst>
              </p:cNvPr>
              <p:cNvSpPr/>
              <p:nvPr/>
            </p:nvSpPr>
            <p:spPr>
              <a:xfrm>
                <a:off x="4878585" y="2344685"/>
                <a:ext cx="1828800" cy="1828800"/>
              </a:xfrm>
              <a:prstGeom prst="roundRect">
                <a:avLst>
                  <a:gd name="adj" fmla="val 0"/>
                </a:avLst>
              </a:prstGeom>
              <a:solidFill>
                <a:schemeClr val="accent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42">
                <a:extLst>
                  <a:ext uri="{FF2B5EF4-FFF2-40B4-BE49-F238E27FC236}">
                    <a16:creationId xmlns:a16="http://schemas.microsoft.com/office/drawing/2014/main" id="{6D53D375-7BF2-471E-95C0-93D30E604946}"/>
                  </a:ext>
                </a:extLst>
              </p:cNvPr>
              <p:cNvSpPr/>
              <p:nvPr/>
            </p:nvSpPr>
            <p:spPr>
              <a:xfrm>
                <a:off x="5113325" y="3774643"/>
                <a:ext cx="1338681" cy="80468"/>
              </a:xfrm>
              <a:prstGeom prst="roundRect">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43">
                <a:extLst>
                  <a:ext uri="{FF2B5EF4-FFF2-40B4-BE49-F238E27FC236}">
                    <a16:creationId xmlns:a16="http://schemas.microsoft.com/office/drawing/2014/main" id="{EF1F77CF-6154-4511-AD26-9FAD7EDB8E9E}"/>
                  </a:ext>
                </a:extLst>
              </p:cNvPr>
              <p:cNvSpPr/>
              <p:nvPr/>
            </p:nvSpPr>
            <p:spPr>
              <a:xfrm>
                <a:off x="5113325" y="3774643"/>
                <a:ext cx="863193" cy="80468"/>
              </a:xfrm>
              <a:prstGeom prst="round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3">
                <a:extLst>
                  <a:ext uri="{FF2B5EF4-FFF2-40B4-BE49-F238E27FC236}">
                    <a16:creationId xmlns:a16="http://schemas.microsoft.com/office/drawing/2014/main" id="{941AAD02-DAEB-4B51-AD70-BCBAE1C70813}"/>
                  </a:ext>
                </a:extLst>
              </p:cNvPr>
              <p:cNvSpPr txBox="1">
                <a:spLocks/>
              </p:cNvSpPr>
              <p:nvPr/>
            </p:nvSpPr>
            <p:spPr>
              <a:xfrm>
                <a:off x="5677246" y="3461126"/>
                <a:ext cx="884485" cy="28425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gn="r">
                  <a:lnSpc>
                    <a:spcPct val="80000"/>
                  </a:lnSpc>
                </a:pPr>
                <a:r>
                  <a:rPr lang="en-US" sz="2000" b="0" dirty="0">
                    <a:solidFill>
                      <a:srgbClr val="FFFFFF"/>
                    </a:solidFill>
                    <a:latin typeface="+mn-lt"/>
                    <a:ea typeface="Roboto Light" charset="0"/>
                    <a:cs typeface="Roboto Light" charset="0"/>
                  </a:rPr>
                  <a:t>63</a:t>
                </a:r>
                <a:r>
                  <a:rPr lang="en-US" sz="1200" b="0" dirty="0">
                    <a:solidFill>
                      <a:srgbClr val="FFFFFF"/>
                    </a:solidFill>
                    <a:latin typeface="+mn-lt"/>
                    <a:ea typeface="Roboto Light" charset="0"/>
                    <a:cs typeface="Roboto Light" charset="0"/>
                  </a:rPr>
                  <a:t>%</a:t>
                </a:r>
              </a:p>
            </p:txBody>
          </p:sp>
        </p:grpSp>
        <p:sp>
          <p:nvSpPr>
            <p:cNvPr id="42" name="Title 3">
              <a:extLst>
                <a:ext uri="{FF2B5EF4-FFF2-40B4-BE49-F238E27FC236}">
                  <a16:creationId xmlns:a16="http://schemas.microsoft.com/office/drawing/2014/main" id="{C244F465-9F96-4896-8706-245DA74BF3BD}"/>
                </a:ext>
              </a:extLst>
            </p:cNvPr>
            <p:cNvSpPr txBox="1">
              <a:spLocks/>
            </p:cNvSpPr>
            <p:nvPr/>
          </p:nvSpPr>
          <p:spPr>
            <a:xfrm>
              <a:off x="5319031" y="1053807"/>
              <a:ext cx="1435990" cy="221111"/>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100" b="0" dirty="0">
                  <a:solidFill>
                    <a:srgbClr val="FFFFFF"/>
                  </a:solidFill>
                  <a:latin typeface="Roboto Light" charset="0"/>
                  <a:ea typeface="Roboto Light" charset="0"/>
                  <a:cs typeface="Roboto Light" charset="0"/>
                </a:rPr>
                <a:t>Good Feedback</a:t>
              </a:r>
              <a:endParaRPr lang="en-US" sz="500" b="0" dirty="0">
                <a:solidFill>
                  <a:srgbClr val="FFFFFF"/>
                </a:solidFill>
                <a:latin typeface="Roboto Light" charset="0"/>
                <a:ea typeface="Roboto Light" charset="0"/>
                <a:cs typeface="Roboto Light" charset="0"/>
              </a:endParaRPr>
            </a:p>
          </p:txBody>
        </p:sp>
      </p:grpSp>
      <p:grpSp>
        <p:nvGrpSpPr>
          <p:cNvPr id="3" name="Group 2">
            <a:extLst>
              <a:ext uri="{FF2B5EF4-FFF2-40B4-BE49-F238E27FC236}">
                <a16:creationId xmlns:a16="http://schemas.microsoft.com/office/drawing/2014/main" id="{8F3F4DAE-D995-4DC7-8C9B-A595B04F68BB}"/>
              </a:ext>
            </a:extLst>
          </p:cNvPr>
          <p:cNvGrpSpPr/>
          <p:nvPr/>
        </p:nvGrpSpPr>
        <p:grpSpPr>
          <a:xfrm>
            <a:off x="5181600" y="2498571"/>
            <a:ext cx="1828800" cy="1828800"/>
            <a:chOff x="5181600" y="2498571"/>
            <a:chExt cx="1828800" cy="1828800"/>
          </a:xfrm>
        </p:grpSpPr>
        <p:grpSp>
          <p:nvGrpSpPr>
            <p:cNvPr id="5" name="Group 4">
              <a:extLst>
                <a:ext uri="{FF2B5EF4-FFF2-40B4-BE49-F238E27FC236}">
                  <a16:creationId xmlns:a16="http://schemas.microsoft.com/office/drawing/2014/main" id="{3FEE6C33-FD48-40D7-9773-59638829059A}"/>
                </a:ext>
              </a:extLst>
            </p:cNvPr>
            <p:cNvGrpSpPr/>
            <p:nvPr/>
          </p:nvGrpSpPr>
          <p:grpSpPr>
            <a:xfrm>
              <a:off x="5181600" y="2498571"/>
              <a:ext cx="1828800" cy="1828800"/>
              <a:chOff x="4878585" y="2344685"/>
              <a:chExt cx="1828800" cy="1828800"/>
            </a:xfrm>
          </p:grpSpPr>
          <p:sp>
            <p:nvSpPr>
              <p:cNvPr id="6" name="Rounded Rectangle 26">
                <a:extLst>
                  <a:ext uri="{FF2B5EF4-FFF2-40B4-BE49-F238E27FC236}">
                    <a16:creationId xmlns:a16="http://schemas.microsoft.com/office/drawing/2014/main" id="{E01B97E5-46E5-4597-BB52-87F616BCB3CF}"/>
                  </a:ext>
                </a:extLst>
              </p:cNvPr>
              <p:cNvSpPr/>
              <p:nvPr/>
            </p:nvSpPr>
            <p:spPr>
              <a:xfrm>
                <a:off x="4878585" y="2344685"/>
                <a:ext cx="1828800" cy="1828800"/>
              </a:xfrm>
              <a:prstGeom prst="roundRect">
                <a:avLst>
                  <a:gd name="adj" fmla="val 0"/>
                </a:avLst>
              </a:prstGeom>
              <a:solidFill>
                <a:schemeClr val="accent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28">
                <a:extLst>
                  <a:ext uri="{FF2B5EF4-FFF2-40B4-BE49-F238E27FC236}">
                    <a16:creationId xmlns:a16="http://schemas.microsoft.com/office/drawing/2014/main" id="{C9221852-A2FB-4289-A3EB-CD19C9DAE488}"/>
                  </a:ext>
                </a:extLst>
              </p:cNvPr>
              <p:cNvSpPr/>
              <p:nvPr/>
            </p:nvSpPr>
            <p:spPr>
              <a:xfrm>
                <a:off x="5113325" y="3774643"/>
                <a:ext cx="1338681" cy="80468"/>
              </a:xfrm>
              <a:prstGeom prst="roundRect">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29">
                <a:extLst>
                  <a:ext uri="{FF2B5EF4-FFF2-40B4-BE49-F238E27FC236}">
                    <a16:creationId xmlns:a16="http://schemas.microsoft.com/office/drawing/2014/main" id="{5044B442-DB69-4C0D-8E9B-CCA48C09B391}"/>
                  </a:ext>
                </a:extLst>
              </p:cNvPr>
              <p:cNvSpPr/>
              <p:nvPr/>
            </p:nvSpPr>
            <p:spPr>
              <a:xfrm>
                <a:off x="5113325" y="3774643"/>
                <a:ext cx="1272845" cy="80468"/>
              </a:xfrm>
              <a:prstGeom prst="round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3">
                <a:extLst>
                  <a:ext uri="{FF2B5EF4-FFF2-40B4-BE49-F238E27FC236}">
                    <a16:creationId xmlns:a16="http://schemas.microsoft.com/office/drawing/2014/main" id="{CD2F018E-7946-4A89-BB1D-9D47C545EB40}"/>
                  </a:ext>
                </a:extLst>
              </p:cNvPr>
              <p:cNvSpPr txBox="1">
                <a:spLocks/>
              </p:cNvSpPr>
              <p:nvPr/>
            </p:nvSpPr>
            <p:spPr>
              <a:xfrm>
                <a:off x="5677246" y="3461126"/>
                <a:ext cx="884485" cy="28425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gn="r">
                  <a:lnSpc>
                    <a:spcPct val="80000"/>
                  </a:lnSpc>
                </a:pPr>
                <a:r>
                  <a:rPr lang="en-US" sz="2000" b="0" dirty="0">
                    <a:solidFill>
                      <a:srgbClr val="FFFFFF"/>
                    </a:solidFill>
                    <a:latin typeface="+mn-lt"/>
                    <a:ea typeface="Roboto Light" charset="0"/>
                    <a:cs typeface="Roboto Light" charset="0"/>
                  </a:rPr>
                  <a:t>90</a:t>
                </a:r>
                <a:r>
                  <a:rPr lang="en-US" sz="1200" b="0" dirty="0">
                    <a:solidFill>
                      <a:srgbClr val="FFFFFF"/>
                    </a:solidFill>
                    <a:latin typeface="+mn-lt"/>
                    <a:ea typeface="Roboto Light" charset="0"/>
                    <a:cs typeface="Roboto Light" charset="0"/>
                  </a:rPr>
                  <a:t>%</a:t>
                </a:r>
              </a:p>
            </p:txBody>
          </p:sp>
        </p:grpSp>
        <p:sp>
          <p:nvSpPr>
            <p:cNvPr id="43" name="Title 3">
              <a:extLst>
                <a:ext uri="{FF2B5EF4-FFF2-40B4-BE49-F238E27FC236}">
                  <a16:creationId xmlns:a16="http://schemas.microsoft.com/office/drawing/2014/main" id="{DD0DA5C5-CA0E-4FD4-A681-989E6F983EE8}"/>
                </a:ext>
              </a:extLst>
            </p:cNvPr>
            <p:cNvSpPr txBox="1">
              <a:spLocks/>
            </p:cNvSpPr>
            <p:nvPr/>
          </p:nvSpPr>
          <p:spPr>
            <a:xfrm>
              <a:off x="5319031" y="2935887"/>
              <a:ext cx="1435990" cy="221111"/>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100" b="0" dirty="0">
                  <a:solidFill>
                    <a:srgbClr val="FFFFFF"/>
                  </a:solidFill>
                  <a:latin typeface="Roboto Light" charset="0"/>
                  <a:ea typeface="Roboto Light" charset="0"/>
                  <a:cs typeface="Roboto Light" charset="0"/>
                </a:rPr>
                <a:t>Good Feedback</a:t>
              </a:r>
              <a:endParaRPr lang="en-US" sz="500" b="0" dirty="0">
                <a:solidFill>
                  <a:srgbClr val="FFFFFF"/>
                </a:solidFill>
                <a:latin typeface="Roboto Light" charset="0"/>
                <a:ea typeface="Roboto Light" charset="0"/>
                <a:cs typeface="Roboto Light" charset="0"/>
              </a:endParaRPr>
            </a:p>
          </p:txBody>
        </p:sp>
      </p:grpSp>
      <p:grpSp>
        <p:nvGrpSpPr>
          <p:cNvPr id="4" name="Group 3">
            <a:extLst>
              <a:ext uri="{FF2B5EF4-FFF2-40B4-BE49-F238E27FC236}">
                <a16:creationId xmlns:a16="http://schemas.microsoft.com/office/drawing/2014/main" id="{A8F55837-2C86-493A-9A5D-5FA4D9A1DA8D}"/>
              </a:ext>
            </a:extLst>
          </p:cNvPr>
          <p:cNvGrpSpPr/>
          <p:nvPr/>
        </p:nvGrpSpPr>
        <p:grpSpPr>
          <a:xfrm>
            <a:off x="5181600" y="4446279"/>
            <a:ext cx="1828800" cy="1828800"/>
            <a:chOff x="5181600" y="4446279"/>
            <a:chExt cx="1828800" cy="1828800"/>
          </a:xfrm>
        </p:grpSpPr>
        <p:grpSp>
          <p:nvGrpSpPr>
            <p:cNvPr id="12" name="Group 11">
              <a:extLst>
                <a:ext uri="{FF2B5EF4-FFF2-40B4-BE49-F238E27FC236}">
                  <a16:creationId xmlns:a16="http://schemas.microsoft.com/office/drawing/2014/main" id="{653073C4-10E8-4B38-97AB-953260A7EA6A}"/>
                </a:ext>
              </a:extLst>
            </p:cNvPr>
            <p:cNvGrpSpPr/>
            <p:nvPr/>
          </p:nvGrpSpPr>
          <p:grpSpPr>
            <a:xfrm>
              <a:off x="5181600" y="4446279"/>
              <a:ext cx="1828800" cy="1828800"/>
              <a:chOff x="4878585" y="2344685"/>
              <a:chExt cx="1828800" cy="1828800"/>
            </a:xfrm>
          </p:grpSpPr>
          <p:sp>
            <p:nvSpPr>
              <p:cNvPr id="13" name="Rounded Rectangle 33">
                <a:extLst>
                  <a:ext uri="{FF2B5EF4-FFF2-40B4-BE49-F238E27FC236}">
                    <a16:creationId xmlns:a16="http://schemas.microsoft.com/office/drawing/2014/main" id="{CB73B9C1-884F-4768-BECF-E2C2FFD26665}"/>
                  </a:ext>
                </a:extLst>
              </p:cNvPr>
              <p:cNvSpPr/>
              <p:nvPr/>
            </p:nvSpPr>
            <p:spPr>
              <a:xfrm>
                <a:off x="4878585" y="2344685"/>
                <a:ext cx="1828800" cy="1828800"/>
              </a:xfrm>
              <a:prstGeom prst="roundRect">
                <a:avLst>
                  <a:gd name="adj" fmla="val 0"/>
                </a:avLst>
              </a:prstGeom>
              <a:solidFill>
                <a:schemeClr val="accent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35">
                <a:extLst>
                  <a:ext uri="{FF2B5EF4-FFF2-40B4-BE49-F238E27FC236}">
                    <a16:creationId xmlns:a16="http://schemas.microsoft.com/office/drawing/2014/main" id="{811B0EAB-89A9-422A-AD07-34F487FC158E}"/>
                  </a:ext>
                </a:extLst>
              </p:cNvPr>
              <p:cNvSpPr/>
              <p:nvPr/>
            </p:nvSpPr>
            <p:spPr>
              <a:xfrm>
                <a:off x="5113325" y="3774643"/>
                <a:ext cx="1338681" cy="80468"/>
              </a:xfrm>
              <a:prstGeom prst="roundRect">
                <a:avLst>
                  <a:gd name="adj" fmla="val 0"/>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36">
                <a:extLst>
                  <a:ext uri="{FF2B5EF4-FFF2-40B4-BE49-F238E27FC236}">
                    <a16:creationId xmlns:a16="http://schemas.microsoft.com/office/drawing/2014/main" id="{FFCB09DD-C4DD-4015-9861-E380F6CFF900}"/>
                  </a:ext>
                </a:extLst>
              </p:cNvPr>
              <p:cNvSpPr/>
              <p:nvPr/>
            </p:nvSpPr>
            <p:spPr>
              <a:xfrm>
                <a:off x="5113325" y="3774643"/>
                <a:ext cx="1192377" cy="80468"/>
              </a:xfrm>
              <a:prstGeom prst="round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3">
                <a:extLst>
                  <a:ext uri="{FF2B5EF4-FFF2-40B4-BE49-F238E27FC236}">
                    <a16:creationId xmlns:a16="http://schemas.microsoft.com/office/drawing/2014/main" id="{0AFBF401-3D96-4B09-9D4F-6CC716B59A65}"/>
                  </a:ext>
                </a:extLst>
              </p:cNvPr>
              <p:cNvSpPr txBox="1">
                <a:spLocks/>
              </p:cNvSpPr>
              <p:nvPr/>
            </p:nvSpPr>
            <p:spPr>
              <a:xfrm>
                <a:off x="5677246" y="3461126"/>
                <a:ext cx="884485" cy="28425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gn="r">
                  <a:lnSpc>
                    <a:spcPct val="80000"/>
                  </a:lnSpc>
                </a:pPr>
                <a:r>
                  <a:rPr lang="en-US" sz="2000" b="0" dirty="0">
                    <a:solidFill>
                      <a:srgbClr val="FFFFFF"/>
                    </a:solidFill>
                    <a:latin typeface="+mn-lt"/>
                    <a:ea typeface="Roboto Light" charset="0"/>
                    <a:cs typeface="Roboto Light" charset="0"/>
                  </a:rPr>
                  <a:t>85</a:t>
                </a:r>
                <a:r>
                  <a:rPr lang="en-US" sz="1200" b="0" dirty="0">
                    <a:solidFill>
                      <a:srgbClr val="FFFFFF"/>
                    </a:solidFill>
                    <a:latin typeface="+mn-lt"/>
                    <a:ea typeface="Roboto Light" charset="0"/>
                    <a:cs typeface="Roboto Light" charset="0"/>
                  </a:rPr>
                  <a:t>%</a:t>
                </a:r>
              </a:p>
            </p:txBody>
          </p:sp>
        </p:grpSp>
        <p:sp>
          <p:nvSpPr>
            <p:cNvPr id="44" name="Title 3">
              <a:extLst>
                <a:ext uri="{FF2B5EF4-FFF2-40B4-BE49-F238E27FC236}">
                  <a16:creationId xmlns:a16="http://schemas.microsoft.com/office/drawing/2014/main" id="{792F5686-BCAE-4C4E-9A41-7C733DB00F3B}"/>
                </a:ext>
              </a:extLst>
            </p:cNvPr>
            <p:cNvSpPr txBox="1">
              <a:spLocks/>
            </p:cNvSpPr>
            <p:nvPr/>
          </p:nvSpPr>
          <p:spPr>
            <a:xfrm>
              <a:off x="5319031" y="4895802"/>
              <a:ext cx="1435990" cy="221111"/>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1100" b="0" dirty="0">
                  <a:solidFill>
                    <a:srgbClr val="FFFFFF"/>
                  </a:solidFill>
                  <a:latin typeface="Roboto Light" charset="0"/>
                  <a:ea typeface="Roboto Light" charset="0"/>
                  <a:cs typeface="Roboto Light" charset="0"/>
                </a:rPr>
                <a:t>Good Feedback</a:t>
              </a:r>
              <a:endParaRPr lang="en-US" sz="500" b="0" dirty="0">
                <a:solidFill>
                  <a:srgbClr val="FFFFFF"/>
                </a:solidFill>
                <a:latin typeface="Roboto Light" charset="0"/>
                <a:ea typeface="Roboto Light" charset="0"/>
                <a:cs typeface="Roboto Light" charset="0"/>
              </a:endParaRPr>
            </a:p>
          </p:txBody>
        </p:sp>
      </p:grpSp>
    </p:spTree>
    <p:extLst>
      <p:ext uri="{BB962C8B-B14F-4D97-AF65-F5344CB8AC3E}">
        <p14:creationId xmlns:p14="http://schemas.microsoft.com/office/powerpoint/2010/main" val="169110762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ppt_x"/>
                                          </p:val>
                                        </p:tav>
                                        <p:tav tm="100000">
                                          <p:val>
                                            <p:strVal val="#ppt_x"/>
                                          </p:val>
                                        </p:tav>
                                      </p:tavLst>
                                    </p:anim>
                                    <p:anim calcmode="lin" valueType="num">
                                      <p:cBhvr additive="base">
                                        <p:cTn id="8" dur="10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4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8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ppt_x"/>
                                          </p:val>
                                        </p:tav>
                                        <p:tav tm="100000">
                                          <p:val>
                                            <p:strVal val="#ppt_x"/>
                                          </p:val>
                                        </p:tav>
                                      </p:tavLst>
                                    </p:anim>
                                    <p:anim calcmode="lin" valueType="num">
                                      <p:cBhvr additive="base">
                                        <p:cTn id="16" dur="10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12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ppt_x"/>
                                          </p:val>
                                        </p:tav>
                                        <p:tav tm="100000">
                                          <p:val>
                                            <p:strVal val="#ppt_x"/>
                                          </p:val>
                                        </p:tav>
                                      </p:tavLst>
                                    </p:anim>
                                    <p:anim calcmode="lin" valueType="num">
                                      <p:cBhvr additive="base">
                                        <p:cTn id="20" dur="1000" fill="hold"/>
                                        <p:tgtEl>
                                          <p:spTgt spid="38"/>
                                        </p:tgtEl>
                                        <p:attrNameLst>
                                          <p:attrName>ppt_y</p:attrName>
                                        </p:attrNameLst>
                                      </p:cBhvr>
                                      <p:tavLst>
                                        <p:tav tm="0">
                                          <p:val>
                                            <p:strVal val="1+#ppt_h/2"/>
                                          </p:val>
                                        </p:tav>
                                        <p:tav tm="100000">
                                          <p:val>
                                            <p:strVal val="#ppt_y"/>
                                          </p:val>
                                        </p:tav>
                                      </p:tavLst>
                                    </p:anim>
                                  </p:childTnLst>
                                </p:cTn>
                              </p:par>
                              <p:par>
                                <p:cTn id="21" presetID="22" presetClass="entr" presetSubtype="1" fill="hold" nodeType="withEffect">
                                  <p:stCondLst>
                                    <p:cond delay="50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par>
                                <p:cTn id="24" presetID="6" presetClass="emph" presetSubtype="0" accel="50000" decel="50000" autoRev="1" fill="hold" nodeType="withEffect">
                                  <p:stCondLst>
                                    <p:cond delay="500"/>
                                  </p:stCondLst>
                                  <p:childTnLst>
                                    <p:animScale>
                                      <p:cBhvr>
                                        <p:cTn id="25" dur="500" fill="hold"/>
                                        <p:tgtEl>
                                          <p:spTgt spid="2"/>
                                        </p:tgtEl>
                                      </p:cBhvr>
                                      <p:by x="110000" y="110000"/>
                                    </p:animScale>
                                  </p:childTnLst>
                                </p:cTn>
                              </p:par>
                              <p:par>
                                <p:cTn id="26" presetID="22" presetClass="entr" presetSubtype="1" fill="hold" nodeType="withEffect">
                                  <p:stCondLst>
                                    <p:cond delay="90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par>
                                <p:cTn id="29" presetID="6" presetClass="emph" presetSubtype="0" accel="50000" decel="50000" autoRev="1" fill="hold" nodeType="withEffect">
                                  <p:stCondLst>
                                    <p:cond delay="900"/>
                                  </p:stCondLst>
                                  <p:childTnLst>
                                    <p:animScale>
                                      <p:cBhvr>
                                        <p:cTn id="30" dur="500" fill="hold"/>
                                        <p:tgtEl>
                                          <p:spTgt spid="3"/>
                                        </p:tgtEl>
                                      </p:cBhvr>
                                      <p:by x="110000" y="110000"/>
                                    </p:animScale>
                                  </p:childTnLst>
                                </p:cTn>
                              </p:par>
                              <p:par>
                                <p:cTn id="31" presetID="22" presetClass="entr" presetSubtype="1" fill="hold" nodeType="withEffect">
                                  <p:stCondLst>
                                    <p:cond delay="1300"/>
                                  </p:stCondLst>
                                  <p:childTnLst>
                                    <p:set>
                                      <p:cBhvr>
                                        <p:cTn id="32" dur="1" fill="hold">
                                          <p:stCondLst>
                                            <p:cond delay="0"/>
                                          </p:stCondLst>
                                        </p:cTn>
                                        <p:tgtEl>
                                          <p:spTgt spid="4"/>
                                        </p:tgtEl>
                                        <p:attrNameLst>
                                          <p:attrName>style.visibility</p:attrName>
                                        </p:attrNameLst>
                                      </p:cBhvr>
                                      <p:to>
                                        <p:strVal val="visible"/>
                                      </p:to>
                                    </p:set>
                                    <p:animEffect transition="in" filter="wipe(up)">
                                      <p:cBhvr>
                                        <p:cTn id="33" dur="500"/>
                                        <p:tgtEl>
                                          <p:spTgt spid="4"/>
                                        </p:tgtEl>
                                      </p:cBhvr>
                                    </p:animEffect>
                                  </p:childTnLst>
                                </p:cTn>
                              </p:par>
                              <p:par>
                                <p:cTn id="34" presetID="6" presetClass="emph" presetSubtype="0" accel="50000" decel="50000" autoRev="1" fill="hold" nodeType="withEffect">
                                  <p:stCondLst>
                                    <p:cond delay="1300"/>
                                  </p:stCondLst>
                                  <p:childTnLst>
                                    <p:animScale>
                                      <p:cBhvr>
                                        <p:cTn id="35" dur="50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3EA50-8992-47A5-8E19-7BA4BCCFC34E}"/>
              </a:ext>
            </a:extLst>
          </p:cNvPr>
          <p:cNvSpPr>
            <a:spLocks noGrp="1"/>
          </p:cNvSpPr>
          <p:nvPr>
            <p:ph type="title"/>
          </p:nvPr>
        </p:nvSpPr>
        <p:spPr/>
        <p:txBody>
          <a:bodyPr/>
          <a:lstStyle/>
          <a:p>
            <a:r>
              <a:rPr lang="en-US" dirty="0"/>
              <a:t>Agenda</a:t>
            </a:r>
          </a:p>
        </p:txBody>
      </p:sp>
      <p:sp>
        <p:nvSpPr>
          <p:cNvPr id="12" name="Freeform 27">
            <a:extLst>
              <a:ext uri="{FF2B5EF4-FFF2-40B4-BE49-F238E27FC236}">
                <a16:creationId xmlns:a16="http://schemas.microsoft.com/office/drawing/2014/main" id="{43E5FCD6-CAE8-4A6A-AD2C-F013B2E409B6}"/>
              </a:ext>
            </a:extLst>
          </p:cNvPr>
          <p:cNvSpPr>
            <a:spLocks noEditPoints="1"/>
          </p:cNvSpPr>
          <p:nvPr/>
        </p:nvSpPr>
        <p:spPr bwMode="auto">
          <a:xfrm>
            <a:off x="5876458" y="5505451"/>
            <a:ext cx="439084" cy="442912"/>
          </a:xfrm>
          <a:custGeom>
            <a:avLst/>
            <a:gdLst>
              <a:gd name="T0" fmla="*/ 160 w 160"/>
              <a:gd name="T1" fmla="*/ 80 h 160"/>
              <a:gd name="T2" fmla="*/ 80 w 160"/>
              <a:gd name="T3" fmla="*/ 0 h 160"/>
              <a:gd name="T4" fmla="*/ 0 w 160"/>
              <a:gd name="T5" fmla="*/ 80 h 160"/>
              <a:gd name="T6" fmla="*/ 80 w 160"/>
              <a:gd name="T7" fmla="*/ 160 h 160"/>
              <a:gd name="T8" fmla="*/ 160 w 160"/>
              <a:gd name="T9" fmla="*/ 80 h 160"/>
              <a:gd name="T10" fmla="*/ 8 w 160"/>
              <a:gd name="T11" fmla="*/ 80 h 160"/>
              <a:gd name="T12" fmla="*/ 80 w 160"/>
              <a:gd name="T13" fmla="*/ 8 h 160"/>
              <a:gd name="T14" fmla="*/ 152 w 160"/>
              <a:gd name="T15" fmla="*/ 80 h 160"/>
              <a:gd name="T16" fmla="*/ 80 w 160"/>
              <a:gd name="T17" fmla="*/ 152 h 160"/>
              <a:gd name="T18" fmla="*/ 8 w 160"/>
              <a:gd name="T19" fmla="*/ 80 h 160"/>
              <a:gd name="T20" fmla="*/ 83 w 160"/>
              <a:gd name="T21" fmla="*/ 118 h 160"/>
              <a:gd name="T22" fmla="*/ 105 w 160"/>
              <a:gd name="T23" fmla="*/ 95 h 160"/>
              <a:gd name="T24" fmla="*/ 105 w 160"/>
              <a:gd name="T25" fmla="*/ 89 h 160"/>
              <a:gd name="T26" fmla="*/ 100 w 160"/>
              <a:gd name="T27" fmla="*/ 89 h 160"/>
              <a:gd name="T28" fmla="*/ 84 w 160"/>
              <a:gd name="T29" fmla="*/ 105 h 160"/>
              <a:gd name="T30" fmla="*/ 84 w 160"/>
              <a:gd name="T31" fmla="*/ 45 h 160"/>
              <a:gd name="T32" fmla="*/ 80 w 160"/>
              <a:gd name="T33" fmla="*/ 41 h 160"/>
              <a:gd name="T34" fmla="*/ 76 w 160"/>
              <a:gd name="T35" fmla="*/ 45 h 160"/>
              <a:gd name="T36" fmla="*/ 76 w 160"/>
              <a:gd name="T37" fmla="*/ 105 h 160"/>
              <a:gd name="T38" fmla="*/ 60 w 160"/>
              <a:gd name="T39" fmla="*/ 89 h 160"/>
              <a:gd name="T40" fmla="*/ 55 w 160"/>
              <a:gd name="T41" fmla="*/ 89 h 160"/>
              <a:gd name="T42" fmla="*/ 55 w 160"/>
              <a:gd name="T43" fmla="*/ 95 h 160"/>
              <a:gd name="T44" fmla="*/ 77 w 160"/>
              <a:gd name="T45" fmla="*/ 118 h 160"/>
              <a:gd name="T46" fmla="*/ 80 w 160"/>
              <a:gd name="T47" fmla="*/ 119 h 160"/>
              <a:gd name="T48" fmla="*/ 83 w 160"/>
              <a:gd name="T49"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80"/>
                </a:moveTo>
                <a:cubicBezTo>
                  <a:pt x="160" y="36"/>
                  <a:pt x="124" y="0"/>
                  <a:pt x="80" y="0"/>
                </a:cubicBezTo>
                <a:cubicBezTo>
                  <a:pt x="36" y="0"/>
                  <a:pt x="0" y="36"/>
                  <a:pt x="0" y="80"/>
                </a:cubicBezTo>
                <a:cubicBezTo>
                  <a:pt x="0" y="124"/>
                  <a:pt x="36" y="160"/>
                  <a:pt x="80" y="160"/>
                </a:cubicBezTo>
                <a:cubicBezTo>
                  <a:pt x="124" y="160"/>
                  <a:pt x="160" y="124"/>
                  <a:pt x="160" y="80"/>
                </a:cubicBezTo>
                <a:close/>
                <a:moveTo>
                  <a:pt x="8" y="80"/>
                </a:moveTo>
                <a:cubicBezTo>
                  <a:pt x="8" y="40"/>
                  <a:pt x="40" y="8"/>
                  <a:pt x="80" y="8"/>
                </a:cubicBezTo>
                <a:cubicBezTo>
                  <a:pt x="120" y="8"/>
                  <a:pt x="152" y="40"/>
                  <a:pt x="152" y="80"/>
                </a:cubicBezTo>
                <a:cubicBezTo>
                  <a:pt x="152" y="120"/>
                  <a:pt x="120" y="152"/>
                  <a:pt x="80" y="152"/>
                </a:cubicBezTo>
                <a:cubicBezTo>
                  <a:pt x="40" y="152"/>
                  <a:pt x="8" y="120"/>
                  <a:pt x="8" y="80"/>
                </a:cubicBezTo>
                <a:close/>
                <a:moveTo>
                  <a:pt x="83" y="118"/>
                </a:moveTo>
                <a:cubicBezTo>
                  <a:pt x="105" y="95"/>
                  <a:pt x="105" y="95"/>
                  <a:pt x="105" y="95"/>
                </a:cubicBezTo>
                <a:cubicBezTo>
                  <a:pt x="107" y="94"/>
                  <a:pt x="107" y="91"/>
                  <a:pt x="105" y="89"/>
                </a:cubicBezTo>
                <a:cubicBezTo>
                  <a:pt x="104" y="88"/>
                  <a:pt x="101" y="88"/>
                  <a:pt x="100" y="89"/>
                </a:cubicBezTo>
                <a:cubicBezTo>
                  <a:pt x="84" y="105"/>
                  <a:pt x="84" y="105"/>
                  <a:pt x="84" y="105"/>
                </a:cubicBezTo>
                <a:cubicBezTo>
                  <a:pt x="84" y="45"/>
                  <a:pt x="84" y="45"/>
                  <a:pt x="84" y="45"/>
                </a:cubicBezTo>
                <a:cubicBezTo>
                  <a:pt x="84" y="43"/>
                  <a:pt x="82" y="41"/>
                  <a:pt x="80" y="41"/>
                </a:cubicBezTo>
                <a:cubicBezTo>
                  <a:pt x="78" y="41"/>
                  <a:pt x="76" y="43"/>
                  <a:pt x="76" y="45"/>
                </a:cubicBezTo>
                <a:cubicBezTo>
                  <a:pt x="76" y="105"/>
                  <a:pt x="76" y="105"/>
                  <a:pt x="76" y="105"/>
                </a:cubicBezTo>
                <a:cubicBezTo>
                  <a:pt x="60" y="89"/>
                  <a:pt x="60" y="89"/>
                  <a:pt x="60" y="89"/>
                </a:cubicBezTo>
                <a:cubicBezTo>
                  <a:pt x="59" y="88"/>
                  <a:pt x="56" y="88"/>
                  <a:pt x="55" y="89"/>
                </a:cubicBezTo>
                <a:cubicBezTo>
                  <a:pt x="53" y="91"/>
                  <a:pt x="53" y="94"/>
                  <a:pt x="55" y="95"/>
                </a:cubicBezTo>
                <a:cubicBezTo>
                  <a:pt x="77" y="118"/>
                  <a:pt x="77" y="118"/>
                  <a:pt x="77" y="118"/>
                </a:cubicBezTo>
                <a:cubicBezTo>
                  <a:pt x="78" y="118"/>
                  <a:pt x="79" y="119"/>
                  <a:pt x="80" y="119"/>
                </a:cubicBezTo>
                <a:cubicBezTo>
                  <a:pt x="81" y="119"/>
                  <a:pt x="82" y="118"/>
                  <a:pt x="83" y="118"/>
                </a:cubicBezTo>
                <a:close/>
              </a:path>
            </a:pathLst>
          </a:custGeom>
          <a:solidFill>
            <a:schemeClr val="accent1"/>
          </a:solidFill>
          <a:ln>
            <a:noFill/>
          </a:ln>
          <a:effectLst>
            <a:outerShdw blurRad="254000" dist="1524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BAEFDF7A-FB78-4EEA-AB22-B62DD6A0A588}"/>
              </a:ext>
            </a:extLst>
          </p:cNvPr>
          <p:cNvGrpSpPr/>
          <p:nvPr/>
        </p:nvGrpSpPr>
        <p:grpSpPr>
          <a:xfrm>
            <a:off x="2028825" y="3429000"/>
            <a:ext cx="4067176" cy="327417"/>
            <a:chOff x="2028825" y="3429000"/>
            <a:chExt cx="4067176" cy="327417"/>
          </a:xfrm>
        </p:grpSpPr>
        <p:sp>
          <p:nvSpPr>
            <p:cNvPr id="4" name="TextBox 3">
              <a:extLst>
                <a:ext uri="{FF2B5EF4-FFF2-40B4-BE49-F238E27FC236}">
                  <a16:creationId xmlns:a16="http://schemas.microsoft.com/office/drawing/2014/main" id="{C20D001E-94EB-4DFB-AF6E-5F964FD8301F}"/>
                </a:ext>
              </a:extLst>
            </p:cNvPr>
            <p:cNvSpPr txBox="1"/>
            <p:nvPr/>
          </p:nvSpPr>
          <p:spPr>
            <a:xfrm>
              <a:off x="2028825" y="3429000"/>
              <a:ext cx="1006475" cy="255830"/>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13:00 – 13:15</a:t>
              </a:r>
            </a:p>
          </p:txBody>
        </p:sp>
        <p:sp>
          <p:nvSpPr>
            <p:cNvPr id="5" name="TextBox 4">
              <a:extLst>
                <a:ext uri="{FF2B5EF4-FFF2-40B4-BE49-F238E27FC236}">
                  <a16:creationId xmlns:a16="http://schemas.microsoft.com/office/drawing/2014/main" id="{B3067A09-0C95-481D-AEC0-0A4295CC3EEB}"/>
                </a:ext>
              </a:extLst>
            </p:cNvPr>
            <p:cNvSpPr txBox="1"/>
            <p:nvPr/>
          </p:nvSpPr>
          <p:spPr>
            <a:xfrm>
              <a:off x="3561807" y="3429000"/>
              <a:ext cx="2534194" cy="255830"/>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Opening ceremony </a:t>
              </a:r>
            </a:p>
          </p:txBody>
        </p:sp>
        <p:cxnSp>
          <p:nvCxnSpPr>
            <p:cNvPr id="6" name="Straight Connector 5"/>
            <p:cNvCxnSpPr/>
            <p:nvPr/>
          </p:nvCxnSpPr>
          <p:spPr>
            <a:xfrm>
              <a:off x="2028825" y="3756417"/>
              <a:ext cx="3331301" cy="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6ADAC59-B9C8-4627-A4BC-C72631B45866}"/>
              </a:ext>
            </a:extLst>
          </p:cNvPr>
          <p:cNvGrpSpPr/>
          <p:nvPr/>
        </p:nvGrpSpPr>
        <p:grpSpPr>
          <a:xfrm>
            <a:off x="2027238" y="3820701"/>
            <a:ext cx="4068762" cy="529907"/>
            <a:chOff x="2027238" y="3820701"/>
            <a:chExt cx="4068762" cy="529907"/>
          </a:xfrm>
        </p:grpSpPr>
        <p:cxnSp>
          <p:nvCxnSpPr>
            <p:cNvPr id="10" name="Straight Connector 9"/>
            <p:cNvCxnSpPr/>
            <p:nvPr/>
          </p:nvCxnSpPr>
          <p:spPr>
            <a:xfrm>
              <a:off x="2027238" y="4350608"/>
              <a:ext cx="3331301" cy="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E8CCCE-212B-470C-9696-8876C0D627C9}"/>
                </a:ext>
              </a:extLst>
            </p:cNvPr>
            <p:cNvSpPr txBox="1"/>
            <p:nvPr/>
          </p:nvSpPr>
          <p:spPr>
            <a:xfrm>
              <a:off x="2028825" y="3821457"/>
              <a:ext cx="1006475" cy="455885"/>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13:15 – 14:00</a:t>
              </a:r>
              <a:br>
                <a:rPr lang="en-US" sz="1000" b="1" dirty="0">
                  <a:solidFill>
                    <a:schemeClr val="tx1">
                      <a:alpha val="70000"/>
                    </a:schemeClr>
                  </a:solidFill>
                </a:rPr>
              </a:br>
              <a:r>
                <a:rPr lang="en-US" sz="1000" b="1" dirty="0">
                  <a:solidFill>
                    <a:schemeClr val="tx1">
                      <a:alpha val="70000"/>
                    </a:schemeClr>
                  </a:solidFill>
                </a:rPr>
                <a:t>14:00 – 15:00</a:t>
              </a:r>
            </a:p>
          </p:txBody>
        </p:sp>
        <p:sp>
          <p:nvSpPr>
            <p:cNvPr id="15" name="TextBox 14">
              <a:extLst>
                <a:ext uri="{FF2B5EF4-FFF2-40B4-BE49-F238E27FC236}">
                  <a16:creationId xmlns:a16="http://schemas.microsoft.com/office/drawing/2014/main" id="{977A1B60-8542-4805-9BE5-7E675C1A9C3A}"/>
                </a:ext>
              </a:extLst>
            </p:cNvPr>
            <p:cNvSpPr txBox="1"/>
            <p:nvPr/>
          </p:nvSpPr>
          <p:spPr>
            <a:xfrm>
              <a:off x="3561806" y="3820701"/>
              <a:ext cx="2534194" cy="455885"/>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Speakers introduction</a:t>
              </a:r>
              <a:br>
                <a:rPr lang="en-US" sz="1000" dirty="0">
                  <a:solidFill>
                    <a:schemeClr val="tx1">
                      <a:alpha val="70000"/>
                    </a:schemeClr>
                  </a:solidFill>
                </a:rPr>
              </a:br>
              <a:r>
                <a:rPr lang="en-US" sz="1000" dirty="0">
                  <a:solidFill>
                    <a:schemeClr val="tx1">
                      <a:alpha val="70000"/>
                    </a:schemeClr>
                  </a:solidFill>
                </a:rPr>
                <a:t>Opening</a:t>
              </a:r>
            </a:p>
          </p:txBody>
        </p:sp>
      </p:grpSp>
      <p:grpSp>
        <p:nvGrpSpPr>
          <p:cNvPr id="8" name="Group 7">
            <a:extLst>
              <a:ext uri="{FF2B5EF4-FFF2-40B4-BE49-F238E27FC236}">
                <a16:creationId xmlns:a16="http://schemas.microsoft.com/office/drawing/2014/main" id="{F180889E-C5DF-4457-AEA4-206C1E5F2D10}"/>
              </a:ext>
            </a:extLst>
          </p:cNvPr>
          <p:cNvGrpSpPr/>
          <p:nvPr/>
        </p:nvGrpSpPr>
        <p:grpSpPr>
          <a:xfrm>
            <a:off x="2027238" y="4412456"/>
            <a:ext cx="4068762" cy="329914"/>
            <a:chOff x="2027238" y="4412456"/>
            <a:chExt cx="4068762" cy="329914"/>
          </a:xfrm>
        </p:grpSpPr>
        <p:cxnSp>
          <p:nvCxnSpPr>
            <p:cNvPr id="11" name="Straight Connector 10"/>
            <p:cNvCxnSpPr/>
            <p:nvPr/>
          </p:nvCxnSpPr>
          <p:spPr>
            <a:xfrm>
              <a:off x="2027238" y="4742370"/>
              <a:ext cx="3331301" cy="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6E69E57-46BD-4D54-BFE2-B6EE9223637A}"/>
                </a:ext>
              </a:extLst>
            </p:cNvPr>
            <p:cNvSpPr txBox="1"/>
            <p:nvPr/>
          </p:nvSpPr>
          <p:spPr>
            <a:xfrm>
              <a:off x="2028825" y="4413969"/>
              <a:ext cx="1006475" cy="255830"/>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15:45 – 16:00</a:t>
              </a:r>
            </a:p>
          </p:txBody>
        </p:sp>
        <p:sp>
          <p:nvSpPr>
            <p:cNvPr id="19" name="TextBox 18">
              <a:extLst>
                <a:ext uri="{FF2B5EF4-FFF2-40B4-BE49-F238E27FC236}">
                  <a16:creationId xmlns:a16="http://schemas.microsoft.com/office/drawing/2014/main" id="{3B529A96-57CE-47F5-8259-FAE1DABEBD82}"/>
                </a:ext>
              </a:extLst>
            </p:cNvPr>
            <p:cNvSpPr txBox="1"/>
            <p:nvPr/>
          </p:nvSpPr>
          <p:spPr>
            <a:xfrm>
              <a:off x="3561806" y="4412456"/>
              <a:ext cx="2534194" cy="255830"/>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Break</a:t>
              </a:r>
            </a:p>
          </p:txBody>
        </p:sp>
      </p:grpSp>
      <p:grpSp>
        <p:nvGrpSpPr>
          <p:cNvPr id="9" name="Group 8">
            <a:extLst>
              <a:ext uri="{FF2B5EF4-FFF2-40B4-BE49-F238E27FC236}">
                <a16:creationId xmlns:a16="http://schemas.microsoft.com/office/drawing/2014/main" id="{A09CC63C-6755-4001-8963-3EA415B64F45}"/>
              </a:ext>
            </a:extLst>
          </p:cNvPr>
          <p:cNvGrpSpPr/>
          <p:nvPr/>
        </p:nvGrpSpPr>
        <p:grpSpPr>
          <a:xfrm>
            <a:off x="2027238" y="4804156"/>
            <a:ext cx="4068762" cy="741507"/>
            <a:chOff x="2027238" y="4804156"/>
            <a:chExt cx="4068762" cy="741507"/>
          </a:xfrm>
        </p:grpSpPr>
        <p:cxnSp>
          <p:nvCxnSpPr>
            <p:cNvPr id="13" name="Straight Connector 12"/>
            <p:cNvCxnSpPr/>
            <p:nvPr/>
          </p:nvCxnSpPr>
          <p:spPr>
            <a:xfrm>
              <a:off x="2027238" y="5545663"/>
              <a:ext cx="3331301" cy="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AE8985C-EDA0-4349-A307-9ACD8D0EA339}"/>
                </a:ext>
              </a:extLst>
            </p:cNvPr>
            <p:cNvSpPr txBox="1"/>
            <p:nvPr/>
          </p:nvSpPr>
          <p:spPr>
            <a:xfrm>
              <a:off x="2028825" y="4806426"/>
              <a:ext cx="1006475" cy="655940"/>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16:00 – 16:30</a:t>
              </a:r>
              <a:br>
                <a:rPr lang="en-US" sz="1000" b="1" dirty="0">
                  <a:solidFill>
                    <a:schemeClr val="tx1">
                      <a:alpha val="70000"/>
                    </a:schemeClr>
                  </a:solidFill>
                </a:rPr>
              </a:br>
              <a:r>
                <a:rPr lang="en-US" sz="1000" b="1" dirty="0">
                  <a:solidFill>
                    <a:schemeClr val="tx1">
                      <a:alpha val="70000"/>
                    </a:schemeClr>
                  </a:solidFill>
                </a:rPr>
                <a:t>16:30 – 17:00</a:t>
              </a:r>
              <a:br>
                <a:rPr lang="en-US" sz="1000" b="1" dirty="0">
                  <a:solidFill>
                    <a:schemeClr val="tx1">
                      <a:alpha val="70000"/>
                    </a:schemeClr>
                  </a:solidFill>
                </a:rPr>
              </a:br>
              <a:r>
                <a:rPr lang="en-US" sz="1000" b="1" dirty="0">
                  <a:solidFill>
                    <a:schemeClr val="tx1">
                      <a:alpha val="70000"/>
                    </a:schemeClr>
                  </a:solidFill>
                </a:rPr>
                <a:t>17:00 – 17:30</a:t>
              </a:r>
            </a:p>
          </p:txBody>
        </p:sp>
        <p:sp>
          <p:nvSpPr>
            <p:cNvPr id="20" name="TextBox 19">
              <a:extLst>
                <a:ext uri="{FF2B5EF4-FFF2-40B4-BE49-F238E27FC236}">
                  <a16:creationId xmlns:a16="http://schemas.microsoft.com/office/drawing/2014/main" id="{51541C98-0A0B-494B-B602-8D32A1A40B9D}"/>
                </a:ext>
              </a:extLst>
            </p:cNvPr>
            <p:cNvSpPr txBox="1"/>
            <p:nvPr/>
          </p:nvSpPr>
          <p:spPr>
            <a:xfrm>
              <a:off x="3561806" y="4804156"/>
              <a:ext cx="2534194" cy="655940"/>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Speaker - </a:t>
              </a:r>
              <a:r>
                <a:rPr lang="en-US" sz="1000" dirty="0" err="1">
                  <a:solidFill>
                    <a:schemeClr val="tx1">
                      <a:alpha val="70000"/>
                    </a:schemeClr>
                  </a:solidFill>
                </a:rPr>
                <a:t>Egor</a:t>
              </a:r>
              <a:r>
                <a:rPr lang="en-US" sz="1000" dirty="0">
                  <a:solidFill>
                    <a:schemeClr val="tx1">
                      <a:alpha val="70000"/>
                    </a:schemeClr>
                  </a:solidFill>
                </a:rPr>
                <a:t> </a:t>
              </a:r>
              <a:r>
                <a:rPr lang="en-US" sz="1000" dirty="0" err="1">
                  <a:solidFill>
                    <a:schemeClr val="tx1">
                      <a:alpha val="70000"/>
                    </a:schemeClr>
                  </a:solidFill>
                </a:rPr>
                <a:t>Prohorchuk</a:t>
              </a:r>
              <a:br>
                <a:rPr lang="en-US" sz="1000" dirty="0">
                  <a:solidFill>
                    <a:schemeClr val="tx1">
                      <a:alpha val="70000"/>
                    </a:schemeClr>
                  </a:solidFill>
                </a:rPr>
              </a:br>
              <a:r>
                <a:rPr lang="en-US" sz="1000" dirty="0">
                  <a:solidFill>
                    <a:schemeClr val="tx1">
                      <a:alpha val="70000"/>
                    </a:schemeClr>
                  </a:solidFill>
                </a:rPr>
                <a:t>Speaker - Elena Serova</a:t>
              </a:r>
              <a:br>
                <a:rPr lang="en-US" sz="1000" dirty="0">
                  <a:solidFill>
                    <a:schemeClr val="tx1">
                      <a:alpha val="70000"/>
                    </a:schemeClr>
                  </a:solidFill>
                </a:rPr>
              </a:br>
              <a:r>
                <a:rPr lang="en-US" sz="1000" dirty="0">
                  <a:solidFill>
                    <a:schemeClr val="tx1">
                      <a:alpha val="70000"/>
                    </a:schemeClr>
                  </a:solidFill>
                </a:rPr>
                <a:t>Speaker - Peter </a:t>
              </a:r>
              <a:r>
                <a:rPr lang="en-US" sz="1000" dirty="0" err="1">
                  <a:solidFill>
                    <a:schemeClr val="tx1">
                      <a:alpha val="70000"/>
                    </a:schemeClr>
                  </a:solidFill>
                </a:rPr>
                <a:t>Nalitch</a:t>
              </a:r>
              <a:endParaRPr lang="en-US" sz="1000" dirty="0">
                <a:solidFill>
                  <a:schemeClr val="tx1">
                    <a:alpha val="70000"/>
                  </a:schemeClr>
                </a:solidFill>
              </a:endParaRPr>
            </a:p>
          </p:txBody>
        </p:sp>
      </p:grpSp>
      <p:grpSp>
        <p:nvGrpSpPr>
          <p:cNvPr id="22" name="Group 21">
            <a:extLst>
              <a:ext uri="{FF2B5EF4-FFF2-40B4-BE49-F238E27FC236}">
                <a16:creationId xmlns:a16="http://schemas.microsoft.com/office/drawing/2014/main" id="{F058A6B8-EBA3-40F0-8F79-61744F3CA5C2}"/>
              </a:ext>
            </a:extLst>
          </p:cNvPr>
          <p:cNvGrpSpPr/>
          <p:nvPr/>
        </p:nvGrpSpPr>
        <p:grpSpPr>
          <a:xfrm>
            <a:off x="2028825" y="5595967"/>
            <a:ext cx="4067175" cy="258855"/>
            <a:chOff x="2028825" y="5595967"/>
            <a:chExt cx="4067175" cy="258855"/>
          </a:xfrm>
        </p:grpSpPr>
        <p:sp>
          <p:nvSpPr>
            <p:cNvPr id="18" name="TextBox 17">
              <a:extLst>
                <a:ext uri="{FF2B5EF4-FFF2-40B4-BE49-F238E27FC236}">
                  <a16:creationId xmlns:a16="http://schemas.microsoft.com/office/drawing/2014/main" id="{46FB4CE6-8EBF-443F-BBA4-859385A056B2}"/>
                </a:ext>
              </a:extLst>
            </p:cNvPr>
            <p:cNvSpPr txBox="1"/>
            <p:nvPr/>
          </p:nvSpPr>
          <p:spPr>
            <a:xfrm>
              <a:off x="2028825" y="5598992"/>
              <a:ext cx="1006475" cy="255830"/>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17:30 – 19:00</a:t>
              </a:r>
            </a:p>
          </p:txBody>
        </p:sp>
        <p:sp>
          <p:nvSpPr>
            <p:cNvPr id="21" name="TextBox 20">
              <a:extLst>
                <a:ext uri="{FF2B5EF4-FFF2-40B4-BE49-F238E27FC236}">
                  <a16:creationId xmlns:a16="http://schemas.microsoft.com/office/drawing/2014/main" id="{5A33B5AE-5CD7-4AF6-937C-5391B48E348E}"/>
                </a:ext>
              </a:extLst>
            </p:cNvPr>
            <p:cNvSpPr txBox="1"/>
            <p:nvPr/>
          </p:nvSpPr>
          <p:spPr>
            <a:xfrm>
              <a:off x="3561806" y="5595967"/>
              <a:ext cx="2534194" cy="255830"/>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Free time</a:t>
              </a:r>
            </a:p>
          </p:txBody>
        </p:sp>
      </p:grpSp>
      <p:sp>
        <p:nvSpPr>
          <p:cNvPr id="24" name="Picture Placeholder 23">
            <a:extLst>
              <a:ext uri="{FF2B5EF4-FFF2-40B4-BE49-F238E27FC236}">
                <a16:creationId xmlns:a16="http://schemas.microsoft.com/office/drawing/2014/main" id="{5F733EB9-FBEF-4B06-9BC7-02EABF9D2880}"/>
              </a:ext>
            </a:extLst>
          </p:cNvPr>
          <p:cNvSpPr>
            <a:spLocks noGrp="1"/>
          </p:cNvSpPr>
          <p:nvPr>
            <p:ph type="pic" sz="quarter" idx="15"/>
          </p:nvPr>
        </p:nvSpPr>
        <p:spPr/>
      </p:sp>
    </p:spTree>
    <p:extLst>
      <p:ext uri="{BB962C8B-B14F-4D97-AF65-F5344CB8AC3E}">
        <p14:creationId xmlns:p14="http://schemas.microsoft.com/office/powerpoint/2010/main" val="293974660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12"/>
                                            </p:tgtEl>
                                            <p:attrNameLst>
                                              <p:attrName>style.visibility</p:attrName>
                                            </p:attrNameLst>
                                          </p:cBhvr>
                                          <p:to>
                                            <p:strVal val="visible"/>
                                          </p:to>
                                        </p:set>
                                        <p:anim calcmode="lin" valueType="num" p14:bounceEnd="50000">
                                          <p:cBhvr additive="base">
                                            <p:cTn id="7" dur="10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20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50000" fill="hold" nodeType="withEffect">
                                      <p:stCondLst>
                                        <p:cond delay="2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ppt_x"/>
                                              </p:val>
                                            </p:tav>
                                            <p:tav tm="100000">
                                              <p:val>
                                                <p:strVal val="#ppt_x"/>
                                              </p:val>
                                            </p:tav>
                                          </p:tavLst>
                                        </p:anim>
                                        <p:anim calcmode="lin" valueType="num">
                                          <p:cBhvr additive="base">
                                            <p:cTn id="24" dur="10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decel="50000" fill="hold" nodeType="withEffect">
                                      <p:stCondLst>
                                        <p:cond delay="31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1000" fill="hold"/>
                                            <p:tgtEl>
                                              <p:spTgt spid="22"/>
                                            </p:tgtEl>
                                            <p:attrNameLst>
                                              <p:attrName>ppt_x</p:attrName>
                                            </p:attrNameLst>
                                          </p:cBhvr>
                                          <p:tavLst>
                                            <p:tav tm="0">
                                              <p:val>
                                                <p:strVal val="#ppt_x"/>
                                              </p:val>
                                            </p:tav>
                                            <p:tav tm="100000">
                                              <p:val>
                                                <p:strVal val="#ppt_x"/>
                                              </p:val>
                                            </p:tav>
                                          </p:tavLst>
                                        </p:anim>
                                        <p:anim calcmode="lin" valueType="num">
                                          <p:cBhvr additive="base">
                                            <p:cTn id="28"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20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decel="50000" fill="hold" nodeType="withEffect">
                                      <p:stCondLst>
                                        <p:cond delay="2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ppt_x"/>
                                              </p:val>
                                            </p:tav>
                                            <p:tav tm="100000">
                                              <p:val>
                                                <p:strVal val="#ppt_x"/>
                                              </p:val>
                                            </p:tav>
                                          </p:tavLst>
                                        </p:anim>
                                        <p:anim calcmode="lin" valueType="num">
                                          <p:cBhvr additive="base">
                                            <p:cTn id="24" dur="10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decel="50000" fill="hold" nodeType="withEffect">
                                      <p:stCondLst>
                                        <p:cond delay="31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1000" fill="hold"/>
                                            <p:tgtEl>
                                              <p:spTgt spid="22"/>
                                            </p:tgtEl>
                                            <p:attrNameLst>
                                              <p:attrName>ppt_x</p:attrName>
                                            </p:attrNameLst>
                                          </p:cBhvr>
                                          <p:tavLst>
                                            <p:tav tm="0">
                                              <p:val>
                                                <p:strVal val="#ppt_x"/>
                                              </p:val>
                                            </p:tav>
                                            <p:tav tm="100000">
                                              <p:val>
                                                <p:strVal val="#ppt_x"/>
                                              </p:val>
                                            </p:tav>
                                          </p:tavLst>
                                        </p:anim>
                                        <p:anim calcmode="lin" valueType="num">
                                          <p:cBhvr additive="base">
                                            <p:cTn id="28"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8FB246-BAC4-4E1C-A40F-E2399BF38447}"/>
              </a:ext>
            </a:extLst>
          </p:cNvPr>
          <p:cNvSpPr>
            <a:spLocks noGrp="1"/>
          </p:cNvSpPr>
          <p:nvPr>
            <p:ph type="pic" sz="quarter" idx="12"/>
          </p:nvPr>
        </p:nvSpPr>
        <p:spPr/>
      </p:sp>
      <p:sp>
        <p:nvSpPr>
          <p:cNvPr id="9" name="Oval 8"/>
          <p:cNvSpPr/>
          <p:nvPr/>
        </p:nvSpPr>
        <p:spPr>
          <a:xfrm>
            <a:off x="3779520" y="1104769"/>
            <a:ext cx="4632960" cy="4632956"/>
          </a:xfrm>
          <a:prstGeom prst="ellipse">
            <a:avLst/>
          </a:prstGeom>
          <a:noFill/>
          <a:ln w="63500">
            <a:solidFill>
              <a:schemeClr val="bg2"/>
            </a:solid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Roboto Light" charset="0"/>
              <a:ea typeface="Roboto Light" charset="0"/>
              <a:cs typeface="Roboto Light" charset="0"/>
            </a:endParaRPr>
          </a:p>
        </p:txBody>
      </p:sp>
      <p:sp>
        <p:nvSpPr>
          <p:cNvPr id="3" name="Oval 2"/>
          <p:cNvSpPr/>
          <p:nvPr/>
        </p:nvSpPr>
        <p:spPr>
          <a:xfrm>
            <a:off x="5131030" y="2446760"/>
            <a:ext cx="1948976" cy="1948974"/>
          </a:xfrm>
          <a:prstGeom prst="ellipse">
            <a:avLst/>
          </a:prstGeom>
          <a:solidFill>
            <a:schemeClr val="bg2"/>
          </a:solidFill>
          <a:ln>
            <a:noFill/>
          </a:ln>
          <a:effectLst>
            <a:outerShdw blurRad="762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a:solidFill>
                  <a:schemeClr val="tx1"/>
                </a:solidFill>
                <a:latin typeface="+mj-lt"/>
                <a:ea typeface="Roboto Light" charset="0"/>
                <a:cs typeface="Roboto Light" charset="0"/>
              </a:rPr>
              <a:t>SWOT</a:t>
            </a:r>
            <a:endParaRPr lang="en-US" sz="1200" dirty="0">
              <a:solidFill>
                <a:schemeClr val="tx1"/>
              </a:solidFill>
              <a:latin typeface="+mj-lt"/>
              <a:ea typeface="Roboto Light" charset="0"/>
              <a:cs typeface="Roboto Light" charset="0"/>
            </a:endParaRPr>
          </a:p>
        </p:txBody>
      </p:sp>
      <p:sp>
        <p:nvSpPr>
          <p:cNvPr id="10" name="Oval 9"/>
          <p:cNvSpPr>
            <a:spLocks noChangeAspect="1"/>
          </p:cNvSpPr>
          <p:nvPr/>
        </p:nvSpPr>
        <p:spPr>
          <a:xfrm>
            <a:off x="3779520" y="1820104"/>
            <a:ext cx="654696" cy="654696"/>
          </a:xfrm>
          <a:prstGeom prst="ellipse">
            <a:avLst/>
          </a:prstGeom>
          <a:solidFill>
            <a:schemeClr val="accent1"/>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mj-lt"/>
                <a:ea typeface="Roboto" charset="0"/>
                <a:cs typeface="Roboto" charset="0"/>
              </a:rPr>
              <a:t>S</a:t>
            </a:r>
          </a:p>
        </p:txBody>
      </p:sp>
      <p:sp>
        <p:nvSpPr>
          <p:cNvPr id="24" name="Oval 23"/>
          <p:cNvSpPr>
            <a:spLocks noChangeAspect="1"/>
          </p:cNvSpPr>
          <p:nvPr/>
        </p:nvSpPr>
        <p:spPr>
          <a:xfrm>
            <a:off x="3779520" y="4413325"/>
            <a:ext cx="654696" cy="654696"/>
          </a:xfrm>
          <a:prstGeom prst="ellipse">
            <a:avLst/>
          </a:prstGeom>
          <a:solidFill>
            <a:schemeClr val="accent3"/>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mj-lt"/>
                <a:ea typeface="Roboto" charset="0"/>
                <a:cs typeface="Roboto" charset="0"/>
              </a:rPr>
              <a:t>O</a:t>
            </a:r>
          </a:p>
        </p:txBody>
      </p:sp>
      <p:sp>
        <p:nvSpPr>
          <p:cNvPr id="29" name="Oval 28"/>
          <p:cNvSpPr>
            <a:spLocks noChangeAspect="1"/>
          </p:cNvSpPr>
          <p:nvPr/>
        </p:nvSpPr>
        <p:spPr>
          <a:xfrm>
            <a:off x="7776820" y="1820104"/>
            <a:ext cx="654696" cy="654696"/>
          </a:xfrm>
          <a:prstGeom prst="ellipse">
            <a:avLst/>
          </a:prstGeom>
          <a:solidFill>
            <a:schemeClr val="accent2"/>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mj-lt"/>
                <a:ea typeface="Roboto" charset="0"/>
                <a:cs typeface="Roboto" charset="0"/>
              </a:rPr>
              <a:t>W</a:t>
            </a:r>
          </a:p>
        </p:txBody>
      </p:sp>
      <p:sp>
        <p:nvSpPr>
          <p:cNvPr id="30" name="Oval 29"/>
          <p:cNvSpPr>
            <a:spLocks noChangeAspect="1"/>
          </p:cNvSpPr>
          <p:nvPr/>
        </p:nvSpPr>
        <p:spPr>
          <a:xfrm>
            <a:off x="7776820" y="4413325"/>
            <a:ext cx="654696" cy="654696"/>
          </a:xfrm>
          <a:prstGeom prst="ellipse">
            <a:avLst/>
          </a:prstGeom>
          <a:solidFill>
            <a:schemeClr val="accent4"/>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latin typeface="+mj-lt"/>
                <a:ea typeface="Roboto" charset="0"/>
                <a:cs typeface="Roboto" charset="0"/>
              </a:rPr>
              <a:t>T</a:t>
            </a:r>
          </a:p>
        </p:txBody>
      </p:sp>
      <p:grpSp>
        <p:nvGrpSpPr>
          <p:cNvPr id="13" name="Group 12"/>
          <p:cNvGrpSpPr/>
          <p:nvPr/>
        </p:nvGrpSpPr>
        <p:grpSpPr>
          <a:xfrm>
            <a:off x="8537803" y="1561758"/>
            <a:ext cx="2635022" cy="1185117"/>
            <a:chOff x="8537803" y="1561758"/>
            <a:chExt cx="2635022" cy="1185117"/>
          </a:xfrm>
        </p:grpSpPr>
        <p:sp>
          <p:nvSpPr>
            <p:cNvPr id="40" name="Freeform 39"/>
            <p:cNvSpPr/>
            <p:nvPr/>
          </p:nvSpPr>
          <p:spPr>
            <a:xfrm>
              <a:off x="8537803" y="1561758"/>
              <a:ext cx="2635022" cy="1185117"/>
            </a:xfrm>
            <a:custGeom>
              <a:avLst/>
              <a:gdLst>
                <a:gd name="connsiteX0" fmla="*/ 103099 w 3481490"/>
                <a:gd name="connsiteY0" fmla="*/ 0 h 1576021"/>
                <a:gd name="connsiteX1" fmla="*/ 3481490 w 3481490"/>
                <a:gd name="connsiteY1" fmla="*/ 0 h 1576021"/>
                <a:gd name="connsiteX2" fmla="*/ 3481490 w 3481490"/>
                <a:gd name="connsiteY2" fmla="*/ 1576021 h 1576021"/>
                <a:gd name="connsiteX3" fmla="*/ 103099 w 3481490"/>
                <a:gd name="connsiteY3" fmla="*/ 1576021 h 1576021"/>
                <a:gd name="connsiteX4" fmla="*/ 103099 w 3481490"/>
                <a:gd name="connsiteY4" fmla="*/ 891109 h 1576021"/>
                <a:gd name="connsiteX5" fmla="*/ 0 w 3481490"/>
                <a:gd name="connsiteY5" fmla="*/ 788011 h 1576021"/>
                <a:gd name="connsiteX6" fmla="*/ 103099 w 3481490"/>
                <a:gd name="connsiteY6" fmla="*/ 684912 h 157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1490" h="1576021">
                  <a:moveTo>
                    <a:pt x="103099" y="0"/>
                  </a:moveTo>
                  <a:lnTo>
                    <a:pt x="3481490" y="0"/>
                  </a:lnTo>
                  <a:lnTo>
                    <a:pt x="3481490" y="1576021"/>
                  </a:lnTo>
                  <a:lnTo>
                    <a:pt x="103099" y="1576021"/>
                  </a:lnTo>
                  <a:lnTo>
                    <a:pt x="103099" y="891109"/>
                  </a:lnTo>
                  <a:lnTo>
                    <a:pt x="0" y="788011"/>
                  </a:lnTo>
                  <a:lnTo>
                    <a:pt x="103099" y="684912"/>
                  </a:lnTo>
                  <a:close/>
                </a:path>
              </a:pathLst>
            </a:cu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252000" rIns="360000" rtlCol="0" anchor="t">
              <a:noAutofit/>
            </a:bodyPr>
            <a:lstStyle/>
            <a:p>
              <a:pPr>
                <a:spcBef>
                  <a:spcPts val="1000"/>
                </a:spcBef>
              </a:pPr>
              <a:r>
                <a:rPr lang="en-US" sz="1400" b="1" dirty="0">
                  <a:solidFill>
                    <a:schemeClr val="tx1"/>
                  </a:solidFill>
                </a:rPr>
                <a:t>Weaknesses</a:t>
              </a:r>
            </a:p>
            <a:p>
              <a:pPr>
                <a:lnSpc>
                  <a:spcPct val="130000"/>
                </a:lnSpc>
                <a:spcBef>
                  <a:spcPts val="1000"/>
                </a:spcBef>
                <a:buClr>
                  <a:schemeClr val="accent1"/>
                </a:buClr>
              </a:pPr>
              <a:r>
                <a:rPr lang="en-US" sz="1000" dirty="0">
                  <a:solidFill>
                    <a:schemeClr val="tx1">
                      <a:alpha val="70000"/>
                    </a:schemeClr>
                  </a:solidFill>
                </a:rPr>
                <a:t>like a strain of sacred music, or a noble picture</a:t>
              </a:r>
              <a:r>
                <a:rPr lang="mn-MN" sz="1000" dirty="0">
                  <a:solidFill>
                    <a:schemeClr val="tx1">
                      <a:alpha val="70000"/>
                    </a:schemeClr>
                  </a:solidFill>
                </a:rPr>
                <a:t>,</a:t>
              </a:r>
              <a:endParaRPr lang="en-US" sz="1000" dirty="0">
                <a:solidFill>
                  <a:schemeClr val="tx1">
                    <a:alpha val="70000"/>
                  </a:schemeClr>
                </a:solidFill>
              </a:endParaRPr>
            </a:p>
          </p:txBody>
        </p:sp>
        <p:cxnSp>
          <p:nvCxnSpPr>
            <p:cNvPr id="42" name="Straight Connector 41"/>
            <p:cNvCxnSpPr/>
            <p:nvPr/>
          </p:nvCxnSpPr>
          <p:spPr>
            <a:xfrm>
              <a:off x="8611625" y="1591411"/>
              <a:ext cx="256120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8537803" y="4154979"/>
            <a:ext cx="2635022" cy="1185117"/>
            <a:chOff x="8537803" y="1561758"/>
            <a:chExt cx="2635022" cy="1185117"/>
          </a:xfrm>
        </p:grpSpPr>
        <p:sp>
          <p:nvSpPr>
            <p:cNvPr id="48" name="Freeform 47"/>
            <p:cNvSpPr/>
            <p:nvPr/>
          </p:nvSpPr>
          <p:spPr>
            <a:xfrm>
              <a:off x="8537803" y="1561758"/>
              <a:ext cx="2635022" cy="1185117"/>
            </a:xfrm>
            <a:custGeom>
              <a:avLst/>
              <a:gdLst>
                <a:gd name="connsiteX0" fmla="*/ 103099 w 3481490"/>
                <a:gd name="connsiteY0" fmla="*/ 0 h 1576021"/>
                <a:gd name="connsiteX1" fmla="*/ 3481490 w 3481490"/>
                <a:gd name="connsiteY1" fmla="*/ 0 h 1576021"/>
                <a:gd name="connsiteX2" fmla="*/ 3481490 w 3481490"/>
                <a:gd name="connsiteY2" fmla="*/ 1576021 h 1576021"/>
                <a:gd name="connsiteX3" fmla="*/ 103099 w 3481490"/>
                <a:gd name="connsiteY3" fmla="*/ 1576021 h 1576021"/>
                <a:gd name="connsiteX4" fmla="*/ 103099 w 3481490"/>
                <a:gd name="connsiteY4" fmla="*/ 891109 h 1576021"/>
                <a:gd name="connsiteX5" fmla="*/ 0 w 3481490"/>
                <a:gd name="connsiteY5" fmla="*/ 788011 h 1576021"/>
                <a:gd name="connsiteX6" fmla="*/ 103099 w 3481490"/>
                <a:gd name="connsiteY6" fmla="*/ 684912 h 157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1490" h="1576021">
                  <a:moveTo>
                    <a:pt x="103099" y="0"/>
                  </a:moveTo>
                  <a:lnTo>
                    <a:pt x="3481490" y="0"/>
                  </a:lnTo>
                  <a:lnTo>
                    <a:pt x="3481490" y="1576021"/>
                  </a:lnTo>
                  <a:lnTo>
                    <a:pt x="103099" y="1576021"/>
                  </a:lnTo>
                  <a:lnTo>
                    <a:pt x="103099" y="891109"/>
                  </a:lnTo>
                  <a:lnTo>
                    <a:pt x="0" y="788011"/>
                  </a:lnTo>
                  <a:lnTo>
                    <a:pt x="103099" y="684912"/>
                  </a:lnTo>
                  <a:close/>
                </a:path>
              </a:pathLst>
            </a:cu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252000" rIns="360000" rtlCol="0" anchor="t">
              <a:noAutofit/>
            </a:bodyPr>
            <a:lstStyle/>
            <a:p>
              <a:pPr>
                <a:spcBef>
                  <a:spcPts val="1000"/>
                </a:spcBef>
              </a:pPr>
              <a:r>
                <a:rPr lang="en-US" sz="1400" b="1" dirty="0">
                  <a:solidFill>
                    <a:schemeClr val="tx1"/>
                  </a:solidFill>
                </a:rPr>
                <a:t>Threats</a:t>
              </a:r>
            </a:p>
            <a:p>
              <a:pPr>
                <a:lnSpc>
                  <a:spcPct val="130000"/>
                </a:lnSpc>
                <a:spcBef>
                  <a:spcPts val="1000"/>
                </a:spcBef>
                <a:buClr>
                  <a:schemeClr val="accent1"/>
                </a:buClr>
              </a:pPr>
              <a:r>
                <a:rPr lang="en-US" sz="1000" dirty="0">
                  <a:solidFill>
                    <a:schemeClr val="tx1">
                      <a:alpha val="70000"/>
                    </a:schemeClr>
                  </a:solidFill>
                </a:rPr>
                <a:t>like a strain of sacred music, or a noble picture</a:t>
              </a:r>
              <a:r>
                <a:rPr lang="mn-MN" sz="1000" dirty="0">
                  <a:solidFill>
                    <a:schemeClr val="tx1">
                      <a:alpha val="70000"/>
                    </a:schemeClr>
                  </a:solidFill>
                </a:rPr>
                <a:t>,</a:t>
              </a:r>
              <a:endParaRPr lang="en-US" sz="1000" dirty="0">
                <a:solidFill>
                  <a:schemeClr val="tx1">
                    <a:alpha val="70000"/>
                  </a:schemeClr>
                </a:solidFill>
              </a:endParaRPr>
            </a:p>
          </p:txBody>
        </p:sp>
        <p:cxnSp>
          <p:nvCxnSpPr>
            <p:cNvPr id="49" name="Straight Connector 48"/>
            <p:cNvCxnSpPr/>
            <p:nvPr/>
          </p:nvCxnSpPr>
          <p:spPr>
            <a:xfrm>
              <a:off x="8611625" y="1591411"/>
              <a:ext cx="2561200" cy="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1019175" y="4154979"/>
            <a:ext cx="2635022" cy="1185117"/>
            <a:chOff x="3716600" y="5149142"/>
            <a:chExt cx="2635022" cy="1185117"/>
          </a:xfrm>
        </p:grpSpPr>
        <p:sp>
          <p:nvSpPr>
            <p:cNvPr id="51" name="Freeform 50"/>
            <p:cNvSpPr/>
            <p:nvPr/>
          </p:nvSpPr>
          <p:spPr>
            <a:xfrm flipH="1">
              <a:off x="3716600" y="5149142"/>
              <a:ext cx="2635022" cy="1185117"/>
            </a:xfrm>
            <a:custGeom>
              <a:avLst/>
              <a:gdLst>
                <a:gd name="connsiteX0" fmla="*/ 103099 w 3481490"/>
                <a:gd name="connsiteY0" fmla="*/ 0 h 1576021"/>
                <a:gd name="connsiteX1" fmla="*/ 3481490 w 3481490"/>
                <a:gd name="connsiteY1" fmla="*/ 0 h 1576021"/>
                <a:gd name="connsiteX2" fmla="*/ 3481490 w 3481490"/>
                <a:gd name="connsiteY2" fmla="*/ 1576021 h 1576021"/>
                <a:gd name="connsiteX3" fmla="*/ 103099 w 3481490"/>
                <a:gd name="connsiteY3" fmla="*/ 1576021 h 1576021"/>
                <a:gd name="connsiteX4" fmla="*/ 103099 w 3481490"/>
                <a:gd name="connsiteY4" fmla="*/ 891109 h 1576021"/>
                <a:gd name="connsiteX5" fmla="*/ 0 w 3481490"/>
                <a:gd name="connsiteY5" fmla="*/ 788011 h 1576021"/>
                <a:gd name="connsiteX6" fmla="*/ 103099 w 3481490"/>
                <a:gd name="connsiteY6" fmla="*/ 684912 h 157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1490" h="1576021">
                  <a:moveTo>
                    <a:pt x="103099" y="0"/>
                  </a:moveTo>
                  <a:lnTo>
                    <a:pt x="3481490" y="0"/>
                  </a:lnTo>
                  <a:lnTo>
                    <a:pt x="3481490" y="1576021"/>
                  </a:lnTo>
                  <a:lnTo>
                    <a:pt x="103099" y="1576021"/>
                  </a:lnTo>
                  <a:lnTo>
                    <a:pt x="103099" y="891109"/>
                  </a:lnTo>
                  <a:lnTo>
                    <a:pt x="0" y="788011"/>
                  </a:lnTo>
                  <a:lnTo>
                    <a:pt x="103099" y="684912"/>
                  </a:lnTo>
                  <a:close/>
                </a:path>
              </a:pathLst>
            </a:cu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252000" rIns="360000" rtlCol="0" anchor="t">
              <a:noAutofit/>
            </a:bodyPr>
            <a:lstStyle/>
            <a:p>
              <a:pPr>
                <a:spcBef>
                  <a:spcPts val="1000"/>
                </a:spcBef>
              </a:pPr>
              <a:r>
                <a:rPr lang="en-US" sz="1400" b="1" dirty="0">
                  <a:solidFill>
                    <a:schemeClr val="tx1"/>
                  </a:solidFill>
                </a:rPr>
                <a:t>Opportunities</a:t>
              </a:r>
            </a:p>
            <a:p>
              <a:pPr>
                <a:lnSpc>
                  <a:spcPct val="130000"/>
                </a:lnSpc>
                <a:spcBef>
                  <a:spcPts val="1000"/>
                </a:spcBef>
                <a:buClr>
                  <a:schemeClr val="accent1"/>
                </a:buClr>
              </a:pPr>
              <a:r>
                <a:rPr lang="en-US" sz="1000" dirty="0">
                  <a:solidFill>
                    <a:schemeClr val="tx1">
                      <a:alpha val="70000"/>
                    </a:schemeClr>
                  </a:solidFill>
                </a:rPr>
                <a:t>like a strain of sacred music, or a noble picture</a:t>
              </a:r>
              <a:r>
                <a:rPr lang="mn-MN" sz="1000" dirty="0">
                  <a:solidFill>
                    <a:schemeClr val="tx1">
                      <a:alpha val="70000"/>
                    </a:schemeClr>
                  </a:solidFill>
                </a:rPr>
                <a:t>,</a:t>
              </a:r>
              <a:endParaRPr lang="en-US" sz="1000" dirty="0">
                <a:solidFill>
                  <a:schemeClr val="tx1">
                    <a:alpha val="70000"/>
                  </a:schemeClr>
                </a:solidFill>
              </a:endParaRPr>
            </a:p>
          </p:txBody>
        </p:sp>
        <p:cxnSp>
          <p:nvCxnSpPr>
            <p:cNvPr id="52" name="Straight Connector 51"/>
            <p:cNvCxnSpPr/>
            <p:nvPr/>
          </p:nvCxnSpPr>
          <p:spPr>
            <a:xfrm>
              <a:off x="3716600" y="5178795"/>
              <a:ext cx="256120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1019175" y="1561758"/>
            <a:ext cx="2635022" cy="1185117"/>
            <a:chOff x="3716600" y="5149142"/>
            <a:chExt cx="2635022" cy="1185117"/>
          </a:xfrm>
        </p:grpSpPr>
        <p:sp>
          <p:nvSpPr>
            <p:cNvPr id="54" name="Freeform 53"/>
            <p:cNvSpPr/>
            <p:nvPr/>
          </p:nvSpPr>
          <p:spPr>
            <a:xfrm flipH="1">
              <a:off x="3716600" y="5149142"/>
              <a:ext cx="2635022" cy="1185117"/>
            </a:xfrm>
            <a:custGeom>
              <a:avLst/>
              <a:gdLst>
                <a:gd name="connsiteX0" fmla="*/ 103099 w 3481490"/>
                <a:gd name="connsiteY0" fmla="*/ 0 h 1576021"/>
                <a:gd name="connsiteX1" fmla="*/ 3481490 w 3481490"/>
                <a:gd name="connsiteY1" fmla="*/ 0 h 1576021"/>
                <a:gd name="connsiteX2" fmla="*/ 3481490 w 3481490"/>
                <a:gd name="connsiteY2" fmla="*/ 1576021 h 1576021"/>
                <a:gd name="connsiteX3" fmla="*/ 103099 w 3481490"/>
                <a:gd name="connsiteY3" fmla="*/ 1576021 h 1576021"/>
                <a:gd name="connsiteX4" fmla="*/ 103099 w 3481490"/>
                <a:gd name="connsiteY4" fmla="*/ 891109 h 1576021"/>
                <a:gd name="connsiteX5" fmla="*/ 0 w 3481490"/>
                <a:gd name="connsiteY5" fmla="*/ 788011 h 1576021"/>
                <a:gd name="connsiteX6" fmla="*/ 103099 w 3481490"/>
                <a:gd name="connsiteY6" fmla="*/ 684912 h 157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1490" h="1576021">
                  <a:moveTo>
                    <a:pt x="103099" y="0"/>
                  </a:moveTo>
                  <a:lnTo>
                    <a:pt x="3481490" y="0"/>
                  </a:lnTo>
                  <a:lnTo>
                    <a:pt x="3481490" y="1576021"/>
                  </a:lnTo>
                  <a:lnTo>
                    <a:pt x="103099" y="1576021"/>
                  </a:lnTo>
                  <a:lnTo>
                    <a:pt x="103099" y="891109"/>
                  </a:lnTo>
                  <a:lnTo>
                    <a:pt x="0" y="788011"/>
                  </a:lnTo>
                  <a:lnTo>
                    <a:pt x="103099" y="684912"/>
                  </a:lnTo>
                  <a:close/>
                </a:path>
              </a:pathLst>
            </a:cu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0000" tIns="252000" rIns="360000" rtlCol="0" anchor="t">
              <a:noAutofit/>
            </a:bodyPr>
            <a:lstStyle/>
            <a:p>
              <a:pPr>
                <a:spcBef>
                  <a:spcPts val="1000"/>
                </a:spcBef>
              </a:pPr>
              <a:r>
                <a:rPr lang="en-US" sz="1400" b="1" dirty="0">
                  <a:solidFill>
                    <a:schemeClr val="tx1"/>
                  </a:solidFill>
                </a:rPr>
                <a:t>Strengths</a:t>
              </a:r>
            </a:p>
            <a:p>
              <a:pPr>
                <a:lnSpc>
                  <a:spcPct val="130000"/>
                </a:lnSpc>
                <a:spcBef>
                  <a:spcPts val="1000"/>
                </a:spcBef>
                <a:buClr>
                  <a:schemeClr val="accent1"/>
                </a:buClr>
              </a:pPr>
              <a:r>
                <a:rPr lang="en-US" sz="1000" dirty="0">
                  <a:solidFill>
                    <a:schemeClr val="tx1">
                      <a:alpha val="70000"/>
                    </a:schemeClr>
                  </a:solidFill>
                </a:rPr>
                <a:t>like a strain of sacred music, or a noble picture</a:t>
              </a:r>
              <a:r>
                <a:rPr lang="mn-MN" sz="1000" dirty="0">
                  <a:solidFill>
                    <a:schemeClr val="tx1">
                      <a:alpha val="70000"/>
                    </a:schemeClr>
                  </a:solidFill>
                </a:rPr>
                <a:t>,</a:t>
              </a:r>
              <a:endParaRPr lang="en-US" sz="1000" dirty="0">
                <a:solidFill>
                  <a:schemeClr val="tx1">
                    <a:alpha val="70000"/>
                  </a:schemeClr>
                </a:solidFill>
              </a:endParaRPr>
            </a:p>
          </p:txBody>
        </p:sp>
        <p:cxnSp>
          <p:nvCxnSpPr>
            <p:cNvPr id="55" name="Straight Connector 54"/>
            <p:cNvCxnSpPr/>
            <p:nvPr/>
          </p:nvCxnSpPr>
          <p:spPr>
            <a:xfrm>
              <a:off x="3716600" y="5178795"/>
              <a:ext cx="2561200"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45233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3300"/>
                                        <p:tgtEl>
                                          <p:spTgt spid="9"/>
                                        </p:tgtEl>
                                      </p:cBhvr>
                                    </p:animEffect>
                                  </p:childTnLst>
                                </p:cTn>
                              </p:par>
                              <p:par>
                                <p:cTn id="8" presetID="53" presetClass="entr" presetSubtype="528" fill="hold" grpId="0" nodeType="withEffect">
                                  <p:stCondLst>
                                    <p:cond delay="30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anim calcmode="lin" valueType="num">
                                      <p:cBhvr>
                                        <p:cTn id="13" dur="500" fill="hold"/>
                                        <p:tgtEl>
                                          <p:spTgt spid="3"/>
                                        </p:tgtEl>
                                        <p:attrNameLst>
                                          <p:attrName>ppt_x</p:attrName>
                                        </p:attrNameLst>
                                      </p:cBhvr>
                                      <p:tavLst>
                                        <p:tav tm="0">
                                          <p:val>
                                            <p:fltVal val="0.5"/>
                                          </p:val>
                                        </p:tav>
                                        <p:tav tm="100000">
                                          <p:val>
                                            <p:strVal val="#ppt_x"/>
                                          </p:val>
                                        </p:tav>
                                      </p:tavLst>
                                    </p:anim>
                                    <p:anim calcmode="lin" valueType="num">
                                      <p:cBhvr>
                                        <p:cTn id="14" dur="500" fill="hold"/>
                                        <p:tgtEl>
                                          <p:spTgt spid="3"/>
                                        </p:tgtEl>
                                        <p:attrNameLst>
                                          <p:attrName>ppt_y</p:attrName>
                                        </p:attrNameLst>
                                      </p:cBhvr>
                                      <p:tavLst>
                                        <p:tav tm="0">
                                          <p:val>
                                            <p:fltVal val="0.5"/>
                                          </p:val>
                                        </p:tav>
                                        <p:tav tm="100000">
                                          <p:val>
                                            <p:strVal val="#ppt_y"/>
                                          </p:val>
                                        </p:tav>
                                      </p:tavLst>
                                    </p:anim>
                                  </p:childTnLst>
                                </p:cTn>
                              </p:par>
                              <p:par>
                                <p:cTn id="15" presetID="22" presetClass="entr" presetSubtype="8" fill="hold" nodeType="withEffect">
                                  <p:stCondLst>
                                    <p:cond delay="130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par>
                                <p:cTn id="18" presetID="6" presetClass="emph" presetSubtype="0" accel="50000" decel="50000" autoRev="1" fill="hold" nodeType="withEffect">
                                  <p:stCondLst>
                                    <p:cond delay="1300"/>
                                  </p:stCondLst>
                                  <p:childTnLst>
                                    <p:animScale>
                                      <p:cBhvr>
                                        <p:cTn id="19" dur="500" fill="hold"/>
                                        <p:tgtEl>
                                          <p:spTgt spid="13"/>
                                        </p:tgtEl>
                                      </p:cBhvr>
                                      <p:by x="105000" y="105000"/>
                                    </p:animScale>
                                  </p:childTnLst>
                                </p:cTn>
                              </p:par>
                              <p:par>
                                <p:cTn id="20" presetID="22" presetClass="entr" presetSubtype="8" fill="hold" grpId="0" nodeType="withEffect">
                                  <p:stCondLst>
                                    <p:cond delay="100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par>
                                <p:cTn id="23" presetID="6" presetClass="emph" presetSubtype="0" accel="50000" decel="50000" autoRev="1" fill="hold" grpId="1" nodeType="withEffect">
                                  <p:stCondLst>
                                    <p:cond delay="1000"/>
                                  </p:stCondLst>
                                  <p:childTnLst>
                                    <p:animScale>
                                      <p:cBhvr>
                                        <p:cTn id="24" dur="500" fill="hold"/>
                                        <p:tgtEl>
                                          <p:spTgt spid="29"/>
                                        </p:tgtEl>
                                      </p:cBhvr>
                                      <p:by x="120000" y="120000"/>
                                    </p:animScale>
                                  </p:childTnLst>
                                </p:cTn>
                              </p:par>
                              <p:par>
                                <p:cTn id="25" presetID="22" presetClass="entr" presetSubtype="8" fill="hold" grpId="0" nodeType="withEffect">
                                  <p:stCondLst>
                                    <p:cond delay="160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par>
                                <p:cTn id="28" presetID="6" presetClass="emph" presetSubtype="0" accel="50000" decel="50000" autoRev="1" fill="hold" grpId="1" nodeType="withEffect">
                                  <p:stCondLst>
                                    <p:cond delay="1700"/>
                                  </p:stCondLst>
                                  <p:childTnLst>
                                    <p:animScale>
                                      <p:cBhvr>
                                        <p:cTn id="29" dur="500" fill="hold"/>
                                        <p:tgtEl>
                                          <p:spTgt spid="30"/>
                                        </p:tgtEl>
                                      </p:cBhvr>
                                      <p:by x="120000" y="120000"/>
                                    </p:animScale>
                                  </p:childTnLst>
                                </p:cTn>
                              </p:par>
                              <p:par>
                                <p:cTn id="30" presetID="22" presetClass="entr" presetSubtype="8" fill="hold" nodeType="withEffect">
                                  <p:stCondLst>
                                    <p:cond delay="210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par>
                                <p:cTn id="33" presetID="6" presetClass="emph" presetSubtype="0" accel="50000" decel="50000" autoRev="1" fill="hold" nodeType="withEffect">
                                  <p:stCondLst>
                                    <p:cond delay="2200"/>
                                  </p:stCondLst>
                                  <p:childTnLst>
                                    <p:animScale>
                                      <p:cBhvr>
                                        <p:cTn id="34" dur="500" fill="hold"/>
                                        <p:tgtEl>
                                          <p:spTgt spid="47"/>
                                        </p:tgtEl>
                                      </p:cBhvr>
                                      <p:by x="105000" y="105000"/>
                                    </p:animScale>
                                  </p:childTnLst>
                                </p:cTn>
                              </p:par>
                              <p:par>
                                <p:cTn id="35" presetID="22" presetClass="entr" presetSubtype="2" fill="hold" grpId="0" nodeType="withEffect">
                                  <p:stCondLst>
                                    <p:cond delay="2200"/>
                                  </p:stCondLst>
                                  <p:childTnLst>
                                    <p:set>
                                      <p:cBhvr>
                                        <p:cTn id="36" dur="1" fill="hold">
                                          <p:stCondLst>
                                            <p:cond delay="0"/>
                                          </p:stCondLst>
                                        </p:cTn>
                                        <p:tgtEl>
                                          <p:spTgt spid="24"/>
                                        </p:tgtEl>
                                        <p:attrNameLst>
                                          <p:attrName>style.visibility</p:attrName>
                                        </p:attrNameLst>
                                      </p:cBhvr>
                                      <p:to>
                                        <p:strVal val="visible"/>
                                      </p:to>
                                    </p:set>
                                    <p:animEffect transition="in" filter="wipe(right)">
                                      <p:cBhvr>
                                        <p:cTn id="37" dur="500"/>
                                        <p:tgtEl>
                                          <p:spTgt spid="24"/>
                                        </p:tgtEl>
                                      </p:cBhvr>
                                    </p:animEffect>
                                  </p:childTnLst>
                                </p:cTn>
                              </p:par>
                              <p:par>
                                <p:cTn id="38" presetID="6" presetClass="emph" presetSubtype="0" accel="50000" decel="50000" autoRev="1" fill="hold" grpId="1" nodeType="withEffect">
                                  <p:stCondLst>
                                    <p:cond delay="2200"/>
                                  </p:stCondLst>
                                  <p:childTnLst>
                                    <p:animScale>
                                      <p:cBhvr>
                                        <p:cTn id="39" dur="500" fill="hold"/>
                                        <p:tgtEl>
                                          <p:spTgt spid="24"/>
                                        </p:tgtEl>
                                      </p:cBhvr>
                                      <p:by x="120000" y="120000"/>
                                    </p:animScale>
                                  </p:childTnLst>
                                </p:cTn>
                              </p:par>
                              <p:par>
                                <p:cTn id="40" presetID="22" presetClass="entr" presetSubtype="2" fill="hold" nodeType="withEffect">
                                  <p:stCondLst>
                                    <p:cond delay="2800"/>
                                  </p:stCondLst>
                                  <p:childTnLst>
                                    <p:set>
                                      <p:cBhvr>
                                        <p:cTn id="41" dur="1" fill="hold">
                                          <p:stCondLst>
                                            <p:cond delay="0"/>
                                          </p:stCondLst>
                                        </p:cTn>
                                        <p:tgtEl>
                                          <p:spTgt spid="15"/>
                                        </p:tgtEl>
                                        <p:attrNameLst>
                                          <p:attrName>style.visibility</p:attrName>
                                        </p:attrNameLst>
                                      </p:cBhvr>
                                      <p:to>
                                        <p:strVal val="visible"/>
                                      </p:to>
                                    </p:set>
                                    <p:animEffect transition="in" filter="wipe(right)">
                                      <p:cBhvr>
                                        <p:cTn id="42" dur="500"/>
                                        <p:tgtEl>
                                          <p:spTgt spid="15"/>
                                        </p:tgtEl>
                                      </p:cBhvr>
                                    </p:animEffect>
                                  </p:childTnLst>
                                </p:cTn>
                              </p:par>
                              <p:par>
                                <p:cTn id="43" presetID="6" presetClass="emph" presetSubtype="0" accel="50000" decel="50000" autoRev="1" fill="hold" nodeType="withEffect">
                                  <p:stCondLst>
                                    <p:cond delay="2800"/>
                                  </p:stCondLst>
                                  <p:childTnLst>
                                    <p:animScale>
                                      <p:cBhvr>
                                        <p:cTn id="44" dur="500" fill="hold"/>
                                        <p:tgtEl>
                                          <p:spTgt spid="15"/>
                                        </p:tgtEl>
                                      </p:cBhvr>
                                      <p:by x="105000" y="105000"/>
                                    </p:animScale>
                                  </p:childTnLst>
                                </p:cTn>
                              </p:par>
                              <p:par>
                                <p:cTn id="45" presetID="22" presetClass="entr" presetSubtype="2" fill="hold" grpId="0" nodeType="withEffect">
                                  <p:stCondLst>
                                    <p:cond delay="3000"/>
                                  </p:stCondLst>
                                  <p:childTnLst>
                                    <p:set>
                                      <p:cBhvr>
                                        <p:cTn id="46" dur="1" fill="hold">
                                          <p:stCondLst>
                                            <p:cond delay="0"/>
                                          </p:stCondLst>
                                        </p:cTn>
                                        <p:tgtEl>
                                          <p:spTgt spid="10"/>
                                        </p:tgtEl>
                                        <p:attrNameLst>
                                          <p:attrName>style.visibility</p:attrName>
                                        </p:attrNameLst>
                                      </p:cBhvr>
                                      <p:to>
                                        <p:strVal val="visible"/>
                                      </p:to>
                                    </p:set>
                                    <p:animEffect transition="in" filter="wipe(right)">
                                      <p:cBhvr>
                                        <p:cTn id="47" dur="500"/>
                                        <p:tgtEl>
                                          <p:spTgt spid="10"/>
                                        </p:tgtEl>
                                      </p:cBhvr>
                                    </p:animEffect>
                                  </p:childTnLst>
                                </p:cTn>
                              </p:par>
                              <p:par>
                                <p:cTn id="48" presetID="6" presetClass="emph" presetSubtype="0" accel="50000" decel="50000" autoRev="1" fill="hold" grpId="1" nodeType="withEffect">
                                  <p:stCondLst>
                                    <p:cond delay="3000"/>
                                  </p:stCondLst>
                                  <p:childTnLst>
                                    <p:animScale>
                                      <p:cBhvr>
                                        <p:cTn id="49" dur="500" fill="hold"/>
                                        <p:tgtEl>
                                          <p:spTgt spid="10"/>
                                        </p:tgtEl>
                                      </p:cBhvr>
                                      <p:by x="120000" y="120000"/>
                                    </p:animScale>
                                  </p:childTnLst>
                                </p:cTn>
                              </p:par>
                              <p:par>
                                <p:cTn id="50" presetID="22" presetClass="entr" presetSubtype="2" fill="hold" nodeType="withEffect">
                                  <p:stCondLst>
                                    <p:cond delay="330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par>
                                <p:cTn id="53" presetID="6" presetClass="emph" presetSubtype="0" accel="50000" decel="50000" autoRev="1" fill="hold" nodeType="withEffect">
                                  <p:stCondLst>
                                    <p:cond delay="3400"/>
                                  </p:stCondLst>
                                  <p:childTnLst>
                                    <p:animScale>
                                      <p:cBhvr>
                                        <p:cTn id="54" dur="500" fill="hold"/>
                                        <p:tgtEl>
                                          <p:spTgt spid="5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10" grpId="0" animBg="1"/>
      <p:bldP spid="10" grpId="1" animBg="1"/>
      <p:bldP spid="24" grpId="0" animBg="1"/>
      <p:bldP spid="24" grpId="1" animBg="1"/>
      <p:bldP spid="29" grpId="0" animBg="1"/>
      <p:bldP spid="29" grpId="1" animBg="1"/>
      <p:bldP spid="30" grpId="0" animBg="1"/>
      <p:bldP spid="30"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C69B151-05DE-4191-8282-B88095EEAD3B}"/>
              </a:ext>
            </a:extLst>
          </p:cNvPr>
          <p:cNvSpPr>
            <a:spLocks noGrp="1"/>
          </p:cNvSpPr>
          <p:nvPr>
            <p:ph type="pic" sz="quarter" idx="12"/>
          </p:nvPr>
        </p:nvSpPr>
        <p:spPr/>
      </p:sp>
      <p:sp>
        <p:nvSpPr>
          <p:cNvPr id="8" name="Rectangle 7"/>
          <p:cNvSpPr/>
          <p:nvPr/>
        </p:nvSpPr>
        <p:spPr>
          <a:xfrm>
            <a:off x="4324350" y="0"/>
            <a:ext cx="1771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7">
            <a:extLst>
              <a:ext uri="{FF2B5EF4-FFF2-40B4-BE49-F238E27FC236}">
                <a16:creationId xmlns:a16="http://schemas.microsoft.com/office/drawing/2014/main" id="{DA65DC47-EC3A-42E5-B755-5572959A05A2}"/>
              </a:ext>
            </a:extLst>
          </p:cNvPr>
          <p:cNvSpPr>
            <a:spLocks noEditPoints="1"/>
          </p:cNvSpPr>
          <p:nvPr/>
        </p:nvSpPr>
        <p:spPr bwMode="auto">
          <a:xfrm>
            <a:off x="5876458" y="5505451"/>
            <a:ext cx="439084" cy="442912"/>
          </a:xfrm>
          <a:custGeom>
            <a:avLst/>
            <a:gdLst>
              <a:gd name="T0" fmla="*/ 160 w 160"/>
              <a:gd name="T1" fmla="*/ 80 h 160"/>
              <a:gd name="T2" fmla="*/ 80 w 160"/>
              <a:gd name="T3" fmla="*/ 0 h 160"/>
              <a:gd name="T4" fmla="*/ 0 w 160"/>
              <a:gd name="T5" fmla="*/ 80 h 160"/>
              <a:gd name="T6" fmla="*/ 80 w 160"/>
              <a:gd name="T7" fmla="*/ 160 h 160"/>
              <a:gd name="T8" fmla="*/ 160 w 160"/>
              <a:gd name="T9" fmla="*/ 80 h 160"/>
              <a:gd name="T10" fmla="*/ 8 w 160"/>
              <a:gd name="T11" fmla="*/ 80 h 160"/>
              <a:gd name="T12" fmla="*/ 80 w 160"/>
              <a:gd name="T13" fmla="*/ 8 h 160"/>
              <a:gd name="T14" fmla="*/ 152 w 160"/>
              <a:gd name="T15" fmla="*/ 80 h 160"/>
              <a:gd name="T16" fmla="*/ 80 w 160"/>
              <a:gd name="T17" fmla="*/ 152 h 160"/>
              <a:gd name="T18" fmla="*/ 8 w 160"/>
              <a:gd name="T19" fmla="*/ 80 h 160"/>
              <a:gd name="T20" fmla="*/ 83 w 160"/>
              <a:gd name="T21" fmla="*/ 118 h 160"/>
              <a:gd name="T22" fmla="*/ 105 w 160"/>
              <a:gd name="T23" fmla="*/ 95 h 160"/>
              <a:gd name="T24" fmla="*/ 105 w 160"/>
              <a:gd name="T25" fmla="*/ 89 h 160"/>
              <a:gd name="T26" fmla="*/ 100 w 160"/>
              <a:gd name="T27" fmla="*/ 89 h 160"/>
              <a:gd name="T28" fmla="*/ 84 w 160"/>
              <a:gd name="T29" fmla="*/ 105 h 160"/>
              <a:gd name="T30" fmla="*/ 84 w 160"/>
              <a:gd name="T31" fmla="*/ 45 h 160"/>
              <a:gd name="T32" fmla="*/ 80 w 160"/>
              <a:gd name="T33" fmla="*/ 41 h 160"/>
              <a:gd name="T34" fmla="*/ 76 w 160"/>
              <a:gd name="T35" fmla="*/ 45 h 160"/>
              <a:gd name="T36" fmla="*/ 76 w 160"/>
              <a:gd name="T37" fmla="*/ 105 h 160"/>
              <a:gd name="T38" fmla="*/ 60 w 160"/>
              <a:gd name="T39" fmla="*/ 89 h 160"/>
              <a:gd name="T40" fmla="*/ 55 w 160"/>
              <a:gd name="T41" fmla="*/ 89 h 160"/>
              <a:gd name="T42" fmla="*/ 55 w 160"/>
              <a:gd name="T43" fmla="*/ 95 h 160"/>
              <a:gd name="T44" fmla="*/ 77 w 160"/>
              <a:gd name="T45" fmla="*/ 118 h 160"/>
              <a:gd name="T46" fmla="*/ 80 w 160"/>
              <a:gd name="T47" fmla="*/ 119 h 160"/>
              <a:gd name="T48" fmla="*/ 83 w 160"/>
              <a:gd name="T49"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80"/>
                </a:moveTo>
                <a:cubicBezTo>
                  <a:pt x="160" y="36"/>
                  <a:pt x="124" y="0"/>
                  <a:pt x="80" y="0"/>
                </a:cubicBezTo>
                <a:cubicBezTo>
                  <a:pt x="36" y="0"/>
                  <a:pt x="0" y="36"/>
                  <a:pt x="0" y="80"/>
                </a:cubicBezTo>
                <a:cubicBezTo>
                  <a:pt x="0" y="124"/>
                  <a:pt x="36" y="160"/>
                  <a:pt x="80" y="160"/>
                </a:cubicBezTo>
                <a:cubicBezTo>
                  <a:pt x="124" y="160"/>
                  <a:pt x="160" y="124"/>
                  <a:pt x="160" y="80"/>
                </a:cubicBezTo>
                <a:close/>
                <a:moveTo>
                  <a:pt x="8" y="80"/>
                </a:moveTo>
                <a:cubicBezTo>
                  <a:pt x="8" y="40"/>
                  <a:pt x="40" y="8"/>
                  <a:pt x="80" y="8"/>
                </a:cubicBezTo>
                <a:cubicBezTo>
                  <a:pt x="120" y="8"/>
                  <a:pt x="152" y="40"/>
                  <a:pt x="152" y="80"/>
                </a:cubicBezTo>
                <a:cubicBezTo>
                  <a:pt x="152" y="120"/>
                  <a:pt x="120" y="152"/>
                  <a:pt x="80" y="152"/>
                </a:cubicBezTo>
                <a:cubicBezTo>
                  <a:pt x="40" y="152"/>
                  <a:pt x="8" y="120"/>
                  <a:pt x="8" y="80"/>
                </a:cubicBezTo>
                <a:close/>
                <a:moveTo>
                  <a:pt x="83" y="118"/>
                </a:moveTo>
                <a:cubicBezTo>
                  <a:pt x="105" y="95"/>
                  <a:pt x="105" y="95"/>
                  <a:pt x="105" y="95"/>
                </a:cubicBezTo>
                <a:cubicBezTo>
                  <a:pt x="107" y="94"/>
                  <a:pt x="107" y="91"/>
                  <a:pt x="105" y="89"/>
                </a:cubicBezTo>
                <a:cubicBezTo>
                  <a:pt x="104" y="88"/>
                  <a:pt x="101" y="88"/>
                  <a:pt x="100" y="89"/>
                </a:cubicBezTo>
                <a:cubicBezTo>
                  <a:pt x="84" y="105"/>
                  <a:pt x="84" y="105"/>
                  <a:pt x="84" y="105"/>
                </a:cubicBezTo>
                <a:cubicBezTo>
                  <a:pt x="84" y="45"/>
                  <a:pt x="84" y="45"/>
                  <a:pt x="84" y="45"/>
                </a:cubicBezTo>
                <a:cubicBezTo>
                  <a:pt x="84" y="43"/>
                  <a:pt x="82" y="41"/>
                  <a:pt x="80" y="41"/>
                </a:cubicBezTo>
                <a:cubicBezTo>
                  <a:pt x="78" y="41"/>
                  <a:pt x="76" y="43"/>
                  <a:pt x="76" y="45"/>
                </a:cubicBezTo>
                <a:cubicBezTo>
                  <a:pt x="76" y="105"/>
                  <a:pt x="76" y="105"/>
                  <a:pt x="76" y="105"/>
                </a:cubicBezTo>
                <a:cubicBezTo>
                  <a:pt x="60" y="89"/>
                  <a:pt x="60" y="89"/>
                  <a:pt x="60" y="89"/>
                </a:cubicBezTo>
                <a:cubicBezTo>
                  <a:pt x="59" y="88"/>
                  <a:pt x="56" y="88"/>
                  <a:pt x="55" y="89"/>
                </a:cubicBezTo>
                <a:cubicBezTo>
                  <a:pt x="53" y="91"/>
                  <a:pt x="53" y="94"/>
                  <a:pt x="55" y="95"/>
                </a:cubicBezTo>
                <a:cubicBezTo>
                  <a:pt x="77" y="118"/>
                  <a:pt x="77" y="118"/>
                  <a:pt x="77" y="118"/>
                </a:cubicBezTo>
                <a:cubicBezTo>
                  <a:pt x="78" y="118"/>
                  <a:pt x="79" y="119"/>
                  <a:pt x="80" y="119"/>
                </a:cubicBezTo>
                <a:cubicBezTo>
                  <a:pt x="81" y="119"/>
                  <a:pt x="82" y="118"/>
                  <a:pt x="83" y="118"/>
                </a:cubicBezTo>
                <a:close/>
              </a:path>
            </a:pathLst>
          </a:custGeom>
          <a:solidFill>
            <a:schemeClr val="accent1"/>
          </a:solidFill>
          <a:ln>
            <a:noFill/>
          </a:ln>
          <a:effectLst>
            <a:outerShdw blurRad="254000" dist="1524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p:txBody>
          <a:bodyPr/>
          <a:lstStyle/>
          <a:p>
            <a:r>
              <a:rPr lang="en-US" sz="7200" dirty="0"/>
              <a:t>Through </a:t>
            </a:r>
            <a:r>
              <a:rPr lang="en-US" sz="7200" dirty="0">
                <a:solidFill>
                  <a:schemeClr val="accent1"/>
                </a:solidFill>
              </a:rPr>
              <a:t>the Time</a:t>
            </a:r>
          </a:p>
        </p:txBody>
      </p:sp>
    </p:spTree>
    <p:extLst>
      <p:ext uri="{BB962C8B-B14F-4D97-AF65-F5344CB8AC3E}">
        <p14:creationId xmlns:p14="http://schemas.microsoft.com/office/powerpoint/2010/main" val="27186124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189082" y="3604895"/>
            <a:ext cx="2917963" cy="1081184"/>
          </a:xfrm>
          <a:prstGeom prst="rect">
            <a:avLst/>
          </a:prstGeom>
          <a:noFill/>
        </p:spPr>
        <p:txBody>
          <a:bodyPr wrap="square" lIns="0" tIns="36000" rIns="216000" bIns="36000" rtlCol="0">
            <a:spAutoFit/>
          </a:bodyPr>
          <a:lstStyle/>
          <a:p>
            <a:pPr>
              <a:lnSpc>
                <a:spcPct val="130000"/>
              </a:lnSpc>
              <a:spcBef>
                <a:spcPts val="1000"/>
              </a:spcBef>
            </a:pPr>
            <a:r>
              <a:rPr lang="en-US" sz="1400" b="1" dirty="0"/>
              <a:t>History title</a:t>
            </a:r>
          </a:p>
          <a:p>
            <a:pPr>
              <a:lnSpc>
                <a:spcPct val="130000"/>
              </a:lnSpc>
              <a:spcBef>
                <a:spcPts val="1000"/>
              </a:spcBef>
            </a:pPr>
            <a:r>
              <a:rPr lang="en-US" sz="1000" dirty="0">
                <a:solidFill>
                  <a:schemeClr val="tx1">
                    <a:alpha val="70000"/>
                  </a:schemeClr>
                </a:solidFill>
              </a:rPr>
              <a:t>Like a strain of sacred music, or a noble picture, or a passage from the grander poets. It always does one good.</a:t>
            </a:r>
          </a:p>
        </p:txBody>
      </p:sp>
      <p:sp>
        <p:nvSpPr>
          <p:cNvPr id="9" name="TextBox 8"/>
          <p:cNvSpPr txBox="1"/>
          <p:nvPr/>
        </p:nvSpPr>
        <p:spPr>
          <a:xfrm>
            <a:off x="8238353" y="3604895"/>
            <a:ext cx="2917963" cy="1464366"/>
          </a:xfrm>
          <a:prstGeom prst="rect">
            <a:avLst/>
          </a:prstGeom>
          <a:noFill/>
        </p:spPr>
        <p:txBody>
          <a:bodyPr wrap="square" lIns="0" tIns="36000" rIns="216000" bIns="36000" rtlCol="0">
            <a:spAutoFit/>
          </a:bodyPr>
          <a:lstStyle/>
          <a:p>
            <a:pPr>
              <a:lnSpc>
                <a:spcPct val="130000"/>
              </a:lnSpc>
              <a:spcBef>
                <a:spcPts val="1000"/>
              </a:spcBef>
            </a:pPr>
            <a:r>
              <a:rPr lang="en-US" sz="1400" b="1" dirty="0"/>
              <a:t>History title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a:t>
            </a:r>
          </a:p>
        </p:txBody>
      </p:sp>
      <p:sp>
        <p:nvSpPr>
          <p:cNvPr id="8" name="Rectangle 7"/>
          <p:cNvSpPr/>
          <p:nvPr/>
        </p:nvSpPr>
        <p:spPr>
          <a:xfrm>
            <a:off x="8127366" y="2858520"/>
            <a:ext cx="4064634"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r>
              <a:rPr lang="en-US" b="1" dirty="0">
                <a:solidFill>
                  <a:schemeClr val="tx1"/>
                </a:solidFill>
                <a:latin typeface="Open Sans" charset="0"/>
                <a:ea typeface="Open Sans" charset="0"/>
                <a:cs typeface="Open Sans" charset="0"/>
              </a:rPr>
              <a:t>2013</a:t>
            </a:r>
          </a:p>
        </p:txBody>
      </p:sp>
      <p:sp>
        <p:nvSpPr>
          <p:cNvPr id="2" name="Title 1"/>
          <p:cNvSpPr>
            <a:spLocks noGrp="1"/>
          </p:cNvSpPr>
          <p:nvPr>
            <p:ph type="title"/>
          </p:nvPr>
        </p:nvSpPr>
        <p:spPr/>
        <p:txBody>
          <a:bodyPr/>
          <a:lstStyle/>
          <a:p>
            <a:r>
              <a:rPr lang="en-US" dirty="0"/>
              <a:t>The </a:t>
            </a:r>
            <a:r>
              <a:rPr lang="en-US" dirty="0">
                <a:solidFill>
                  <a:schemeClr val="accent1"/>
                </a:solidFill>
              </a:rPr>
              <a:t>Timeline</a:t>
            </a:r>
          </a:p>
        </p:txBody>
      </p:sp>
      <p:sp>
        <p:nvSpPr>
          <p:cNvPr id="4" name="Rectangle 3"/>
          <p:cNvSpPr/>
          <p:nvPr/>
        </p:nvSpPr>
        <p:spPr>
          <a:xfrm>
            <a:off x="2028824" y="2858520"/>
            <a:ext cx="3049271"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r>
              <a:rPr lang="en-US" b="1" dirty="0">
                <a:solidFill>
                  <a:schemeClr val="tx1"/>
                </a:solidFill>
                <a:latin typeface="Open Sans" charset="0"/>
                <a:ea typeface="Open Sans" charset="0"/>
                <a:cs typeface="Open Sans" charset="0"/>
              </a:rPr>
              <a:t>2010</a:t>
            </a:r>
          </a:p>
        </p:txBody>
      </p:sp>
      <p:sp>
        <p:nvSpPr>
          <p:cNvPr id="5" name="TextBox 4"/>
          <p:cNvSpPr txBox="1"/>
          <p:nvPr/>
        </p:nvSpPr>
        <p:spPr>
          <a:xfrm>
            <a:off x="2139811" y="3604895"/>
            <a:ext cx="2917963" cy="1481294"/>
          </a:xfrm>
          <a:prstGeom prst="rect">
            <a:avLst/>
          </a:prstGeom>
          <a:noFill/>
        </p:spPr>
        <p:txBody>
          <a:bodyPr wrap="square" lIns="0" tIns="36000" rIns="216000" bIns="36000" rtlCol="0">
            <a:spAutoFit/>
          </a:bodyPr>
          <a:lstStyle/>
          <a:p>
            <a:pPr>
              <a:lnSpc>
                <a:spcPct val="130000"/>
              </a:lnSpc>
              <a:spcBef>
                <a:spcPts val="1000"/>
              </a:spcBef>
            </a:pPr>
            <a:r>
              <a:rPr lang="en-US" sz="1400" b="1" dirty="0"/>
              <a:t>History title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a:t>
            </a:r>
          </a:p>
        </p:txBody>
      </p:sp>
      <p:sp>
        <p:nvSpPr>
          <p:cNvPr id="6" name="Rectangle 5"/>
          <p:cNvSpPr/>
          <p:nvPr/>
        </p:nvSpPr>
        <p:spPr>
          <a:xfrm>
            <a:off x="5078095" y="2858520"/>
            <a:ext cx="304927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r>
              <a:rPr lang="en-US" b="1" dirty="0">
                <a:solidFill>
                  <a:srgbClr val="FFFFFF"/>
                </a:solidFill>
                <a:latin typeface="Open Sans" charset="0"/>
                <a:ea typeface="Open Sans" charset="0"/>
                <a:cs typeface="Open Sans" charset="0"/>
              </a:rPr>
              <a:t>2011</a:t>
            </a:r>
          </a:p>
        </p:txBody>
      </p:sp>
    </p:spTree>
    <p:extLst>
      <p:ext uri="{BB962C8B-B14F-4D97-AF65-F5344CB8AC3E}">
        <p14:creationId xmlns:p14="http://schemas.microsoft.com/office/powerpoint/2010/main" val="4832367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1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16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2" presetClass="entr" presetSubtype="8" fill="hold" grpId="0" nodeType="with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grpId="0" nodeType="withEffect">
                                  <p:stCondLst>
                                    <p:cond delay="80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grpId="0" nodeType="withEffect">
                                  <p:stCondLst>
                                    <p:cond delay="11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6" presetClass="emph" presetSubtype="0" accel="50000" decel="50000" autoRev="1" fill="hold" grpId="1" nodeType="withEffect">
                                  <p:stCondLst>
                                    <p:cond delay="500"/>
                                  </p:stCondLst>
                                  <p:childTnLst>
                                    <p:animScale>
                                      <p:cBhvr>
                                        <p:cTn id="27" dur="500" fill="hold"/>
                                        <p:tgtEl>
                                          <p:spTgt spid="4"/>
                                        </p:tgtEl>
                                      </p:cBhvr>
                                      <p:by x="110000" y="110000"/>
                                    </p:animScale>
                                  </p:childTnLst>
                                </p:cTn>
                              </p:par>
                              <p:par>
                                <p:cTn id="28" presetID="6" presetClass="emph" presetSubtype="0" accel="50000" decel="50000" autoRev="1" fill="hold" grpId="1" nodeType="withEffect">
                                  <p:stCondLst>
                                    <p:cond delay="800"/>
                                  </p:stCondLst>
                                  <p:childTnLst>
                                    <p:animScale>
                                      <p:cBhvr>
                                        <p:cTn id="29" dur="500" fill="hold"/>
                                        <p:tgtEl>
                                          <p:spTgt spid="6"/>
                                        </p:tgtEl>
                                      </p:cBhvr>
                                      <p:by x="110000" y="110000"/>
                                    </p:animScale>
                                  </p:childTnLst>
                                </p:cTn>
                              </p:par>
                              <p:par>
                                <p:cTn id="30" presetID="6" presetClass="emph" presetSubtype="0" accel="50000" decel="50000" autoRev="1" fill="hold" grpId="1" nodeType="withEffect">
                                  <p:stCondLst>
                                    <p:cond delay="1100"/>
                                  </p:stCondLst>
                                  <p:childTnLst>
                                    <p:animScale>
                                      <p:cBhvr>
                                        <p:cTn id="31" dur="50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animBg="1"/>
      <p:bldP spid="8" grpId="1" animBg="1"/>
      <p:bldP spid="4" grpId="0" animBg="1"/>
      <p:bldP spid="4" grpId="1" animBg="1"/>
      <p:bldP spid="5" grpId="0"/>
      <p:bldP spid="6" grpId="0" animBg="1"/>
      <p:bldP spid="6"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173082" y="3604895"/>
            <a:ext cx="2917963" cy="1081184"/>
          </a:xfrm>
          <a:prstGeom prst="rect">
            <a:avLst/>
          </a:prstGeom>
          <a:noFill/>
        </p:spPr>
        <p:txBody>
          <a:bodyPr wrap="square" lIns="0" tIns="36000" rIns="216000" bIns="36000" rtlCol="0">
            <a:spAutoFit/>
          </a:bodyPr>
          <a:lstStyle/>
          <a:p>
            <a:pPr>
              <a:lnSpc>
                <a:spcPct val="130000"/>
              </a:lnSpc>
              <a:spcBef>
                <a:spcPts val="1000"/>
              </a:spcBef>
            </a:pPr>
            <a:r>
              <a:rPr lang="en-US" sz="1400" b="1" dirty="0"/>
              <a:t>History title</a:t>
            </a:r>
          </a:p>
          <a:p>
            <a:pPr>
              <a:lnSpc>
                <a:spcPct val="130000"/>
              </a:lnSpc>
              <a:spcBef>
                <a:spcPts val="1000"/>
              </a:spcBef>
            </a:pPr>
            <a:r>
              <a:rPr lang="en-US" sz="1000" dirty="0">
                <a:solidFill>
                  <a:schemeClr val="tx1">
                    <a:alpha val="70000"/>
                  </a:schemeClr>
                </a:solidFill>
              </a:rPr>
              <a:t>Like a strain of sacred music, or a noble picture, or a passage from the grander poets. It always does one good.</a:t>
            </a:r>
          </a:p>
        </p:txBody>
      </p:sp>
      <p:sp>
        <p:nvSpPr>
          <p:cNvPr id="4" name="Rectangle 3"/>
          <p:cNvSpPr/>
          <p:nvPr/>
        </p:nvSpPr>
        <p:spPr>
          <a:xfrm>
            <a:off x="0" y="2858520"/>
            <a:ext cx="4062095"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152000" rtlCol="0" anchor="ctr"/>
          <a:lstStyle/>
          <a:p>
            <a:r>
              <a:rPr lang="en-US" b="1" dirty="0">
                <a:solidFill>
                  <a:schemeClr val="tx1"/>
                </a:solidFill>
                <a:latin typeface="Open Sans" charset="0"/>
                <a:ea typeface="Open Sans" charset="0"/>
                <a:cs typeface="Open Sans" charset="0"/>
              </a:rPr>
              <a:t>2014</a:t>
            </a:r>
          </a:p>
        </p:txBody>
      </p:sp>
      <p:sp>
        <p:nvSpPr>
          <p:cNvPr id="5" name="TextBox 4"/>
          <p:cNvSpPr txBox="1"/>
          <p:nvPr/>
        </p:nvSpPr>
        <p:spPr>
          <a:xfrm>
            <a:off x="1123811" y="3604895"/>
            <a:ext cx="2917963" cy="1481294"/>
          </a:xfrm>
          <a:prstGeom prst="rect">
            <a:avLst/>
          </a:prstGeom>
          <a:noFill/>
        </p:spPr>
        <p:txBody>
          <a:bodyPr wrap="square" lIns="0" tIns="36000" rIns="216000" bIns="36000" rtlCol="0">
            <a:spAutoFit/>
          </a:bodyPr>
          <a:lstStyle/>
          <a:p>
            <a:pPr>
              <a:lnSpc>
                <a:spcPct val="130000"/>
              </a:lnSpc>
              <a:spcBef>
                <a:spcPts val="1000"/>
              </a:spcBef>
            </a:pPr>
            <a:r>
              <a:rPr lang="en-US" sz="1400" b="1" dirty="0"/>
              <a:t>History title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a:t>
            </a:r>
          </a:p>
        </p:txBody>
      </p:sp>
      <p:sp>
        <p:nvSpPr>
          <p:cNvPr id="6" name="Rectangle 5"/>
          <p:cNvSpPr/>
          <p:nvPr/>
        </p:nvSpPr>
        <p:spPr>
          <a:xfrm>
            <a:off x="4062095" y="2858520"/>
            <a:ext cx="304927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r>
              <a:rPr lang="en-US" b="1" dirty="0">
                <a:solidFill>
                  <a:srgbClr val="FFFFFF"/>
                </a:solidFill>
                <a:latin typeface="Open Sans" charset="0"/>
                <a:ea typeface="Open Sans" charset="0"/>
                <a:cs typeface="Open Sans" charset="0"/>
              </a:rPr>
              <a:t>2018</a:t>
            </a:r>
          </a:p>
        </p:txBody>
      </p:sp>
    </p:spTree>
    <p:extLst>
      <p:ext uri="{BB962C8B-B14F-4D97-AF65-F5344CB8AC3E}">
        <p14:creationId xmlns:p14="http://schemas.microsoft.com/office/powerpoint/2010/main" val="2019439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1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grpId="0" nodeType="withEffect">
                                  <p:stCondLst>
                                    <p:cond delay="80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par>
                                <p:cTn id="19" presetID="6" presetClass="emph" presetSubtype="0" accel="50000" decel="50000" autoRev="1" fill="hold" grpId="1" nodeType="withEffect">
                                  <p:stCondLst>
                                    <p:cond delay="500"/>
                                  </p:stCondLst>
                                  <p:childTnLst>
                                    <p:animScale>
                                      <p:cBhvr>
                                        <p:cTn id="20" dur="500" fill="hold"/>
                                        <p:tgtEl>
                                          <p:spTgt spid="4"/>
                                        </p:tgtEl>
                                      </p:cBhvr>
                                      <p:by x="110000" y="110000"/>
                                    </p:animScale>
                                  </p:childTnLst>
                                </p:cTn>
                              </p:par>
                              <p:par>
                                <p:cTn id="21" presetID="6" presetClass="emph" presetSubtype="0" accel="50000" decel="50000" autoRev="1" fill="hold" grpId="1" nodeType="withEffect">
                                  <p:stCondLst>
                                    <p:cond delay="800"/>
                                  </p:stCondLst>
                                  <p:childTnLst>
                                    <p:animScale>
                                      <p:cBhvr>
                                        <p:cTn id="22" dur="500" fill="hold"/>
                                        <p:tgtEl>
                                          <p:spTgt spid="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5" grpId="0"/>
      <p:bldP spid="6" grpId="0" animBg="1"/>
      <p:bldP spid="6"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A5C23-9863-4E9C-8505-45423AEC96B7}"/>
              </a:ext>
            </a:extLst>
          </p:cNvPr>
          <p:cNvSpPr>
            <a:spLocks noGrp="1"/>
          </p:cNvSpPr>
          <p:nvPr>
            <p:ph type="title"/>
          </p:nvPr>
        </p:nvSpPr>
        <p:spPr/>
        <p:txBody>
          <a:bodyPr/>
          <a:lstStyle/>
          <a:p>
            <a:r>
              <a:rPr lang="en-US" dirty="0"/>
              <a:t>Upcoming</a:t>
            </a:r>
            <a:br>
              <a:rPr lang="en-US" dirty="0"/>
            </a:br>
            <a:r>
              <a:rPr lang="en-US" dirty="0">
                <a:solidFill>
                  <a:schemeClr val="accent1"/>
                </a:solidFill>
              </a:rPr>
              <a:t>Events</a:t>
            </a:r>
          </a:p>
        </p:txBody>
      </p:sp>
      <p:grpSp>
        <p:nvGrpSpPr>
          <p:cNvPr id="3" name="Group 2">
            <a:extLst>
              <a:ext uri="{FF2B5EF4-FFF2-40B4-BE49-F238E27FC236}">
                <a16:creationId xmlns:a16="http://schemas.microsoft.com/office/drawing/2014/main" id="{8463A43B-C40C-4987-AE6A-A5D515EECD8A}"/>
              </a:ext>
            </a:extLst>
          </p:cNvPr>
          <p:cNvGrpSpPr/>
          <p:nvPr/>
        </p:nvGrpSpPr>
        <p:grpSpPr>
          <a:xfrm>
            <a:off x="2028824" y="3431538"/>
            <a:ext cx="2461896" cy="2851151"/>
            <a:chOff x="2028824" y="3431538"/>
            <a:chExt cx="2461896" cy="2851151"/>
          </a:xfrm>
        </p:grpSpPr>
        <p:sp>
          <p:nvSpPr>
            <p:cNvPr id="4" name="Rectangle 3">
              <a:extLst>
                <a:ext uri="{FF2B5EF4-FFF2-40B4-BE49-F238E27FC236}">
                  <a16:creationId xmlns:a16="http://schemas.microsoft.com/office/drawing/2014/main" id="{37F5218F-BEE7-4E57-B2B4-F91AE40C84A6}"/>
                </a:ext>
              </a:extLst>
            </p:cNvPr>
            <p:cNvSpPr/>
            <p:nvPr/>
          </p:nvSpPr>
          <p:spPr>
            <a:xfrm>
              <a:off x="2028824" y="3431538"/>
              <a:ext cx="246189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a:spcBef>
                  <a:spcPts val="2400"/>
                </a:spcBef>
              </a:pPr>
              <a:r>
                <a:rPr lang="en-US" sz="1600" b="1" dirty="0">
                  <a:solidFill>
                    <a:schemeClr val="tx1"/>
                  </a:solidFill>
                  <a:latin typeface="Open Sans" charset="0"/>
                  <a:ea typeface="Open Sans" charset="0"/>
                  <a:cs typeface="Open Sans" charset="0"/>
                </a:rPr>
                <a:t>MMC Innovation Summit</a:t>
              </a:r>
              <a:br>
                <a:rPr lang="en-US" sz="1000" dirty="0">
                  <a:solidFill>
                    <a:schemeClr val="tx1">
                      <a:alpha val="70000"/>
                    </a:schemeClr>
                  </a:solidFill>
                </a:rPr>
              </a:br>
              <a:br>
                <a:rPr lang="en-US" sz="1000" dirty="0">
                  <a:solidFill>
                    <a:schemeClr val="tx1">
                      <a:alpha val="70000"/>
                    </a:schemeClr>
                  </a:solidFill>
                </a:rPr>
              </a:br>
              <a:r>
                <a:rPr lang="en-US" sz="1000" dirty="0">
                  <a:solidFill>
                    <a:schemeClr val="tx1">
                      <a:alpha val="70000"/>
                    </a:schemeClr>
                  </a:solidFill>
                </a:rPr>
                <a:t>18:00 PM – 22:00 PM</a:t>
              </a:r>
            </a:p>
          </p:txBody>
        </p:sp>
        <p:sp>
          <p:nvSpPr>
            <p:cNvPr id="5" name="Rectangle 4">
              <a:extLst>
                <a:ext uri="{FF2B5EF4-FFF2-40B4-BE49-F238E27FC236}">
                  <a16:creationId xmlns:a16="http://schemas.microsoft.com/office/drawing/2014/main" id="{6732E79D-EA10-4314-8E7B-CAE8D155F7D7}"/>
                </a:ext>
              </a:extLst>
            </p:cNvPr>
            <p:cNvSpPr/>
            <p:nvPr/>
          </p:nvSpPr>
          <p:spPr>
            <a:xfrm>
              <a:off x="2322754" y="3887616"/>
              <a:ext cx="644407" cy="769441"/>
            </a:xfrm>
            <a:prstGeom prst="rect">
              <a:avLst/>
            </a:prstGeom>
          </p:spPr>
          <p:txBody>
            <a:bodyPr wrap="none" lIns="0" rIns="0">
              <a:spAutoFit/>
            </a:bodyPr>
            <a:lstStyle/>
            <a:p>
              <a:pPr algn="ctr">
                <a:spcBef>
                  <a:spcPts val="2400"/>
                </a:spcBef>
              </a:pPr>
              <a:r>
                <a:rPr lang="en-US" sz="4400" b="1" dirty="0">
                  <a:solidFill>
                    <a:schemeClr val="accent1"/>
                  </a:solidFill>
                  <a:latin typeface="Open Sans" charset="0"/>
                  <a:ea typeface="Open Sans" charset="0"/>
                  <a:cs typeface="Open Sans" charset="0"/>
                </a:rPr>
                <a:t>22</a:t>
              </a:r>
            </a:p>
          </p:txBody>
        </p:sp>
        <p:sp>
          <p:nvSpPr>
            <p:cNvPr id="6" name="Rectangle 5">
              <a:extLst>
                <a:ext uri="{FF2B5EF4-FFF2-40B4-BE49-F238E27FC236}">
                  <a16:creationId xmlns:a16="http://schemas.microsoft.com/office/drawing/2014/main" id="{375EA637-F2AF-4A75-8DB0-FD761E74378A}"/>
                </a:ext>
              </a:extLst>
            </p:cNvPr>
            <p:cNvSpPr/>
            <p:nvPr/>
          </p:nvSpPr>
          <p:spPr>
            <a:xfrm>
              <a:off x="2322754" y="4549335"/>
              <a:ext cx="690894" cy="153888"/>
            </a:xfrm>
            <a:prstGeom prst="rect">
              <a:avLst/>
            </a:prstGeom>
          </p:spPr>
          <p:txBody>
            <a:bodyPr wrap="none" lIns="0" tIns="0" rIns="0" bIns="0">
              <a:spAutoFit/>
            </a:bodyPr>
            <a:lstStyle/>
            <a:p>
              <a:pPr algn="ctr">
                <a:spcBef>
                  <a:spcPts val="2400"/>
                </a:spcBef>
              </a:pPr>
              <a:r>
                <a:rPr lang="en-US" sz="1000" dirty="0">
                  <a:solidFill>
                    <a:schemeClr val="tx2"/>
                  </a:solidFill>
                  <a:latin typeface="Open Sans" charset="0"/>
                  <a:ea typeface="Open Sans" charset="0"/>
                  <a:cs typeface="Open Sans" charset="0"/>
                </a:rPr>
                <a:t>NOVEMBER</a:t>
              </a:r>
            </a:p>
          </p:txBody>
        </p:sp>
      </p:grpSp>
      <p:grpSp>
        <p:nvGrpSpPr>
          <p:cNvPr id="7" name="Group 6">
            <a:extLst>
              <a:ext uri="{FF2B5EF4-FFF2-40B4-BE49-F238E27FC236}">
                <a16:creationId xmlns:a16="http://schemas.microsoft.com/office/drawing/2014/main" id="{297B0A6D-0981-4055-B920-F30D80CC098A}"/>
              </a:ext>
            </a:extLst>
          </p:cNvPr>
          <p:cNvGrpSpPr/>
          <p:nvPr/>
        </p:nvGrpSpPr>
        <p:grpSpPr>
          <a:xfrm>
            <a:off x="7155816" y="3431538"/>
            <a:ext cx="2461896" cy="2851151"/>
            <a:chOff x="7155816" y="3431538"/>
            <a:chExt cx="2461896" cy="2851151"/>
          </a:xfrm>
        </p:grpSpPr>
        <p:sp>
          <p:nvSpPr>
            <p:cNvPr id="8" name="Rectangle 7">
              <a:extLst>
                <a:ext uri="{FF2B5EF4-FFF2-40B4-BE49-F238E27FC236}">
                  <a16:creationId xmlns:a16="http://schemas.microsoft.com/office/drawing/2014/main" id="{6470726E-0D03-44D6-B0A3-A2D05667EE10}"/>
                </a:ext>
              </a:extLst>
            </p:cNvPr>
            <p:cNvSpPr/>
            <p:nvPr/>
          </p:nvSpPr>
          <p:spPr>
            <a:xfrm>
              <a:off x="7155816" y="3431538"/>
              <a:ext cx="246189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a:spcBef>
                  <a:spcPts val="2400"/>
                </a:spcBef>
              </a:pPr>
              <a:r>
                <a:rPr lang="en-US" sz="1600" b="1" dirty="0">
                  <a:solidFill>
                    <a:schemeClr val="tx1"/>
                  </a:solidFill>
                  <a:latin typeface="Open Sans" charset="0"/>
                  <a:ea typeface="Open Sans" charset="0"/>
                  <a:cs typeface="Open Sans" charset="0"/>
                </a:rPr>
                <a:t>Start-up Innovation 2019</a:t>
              </a:r>
              <a:br>
                <a:rPr lang="en-US" sz="1000" dirty="0">
                  <a:solidFill>
                    <a:schemeClr val="tx1">
                      <a:alpha val="70000"/>
                    </a:schemeClr>
                  </a:solidFill>
                </a:rPr>
              </a:br>
              <a:br>
                <a:rPr lang="en-US" sz="1000" dirty="0">
                  <a:solidFill>
                    <a:schemeClr val="tx1">
                      <a:alpha val="70000"/>
                    </a:schemeClr>
                  </a:solidFill>
                </a:rPr>
              </a:br>
              <a:r>
                <a:rPr lang="en-US" sz="1000" dirty="0">
                  <a:solidFill>
                    <a:schemeClr val="tx1">
                      <a:alpha val="70000"/>
                    </a:schemeClr>
                  </a:solidFill>
                </a:rPr>
                <a:t>18:00 PM – 22:00 PM</a:t>
              </a:r>
            </a:p>
          </p:txBody>
        </p:sp>
        <p:sp>
          <p:nvSpPr>
            <p:cNvPr id="9" name="Rectangle 8">
              <a:extLst>
                <a:ext uri="{FF2B5EF4-FFF2-40B4-BE49-F238E27FC236}">
                  <a16:creationId xmlns:a16="http://schemas.microsoft.com/office/drawing/2014/main" id="{FFAEDA15-47B0-4891-8936-3E94EE1DA503}"/>
                </a:ext>
              </a:extLst>
            </p:cNvPr>
            <p:cNvSpPr/>
            <p:nvPr/>
          </p:nvSpPr>
          <p:spPr>
            <a:xfrm>
              <a:off x="7449746" y="3887616"/>
              <a:ext cx="644407" cy="769441"/>
            </a:xfrm>
            <a:prstGeom prst="rect">
              <a:avLst/>
            </a:prstGeom>
          </p:spPr>
          <p:txBody>
            <a:bodyPr wrap="none" lIns="0" rIns="0">
              <a:spAutoFit/>
            </a:bodyPr>
            <a:lstStyle/>
            <a:p>
              <a:pPr algn="ctr">
                <a:spcBef>
                  <a:spcPts val="2400"/>
                </a:spcBef>
              </a:pPr>
              <a:r>
                <a:rPr lang="en-US" sz="4400" b="1" dirty="0">
                  <a:solidFill>
                    <a:schemeClr val="accent1"/>
                  </a:solidFill>
                  <a:latin typeface="Open Sans" charset="0"/>
                  <a:ea typeface="Open Sans" charset="0"/>
                  <a:cs typeface="Open Sans" charset="0"/>
                </a:rPr>
                <a:t>18</a:t>
              </a:r>
            </a:p>
          </p:txBody>
        </p:sp>
        <p:sp>
          <p:nvSpPr>
            <p:cNvPr id="10" name="Rectangle 9">
              <a:extLst>
                <a:ext uri="{FF2B5EF4-FFF2-40B4-BE49-F238E27FC236}">
                  <a16:creationId xmlns:a16="http://schemas.microsoft.com/office/drawing/2014/main" id="{ACED8CD1-EC59-4D52-8CE9-B22BFAC5F0A8}"/>
                </a:ext>
              </a:extLst>
            </p:cNvPr>
            <p:cNvSpPr/>
            <p:nvPr/>
          </p:nvSpPr>
          <p:spPr>
            <a:xfrm>
              <a:off x="7464174" y="4549335"/>
              <a:ext cx="662041" cy="153888"/>
            </a:xfrm>
            <a:prstGeom prst="rect">
              <a:avLst/>
            </a:prstGeom>
          </p:spPr>
          <p:txBody>
            <a:bodyPr wrap="none" lIns="0" tIns="0" rIns="0" bIns="0">
              <a:spAutoFit/>
            </a:bodyPr>
            <a:lstStyle/>
            <a:p>
              <a:pPr algn="ctr">
                <a:spcBef>
                  <a:spcPts val="2400"/>
                </a:spcBef>
              </a:pPr>
              <a:r>
                <a:rPr lang="en-US" sz="1000" dirty="0">
                  <a:solidFill>
                    <a:schemeClr val="tx2"/>
                  </a:solidFill>
                  <a:latin typeface="Open Sans" charset="0"/>
                  <a:ea typeface="Open Sans" charset="0"/>
                  <a:cs typeface="Open Sans" charset="0"/>
                </a:rPr>
                <a:t>DECEMBER</a:t>
              </a:r>
            </a:p>
          </p:txBody>
        </p:sp>
      </p:grpSp>
      <p:grpSp>
        <p:nvGrpSpPr>
          <p:cNvPr id="11" name="Group 10">
            <a:extLst>
              <a:ext uri="{FF2B5EF4-FFF2-40B4-BE49-F238E27FC236}">
                <a16:creationId xmlns:a16="http://schemas.microsoft.com/office/drawing/2014/main" id="{35C69E70-94E3-4A81-8F95-75F59882D6C7}"/>
              </a:ext>
            </a:extLst>
          </p:cNvPr>
          <p:cNvGrpSpPr/>
          <p:nvPr/>
        </p:nvGrpSpPr>
        <p:grpSpPr>
          <a:xfrm>
            <a:off x="9719312" y="3431538"/>
            <a:ext cx="2461896" cy="2851151"/>
            <a:chOff x="9719312" y="3431538"/>
            <a:chExt cx="2461896" cy="2851151"/>
          </a:xfrm>
        </p:grpSpPr>
        <p:sp>
          <p:nvSpPr>
            <p:cNvPr id="12" name="Rectangle 11">
              <a:extLst>
                <a:ext uri="{FF2B5EF4-FFF2-40B4-BE49-F238E27FC236}">
                  <a16:creationId xmlns:a16="http://schemas.microsoft.com/office/drawing/2014/main" id="{EB8E6FA4-C78D-4449-B81A-40C3AB31BE46}"/>
                </a:ext>
              </a:extLst>
            </p:cNvPr>
            <p:cNvSpPr/>
            <p:nvPr/>
          </p:nvSpPr>
          <p:spPr>
            <a:xfrm>
              <a:off x="9719312" y="3431538"/>
              <a:ext cx="246189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324000" rIns="274320" bIns="365760" rtlCol="0" anchor="b" anchorCtr="0"/>
            <a:lstStyle/>
            <a:p>
              <a:pPr>
                <a:spcBef>
                  <a:spcPts val="2400"/>
                </a:spcBef>
              </a:pPr>
              <a:r>
                <a:rPr lang="en-US" sz="1600" b="1" dirty="0" err="1">
                  <a:solidFill>
                    <a:schemeClr val="tx1"/>
                  </a:solidFill>
                  <a:latin typeface="Open Sans" charset="0"/>
                  <a:ea typeface="Open Sans" charset="0"/>
                  <a:cs typeface="Open Sans" charset="0"/>
                </a:rPr>
                <a:t>BrainStorm</a:t>
              </a:r>
              <a:br>
                <a:rPr lang="en-US" sz="1600" b="1" dirty="0">
                  <a:solidFill>
                    <a:schemeClr val="tx1"/>
                  </a:solidFill>
                  <a:latin typeface="Open Sans" charset="0"/>
                  <a:ea typeface="Open Sans" charset="0"/>
                  <a:cs typeface="Open Sans" charset="0"/>
                </a:rPr>
              </a:br>
              <a:r>
                <a:rPr lang="en-US" sz="1600" b="1" dirty="0">
                  <a:solidFill>
                    <a:schemeClr val="tx1"/>
                  </a:solidFill>
                  <a:latin typeface="Open Sans" charset="0"/>
                  <a:ea typeface="Open Sans" charset="0"/>
                  <a:cs typeface="Open Sans" charset="0"/>
                </a:rPr>
                <a:t>Event</a:t>
              </a:r>
              <a:br>
                <a:rPr lang="en-US" sz="1000" dirty="0">
                  <a:solidFill>
                    <a:schemeClr val="tx1">
                      <a:alpha val="70000"/>
                    </a:schemeClr>
                  </a:solidFill>
                </a:rPr>
              </a:br>
              <a:br>
                <a:rPr lang="en-US" sz="1000" dirty="0">
                  <a:solidFill>
                    <a:schemeClr val="tx1">
                      <a:alpha val="70000"/>
                    </a:schemeClr>
                  </a:solidFill>
                </a:rPr>
              </a:br>
              <a:r>
                <a:rPr lang="en-US" sz="1000" dirty="0">
                  <a:solidFill>
                    <a:schemeClr val="tx1">
                      <a:alpha val="70000"/>
                    </a:schemeClr>
                  </a:solidFill>
                </a:rPr>
                <a:t>18:00 PM – 22:00 PM</a:t>
              </a:r>
            </a:p>
          </p:txBody>
        </p:sp>
        <p:sp>
          <p:nvSpPr>
            <p:cNvPr id="13" name="Rectangle 12">
              <a:extLst>
                <a:ext uri="{FF2B5EF4-FFF2-40B4-BE49-F238E27FC236}">
                  <a16:creationId xmlns:a16="http://schemas.microsoft.com/office/drawing/2014/main" id="{02828161-E1E0-4F91-8597-2FAF4AC9360F}"/>
                </a:ext>
              </a:extLst>
            </p:cNvPr>
            <p:cNvSpPr/>
            <p:nvPr/>
          </p:nvSpPr>
          <p:spPr>
            <a:xfrm>
              <a:off x="10013242" y="3887616"/>
              <a:ext cx="644407" cy="769441"/>
            </a:xfrm>
            <a:prstGeom prst="rect">
              <a:avLst/>
            </a:prstGeom>
          </p:spPr>
          <p:txBody>
            <a:bodyPr wrap="none" lIns="0" rIns="0">
              <a:spAutoFit/>
            </a:bodyPr>
            <a:lstStyle/>
            <a:p>
              <a:pPr algn="ctr">
                <a:spcBef>
                  <a:spcPts val="2400"/>
                </a:spcBef>
              </a:pPr>
              <a:r>
                <a:rPr lang="en-US" sz="4400" b="1" dirty="0">
                  <a:solidFill>
                    <a:schemeClr val="accent1"/>
                  </a:solidFill>
                  <a:latin typeface="Open Sans" charset="0"/>
                  <a:ea typeface="Open Sans" charset="0"/>
                  <a:cs typeface="Open Sans" charset="0"/>
                </a:rPr>
                <a:t>20</a:t>
              </a:r>
            </a:p>
          </p:txBody>
        </p:sp>
        <p:sp>
          <p:nvSpPr>
            <p:cNvPr id="14" name="Rectangle 13">
              <a:extLst>
                <a:ext uri="{FF2B5EF4-FFF2-40B4-BE49-F238E27FC236}">
                  <a16:creationId xmlns:a16="http://schemas.microsoft.com/office/drawing/2014/main" id="{3817E738-021D-4664-A0BE-20CF4E7A9A7D}"/>
                </a:ext>
              </a:extLst>
            </p:cNvPr>
            <p:cNvSpPr/>
            <p:nvPr/>
          </p:nvSpPr>
          <p:spPr>
            <a:xfrm>
              <a:off x="10027670" y="4549335"/>
              <a:ext cx="662041" cy="153888"/>
            </a:xfrm>
            <a:prstGeom prst="rect">
              <a:avLst/>
            </a:prstGeom>
          </p:spPr>
          <p:txBody>
            <a:bodyPr wrap="none" lIns="0" tIns="0" rIns="0" bIns="0">
              <a:spAutoFit/>
            </a:bodyPr>
            <a:lstStyle/>
            <a:p>
              <a:pPr algn="ctr">
                <a:spcBef>
                  <a:spcPts val="2400"/>
                </a:spcBef>
              </a:pPr>
              <a:r>
                <a:rPr lang="en-US" sz="1000" dirty="0">
                  <a:solidFill>
                    <a:schemeClr val="tx2"/>
                  </a:solidFill>
                  <a:latin typeface="Open Sans" charset="0"/>
                  <a:ea typeface="Open Sans" charset="0"/>
                  <a:cs typeface="Open Sans" charset="0"/>
                </a:rPr>
                <a:t>DECEMBER</a:t>
              </a:r>
            </a:p>
          </p:txBody>
        </p:sp>
      </p:grpSp>
      <p:grpSp>
        <p:nvGrpSpPr>
          <p:cNvPr id="15" name="Group 14">
            <a:extLst>
              <a:ext uri="{FF2B5EF4-FFF2-40B4-BE49-F238E27FC236}">
                <a16:creationId xmlns:a16="http://schemas.microsoft.com/office/drawing/2014/main" id="{91C37638-5F50-46BD-9BF6-BBB0202361DE}"/>
              </a:ext>
            </a:extLst>
          </p:cNvPr>
          <p:cNvGrpSpPr/>
          <p:nvPr/>
        </p:nvGrpSpPr>
        <p:grpSpPr>
          <a:xfrm>
            <a:off x="4592320" y="2600326"/>
            <a:ext cx="2461896" cy="3682364"/>
            <a:chOff x="4592320" y="2600326"/>
            <a:chExt cx="2461896" cy="3682364"/>
          </a:xfrm>
        </p:grpSpPr>
        <p:sp>
          <p:nvSpPr>
            <p:cNvPr id="16" name="Rectangle 15">
              <a:extLst>
                <a:ext uri="{FF2B5EF4-FFF2-40B4-BE49-F238E27FC236}">
                  <a16:creationId xmlns:a16="http://schemas.microsoft.com/office/drawing/2014/main" id="{42287923-2F89-4422-B760-1DE7F2A6192A}"/>
                </a:ext>
              </a:extLst>
            </p:cNvPr>
            <p:cNvSpPr/>
            <p:nvPr/>
          </p:nvSpPr>
          <p:spPr>
            <a:xfrm>
              <a:off x="4592320" y="2600326"/>
              <a:ext cx="2461896" cy="3682364"/>
            </a:xfrm>
            <a:prstGeom prst="rect">
              <a:avLst/>
            </a:prstGeom>
            <a:solidFill>
              <a:schemeClr val="accent1"/>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1828800" rIns="274320" bIns="0" rtlCol="0" anchor="t" anchorCtr="0"/>
            <a:lstStyle/>
            <a:p>
              <a:pPr lvl="0">
                <a:spcBef>
                  <a:spcPts val="2400"/>
                </a:spcBef>
              </a:pPr>
              <a:r>
                <a:rPr lang="en-US" sz="1600" b="1" dirty="0">
                  <a:solidFill>
                    <a:srgbClr val="FFFFFF"/>
                  </a:solidFill>
                  <a:latin typeface="Open Sans" charset="0"/>
                  <a:ea typeface="Open Sans" charset="0"/>
                  <a:cs typeface="Open Sans" charset="0"/>
                </a:rPr>
                <a:t>Green Eco </a:t>
              </a:r>
              <a:br>
                <a:rPr lang="en-US" sz="1600" b="1" dirty="0">
                  <a:solidFill>
                    <a:srgbClr val="FFFFFF"/>
                  </a:solidFill>
                  <a:latin typeface="Open Sans" charset="0"/>
                  <a:ea typeface="Open Sans" charset="0"/>
                  <a:cs typeface="Open Sans" charset="0"/>
                </a:rPr>
              </a:br>
              <a:r>
                <a:rPr lang="en-US" sz="1600" b="1" dirty="0">
                  <a:solidFill>
                    <a:srgbClr val="FFFFFF"/>
                  </a:solidFill>
                  <a:latin typeface="Open Sans" charset="0"/>
                  <a:ea typeface="Open Sans" charset="0"/>
                  <a:cs typeface="Open Sans" charset="0"/>
                </a:rPr>
                <a:t>Forum 2019</a:t>
              </a:r>
              <a:br>
                <a:rPr lang="en-US" sz="1000" dirty="0">
                  <a:solidFill>
                    <a:srgbClr val="FFFFFF"/>
                  </a:solidFill>
                </a:rPr>
              </a:br>
              <a:br>
                <a:rPr lang="en-US" sz="1000" dirty="0">
                  <a:solidFill>
                    <a:srgbClr val="FFFFFF"/>
                  </a:solidFill>
                </a:rPr>
              </a:br>
              <a:r>
                <a:rPr lang="en-US" sz="1000" dirty="0">
                  <a:solidFill>
                    <a:srgbClr val="FFFFFF"/>
                  </a:solidFill>
                </a:rPr>
                <a:t>18:00 PM – 22:00 PM</a:t>
              </a:r>
              <a:br>
                <a:rPr lang="en-US" sz="1000" dirty="0">
                  <a:solidFill>
                    <a:srgbClr val="FFFFFF"/>
                  </a:solidFill>
                </a:rPr>
              </a:br>
              <a:br>
                <a:rPr lang="en-US" sz="1000" dirty="0">
                  <a:solidFill>
                    <a:srgbClr val="FFFFFF"/>
                  </a:solidFill>
                </a:rPr>
              </a:br>
              <a:r>
                <a:rPr lang="en-US" sz="1000" dirty="0">
                  <a:solidFill>
                    <a:srgbClr val="FFFFFF">
                      <a:alpha val="70000"/>
                    </a:srgbClr>
                  </a:solidFill>
                </a:rPr>
                <a:t>A peep at some distant orb has power to raise and purify</a:t>
              </a:r>
            </a:p>
          </p:txBody>
        </p:sp>
        <p:sp>
          <p:nvSpPr>
            <p:cNvPr id="17" name="Rectangle 16">
              <a:extLst>
                <a:ext uri="{FF2B5EF4-FFF2-40B4-BE49-F238E27FC236}">
                  <a16:creationId xmlns:a16="http://schemas.microsoft.com/office/drawing/2014/main" id="{A026CF39-F6D9-4DA5-9A99-5BAC935DE1D7}"/>
                </a:ext>
              </a:extLst>
            </p:cNvPr>
            <p:cNvSpPr/>
            <p:nvPr/>
          </p:nvSpPr>
          <p:spPr>
            <a:xfrm>
              <a:off x="4883809" y="3225897"/>
              <a:ext cx="644407" cy="769441"/>
            </a:xfrm>
            <a:prstGeom prst="rect">
              <a:avLst/>
            </a:prstGeom>
          </p:spPr>
          <p:txBody>
            <a:bodyPr wrap="none" lIns="0" rIns="0">
              <a:spAutoFit/>
            </a:bodyPr>
            <a:lstStyle/>
            <a:p>
              <a:pPr algn="ctr">
                <a:spcBef>
                  <a:spcPts val="2400"/>
                </a:spcBef>
              </a:pPr>
              <a:r>
                <a:rPr lang="en-US" sz="4400" b="1" dirty="0">
                  <a:solidFill>
                    <a:srgbClr val="FFFFFF"/>
                  </a:solidFill>
                  <a:latin typeface="Open Sans" charset="0"/>
                  <a:ea typeface="Open Sans" charset="0"/>
                  <a:cs typeface="Open Sans" charset="0"/>
                </a:rPr>
                <a:t>05</a:t>
              </a:r>
            </a:p>
          </p:txBody>
        </p:sp>
        <p:sp>
          <p:nvSpPr>
            <p:cNvPr id="18" name="Rectangle 17">
              <a:extLst>
                <a:ext uri="{FF2B5EF4-FFF2-40B4-BE49-F238E27FC236}">
                  <a16:creationId xmlns:a16="http://schemas.microsoft.com/office/drawing/2014/main" id="{B4EB92F9-69D1-4F05-8D60-049340991A94}"/>
                </a:ext>
              </a:extLst>
            </p:cNvPr>
            <p:cNvSpPr/>
            <p:nvPr/>
          </p:nvSpPr>
          <p:spPr>
            <a:xfrm>
              <a:off x="4883809" y="3887616"/>
              <a:ext cx="662041" cy="153888"/>
            </a:xfrm>
            <a:prstGeom prst="rect">
              <a:avLst/>
            </a:prstGeom>
          </p:spPr>
          <p:txBody>
            <a:bodyPr wrap="none" lIns="0" tIns="0" rIns="0" bIns="0">
              <a:spAutoFit/>
            </a:bodyPr>
            <a:lstStyle/>
            <a:p>
              <a:pPr algn="ctr">
                <a:spcBef>
                  <a:spcPts val="2400"/>
                </a:spcBef>
              </a:pPr>
              <a:r>
                <a:rPr lang="en-US" sz="1000" dirty="0">
                  <a:solidFill>
                    <a:srgbClr val="FFFFFF"/>
                  </a:solidFill>
                  <a:latin typeface="Open Sans" charset="0"/>
                  <a:ea typeface="Open Sans" charset="0"/>
                  <a:cs typeface="Open Sans" charset="0"/>
                </a:rPr>
                <a:t>DECEMBER</a:t>
              </a:r>
            </a:p>
          </p:txBody>
        </p:sp>
      </p:grpSp>
    </p:spTree>
    <p:extLst>
      <p:ext uri="{BB962C8B-B14F-4D97-AF65-F5344CB8AC3E}">
        <p14:creationId xmlns:p14="http://schemas.microsoft.com/office/powerpoint/2010/main" val="28418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nodeType="withEffect">
                                  <p:stCondLst>
                                    <p:cond delay="500"/>
                                  </p:stCondLst>
                                  <p:childTnLst>
                                    <p:animScale>
                                      <p:cBhvr>
                                        <p:cTn id="9" dur="500" fill="hold"/>
                                        <p:tgtEl>
                                          <p:spTgt spid="3"/>
                                        </p:tgtEl>
                                      </p:cBhvr>
                                      <p:by x="120000" y="120000"/>
                                    </p:animScale>
                                  </p:childTnLst>
                                </p:cTn>
                              </p:par>
                              <p:par>
                                <p:cTn id="10" presetID="22" presetClass="entr" presetSubtype="8" fill="hold" nodeType="withEffect">
                                  <p:stCondLst>
                                    <p:cond delay="80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6" presetClass="emph" presetSubtype="0" accel="50000" decel="50000" autoRev="1" fill="hold" nodeType="withEffect">
                                  <p:stCondLst>
                                    <p:cond delay="800"/>
                                  </p:stCondLst>
                                  <p:childTnLst>
                                    <p:animScale>
                                      <p:cBhvr>
                                        <p:cTn id="14" dur="500" fill="hold"/>
                                        <p:tgtEl>
                                          <p:spTgt spid="15"/>
                                        </p:tgtEl>
                                      </p:cBhvr>
                                      <p:by x="120000" y="120000"/>
                                    </p:animScale>
                                  </p:childTnLst>
                                </p:cTn>
                              </p:par>
                              <p:par>
                                <p:cTn id="15" presetID="22" presetClass="entr" presetSubtype="8" fill="hold" nodeType="withEffect">
                                  <p:stCondLst>
                                    <p:cond delay="120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par>
                                <p:cTn id="18" presetID="6" presetClass="emph" presetSubtype="0" accel="50000" decel="50000" autoRev="1" fill="hold" nodeType="withEffect">
                                  <p:stCondLst>
                                    <p:cond delay="1200"/>
                                  </p:stCondLst>
                                  <p:childTnLst>
                                    <p:animScale>
                                      <p:cBhvr>
                                        <p:cTn id="19" dur="500" fill="hold"/>
                                        <p:tgtEl>
                                          <p:spTgt spid="7"/>
                                        </p:tgtEl>
                                      </p:cBhvr>
                                      <p:by x="120000" y="120000"/>
                                    </p:animScale>
                                  </p:childTnLst>
                                </p:cTn>
                              </p:par>
                              <p:par>
                                <p:cTn id="20" presetID="22" presetClass="entr" presetSubtype="8" fill="hold" nodeType="withEffect">
                                  <p:stCondLst>
                                    <p:cond delay="180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par>
                                <p:cTn id="23" presetID="6" presetClass="emph" presetSubtype="0" accel="50000" decel="50000" autoRev="1" fill="hold" nodeType="withEffect">
                                  <p:stCondLst>
                                    <p:cond delay="1800"/>
                                  </p:stCondLst>
                                  <p:childTnLst>
                                    <p:animScale>
                                      <p:cBhvr>
                                        <p:cTn id="24" dur="500" fill="hold"/>
                                        <p:tgtEl>
                                          <p:spTgt spid="11"/>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28824" y="3437888"/>
            <a:ext cx="246189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lstStyle/>
          <a:p>
            <a:pPr algn="ctr">
              <a:spcBef>
                <a:spcPts val="2400"/>
              </a:spcBef>
            </a:pPr>
            <a:r>
              <a:rPr lang="en-US" sz="1000" b="1" dirty="0">
                <a:solidFill>
                  <a:schemeClr val="tx1"/>
                </a:solidFill>
                <a:latin typeface="Open Sans" charset="0"/>
                <a:ea typeface="Open Sans" charset="0"/>
                <a:cs typeface="Open Sans" charset="0"/>
              </a:rPr>
              <a:t>World Privacy </a:t>
            </a:r>
            <a:br>
              <a:rPr lang="en-US" sz="1000" b="1" dirty="0">
                <a:solidFill>
                  <a:schemeClr val="tx1"/>
                </a:solidFill>
                <a:latin typeface="Open Sans" charset="0"/>
                <a:ea typeface="Open Sans" charset="0"/>
                <a:cs typeface="Open Sans" charset="0"/>
              </a:rPr>
            </a:br>
            <a:r>
              <a:rPr lang="en-US" sz="1000" b="1" dirty="0">
                <a:solidFill>
                  <a:schemeClr val="tx1"/>
                </a:solidFill>
                <a:latin typeface="Open Sans" charset="0"/>
                <a:ea typeface="Open Sans" charset="0"/>
                <a:cs typeface="Open Sans" charset="0"/>
              </a:rPr>
              <a:t>forum</a:t>
            </a:r>
            <a:br>
              <a:rPr lang="en-US" sz="1000" b="1" dirty="0">
                <a:solidFill>
                  <a:schemeClr val="tx1"/>
                </a:solidFill>
                <a:latin typeface="Open Sans" charset="0"/>
                <a:ea typeface="Open Sans" charset="0"/>
                <a:cs typeface="Open Sans" charset="0"/>
              </a:rPr>
            </a:br>
            <a:endParaRPr lang="en-US" sz="1000" b="1" dirty="0">
              <a:solidFill>
                <a:schemeClr val="tx1"/>
              </a:solidFill>
              <a:latin typeface="Open Sans" charset="0"/>
              <a:ea typeface="Open Sans" charset="0"/>
              <a:cs typeface="Open Sans" charset="0"/>
            </a:endParaRPr>
          </a:p>
          <a:p>
            <a:pPr algn="ctr">
              <a:spcBef>
                <a:spcPts val="2400"/>
              </a:spcBef>
            </a:pPr>
            <a:r>
              <a:rPr lang="en-US" sz="3600" b="1" dirty="0">
                <a:solidFill>
                  <a:schemeClr val="tx1"/>
                </a:solidFill>
                <a:latin typeface="Open Sans" charset="0"/>
                <a:ea typeface="Open Sans" charset="0"/>
                <a:cs typeface="Open Sans" charset="0"/>
              </a:rPr>
              <a:t>$200K</a:t>
            </a:r>
          </a:p>
          <a:p>
            <a:pPr algn="ctr">
              <a:spcBef>
                <a:spcPts val="2400"/>
              </a:spcBef>
            </a:pPr>
            <a:br>
              <a:rPr lang="en-US" sz="1000" dirty="0">
                <a:solidFill>
                  <a:schemeClr val="tx1">
                    <a:alpha val="70000"/>
                  </a:schemeClr>
                </a:solidFill>
              </a:rPr>
            </a:br>
            <a:br>
              <a:rPr lang="en-US" sz="1000" dirty="0">
                <a:solidFill>
                  <a:schemeClr val="tx1">
                    <a:alpha val="70000"/>
                  </a:schemeClr>
                </a:solidFill>
              </a:rPr>
            </a:br>
            <a:r>
              <a:rPr lang="en-US" sz="1000" dirty="0">
                <a:solidFill>
                  <a:schemeClr val="tx1">
                    <a:alpha val="70000"/>
                  </a:schemeClr>
                </a:solidFill>
              </a:rPr>
              <a:t>Training </a:t>
            </a:r>
            <a:r>
              <a:rPr lang="en-US" sz="1000" dirty="0" err="1">
                <a:solidFill>
                  <a:schemeClr val="tx1">
                    <a:alpha val="70000"/>
                  </a:schemeClr>
                </a:solidFill>
              </a:rPr>
              <a:t>jounalist</a:t>
            </a:r>
            <a:r>
              <a:rPr lang="en-US" sz="1000" dirty="0">
                <a:solidFill>
                  <a:schemeClr val="tx1">
                    <a:alpha val="70000"/>
                  </a:schemeClr>
                </a:solidFill>
              </a:rPr>
              <a:t> on </a:t>
            </a:r>
            <a:br>
              <a:rPr lang="en-US" sz="1000" dirty="0">
                <a:solidFill>
                  <a:schemeClr val="tx1">
                    <a:alpha val="70000"/>
                  </a:schemeClr>
                </a:solidFill>
              </a:rPr>
            </a:br>
            <a:r>
              <a:rPr lang="en-US" sz="1000" dirty="0">
                <a:solidFill>
                  <a:schemeClr val="tx1">
                    <a:alpha val="70000"/>
                  </a:schemeClr>
                </a:solidFill>
              </a:rPr>
              <a:t>privacy</a:t>
            </a:r>
          </a:p>
        </p:txBody>
      </p:sp>
      <p:sp>
        <p:nvSpPr>
          <p:cNvPr id="11" name="Rectangle 10"/>
          <p:cNvSpPr/>
          <p:nvPr/>
        </p:nvSpPr>
        <p:spPr>
          <a:xfrm>
            <a:off x="7155816" y="3437888"/>
            <a:ext cx="246189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lstStyle/>
          <a:p>
            <a:pPr algn="ctr">
              <a:spcBef>
                <a:spcPts val="2400"/>
              </a:spcBef>
            </a:pPr>
            <a:r>
              <a:rPr lang="en-US" sz="1000" b="1" dirty="0">
                <a:solidFill>
                  <a:schemeClr val="tx1"/>
                </a:solidFill>
                <a:latin typeface="Open Sans" charset="0"/>
                <a:ea typeface="Open Sans" charset="0"/>
                <a:cs typeface="Open Sans" charset="0"/>
              </a:rPr>
              <a:t>World Privacy </a:t>
            </a:r>
            <a:br>
              <a:rPr lang="en-US" sz="1000" b="1" dirty="0">
                <a:solidFill>
                  <a:schemeClr val="tx1"/>
                </a:solidFill>
                <a:latin typeface="Open Sans" charset="0"/>
                <a:ea typeface="Open Sans" charset="0"/>
                <a:cs typeface="Open Sans" charset="0"/>
              </a:rPr>
            </a:br>
            <a:r>
              <a:rPr lang="en-US" sz="1000" b="1" dirty="0">
                <a:solidFill>
                  <a:schemeClr val="tx1"/>
                </a:solidFill>
                <a:latin typeface="Open Sans" charset="0"/>
                <a:ea typeface="Open Sans" charset="0"/>
                <a:cs typeface="Open Sans" charset="0"/>
              </a:rPr>
              <a:t>forum</a:t>
            </a:r>
            <a:br>
              <a:rPr lang="en-US" sz="1000" b="1" dirty="0">
                <a:solidFill>
                  <a:schemeClr val="tx1"/>
                </a:solidFill>
                <a:latin typeface="Open Sans" charset="0"/>
                <a:ea typeface="Open Sans" charset="0"/>
                <a:cs typeface="Open Sans" charset="0"/>
              </a:rPr>
            </a:br>
            <a:endParaRPr lang="en-US" sz="1000" b="1" dirty="0">
              <a:solidFill>
                <a:schemeClr val="tx1"/>
              </a:solidFill>
              <a:latin typeface="Open Sans" charset="0"/>
              <a:ea typeface="Open Sans" charset="0"/>
              <a:cs typeface="Open Sans" charset="0"/>
            </a:endParaRPr>
          </a:p>
          <a:p>
            <a:pPr algn="ctr">
              <a:spcBef>
                <a:spcPts val="2400"/>
              </a:spcBef>
            </a:pPr>
            <a:r>
              <a:rPr lang="en-US" sz="3600" b="1" dirty="0">
                <a:solidFill>
                  <a:schemeClr val="tx1"/>
                </a:solidFill>
                <a:latin typeface="Open Sans" charset="0"/>
                <a:ea typeface="Open Sans" charset="0"/>
                <a:cs typeface="Open Sans" charset="0"/>
              </a:rPr>
              <a:t>$500K</a:t>
            </a:r>
          </a:p>
          <a:p>
            <a:pPr algn="ctr">
              <a:spcBef>
                <a:spcPts val="2400"/>
              </a:spcBef>
            </a:pPr>
            <a:br>
              <a:rPr lang="en-US" sz="1000" dirty="0">
                <a:solidFill>
                  <a:schemeClr val="tx1">
                    <a:alpha val="70000"/>
                  </a:schemeClr>
                </a:solidFill>
              </a:rPr>
            </a:br>
            <a:br>
              <a:rPr lang="en-US" sz="1000" dirty="0">
                <a:solidFill>
                  <a:schemeClr val="tx1">
                    <a:alpha val="70000"/>
                  </a:schemeClr>
                </a:solidFill>
              </a:rPr>
            </a:br>
            <a:r>
              <a:rPr lang="en-US" sz="1000" dirty="0">
                <a:solidFill>
                  <a:schemeClr val="tx1">
                    <a:alpha val="70000"/>
                  </a:schemeClr>
                </a:solidFill>
              </a:rPr>
              <a:t>Training </a:t>
            </a:r>
            <a:r>
              <a:rPr lang="en-US" sz="1000" dirty="0" err="1">
                <a:solidFill>
                  <a:schemeClr val="tx1">
                    <a:alpha val="70000"/>
                  </a:schemeClr>
                </a:solidFill>
              </a:rPr>
              <a:t>jounalist</a:t>
            </a:r>
            <a:r>
              <a:rPr lang="en-US" sz="1000" dirty="0">
                <a:solidFill>
                  <a:schemeClr val="tx1">
                    <a:alpha val="70000"/>
                  </a:schemeClr>
                </a:solidFill>
              </a:rPr>
              <a:t> on </a:t>
            </a:r>
            <a:br>
              <a:rPr lang="en-US" sz="1000" dirty="0">
                <a:solidFill>
                  <a:schemeClr val="tx1">
                    <a:alpha val="70000"/>
                  </a:schemeClr>
                </a:solidFill>
              </a:rPr>
            </a:br>
            <a:r>
              <a:rPr lang="en-US" sz="1000" dirty="0">
                <a:solidFill>
                  <a:schemeClr val="tx1">
                    <a:alpha val="70000"/>
                  </a:schemeClr>
                </a:solidFill>
              </a:rPr>
              <a:t>privacy</a:t>
            </a:r>
          </a:p>
        </p:txBody>
      </p:sp>
      <p:sp>
        <p:nvSpPr>
          <p:cNvPr id="2" name="Title 1"/>
          <p:cNvSpPr>
            <a:spLocks noGrp="1"/>
          </p:cNvSpPr>
          <p:nvPr>
            <p:ph type="title"/>
          </p:nvPr>
        </p:nvSpPr>
        <p:spPr/>
        <p:txBody>
          <a:bodyPr/>
          <a:lstStyle/>
          <a:p>
            <a:r>
              <a:rPr lang="en-US" dirty="0"/>
              <a:t>The</a:t>
            </a:r>
            <a:br>
              <a:rPr lang="en-US" dirty="0"/>
            </a:br>
            <a:r>
              <a:rPr lang="en-US" dirty="0">
                <a:solidFill>
                  <a:schemeClr val="accent1"/>
                </a:solidFill>
              </a:rPr>
              <a:t>Timeline</a:t>
            </a:r>
          </a:p>
        </p:txBody>
      </p:sp>
      <p:sp>
        <p:nvSpPr>
          <p:cNvPr id="7" name="Rectangle 6"/>
          <p:cNvSpPr/>
          <p:nvPr/>
        </p:nvSpPr>
        <p:spPr>
          <a:xfrm>
            <a:off x="10160000" y="0"/>
            <a:ext cx="2032000" cy="6858000"/>
          </a:xfrm>
          <a:prstGeom prst="rect">
            <a:avLst/>
          </a:prstGeom>
          <a:solidFill>
            <a:schemeClr val="bg2"/>
          </a:solidFill>
          <a:ln>
            <a:no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92320" y="3437888"/>
            <a:ext cx="2461896" cy="2851151"/>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24000" rtlCol="0" anchor="t"/>
          <a:lstStyle/>
          <a:p>
            <a:pPr algn="ctr">
              <a:spcBef>
                <a:spcPts val="2400"/>
              </a:spcBef>
            </a:pPr>
            <a:r>
              <a:rPr lang="en-US" sz="1000" b="1" dirty="0">
                <a:solidFill>
                  <a:schemeClr val="accent1"/>
                </a:solidFill>
                <a:latin typeface="Open Sans" charset="0"/>
                <a:ea typeface="Open Sans" charset="0"/>
                <a:cs typeface="Open Sans" charset="0"/>
              </a:rPr>
              <a:t>Freedom of the </a:t>
            </a:r>
            <a:br>
              <a:rPr lang="en-US" sz="1000" b="1" dirty="0">
                <a:solidFill>
                  <a:schemeClr val="accent1"/>
                </a:solidFill>
                <a:latin typeface="Open Sans" charset="0"/>
                <a:ea typeface="Open Sans" charset="0"/>
                <a:cs typeface="Open Sans" charset="0"/>
              </a:rPr>
            </a:br>
            <a:r>
              <a:rPr lang="en-US" sz="1000" b="1" dirty="0">
                <a:solidFill>
                  <a:schemeClr val="accent1"/>
                </a:solidFill>
                <a:latin typeface="Open Sans" charset="0"/>
                <a:ea typeface="Open Sans" charset="0"/>
                <a:cs typeface="Open Sans" charset="0"/>
              </a:rPr>
              <a:t>Press Foundation</a:t>
            </a:r>
            <a:br>
              <a:rPr lang="en-US" sz="1000" b="1" dirty="0">
                <a:solidFill>
                  <a:schemeClr val="accent1"/>
                </a:solidFill>
                <a:latin typeface="Open Sans" charset="0"/>
                <a:ea typeface="Open Sans" charset="0"/>
                <a:cs typeface="Open Sans" charset="0"/>
              </a:rPr>
            </a:br>
            <a:endParaRPr lang="en-US" sz="1000" b="1" dirty="0">
              <a:solidFill>
                <a:schemeClr val="accent1"/>
              </a:solidFill>
              <a:latin typeface="Open Sans" charset="0"/>
              <a:ea typeface="Open Sans" charset="0"/>
              <a:cs typeface="Open Sans" charset="0"/>
            </a:endParaRPr>
          </a:p>
          <a:p>
            <a:pPr algn="ctr">
              <a:spcBef>
                <a:spcPts val="2400"/>
              </a:spcBef>
            </a:pPr>
            <a:r>
              <a:rPr lang="en-US" sz="3600" b="1" dirty="0">
                <a:solidFill>
                  <a:schemeClr val="accent1"/>
                </a:solidFill>
                <a:latin typeface="Open Sans" charset="0"/>
                <a:ea typeface="Open Sans" charset="0"/>
                <a:cs typeface="Open Sans" charset="0"/>
              </a:rPr>
              <a:t>$1M</a:t>
            </a:r>
          </a:p>
          <a:p>
            <a:pPr algn="ctr">
              <a:spcBef>
                <a:spcPts val="2400"/>
              </a:spcBef>
            </a:pPr>
            <a:br>
              <a:rPr lang="en-US" sz="1000" dirty="0">
                <a:solidFill>
                  <a:schemeClr val="tx1">
                    <a:alpha val="70000"/>
                  </a:schemeClr>
                </a:solidFill>
              </a:rPr>
            </a:br>
            <a:br>
              <a:rPr lang="en-US" sz="1000" dirty="0">
                <a:solidFill>
                  <a:schemeClr val="tx1">
                    <a:alpha val="70000"/>
                  </a:schemeClr>
                </a:solidFill>
              </a:rPr>
            </a:br>
            <a:r>
              <a:rPr lang="en-US" sz="1000" dirty="0">
                <a:solidFill>
                  <a:schemeClr val="tx1">
                    <a:alpha val="70000"/>
                  </a:schemeClr>
                </a:solidFill>
              </a:rPr>
              <a:t>Training </a:t>
            </a:r>
            <a:r>
              <a:rPr lang="en-US" sz="1000" dirty="0" err="1">
                <a:solidFill>
                  <a:schemeClr val="tx1">
                    <a:alpha val="70000"/>
                  </a:schemeClr>
                </a:solidFill>
              </a:rPr>
              <a:t>jounalist</a:t>
            </a:r>
            <a:r>
              <a:rPr lang="en-US" sz="1000" dirty="0">
                <a:solidFill>
                  <a:schemeClr val="tx1">
                    <a:alpha val="70000"/>
                  </a:schemeClr>
                </a:solidFill>
              </a:rPr>
              <a:t> on </a:t>
            </a:r>
            <a:br>
              <a:rPr lang="en-US" sz="1000" dirty="0">
                <a:solidFill>
                  <a:schemeClr val="tx1">
                    <a:alpha val="70000"/>
                  </a:schemeClr>
                </a:solidFill>
              </a:rPr>
            </a:br>
            <a:r>
              <a:rPr lang="en-US" sz="1000" dirty="0">
                <a:solidFill>
                  <a:schemeClr val="tx1">
                    <a:alpha val="70000"/>
                  </a:schemeClr>
                </a:solidFill>
              </a:rPr>
              <a:t>privacy</a:t>
            </a:r>
          </a:p>
        </p:txBody>
      </p:sp>
      <p:sp>
        <p:nvSpPr>
          <p:cNvPr id="12" name="TextBox 11"/>
          <p:cNvSpPr txBox="1"/>
          <p:nvPr/>
        </p:nvSpPr>
        <p:spPr>
          <a:xfrm>
            <a:off x="2040889" y="2330146"/>
            <a:ext cx="6087112" cy="472813"/>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a:t>
            </a:r>
          </a:p>
        </p:txBody>
      </p:sp>
      <p:cxnSp>
        <p:nvCxnSpPr>
          <p:cNvPr id="14" name="Straight Connector 13"/>
          <p:cNvCxnSpPr>
            <a:stCxn id="7" idx="0"/>
            <a:endCxn id="7" idx="2"/>
          </p:cNvCxnSpPr>
          <p:nvPr/>
        </p:nvCxnSpPr>
        <p:spPr>
          <a:xfrm>
            <a:off x="1117600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142729" y="1151640"/>
            <a:ext cx="304927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rIns="1152000" rtlCol="0" anchor="ctr"/>
          <a:lstStyle/>
          <a:p>
            <a:pPr algn="r"/>
            <a:r>
              <a:rPr lang="en-US" b="1" dirty="0">
                <a:solidFill>
                  <a:srgbClr val="FFFFFF"/>
                </a:solidFill>
                <a:latin typeface="Open Sans" charset="0"/>
                <a:ea typeface="Open Sans" charset="0"/>
                <a:cs typeface="Open Sans" charset="0"/>
              </a:rPr>
              <a:t>2008</a:t>
            </a:r>
          </a:p>
        </p:txBody>
      </p:sp>
      <p:sp>
        <p:nvSpPr>
          <p:cNvPr id="16" name="TextBox 15"/>
          <p:cNvSpPr txBox="1"/>
          <p:nvPr/>
        </p:nvSpPr>
        <p:spPr>
          <a:xfrm>
            <a:off x="10734940" y="1871826"/>
            <a:ext cx="513062" cy="2996580"/>
          </a:xfrm>
          <a:prstGeom prst="rect">
            <a:avLst/>
          </a:prstGeom>
          <a:noFill/>
        </p:spPr>
        <p:txBody>
          <a:bodyPr wrap="none" lIns="0" tIns="36000" rIns="216000" bIns="36000" rtlCol="0">
            <a:spAutoFit/>
          </a:bodyPr>
          <a:lstStyle/>
          <a:p>
            <a:pPr algn="r">
              <a:lnSpc>
                <a:spcPct val="200000"/>
              </a:lnSpc>
              <a:spcBef>
                <a:spcPts val="1000"/>
              </a:spcBef>
            </a:pPr>
            <a:r>
              <a:rPr lang="en-US" sz="1000" dirty="0">
                <a:solidFill>
                  <a:schemeClr val="tx1">
                    <a:alpha val="70000"/>
                  </a:schemeClr>
                </a:solidFill>
              </a:rPr>
              <a:t>2010</a:t>
            </a:r>
          </a:p>
          <a:p>
            <a:pPr algn="r">
              <a:lnSpc>
                <a:spcPct val="200000"/>
              </a:lnSpc>
              <a:spcBef>
                <a:spcPts val="1000"/>
              </a:spcBef>
            </a:pPr>
            <a:r>
              <a:rPr lang="en-US" sz="1000" dirty="0">
                <a:solidFill>
                  <a:schemeClr val="tx1">
                    <a:alpha val="70000"/>
                  </a:schemeClr>
                </a:solidFill>
              </a:rPr>
              <a:t>2012</a:t>
            </a:r>
          </a:p>
          <a:p>
            <a:pPr algn="r">
              <a:lnSpc>
                <a:spcPct val="200000"/>
              </a:lnSpc>
              <a:spcBef>
                <a:spcPts val="1000"/>
              </a:spcBef>
            </a:pPr>
            <a:r>
              <a:rPr lang="en-US" sz="1000" dirty="0">
                <a:solidFill>
                  <a:schemeClr val="tx1">
                    <a:alpha val="70000"/>
                  </a:schemeClr>
                </a:solidFill>
              </a:rPr>
              <a:t>2013</a:t>
            </a:r>
          </a:p>
          <a:p>
            <a:pPr algn="r">
              <a:lnSpc>
                <a:spcPct val="200000"/>
              </a:lnSpc>
              <a:spcBef>
                <a:spcPts val="1000"/>
              </a:spcBef>
            </a:pPr>
            <a:r>
              <a:rPr lang="en-US" sz="1000" dirty="0">
                <a:solidFill>
                  <a:schemeClr val="tx1">
                    <a:alpha val="70000"/>
                  </a:schemeClr>
                </a:solidFill>
              </a:rPr>
              <a:t>2014</a:t>
            </a:r>
          </a:p>
          <a:p>
            <a:pPr algn="r">
              <a:lnSpc>
                <a:spcPct val="200000"/>
              </a:lnSpc>
              <a:spcBef>
                <a:spcPts val="1000"/>
              </a:spcBef>
            </a:pPr>
            <a:r>
              <a:rPr lang="en-US" sz="1000" dirty="0">
                <a:solidFill>
                  <a:schemeClr val="tx1">
                    <a:alpha val="70000"/>
                  </a:schemeClr>
                </a:solidFill>
              </a:rPr>
              <a:t>2016</a:t>
            </a:r>
          </a:p>
          <a:p>
            <a:pPr algn="r">
              <a:lnSpc>
                <a:spcPct val="200000"/>
              </a:lnSpc>
              <a:spcBef>
                <a:spcPts val="1000"/>
              </a:spcBef>
            </a:pPr>
            <a:r>
              <a:rPr lang="en-US" sz="1000" dirty="0">
                <a:solidFill>
                  <a:schemeClr val="tx1">
                    <a:alpha val="70000"/>
                  </a:schemeClr>
                </a:solidFill>
              </a:rPr>
              <a:t>2017</a:t>
            </a:r>
          </a:p>
          <a:p>
            <a:pPr algn="r">
              <a:lnSpc>
                <a:spcPct val="200000"/>
              </a:lnSpc>
              <a:spcBef>
                <a:spcPts val="1000"/>
              </a:spcBef>
            </a:pPr>
            <a:r>
              <a:rPr lang="en-US" sz="1000" dirty="0">
                <a:solidFill>
                  <a:schemeClr val="tx1">
                    <a:alpha val="70000"/>
                  </a:schemeClr>
                </a:solidFill>
              </a:rPr>
              <a:t>2018</a:t>
            </a:r>
          </a:p>
        </p:txBody>
      </p:sp>
    </p:spTree>
    <p:extLst>
      <p:ext uri="{BB962C8B-B14F-4D97-AF65-F5344CB8AC3E}">
        <p14:creationId xmlns:p14="http://schemas.microsoft.com/office/powerpoint/2010/main" val="1962320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80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6" presetClass="emph" presetSubtype="0" accel="50000" decel="50000" autoRev="1" fill="hold" grpId="1" nodeType="withEffect">
                                  <p:stCondLst>
                                    <p:cond delay="800"/>
                                  </p:stCondLst>
                                  <p:childTnLst>
                                    <p:animScale>
                                      <p:cBhvr>
                                        <p:cTn id="12" dur="500" fill="hold"/>
                                        <p:tgtEl>
                                          <p:spTgt spid="15"/>
                                        </p:tgtEl>
                                      </p:cBhvr>
                                      <p:by x="110000" y="110000"/>
                                    </p:animScale>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grpId="0"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11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6" presetClass="emph" presetSubtype="0" accel="50000" decel="50000" autoRev="1" fill="hold" grpId="1" nodeType="withEffect">
                                  <p:stCondLst>
                                    <p:cond delay="500"/>
                                  </p:stCondLst>
                                  <p:childTnLst>
                                    <p:animScale>
                                      <p:cBhvr>
                                        <p:cTn id="23" dur="500" fill="hold"/>
                                        <p:tgtEl>
                                          <p:spTgt spid="4"/>
                                        </p:tgtEl>
                                      </p:cBhvr>
                                      <p:by x="120000" y="120000"/>
                                    </p:animScale>
                                  </p:childTnLst>
                                </p:cTn>
                              </p:par>
                              <p:par>
                                <p:cTn id="24" presetID="6" presetClass="emph" presetSubtype="0" accel="50000" decel="50000" autoRev="1" fill="hold" grpId="1" nodeType="withEffect">
                                  <p:stCondLst>
                                    <p:cond delay="800"/>
                                  </p:stCondLst>
                                  <p:childTnLst>
                                    <p:animScale>
                                      <p:cBhvr>
                                        <p:cTn id="25" dur="500" fill="hold"/>
                                        <p:tgtEl>
                                          <p:spTgt spid="10"/>
                                        </p:tgtEl>
                                      </p:cBhvr>
                                      <p:by x="120000" y="120000"/>
                                    </p:animScale>
                                  </p:childTnLst>
                                </p:cTn>
                              </p:par>
                              <p:par>
                                <p:cTn id="26" presetID="6" presetClass="emph" presetSubtype="0" accel="50000" decel="50000" autoRev="1" fill="hold" grpId="1" nodeType="withEffect">
                                  <p:stCondLst>
                                    <p:cond delay="1100"/>
                                  </p:stCondLst>
                                  <p:childTnLst>
                                    <p:animScale>
                                      <p:cBhvr>
                                        <p:cTn id="27" dur="500" fill="hold"/>
                                        <p:tgtEl>
                                          <p:spTgt spid="11"/>
                                        </p:tgtEl>
                                      </p:cBhvr>
                                      <p:by x="120000" y="120000"/>
                                    </p:animScale>
                                  </p:childTnLst>
                                </p:cTn>
                              </p:par>
                              <p:par>
                                <p:cTn id="28" presetID="2" presetClass="entr" presetSubtype="2" decel="5000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1000" fill="hold"/>
                                        <p:tgtEl>
                                          <p:spTgt spid="7"/>
                                        </p:tgtEl>
                                        <p:attrNameLst>
                                          <p:attrName>ppt_x</p:attrName>
                                        </p:attrNameLst>
                                      </p:cBhvr>
                                      <p:tavLst>
                                        <p:tav tm="0">
                                          <p:val>
                                            <p:strVal val="1+#ppt_w/2"/>
                                          </p:val>
                                        </p:tav>
                                        <p:tav tm="100000">
                                          <p:val>
                                            <p:strVal val="#ppt_x"/>
                                          </p:val>
                                        </p:tav>
                                      </p:tavLst>
                                    </p:anim>
                                    <p:anim calcmode="lin" valueType="num">
                                      <p:cBhvr additive="base">
                                        <p:cTn id="31" dur="1000" fill="hold"/>
                                        <p:tgtEl>
                                          <p:spTgt spid="7"/>
                                        </p:tgtEl>
                                        <p:attrNameLst>
                                          <p:attrName>ppt_y</p:attrName>
                                        </p:attrNameLst>
                                      </p:cBhvr>
                                      <p:tavLst>
                                        <p:tav tm="0">
                                          <p:val>
                                            <p:strVal val="#ppt_y"/>
                                          </p:val>
                                        </p:tav>
                                        <p:tav tm="100000">
                                          <p:val>
                                            <p:strVal val="#ppt_y"/>
                                          </p:val>
                                        </p:tav>
                                      </p:tavLst>
                                    </p:anim>
                                  </p:childTnLst>
                                </p:cTn>
                              </p:par>
                              <p:par>
                                <p:cTn id="32" presetID="22" presetClass="entr" presetSubtype="4" fill="hold" nodeType="withEffect">
                                  <p:stCondLst>
                                    <p:cond delay="100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 presetClass="entr" presetSubtype="4" decel="50000" fill="hold" grpId="0" nodeType="with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1000" fill="hold"/>
                                        <p:tgtEl>
                                          <p:spTgt spid="16"/>
                                        </p:tgtEl>
                                        <p:attrNameLst>
                                          <p:attrName>ppt_x</p:attrName>
                                        </p:attrNameLst>
                                      </p:cBhvr>
                                      <p:tavLst>
                                        <p:tav tm="0">
                                          <p:val>
                                            <p:strVal val="#ppt_x"/>
                                          </p:val>
                                        </p:tav>
                                        <p:tav tm="100000">
                                          <p:val>
                                            <p:strVal val="#ppt_x"/>
                                          </p:val>
                                        </p:tav>
                                      </p:tavLst>
                                    </p:anim>
                                    <p:anim calcmode="lin" valueType="num">
                                      <p:cBhvr additive="base">
                                        <p:cTn id="38"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animBg="1"/>
      <p:bldP spid="11" grpId="1" animBg="1"/>
      <p:bldP spid="7" grpId="0" animBg="1"/>
      <p:bldP spid="10" grpId="0" animBg="1"/>
      <p:bldP spid="10" grpId="1" animBg="1"/>
      <p:bldP spid="12" grpId="0"/>
      <p:bldP spid="15" grpId="0" animBg="1"/>
      <p:bldP spid="15" grpId="1"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28824" y="3437888"/>
            <a:ext cx="246189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lstStyle/>
          <a:p>
            <a:pPr algn="ctr">
              <a:spcBef>
                <a:spcPts val="2400"/>
              </a:spcBef>
            </a:pPr>
            <a:r>
              <a:rPr lang="en-US" sz="1000" b="1" dirty="0">
                <a:solidFill>
                  <a:schemeClr val="tx1"/>
                </a:solidFill>
                <a:latin typeface="Open Sans" charset="0"/>
                <a:ea typeface="Open Sans" charset="0"/>
                <a:cs typeface="Open Sans" charset="0"/>
              </a:rPr>
              <a:t>World Privacy </a:t>
            </a:r>
            <a:br>
              <a:rPr lang="en-US" sz="1000" b="1" dirty="0">
                <a:solidFill>
                  <a:schemeClr val="tx1"/>
                </a:solidFill>
                <a:latin typeface="Open Sans" charset="0"/>
                <a:ea typeface="Open Sans" charset="0"/>
                <a:cs typeface="Open Sans" charset="0"/>
              </a:rPr>
            </a:br>
            <a:r>
              <a:rPr lang="en-US" sz="1000" b="1" dirty="0">
                <a:solidFill>
                  <a:schemeClr val="tx1"/>
                </a:solidFill>
                <a:latin typeface="Open Sans" charset="0"/>
                <a:ea typeface="Open Sans" charset="0"/>
                <a:cs typeface="Open Sans" charset="0"/>
              </a:rPr>
              <a:t>forum</a:t>
            </a:r>
            <a:br>
              <a:rPr lang="en-US" sz="1000" b="1" dirty="0">
                <a:solidFill>
                  <a:schemeClr val="tx1"/>
                </a:solidFill>
                <a:latin typeface="Open Sans" charset="0"/>
                <a:ea typeface="Open Sans" charset="0"/>
                <a:cs typeface="Open Sans" charset="0"/>
              </a:rPr>
            </a:br>
            <a:endParaRPr lang="en-US" sz="1000" b="1" dirty="0">
              <a:solidFill>
                <a:schemeClr val="tx1"/>
              </a:solidFill>
              <a:latin typeface="Open Sans" charset="0"/>
              <a:ea typeface="Open Sans" charset="0"/>
              <a:cs typeface="Open Sans" charset="0"/>
            </a:endParaRPr>
          </a:p>
          <a:p>
            <a:pPr algn="ctr">
              <a:spcBef>
                <a:spcPts val="2400"/>
              </a:spcBef>
            </a:pPr>
            <a:r>
              <a:rPr lang="en-US" sz="3600" b="1" dirty="0">
                <a:solidFill>
                  <a:schemeClr val="tx1"/>
                </a:solidFill>
                <a:latin typeface="Open Sans" charset="0"/>
                <a:ea typeface="Open Sans" charset="0"/>
                <a:cs typeface="Open Sans" charset="0"/>
              </a:rPr>
              <a:t>$100K</a:t>
            </a:r>
          </a:p>
          <a:p>
            <a:pPr algn="ctr">
              <a:spcBef>
                <a:spcPts val="2400"/>
              </a:spcBef>
            </a:pPr>
            <a:br>
              <a:rPr lang="en-US" sz="1000" dirty="0">
                <a:solidFill>
                  <a:schemeClr val="tx1">
                    <a:alpha val="70000"/>
                  </a:schemeClr>
                </a:solidFill>
              </a:rPr>
            </a:br>
            <a:br>
              <a:rPr lang="en-US" sz="1000" dirty="0">
                <a:solidFill>
                  <a:schemeClr val="tx1">
                    <a:alpha val="70000"/>
                  </a:schemeClr>
                </a:solidFill>
              </a:rPr>
            </a:br>
            <a:r>
              <a:rPr lang="en-US" sz="1000" dirty="0">
                <a:solidFill>
                  <a:schemeClr val="tx1">
                    <a:alpha val="70000"/>
                  </a:schemeClr>
                </a:solidFill>
              </a:rPr>
              <a:t>Training </a:t>
            </a:r>
            <a:r>
              <a:rPr lang="en-US" sz="1000" dirty="0" err="1">
                <a:solidFill>
                  <a:schemeClr val="tx1">
                    <a:alpha val="70000"/>
                  </a:schemeClr>
                </a:solidFill>
              </a:rPr>
              <a:t>jounalist</a:t>
            </a:r>
            <a:r>
              <a:rPr lang="en-US" sz="1000" dirty="0">
                <a:solidFill>
                  <a:schemeClr val="tx1">
                    <a:alpha val="70000"/>
                  </a:schemeClr>
                </a:solidFill>
              </a:rPr>
              <a:t> on </a:t>
            </a:r>
            <a:br>
              <a:rPr lang="en-US" sz="1000" dirty="0">
                <a:solidFill>
                  <a:schemeClr val="tx1">
                    <a:alpha val="70000"/>
                  </a:schemeClr>
                </a:solidFill>
              </a:rPr>
            </a:br>
            <a:r>
              <a:rPr lang="en-US" sz="1000" dirty="0">
                <a:solidFill>
                  <a:schemeClr val="tx1">
                    <a:alpha val="70000"/>
                  </a:schemeClr>
                </a:solidFill>
              </a:rPr>
              <a:t>privacy</a:t>
            </a:r>
          </a:p>
        </p:txBody>
      </p:sp>
      <p:sp>
        <p:nvSpPr>
          <p:cNvPr id="11" name="Rectangle 10"/>
          <p:cNvSpPr/>
          <p:nvPr/>
        </p:nvSpPr>
        <p:spPr>
          <a:xfrm>
            <a:off x="7155816" y="3437888"/>
            <a:ext cx="246189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324000" rtlCol="0" anchor="t"/>
          <a:lstStyle/>
          <a:p>
            <a:pPr algn="ctr">
              <a:spcBef>
                <a:spcPts val="2400"/>
              </a:spcBef>
            </a:pPr>
            <a:r>
              <a:rPr lang="en-US" sz="1000" b="1" dirty="0">
                <a:solidFill>
                  <a:schemeClr val="tx1"/>
                </a:solidFill>
                <a:latin typeface="Open Sans" charset="0"/>
                <a:ea typeface="Open Sans" charset="0"/>
                <a:cs typeface="Open Sans" charset="0"/>
              </a:rPr>
              <a:t>World Privacy </a:t>
            </a:r>
            <a:br>
              <a:rPr lang="en-US" sz="1000" b="1" dirty="0">
                <a:solidFill>
                  <a:schemeClr val="tx1"/>
                </a:solidFill>
                <a:latin typeface="Open Sans" charset="0"/>
                <a:ea typeface="Open Sans" charset="0"/>
                <a:cs typeface="Open Sans" charset="0"/>
              </a:rPr>
            </a:br>
            <a:r>
              <a:rPr lang="en-US" sz="1000" b="1" dirty="0">
                <a:solidFill>
                  <a:schemeClr val="tx1"/>
                </a:solidFill>
                <a:latin typeface="Open Sans" charset="0"/>
                <a:ea typeface="Open Sans" charset="0"/>
                <a:cs typeface="Open Sans" charset="0"/>
              </a:rPr>
              <a:t>forum</a:t>
            </a:r>
            <a:br>
              <a:rPr lang="en-US" sz="1000" b="1" dirty="0">
                <a:solidFill>
                  <a:schemeClr val="tx1"/>
                </a:solidFill>
                <a:latin typeface="Open Sans" charset="0"/>
                <a:ea typeface="Open Sans" charset="0"/>
                <a:cs typeface="Open Sans" charset="0"/>
              </a:rPr>
            </a:br>
            <a:endParaRPr lang="en-US" sz="1000" b="1" dirty="0">
              <a:solidFill>
                <a:schemeClr val="tx1"/>
              </a:solidFill>
              <a:latin typeface="Open Sans" charset="0"/>
              <a:ea typeface="Open Sans" charset="0"/>
              <a:cs typeface="Open Sans" charset="0"/>
            </a:endParaRPr>
          </a:p>
          <a:p>
            <a:pPr algn="ctr">
              <a:spcBef>
                <a:spcPts val="2400"/>
              </a:spcBef>
            </a:pPr>
            <a:r>
              <a:rPr lang="en-US" sz="3600" b="1" dirty="0">
                <a:solidFill>
                  <a:schemeClr val="tx1"/>
                </a:solidFill>
                <a:latin typeface="Open Sans" charset="0"/>
                <a:ea typeface="Open Sans" charset="0"/>
                <a:cs typeface="Open Sans" charset="0"/>
              </a:rPr>
              <a:t>$400K</a:t>
            </a:r>
          </a:p>
          <a:p>
            <a:pPr algn="ctr">
              <a:spcBef>
                <a:spcPts val="2400"/>
              </a:spcBef>
            </a:pPr>
            <a:br>
              <a:rPr lang="en-US" sz="1000" dirty="0">
                <a:solidFill>
                  <a:schemeClr val="tx1">
                    <a:alpha val="70000"/>
                  </a:schemeClr>
                </a:solidFill>
              </a:rPr>
            </a:br>
            <a:br>
              <a:rPr lang="en-US" sz="1000" dirty="0">
                <a:solidFill>
                  <a:schemeClr val="tx1">
                    <a:alpha val="70000"/>
                  </a:schemeClr>
                </a:solidFill>
              </a:rPr>
            </a:br>
            <a:r>
              <a:rPr lang="en-US" sz="1000" dirty="0">
                <a:solidFill>
                  <a:schemeClr val="tx1">
                    <a:alpha val="70000"/>
                  </a:schemeClr>
                </a:solidFill>
              </a:rPr>
              <a:t>Training </a:t>
            </a:r>
            <a:r>
              <a:rPr lang="en-US" sz="1000" dirty="0" err="1">
                <a:solidFill>
                  <a:schemeClr val="tx1">
                    <a:alpha val="70000"/>
                  </a:schemeClr>
                </a:solidFill>
              </a:rPr>
              <a:t>jounalist</a:t>
            </a:r>
            <a:r>
              <a:rPr lang="en-US" sz="1000" dirty="0">
                <a:solidFill>
                  <a:schemeClr val="tx1">
                    <a:alpha val="70000"/>
                  </a:schemeClr>
                </a:solidFill>
              </a:rPr>
              <a:t> on </a:t>
            </a:r>
            <a:br>
              <a:rPr lang="en-US" sz="1000" dirty="0">
                <a:solidFill>
                  <a:schemeClr val="tx1">
                    <a:alpha val="70000"/>
                  </a:schemeClr>
                </a:solidFill>
              </a:rPr>
            </a:br>
            <a:r>
              <a:rPr lang="en-US" sz="1000" dirty="0">
                <a:solidFill>
                  <a:schemeClr val="tx1">
                    <a:alpha val="70000"/>
                  </a:schemeClr>
                </a:solidFill>
              </a:rPr>
              <a:t>privacy</a:t>
            </a:r>
          </a:p>
        </p:txBody>
      </p:sp>
      <p:sp>
        <p:nvSpPr>
          <p:cNvPr id="2" name="Title 1"/>
          <p:cNvSpPr>
            <a:spLocks noGrp="1"/>
          </p:cNvSpPr>
          <p:nvPr>
            <p:ph type="title"/>
          </p:nvPr>
        </p:nvSpPr>
        <p:spPr/>
        <p:txBody>
          <a:bodyPr/>
          <a:lstStyle/>
          <a:p>
            <a:r>
              <a:rPr lang="en-US" dirty="0"/>
              <a:t>The</a:t>
            </a:r>
            <a:br>
              <a:rPr lang="en-US" dirty="0"/>
            </a:br>
            <a:r>
              <a:rPr lang="en-US" dirty="0">
                <a:solidFill>
                  <a:schemeClr val="accent1"/>
                </a:solidFill>
              </a:rPr>
              <a:t>Timeline</a:t>
            </a:r>
          </a:p>
        </p:txBody>
      </p:sp>
      <p:sp>
        <p:nvSpPr>
          <p:cNvPr id="7" name="Rectangle 6"/>
          <p:cNvSpPr/>
          <p:nvPr/>
        </p:nvSpPr>
        <p:spPr>
          <a:xfrm>
            <a:off x="10160000" y="0"/>
            <a:ext cx="2032000" cy="6858000"/>
          </a:xfrm>
          <a:prstGeom prst="rect">
            <a:avLst/>
          </a:prstGeom>
          <a:solidFill>
            <a:schemeClr val="bg2"/>
          </a:solidFill>
          <a:ln>
            <a:no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92320" y="3437888"/>
            <a:ext cx="2461896" cy="2851151"/>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24000" rtlCol="0" anchor="t"/>
          <a:lstStyle/>
          <a:p>
            <a:pPr algn="ctr">
              <a:spcBef>
                <a:spcPts val="2400"/>
              </a:spcBef>
            </a:pPr>
            <a:r>
              <a:rPr lang="en-US" sz="1000" b="1" dirty="0">
                <a:solidFill>
                  <a:schemeClr val="accent1"/>
                </a:solidFill>
                <a:latin typeface="Open Sans" charset="0"/>
                <a:ea typeface="Open Sans" charset="0"/>
                <a:cs typeface="Open Sans" charset="0"/>
              </a:rPr>
              <a:t>Freedom of the </a:t>
            </a:r>
            <a:br>
              <a:rPr lang="en-US" sz="1000" b="1" dirty="0">
                <a:solidFill>
                  <a:schemeClr val="accent1"/>
                </a:solidFill>
                <a:latin typeface="Open Sans" charset="0"/>
                <a:ea typeface="Open Sans" charset="0"/>
                <a:cs typeface="Open Sans" charset="0"/>
              </a:rPr>
            </a:br>
            <a:r>
              <a:rPr lang="en-US" sz="1000" b="1" dirty="0">
                <a:solidFill>
                  <a:schemeClr val="accent1"/>
                </a:solidFill>
                <a:latin typeface="Open Sans" charset="0"/>
                <a:ea typeface="Open Sans" charset="0"/>
                <a:cs typeface="Open Sans" charset="0"/>
              </a:rPr>
              <a:t>Press Foundation</a:t>
            </a:r>
            <a:br>
              <a:rPr lang="en-US" sz="1000" b="1" dirty="0">
                <a:solidFill>
                  <a:schemeClr val="accent1"/>
                </a:solidFill>
                <a:latin typeface="Open Sans" charset="0"/>
                <a:ea typeface="Open Sans" charset="0"/>
                <a:cs typeface="Open Sans" charset="0"/>
              </a:rPr>
            </a:br>
            <a:endParaRPr lang="en-US" sz="1000" b="1" dirty="0">
              <a:solidFill>
                <a:schemeClr val="accent1"/>
              </a:solidFill>
              <a:latin typeface="Open Sans" charset="0"/>
              <a:ea typeface="Open Sans" charset="0"/>
              <a:cs typeface="Open Sans" charset="0"/>
            </a:endParaRPr>
          </a:p>
          <a:p>
            <a:pPr algn="ctr">
              <a:spcBef>
                <a:spcPts val="2400"/>
              </a:spcBef>
            </a:pPr>
            <a:r>
              <a:rPr lang="en-US" sz="3600" b="1" dirty="0">
                <a:solidFill>
                  <a:schemeClr val="accent1"/>
                </a:solidFill>
                <a:latin typeface="Open Sans" charset="0"/>
                <a:ea typeface="Open Sans" charset="0"/>
                <a:cs typeface="Open Sans" charset="0"/>
              </a:rPr>
              <a:t>$2M</a:t>
            </a:r>
          </a:p>
          <a:p>
            <a:pPr algn="ctr">
              <a:spcBef>
                <a:spcPts val="2400"/>
              </a:spcBef>
            </a:pPr>
            <a:br>
              <a:rPr lang="en-US" sz="1000" dirty="0">
                <a:solidFill>
                  <a:schemeClr val="tx1">
                    <a:alpha val="70000"/>
                  </a:schemeClr>
                </a:solidFill>
              </a:rPr>
            </a:br>
            <a:br>
              <a:rPr lang="en-US" sz="1000" dirty="0">
                <a:solidFill>
                  <a:schemeClr val="tx1">
                    <a:alpha val="70000"/>
                  </a:schemeClr>
                </a:solidFill>
              </a:rPr>
            </a:br>
            <a:r>
              <a:rPr lang="en-US" sz="1000" dirty="0">
                <a:solidFill>
                  <a:schemeClr val="tx1">
                    <a:alpha val="70000"/>
                  </a:schemeClr>
                </a:solidFill>
              </a:rPr>
              <a:t>Training </a:t>
            </a:r>
            <a:r>
              <a:rPr lang="en-US" sz="1000" dirty="0" err="1">
                <a:solidFill>
                  <a:schemeClr val="tx1">
                    <a:alpha val="70000"/>
                  </a:schemeClr>
                </a:solidFill>
              </a:rPr>
              <a:t>jounalist</a:t>
            </a:r>
            <a:r>
              <a:rPr lang="en-US" sz="1000" dirty="0">
                <a:solidFill>
                  <a:schemeClr val="tx1">
                    <a:alpha val="70000"/>
                  </a:schemeClr>
                </a:solidFill>
              </a:rPr>
              <a:t> on </a:t>
            </a:r>
            <a:br>
              <a:rPr lang="en-US" sz="1000" dirty="0">
                <a:solidFill>
                  <a:schemeClr val="tx1">
                    <a:alpha val="70000"/>
                  </a:schemeClr>
                </a:solidFill>
              </a:rPr>
            </a:br>
            <a:r>
              <a:rPr lang="en-US" sz="1000" dirty="0">
                <a:solidFill>
                  <a:schemeClr val="tx1">
                    <a:alpha val="70000"/>
                  </a:schemeClr>
                </a:solidFill>
              </a:rPr>
              <a:t>privacy</a:t>
            </a:r>
          </a:p>
        </p:txBody>
      </p:sp>
      <p:sp>
        <p:nvSpPr>
          <p:cNvPr id="12" name="TextBox 11"/>
          <p:cNvSpPr txBox="1"/>
          <p:nvPr/>
        </p:nvSpPr>
        <p:spPr>
          <a:xfrm>
            <a:off x="2040889" y="2330146"/>
            <a:ext cx="6087112" cy="472813"/>
          </a:xfrm>
          <a:prstGeom prst="rect">
            <a:avLst/>
          </a:prstGeom>
          <a:noFill/>
        </p:spPr>
        <p:txBody>
          <a:bodyPr wrap="square" lIns="0" tIns="36000" rIns="216000" bIns="36000" rtlCol="0">
            <a:spAutoFit/>
          </a:bodyPr>
          <a:lstStyle/>
          <a:p>
            <a:pPr>
              <a:lnSpc>
                <a:spcPct val="130000"/>
              </a:lnSpc>
              <a:spcBef>
                <a:spcPts val="1000"/>
              </a:spcBef>
            </a:pPr>
            <a:r>
              <a:rPr lang="en-US" sz="1000">
                <a:solidFill>
                  <a:schemeClr val="tx1">
                    <a:alpha val="70000"/>
                  </a:schemeClr>
                </a:solidFill>
              </a:rPr>
              <a:t>A </a:t>
            </a:r>
            <a:r>
              <a:rPr lang="en-US" sz="1000" dirty="0">
                <a:solidFill>
                  <a:schemeClr val="tx1">
                    <a:alpha val="70000"/>
                  </a:schemeClr>
                </a:solidFill>
              </a:rPr>
              <a:t>peep at some distant orb has power to raise and purify our thoughts like a strain of sacred music, or a noble picture, or a passage from the grander poets.</a:t>
            </a:r>
          </a:p>
        </p:txBody>
      </p:sp>
      <p:cxnSp>
        <p:nvCxnSpPr>
          <p:cNvPr id="14" name="Straight Connector 13"/>
          <p:cNvCxnSpPr>
            <a:stCxn id="7" idx="0"/>
            <a:endCxn id="7" idx="2"/>
          </p:cNvCxnSpPr>
          <p:nvPr/>
        </p:nvCxnSpPr>
        <p:spPr>
          <a:xfrm>
            <a:off x="1117600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142729" y="1715301"/>
            <a:ext cx="3049271" cy="564045"/>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rIns="1152000" rtlCol="0" anchor="ctr"/>
          <a:lstStyle/>
          <a:p>
            <a:pPr algn="r"/>
            <a:r>
              <a:rPr lang="en-US" b="1" dirty="0">
                <a:solidFill>
                  <a:srgbClr val="FFFFFF"/>
                </a:solidFill>
                <a:latin typeface="Open Sans" charset="0"/>
                <a:ea typeface="Open Sans" charset="0"/>
                <a:cs typeface="Open Sans" charset="0"/>
              </a:rPr>
              <a:t>2008</a:t>
            </a:r>
          </a:p>
        </p:txBody>
      </p:sp>
      <p:sp>
        <p:nvSpPr>
          <p:cNvPr id="16" name="TextBox 15"/>
          <p:cNvSpPr txBox="1"/>
          <p:nvPr/>
        </p:nvSpPr>
        <p:spPr>
          <a:xfrm>
            <a:off x="10734940" y="2350301"/>
            <a:ext cx="513062" cy="2560564"/>
          </a:xfrm>
          <a:prstGeom prst="rect">
            <a:avLst/>
          </a:prstGeom>
          <a:noFill/>
        </p:spPr>
        <p:txBody>
          <a:bodyPr wrap="none" lIns="0" tIns="36000" rIns="216000" bIns="36000" rtlCol="0">
            <a:spAutoFit/>
          </a:bodyPr>
          <a:lstStyle/>
          <a:p>
            <a:pPr algn="r">
              <a:lnSpc>
                <a:spcPct val="200000"/>
              </a:lnSpc>
              <a:spcBef>
                <a:spcPts val="1000"/>
              </a:spcBef>
            </a:pPr>
            <a:r>
              <a:rPr lang="en-US" sz="1000">
                <a:solidFill>
                  <a:schemeClr val="tx1">
                    <a:alpha val="70000"/>
                  </a:schemeClr>
                </a:solidFill>
              </a:rPr>
              <a:t>2012</a:t>
            </a:r>
            <a:endParaRPr lang="en-US" sz="1000" dirty="0">
              <a:solidFill>
                <a:schemeClr val="tx1">
                  <a:alpha val="70000"/>
                </a:schemeClr>
              </a:solidFill>
            </a:endParaRPr>
          </a:p>
          <a:p>
            <a:pPr algn="r">
              <a:lnSpc>
                <a:spcPct val="200000"/>
              </a:lnSpc>
              <a:spcBef>
                <a:spcPts val="1000"/>
              </a:spcBef>
            </a:pPr>
            <a:r>
              <a:rPr lang="en-US" sz="1000" dirty="0">
                <a:solidFill>
                  <a:schemeClr val="tx1">
                    <a:alpha val="70000"/>
                  </a:schemeClr>
                </a:solidFill>
              </a:rPr>
              <a:t>2013</a:t>
            </a:r>
          </a:p>
          <a:p>
            <a:pPr algn="r">
              <a:lnSpc>
                <a:spcPct val="200000"/>
              </a:lnSpc>
              <a:spcBef>
                <a:spcPts val="1000"/>
              </a:spcBef>
            </a:pPr>
            <a:r>
              <a:rPr lang="en-US" sz="1000" dirty="0">
                <a:solidFill>
                  <a:schemeClr val="tx1">
                    <a:alpha val="70000"/>
                  </a:schemeClr>
                </a:solidFill>
              </a:rPr>
              <a:t>2014</a:t>
            </a:r>
          </a:p>
          <a:p>
            <a:pPr algn="r">
              <a:lnSpc>
                <a:spcPct val="200000"/>
              </a:lnSpc>
              <a:spcBef>
                <a:spcPts val="1000"/>
              </a:spcBef>
            </a:pPr>
            <a:r>
              <a:rPr lang="en-US" sz="1000" dirty="0">
                <a:solidFill>
                  <a:schemeClr val="tx1">
                    <a:alpha val="70000"/>
                  </a:schemeClr>
                </a:solidFill>
              </a:rPr>
              <a:t>2016</a:t>
            </a:r>
          </a:p>
          <a:p>
            <a:pPr algn="r">
              <a:lnSpc>
                <a:spcPct val="200000"/>
              </a:lnSpc>
              <a:spcBef>
                <a:spcPts val="1000"/>
              </a:spcBef>
            </a:pPr>
            <a:r>
              <a:rPr lang="en-US" sz="1000" dirty="0">
                <a:solidFill>
                  <a:schemeClr val="tx1">
                    <a:alpha val="70000"/>
                  </a:schemeClr>
                </a:solidFill>
              </a:rPr>
              <a:t>2017</a:t>
            </a:r>
          </a:p>
          <a:p>
            <a:pPr algn="r">
              <a:lnSpc>
                <a:spcPct val="200000"/>
              </a:lnSpc>
              <a:spcBef>
                <a:spcPts val="1000"/>
              </a:spcBef>
            </a:pPr>
            <a:r>
              <a:rPr lang="en-US" sz="1000" dirty="0">
                <a:solidFill>
                  <a:schemeClr val="tx1">
                    <a:alpha val="70000"/>
                  </a:schemeClr>
                </a:solidFill>
              </a:rPr>
              <a:t>2018</a:t>
            </a:r>
          </a:p>
        </p:txBody>
      </p:sp>
      <p:sp>
        <p:nvSpPr>
          <p:cNvPr id="13" name="TextBox 12"/>
          <p:cNvSpPr txBox="1"/>
          <p:nvPr/>
        </p:nvSpPr>
        <p:spPr>
          <a:xfrm>
            <a:off x="10734940" y="1245080"/>
            <a:ext cx="513062" cy="336622"/>
          </a:xfrm>
          <a:prstGeom prst="rect">
            <a:avLst/>
          </a:prstGeom>
          <a:noFill/>
        </p:spPr>
        <p:txBody>
          <a:bodyPr wrap="none" lIns="0" tIns="36000" rIns="216000" bIns="36000" rtlCol="0">
            <a:spAutoFit/>
          </a:bodyPr>
          <a:lstStyle/>
          <a:p>
            <a:pPr algn="r">
              <a:lnSpc>
                <a:spcPct val="200000"/>
              </a:lnSpc>
              <a:spcBef>
                <a:spcPts val="1000"/>
              </a:spcBef>
            </a:pPr>
            <a:r>
              <a:rPr lang="en-US" sz="1000">
                <a:solidFill>
                  <a:schemeClr val="tx1">
                    <a:alpha val="70000"/>
                  </a:schemeClr>
                </a:solidFill>
              </a:rPr>
              <a:t>2008</a:t>
            </a:r>
            <a:endParaRPr lang="en-US" sz="1000" dirty="0">
              <a:solidFill>
                <a:schemeClr val="tx1">
                  <a:alpha val="70000"/>
                </a:schemeClr>
              </a:solidFill>
            </a:endParaRPr>
          </a:p>
        </p:txBody>
      </p:sp>
    </p:spTree>
    <p:extLst>
      <p:ext uri="{BB962C8B-B14F-4D97-AF65-F5344CB8AC3E}">
        <p14:creationId xmlns:p14="http://schemas.microsoft.com/office/powerpoint/2010/main" val="1199427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80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6" presetClass="emph" presetSubtype="0" accel="50000" decel="50000" autoRev="1" fill="hold" grpId="1" nodeType="withEffect">
                                  <p:stCondLst>
                                    <p:cond delay="800"/>
                                  </p:stCondLst>
                                  <p:childTnLst>
                                    <p:animScale>
                                      <p:cBhvr>
                                        <p:cTn id="12" dur="500" fill="hold"/>
                                        <p:tgtEl>
                                          <p:spTgt spid="15"/>
                                        </p:tgtEl>
                                      </p:cBhvr>
                                      <p:by x="110000" y="110000"/>
                                    </p:animScale>
                                  </p:childTnLst>
                                </p:cTn>
                              </p:par>
                              <p:par>
                                <p:cTn id="13" presetID="22" presetClass="entr" presetSubtype="8"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grpId="0" nodeType="withEffect">
                                  <p:stCondLst>
                                    <p:cond delay="80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11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6" presetClass="emph" presetSubtype="0" accel="50000" decel="50000" autoRev="1" fill="hold" grpId="1" nodeType="withEffect">
                                  <p:stCondLst>
                                    <p:cond delay="500"/>
                                  </p:stCondLst>
                                  <p:childTnLst>
                                    <p:animScale>
                                      <p:cBhvr>
                                        <p:cTn id="23" dur="500" fill="hold"/>
                                        <p:tgtEl>
                                          <p:spTgt spid="4"/>
                                        </p:tgtEl>
                                      </p:cBhvr>
                                      <p:by x="120000" y="120000"/>
                                    </p:animScale>
                                  </p:childTnLst>
                                </p:cTn>
                              </p:par>
                              <p:par>
                                <p:cTn id="24" presetID="6" presetClass="emph" presetSubtype="0" accel="50000" decel="50000" autoRev="1" fill="hold" grpId="1" nodeType="withEffect">
                                  <p:stCondLst>
                                    <p:cond delay="800"/>
                                  </p:stCondLst>
                                  <p:childTnLst>
                                    <p:animScale>
                                      <p:cBhvr>
                                        <p:cTn id="25" dur="500" fill="hold"/>
                                        <p:tgtEl>
                                          <p:spTgt spid="10"/>
                                        </p:tgtEl>
                                      </p:cBhvr>
                                      <p:by x="120000" y="120000"/>
                                    </p:animScale>
                                  </p:childTnLst>
                                </p:cTn>
                              </p:par>
                              <p:par>
                                <p:cTn id="26" presetID="6" presetClass="emph" presetSubtype="0" accel="50000" decel="50000" autoRev="1" fill="hold" grpId="1" nodeType="withEffect">
                                  <p:stCondLst>
                                    <p:cond delay="1100"/>
                                  </p:stCondLst>
                                  <p:childTnLst>
                                    <p:animScale>
                                      <p:cBhvr>
                                        <p:cTn id="27" dur="500" fill="hold"/>
                                        <p:tgtEl>
                                          <p:spTgt spid="11"/>
                                        </p:tgtEl>
                                      </p:cBhvr>
                                      <p:by x="120000" y="120000"/>
                                    </p:animScale>
                                  </p:childTnLst>
                                </p:cTn>
                              </p:par>
                              <p:par>
                                <p:cTn id="28" presetID="2" presetClass="entr" presetSubtype="2" decel="5000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1000" fill="hold"/>
                                        <p:tgtEl>
                                          <p:spTgt spid="7"/>
                                        </p:tgtEl>
                                        <p:attrNameLst>
                                          <p:attrName>ppt_x</p:attrName>
                                        </p:attrNameLst>
                                      </p:cBhvr>
                                      <p:tavLst>
                                        <p:tav tm="0">
                                          <p:val>
                                            <p:strVal val="1+#ppt_w/2"/>
                                          </p:val>
                                        </p:tav>
                                        <p:tav tm="100000">
                                          <p:val>
                                            <p:strVal val="#ppt_x"/>
                                          </p:val>
                                        </p:tav>
                                      </p:tavLst>
                                    </p:anim>
                                    <p:anim calcmode="lin" valueType="num">
                                      <p:cBhvr additive="base">
                                        <p:cTn id="31" dur="1000" fill="hold"/>
                                        <p:tgtEl>
                                          <p:spTgt spid="7"/>
                                        </p:tgtEl>
                                        <p:attrNameLst>
                                          <p:attrName>ppt_y</p:attrName>
                                        </p:attrNameLst>
                                      </p:cBhvr>
                                      <p:tavLst>
                                        <p:tav tm="0">
                                          <p:val>
                                            <p:strVal val="#ppt_y"/>
                                          </p:val>
                                        </p:tav>
                                        <p:tav tm="100000">
                                          <p:val>
                                            <p:strVal val="#ppt_y"/>
                                          </p:val>
                                        </p:tav>
                                      </p:tavLst>
                                    </p:anim>
                                  </p:childTnLst>
                                </p:cTn>
                              </p:par>
                              <p:par>
                                <p:cTn id="32" presetID="22" presetClass="entr" presetSubtype="4" fill="hold" nodeType="withEffect">
                                  <p:stCondLst>
                                    <p:cond delay="100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 presetClass="entr" presetSubtype="4" decel="50000" fill="hold" grpId="0" nodeType="with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1000" fill="hold"/>
                                        <p:tgtEl>
                                          <p:spTgt spid="16"/>
                                        </p:tgtEl>
                                        <p:attrNameLst>
                                          <p:attrName>ppt_x</p:attrName>
                                        </p:attrNameLst>
                                      </p:cBhvr>
                                      <p:tavLst>
                                        <p:tav tm="0">
                                          <p:val>
                                            <p:strVal val="#ppt_x"/>
                                          </p:val>
                                        </p:tav>
                                        <p:tav tm="100000">
                                          <p:val>
                                            <p:strVal val="#ppt_x"/>
                                          </p:val>
                                        </p:tav>
                                      </p:tavLst>
                                    </p:anim>
                                    <p:anim calcmode="lin" valueType="num">
                                      <p:cBhvr additive="base">
                                        <p:cTn id="38" dur="10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1" decel="50000" fill="hold" grpId="0" nodeType="withEffect">
                                  <p:stCondLst>
                                    <p:cond delay="50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1000" fill="hold"/>
                                        <p:tgtEl>
                                          <p:spTgt spid="13"/>
                                        </p:tgtEl>
                                        <p:attrNameLst>
                                          <p:attrName>ppt_x</p:attrName>
                                        </p:attrNameLst>
                                      </p:cBhvr>
                                      <p:tavLst>
                                        <p:tav tm="0">
                                          <p:val>
                                            <p:strVal val="#ppt_x"/>
                                          </p:val>
                                        </p:tav>
                                        <p:tav tm="100000">
                                          <p:val>
                                            <p:strVal val="#ppt_x"/>
                                          </p:val>
                                        </p:tav>
                                      </p:tavLst>
                                    </p:anim>
                                    <p:anim calcmode="lin" valueType="num">
                                      <p:cBhvr additive="base">
                                        <p:cTn id="42"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1" grpId="0" animBg="1"/>
      <p:bldP spid="11" grpId="1" animBg="1"/>
      <p:bldP spid="7" grpId="0" animBg="1"/>
      <p:bldP spid="10" grpId="0" animBg="1"/>
      <p:bldP spid="10" grpId="1" animBg="1"/>
      <p:bldP spid="12" grpId="0"/>
      <p:bldP spid="15" grpId="0" animBg="1"/>
      <p:bldP spid="15" grpId="1" animBg="1"/>
      <p:bldP spid="16"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090160" y="2435905"/>
            <a:ext cx="3037840" cy="587203"/>
          </a:xfrm>
          <a:prstGeom prst="rect">
            <a:avLst/>
          </a:prstGeom>
          <a:noFill/>
        </p:spPr>
        <p:txBody>
          <a:bodyPr wrap="square" lIns="0" tIns="36000" rIns="216000" bIns="36000" rtlCol="0">
            <a:spAutoFit/>
          </a:bodyPr>
          <a:lstStyle/>
          <a:p>
            <a:pPr>
              <a:lnSpc>
                <a:spcPct val="130000"/>
              </a:lnSpc>
              <a:spcBef>
                <a:spcPts val="400"/>
              </a:spcBef>
            </a:pPr>
            <a:r>
              <a:rPr lang="en-US" sz="1400" b="1" dirty="0"/>
              <a:t>2008 - History title</a:t>
            </a:r>
          </a:p>
          <a:p>
            <a:pPr>
              <a:lnSpc>
                <a:spcPct val="130000"/>
              </a:lnSpc>
              <a:spcBef>
                <a:spcPts val="400"/>
              </a:spcBef>
            </a:pPr>
            <a:r>
              <a:rPr lang="en-US" sz="1000" dirty="0">
                <a:solidFill>
                  <a:schemeClr val="tx1">
                    <a:alpha val="70000"/>
                  </a:schemeClr>
                </a:solidFill>
              </a:rPr>
              <a:t>Like a strain of sacred music, or a noble picture.</a:t>
            </a:r>
          </a:p>
        </p:txBody>
      </p:sp>
      <p:sp>
        <p:nvSpPr>
          <p:cNvPr id="2" name="Title 1"/>
          <p:cNvSpPr>
            <a:spLocks noGrp="1"/>
          </p:cNvSpPr>
          <p:nvPr>
            <p:ph type="title"/>
          </p:nvPr>
        </p:nvSpPr>
        <p:spPr/>
        <p:txBody>
          <a:bodyPr/>
          <a:lstStyle/>
          <a:p>
            <a:r>
              <a:rPr lang="en-US" dirty="0"/>
              <a:t>The</a:t>
            </a:r>
            <a:br>
              <a:rPr lang="en-US" dirty="0"/>
            </a:br>
            <a:r>
              <a:rPr lang="en-US" dirty="0">
                <a:solidFill>
                  <a:schemeClr val="accent1"/>
                </a:solidFill>
              </a:rPr>
              <a:t>Timeline</a:t>
            </a:r>
          </a:p>
        </p:txBody>
      </p:sp>
      <p:sp>
        <p:nvSpPr>
          <p:cNvPr id="13" name="TextBox 12"/>
          <p:cNvSpPr txBox="1"/>
          <p:nvPr/>
        </p:nvSpPr>
        <p:spPr>
          <a:xfrm>
            <a:off x="8412480" y="3000293"/>
            <a:ext cx="3037840" cy="604131"/>
          </a:xfrm>
          <a:prstGeom prst="rect">
            <a:avLst/>
          </a:prstGeom>
          <a:noFill/>
        </p:spPr>
        <p:txBody>
          <a:bodyPr wrap="square" lIns="0" tIns="36000" rIns="216000" bIns="36000" rtlCol="0">
            <a:spAutoFit/>
          </a:bodyPr>
          <a:lstStyle/>
          <a:p>
            <a:pPr>
              <a:lnSpc>
                <a:spcPct val="130000"/>
              </a:lnSpc>
              <a:spcBef>
                <a:spcPts val="400"/>
              </a:spcBef>
            </a:pPr>
            <a:r>
              <a:rPr lang="en-US" sz="1400" b="1" dirty="0"/>
              <a:t>2010 - History title</a:t>
            </a:r>
          </a:p>
          <a:p>
            <a:pPr>
              <a:lnSpc>
                <a:spcPct val="130000"/>
              </a:lnSpc>
              <a:spcBef>
                <a:spcPts val="400"/>
              </a:spcBef>
            </a:pPr>
            <a:r>
              <a:rPr lang="en-US" sz="1000" dirty="0">
                <a:solidFill>
                  <a:schemeClr val="tx1">
                    <a:alpha val="70000"/>
                  </a:schemeClr>
                </a:solidFill>
              </a:rPr>
              <a:t>Like a strain of sacred music, or a noble picture.</a:t>
            </a:r>
          </a:p>
        </p:txBody>
      </p:sp>
      <p:sp>
        <p:nvSpPr>
          <p:cNvPr id="14" name="TextBox 13"/>
          <p:cNvSpPr txBox="1"/>
          <p:nvPr/>
        </p:nvSpPr>
        <p:spPr>
          <a:xfrm>
            <a:off x="5090160" y="5317346"/>
            <a:ext cx="3037840" cy="604131"/>
          </a:xfrm>
          <a:prstGeom prst="rect">
            <a:avLst/>
          </a:prstGeom>
          <a:noFill/>
        </p:spPr>
        <p:txBody>
          <a:bodyPr wrap="square" lIns="0" tIns="36000" rIns="216000" bIns="36000" rtlCol="0">
            <a:spAutoFit/>
          </a:bodyPr>
          <a:lstStyle/>
          <a:p>
            <a:pPr>
              <a:lnSpc>
                <a:spcPct val="130000"/>
              </a:lnSpc>
              <a:spcBef>
                <a:spcPts val="400"/>
              </a:spcBef>
            </a:pPr>
            <a:r>
              <a:rPr lang="en-US" sz="1400" b="1" dirty="0"/>
              <a:t>2011 - History title</a:t>
            </a:r>
          </a:p>
          <a:p>
            <a:pPr>
              <a:lnSpc>
                <a:spcPct val="130000"/>
              </a:lnSpc>
              <a:spcBef>
                <a:spcPts val="400"/>
              </a:spcBef>
            </a:pPr>
            <a:r>
              <a:rPr lang="en-US" sz="1000" dirty="0">
                <a:solidFill>
                  <a:schemeClr val="tx1">
                    <a:alpha val="70000"/>
                  </a:schemeClr>
                </a:solidFill>
              </a:rPr>
              <a:t>Like a strain of sacred music, or a noble picture.</a:t>
            </a:r>
          </a:p>
        </p:txBody>
      </p:sp>
      <p:sp>
        <p:nvSpPr>
          <p:cNvPr id="15" name="TextBox 14"/>
          <p:cNvSpPr txBox="1"/>
          <p:nvPr/>
        </p:nvSpPr>
        <p:spPr>
          <a:xfrm>
            <a:off x="8412480" y="5881734"/>
            <a:ext cx="3037840" cy="604131"/>
          </a:xfrm>
          <a:prstGeom prst="rect">
            <a:avLst/>
          </a:prstGeom>
          <a:noFill/>
        </p:spPr>
        <p:txBody>
          <a:bodyPr wrap="square" lIns="0" tIns="36000" rIns="216000" bIns="36000" rtlCol="0">
            <a:spAutoFit/>
          </a:bodyPr>
          <a:lstStyle/>
          <a:p>
            <a:pPr>
              <a:lnSpc>
                <a:spcPct val="130000"/>
              </a:lnSpc>
              <a:spcBef>
                <a:spcPts val="400"/>
              </a:spcBef>
            </a:pPr>
            <a:r>
              <a:rPr lang="en-US" sz="1400" b="1" dirty="0"/>
              <a:t>2012 - History title</a:t>
            </a:r>
          </a:p>
          <a:p>
            <a:pPr>
              <a:lnSpc>
                <a:spcPct val="130000"/>
              </a:lnSpc>
              <a:spcBef>
                <a:spcPts val="400"/>
              </a:spcBef>
            </a:pPr>
            <a:r>
              <a:rPr lang="en-US" sz="1000" dirty="0">
                <a:solidFill>
                  <a:schemeClr val="tx1">
                    <a:alpha val="70000"/>
                  </a:schemeClr>
                </a:solidFill>
              </a:rPr>
              <a:t>Like a strain of sacred music, or a noble picture.</a:t>
            </a:r>
          </a:p>
        </p:txBody>
      </p:sp>
      <p:sp>
        <p:nvSpPr>
          <p:cNvPr id="16" name="TextBox 15"/>
          <p:cNvSpPr txBox="1"/>
          <p:nvPr/>
        </p:nvSpPr>
        <p:spPr>
          <a:xfrm>
            <a:off x="2040889" y="2765869"/>
            <a:ext cx="2490471" cy="1072977"/>
          </a:xfrm>
          <a:prstGeom prst="rect">
            <a:avLst/>
          </a:prstGeom>
          <a:noFill/>
        </p:spPr>
        <p:txBody>
          <a:bodyPr wrap="square" lIns="0" tIns="36000" rIns="216000" bIns="36000" rtlCol="0">
            <a:spAutoFit/>
          </a:bodyPr>
          <a:lstStyle/>
          <a:p>
            <a:pPr>
              <a:lnSpc>
                <a:spcPct val="130000"/>
              </a:lnSpc>
              <a:spcBef>
                <a:spcPts val="1000"/>
              </a:spcBef>
            </a:pPr>
            <a:r>
              <a:rPr lang="en-US" sz="1000">
                <a:solidFill>
                  <a:schemeClr val="tx1">
                    <a:alpha val="70000"/>
                  </a:schemeClr>
                </a:solidFill>
              </a:rPr>
              <a:t>A </a:t>
            </a:r>
            <a:r>
              <a:rPr lang="en-US" sz="1000" dirty="0">
                <a:solidFill>
                  <a:schemeClr val="tx1">
                    <a:alpha val="70000"/>
                  </a:schemeClr>
                </a:solidFill>
              </a:rPr>
              <a:t>peep at some distant orb has power to raise and purify our thoughts like a strain of sacred music, or a noble picture, or a passage from the grander poets.</a:t>
            </a:r>
          </a:p>
        </p:txBody>
      </p:sp>
      <p:sp>
        <p:nvSpPr>
          <p:cNvPr id="4" name="Picture Placeholder 3">
            <a:extLst>
              <a:ext uri="{FF2B5EF4-FFF2-40B4-BE49-F238E27FC236}">
                <a16:creationId xmlns:a16="http://schemas.microsoft.com/office/drawing/2014/main" id="{F197D6C1-88B6-4E00-B841-9E65055742A6}"/>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8322466A-1A2C-4575-B00D-3E4B6D69EF6B}"/>
              </a:ext>
            </a:extLst>
          </p:cNvPr>
          <p:cNvSpPr>
            <a:spLocks noGrp="1"/>
          </p:cNvSpPr>
          <p:nvPr>
            <p:ph type="pic" sz="quarter" idx="13"/>
          </p:nvPr>
        </p:nvSpPr>
        <p:spPr/>
      </p:sp>
      <p:sp>
        <p:nvSpPr>
          <p:cNvPr id="17" name="Picture Placeholder 16">
            <a:extLst>
              <a:ext uri="{FF2B5EF4-FFF2-40B4-BE49-F238E27FC236}">
                <a16:creationId xmlns:a16="http://schemas.microsoft.com/office/drawing/2014/main" id="{B8CE49A4-CFBA-4F82-8678-4688F331D82A}"/>
              </a:ext>
            </a:extLst>
          </p:cNvPr>
          <p:cNvSpPr>
            <a:spLocks noGrp="1"/>
          </p:cNvSpPr>
          <p:nvPr>
            <p:ph type="pic" sz="quarter" idx="15"/>
          </p:nvPr>
        </p:nvSpPr>
        <p:spPr/>
      </p:sp>
      <p:sp>
        <p:nvSpPr>
          <p:cNvPr id="19" name="Picture Placeholder 18">
            <a:extLst>
              <a:ext uri="{FF2B5EF4-FFF2-40B4-BE49-F238E27FC236}">
                <a16:creationId xmlns:a16="http://schemas.microsoft.com/office/drawing/2014/main" id="{92663AA9-A778-4CF1-9466-9EE1BB77E9D4}"/>
              </a:ext>
            </a:extLst>
          </p:cNvPr>
          <p:cNvSpPr>
            <a:spLocks noGrp="1"/>
          </p:cNvSpPr>
          <p:nvPr>
            <p:ph type="pic" sz="quarter" idx="14"/>
          </p:nvPr>
        </p:nvSpPr>
        <p:spPr/>
      </p:sp>
    </p:spTree>
    <p:extLst>
      <p:ext uri="{BB962C8B-B14F-4D97-AF65-F5344CB8AC3E}">
        <p14:creationId xmlns:p14="http://schemas.microsoft.com/office/powerpoint/2010/main" val="507673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grpId="0" nodeType="withEffect">
                                  <p:stCondLst>
                                    <p:cond delay="130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18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6" presetClass="emph" presetSubtype="0" accel="50000" decel="50000" autoRev="1" fill="hold" grpId="1" nodeType="withEffect">
                                  <p:stCondLst>
                                    <p:cond delay="300"/>
                                  </p:stCondLst>
                                  <p:childTnLst>
                                    <p:animScale>
                                      <p:cBhvr>
                                        <p:cTn id="21" dur="500" fill="hold"/>
                                        <p:tgtEl>
                                          <p:spTgt spid="12"/>
                                        </p:tgtEl>
                                      </p:cBhvr>
                                      <p:by x="110000" y="110000"/>
                                    </p:animScale>
                                  </p:childTnLst>
                                </p:cTn>
                              </p:par>
                              <p:par>
                                <p:cTn id="22" presetID="6" presetClass="emph" presetSubtype="0" accel="50000" decel="50000" autoRev="1" fill="hold" grpId="1" nodeType="withEffect">
                                  <p:stCondLst>
                                    <p:cond delay="800"/>
                                  </p:stCondLst>
                                  <p:childTnLst>
                                    <p:animScale>
                                      <p:cBhvr>
                                        <p:cTn id="23" dur="500" fill="hold"/>
                                        <p:tgtEl>
                                          <p:spTgt spid="13"/>
                                        </p:tgtEl>
                                      </p:cBhvr>
                                      <p:by x="110000" y="110000"/>
                                    </p:animScale>
                                  </p:childTnLst>
                                </p:cTn>
                              </p:par>
                              <p:par>
                                <p:cTn id="24" presetID="6" presetClass="emph" presetSubtype="0" accel="50000" decel="50000" autoRev="1" fill="hold" grpId="1" nodeType="withEffect">
                                  <p:stCondLst>
                                    <p:cond delay="1300"/>
                                  </p:stCondLst>
                                  <p:childTnLst>
                                    <p:animScale>
                                      <p:cBhvr>
                                        <p:cTn id="25" dur="500" fill="hold"/>
                                        <p:tgtEl>
                                          <p:spTgt spid="14"/>
                                        </p:tgtEl>
                                      </p:cBhvr>
                                      <p:by x="110000" y="110000"/>
                                    </p:animScale>
                                  </p:childTnLst>
                                </p:cTn>
                              </p:par>
                              <p:par>
                                <p:cTn id="26" presetID="6" presetClass="emph" presetSubtype="0" accel="50000" decel="50000" autoRev="1" fill="hold" grpId="1" nodeType="withEffect">
                                  <p:stCondLst>
                                    <p:cond delay="1800"/>
                                  </p:stCondLst>
                                  <p:childTnLst>
                                    <p:animScale>
                                      <p:cBhvr>
                                        <p:cTn id="27" dur="500" fill="hold"/>
                                        <p:tgtEl>
                                          <p:spTgt spid="1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p:bldP spid="15" grpId="1"/>
      <p:bldP spid="1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5090160" y="2435905"/>
            <a:ext cx="3037840" cy="604131"/>
          </a:xfrm>
          <a:prstGeom prst="rect">
            <a:avLst/>
          </a:prstGeom>
          <a:noFill/>
        </p:spPr>
        <p:txBody>
          <a:bodyPr wrap="square" lIns="0" tIns="36000" rIns="216000" bIns="36000" rtlCol="0">
            <a:spAutoFit/>
          </a:bodyPr>
          <a:lstStyle/>
          <a:p>
            <a:pPr>
              <a:lnSpc>
                <a:spcPct val="130000"/>
              </a:lnSpc>
              <a:spcBef>
                <a:spcPts val="400"/>
              </a:spcBef>
            </a:pPr>
            <a:r>
              <a:rPr lang="en-US" sz="1400" b="1" dirty="0"/>
              <a:t>2014 - History title</a:t>
            </a:r>
          </a:p>
          <a:p>
            <a:pPr>
              <a:lnSpc>
                <a:spcPct val="130000"/>
              </a:lnSpc>
              <a:spcBef>
                <a:spcPts val="400"/>
              </a:spcBef>
            </a:pPr>
            <a:r>
              <a:rPr lang="en-US" sz="1000" dirty="0">
                <a:solidFill>
                  <a:schemeClr val="tx1">
                    <a:alpha val="70000"/>
                  </a:schemeClr>
                </a:solidFill>
              </a:rPr>
              <a:t>Like a strain of sacred music, or a noble picture.</a:t>
            </a:r>
          </a:p>
        </p:txBody>
      </p:sp>
      <p:sp>
        <p:nvSpPr>
          <p:cNvPr id="2" name="Title 1"/>
          <p:cNvSpPr>
            <a:spLocks noGrp="1"/>
          </p:cNvSpPr>
          <p:nvPr>
            <p:ph type="title"/>
          </p:nvPr>
        </p:nvSpPr>
        <p:spPr/>
        <p:txBody>
          <a:bodyPr/>
          <a:lstStyle/>
          <a:p>
            <a:r>
              <a:rPr lang="en-US" dirty="0"/>
              <a:t>The</a:t>
            </a:r>
            <a:br>
              <a:rPr lang="en-US" dirty="0"/>
            </a:br>
            <a:r>
              <a:rPr lang="en-US" dirty="0">
                <a:solidFill>
                  <a:schemeClr val="accent1"/>
                </a:solidFill>
              </a:rPr>
              <a:t>Timeline</a:t>
            </a:r>
          </a:p>
        </p:txBody>
      </p:sp>
      <p:sp>
        <p:nvSpPr>
          <p:cNvPr id="13" name="TextBox 12"/>
          <p:cNvSpPr txBox="1"/>
          <p:nvPr/>
        </p:nvSpPr>
        <p:spPr>
          <a:xfrm>
            <a:off x="8412480" y="3000293"/>
            <a:ext cx="3037840" cy="604131"/>
          </a:xfrm>
          <a:prstGeom prst="rect">
            <a:avLst/>
          </a:prstGeom>
          <a:noFill/>
        </p:spPr>
        <p:txBody>
          <a:bodyPr wrap="square" lIns="0" tIns="36000" rIns="216000" bIns="36000" rtlCol="0">
            <a:spAutoFit/>
          </a:bodyPr>
          <a:lstStyle/>
          <a:p>
            <a:pPr>
              <a:lnSpc>
                <a:spcPct val="130000"/>
              </a:lnSpc>
              <a:spcBef>
                <a:spcPts val="400"/>
              </a:spcBef>
            </a:pPr>
            <a:r>
              <a:rPr lang="en-US" sz="1400" b="1" dirty="0"/>
              <a:t>2015 - History title</a:t>
            </a:r>
          </a:p>
          <a:p>
            <a:pPr>
              <a:lnSpc>
                <a:spcPct val="130000"/>
              </a:lnSpc>
              <a:spcBef>
                <a:spcPts val="400"/>
              </a:spcBef>
            </a:pPr>
            <a:r>
              <a:rPr lang="en-US" sz="1000" dirty="0">
                <a:solidFill>
                  <a:schemeClr val="tx1">
                    <a:alpha val="70000"/>
                  </a:schemeClr>
                </a:solidFill>
              </a:rPr>
              <a:t>Like a strain of sacred music, or a noble picture.</a:t>
            </a:r>
          </a:p>
        </p:txBody>
      </p:sp>
      <p:sp>
        <p:nvSpPr>
          <p:cNvPr id="14" name="TextBox 13"/>
          <p:cNvSpPr txBox="1"/>
          <p:nvPr/>
        </p:nvSpPr>
        <p:spPr>
          <a:xfrm>
            <a:off x="5090160" y="5317346"/>
            <a:ext cx="3037840" cy="604131"/>
          </a:xfrm>
          <a:prstGeom prst="rect">
            <a:avLst/>
          </a:prstGeom>
          <a:noFill/>
        </p:spPr>
        <p:txBody>
          <a:bodyPr wrap="square" lIns="0" tIns="36000" rIns="216000" bIns="36000" rtlCol="0">
            <a:spAutoFit/>
          </a:bodyPr>
          <a:lstStyle/>
          <a:p>
            <a:pPr>
              <a:lnSpc>
                <a:spcPct val="130000"/>
              </a:lnSpc>
              <a:spcBef>
                <a:spcPts val="400"/>
              </a:spcBef>
            </a:pPr>
            <a:r>
              <a:rPr lang="en-US" sz="1400" b="1" dirty="0"/>
              <a:t>2017 - History title</a:t>
            </a:r>
          </a:p>
          <a:p>
            <a:pPr>
              <a:lnSpc>
                <a:spcPct val="130000"/>
              </a:lnSpc>
              <a:spcBef>
                <a:spcPts val="400"/>
              </a:spcBef>
            </a:pPr>
            <a:r>
              <a:rPr lang="en-US" sz="1000" dirty="0">
                <a:solidFill>
                  <a:schemeClr val="tx1">
                    <a:alpha val="70000"/>
                  </a:schemeClr>
                </a:solidFill>
              </a:rPr>
              <a:t>Like a strain of sacred music, or a noble picture.</a:t>
            </a:r>
          </a:p>
        </p:txBody>
      </p:sp>
      <p:sp>
        <p:nvSpPr>
          <p:cNvPr id="15" name="TextBox 14"/>
          <p:cNvSpPr txBox="1"/>
          <p:nvPr/>
        </p:nvSpPr>
        <p:spPr>
          <a:xfrm>
            <a:off x="8412480" y="5881734"/>
            <a:ext cx="3037840" cy="604131"/>
          </a:xfrm>
          <a:prstGeom prst="rect">
            <a:avLst/>
          </a:prstGeom>
          <a:noFill/>
        </p:spPr>
        <p:txBody>
          <a:bodyPr wrap="square" lIns="0" tIns="36000" rIns="216000" bIns="36000" rtlCol="0">
            <a:spAutoFit/>
          </a:bodyPr>
          <a:lstStyle/>
          <a:p>
            <a:pPr>
              <a:lnSpc>
                <a:spcPct val="130000"/>
              </a:lnSpc>
              <a:spcBef>
                <a:spcPts val="400"/>
              </a:spcBef>
            </a:pPr>
            <a:r>
              <a:rPr lang="en-US" sz="1400" b="1" dirty="0"/>
              <a:t>2018 - History title</a:t>
            </a:r>
          </a:p>
          <a:p>
            <a:pPr>
              <a:lnSpc>
                <a:spcPct val="130000"/>
              </a:lnSpc>
              <a:spcBef>
                <a:spcPts val="400"/>
              </a:spcBef>
            </a:pPr>
            <a:r>
              <a:rPr lang="en-US" sz="1000" dirty="0">
                <a:solidFill>
                  <a:schemeClr val="tx1">
                    <a:alpha val="70000"/>
                  </a:schemeClr>
                </a:solidFill>
              </a:rPr>
              <a:t>Like a strain of sacred music, or a noble picture.</a:t>
            </a:r>
          </a:p>
        </p:txBody>
      </p:sp>
      <p:sp>
        <p:nvSpPr>
          <p:cNvPr id="16" name="TextBox 15"/>
          <p:cNvSpPr txBox="1"/>
          <p:nvPr/>
        </p:nvSpPr>
        <p:spPr>
          <a:xfrm>
            <a:off x="2040889" y="2765869"/>
            <a:ext cx="2490471" cy="1072977"/>
          </a:xfrm>
          <a:prstGeom prst="rect">
            <a:avLst/>
          </a:prstGeom>
          <a:noFill/>
        </p:spPr>
        <p:txBody>
          <a:bodyPr wrap="square" lIns="0" tIns="36000" rIns="216000" bIns="36000" rtlCol="0">
            <a:spAutoFit/>
          </a:bodyPr>
          <a:lstStyle/>
          <a:p>
            <a:pPr>
              <a:lnSpc>
                <a:spcPct val="130000"/>
              </a:lnSpc>
              <a:spcBef>
                <a:spcPts val="1000"/>
              </a:spcBef>
            </a:pPr>
            <a:r>
              <a:rPr lang="en-US" sz="1000">
                <a:solidFill>
                  <a:schemeClr val="tx1">
                    <a:alpha val="70000"/>
                  </a:schemeClr>
                </a:solidFill>
              </a:rPr>
              <a:t>A </a:t>
            </a:r>
            <a:r>
              <a:rPr lang="en-US" sz="1000" dirty="0">
                <a:solidFill>
                  <a:schemeClr val="tx1">
                    <a:alpha val="70000"/>
                  </a:schemeClr>
                </a:solidFill>
              </a:rPr>
              <a:t>peep at some distant orb has power to raise and purify our thoughts like a strain of sacred music, or a noble picture, or a passage from the grander poets.</a:t>
            </a:r>
          </a:p>
        </p:txBody>
      </p:sp>
      <p:sp>
        <p:nvSpPr>
          <p:cNvPr id="4" name="Picture Placeholder 3">
            <a:extLst>
              <a:ext uri="{FF2B5EF4-FFF2-40B4-BE49-F238E27FC236}">
                <a16:creationId xmlns:a16="http://schemas.microsoft.com/office/drawing/2014/main" id="{43EEC0B8-D523-4AA2-A371-E34063D23D89}"/>
              </a:ext>
            </a:extLst>
          </p:cNvPr>
          <p:cNvSpPr>
            <a:spLocks noGrp="1"/>
          </p:cNvSpPr>
          <p:nvPr>
            <p:ph type="pic" sz="quarter" idx="12"/>
          </p:nvPr>
        </p:nvSpPr>
        <p:spPr/>
      </p:sp>
      <p:sp>
        <p:nvSpPr>
          <p:cNvPr id="6" name="Picture Placeholder 5">
            <a:extLst>
              <a:ext uri="{FF2B5EF4-FFF2-40B4-BE49-F238E27FC236}">
                <a16:creationId xmlns:a16="http://schemas.microsoft.com/office/drawing/2014/main" id="{6FF8D335-277E-4E41-9778-E0952DCC5C59}"/>
              </a:ext>
            </a:extLst>
          </p:cNvPr>
          <p:cNvSpPr>
            <a:spLocks noGrp="1"/>
          </p:cNvSpPr>
          <p:nvPr>
            <p:ph type="pic" sz="quarter" idx="13"/>
          </p:nvPr>
        </p:nvSpPr>
        <p:spPr/>
      </p:sp>
      <p:sp>
        <p:nvSpPr>
          <p:cNvPr id="9" name="Picture Placeholder 8">
            <a:extLst>
              <a:ext uri="{FF2B5EF4-FFF2-40B4-BE49-F238E27FC236}">
                <a16:creationId xmlns:a16="http://schemas.microsoft.com/office/drawing/2014/main" id="{32D8E73B-9CD2-468A-8EB8-AC489714C0D7}"/>
              </a:ext>
            </a:extLst>
          </p:cNvPr>
          <p:cNvSpPr>
            <a:spLocks noGrp="1"/>
          </p:cNvSpPr>
          <p:nvPr>
            <p:ph type="pic" sz="quarter" idx="15"/>
          </p:nvPr>
        </p:nvSpPr>
        <p:spPr/>
      </p:sp>
      <p:sp>
        <p:nvSpPr>
          <p:cNvPr id="11" name="Picture Placeholder 10">
            <a:extLst>
              <a:ext uri="{FF2B5EF4-FFF2-40B4-BE49-F238E27FC236}">
                <a16:creationId xmlns:a16="http://schemas.microsoft.com/office/drawing/2014/main" id="{A58E6C18-879D-4AF1-81FB-831974F400CB}"/>
              </a:ext>
            </a:extLst>
          </p:cNvPr>
          <p:cNvSpPr>
            <a:spLocks noGrp="1"/>
          </p:cNvSpPr>
          <p:nvPr>
            <p:ph type="pic" sz="quarter" idx="14"/>
          </p:nvPr>
        </p:nvSpPr>
        <p:spPr/>
      </p:sp>
    </p:spTree>
    <p:extLst>
      <p:ext uri="{BB962C8B-B14F-4D97-AF65-F5344CB8AC3E}">
        <p14:creationId xmlns:p14="http://schemas.microsoft.com/office/powerpoint/2010/main" val="419174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par>
                                <p:cTn id="14" presetID="22" presetClass="entr" presetSubtype="8" fill="hold" grpId="0" nodeType="withEffect">
                                  <p:stCondLst>
                                    <p:cond delay="130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18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6" presetClass="emph" presetSubtype="0" accel="50000" decel="50000" autoRev="1" fill="hold" grpId="1" nodeType="withEffect">
                                  <p:stCondLst>
                                    <p:cond delay="300"/>
                                  </p:stCondLst>
                                  <p:childTnLst>
                                    <p:animScale>
                                      <p:cBhvr>
                                        <p:cTn id="21" dur="500" fill="hold"/>
                                        <p:tgtEl>
                                          <p:spTgt spid="12"/>
                                        </p:tgtEl>
                                      </p:cBhvr>
                                      <p:by x="110000" y="110000"/>
                                    </p:animScale>
                                  </p:childTnLst>
                                </p:cTn>
                              </p:par>
                              <p:par>
                                <p:cTn id="22" presetID="6" presetClass="emph" presetSubtype="0" accel="50000" decel="50000" autoRev="1" fill="hold" grpId="1" nodeType="withEffect">
                                  <p:stCondLst>
                                    <p:cond delay="800"/>
                                  </p:stCondLst>
                                  <p:childTnLst>
                                    <p:animScale>
                                      <p:cBhvr>
                                        <p:cTn id="23" dur="500" fill="hold"/>
                                        <p:tgtEl>
                                          <p:spTgt spid="13"/>
                                        </p:tgtEl>
                                      </p:cBhvr>
                                      <p:by x="110000" y="110000"/>
                                    </p:animScale>
                                  </p:childTnLst>
                                </p:cTn>
                              </p:par>
                              <p:par>
                                <p:cTn id="24" presetID="6" presetClass="emph" presetSubtype="0" accel="50000" decel="50000" autoRev="1" fill="hold" grpId="1" nodeType="withEffect">
                                  <p:stCondLst>
                                    <p:cond delay="1300"/>
                                  </p:stCondLst>
                                  <p:childTnLst>
                                    <p:animScale>
                                      <p:cBhvr>
                                        <p:cTn id="25" dur="500" fill="hold"/>
                                        <p:tgtEl>
                                          <p:spTgt spid="14"/>
                                        </p:tgtEl>
                                      </p:cBhvr>
                                      <p:by x="110000" y="110000"/>
                                    </p:animScale>
                                  </p:childTnLst>
                                </p:cTn>
                              </p:par>
                              <p:par>
                                <p:cTn id="26" presetID="6" presetClass="emph" presetSubtype="0" accel="50000" decel="50000" autoRev="1" fill="hold" grpId="1" nodeType="withEffect">
                                  <p:stCondLst>
                                    <p:cond delay="1800"/>
                                  </p:stCondLst>
                                  <p:childTnLst>
                                    <p:animScale>
                                      <p:cBhvr>
                                        <p:cTn id="27" dur="500" fill="hold"/>
                                        <p:tgtEl>
                                          <p:spTgt spid="1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p:bldP spid="15" grpId="1"/>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a:t>
            </a:r>
            <a:br>
              <a:rPr lang="en-US" dirty="0"/>
            </a:br>
            <a:r>
              <a:rPr lang="en-US" dirty="0">
                <a:solidFill>
                  <a:schemeClr val="accent1"/>
                </a:solidFill>
              </a:rPr>
              <a:t>Slider</a:t>
            </a:r>
          </a:p>
        </p:txBody>
      </p:sp>
      <p:cxnSp>
        <p:nvCxnSpPr>
          <p:cNvPr id="11" name="Straight Connector 10"/>
          <p:cNvCxnSpPr/>
          <p:nvPr/>
        </p:nvCxnSpPr>
        <p:spPr>
          <a:xfrm>
            <a:off x="7438505" y="3225876"/>
            <a:ext cx="0" cy="367215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a:spLocks noChangeAspect="1"/>
          </p:cNvSpPr>
          <p:nvPr/>
        </p:nvSpPr>
        <p:spPr>
          <a:xfrm>
            <a:off x="7390047" y="3167578"/>
            <a:ext cx="97043" cy="97043"/>
          </a:xfrm>
          <a:prstGeom prst="ellipse">
            <a:avLst/>
          </a:prstGeom>
          <a:solidFill>
            <a:schemeClr val="accent1"/>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Roboto Thin" charset="0"/>
              <a:ea typeface="Roboto Thin" charset="0"/>
              <a:cs typeface="Roboto Thin" charset="0"/>
            </a:endParaRPr>
          </a:p>
        </p:txBody>
      </p:sp>
      <p:grpSp>
        <p:nvGrpSpPr>
          <p:cNvPr id="19" name="Group 18"/>
          <p:cNvGrpSpPr/>
          <p:nvPr/>
        </p:nvGrpSpPr>
        <p:grpSpPr>
          <a:xfrm>
            <a:off x="7691334" y="2439169"/>
            <a:ext cx="3481490" cy="1576021"/>
            <a:chOff x="7691334" y="4697779"/>
            <a:chExt cx="3481490" cy="1576021"/>
          </a:xfrm>
        </p:grpSpPr>
        <p:sp>
          <p:nvSpPr>
            <p:cNvPr id="17" name="Freeform 16"/>
            <p:cNvSpPr/>
            <p:nvPr/>
          </p:nvSpPr>
          <p:spPr>
            <a:xfrm>
              <a:off x="7691334" y="4697779"/>
              <a:ext cx="3481490" cy="1576021"/>
            </a:xfrm>
            <a:custGeom>
              <a:avLst/>
              <a:gdLst>
                <a:gd name="connsiteX0" fmla="*/ 103099 w 3481490"/>
                <a:gd name="connsiteY0" fmla="*/ 0 h 1576021"/>
                <a:gd name="connsiteX1" fmla="*/ 3481490 w 3481490"/>
                <a:gd name="connsiteY1" fmla="*/ 0 h 1576021"/>
                <a:gd name="connsiteX2" fmla="*/ 3481490 w 3481490"/>
                <a:gd name="connsiteY2" fmla="*/ 1576021 h 1576021"/>
                <a:gd name="connsiteX3" fmla="*/ 103099 w 3481490"/>
                <a:gd name="connsiteY3" fmla="*/ 1576021 h 1576021"/>
                <a:gd name="connsiteX4" fmla="*/ 103099 w 3481490"/>
                <a:gd name="connsiteY4" fmla="*/ 891109 h 1576021"/>
                <a:gd name="connsiteX5" fmla="*/ 0 w 3481490"/>
                <a:gd name="connsiteY5" fmla="*/ 788011 h 1576021"/>
                <a:gd name="connsiteX6" fmla="*/ 103099 w 3481490"/>
                <a:gd name="connsiteY6" fmla="*/ 684912 h 157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1490" h="1576021">
                  <a:moveTo>
                    <a:pt x="103099" y="0"/>
                  </a:moveTo>
                  <a:lnTo>
                    <a:pt x="3481490" y="0"/>
                  </a:lnTo>
                  <a:lnTo>
                    <a:pt x="3481490" y="1576021"/>
                  </a:lnTo>
                  <a:lnTo>
                    <a:pt x="103099" y="1576021"/>
                  </a:lnTo>
                  <a:lnTo>
                    <a:pt x="103099" y="891109"/>
                  </a:lnTo>
                  <a:lnTo>
                    <a:pt x="0" y="788011"/>
                  </a:lnTo>
                  <a:lnTo>
                    <a:pt x="103099" y="684912"/>
                  </a:lnTo>
                  <a:close/>
                </a:path>
              </a:pathLst>
            </a:cu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92000" tIns="252000" rIns="252000" rtlCol="0" anchor="t">
              <a:noAutofit/>
            </a:bodyPr>
            <a:lstStyle/>
            <a:p>
              <a:pPr>
                <a:spcBef>
                  <a:spcPts val="1000"/>
                </a:spcBef>
              </a:pPr>
              <a:r>
                <a:rPr lang="en-US" sz="1400" b="1" dirty="0">
                  <a:solidFill>
                    <a:schemeClr val="tx1"/>
                  </a:solidFill>
                </a:rPr>
                <a:t>TimeLine Title here</a:t>
              </a:r>
            </a:p>
            <a:p>
              <a:pPr>
                <a:lnSpc>
                  <a:spcPct val="130000"/>
                </a:lnSpc>
                <a:spcBef>
                  <a:spcPts val="1000"/>
                </a:spcBef>
                <a:buClr>
                  <a:schemeClr val="accent1"/>
                </a:buClr>
              </a:pPr>
              <a:r>
                <a:rPr lang="en-US" sz="1000" dirty="0">
                  <a:solidFill>
                    <a:schemeClr val="tx1">
                      <a:alpha val="70000"/>
                    </a:schemeClr>
                  </a:solidFill>
                </a:rPr>
                <a:t>like a strain of sacred music, or a noble picture, or a passage from.</a:t>
              </a:r>
            </a:p>
          </p:txBody>
        </p:sp>
        <p:sp>
          <p:nvSpPr>
            <p:cNvPr id="15" name="Oval 14"/>
            <p:cNvSpPr/>
            <p:nvPr/>
          </p:nvSpPr>
          <p:spPr>
            <a:xfrm>
              <a:off x="7996080" y="4920723"/>
              <a:ext cx="309489" cy="309489"/>
            </a:xfrm>
            <a:prstGeom prst="ellipse">
              <a:avLst/>
            </a:prstGeom>
            <a:solidFill>
              <a:schemeClr val="bg1">
                <a:lumMod val="75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1000" b="1" dirty="0">
                  <a:solidFill>
                    <a:schemeClr val="bg2"/>
                  </a:solidFill>
                  <a:latin typeface="+mj-lt"/>
                </a:rPr>
                <a:t>1</a:t>
              </a:r>
            </a:p>
          </p:txBody>
        </p:sp>
      </p:grpSp>
      <p:grpSp>
        <p:nvGrpSpPr>
          <p:cNvPr id="20" name="Group 19"/>
          <p:cNvGrpSpPr/>
          <p:nvPr/>
        </p:nvGrpSpPr>
        <p:grpSpPr>
          <a:xfrm>
            <a:off x="7691334" y="4284825"/>
            <a:ext cx="3481490" cy="1576021"/>
            <a:chOff x="7691334" y="4697779"/>
            <a:chExt cx="3481490" cy="1576021"/>
          </a:xfrm>
        </p:grpSpPr>
        <p:sp>
          <p:nvSpPr>
            <p:cNvPr id="21" name="Freeform 20"/>
            <p:cNvSpPr/>
            <p:nvPr/>
          </p:nvSpPr>
          <p:spPr>
            <a:xfrm>
              <a:off x="7691334" y="4697779"/>
              <a:ext cx="3481490" cy="1576021"/>
            </a:xfrm>
            <a:custGeom>
              <a:avLst/>
              <a:gdLst>
                <a:gd name="connsiteX0" fmla="*/ 103099 w 3481490"/>
                <a:gd name="connsiteY0" fmla="*/ 0 h 1576021"/>
                <a:gd name="connsiteX1" fmla="*/ 3481490 w 3481490"/>
                <a:gd name="connsiteY1" fmla="*/ 0 h 1576021"/>
                <a:gd name="connsiteX2" fmla="*/ 3481490 w 3481490"/>
                <a:gd name="connsiteY2" fmla="*/ 1576021 h 1576021"/>
                <a:gd name="connsiteX3" fmla="*/ 103099 w 3481490"/>
                <a:gd name="connsiteY3" fmla="*/ 1576021 h 1576021"/>
                <a:gd name="connsiteX4" fmla="*/ 103099 w 3481490"/>
                <a:gd name="connsiteY4" fmla="*/ 891109 h 1576021"/>
                <a:gd name="connsiteX5" fmla="*/ 0 w 3481490"/>
                <a:gd name="connsiteY5" fmla="*/ 788011 h 1576021"/>
                <a:gd name="connsiteX6" fmla="*/ 103099 w 3481490"/>
                <a:gd name="connsiteY6" fmla="*/ 684912 h 157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1490" h="1576021">
                  <a:moveTo>
                    <a:pt x="103099" y="0"/>
                  </a:moveTo>
                  <a:lnTo>
                    <a:pt x="3481490" y="0"/>
                  </a:lnTo>
                  <a:lnTo>
                    <a:pt x="3481490" y="1576021"/>
                  </a:lnTo>
                  <a:lnTo>
                    <a:pt x="103099" y="1576021"/>
                  </a:lnTo>
                  <a:lnTo>
                    <a:pt x="103099" y="891109"/>
                  </a:lnTo>
                  <a:lnTo>
                    <a:pt x="0" y="788011"/>
                  </a:lnTo>
                  <a:lnTo>
                    <a:pt x="103099" y="684912"/>
                  </a:lnTo>
                  <a:close/>
                </a:path>
              </a:pathLst>
            </a:cu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92000" tIns="252000" rIns="252000" rtlCol="0" anchor="t">
              <a:noAutofit/>
            </a:bodyPr>
            <a:lstStyle/>
            <a:p>
              <a:pPr>
                <a:spcBef>
                  <a:spcPts val="1000"/>
                </a:spcBef>
              </a:pPr>
              <a:r>
                <a:rPr lang="en-US" sz="1400" b="1" dirty="0">
                  <a:solidFill>
                    <a:schemeClr val="tx1"/>
                  </a:solidFill>
                </a:rPr>
                <a:t>TimeLine Title here</a:t>
              </a:r>
            </a:p>
            <a:p>
              <a:pPr>
                <a:lnSpc>
                  <a:spcPct val="130000"/>
                </a:lnSpc>
                <a:spcBef>
                  <a:spcPts val="1000"/>
                </a:spcBef>
                <a:buClr>
                  <a:schemeClr val="accent1"/>
                </a:buClr>
              </a:pPr>
              <a:r>
                <a:rPr lang="en-US" sz="1000" dirty="0">
                  <a:solidFill>
                    <a:schemeClr val="tx1">
                      <a:alpha val="70000"/>
                    </a:schemeClr>
                  </a:solidFill>
                </a:rPr>
                <a:t>like a strain of sacred music, or a noble picture, or a passage from.</a:t>
              </a:r>
            </a:p>
          </p:txBody>
        </p:sp>
        <p:sp>
          <p:nvSpPr>
            <p:cNvPr id="22" name="Oval 21"/>
            <p:cNvSpPr/>
            <p:nvPr/>
          </p:nvSpPr>
          <p:spPr>
            <a:xfrm>
              <a:off x="7996080" y="4920723"/>
              <a:ext cx="309489" cy="309489"/>
            </a:xfrm>
            <a:prstGeom prst="ellipse">
              <a:avLst/>
            </a:prstGeom>
            <a:solidFill>
              <a:schemeClr val="bg1">
                <a:lumMod val="75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1000" b="1" dirty="0">
                  <a:solidFill>
                    <a:schemeClr val="bg2"/>
                  </a:solidFill>
                  <a:latin typeface="+mj-lt"/>
                </a:rPr>
                <a:t>2</a:t>
              </a:r>
            </a:p>
          </p:txBody>
        </p:sp>
      </p:grpSp>
      <p:sp>
        <p:nvSpPr>
          <p:cNvPr id="24" name="Oval 23"/>
          <p:cNvSpPr>
            <a:spLocks noChangeAspect="1"/>
          </p:cNvSpPr>
          <p:nvPr/>
        </p:nvSpPr>
        <p:spPr>
          <a:xfrm>
            <a:off x="7390047" y="5013431"/>
            <a:ext cx="97043" cy="97043"/>
          </a:xfrm>
          <a:prstGeom prst="ellipse">
            <a:avLst/>
          </a:prstGeom>
          <a:solidFill>
            <a:schemeClr val="accent1"/>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Roboto Thin" charset="0"/>
              <a:ea typeface="Roboto Thin" charset="0"/>
              <a:cs typeface="Roboto Thin" charset="0"/>
            </a:endParaRPr>
          </a:p>
        </p:txBody>
      </p:sp>
      <p:sp>
        <p:nvSpPr>
          <p:cNvPr id="4" name="Picture Placeholder 3">
            <a:extLst>
              <a:ext uri="{FF2B5EF4-FFF2-40B4-BE49-F238E27FC236}">
                <a16:creationId xmlns:a16="http://schemas.microsoft.com/office/drawing/2014/main" id="{5F7FE059-6288-44D2-B307-7C792A8777F3}"/>
              </a:ext>
            </a:extLst>
          </p:cNvPr>
          <p:cNvSpPr>
            <a:spLocks noGrp="1"/>
          </p:cNvSpPr>
          <p:nvPr>
            <p:ph type="pic" sz="quarter" idx="12"/>
          </p:nvPr>
        </p:nvSpPr>
        <p:spPr/>
      </p:sp>
    </p:spTree>
    <p:extLst>
      <p:ext uri="{BB962C8B-B14F-4D97-AF65-F5344CB8AC3E}">
        <p14:creationId xmlns:p14="http://schemas.microsoft.com/office/powerpoint/2010/main" val="13230609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70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13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2" presetClass="entr" presetSubtype="2" decel="50000" fill="hold" nodeType="withEffect">
                                  <p:stCondLst>
                                    <p:cond delay="120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800" fill="hold"/>
                                        <p:tgtEl>
                                          <p:spTgt spid="19"/>
                                        </p:tgtEl>
                                        <p:attrNameLst>
                                          <p:attrName>ppt_x</p:attrName>
                                        </p:attrNameLst>
                                      </p:cBhvr>
                                      <p:tavLst>
                                        <p:tav tm="0">
                                          <p:val>
                                            <p:strVal val="1+#ppt_w/2"/>
                                          </p:val>
                                        </p:tav>
                                        <p:tav tm="100000">
                                          <p:val>
                                            <p:strVal val="#ppt_x"/>
                                          </p:val>
                                        </p:tav>
                                      </p:tavLst>
                                    </p:anim>
                                    <p:anim calcmode="lin" valueType="num">
                                      <p:cBhvr additive="base">
                                        <p:cTn id="17" dur="8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decel="50000" fill="hold" nodeType="withEffect">
                                  <p:stCondLst>
                                    <p:cond delay="160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800" fill="hold"/>
                                        <p:tgtEl>
                                          <p:spTgt spid="20"/>
                                        </p:tgtEl>
                                        <p:attrNameLst>
                                          <p:attrName>ppt_x</p:attrName>
                                        </p:attrNameLst>
                                      </p:cBhvr>
                                      <p:tavLst>
                                        <p:tav tm="0">
                                          <p:val>
                                            <p:strVal val="1+#ppt_w/2"/>
                                          </p:val>
                                        </p:tav>
                                        <p:tav tm="100000">
                                          <p:val>
                                            <p:strVal val="#ppt_x"/>
                                          </p:val>
                                        </p:tav>
                                      </p:tavLst>
                                    </p:anim>
                                    <p:anim calcmode="lin" valueType="num">
                                      <p:cBhvr additive="base">
                                        <p:cTn id="21" dur="8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1"/>
          <p:cNvSpPr/>
          <p:nvPr/>
        </p:nvSpPr>
        <p:spPr>
          <a:xfrm>
            <a:off x="4642143" y="3329983"/>
            <a:ext cx="2415150" cy="2943817"/>
          </a:xfrm>
          <a:custGeom>
            <a:avLst/>
            <a:gdLst>
              <a:gd name="connsiteX0" fmla="*/ 321312 w 2415150"/>
              <a:gd name="connsiteY0" fmla="*/ 0 h 2943817"/>
              <a:gd name="connsiteX1" fmla="*/ 420329 w 2415150"/>
              <a:gd name="connsiteY1" fmla="*/ 99017 h 2943817"/>
              <a:gd name="connsiteX2" fmla="*/ 2415150 w 2415150"/>
              <a:gd name="connsiteY2" fmla="*/ 99017 h 2943817"/>
              <a:gd name="connsiteX3" fmla="*/ 2415150 w 2415150"/>
              <a:gd name="connsiteY3" fmla="*/ 2943817 h 2943817"/>
              <a:gd name="connsiteX4" fmla="*/ 0 w 2415150"/>
              <a:gd name="connsiteY4" fmla="*/ 2943817 h 2943817"/>
              <a:gd name="connsiteX5" fmla="*/ 0 w 2415150"/>
              <a:gd name="connsiteY5" fmla="*/ 99017 h 2943817"/>
              <a:gd name="connsiteX6" fmla="*/ 222294 w 2415150"/>
              <a:gd name="connsiteY6" fmla="*/ 99017 h 294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150" h="2943817">
                <a:moveTo>
                  <a:pt x="321312" y="0"/>
                </a:moveTo>
                <a:lnTo>
                  <a:pt x="420329" y="99017"/>
                </a:lnTo>
                <a:lnTo>
                  <a:pt x="2415150" y="99017"/>
                </a:lnTo>
                <a:lnTo>
                  <a:pt x="2415150" y="2943817"/>
                </a:lnTo>
                <a:lnTo>
                  <a:pt x="0" y="2943817"/>
                </a:lnTo>
                <a:lnTo>
                  <a:pt x="0" y="99017"/>
                </a:lnTo>
                <a:lnTo>
                  <a:pt x="222294" y="99017"/>
                </a:lnTo>
                <a:close/>
              </a:path>
            </a:pathLst>
          </a:cu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52000" tIns="360000" rIns="252000" rtlCol="0" anchor="t">
            <a:noAutofit/>
          </a:bodyPr>
          <a:lstStyle/>
          <a:p>
            <a:pPr>
              <a:spcBef>
                <a:spcPts val="1200"/>
              </a:spcBef>
            </a:pPr>
            <a:r>
              <a:rPr lang="en-US" sz="1400" b="1" dirty="0">
                <a:solidFill>
                  <a:schemeClr val="tx1"/>
                </a:solidFill>
              </a:rPr>
              <a:t>About us</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like a strain of sacred music, or a noble picture, or a passage from the grander poets. </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It always does one good.</a:t>
            </a:r>
          </a:p>
        </p:txBody>
      </p:sp>
      <p:sp>
        <p:nvSpPr>
          <p:cNvPr id="33" name="Freeform 32"/>
          <p:cNvSpPr/>
          <p:nvPr/>
        </p:nvSpPr>
        <p:spPr>
          <a:xfrm>
            <a:off x="7254045" y="3329983"/>
            <a:ext cx="2415150" cy="2943817"/>
          </a:xfrm>
          <a:custGeom>
            <a:avLst/>
            <a:gdLst>
              <a:gd name="connsiteX0" fmla="*/ 321312 w 2415150"/>
              <a:gd name="connsiteY0" fmla="*/ 0 h 2943817"/>
              <a:gd name="connsiteX1" fmla="*/ 420329 w 2415150"/>
              <a:gd name="connsiteY1" fmla="*/ 99017 h 2943817"/>
              <a:gd name="connsiteX2" fmla="*/ 2415150 w 2415150"/>
              <a:gd name="connsiteY2" fmla="*/ 99017 h 2943817"/>
              <a:gd name="connsiteX3" fmla="*/ 2415150 w 2415150"/>
              <a:gd name="connsiteY3" fmla="*/ 2943817 h 2943817"/>
              <a:gd name="connsiteX4" fmla="*/ 0 w 2415150"/>
              <a:gd name="connsiteY4" fmla="*/ 2943817 h 2943817"/>
              <a:gd name="connsiteX5" fmla="*/ 0 w 2415150"/>
              <a:gd name="connsiteY5" fmla="*/ 99017 h 2943817"/>
              <a:gd name="connsiteX6" fmla="*/ 222294 w 2415150"/>
              <a:gd name="connsiteY6" fmla="*/ 99017 h 294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150" h="2943817">
                <a:moveTo>
                  <a:pt x="321312" y="0"/>
                </a:moveTo>
                <a:lnTo>
                  <a:pt x="420329" y="99017"/>
                </a:lnTo>
                <a:lnTo>
                  <a:pt x="2415150" y="99017"/>
                </a:lnTo>
                <a:lnTo>
                  <a:pt x="2415150" y="2943817"/>
                </a:lnTo>
                <a:lnTo>
                  <a:pt x="0" y="2943817"/>
                </a:lnTo>
                <a:lnTo>
                  <a:pt x="0" y="99017"/>
                </a:lnTo>
                <a:lnTo>
                  <a:pt x="222294" y="99017"/>
                </a:lnTo>
                <a:close/>
              </a:path>
            </a:pathLst>
          </a:cu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52000" tIns="360000" rIns="252000" rtlCol="0" anchor="t">
            <a:noAutofit/>
          </a:bodyPr>
          <a:lstStyle/>
          <a:p>
            <a:pPr>
              <a:spcBef>
                <a:spcPts val="1200"/>
              </a:spcBef>
            </a:pPr>
            <a:r>
              <a:rPr lang="en-US" sz="1400" b="1" dirty="0">
                <a:solidFill>
                  <a:schemeClr val="tx1"/>
                </a:solidFill>
              </a:rPr>
              <a:t>Section</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like a strain of sacred music, or a noble picture, or a passage from the grander poets. </a:t>
            </a:r>
          </a:p>
        </p:txBody>
      </p:sp>
      <p:sp>
        <p:nvSpPr>
          <p:cNvPr id="27" name="Freeform 26"/>
          <p:cNvSpPr/>
          <p:nvPr/>
        </p:nvSpPr>
        <p:spPr>
          <a:xfrm>
            <a:off x="2030241" y="3329983"/>
            <a:ext cx="2415150" cy="2943817"/>
          </a:xfrm>
          <a:custGeom>
            <a:avLst/>
            <a:gdLst>
              <a:gd name="connsiteX0" fmla="*/ 321312 w 2415150"/>
              <a:gd name="connsiteY0" fmla="*/ 0 h 2943817"/>
              <a:gd name="connsiteX1" fmla="*/ 420329 w 2415150"/>
              <a:gd name="connsiteY1" fmla="*/ 99017 h 2943817"/>
              <a:gd name="connsiteX2" fmla="*/ 2415150 w 2415150"/>
              <a:gd name="connsiteY2" fmla="*/ 99017 h 2943817"/>
              <a:gd name="connsiteX3" fmla="*/ 2415150 w 2415150"/>
              <a:gd name="connsiteY3" fmla="*/ 2943817 h 2943817"/>
              <a:gd name="connsiteX4" fmla="*/ 0 w 2415150"/>
              <a:gd name="connsiteY4" fmla="*/ 2943817 h 2943817"/>
              <a:gd name="connsiteX5" fmla="*/ 0 w 2415150"/>
              <a:gd name="connsiteY5" fmla="*/ 99017 h 2943817"/>
              <a:gd name="connsiteX6" fmla="*/ 222294 w 2415150"/>
              <a:gd name="connsiteY6" fmla="*/ 99017 h 294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150" h="2943817">
                <a:moveTo>
                  <a:pt x="321312" y="0"/>
                </a:moveTo>
                <a:lnTo>
                  <a:pt x="420329" y="99017"/>
                </a:lnTo>
                <a:lnTo>
                  <a:pt x="2415150" y="99017"/>
                </a:lnTo>
                <a:lnTo>
                  <a:pt x="2415150" y="2943817"/>
                </a:lnTo>
                <a:lnTo>
                  <a:pt x="0" y="2943817"/>
                </a:lnTo>
                <a:lnTo>
                  <a:pt x="0" y="99017"/>
                </a:lnTo>
                <a:lnTo>
                  <a:pt x="222294" y="99017"/>
                </a:lnTo>
                <a:close/>
              </a:path>
            </a:pathLst>
          </a:cu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52000" tIns="360000" rIns="252000" rtlCol="0" anchor="t">
            <a:noAutofit/>
          </a:bodyPr>
          <a:lstStyle/>
          <a:p>
            <a:pPr>
              <a:spcBef>
                <a:spcPts val="1200"/>
              </a:spcBef>
            </a:pPr>
            <a:r>
              <a:rPr lang="en-US" sz="1400" b="1" dirty="0">
                <a:solidFill>
                  <a:schemeClr val="tx1"/>
                </a:solidFill>
              </a:rPr>
              <a:t>Welcome Message</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like a strain of sacred music, or a noble picture, or a passage from the grander poets. </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It always does one good.</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All their equipment and instruments are alive.</a:t>
            </a:r>
          </a:p>
        </p:txBody>
      </p:sp>
      <p:sp>
        <p:nvSpPr>
          <p:cNvPr id="2" name="Title 1"/>
          <p:cNvSpPr>
            <a:spLocks noGrp="1"/>
          </p:cNvSpPr>
          <p:nvPr>
            <p:ph type="title"/>
          </p:nvPr>
        </p:nvSpPr>
        <p:spPr/>
        <p:txBody>
          <a:bodyPr/>
          <a:lstStyle/>
          <a:p>
            <a:r>
              <a:rPr lang="en-US" dirty="0">
                <a:latin typeface="+mj-lt"/>
              </a:rPr>
              <a:t>Presentation</a:t>
            </a:r>
            <a:br>
              <a:rPr lang="en-US" dirty="0">
                <a:latin typeface="+mj-lt"/>
              </a:rPr>
            </a:br>
            <a:r>
              <a:rPr lang="en-US" dirty="0">
                <a:latin typeface="+mj-lt"/>
              </a:rPr>
              <a:t>Agenda </a:t>
            </a:r>
            <a:r>
              <a:rPr lang="en-US" dirty="0">
                <a:solidFill>
                  <a:schemeClr val="accent1"/>
                </a:solidFill>
                <a:latin typeface="+mj-lt"/>
              </a:rPr>
              <a:t>Timeline</a:t>
            </a:r>
          </a:p>
        </p:txBody>
      </p:sp>
      <p:grpSp>
        <p:nvGrpSpPr>
          <p:cNvPr id="3" name="Group 2">
            <a:extLst>
              <a:ext uri="{FF2B5EF4-FFF2-40B4-BE49-F238E27FC236}">
                <a16:creationId xmlns:a16="http://schemas.microsoft.com/office/drawing/2014/main" id="{CCC1142E-9906-49DE-894A-A506F25F7004}"/>
              </a:ext>
            </a:extLst>
          </p:cNvPr>
          <p:cNvGrpSpPr/>
          <p:nvPr/>
        </p:nvGrpSpPr>
        <p:grpSpPr>
          <a:xfrm>
            <a:off x="2028825" y="2449232"/>
            <a:ext cx="10547692" cy="605094"/>
            <a:chOff x="2028825" y="2449232"/>
            <a:chExt cx="10547692" cy="605094"/>
          </a:xfrm>
        </p:grpSpPr>
        <p:sp>
          <p:nvSpPr>
            <p:cNvPr id="10" name="Rounded Rectangle 9"/>
            <p:cNvSpPr/>
            <p:nvPr/>
          </p:nvSpPr>
          <p:spPr>
            <a:xfrm>
              <a:off x="2028825" y="2449232"/>
              <a:ext cx="10547692" cy="600405"/>
            </a:xfrm>
            <a:prstGeom prst="roundRect">
              <a:avLst>
                <a:gd name="adj" fmla="val 0"/>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642143" y="2453921"/>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262716" y="2453921"/>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030241" y="2464212"/>
              <a:ext cx="1054627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2272707" y="2587676"/>
            <a:ext cx="965109" cy="329120"/>
          </a:xfrm>
          <a:prstGeom prst="rect">
            <a:avLst/>
          </a:prstGeom>
          <a:noFill/>
        </p:spPr>
        <p:txBody>
          <a:bodyPr wrap="none" lIns="0" tIns="36000" rIns="216000" bIns="36000" rtlCol="0">
            <a:spAutoFit/>
          </a:bodyPr>
          <a:lstStyle/>
          <a:p>
            <a:pPr>
              <a:lnSpc>
                <a:spcPct val="130000"/>
              </a:lnSpc>
              <a:spcBef>
                <a:spcPts val="1000"/>
              </a:spcBef>
            </a:pPr>
            <a:r>
              <a:rPr lang="en-US" sz="1400" dirty="0"/>
              <a:t>09:00am</a:t>
            </a:r>
          </a:p>
        </p:txBody>
      </p:sp>
      <p:sp>
        <p:nvSpPr>
          <p:cNvPr id="29" name="TextBox 28"/>
          <p:cNvSpPr txBox="1"/>
          <p:nvPr/>
        </p:nvSpPr>
        <p:spPr>
          <a:xfrm>
            <a:off x="4884609" y="2587676"/>
            <a:ext cx="942667" cy="329120"/>
          </a:xfrm>
          <a:prstGeom prst="rect">
            <a:avLst/>
          </a:prstGeom>
          <a:noFill/>
        </p:spPr>
        <p:txBody>
          <a:bodyPr wrap="none" lIns="0" tIns="36000" rIns="216000" bIns="36000" rtlCol="0">
            <a:spAutoFit/>
          </a:bodyPr>
          <a:lstStyle/>
          <a:p>
            <a:pPr>
              <a:lnSpc>
                <a:spcPct val="130000"/>
              </a:lnSpc>
              <a:spcBef>
                <a:spcPts val="1000"/>
              </a:spcBef>
            </a:pPr>
            <a:r>
              <a:rPr lang="en-US" sz="1400" dirty="0"/>
              <a:t>09:30am</a:t>
            </a:r>
          </a:p>
        </p:txBody>
      </p:sp>
      <p:sp>
        <p:nvSpPr>
          <p:cNvPr id="30" name="TextBox 29"/>
          <p:cNvSpPr txBox="1"/>
          <p:nvPr/>
        </p:nvSpPr>
        <p:spPr>
          <a:xfrm>
            <a:off x="7505181" y="2587676"/>
            <a:ext cx="942667" cy="329120"/>
          </a:xfrm>
          <a:prstGeom prst="rect">
            <a:avLst/>
          </a:prstGeom>
          <a:noFill/>
        </p:spPr>
        <p:txBody>
          <a:bodyPr wrap="none" lIns="0" tIns="36000" rIns="216000" bIns="36000" rtlCol="0">
            <a:spAutoFit/>
          </a:bodyPr>
          <a:lstStyle/>
          <a:p>
            <a:pPr>
              <a:lnSpc>
                <a:spcPct val="130000"/>
              </a:lnSpc>
              <a:spcBef>
                <a:spcPts val="1000"/>
              </a:spcBef>
            </a:pPr>
            <a:r>
              <a:rPr lang="en-US" sz="1400" dirty="0"/>
              <a:t>09:40am</a:t>
            </a:r>
          </a:p>
        </p:txBody>
      </p:sp>
    </p:spTree>
    <p:extLst>
      <p:ext uri="{BB962C8B-B14F-4D97-AF65-F5344CB8AC3E}">
        <p14:creationId xmlns:p14="http://schemas.microsoft.com/office/powerpoint/2010/main" val="12768912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6" presetClass="emph" presetSubtype="0" accel="50000" decel="50000" autoRev="1" fill="hold" nodeType="withEffect">
                                  <p:stCondLst>
                                    <p:cond delay="500"/>
                                  </p:stCondLst>
                                  <p:childTnLst>
                                    <p:animScale>
                                      <p:cBhvr>
                                        <p:cTn id="9" dur="500" fill="hold"/>
                                        <p:tgtEl>
                                          <p:spTgt spid="3"/>
                                        </p:tgtEl>
                                      </p:cBhvr>
                                      <p:by x="110000" y="110000"/>
                                    </p:animScale>
                                  </p:childTnLst>
                                </p:cTn>
                              </p:par>
                              <p:par>
                                <p:cTn id="10" presetID="22" presetClass="entr" presetSubtype="8" fill="hold" grpId="0" nodeType="withEffect">
                                  <p:stCondLst>
                                    <p:cond delay="80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par>
                                <p:cTn id="13" presetID="22" presetClass="entr" presetSubtype="8" fill="hold" grpId="0" nodeType="withEffect">
                                  <p:stCondLst>
                                    <p:cond delay="130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8" fill="hold" grpId="0" nodeType="withEffect">
                                  <p:stCondLst>
                                    <p:cond delay="17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4" decel="50000" fill="hold" grpId="0" nodeType="withEffect">
                                  <p:stCondLst>
                                    <p:cond delay="100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1000" fill="hold"/>
                                        <p:tgtEl>
                                          <p:spTgt spid="27"/>
                                        </p:tgtEl>
                                        <p:attrNameLst>
                                          <p:attrName>ppt_x</p:attrName>
                                        </p:attrNameLst>
                                      </p:cBhvr>
                                      <p:tavLst>
                                        <p:tav tm="0">
                                          <p:val>
                                            <p:strVal val="#ppt_x"/>
                                          </p:val>
                                        </p:tav>
                                        <p:tav tm="100000">
                                          <p:val>
                                            <p:strVal val="#ppt_x"/>
                                          </p:val>
                                        </p:tav>
                                      </p:tavLst>
                                    </p:anim>
                                    <p:anim calcmode="lin" valueType="num">
                                      <p:cBhvr additive="base">
                                        <p:cTn id="22" dur="1000" fill="hold"/>
                                        <p:tgtEl>
                                          <p:spTgt spid="27"/>
                                        </p:tgtEl>
                                        <p:attrNameLst>
                                          <p:attrName>ppt_y</p:attrName>
                                        </p:attrNameLst>
                                      </p:cBhvr>
                                      <p:tavLst>
                                        <p:tav tm="0">
                                          <p:val>
                                            <p:strVal val="1+#ppt_h/2"/>
                                          </p:val>
                                        </p:tav>
                                        <p:tav tm="100000">
                                          <p:val>
                                            <p:strVal val="#ppt_y"/>
                                          </p:val>
                                        </p:tav>
                                      </p:tavLst>
                                    </p:anim>
                                  </p:childTnLst>
                                </p:cTn>
                              </p:par>
                              <p:par>
                                <p:cTn id="23" presetID="2" presetClass="entr" presetSubtype="4" decel="50000" fill="hold" grpId="0" nodeType="withEffect">
                                  <p:stCondLst>
                                    <p:cond delay="150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1000" fill="hold"/>
                                        <p:tgtEl>
                                          <p:spTgt spid="32"/>
                                        </p:tgtEl>
                                        <p:attrNameLst>
                                          <p:attrName>ppt_x</p:attrName>
                                        </p:attrNameLst>
                                      </p:cBhvr>
                                      <p:tavLst>
                                        <p:tav tm="0">
                                          <p:val>
                                            <p:strVal val="#ppt_x"/>
                                          </p:val>
                                        </p:tav>
                                        <p:tav tm="100000">
                                          <p:val>
                                            <p:strVal val="#ppt_x"/>
                                          </p:val>
                                        </p:tav>
                                      </p:tavLst>
                                    </p:anim>
                                    <p:anim calcmode="lin" valueType="num">
                                      <p:cBhvr additive="base">
                                        <p:cTn id="26" dur="1000" fill="hold"/>
                                        <p:tgtEl>
                                          <p:spTgt spid="32"/>
                                        </p:tgtEl>
                                        <p:attrNameLst>
                                          <p:attrName>ppt_y</p:attrName>
                                        </p:attrNameLst>
                                      </p:cBhvr>
                                      <p:tavLst>
                                        <p:tav tm="0">
                                          <p:val>
                                            <p:strVal val="1+#ppt_h/2"/>
                                          </p:val>
                                        </p:tav>
                                        <p:tav tm="100000">
                                          <p:val>
                                            <p:strVal val="#ppt_y"/>
                                          </p:val>
                                        </p:tav>
                                      </p:tavLst>
                                    </p:anim>
                                  </p:childTnLst>
                                </p:cTn>
                              </p:par>
                              <p:par>
                                <p:cTn id="27" presetID="2" presetClass="entr" presetSubtype="4" decel="50000" fill="hold" grpId="0" nodeType="withEffect">
                                  <p:stCondLst>
                                    <p:cond delay="200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1000" fill="hold"/>
                                        <p:tgtEl>
                                          <p:spTgt spid="33"/>
                                        </p:tgtEl>
                                        <p:attrNameLst>
                                          <p:attrName>ppt_x</p:attrName>
                                        </p:attrNameLst>
                                      </p:cBhvr>
                                      <p:tavLst>
                                        <p:tav tm="0">
                                          <p:val>
                                            <p:strVal val="#ppt_x"/>
                                          </p:val>
                                        </p:tav>
                                        <p:tav tm="100000">
                                          <p:val>
                                            <p:strVal val="#ppt_x"/>
                                          </p:val>
                                        </p:tav>
                                      </p:tavLst>
                                    </p:anim>
                                    <p:anim calcmode="lin" valueType="num">
                                      <p:cBhvr additive="base">
                                        <p:cTn id="30" dur="10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27" grpId="0" animBg="1"/>
      <p:bldP spid="28" grpId="0"/>
      <p:bldP spid="29" grpId="0"/>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7691334" y="2971194"/>
            <a:ext cx="3481490" cy="1576021"/>
            <a:chOff x="7691334" y="4697779"/>
            <a:chExt cx="3481490" cy="1576021"/>
          </a:xfrm>
        </p:grpSpPr>
        <p:sp>
          <p:nvSpPr>
            <p:cNvPr id="21" name="Freeform 20"/>
            <p:cNvSpPr/>
            <p:nvPr/>
          </p:nvSpPr>
          <p:spPr>
            <a:xfrm>
              <a:off x="7691334" y="4697779"/>
              <a:ext cx="3481490" cy="1576021"/>
            </a:xfrm>
            <a:custGeom>
              <a:avLst/>
              <a:gdLst>
                <a:gd name="connsiteX0" fmla="*/ 103099 w 3481490"/>
                <a:gd name="connsiteY0" fmla="*/ 0 h 1576021"/>
                <a:gd name="connsiteX1" fmla="*/ 3481490 w 3481490"/>
                <a:gd name="connsiteY1" fmla="*/ 0 h 1576021"/>
                <a:gd name="connsiteX2" fmla="*/ 3481490 w 3481490"/>
                <a:gd name="connsiteY2" fmla="*/ 1576021 h 1576021"/>
                <a:gd name="connsiteX3" fmla="*/ 103099 w 3481490"/>
                <a:gd name="connsiteY3" fmla="*/ 1576021 h 1576021"/>
                <a:gd name="connsiteX4" fmla="*/ 103099 w 3481490"/>
                <a:gd name="connsiteY4" fmla="*/ 891109 h 1576021"/>
                <a:gd name="connsiteX5" fmla="*/ 0 w 3481490"/>
                <a:gd name="connsiteY5" fmla="*/ 788011 h 1576021"/>
                <a:gd name="connsiteX6" fmla="*/ 103099 w 3481490"/>
                <a:gd name="connsiteY6" fmla="*/ 684912 h 157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1490" h="1576021">
                  <a:moveTo>
                    <a:pt x="103099" y="0"/>
                  </a:moveTo>
                  <a:lnTo>
                    <a:pt x="3481490" y="0"/>
                  </a:lnTo>
                  <a:lnTo>
                    <a:pt x="3481490" y="1576021"/>
                  </a:lnTo>
                  <a:lnTo>
                    <a:pt x="103099" y="1576021"/>
                  </a:lnTo>
                  <a:lnTo>
                    <a:pt x="103099" y="891109"/>
                  </a:lnTo>
                  <a:lnTo>
                    <a:pt x="0" y="788011"/>
                  </a:lnTo>
                  <a:lnTo>
                    <a:pt x="103099" y="684912"/>
                  </a:lnTo>
                  <a:close/>
                </a:path>
              </a:pathLst>
            </a:cu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92000" tIns="252000" rIns="252000" rtlCol="0" anchor="t">
              <a:noAutofit/>
            </a:bodyPr>
            <a:lstStyle/>
            <a:p>
              <a:pPr>
                <a:spcBef>
                  <a:spcPts val="1000"/>
                </a:spcBef>
              </a:pPr>
              <a:r>
                <a:rPr lang="en-US" sz="1400" b="1" dirty="0">
                  <a:solidFill>
                    <a:schemeClr val="tx1"/>
                  </a:solidFill>
                </a:rPr>
                <a:t>TimeLine Title here</a:t>
              </a:r>
            </a:p>
            <a:p>
              <a:pPr>
                <a:lnSpc>
                  <a:spcPct val="130000"/>
                </a:lnSpc>
                <a:spcBef>
                  <a:spcPts val="1000"/>
                </a:spcBef>
                <a:buClr>
                  <a:schemeClr val="accent1"/>
                </a:buClr>
              </a:pPr>
              <a:r>
                <a:rPr lang="en-US" sz="1000" dirty="0">
                  <a:solidFill>
                    <a:schemeClr val="tx1">
                      <a:alpha val="70000"/>
                    </a:schemeClr>
                  </a:solidFill>
                </a:rPr>
                <a:t>like a strain of sacred music, or a noble picture, or a passage from.</a:t>
              </a:r>
            </a:p>
          </p:txBody>
        </p:sp>
        <p:sp>
          <p:nvSpPr>
            <p:cNvPr id="22" name="Oval 21"/>
            <p:cNvSpPr/>
            <p:nvPr/>
          </p:nvSpPr>
          <p:spPr>
            <a:xfrm>
              <a:off x="7996080" y="4920723"/>
              <a:ext cx="309489" cy="309489"/>
            </a:xfrm>
            <a:prstGeom prst="ellipse">
              <a:avLst/>
            </a:prstGeom>
            <a:solidFill>
              <a:schemeClr val="bg1">
                <a:lumMod val="75000"/>
              </a:schemeClr>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mn-MN" sz="1000" b="1" dirty="0">
                  <a:solidFill>
                    <a:schemeClr val="bg2"/>
                  </a:solidFill>
                  <a:latin typeface="+mj-lt"/>
                </a:rPr>
                <a:t>4</a:t>
              </a:r>
              <a:endParaRPr lang="en-US" sz="1000" b="1" dirty="0">
                <a:solidFill>
                  <a:schemeClr val="bg2"/>
                </a:solidFill>
                <a:latin typeface="+mj-lt"/>
              </a:endParaRPr>
            </a:p>
          </p:txBody>
        </p:sp>
      </p:grpSp>
      <p:sp>
        <p:nvSpPr>
          <p:cNvPr id="2" name="Title 1"/>
          <p:cNvSpPr>
            <a:spLocks noGrp="1"/>
          </p:cNvSpPr>
          <p:nvPr>
            <p:ph type="title"/>
          </p:nvPr>
        </p:nvSpPr>
        <p:spPr/>
        <p:txBody>
          <a:bodyPr/>
          <a:lstStyle/>
          <a:p>
            <a:r>
              <a:rPr lang="en-US" dirty="0"/>
              <a:t>TimeLine</a:t>
            </a:r>
            <a:br>
              <a:rPr lang="en-US" dirty="0"/>
            </a:br>
            <a:r>
              <a:rPr lang="en-US" dirty="0">
                <a:solidFill>
                  <a:schemeClr val="accent1"/>
                </a:solidFill>
              </a:rPr>
              <a:t>Slider</a:t>
            </a:r>
          </a:p>
        </p:txBody>
      </p:sp>
      <p:cxnSp>
        <p:nvCxnSpPr>
          <p:cNvPr id="11" name="Straight Connector 10"/>
          <p:cNvCxnSpPr/>
          <p:nvPr/>
        </p:nvCxnSpPr>
        <p:spPr>
          <a:xfrm>
            <a:off x="7438505" y="0"/>
            <a:ext cx="0" cy="3759204"/>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a:spLocks noChangeAspect="1"/>
          </p:cNvSpPr>
          <p:nvPr/>
        </p:nvSpPr>
        <p:spPr>
          <a:xfrm>
            <a:off x="7390047" y="1865026"/>
            <a:ext cx="97043" cy="97043"/>
          </a:xfrm>
          <a:prstGeom prst="ellipse">
            <a:avLst/>
          </a:prstGeom>
          <a:solidFill>
            <a:schemeClr val="accent1"/>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Roboto Thin" charset="0"/>
              <a:ea typeface="Roboto Thin" charset="0"/>
              <a:cs typeface="Roboto Thin" charset="0"/>
            </a:endParaRPr>
          </a:p>
        </p:txBody>
      </p:sp>
      <p:grpSp>
        <p:nvGrpSpPr>
          <p:cNvPr id="19" name="Group 18"/>
          <p:cNvGrpSpPr/>
          <p:nvPr/>
        </p:nvGrpSpPr>
        <p:grpSpPr>
          <a:xfrm>
            <a:off x="7691334" y="1125538"/>
            <a:ext cx="3481490" cy="1576021"/>
            <a:chOff x="7691334" y="4697779"/>
            <a:chExt cx="3481490" cy="1576021"/>
          </a:xfrm>
        </p:grpSpPr>
        <p:sp>
          <p:nvSpPr>
            <p:cNvPr id="17" name="Freeform 16"/>
            <p:cNvSpPr/>
            <p:nvPr/>
          </p:nvSpPr>
          <p:spPr>
            <a:xfrm>
              <a:off x="7691334" y="4697779"/>
              <a:ext cx="3481490" cy="1576021"/>
            </a:xfrm>
            <a:custGeom>
              <a:avLst/>
              <a:gdLst>
                <a:gd name="connsiteX0" fmla="*/ 103099 w 3481490"/>
                <a:gd name="connsiteY0" fmla="*/ 0 h 1576021"/>
                <a:gd name="connsiteX1" fmla="*/ 3481490 w 3481490"/>
                <a:gd name="connsiteY1" fmla="*/ 0 h 1576021"/>
                <a:gd name="connsiteX2" fmla="*/ 3481490 w 3481490"/>
                <a:gd name="connsiteY2" fmla="*/ 1576021 h 1576021"/>
                <a:gd name="connsiteX3" fmla="*/ 103099 w 3481490"/>
                <a:gd name="connsiteY3" fmla="*/ 1576021 h 1576021"/>
                <a:gd name="connsiteX4" fmla="*/ 103099 w 3481490"/>
                <a:gd name="connsiteY4" fmla="*/ 891109 h 1576021"/>
                <a:gd name="connsiteX5" fmla="*/ 0 w 3481490"/>
                <a:gd name="connsiteY5" fmla="*/ 788011 h 1576021"/>
                <a:gd name="connsiteX6" fmla="*/ 103099 w 3481490"/>
                <a:gd name="connsiteY6" fmla="*/ 684912 h 157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1490" h="1576021">
                  <a:moveTo>
                    <a:pt x="103099" y="0"/>
                  </a:moveTo>
                  <a:lnTo>
                    <a:pt x="3481490" y="0"/>
                  </a:lnTo>
                  <a:lnTo>
                    <a:pt x="3481490" y="1576021"/>
                  </a:lnTo>
                  <a:lnTo>
                    <a:pt x="103099" y="1576021"/>
                  </a:lnTo>
                  <a:lnTo>
                    <a:pt x="103099" y="891109"/>
                  </a:lnTo>
                  <a:lnTo>
                    <a:pt x="0" y="788011"/>
                  </a:lnTo>
                  <a:lnTo>
                    <a:pt x="103099" y="684912"/>
                  </a:lnTo>
                  <a:close/>
                </a:path>
              </a:pathLst>
            </a:custGeom>
            <a:solidFill>
              <a:schemeClr val="accent1"/>
            </a:solidFill>
            <a:ln>
              <a:noFill/>
            </a:ln>
            <a:effectLst>
              <a:outerShdw blurRad="762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92000" tIns="252000" rIns="252000" rtlCol="0" anchor="t">
              <a:noAutofit/>
            </a:bodyPr>
            <a:lstStyle/>
            <a:p>
              <a:pPr>
                <a:spcBef>
                  <a:spcPts val="1000"/>
                </a:spcBef>
              </a:pPr>
              <a:r>
                <a:rPr lang="en-US" sz="1400" b="1" dirty="0">
                  <a:solidFill>
                    <a:srgbClr val="FFFFFF"/>
                  </a:solidFill>
                </a:rPr>
                <a:t>TimeLine Title here</a:t>
              </a:r>
            </a:p>
            <a:p>
              <a:pPr>
                <a:lnSpc>
                  <a:spcPct val="130000"/>
                </a:lnSpc>
                <a:spcBef>
                  <a:spcPts val="1000"/>
                </a:spcBef>
                <a:buClr>
                  <a:schemeClr val="accent1"/>
                </a:buClr>
              </a:pPr>
              <a:r>
                <a:rPr lang="en-US" sz="1000" dirty="0">
                  <a:solidFill>
                    <a:srgbClr val="FFFFFF">
                      <a:alpha val="70000"/>
                    </a:srgbClr>
                  </a:solidFill>
                </a:rPr>
                <a:t>like a strain of sacred music, or a noble picture, or a passage from.</a:t>
              </a:r>
            </a:p>
          </p:txBody>
        </p:sp>
        <p:sp>
          <p:nvSpPr>
            <p:cNvPr id="15" name="Oval 14"/>
            <p:cNvSpPr/>
            <p:nvPr/>
          </p:nvSpPr>
          <p:spPr>
            <a:xfrm>
              <a:off x="7996080" y="4920723"/>
              <a:ext cx="309489" cy="309489"/>
            </a:xfrm>
            <a:prstGeom prst="ellipse">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mn-MN" sz="1000" b="1" dirty="0">
                  <a:solidFill>
                    <a:schemeClr val="tx1"/>
                  </a:solidFill>
                  <a:latin typeface="+mj-lt"/>
                </a:rPr>
                <a:t>3</a:t>
              </a:r>
              <a:endParaRPr lang="en-US" sz="1000" b="1" dirty="0">
                <a:solidFill>
                  <a:schemeClr val="tx1"/>
                </a:solidFill>
                <a:latin typeface="+mj-lt"/>
              </a:endParaRPr>
            </a:p>
          </p:txBody>
        </p:sp>
      </p:grpSp>
      <p:sp>
        <p:nvSpPr>
          <p:cNvPr id="24" name="Oval 23"/>
          <p:cNvSpPr>
            <a:spLocks noChangeAspect="1"/>
          </p:cNvSpPr>
          <p:nvPr/>
        </p:nvSpPr>
        <p:spPr>
          <a:xfrm>
            <a:off x="7390047" y="3709841"/>
            <a:ext cx="97043" cy="97043"/>
          </a:xfrm>
          <a:prstGeom prst="ellipse">
            <a:avLst/>
          </a:prstGeom>
          <a:solidFill>
            <a:schemeClr val="accent1"/>
          </a:solidFill>
          <a:ln w="12700">
            <a:noFill/>
          </a:ln>
          <a:effectLst>
            <a:outerShdw blurRad="88900" dist="38100" dir="5400000" algn="t" rotWithShape="0">
              <a:prstClr val="black">
                <a:alpha val="11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Roboto Thin" charset="0"/>
              <a:ea typeface="Roboto Thin" charset="0"/>
              <a:cs typeface="Roboto Thin" charset="0"/>
            </a:endParaRPr>
          </a:p>
        </p:txBody>
      </p:sp>
      <p:sp>
        <p:nvSpPr>
          <p:cNvPr id="4" name="Picture Placeholder 3">
            <a:extLst>
              <a:ext uri="{FF2B5EF4-FFF2-40B4-BE49-F238E27FC236}">
                <a16:creationId xmlns:a16="http://schemas.microsoft.com/office/drawing/2014/main" id="{10278083-A6FE-4DA6-B418-EC2476E39355}"/>
              </a:ext>
            </a:extLst>
          </p:cNvPr>
          <p:cNvSpPr>
            <a:spLocks noGrp="1"/>
          </p:cNvSpPr>
          <p:nvPr>
            <p:ph type="pic" sz="quarter" idx="12"/>
          </p:nvPr>
        </p:nvSpPr>
        <p:spPr/>
      </p:sp>
    </p:spTree>
    <p:extLst>
      <p:ext uri="{BB962C8B-B14F-4D97-AF65-F5344CB8AC3E}">
        <p14:creationId xmlns:p14="http://schemas.microsoft.com/office/powerpoint/2010/main" val="686313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0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10" presetClass="entr" presetSubtype="0" fill="hold" grpId="0"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2" presetClass="entr" presetSubtype="2" decel="50000" fill="hold" nodeType="withEffect">
                                  <p:stCondLst>
                                    <p:cond delay="140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800" fill="hold"/>
                                        <p:tgtEl>
                                          <p:spTgt spid="19"/>
                                        </p:tgtEl>
                                        <p:attrNameLst>
                                          <p:attrName>ppt_x</p:attrName>
                                        </p:attrNameLst>
                                      </p:cBhvr>
                                      <p:tavLst>
                                        <p:tav tm="0">
                                          <p:val>
                                            <p:strVal val="1+#ppt_w/2"/>
                                          </p:val>
                                        </p:tav>
                                        <p:tav tm="100000">
                                          <p:val>
                                            <p:strVal val="#ppt_x"/>
                                          </p:val>
                                        </p:tav>
                                      </p:tavLst>
                                    </p:anim>
                                    <p:anim calcmode="lin" valueType="num">
                                      <p:cBhvr additive="base">
                                        <p:cTn id="17" dur="800" fill="hold"/>
                                        <p:tgtEl>
                                          <p:spTgt spid="19"/>
                                        </p:tgtEl>
                                        <p:attrNameLst>
                                          <p:attrName>ppt_y</p:attrName>
                                        </p:attrNameLst>
                                      </p:cBhvr>
                                      <p:tavLst>
                                        <p:tav tm="0">
                                          <p:val>
                                            <p:strVal val="#ppt_y"/>
                                          </p:val>
                                        </p:tav>
                                        <p:tav tm="100000">
                                          <p:val>
                                            <p:strVal val="#ppt_y"/>
                                          </p:val>
                                        </p:tav>
                                      </p:tavLst>
                                    </p:anim>
                                  </p:childTnLst>
                                </p:cTn>
                              </p:par>
                              <p:par>
                                <p:cTn id="18" presetID="2" presetClass="entr" presetSubtype="2" decel="50000" fill="hold" nodeType="withEffect">
                                  <p:stCondLst>
                                    <p:cond delay="170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800" fill="hold"/>
                                        <p:tgtEl>
                                          <p:spTgt spid="20"/>
                                        </p:tgtEl>
                                        <p:attrNameLst>
                                          <p:attrName>ppt_x</p:attrName>
                                        </p:attrNameLst>
                                      </p:cBhvr>
                                      <p:tavLst>
                                        <p:tav tm="0">
                                          <p:val>
                                            <p:strVal val="1+#ppt_w/2"/>
                                          </p:val>
                                        </p:tav>
                                        <p:tav tm="100000">
                                          <p:val>
                                            <p:strVal val="#ppt_x"/>
                                          </p:val>
                                        </p:tav>
                                      </p:tavLst>
                                    </p:anim>
                                    <p:anim calcmode="lin" valueType="num">
                                      <p:cBhvr additive="base">
                                        <p:cTn id="21" dur="8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6020151" y="5555339"/>
            <a:ext cx="123606" cy="1302661"/>
            <a:chOff x="6020151" y="5487917"/>
            <a:chExt cx="123606" cy="1302661"/>
          </a:xfrm>
        </p:grpSpPr>
        <p:cxnSp>
          <p:nvCxnSpPr>
            <p:cNvPr id="14" name="Straight Connector 13"/>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sp>
        <p:nvSpPr>
          <p:cNvPr id="21" name="TextBox 20">
            <a:extLst>
              <a:ext uri="{FF2B5EF4-FFF2-40B4-BE49-F238E27FC236}">
                <a16:creationId xmlns:a16="http://schemas.microsoft.com/office/drawing/2014/main" id="{3A1DBA8F-0A06-B54F-AF22-232B18B36E5F}"/>
              </a:ext>
            </a:extLst>
          </p:cNvPr>
          <p:cNvSpPr txBox="1"/>
          <p:nvPr/>
        </p:nvSpPr>
        <p:spPr>
          <a:xfrm>
            <a:off x="8444505" y="2822941"/>
            <a:ext cx="2729681" cy="1481294"/>
          </a:xfrm>
          <a:prstGeom prst="rect">
            <a:avLst/>
          </a:prstGeom>
          <a:noFill/>
        </p:spPr>
        <p:txBody>
          <a:bodyPr wrap="square" lIns="0" tIns="36000" rIns="216000" bIns="36000" rtlCol="0">
            <a:spAutoFit/>
          </a:bodyPr>
          <a:lstStyle/>
          <a:p>
            <a:pPr>
              <a:lnSpc>
                <a:spcPct val="130000"/>
              </a:lnSpc>
              <a:spcBef>
                <a:spcPts val="1000"/>
              </a:spcBef>
            </a:pPr>
            <a:r>
              <a:rPr lang="en-US" sz="1400" b="1" dirty="0"/>
              <a:t>Company Begin</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sp>
        <p:nvSpPr>
          <p:cNvPr id="8" name="Oval 7"/>
          <p:cNvSpPr/>
          <p:nvPr/>
        </p:nvSpPr>
        <p:spPr>
          <a:xfrm>
            <a:off x="5128927" y="2461927"/>
            <a:ext cx="1934145" cy="1934145"/>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2400" b="1" dirty="0">
                <a:solidFill>
                  <a:schemeClr val="tx1"/>
                </a:solidFill>
                <a:latin typeface="+mj-lt"/>
              </a:rPr>
              <a:t>2012</a:t>
            </a:r>
          </a:p>
        </p:txBody>
      </p:sp>
      <p:sp>
        <p:nvSpPr>
          <p:cNvPr id="3" name="Picture Placeholder 2">
            <a:extLst>
              <a:ext uri="{FF2B5EF4-FFF2-40B4-BE49-F238E27FC236}">
                <a16:creationId xmlns:a16="http://schemas.microsoft.com/office/drawing/2014/main" id="{7704898E-BE97-484C-ADDD-07659F7F8516}"/>
              </a:ext>
            </a:extLst>
          </p:cNvPr>
          <p:cNvSpPr>
            <a:spLocks noGrp="1"/>
          </p:cNvSpPr>
          <p:nvPr>
            <p:ph type="pic" sz="quarter" idx="12"/>
          </p:nvPr>
        </p:nvSpPr>
        <p:spPr>
          <a:xfrm>
            <a:off x="4184904" y="1517904"/>
            <a:ext cx="3822192" cy="3822192"/>
          </a:xfrm>
        </p:spPr>
      </p:sp>
    </p:spTree>
    <p:extLst>
      <p:ext uri="{BB962C8B-B14F-4D97-AF65-F5344CB8AC3E}">
        <p14:creationId xmlns:p14="http://schemas.microsoft.com/office/powerpoint/2010/main" val="35592984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5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9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22" presetClass="entr" presetSubtype="1" fill="hold" nodeType="withEffect">
                                  <p:stCondLst>
                                    <p:cond delay="110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6020151" y="5555339"/>
            <a:ext cx="123606" cy="1302661"/>
            <a:chOff x="6020151" y="5487917"/>
            <a:chExt cx="123606" cy="1302661"/>
          </a:xfrm>
        </p:grpSpPr>
        <p:cxnSp>
          <p:nvCxnSpPr>
            <p:cNvPr id="14" name="Straight Connector 13"/>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sp>
        <p:nvSpPr>
          <p:cNvPr id="21" name="TextBox 20">
            <a:extLst>
              <a:ext uri="{FF2B5EF4-FFF2-40B4-BE49-F238E27FC236}">
                <a16:creationId xmlns:a16="http://schemas.microsoft.com/office/drawing/2014/main" id="{3A1DBA8F-0A06-B54F-AF22-232B18B36E5F}"/>
              </a:ext>
            </a:extLst>
          </p:cNvPr>
          <p:cNvSpPr txBox="1"/>
          <p:nvPr/>
        </p:nvSpPr>
        <p:spPr>
          <a:xfrm>
            <a:off x="8444505" y="2822941"/>
            <a:ext cx="2729681" cy="1481294"/>
          </a:xfrm>
          <a:prstGeom prst="rect">
            <a:avLst/>
          </a:prstGeom>
          <a:noFill/>
        </p:spPr>
        <p:txBody>
          <a:bodyPr wrap="square" lIns="0" tIns="36000" rIns="216000" bIns="36000" rtlCol="0">
            <a:spAutoFit/>
          </a:bodyPr>
          <a:lstStyle/>
          <a:p>
            <a:pPr>
              <a:lnSpc>
                <a:spcPct val="130000"/>
              </a:lnSpc>
              <a:spcBef>
                <a:spcPts val="1000"/>
              </a:spcBef>
            </a:pPr>
            <a:r>
              <a:rPr lang="en-US" sz="1400" b="1" dirty="0"/>
              <a:t>Company First Office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grpSp>
        <p:nvGrpSpPr>
          <p:cNvPr id="9" name="Group 8"/>
          <p:cNvGrpSpPr/>
          <p:nvPr/>
        </p:nvGrpSpPr>
        <p:grpSpPr>
          <a:xfrm flipV="1">
            <a:off x="6020151" y="-2933"/>
            <a:ext cx="123606" cy="1302661"/>
            <a:chOff x="6020151" y="5487917"/>
            <a:chExt cx="123606" cy="1302661"/>
          </a:xfrm>
        </p:grpSpPr>
        <p:cxnSp>
          <p:nvCxnSpPr>
            <p:cNvPr id="11" name="Straight Connector 10"/>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sp>
        <p:nvSpPr>
          <p:cNvPr id="8" name="Oval 7"/>
          <p:cNvSpPr/>
          <p:nvPr/>
        </p:nvSpPr>
        <p:spPr>
          <a:xfrm>
            <a:off x="5128927" y="2461927"/>
            <a:ext cx="1934145" cy="1934145"/>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2400" b="1" dirty="0">
                <a:solidFill>
                  <a:schemeClr val="tx1"/>
                </a:solidFill>
                <a:latin typeface="+mj-lt"/>
              </a:rPr>
              <a:t>2014</a:t>
            </a:r>
          </a:p>
        </p:txBody>
      </p:sp>
      <p:sp>
        <p:nvSpPr>
          <p:cNvPr id="4" name="Picture Placeholder 3">
            <a:extLst>
              <a:ext uri="{FF2B5EF4-FFF2-40B4-BE49-F238E27FC236}">
                <a16:creationId xmlns:a16="http://schemas.microsoft.com/office/drawing/2014/main" id="{512FB96D-C3EB-484B-8950-E3A070D9C812}"/>
              </a:ext>
            </a:extLst>
          </p:cNvPr>
          <p:cNvSpPr>
            <a:spLocks noGrp="1"/>
          </p:cNvSpPr>
          <p:nvPr>
            <p:ph type="pic" sz="quarter" idx="12"/>
          </p:nvPr>
        </p:nvSpPr>
        <p:spPr/>
      </p:sp>
    </p:spTree>
    <p:extLst>
      <p:ext uri="{BB962C8B-B14F-4D97-AF65-F5344CB8AC3E}">
        <p14:creationId xmlns:p14="http://schemas.microsoft.com/office/powerpoint/2010/main" val="2776590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9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1+#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1" fill="hold" nodeType="withEffect">
                                  <p:stCondLst>
                                    <p:cond delay="130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3A1DBA8F-0A06-B54F-AF22-232B18B36E5F}"/>
              </a:ext>
            </a:extLst>
          </p:cNvPr>
          <p:cNvSpPr txBox="1"/>
          <p:nvPr/>
        </p:nvSpPr>
        <p:spPr>
          <a:xfrm>
            <a:off x="8444505" y="2822941"/>
            <a:ext cx="2729681" cy="1481294"/>
          </a:xfrm>
          <a:prstGeom prst="rect">
            <a:avLst/>
          </a:prstGeom>
          <a:noFill/>
        </p:spPr>
        <p:txBody>
          <a:bodyPr wrap="square" lIns="0" tIns="36000" rIns="216000" bIns="36000" rtlCol="0">
            <a:spAutoFit/>
          </a:bodyPr>
          <a:lstStyle/>
          <a:p>
            <a:pPr>
              <a:lnSpc>
                <a:spcPct val="130000"/>
              </a:lnSpc>
              <a:spcBef>
                <a:spcPts val="1000"/>
              </a:spcBef>
            </a:pPr>
            <a:r>
              <a:rPr lang="en-US" sz="1400" b="1" dirty="0"/>
              <a:t>3M customer</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p:txBody>
      </p:sp>
      <p:grpSp>
        <p:nvGrpSpPr>
          <p:cNvPr id="9" name="Group 8"/>
          <p:cNvGrpSpPr/>
          <p:nvPr/>
        </p:nvGrpSpPr>
        <p:grpSpPr>
          <a:xfrm flipV="1">
            <a:off x="6020151" y="-2933"/>
            <a:ext cx="123606" cy="1302661"/>
            <a:chOff x="6020151" y="5487917"/>
            <a:chExt cx="123606" cy="1302661"/>
          </a:xfrm>
        </p:grpSpPr>
        <p:cxnSp>
          <p:nvCxnSpPr>
            <p:cNvPr id="11" name="Straight Connector 10"/>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sp>
        <p:nvSpPr>
          <p:cNvPr id="8" name="Oval 7"/>
          <p:cNvSpPr/>
          <p:nvPr/>
        </p:nvSpPr>
        <p:spPr>
          <a:xfrm>
            <a:off x="5128927" y="2461927"/>
            <a:ext cx="1934145" cy="1934145"/>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2400" b="1" dirty="0">
                <a:solidFill>
                  <a:schemeClr val="tx1"/>
                </a:solidFill>
                <a:latin typeface="+mj-lt"/>
              </a:rPr>
              <a:t>2019</a:t>
            </a:r>
          </a:p>
        </p:txBody>
      </p:sp>
      <p:sp>
        <p:nvSpPr>
          <p:cNvPr id="4" name="Picture Placeholder 3">
            <a:extLst>
              <a:ext uri="{FF2B5EF4-FFF2-40B4-BE49-F238E27FC236}">
                <a16:creationId xmlns:a16="http://schemas.microsoft.com/office/drawing/2014/main" id="{A31EB0C0-B36D-4176-8D69-C631995C3107}"/>
              </a:ext>
            </a:extLst>
          </p:cNvPr>
          <p:cNvSpPr>
            <a:spLocks noGrp="1"/>
          </p:cNvSpPr>
          <p:nvPr>
            <p:ph type="pic" sz="quarter" idx="12"/>
          </p:nvPr>
        </p:nvSpPr>
        <p:spPr/>
      </p:sp>
    </p:spTree>
    <p:extLst>
      <p:ext uri="{BB962C8B-B14F-4D97-AF65-F5344CB8AC3E}">
        <p14:creationId xmlns:p14="http://schemas.microsoft.com/office/powerpoint/2010/main" val="225549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324350" y="0"/>
            <a:ext cx="1771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7">
            <a:extLst>
              <a:ext uri="{FF2B5EF4-FFF2-40B4-BE49-F238E27FC236}">
                <a16:creationId xmlns:a16="http://schemas.microsoft.com/office/drawing/2014/main" id="{DA65DC47-EC3A-42E5-B755-5572959A05A2}"/>
              </a:ext>
            </a:extLst>
          </p:cNvPr>
          <p:cNvSpPr>
            <a:spLocks noEditPoints="1"/>
          </p:cNvSpPr>
          <p:nvPr/>
        </p:nvSpPr>
        <p:spPr bwMode="auto">
          <a:xfrm>
            <a:off x="5876458" y="5505451"/>
            <a:ext cx="439084" cy="442912"/>
          </a:xfrm>
          <a:custGeom>
            <a:avLst/>
            <a:gdLst>
              <a:gd name="T0" fmla="*/ 160 w 160"/>
              <a:gd name="T1" fmla="*/ 80 h 160"/>
              <a:gd name="T2" fmla="*/ 80 w 160"/>
              <a:gd name="T3" fmla="*/ 0 h 160"/>
              <a:gd name="T4" fmla="*/ 0 w 160"/>
              <a:gd name="T5" fmla="*/ 80 h 160"/>
              <a:gd name="T6" fmla="*/ 80 w 160"/>
              <a:gd name="T7" fmla="*/ 160 h 160"/>
              <a:gd name="T8" fmla="*/ 160 w 160"/>
              <a:gd name="T9" fmla="*/ 80 h 160"/>
              <a:gd name="T10" fmla="*/ 8 w 160"/>
              <a:gd name="T11" fmla="*/ 80 h 160"/>
              <a:gd name="T12" fmla="*/ 80 w 160"/>
              <a:gd name="T13" fmla="*/ 8 h 160"/>
              <a:gd name="T14" fmla="*/ 152 w 160"/>
              <a:gd name="T15" fmla="*/ 80 h 160"/>
              <a:gd name="T16" fmla="*/ 80 w 160"/>
              <a:gd name="T17" fmla="*/ 152 h 160"/>
              <a:gd name="T18" fmla="*/ 8 w 160"/>
              <a:gd name="T19" fmla="*/ 80 h 160"/>
              <a:gd name="T20" fmla="*/ 83 w 160"/>
              <a:gd name="T21" fmla="*/ 118 h 160"/>
              <a:gd name="T22" fmla="*/ 105 w 160"/>
              <a:gd name="T23" fmla="*/ 95 h 160"/>
              <a:gd name="T24" fmla="*/ 105 w 160"/>
              <a:gd name="T25" fmla="*/ 89 h 160"/>
              <a:gd name="T26" fmla="*/ 100 w 160"/>
              <a:gd name="T27" fmla="*/ 89 h 160"/>
              <a:gd name="T28" fmla="*/ 84 w 160"/>
              <a:gd name="T29" fmla="*/ 105 h 160"/>
              <a:gd name="T30" fmla="*/ 84 w 160"/>
              <a:gd name="T31" fmla="*/ 45 h 160"/>
              <a:gd name="T32" fmla="*/ 80 w 160"/>
              <a:gd name="T33" fmla="*/ 41 h 160"/>
              <a:gd name="T34" fmla="*/ 76 w 160"/>
              <a:gd name="T35" fmla="*/ 45 h 160"/>
              <a:gd name="T36" fmla="*/ 76 w 160"/>
              <a:gd name="T37" fmla="*/ 105 h 160"/>
              <a:gd name="T38" fmla="*/ 60 w 160"/>
              <a:gd name="T39" fmla="*/ 89 h 160"/>
              <a:gd name="T40" fmla="*/ 55 w 160"/>
              <a:gd name="T41" fmla="*/ 89 h 160"/>
              <a:gd name="T42" fmla="*/ 55 w 160"/>
              <a:gd name="T43" fmla="*/ 95 h 160"/>
              <a:gd name="T44" fmla="*/ 77 w 160"/>
              <a:gd name="T45" fmla="*/ 118 h 160"/>
              <a:gd name="T46" fmla="*/ 80 w 160"/>
              <a:gd name="T47" fmla="*/ 119 h 160"/>
              <a:gd name="T48" fmla="*/ 83 w 160"/>
              <a:gd name="T49"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80"/>
                </a:moveTo>
                <a:cubicBezTo>
                  <a:pt x="160" y="36"/>
                  <a:pt x="124" y="0"/>
                  <a:pt x="80" y="0"/>
                </a:cubicBezTo>
                <a:cubicBezTo>
                  <a:pt x="36" y="0"/>
                  <a:pt x="0" y="36"/>
                  <a:pt x="0" y="80"/>
                </a:cubicBezTo>
                <a:cubicBezTo>
                  <a:pt x="0" y="124"/>
                  <a:pt x="36" y="160"/>
                  <a:pt x="80" y="160"/>
                </a:cubicBezTo>
                <a:cubicBezTo>
                  <a:pt x="124" y="160"/>
                  <a:pt x="160" y="124"/>
                  <a:pt x="160" y="80"/>
                </a:cubicBezTo>
                <a:close/>
                <a:moveTo>
                  <a:pt x="8" y="80"/>
                </a:moveTo>
                <a:cubicBezTo>
                  <a:pt x="8" y="40"/>
                  <a:pt x="40" y="8"/>
                  <a:pt x="80" y="8"/>
                </a:cubicBezTo>
                <a:cubicBezTo>
                  <a:pt x="120" y="8"/>
                  <a:pt x="152" y="40"/>
                  <a:pt x="152" y="80"/>
                </a:cubicBezTo>
                <a:cubicBezTo>
                  <a:pt x="152" y="120"/>
                  <a:pt x="120" y="152"/>
                  <a:pt x="80" y="152"/>
                </a:cubicBezTo>
                <a:cubicBezTo>
                  <a:pt x="40" y="152"/>
                  <a:pt x="8" y="120"/>
                  <a:pt x="8" y="80"/>
                </a:cubicBezTo>
                <a:close/>
                <a:moveTo>
                  <a:pt x="83" y="118"/>
                </a:moveTo>
                <a:cubicBezTo>
                  <a:pt x="105" y="95"/>
                  <a:pt x="105" y="95"/>
                  <a:pt x="105" y="95"/>
                </a:cubicBezTo>
                <a:cubicBezTo>
                  <a:pt x="107" y="94"/>
                  <a:pt x="107" y="91"/>
                  <a:pt x="105" y="89"/>
                </a:cubicBezTo>
                <a:cubicBezTo>
                  <a:pt x="104" y="88"/>
                  <a:pt x="101" y="88"/>
                  <a:pt x="100" y="89"/>
                </a:cubicBezTo>
                <a:cubicBezTo>
                  <a:pt x="84" y="105"/>
                  <a:pt x="84" y="105"/>
                  <a:pt x="84" y="105"/>
                </a:cubicBezTo>
                <a:cubicBezTo>
                  <a:pt x="84" y="45"/>
                  <a:pt x="84" y="45"/>
                  <a:pt x="84" y="45"/>
                </a:cubicBezTo>
                <a:cubicBezTo>
                  <a:pt x="84" y="43"/>
                  <a:pt x="82" y="41"/>
                  <a:pt x="80" y="41"/>
                </a:cubicBezTo>
                <a:cubicBezTo>
                  <a:pt x="78" y="41"/>
                  <a:pt x="76" y="43"/>
                  <a:pt x="76" y="45"/>
                </a:cubicBezTo>
                <a:cubicBezTo>
                  <a:pt x="76" y="105"/>
                  <a:pt x="76" y="105"/>
                  <a:pt x="76" y="105"/>
                </a:cubicBezTo>
                <a:cubicBezTo>
                  <a:pt x="60" y="89"/>
                  <a:pt x="60" y="89"/>
                  <a:pt x="60" y="89"/>
                </a:cubicBezTo>
                <a:cubicBezTo>
                  <a:pt x="59" y="88"/>
                  <a:pt x="56" y="88"/>
                  <a:pt x="55" y="89"/>
                </a:cubicBezTo>
                <a:cubicBezTo>
                  <a:pt x="53" y="91"/>
                  <a:pt x="53" y="94"/>
                  <a:pt x="55" y="95"/>
                </a:cubicBezTo>
                <a:cubicBezTo>
                  <a:pt x="77" y="118"/>
                  <a:pt x="77" y="118"/>
                  <a:pt x="77" y="118"/>
                </a:cubicBezTo>
                <a:cubicBezTo>
                  <a:pt x="78" y="118"/>
                  <a:pt x="79" y="119"/>
                  <a:pt x="80" y="119"/>
                </a:cubicBezTo>
                <a:cubicBezTo>
                  <a:pt x="81" y="119"/>
                  <a:pt x="82" y="118"/>
                  <a:pt x="83" y="118"/>
                </a:cubicBezTo>
                <a:close/>
              </a:path>
            </a:pathLst>
          </a:custGeom>
          <a:solidFill>
            <a:schemeClr val="accent1"/>
          </a:solidFill>
          <a:ln>
            <a:noFill/>
          </a:ln>
          <a:effectLst>
            <a:outerShdw blurRad="254000" dist="1524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p:txBody>
          <a:bodyPr/>
          <a:lstStyle/>
          <a:p>
            <a:r>
              <a:rPr lang="en-US" sz="7200" dirty="0"/>
              <a:t>Partners</a:t>
            </a:r>
          </a:p>
        </p:txBody>
      </p:sp>
      <p:sp>
        <p:nvSpPr>
          <p:cNvPr id="4" name="Picture Placeholder 3">
            <a:extLst>
              <a:ext uri="{FF2B5EF4-FFF2-40B4-BE49-F238E27FC236}">
                <a16:creationId xmlns:a16="http://schemas.microsoft.com/office/drawing/2014/main" id="{34C8DE4B-4F0E-47ED-8389-24CB66C3080A}"/>
              </a:ext>
            </a:extLst>
          </p:cNvPr>
          <p:cNvSpPr>
            <a:spLocks noGrp="1"/>
          </p:cNvSpPr>
          <p:nvPr>
            <p:ph type="pic" sz="quarter" idx="12"/>
          </p:nvPr>
        </p:nvSpPr>
        <p:spPr/>
      </p:sp>
    </p:spTree>
    <p:extLst>
      <p:ext uri="{BB962C8B-B14F-4D97-AF65-F5344CB8AC3E}">
        <p14:creationId xmlns:p14="http://schemas.microsoft.com/office/powerpoint/2010/main" val="232361160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8709708" y="2452212"/>
            <a:ext cx="2463117" cy="1168240"/>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8" name="Rectangle 37"/>
          <p:cNvSpPr/>
          <p:nvPr/>
        </p:nvSpPr>
        <p:spPr>
          <a:xfrm>
            <a:off x="6096000" y="2452212"/>
            <a:ext cx="2463117" cy="1168240"/>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nvGrpSpPr>
          <p:cNvPr id="2" name="Group 1">
            <a:extLst>
              <a:ext uri="{FF2B5EF4-FFF2-40B4-BE49-F238E27FC236}">
                <a16:creationId xmlns:a16="http://schemas.microsoft.com/office/drawing/2014/main" id="{82B98368-9978-4B7C-8E4F-053A1A456908}"/>
              </a:ext>
            </a:extLst>
          </p:cNvPr>
          <p:cNvGrpSpPr/>
          <p:nvPr/>
        </p:nvGrpSpPr>
        <p:grpSpPr>
          <a:xfrm>
            <a:off x="6096000" y="1125538"/>
            <a:ext cx="2463117" cy="1168240"/>
            <a:chOff x="6096000" y="1125538"/>
            <a:chExt cx="2463117" cy="1168240"/>
          </a:xfrm>
        </p:grpSpPr>
        <p:sp>
          <p:nvSpPr>
            <p:cNvPr id="37" name="Rectangle 36"/>
            <p:cNvSpPr/>
            <p:nvPr/>
          </p:nvSpPr>
          <p:spPr>
            <a:xfrm>
              <a:off x="6096000" y="1125538"/>
              <a:ext cx="2463117" cy="1168240"/>
            </a:xfrm>
            <a:prstGeom prst="rect">
              <a:avLst/>
            </a:prstGeom>
            <a:solidFill>
              <a:schemeClr val="bg2"/>
            </a:solidFill>
            <a:ln>
              <a:noFill/>
            </a:ln>
            <a:effectLst>
              <a:outerShdw blurRad="762000" dist="254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cxnSp>
          <p:nvCxnSpPr>
            <p:cNvPr id="51" name="Straight Connector 50"/>
            <p:cNvCxnSpPr/>
            <p:nvPr/>
          </p:nvCxnSpPr>
          <p:spPr>
            <a:xfrm>
              <a:off x="6096001" y="1153173"/>
              <a:ext cx="2463116"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45" name="Picture 4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74332" y="2737989"/>
            <a:ext cx="1111765" cy="582183"/>
          </a:xfrm>
          <a:prstGeom prst="rect">
            <a:avLst/>
          </a:prstGeom>
        </p:spPr>
      </p:pic>
      <p:pic>
        <p:nvPicPr>
          <p:cNvPr id="46" name="Picture 4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249179" y="2741580"/>
            <a:ext cx="1394953" cy="520465"/>
          </a:xfrm>
          <a:prstGeom prst="rect">
            <a:avLst/>
          </a:prstGeom>
        </p:spPr>
      </p:pic>
      <p:sp>
        <p:nvSpPr>
          <p:cNvPr id="19" name="Rectangle 18"/>
          <p:cNvSpPr/>
          <p:nvPr/>
        </p:nvSpPr>
        <p:spPr>
          <a:xfrm>
            <a:off x="8709708" y="1125538"/>
            <a:ext cx="2463117" cy="1168240"/>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5" name="Rectangle 24"/>
          <p:cNvSpPr/>
          <p:nvPr/>
        </p:nvSpPr>
        <p:spPr>
          <a:xfrm>
            <a:off x="8709708" y="3778886"/>
            <a:ext cx="2463117" cy="1168240"/>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7" name="Rectangle 26"/>
          <p:cNvSpPr/>
          <p:nvPr/>
        </p:nvSpPr>
        <p:spPr>
          <a:xfrm>
            <a:off x="8709708" y="5105560"/>
            <a:ext cx="2463117" cy="1168240"/>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39" name="Rectangle 38"/>
          <p:cNvSpPr/>
          <p:nvPr/>
        </p:nvSpPr>
        <p:spPr>
          <a:xfrm>
            <a:off x="6096000" y="3778886"/>
            <a:ext cx="2463117" cy="1168240"/>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0" name="Rectangle 39"/>
          <p:cNvSpPr/>
          <p:nvPr/>
        </p:nvSpPr>
        <p:spPr>
          <a:xfrm>
            <a:off x="6096000" y="5105560"/>
            <a:ext cx="2463117" cy="1168240"/>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41" name="Title 40"/>
          <p:cNvSpPr>
            <a:spLocks noGrp="1"/>
          </p:cNvSpPr>
          <p:nvPr>
            <p:ph type="title"/>
          </p:nvPr>
        </p:nvSpPr>
        <p:spPr/>
        <p:txBody>
          <a:bodyPr/>
          <a:lstStyle/>
          <a:p>
            <a:r>
              <a:rPr lang="en-US" dirty="0"/>
              <a:t>Clients logo</a:t>
            </a:r>
            <a:br>
              <a:rPr lang="en-US" dirty="0"/>
            </a:br>
            <a:r>
              <a:rPr lang="en-US" dirty="0">
                <a:solidFill>
                  <a:schemeClr val="accent1"/>
                </a:solidFill>
              </a:rPr>
              <a:t>Layout</a:t>
            </a:r>
          </a:p>
        </p:txBody>
      </p:sp>
      <p:sp>
        <p:nvSpPr>
          <p:cNvPr id="42" name="TextBox 41">
            <a:extLst>
              <a:ext uri="{FF2B5EF4-FFF2-40B4-BE49-F238E27FC236}">
                <a16:creationId xmlns:a16="http://schemas.microsoft.com/office/drawing/2014/main" id="{3A1DBA8F-0A06-B54F-AF22-232B18B36E5F}"/>
              </a:ext>
            </a:extLst>
          </p:cNvPr>
          <p:cNvSpPr txBox="1"/>
          <p:nvPr/>
        </p:nvSpPr>
        <p:spPr>
          <a:xfrm>
            <a:off x="2028824" y="3320172"/>
            <a:ext cx="3110573" cy="2409753"/>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pic>
        <p:nvPicPr>
          <p:cNvPr id="43" name="Picture 4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90021" y="1432259"/>
            <a:ext cx="1382825" cy="566195"/>
          </a:xfrm>
          <a:prstGeom prst="rect">
            <a:avLst/>
          </a:prstGeom>
        </p:spPr>
      </p:pic>
      <p:pic>
        <p:nvPicPr>
          <p:cNvPr id="44" name="Picture 4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586902" y="1331799"/>
            <a:ext cx="617435" cy="725127"/>
          </a:xfrm>
          <a:prstGeom prst="rect">
            <a:avLst/>
          </a:prstGeom>
        </p:spPr>
      </p:pic>
      <p:pic>
        <p:nvPicPr>
          <p:cNvPr id="47" name="Picture 4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979285" y="3998326"/>
            <a:ext cx="701859" cy="687450"/>
          </a:xfrm>
          <a:prstGeom prst="rect">
            <a:avLst/>
          </a:prstGeom>
        </p:spPr>
      </p:pic>
      <p:pic>
        <p:nvPicPr>
          <p:cNvPr id="48" name="Picture 4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165577" y="4015583"/>
            <a:ext cx="1368026" cy="608606"/>
          </a:xfrm>
          <a:prstGeom prst="rect">
            <a:avLst/>
          </a:prstGeom>
        </p:spPr>
      </p:pic>
      <p:pic>
        <p:nvPicPr>
          <p:cNvPr id="49" name="Picture 4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893439" y="5367960"/>
            <a:ext cx="873550" cy="558102"/>
          </a:xfrm>
          <a:prstGeom prst="rect">
            <a:avLst/>
          </a:prstGeom>
        </p:spPr>
      </p:pic>
      <p:pic>
        <p:nvPicPr>
          <p:cNvPr id="50" name="Picture 4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306494" y="5329607"/>
            <a:ext cx="1280323" cy="587689"/>
          </a:xfrm>
          <a:prstGeom prst="rect">
            <a:avLst/>
          </a:prstGeom>
        </p:spPr>
      </p:pic>
    </p:spTree>
    <p:extLst>
      <p:ext uri="{BB962C8B-B14F-4D97-AF65-F5344CB8AC3E}">
        <p14:creationId xmlns:p14="http://schemas.microsoft.com/office/powerpoint/2010/main" val="13063587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1000" fill="hold"/>
                                        <p:tgtEl>
                                          <p:spTgt spid="42"/>
                                        </p:tgtEl>
                                        <p:attrNameLst>
                                          <p:attrName>ppt_x</p:attrName>
                                        </p:attrNameLst>
                                      </p:cBhvr>
                                      <p:tavLst>
                                        <p:tav tm="0">
                                          <p:val>
                                            <p:strVal val="#ppt_x"/>
                                          </p:val>
                                        </p:tav>
                                        <p:tav tm="100000">
                                          <p:val>
                                            <p:strVal val="#ppt_x"/>
                                          </p:val>
                                        </p:tav>
                                      </p:tavLst>
                                    </p:anim>
                                    <p:anim calcmode="lin" valueType="num">
                                      <p:cBhvr additive="base">
                                        <p:cTn id="8" dur="1000" fill="hold"/>
                                        <p:tgtEl>
                                          <p:spTgt spid="42"/>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6" presetClass="emph" presetSubtype="0" accel="50000" decel="50000" autoRev="1" fill="hold" nodeType="withEffect">
                                  <p:stCondLst>
                                    <p:cond delay="500"/>
                                  </p:stCondLst>
                                  <p:childTnLst>
                                    <p:animScale>
                                      <p:cBhvr>
                                        <p:cTn id="13" dur="500" fill="hold"/>
                                        <p:tgtEl>
                                          <p:spTgt spid="2"/>
                                        </p:tgtEl>
                                      </p:cBhvr>
                                      <p:by x="110000" y="110000"/>
                                    </p:animScale>
                                  </p:childTnLst>
                                </p:cTn>
                              </p:par>
                              <p:par>
                                <p:cTn id="14" presetID="22" presetClass="entr" presetSubtype="8" fill="hold" grpId="0" nodeType="withEffect">
                                  <p:stCondLst>
                                    <p:cond delay="80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6" presetClass="emph" presetSubtype="0" accel="50000" decel="50000" autoRev="1" fill="hold" grpId="1" nodeType="withEffect">
                                  <p:stCondLst>
                                    <p:cond delay="800"/>
                                  </p:stCondLst>
                                  <p:childTnLst>
                                    <p:animScale>
                                      <p:cBhvr>
                                        <p:cTn id="18" dur="500" fill="hold"/>
                                        <p:tgtEl>
                                          <p:spTgt spid="19"/>
                                        </p:tgtEl>
                                      </p:cBhvr>
                                      <p:by x="110000" y="110000"/>
                                    </p:animScale>
                                  </p:childTnLst>
                                </p:cTn>
                              </p:par>
                              <p:par>
                                <p:cTn id="19" presetID="22" presetClass="entr" presetSubtype="8" fill="hold" grpId="0" nodeType="withEffect">
                                  <p:stCondLst>
                                    <p:cond delay="1200"/>
                                  </p:stCondLst>
                                  <p:childTnLst>
                                    <p:set>
                                      <p:cBhvr>
                                        <p:cTn id="20" dur="1" fill="hold">
                                          <p:stCondLst>
                                            <p:cond delay="0"/>
                                          </p:stCondLst>
                                        </p:cTn>
                                        <p:tgtEl>
                                          <p:spTgt spid="38"/>
                                        </p:tgtEl>
                                        <p:attrNameLst>
                                          <p:attrName>style.visibility</p:attrName>
                                        </p:attrNameLst>
                                      </p:cBhvr>
                                      <p:to>
                                        <p:strVal val="visible"/>
                                      </p:to>
                                    </p:set>
                                    <p:animEffect transition="in" filter="wipe(left)">
                                      <p:cBhvr>
                                        <p:cTn id="21" dur="500"/>
                                        <p:tgtEl>
                                          <p:spTgt spid="38"/>
                                        </p:tgtEl>
                                      </p:cBhvr>
                                    </p:animEffect>
                                  </p:childTnLst>
                                </p:cTn>
                              </p:par>
                              <p:par>
                                <p:cTn id="22" presetID="6" presetClass="emph" presetSubtype="0" accel="50000" decel="50000" autoRev="1" fill="hold" grpId="1" nodeType="withEffect">
                                  <p:stCondLst>
                                    <p:cond delay="1200"/>
                                  </p:stCondLst>
                                  <p:childTnLst>
                                    <p:animScale>
                                      <p:cBhvr>
                                        <p:cTn id="23" dur="500" fill="hold"/>
                                        <p:tgtEl>
                                          <p:spTgt spid="38"/>
                                        </p:tgtEl>
                                      </p:cBhvr>
                                      <p:by x="110000" y="110000"/>
                                    </p:animScale>
                                  </p:childTnLst>
                                </p:cTn>
                              </p:par>
                              <p:par>
                                <p:cTn id="24" presetID="22" presetClass="entr" presetSubtype="8" fill="hold" grpId="0" nodeType="withEffect">
                                  <p:stCondLst>
                                    <p:cond delay="180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par>
                                <p:cTn id="27" presetID="6" presetClass="emph" presetSubtype="0" accel="50000" decel="50000" autoRev="1" fill="hold" grpId="1" nodeType="withEffect">
                                  <p:stCondLst>
                                    <p:cond delay="1800"/>
                                  </p:stCondLst>
                                  <p:childTnLst>
                                    <p:animScale>
                                      <p:cBhvr>
                                        <p:cTn id="28" dur="500" fill="hold"/>
                                        <p:tgtEl>
                                          <p:spTgt spid="23"/>
                                        </p:tgtEl>
                                      </p:cBhvr>
                                      <p:by x="110000" y="110000"/>
                                    </p:animScale>
                                  </p:childTnLst>
                                </p:cTn>
                              </p:par>
                              <p:par>
                                <p:cTn id="29" presetID="22" presetClass="entr" presetSubtype="8" fill="hold" grpId="0" nodeType="withEffect">
                                  <p:stCondLst>
                                    <p:cond delay="220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par>
                                <p:cTn id="32" presetID="6" presetClass="emph" presetSubtype="0" accel="50000" decel="50000" autoRev="1" fill="hold" grpId="1" nodeType="withEffect">
                                  <p:stCondLst>
                                    <p:cond delay="2200"/>
                                  </p:stCondLst>
                                  <p:childTnLst>
                                    <p:animScale>
                                      <p:cBhvr>
                                        <p:cTn id="33" dur="500" fill="hold"/>
                                        <p:tgtEl>
                                          <p:spTgt spid="39"/>
                                        </p:tgtEl>
                                      </p:cBhvr>
                                      <p:by x="110000" y="110000"/>
                                    </p:animScale>
                                  </p:childTnLst>
                                </p:cTn>
                              </p:par>
                              <p:par>
                                <p:cTn id="34" presetID="22" presetClass="entr" presetSubtype="8" fill="hold" grpId="0" nodeType="withEffect">
                                  <p:stCondLst>
                                    <p:cond delay="270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par>
                                <p:cTn id="37" presetID="6" presetClass="emph" presetSubtype="0" accel="50000" decel="50000" autoRev="1" fill="hold" grpId="1" nodeType="withEffect">
                                  <p:stCondLst>
                                    <p:cond delay="2700"/>
                                  </p:stCondLst>
                                  <p:childTnLst>
                                    <p:animScale>
                                      <p:cBhvr>
                                        <p:cTn id="38" dur="500" fill="hold"/>
                                        <p:tgtEl>
                                          <p:spTgt spid="25"/>
                                        </p:tgtEl>
                                      </p:cBhvr>
                                      <p:by x="110000" y="110000"/>
                                    </p:animScale>
                                  </p:childTnLst>
                                </p:cTn>
                              </p:par>
                              <p:par>
                                <p:cTn id="39" presetID="22" presetClass="entr" presetSubtype="8" fill="hold" grpId="0" nodeType="withEffect">
                                  <p:stCondLst>
                                    <p:cond delay="320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par>
                                <p:cTn id="42" presetID="6" presetClass="emph" presetSubtype="0" accel="50000" decel="50000" autoRev="1" fill="hold" grpId="1" nodeType="withEffect">
                                  <p:stCondLst>
                                    <p:cond delay="3200"/>
                                  </p:stCondLst>
                                  <p:childTnLst>
                                    <p:animScale>
                                      <p:cBhvr>
                                        <p:cTn id="43" dur="500" fill="hold"/>
                                        <p:tgtEl>
                                          <p:spTgt spid="40"/>
                                        </p:tgtEl>
                                      </p:cBhvr>
                                      <p:by x="110000" y="110000"/>
                                    </p:animScale>
                                  </p:childTnLst>
                                </p:cTn>
                              </p:par>
                              <p:par>
                                <p:cTn id="44" presetID="22" presetClass="entr" presetSubtype="8" fill="hold" grpId="0" nodeType="withEffect">
                                  <p:stCondLst>
                                    <p:cond delay="3600"/>
                                  </p:stCondLst>
                                  <p:childTnLst>
                                    <p:set>
                                      <p:cBhvr>
                                        <p:cTn id="45" dur="1" fill="hold">
                                          <p:stCondLst>
                                            <p:cond delay="0"/>
                                          </p:stCondLst>
                                        </p:cTn>
                                        <p:tgtEl>
                                          <p:spTgt spid="27"/>
                                        </p:tgtEl>
                                        <p:attrNameLst>
                                          <p:attrName>style.visibility</p:attrName>
                                        </p:attrNameLst>
                                      </p:cBhvr>
                                      <p:to>
                                        <p:strVal val="visible"/>
                                      </p:to>
                                    </p:set>
                                    <p:animEffect transition="in" filter="wipe(left)">
                                      <p:cBhvr>
                                        <p:cTn id="46" dur="500"/>
                                        <p:tgtEl>
                                          <p:spTgt spid="27"/>
                                        </p:tgtEl>
                                      </p:cBhvr>
                                    </p:animEffect>
                                  </p:childTnLst>
                                </p:cTn>
                              </p:par>
                              <p:par>
                                <p:cTn id="47" presetID="6" presetClass="emph" presetSubtype="0" accel="50000" decel="50000" autoRev="1" fill="hold" grpId="1" nodeType="withEffect">
                                  <p:stCondLst>
                                    <p:cond delay="3600"/>
                                  </p:stCondLst>
                                  <p:childTnLst>
                                    <p:animScale>
                                      <p:cBhvr>
                                        <p:cTn id="48" dur="500" fill="hold"/>
                                        <p:tgtEl>
                                          <p:spTgt spid="27"/>
                                        </p:tgtEl>
                                      </p:cBhvr>
                                      <p:by x="110000" y="110000"/>
                                    </p:animScale>
                                  </p:childTnLst>
                                </p:cTn>
                              </p:par>
                              <p:par>
                                <p:cTn id="49" presetID="10" presetClass="entr" presetSubtype="0" fill="hold" nodeType="withEffect">
                                  <p:stCondLst>
                                    <p:cond delay="110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140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500"/>
                                        <p:tgtEl>
                                          <p:spTgt spid="45"/>
                                        </p:tgtEl>
                                      </p:cBhvr>
                                    </p:animEffect>
                                  </p:childTnLst>
                                </p:cTn>
                              </p:par>
                              <p:par>
                                <p:cTn id="55" presetID="10" presetClass="entr" presetSubtype="0" fill="hold" nodeType="withEffect">
                                  <p:stCondLst>
                                    <p:cond delay="20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nodeType="withEffect">
                                  <p:stCondLst>
                                    <p:cond delay="2600"/>
                                  </p:stCondLst>
                                  <p:childTnLst>
                                    <p:set>
                                      <p:cBhvr>
                                        <p:cTn id="59" dur="1" fill="hold">
                                          <p:stCondLst>
                                            <p:cond delay="0"/>
                                          </p:stCondLst>
                                        </p:cTn>
                                        <p:tgtEl>
                                          <p:spTgt spid="47"/>
                                        </p:tgtEl>
                                        <p:attrNameLst>
                                          <p:attrName>style.visibility</p:attrName>
                                        </p:attrNameLst>
                                      </p:cBhvr>
                                      <p:to>
                                        <p:strVal val="visible"/>
                                      </p:to>
                                    </p:set>
                                    <p:animEffect transition="in" filter="fade">
                                      <p:cBhvr>
                                        <p:cTn id="60" dur="500"/>
                                        <p:tgtEl>
                                          <p:spTgt spid="47"/>
                                        </p:tgtEl>
                                      </p:cBhvr>
                                    </p:animEffect>
                                  </p:childTnLst>
                                </p:cTn>
                              </p:par>
                              <p:par>
                                <p:cTn id="61" presetID="10" presetClass="entr" presetSubtype="0" fill="hold" nodeType="withEffect">
                                  <p:stCondLst>
                                    <p:cond delay="310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500"/>
                                        <p:tgtEl>
                                          <p:spTgt spid="48"/>
                                        </p:tgtEl>
                                      </p:cBhvr>
                                    </p:animEffect>
                                  </p:childTnLst>
                                </p:cTn>
                              </p:par>
                              <p:par>
                                <p:cTn id="64" presetID="10" presetClass="entr" presetSubtype="0" fill="hold" nodeType="withEffect">
                                  <p:stCondLst>
                                    <p:cond delay="360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nodeType="withEffect">
                                  <p:stCondLst>
                                    <p:cond delay="420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par>
                                <p:cTn id="70" presetID="10" presetClass="entr" presetSubtype="0" fill="hold" nodeType="withEffect">
                                  <p:stCondLst>
                                    <p:cond delay="110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38" grpId="0" animBg="1"/>
      <p:bldP spid="38" grpId="1" animBg="1"/>
      <p:bldP spid="19" grpId="0" animBg="1"/>
      <p:bldP spid="19" grpId="1" animBg="1"/>
      <p:bldP spid="25" grpId="0" animBg="1"/>
      <p:bldP spid="25" grpId="1" animBg="1"/>
      <p:bldP spid="27" grpId="0" animBg="1"/>
      <p:bldP spid="27" grpId="1" animBg="1"/>
      <p:bldP spid="39" grpId="0" animBg="1"/>
      <p:bldP spid="39" grpId="1" animBg="1"/>
      <p:bldP spid="40" grpId="0" animBg="1"/>
      <p:bldP spid="40" grpId="1" animBg="1"/>
      <p:bldP spid="4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2027238" y="2426288"/>
            <a:ext cx="2114118" cy="3847512"/>
            <a:chOff x="2027238" y="2426288"/>
            <a:chExt cx="2114118" cy="3847512"/>
          </a:xfrm>
        </p:grpSpPr>
        <p:grpSp>
          <p:nvGrpSpPr>
            <p:cNvPr id="3" name="Group 2"/>
            <p:cNvGrpSpPr/>
            <p:nvPr/>
          </p:nvGrpSpPr>
          <p:grpSpPr>
            <a:xfrm>
              <a:off x="2028824" y="2426288"/>
              <a:ext cx="2112532" cy="3847512"/>
              <a:chOff x="8482912" y="2426288"/>
              <a:chExt cx="2238376" cy="3847512"/>
            </a:xfrm>
            <a:effectLst>
              <a:outerShdw blurRad="38100" dist="12700" dir="5400000" algn="t" rotWithShape="0">
                <a:prstClr val="black">
                  <a:alpha val="15000"/>
                </a:prstClr>
              </a:outerShdw>
            </a:effectLst>
          </p:grpSpPr>
          <p:sp>
            <p:nvSpPr>
              <p:cNvPr id="4" name="Rectangle 3"/>
              <p:cNvSpPr/>
              <p:nvPr/>
            </p:nvSpPr>
            <p:spPr>
              <a:xfrm>
                <a:off x="8482912" y="2426288"/>
                <a:ext cx="223837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728000" rIns="180000" rtlCol="0" anchor="t"/>
              <a:lstStyle/>
              <a:p>
                <a:pPr algn="ctr">
                  <a:spcBef>
                    <a:spcPts val="1000"/>
                  </a:spcBef>
                </a:pPr>
                <a:r>
                  <a:rPr lang="en-US" sz="1400" b="1" dirty="0" err="1">
                    <a:solidFill>
                      <a:schemeClr val="tx1"/>
                    </a:solidFill>
                  </a:rPr>
                  <a:t>Sweety</a:t>
                </a:r>
                <a:br>
                  <a:rPr lang="en-US" sz="1400" b="1" dirty="0">
                    <a:solidFill>
                      <a:schemeClr val="tx1"/>
                    </a:solidFill>
                  </a:rPr>
                </a:br>
                <a:r>
                  <a:rPr lang="en-US" sz="1000" dirty="0">
                    <a:solidFill>
                      <a:schemeClr val="tx1"/>
                    </a:solidFill>
                  </a:rPr>
                  <a:t>Cafeteria</a:t>
                </a:r>
              </a:p>
              <a:p>
                <a:pPr algn="ctr">
                  <a:lnSpc>
                    <a:spcPct val="130000"/>
                  </a:lnSpc>
                  <a:spcBef>
                    <a:spcPts val="1000"/>
                  </a:spcBef>
                </a:pPr>
                <a:r>
                  <a:rPr lang="en-US" sz="1000" dirty="0">
                    <a:solidFill>
                      <a:schemeClr val="tx1">
                        <a:alpha val="70000"/>
                      </a:schemeClr>
                    </a:solidFill>
                  </a:rPr>
                  <a:t>like a strain of sacred music, or a noble picture, or a passage from the grander poets. It always does one good.</a:t>
                </a:r>
              </a:p>
            </p:txBody>
          </p:sp>
          <p:cxnSp>
            <p:nvCxnSpPr>
              <p:cNvPr id="5" name="Straight Connector 4"/>
              <p:cNvCxnSpPr/>
              <p:nvPr/>
            </p:nvCxnSpPr>
            <p:spPr>
              <a:xfrm>
                <a:off x="8482912" y="2455784"/>
                <a:ext cx="223526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p:nvCxnSpPr>
          <p:spPr>
            <a:xfrm>
              <a:off x="2027238" y="3859864"/>
              <a:ext cx="211118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716470" y="2426288"/>
            <a:ext cx="2112532" cy="3847512"/>
            <a:chOff x="6716470" y="2426288"/>
            <a:chExt cx="2112532" cy="3847512"/>
          </a:xfrm>
        </p:grpSpPr>
        <p:grpSp>
          <p:nvGrpSpPr>
            <p:cNvPr id="6" name="Group 5"/>
            <p:cNvGrpSpPr/>
            <p:nvPr/>
          </p:nvGrpSpPr>
          <p:grpSpPr>
            <a:xfrm>
              <a:off x="6716470" y="2426288"/>
              <a:ext cx="2112532" cy="3847512"/>
              <a:chOff x="8482912" y="2426288"/>
              <a:chExt cx="2238376" cy="3847512"/>
            </a:xfrm>
            <a:effectLst>
              <a:outerShdw blurRad="38100" dist="12700" dir="5400000" algn="t" rotWithShape="0">
                <a:prstClr val="black">
                  <a:alpha val="15000"/>
                </a:prstClr>
              </a:outerShdw>
            </a:effectLst>
          </p:grpSpPr>
          <p:sp>
            <p:nvSpPr>
              <p:cNvPr id="7" name="Rectangle 6"/>
              <p:cNvSpPr/>
              <p:nvPr/>
            </p:nvSpPr>
            <p:spPr>
              <a:xfrm>
                <a:off x="8482912" y="2426288"/>
                <a:ext cx="223837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728000" rIns="180000" rtlCol="0" anchor="t"/>
              <a:lstStyle/>
              <a:p>
                <a:pPr algn="ctr">
                  <a:spcBef>
                    <a:spcPts val="1000"/>
                  </a:spcBef>
                </a:pPr>
                <a:r>
                  <a:rPr lang="en-US" sz="1400" b="1" dirty="0">
                    <a:solidFill>
                      <a:schemeClr val="tx1"/>
                    </a:solidFill>
                  </a:rPr>
                  <a:t>NC</a:t>
                </a:r>
                <a:br>
                  <a:rPr lang="en-US" sz="1400" b="1" dirty="0">
                    <a:solidFill>
                      <a:schemeClr val="tx1"/>
                    </a:solidFill>
                  </a:rPr>
                </a:br>
                <a:r>
                  <a:rPr lang="en-US" sz="1000" dirty="0">
                    <a:solidFill>
                      <a:schemeClr val="tx1"/>
                    </a:solidFill>
                  </a:rPr>
                  <a:t>Marketing agency</a:t>
                </a:r>
              </a:p>
              <a:p>
                <a:pPr algn="ctr">
                  <a:lnSpc>
                    <a:spcPct val="130000"/>
                  </a:lnSpc>
                  <a:spcBef>
                    <a:spcPts val="1000"/>
                  </a:spcBef>
                </a:pPr>
                <a:r>
                  <a:rPr lang="en-US" sz="1000" dirty="0">
                    <a:solidFill>
                      <a:schemeClr val="tx1">
                        <a:alpha val="70000"/>
                      </a:schemeClr>
                    </a:solidFill>
                  </a:rPr>
                  <a:t>like a strain of sacred music, or a noble picture, or a passage from the grander poets. It always does one good.</a:t>
                </a:r>
              </a:p>
            </p:txBody>
          </p:sp>
          <p:cxnSp>
            <p:nvCxnSpPr>
              <p:cNvPr id="8" name="Straight Connector 7"/>
              <p:cNvCxnSpPr/>
              <p:nvPr/>
            </p:nvCxnSpPr>
            <p:spPr>
              <a:xfrm>
                <a:off x="8482912" y="2455784"/>
                <a:ext cx="223526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a:off x="6717816" y="3859864"/>
              <a:ext cx="211118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372647" y="2426288"/>
            <a:ext cx="2112532" cy="3847512"/>
            <a:chOff x="4372647" y="2426288"/>
            <a:chExt cx="2112532" cy="3847512"/>
          </a:xfrm>
        </p:grpSpPr>
        <p:grpSp>
          <p:nvGrpSpPr>
            <p:cNvPr id="12" name="Group 11"/>
            <p:cNvGrpSpPr/>
            <p:nvPr/>
          </p:nvGrpSpPr>
          <p:grpSpPr>
            <a:xfrm>
              <a:off x="4372647" y="2426288"/>
              <a:ext cx="2112532" cy="3847512"/>
              <a:chOff x="6096000" y="2426288"/>
              <a:chExt cx="2238376" cy="3847512"/>
            </a:xfrm>
          </p:grpSpPr>
          <p:sp>
            <p:nvSpPr>
              <p:cNvPr id="13" name="Rectangle 12"/>
              <p:cNvSpPr/>
              <p:nvPr/>
            </p:nvSpPr>
            <p:spPr>
              <a:xfrm>
                <a:off x="6096000" y="2426288"/>
                <a:ext cx="2238376" cy="3847512"/>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1728000" rIns="180000" rtlCol="0" anchor="t"/>
              <a:lstStyle/>
              <a:p>
                <a:pPr algn="ctr">
                  <a:spcBef>
                    <a:spcPts val="1000"/>
                  </a:spcBef>
                </a:pPr>
                <a:r>
                  <a:rPr lang="en-US" sz="1400" b="1" dirty="0">
                    <a:solidFill>
                      <a:schemeClr val="tx1"/>
                    </a:solidFill>
                  </a:rPr>
                  <a:t>Ostrich</a:t>
                </a:r>
                <a:br>
                  <a:rPr lang="en-US" sz="1400" b="1" dirty="0">
                    <a:solidFill>
                      <a:schemeClr val="tx1"/>
                    </a:solidFill>
                  </a:rPr>
                </a:br>
                <a:r>
                  <a:rPr lang="en-US" sz="1000" dirty="0">
                    <a:solidFill>
                      <a:schemeClr val="tx1"/>
                    </a:solidFill>
                  </a:rPr>
                  <a:t>Restaurant / Cafe</a:t>
                </a:r>
              </a:p>
              <a:p>
                <a:pPr algn="ctr">
                  <a:lnSpc>
                    <a:spcPct val="130000"/>
                  </a:lnSpc>
                  <a:spcBef>
                    <a:spcPts val="1000"/>
                  </a:spcBef>
                </a:pPr>
                <a:r>
                  <a:rPr lang="en-US" sz="1000" dirty="0">
                    <a:solidFill>
                      <a:schemeClr val="tx1">
                        <a:alpha val="70000"/>
                      </a:schemeClr>
                    </a:solidFill>
                  </a:rPr>
                  <a:t>like a strain of sacred music, or a noble picture, or a passage from the grander poets. It always does one good.</a:t>
                </a:r>
              </a:p>
            </p:txBody>
          </p:sp>
          <p:cxnSp>
            <p:nvCxnSpPr>
              <p:cNvPr id="14" name="Straight Connector 13"/>
              <p:cNvCxnSpPr/>
              <p:nvPr/>
            </p:nvCxnSpPr>
            <p:spPr>
              <a:xfrm>
                <a:off x="6096000" y="2455784"/>
                <a:ext cx="2234172"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a:off x="4373993" y="3859864"/>
              <a:ext cx="211118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058707" y="2426288"/>
            <a:ext cx="2114118" cy="3847512"/>
            <a:chOff x="9058707" y="2426288"/>
            <a:chExt cx="2114118" cy="3847512"/>
          </a:xfrm>
        </p:grpSpPr>
        <p:grpSp>
          <p:nvGrpSpPr>
            <p:cNvPr id="9" name="Group 8"/>
            <p:cNvGrpSpPr/>
            <p:nvPr/>
          </p:nvGrpSpPr>
          <p:grpSpPr>
            <a:xfrm>
              <a:off x="9060293" y="2426288"/>
              <a:ext cx="2112532" cy="3847512"/>
              <a:chOff x="8482912" y="2426288"/>
              <a:chExt cx="2238376" cy="3847512"/>
            </a:xfrm>
            <a:effectLst>
              <a:outerShdw blurRad="38100" dist="12700" dir="5400000" algn="t" rotWithShape="0">
                <a:prstClr val="black">
                  <a:alpha val="15000"/>
                </a:prstClr>
              </a:outerShdw>
            </a:effectLst>
          </p:grpSpPr>
          <p:sp>
            <p:nvSpPr>
              <p:cNvPr id="10" name="Rectangle 9"/>
              <p:cNvSpPr/>
              <p:nvPr/>
            </p:nvSpPr>
            <p:spPr>
              <a:xfrm>
                <a:off x="8482912" y="2426288"/>
                <a:ext cx="223837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728000" rIns="180000" rtlCol="0" anchor="t"/>
              <a:lstStyle/>
              <a:p>
                <a:pPr algn="ctr">
                  <a:spcBef>
                    <a:spcPts val="1000"/>
                  </a:spcBef>
                </a:pPr>
                <a:r>
                  <a:rPr lang="en-US" sz="1400" b="1" dirty="0">
                    <a:solidFill>
                      <a:schemeClr val="tx1"/>
                    </a:solidFill>
                  </a:rPr>
                  <a:t>Bullseye</a:t>
                </a:r>
                <a:br>
                  <a:rPr lang="en-US" sz="1400" b="1" dirty="0">
                    <a:solidFill>
                      <a:schemeClr val="tx1"/>
                    </a:solidFill>
                  </a:rPr>
                </a:br>
                <a:r>
                  <a:rPr lang="en-US" sz="1000" dirty="0">
                    <a:solidFill>
                      <a:schemeClr val="tx1"/>
                    </a:solidFill>
                  </a:rPr>
                  <a:t>Development company</a:t>
                </a:r>
              </a:p>
              <a:p>
                <a:pPr algn="ctr">
                  <a:lnSpc>
                    <a:spcPct val="130000"/>
                  </a:lnSpc>
                  <a:spcBef>
                    <a:spcPts val="1000"/>
                  </a:spcBef>
                </a:pPr>
                <a:r>
                  <a:rPr lang="en-US" sz="1000" dirty="0">
                    <a:solidFill>
                      <a:schemeClr val="tx1">
                        <a:alpha val="70000"/>
                      </a:schemeClr>
                    </a:solidFill>
                  </a:rPr>
                  <a:t>like a strain of sacred music, or a noble picture, or a passage from the grander poets. It always does one good.</a:t>
                </a:r>
              </a:p>
            </p:txBody>
          </p:sp>
          <p:cxnSp>
            <p:nvCxnSpPr>
              <p:cNvPr id="11" name="Straight Connector 10"/>
              <p:cNvCxnSpPr/>
              <p:nvPr/>
            </p:nvCxnSpPr>
            <p:spPr>
              <a:xfrm>
                <a:off x="8482912" y="2455784"/>
                <a:ext cx="2235269"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3" name="Straight Connector 22"/>
            <p:cNvCxnSpPr/>
            <p:nvPr/>
          </p:nvCxnSpPr>
          <p:spPr>
            <a:xfrm>
              <a:off x="9058707" y="3859864"/>
              <a:ext cx="2111186"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Clients logo </a:t>
            </a:r>
            <a:r>
              <a:rPr lang="en-US" dirty="0">
                <a:solidFill>
                  <a:schemeClr val="accent1"/>
                </a:solidFill>
              </a:rPr>
              <a:t>Four Column</a:t>
            </a:r>
            <a:endParaRPr lang="en-US" dirty="0"/>
          </a:p>
        </p:txBody>
      </p:sp>
      <p:pic>
        <p:nvPicPr>
          <p:cNvPr id="15" name="Picture 1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71046" y="2915529"/>
            <a:ext cx="1111765" cy="582183"/>
          </a:xfrm>
          <a:prstGeom prst="rect">
            <a:avLst/>
          </a:prstGeom>
        </p:spPr>
      </p:pic>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92211" y="2928171"/>
            <a:ext cx="1382825" cy="566195"/>
          </a:xfrm>
          <a:prstGeom prst="rect">
            <a:avLst/>
          </a:prstGeom>
        </p:spPr>
      </p:pic>
      <p:pic>
        <p:nvPicPr>
          <p:cNvPr id="17" name="Picture 1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458271" y="2844056"/>
            <a:ext cx="617435" cy="725127"/>
          </a:xfrm>
          <a:prstGeom prst="rect">
            <a:avLst/>
          </a:prstGeom>
        </p:spPr>
      </p:pic>
      <p:pic>
        <p:nvPicPr>
          <p:cNvPr id="18" name="Picture 17"/>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678318" y="2877592"/>
            <a:ext cx="873550" cy="558102"/>
          </a:xfrm>
          <a:prstGeom prst="rect">
            <a:avLst/>
          </a:prstGeom>
        </p:spPr>
      </p:pic>
    </p:spTree>
    <p:extLst>
      <p:ext uri="{BB962C8B-B14F-4D97-AF65-F5344CB8AC3E}">
        <p14:creationId xmlns:p14="http://schemas.microsoft.com/office/powerpoint/2010/main" val="67739072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3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fill="hold"/>
                                        <p:tgtEl>
                                          <p:spTgt spid="25"/>
                                        </p:tgtEl>
                                        <p:attrNameLst>
                                          <p:attrName>ppt_x</p:attrName>
                                        </p:attrNameLst>
                                      </p:cBhvr>
                                      <p:tavLst>
                                        <p:tav tm="0">
                                          <p:val>
                                            <p:strVal val="#ppt_x"/>
                                          </p:val>
                                        </p:tav>
                                        <p:tav tm="100000">
                                          <p:val>
                                            <p:strVal val="#ppt_x"/>
                                          </p:val>
                                        </p:tav>
                                      </p:tavLst>
                                    </p:anim>
                                    <p:anim calcmode="lin" valueType="num">
                                      <p:cBhvr additive="base">
                                        <p:cTn id="12" dur="10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70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1000" fill="hold"/>
                                        <p:tgtEl>
                                          <p:spTgt spid="26"/>
                                        </p:tgtEl>
                                        <p:attrNameLst>
                                          <p:attrName>ppt_x</p:attrName>
                                        </p:attrNameLst>
                                      </p:cBhvr>
                                      <p:tavLst>
                                        <p:tav tm="0">
                                          <p:val>
                                            <p:strVal val="#ppt_x"/>
                                          </p:val>
                                        </p:tav>
                                        <p:tav tm="100000">
                                          <p:val>
                                            <p:strVal val="#ppt_x"/>
                                          </p:val>
                                        </p:tav>
                                      </p:tavLst>
                                    </p:anim>
                                    <p:anim calcmode="lin" valueType="num">
                                      <p:cBhvr additive="base">
                                        <p:cTn id="16" dur="10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22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ppt_x"/>
                                          </p:val>
                                        </p:tav>
                                        <p:tav tm="100000">
                                          <p:val>
                                            <p:strVal val="#ppt_x"/>
                                          </p:val>
                                        </p:tav>
                                      </p:tavLst>
                                    </p:anim>
                                    <p:anim calcmode="lin" valueType="num">
                                      <p:cBhvr additive="base">
                                        <p:cTn id="20" dur="1000" fill="hold"/>
                                        <p:tgtEl>
                                          <p:spTgt spid="2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16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2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25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3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CE5A8-FEA5-43F1-ACD6-1E744C93B597}"/>
              </a:ext>
            </a:extLst>
          </p:cNvPr>
          <p:cNvSpPr>
            <a:spLocks noGrp="1"/>
          </p:cNvSpPr>
          <p:nvPr>
            <p:ph type="title"/>
          </p:nvPr>
        </p:nvSpPr>
        <p:spPr>
          <a:xfrm>
            <a:off x="2028825" y="946702"/>
            <a:ext cx="4067176" cy="1249845"/>
          </a:xfrm>
        </p:spPr>
        <p:txBody>
          <a:bodyPr/>
          <a:lstStyle/>
          <a:p>
            <a:r>
              <a:rPr lang="en-US" dirty="0"/>
              <a:t>Our</a:t>
            </a:r>
            <a:br>
              <a:rPr lang="en-US" dirty="0"/>
            </a:br>
            <a:r>
              <a:rPr lang="en-US" dirty="0">
                <a:solidFill>
                  <a:schemeClr val="accent1"/>
                </a:solidFill>
              </a:rPr>
              <a:t>Supports</a:t>
            </a:r>
          </a:p>
        </p:txBody>
      </p:sp>
      <p:grpSp>
        <p:nvGrpSpPr>
          <p:cNvPr id="3" name="Group 2">
            <a:extLst>
              <a:ext uri="{FF2B5EF4-FFF2-40B4-BE49-F238E27FC236}">
                <a16:creationId xmlns:a16="http://schemas.microsoft.com/office/drawing/2014/main" id="{1289EFD0-CD68-4FB6-B802-01884F9298D4}"/>
              </a:ext>
            </a:extLst>
          </p:cNvPr>
          <p:cNvGrpSpPr/>
          <p:nvPr/>
        </p:nvGrpSpPr>
        <p:grpSpPr>
          <a:xfrm>
            <a:off x="6270746" y="3777393"/>
            <a:ext cx="2357804" cy="2496407"/>
            <a:chOff x="1814072" y="3437032"/>
            <a:chExt cx="2357804" cy="2496407"/>
          </a:xfrm>
        </p:grpSpPr>
        <p:sp>
          <p:nvSpPr>
            <p:cNvPr id="4" name="Rectangle 3">
              <a:extLst>
                <a:ext uri="{FF2B5EF4-FFF2-40B4-BE49-F238E27FC236}">
                  <a16:creationId xmlns:a16="http://schemas.microsoft.com/office/drawing/2014/main" id="{8C5006C6-893D-499C-9FF4-554F0BBAFB9A}"/>
                </a:ext>
              </a:extLst>
            </p:cNvPr>
            <p:cNvSpPr/>
            <p:nvPr/>
          </p:nvSpPr>
          <p:spPr>
            <a:xfrm>
              <a:off x="1814072" y="3437888"/>
              <a:ext cx="2357804"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396000" rtlCol="0" anchor="b"/>
            <a:lstStyle/>
            <a:p>
              <a:pPr algn="ctr">
                <a:lnSpc>
                  <a:spcPct val="130000"/>
                </a:lnSpc>
                <a:spcBef>
                  <a:spcPts val="1000"/>
                </a:spcBef>
              </a:pPr>
              <a:r>
                <a:rPr lang="en-US" sz="1400" b="1" dirty="0">
                  <a:solidFill>
                    <a:schemeClr val="tx1"/>
                  </a:solidFill>
                </a:rPr>
                <a:t>Market</a:t>
              </a:r>
            </a:p>
          </p:txBody>
        </p:sp>
        <p:sp>
          <p:nvSpPr>
            <p:cNvPr id="5" name="Rectangle 4">
              <a:extLst>
                <a:ext uri="{FF2B5EF4-FFF2-40B4-BE49-F238E27FC236}">
                  <a16:creationId xmlns:a16="http://schemas.microsoft.com/office/drawing/2014/main" id="{39972DE3-A2BA-4FE5-BF0F-513D80A1A606}"/>
                </a:ext>
              </a:extLst>
            </p:cNvPr>
            <p:cNvSpPr/>
            <p:nvPr/>
          </p:nvSpPr>
          <p:spPr>
            <a:xfrm flipV="1">
              <a:off x="1814073" y="3437032"/>
              <a:ext cx="2357803" cy="524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6" name="Group 5">
            <a:extLst>
              <a:ext uri="{FF2B5EF4-FFF2-40B4-BE49-F238E27FC236}">
                <a16:creationId xmlns:a16="http://schemas.microsoft.com/office/drawing/2014/main" id="{7687DEA8-CF4A-4D03-A62C-E15489FFF3DE}"/>
              </a:ext>
            </a:extLst>
          </p:cNvPr>
          <p:cNvGrpSpPr/>
          <p:nvPr/>
        </p:nvGrpSpPr>
        <p:grpSpPr>
          <a:xfrm>
            <a:off x="6270746" y="1125538"/>
            <a:ext cx="2357804" cy="2495551"/>
            <a:chOff x="1814072" y="3437888"/>
            <a:chExt cx="2357804" cy="2495551"/>
          </a:xfrm>
          <a:effectLst>
            <a:outerShdw blurRad="762000" dist="254000" dir="5400000" algn="t" rotWithShape="0">
              <a:prstClr val="black">
                <a:alpha val="30000"/>
              </a:prstClr>
            </a:outerShdw>
          </a:effectLst>
        </p:grpSpPr>
        <p:sp>
          <p:nvSpPr>
            <p:cNvPr id="7" name="Rectangle 6">
              <a:extLst>
                <a:ext uri="{FF2B5EF4-FFF2-40B4-BE49-F238E27FC236}">
                  <a16:creationId xmlns:a16="http://schemas.microsoft.com/office/drawing/2014/main" id="{7D3CE89E-DA2B-402D-9441-F52C839FC1E1}"/>
                </a:ext>
              </a:extLst>
            </p:cNvPr>
            <p:cNvSpPr/>
            <p:nvPr/>
          </p:nvSpPr>
          <p:spPr>
            <a:xfrm>
              <a:off x="1814072" y="3437888"/>
              <a:ext cx="2357804"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396000" rtlCol="0" anchor="b"/>
            <a:lstStyle/>
            <a:p>
              <a:pPr lvl="0" algn="ctr">
                <a:lnSpc>
                  <a:spcPct val="130000"/>
                </a:lnSpc>
                <a:spcBef>
                  <a:spcPts val="1000"/>
                </a:spcBef>
              </a:pPr>
              <a:r>
                <a:rPr lang="en-US" sz="1400" b="1" dirty="0">
                  <a:solidFill>
                    <a:srgbClr val="222222"/>
                  </a:solidFill>
                </a:rPr>
                <a:t>RW </a:t>
              </a:r>
              <a:r>
                <a:rPr lang="en-US" sz="1400" b="1" dirty="0" err="1">
                  <a:solidFill>
                    <a:srgbClr val="222222"/>
                  </a:solidFill>
                </a:rPr>
                <a:t>Entertaiment</a:t>
              </a:r>
              <a:endParaRPr lang="en-US" sz="1400" b="1" dirty="0">
                <a:solidFill>
                  <a:srgbClr val="222222"/>
                </a:solidFill>
              </a:endParaRPr>
            </a:p>
          </p:txBody>
        </p:sp>
        <p:sp>
          <p:nvSpPr>
            <p:cNvPr id="8" name="Rectangle 7">
              <a:extLst>
                <a:ext uri="{FF2B5EF4-FFF2-40B4-BE49-F238E27FC236}">
                  <a16:creationId xmlns:a16="http://schemas.microsoft.com/office/drawing/2014/main" id="{D969DF81-1B13-4543-A8BD-E061C6F09CA7}"/>
                </a:ext>
              </a:extLst>
            </p:cNvPr>
            <p:cNvSpPr/>
            <p:nvPr/>
          </p:nvSpPr>
          <p:spPr>
            <a:xfrm flipV="1">
              <a:off x="1814072" y="3437888"/>
              <a:ext cx="2357804" cy="52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9" name="Group 8">
            <a:extLst>
              <a:ext uri="{FF2B5EF4-FFF2-40B4-BE49-F238E27FC236}">
                <a16:creationId xmlns:a16="http://schemas.microsoft.com/office/drawing/2014/main" id="{716EE0A0-492B-4D4D-BDE9-4F2F1470431A}"/>
              </a:ext>
            </a:extLst>
          </p:cNvPr>
          <p:cNvGrpSpPr/>
          <p:nvPr/>
        </p:nvGrpSpPr>
        <p:grpSpPr>
          <a:xfrm>
            <a:off x="8794700" y="1125538"/>
            <a:ext cx="2378125" cy="2496407"/>
            <a:chOff x="1814072" y="3437032"/>
            <a:chExt cx="2378125" cy="2496407"/>
          </a:xfrm>
        </p:grpSpPr>
        <p:sp>
          <p:nvSpPr>
            <p:cNvPr id="10" name="Rectangle 9">
              <a:extLst>
                <a:ext uri="{FF2B5EF4-FFF2-40B4-BE49-F238E27FC236}">
                  <a16:creationId xmlns:a16="http://schemas.microsoft.com/office/drawing/2014/main" id="{083184C7-D566-42E4-9EFE-AF6DBAAC43E7}"/>
                </a:ext>
              </a:extLst>
            </p:cNvPr>
            <p:cNvSpPr/>
            <p:nvPr/>
          </p:nvSpPr>
          <p:spPr>
            <a:xfrm>
              <a:off x="1814072" y="3437888"/>
              <a:ext cx="2357804"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396000" rtlCol="0" anchor="b"/>
            <a:lstStyle/>
            <a:p>
              <a:pPr lvl="0" algn="ctr">
                <a:lnSpc>
                  <a:spcPct val="130000"/>
                </a:lnSpc>
                <a:spcBef>
                  <a:spcPts val="1000"/>
                </a:spcBef>
              </a:pPr>
              <a:r>
                <a:rPr lang="en-US" sz="1400" b="1" dirty="0">
                  <a:solidFill>
                    <a:srgbClr val="222222"/>
                  </a:solidFill>
                </a:rPr>
                <a:t>REI Co - op</a:t>
              </a:r>
            </a:p>
          </p:txBody>
        </p:sp>
        <p:sp>
          <p:nvSpPr>
            <p:cNvPr id="11" name="Rectangle 10">
              <a:extLst>
                <a:ext uri="{FF2B5EF4-FFF2-40B4-BE49-F238E27FC236}">
                  <a16:creationId xmlns:a16="http://schemas.microsoft.com/office/drawing/2014/main" id="{88F4B746-0F0C-469F-9B9F-E9B11BCAB421}"/>
                </a:ext>
              </a:extLst>
            </p:cNvPr>
            <p:cNvSpPr/>
            <p:nvPr/>
          </p:nvSpPr>
          <p:spPr>
            <a:xfrm flipV="1">
              <a:off x="1814073" y="3437032"/>
              <a:ext cx="2378124" cy="524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12" name="Group 11">
            <a:extLst>
              <a:ext uri="{FF2B5EF4-FFF2-40B4-BE49-F238E27FC236}">
                <a16:creationId xmlns:a16="http://schemas.microsoft.com/office/drawing/2014/main" id="{36F4F338-39DD-4D57-8F2D-0C37D98CF26D}"/>
              </a:ext>
            </a:extLst>
          </p:cNvPr>
          <p:cNvGrpSpPr/>
          <p:nvPr/>
        </p:nvGrpSpPr>
        <p:grpSpPr>
          <a:xfrm>
            <a:off x="8794700" y="3777393"/>
            <a:ext cx="2378125" cy="2496407"/>
            <a:chOff x="1814072" y="3437032"/>
            <a:chExt cx="2378125" cy="2496407"/>
          </a:xfrm>
        </p:grpSpPr>
        <p:sp>
          <p:nvSpPr>
            <p:cNvPr id="13" name="Rectangle 12">
              <a:extLst>
                <a:ext uri="{FF2B5EF4-FFF2-40B4-BE49-F238E27FC236}">
                  <a16:creationId xmlns:a16="http://schemas.microsoft.com/office/drawing/2014/main" id="{47E939CA-0360-4394-BA9D-DBDAB46A0A24}"/>
                </a:ext>
              </a:extLst>
            </p:cNvPr>
            <p:cNvSpPr/>
            <p:nvPr/>
          </p:nvSpPr>
          <p:spPr>
            <a:xfrm>
              <a:off x="1814072" y="3437888"/>
              <a:ext cx="2357804"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396000" rtlCol="0" anchor="b"/>
            <a:lstStyle/>
            <a:p>
              <a:pPr lvl="0" algn="ctr">
                <a:lnSpc>
                  <a:spcPct val="130000"/>
                </a:lnSpc>
                <a:spcBef>
                  <a:spcPts val="1000"/>
                </a:spcBef>
              </a:pPr>
              <a:r>
                <a:rPr lang="en-US" sz="1400" b="1" dirty="0">
                  <a:solidFill>
                    <a:srgbClr val="222222"/>
                  </a:solidFill>
                </a:rPr>
                <a:t>JH International</a:t>
              </a:r>
            </a:p>
          </p:txBody>
        </p:sp>
        <p:sp>
          <p:nvSpPr>
            <p:cNvPr id="14" name="Rectangle 13">
              <a:extLst>
                <a:ext uri="{FF2B5EF4-FFF2-40B4-BE49-F238E27FC236}">
                  <a16:creationId xmlns:a16="http://schemas.microsoft.com/office/drawing/2014/main" id="{C353FDE5-FA6A-4707-8535-2C893C1519D0}"/>
                </a:ext>
              </a:extLst>
            </p:cNvPr>
            <p:cNvSpPr/>
            <p:nvPr/>
          </p:nvSpPr>
          <p:spPr>
            <a:xfrm flipV="1">
              <a:off x="1814073" y="3437032"/>
              <a:ext cx="2378124" cy="524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sp>
        <p:nvSpPr>
          <p:cNvPr id="18" name="TextBox 17">
            <a:extLst>
              <a:ext uri="{FF2B5EF4-FFF2-40B4-BE49-F238E27FC236}">
                <a16:creationId xmlns:a16="http://schemas.microsoft.com/office/drawing/2014/main" id="{206D0DF0-0A29-4377-AE28-553C1C65530C}"/>
              </a:ext>
            </a:extLst>
          </p:cNvPr>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pic>
        <p:nvPicPr>
          <p:cNvPr id="20" name="Picture 19">
            <a:extLst>
              <a:ext uri="{FF2B5EF4-FFF2-40B4-BE49-F238E27FC236}">
                <a16:creationId xmlns:a16="http://schemas.microsoft.com/office/drawing/2014/main" id="{F169F7D3-C352-47A0-AC0E-36B2DB870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222" y="1989077"/>
            <a:ext cx="1341744" cy="854891"/>
          </a:xfrm>
          <a:prstGeom prst="rect">
            <a:avLst/>
          </a:prstGeom>
        </p:spPr>
      </p:pic>
      <p:pic>
        <p:nvPicPr>
          <p:cNvPr id="22" name="Picture 21">
            <a:extLst>
              <a:ext uri="{FF2B5EF4-FFF2-40B4-BE49-F238E27FC236}">
                <a16:creationId xmlns:a16="http://schemas.microsoft.com/office/drawing/2014/main" id="{9532F65C-D5A3-46D2-8A7F-086FD673720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23158" y="2024818"/>
            <a:ext cx="1321210" cy="819150"/>
          </a:xfrm>
          <a:prstGeom prst="rect">
            <a:avLst/>
          </a:prstGeom>
        </p:spPr>
      </p:pic>
      <p:pic>
        <p:nvPicPr>
          <p:cNvPr id="25" name="Picture 24">
            <a:extLst>
              <a:ext uri="{FF2B5EF4-FFF2-40B4-BE49-F238E27FC236}">
                <a16:creationId xmlns:a16="http://schemas.microsoft.com/office/drawing/2014/main" id="{7F5BD9D3-261C-44DA-BEF6-6BCD9EB8B3B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092540" y="4381840"/>
            <a:ext cx="1687208" cy="1349766"/>
          </a:xfrm>
          <a:prstGeom prst="rect">
            <a:avLst/>
          </a:prstGeom>
        </p:spPr>
      </p:pic>
      <p:pic>
        <p:nvPicPr>
          <p:cNvPr id="27" name="Picture 26">
            <a:extLst>
              <a:ext uri="{FF2B5EF4-FFF2-40B4-BE49-F238E27FC236}">
                <a16:creationId xmlns:a16="http://schemas.microsoft.com/office/drawing/2014/main" id="{FB6E4029-CC86-420D-99C2-FB3F0F525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494" y="4556644"/>
            <a:ext cx="1219200" cy="886691"/>
          </a:xfrm>
          <a:prstGeom prst="rect">
            <a:avLst/>
          </a:prstGeom>
        </p:spPr>
      </p:pic>
    </p:spTree>
    <p:extLst>
      <p:ext uri="{BB962C8B-B14F-4D97-AF65-F5344CB8AC3E}">
        <p14:creationId xmlns:p14="http://schemas.microsoft.com/office/powerpoint/2010/main" val="23362696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nodeType="withEffect">
                                  <p:stCondLst>
                                    <p:cond delay="500"/>
                                  </p:stCondLst>
                                  <p:childTnLst>
                                    <p:animScale>
                                      <p:cBhvr>
                                        <p:cTn id="9" dur="500" fill="hold"/>
                                        <p:tgtEl>
                                          <p:spTgt spid="6"/>
                                        </p:tgtEl>
                                      </p:cBhvr>
                                      <p:by x="110000" y="110000"/>
                                    </p:animScale>
                                  </p:childTnLst>
                                </p:cTn>
                              </p:par>
                              <p:par>
                                <p:cTn id="10" presetID="22" presetClass="entr" presetSubtype="8" fill="hold" nodeType="withEffect">
                                  <p:stCondLst>
                                    <p:cond delay="110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6" presetClass="emph" presetSubtype="0" accel="50000" decel="50000" autoRev="1" fill="hold" nodeType="withEffect">
                                  <p:stCondLst>
                                    <p:cond delay="1100"/>
                                  </p:stCondLst>
                                  <p:childTnLst>
                                    <p:animScale>
                                      <p:cBhvr>
                                        <p:cTn id="14" dur="500" fill="hold"/>
                                        <p:tgtEl>
                                          <p:spTgt spid="3"/>
                                        </p:tgtEl>
                                      </p:cBhvr>
                                      <p:by x="110000" y="110000"/>
                                    </p:animScale>
                                  </p:childTnLst>
                                </p:cTn>
                              </p:par>
                              <p:par>
                                <p:cTn id="15" presetID="22" presetClass="entr" presetSubtype="8" fill="hold" nodeType="withEffect">
                                  <p:stCondLst>
                                    <p:cond delay="80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6" presetClass="emph" presetSubtype="0" accel="50000" decel="50000" autoRev="1" fill="hold" nodeType="withEffect">
                                  <p:stCondLst>
                                    <p:cond delay="800"/>
                                  </p:stCondLst>
                                  <p:childTnLst>
                                    <p:animScale>
                                      <p:cBhvr>
                                        <p:cTn id="19" dur="500" fill="hold"/>
                                        <p:tgtEl>
                                          <p:spTgt spid="9"/>
                                        </p:tgtEl>
                                      </p:cBhvr>
                                      <p:by x="110000" y="110000"/>
                                    </p:animScale>
                                  </p:childTnLst>
                                </p:cTn>
                              </p:par>
                              <p:par>
                                <p:cTn id="20" presetID="22" presetClass="entr" presetSubtype="8" fill="hold"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6" presetClass="emph" presetSubtype="0" accel="50000" decel="50000" autoRev="1" fill="hold" nodeType="withEffect">
                                  <p:stCondLst>
                                    <p:cond delay="1500"/>
                                  </p:stCondLst>
                                  <p:childTnLst>
                                    <p:animScale>
                                      <p:cBhvr>
                                        <p:cTn id="24" dur="500" fill="hold"/>
                                        <p:tgtEl>
                                          <p:spTgt spid="12"/>
                                        </p:tgtEl>
                                      </p:cBhvr>
                                      <p:by x="110000" y="110000"/>
                                    </p:animScale>
                                  </p:childTnLst>
                                </p:cTn>
                              </p:par>
                              <p:par>
                                <p:cTn id="25" presetID="2" presetClass="entr" presetSubtype="4" decel="5000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1000" fill="hold"/>
                                        <p:tgtEl>
                                          <p:spTgt spid="18"/>
                                        </p:tgtEl>
                                        <p:attrNameLst>
                                          <p:attrName>ppt_x</p:attrName>
                                        </p:attrNameLst>
                                      </p:cBhvr>
                                      <p:tavLst>
                                        <p:tav tm="0">
                                          <p:val>
                                            <p:strVal val="#ppt_x"/>
                                          </p:val>
                                        </p:tav>
                                        <p:tav tm="100000">
                                          <p:val>
                                            <p:strVal val="#ppt_x"/>
                                          </p:val>
                                        </p:tav>
                                      </p:tavLst>
                                    </p:anim>
                                    <p:anim calcmode="lin" valueType="num">
                                      <p:cBhvr additive="base">
                                        <p:cTn id="28" dur="1000" fill="hold"/>
                                        <p:tgtEl>
                                          <p:spTgt spid="18"/>
                                        </p:tgtEl>
                                        <p:attrNameLst>
                                          <p:attrName>ppt_y</p:attrName>
                                        </p:attrNameLst>
                                      </p:cBhvr>
                                      <p:tavLst>
                                        <p:tav tm="0">
                                          <p:val>
                                            <p:strVal val="1+#ppt_h/2"/>
                                          </p:val>
                                        </p:tav>
                                        <p:tav tm="100000">
                                          <p:val>
                                            <p:strVal val="#ppt_y"/>
                                          </p:val>
                                        </p:tav>
                                      </p:tavLst>
                                    </p:anim>
                                  </p:childTnLst>
                                </p:cTn>
                              </p:par>
                              <p:par>
                                <p:cTn id="29" presetID="10" presetClass="entr" presetSubtype="0" fill="hold" nodeType="withEffect">
                                  <p:stCondLst>
                                    <p:cond delay="7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10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14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nodeType="withEffect">
                                  <p:stCondLst>
                                    <p:cond delay="18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9E28204-14ED-425B-B360-524508C34911}"/>
              </a:ext>
            </a:extLst>
          </p:cNvPr>
          <p:cNvSpPr>
            <a:spLocks noGrp="1"/>
          </p:cNvSpPr>
          <p:nvPr>
            <p:ph type="pic" sz="quarter" idx="12"/>
          </p:nvPr>
        </p:nvSpPr>
        <p:spPr/>
      </p:sp>
      <p:sp>
        <p:nvSpPr>
          <p:cNvPr id="2" name="Title 1">
            <a:extLst>
              <a:ext uri="{FF2B5EF4-FFF2-40B4-BE49-F238E27FC236}">
                <a16:creationId xmlns:a16="http://schemas.microsoft.com/office/drawing/2014/main" id="{6CFE1F98-24FB-44F2-82ED-A1DEE16FE04A}"/>
              </a:ext>
            </a:extLst>
          </p:cNvPr>
          <p:cNvSpPr>
            <a:spLocks noGrp="1"/>
          </p:cNvSpPr>
          <p:nvPr>
            <p:ph type="title"/>
          </p:nvPr>
        </p:nvSpPr>
        <p:spPr>
          <a:xfrm>
            <a:off x="5067300" y="946702"/>
            <a:ext cx="6114221" cy="709103"/>
          </a:xfrm>
        </p:spPr>
        <p:txBody>
          <a:bodyPr/>
          <a:lstStyle/>
          <a:p>
            <a:r>
              <a:rPr lang="en-US" dirty="0">
                <a:solidFill>
                  <a:schemeClr val="accent1"/>
                </a:solidFill>
              </a:rPr>
              <a:t>Partners</a:t>
            </a:r>
          </a:p>
        </p:txBody>
      </p:sp>
      <p:sp>
        <p:nvSpPr>
          <p:cNvPr id="4" name="TextBox 3">
            <a:extLst>
              <a:ext uri="{FF2B5EF4-FFF2-40B4-BE49-F238E27FC236}">
                <a16:creationId xmlns:a16="http://schemas.microsoft.com/office/drawing/2014/main" id="{CBB4E8EE-EE6B-41DD-9860-12F0932590C6}"/>
              </a:ext>
            </a:extLst>
          </p:cNvPr>
          <p:cNvSpPr txBox="1"/>
          <p:nvPr/>
        </p:nvSpPr>
        <p:spPr>
          <a:xfrm>
            <a:off x="6763265" y="2196547"/>
            <a:ext cx="4409560" cy="1264311"/>
          </a:xfrm>
          <a:prstGeom prst="rect">
            <a:avLst/>
          </a:prstGeom>
          <a:noFill/>
        </p:spPr>
        <p:txBody>
          <a:bodyPr wrap="square" lIns="0" tIns="36000" rIns="216000" bIns="36000" rtlCol="0">
            <a:spAutoFit/>
          </a:bodyPr>
          <a:lstStyle/>
          <a:p>
            <a:pPr>
              <a:lnSpc>
                <a:spcPct val="130000"/>
              </a:lnSpc>
              <a:spcBef>
                <a:spcPts val="1000"/>
              </a:spcBef>
            </a:pPr>
            <a:r>
              <a:rPr lang="en-US" sz="1400" b="1" dirty="0"/>
              <a:t>REI Co-op Group</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a:t>
            </a:r>
          </a:p>
        </p:txBody>
      </p:sp>
      <p:sp>
        <p:nvSpPr>
          <p:cNvPr id="6" name="Rectangle 5">
            <a:extLst>
              <a:ext uri="{FF2B5EF4-FFF2-40B4-BE49-F238E27FC236}">
                <a16:creationId xmlns:a16="http://schemas.microsoft.com/office/drawing/2014/main" id="{53C185E2-803B-49AB-A1FA-616CE812F621}"/>
              </a:ext>
            </a:extLst>
          </p:cNvPr>
          <p:cNvSpPr/>
          <p:nvPr/>
        </p:nvSpPr>
        <p:spPr>
          <a:xfrm>
            <a:off x="3041996" y="3429000"/>
            <a:ext cx="1025180" cy="2281970"/>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7" name="Freeform 35">
            <a:extLst>
              <a:ext uri="{FF2B5EF4-FFF2-40B4-BE49-F238E27FC236}">
                <a16:creationId xmlns:a16="http://schemas.microsoft.com/office/drawing/2014/main" id="{492110CB-3F83-4586-B09A-A1F35EBC4C98}"/>
              </a:ext>
            </a:extLst>
          </p:cNvPr>
          <p:cNvSpPr>
            <a:spLocks/>
          </p:cNvSpPr>
          <p:nvPr/>
        </p:nvSpPr>
        <p:spPr bwMode="auto">
          <a:xfrm>
            <a:off x="3401392" y="5260877"/>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AB4299EF-F1B9-468C-8078-CB40426DB1A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053998" y="2450756"/>
            <a:ext cx="1308753" cy="811427"/>
          </a:xfrm>
          <a:prstGeom prst="rect">
            <a:avLst/>
          </a:prstGeom>
        </p:spPr>
      </p:pic>
      <p:pic>
        <p:nvPicPr>
          <p:cNvPr id="21" name="Picture 20">
            <a:extLst>
              <a:ext uri="{FF2B5EF4-FFF2-40B4-BE49-F238E27FC236}">
                <a16:creationId xmlns:a16="http://schemas.microsoft.com/office/drawing/2014/main" id="{571D7912-7B47-4915-838B-671B10E33EE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53998" y="4455494"/>
            <a:ext cx="1273529" cy="811428"/>
          </a:xfrm>
          <a:prstGeom prst="rect">
            <a:avLst/>
          </a:prstGeom>
        </p:spPr>
      </p:pic>
      <p:sp>
        <p:nvSpPr>
          <p:cNvPr id="22" name="TextBox 21">
            <a:extLst>
              <a:ext uri="{FF2B5EF4-FFF2-40B4-BE49-F238E27FC236}">
                <a16:creationId xmlns:a16="http://schemas.microsoft.com/office/drawing/2014/main" id="{9FBBAE5F-AC67-4958-A516-9F3D1CE33980}"/>
              </a:ext>
            </a:extLst>
          </p:cNvPr>
          <p:cNvSpPr txBox="1"/>
          <p:nvPr/>
        </p:nvSpPr>
        <p:spPr>
          <a:xfrm>
            <a:off x="6763265" y="4119055"/>
            <a:ext cx="4409560" cy="1264311"/>
          </a:xfrm>
          <a:prstGeom prst="rect">
            <a:avLst/>
          </a:prstGeom>
          <a:noFill/>
        </p:spPr>
        <p:txBody>
          <a:bodyPr wrap="square" lIns="0" tIns="36000" rIns="216000" bIns="36000" rtlCol="0">
            <a:spAutoFit/>
          </a:bodyPr>
          <a:lstStyle/>
          <a:p>
            <a:pPr>
              <a:lnSpc>
                <a:spcPct val="130000"/>
              </a:lnSpc>
              <a:spcBef>
                <a:spcPts val="1000"/>
              </a:spcBef>
            </a:pPr>
            <a:r>
              <a:rPr lang="en-US" sz="1400" b="1" dirty="0"/>
              <a:t>RW </a:t>
            </a:r>
            <a:r>
              <a:rPr lang="en-US" sz="1400" b="1" dirty="0" err="1"/>
              <a:t>Entertaiment</a:t>
            </a:r>
            <a:endParaRPr lang="en-US" sz="1400" b="1" dirty="0">
              <a:solidFill>
                <a:schemeClr val="tx1">
                  <a:alpha val="70000"/>
                </a:schemeClr>
              </a:solidFill>
            </a:endParaRP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 A peep at some distant orb has power to raise and purify our thoughts.</a:t>
            </a:r>
          </a:p>
        </p:txBody>
      </p:sp>
    </p:spTree>
    <p:extLst>
      <p:ext uri="{BB962C8B-B14F-4D97-AF65-F5344CB8AC3E}">
        <p14:creationId xmlns:p14="http://schemas.microsoft.com/office/powerpoint/2010/main" val="22395625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2" presetClass="entr" presetSubtype="8" fill="hold" grpId="0" nodeType="withEffect">
                                  <p:stCondLst>
                                    <p:cond delay="100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6" presetClass="emph" presetSubtype="0" accel="50000" decel="50000" autoRev="1" fill="hold" grpId="1" nodeType="withEffect">
                                  <p:stCondLst>
                                    <p:cond delay="1000"/>
                                  </p:stCondLst>
                                  <p:childTnLst>
                                    <p:animScale>
                                      <p:cBhvr>
                                        <p:cTn id="13" dur="500" fill="hold"/>
                                        <p:tgtEl>
                                          <p:spTgt spid="6"/>
                                        </p:tgtEl>
                                      </p:cBhvr>
                                      <p:by x="105000" y="105000"/>
                                    </p:animScale>
                                  </p:childTnLst>
                                </p:cTn>
                              </p:par>
                              <p:par>
                                <p:cTn id="14" presetID="22" presetClass="entr" presetSubtype="8" fill="hold" grpId="0" nodeType="withEffect">
                                  <p:stCondLst>
                                    <p:cond delay="150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6" presetClass="emph" presetSubtype="0" accel="50000" decel="50000" autoRev="1" fill="hold" grpId="1" nodeType="withEffect">
                                  <p:stCondLst>
                                    <p:cond delay="1500"/>
                                  </p:stCondLst>
                                  <p:childTnLst>
                                    <p:animScale>
                                      <p:cBhvr>
                                        <p:cTn id="18" dur="500" fill="hold"/>
                                        <p:tgtEl>
                                          <p:spTgt spid="7"/>
                                        </p:tgtEl>
                                      </p:cBhvr>
                                      <p:by x="120000" y="120000"/>
                                    </p:animScale>
                                  </p:childTnLst>
                                </p:cTn>
                              </p:par>
                              <p:par>
                                <p:cTn id="19" presetID="2" presetClass="entr" presetSubtype="4" decel="5000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ppt_x"/>
                                          </p:val>
                                        </p:tav>
                                        <p:tav tm="100000">
                                          <p:val>
                                            <p:strVal val="#ppt_x"/>
                                          </p:val>
                                        </p:tav>
                                      </p:tavLst>
                                    </p:anim>
                                    <p:anim calcmode="lin" valueType="num">
                                      <p:cBhvr additive="base">
                                        <p:cTn id="22" dur="1000" fill="hold"/>
                                        <p:tgtEl>
                                          <p:spTgt spid="22"/>
                                        </p:tgtEl>
                                        <p:attrNameLst>
                                          <p:attrName>ppt_y</p:attrName>
                                        </p:attrNameLst>
                                      </p:cBhvr>
                                      <p:tavLst>
                                        <p:tav tm="0">
                                          <p:val>
                                            <p:strVal val="1+#ppt_h/2"/>
                                          </p:val>
                                        </p:tav>
                                        <p:tav tm="100000">
                                          <p:val>
                                            <p:strVal val="#ppt_y"/>
                                          </p:val>
                                        </p:tav>
                                      </p:tavLst>
                                    </p:anim>
                                  </p:childTnLst>
                                </p:cTn>
                              </p:par>
                              <p:par>
                                <p:cTn id="23" presetID="10" presetClass="entr" presetSubtype="0" fill="hold" nodeType="withEffect">
                                  <p:stCondLst>
                                    <p:cond delay="4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8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6" grpId="1" animBg="1"/>
      <p:bldP spid="7" grpId="0" animBg="1"/>
      <p:bldP spid="7" grpId="1" animBg="1"/>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6F76894-A846-4273-B6B6-6DC0D758E9CD}"/>
              </a:ext>
            </a:extLst>
          </p:cNvPr>
          <p:cNvSpPr>
            <a:spLocks noGrp="1"/>
          </p:cNvSpPr>
          <p:nvPr>
            <p:ph type="pic" sz="quarter" idx="12"/>
          </p:nvPr>
        </p:nvSpPr>
        <p:spPr/>
      </p:sp>
      <p:sp>
        <p:nvSpPr>
          <p:cNvPr id="8" name="Rectangle 7"/>
          <p:cNvSpPr/>
          <p:nvPr/>
        </p:nvSpPr>
        <p:spPr>
          <a:xfrm>
            <a:off x="4324350" y="0"/>
            <a:ext cx="1771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27">
            <a:extLst>
              <a:ext uri="{FF2B5EF4-FFF2-40B4-BE49-F238E27FC236}">
                <a16:creationId xmlns:a16="http://schemas.microsoft.com/office/drawing/2014/main" id="{DA65DC47-EC3A-42E5-B755-5572959A05A2}"/>
              </a:ext>
            </a:extLst>
          </p:cNvPr>
          <p:cNvSpPr>
            <a:spLocks noEditPoints="1"/>
          </p:cNvSpPr>
          <p:nvPr/>
        </p:nvSpPr>
        <p:spPr bwMode="auto">
          <a:xfrm>
            <a:off x="5876458" y="5505451"/>
            <a:ext cx="439084" cy="442912"/>
          </a:xfrm>
          <a:custGeom>
            <a:avLst/>
            <a:gdLst>
              <a:gd name="T0" fmla="*/ 160 w 160"/>
              <a:gd name="T1" fmla="*/ 80 h 160"/>
              <a:gd name="T2" fmla="*/ 80 w 160"/>
              <a:gd name="T3" fmla="*/ 0 h 160"/>
              <a:gd name="T4" fmla="*/ 0 w 160"/>
              <a:gd name="T5" fmla="*/ 80 h 160"/>
              <a:gd name="T6" fmla="*/ 80 w 160"/>
              <a:gd name="T7" fmla="*/ 160 h 160"/>
              <a:gd name="T8" fmla="*/ 160 w 160"/>
              <a:gd name="T9" fmla="*/ 80 h 160"/>
              <a:gd name="T10" fmla="*/ 8 w 160"/>
              <a:gd name="T11" fmla="*/ 80 h 160"/>
              <a:gd name="T12" fmla="*/ 80 w 160"/>
              <a:gd name="T13" fmla="*/ 8 h 160"/>
              <a:gd name="T14" fmla="*/ 152 w 160"/>
              <a:gd name="T15" fmla="*/ 80 h 160"/>
              <a:gd name="T16" fmla="*/ 80 w 160"/>
              <a:gd name="T17" fmla="*/ 152 h 160"/>
              <a:gd name="T18" fmla="*/ 8 w 160"/>
              <a:gd name="T19" fmla="*/ 80 h 160"/>
              <a:gd name="T20" fmla="*/ 83 w 160"/>
              <a:gd name="T21" fmla="*/ 118 h 160"/>
              <a:gd name="T22" fmla="*/ 105 w 160"/>
              <a:gd name="T23" fmla="*/ 95 h 160"/>
              <a:gd name="T24" fmla="*/ 105 w 160"/>
              <a:gd name="T25" fmla="*/ 89 h 160"/>
              <a:gd name="T26" fmla="*/ 100 w 160"/>
              <a:gd name="T27" fmla="*/ 89 h 160"/>
              <a:gd name="T28" fmla="*/ 84 w 160"/>
              <a:gd name="T29" fmla="*/ 105 h 160"/>
              <a:gd name="T30" fmla="*/ 84 w 160"/>
              <a:gd name="T31" fmla="*/ 45 h 160"/>
              <a:gd name="T32" fmla="*/ 80 w 160"/>
              <a:gd name="T33" fmla="*/ 41 h 160"/>
              <a:gd name="T34" fmla="*/ 76 w 160"/>
              <a:gd name="T35" fmla="*/ 45 h 160"/>
              <a:gd name="T36" fmla="*/ 76 w 160"/>
              <a:gd name="T37" fmla="*/ 105 h 160"/>
              <a:gd name="T38" fmla="*/ 60 w 160"/>
              <a:gd name="T39" fmla="*/ 89 h 160"/>
              <a:gd name="T40" fmla="*/ 55 w 160"/>
              <a:gd name="T41" fmla="*/ 89 h 160"/>
              <a:gd name="T42" fmla="*/ 55 w 160"/>
              <a:gd name="T43" fmla="*/ 95 h 160"/>
              <a:gd name="T44" fmla="*/ 77 w 160"/>
              <a:gd name="T45" fmla="*/ 118 h 160"/>
              <a:gd name="T46" fmla="*/ 80 w 160"/>
              <a:gd name="T47" fmla="*/ 119 h 160"/>
              <a:gd name="T48" fmla="*/ 83 w 160"/>
              <a:gd name="T49"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80"/>
                </a:moveTo>
                <a:cubicBezTo>
                  <a:pt x="160" y="36"/>
                  <a:pt x="124" y="0"/>
                  <a:pt x="80" y="0"/>
                </a:cubicBezTo>
                <a:cubicBezTo>
                  <a:pt x="36" y="0"/>
                  <a:pt x="0" y="36"/>
                  <a:pt x="0" y="80"/>
                </a:cubicBezTo>
                <a:cubicBezTo>
                  <a:pt x="0" y="124"/>
                  <a:pt x="36" y="160"/>
                  <a:pt x="80" y="160"/>
                </a:cubicBezTo>
                <a:cubicBezTo>
                  <a:pt x="124" y="160"/>
                  <a:pt x="160" y="124"/>
                  <a:pt x="160" y="80"/>
                </a:cubicBezTo>
                <a:close/>
                <a:moveTo>
                  <a:pt x="8" y="80"/>
                </a:moveTo>
                <a:cubicBezTo>
                  <a:pt x="8" y="40"/>
                  <a:pt x="40" y="8"/>
                  <a:pt x="80" y="8"/>
                </a:cubicBezTo>
                <a:cubicBezTo>
                  <a:pt x="120" y="8"/>
                  <a:pt x="152" y="40"/>
                  <a:pt x="152" y="80"/>
                </a:cubicBezTo>
                <a:cubicBezTo>
                  <a:pt x="152" y="120"/>
                  <a:pt x="120" y="152"/>
                  <a:pt x="80" y="152"/>
                </a:cubicBezTo>
                <a:cubicBezTo>
                  <a:pt x="40" y="152"/>
                  <a:pt x="8" y="120"/>
                  <a:pt x="8" y="80"/>
                </a:cubicBezTo>
                <a:close/>
                <a:moveTo>
                  <a:pt x="83" y="118"/>
                </a:moveTo>
                <a:cubicBezTo>
                  <a:pt x="105" y="95"/>
                  <a:pt x="105" y="95"/>
                  <a:pt x="105" y="95"/>
                </a:cubicBezTo>
                <a:cubicBezTo>
                  <a:pt x="107" y="94"/>
                  <a:pt x="107" y="91"/>
                  <a:pt x="105" y="89"/>
                </a:cubicBezTo>
                <a:cubicBezTo>
                  <a:pt x="104" y="88"/>
                  <a:pt x="101" y="88"/>
                  <a:pt x="100" y="89"/>
                </a:cubicBezTo>
                <a:cubicBezTo>
                  <a:pt x="84" y="105"/>
                  <a:pt x="84" y="105"/>
                  <a:pt x="84" y="105"/>
                </a:cubicBezTo>
                <a:cubicBezTo>
                  <a:pt x="84" y="45"/>
                  <a:pt x="84" y="45"/>
                  <a:pt x="84" y="45"/>
                </a:cubicBezTo>
                <a:cubicBezTo>
                  <a:pt x="84" y="43"/>
                  <a:pt x="82" y="41"/>
                  <a:pt x="80" y="41"/>
                </a:cubicBezTo>
                <a:cubicBezTo>
                  <a:pt x="78" y="41"/>
                  <a:pt x="76" y="43"/>
                  <a:pt x="76" y="45"/>
                </a:cubicBezTo>
                <a:cubicBezTo>
                  <a:pt x="76" y="105"/>
                  <a:pt x="76" y="105"/>
                  <a:pt x="76" y="105"/>
                </a:cubicBezTo>
                <a:cubicBezTo>
                  <a:pt x="60" y="89"/>
                  <a:pt x="60" y="89"/>
                  <a:pt x="60" y="89"/>
                </a:cubicBezTo>
                <a:cubicBezTo>
                  <a:pt x="59" y="88"/>
                  <a:pt x="56" y="88"/>
                  <a:pt x="55" y="89"/>
                </a:cubicBezTo>
                <a:cubicBezTo>
                  <a:pt x="53" y="91"/>
                  <a:pt x="53" y="94"/>
                  <a:pt x="55" y="95"/>
                </a:cubicBezTo>
                <a:cubicBezTo>
                  <a:pt x="77" y="118"/>
                  <a:pt x="77" y="118"/>
                  <a:pt x="77" y="118"/>
                </a:cubicBezTo>
                <a:cubicBezTo>
                  <a:pt x="78" y="118"/>
                  <a:pt x="79" y="119"/>
                  <a:pt x="80" y="119"/>
                </a:cubicBezTo>
                <a:cubicBezTo>
                  <a:pt x="81" y="119"/>
                  <a:pt x="82" y="118"/>
                  <a:pt x="83" y="118"/>
                </a:cubicBezTo>
                <a:close/>
              </a:path>
            </a:pathLst>
          </a:custGeom>
          <a:solidFill>
            <a:schemeClr val="accent1"/>
          </a:solidFill>
          <a:ln>
            <a:noFill/>
          </a:ln>
          <a:effectLst>
            <a:outerShdw blurRad="254000" dist="1524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a:xfrm>
            <a:off x="1024971" y="2310654"/>
            <a:ext cx="10146612" cy="1647411"/>
          </a:xfrm>
        </p:spPr>
        <p:txBody>
          <a:bodyPr/>
          <a:lstStyle/>
          <a:p>
            <a:r>
              <a:rPr lang="en-US" sz="7200" dirty="0">
                <a:solidFill>
                  <a:schemeClr val="accent1"/>
                </a:solidFill>
              </a:rPr>
              <a:t>Problem</a:t>
            </a:r>
            <a:r>
              <a:rPr lang="en-US" sz="7200" dirty="0"/>
              <a:t> and Solution</a:t>
            </a:r>
          </a:p>
        </p:txBody>
      </p:sp>
    </p:spTree>
    <p:extLst>
      <p:ext uri="{BB962C8B-B14F-4D97-AF65-F5344CB8AC3E}">
        <p14:creationId xmlns:p14="http://schemas.microsoft.com/office/powerpoint/2010/main" val="13059937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4642143" y="3329983"/>
            <a:ext cx="2415150" cy="2943817"/>
          </a:xfrm>
          <a:custGeom>
            <a:avLst/>
            <a:gdLst>
              <a:gd name="connsiteX0" fmla="*/ 321312 w 2415150"/>
              <a:gd name="connsiteY0" fmla="*/ 0 h 2943817"/>
              <a:gd name="connsiteX1" fmla="*/ 420329 w 2415150"/>
              <a:gd name="connsiteY1" fmla="*/ 99017 h 2943817"/>
              <a:gd name="connsiteX2" fmla="*/ 2415150 w 2415150"/>
              <a:gd name="connsiteY2" fmla="*/ 99017 h 2943817"/>
              <a:gd name="connsiteX3" fmla="*/ 2415150 w 2415150"/>
              <a:gd name="connsiteY3" fmla="*/ 2943817 h 2943817"/>
              <a:gd name="connsiteX4" fmla="*/ 0 w 2415150"/>
              <a:gd name="connsiteY4" fmla="*/ 2943817 h 2943817"/>
              <a:gd name="connsiteX5" fmla="*/ 0 w 2415150"/>
              <a:gd name="connsiteY5" fmla="*/ 99017 h 2943817"/>
              <a:gd name="connsiteX6" fmla="*/ 222294 w 2415150"/>
              <a:gd name="connsiteY6" fmla="*/ 99017 h 294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150" h="2943817">
                <a:moveTo>
                  <a:pt x="321312" y="0"/>
                </a:moveTo>
                <a:lnTo>
                  <a:pt x="420329" y="99017"/>
                </a:lnTo>
                <a:lnTo>
                  <a:pt x="2415150" y="99017"/>
                </a:lnTo>
                <a:lnTo>
                  <a:pt x="2415150" y="2943817"/>
                </a:lnTo>
                <a:lnTo>
                  <a:pt x="0" y="2943817"/>
                </a:lnTo>
                <a:lnTo>
                  <a:pt x="0" y="99017"/>
                </a:lnTo>
                <a:lnTo>
                  <a:pt x="222294" y="99017"/>
                </a:lnTo>
                <a:close/>
              </a:path>
            </a:pathLst>
          </a:cu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52000" tIns="360000" rIns="252000" rtlCol="0" anchor="t">
            <a:noAutofit/>
          </a:bodyPr>
          <a:lstStyle/>
          <a:p>
            <a:pPr>
              <a:spcBef>
                <a:spcPts val="1200"/>
              </a:spcBef>
            </a:pPr>
            <a:r>
              <a:rPr lang="en-US" sz="1400" b="1" dirty="0">
                <a:solidFill>
                  <a:schemeClr val="tx1"/>
                </a:solidFill>
              </a:rPr>
              <a:t>Infographics</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like a strain of sacred music, or a noble picture, or a passage from the grander poets. </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It always does one good.</a:t>
            </a:r>
          </a:p>
        </p:txBody>
      </p:sp>
      <p:sp>
        <p:nvSpPr>
          <p:cNvPr id="10" name="Freeform 9"/>
          <p:cNvSpPr/>
          <p:nvPr/>
        </p:nvSpPr>
        <p:spPr>
          <a:xfrm>
            <a:off x="7254045" y="3329983"/>
            <a:ext cx="2415150" cy="2943817"/>
          </a:xfrm>
          <a:custGeom>
            <a:avLst/>
            <a:gdLst>
              <a:gd name="connsiteX0" fmla="*/ 321312 w 2415150"/>
              <a:gd name="connsiteY0" fmla="*/ 0 h 2943817"/>
              <a:gd name="connsiteX1" fmla="*/ 420329 w 2415150"/>
              <a:gd name="connsiteY1" fmla="*/ 99017 h 2943817"/>
              <a:gd name="connsiteX2" fmla="*/ 2415150 w 2415150"/>
              <a:gd name="connsiteY2" fmla="*/ 99017 h 2943817"/>
              <a:gd name="connsiteX3" fmla="*/ 2415150 w 2415150"/>
              <a:gd name="connsiteY3" fmla="*/ 2943817 h 2943817"/>
              <a:gd name="connsiteX4" fmla="*/ 0 w 2415150"/>
              <a:gd name="connsiteY4" fmla="*/ 2943817 h 2943817"/>
              <a:gd name="connsiteX5" fmla="*/ 0 w 2415150"/>
              <a:gd name="connsiteY5" fmla="*/ 99017 h 2943817"/>
              <a:gd name="connsiteX6" fmla="*/ 222294 w 2415150"/>
              <a:gd name="connsiteY6" fmla="*/ 99017 h 294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150" h="2943817">
                <a:moveTo>
                  <a:pt x="321312" y="0"/>
                </a:moveTo>
                <a:lnTo>
                  <a:pt x="420329" y="99017"/>
                </a:lnTo>
                <a:lnTo>
                  <a:pt x="2415150" y="99017"/>
                </a:lnTo>
                <a:lnTo>
                  <a:pt x="2415150" y="2943817"/>
                </a:lnTo>
                <a:lnTo>
                  <a:pt x="0" y="2943817"/>
                </a:lnTo>
                <a:lnTo>
                  <a:pt x="0" y="99017"/>
                </a:lnTo>
                <a:lnTo>
                  <a:pt x="222294" y="99017"/>
                </a:lnTo>
                <a:close/>
              </a:path>
            </a:pathLst>
          </a:cu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52000" tIns="360000" rIns="252000" rtlCol="0" anchor="t">
            <a:noAutofit/>
          </a:bodyPr>
          <a:lstStyle/>
          <a:p>
            <a:pPr>
              <a:spcBef>
                <a:spcPts val="1200"/>
              </a:spcBef>
            </a:pPr>
            <a:r>
              <a:rPr lang="en-US" sz="1400" b="1" dirty="0">
                <a:solidFill>
                  <a:schemeClr val="tx1"/>
                </a:solidFill>
              </a:rPr>
              <a:t>Contact us</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like a strain of sacred music, or a noble picture, or a passage from the grander poets. </a:t>
            </a:r>
          </a:p>
        </p:txBody>
      </p:sp>
      <p:sp>
        <p:nvSpPr>
          <p:cNvPr id="11" name="Freeform 10"/>
          <p:cNvSpPr/>
          <p:nvPr/>
        </p:nvSpPr>
        <p:spPr>
          <a:xfrm>
            <a:off x="2030241" y="3329983"/>
            <a:ext cx="2415150" cy="2943817"/>
          </a:xfrm>
          <a:custGeom>
            <a:avLst/>
            <a:gdLst>
              <a:gd name="connsiteX0" fmla="*/ 321312 w 2415150"/>
              <a:gd name="connsiteY0" fmla="*/ 0 h 2943817"/>
              <a:gd name="connsiteX1" fmla="*/ 420329 w 2415150"/>
              <a:gd name="connsiteY1" fmla="*/ 99017 h 2943817"/>
              <a:gd name="connsiteX2" fmla="*/ 2415150 w 2415150"/>
              <a:gd name="connsiteY2" fmla="*/ 99017 h 2943817"/>
              <a:gd name="connsiteX3" fmla="*/ 2415150 w 2415150"/>
              <a:gd name="connsiteY3" fmla="*/ 2943817 h 2943817"/>
              <a:gd name="connsiteX4" fmla="*/ 0 w 2415150"/>
              <a:gd name="connsiteY4" fmla="*/ 2943817 h 2943817"/>
              <a:gd name="connsiteX5" fmla="*/ 0 w 2415150"/>
              <a:gd name="connsiteY5" fmla="*/ 99017 h 2943817"/>
              <a:gd name="connsiteX6" fmla="*/ 222294 w 2415150"/>
              <a:gd name="connsiteY6" fmla="*/ 99017 h 294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150" h="2943817">
                <a:moveTo>
                  <a:pt x="321312" y="0"/>
                </a:moveTo>
                <a:lnTo>
                  <a:pt x="420329" y="99017"/>
                </a:lnTo>
                <a:lnTo>
                  <a:pt x="2415150" y="99017"/>
                </a:lnTo>
                <a:lnTo>
                  <a:pt x="2415150" y="2943817"/>
                </a:lnTo>
                <a:lnTo>
                  <a:pt x="0" y="2943817"/>
                </a:lnTo>
                <a:lnTo>
                  <a:pt x="0" y="99017"/>
                </a:lnTo>
                <a:lnTo>
                  <a:pt x="222294" y="99017"/>
                </a:lnTo>
                <a:close/>
              </a:path>
            </a:pathLst>
          </a:cu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252000" tIns="360000" rIns="252000" rtlCol="0" anchor="t">
            <a:noAutofit/>
          </a:bodyPr>
          <a:lstStyle/>
          <a:p>
            <a:pPr>
              <a:spcBef>
                <a:spcPts val="1200"/>
              </a:spcBef>
            </a:pPr>
            <a:r>
              <a:rPr lang="en-US" sz="1400" b="1" dirty="0">
                <a:solidFill>
                  <a:schemeClr val="tx1"/>
                </a:solidFill>
              </a:rPr>
              <a:t>Our Team</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like a strain of sacred music, or a noble picture, or a passage from the grander poets. </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It always does one good.</a:t>
            </a:r>
          </a:p>
          <a:p>
            <a:pPr indent="-228600">
              <a:lnSpc>
                <a:spcPct val="130000"/>
              </a:lnSpc>
              <a:spcBef>
                <a:spcPts val="1200"/>
              </a:spcBef>
              <a:buClr>
                <a:schemeClr val="accent1"/>
              </a:buClr>
              <a:buFont typeface="+mj-lt"/>
              <a:buAutoNum type="arabicPeriod"/>
            </a:pPr>
            <a:r>
              <a:rPr lang="en-US" sz="1000" dirty="0">
                <a:solidFill>
                  <a:schemeClr val="tx1">
                    <a:alpha val="70000"/>
                  </a:schemeClr>
                </a:solidFill>
              </a:rPr>
              <a:t>All their equipment and instruments are alive.</a:t>
            </a:r>
          </a:p>
        </p:txBody>
      </p:sp>
      <p:grpSp>
        <p:nvGrpSpPr>
          <p:cNvPr id="12" name="Group 11">
            <a:extLst>
              <a:ext uri="{FF2B5EF4-FFF2-40B4-BE49-F238E27FC236}">
                <a16:creationId xmlns:a16="http://schemas.microsoft.com/office/drawing/2014/main" id="{103F068F-D1E6-4055-8E0A-C9C4679BB52A}"/>
              </a:ext>
            </a:extLst>
          </p:cNvPr>
          <p:cNvGrpSpPr/>
          <p:nvPr/>
        </p:nvGrpSpPr>
        <p:grpSpPr>
          <a:xfrm>
            <a:off x="-323556" y="2449232"/>
            <a:ext cx="9992752" cy="605094"/>
            <a:chOff x="-323556" y="2449232"/>
            <a:chExt cx="9992752" cy="605094"/>
          </a:xfrm>
        </p:grpSpPr>
        <p:sp>
          <p:nvSpPr>
            <p:cNvPr id="2" name="Rounded Rectangle 1"/>
            <p:cNvSpPr/>
            <p:nvPr/>
          </p:nvSpPr>
          <p:spPr>
            <a:xfrm>
              <a:off x="-323556" y="2449232"/>
              <a:ext cx="9992752" cy="600405"/>
            </a:xfrm>
            <a:prstGeom prst="roundRect">
              <a:avLst>
                <a:gd name="adj" fmla="val 0"/>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a:off x="4535903" y="2453921"/>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7156476" y="2453921"/>
              <a:ext cx="0" cy="6004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23556" y="2464212"/>
              <a:ext cx="9992751"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2166467" y="2587676"/>
            <a:ext cx="942667" cy="329120"/>
          </a:xfrm>
          <a:prstGeom prst="rect">
            <a:avLst/>
          </a:prstGeom>
          <a:noFill/>
        </p:spPr>
        <p:txBody>
          <a:bodyPr wrap="none" lIns="0" tIns="36000" rIns="216000" bIns="36000" rtlCol="0">
            <a:spAutoFit/>
          </a:bodyPr>
          <a:lstStyle/>
          <a:p>
            <a:pPr>
              <a:lnSpc>
                <a:spcPct val="130000"/>
              </a:lnSpc>
              <a:spcBef>
                <a:spcPts val="1000"/>
              </a:spcBef>
            </a:pPr>
            <a:r>
              <a:rPr lang="en-US" sz="1400" dirty="0"/>
              <a:t>10:00am</a:t>
            </a:r>
          </a:p>
        </p:txBody>
      </p:sp>
      <p:sp>
        <p:nvSpPr>
          <p:cNvPr id="7" name="TextBox 6"/>
          <p:cNvSpPr txBox="1"/>
          <p:nvPr/>
        </p:nvSpPr>
        <p:spPr>
          <a:xfrm>
            <a:off x="4778369" y="2587676"/>
            <a:ext cx="942667" cy="329120"/>
          </a:xfrm>
          <a:prstGeom prst="rect">
            <a:avLst/>
          </a:prstGeom>
          <a:noFill/>
        </p:spPr>
        <p:txBody>
          <a:bodyPr wrap="none" lIns="0" tIns="36000" rIns="216000" bIns="36000" rtlCol="0">
            <a:spAutoFit/>
          </a:bodyPr>
          <a:lstStyle/>
          <a:p>
            <a:pPr>
              <a:lnSpc>
                <a:spcPct val="130000"/>
              </a:lnSpc>
              <a:spcBef>
                <a:spcPts val="1000"/>
              </a:spcBef>
            </a:pPr>
            <a:r>
              <a:rPr lang="en-US" sz="1400" dirty="0"/>
              <a:t>10:20am</a:t>
            </a:r>
          </a:p>
        </p:txBody>
      </p:sp>
      <p:sp>
        <p:nvSpPr>
          <p:cNvPr id="8" name="TextBox 7"/>
          <p:cNvSpPr txBox="1"/>
          <p:nvPr/>
        </p:nvSpPr>
        <p:spPr>
          <a:xfrm>
            <a:off x="7398941" y="2587676"/>
            <a:ext cx="942667" cy="329120"/>
          </a:xfrm>
          <a:prstGeom prst="rect">
            <a:avLst/>
          </a:prstGeom>
          <a:noFill/>
        </p:spPr>
        <p:txBody>
          <a:bodyPr wrap="none" lIns="0" tIns="36000" rIns="216000" bIns="36000" rtlCol="0">
            <a:spAutoFit/>
          </a:bodyPr>
          <a:lstStyle/>
          <a:p>
            <a:pPr>
              <a:lnSpc>
                <a:spcPct val="130000"/>
              </a:lnSpc>
              <a:spcBef>
                <a:spcPts val="1000"/>
              </a:spcBef>
            </a:pPr>
            <a:r>
              <a:rPr lang="en-US" sz="1400" dirty="0"/>
              <a:t>11:30am</a:t>
            </a:r>
          </a:p>
        </p:txBody>
      </p:sp>
    </p:spTree>
    <p:extLst>
      <p:ext uri="{BB962C8B-B14F-4D97-AF65-F5344CB8AC3E}">
        <p14:creationId xmlns:p14="http://schemas.microsoft.com/office/powerpoint/2010/main" val="12282154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900"/>
                                        <p:tgtEl>
                                          <p:spTgt spid="12"/>
                                        </p:tgtEl>
                                      </p:cBhvr>
                                    </p:animEffect>
                                  </p:childTnLst>
                                </p:cTn>
                              </p:par>
                              <p:par>
                                <p:cTn id="8" presetID="6" presetClass="emph" presetSubtype="0" accel="50000" decel="50000" autoRev="1" fill="hold" nodeType="withEffect">
                                  <p:stCondLst>
                                    <p:cond delay="500"/>
                                  </p:stCondLst>
                                  <p:childTnLst>
                                    <p:animScale>
                                      <p:cBhvr>
                                        <p:cTn id="9" dur="500" fill="hold"/>
                                        <p:tgtEl>
                                          <p:spTgt spid="12"/>
                                        </p:tgtEl>
                                      </p:cBhvr>
                                      <p:by x="110000" y="110000"/>
                                    </p:animScale>
                                  </p:childTnLst>
                                </p:cTn>
                              </p:par>
                              <p:par>
                                <p:cTn id="10" presetID="22" presetClass="entr" presetSubtype="8" fill="hold" grpId="0" nodeType="withEffect">
                                  <p:stCondLst>
                                    <p:cond delay="80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110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8" fill="hold" grpId="0" nodeType="withEffect">
                                  <p:stCondLst>
                                    <p:cond delay="140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 presetClass="entr" presetSubtype="4" decel="50000" fill="hold" grpId="0" nodeType="withEffect">
                                  <p:stCondLst>
                                    <p:cond delay="100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1000" fill="hold"/>
                                        <p:tgtEl>
                                          <p:spTgt spid="11"/>
                                        </p:tgtEl>
                                        <p:attrNameLst>
                                          <p:attrName>ppt_x</p:attrName>
                                        </p:attrNameLst>
                                      </p:cBhvr>
                                      <p:tavLst>
                                        <p:tav tm="0">
                                          <p:val>
                                            <p:strVal val="#ppt_x"/>
                                          </p:val>
                                        </p:tav>
                                        <p:tav tm="100000">
                                          <p:val>
                                            <p:strVal val="#ppt_x"/>
                                          </p:val>
                                        </p:tav>
                                      </p:tavLst>
                                    </p:anim>
                                    <p:anim calcmode="lin" valueType="num">
                                      <p:cBhvr additive="base">
                                        <p:cTn id="22" dur="10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decel="50000" fill="hold" grpId="0" nodeType="withEffect">
                                  <p:stCondLst>
                                    <p:cond delay="140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ppt_x"/>
                                          </p:val>
                                        </p:tav>
                                        <p:tav tm="100000">
                                          <p:val>
                                            <p:strVal val="#ppt_x"/>
                                          </p:val>
                                        </p:tav>
                                      </p:tavLst>
                                    </p:anim>
                                    <p:anim calcmode="lin" valueType="num">
                                      <p:cBhvr additive="base">
                                        <p:cTn id="26" dur="10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decel="50000" fill="hold" grpId="0" nodeType="withEffect">
                                  <p:stCondLst>
                                    <p:cond delay="19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ppt_x"/>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6" grpId="0"/>
      <p:bldP spid="7"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09620" y="2271988"/>
            <a:ext cx="5084312" cy="1747732"/>
            <a:chOff x="1019175" y="2457450"/>
            <a:chExt cx="5076825" cy="1752600"/>
          </a:xfrm>
        </p:grpSpPr>
        <p:sp>
          <p:nvSpPr>
            <p:cNvPr id="9" name="Rectangle 8"/>
            <p:cNvSpPr/>
            <p:nvPr/>
          </p:nvSpPr>
          <p:spPr>
            <a:xfrm>
              <a:off x="1019175" y="2457450"/>
              <a:ext cx="5076825" cy="1752600"/>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9176" y="2457450"/>
              <a:ext cx="66674" cy="1752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solidFill>
                  <a:schemeClr val="accent1"/>
                </a:solidFill>
              </a:rPr>
              <a:t>The</a:t>
            </a:r>
            <a:r>
              <a:rPr lang="en-US" dirty="0"/>
              <a:t> Problem</a:t>
            </a:r>
          </a:p>
        </p:txBody>
      </p:sp>
      <p:sp>
        <p:nvSpPr>
          <p:cNvPr id="5" name="TextBox 4"/>
          <p:cNvSpPr txBox="1"/>
          <p:nvPr/>
        </p:nvSpPr>
        <p:spPr>
          <a:xfrm>
            <a:off x="2028824" y="2974599"/>
            <a:ext cx="4057651" cy="921141"/>
          </a:xfrm>
          <a:prstGeom prst="rect">
            <a:avLst/>
          </a:prstGeom>
          <a:noFill/>
        </p:spPr>
        <p:txBody>
          <a:bodyPr wrap="square" lIns="0" tIns="36000" rIns="216000" bIns="36000" rtlCol="0">
            <a:spAutoFit/>
          </a:bodyPr>
          <a:lstStyle/>
          <a:p>
            <a:pPr>
              <a:lnSpc>
                <a:spcPct val="130000"/>
              </a:lnSpc>
              <a:spcBef>
                <a:spcPts val="1000"/>
              </a:spcBef>
            </a:pPr>
            <a:r>
              <a:rPr lang="en-US" sz="1600" b="1" dirty="0"/>
              <a:t>Goal of business executives</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sp>
        <p:nvSpPr>
          <p:cNvPr id="6" name="TextBox 5"/>
          <p:cNvSpPr txBox="1"/>
          <p:nvPr/>
        </p:nvSpPr>
        <p:spPr>
          <a:xfrm>
            <a:off x="6696074" y="2974599"/>
            <a:ext cx="4057651" cy="921141"/>
          </a:xfrm>
          <a:prstGeom prst="rect">
            <a:avLst/>
          </a:prstGeom>
          <a:noFill/>
        </p:spPr>
        <p:txBody>
          <a:bodyPr wrap="square" lIns="0" tIns="36000" rIns="216000" bIns="36000" rtlCol="0">
            <a:spAutoFit/>
          </a:bodyPr>
          <a:lstStyle/>
          <a:p>
            <a:pPr>
              <a:lnSpc>
                <a:spcPct val="130000"/>
              </a:lnSpc>
              <a:spcBef>
                <a:spcPts val="1000"/>
              </a:spcBef>
            </a:pPr>
            <a:r>
              <a:rPr lang="en-US" sz="1600" b="1" dirty="0"/>
              <a:t>Place decisions outline where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sp>
        <p:nvSpPr>
          <p:cNvPr id="7" name="TextBox 6"/>
          <p:cNvSpPr txBox="1"/>
          <p:nvPr/>
        </p:nvSpPr>
        <p:spPr>
          <a:xfrm>
            <a:off x="2028824" y="5025691"/>
            <a:ext cx="4057651" cy="921141"/>
          </a:xfrm>
          <a:prstGeom prst="rect">
            <a:avLst/>
          </a:prstGeom>
          <a:noFill/>
        </p:spPr>
        <p:txBody>
          <a:bodyPr wrap="square" lIns="0" tIns="36000" rIns="216000" bIns="36000" rtlCol="0">
            <a:spAutoFit/>
          </a:bodyPr>
          <a:lstStyle/>
          <a:p>
            <a:pPr>
              <a:lnSpc>
                <a:spcPct val="130000"/>
              </a:lnSpc>
              <a:spcBef>
                <a:spcPts val="1000"/>
              </a:spcBef>
            </a:pPr>
            <a:r>
              <a:rPr lang="en-US" sz="1600" b="1" dirty="0"/>
              <a:t>Place decision outline where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sp>
        <p:nvSpPr>
          <p:cNvPr id="8" name="TextBox 7"/>
          <p:cNvSpPr txBox="1"/>
          <p:nvPr/>
        </p:nvSpPr>
        <p:spPr>
          <a:xfrm>
            <a:off x="6696074" y="5025691"/>
            <a:ext cx="4057651" cy="921141"/>
          </a:xfrm>
          <a:prstGeom prst="rect">
            <a:avLst/>
          </a:prstGeom>
          <a:noFill/>
        </p:spPr>
        <p:txBody>
          <a:bodyPr wrap="square" lIns="0" tIns="36000" rIns="216000" bIns="36000" rtlCol="0">
            <a:spAutoFit/>
          </a:bodyPr>
          <a:lstStyle/>
          <a:p>
            <a:pPr>
              <a:lnSpc>
                <a:spcPct val="130000"/>
              </a:lnSpc>
              <a:spcBef>
                <a:spcPts val="1000"/>
              </a:spcBef>
            </a:pPr>
            <a:r>
              <a:rPr lang="en-US" sz="1600" b="1" dirty="0"/>
              <a:t>The goal of business executives</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a:t>
            </a:r>
          </a:p>
        </p:txBody>
      </p:sp>
      <p:sp>
        <p:nvSpPr>
          <p:cNvPr id="12" name="Freeform 2073"/>
          <p:cNvSpPr>
            <a:spLocks noEditPoints="1"/>
          </p:cNvSpPr>
          <p:nvPr/>
        </p:nvSpPr>
        <p:spPr bwMode="auto">
          <a:xfrm>
            <a:off x="2028824" y="2406858"/>
            <a:ext cx="448698" cy="453946"/>
          </a:xfrm>
          <a:custGeom>
            <a:avLst/>
            <a:gdLst>
              <a:gd name="T0" fmla="*/ 91 w 159"/>
              <a:gd name="T1" fmla="*/ 157 h 160"/>
              <a:gd name="T2" fmla="*/ 88 w 159"/>
              <a:gd name="T3" fmla="*/ 160 h 160"/>
              <a:gd name="T4" fmla="*/ 80 w 159"/>
              <a:gd name="T5" fmla="*/ 74 h 160"/>
              <a:gd name="T6" fmla="*/ 86 w 159"/>
              <a:gd name="T7" fmla="*/ 72 h 160"/>
              <a:gd name="T8" fmla="*/ 83 w 159"/>
              <a:gd name="T9" fmla="*/ 0 h 160"/>
              <a:gd name="T10" fmla="*/ 41 w 159"/>
              <a:gd name="T11" fmla="*/ 13 h 160"/>
              <a:gd name="T12" fmla="*/ 44 w 159"/>
              <a:gd name="T13" fmla="*/ 18 h 160"/>
              <a:gd name="T14" fmla="*/ 83 w 159"/>
              <a:gd name="T15" fmla="*/ 5 h 160"/>
              <a:gd name="T16" fmla="*/ 153 w 159"/>
              <a:gd name="T17" fmla="*/ 87 h 160"/>
              <a:gd name="T18" fmla="*/ 156 w 159"/>
              <a:gd name="T19" fmla="*/ 89 h 160"/>
              <a:gd name="T20" fmla="*/ 150 w 159"/>
              <a:gd name="T21" fmla="*/ 45 h 160"/>
              <a:gd name="T22" fmla="*/ 33 w 159"/>
              <a:gd name="T23" fmla="*/ 23 h 160"/>
              <a:gd name="T24" fmla="*/ 13 w 159"/>
              <a:gd name="T25" fmla="*/ 109 h 160"/>
              <a:gd name="T26" fmla="*/ 17 w 159"/>
              <a:gd name="T27" fmla="*/ 111 h 160"/>
              <a:gd name="T28" fmla="*/ 33 w 159"/>
              <a:gd name="T29" fmla="*/ 26 h 160"/>
              <a:gd name="T30" fmla="*/ 61 w 159"/>
              <a:gd name="T31" fmla="*/ 21 h 160"/>
              <a:gd name="T32" fmla="*/ 30 w 159"/>
              <a:gd name="T33" fmla="*/ 97 h 160"/>
              <a:gd name="T34" fmla="*/ 34 w 159"/>
              <a:gd name="T35" fmla="*/ 138 h 160"/>
              <a:gd name="T36" fmla="*/ 36 w 159"/>
              <a:gd name="T37" fmla="*/ 97 h 160"/>
              <a:gd name="T38" fmla="*/ 63 w 159"/>
              <a:gd name="T39" fmla="*/ 26 h 160"/>
              <a:gd name="T40" fmla="*/ 133 w 159"/>
              <a:gd name="T41" fmla="*/ 59 h 160"/>
              <a:gd name="T42" fmla="*/ 140 w 159"/>
              <a:gd name="T43" fmla="*/ 133 h 160"/>
              <a:gd name="T44" fmla="*/ 138 w 159"/>
              <a:gd name="T45" fmla="*/ 57 h 160"/>
              <a:gd name="T46" fmla="*/ 83 w 159"/>
              <a:gd name="T47" fmla="*/ 33 h 160"/>
              <a:gd name="T48" fmla="*/ 72 w 159"/>
              <a:gd name="T49" fmla="*/ 37 h 160"/>
              <a:gd name="T50" fmla="*/ 83 w 159"/>
              <a:gd name="T51" fmla="*/ 38 h 160"/>
              <a:gd name="T52" fmla="*/ 121 w 159"/>
              <a:gd name="T53" fmla="*/ 144 h 160"/>
              <a:gd name="T54" fmla="*/ 124 w 159"/>
              <a:gd name="T55" fmla="*/ 146 h 160"/>
              <a:gd name="T56" fmla="*/ 120 w 159"/>
              <a:gd name="T57" fmla="*/ 57 h 160"/>
              <a:gd name="T58" fmla="*/ 63 w 159"/>
              <a:gd name="T59" fmla="*/ 44 h 160"/>
              <a:gd name="T60" fmla="*/ 60 w 159"/>
              <a:gd name="T61" fmla="*/ 40 h 160"/>
              <a:gd name="T62" fmla="*/ 50 w 159"/>
              <a:gd name="T63" fmla="*/ 138 h 160"/>
              <a:gd name="T64" fmla="*/ 56 w 159"/>
              <a:gd name="T65" fmla="*/ 138 h 160"/>
              <a:gd name="T66" fmla="*/ 63 w 159"/>
              <a:gd name="T67" fmla="*/ 44 h 160"/>
              <a:gd name="T68" fmla="*/ 107 w 159"/>
              <a:gd name="T69" fmla="*/ 127 h 160"/>
              <a:gd name="T70" fmla="*/ 104 w 159"/>
              <a:gd name="T71" fmla="*/ 130 h 160"/>
              <a:gd name="T72" fmla="*/ 105 w 159"/>
              <a:gd name="T73" fmla="*/ 152 h 160"/>
              <a:gd name="T74" fmla="*/ 107 w 159"/>
              <a:gd name="T75" fmla="*/ 155 h 160"/>
              <a:gd name="T76" fmla="*/ 110 w 159"/>
              <a:gd name="T77" fmla="*/ 138 h 160"/>
              <a:gd name="T78" fmla="*/ 83 w 159"/>
              <a:gd name="T79" fmla="*/ 52 h 160"/>
              <a:gd name="T80" fmla="*/ 63 w 159"/>
              <a:gd name="T81" fmla="*/ 81 h 160"/>
              <a:gd name="T82" fmla="*/ 69 w 159"/>
              <a:gd name="T83" fmla="*/ 155 h 160"/>
              <a:gd name="T84" fmla="*/ 68 w 159"/>
              <a:gd name="T85" fmla="*/ 79 h 160"/>
              <a:gd name="T86" fmla="*/ 83 w 159"/>
              <a:gd name="T87" fmla="*/ 57 h 160"/>
              <a:gd name="T88" fmla="*/ 105 w 159"/>
              <a:gd name="T89" fmla="*/ 117 h 160"/>
              <a:gd name="T90" fmla="*/ 108 w 159"/>
              <a:gd name="T91" fmla="*/ 119 h 160"/>
              <a:gd name="T92" fmla="*/ 103 w 159"/>
              <a:gd name="T93" fmla="*/ 6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9" h="160">
                <a:moveTo>
                  <a:pt x="86" y="72"/>
                </a:moveTo>
                <a:cubicBezTo>
                  <a:pt x="86" y="74"/>
                  <a:pt x="93" y="99"/>
                  <a:pt x="91" y="157"/>
                </a:cubicBezTo>
                <a:cubicBezTo>
                  <a:pt x="91" y="159"/>
                  <a:pt x="90" y="160"/>
                  <a:pt x="88" y="160"/>
                </a:cubicBezTo>
                <a:cubicBezTo>
                  <a:pt x="88" y="160"/>
                  <a:pt x="88" y="160"/>
                  <a:pt x="88" y="160"/>
                </a:cubicBezTo>
                <a:cubicBezTo>
                  <a:pt x="87" y="160"/>
                  <a:pt x="86" y="159"/>
                  <a:pt x="86" y="157"/>
                </a:cubicBezTo>
                <a:cubicBezTo>
                  <a:pt x="88" y="100"/>
                  <a:pt x="80" y="74"/>
                  <a:pt x="80" y="74"/>
                </a:cubicBezTo>
                <a:cubicBezTo>
                  <a:pt x="80" y="73"/>
                  <a:pt x="81" y="71"/>
                  <a:pt x="82" y="71"/>
                </a:cubicBezTo>
                <a:cubicBezTo>
                  <a:pt x="84" y="70"/>
                  <a:pt x="85" y="71"/>
                  <a:pt x="86" y="72"/>
                </a:cubicBezTo>
                <a:close/>
                <a:moveTo>
                  <a:pt x="150" y="45"/>
                </a:moveTo>
                <a:cubicBezTo>
                  <a:pt x="139" y="18"/>
                  <a:pt x="112" y="0"/>
                  <a:pt x="83" y="0"/>
                </a:cubicBezTo>
                <a:cubicBezTo>
                  <a:pt x="73" y="0"/>
                  <a:pt x="64" y="2"/>
                  <a:pt x="55" y="6"/>
                </a:cubicBezTo>
                <a:cubicBezTo>
                  <a:pt x="50" y="8"/>
                  <a:pt x="45" y="10"/>
                  <a:pt x="41" y="13"/>
                </a:cubicBezTo>
                <a:cubicBezTo>
                  <a:pt x="40" y="14"/>
                  <a:pt x="39" y="15"/>
                  <a:pt x="40" y="17"/>
                </a:cubicBezTo>
                <a:cubicBezTo>
                  <a:pt x="41" y="18"/>
                  <a:pt x="42" y="18"/>
                  <a:pt x="44" y="18"/>
                </a:cubicBezTo>
                <a:cubicBezTo>
                  <a:pt x="48" y="15"/>
                  <a:pt x="52" y="13"/>
                  <a:pt x="57" y="11"/>
                </a:cubicBezTo>
                <a:cubicBezTo>
                  <a:pt x="65" y="7"/>
                  <a:pt x="74" y="5"/>
                  <a:pt x="83" y="5"/>
                </a:cubicBezTo>
                <a:cubicBezTo>
                  <a:pt x="110" y="5"/>
                  <a:pt x="135" y="22"/>
                  <a:pt x="145" y="47"/>
                </a:cubicBezTo>
                <a:cubicBezTo>
                  <a:pt x="150" y="57"/>
                  <a:pt x="152" y="77"/>
                  <a:pt x="153" y="87"/>
                </a:cubicBezTo>
                <a:cubicBezTo>
                  <a:pt x="153" y="88"/>
                  <a:pt x="155" y="89"/>
                  <a:pt x="156" y="89"/>
                </a:cubicBezTo>
                <a:cubicBezTo>
                  <a:pt x="156" y="89"/>
                  <a:pt x="156" y="89"/>
                  <a:pt x="156" y="89"/>
                </a:cubicBezTo>
                <a:cubicBezTo>
                  <a:pt x="158" y="89"/>
                  <a:pt x="159" y="88"/>
                  <a:pt x="159" y="87"/>
                </a:cubicBezTo>
                <a:cubicBezTo>
                  <a:pt x="157" y="73"/>
                  <a:pt x="155" y="55"/>
                  <a:pt x="150" y="45"/>
                </a:cubicBezTo>
                <a:close/>
                <a:moveTo>
                  <a:pt x="33" y="26"/>
                </a:moveTo>
                <a:cubicBezTo>
                  <a:pt x="34" y="25"/>
                  <a:pt x="34" y="24"/>
                  <a:pt x="33" y="23"/>
                </a:cubicBezTo>
                <a:cubicBezTo>
                  <a:pt x="32" y="21"/>
                  <a:pt x="30" y="21"/>
                  <a:pt x="29" y="22"/>
                </a:cubicBezTo>
                <a:cubicBezTo>
                  <a:pt x="14" y="37"/>
                  <a:pt x="0" y="64"/>
                  <a:pt x="13" y="109"/>
                </a:cubicBezTo>
                <a:cubicBezTo>
                  <a:pt x="14" y="110"/>
                  <a:pt x="15" y="111"/>
                  <a:pt x="16" y="111"/>
                </a:cubicBezTo>
                <a:cubicBezTo>
                  <a:pt x="16" y="111"/>
                  <a:pt x="17" y="111"/>
                  <a:pt x="17" y="111"/>
                </a:cubicBezTo>
                <a:cubicBezTo>
                  <a:pt x="18" y="111"/>
                  <a:pt x="19" y="109"/>
                  <a:pt x="19" y="108"/>
                </a:cubicBezTo>
                <a:cubicBezTo>
                  <a:pt x="8" y="74"/>
                  <a:pt x="13" y="45"/>
                  <a:pt x="33" y="26"/>
                </a:cubicBezTo>
                <a:close/>
                <a:moveTo>
                  <a:pt x="85" y="16"/>
                </a:moveTo>
                <a:cubicBezTo>
                  <a:pt x="77" y="16"/>
                  <a:pt x="69" y="17"/>
                  <a:pt x="61" y="21"/>
                </a:cubicBezTo>
                <a:cubicBezTo>
                  <a:pt x="34" y="32"/>
                  <a:pt x="20" y="61"/>
                  <a:pt x="28" y="89"/>
                </a:cubicBezTo>
                <a:cubicBezTo>
                  <a:pt x="29" y="91"/>
                  <a:pt x="30" y="94"/>
                  <a:pt x="30" y="97"/>
                </a:cubicBezTo>
                <a:cubicBezTo>
                  <a:pt x="31" y="104"/>
                  <a:pt x="31" y="116"/>
                  <a:pt x="31" y="136"/>
                </a:cubicBezTo>
                <a:cubicBezTo>
                  <a:pt x="31" y="137"/>
                  <a:pt x="32" y="138"/>
                  <a:pt x="34" y="138"/>
                </a:cubicBezTo>
                <a:cubicBezTo>
                  <a:pt x="35" y="138"/>
                  <a:pt x="37" y="137"/>
                  <a:pt x="37" y="136"/>
                </a:cubicBezTo>
                <a:cubicBezTo>
                  <a:pt x="37" y="115"/>
                  <a:pt x="37" y="104"/>
                  <a:pt x="36" y="97"/>
                </a:cubicBezTo>
                <a:cubicBezTo>
                  <a:pt x="35" y="93"/>
                  <a:pt x="34" y="90"/>
                  <a:pt x="33" y="87"/>
                </a:cubicBezTo>
                <a:cubicBezTo>
                  <a:pt x="26" y="62"/>
                  <a:pt x="39" y="36"/>
                  <a:pt x="63" y="26"/>
                </a:cubicBezTo>
                <a:cubicBezTo>
                  <a:pt x="70" y="23"/>
                  <a:pt x="77" y="21"/>
                  <a:pt x="85" y="22"/>
                </a:cubicBezTo>
                <a:cubicBezTo>
                  <a:pt x="104" y="22"/>
                  <a:pt x="126" y="39"/>
                  <a:pt x="133" y="59"/>
                </a:cubicBezTo>
                <a:cubicBezTo>
                  <a:pt x="138" y="76"/>
                  <a:pt x="138" y="104"/>
                  <a:pt x="138" y="130"/>
                </a:cubicBezTo>
                <a:cubicBezTo>
                  <a:pt x="138" y="132"/>
                  <a:pt x="139" y="133"/>
                  <a:pt x="140" y="133"/>
                </a:cubicBezTo>
                <a:cubicBezTo>
                  <a:pt x="142" y="133"/>
                  <a:pt x="143" y="132"/>
                  <a:pt x="143" y="130"/>
                </a:cubicBezTo>
                <a:cubicBezTo>
                  <a:pt x="144" y="104"/>
                  <a:pt x="144" y="75"/>
                  <a:pt x="138" y="57"/>
                </a:cubicBezTo>
                <a:cubicBezTo>
                  <a:pt x="130" y="35"/>
                  <a:pt x="107" y="17"/>
                  <a:pt x="85" y="16"/>
                </a:cubicBezTo>
                <a:close/>
                <a:moveTo>
                  <a:pt x="83" y="33"/>
                </a:moveTo>
                <a:cubicBezTo>
                  <a:pt x="80" y="33"/>
                  <a:pt x="77" y="33"/>
                  <a:pt x="74" y="33"/>
                </a:cubicBezTo>
                <a:cubicBezTo>
                  <a:pt x="73" y="34"/>
                  <a:pt x="72" y="35"/>
                  <a:pt x="72" y="37"/>
                </a:cubicBezTo>
                <a:cubicBezTo>
                  <a:pt x="72" y="38"/>
                  <a:pt x="74" y="39"/>
                  <a:pt x="75" y="39"/>
                </a:cubicBezTo>
                <a:cubicBezTo>
                  <a:pt x="78" y="38"/>
                  <a:pt x="80" y="38"/>
                  <a:pt x="83" y="38"/>
                </a:cubicBezTo>
                <a:cubicBezTo>
                  <a:pt x="97" y="38"/>
                  <a:pt x="110" y="46"/>
                  <a:pt x="115" y="59"/>
                </a:cubicBezTo>
                <a:cubicBezTo>
                  <a:pt x="122" y="75"/>
                  <a:pt x="122" y="100"/>
                  <a:pt x="121" y="144"/>
                </a:cubicBezTo>
                <a:cubicBezTo>
                  <a:pt x="121" y="145"/>
                  <a:pt x="122" y="146"/>
                  <a:pt x="124" y="146"/>
                </a:cubicBezTo>
                <a:cubicBezTo>
                  <a:pt x="124" y="146"/>
                  <a:pt x="124" y="146"/>
                  <a:pt x="124" y="146"/>
                </a:cubicBezTo>
                <a:cubicBezTo>
                  <a:pt x="125" y="146"/>
                  <a:pt x="126" y="145"/>
                  <a:pt x="126" y="144"/>
                </a:cubicBezTo>
                <a:cubicBezTo>
                  <a:pt x="128" y="98"/>
                  <a:pt x="127" y="74"/>
                  <a:pt x="120" y="57"/>
                </a:cubicBezTo>
                <a:cubicBezTo>
                  <a:pt x="114" y="42"/>
                  <a:pt x="99" y="33"/>
                  <a:pt x="83" y="33"/>
                </a:cubicBezTo>
                <a:close/>
                <a:moveTo>
                  <a:pt x="63" y="44"/>
                </a:moveTo>
                <a:cubicBezTo>
                  <a:pt x="64" y="43"/>
                  <a:pt x="64" y="42"/>
                  <a:pt x="63" y="41"/>
                </a:cubicBezTo>
                <a:cubicBezTo>
                  <a:pt x="63" y="39"/>
                  <a:pt x="61" y="39"/>
                  <a:pt x="60" y="40"/>
                </a:cubicBezTo>
                <a:cubicBezTo>
                  <a:pt x="46" y="50"/>
                  <a:pt x="40" y="69"/>
                  <a:pt x="45" y="87"/>
                </a:cubicBezTo>
                <a:cubicBezTo>
                  <a:pt x="45" y="87"/>
                  <a:pt x="50" y="107"/>
                  <a:pt x="50" y="138"/>
                </a:cubicBezTo>
                <a:cubicBezTo>
                  <a:pt x="50" y="140"/>
                  <a:pt x="51" y="141"/>
                  <a:pt x="53" y="141"/>
                </a:cubicBezTo>
                <a:cubicBezTo>
                  <a:pt x="54" y="141"/>
                  <a:pt x="56" y="140"/>
                  <a:pt x="56" y="138"/>
                </a:cubicBezTo>
                <a:cubicBezTo>
                  <a:pt x="56" y="106"/>
                  <a:pt x="50" y="86"/>
                  <a:pt x="50" y="85"/>
                </a:cubicBezTo>
                <a:cubicBezTo>
                  <a:pt x="45" y="69"/>
                  <a:pt x="51" y="53"/>
                  <a:pt x="63" y="44"/>
                </a:cubicBezTo>
                <a:close/>
                <a:moveTo>
                  <a:pt x="110" y="130"/>
                </a:moveTo>
                <a:cubicBezTo>
                  <a:pt x="110" y="129"/>
                  <a:pt x="109" y="127"/>
                  <a:pt x="107" y="127"/>
                </a:cubicBezTo>
                <a:cubicBezTo>
                  <a:pt x="107" y="127"/>
                  <a:pt x="107" y="127"/>
                  <a:pt x="107" y="127"/>
                </a:cubicBezTo>
                <a:cubicBezTo>
                  <a:pt x="106" y="127"/>
                  <a:pt x="104" y="129"/>
                  <a:pt x="104" y="130"/>
                </a:cubicBezTo>
                <a:cubicBezTo>
                  <a:pt x="104" y="132"/>
                  <a:pt x="104" y="135"/>
                  <a:pt x="105" y="138"/>
                </a:cubicBezTo>
                <a:cubicBezTo>
                  <a:pt x="105" y="143"/>
                  <a:pt x="105" y="148"/>
                  <a:pt x="105" y="152"/>
                </a:cubicBezTo>
                <a:cubicBezTo>
                  <a:pt x="105" y="153"/>
                  <a:pt x="106" y="155"/>
                  <a:pt x="107" y="155"/>
                </a:cubicBezTo>
                <a:cubicBezTo>
                  <a:pt x="107" y="155"/>
                  <a:pt x="107" y="155"/>
                  <a:pt x="107" y="155"/>
                </a:cubicBezTo>
                <a:cubicBezTo>
                  <a:pt x="109" y="155"/>
                  <a:pt x="110" y="153"/>
                  <a:pt x="110" y="152"/>
                </a:cubicBezTo>
                <a:cubicBezTo>
                  <a:pt x="110" y="148"/>
                  <a:pt x="110" y="143"/>
                  <a:pt x="110" y="138"/>
                </a:cubicBezTo>
                <a:cubicBezTo>
                  <a:pt x="110" y="135"/>
                  <a:pt x="110" y="132"/>
                  <a:pt x="110" y="130"/>
                </a:cubicBezTo>
                <a:close/>
                <a:moveTo>
                  <a:pt x="83" y="52"/>
                </a:moveTo>
                <a:cubicBezTo>
                  <a:pt x="80" y="52"/>
                  <a:pt x="77" y="52"/>
                  <a:pt x="75" y="53"/>
                </a:cubicBezTo>
                <a:cubicBezTo>
                  <a:pt x="64" y="58"/>
                  <a:pt x="59" y="70"/>
                  <a:pt x="63" y="81"/>
                </a:cubicBezTo>
                <a:cubicBezTo>
                  <a:pt x="65" y="87"/>
                  <a:pt x="66" y="120"/>
                  <a:pt x="66" y="152"/>
                </a:cubicBezTo>
                <a:cubicBezTo>
                  <a:pt x="66" y="153"/>
                  <a:pt x="68" y="155"/>
                  <a:pt x="69" y="155"/>
                </a:cubicBezTo>
                <a:cubicBezTo>
                  <a:pt x="71" y="155"/>
                  <a:pt x="72" y="153"/>
                  <a:pt x="72" y="152"/>
                </a:cubicBezTo>
                <a:cubicBezTo>
                  <a:pt x="72" y="123"/>
                  <a:pt x="70" y="87"/>
                  <a:pt x="68" y="79"/>
                </a:cubicBezTo>
                <a:cubicBezTo>
                  <a:pt x="65" y="71"/>
                  <a:pt x="69" y="62"/>
                  <a:pt x="77" y="58"/>
                </a:cubicBezTo>
                <a:cubicBezTo>
                  <a:pt x="79" y="57"/>
                  <a:pt x="81" y="57"/>
                  <a:pt x="83" y="57"/>
                </a:cubicBezTo>
                <a:cubicBezTo>
                  <a:pt x="89" y="57"/>
                  <a:pt x="95" y="61"/>
                  <a:pt x="98" y="67"/>
                </a:cubicBezTo>
                <a:cubicBezTo>
                  <a:pt x="103" y="79"/>
                  <a:pt x="105" y="101"/>
                  <a:pt x="105" y="117"/>
                </a:cubicBezTo>
                <a:cubicBezTo>
                  <a:pt x="105" y="118"/>
                  <a:pt x="106" y="119"/>
                  <a:pt x="108" y="119"/>
                </a:cubicBezTo>
                <a:cubicBezTo>
                  <a:pt x="108" y="119"/>
                  <a:pt x="108" y="119"/>
                  <a:pt x="108" y="119"/>
                </a:cubicBezTo>
                <a:cubicBezTo>
                  <a:pt x="109" y="119"/>
                  <a:pt x="110" y="118"/>
                  <a:pt x="110" y="117"/>
                </a:cubicBezTo>
                <a:cubicBezTo>
                  <a:pt x="110" y="100"/>
                  <a:pt x="108" y="78"/>
                  <a:pt x="103" y="65"/>
                </a:cubicBezTo>
                <a:cubicBezTo>
                  <a:pt x="100" y="57"/>
                  <a:pt x="92" y="52"/>
                  <a:pt x="83" y="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106"/>
          <p:cNvSpPr>
            <a:spLocks noEditPoints="1"/>
          </p:cNvSpPr>
          <p:nvPr/>
        </p:nvSpPr>
        <p:spPr bwMode="auto">
          <a:xfrm>
            <a:off x="2028824" y="4448512"/>
            <a:ext cx="451323" cy="455259"/>
          </a:xfrm>
          <a:custGeom>
            <a:avLst/>
            <a:gdLst>
              <a:gd name="T0" fmla="*/ 157 w 160"/>
              <a:gd name="T1" fmla="*/ 58 h 160"/>
              <a:gd name="T2" fmla="*/ 154 w 160"/>
              <a:gd name="T3" fmla="*/ 39 h 160"/>
              <a:gd name="T4" fmla="*/ 148 w 160"/>
              <a:gd name="T5" fmla="*/ 39 h 160"/>
              <a:gd name="T6" fmla="*/ 140 w 160"/>
              <a:gd name="T7" fmla="*/ 27 h 160"/>
              <a:gd name="T8" fmla="*/ 123 w 160"/>
              <a:gd name="T9" fmla="*/ 12 h 160"/>
              <a:gd name="T10" fmla="*/ 124 w 160"/>
              <a:gd name="T11" fmla="*/ 11 h 160"/>
              <a:gd name="T12" fmla="*/ 112 w 160"/>
              <a:gd name="T13" fmla="*/ 7 h 160"/>
              <a:gd name="T14" fmla="*/ 80 w 160"/>
              <a:gd name="T15" fmla="*/ 0 h 160"/>
              <a:gd name="T16" fmla="*/ 48 w 160"/>
              <a:gd name="T17" fmla="*/ 7 h 160"/>
              <a:gd name="T18" fmla="*/ 36 w 160"/>
              <a:gd name="T19" fmla="*/ 11 h 160"/>
              <a:gd name="T20" fmla="*/ 37 w 160"/>
              <a:gd name="T21" fmla="*/ 12 h 160"/>
              <a:gd name="T22" fmla="*/ 20 w 160"/>
              <a:gd name="T23" fmla="*/ 27 h 160"/>
              <a:gd name="T24" fmla="*/ 12 w 160"/>
              <a:gd name="T25" fmla="*/ 39 h 160"/>
              <a:gd name="T26" fmla="*/ 6 w 160"/>
              <a:gd name="T27" fmla="*/ 39 h 160"/>
              <a:gd name="T28" fmla="*/ 3 w 160"/>
              <a:gd name="T29" fmla="*/ 58 h 160"/>
              <a:gd name="T30" fmla="*/ 3 w 160"/>
              <a:gd name="T31" fmla="*/ 102 h 160"/>
              <a:gd name="T32" fmla="*/ 6 w 160"/>
              <a:gd name="T33" fmla="*/ 121 h 160"/>
              <a:gd name="T34" fmla="*/ 12 w 160"/>
              <a:gd name="T35" fmla="*/ 121 h 160"/>
              <a:gd name="T36" fmla="*/ 20 w 160"/>
              <a:gd name="T37" fmla="*/ 133 h 160"/>
              <a:gd name="T38" fmla="*/ 37 w 160"/>
              <a:gd name="T39" fmla="*/ 148 h 160"/>
              <a:gd name="T40" fmla="*/ 36 w 160"/>
              <a:gd name="T41" fmla="*/ 149 h 160"/>
              <a:gd name="T42" fmla="*/ 48 w 160"/>
              <a:gd name="T43" fmla="*/ 153 h 160"/>
              <a:gd name="T44" fmla="*/ 80 w 160"/>
              <a:gd name="T45" fmla="*/ 160 h 160"/>
              <a:gd name="T46" fmla="*/ 112 w 160"/>
              <a:gd name="T47" fmla="*/ 153 h 160"/>
              <a:gd name="T48" fmla="*/ 124 w 160"/>
              <a:gd name="T49" fmla="*/ 149 h 160"/>
              <a:gd name="T50" fmla="*/ 123 w 160"/>
              <a:gd name="T51" fmla="*/ 148 h 160"/>
              <a:gd name="T52" fmla="*/ 140 w 160"/>
              <a:gd name="T53" fmla="*/ 133 h 160"/>
              <a:gd name="T54" fmla="*/ 148 w 160"/>
              <a:gd name="T55" fmla="*/ 121 h 160"/>
              <a:gd name="T56" fmla="*/ 154 w 160"/>
              <a:gd name="T57" fmla="*/ 121 h 160"/>
              <a:gd name="T58" fmla="*/ 157 w 160"/>
              <a:gd name="T59" fmla="*/ 102 h 160"/>
              <a:gd name="T60" fmla="*/ 95 w 160"/>
              <a:gd name="T61" fmla="*/ 120 h 160"/>
              <a:gd name="T62" fmla="*/ 41 w 160"/>
              <a:gd name="T63" fmla="*/ 144 h 160"/>
              <a:gd name="T64" fmla="*/ 57 w 160"/>
              <a:gd name="T65" fmla="*/ 151 h 160"/>
              <a:gd name="T66" fmla="*/ 65 w 160"/>
              <a:gd name="T67" fmla="*/ 40 h 160"/>
              <a:gd name="T68" fmla="*/ 37 w 160"/>
              <a:gd name="T69" fmla="*/ 80 h 160"/>
              <a:gd name="T70" fmla="*/ 43 w 160"/>
              <a:gd name="T71" fmla="*/ 80 h 160"/>
              <a:gd name="T72" fmla="*/ 119 w 160"/>
              <a:gd name="T73" fmla="*/ 16 h 160"/>
              <a:gd name="T74" fmla="*/ 103 w 160"/>
              <a:gd name="T75" fmla="*/ 9 h 160"/>
              <a:gd name="T76" fmla="*/ 122 w 160"/>
              <a:gd name="T77" fmla="*/ 70 h 160"/>
              <a:gd name="T78" fmla="*/ 70 w 160"/>
              <a:gd name="T79" fmla="*/ 38 h 160"/>
              <a:gd name="T80" fmla="*/ 80 w 160"/>
              <a:gd name="T81" fmla="*/ 123 h 160"/>
              <a:gd name="T82" fmla="*/ 9 w 160"/>
              <a:gd name="T83" fmla="*/ 11 h 160"/>
              <a:gd name="T84" fmla="*/ 9 w 160"/>
              <a:gd name="T85" fmla="*/ 15 h 160"/>
              <a:gd name="T86" fmla="*/ 8 w 160"/>
              <a:gd name="T87" fmla="*/ 28 h 160"/>
              <a:gd name="T88" fmla="*/ 26 w 160"/>
              <a:gd name="T89" fmla="*/ 11 h 160"/>
              <a:gd name="T90" fmla="*/ 152 w 160"/>
              <a:gd name="T91" fmla="*/ 28 h 160"/>
              <a:gd name="T92" fmla="*/ 149 w 160"/>
              <a:gd name="T93" fmla="*/ 9 h 160"/>
              <a:gd name="T94" fmla="*/ 132 w 160"/>
              <a:gd name="T95" fmla="*/ 8 h 160"/>
              <a:gd name="T96" fmla="*/ 132 w 160"/>
              <a:gd name="T97" fmla="*/ 8 h 160"/>
              <a:gd name="T98" fmla="*/ 145 w 160"/>
              <a:gd name="T99" fmla="*/ 147 h 160"/>
              <a:gd name="T100" fmla="*/ 132 w 160"/>
              <a:gd name="T101" fmla="*/ 152 h 160"/>
              <a:gd name="T102" fmla="*/ 152 w 160"/>
              <a:gd name="T103" fmla="*/ 140 h 160"/>
              <a:gd name="T104" fmla="*/ 26 w 160"/>
              <a:gd name="T105" fmla="*/ 154 h 160"/>
              <a:gd name="T106" fmla="*/ 8 w 160"/>
              <a:gd name="T107" fmla="*/ 140 h 160"/>
              <a:gd name="T108" fmla="*/ 8 w 160"/>
              <a:gd name="T109" fmla="*/ 140 h 160"/>
              <a:gd name="T110" fmla="*/ 9 w 160"/>
              <a:gd name="T111" fmla="*/ 14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160">
                <a:moveTo>
                  <a:pt x="157" y="102"/>
                </a:moveTo>
                <a:cubicBezTo>
                  <a:pt x="157" y="102"/>
                  <a:pt x="157" y="102"/>
                  <a:pt x="157" y="102"/>
                </a:cubicBezTo>
                <a:cubicBezTo>
                  <a:pt x="159" y="95"/>
                  <a:pt x="160" y="87"/>
                  <a:pt x="160" y="80"/>
                </a:cubicBezTo>
                <a:cubicBezTo>
                  <a:pt x="160" y="73"/>
                  <a:pt x="159" y="65"/>
                  <a:pt x="157" y="58"/>
                </a:cubicBezTo>
                <a:cubicBezTo>
                  <a:pt x="157" y="58"/>
                  <a:pt x="157" y="58"/>
                  <a:pt x="157" y="58"/>
                </a:cubicBezTo>
                <a:cubicBezTo>
                  <a:pt x="157" y="58"/>
                  <a:pt x="157" y="58"/>
                  <a:pt x="157" y="58"/>
                </a:cubicBezTo>
                <a:cubicBezTo>
                  <a:pt x="156" y="56"/>
                  <a:pt x="155" y="53"/>
                  <a:pt x="154" y="51"/>
                </a:cubicBezTo>
                <a:cubicBezTo>
                  <a:pt x="154" y="50"/>
                  <a:pt x="154" y="50"/>
                  <a:pt x="154" y="50"/>
                </a:cubicBezTo>
                <a:cubicBezTo>
                  <a:pt x="154" y="49"/>
                  <a:pt x="154" y="48"/>
                  <a:pt x="153" y="48"/>
                </a:cubicBezTo>
                <a:cubicBezTo>
                  <a:pt x="152" y="45"/>
                  <a:pt x="151" y="43"/>
                  <a:pt x="150" y="41"/>
                </a:cubicBezTo>
                <a:cubicBezTo>
                  <a:pt x="150" y="42"/>
                  <a:pt x="151" y="42"/>
                  <a:pt x="152" y="42"/>
                </a:cubicBezTo>
                <a:cubicBezTo>
                  <a:pt x="153" y="42"/>
                  <a:pt x="154" y="41"/>
                  <a:pt x="154" y="39"/>
                </a:cubicBezTo>
                <a:cubicBezTo>
                  <a:pt x="154" y="36"/>
                  <a:pt x="154" y="36"/>
                  <a:pt x="154" y="36"/>
                </a:cubicBezTo>
                <a:cubicBezTo>
                  <a:pt x="154" y="35"/>
                  <a:pt x="153" y="34"/>
                  <a:pt x="152" y="34"/>
                </a:cubicBezTo>
                <a:cubicBezTo>
                  <a:pt x="150" y="34"/>
                  <a:pt x="149" y="35"/>
                  <a:pt x="149" y="36"/>
                </a:cubicBezTo>
                <a:cubicBezTo>
                  <a:pt x="149" y="39"/>
                  <a:pt x="149" y="39"/>
                  <a:pt x="149" y="39"/>
                </a:cubicBezTo>
                <a:cubicBezTo>
                  <a:pt x="149" y="39"/>
                  <a:pt x="149" y="39"/>
                  <a:pt x="149" y="40"/>
                </a:cubicBezTo>
                <a:cubicBezTo>
                  <a:pt x="149" y="39"/>
                  <a:pt x="149" y="39"/>
                  <a:pt x="148" y="39"/>
                </a:cubicBezTo>
                <a:cubicBezTo>
                  <a:pt x="148" y="39"/>
                  <a:pt x="148" y="39"/>
                  <a:pt x="148" y="38"/>
                </a:cubicBezTo>
                <a:cubicBezTo>
                  <a:pt x="148" y="38"/>
                  <a:pt x="148" y="38"/>
                  <a:pt x="148" y="38"/>
                </a:cubicBezTo>
                <a:cubicBezTo>
                  <a:pt x="148" y="37"/>
                  <a:pt x="148" y="37"/>
                  <a:pt x="148" y="37"/>
                </a:cubicBezTo>
                <a:cubicBezTo>
                  <a:pt x="146" y="35"/>
                  <a:pt x="144" y="32"/>
                  <a:pt x="142" y="29"/>
                </a:cubicBezTo>
                <a:cubicBezTo>
                  <a:pt x="142" y="29"/>
                  <a:pt x="142" y="29"/>
                  <a:pt x="142" y="29"/>
                </a:cubicBezTo>
                <a:cubicBezTo>
                  <a:pt x="141" y="29"/>
                  <a:pt x="141" y="28"/>
                  <a:pt x="140" y="27"/>
                </a:cubicBezTo>
                <a:cubicBezTo>
                  <a:pt x="140" y="27"/>
                  <a:pt x="140" y="27"/>
                  <a:pt x="140" y="27"/>
                </a:cubicBezTo>
                <a:cubicBezTo>
                  <a:pt x="138" y="25"/>
                  <a:pt x="135" y="22"/>
                  <a:pt x="133" y="20"/>
                </a:cubicBezTo>
                <a:cubicBezTo>
                  <a:pt x="133" y="20"/>
                  <a:pt x="133" y="20"/>
                  <a:pt x="133" y="20"/>
                </a:cubicBezTo>
                <a:cubicBezTo>
                  <a:pt x="132" y="19"/>
                  <a:pt x="131" y="19"/>
                  <a:pt x="131" y="18"/>
                </a:cubicBezTo>
                <a:cubicBezTo>
                  <a:pt x="131" y="18"/>
                  <a:pt x="131" y="18"/>
                  <a:pt x="131" y="18"/>
                </a:cubicBezTo>
                <a:cubicBezTo>
                  <a:pt x="128" y="16"/>
                  <a:pt x="125" y="14"/>
                  <a:pt x="123" y="12"/>
                </a:cubicBezTo>
                <a:cubicBezTo>
                  <a:pt x="123" y="12"/>
                  <a:pt x="123" y="12"/>
                  <a:pt x="122" y="12"/>
                </a:cubicBezTo>
                <a:cubicBezTo>
                  <a:pt x="122" y="12"/>
                  <a:pt x="122" y="12"/>
                  <a:pt x="122" y="12"/>
                </a:cubicBezTo>
                <a:cubicBezTo>
                  <a:pt x="121" y="12"/>
                  <a:pt x="121" y="12"/>
                  <a:pt x="121" y="12"/>
                </a:cubicBezTo>
                <a:cubicBezTo>
                  <a:pt x="121" y="11"/>
                  <a:pt x="121" y="11"/>
                  <a:pt x="120" y="11"/>
                </a:cubicBezTo>
                <a:cubicBezTo>
                  <a:pt x="121" y="11"/>
                  <a:pt x="121" y="11"/>
                  <a:pt x="121" y="11"/>
                </a:cubicBezTo>
                <a:cubicBezTo>
                  <a:pt x="124" y="11"/>
                  <a:pt x="124" y="11"/>
                  <a:pt x="124" y="11"/>
                </a:cubicBezTo>
                <a:cubicBezTo>
                  <a:pt x="125" y="11"/>
                  <a:pt x="126" y="10"/>
                  <a:pt x="126" y="8"/>
                </a:cubicBezTo>
                <a:cubicBezTo>
                  <a:pt x="126" y="7"/>
                  <a:pt x="125" y="6"/>
                  <a:pt x="124" y="6"/>
                </a:cubicBezTo>
                <a:cubicBezTo>
                  <a:pt x="121" y="6"/>
                  <a:pt x="121" y="6"/>
                  <a:pt x="121" y="6"/>
                </a:cubicBezTo>
                <a:cubicBezTo>
                  <a:pt x="119" y="6"/>
                  <a:pt x="118" y="7"/>
                  <a:pt x="118" y="8"/>
                </a:cubicBezTo>
                <a:cubicBezTo>
                  <a:pt x="118" y="9"/>
                  <a:pt x="118" y="10"/>
                  <a:pt x="119" y="10"/>
                </a:cubicBezTo>
                <a:cubicBezTo>
                  <a:pt x="117" y="9"/>
                  <a:pt x="115" y="8"/>
                  <a:pt x="112" y="7"/>
                </a:cubicBezTo>
                <a:cubicBezTo>
                  <a:pt x="112" y="6"/>
                  <a:pt x="111" y="6"/>
                  <a:pt x="110" y="6"/>
                </a:cubicBezTo>
                <a:cubicBezTo>
                  <a:pt x="109" y="6"/>
                  <a:pt x="109" y="6"/>
                  <a:pt x="109" y="6"/>
                </a:cubicBezTo>
                <a:cubicBezTo>
                  <a:pt x="107" y="5"/>
                  <a:pt x="104" y="4"/>
                  <a:pt x="102" y="3"/>
                </a:cubicBezTo>
                <a:cubicBezTo>
                  <a:pt x="102" y="3"/>
                  <a:pt x="102" y="3"/>
                  <a:pt x="102" y="3"/>
                </a:cubicBezTo>
                <a:cubicBezTo>
                  <a:pt x="102" y="3"/>
                  <a:pt x="102" y="3"/>
                  <a:pt x="102" y="3"/>
                </a:cubicBezTo>
                <a:cubicBezTo>
                  <a:pt x="95" y="1"/>
                  <a:pt x="87" y="0"/>
                  <a:pt x="80" y="0"/>
                </a:cubicBezTo>
                <a:cubicBezTo>
                  <a:pt x="73" y="0"/>
                  <a:pt x="65" y="1"/>
                  <a:pt x="58" y="3"/>
                </a:cubicBezTo>
                <a:cubicBezTo>
                  <a:pt x="58" y="3"/>
                  <a:pt x="58" y="3"/>
                  <a:pt x="58" y="3"/>
                </a:cubicBezTo>
                <a:cubicBezTo>
                  <a:pt x="58" y="3"/>
                  <a:pt x="58" y="3"/>
                  <a:pt x="58" y="3"/>
                </a:cubicBezTo>
                <a:cubicBezTo>
                  <a:pt x="56" y="4"/>
                  <a:pt x="53" y="5"/>
                  <a:pt x="51" y="6"/>
                </a:cubicBezTo>
                <a:cubicBezTo>
                  <a:pt x="50" y="6"/>
                  <a:pt x="50" y="6"/>
                  <a:pt x="50" y="6"/>
                </a:cubicBezTo>
                <a:cubicBezTo>
                  <a:pt x="49" y="6"/>
                  <a:pt x="48" y="6"/>
                  <a:pt x="48" y="7"/>
                </a:cubicBezTo>
                <a:cubicBezTo>
                  <a:pt x="45" y="8"/>
                  <a:pt x="43" y="9"/>
                  <a:pt x="41" y="10"/>
                </a:cubicBezTo>
                <a:cubicBezTo>
                  <a:pt x="42" y="10"/>
                  <a:pt x="42" y="9"/>
                  <a:pt x="42" y="8"/>
                </a:cubicBezTo>
                <a:cubicBezTo>
                  <a:pt x="42" y="7"/>
                  <a:pt x="41" y="6"/>
                  <a:pt x="39" y="6"/>
                </a:cubicBezTo>
                <a:cubicBezTo>
                  <a:pt x="36" y="6"/>
                  <a:pt x="36" y="6"/>
                  <a:pt x="36" y="6"/>
                </a:cubicBezTo>
                <a:cubicBezTo>
                  <a:pt x="35" y="6"/>
                  <a:pt x="34" y="7"/>
                  <a:pt x="34" y="8"/>
                </a:cubicBezTo>
                <a:cubicBezTo>
                  <a:pt x="34" y="10"/>
                  <a:pt x="35" y="11"/>
                  <a:pt x="36" y="11"/>
                </a:cubicBezTo>
                <a:cubicBezTo>
                  <a:pt x="39" y="11"/>
                  <a:pt x="39" y="11"/>
                  <a:pt x="39" y="11"/>
                </a:cubicBezTo>
                <a:cubicBezTo>
                  <a:pt x="39" y="11"/>
                  <a:pt x="39" y="11"/>
                  <a:pt x="40" y="11"/>
                </a:cubicBezTo>
                <a:cubicBezTo>
                  <a:pt x="39" y="11"/>
                  <a:pt x="39" y="11"/>
                  <a:pt x="39" y="12"/>
                </a:cubicBezTo>
                <a:cubicBezTo>
                  <a:pt x="39" y="12"/>
                  <a:pt x="39" y="12"/>
                  <a:pt x="38" y="12"/>
                </a:cubicBezTo>
                <a:cubicBezTo>
                  <a:pt x="38" y="12"/>
                  <a:pt x="38" y="12"/>
                  <a:pt x="38" y="12"/>
                </a:cubicBezTo>
                <a:cubicBezTo>
                  <a:pt x="37" y="12"/>
                  <a:pt x="37" y="12"/>
                  <a:pt x="37" y="12"/>
                </a:cubicBezTo>
                <a:cubicBezTo>
                  <a:pt x="35" y="14"/>
                  <a:pt x="32" y="16"/>
                  <a:pt x="29" y="18"/>
                </a:cubicBezTo>
                <a:cubicBezTo>
                  <a:pt x="29" y="18"/>
                  <a:pt x="29" y="18"/>
                  <a:pt x="29" y="18"/>
                </a:cubicBezTo>
                <a:cubicBezTo>
                  <a:pt x="29" y="19"/>
                  <a:pt x="28" y="19"/>
                  <a:pt x="27" y="20"/>
                </a:cubicBezTo>
                <a:cubicBezTo>
                  <a:pt x="27" y="20"/>
                  <a:pt x="27" y="20"/>
                  <a:pt x="27" y="20"/>
                </a:cubicBezTo>
                <a:cubicBezTo>
                  <a:pt x="25" y="22"/>
                  <a:pt x="22" y="25"/>
                  <a:pt x="20" y="27"/>
                </a:cubicBezTo>
                <a:cubicBezTo>
                  <a:pt x="20" y="27"/>
                  <a:pt x="20" y="27"/>
                  <a:pt x="20" y="27"/>
                </a:cubicBezTo>
                <a:cubicBezTo>
                  <a:pt x="19" y="28"/>
                  <a:pt x="19" y="29"/>
                  <a:pt x="18" y="29"/>
                </a:cubicBezTo>
                <a:cubicBezTo>
                  <a:pt x="18" y="29"/>
                  <a:pt x="18" y="29"/>
                  <a:pt x="18" y="29"/>
                </a:cubicBezTo>
                <a:cubicBezTo>
                  <a:pt x="16" y="32"/>
                  <a:pt x="14" y="35"/>
                  <a:pt x="12" y="37"/>
                </a:cubicBezTo>
                <a:cubicBezTo>
                  <a:pt x="12" y="37"/>
                  <a:pt x="12" y="38"/>
                  <a:pt x="12" y="38"/>
                </a:cubicBezTo>
                <a:cubicBezTo>
                  <a:pt x="12" y="38"/>
                  <a:pt x="12" y="38"/>
                  <a:pt x="12" y="39"/>
                </a:cubicBezTo>
                <a:cubicBezTo>
                  <a:pt x="12" y="39"/>
                  <a:pt x="12" y="39"/>
                  <a:pt x="12" y="39"/>
                </a:cubicBezTo>
                <a:cubicBezTo>
                  <a:pt x="11" y="39"/>
                  <a:pt x="11" y="39"/>
                  <a:pt x="11" y="40"/>
                </a:cubicBezTo>
                <a:cubicBezTo>
                  <a:pt x="11" y="39"/>
                  <a:pt x="11" y="39"/>
                  <a:pt x="11" y="39"/>
                </a:cubicBezTo>
                <a:cubicBezTo>
                  <a:pt x="11" y="36"/>
                  <a:pt x="11" y="36"/>
                  <a:pt x="11" y="36"/>
                </a:cubicBezTo>
                <a:cubicBezTo>
                  <a:pt x="11" y="35"/>
                  <a:pt x="10" y="34"/>
                  <a:pt x="8" y="34"/>
                </a:cubicBezTo>
                <a:cubicBezTo>
                  <a:pt x="7" y="34"/>
                  <a:pt x="6" y="35"/>
                  <a:pt x="6" y="36"/>
                </a:cubicBezTo>
                <a:cubicBezTo>
                  <a:pt x="6" y="39"/>
                  <a:pt x="6" y="39"/>
                  <a:pt x="6" y="39"/>
                </a:cubicBezTo>
                <a:cubicBezTo>
                  <a:pt x="6" y="41"/>
                  <a:pt x="7" y="42"/>
                  <a:pt x="8" y="42"/>
                </a:cubicBezTo>
                <a:cubicBezTo>
                  <a:pt x="9" y="42"/>
                  <a:pt x="10" y="42"/>
                  <a:pt x="10" y="41"/>
                </a:cubicBezTo>
                <a:cubicBezTo>
                  <a:pt x="9" y="43"/>
                  <a:pt x="8" y="45"/>
                  <a:pt x="7" y="48"/>
                </a:cubicBezTo>
                <a:cubicBezTo>
                  <a:pt x="6" y="48"/>
                  <a:pt x="6" y="49"/>
                  <a:pt x="6" y="50"/>
                </a:cubicBezTo>
                <a:cubicBezTo>
                  <a:pt x="6" y="51"/>
                  <a:pt x="6" y="51"/>
                  <a:pt x="6" y="51"/>
                </a:cubicBezTo>
                <a:cubicBezTo>
                  <a:pt x="5" y="53"/>
                  <a:pt x="4" y="56"/>
                  <a:pt x="3" y="58"/>
                </a:cubicBezTo>
                <a:cubicBezTo>
                  <a:pt x="3" y="58"/>
                  <a:pt x="3" y="58"/>
                  <a:pt x="3" y="58"/>
                </a:cubicBezTo>
                <a:cubicBezTo>
                  <a:pt x="3" y="58"/>
                  <a:pt x="3" y="58"/>
                  <a:pt x="3" y="58"/>
                </a:cubicBezTo>
                <a:cubicBezTo>
                  <a:pt x="1" y="65"/>
                  <a:pt x="0" y="73"/>
                  <a:pt x="0" y="80"/>
                </a:cubicBezTo>
                <a:cubicBezTo>
                  <a:pt x="0" y="87"/>
                  <a:pt x="1" y="95"/>
                  <a:pt x="3" y="102"/>
                </a:cubicBezTo>
                <a:cubicBezTo>
                  <a:pt x="3" y="102"/>
                  <a:pt x="3" y="102"/>
                  <a:pt x="3" y="102"/>
                </a:cubicBezTo>
                <a:cubicBezTo>
                  <a:pt x="3" y="102"/>
                  <a:pt x="3" y="102"/>
                  <a:pt x="3" y="102"/>
                </a:cubicBezTo>
                <a:cubicBezTo>
                  <a:pt x="4" y="104"/>
                  <a:pt x="5" y="107"/>
                  <a:pt x="6" y="109"/>
                </a:cubicBezTo>
                <a:cubicBezTo>
                  <a:pt x="6" y="110"/>
                  <a:pt x="6" y="110"/>
                  <a:pt x="6" y="110"/>
                </a:cubicBezTo>
                <a:cubicBezTo>
                  <a:pt x="6" y="111"/>
                  <a:pt x="6" y="112"/>
                  <a:pt x="7" y="112"/>
                </a:cubicBezTo>
                <a:cubicBezTo>
                  <a:pt x="8" y="115"/>
                  <a:pt x="9" y="117"/>
                  <a:pt x="10" y="119"/>
                </a:cubicBezTo>
                <a:cubicBezTo>
                  <a:pt x="10" y="118"/>
                  <a:pt x="9" y="118"/>
                  <a:pt x="8" y="118"/>
                </a:cubicBezTo>
                <a:cubicBezTo>
                  <a:pt x="7" y="118"/>
                  <a:pt x="6" y="119"/>
                  <a:pt x="6" y="121"/>
                </a:cubicBezTo>
                <a:cubicBezTo>
                  <a:pt x="6" y="124"/>
                  <a:pt x="6" y="124"/>
                  <a:pt x="6" y="124"/>
                </a:cubicBezTo>
                <a:cubicBezTo>
                  <a:pt x="6" y="125"/>
                  <a:pt x="7" y="126"/>
                  <a:pt x="8" y="126"/>
                </a:cubicBezTo>
                <a:cubicBezTo>
                  <a:pt x="10" y="126"/>
                  <a:pt x="11" y="125"/>
                  <a:pt x="11" y="124"/>
                </a:cubicBezTo>
                <a:cubicBezTo>
                  <a:pt x="11" y="121"/>
                  <a:pt x="11" y="121"/>
                  <a:pt x="11" y="121"/>
                </a:cubicBezTo>
                <a:cubicBezTo>
                  <a:pt x="11" y="121"/>
                  <a:pt x="11" y="121"/>
                  <a:pt x="11" y="120"/>
                </a:cubicBezTo>
                <a:cubicBezTo>
                  <a:pt x="11" y="121"/>
                  <a:pt x="11" y="121"/>
                  <a:pt x="12" y="121"/>
                </a:cubicBezTo>
                <a:cubicBezTo>
                  <a:pt x="12" y="121"/>
                  <a:pt x="12" y="121"/>
                  <a:pt x="12" y="121"/>
                </a:cubicBezTo>
                <a:cubicBezTo>
                  <a:pt x="12" y="122"/>
                  <a:pt x="12" y="122"/>
                  <a:pt x="12" y="122"/>
                </a:cubicBezTo>
                <a:cubicBezTo>
                  <a:pt x="12" y="123"/>
                  <a:pt x="12" y="123"/>
                  <a:pt x="12" y="123"/>
                </a:cubicBezTo>
                <a:cubicBezTo>
                  <a:pt x="14" y="125"/>
                  <a:pt x="16" y="128"/>
                  <a:pt x="18" y="131"/>
                </a:cubicBezTo>
                <a:cubicBezTo>
                  <a:pt x="18" y="131"/>
                  <a:pt x="18" y="131"/>
                  <a:pt x="18" y="131"/>
                </a:cubicBezTo>
                <a:cubicBezTo>
                  <a:pt x="19" y="132"/>
                  <a:pt x="19" y="132"/>
                  <a:pt x="20" y="133"/>
                </a:cubicBezTo>
                <a:cubicBezTo>
                  <a:pt x="20" y="133"/>
                  <a:pt x="20" y="133"/>
                  <a:pt x="20" y="133"/>
                </a:cubicBezTo>
                <a:cubicBezTo>
                  <a:pt x="22" y="135"/>
                  <a:pt x="25" y="138"/>
                  <a:pt x="27" y="140"/>
                </a:cubicBezTo>
                <a:cubicBezTo>
                  <a:pt x="27" y="140"/>
                  <a:pt x="27" y="140"/>
                  <a:pt x="27" y="140"/>
                </a:cubicBezTo>
                <a:cubicBezTo>
                  <a:pt x="28" y="141"/>
                  <a:pt x="29" y="141"/>
                  <a:pt x="29" y="142"/>
                </a:cubicBezTo>
                <a:cubicBezTo>
                  <a:pt x="29" y="142"/>
                  <a:pt x="29" y="142"/>
                  <a:pt x="29" y="142"/>
                </a:cubicBezTo>
                <a:cubicBezTo>
                  <a:pt x="32" y="144"/>
                  <a:pt x="35" y="146"/>
                  <a:pt x="37" y="148"/>
                </a:cubicBezTo>
                <a:cubicBezTo>
                  <a:pt x="37" y="148"/>
                  <a:pt x="38" y="148"/>
                  <a:pt x="38" y="148"/>
                </a:cubicBezTo>
                <a:cubicBezTo>
                  <a:pt x="38" y="148"/>
                  <a:pt x="38" y="148"/>
                  <a:pt x="38" y="148"/>
                </a:cubicBezTo>
                <a:cubicBezTo>
                  <a:pt x="39" y="148"/>
                  <a:pt x="39" y="148"/>
                  <a:pt x="39" y="148"/>
                </a:cubicBezTo>
                <a:cubicBezTo>
                  <a:pt x="39" y="149"/>
                  <a:pt x="39" y="149"/>
                  <a:pt x="40" y="149"/>
                </a:cubicBezTo>
                <a:cubicBezTo>
                  <a:pt x="39" y="149"/>
                  <a:pt x="39" y="149"/>
                  <a:pt x="39" y="149"/>
                </a:cubicBezTo>
                <a:cubicBezTo>
                  <a:pt x="36" y="149"/>
                  <a:pt x="36" y="149"/>
                  <a:pt x="36" y="149"/>
                </a:cubicBezTo>
                <a:cubicBezTo>
                  <a:pt x="35" y="149"/>
                  <a:pt x="34" y="150"/>
                  <a:pt x="34" y="152"/>
                </a:cubicBezTo>
                <a:cubicBezTo>
                  <a:pt x="34" y="153"/>
                  <a:pt x="35" y="154"/>
                  <a:pt x="36" y="154"/>
                </a:cubicBezTo>
                <a:cubicBezTo>
                  <a:pt x="39" y="154"/>
                  <a:pt x="39" y="154"/>
                  <a:pt x="39" y="154"/>
                </a:cubicBezTo>
                <a:cubicBezTo>
                  <a:pt x="41" y="154"/>
                  <a:pt x="42" y="153"/>
                  <a:pt x="42" y="152"/>
                </a:cubicBezTo>
                <a:cubicBezTo>
                  <a:pt x="42" y="151"/>
                  <a:pt x="42" y="150"/>
                  <a:pt x="41" y="150"/>
                </a:cubicBezTo>
                <a:cubicBezTo>
                  <a:pt x="43" y="151"/>
                  <a:pt x="45" y="152"/>
                  <a:pt x="48" y="153"/>
                </a:cubicBezTo>
                <a:cubicBezTo>
                  <a:pt x="48" y="154"/>
                  <a:pt x="49" y="154"/>
                  <a:pt x="50" y="154"/>
                </a:cubicBezTo>
                <a:cubicBezTo>
                  <a:pt x="51" y="154"/>
                  <a:pt x="51" y="154"/>
                  <a:pt x="51" y="154"/>
                </a:cubicBezTo>
                <a:cubicBezTo>
                  <a:pt x="53" y="155"/>
                  <a:pt x="56" y="156"/>
                  <a:pt x="58" y="157"/>
                </a:cubicBezTo>
                <a:cubicBezTo>
                  <a:pt x="58" y="157"/>
                  <a:pt x="58" y="157"/>
                  <a:pt x="58" y="157"/>
                </a:cubicBezTo>
                <a:cubicBezTo>
                  <a:pt x="58" y="157"/>
                  <a:pt x="58" y="157"/>
                  <a:pt x="58" y="157"/>
                </a:cubicBezTo>
                <a:cubicBezTo>
                  <a:pt x="65" y="159"/>
                  <a:pt x="73" y="160"/>
                  <a:pt x="80" y="160"/>
                </a:cubicBezTo>
                <a:cubicBezTo>
                  <a:pt x="87" y="160"/>
                  <a:pt x="95" y="159"/>
                  <a:pt x="102" y="157"/>
                </a:cubicBezTo>
                <a:cubicBezTo>
                  <a:pt x="102" y="157"/>
                  <a:pt x="102" y="157"/>
                  <a:pt x="102" y="157"/>
                </a:cubicBezTo>
                <a:cubicBezTo>
                  <a:pt x="102" y="157"/>
                  <a:pt x="102" y="157"/>
                  <a:pt x="102" y="157"/>
                </a:cubicBezTo>
                <a:cubicBezTo>
                  <a:pt x="104" y="156"/>
                  <a:pt x="107" y="155"/>
                  <a:pt x="109" y="154"/>
                </a:cubicBezTo>
                <a:cubicBezTo>
                  <a:pt x="110" y="154"/>
                  <a:pt x="110" y="154"/>
                  <a:pt x="110" y="154"/>
                </a:cubicBezTo>
                <a:cubicBezTo>
                  <a:pt x="111" y="154"/>
                  <a:pt x="112" y="154"/>
                  <a:pt x="112" y="153"/>
                </a:cubicBezTo>
                <a:cubicBezTo>
                  <a:pt x="115" y="152"/>
                  <a:pt x="117" y="151"/>
                  <a:pt x="119" y="150"/>
                </a:cubicBezTo>
                <a:cubicBezTo>
                  <a:pt x="118" y="150"/>
                  <a:pt x="118" y="151"/>
                  <a:pt x="118" y="152"/>
                </a:cubicBezTo>
                <a:cubicBezTo>
                  <a:pt x="118" y="153"/>
                  <a:pt x="119" y="154"/>
                  <a:pt x="121" y="154"/>
                </a:cubicBezTo>
                <a:cubicBezTo>
                  <a:pt x="124" y="154"/>
                  <a:pt x="124" y="154"/>
                  <a:pt x="124" y="154"/>
                </a:cubicBezTo>
                <a:cubicBezTo>
                  <a:pt x="125" y="154"/>
                  <a:pt x="126" y="153"/>
                  <a:pt x="126" y="152"/>
                </a:cubicBezTo>
                <a:cubicBezTo>
                  <a:pt x="126" y="150"/>
                  <a:pt x="125" y="149"/>
                  <a:pt x="124" y="149"/>
                </a:cubicBezTo>
                <a:cubicBezTo>
                  <a:pt x="121" y="149"/>
                  <a:pt x="121" y="149"/>
                  <a:pt x="121" y="149"/>
                </a:cubicBezTo>
                <a:cubicBezTo>
                  <a:pt x="121" y="149"/>
                  <a:pt x="121" y="149"/>
                  <a:pt x="120" y="149"/>
                </a:cubicBezTo>
                <a:cubicBezTo>
                  <a:pt x="121" y="149"/>
                  <a:pt x="121" y="149"/>
                  <a:pt x="121" y="148"/>
                </a:cubicBezTo>
                <a:cubicBezTo>
                  <a:pt x="121" y="148"/>
                  <a:pt x="121" y="148"/>
                  <a:pt x="122" y="148"/>
                </a:cubicBezTo>
                <a:cubicBezTo>
                  <a:pt x="122" y="148"/>
                  <a:pt x="122" y="148"/>
                  <a:pt x="122" y="148"/>
                </a:cubicBezTo>
                <a:cubicBezTo>
                  <a:pt x="123" y="148"/>
                  <a:pt x="123" y="148"/>
                  <a:pt x="123" y="148"/>
                </a:cubicBezTo>
                <a:cubicBezTo>
                  <a:pt x="125" y="146"/>
                  <a:pt x="128" y="144"/>
                  <a:pt x="131" y="142"/>
                </a:cubicBezTo>
                <a:cubicBezTo>
                  <a:pt x="131" y="142"/>
                  <a:pt x="131" y="142"/>
                  <a:pt x="131" y="142"/>
                </a:cubicBezTo>
                <a:cubicBezTo>
                  <a:pt x="132" y="141"/>
                  <a:pt x="132" y="141"/>
                  <a:pt x="133" y="140"/>
                </a:cubicBezTo>
                <a:cubicBezTo>
                  <a:pt x="133" y="140"/>
                  <a:pt x="133" y="140"/>
                  <a:pt x="133" y="140"/>
                </a:cubicBezTo>
                <a:cubicBezTo>
                  <a:pt x="135" y="138"/>
                  <a:pt x="138" y="135"/>
                  <a:pt x="140" y="133"/>
                </a:cubicBezTo>
                <a:cubicBezTo>
                  <a:pt x="140" y="133"/>
                  <a:pt x="140" y="133"/>
                  <a:pt x="140" y="133"/>
                </a:cubicBezTo>
                <a:cubicBezTo>
                  <a:pt x="141" y="132"/>
                  <a:pt x="141" y="131"/>
                  <a:pt x="142" y="131"/>
                </a:cubicBezTo>
                <a:cubicBezTo>
                  <a:pt x="142" y="131"/>
                  <a:pt x="142" y="131"/>
                  <a:pt x="142" y="131"/>
                </a:cubicBezTo>
                <a:cubicBezTo>
                  <a:pt x="144" y="128"/>
                  <a:pt x="146" y="125"/>
                  <a:pt x="148" y="123"/>
                </a:cubicBezTo>
                <a:cubicBezTo>
                  <a:pt x="148" y="123"/>
                  <a:pt x="148" y="123"/>
                  <a:pt x="148" y="122"/>
                </a:cubicBezTo>
                <a:cubicBezTo>
                  <a:pt x="148" y="122"/>
                  <a:pt x="148" y="122"/>
                  <a:pt x="148" y="121"/>
                </a:cubicBezTo>
                <a:cubicBezTo>
                  <a:pt x="148" y="121"/>
                  <a:pt x="148" y="121"/>
                  <a:pt x="148" y="121"/>
                </a:cubicBezTo>
                <a:cubicBezTo>
                  <a:pt x="149" y="121"/>
                  <a:pt x="149" y="121"/>
                  <a:pt x="149" y="120"/>
                </a:cubicBezTo>
                <a:cubicBezTo>
                  <a:pt x="149" y="121"/>
                  <a:pt x="149" y="121"/>
                  <a:pt x="149" y="121"/>
                </a:cubicBezTo>
                <a:cubicBezTo>
                  <a:pt x="149" y="124"/>
                  <a:pt x="149" y="124"/>
                  <a:pt x="149" y="124"/>
                </a:cubicBezTo>
                <a:cubicBezTo>
                  <a:pt x="149" y="125"/>
                  <a:pt x="150" y="126"/>
                  <a:pt x="152" y="126"/>
                </a:cubicBezTo>
                <a:cubicBezTo>
                  <a:pt x="153" y="126"/>
                  <a:pt x="154" y="125"/>
                  <a:pt x="154" y="124"/>
                </a:cubicBezTo>
                <a:cubicBezTo>
                  <a:pt x="154" y="121"/>
                  <a:pt x="154" y="121"/>
                  <a:pt x="154" y="121"/>
                </a:cubicBezTo>
                <a:cubicBezTo>
                  <a:pt x="154" y="119"/>
                  <a:pt x="153" y="118"/>
                  <a:pt x="152" y="118"/>
                </a:cubicBezTo>
                <a:cubicBezTo>
                  <a:pt x="151" y="118"/>
                  <a:pt x="150" y="118"/>
                  <a:pt x="150" y="119"/>
                </a:cubicBezTo>
                <a:cubicBezTo>
                  <a:pt x="151" y="117"/>
                  <a:pt x="152" y="115"/>
                  <a:pt x="153" y="112"/>
                </a:cubicBezTo>
                <a:cubicBezTo>
                  <a:pt x="154" y="112"/>
                  <a:pt x="154" y="111"/>
                  <a:pt x="154" y="110"/>
                </a:cubicBezTo>
                <a:cubicBezTo>
                  <a:pt x="154" y="109"/>
                  <a:pt x="154" y="109"/>
                  <a:pt x="154" y="109"/>
                </a:cubicBezTo>
                <a:cubicBezTo>
                  <a:pt x="155" y="107"/>
                  <a:pt x="156" y="104"/>
                  <a:pt x="157" y="102"/>
                </a:cubicBezTo>
                <a:cubicBezTo>
                  <a:pt x="157" y="102"/>
                  <a:pt x="157" y="102"/>
                  <a:pt x="157" y="102"/>
                </a:cubicBezTo>
                <a:close/>
                <a:moveTo>
                  <a:pt x="144" y="119"/>
                </a:moveTo>
                <a:cubicBezTo>
                  <a:pt x="137" y="129"/>
                  <a:pt x="129" y="137"/>
                  <a:pt x="119" y="144"/>
                </a:cubicBezTo>
                <a:cubicBezTo>
                  <a:pt x="119" y="144"/>
                  <a:pt x="119" y="144"/>
                  <a:pt x="118" y="144"/>
                </a:cubicBezTo>
                <a:cubicBezTo>
                  <a:pt x="114" y="147"/>
                  <a:pt x="108" y="149"/>
                  <a:pt x="103" y="151"/>
                </a:cubicBezTo>
                <a:cubicBezTo>
                  <a:pt x="95" y="120"/>
                  <a:pt x="95" y="120"/>
                  <a:pt x="95" y="120"/>
                </a:cubicBezTo>
                <a:cubicBezTo>
                  <a:pt x="107" y="116"/>
                  <a:pt x="116" y="107"/>
                  <a:pt x="120" y="95"/>
                </a:cubicBezTo>
                <a:cubicBezTo>
                  <a:pt x="151" y="103"/>
                  <a:pt x="151" y="103"/>
                  <a:pt x="151" y="103"/>
                </a:cubicBezTo>
                <a:cubicBezTo>
                  <a:pt x="149" y="108"/>
                  <a:pt x="147" y="114"/>
                  <a:pt x="144" y="119"/>
                </a:cubicBezTo>
                <a:cubicBezTo>
                  <a:pt x="144" y="119"/>
                  <a:pt x="144" y="119"/>
                  <a:pt x="144" y="119"/>
                </a:cubicBezTo>
                <a:close/>
                <a:moveTo>
                  <a:pt x="42" y="144"/>
                </a:moveTo>
                <a:cubicBezTo>
                  <a:pt x="41" y="144"/>
                  <a:pt x="41" y="144"/>
                  <a:pt x="41" y="144"/>
                </a:cubicBezTo>
                <a:cubicBezTo>
                  <a:pt x="31" y="137"/>
                  <a:pt x="23" y="129"/>
                  <a:pt x="16" y="119"/>
                </a:cubicBezTo>
                <a:cubicBezTo>
                  <a:pt x="16" y="119"/>
                  <a:pt x="16" y="119"/>
                  <a:pt x="16" y="119"/>
                </a:cubicBezTo>
                <a:cubicBezTo>
                  <a:pt x="13" y="114"/>
                  <a:pt x="11" y="108"/>
                  <a:pt x="9" y="103"/>
                </a:cubicBezTo>
                <a:cubicBezTo>
                  <a:pt x="40" y="95"/>
                  <a:pt x="40" y="95"/>
                  <a:pt x="40" y="95"/>
                </a:cubicBezTo>
                <a:cubicBezTo>
                  <a:pt x="44" y="107"/>
                  <a:pt x="53" y="116"/>
                  <a:pt x="65" y="120"/>
                </a:cubicBezTo>
                <a:cubicBezTo>
                  <a:pt x="57" y="151"/>
                  <a:pt x="57" y="151"/>
                  <a:pt x="57" y="151"/>
                </a:cubicBezTo>
                <a:cubicBezTo>
                  <a:pt x="52" y="149"/>
                  <a:pt x="46" y="147"/>
                  <a:pt x="42" y="144"/>
                </a:cubicBezTo>
                <a:close/>
                <a:moveTo>
                  <a:pt x="16" y="41"/>
                </a:moveTo>
                <a:cubicBezTo>
                  <a:pt x="23" y="31"/>
                  <a:pt x="31" y="23"/>
                  <a:pt x="41" y="16"/>
                </a:cubicBezTo>
                <a:cubicBezTo>
                  <a:pt x="41" y="16"/>
                  <a:pt x="41" y="16"/>
                  <a:pt x="42" y="16"/>
                </a:cubicBezTo>
                <a:cubicBezTo>
                  <a:pt x="46" y="13"/>
                  <a:pt x="52" y="11"/>
                  <a:pt x="57" y="9"/>
                </a:cubicBezTo>
                <a:cubicBezTo>
                  <a:pt x="65" y="40"/>
                  <a:pt x="65" y="40"/>
                  <a:pt x="65" y="40"/>
                </a:cubicBezTo>
                <a:cubicBezTo>
                  <a:pt x="53" y="44"/>
                  <a:pt x="44" y="53"/>
                  <a:pt x="40" y="65"/>
                </a:cubicBezTo>
                <a:cubicBezTo>
                  <a:pt x="9" y="57"/>
                  <a:pt x="9" y="57"/>
                  <a:pt x="9" y="57"/>
                </a:cubicBezTo>
                <a:cubicBezTo>
                  <a:pt x="11" y="52"/>
                  <a:pt x="13" y="46"/>
                  <a:pt x="16" y="41"/>
                </a:cubicBezTo>
                <a:cubicBezTo>
                  <a:pt x="16" y="41"/>
                  <a:pt x="16" y="41"/>
                  <a:pt x="16" y="41"/>
                </a:cubicBezTo>
                <a:close/>
                <a:moveTo>
                  <a:pt x="38" y="70"/>
                </a:moveTo>
                <a:cubicBezTo>
                  <a:pt x="38" y="73"/>
                  <a:pt x="37" y="77"/>
                  <a:pt x="37" y="80"/>
                </a:cubicBezTo>
                <a:cubicBezTo>
                  <a:pt x="37" y="83"/>
                  <a:pt x="38" y="87"/>
                  <a:pt x="38" y="90"/>
                </a:cubicBezTo>
                <a:cubicBezTo>
                  <a:pt x="8" y="98"/>
                  <a:pt x="8" y="98"/>
                  <a:pt x="8" y="98"/>
                </a:cubicBezTo>
                <a:cubicBezTo>
                  <a:pt x="6" y="92"/>
                  <a:pt x="6" y="86"/>
                  <a:pt x="6" y="80"/>
                </a:cubicBezTo>
                <a:cubicBezTo>
                  <a:pt x="6" y="74"/>
                  <a:pt x="6" y="68"/>
                  <a:pt x="8" y="62"/>
                </a:cubicBezTo>
                <a:lnTo>
                  <a:pt x="38" y="70"/>
                </a:lnTo>
                <a:close/>
                <a:moveTo>
                  <a:pt x="43" y="80"/>
                </a:moveTo>
                <a:cubicBezTo>
                  <a:pt x="43" y="59"/>
                  <a:pt x="59" y="43"/>
                  <a:pt x="80" y="43"/>
                </a:cubicBezTo>
                <a:cubicBezTo>
                  <a:pt x="101" y="43"/>
                  <a:pt x="117" y="59"/>
                  <a:pt x="117" y="80"/>
                </a:cubicBezTo>
                <a:cubicBezTo>
                  <a:pt x="117" y="101"/>
                  <a:pt x="101" y="117"/>
                  <a:pt x="80" y="117"/>
                </a:cubicBezTo>
                <a:cubicBezTo>
                  <a:pt x="59" y="117"/>
                  <a:pt x="43" y="101"/>
                  <a:pt x="43" y="80"/>
                </a:cubicBezTo>
                <a:close/>
                <a:moveTo>
                  <a:pt x="118" y="16"/>
                </a:moveTo>
                <a:cubicBezTo>
                  <a:pt x="119" y="16"/>
                  <a:pt x="119" y="16"/>
                  <a:pt x="119" y="16"/>
                </a:cubicBezTo>
                <a:cubicBezTo>
                  <a:pt x="129" y="23"/>
                  <a:pt x="137" y="31"/>
                  <a:pt x="144" y="41"/>
                </a:cubicBezTo>
                <a:cubicBezTo>
                  <a:pt x="144" y="41"/>
                  <a:pt x="144" y="41"/>
                  <a:pt x="144" y="42"/>
                </a:cubicBezTo>
                <a:cubicBezTo>
                  <a:pt x="147" y="46"/>
                  <a:pt x="149" y="52"/>
                  <a:pt x="151" y="57"/>
                </a:cubicBezTo>
                <a:cubicBezTo>
                  <a:pt x="120" y="65"/>
                  <a:pt x="120" y="65"/>
                  <a:pt x="120" y="65"/>
                </a:cubicBezTo>
                <a:cubicBezTo>
                  <a:pt x="116" y="53"/>
                  <a:pt x="107" y="44"/>
                  <a:pt x="95" y="40"/>
                </a:cubicBezTo>
                <a:cubicBezTo>
                  <a:pt x="103" y="9"/>
                  <a:pt x="103" y="9"/>
                  <a:pt x="103" y="9"/>
                </a:cubicBezTo>
                <a:cubicBezTo>
                  <a:pt x="108" y="11"/>
                  <a:pt x="114" y="13"/>
                  <a:pt x="118" y="16"/>
                </a:cubicBezTo>
                <a:close/>
                <a:moveTo>
                  <a:pt x="154" y="80"/>
                </a:moveTo>
                <a:cubicBezTo>
                  <a:pt x="154" y="86"/>
                  <a:pt x="154" y="92"/>
                  <a:pt x="152" y="98"/>
                </a:cubicBezTo>
                <a:cubicBezTo>
                  <a:pt x="122" y="90"/>
                  <a:pt x="122" y="90"/>
                  <a:pt x="122" y="90"/>
                </a:cubicBezTo>
                <a:cubicBezTo>
                  <a:pt x="122" y="87"/>
                  <a:pt x="123" y="83"/>
                  <a:pt x="123" y="80"/>
                </a:cubicBezTo>
                <a:cubicBezTo>
                  <a:pt x="123" y="77"/>
                  <a:pt x="122" y="73"/>
                  <a:pt x="122" y="70"/>
                </a:cubicBezTo>
                <a:cubicBezTo>
                  <a:pt x="152" y="62"/>
                  <a:pt x="152" y="62"/>
                  <a:pt x="152" y="62"/>
                </a:cubicBezTo>
                <a:cubicBezTo>
                  <a:pt x="154" y="68"/>
                  <a:pt x="154" y="74"/>
                  <a:pt x="154" y="80"/>
                </a:cubicBezTo>
                <a:close/>
                <a:moveTo>
                  <a:pt x="98" y="8"/>
                </a:moveTo>
                <a:cubicBezTo>
                  <a:pt x="90" y="38"/>
                  <a:pt x="90" y="38"/>
                  <a:pt x="90" y="38"/>
                </a:cubicBezTo>
                <a:cubicBezTo>
                  <a:pt x="87" y="38"/>
                  <a:pt x="83" y="37"/>
                  <a:pt x="80" y="37"/>
                </a:cubicBezTo>
                <a:cubicBezTo>
                  <a:pt x="77" y="37"/>
                  <a:pt x="73" y="38"/>
                  <a:pt x="70" y="38"/>
                </a:cubicBezTo>
                <a:cubicBezTo>
                  <a:pt x="62" y="8"/>
                  <a:pt x="62" y="8"/>
                  <a:pt x="62" y="8"/>
                </a:cubicBezTo>
                <a:cubicBezTo>
                  <a:pt x="68" y="6"/>
                  <a:pt x="74" y="6"/>
                  <a:pt x="80" y="6"/>
                </a:cubicBezTo>
                <a:cubicBezTo>
                  <a:pt x="86" y="6"/>
                  <a:pt x="92" y="6"/>
                  <a:pt x="98" y="8"/>
                </a:cubicBezTo>
                <a:close/>
                <a:moveTo>
                  <a:pt x="62" y="152"/>
                </a:moveTo>
                <a:cubicBezTo>
                  <a:pt x="70" y="122"/>
                  <a:pt x="70" y="122"/>
                  <a:pt x="70" y="122"/>
                </a:cubicBezTo>
                <a:cubicBezTo>
                  <a:pt x="73" y="122"/>
                  <a:pt x="77" y="123"/>
                  <a:pt x="80" y="123"/>
                </a:cubicBezTo>
                <a:cubicBezTo>
                  <a:pt x="83" y="123"/>
                  <a:pt x="87" y="122"/>
                  <a:pt x="90" y="122"/>
                </a:cubicBezTo>
                <a:cubicBezTo>
                  <a:pt x="98" y="152"/>
                  <a:pt x="98" y="152"/>
                  <a:pt x="98" y="152"/>
                </a:cubicBezTo>
                <a:cubicBezTo>
                  <a:pt x="92" y="154"/>
                  <a:pt x="86" y="154"/>
                  <a:pt x="80" y="154"/>
                </a:cubicBezTo>
                <a:cubicBezTo>
                  <a:pt x="74" y="154"/>
                  <a:pt x="68" y="154"/>
                  <a:pt x="62" y="152"/>
                </a:cubicBezTo>
                <a:close/>
                <a:moveTo>
                  <a:pt x="9" y="15"/>
                </a:moveTo>
                <a:cubicBezTo>
                  <a:pt x="8" y="14"/>
                  <a:pt x="8" y="12"/>
                  <a:pt x="9" y="11"/>
                </a:cubicBezTo>
                <a:cubicBezTo>
                  <a:pt x="9" y="10"/>
                  <a:pt x="10" y="9"/>
                  <a:pt x="11" y="9"/>
                </a:cubicBezTo>
                <a:cubicBezTo>
                  <a:pt x="12" y="8"/>
                  <a:pt x="14" y="8"/>
                  <a:pt x="15" y="9"/>
                </a:cubicBezTo>
                <a:cubicBezTo>
                  <a:pt x="16" y="10"/>
                  <a:pt x="16" y="12"/>
                  <a:pt x="15" y="13"/>
                </a:cubicBezTo>
                <a:cubicBezTo>
                  <a:pt x="14" y="13"/>
                  <a:pt x="14" y="14"/>
                  <a:pt x="13" y="15"/>
                </a:cubicBezTo>
                <a:cubicBezTo>
                  <a:pt x="13" y="15"/>
                  <a:pt x="12" y="16"/>
                  <a:pt x="11" y="16"/>
                </a:cubicBezTo>
                <a:cubicBezTo>
                  <a:pt x="10" y="16"/>
                  <a:pt x="10" y="15"/>
                  <a:pt x="9" y="15"/>
                </a:cubicBezTo>
                <a:close/>
                <a:moveTo>
                  <a:pt x="6" y="26"/>
                </a:moveTo>
                <a:cubicBezTo>
                  <a:pt x="6" y="23"/>
                  <a:pt x="6" y="23"/>
                  <a:pt x="6" y="23"/>
                </a:cubicBezTo>
                <a:cubicBezTo>
                  <a:pt x="6" y="21"/>
                  <a:pt x="7" y="20"/>
                  <a:pt x="8" y="20"/>
                </a:cubicBezTo>
                <a:cubicBezTo>
                  <a:pt x="10" y="20"/>
                  <a:pt x="11" y="21"/>
                  <a:pt x="11" y="23"/>
                </a:cubicBezTo>
                <a:cubicBezTo>
                  <a:pt x="11" y="26"/>
                  <a:pt x="11" y="26"/>
                  <a:pt x="11" y="26"/>
                </a:cubicBezTo>
                <a:cubicBezTo>
                  <a:pt x="11" y="27"/>
                  <a:pt x="10" y="28"/>
                  <a:pt x="8" y="28"/>
                </a:cubicBezTo>
                <a:cubicBezTo>
                  <a:pt x="7" y="28"/>
                  <a:pt x="6" y="27"/>
                  <a:pt x="6" y="26"/>
                </a:cubicBezTo>
                <a:close/>
                <a:moveTo>
                  <a:pt x="20" y="8"/>
                </a:moveTo>
                <a:cubicBezTo>
                  <a:pt x="20" y="7"/>
                  <a:pt x="21" y="6"/>
                  <a:pt x="23" y="6"/>
                </a:cubicBezTo>
                <a:cubicBezTo>
                  <a:pt x="26" y="6"/>
                  <a:pt x="26" y="6"/>
                  <a:pt x="26" y="6"/>
                </a:cubicBezTo>
                <a:cubicBezTo>
                  <a:pt x="27" y="6"/>
                  <a:pt x="28" y="7"/>
                  <a:pt x="28" y="8"/>
                </a:cubicBezTo>
                <a:cubicBezTo>
                  <a:pt x="28" y="10"/>
                  <a:pt x="27" y="11"/>
                  <a:pt x="26" y="11"/>
                </a:cubicBezTo>
                <a:cubicBezTo>
                  <a:pt x="23" y="11"/>
                  <a:pt x="23" y="11"/>
                  <a:pt x="23" y="11"/>
                </a:cubicBezTo>
                <a:cubicBezTo>
                  <a:pt x="21" y="11"/>
                  <a:pt x="20" y="10"/>
                  <a:pt x="20" y="8"/>
                </a:cubicBezTo>
                <a:close/>
                <a:moveTo>
                  <a:pt x="152" y="20"/>
                </a:moveTo>
                <a:cubicBezTo>
                  <a:pt x="153" y="20"/>
                  <a:pt x="154" y="21"/>
                  <a:pt x="154" y="23"/>
                </a:cubicBezTo>
                <a:cubicBezTo>
                  <a:pt x="154" y="26"/>
                  <a:pt x="154" y="26"/>
                  <a:pt x="154" y="26"/>
                </a:cubicBezTo>
                <a:cubicBezTo>
                  <a:pt x="154" y="27"/>
                  <a:pt x="153" y="28"/>
                  <a:pt x="152" y="28"/>
                </a:cubicBezTo>
                <a:cubicBezTo>
                  <a:pt x="150" y="28"/>
                  <a:pt x="149" y="27"/>
                  <a:pt x="149" y="26"/>
                </a:cubicBezTo>
                <a:cubicBezTo>
                  <a:pt x="149" y="23"/>
                  <a:pt x="149" y="23"/>
                  <a:pt x="149" y="23"/>
                </a:cubicBezTo>
                <a:cubicBezTo>
                  <a:pt x="149" y="21"/>
                  <a:pt x="150" y="20"/>
                  <a:pt x="152" y="20"/>
                </a:cubicBezTo>
                <a:close/>
                <a:moveTo>
                  <a:pt x="145" y="13"/>
                </a:moveTo>
                <a:cubicBezTo>
                  <a:pt x="144" y="12"/>
                  <a:pt x="144" y="10"/>
                  <a:pt x="145" y="9"/>
                </a:cubicBezTo>
                <a:cubicBezTo>
                  <a:pt x="146" y="8"/>
                  <a:pt x="148" y="8"/>
                  <a:pt x="149" y="9"/>
                </a:cubicBezTo>
                <a:cubicBezTo>
                  <a:pt x="150" y="9"/>
                  <a:pt x="151" y="10"/>
                  <a:pt x="151" y="11"/>
                </a:cubicBezTo>
                <a:cubicBezTo>
                  <a:pt x="152" y="12"/>
                  <a:pt x="152" y="14"/>
                  <a:pt x="151" y="15"/>
                </a:cubicBezTo>
                <a:cubicBezTo>
                  <a:pt x="150" y="15"/>
                  <a:pt x="150" y="16"/>
                  <a:pt x="149" y="16"/>
                </a:cubicBezTo>
                <a:cubicBezTo>
                  <a:pt x="148" y="16"/>
                  <a:pt x="147" y="15"/>
                  <a:pt x="147" y="15"/>
                </a:cubicBezTo>
                <a:cubicBezTo>
                  <a:pt x="147" y="14"/>
                  <a:pt x="146" y="14"/>
                  <a:pt x="145" y="13"/>
                </a:cubicBezTo>
                <a:close/>
                <a:moveTo>
                  <a:pt x="132" y="8"/>
                </a:moveTo>
                <a:cubicBezTo>
                  <a:pt x="132" y="7"/>
                  <a:pt x="133" y="6"/>
                  <a:pt x="134" y="6"/>
                </a:cubicBezTo>
                <a:cubicBezTo>
                  <a:pt x="137" y="6"/>
                  <a:pt x="137" y="6"/>
                  <a:pt x="137" y="6"/>
                </a:cubicBezTo>
                <a:cubicBezTo>
                  <a:pt x="139" y="6"/>
                  <a:pt x="140" y="7"/>
                  <a:pt x="140" y="8"/>
                </a:cubicBezTo>
                <a:cubicBezTo>
                  <a:pt x="140" y="10"/>
                  <a:pt x="139" y="11"/>
                  <a:pt x="137" y="11"/>
                </a:cubicBezTo>
                <a:cubicBezTo>
                  <a:pt x="134" y="11"/>
                  <a:pt x="134" y="11"/>
                  <a:pt x="134" y="11"/>
                </a:cubicBezTo>
                <a:cubicBezTo>
                  <a:pt x="133" y="11"/>
                  <a:pt x="132" y="10"/>
                  <a:pt x="132" y="8"/>
                </a:cubicBezTo>
                <a:close/>
                <a:moveTo>
                  <a:pt x="151" y="145"/>
                </a:moveTo>
                <a:cubicBezTo>
                  <a:pt x="152" y="146"/>
                  <a:pt x="152" y="148"/>
                  <a:pt x="151" y="149"/>
                </a:cubicBezTo>
                <a:cubicBezTo>
                  <a:pt x="151" y="150"/>
                  <a:pt x="150" y="151"/>
                  <a:pt x="149" y="151"/>
                </a:cubicBezTo>
                <a:cubicBezTo>
                  <a:pt x="148" y="152"/>
                  <a:pt x="148" y="152"/>
                  <a:pt x="147" y="152"/>
                </a:cubicBezTo>
                <a:cubicBezTo>
                  <a:pt x="146" y="152"/>
                  <a:pt x="146" y="152"/>
                  <a:pt x="145" y="151"/>
                </a:cubicBezTo>
                <a:cubicBezTo>
                  <a:pt x="144" y="150"/>
                  <a:pt x="144" y="148"/>
                  <a:pt x="145" y="147"/>
                </a:cubicBezTo>
                <a:cubicBezTo>
                  <a:pt x="146" y="147"/>
                  <a:pt x="146" y="146"/>
                  <a:pt x="147" y="145"/>
                </a:cubicBezTo>
                <a:cubicBezTo>
                  <a:pt x="148" y="144"/>
                  <a:pt x="150" y="144"/>
                  <a:pt x="151" y="145"/>
                </a:cubicBezTo>
                <a:close/>
                <a:moveTo>
                  <a:pt x="140" y="152"/>
                </a:moveTo>
                <a:cubicBezTo>
                  <a:pt x="140" y="153"/>
                  <a:pt x="139" y="154"/>
                  <a:pt x="137" y="154"/>
                </a:cubicBezTo>
                <a:cubicBezTo>
                  <a:pt x="134" y="154"/>
                  <a:pt x="134" y="154"/>
                  <a:pt x="134" y="154"/>
                </a:cubicBezTo>
                <a:cubicBezTo>
                  <a:pt x="133" y="154"/>
                  <a:pt x="132" y="153"/>
                  <a:pt x="132" y="152"/>
                </a:cubicBezTo>
                <a:cubicBezTo>
                  <a:pt x="132" y="150"/>
                  <a:pt x="133" y="149"/>
                  <a:pt x="134" y="149"/>
                </a:cubicBezTo>
                <a:cubicBezTo>
                  <a:pt x="137" y="149"/>
                  <a:pt x="137" y="149"/>
                  <a:pt x="137" y="149"/>
                </a:cubicBezTo>
                <a:cubicBezTo>
                  <a:pt x="139" y="149"/>
                  <a:pt x="140" y="150"/>
                  <a:pt x="140" y="152"/>
                </a:cubicBezTo>
                <a:close/>
                <a:moveTo>
                  <a:pt x="154" y="134"/>
                </a:moveTo>
                <a:cubicBezTo>
                  <a:pt x="154" y="137"/>
                  <a:pt x="154" y="137"/>
                  <a:pt x="154" y="137"/>
                </a:cubicBezTo>
                <a:cubicBezTo>
                  <a:pt x="154" y="139"/>
                  <a:pt x="153" y="140"/>
                  <a:pt x="152" y="140"/>
                </a:cubicBezTo>
                <a:cubicBezTo>
                  <a:pt x="150" y="140"/>
                  <a:pt x="149" y="139"/>
                  <a:pt x="149" y="137"/>
                </a:cubicBezTo>
                <a:cubicBezTo>
                  <a:pt x="149" y="134"/>
                  <a:pt x="149" y="134"/>
                  <a:pt x="149" y="134"/>
                </a:cubicBezTo>
                <a:cubicBezTo>
                  <a:pt x="149" y="133"/>
                  <a:pt x="150" y="132"/>
                  <a:pt x="152" y="132"/>
                </a:cubicBezTo>
                <a:cubicBezTo>
                  <a:pt x="153" y="132"/>
                  <a:pt x="154" y="133"/>
                  <a:pt x="154" y="134"/>
                </a:cubicBezTo>
                <a:close/>
                <a:moveTo>
                  <a:pt x="28" y="152"/>
                </a:moveTo>
                <a:cubicBezTo>
                  <a:pt x="28" y="153"/>
                  <a:pt x="27" y="154"/>
                  <a:pt x="26" y="154"/>
                </a:cubicBezTo>
                <a:cubicBezTo>
                  <a:pt x="23" y="154"/>
                  <a:pt x="23" y="154"/>
                  <a:pt x="23" y="154"/>
                </a:cubicBezTo>
                <a:cubicBezTo>
                  <a:pt x="21" y="154"/>
                  <a:pt x="20" y="153"/>
                  <a:pt x="20" y="152"/>
                </a:cubicBezTo>
                <a:cubicBezTo>
                  <a:pt x="20" y="150"/>
                  <a:pt x="21" y="149"/>
                  <a:pt x="23" y="149"/>
                </a:cubicBezTo>
                <a:cubicBezTo>
                  <a:pt x="26" y="149"/>
                  <a:pt x="26" y="149"/>
                  <a:pt x="26" y="149"/>
                </a:cubicBezTo>
                <a:cubicBezTo>
                  <a:pt x="27" y="149"/>
                  <a:pt x="28" y="150"/>
                  <a:pt x="28" y="152"/>
                </a:cubicBezTo>
                <a:close/>
                <a:moveTo>
                  <a:pt x="8" y="140"/>
                </a:moveTo>
                <a:cubicBezTo>
                  <a:pt x="7" y="140"/>
                  <a:pt x="6" y="139"/>
                  <a:pt x="6" y="137"/>
                </a:cubicBezTo>
                <a:cubicBezTo>
                  <a:pt x="6" y="134"/>
                  <a:pt x="6" y="134"/>
                  <a:pt x="6" y="134"/>
                </a:cubicBezTo>
                <a:cubicBezTo>
                  <a:pt x="6" y="133"/>
                  <a:pt x="7" y="132"/>
                  <a:pt x="8" y="132"/>
                </a:cubicBezTo>
                <a:cubicBezTo>
                  <a:pt x="10" y="132"/>
                  <a:pt x="11" y="133"/>
                  <a:pt x="11" y="134"/>
                </a:cubicBezTo>
                <a:cubicBezTo>
                  <a:pt x="11" y="137"/>
                  <a:pt x="11" y="137"/>
                  <a:pt x="11" y="137"/>
                </a:cubicBezTo>
                <a:cubicBezTo>
                  <a:pt x="11" y="139"/>
                  <a:pt x="10" y="140"/>
                  <a:pt x="8" y="140"/>
                </a:cubicBezTo>
                <a:close/>
                <a:moveTo>
                  <a:pt x="15" y="147"/>
                </a:moveTo>
                <a:cubicBezTo>
                  <a:pt x="16" y="148"/>
                  <a:pt x="16" y="150"/>
                  <a:pt x="15" y="151"/>
                </a:cubicBezTo>
                <a:cubicBezTo>
                  <a:pt x="14" y="151"/>
                  <a:pt x="14" y="152"/>
                  <a:pt x="13" y="152"/>
                </a:cubicBezTo>
                <a:cubicBezTo>
                  <a:pt x="12" y="152"/>
                  <a:pt x="12" y="152"/>
                  <a:pt x="11" y="151"/>
                </a:cubicBezTo>
                <a:cubicBezTo>
                  <a:pt x="10" y="151"/>
                  <a:pt x="9" y="150"/>
                  <a:pt x="9" y="149"/>
                </a:cubicBezTo>
                <a:cubicBezTo>
                  <a:pt x="8" y="148"/>
                  <a:pt x="8" y="146"/>
                  <a:pt x="9" y="145"/>
                </a:cubicBezTo>
                <a:cubicBezTo>
                  <a:pt x="10" y="144"/>
                  <a:pt x="12" y="144"/>
                  <a:pt x="13" y="145"/>
                </a:cubicBezTo>
                <a:cubicBezTo>
                  <a:pt x="13" y="146"/>
                  <a:pt x="14" y="146"/>
                  <a:pt x="15" y="14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134"/>
          <p:cNvSpPr>
            <a:spLocks noEditPoints="1"/>
          </p:cNvSpPr>
          <p:nvPr/>
        </p:nvSpPr>
        <p:spPr bwMode="auto">
          <a:xfrm>
            <a:off x="6696074" y="4407847"/>
            <a:ext cx="429019" cy="455259"/>
          </a:xfrm>
          <a:custGeom>
            <a:avLst/>
            <a:gdLst>
              <a:gd name="T0" fmla="*/ 8 w 152"/>
              <a:gd name="T1" fmla="*/ 132 h 160"/>
              <a:gd name="T2" fmla="*/ 36 w 152"/>
              <a:gd name="T3" fmla="*/ 132 h 160"/>
              <a:gd name="T4" fmla="*/ 22 w 152"/>
              <a:gd name="T5" fmla="*/ 141 h 160"/>
              <a:gd name="T6" fmla="*/ 22 w 152"/>
              <a:gd name="T7" fmla="*/ 124 h 160"/>
              <a:gd name="T8" fmla="*/ 22 w 152"/>
              <a:gd name="T9" fmla="*/ 141 h 160"/>
              <a:gd name="T10" fmla="*/ 144 w 152"/>
              <a:gd name="T11" fmla="*/ 85 h 160"/>
              <a:gd name="T12" fmla="*/ 135 w 152"/>
              <a:gd name="T13" fmla="*/ 61 h 160"/>
              <a:gd name="T14" fmla="*/ 98 w 152"/>
              <a:gd name="T15" fmla="*/ 51 h 160"/>
              <a:gd name="T16" fmla="*/ 79 w 152"/>
              <a:gd name="T17" fmla="*/ 0 h 160"/>
              <a:gd name="T18" fmla="*/ 66 w 152"/>
              <a:gd name="T19" fmla="*/ 19 h 160"/>
              <a:gd name="T20" fmla="*/ 47 w 152"/>
              <a:gd name="T21" fmla="*/ 61 h 160"/>
              <a:gd name="T22" fmla="*/ 44 w 152"/>
              <a:gd name="T23" fmla="*/ 55 h 160"/>
              <a:gd name="T24" fmla="*/ 0 w 152"/>
              <a:gd name="T25" fmla="*/ 160 h 160"/>
              <a:gd name="T26" fmla="*/ 44 w 152"/>
              <a:gd name="T27" fmla="*/ 154 h 160"/>
              <a:gd name="T28" fmla="*/ 135 w 152"/>
              <a:gd name="T29" fmla="*/ 141 h 160"/>
              <a:gd name="T30" fmla="*/ 143 w 152"/>
              <a:gd name="T31" fmla="*/ 119 h 160"/>
              <a:gd name="T32" fmla="*/ 152 w 152"/>
              <a:gd name="T33" fmla="*/ 97 h 160"/>
              <a:gd name="T34" fmla="*/ 6 w 152"/>
              <a:gd name="T35" fmla="*/ 61 h 160"/>
              <a:gd name="T36" fmla="*/ 39 w 152"/>
              <a:gd name="T37" fmla="*/ 154 h 160"/>
              <a:gd name="T38" fmla="*/ 138 w 152"/>
              <a:gd name="T39" fmla="*/ 105 h 160"/>
              <a:gd name="T40" fmla="*/ 108 w 152"/>
              <a:gd name="T41" fmla="*/ 105 h 160"/>
              <a:gd name="T42" fmla="*/ 108 w 152"/>
              <a:gd name="T43" fmla="*/ 110 h 160"/>
              <a:gd name="T44" fmla="*/ 138 w 152"/>
              <a:gd name="T45" fmla="*/ 119 h 160"/>
              <a:gd name="T46" fmla="*/ 124 w 152"/>
              <a:gd name="T47" fmla="*/ 127 h 160"/>
              <a:gd name="T48" fmla="*/ 102 w 152"/>
              <a:gd name="T49" fmla="*/ 127 h 160"/>
              <a:gd name="T50" fmla="*/ 102 w 152"/>
              <a:gd name="T51" fmla="*/ 132 h 160"/>
              <a:gd name="T52" fmla="*/ 130 w 152"/>
              <a:gd name="T53" fmla="*/ 141 h 160"/>
              <a:gd name="T54" fmla="*/ 44 w 152"/>
              <a:gd name="T55" fmla="*/ 149 h 160"/>
              <a:gd name="T56" fmla="*/ 47 w 152"/>
              <a:gd name="T57" fmla="*/ 66 h 160"/>
              <a:gd name="T58" fmla="*/ 72 w 152"/>
              <a:gd name="T59" fmla="*/ 19 h 160"/>
              <a:gd name="T60" fmla="*/ 79 w 152"/>
              <a:gd name="T61" fmla="*/ 6 h 160"/>
              <a:gd name="T62" fmla="*/ 92 w 152"/>
              <a:gd name="T63" fmla="*/ 50 h 160"/>
              <a:gd name="T64" fmla="*/ 135 w 152"/>
              <a:gd name="T65" fmla="*/ 66 h 160"/>
              <a:gd name="T66" fmla="*/ 135 w 152"/>
              <a:gd name="T67" fmla="*/ 83 h 160"/>
              <a:gd name="T68" fmla="*/ 127 w 152"/>
              <a:gd name="T69" fmla="*/ 83 h 160"/>
              <a:gd name="T70" fmla="*/ 105 w 152"/>
              <a:gd name="T71" fmla="*/ 86 h 160"/>
              <a:gd name="T72" fmla="*/ 127 w 152"/>
              <a:gd name="T73" fmla="*/ 88 h 160"/>
              <a:gd name="T74" fmla="*/ 146 w 152"/>
              <a:gd name="T75" fmla="*/ 9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60">
                <a:moveTo>
                  <a:pt x="22" y="119"/>
                </a:moveTo>
                <a:cubicBezTo>
                  <a:pt x="14" y="119"/>
                  <a:pt x="8" y="125"/>
                  <a:pt x="8" y="132"/>
                </a:cubicBezTo>
                <a:cubicBezTo>
                  <a:pt x="8" y="140"/>
                  <a:pt x="14" y="146"/>
                  <a:pt x="22" y="146"/>
                </a:cubicBezTo>
                <a:cubicBezTo>
                  <a:pt x="30" y="146"/>
                  <a:pt x="36" y="140"/>
                  <a:pt x="36" y="132"/>
                </a:cubicBezTo>
                <a:cubicBezTo>
                  <a:pt x="36" y="125"/>
                  <a:pt x="30" y="119"/>
                  <a:pt x="22" y="119"/>
                </a:cubicBezTo>
                <a:close/>
                <a:moveTo>
                  <a:pt x="22" y="141"/>
                </a:moveTo>
                <a:cubicBezTo>
                  <a:pt x="18" y="141"/>
                  <a:pt x="14" y="137"/>
                  <a:pt x="14" y="132"/>
                </a:cubicBezTo>
                <a:cubicBezTo>
                  <a:pt x="14" y="128"/>
                  <a:pt x="18" y="124"/>
                  <a:pt x="22" y="124"/>
                </a:cubicBezTo>
                <a:cubicBezTo>
                  <a:pt x="27" y="124"/>
                  <a:pt x="30" y="128"/>
                  <a:pt x="30" y="132"/>
                </a:cubicBezTo>
                <a:cubicBezTo>
                  <a:pt x="30" y="137"/>
                  <a:pt x="27" y="141"/>
                  <a:pt x="22" y="141"/>
                </a:cubicBezTo>
                <a:close/>
                <a:moveTo>
                  <a:pt x="152" y="97"/>
                </a:moveTo>
                <a:cubicBezTo>
                  <a:pt x="152" y="90"/>
                  <a:pt x="148" y="86"/>
                  <a:pt x="144" y="85"/>
                </a:cubicBezTo>
                <a:cubicBezTo>
                  <a:pt x="147" y="82"/>
                  <a:pt x="149" y="79"/>
                  <a:pt x="149" y="74"/>
                </a:cubicBezTo>
                <a:cubicBezTo>
                  <a:pt x="149" y="67"/>
                  <a:pt x="143" y="61"/>
                  <a:pt x="135" y="61"/>
                </a:cubicBezTo>
                <a:cubicBezTo>
                  <a:pt x="96" y="61"/>
                  <a:pt x="96" y="61"/>
                  <a:pt x="96" y="61"/>
                </a:cubicBezTo>
                <a:cubicBezTo>
                  <a:pt x="98" y="51"/>
                  <a:pt x="98" y="51"/>
                  <a:pt x="98" y="51"/>
                </a:cubicBezTo>
                <a:cubicBezTo>
                  <a:pt x="100" y="39"/>
                  <a:pt x="98" y="24"/>
                  <a:pt x="98" y="20"/>
                </a:cubicBezTo>
                <a:cubicBezTo>
                  <a:pt x="96" y="11"/>
                  <a:pt x="88" y="0"/>
                  <a:pt x="79" y="0"/>
                </a:cubicBezTo>
                <a:cubicBezTo>
                  <a:pt x="78" y="0"/>
                  <a:pt x="78" y="0"/>
                  <a:pt x="78" y="0"/>
                </a:cubicBezTo>
                <a:cubicBezTo>
                  <a:pt x="74" y="0"/>
                  <a:pt x="66" y="3"/>
                  <a:pt x="66" y="19"/>
                </a:cubicBezTo>
                <a:cubicBezTo>
                  <a:pt x="66" y="41"/>
                  <a:pt x="61" y="52"/>
                  <a:pt x="56" y="56"/>
                </a:cubicBezTo>
                <a:cubicBezTo>
                  <a:pt x="52" y="61"/>
                  <a:pt x="47" y="61"/>
                  <a:pt x="47" y="61"/>
                </a:cubicBezTo>
                <a:cubicBezTo>
                  <a:pt x="44" y="61"/>
                  <a:pt x="44" y="61"/>
                  <a:pt x="44" y="61"/>
                </a:cubicBezTo>
                <a:cubicBezTo>
                  <a:pt x="44" y="55"/>
                  <a:pt x="44" y="55"/>
                  <a:pt x="44" y="55"/>
                </a:cubicBezTo>
                <a:cubicBezTo>
                  <a:pt x="0" y="55"/>
                  <a:pt x="0" y="55"/>
                  <a:pt x="0" y="55"/>
                </a:cubicBezTo>
                <a:cubicBezTo>
                  <a:pt x="0" y="160"/>
                  <a:pt x="0" y="160"/>
                  <a:pt x="0" y="160"/>
                </a:cubicBezTo>
                <a:cubicBezTo>
                  <a:pt x="44" y="160"/>
                  <a:pt x="44" y="160"/>
                  <a:pt x="44" y="160"/>
                </a:cubicBezTo>
                <a:cubicBezTo>
                  <a:pt x="44" y="154"/>
                  <a:pt x="44" y="154"/>
                  <a:pt x="44" y="154"/>
                </a:cubicBezTo>
                <a:cubicBezTo>
                  <a:pt x="121" y="154"/>
                  <a:pt x="121" y="154"/>
                  <a:pt x="121" y="154"/>
                </a:cubicBezTo>
                <a:cubicBezTo>
                  <a:pt x="129" y="154"/>
                  <a:pt x="135" y="148"/>
                  <a:pt x="135" y="141"/>
                </a:cubicBezTo>
                <a:cubicBezTo>
                  <a:pt x="135" y="137"/>
                  <a:pt x="134" y="135"/>
                  <a:pt x="132" y="132"/>
                </a:cubicBezTo>
                <a:cubicBezTo>
                  <a:pt x="139" y="131"/>
                  <a:pt x="143" y="125"/>
                  <a:pt x="143" y="119"/>
                </a:cubicBezTo>
                <a:cubicBezTo>
                  <a:pt x="143" y="115"/>
                  <a:pt x="142" y="112"/>
                  <a:pt x="141" y="110"/>
                </a:cubicBezTo>
                <a:cubicBezTo>
                  <a:pt x="147" y="109"/>
                  <a:pt x="152" y="103"/>
                  <a:pt x="152" y="97"/>
                </a:cubicBezTo>
                <a:close/>
                <a:moveTo>
                  <a:pt x="6" y="154"/>
                </a:moveTo>
                <a:cubicBezTo>
                  <a:pt x="6" y="61"/>
                  <a:pt x="6" y="61"/>
                  <a:pt x="6" y="61"/>
                </a:cubicBezTo>
                <a:cubicBezTo>
                  <a:pt x="39" y="61"/>
                  <a:pt x="39" y="61"/>
                  <a:pt x="39" y="61"/>
                </a:cubicBezTo>
                <a:cubicBezTo>
                  <a:pt x="39" y="154"/>
                  <a:pt x="39" y="154"/>
                  <a:pt x="39" y="154"/>
                </a:cubicBezTo>
                <a:lnTo>
                  <a:pt x="6" y="154"/>
                </a:lnTo>
                <a:close/>
                <a:moveTo>
                  <a:pt x="138" y="105"/>
                </a:moveTo>
                <a:cubicBezTo>
                  <a:pt x="130" y="105"/>
                  <a:pt x="130" y="105"/>
                  <a:pt x="130" y="105"/>
                </a:cubicBezTo>
                <a:cubicBezTo>
                  <a:pt x="108" y="105"/>
                  <a:pt x="108" y="105"/>
                  <a:pt x="108" y="105"/>
                </a:cubicBezTo>
                <a:cubicBezTo>
                  <a:pt x="106" y="105"/>
                  <a:pt x="105" y="106"/>
                  <a:pt x="105" y="108"/>
                </a:cubicBezTo>
                <a:cubicBezTo>
                  <a:pt x="105" y="109"/>
                  <a:pt x="106" y="110"/>
                  <a:pt x="108" y="110"/>
                </a:cubicBezTo>
                <a:cubicBezTo>
                  <a:pt x="130" y="110"/>
                  <a:pt x="130" y="110"/>
                  <a:pt x="130" y="110"/>
                </a:cubicBezTo>
                <a:cubicBezTo>
                  <a:pt x="134" y="110"/>
                  <a:pt x="138" y="114"/>
                  <a:pt x="138" y="119"/>
                </a:cubicBezTo>
                <a:cubicBezTo>
                  <a:pt x="138" y="123"/>
                  <a:pt x="134" y="127"/>
                  <a:pt x="130" y="127"/>
                </a:cubicBezTo>
                <a:cubicBezTo>
                  <a:pt x="124" y="127"/>
                  <a:pt x="124" y="127"/>
                  <a:pt x="124" y="127"/>
                </a:cubicBezTo>
                <a:cubicBezTo>
                  <a:pt x="121" y="127"/>
                  <a:pt x="121" y="127"/>
                  <a:pt x="121" y="127"/>
                </a:cubicBezTo>
                <a:cubicBezTo>
                  <a:pt x="102" y="127"/>
                  <a:pt x="102" y="127"/>
                  <a:pt x="102" y="127"/>
                </a:cubicBezTo>
                <a:cubicBezTo>
                  <a:pt x="101" y="127"/>
                  <a:pt x="99" y="128"/>
                  <a:pt x="99" y="130"/>
                </a:cubicBezTo>
                <a:cubicBezTo>
                  <a:pt x="99" y="131"/>
                  <a:pt x="101" y="132"/>
                  <a:pt x="102" y="132"/>
                </a:cubicBezTo>
                <a:cubicBezTo>
                  <a:pt x="121" y="132"/>
                  <a:pt x="121" y="132"/>
                  <a:pt x="121" y="132"/>
                </a:cubicBezTo>
                <a:cubicBezTo>
                  <a:pt x="126" y="132"/>
                  <a:pt x="130" y="136"/>
                  <a:pt x="130" y="141"/>
                </a:cubicBezTo>
                <a:cubicBezTo>
                  <a:pt x="130" y="145"/>
                  <a:pt x="126" y="149"/>
                  <a:pt x="121" y="149"/>
                </a:cubicBezTo>
                <a:cubicBezTo>
                  <a:pt x="44" y="149"/>
                  <a:pt x="44" y="149"/>
                  <a:pt x="44" y="149"/>
                </a:cubicBezTo>
                <a:cubicBezTo>
                  <a:pt x="44" y="66"/>
                  <a:pt x="44" y="66"/>
                  <a:pt x="44" y="66"/>
                </a:cubicBezTo>
                <a:cubicBezTo>
                  <a:pt x="47" y="66"/>
                  <a:pt x="47" y="66"/>
                  <a:pt x="47" y="66"/>
                </a:cubicBezTo>
                <a:cubicBezTo>
                  <a:pt x="47" y="66"/>
                  <a:pt x="53" y="66"/>
                  <a:pt x="60" y="60"/>
                </a:cubicBezTo>
                <a:cubicBezTo>
                  <a:pt x="68" y="53"/>
                  <a:pt x="72" y="39"/>
                  <a:pt x="72" y="19"/>
                </a:cubicBezTo>
                <a:cubicBezTo>
                  <a:pt x="72" y="14"/>
                  <a:pt x="73" y="6"/>
                  <a:pt x="78" y="6"/>
                </a:cubicBezTo>
                <a:cubicBezTo>
                  <a:pt x="79" y="6"/>
                  <a:pt x="79" y="6"/>
                  <a:pt x="79" y="6"/>
                </a:cubicBezTo>
                <a:cubicBezTo>
                  <a:pt x="85" y="6"/>
                  <a:pt x="91" y="14"/>
                  <a:pt x="92" y="21"/>
                </a:cubicBezTo>
                <a:cubicBezTo>
                  <a:pt x="93" y="25"/>
                  <a:pt x="95" y="38"/>
                  <a:pt x="92" y="50"/>
                </a:cubicBezTo>
                <a:cubicBezTo>
                  <a:pt x="89" y="66"/>
                  <a:pt x="89" y="66"/>
                  <a:pt x="89" y="66"/>
                </a:cubicBezTo>
                <a:cubicBezTo>
                  <a:pt x="135" y="66"/>
                  <a:pt x="135" y="66"/>
                  <a:pt x="135" y="66"/>
                </a:cubicBezTo>
                <a:cubicBezTo>
                  <a:pt x="140" y="66"/>
                  <a:pt x="143" y="70"/>
                  <a:pt x="143" y="74"/>
                </a:cubicBezTo>
                <a:cubicBezTo>
                  <a:pt x="143" y="79"/>
                  <a:pt x="140" y="83"/>
                  <a:pt x="135" y="83"/>
                </a:cubicBezTo>
                <a:cubicBezTo>
                  <a:pt x="130" y="83"/>
                  <a:pt x="130" y="83"/>
                  <a:pt x="130" y="83"/>
                </a:cubicBezTo>
                <a:cubicBezTo>
                  <a:pt x="127" y="83"/>
                  <a:pt x="127" y="83"/>
                  <a:pt x="127" y="83"/>
                </a:cubicBezTo>
                <a:cubicBezTo>
                  <a:pt x="108" y="83"/>
                  <a:pt x="108" y="83"/>
                  <a:pt x="108" y="83"/>
                </a:cubicBezTo>
                <a:cubicBezTo>
                  <a:pt x="106" y="83"/>
                  <a:pt x="105" y="84"/>
                  <a:pt x="105" y="86"/>
                </a:cubicBezTo>
                <a:cubicBezTo>
                  <a:pt x="105" y="87"/>
                  <a:pt x="106" y="88"/>
                  <a:pt x="108" y="88"/>
                </a:cubicBezTo>
                <a:cubicBezTo>
                  <a:pt x="127" y="88"/>
                  <a:pt x="127" y="88"/>
                  <a:pt x="127" y="88"/>
                </a:cubicBezTo>
                <a:cubicBezTo>
                  <a:pt x="129" y="88"/>
                  <a:pt x="135" y="88"/>
                  <a:pt x="138" y="89"/>
                </a:cubicBezTo>
                <a:cubicBezTo>
                  <a:pt x="145" y="90"/>
                  <a:pt x="146" y="93"/>
                  <a:pt x="146" y="97"/>
                </a:cubicBezTo>
                <a:cubicBezTo>
                  <a:pt x="146" y="101"/>
                  <a:pt x="142" y="105"/>
                  <a:pt x="138" y="10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148"/>
          <p:cNvSpPr>
            <a:spLocks noEditPoints="1"/>
          </p:cNvSpPr>
          <p:nvPr/>
        </p:nvSpPr>
        <p:spPr bwMode="auto">
          <a:xfrm>
            <a:off x="6696074" y="2400817"/>
            <a:ext cx="448698" cy="455259"/>
          </a:xfrm>
          <a:custGeom>
            <a:avLst/>
            <a:gdLst>
              <a:gd name="T0" fmla="*/ 87 w 159"/>
              <a:gd name="T1" fmla="*/ 61 h 160"/>
              <a:gd name="T2" fmla="*/ 0 w 159"/>
              <a:gd name="T3" fmla="*/ 148 h 160"/>
              <a:gd name="T4" fmla="*/ 126 w 159"/>
              <a:gd name="T5" fmla="*/ 46 h 160"/>
              <a:gd name="T6" fmla="*/ 87 w 159"/>
              <a:gd name="T7" fmla="*/ 61 h 160"/>
              <a:gd name="T8" fmla="*/ 8 w 159"/>
              <a:gd name="T9" fmla="*/ 148 h 160"/>
              <a:gd name="T10" fmla="*/ 93 w 159"/>
              <a:gd name="T11" fmla="*/ 71 h 160"/>
              <a:gd name="T12" fmla="*/ 97 w 159"/>
              <a:gd name="T13" fmla="*/ 67 h 160"/>
              <a:gd name="T14" fmla="*/ 114 w 159"/>
              <a:gd name="T15" fmla="*/ 42 h 160"/>
              <a:gd name="T16" fmla="*/ 97 w 159"/>
              <a:gd name="T17" fmla="*/ 67 h 160"/>
              <a:gd name="T18" fmla="*/ 111 w 159"/>
              <a:gd name="T19" fmla="*/ 3 h 160"/>
              <a:gd name="T20" fmla="*/ 117 w 159"/>
              <a:gd name="T21" fmla="*/ 3 h 160"/>
              <a:gd name="T22" fmla="*/ 114 w 159"/>
              <a:gd name="T23" fmla="*/ 25 h 160"/>
              <a:gd name="T24" fmla="*/ 117 w 159"/>
              <a:gd name="T25" fmla="*/ 68 h 160"/>
              <a:gd name="T26" fmla="*/ 114 w 159"/>
              <a:gd name="T27" fmla="*/ 90 h 160"/>
              <a:gd name="T28" fmla="*/ 111 w 159"/>
              <a:gd name="T29" fmla="*/ 68 h 160"/>
              <a:gd name="T30" fmla="*/ 117 w 159"/>
              <a:gd name="T31" fmla="*/ 68 h 160"/>
              <a:gd name="T32" fmla="*/ 157 w 159"/>
              <a:gd name="T33" fmla="*/ 48 h 160"/>
              <a:gd name="T34" fmla="*/ 134 w 159"/>
              <a:gd name="T35" fmla="*/ 45 h 160"/>
              <a:gd name="T36" fmla="*/ 157 w 159"/>
              <a:gd name="T37" fmla="*/ 42 h 160"/>
              <a:gd name="T38" fmla="*/ 69 w 159"/>
              <a:gd name="T39" fmla="*/ 45 h 160"/>
              <a:gd name="T40" fmla="*/ 92 w 159"/>
              <a:gd name="T41" fmla="*/ 42 h 160"/>
              <a:gd name="T42" fmla="*/ 92 w 159"/>
              <a:gd name="T43" fmla="*/ 48 h 160"/>
              <a:gd name="T44" fmla="*/ 69 w 159"/>
              <a:gd name="T45" fmla="*/ 45 h 160"/>
              <a:gd name="T46" fmla="*/ 129 w 159"/>
              <a:gd name="T47" fmla="*/ 26 h 160"/>
              <a:gd name="T48" fmla="*/ 147 w 159"/>
              <a:gd name="T49" fmla="*/ 12 h 160"/>
              <a:gd name="T50" fmla="*/ 133 w 159"/>
              <a:gd name="T51" fmla="*/ 30 h 160"/>
              <a:gd name="T52" fmla="*/ 129 w 159"/>
              <a:gd name="T53" fmla="*/ 30 h 160"/>
              <a:gd name="T54" fmla="*/ 147 w 159"/>
              <a:gd name="T55" fmla="*/ 78 h 160"/>
              <a:gd name="T56" fmla="*/ 143 w 159"/>
              <a:gd name="T57" fmla="*/ 78 h 160"/>
              <a:gd name="T58" fmla="*/ 129 w 159"/>
              <a:gd name="T59" fmla="*/ 60 h 160"/>
              <a:gd name="T60" fmla="*/ 147 w 159"/>
              <a:gd name="T61" fmla="*/ 74 h 160"/>
              <a:gd name="T62" fmla="*/ 81 w 159"/>
              <a:gd name="T63" fmla="*/ 12 h 160"/>
              <a:gd name="T64" fmla="*/ 99 w 159"/>
              <a:gd name="T65" fmla="*/ 26 h 160"/>
              <a:gd name="T66" fmla="*/ 97 w 159"/>
              <a:gd name="T67" fmla="*/ 31 h 160"/>
              <a:gd name="T68" fmla="*/ 81 w 159"/>
              <a:gd name="T69"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60">
                <a:moveTo>
                  <a:pt x="87" y="61"/>
                </a:moveTo>
                <a:cubicBezTo>
                  <a:pt x="87" y="61"/>
                  <a:pt x="87" y="61"/>
                  <a:pt x="87" y="61"/>
                </a:cubicBezTo>
                <a:cubicBezTo>
                  <a:pt x="87" y="61"/>
                  <a:pt x="87" y="61"/>
                  <a:pt x="87" y="61"/>
                </a:cubicBezTo>
                <a:cubicBezTo>
                  <a:pt x="0" y="148"/>
                  <a:pt x="0" y="148"/>
                  <a:pt x="0" y="148"/>
                </a:cubicBezTo>
                <a:cubicBezTo>
                  <a:pt x="12" y="160"/>
                  <a:pt x="12" y="160"/>
                  <a:pt x="12" y="160"/>
                </a:cubicBezTo>
                <a:cubicBezTo>
                  <a:pt x="126" y="46"/>
                  <a:pt x="126" y="46"/>
                  <a:pt x="126" y="46"/>
                </a:cubicBezTo>
                <a:cubicBezTo>
                  <a:pt x="114" y="34"/>
                  <a:pt x="114" y="34"/>
                  <a:pt x="114" y="34"/>
                </a:cubicBezTo>
                <a:lnTo>
                  <a:pt x="87" y="61"/>
                </a:lnTo>
                <a:close/>
                <a:moveTo>
                  <a:pt x="12" y="152"/>
                </a:moveTo>
                <a:cubicBezTo>
                  <a:pt x="8" y="148"/>
                  <a:pt x="8" y="148"/>
                  <a:pt x="8" y="148"/>
                </a:cubicBezTo>
                <a:cubicBezTo>
                  <a:pt x="89" y="67"/>
                  <a:pt x="89" y="67"/>
                  <a:pt x="89" y="67"/>
                </a:cubicBezTo>
                <a:cubicBezTo>
                  <a:pt x="93" y="71"/>
                  <a:pt x="93" y="71"/>
                  <a:pt x="93" y="71"/>
                </a:cubicBezTo>
                <a:lnTo>
                  <a:pt x="12" y="152"/>
                </a:lnTo>
                <a:close/>
                <a:moveTo>
                  <a:pt x="97" y="67"/>
                </a:moveTo>
                <a:cubicBezTo>
                  <a:pt x="93" y="63"/>
                  <a:pt x="93" y="63"/>
                  <a:pt x="93" y="63"/>
                </a:cubicBezTo>
                <a:cubicBezTo>
                  <a:pt x="114" y="42"/>
                  <a:pt x="114" y="42"/>
                  <a:pt x="114" y="42"/>
                </a:cubicBezTo>
                <a:cubicBezTo>
                  <a:pt x="118" y="46"/>
                  <a:pt x="118" y="46"/>
                  <a:pt x="118" y="46"/>
                </a:cubicBezTo>
                <a:lnTo>
                  <a:pt x="97" y="67"/>
                </a:lnTo>
                <a:close/>
                <a:moveTo>
                  <a:pt x="111" y="23"/>
                </a:moveTo>
                <a:cubicBezTo>
                  <a:pt x="111" y="3"/>
                  <a:pt x="111" y="3"/>
                  <a:pt x="111" y="3"/>
                </a:cubicBezTo>
                <a:cubicBezTo>
                  <a:pt x="111" y="1"/>
                  <a:pt x="113" y="0"/>
                  <a:pt x="114" y="0"/>
                </a:cubicBezTo>
                <a:cubicBezTo>
                  <a:pt x="116" y="0"/>
                  <a:pt x="117" y="1"/>
                  <a:pt x="117" y="3"/>
                </a:cubicBezTo>
                <a:cubicBezTo>
                  <a:pt x="117" y="23"/>
                  <a:pt x="117" y="23"/>
                  <a:pt x="117" y="23"/>
                </a:cubicBezTo>
                <a:cubicBezTo>
                  <a:pt x="117" y="24"/>
                  <a:pt x="116" y="25"/>
                  <a:pt x="114" y="25"/>
                </a:cubicBezTo>
                <a:cubicBezTo>
                  <a:pt x="113" y="25"/>
                  <a:pt x="111" y="24"/>
                  <a:pt x="111" y="23"/>
                </a:cubicBezTo>
                <a:close/>
                <a:moveTo>
                  <a:pt x="117" y="68"/>
                </a:moveTo>
                <a:cubicBezTo>
                  <a:pt x="117" y="88"/>
                  <a:pt x="117" y="88"/>
                  <a:pt x="117" y="88"/>
                </a:cubicBezTo>
                <a:cubicBezTo>
                  <a:pt x="117" y="89"/>
                  <a:pt x="116" y="90"/>
                  <a:pt x="114" y="90"/>
                </a:cubicBezTo>
                <a:cubicBezTo>
                  <a:pt x="113" y="90"/>
                  <a:pt x="111" y="89"/>
                  <a:pt x="111" y="88"/>
                </a:cubicBezTo>
                <a:cubicBezTo>
                  <a:pt x="111" y="68"/>
                  <a:pt x="111" y="68"/>
                  <a:pt x="111" y="68"/>
                </a:cubicBezTo>
                <a:cubicBezTo>
                  <a:pt x="111" y="66"/>
                  <a:pt x="113" y="65"/>
                  <a:pt x="114" y="65"/>
                </a:cubicBezTo>
                <a:cubicBezTo>
                  <a:pt x="116" y="65"/>
                  <a:pt x="117" y="66"/>
                  <a:pt x="117" y="68"/>
                </a:cubicBezTo>
                <a:close/>
                <a:moveTo>
                  <a:pt x="159" y="45"/>
                </a:moveTo>
                <a:cubicBezTo>
                  <a:pt x="159" y="47"/>
                  <a:pt x="158" y="48"/>
                  <a:pt x="157" y="48"/>
                </a:cubicBezTo>
                <a:cubicBezTo>
                  <a:pt x="137" y="48"/>
                  <a:pt x="137" y="48"/>
                  <a:pt x="137" y="48"/>
                </a:cubicBezTo>
                <a:cubicBezTo>
                  <a:pt x="135" y="48"/>
                  <a:pt x="134" y="47"/>
                  <a:pt x="134" y="45"/>
                </a:cubicBezTo>
                <a:cubicBezTo>
                  <a:pt x="134" y="44"/>
                  <a:pt x="135" y="42"/>
                  <a:pt x="137" y="42"/>
                </a:cubicBezTo>
                <a:cubicBezTo>
                  <a:pt x="157" y="42"/>
                  <a:pt x="157" y="42"/>
                  <a:pt x="157" y="42"/>
                </a:cubicBezTo>
                <a:cubicBezTo>
                  <a:pt x="158" y="42"/>
                  <a:pt x="159" y="44"/>
                  <a:pt x="159" y="45"/>
                </a:cubicBezTo>
                <a:close/>
                <a:moveTo>
                  <a:pt x="69" y="45"/>
                </a:moveTo>
                <a:cubicBezTo>
                  <a:pt x="69" y="44"/>
                  <a:pt x="70" y="42"/>
                  <a:pt x="72" y="42"/>
                </a:cubicBezTo>
                <a:cubicBezTo>
                  <a:pt x="92" y="42"/>
                  <a:pt x="92" y="42"/>
                  <a:pt x="92" y="42"/>
                </a:cubicBezTo>
                <a:cubicBezTo>
                  <a:pt x="93" y="42"/>
                  <a:pt x="94" y="44"/>
                  <a:pt x="94" y="45"/>
                </a:cubicBezTo>
                <a:cubicBezTo>
                  <a:pt x="94" y="47"/>
                  <a:pt x="93" y="48"/>
                  <a:pt x="92" y="48"/>
                </a:cubicBezTo>
                <a:cubicBezTo>
                  <a:pt x="72" y="48"/>
                  <a:pt x="72" y="48"/>
                  <a:pt x="72" y="48"/>
                </a:cubicBezTo>
                <a:cubicBezTo>
                  <a:pt x="70" y="48"/>
                  <a:pt x="69" y="47"/>
                  <a:pt x="69" y="45"/>
                </a:cubicBezTo>
                <a:close/>
                <a:moveTo>
                  <a:pt x="129" y="30"/>
                </a:moveTo>
                <a:cubicBezTo>
                  <a:pt x="128" y="29"/>
                  <a:pt x="128" y="27"/>
                  <a:pt x="129" y="26"/>
                </a:cubicBezTo>
                <a:cubicBezTo>
                  <a:pt x="143" y="12"/>
                  <a:pt x="143" y="12"/>
                  <a:pt x="143" y="12"/>
                </a:cubicBezTo>
                <a:cubicBezTo>
                  <a:pt x="144" y="11"/>
                  <a:pt x="146" y="11"/>
                  <a:pt x="147" y="12"/>
                </a:cubicBezTo>
                <a:cubicBezTo>
                  <a:pt x="148" y="13"/>
                  <a:pt x="148" y="15"/>
                  <a:pt x="147" y="16"/>
                </a:cubicBezTo>
                <a:cubicBezTo>
                  <a:pt x="133" y="30"/>
                  <a:pt x="133" y="30"/>
                  <a:pt x="133" y="30"/>
                </a:cubicBezTo>
                <a:cubicBezTo>
                  <a:pt x="133" y="31"/>
                  <a:pt x="132" y="31"/>
                  <a:pt x="131" y="31"/>
                </a:cubicBezTo>
                <a:cubicBezTo>
                  <a:pt x="130" y="31"/>
                  <a:pt x="130" y="31"/>
                  <a:pt x="129" y="30"/>
                </a:cubicBezTo>
                <a:close/>
                <a:moveTo>
                  <a:pt x="147" y="74"/>
                </a:moveTo>
                <a:cubicBezTo>
                  <a:pt x="148" y="75"/>
                  <a:pt x="148" y="77"/>
                  <a:pt x="147" y="78"/>
                </a:cubicBezTo>
                <a:cubicBezTo>
                  <a:pt x="147" y="79"/>
                  <a:pt x="146" y="79"/>
                  <a:pt x="145" y="79"/>
                </a:cubicBezTo>
                <a:cubicBezTo>
                  <a:pt x="144" y="79"/>
                  <a:pt x="144" y="79"/>
                  <a:pt x="143" y="78"/>
                </a:cubicBezTo>
                <a:cubicBezTo>
                  <a:pt x="129" y="64"/>
                  <a:pt x="129" y="64"/>
                  <a:pt x="129" y="64"/>
                </a:cubicBezTo>
                <a:cubicBezTo>
                  <a:pt x="128" y="63"/>
                  <a:pt x="128" y="61"/>
                  <a:pt x="129" y="60"/>
                </a:cubicBezTo>
                <a:cubicBezTo>
                  <a:pt x="130" y="59"/>
                  <a:pt x="132" y="59"/>
                  <a:pt x="133" y="60"/>
                </a:cubicBezTo>
                <a:lnTo>
                  <a:pt x="147" y="74"/>
                </a:lnTo>
                <a:close/>
                <a:moveTo>
                  <a:pt x="81" y="16"/>
                </a:moveTo>
                <a:cubicBezTo>
                  <a:pt x="80" y="15"/>
                  <a:pt x="80" y="13"/>
                  <a:pt x="81" y="12"/>
                </a:cubicBezTo>
                <a:cubicBezTo>
                  <a:pt x="82" y="11"/>
                  <a:pt x="84" y="11"/>
                  <a:pt x="85" y="12"/>
                </a:cubicBezTo>
                <a:cubicBezTo>
                  <a:pt x="99" y="26"/>
                  <a:pt x="99" y="26"/>
                  <a:pt x="99" y="26"/>
                </a:cubicBezTo>
                <a:cubicBezTo>
                  <a:pt x="100" y="27"/>
                  <a:pt x="100" y="29"/>
                  <a:pt x="99" y="30"/>
                </a:cubicBezTo>
                <a:cubicBezTo>
                  <a:pt x="99" y="31"/>
                  <a:pt x="98" y="31"/>
                  <a:pt x="97" y="31"/>
                </a:cubicBezTo>
                <a:cubicBezTo>
                  <a:pt x="97" y="31"/>
                  <a:pt x="96" y="31"/>
                  <a:pt x="95" y="30"/>
                </a:cubicBezTo>
                <a:lnTo>
                  <a:pt x="8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984167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10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1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20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ppt_x"/>
                                          </p:val>
                                        </p:tav>
                                        <p:tav tm="100000">
                                          <p:val>
                                            <p:strVal val="#ppt_x"/>
                                          </p:val>
                                        </p:tav>
                                      </p:tavLst>
                                    </p:anim>
                                    <p:anim calcmode="lin" valueType="num">
                                      <p:cBhvr additive="base">
                                        <p:cTn id="20" dur="1000" fill="hold"/>
                                        <p:tgtEl>
                                          <p:spTgt spid="8"/>
                                        </p:tgtEl>
                                        <p:attrNameLst>
                                          <p:attrName>ppt_y</p:attrName>
                                        </p:attrNameLst>
                                      </p:cBhvr>
                                      <p:tavLst>
                                        <p:tav tm="0">
                                          <p:val>
                                            <p:strVal val="1+#ppt_h/2"/>
                                          </p:val>
                                        </p:tav>
                                        <p:tav tm="100000">
                                          <p:val>
                                            <p:strVal val="#ppt_y"/>
                                          </p:val>
                                        </p:tav>
                                      </p:tavLst>
                                    </p:anim>
                                  </p:childTnLst>
                                </p:cTn>
                              </p:par>
                              <p:par>
                                <p:cTn id="21" presetID="22" presetClass="entr" presetSubtype="8" repeatCount="0" fill="hold" nodeType="withEffect">
                                  <p:stCondLst>
                                    <p:cond delay="150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6" presetClass="emph" presetSubtype="0" accel="50000" decel="50000" autoRev="1" fill="hold" nodeType="withEffect">
                                  <p:stCondLst>
                                    <p:cond delay="1500"/>
                                  </p:stCondLst>
                                  <p:childTnLst>
                                    <p:animScale>
                                      <p:cBhvr>
                                        <p:cTn id="25" dur="500" fill="hold"/>
                                        <p:tgtEl>
                                          <p:spTgt spid="11"/>
                                        </p:tgtEl>
                                      </p:cBhvr>
                                      <p:by x="105000" y="105000"/>
                                    </p:animScale>
                                  </p:childTnLst>
                                </p:cTn>
                              </p:par>
                              <p:par>
                                <p:cTn id="26" presetID="2" presetClass="entr" presetSubtype="4" decel="50000" fill="hold" grpId="0" nodeType="withEffect">
                                  <p:stCondLst>
                                    <p:cond delay="20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ppt_x"/>
                                          </p:val>
                                        </p:tav>
                                        <p:tav tm="100000">
                                          <p:val>
                                            <p:strVal val="#ppt_x"/>
                                          </p:val>
                                        </p:tav>
                                      </p:tavLst>
                                    </p:anim>
                                    <p:anim calcmode="lin" valueType="num">
                                      <p:cBhvr additive="base">
                                        <p:cTn id="29" dur="10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decel="50000" fill="hold" grpId="0" nodeType="withEffect">
                                  <p:stCondLst>
                                    <p:cond delay="8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1000" fill="hold"/>
                                        <p:tgtEl>
                                          <p:spTgt spid="15"/>
                                        </p:tgtEl>
                                        <p:attrNameLst>
                                          <p:attrName>ppt_x</p:attrName>
                                        </p:attrNameLst>
                                      </p:cBhvr>
                                      <p:tavLst>
                                        <p:tav tm="0">
                                          <p:val>
                                            <p:strVal val="#ppt_x"/>
                                          </p:val>
                                        </p:tav>
                                        <p:tav tm="100000">
                                          <p:val>
                                            <p:strVal val="#ppt_x"/>
                                          </p:val>
                                        </p:tav>
                                      </p:tavLst>
                                    </p:anim>
                                    <p:anim calcmode="lin" valueType="num">
                                      <p:cBhvr additive="base">
                                        <p:cTn id="33" dur="100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decel="50000" fill="hold" grpId="0" nodeType="withEffect">
                                  <p:stCondLst>
                                    <p:cond delay="120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1000" fill="hold"/>
                                        <p:tgtEl>
                                          <p:spTgt spid="13"/>
                                        </p:tgtEl>
                                        <p:attrNameLst>
                                          <p:attrName>ppt_x</p:attrName>
                                        </p:attrNameLst>
                                      </p:cBhvr>
                                      <p:tavLst>
                                        <p:tav tm="0">
                                          <p:val>
                                            <p:strVal val="#ppt_x"/>
                                          </p:val>
                                        </p:tav>
                                        <p:tav tm="100000">
                                          <p:val>
                                            <p:strVal val="#ppt_x"/>
                                          </p:val>
                                        </p:tav>
                                      </p:tavLst>
                                    </p:anim>
                                    <p:anim calcmode="lin" valueType="num">
                                      <p:cBhvr additive="base">
                                        <p:cTn id="37" dur="1000" fill="hold"/>
                                        <p:tgtEl>
                                          <p:spTgt spid="13"/>
                                        </p:tgtEl>
                                        <p:attrNameLst>
                                          <p:attrName>ppt_y</p:attrName>
                                        </p:attrNameLst>
                                      </p:cBhvr>
                                      <p:tavLst>
                                        <p:tav tm="0">
                                          <p:val>
                                            <p:strVal val="1+#ppt_h/2"/>
                                          </p:val>
                                        </p:tav>
                                        <p:tav tm="100000">
                                          <p:val>
                                            <p:strVal val="#ppt_y"/>
                                          </p:val>
                                        </p:tav>
                                      </p:tavLst>
                                    </p:anim>
                                  </p:childTnLst>
                                </p:cTn>
                              </p:par>
                              <p:par>
                                <p:cTn id="38" presetID="2" presetClass="entr" presetSubtype="4" decel="50000" fill="hold" grpId="0" nodeType="withEffect">
                                  <p:stCondLst>
                                    <p:cond delay="170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1000" fill="hold"/>
                                        <p:tgtEl>
                                          <p:spTgt spid="14"/>
                                        </p:tgtEl>
                                        <p:attrNameLst>
                                          <p:attrName>ppt_x</p:attrName>
                                        </p:attrNameLst>
                                      </p:cBhvr>
                                      <p:tavLst>
                                        <p:tav tm="0">
                                          <p:val>
                                            <p:strVal val="#ppt_x"/>
                                          </p:val>
                                        </p:tav>
                                        <p:tav tm="100000">
                                          <p:val>
                                            <p:strVal val="#ppt_x"/>
                                          </p:val>
                                        </p:tav>
                                      </p:tavLst>
                                    </p:anim>
                                    <p:anim calcmode="lin" valueType="num">
                                      <p:cBhvr additive="base">
                                        <p:cTn id="41"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animBg="1"/>
      <p:bldP spid="13" grpId="0" animBg="1"/>
      <p:bldP spid="14"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067300" y="1010586"/>
            <a:ext cx="6114221" cy="1482705"/>
          </a:xfrm>
          <a:prstGeom prst="rect">
            <a:avLst/>
          </a:prstGeom>
          <a:noFill/>
        </p:spPr>
        <p:txBody>
          <a:bodyPr wrap="square" lIns="0" tIns="36000" rIns="216000" bIns="36000" rtlCol="0">
            <a:spAutoFit/>
          </a:bodyPr>
          <a:lstStyle/>
          <a:p>
            <a:pPr>
              <a:lnSpc>
                <a:spcPct val="130000"/>
              </a:lnSpc>
              <a:spcBef>
                <a:spcPts val="1000"/>
              </a:spcBef>
            </a:pPr>
            <a:r>
              <a:rPr lang="en-US" b="1" dirty="0">
                <a:solidFill>
                  <a:schemeClr val="tx1">
                    <a:alpha val="70000"/>
                  </a:schemeClr>
                </a:solidFill>
              </a:rPr>
              <a:t>A peep at some distant orb has power to raise and purify </a:t>
            </a:r>
            <a:r>
              <a:rPr lang="en-US" dirty="0">
                <a:solidFill>
                  <a:schemeClr val="tx1">
                    <a:alpha val="70000"/>
                  </a:schemeClr>
                </a:solidFill>
              </a:rPr>
              <a:t>our thoughts like a strain of sacred music, or a noble picture, or a passage from the grander poets. It always does one good.</a:t>
            </a:r>
          </a:p>
        </p:txBody>
      </p:sp>
      <p:sp>
        <p:nvSpPr>
          <p:cNvPr id="10" name="TextBox 9"/>
          <p:cNvSpPr txBox="1"/>
          <p:nvPr/>
        </p:nvSpPr>
        <p:spPr>
          <a:xfrm>
            <a:off x="5067300" y="2750306"/>
            <a:ext cx="2018416" cy="535907"/>
          </a:xfrm>
          <a:prstGeom prst="rect">
            <a:avLst/>
          </a:prstGeom>
          <a:noFill/>
        </p:spPr>
        <p:txBody>
          <a:bodyPr wrap="square" lIns="0" tIns="36000" rIns="216000" bIns="36000" rtlCol="0">
            <a:spAutoFit/>
          </a:bodyPr>
          <a:lstStyle/>
          <a:p>
            <a:pPr>
              <a:lnSpc>
                <a:spcPct val="130000"/>
              </a:lnSpc>
            </a:pPr>
            <a:r>
              <a:rPr lang="en-US" sz="1400" b="1" dirty="0"/>
              <a:t>Victor Hugo</a:t>
            </a:r>
          </a:p>
          <a:p>
            <a:pPr>
              <a:lnSpc>
                <a:spcPct val="130000"/>
              </a:lnSpc>
            </a:pPr>
            <a:r>
              <a:rPr lang="en-US" sz="1000" dirty="0">
                <a:solidFill>
                  <a:schemeClr val="tx1">
                    <a:alpha val="70000"/>
                  </a:schemeClr>
                </a:solidFill>
              </a:rPr>
              <a:t>Graphic Designer</a:t>
            </a:r>
          </a:p>
        </p:txBody>
      </p:sp>
      <p:sp>
        <p:nvSpPr>
          <p:cNvPr id="3" name="Picture Placeholder 2">
            <a:extLst>
              <a:ext uri="{FF2B5EF4-FFF2-40B4-BE49-F238E27FC236}">
                <a16:creationId xmlns:a16="http://schemas.microsoft.com/office/drawing/2014/main" id="{C214BE67-0337-4C09-9034-927AD1F019E9}"/>
              </a:ext>
            </a:extLst>
          </p:cNvPr>
          <p:cNvSpPr>
            <a:spLocks noGrp="1"/>
          </p:cNvSpPr>
          <p:nvPr>
            <p:ph type="pic" sz="quarter" idx="12"/>
          </p:nvPr>
        </p:nvSpPr>
        <p:spPr/>
      </p:sp>
      <p:sp>
        <p:nvSpPr>
          <p:cNvPr id="5" name="Picture Placeholder 4">
            <a:extLst>
              <a:ext uri="{FF2B5EF4-FFF2-40B4-BE49-F238E27FC236}">
                <a16:creationId xmlns:a16="http://schemas.microsoft.com/office/drawing/2014/main" id="{9988E114-5002-4275-B21C-89F95EDDC4B1}"/>
              </a:ext>
            </a:extLst>
          </p:cNvPr>
          <p:cNvSpPr>
            <a:spLocks noGrp="1"/>
          </p:cNvSpPr>
          <p:nvPr>
            <p:ph type="pic" sz="quarter" idx="14"/>
          </p:nvPr>
        </p:nvSpPr>
        <p:spPr/>
      </p:sp>
    </p:spTree>
    <p:extLst>
      <p:ext uri="{BB962C8B-B14F-4D97-AF65-F5344CB8AC3E}">
        <p14:creationId xmlns:p14="http://schemas.microsoft.com/office/powerpoint/2010/main" val="5955166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10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Knowing the Problem</a:t>
            </a:r>
          </a:p>
        </p:txBody>
      </p:sp>
      <p:sp>
        <p:nvSpPr>
          <p:cNvPr id="4" name="TextBox 3"/>
          <p:cNvSpPr txBox="1"/>
          <p:nvPr/>
        </p:nvSpPr>
        <p:spPr>
          <a:xfrm>
            <a:off x="2028824" y="2196547"/>
            <a:ext cx="9152697" cy="3866562"/>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a:p>
            <a:pPr>
              <a:lnSpc>
                <a:spcPct val="130000"/>
              </a:lnSpc>
              <a:spcBef>
                <a:spcPts val="1000"/>
              </a:spcBef>
            </a:pPr>
            <a:r>
              <a:rPr lang="en-US" sz="1000" dirty="0">
                <a:solidFill>
                  <a:schemeClr val="tx1">
                    <a:alpha val="70000"/>
                  </a:schemeClr>
                </a:solidFill>
              </a:rPr>
              <a:t>By the same illusion which lifts the horizon of the sea to the level of the spectator on a hillside, the sable cloud beneath was dished out, and the car seemed to float in the middle of an immense dark sphere, whose upper half was strewn with silver.</a:t>
            </a:r>
          </a:p>
        </p:txBody>
      </p:sp>
    </p:spTree>
    <p:extLst>
      <p:ext uri="{BB962C8B-B14F-4D97-AF65-F5344CB8AC3E}">
        <p14:creationId xmlns:p14="http://schemas.microsoft.com/office/powerpoint/2010/main" val="19730351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5" name="TextBox 4"/>
          <p:cNvSpPr txBox="1"/>
          <p:nvPr/>
        </p:nvSpPr>
        <p:spPr>
          <a:xfrm>
            <a:off x="2028825" y="2178215"/>
            <a:ext cx="9152696" cy="1873196"/>
          </a:xfrm>
          <a:prstGeom prst="rect">
            <a:avLst/>
          </a:prstGeom>
          <a:noFill/>
        </p:spPr>
        <p:txBody>
          <a:bodyPr wrap="square" lIns="0" tIns="36000" rIns="216000" bIns="36000" numCol="3" spcCol="720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a:t>
            </a:r>
          </a:p>
          <a:p>
            <a:pPr>
              <a:lnSpc>
                <a:spcPct val="130000"/>
              </a:lnSpc>
              <a:spcBef>
                <a:spcPts val="1000"/>
              </a:spcBef>
            </a:pPr>
            <a:r>
              <a:rPr lang="en-US" sz="1000" dirty="0">
                <a:solidFill>
                  <a:schemeClr val="tx1">
                    <a:alpha val="70000"/>
                  </a:schemeClr>
                </a:solidFill>
              </a:rPr>
              <a:t>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By the same illusion which lifts the horizon of the sea to the level of the spectator on a hillside.</a:t>
            </a:r>
          </a:p>
        </p:txBody>
      </p:sp>
      <p:sp>
        <p:nvSpPr>
          <p:cNvPr id="4" name="Picture Placeholder 3">
            <a:extLst>
              <a:ext uri="{FF2B5EF4-FFF2-40B4-BE49-F238E27FC236}">
                <a16:creationId xmlns:a16="http://schemas.microsoft.com/office/drawing/2014/main" id="{4912CC36-B9C2-4782-A51E-83C3E9876FC4}"/>
              </a:ext>
            </a:extLst>
          </p:cNvPr>
          <p:cNvSpPr>
            <a:spLocks noGrp="1"/>
          </p:cNvSpPr>
          <p:nvPr>
            <p:ph type="pic" sz="quarter" idx="14"/>
          </p:nvPr>
        </p:nvSpPr>
        <p:spPr/>
      </p:sp>
    </p:spTree>
    <p:extLst>
      <p:ext uri="{BB962C8B-B14F-4D97-AF65-F5344CB8AC3E}">
        <p14:creationId xmlns:p14="http://schemas.microsoft.com/office/powerpoint/2010/main" val="3942949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bldLvl="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028824" y="4003867"/>
            <a:ext cx="4057016" cy="564046"/>
            <a:chOff x="2028824" y="4575559"/>
            <a:chExt cx="4057016" cy="564046"/>
          </a:xfrm>
        </p:grpSpPr>
        <p:sp>
          <p:nvSpPr>
            <p:cNvPr id="6" name="Rectangle 5"/>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7" name="Rectangle 6"/>
            <p:cNvSpPr/>
            <p:nvPr/>
          </p:nvSpPr>
          <p:spPr>
            <a:xfrm>
              <a:off x="2028824" y="4575559"/>
              <a:ext cx="304101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a:solidFill>
                    <a:srgbClr val="FFFFFF"/>
                  </a:solidFill>
                  <a:latin typeface="Open Sans" charset="0"/>
                  <a:ea typeface="Open Sans" charset="0"/>
                  <a:cs typeface="Open Sans" charset="0"/>
                </a:rPr>
                <a:t>75%</a:t>
              </a:r>
              <a:endParaRPr lang="en-US" b="1" dirty="0">
                <a:solidFill>
                  <a:srgbClr val="FFFFFF"/>
                </a:solidFill>
                <a:latin typeface="Open Sans" charset="0"/>
                <a:ea typeface="Open Sans" charset="0"/>
                <a:cs typeface="Open Sans" charset="0"/>
              </a:endParaRPr>
            </a:p>
          </p:txBody>
        </p:sp>
        <p:sp>
          <p:nvSpPr>
            <p:cNvPr id="8" name="TextBox 7"/>
            <p:cNvSpPr txBox="1"/>
            <p:nvPr/>
          </p:nvSpPr>
          <p:spPr>
            <a:xfrm>
              <a:off x="2197381" y="4729666"/>
              <a:ext cx="1043656" cy="255830"/>
            </a:xfrm>
            <a:prstGeom prst="rect">
              <a:avLst/>
            </a:prstGeom>
            <a:noFill/>
          </p:spPr>
          <p:txBody>
            <a:bodyPr wrap="none" lIns="0" tIns="36000" rIns="216000" bIns="36000" rtlCol="0">
              <a:spAutoFit/>
            </a:bodyPr>
            <a:lstStyle/>
            <a:p>
              <a:pPr>
                <a:lnSpc>
                  <a:spcPct val="130000"/>
                </a:lnSpc>
                <a:spcBef>
                  <a:spcPts val="1000"/>
                </a:spcBef>
              </a:pPr>
              <a:r>
                <a:rPr lang="en-US" sz="1000" b="1">
                  <a:solidFill>
                    <a:srgbClr val="FFFFFF"/>
                  </a:solidFill>
                </a:rPr>
                <a:t>Element One</a:t>
              </a:r>
              <a:endParaRPr lang="en-US" sz="1000" b="1" dirty="0">
                <a:solidFill>
                  <a:srgbClr val="FFFFFF"/>
                </a:solidFill>
              </a:endParaRPr>
            </a:p>
          </p:txBody>
        </p:sp>
      </p:grpSp>
      <p:grpSp>
        <p:nvGrpSpPr>
          <p:cNvPr id="14" name="Group 13"/>
          <p:cNvGrpSpPr/>
          <p:nvPr/>
        </p:nvGrpSpPr>
        <p:grpSpPr>
          <a:xfrm>
            <a:off x="2028824" y="5488505"/>
            <a:ext cx="4057016" cy="564046"/>
            <a:chOff x="2028824" y="4575559"/>
            <a:chExt cx="4057016" cy="564046"/>
          </a:xfrm>
        </p:grpSpPr>
        <p:sp>
          <p:nvSpPr>
            <p:cNvPr id="15" name="Rectangle 14"/>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6" name="Rectangle 15"/>
            <p:cNvSpPr/>
            <p:nvPr/>
          </p:nvSpPr>
          <p:spPr>
            <a:xfrm>
              <a:off x="2028824" y="4575559"/>
              <a:ext cx="3742056" cy="56404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a:solidFill>
                    <a:srgbClr val="FFFFFF"/>
                  </a:solidFill>
                  <a:latin typeface="Open Sans" charset="0"/>
                  <a:ea typeface="Open Sans" charset="0"/>
                  <a:cs typeface="Open Sans" charset="0"/>
                </a:rPr>
                <a:t>90%</a:t>
              </a:r>
              <a:endParaRPr lang="en-US" b="1" dirty="0">
                <a:solidFill>
                  <a:srgbClr val="FFFFFF"/>
                </a:solidFill>
                <a:latin typeface="Open Sans" charset="0"/>
                <a:ea typeface="Open Sans" charset="0"/>
                <a:cs typeface="Open Sans" charset="0"/>
              </a:endParaRPr>
            </a:p>
          </p:txBody>
        </p:sp>
        <p:sp>
          <p:nvSpPr>
            <p:cNvPr id="17" name="TextBox 16"/>
            <p:cNvSpPr txBox="1"/>
            <p:nvPr/>
          </p:nvSpPr>
          <p:spPr>
            <a:xfrm>
              <a:off x="2197381" y="4729666"/>
              <a:ext cx="1147851"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Element Three</a:t>
              </a:r>
            </a:p>
          </p:txBody>
        </p:sp>
      </p:grpSp>
      <p:sp>
        <p:nvSpPr>
          <p:cNvPr id="2" name="Title 1"/>
          <p:cNvSpPr>
            <a:spLocks noGrp="1"/>
          </p:cNvSpPr>
          <p:nvPr>
            <p:ph type="title"/>
          </p:nvPr>
        </p:nvSpPr>
        <p:spPr/>
        <p:txBody>
          <a:bodyPr/>
          <a:lstStyle/>
          <a:p>
            <a:r>
              <a:rPr lang="en-US" dirty="0"/>
              <a:t>Problem </a:t>
            </a:r>
            <a:r>
              <a:rPr lang="en-US" dirty="0">
                <a:solidFill>
                  <a:schemeClr val="accent1"/>
                </a:solidFill>
              </a:rPr>
              <a:t>Analysis</a:t>
            </a:r>
          </a:p>
        </p:txBody>
      </p:sp>
      <p:sp>
        <p:nvSpPr>
          <p:cNvPr id="5" name="TextBox 4"/>
          <p:cNvSpPr txBox="1"/>
          <p:nvPr/>
        </p:nvSpPr>
        <p:spPr>
          <a:xfrm>
            <a:off x="2028825" y="2206707"/>
            <a:ext cx="4453256" cy="1273032"/>
          </a:xfrm>
          <a:prstGeom prst="rect">
            <a:avLst/>
          </a:prstGeom>
          <a:noFill/>
        </p:spPr>
        <p:txBody>
          <a:bodyPr wrap="square" lIns="0" tIns="36000" rIns="216000" bIns="36000" rtlCol="0">
            <a:spAutoFit/>
          </a:bodyPr>
          <a:lstStyle/>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p:txBody>
      </p:sp>
      <p:grpSp>
        <p:nvGrpSpPr>
          <p:cNvPr id="10" name="Group 9"/>
          <p:cNvGrpSpPr/>
          <p:nvPr/>
        </p:nvGrpSpPr>
        <p:grpSpPr>
          <a:xfrm>
            <a:off x="2028824" y="4750034"/>
            <a:ext cx="4057016" cy="564046"/>
            <a:chOff x="2028824" y="4575559"/>
            <a:chExt cx="4057016" cy="564046"/>
          </a:xfrm>
          <a:effectLst>
            <a:outerShdw blurRad="508000" dist="254000" dir="5400000" algn="t" rotWithShape="0">
              <a:prstClr val="black">
                <a:alpha val="30000"/>
              </a:prstClr>
            </a:outerShdw>
          </a:effectLst>
        </p:grpSpPr>
        <p:sp>
          <p:nvSpPr>
            <p:cNvPr id="11" name="Rectangle 10"/>
            <p:cNvSpPr/>
            <p:nvPr/>
          </p:nvSpPr>
          <p:spPr>
            <a:xfrm>
              <a:off x="2028824" y="4575560"/>
              <a:ext cx="4057016" cy="56404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tlCol="0" anchor="ctr"/>
            <a:lstStyle/>
            <a:p>
              <a:pPr algn="r"/>
              <a:endParaRPr lang="en-US" b="1" dirty="0">
                <a:solidFill>
                  <a:schemeClr val="tx1"/>
                </a:solidFill>
                <a:latin typeface="Open Sans" charset="0"/>
                <a:ea typeface="Open Sans" charset="0"/>
                <a:cs typeface="Open Sans" charset="0"/>
              </a:endParaRPr>
            </a:p>
          </p:txBody>
        </p:sp>
        <p:sp>
          <p:nvSpPr>
            <p:cNvPr id="12" name="Rectangle 11"/>
            <p:cNvSpPr/>
            <p:nvPr/>
          </p:nvSpPr>
          <p:spPr>
            <a:xfrm>
              <a:off x="2028824" y="4575559"/>
              <a:ext cx="2035176" cy="5640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r"/>
              <a:r>
                <a:rPr lang="en-US" b="1" dirty="0">
                  <a:solidFill>
                    <a:srgbClr val="FFFFFF"/>
                  </a:solidFill>
                  <a:latin typeface="Open Sans" charset="0"/>
                  <a:ea typeface="Open Sans" charset="0"/>
                  <a:cs typeface="Open Sans" charset="0"/>
                </a:rPr>
                <a:t>50%</a:t>
              </a:r>
            </a:p>
          </p:txBody>
        </p:sp>
        <p:sp>
          <p:nvSpPr>
            <p:cNvPr id="13" name="TextBox 12"/>
            <p:cNvSpPr txBox="1"/>
            <p:nvPr/>
          </p:nvSpPr>
          <p:spPr>
            <a:xfrm>
              <a:off x="2197381" y="4729666"/>
              <a:ext cx="1043656" cy="255830"/>
            </a:xfrm>
            <a:prstGeom prst="rect">
              <a:avLst/>
            </a:prstGeom>
            <a:noFill/>
          </p:spPr>
          <p:txBody>
            <a:bodyPr wrap="none" lIns="0" tIns="36000" rIns="216000" bIns="36000" rtlCol="0">
              <a:spAutoFit/>
            </a:bodyPr>
            <a:lstStyle/>
            <a:p>
              <a:pPr>
                <a:lnSpc>
                  <a:spcPct val="130000"/>
                </a:lnSpc>
                <a:spcBef>
                  <a:spcPts val="1000"/>
                </a:spcBef>
              </a:pPr>
              <a:r>
                <a:rPr lang="en-US" sz="1000" b="1" dirty="0">
                  <a:solidFill>
                    <a:srgbClr val="FFFFFF"/>
                  </a:solidFill>
                </a:rPr>
                <a:t>Element Two</a:t>
              </a:r>
            </a:p>
          </p:txBody>
        </p:sp>
      </p:grpSp>
      <p:sp>
        <p:nvSpPr>
          <p:cNvPr id="4" name="Picture Placeholder 3">
            <a:extLst>
              <a:ext uri="{FF2B5EF4-FFF2-40B4-BE49-F238E27FC236}">
                <a16:creationId xmlns:a16="http://schemas.microsoft.com/office/drawing/2014/main" id="{89E40001-4167-4D69-AB04-4AC30BD9937A}"/>
              </a:ext>
            </a:extLst>
          </p:cNvPr>
          <p:cNvSpPr>
            <a:spLocks noGrp="1"/>
          </p:cNvSpPr>
          <p:nvPr>
            <p:ph type="pic" sz="quarter" idx="12"/>
          </p:nvPr>
        </p:nvSpPr>
        <p:spPr/>
      </p:sp>
    </p:spTree>
    <p:extLst>
      <p:ext uri="{BB962C8B-B14F-4D97-AF65-F5344CB8AC3E}">
        <p14:creationId xmlns:p14="http://schemas.microsoft.com/office/powerpoint/2010/main" val="5253951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par>
                                <p:cTn id="12" presetID="22" presetClass="entr" presetSubtype="8" fill="hold" nodeType="withEffect">
                                  <p:stCondLst>
                                    <p:cond delay="13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par>
                                <p:cTn id="15" presetID="22" presetClass="entr" presetSubtype="8" fill="hold" nodeType="withEffect">
                                  <p:stCondLst>
                                    <p:cond delay="160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6" presetClass="emph" presetSubtype="0" accel="50000" decel="50000" autoRev="1" fill="hold" nodeType="withEffect">
                                  <p:stCondLst>
                                    <p:cond delay="1000"/>
                                  </p:stCondLst>
                                  <p:childTnLst>
                                    <p:animScale>
                                      <p:cBhvr>
                                        <p:cTn id="19" dur="500" fill="hold"/>
                                        <p:tgtEl>
                                          <p:spTgt spid="9"/>
                                        </p:tgtEl>
                                      </p:cBhvr>
                                      <p:by x="120000" y="120000"/>
                                    </p:animScale>
                                  </p:childTnLst>
                                </p:cTn>
                              </p:par>
                              <p:par>
                                <p:cTn id="20" presetID="6" presetClass="emph" presetSubtype="0" accel="50000" decel="50000" autoRev="1" fill="hold" nodeType="withEffect">
                                  <p:stCondLst>
                                    <p:cond delay="1300"/>
                                  </p:stCondLst>
                                  <p:childTnLst>
                                    <p:animScale>
                                      <p:cBhvr>
                                        <p:cTn id="21" dur="500" fill="hold"/>
                                        <p:tgtEl>
                                          <p:spTgt spid="10"/>
                                        </p:tgtEl>
                                      </p:cBhvr>
                                      <p:by x="120000" y="120000"/>
                                    </p:animScale>
                                  </p:childTnLst>
                                </p:cTn>
                              </p:par>
                              <p:par>
                                <p:cTn id="22" presetID="6" presetClass="emph" presetSubtype="0" accel="50000" decel="50000" autoRev="1" fill="hold" nodeType="withEffect">
                                  <p:stCondLst>
                                    <p:cond delay="1600"/>
                                  </p:stCondLst>
                                  <p:childTnLst>
                                    <p:animScale>
                                      <p:cBhvr>
                                        <p:cTn id="23" dur="500" fill="hold"/>
                                        <p:tgtEl>
                                          <p:spTgt spid="1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Left image &amp;</a:t>
            </a:r>
            <a:br>
              <a:rPr lang="en-US" dirty="0"/>
            </a:br>
            <a:r>
              <a:rPr lang="en-US" dirty="0">
                <a:solidFill>
                  <a:schemeClr val="accent1"/>
                </a:solidFill>
              </a:rPr>
              <a:t>number</a:t>
            </a:r>
            <a:r>
              <a:rPr lang="en-US" dirty="0"/>
              <a:t> slide</a:t>
            </a:r>
          </a:p>
        </p:txBody>
      </p:sp>
      <p:sp>
        <p:nvSpPr>
          <p:cNvPr id="7" name="Title 3"/>
          <p:cNvSpPr txBox="1">
            <a:spLocks/>
          </p:cNvSpPr>
          <p:nvPr/>
        </p:nvSpPr>
        <p:spPr>
          <a:xfrm>
            <a:off x="6940672" y="2669693"/>
            <a:ext cx="746874" cy="793057"/>
          </a:xfrm>
          <a:prstGeom prst="rect">
            <a:avLst/>
          </a:prstGeom>
          <a:effectLst>
            <a:outerShdw blurRad="38100" dist="12700" dir="5400000" algn="t" rotWithShape="0">
              <a:prstClr val="black">
                <a:alpha val="15000"/>
              </a:prstClr>
            </a:outerShdw>
          </a:effectLst>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8000" b="0" dirty="0">
                <a:solidFill>
                  <a:schemeClr val="accent1"/>
                </a:solidFill>
                <a:effectLst>
                  <a:outerShdw blurRad="63500" dist="25400" dir="5400000" algn="t" rotWithShape="0">
                    <a:prstClr val="black">
                      <a:alpha val="10000"/>
                    </a:prstClr>
                  </a:outerShdw>
                </a:effectLst>
                <a:latin typeface="Roboto Medium" charset="0"/>
                <a:ea typeface="Roboto Medium" charset="0"/>
                <a:cs typeface="Roboto Medium" charset="0"/>
              </a:rPr>
              <a:t>1</a:t>
            </a:r>
            <a:endParaRPr lang="en-US" sz="4000" b="0" dirty="0">
              <a:solidFill>
                <a:schemeClr val="accent1"/>
              </a:solidFill>
              <a:effectLst>
                <a:outerShdw blurRad="63500" dist="25400" dir="5400000" algn="t" rotWithShape="0">
                  <a:prstClr val="black">
                    <a:alpha val="10000"/>
                  </a:prstClr>
                </a:outerShdw>
              </a:effectLst>
              <a:latin typeface="Roboto Medium" charset="0"/>
              <a:ea typeface="Roboto Medium" charset="0"/>
              <a:cs typeface="Roboto Medium" charset="0"/>
            </a:endParaRPr>
          </a:p>
        </p:txBody>
      </p:sp>
      <p:sp>
        <p:nvSpPr>
          <p:cNvPr id="10" name="TextBox 9"/>
          <p:cNvSpPr txBox="1"/>
          <p:nvPr/>
        </p:nvSpPr>
        <p:spPr>
          <a:xfrm>
            <a:off x="7873218" y="2599398"/>
            <a:ext cx="3302782" cy="869844"/>
          </a:xfrm>
          <a:prstGeom prst="rect">
            <a:avLst/>
          </a:prstGeom>
          <a:noFill/>
        </p:spPr>
        <p:txBody>
          <a:bodyPr wrap="square" lIns="0" tIns="36000" rIns="216000" bIns="36000" rtlCol="0">
            <a:spAutoFit/>
          </a:bodyPr>
          <a:lstStyle/>
          <a:p>
            <a:pPr>
              <a:lnSpc>
                <a:spcPct val="130000"/>
              </a:lnSpc>
              <a:spcBef>
                <a:spcPts val="600"/>
              </a:spcBef>
            </a:pPr>
            <a:r>
              <a:rPr lang="en-US" sz="1600" b="1" dirty="0"/>
              <a:t>Number Title here</a:t>
            </a:r>
          </a:p>
          <a:p>
            <a:pPr>
              <a:lnSpc>
                <a:spcPct val="130000"/>
              </a:lnSpc>
              <a:spcBef>
                <a:spcPts val="600"/>
              </a:spcBef>
            </a:pPr>
            <a:r>
              <a:rPr lang="en-US" sz="1000" dirty="0">
                <a:solidFill>
                  <a:schemeClr val="tx1">
                    <a:alpha val="70000"/>
                  </a:schemeClr>
                </a:solidFill>
              </a:rPr>
              <a:t>A peep at some distant orb has power to raise and purify our thoughts like a strain of sacred music.</a:t>
            </a:r>
          </a:p>
        </p:txBody>
      </p:sp>
      <p:sp>
        <p:nvSpPr>
          <p:cNvPr id="19" name="Title 3"/>
          <p:cNvSpPr txBox="1">
            <a:spLocks/>
          </p:cNvSpPr>
          <p:nvPr/>
        </p:nvSpPr>
        <p:spPr>
          <a:xfrm>
            <a:off x="6940672" y="3968610"/>
            <a:ext cx="746874" cy="793057"/>
          </a:xfrm>
          <a:prstGeom prst="rect">
            <a:avLst/>
          </a:prstGeom>
          <a:effectLst>
            <a:outerShdw blurRad="38100" dist="12700" dir="5400000" algn="t" rotWithShape="0">
              <a:prstClr val="black">
                <a:alpha val="15000"/>
              </a:prstClr>
            </a:outerShdw>
          </a:effectLst>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8000" b="0" dirty="0">
                <a:solidFill>
                  <a:schemeClr val="accent1"/>
                </a:solidFill>
                <a:effectLst>
                  <a:outerShdw blurRad="63500" dist="25400" dir="5400000" algn="t" rotWithShape="0">
                    <a:prstClr val="black">
                      <a:alpha val="10000"/>
                    </a:prstClr>
                  </a:outerShdw>
                </a:effectLst>
                <a:latin typeface="Roboto Medium" charset="0"/>
                <a:ea typeface="Roboto Medium" charset="0"/>
                <a:cs typeface="Roboto Medium" charset="0"/>
              </a:rPr>
              <a:t>2</a:t>
            </a:r>
            <a:endParaRPr lang="en-US" sz="4000" b="0" dirty="0">
              <a:solidFill>
                <a:schemeClr val="accent1"/>
              </a:solidFill>
              <a:effectLst>
                <a:outerShdw blurRad="63500" dist="25400" dir="5400000" algn="t" rotWithShape="0">
                  <a:prstClr val="black">
                    <a:alpha val="10000"/>
                  </a:prstClr>
                </a:outerShdw>
              </a:effectLst>
              <a:latin typeface="Roboto Medium" charset="0"/>
              <a:ea typeface="Roboto Medium" charset="0"/>
              <a:cs typeface="Roboto Medium" charset="0"/>
            </a:endParaRPr>
          </a:p>
        </p:txBody>
      </p:sp>
      <p:sp>
        <p:nvSpPr>
          <p:cNvPr id="20" name="TextBox 19"/>
          <p:cNvSpPr txBox="1"/>
          <p:nvPr/>
        </p:nvSpPr>
        <p:spPr>
          <a:xfrm>
            <a:off x="7873218" y="3898315"/>
            <a:ext cx="3302782" cy="869844"/>
          </a:xfrm>
          <a:prstGeom prst="rect">
            <a:avLst/>
          </a:prstGeom>
          <a:noFill/>
        </p:spPr>
        <p:txBody>
          <a:bodyPr wrap="square" lIns="0" tIns="36000" rIns="216000" bIns="36000" rtlCol="0">
            <a:spAutoFit/>
          </a:bodyPr>
          <a:lstStyle/>
          <a:p>
            <a:pPr>
              <a:lnSpc>
                <a:spcPct val="130000"/>
              </a:lnSpc>
              <a:spcBef>
                <a:spcPts val="600"/>
              </a:spcBef>
            </a:pPr>
            <a:r>
              <a:rPr lang="en-US" sz="1600" b="1" dirty="0"/>
              <a:t>Number Title here</a:t>
            </a:r>
          </a:p>
          <a:p>
            <a:pPr>
              <a:lnSpc>
                <a:spcPct val="130000"/>
              </a:lnSpc>
              <a:spcBef>
                <a:spcPts val="600"/>
              </a:spcBef>
            </a:pPr>
            <a:r>
              <a:rPr lang="en-US" sz="1000" dirty="0">
                <a:solidFill>
                  <a:schemeClr val="tx1">
                    <a:alpha val="70000"/>
                  </a:schemeClr>
                </a:solidFill>
              </a:rPr>
              <a:t>A peep at some distant orb has power to raise and purify our thoughts like a strain of sacred music.</a:t>
            </a:r>
          </a:p>
        </p:txBody>
      </p:sp>
      <p:sp>
        <p:nvSpPr>
          <p:cNvPr id="22" name="Title 3"/>
          <p:cNvSpPr txBox="1">
            <a:spLocks/>
          </p:cNvSpPr>
          <p:nvPr/>
        </p:nvSpPr>
        <p:spPr>
          <a:xfrm>
            <a:off x="6940672" y="5267527"/>
            <a:ext cx="746874" cy="793057"/>
          </a:xfrm>
          <a:prstGeom prst="rect">
            <a:avLst/>
          </a:prstGeom>
          <a:effectLst>
            <a:outerShdw blurRad="38100" dist="12700" dir="5400000" algn="t" rotWithShape="0">
              <a:prstClr val="black">
                <a:alpha val="15000"/>
              </a:prstClr>
            </a:outerShdw>
          </a:effectLst>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nSpc>
                <a:spcPct val="80000"/>
              </a:lnSpc>
            </a:pPr>
            <a:r>
              <a:rPr lang="en-US" sz="8000" b="0" dirty="0">
                <a:solidFill>
                  <a:schemeClr val="accent1"/>
                </a:solidFill>
                <a:effectLst>
                  <a:outerShdw blurRad="63500" dist="25400" dir="5400000" algn="t" rotWithShape="0">
                    <a:prstClr val="black">
                      <a:alpha val="10000"/>
                    </a:prstClr>
                  </a:outerShdw>
                </a:effectLst>
                <a:latin typeface="Roboto Medium" charset="0"/>
                <a:ea typeface="Roboto Medium" charset="0"/>
                <a:cs typeface="Roboto Medium" charset="0"/>
              </a:rPr>
              <a:t>3</a:t>
            </a:r>
            <a:endParaRPr lang="en-US" sz="4000" b="0" dirty="0">
              <a:solidFill>
                <a:schemeClr val="accent1"/>
              </a:solidFill>
              <a:effectLst>
                <a:outerShdw blurRad="63500" dist="25400" dir="5400000" algn="t" rotWithShape="0">
                  <a:prstClr val="black">
                    <a:alpha val="10000"/>
                  </a:prstClr>
                </a:outerShdw>
              </a:effectLst>
              <a:latin typeface="Roboto Medium" charset="0"/>
              <a:ea typeface="Roboto Medium" charset="0"/>
              <a:cs typeface="Roboto Medium" charset="0"/>
            </a:endParaRPr>
          </a:p>
        </p:txBody>
      </p:sp>
      <p:sp>
        <p:nvSpPr>
          <p:cNvPr id="23" name="TextBox 22"/>
          <p:cNvSpPr txBox="1"/>
          <p:nvPr/>
        </p:nvSpPr>
        <p:spPr>
          <a:xfrm>
            <a:off x="7873218" y="5197232"/>
            <a:ext cx="3302782" cy="869844"/>
          </a:xfrm>
          <a:prstGeom prst="rect">
            <a:avLst/>
          </a:prstGeom>
          <a:noFill/>
        </p:spPr>
        <p:txBody>
          <a:bodyPr wrap="square" lIns="0" tIns="36000" rIns="216000" bIns="36000" rtlCol="0">
            <a:spAutoFit/>
          </a:bodyPr>
          <a:lstStyle/>
          <a:p>
            <a:pPr>
              <a:lnSpc>
                <a:spcPct val="130000"/>
              </a:lnSpc>
              <a:spcBef>
                <a:spcPts val="600"/>
              </a:spcBef>
            </a:pPr>
            <a:r>
              <a:rPr lang="en-US" sz="1600" b="1" dirty="0"/>
              <a:t>Number Title here</a:t>
            </a:r>
          </a:p>
          <a:p>
            <a:pPr>
              <a:lnSpc>
                <a:spcPct val="130000"/>
              </a:lnSpc>
              <a:spcBef>
                <a:spcPts val="600"/>
              </a:spcBef>
            </a:pPr>
            <a:r>
              <a:rPr lang="en-US" sz="1000" dirty="0">
                <a:solidFill>
                  <a:schemeClr val="tx1">
                    <a:alpha val="70000"/>
                  </a:schemeClr>
                </a:solidFill>
              </a:rPr>
              <a:t>A peep at some distant orb has power to raise and purify our thoughts like a strain of sacred music.</a:t>
            </a:r>
          </a:p>
        </p:txBody>
      </p:sp>
      <p:sp>
        <p:nvSpPr>
          <p:cNvPr id="4" name="Picture Placeholder 3">
            <a:extLst>
              <a:ext uri="{FF2B5EF4-FFF2-40B4-BE49-F238E27FC236}">
                <a16:creationId xmlns:a16="http://schemas.microsoft.com/office/drawing/2014/main" id="{0D50060C-D53F-40AA-A244-85749C15E6A0}"/>
              </a:ext>
            </a:extLst>
          </p:cNvPr>
          <p:cNvSpPr>
            <a:spLocks noGrp="1"/>
          </p:cNvSpPr>
          <p:nvPr>
            <p:ph type="pic" sz="quarter" idx="12"/>
          </p:nvPr>
        </p:nvSpPr>
        <p:spPr/>
      </p:sp>
    </p:spTree>
    <p:extLst>
      <p:ext uri="{BB962C8B-B14F-4D97-AF65-F5344CB8AC3E}">
        <p14:creationId xmlns:p14="http://schemas.microsoft.com/office/powerpoint/2010/main" val="17833333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7"/>
                                        </p:tgtEl>
                                      </p:cBhvr>
                                      <p:by x="120000" y="120000"/>
                                    </p:animScale>
                                  </p:childTnLst>
                                </p:cTn>
                              </p:par>
                              <p:par>
                                <p:cTn id="10" presetID="2" presetClass="entr" presetSubtype="2" decel="5000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1000" fill="hold"/>
                                        <p:tgtEl>
                                          <p:spTgt spid="10"/>
                                        </p:tgtEl>
                                        <p:attrNameLst>
                                          <p:attrName>ppt_x</p:attrName>
                                        </p:attrNameLst>
                                      </p:cBhvr>
                                      <p:tavLst>
                                        <p:tav tm="0">
                                          <p:val>
                                            <p:strVal val="1+#ppt_w/2"/>
                                          </p:val>
                                        </p:tav>
                                        <p:tav tm="100000">
                                          <p:val>
                                            <p:strVal val="#ppt_x"/>
                                          </p:val>
                                        </p:tav>
                                      </p:tavLst>
                                    </p:anim>
                                    <p:anim calcmode="lin" valueType="num">
                                      <p:cBhvr additive="base">
                                        <p:cTn id="13" dur="1000" fill="hold"/>
                                        <p:tgtEl>
                                          <p:spTgt spid="10"/>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100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6" presetClass="emph" presetSubtype="0" accel="50000" decel="50000" autoRev="1" fill="hold" grpId="1" nodeType="withEffect">
                                  <p:stCondLst>
                                    <p:cond delay="1000"/>
                                  </p:stCondLst>
                                  <p:childTnLst>
                                    <p:animScale>
                                      <p:cBhvr>
                                        <p:cTn id="18" dur="500" fill="hold"/>
                                        <p:tgtEl>
                                          <p:spTgt spid="19"/>
                                        </p:tgtEl>
                                      </p:cBhvr>
                                      <p:by x="120000" y="120000"/>
                                    </p:animScale>
                                  </p:childTnLst>
                                </p:cTn>
                              </p:par>
                              <p:par>
                                <p:cTn id="19" presetID="2" presetClass="entr" presetSubtype="2" decel="50000" fill="hold" grpId="0" nodeType="withEffect">
                                  <p:stCondLst>
                                    <p:cond delay="11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1000" fill="hold"/>
                                        <p:tgtEl>
                                          <p:spTgt spid="20"/>
                                        </p:tgtEl>
                                        <p:attrNameLst>
                                          <p:attrName>ppt_x</p:attrName>
                                        </p:attrNameLst>
                                      </p:cBhvr>
                                      <p:tavLst>
                                        <p:tav tm="0">
                                          <p:val>
                                            <p:strVal val="1+#ppt_w/2"/>
                                          </p:val>
                                        </p:tav>
                                        <p:tav tm="100000">
                                          <p:val>
                                            <p:strVal val="#ppt_x"/>
                                          </p:val>
                                        </p:tav>
                                      </p:tavLst>
                                    </p:anim>
                                    <p:anim calcmode="lin" valueType="num">
                                      <p:cBhvr additive="base">
                                        <p:cTn id="22" dur="1000" fill="hold"/>
                                        <p:tgtEl>
                                          <p:spTgt spid="20"/>
                                        </p:tgtEl>
                                        <p:attrNameLst>
                                          <p:attrName>ppt_y</p:attrName>
                                        </p:attrNameLst>
                                      </p:cBhvr>
                                      <p:tavLst>
                                        <p:tav tm="0">
                                          <p:val>
                                            <p:strVal val="#ppt_y"/>
                                          </p:val>
                                        </p:tav>
                                        <p:tav tm="100000">
                                          <p:val>
                                            <p:strVal val="#ppt_y"/>
                                          </p:val>
                                        </p:tav>
                                      </p:tavLst>
                                    </p:anim>
                                  </p:childTnLst>
                                </p:cTn>
                              </p:par>
                              <p:par>
                                <p:cTn id="23" presetID="22" presetClass="entr" presetSubtype="8" fill="hold" grpId="0" nodeType="withEffect">
                                  <p:stCondLst>
                                    <p:cond delay="160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6" presetClass="emph" presetSubtype="0" accel="50000" decel="50000" autoRev="1" fill="hold" grpId="1" nodeType="withEffect">
                                  <p:stCondLst>
                                    <p:cond delay="1600"/>
                                  </p:stCondLst>
                                  <p:childTnLst>
                                    <p:animScale>
                                      <p:cBhvr>
                                        <p:cTn id="27" dur="500" fill="hold"/>
                                        <p:tgtEl>
                                          <p:spTgt spid="22"/>
                                        </p:tgtEl>
                                      </p:cBhvr>
                                      <p:by x="120000" y="120000"/>
                                    </p:animScale>
                                  </p:childTnLst>
                                </p:cTn>
                              </p:par>
                              <p:par>
                                <p:cTn id="28" presetID="2" presetClass="entr" presetSubtype="2" decel="50000" fill="hold" grpId="0" nodeType="withEffect">
                                  <p:stCondLst>
                                    <p:cond delay="160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1000" fill="hold"/>
                                        <p:tgtEl>
                                          <p:spTgt spid="23"/>
                                        </p:tgtEl>
                                        <p:attrNameLst>
                                          <p:attrName>ppt_x</p:attrName>
                                        </p:attrNameLst>
                                      </p:cBhvr>
                                      <p:tavLst>
                                        <p:tav tm="0">
                                          <p:val>
                                            <p:strVal val="1+#ppt_w/2"/>
                                          </p:val>
                                        </p:tav>
                                        <p:tav tm="100000">
                                          <p:val>
                                            <p:strVal val="#ppt_x"/>
                                          </p:val>
                                        </p:tav>
                                      </p:tavLst>
                                    </p:anim>
                                    <p:anim calcmode="lin" valueType="num">
                                      <p:cBhvr additive="base">
                                        <p:cTn id="31"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9" grpId="0"/>
      <p:bldP spid="19" grpId="1"/>
      <p:bldP spid="20" grpId="0"/>
      <p:bldP spid="22" grpId="0"/>
      <p:bldP spid="22" grpId="1"/>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28824" y="2426288"/>
            <a:ext cx="2908800" cy="3847512"/>
            <a:chOff x="2028824" y="2426288"/>
            <a:chExt cx="2908800" cy="3847512"/>
          </a:xfrm>
          <a:effectLst>
            <a:outerShdw blurRad="38100" dist="12700" dir="5400000" algn="t" rotWithShape="0">
              <a:prstClr val="black">
                <a:alpha val="15000"/>
              </a:prstClr>
            </a:outerShdw>
          </a:effectLst>
        </p:grpSpPr>
        <p:sp>
          <p:nvSpPr>
            <p:cNvPr id="30" name="Rectangle 29"/>
            <p:cNvSpPr/>
            <p:nvPr/>
          </p:nvSpPr>
          <p:spPr>
            <a:xfrm>
              <a:off x="2028824" y="2426288"/>
              <a:ext cx="290790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0" rIns="252000" rtlCol="0" anchor="t"/>
            <a:lstStyle/>
            <a:p>
              <a:pPr>
                <a:spcBef>
                  <a:spcPts val="1000"/>
                </a:spcBef>
              </a:pPr>
              <a:r>
                <a:rPr lang="en-US" sz="1400" b="1" dirty="0">
                  <a:solidFill>
                    <a:schemeClr val="tx1"/>
                  </a:solidFill>
                </a:rPr>
                <a:t>Bullet points &amp;</a:t>
              </a:r>
              <a:br>
                <a:rPr lang="en-US" sz="1400" b="1" dirty="0">
                  <a:solidFill>
                    <a:schemeClr val="tx1"/>
                  </a:solidFill>
                </a:rPr>
              </a:br>
              <a:r>
                <a:rPr lang="en-US" sz="1400" b="1" dirty="0">
                  <a:solidFill>
                    <a:schemeClr val="tx1"/>
                  </a:solidFill>
                </a:rPr>
                <a:t>Title here</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like a strain of sacred music, or a noble picture, or a passage from the grander poets. </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It always does one good.</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All their equipment and instruments are alive.</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 red flare silhouetted the jagged edge of a wing.</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 peep at some distant orb has power to raise and purify our thoughts.</a:t>
              </a:r>
            </a:p>
          </p:txBody>
        </p:sp>
        <p:cxnSp>
          <p:nvCxnSpPr>
            <p:cNvPr id="31" name="Straight Connector 30"/>
            <p:cNvCxnSpPr/>
            <p:nvPr/>
          </p:nvCxnSpPr>
          <p:spPr>
            <a:xfrm>
              <a:off x="2028824" y="2455784"/>
              <a:ext cx="2908800"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8264919" y="2426288"/>
            <a:ext cx="2908800" cy="3847512"/>
            <a:chOff x="2028824" y="2426288"/>
            <a:chExt cx="2908800" cy="3847512"/>
          </a:xfrm>
          <a:effectLst>
            <a:outerShdw blurRad="38100" dist="12700" dir="5400000" algn="t" rotWithShape="0">
              <a:prstClr val="black">
                <a:alpha val="15000"/>
              </a:prstClr>
            </a:outerShdw>
          </a:effectLst>
        </p:grpSpPr>
        <p:sp>
          <p:nvSpPr>
            <p:cNvPr id="47" name="Rectangle 46"/>
            <p:cNvSpPr/>
            <p:nvPr/>
          </p:nvSpPr>
          <p:spPr>
            <a:xfrm>
              <a:off x="2028824" y="2426288"/>
              <a:ext cx="290790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0" rIns="252000" rtlCol="0" anchor="t"/>
            <a:lstStyle/>
            <a:p>
              <a:pPr>
                <a:spcBef>
                  <a:spcPts val="1000"/>
                </a:spcBef>
              </a:pPr>
              <a:r>
                <a:rPr lang="en-US" sz="1400" b="1" dirty="0">
                  <a:solidFill>
                    <a:schemeClr val="tx1"/>
                  </a:solidFill>
                </a:rPr>
                <a:t>Bullet points &amp;</a:t>
              </a:r>
              <a:br>
                <a:rPr lang="en-US" sz="1400" b="1" dirty="0">
                  <a:solidFill>
                    <a:schemeClr val="tx1"/>
                  </a:solidFill>
                </a:rPr>
              </a:br>
              <a:r>
                <a:rPr lang="en-US" sz="1400" b="1" dirty="0">
                  <a:solidFill>
                    <a:schemeClr val="tx1"/>
                  </a:solidFill>
                </a:rPr>
                <a:t>Title here</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like a strain of sacred music, or a noble picture, or a passage from the grander poets. </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It always does one good.</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All their equipment and instruments are alive.</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 red flare silhouetted the jagged edge of a wing.</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 peep at some distant orb has power to raise and purify our thoughts.</a:t>
              </a:r>
            </a:p>
          </p:txBody>
        </p:sp>
        <p:cxnSp>
          <p:nvCxnSpPr>
            <p:cNvPr id="48" name="Straight Connector 47"/>
            <p:cNvCxnSpPr/>
            <p:nvPr/>
          </p:nvCxnSpPr>
          <p:spPr>
            <a:xfrm>
              <a:off x="2028824" y="2455784"/>
              <a:ext cx="2908800"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Bullet</a:t>
            </a:r>
            <a:br>
              <a:rPr lang="en-US" dirty="0"/>
            </a:br>
            <a:r>
              <a:rPr lang="en-US" dirty="0">
                <a:solidFill>
                  <a:schemeClr val="accent1"/>
                </a:solidFill>
              </a:rPr>
              <a:t>Three column</a:t>
            </a:r>
            <a:endParaRPr lang="en-US" dirty="0"/>
          </a:p>
        </p:txBody>
      </p:sp>
      <p:grpSp>
        <p:nvGrpSpPr>
          <p:cNvPr id="37" name="Group 36"/>
          <p:cNvGrpSpPr/>
          <p:nvPr/>
        </p:nvGrpSpPr>
        <p:grpSpPr>
          <a:xfrm>
            <a:off x="5146872" y="2426288"/>
            <a:ext cx="2908800" cy="3847512"/>
            <a:chOff x="2028824" y="2426288"/>
            <a:chExt cx="2908800" cy="3847512"/>
          </a:xfrm>
          <a:effectLst>
            <a:outerShdw blurRad="762000" dist="254000" dir="5400000" algn="t" rotWithShape="0">
              <a:prstClr val="black">
                <a:alpha val="30000"/>
              </a:prstClr>
            </a:outerShdw>
          </a:effectLst>
        </p:grpSpPr>
        <p:sp>
          <p:nvSpPr>
            <p:cNvPr id="38" name="Rectangle 37"/>
            <p:cNvSpPr/>
            <p:nvPr/>
          </p:nvSpPr>
          <p:spPr>
            <a:xfrm>
              <a:off x="2028824" y="2426288"/>
              <a:ext cx="290790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0" rIns="252000" rtlCol="0" anchor="t"/>
            <a:lstStyle/>
            <a:p>
              <a:pPr>
                <a:spcBef>
                  <a:spcPts val="1000"/>
                </a:spcBef>
              </a:pPr>
              <a:r>
                <a:rPr lang="en-US" sz="1400" b="1" dirty="0">
                  <a:solidFill>
                    <a:schemeClr val="tx1"/>
                  </a:solidFill>
                </a:rPr>
                <a:t>Bullet points &amp;</a:t>
              </a:r>
              <a:br>
                <a:rPr lang="en-US" sz="1400" b="1" dirty="0">
                  <a:solidFill>
                    <a:schemeClr val="tx1"/>
                  </a:solidFill>
                </a:rPr>
              </a:br>
              <a:r>
                <a:rPr lang="en-US" sz="1400" b="1" dirty="0">
                  <a:solidFill>
                    <a:schemeClr val="tx1"/>
                  </a:solidFill>
                </a:rPr>
                <a:t>Title here</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like a strain of sacred music, or a noble picture, or a passage from the grander poets. It always does one good.</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All their equipment and instruments are alive. A red flare silhouetted the jagged edge of a wing.</a:t>
              </a:r>
            </a:p>
            <a:p>
              <a:pPr marL="171450" indent="-17145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 peep at some distant orb has power to raise and purify our thoughts.</a:t>
              </a:r>
            </a:p>
          </p:txBody>
        </p:sp>
        <p:cxnSp>
          <p:nvCxnSpPr>
            <p:cNvPr id="39" name="Straight Connector 38"/>
            <p:cNvCxnSpPr/>
            <p:nvPr/>
          </p:nvCxnSpPr>
          <p:spPr>
            <a:xfrm>
              <a:off x="2028824" y="2455784"/>
              <a:ext cx="2908800"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66369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5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1000" fill="hold"/>
                                        <p:tgtEl>
                                          <p:spTgt spid="40"/>
                                        </p:tgtEl>
                                        <p:attrNameLst>
                                          <p:attrName>ppt_x</p:attrName>
                                        </p:attrNameLst>
                                      </p:cBhvr>
                                      <p:tavLst>
                                        <p:tav tm="0">
                                          <p:val>
                                            <p:strVal val="#ppt_x"/>
                                          </p:val>
                                        </p:tav>
                                        <p:tav tm="100000">
                                          <p:val>
                                            <p:strVal val="#ppt_x"/>
                                          </p:val>
                                        </p:tav>
                                      </p:tavLst>
                                    </p:anim>
                                    <p:anim calcmode="lin" valueType="num">
                                      <p:cBhvr additive="base">
                                        <p:cTn id="16"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149687" y="2426288"/>
            <a:ext cx="2908800" cy="3847512"/>
            <a:chOff x="2028824" y="2426288"/>
            <a:chExt cx="2908800" cy="3847512"/>
          </a:xfrm>
          <a:effectLst>
            <a:outerShdw blurRad="38100" dist="12700" dir="5400000" algn="t" rotWithShape="0">
              <a:prstClr val="black">
                <a:alpha val="15000"/>
              </a:prstClr>
            </a:outerShdw>
          </a:effectLst>
        </p:grpSpPr>
        <p:sp>
          <p:nvSpPr>
            <p:cNvPr id="30" name="Rectangle 29"/>
            <p:cNvSpPr/>
            <p:nvPr/>
          </p:nvSpPr>
          <p:spPr>
            <a:xfrm>
              <a:off x="2028824" y="2426288"/>
              <a:ext cx="290790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0" rIns="252000" rtlCol="0" anchor="t"/>
            <a:lstStyle/>
            <a:p>
              <a:pPr>
                <a:spcBef>
                  <a:spcPts val="1000"/>
                </a:spcBef>
              </a:pPr>
              <a:r>
                <a:rPr lang="en-US" sz="1400" b="1" dirty="0">
                  <a:solidFill>
                    <a:schemeClr val="tx1"/>
                  </a:solidFill>
                </a:rPr>
                <a:t>Bullet points &amp;</a:t>
              </a:r>
              <a:br>
                <a:rPr lang="en-US" sz="1400" b="1" dirty="0">
                  <a:solidFill>
                    <a:schemeClr val="tx1"/>
                  </a:solidFill>
                </a:rPr>
              </a:br>
              <a:r>
                <a:rPr lang="en-US" sz="1400" b="1" dirty="0">
                  <a:solidFill>
                    <a:schemeClr val="tx1"/>
                  </a:solidFill>
                </a:rPr>
                <a:t>Title here</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like a strain of sacred music, or a noble picture, or a passage from the grander poets. </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It always does one good.</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All their equipment and instruments are alive.</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A red flare silhouetted the jagged edge of a wing.</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A peep at some distant orb has power to raise and purify our thoughts.</a:t>
              </a:r>
            </a:p>
          </p:txBody>
        </p:sp>
        <p:cxnSp>
          <p:nvCxnSpPr>
            <p:cNvPr id="31" name="Straight Connector 30"/>
            <p:cNvCxnSpPr/>
            <p:nvPr/>
          </p:nvCxnSpPr>
          <p:spPr>
            <a:xfrm>
              <a:off x="2028824" y="2455784"/>
              <a:ext cx="2908800"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8264919" y="2426288"/>
            <a:ext cx="2908800" cy="3847512"/>
            <a:chOff x="2028824" y="2426288"/>
            <a:chExt cx="2908800" cy="3847512"/>
          </a:xfrm>
          <a:effectLst>
            <a:outerShdw blurRad="38100" dist="12700" dir="5400000" algn="t" rotWithShape="0">
              <a:prstClr val="black">
                <a:alpha val="15000"/>
              </a:prstClr>
            </a:outerShdw>
          </a:effectLst>
        </p:grpSpPr>
        <p:sp>
          <p:nvSpPr>
            <p:cNvPr id="47" name="Rectangle 46"/>
            <p:cNvSpPr/>
            <p:nvPr/>
          </p:nvSpPr>
          <p:spPr>
            <a:xfrm>
              <a:off x="2028824" y="2426288"/>
              <a:ext cx="290790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0" rIns="252000" rtlCol="0" anchor="t"/>
            <a:lstStyle/>
            <a:p>
              <a:pPr>
                <a:spcBef>
                  <a:spcPts val="1000"/>
                </a:spcBef>
              </a:pPr>
              <a:r>
                <a:rPr lang="en-US" sz="1400" b="1" dirty="0">
                  <a:solidFill>
                    <a:schemeClr val="tx1"/>
                  </a:solidFill>
                </a:rPr>
                <a:t>Bullet points &amp;</a:t>
              </a:r>
              <a:br>
                <a:rPr lang="en-US" sz="1400" b="1" dirty="0">
                  <a:solidFill>
                    <a:schemeClr val="tx1"/>
                  </a:solidFill>
                </a:rPr>
              </a:br>
              <a:r>
                <a:rPr lang="en-US" sz="1400" b="1" dirty="0">
                  <a:solidFill>
                    <a:schemeClr val="tx1"/>
                  </a:solidFill>
                </a:rPr>
                <a:t>Title here</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like a strain of sacred music, or a noble picture, or a passage from the grander poets. </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It always does one good.</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All their equipment and instruments are alive.</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A red flare silhouetted the jagged edge of a wing.</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A peep at some distant orb has power to raise and purify our thoughts.</a:t>
              </a:r>
            </a:p>
          </p:txBody>
        </p:sp>
        <p:cxnSp>
          <p:nvCxnSpPr>
            <p:cNvPr id="48" name="Straight Connector 47"/>
            <p:cNvCxnSpPr/>
            <p:nvPr/>
          </p:nvCxnSpPr>
          <p:spPr>
            <a:xfrm>
              <a:off x="2028824" y="2455784"/>
              <a:ext cx="2908800"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Numbers</a:t>
            </a:r>
            <a:br>
              <a:rPr lang="en-US" dirty="0"/>
            </a:br>
            <a:r>
              <a:rPr lang="en-US" dirty="0">
                <a:solidFill>
                  <a:schemeClr val="accent1"/>
                </a:solidFill>
              </a:rPr>
              <a:t>Three column</a:t>
            </a:r>
            <a:endParaRPr lang="en-US" dirty="0"/>
          </a:p>
        </p:txBody>
      </p:sp>
      <p:grpSp>
        <p:nvGrpSpPr>
          <p:cNvPr id="37" name="Group 36"/>
          <p:cNvGrpSpPr/>
          <p:nvPr/>
        </p:nvGrpSpPr>
        <p:grpSpPr>
          <a:xfrm>
            <a:off x="2034455" y="2426288"/>
            <a:ext cx="2908800" cy="3847512"/>
            <a:chOff x="2028824" y="2426288"/>
            <a:chExt cx="2908800" cy="3847512"/>
          </a:xfrm>
          <a:effectLst>
            <a:outerShdw blurRad="762000" dist="254000" dir="5400000" algn="t" rotWithShape="0">
              <a:prstClr val="black">
                <a:alpha val="30000"/>
              </a:prstClr>
            </a:outerShdw>
          </a:effectLst>
        </p:grpSpPr>
        <p:sp>
          <p:nvSpPr>
            <p:cNvPr id="38" name="Rectangle 37"/>
            <p:cNvSpPr/>
            <p:nvPr/>
          </p:nvSpPr>
          <p:spPr>
            <a:xfrm>
              <a:off x="2028824" y="2426288"/>
              <a:ext cx="2907906" cy="3847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0" rIns="252000" rtlCol="0" anchor="t"/>
            <a:lstStyle/>
            <a:p>
              <a:pPr>
                <a:spcBef>
                  <a:spcPts val="1000"/>
                </a:spcBef>
              </a:pPr>
              <a:r>
                <a:rPr lang="en-US" sz="1400" b="1" dirty="0">
                  <a:solidFill>
                    <a:schemeClr val="tx1"/>
                  </a:solidFill>
                </a:rPr>
                <a:t>Bullet points &amp;</a:t>
              </a:r>
              <a:br>
                <a:rPr lang="en-US" sz="1400" b="1" dirty="0">
                  <a:solidFill>
                    <a:schemeClr val="tx1"/>
                  </a:solidFill>
                </a:rPr>
              </a:br>
              <a:r>
                <a:rPr lang="en-US" sz="1400" b="1" dirty="0">
                  <a:solidFill>
                    <a:schemeClr val="tx1"/>
                  </a:solidFill>
                </a:rPr>
                <a:t>Title here</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like a strain of sacred music, or a noble picture, or a passage from the grander poets. It always does one good.</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All their equipment and instruments are alive. A red flare silhouetted the jagged edge of a wing.</a:t>
              </a:r>
            </a:p>
            <a:p>
              <a:pPr marL="228600" indent="-228600">
                <a:lnSpc>
                  <a:spcPct val="130000"/>
                </a:lnSpc>
                <a:spcBef>
                  <a:spcPts val="1000"/>
                </a:spcBef>
                <a:buClr>
                  <a:schemeClr val="accent1"/>
                </a:buClr>
                <a:buFont typeface="+mj-lt"/>
                <a:buAutoNum type="arabicPeriod"/>
              </a:pPr>
              <a:r>
                <a:rPr lang="en-US" sz="1000" dirty="0">
                  <a:solidFill>
                    <a:schemeClr val="tx1">
                      <a:alpha val="70000"/>
                    </a:schemeClr>
                  </a:solidFill>
                </a:rPr>
                <a:t>A peep at some distant orb has power to raise and purify our thoughts.</a:t>
              </a:r>
            </a:p>
          </p:txBody>
        </p:sp>
        <p:cxnSp>
          <p:nvCxnSpPr>
            <p:cNvPr id="39" name="Straight Connector 38"/>
            <p:cNvCxnSpPr/>
            <p:nvPr/>
          </p:nvCxnSpPr>
          <p:spPr>
            <a:xfrm>
              <a:off x="2028824" y="2455784"/>
              <a:ext cx="2908800"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67625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5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140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1000" fill="hold"/>
                                        <p:tgtEl>
                                          <p:spTgt spid="40"/>
                                        </p:tgtEl>
                                        <p:attrNameLst>
                                          <p:attrName>ppt_x</p:attrName>
                                        </p:attrNameLst>
                                      </p:cBhvr>
                                      <p:tavLst>
                                        <p:tav tm="0">
                                          <p:val>
                                            <p:strVal val="#ppt_x"/>
                                          </p:val>
                                        </p:tav>
                                        <p:tav tm="100000">
                                          <p:val>
                                            <p:strVal val="#ppt_x"/>
                                          </p:val>
                                        </p:tav>
                                      </p:tavLst>
                                    </p:anim>
                                    <p:anim calcmode="lin" valueType="num">
                                      <p:cBhvr additive="base">
                                        <p:cTn id="16"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975A8E-6C14-44C1-84FA-B5BE4D977BD6}"/>
              </a:ext>
            </a:extLst>
          </p:cNvPr>
          <p:cNvGrpSpPr/>
          <p:nvPr/>
        </p:nvGrpSpPr>
        <p:grpSpPr>
          <a:xfrm>
            <a:off x="2028823" y="2426288"/>
            <a:ext cx="4429609" cy="3847512"/>
            <a:chOff x="2028823" y="2426288"/>
            <a:chExt cx="4429609" cy="3847512"/>
          </a:xfrm>
        </p:grpSpPr>
        <p:sp>
          <p:nvSpPr>
            <p:cNvPr id="9" name="Rectangle 8"/>
            <p:cNvSpPr/>
            <p:nvPr/>
          </p:nvSpPr>
          <p:spPr>
            <a:xfrm>
              <a:off x="2028823" y="2426288"/>
              <a:ext cx="4428247" cy="3847512"/>
            </a:xfrm>
            <a:prstGeom prst="rect">
              <a:avLst/>
            </a:prstGeom>
            <a:solidFill>
              <a:schemeClr val="bg2"/>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1296000" rIns="252000" rtlCol="0" anchor="t"/>
            <a:lstStyle/>
            <a:p>
              <a:pPr>
                <a:spcBef>
                  <a:spcPts val="1000"/>
                </a:spcBef>
              </a:pPr>
              <a:r>
                <a:rPr lang="en-US" sz="1400" b="1" dirty="0">
                  <a:solidFill>
                    <a:schemeClr val="tx1"/>
                  </a:solidFill>
                </a:rPr>
                <a:t>Bullet points Benefits title here</a:t>
              </a:r>
            </a:p>
            <a:p>
              <a:pPr marL="228600" indent="-22860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like a strain of sacred music, or a noble picture, or a passage from the grander poets. </a:t>
              </a:r>
            </a:p>
            <a:p>
              <a:pPr marL="228600" indent="-22860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It always does one good.</a:t>
              </a:r>
            </a:p>
            <a:p>
              <a:pPr marL="228600" indent="-22860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All their equipment and instruments are alive.</a:t>
              </a:r>
            </a:p>
            <a:p>
              <a:pPr marL="228600" indent="-22860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 red flare silhouetted the jagged edge of a wing.</a:t>
              </a:r>
            </a:p>
            <a:p>
              <a:pPr marL="228600" indent="-22860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 peep at some distant orb has power to raise and purify our thoughts.</a:t>
              </a:r>
            </a:p>
          </p:txBody>
        </p:sp>
        <p:cxnSp>
          <p:nvCxnSpPr>
            <p:cNvPr id="10" name="Straight Connector 9"/>
            <p:cNvCxnSpPr/>
            <p:nvPr/>
          </p:nvCxnSpPr>
          <p:spPr>
            <a:xfrm>
              <a:off x="2028824" y="2455784"/>
              <a:ext cx="4429608" cy="0"/>
            </a:xfrm>
            <a:prstGeom prst="line">
              <a:avLst/>
            </a:prstGeom>
            <a:ln w="635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Presentation</a:t>
            </a:r>
            <a:br>
              <a:rPr lang="en-US" dirty="0"/>
            </a:br>
            <a:r>
              <a:rPr lang="en-US" dirty="0"/>
              <a:t>Two </a:t>
            </a:r>
            <a:r>
              <a:rPr lang="en-US" dirty="0" err="1"/>
              <a:t>colunm</a:t>
            </a:r>
            <a:r>
              <a:rPr lang="en-US" dirty="0"/>
              <a:t> </a:t>
            </a:r>
            <a:r>
              <a:rPr lang="en-US" dirty="0">
                <a:solidFill>
                  <a:schemeClr val="accent1"/>
                </a:solidFill>
              </a:rPr>
              <a:t>Bullet point</a:t>
            </a:r>
            <a:endParaRPr lang="en-US" dirty="0"/>
          </a:p>
        </p:txBody>
      </p:sp>
      <p:grpSp>
        <p:nvGrpSpPr>
          <p:cNvPr id="3" name="Group 2">
            <a:extLst>
              <a:ext uri="{FF2B5EF4-FFF2-40B4-BE49-F238E27FC236}">
                <a16:creationId xmlns:a16="http://schemas.microsoft.com/office/drawing/2014/main" id="{47218BF1-1067-44B7-920C-85F06A1677E9}"/>
              </a:ext>
            </a:extLst>
          </p:cNvPr>
          <p:cNvGrpSpPr/>
          <p:nvPr/>
        </p:nvGrpSpPr>
        <p:grpSpPr>
          <a:xfrm>
            <a:off x="6739889" y="2426288"/>
            <a:ext cx="4429609" cy="3847512"/>
            <a:chOff x="6739889" y="2426288"/>
            <a:chExt cx="4429609" cy="3847512"/>
          </a:xfrm>
        </p:grpSpPr>
        <p:sp>
          <p:nvSpPr>
            <p:cNvPr id="18" name="Rectangle 17"/>
            <p:cNvSpPr/>
            <p:nvPr/>
          </p:nvSpPr>
          <p:spPr>
            <a:xfrm>
              <a:off x="6739889" y="2426288"/>
              <a:ext cx="4428247" cy="3847512"/>
            </a:xfrm>
            <a:prstGeom prst="rect">
              <a:avLst/>
            </a:prstGeom>
            <a:solidFill>
              <a:schemeClr val="bg2"/>
            </a:solidFill>
            <a:ln>
              <a:noFill/>
            </a:ln>
            <a:effectLst>
              <a:outerShdw blurRad="762000" dist="2540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52000" tIns="1296000" rIns="252000" rtlCol="0" anchor="t"/>
            <a:lstStyle/>
            <a:p>
              <a:pPr>
                <a:spcBef>
                  <a:spcPts val="1000"/>
                </a:spcBef>
              </a:pPr>
              <a:r>
                <a:rPr lang="en-US" sz="1400" b="1" dirty="0">
                  <a:solidFill>
                    <a:schemeClr val="tx1"/>
                  </a:solidFill>
                </a:rPr>
                <a:t>Bullet points Benefits title here</a:t>
              </a:r>
            </a:p>
            <a:p>
              <a:pPr marL="228600" indent="-22860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like a strain of sacred music, or a noble picture.</a:t>
              </a:r>
            </a:p>
            <a:p>
              <a:pPr marL="228600" indent="-22860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It always does one good.</a:t>
              </a:r>
            </a:p>
            <a:p>
              <a:pPr marL="228600" indent="-22860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All their equipment and instruments are alive.</a:t>
              </a:r>
            </a:p>
            <a:p>
              <a:pPr marL="228600" indent="-22860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 red flare silhouetted the jagged edge of a wing.</a:t>
              </a:r>
            </a:p>
            <a:p>
              <a:pPr marL="228600" indent="-228600">
                <a:lnSpc>
                  <a:spcPct val="130000"/>
                </a:lnSpc>
                <a:spcBef>
                  <a:spcPts val="1000"/>
                </a:spcBef>
                <a:buClr>
                  <a:schemeClr val="accent1"/>
                </a:buClr>
                <a:buFont typeface="Arial" panose="020B0604020202020204" pitchFamily="34" charset="0"/>
                <a:buChar char="•"/>
              </a:pPr>
              <a:r>
                <a:rPr lang="en-US" sz="1000" dirty="0">
                  <a:solidFill>
                    <a:schemeClr val="tx1">
                      <a:alpha val="70000"/>
                    </a:schemeClr>
                  </a:solidFill>
                </a:rPr>
                <a:t>A peep at some distant orb has power.</a:t>
              </a:r>
            </a:p>
          </p:txBody>
        </p:sp>
        <p:cxnSp>
          <p:nvCxnSpPr>
            <p:cNvPr id="19" name="Straight Connector 18"/>
            <p:cNvCxnSpPr/>
            <p:nvPr/>
          </p:nvCxnSpPr>
          <p:spPr>
            <a:xfrm>
              <a:off x="6739890" y="2455784"/>
              <a:ext cx="442960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0" name="Shape 3647"/>
          <p:cNvSpPr/>
          <p:nvPr/>
        </p:nvSpPr>
        <p:spPr>
          <a:xfrm>
            <a:off x="2311485" y="2902910"/>
            <a:ext cx="41079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1" name="Shape 3704"/>
          <p:cNvSpPr/>
          <p:nvPr/>
        </p:nvSpPr>
        <p:spPr>
          <a:xfrm>
            <a:off x="7035495" y="2902910"/>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70"/>
                  <a:pt x="12544" y="13200"/>
                  <a:pt x="12273" y="13200"/>
                </a:cubicBezTo>
                <a:lnTo>
                  <a:pt x="9327" y="13200"/>
                </a:lnTo>
                <a:cubicBezTo>
                  <a:pt x="9056" y="13200"/>
                  <a:pt x="8836" y="13470"/>
                  <a:pt x="8836" y="13800"/>
                </a:cubicBezTo>
                <a:lnTo>
                  <a:pt x="8836" y="20400"/>
                </a:lnTo>
                <a:lnTo>
                  <a:pt x="1964" y="20400"/>
                </a:lnTo>
                <a:lnTo>
                  <a:pt x="1964" y="7573"/>
                </a:lnTo>
                <a:cubicBezTo>
                  <a:pt x="2324" y="8077"/>
                  <a:pt x="2847" y="8400"/>
                  <a:pt x="3436" y="8400"/>
                </a:cubicBezTo>
                <a:cubicBezTo>
                  <a:pt x="4026" y="8400"/>
                  <a:pt x="4549" y="8077"/>
                  <a:pt x="4909" y="7573"/>
                </a:cubicBezTo>
                <a:cubicBezTo>
                  <a:pt x="5269" y="8077"/>
                  <a:pt x="5792" y="8400"/>
                  <a:pt x="6382" y="8400"/>
                </a:cubicBezTo>
                <a:cubicBezTo>
                  <a:pt x="6971" y="8400"/>
                  <a:pt x="7495" y="8077"/>
                  <a:pt x="7855" y="7573"/>
                </a:cubicBezTo>
                <a:cubicBezTo>
                  <a:pt x="8215" y="8077"/>
                  <a:pt x="8738" y="8400"/>
                  <a:pt x="9327" y="8400"/>
                </a:cubicBezTo>
                <a:cubicBezTo>
                  <a:pt x="9917" y="8400"/>
                  <a:pt x="10440" y="8077"/>
                  <a:pt x="10800" y="7573"/>
                </a:cubicBezTo>
                <a:cubicBezTo>
                  <a:pt x="11160" y="8077"/>
                  <a:pt x="11683" y="8400"/>
                  <a:pt x="12273" y="8400"/>
                </a:cubicBezTo>
                <a:cubicBezTo>
                  <a:pt x="12862" y="8400"/>
                  <a:pt x="13385" y="8077"/>
                  <a:pt x="13745" y="7573"/>
                </a:cubicBezTo>
                <a:cubicBezTo>
                  <a:pt x="14105" y="8077"/>
                  <a:pt x="14629" y="8400"/>
                  <a:pt x="15218" y="8400"/>
                </a:cubicBezTo>
                <a:cubicBezTo>
                  <a:pt x="15808" y="8400"/>
                  <a:pt x="16331" y="8077"/>
                  <a:pt x="16691" y="7573"/>
                </a:cubicBezTo>
                <a:cubicBezTo>
                  <a:pt x="17051" y="8077"/>
                  <a:pt x="17574" y="8400"/>
                  <a:pt x="18164" y="8400"/>
                </a:cubicBezTo>
                <a:cubicBezTo>
                  <a:pt x="18753" y="8400"/>
                  <a:pt x="19276" y="8077"/>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70"/>
                  <a:pt x="0" y="21000"/>
                </a:cubicBezTo>
                <a:cubicBezTo>
                  <a:pt x="0" y="21332"/>
                  <a:pt x="220" y="21600"/>
                  <a:pt x="491" y="21600"/>
                </a:cubicBezTo>
                <a:lnTo>
                  <a:pt x="21109" y="21600"/>
                </a:lnTo>
                <a:cubicBezTo>
                  <a:pt x="21380" y="21600"/>
                  <a:pt x="21600" y="21332"/>
                  <a:pt x="21600" y="21000"/>
                </a:cubicBezTo>
                <a:cubicBezTo>
                  <a:pt x="21600" y="20670"/>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70"/>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70"/>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70"/>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70"/>
                  <a:pt x="7635" y="13200"/>
                  <a:pt x="7364" y="13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40144721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grpId="0" nodeType="withEffect">
                                  <p:stCondLst>
                                    <p:cond delay="130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22" presetClass="entr" presetSubtype="8" fill="hold"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6" presetClass="emph" presetSubtype="0" accel="50000" decel="50000" autoRev="1" fill="hold" nodeType="withEffect">
                                  <p:stCondLst>
                                    <p:cond delay="500"/>
                                  </p:stCondLst>
                                  <p:childTnLst>
                                    <p:animScale>
                                      <p:cBhvr>
                                        <p:cTn id="19" dur="500" fill="hold"/>
                                        <p:tgtEl>
                                          <p:spTgt spid="4"/>
                                        </p:tgtEl>
                                      </p:cBhvr>
                                      <p:by x="120000" y="120000"/>
                                    </p:animScale>
                                  </p:childTnLst>
                                </p:cTn>
                              </p:par>
                              <p:par>
                                <p:cTn id="20" presetID="22" presetClass="entr" presetSubtype="8" fill="hold" nodeType="withEffect">
                                  <p:stCondLst>
                                    <p:cond delay="90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par>
                                <p:cTn id="23" presetID="6" presetClass="emph" presetSubtype="0" accel="50000" decel="50000" autoRev="1" fill="hold" nodeType="withEffect">
                                  <p:stCondLst>
                                    <p:cond delay="900"/>
                                  </p:stCondLst>
                                  <p:childTnLst>
                                    <p:animScale>
                                      <p:cBhvr>
                                        <p:cTn id="24" dur="500" fill="hold"/>
                                        <p:tgtEl>
                                          <p:spTgt spid="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in </a:t>
            </a:r>
            <a:r>
              <a:rPr lang="en-US" dirty="0">
                <a:solidFill>
                  <a:schemeClr val="accent1"/>
                </a:solidFill>
              </a:rPr>
              <a:t>Two</a:t>
            </a:r>
            <a:r>
              <a:rPr lang="en-US" dirty="0"/>
              <a:t> Column</a:t>
            </a:r>
          </a:p>
        </p:txBody>
      </p:sp>
      <p:sp>
        <p:nvSpPr>
          <p:cNvPr id="4" name="TextBox 3"/>
          <p:cNvSpPr txBox="1"/>
          <p:nvPr/>
        </p:nvSpPr>
        <p:spPr>
          <a:xfrm>
            <a:off x="2028824" y="2196547"/>
            <a:ext cx="9152697" cy="3866562"/>
          </a:xfrm>
          <a:prstGeom prst="rect">
            <a:avLst/>
          </a:prstGeom>
          <a:noFill/>
        </p:spPr>
        <p:txBody>
          <a:bodyPr wrap="square" lIns="0" tIns="36000" rIns="216000" bIns="36000" numCol="2" spcCol="720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a:p>
            <a:pPr>
              <a:lnSpc>
                <a:spcPct val="130000"/>
              </a:lnSpc>
              <a:spcBef>
                <a:spcPts val="1000"/>
              </a:spcBef>
            </a:pPr>
            <a:r>
              <a:rPr lang="en-US" sz="1000" dirty="0">
                <a:solidFill>
                  <a:schemeClr val="tx1">
                    <a:alpha val="70000"/>
                  </a:schemeClr>
                </a:solidFill>
              </a:rPr>
              <a:t>By the same illusion which lifts the horizon of the sea to the level of the spectator on a hillside, the sable cloud beneath was dished out, and the car seemed to float in the middle of an immense dark sphere, whose upper half was strewn with silver.</a:t>
            </a:r>
          </a:p>
        </p:txBody>
      </p:sp>
    </p:spTree>
    <p:extLst>
      <p:ext uri="{BB962C8B-B14F-4D97-AF65-F5344CB8AC3E}">
        <p14:creationId xmlns:p14="http://schemas.microsoft.com/office/powerpoint/2010/main" val="10392994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61B457-D25F-42F9-992F-17FEFD78C5F2}"/>
              </a:ext>
            </a:extLst>
          </p:cNvPr>
          <p:cNvSpPr/>
          <p:nvPr/>
        </p:nvSpPr>
        <p:spPr>
          <a:xfrm>
            <a:off x="7490420" y="1322506"/>
            <a:ext cx="3124958" cy="3978653"/>
          </a:xfrm>
          <a:prstGeom prst="rect">
            <a:avLst/>
          </a:prstGeom>
        </p:spPr>
        <p:txBody>
          <a:bodyPr wrap="none">
            <a:spAutoFit/>
          </a:bodyPr>
          <a:lstStyle/>
          <a:p>
            <a:pPr>
              <a:lnSpc>
                <a:spcPct val="200000"/>
              </a:lnSpc>
              <a:spcBef>
                <a:spcPts val="1000"/>
              </a:spcBef>
            </a:pPr>
            <a:r>
              <a:rPr lang="en-US" dirty="0">
                <a:solidFill>
                  <a:schemeClr val="tx1">
                    <a:alpha val="70000"/>
                  </a:schemeClr>
                </a:solidFill>
              </a:rPr>
              <a:t>01.</a:t>
            </a:r>
            <a:r>
              <a:rPr lang="en-US" b="1" dirty="0">
                <a:solidFill>
                  <a:schemeClr val="tx1">
                    <a:alpha val="70000"/>
                  </a:schemeClr>
                </a:solidFill>
              </a:rPr>
              <a:t> </a:t>
            </a:r>
            <a:r>
              <a:rPr lang="en-US" b="1" dirty="0"/>
              <a:t>Opening ceremony</a:t>
            </a:r>
          </a:p>
          <a:p>
            <a:pPr>
              <a:lnSpc>
                <a:spcPct val="200000"/>
              </a:lnSpc>
              <a:spcBef>
                <a:spcPts val="1000"/>
              </a:spcBef>
            </a:pPr>
            <a:r>
              <a:rPr lang="en-US" dirty="0">
                <a:solidFill>
                  <a:schemeClr val="tx1">
                    <a:alpha val="70000"/>
                  </a:schemeClr>
                </a:solidFill>
              </a:rPr>
              <a:t>02.</a:t>
            </a:r>
            <a:r>
              <a:rPr lang="en-US" b="1" dirty="0">
                <a:solidFill>
                  <a:schemeClr val="tx1">
                    <a:alpha val="70000"/>
                  </a:schemeClr>
                </a:solidFill>
              </a:rPr>
              <a:t> </a:t>
            </a:r>
            <a:r>
              <a:rPr lang="en-US" b="1" dirty="0"/>
              <a:t>Speakers Introduction</a:t>
            </a:r>
          </a:p>
          <a:p>
            <a:pPr>
              <a:lnSpc>
                <a:spcPct val="200000"/>
              </a:lnSpc>
              <a:spcBef>
                <a:spcPts val="1000"/>
              </a:spcBef>
            </a:pPr>
            <a:r>
              <a:rPr lang="en-US" dirty="0">
                <a:solidFill>
                  <a:schemeClr val="tx1">
                    <a:alpha val="70000"/>
                  </a:schemeClr>
                </a:solidFill>
              </a:rPr>
              <a:t>03.</a:t>
            </a:r>
            <a:r>
              <a:rPr lang="en-US" b="1" dirty="0">
                <a:solidFill>
                  <a:schemeClr val="tx1">
                    <a:alpha val="70000"/>
                  </a:schemeClr>
                </a:solidFill>
              </a:rPr>
              <a:t> </a:t>
            </a:r>
            <a:r>
              <a:rPr lang="en-US" b="1" dirty="0"/>
              <a:t>Opening</a:t>
            </a:r>
          </a:p>
          <a:p>
            <a:pPr>
              <a:lnSpc>
                <a:spcPct val="200000"/>
              </a:lnSpc>
              <a:spcBef>
                <a:spcPts val="1000"/>
              </a:spcBef>
            </a:pPr>
            <a:r>
              <a:rPr lang="en-US" dirty="0">
                <a:solidFill>
                  <a:schemeClr val="tx1">
                    <a:alpha val="70000"/>
                  </a:schemeClr>
                </a:solidFill>
              </a:rPr>
              <a:t>04.</a:t>
            </a:r>
            <a:r>
              <a:rPr lang="en-US" b="1" dirty="0">
                <a:solidFill>
                  <a:schemeClr val="tx1">
                    <a:alpha val="70000"/>
                  </a:schemeClr>
                </a:solidFill>
              </a:rPr>
              <a:t> </a:t>
            </a:r>
            <a:r>
              <a:rPr lang="en-US" b="1" dirty="0"/>
              <a:t>Break time</a:t>
            </a:r>
          </a:p>
          <a:p>
            <a:pPr>
              <a:lnSpc>
                <a:spcPct val="200000"/>
              </a:lnSpc>
              <a:spcBef>
                <a:spcPts val="1000"/>
              </a:spcBef>
            </a:pPr>
            <a:r>
              <a:rPr lang="en-US" dirty="0">
                <a:solidFill>
                  <a:schemeClr val="tx1">
                    <a:alpha val="70000"/>
                  </a:schemeClr>
                </a:solidFill>
              </a:rPr>
              <a:t>05.</a:t>
            </a:r>
            <a:r>
              <a:rPr lang="en-US" b="1" dirty="0">
                <a:solidFill>
                  <a:schemeClr val="tx1">
                    <a:alpha val="70000"/>
                  </a:schemeClr>
                </a:solidFill>
              </a:rPr>
              <a:t> </a:t>
            </a:r>
            <a:r>
              <a:rPr lang="en-US" b="1" dirty="0"/>
              <a:t>Speakers</a:t>
            </a:r>
          </a:p>
          <a:p>
            <a:pPr>
              <a:lnSpc>
                <a:spcPct val="200000"/>
              </a:lnSpc>
              <a:spcBef>
                <a:spcPts val="1000"/>
              </a:spcBef>
            </a:pPr>
            <a:r>
              <a:rPr lang="en-US" dirty="0">
                <a:solidFill>
                  <a:schemeClr val="tx1">
                    <a:alpha val="70000"/>
                  </a:schemeClr>
                </a:solidFill>
              </a:rPr>
              <a:t>06.</a:t>
            </a:r>
            <a:r>
              <a:rPr lang="en-US" b="1" dirty="0">
                <a:solidFill>
                  <a:schemeClr val="tx1">
                    <a:alpha val="70000"/>
                  </a:schemeClr>
                </a:solidFill>
              </a:rPr>
              <a:t> </a:t>
            </a:r>
            <a:r>
              <a:rPr lang="en-US" b="1" dirty="0"/>
              <a:t>Free time</a:t>
            </a:r>
          </a:p>
        </p:txBody>
      </p:sp>
      <p:sp>
        <p:nvSpPr>
          <p:cNvPr id="3" name="Picture Placeholder 2">
            <a:extLst>
              <a:ext uri="{FF2B5EF4-FFF2-40B4-BE49-F238E27FC236}">
                <a16:creationId xmlns:a16="http://schemas.microsoft.com/office/drawing/2014/main" id="{BE6160DC-8879-45D7-B437-0622705FA9B0}"/>
              </a:ext>
            </a:extLst>
          </p:cNvPr>
          <p:cNvSpPr>
            <a:spLocks noGrp="1"/>
          </p:cNvSpPr>
          <p:nvPr>
            <p:ph type="pic" sz="quarter" idx="12"/>
          </p:nvPr>
        </p:nvSpPr>
        <p:spPr/>
      </p:sp>
    </p:spTree>
    <p:extLst>
      <p:ext uri="{BB962C8B-B14F-4D97-AF65-F5344CB8AC3E}">
        <p14:creationId xmlns:p14="http://schemas.microsoft.com/office/powerpoint/2010/main" val="1881075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in </a:t>
            </a:r>
            <a:r>
              <a:rPr lang="en-US" dirty="0">
                <a:solidFill>
                  <a:schemeClr val="accent1"/>
                </a:solidFill>
              </a:rPr>
              <a:t>Three </a:t>
            </a:r>
            <a:r>
              <a:rPr lang="en-US" dirty="0"/>
              <a:t>Column</a:t>
            </a:r>
          </a:p>
        </p:txBody>
      </p:sp>
      <p:sp>
        <p:nvSpPr>
          <p:cNvPr id="4" name="TextBox 3"/>
          <p:cNvSpPr txBox="1"/>
          <p:nvPr/>
        </p:nvSpPr>
        <p:spPr>
          <a:xfrm>
            <a:off x="2028824" y="2196547"/>
            <a:ext cx="9152697" cy="3866562"/>
          </a:xfrm>
          <a:prstGeom prst="rect">
            <a:avLst/>
          </a:prstGeom>
          <a:noFill/>
        </p:spPr>
        <p:txBody>
          <a:bodyPr wrap="square" lIns="0" tIns="36000" rIns="216000" bIns="36000" numCol="3" spcCol="720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Apparently we had reached a great height in the atmosphere, for the sky was a dead black, and the stars had ceased to twinkle. </a:t>
            </a:r>
          </a:p>
          <a:p>
            <a:pPr>
              <a:lnSpc>
                <a:spcPct val="130000"/>
              </a:lnSpc>
              <a:spcBef>
                <a:spcPts val="1000"/>
              </a:spcBef>
            </a:pPr>
            <a:r>
              <a:rPr lang="en-US" sz="1000" dirty="0">
                <a:solidFill>
                  <a:schemeClr val="tx1">
                    <a:alpha val="70000"/>
                  </a:schemeClr>
                </a:solidFill>
              </a:rPr>
              <a:t>By the same illusion which lifts the horizon of the sea to the level of the spectator on a hillside, the sable cloud beneath was dished out, and the car seemed to float in the middle of an immense dark sphere, whose upper half was strewn with silver.</a:t>
            </a:r>
          </a:p>
        </p:txBody>
      </p:sp>
    </p:spTree>
    <p:extLst>
      <p:ext uri="{BB962C8B-B14F-4D97-AF65-F5344CB8AC3E}">
        <p14:creationId xmlns:p14="http://schemas.microsoft.com/office/powerpoint/2010/main" val="711815602"/>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Right</a:t>
            </a:r>
            <a:r>
              <a:rPr lang="en-US" dirty="0"/>
              <a:t> Image </a:t>
            </a:r>
            <a:br>
              <a:rPr lang="en-US" dirty="0"/>
            </a:br>
            <a:r>
              <a:rPr lang="en-US" dirty="0"/>
              <a:t>in text</a:t>
            </a:r>
          </a:p>
        </p:txBody>
      </p:sp>
      <p:sp>
        <p:nvSpPr>
          <p:cNvPr id="5" name="TextBox 4"/>
          <p:cNvSpPr txBox="1"/>
          <p:nvPr/>
        </p:nvSpPr>
        <p:spPr>
          <a:xfrm>
            <a:off x="2028824" y="2755347"/>
            <a:ext cx="4072697" cy="3009917"/>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t>
            </a:r>
          </a:p>
        </p:txBody>
      </p:sp>
      <p:sp>
        <p:nvSpPr>
          <p:cNvPr id="6" name="Picture Placeholder 5">
            <a:extLst>
              <a:ext uri="{FF2B5EF4-FFF2-40B4-BE49-F238E27FC236}">
                <a16:creationId xmlns:a16="http://schemas.microsoft.com/office/drawing/2014/main" id="{F4783F86-60C1-4B27-8FAC-7D0E65EDC66E}"/>
              </a:ext>
            </a:extLst>
          </p:cNvPr>
          <p:cNvSpPr>
            <a:spLocks noGrp="1"/>
          </p:cNvSpPr>
          <p:nvPr>
            <p:ph type="pic" sz="quarter" idx="12"/>
          </p:nvPr>
        </p:nvSpPr>
        <p:spPr/>
      </p:sp>
    </p:spTree>
    <p:extLst>
      <p:ext uri="{BB962C8B-B14F-4D97-AF65-F5344CB8AC3E}">
        <p14:creationId xmlns:p14="http://schemas.microsoft.com/office/powerpoint/2010/main" val="17428406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Left </a:t>
            </a:r>
            <a:r>
              <a:rPr lang="en-US" dirty="0"/>
              <a:t>Image </a:t>
            </a:r>
            <a:br>
              <a:rPr lang="en-US" dirty="0"/>
            </a:br>
            <a:r>
              <a:rPr lang="en-US" dirty="0"/>
              <a:t>in text</a:t>
            </a:r>
          </a:p>
        </p:txBody>
      </p:sp>
      <p:sp>
        <p:nvSpPr>
          <p:cNvPr id="7" name="TextBox 6"/>
          <p:cNvSpPr txBox="1"/>
          <p:nvPr/>
        </p:nvSpPr>
        <p:spPr>
          <a:xfrm>
            <a:off x="7101840" y="2755347"/>
            <a:ext cx="4072697" cy="3009917"/>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By the same illusion which lifts the horizon of the sea to the level of the spectator on a hillside, the sable cloud beneath was dished out, and the car seemed to float in the middle of an immense dark sphere, whose upper half was strewn with silver. </a:t>
            </a:r>
          </a:p>
        </p:txBody>
      </p:sp>
      <p:sp>
        <p:nvSpPr>
          <p:cNvPr id="4" name="Picture Placeholder 3">
            <a:extLst>
              <a:ext uri="{FF2B5EF4-FFF2-40B4-BE49-F238E27FC236}">
                <a16:creationId xmlns:a16="http://schemas.microsoft.com/office/drawing/2014/main" id="{8AD725C3-58DA-4381-A324-1ACCFACFCEEE}"/>
              </a:ext>
            </a:extLst>
          </p:cNvPr>
          <p:cNvSpPr>
            <a:spLocks noGrp="1"/>
          </p:cNvSpPr>
          <p:nvPr>
            <p:ph type="pic" sz="quarter" idx="12"/>
          </p:nvPr>
        </p:nvSpPr>
        <p:spPr/>
      </p:sp>
    </p:spTree>
    <p:extLst>
      <p:ext uri="{BB962C8B-B14F-4D97-AF65-F5344CB8AC3E}">
        <p14:creationId xmlns:p14="http://schemas.microsoft.com/office/powerpoint/2010/main" val="102387446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028824" y="3437888"/>
            <a:ext cx="2240281" cy="2851151"/>
            <a:chOff x="2028824" y="3437888"/>
            <a:chExt cx="2240281" cy="2851151"/>
          </a:xfrm>
        </p:grpSpPr>
        <p:sp>
          <p:nvSpPr>
            <p:cNvPr id="4" name="Rectangle 3"/>
            <p:cNvSpPr/>
            <p:nvPr/>
          </p:nvSpPr>
          <p:spPr>
            <a:xfrm>
              <a:off x="2028824" y="3437888"/>
              <a:ext cx="223837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One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a:t>
              </a:r>
            </a:p>
          </p:txBody>
        </p:sp>
        <p:sp>
          <p:nvSpPr>
            <p:cNvPr id="14" name="Rectangle 13"/>
            <p:cNvSpPr/>
            <p:nvPr/>
          </p:nvSpPr>
          <p:spPr>
            <a:xfrm>
              <a:off x="2030729" y="3437888"/>
              <a:ext cx="2238376"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28" name="Group 27"/>
          <p:cNvGrpSpPr/>
          <p:nvPr/>
        </p:nvGrpSpPr>
        <p:grpSpPr>
          <a:xfrm>
            <a:off x="6752380" y="3437888"/>
            <a:ext cx="2240281" cy="2851151"/>
            <a:chOff x="2028824" y="3437888"/>
            <a:chExt cx="2240281" cy="2851151"/>
          </a:xfrm>
        </p:grpSpPr>
        <p:sp>
          <p:nvSpPr>
            <p:cNvPr id="29" name="Rectangle 28"/>
            <p:cNvSpPr/>
            <p:nvPr/>
          </p:nvSpPr>
          <p:spPr>
            <a:xfrm>
              <a:off x="2028824" y="3437888"/>
              <a:ext cx="223837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Three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a:t>
              </a:r>
            </a:p>
          </p:txBody>
        </p:sp>
        <p:sp>
          <p:nvSpPr>
            <p:cNvPr id="30" name="Rectangle 29"/>
            <p:cNvSpPr/>
            <p:nvPr/>
          </p:nvSpPr>
          <p:spPr>
            <a:xfrm>
              <a:off x="2030729" y="3437888"/>
              <a:ext cx="2238376"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31" name="Group 30"/>
          <p:cNvGrpSpPr/>
          <p:nvPr/>
        </p:nvGrpSpPr>
        <p:grpSpPr>
          <a:xfrm>
            <a:off x="9114157" y="3437888"/>
            <a:ext cx="2240281" cy="2851151"/>
            <a:chOff x="2028824" y="3437888"/>
            <a:chExt cx="2240281" cy="2851151"/>
          </a:xfrm>
        </p:grpSpPr>
        <p:sp>
          <p:nvSpPr>
            <p:cNvPr id="32" name="Rectangle 31"/>
            <p:cNvSpPr/>
            <p:nvPr/>
          </p:nvSpPr>
          <p:spPr>
            <a:xfrm>
              <a:off x="2028824" y="3437888"/>
              <a:ext cx="223837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Four</a:t>
              </a:r>
            </a:p>
            <a:p>
              <a:pPr>
                <a:lnSpc>
                  <a:spcPct val="130000"/>
                </a:lnSpc>
                <a:spcBef>
                  <a:spcPts val="1000"/>
                </a:spcBef>
              </a:pPr>
              <a:r>
                <a:rPr lang="en-US" sz="1000" b="1" dirty="0">
                  <a:solidFill>
                    <a:schemeClr val="tx1">
                      <a:alpha val="70000"/>
                    </a:schemeClr>
                  </a:solidFill>
                </a:rPr>
                <a:t>A peep at some distant orb has power to raise and purify</a:t>
              </a:r>
              <a:endParaRPr lang="en-US" sz="1000" dirty="0">
                <a:solidFill>
                  <a:schemeClr val="tx1">
                    <a:alpha val="70000"/>
                  </a:schemeClr>
                </a:solidFill>
              </a:endParaRPr>
            </a:p>
          </p:txBody>
        </p:sp>
        <p:sp>
          <p:nvSpPr>
            <p:cNvPr id="33" name="Rectangle 32"/>
            <p:cNvSpPr/>
            <p:nvPr/>
          </p:nvSpPr>
          <p:spPr>
            <a:xfrm>
              <a:off x="2030729" y="3437888"/>
              <a:ext cx="2238376"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sp>
        <p:nvSpPr>
          <p:cNvPr id="2" name="Title 1"/>
          <p:cNvSpPr>
            <a:spLocks noGrp="1"/>
          </p:cNvSpPr>
          <p:nvPr>
            <p:ph type="title"/>
          </p:nvPr>
        </p:nvSpPr>
        <p:spPr/>
        <p:txBody>
          <a:bodyPr/>
          <a:lstStyle/>
          <a:p>
            <a:r>
              <a:rPr lang="en-US" dirty="0"/>
              <a:t>The </a:t>
            </a:r>
            <a:r>
              <a:rPr lang="en-US" dirty="0">
                <a:solidFill>
                  <a:schemeClr val="accent1"/>
                </a:solidFill>
              </a:rPr>
              <a:t>Strategy</a:t>
            </a:r>
          </a:p>
        </p:txBody>
      </p:sp>
      <p:sp>
        <p:nvSpPr>
          <p:cNvPr id="7" name="TextBox 6"/>
          <p:cNvSpPr txBox="1"/>
          <p:nvPr/>
        </p:nvSpPr>
        <p:spPr>
          <a:xfrm>
            <a:off x="2040889" y="2330146"/>
            <a:ext cx="6087112" cy="472813"/>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a:t>
            </a:r>
          </a:p>
        </p:txBody>
      </p:sp>
      <p:grpSp>
        <p:nvGrpSpPr>
          <p:cNvPr id="25" name="Group 24"/>
          <p:cNvGrpSpPr/>
          <p:nvPr/>
        </p:nvGrpSpPr>
        <p:grpSpPr>
          <a:xfrm>
            <a:off x="4390602" y="3437888"/>
            <a:ext cx="2240281" cy="2851151"/>
            <a:chOff x="2028824" y="3437888"/>
            <a:chExt cx="2240281" cy="2851151"/>
          </a:xfrm>
          <a:effectLst>
            <a:outerShdw blurRad="762000" dist="254000" dir="5400000" algn="t" rotWithShape="0">
              <a:prstClr val="black">
                <a:alpha val="30000"/>
              </a:prstClr>
            </a:outerShdw>
          </a:effectLst>
        </p:grpSpPr>
        <p:sp>
          <p:nvSpPr>
            <p:cNvPr id="26" name="Rectangle 25"/>
            <p:cNvSpPr/>
            <p:nvPr/>
          </p:nvSpPr>
          <p:spPr>
            <a:xfrm>
              <a:off x="2028824" y="3437888"/>
              <a:ext cx="2238376" cy="28511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Two</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27" name="Rectangle 26"/>
            <p:cNvSpPr/>
            <p:nvPr/>
          </p:nvSpPr>
          <p:spPr>
            <a:xfrm>
              <a:off x="2030729" y="3437888"/>
              <a:ext cx="2238376"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spTree>
    <p:extLst>
      <p:ext uri="{BB962C8B-B14F-4D97-AF65-F5344CB8AC3E}">
        <p14:creationId xmlns:p14="http://schemas.microsoft.com/office/powerpoint/2010/main" val="19355909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par>
                                <p:cTn id="11" presetID="22" presetClass="entr" presetSubtype="8" fill="hold" nodeType="withEffect">
                                  <p:stCondLst>
                                    <p:cond delay="80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nodeType="withEffect">
                                  <p:stCondLst>
                                    <p:cond delay="110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nodeType="withEffect">
                                  <p:stCondLst>
                                    <p:cond delay="14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6" presetClass="emph" presetSubtype="0" accel="50000" decel="50000" autoRev="1" fill="hold" nodeType="withEffect">
                                  <p:stCondLst>
                                    <p:cond delay="500"/>
                                  </p:stCondLst>
                                  <p:childTnLst>
                                    <p:animScale>
                                      <p:cBhvr>
                                        <p:cTn id="21" dur="500" fill="hold"/>
                                        <p:tgtEl>
                                          <p:spTgt spid="15"/>
                                        </p:tgtEl>
                                      </p:cBhvr>
                                      <p:by x="110000" y="110000"/>
                                    </p:animScale>
                                  </p:childTnLst>
                                </p:cTn>
                              </p:par>
                              <p:par>
                                <p:cTn id="22" presetID="6" presetClass="emph" presetSubtype="0" accel="50000" decel="50000" autoRev="1" fill="hold" nodeType="withEffect">
                                  <p:stCondLst>
                                    <p:cond delay="800"/>
                                  </p:stCondLst>
                                  <p:childTnLst>
                                    <p:animScale>
                                      <p:cBhvr>
                                        <p:cTn id="23" dur="500" fill="hold"/>
                                        <p:tgtEl>
                                          <p:spTgt spid="25"/>
                                        </p:tgtEl>
                                      </p:cBhvr>
                                      <p:by x="110000" y="110000"/>
                                    </p:animScale>
                                  </p:childTnLst>
                                </p:cTn>
                              </p:par>
                              <p:par>
                                <p:cTn id="24" presetID="6" presetClass="emph" presetSubtype="0" accel="50000" decel="50000" autoRev="1" fill="hold" nodeType="withEffect">
                                  <p:stCondLst>
                                    <p:cond delay="1100"/>
                                  </p:stCondLst>
                                  <p:childTnLst>
                                    <p:animScale>
                                      <p:cBhvr>
                                        <p:cTn id="25" dur="500" fill="hold"/>
                                        <p:tgtEl>
                                          <p:spTgt spid="28"/>
                                        </p:tgtEl>
                                      </p:cBhvr>
                                      <p:by x="110000" y="110000"/>
                                    </p:animScale>
                                  </p:childTnLst>
                                </p:cTn>
                              </p:par>
                              <p:par>
                                <p:cTn id="26" presetID="6" presetClass="emph" presetSubtype="0" accel="50000" decel="50000" autoRev="1" fill="hold" nodeType="withEffect">
                                  <p:stCondLst>
                                    <p:cond delay="1400"/>
                                  </p:stCondLst>
                                  <p:childTnLst>
                                    <p:animScale>
                                      <p:cBhvr>
                                        <p:cTn id="27" dur="500" fill="hold"/>
                                        <p:tgtEl>
                                          <p:spTgt spid="31"/>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727440" y="1141728"/>
            <a:ext cx="2455033" cy="2495551"/>
            <a:chOff x="1814072" y="3437888"/>
            <a:chExt cx="2455033" cy="2495551"/>
          </a:xfrm>
        </p:grpSpPr>
        <p:sp>
          <p:nvSpPr>
            <p:cNvPr id="11" name="Rectangle 10"/>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Two</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12" name="Rectangle 11"/>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25" name="Group 24"/>
          <p:cNvGrpSpPr/>
          <p:nvPr/>
        </p:nvGrpSpPr>
        <p:grpSpPr>
          <a:xfrm>
            <a:off x="8727440" y="3791665"/>
            <a:ext cx="2455033" cy="2495551"/>
            <a:chOff x="1814072" y="3437888"/>
            <a:chExt cx="2455033" cy="2495551"/>
          </a:xfrm>
        </p:grpSpPr>
        <p:sp>
          <p:nvSpPr>
            <p:cNvPr id="26" name="Rectangle 25"/>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Four</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27" name="Rectangle 26"/>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28" name="Group 27"/>
          <p:cNvGrpSpPr/>
          <p:nvPr/>
        </p:nvGrpSpPr>
        <p:grpSpPr>
          <a:xfrm>
            <a:off x="6096000" y="3791665"/>
            <a:ext cx="2455033" cy="2495551"/>
            <a:chOff x="1814072" y="3437888"/>
            <a:chExt cx="2455033" cy="2495551"/>
          </a:xfrm>
        </p:grpSpPr>
        <p:sp>
          <p:nvSpPr>
            <p:cNvPr id="29" name="Rectangle 28"/>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Three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30" name="Rectangle 29"/>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sp>
        <p:nvSpPr>
          <p:cNvPr id="2" name="Title 1"/>
          <p:cNvSpPr>
            <a:spLocks noGrp="1"/>
          </p:cNvSpPr>
          <p:nvPr>
            <p:ph type="title"/>
          </p:nvPr>
        </p:nvSpPr>
        <p:spPr>
          <a:xfrm>
            <a:off x="2028824" y="946702"/>
            <a:ext cx="4539615" cy="1249845"/>
          </a:xfrm>
        </p:spPr>
        <p:txBody>
          <a:bodyPr/>
          <a:lstStyle/>
          <a:p>
            <a:r>
              <a:rPr lang="en-US" dirty="0">
                <a:solidFill>
                  <a:schemeClr val="accent1"/>
                </a:solidFill>
              </a:rPr>
              <a:t>Right</a:t>
            </a:r>
            <a:r>
              <a:rPr lang="en-US" dirty="0"/>
              <a:t> Strategy </a:t>
            </a:r>
            <a:br>
              <a:rPr lang="en-US" dirty="0"/>
            </a:br>
            <a:r>
              <a:rPr lang="en-US" dirty="0"/>
              <a:t>in box text</a:t>
            </a:r>
          </a:p>
        </p:txBody>
      </p:sp>
      <p:sp>
        <p:nvSpPr>
          <p:cNvPr id="3" name="TextBox 2"/>
          <p:cNvSpPr txBox="1"/>
          <p:nvPr/>
        </p:nvSpPr>
        <p:spPr>
          <a:xfrm>
            <a:off x="2028825" y="2755347"/>
            <a:ext cx="3406776" cy="2809863"/>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a:t>
            </a:r>
          </a:p>
        </p:txBody>
      </p:sp>
      <p:grpSp>
        <p:nvGrpSpPr>
          <p:cNvPr id="22" name="Group 21"/>
          <p:cNvGrpSpPr/>
          <p:nvPr/>
        </p:nvGrpSpPr>
        <p:grpSpPr>
          <a:xfrm>
            <a:off x="6096000" y="1141728"/>
            <a:ext cx="2455033" cy="2495551"/>
            <a:chOff x="1814072" y="3437888"/>
            <a:chExt cx="2455033" cy="2495551"/>
          </a:xfrm>
          <a:effectLst>
            <a:outerShdw blurRad="762000" dist="254000" dir="5400000" algn="t" rotWithShape="0">
              <a:prstClr val="black">
                <a:alpha val="30000"/>
              </a:prstClr>
            </a:outerShdw>
          </a:effectLst>
        </p:grpSpPr>
        <p:sp>
          <p:nvSpPr>
            <p:cNvPr id="23" name="Rectangle 22"/>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One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24" name="Rectangle 23"/>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spTree>
    <p:extLst>
      <p:ext uri="{BB962C8B-B14F-4D97-AF65-F5344CB8AC3E}">
        <p14:creationId xmlns:p14="http://schemas.microsoft.com/office/powerpoint/2010/main" val="157411224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80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par>
                                <p:cTn id="12" presetID="6" presetClass="emph" presetSubtype="0" accel="50000" decel="50000" autoRev="1" fill="hold" nodeType="withEffect">
                                  <p:stCondLst>
                                    <p:cond delay="800"/>
                                  </p:stCondLst>
                                  <p:childTnLst>
                                    <p:animScale>
                                      <p:cBhvr>
                                        <p:cTn id="13" dur="500" fill="hold"/>
                                        <p:tgtEl>
                                          <p:spTgt spid="10"/>
                                        </p:tgtEl>
                                      </p:cBhvr>
                                      <p:by x="110000" y="110000"/>
                                    </p:animScale>
                                  </p:childTnLst>
                                </p:cTn>
                              </p:par>
                              <p:par>
                                <p:cTn id="14" presetID="22" presetClass="entr" presetSubtype="8" fill="hold" nodeType="withEffect">
                                  <p:stCondLst>
                                    <p:cond delay="50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par>
                                <p:cTn id="17" presetID="6" presetClass="emph" presetSubtype="0" accel="50000" decel="50000" autoRev="1" fill="hold" nodeType="withEffect">
                                  <p:stCondLst>
                                    <p:cond delay="500"/>
                                  </p:stCondLst>
                                  <p:childTnLst>
                                    <p:animScale>
                                      <p:cBhvr>
                                        <p:cTn id="18" dur="500" fill="hold"/>
                                        <p:tgtEl>
                                          <p:spTgt spid="22"/>
                                        </p:tgtEl>
                                      </p:cBhvr>
                                      <p:by x="110000" y="110000"/>
                                    </p:animScale>
                                  </p:childTnLst>
                                </p:cTn>
                              </p:par>
                              <p:par>
                                <p:cTn id="19" presetID="22" presetClass="entr" presetSubtype="8" fill="hold" nodeType="withEffect">
                                  <p:stCondLst>
                                    <p:cond delay="140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par>
                                <p:cTn id="22" presetID="6" presetClass="emph" presetSubtype="0" accel="50000" decel="50000" autoRev="1" fill="hold" nodeType="withEffect">
                                  <p:stCondLst>
                                    <p:cond delay="1400"/>
                                  </p:stCondLst>
                                  <p:childTnLst>
                                    <p:animScale>
                                      <p:cBhvr>
                                        <p:cTn id="23" dur="500" fill="hold"/>
                                        <p:tgtEl>
                                          <p:spTgt spid="25"/>
                                        </p:tgtEl>
                                      </p:cBhvr>
                                      <p:by x="110000" y="110000"/>
                                    </p:animScale>
                                  </p:childTnLst>
                                </p:cTn>
                              </p:par>
                              <p:par>
                                <p:cTn id="24" presetID="22" presetClass="entr" presetSubtype="8" fill="hold" nodeType="withEffect">
                                  <p:stCondLst>
                                    <p:cond delay="110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par>
                                <p:cTn id="27" presetID="6" presetClass="emph" presetSubtype="0" accel="50000" decel="50000" autoRev="1" fill="hold" nodeType="withEffect">
                                  <p:stCondLst>
                                    <p:cond delay="1100"/>
                                  </p:stCondLst>
                                  <p:childTnLst>
                                    <p:animScale>
                                      <p:cBhvr>
                                        <p:cTn id="28" dur="500" fill="hold"/>
                                        <p:tgtEl>
                                          <p:spTgt spid="2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Left </a:t>
            </a:r>
            <a:r>
              <a:rPr lang="en-US" dirty="0"/>
              <a:t>Strategy </a:t>
            </a:r>
            <a:br>
              <a:rPr lang="en-US" dirty="0"/>
            </a:br>
            <a:r>
              <a:rPr lang="en-US" dirty="0"/>
              <a:t>in box text</a:t>
            </a:r>
          </a:p>
        </p:txBody>
      </p:sp>
      <p:grpSp>
        <p:nvGrpSpPr>
          <p:cNvPr id="3" name="Group 2"/>
          <p:cNvGrpSpPr/>
          <p:nvPr/>
        </p:nvGrpSpPr>
        <p:grpSpPr>
          <a:xfrm>
            <a:off x="3647440" y="1141728"/>
            <a:ext cx="2455033" cy="2495551"/>
            <a:chOff x="1814072" y="3437888"/>
            <a:chExt cx="2455033" cy="2495551"/>
          </a:xfrm>
        </p:grpSpPr>
        <p:sp>
          <p:nvSpPr>
            <p:cNvPr id="4" name="Rectangle 3"/>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Two</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5" name="Rectangle 4"/>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6" name="Group 5"/>
          <p:cNvGrpSpPr/>
          <p:nvPr/>
        </p:nvGrpSpPr>
        <p:grpSpPr>
          <a:xfrm>
            <a:off x="3647440" y="3791665"/>
            <a:ext cx="2455033" cy="2495551"/>
            <a:chOff x="1814072" y="3437888"/>
            <a:chExt cx="2455033" cy="2495551"/>
          </a:xfrm>
        </p:grpSpPr>
        <p:sp>
          <p:nvSpPr>
            <p:cNvPr id="7" name="Rectangle 6"/>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Four</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8" name="Rectangle 7"/>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9" name="Group 8"/>
          <p:cNvGrpSpPr/>
          <p:nvPr/>
        </p:nvGrpSpPr>
        <p:grpSpPr>
          <a:xfrm>
            <a:off x="1016000" y="3791665"/>
            <a:ext cx="2455033" cy="2495551"/>
            <a:chOff x="1814072" y="3437888"/>
            <a:chExt cx="2455033" cy="2495551"/>
          </a:xfrm>
        </p:grpSpPr>
        <p:sp>
          <p:nvSpPr>
            <p:cNvPr id="10" name="Rectangle 9"/>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Three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11" name="Rectangle 10"/>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12" name="Group 11"/>
          <p:cNvGrpSpPr/>
          <p:nvPr/>
        </p:nvGrpSpPr>
        <p:grpSpPr>
          <a:xfrm>
            <a:off x="1016000" y="1141728"/>
            <a:ext cx="2455033" cy="2495551"/>
            <a:chOff x="1814072" y="3437888"/>
            <a:chExt cx="2455033" cy="2495551"/>
          </a:xfrm>
          <a:effectLst>
            <a:outerShdw blurRad="762000" dist="254000" dir="5400000" algn="t" rotWithShape="0">
              <a:prstClr val="black">
                <a:alpha val="30000"/>
              </a:prstClr>
            </a:outerShdw>
          </a:effectLst>
        </p:grpSpPr>
        <p:sp>
          <p:nvSpPr>
            <p:cNvPr id="13" name="Rectangle 12"/>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r>
                <a:rPr lang="en-US" sz="1400" b="1" dirty="0">
                  <a:solidFill>
                    <a:schemeClr val="tx1"/>
                  </a:solidFill>
                </a:rPr>
                <a:t>Strategy One</a:t>
              </a: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14" name="Rectangle 13"/>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sp>
        <p:nvSpPr>
          <p:cNvPr id="15" name="TextBox 14"/>
          <p:cNvSpPr txBox="1"/>
          <p:nvPr/>
        </p:nvSpPr>
        <p:spPr>
          <a:xfrm>
            <a:off x="7101840" y="2755347"/>
            <a:ext cx="3406776" cy="2809863"/>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 peep at some distant orb has power to raise and purify our thoughts like a strain of sacred music, or a noble picture, or a passage from the grander poets. It always does one good.</a:t>
            </a:r>
          </a:p>
          <a:p>
            <a:pPr>
              <a:lnSpc>
                <a:spcPct val="130000"/>
              </a:lnSpc>
              <a:spcBef>
                <a:spcPts val="1000"/>
              </a:spcBef>
            </a:pPr>
            <a:r>
              <a:rPr lang="en-US" sz="1000" dirty="0">
                <a:solidFill>
                  <a:schemeClr val="tx1">
                    <a:alpha val="70000"/>
                  </a:schemeClr>
                </a:solidFill>
              </a:rPr>
              <a:t>Apparently we had reached a great height in the atmosphere, for the sky was a dead black, and the stars had ceased to twinkle. </a:t>
            </a:r>
          </a:p>
        </p:txBody>
      </p:sp>
    </p:spTree>
    <p:extLst>
      <p:ext uri="{BB962C8B-B14F-4D97-AF65-F5344CB8AC3E}">
        <p14:creationId xmlns:p14="http://schemas.microsoft.com/office/powerpoint/2010/main" val="16752815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8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nodeType="withEffect">
                                  <p:stCondLst>
                                    <p:cond delay="800"/>
                                  </p:stCondLst>
                                  <p:childTnLst>
                                    <p:animScale>
                                      <p:cBhvr>
                                        <p:cTn id="9" dur="500" fill="hold"/>
                                        <p:tgtEl>
                                          <p:spTgt spid="3"/>
                                        </p:tgtEl>
                                      </p:cBhvr>
                                      <p:by x="110000" y="110000"/>
                                    </p:animScale>
                                  </p:childTnLst>
                                </p:cTn>
                              </p:par>
                              <p:par>
                                <p:cTn id="10" presetID="22" presetClass="entr" presetSubtype="8" fill="hold" nodeType="with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par>
                                <p:cTn id="13" presetID="6" presetClass="emph" presetSubtype="0" accel="50000" decel="50000" autoRev="1" fill="hold" nodeType="withEffect">
                                  <p:stCondLst>
                                    <p:cond delay="500"/>
                                  </p:stCondLst>
                                  <p:childTnLst>
                                    <p:animScale>
                                      <p:cBhvr>
                                        <p:cTn id="14" dur="500" fill="hold"/>
                                        <p:tgtEl>
                                          <p:spTgt spid="12"/>
                                        </p:tgtEl>
                                      </p:cBhvr>
                                      <p:by x="110000" y="110000"/>
                                    </p:animScale>
                                  </p:childTnLst>
                                </p:cTn>
                              </p:par>
                              <p:par>
                                <p:cTn id="15" presetID="22" presetClass="entr" presetSubtype="8" fill="hold" nodeType="withEffect">
                                  <p:stCondLst>
                                    <p:cond delay="14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6" presetClass="emph" presetSubtype="0" accel="50000" decel="50000" autoRev="1" fill="hold" nodeType="withEffect">
                                  <p:stCondLst>
                                    <p:cond delay="1400"/>
                                  </p:stCondLst>
                                  <p:childTnLst>
                                    <p:animScale>
                                      <p:cBhvr>
                                        <p:cTn id="19" dur="500" fill="hold"/>
                                        <p:tgtEl>
                                          <p:spTgt spid="6"/>
                                        </p:tgtEl>
                                      </p:cBhvr>
                                      <p:by x="110000" y="110000"/>
                                    </p:animScale>
                                  </p:childTnLst>
                                </p:cTn>
                              </p:par>
                              <p:par>
                                <p:cTn id="20" presetID="22" presetClass="entr" presetSubtype="8" fill="hold" nodeType="withEffect">
                                  <p:stCondLst>
                                    <p:cond delay="110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6" presetClass="emph" presetSubtype="0" accel="50000" decel="50000" autoRev="1" fill="hold" nodeType="withEffect">
                                  <p:stCondLst>
                                    <p:cond delay="1100"/>
                                  </p:stCondLst>
                                  <p:childTnLst>
                                    <p:animScale>
                                      <p:cBhvr>
                                        <p:cTn id="24" dur="500" fill="hold"/>
                                        <p:tgtEl>
                                          <p:spTgt spid="9"/>
                                        </p:tgtEl>
                                      </p:cBhvr>
                                      <p:by x="110000" y="110000"/>
                                    </p:animScale>
                                  </p:childTnLst>
                                </p:cTn>
                              </p:par>
                              <p:par>
                                <p:cTn id="25" presetID="2" presetClass="entr" presetSubtype="4" decel="5000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ppt_x"/>
                                          </p:val>
                                        </p:tav>
                                        <p:tav tm="100000">
                                          <p:val>
                                            <p:strVal val="#ppt_x"/>
                                          </p:val>
                                        </p:tav>
                                      </p:tavLst>
                                    </p:anim>
                                    <p:anim calcmode="lin" valueType="num">
                                      <p:cBhvr additive="base">
                                        <p:cTn id="2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8726488" y="1141728"/>
            <a:ext cx="2455033" cy="2495551"/>
            <a:chOff x="1814072" y="3437888"/>
            <a:chExt cx="2455033" cy="2495551"/>
          </a:xfrm>
        </p:grpSpPr>
        <p:sp>
          <p:nvSpPr>
            <p:cNvPr id="40" name="Rectangle 39"/>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396000" rtlCol="0" anchor="b"/>
            <a:lstStyle/>
            <a:p>
              <a:pPr algn="ctr">
                <a:lnSpc>
                  <a:spcPct val="130000"/>
                </a:lnSpc>
                <a:spcBef>
                  <a:spcPts val="1000"/>
                </a:spcBef>
              </a:pPr>
              <a:r>
                <a:rPr lang="en-US" sz="1400" b="1" dirty="0">
                  <a:solidFill>
                    <a:schemeClr val="tx1"/>
                  </a:solidFill>
                </a:rPr>
                <a:t>Subtitle here</a:t>
              </a:r>
            </a:p>
            <a:p>
              <a:pPr algn="ctr">
                <a:lnSpc>
                  <a:spcPct val="130000"/>
                </a:lnSpc>
                <a:spcBef>
                  <a:spcPts val="1000"/>
                </a:spcBef>
              </a:pPr>
              <a:r>
                <a:rPr lang="en-US" sz="1000" dirty="0">
                  <a:solidFill>
                    <a:schemeClr val="tx1">
                      <a:alpha val="70000"/>
                    </a:schemeClr>
                  </a:solidFill>
                </a:rPr>
                <a:t>like a strain of sacred music, or a noble picture</a:t>
              </a:r>
              <a:endParaRPr lang="en-US" sz="1000" b="1" dirty="0">
                <a:solidFill>
                  <a:schemeClr val="tx1"/>
                </a:solidFill>
              </a:endParaRPr>
            </a:p>
          </p:txBody>
        </p:sp>
        <p:sp>
          <p:nvSpPr>
            <p:cNvPr id="41" name="Rectangle 40"/>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42" name="Group 41"/>
          <p:cNvGrpSpPr/>
          <p:nvPr/>
        </p:nvGrpSpPr>
        <p:grpSpPr>
          <a:xfrm>
            <a:off x="6106160" y="3783718"/>
            <a:ext cx="2455033" cy="2495551"/>
            <a:chOff x="1814072" y="3437888"/>
            <a:chExt cx="2455033" cy="2495551"/>
          </a:xfrm>
        </p:grpSpPr>
        <p:sp>
          <p:nvSpPr>
            <p:cNvPr id="43" name="Rectangle 42"/>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396000" rtlCol="0" anchor="b"/>
            <a:lstStyle/>
            <a:p>
              <a:pPr algn="ctr">
                <a:lnSpc>
                  <a:spcPct val="130000"/>
                </a:lnSpc>
                <a:spcBef>
                  <a:spcPts val="1000"/>
                </a:spcBef>
              </a:pPr>
              <a:r>
                <a:rPr lang="en-US" sz="1400" b="1" dirty="0">
                  <a:solidFill>
                    <a:schemeClr val="tx1"/>
                  </a:solidFill>
                </a:rPr>
                <a:t>Subtitle here</a:t>
              </a:r>
            </a:p>
            <a:p>
              <a:pPr algn="ctr">
                <a:lnSpc>
                  <a:spcPct val="130000"/>
                </a:lnSpc>
                <a:spcBef>
                  <a:spcPts val="1000"/>
                </a:spcBef>
              </a:pPr>
              <a:r>
                <a:rPr lang="en-US" sz="1000" dirty="0">
                  <a:solidFill>
                    <a:schemeClr val="tx1">
                      <a:alpha val="70000"/>
                    </a:schemeClr>
                  </a:solidFill>
                </a:rPr>
                <a:t>like a strain of sacred music, or a noble picture</a:t>
              </a:r>
              <a:endParaRPr lang="en-US" sz="1000" b="1" dirty="0">
                <a:solidFill>
                  <a:schemeClr val="tx1"/>
                </a:solidFill>
              </a:endParaRPr>
            </a:p>
          </p:txBody>
        </p:sp>
        <p:sp>
          <p:nvSpPr>
            <p:cNvPr id="44" name="Rectangle 43"/>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grpSp>
        <p:nvGrpSpPr>
          <p:cNvPr id="45" name="Group 44"/>
          <p:cNvGrpSpPr/>
          <p:nvPr/>
        </p:nvGrpSpPr>
        <p:grpSpPr>
          <a:xfrm>
            <a:off x="8726488" y="3783718"/>
            <a:ext cx="2455033" cy="2495551"/>
            <a:chOff x="1814072" y="3437888"/>
            <a:chExt cx="2455033" cy="2495551"/>
          </a:xfrm>
        </p:grpSpPr>
        <p:sp>
          <p:nvSpPr>
            <p:cNvPr id="46" name="Rectangle 45"/>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396000" rtlCol="0" anchor="b"/>
            <a:lstStyle/>
            <a:p>
              <a:pPr algn="ctr">
                <a:lnSpc>
                  <a:spcPct val="130000"/>
                </a:lnSpc>
                <a:spcBef>
                  <a:spcPts val="1000"/>
                </a:spcBef>
              </a:pPr>
              <a:r>
                <a:rPr lang="en-US" sz="1400" b="1" dirty="0">
                  <a:solidFill>
                    <a:schemeClr val="tx1"/>
                  </a:solidFill>
                </a:rPr>
                <a:t>Subtitle here</a:t>
              </a:r>
            </a:p>
            <a:p>
              <a:pPr algn="ctr">
                <a:lnSpc>
                  <a:spcPct val="130000"/>
                </a:lnSpc>
                <a:spcBef>
                  <a:spcPts val="1000"/>
                </a:spcBef>
              </a:pPr>
              <a:r>
                <a:rPr lang="en-US" sz="1000" dirty="0">
                  <a:solidFill>
                    <a:schemeClr val="tx1">
                      <a:alpha val="70000"/>
                    </a:schemeClr>
                  </a:solidFill>
                </a:rPr>
                <a:t>like a strain of sacred music, or a noble picture</a:t>
              </a:r>
              <a:endParaRPr lang="en-US" sz="1000" b="1" dirty="0">
                <a:solidFill>
                  <a:schemeClr val="tx1"/>
                </a:solidFill>
              </a:endParaRPr>
            </a:p>
          </p:txBody>
        </p:sp>
        <p:sp>
          <p:nvSpPr>
            <p:cNvPr id="47" name="Rectangle 46"/>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sp>
        <p:nvSpPr>
          <p:cNvPr id="3" name="Title 2"/>
          <p:cNvSpPr>
            <a:spLocks noGrp="1"/>
          </p:cNvSpPr>
          <p:nvPr>
            <p:ph type="title"/>
          </p:nvPr>
        </p:nvSpPr>
        <p:spPr/>
        <p:txBody>
          <a:bodyPr/>
          <a:lstStyle/>
          <a:p>
            <a:r>
              <a:rPr lang="en-US" dirty="0"/>
              <a:t>What</a:t>
            </a:r>
            <a:br>
              <a:rPr lang="en-US" dirty="0"/>
            </a:br>
            <a:r>
              <a:rPr lang="en-US" dirty="0"/>
              <a:t>we do</a:t>
            </a:r>
            <a:endParaRPr lang="en-US" dirty="0">
              <a:solidFill>
                <a:schemeClr val="accent1"/>
              </a:solidFill>
            </a:endParaRPr>
          </a:p>
        </p:txBody>
      </p:sp>
      <p:sp>
        <p:nvSpPr>
          <p:cNvPr id="23" name="TextBox 22"/>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pSp>
        <p:nvGrpSpPr>
          <p:cNvPr id="24" name="Group 23"/>
          <p:cNvGrpSpPr/>
          <p:nvPr/>
        </p:nvGrpSpPr>
        <p:grpSpPr>
          <a:xfrm>
            <a:off x="6106160" y="1141728"/>
            <a:ext cx="2455033" cy="2495551"/>
            <a:chOff x="1814072" y="3437888"/>
            <a:chExt cx="2455033" cy="2495551"/>
          </a:xfrm>
          <a:effectLst>
            <a:outerShdw blurRad="762000" dist="254000" dir="5400000" algn="t" rotWithShape="0">
              <a:prstClr val="black">
                <a:alpha val="30000"/>
              </a:prstClr>
            </a:outerShdw>
          </a:effectLst>
        </p:grpSpPr>
        <p:sp>
          <p:nvSpPr>
            <p:cNvPr id="25" name="Rectangle 24"/>
            <p:cNvSpPr/>
            <p:nvPr/>
          </p:nvSpPr>
          <p:spPr>
            <a:xfrm>
              <a:off x="1814072" y="3437888"/>
              <a:ext cx="2453128" cy="24955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bIns="396000" rtlCol="0" anchor="b"/>
            <a:lstStyle/>
            <a:p>
              <a:pPr algn="ctr">
                <a:lnSpc>
                  <a:spcPct val="130000"/>
                </a:lnSpc>
                <a:spcBef>
                  <a:spcPts val="1000"/>
                </a:spcBef>
              </a:pPr>
              <a:r>
                <a:rPr lang="en-US" sz="1400" b="1" dirty="0">
                  <a:solidFill>
                    <a:schemeClr val="tx1"/>
                  </a:solidFill>
                </a:rPr>
                <a:t>Subtitle here</a:t>
              </a:r>
            </a:p>
            <a:p>
              <a:pPr algn="ctr">
                <a:lnSpc>
                  <a:spcPct val="130000"/>
                </a:lnSpc>
                <a:spcBef>
                  <a:spcPts val="1000"/>
                </a:spcBef>
              </a:pPr>
              <a:r>
                <a:rPr lang="en-US" sz="1000" dirty="0">
                  <a:solidFill>
                    <a:schemeClr val="tx1">
                      <a:alpha val="70000"/>
                    </a:schemeClr>
                  </a:solidFill>
                </a:rPr>
                <a:t>like a strain of sacred music, or a noble picture</a:t>
              </a:r>
              <a:endParaRPr lang="en-US" sz="1000" b="1" dirty="0">
                <a:solidFill>
                  <a:schemeClr val="tx1"/>
                </a:solidFill>
              </a:endParaRPr>
            </a:p>
          </p:txBody>
        </p:sp>
        <p:sp>
          <p:nvSpPr>
            <p:cNvPr id="26" name="Rectangle 25"/>
            <p:cNvSpPr/>
            <p:nvPr/>
          </p:nvSpPr>
          <p:spPr>
            <a:xfrm flipV="1">
              <a:off x="1814072" y="3437888"/>
              <a:ext cx="2455033" cy="51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1999" tIns="324000" rIns="180000" rtlCol="0" anchor="t"/>
            <a:lstStyle/>
            <a:p>
              <a:pPr>
                <a:lnSpc>
                  <a:spcPct val="130000"/>
                </a:lnSpc>
                <a:spcBef>
                  <a:spcPts val="1000"/>
                </a:spcBef>
              </a:pPr>
              <a:endParaRPr lang="en-US" sz="1000" dirty="0">
                <a:solidFill>
                  <a:schemeClr val="tx1">
                    <a:alpha val="70000"/>
                  </a:schemeClr>
                </a:solidFill>
              </a:endParaRPr>
            </a:p>
          </p:txBody>
        </p:sp>
      </p:grpSp>
      <p:sp>
        <p:nvSpPr>
          <p:cNvPr id="15" name="Shape 3647"/>
          <p:cNvSpPr/>
          <p:nvPr/>
        </p:nvSpPr>
        <p:spPr>
          <a:xfrm>
            <a:off x="7127325" y="1744670"/>
            <a:ext cx="41079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8" name="Shape 3704"/>
          <p:cNvSpPr/>
          <p:nvPr/>
        </p:nvSpPr>
        <p:spPr>
          <a:xfrm>
            <a:off x="9727113" y="1744670"/>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70"/>
                  <a:pt x="12544" y="13200"/>
                  <a:pt x="12273" y="13200"/>
                </a:cubicBezTo>
                <a:lnTo>
                  <a:pt x="9327" y="13200"/>
                </a:lnTo>
                <a:cubicBezTo>
                  <a:pt x="9056" y="13200"/>
                  <a:pt x="8836" y="13470"/>
                  <a:pt x="8836" y="13800"/>
                </a:cubicBezTo>
                <a:lnTo>
                  <a:pt x="8836" y="20400"/>
                </a:lnTo>
                <a:lnTo>
                  <a:pt x="1964" y="20400"/>
                </a:lnTo>
                <a:lnTo>
                  <a:pt x="1964" y="7573"/>
                </a:lnTo>
                <a:cubicBezTo>
                  <a:pt x="2324" y="8077"/>
                  <a:pt x="2847" y="8400"/>
                  <a:pt x="3436" y="8400"/>
                </a:cubicBezTo>
                <a:cubicBezTo>
                  <a:pt x="4026" y="8400"/>
                  <a:pt x="4549" y="8077"/>
                  <a:pt x="4909" y="7573"/>
                </a:cubicBezTo>
                <a:cubicBezTo>
                  <a:pt x="5269" y="8077"/>
                  <a:pt x="5792" y="8400"/>
                  <a:pt x="6382" y="8400"/>
                </a:cubicBezTo>
                <a:cubicBezTo>
                  <a:pt x="6971" y="8400"/>
                  <a:pt x="7495" y="8077"/>
                  <a:pt x="7855" y="7573"/>
                </a:cubicBezTo>
                <a:cubicBezTo>
                  <a:pt x="8215" y="8077"/>
                  <a:pt x="8738" y="8400"/>
                  <a:pt x="9327" y="8400"/>
                </a:cubicBezTo>
                <a:cubicBezTo>
                  <a:pt x="9917" y="8400"/>
                  <a:pt x="10440" y="8077"/>
                  <a:pt x="10800" y="7573"/>
                </a:cubicBezTo>
                <a:cubicBezTo>
                  <a:pt x="11160" y="8077"/>
                  <a:pt x="11683" y="8400"/>
                  <a:pt x="12273" y="8400"/>
                </a:cubicBezTo>
                <a:cubicBezTo>
                  <a:pt x="12862" y="8400"/>
                  <a:pt x="13385" y="8077"/>
                  <a:pt x="13745" y="7573"/>
                </a:cubicBezTo>
                <a:cubicBezTo>
                  <a:pt x="14105" y="8077"/>
                  <a:pt x="14629" y="8400"/>
                  <a:pt x="15218" y="8400"/>
                </a:cubicBezTo>
                <a:cubicBezTo>
                  <a:pt x="15808" y="8400"/>
                  <a:pt x="16331" y="8077"/>
                  <a:pt x="16691" y="7573"/>
                </a:cubicBezTo>
                <a:cubicBezTo>
                  <a:pt x="17051" y="8077"/>
                  <a:pt x="17574" y="8400"/>
                  <a:pt x="18164" y="8400"/>
                </a:cubicBezTo>
                <a:cubicBezTo>
                  <a:pt x="18753" y="8400"/>
                  <a:pt x="19276" y="8077"/>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70"/>
                  <a:pt x="0" y="21000"/>
                </a:cubicBezTo>
                <a:cubicBezTo>
                  <a:pt x="0" y="21332"/>
                  <a:pt x="220" y="21600"/>
                  <a:pt x="491" y="21600"/>
                </a:cubicBezTo>
                <a:lnTo>
                  <a:pt x="21109" y="21600"/>
                </a:lnTo>
                <a:cubicBezTo>
                  <a:pt x="21380" y="21600"/>
                  <a:pt x="21600" y="21332"/>
                  <a:pt x="21600" y="21000"/>
                </a:cubicBezTo>
                <a:cubicBezTo>
                  <a:pt x="21600" y="20670"/>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70"/>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70"/>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70"/>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70"/>
                  <a:pt x="7635" y="13200"/>
                  <a:pt x="7364" y="1320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 name="Shape 3660"/>
          <p:cNvSpPr/>
          <p:nvPr/>
        </p:nvSpPr>
        <p:spPr>
          <a:xfrm>
            <a:off x="9727113" y="437949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1"/>
                </a:lnTo>
                <a:cubicBezTo>
                  <a:pt x="19655" y="2641"/>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1"/>
                  <a:pt x="21380" y="0"/>
                  <a:pt x="21109" y="0"/>
                </a:cubicBezTo>
                <a:cubicBezTo>
                  <a:pt x="21034" y="0"/>
                  <a:pt x="20964" y="20"/>
                  <a:pt x="20900" y="52"/>
                </a:cubicBezTo>
                <a:lnTo>
                  <a:pt x="20898" y="48"/>
                </a:lnTo>
                <a:lnTo>
                  <a:pt x="302" y="8875"/>
                </a:lnTo>
                <a:cubicBezTo>
                  <a:pt x="301" y="8876"/>
                  <a:pt x="299" y="8876"/>
                  <a:pt x="297" y="8877"/>
                </a:cubicBezTo>
                <a:lnTo>
                  <a:pt x="280" y="8884"/>
                </a:lnTo>
                <a:lnTo>
                  <a:pt x="281" y="8887"/>
                </a:lnTo>
                <a:cubicBezTo>
                  <a:pt x="116" y="8967"/>
                  <a:pt x="0" y="9133"/>
                  <a:pt x="0" y="9327"/>
                </a:cubicBezTo>
                <a:cubicBezTo>
                  <a:pt x="0" y="9551"/>
                  <a:pt x="151" y="9732"/>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700"/>
                </a:lnTo>
                <a:cubicBezTo>
                  <a:pt x="21578" y="637"/>
                  <a:pt x="21600" y="567"/>
                  <a:pt x="21600" y="491"/>
                </a:cubicBezTo>
                <a:moveTo>
                  <a:pt x="7855" y="16200"/>
                </a:moveTo>
                <a:cubicBezTo>
                  <a:pt x="7719" y="16200"/>
                  <a:pt x="7596" y="16256"/>
                  <a:pt x="7507" y="16344"/>
                </a:cubicBezTo>
                <a:lnTo>
                  <a:pt x="6035" y="17817"/>
                </a:lnTo>
                <a:cubicBezTo>
                  <a:pt x="5946" y="17906"/>
                  <a:pt x="5891" y="18028"/>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1"/>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0"/>
                  <a:pt x="1964" y="19145"/>
                </a:cubicBezTo>
                <a:cubicBezTo>
                  <a:pt x="1964" y="19417"/>
                  <a:pt x="2184" y="19636"/>
                  <a:pt x="2455" y="19636"/>
                </a:cubicBezTo>
                <a:cubicBezTo>
                  <a:pt x="2590" y="19636"/>
                  <a:pt x="2713" y="19582"/>
                  <a:pt x="2802" y="19493"/>
                </a:cubicBezTo>
                <a:lnTo>
                  <a:pt x="7711" y="14583"/>
                </a:lnTo>
                <a:cubicBezTo>
                  <a:pt x="7800" y="14495"/>
                  <a:pt x="7855" y="14373"/>
                  <a:pt x="7855" y="14237"/>
                </a:cubicBezTo>
                <a:moveTo>
                  <a:pt x="4765" y="14583"/>
                </a:moveTo>
                <a:lnTo>
                  <a:pt x="5256" y="14093"/>
                </a:lnTo>
                <a:cubicBezTo>
                  <a:pt x="5345" y="14004"/>
                  <a:pt x="5400" y="13882"/>
                  <a:pt x="5400" y="13745"/>
                </a:cubicBezTo>
                <a:cubicBezTo>
                  <a:pt x="5400" y="13475"/>
                  <a:pt x="5180" y="13255"/>
                  <a:pt x="4909" y="13255"/>
                </a:cubicBezTo>
                <a:cubicBezTo>
                  <a:pt x="4774" y="13255"/>
                  <a:pt x="4651" y="13310"/>
                  <a:pt x="4562" y="13398"/>
                </a:cubicBezTo>
                <a:lnTo>
                  <a:pt x="4071" y="13889"/>
                </a:lnTo>
                <a:cubicBezTo>
                  <a:pt x="3982" y="13978"/>
                  <a:pt x="3927" y="14101"/>
                  <a:pt x="3927" y="14237"/>
                </a:cubicBezTo>
                <a:cubicBezTo>
                  <a:pt x="3927" y="14508"/>
                  <a:pt x="4147" y="14727"/>
                  <a:pt x="4418" y="14727"/>
                </a:cubicBezTo>
                <a:cubicBezTo>
                  <a:pt x="4554" y="14727"/>
                  <a:pt x="4676" y="14673"/>
                  <a:pt x="4765" y="14583"/>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7" name="Shape 3664"/>
          <p:cNvSpPr/>
          <p:nvPr/>
        </p:nvSpPr>
        <p:spPr>
          <a:xfrm>
            <a:off x="7113991" y="437949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7"/>
                </a:cubicBezTo>
                <a:lnTo>
                  <a:pt x="19602" y="12268"/>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8"/>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4"/>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4"/>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path>
            </a:pathLst>
          </a:custGeom>
          <a:solidFill>
            <a:schemeClr val="tx1"/>
          </a:solidFill>
          <a:ln w="12700">
            <a:miter lim="400000"/>
          </a:ln>
        </p:spPr>
        <p:txBody>
          <a:bodyPr lIns="38100" tIns="38100" rIns="38100" bIns="38100" anchor="ctr"/>
          <a:lstStyle/>
          <a:p>
            <a:endParaRPr>
              <a:solidFill>
                <a:prstClr val="black"/>
              </a:solidFill>
            </a:endParaRPr>
          </a:p>
        </p:txBody>
      </p:sp>
    </p:spTree>
    <p:extLst>
      <p:ext uri="{BB962C8B-B14F-4D97-AF65-F5344CB8AC3E}">
        <p14:creationId xmlns:p14="http://schemas.microsoft.com/office/powerpoint/2010/main" val="10646997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par>
                                <p:cTn id="12" presetID="6" presetClass="emph" presetSubtype="0" accel="50000" decel="50000" autoRev="1" fill="hold" nodeType="withEffect">
                                  <p:stCondLst>
                                    <p:cond delay="500"/>
                                  </p:stCondLst>
                                  <p:childTnLst>
                                    <p:animScale>
                                      <p:cBhvr>
                                        <p:cTn id="13" dur="500" fill="hold"/>
                                        <p:tgtEl>
                                          <p:spTgt spid="24"/>
                                        </p:tgtEl>
                                      </p:cBhvr>
                                      <p:by x="110000" y="110000"/>
                                    </p:animScale>
                                  </p:childTnLst>
                                </p:cTn>
                              </p:par>
                              <p:par>
                                <p:cTn id="14" presetID="22" presetClass="entr" presetSubtype="8" fill="hold" nodeType="withEffect">
                                  <p:stCondLst>
                                    <p:cond delay="800"/>
                                  </p:stCondLst>
                                  <p:childTnLst>
                                    <p:set>
                                      <p:cBhvr>
                                        <p:cTn id="15" dur="1" fill="hold">
                                          <p:stCondLst>
                                            <p:cond delay="0"/>
                                          </p:stCondLst>
                                        </p:cTn>
                                        <p:tgtEl>
                                          <p:spTgt spid="39"/>
                                        </p:tgtEl>
                                        <p:attrNameLst>
                                          <p:attrName>style.visibility</p:attrName>
                                        </p:attrNameLst>
                                      </p:cBhvr>
                                      <p:to>
                                        <p:strVal val="visible"/>
                                      </p:to>
                                    </p:set>
                                    <p:animEffect transition="in" filter="wipe(left)">
                                      <p:cBhvr>
                                        <p:cTn id="16" dur="500"/>
                                        <p:tgtEl>
                                          <p:spTgt spid="39"/>
                                        </p:tgtEl>
                                      </p:cBhvr>
                                    </p:animEffect>
                                  </p:childTnLst>
                                </p:cTn>
                              </p:par>
                              <p:par>
                                <p:cTn id="17" presetID="6" presetClass="emph" presetSubtype="0" accel="50000" decel="50000" autoRev="1" fill="hold" nodeType="withEffect">
                                  <p:stCondLst>
                                    <p:cond delay="800"/>
                                  </p:stCondLst>
                                  <p:childTnLst>
                                    <p:animScale>
                                      <p:cBhvr>
                                        <p:cTn id="18" dur="500" fill="hold"/>
                                        <p:tgtEl>
                                          <p:spTgt spid="39"/>
                                        </p:tgtEl>
                                      </p:cBhvr>
                                      <p:by x="110000" y="110000"/>
                                    </p:animScale>
                                  </p:childTnLst>
                                </p:cTn>
                              </p:par>
                              <p:par>
                                <p:cTn id="19" presetID="22" presetClass="entr" presetSubtype="8" fill="hold" nodeType="withEffect">
                                  <p:stCondLst>
                                    <p:cond delay="1100"/>
                                  </p:stCondLst>
                                  <p:childTnLst>
                                    <p:set>
                                      <p:cBhvr>
                                        <p:cTn id="20" dur="1" fill="hold">
                                          <p:stCondLst>
                                            <p:cond delay="0"/>
                                          </p:stCondLst>
                                        </p:cTn>
                                        <p:tgtEl>
                                          <p:spTgt spid="42"/>
                                        </p:tgtEl>
                                        <p:attrNameLst>
                                          <p:attrName>style.visibility</p:attrName>
                                        </p:attrNameLst>
                                      </p:cBhvr>
                                      <p:to>
                                        <p:strVal val="visible"/>
                                      </p:to>
                                    </p:set>
                                    <p:animEffect transition="in" filter="wipe(left)">
                                      <p:cBhvr>
                                        <p:cTn id="21" dur="500"/>
                                        <p:tgtEl>
                                          <p:spTgt spid="42"/>
                                        </p:tgtEl>
                                      </p:cBhvr>
                                    </p:animEffect>
                                  </p:childTnLst>
                                </p:cTn>
                              </p:par>
                              <p:par>
                                <p:cTn id="22" presetID="6" presetClass="emph" presetSubtype="0" accel="50000" decel="50000" autoRev="1" fill="hold" nodeType="withEffect">
                                  <p:stCondLst>
                                    <p:cond delay="1100"/>
                                  </p:stCondLst>
                                  <p:childTnLst>
                                    <p:animScale>
                                      <p:cBhvr>
                                        <p:cTn id="23" dur="500" fill="hold"/>
                                        <p:tgtEl>
                                          <p:spTgt spid="42"/>
                                        </p:tgtEl>
                                      </p:cBhvr>
                                      <p:by x="110000" y="110000"/>
                                    </p:animScale>
                                  </p:childTnLst>
                                </p:cTn>
                              </p:par>
                              <p:par>
                                <p:cTn id="24" presetID="22" presetClass="entr" presetSubtype="8" fill="hold" nodeType="withEffect">
                                  <p:stCondLst>
                                    <p:cond delay="140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par>
                                <p:cTn id="27" presetID="6" presetClass="emph" presetSubtype="0" accel="50000" decel="50000" autoRev="1" fill="hold" nodeType="withEffect">
                                  <p:stCondLst>
                                    <p:cond delay="1400"/>
                                  </p:stCondLst>
                                  <p:childTnLst>
                                    <p:animScale>
                                      <p:cBhvr>
                                        <p:cTn id="28" dur="500" fill="hold"/>
                                        <p:tgtEl>
                                          <p:spTgt spid="45"/>
                                        </p:tgtEl>
                                      </p:cBhvr>
                                      <p:by x="110000" y="110000"/>
                                    </p:animScale>
                                  </p:childTnLst>
                                </p:cTn>
                              </p:par>
                              <p:par>
                                <p:cTn id="29" presetID="53" presetClass="entr" presetSubtype="16" fill="hold" grpId="0" nodeType="withEffect">
                                  <p:stCondLst>
                                    <p:cond delay="100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par>
                                <p:cTn id="34" presetID="53" presetClass="entr" presetSubtype="16" fill="hold" grpId="0" nodeType="withEffect">
                                  <p:stCondLst>
                                    <p:cond delay="130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par>
                                <p:cTn id="39" presetID="53" presetClass="entr" presetSubtype="16" fill="hold" grpId="0" nodeType="withEffect">
                                  <p:stCondLst>
                                    <p:cond delay="160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par>
                                <p:cTn id="44" presetID="53" presetClass="entr" presetSubtype="16" fill="hold" grpId="0" nodeType="withEffect">
                                  <p:stCondLst>
                                    <p:cond delay="1900"/>
                                  </p:stCondLst>
                                  <p:childTnLst>
                                    <p:set>
                                      <p:cBhvr>
                                        <p:cTn id="45" dur="1" fill="hold">
                                          <p:stCondLst>
                                            <p:cond delay="0"/>
                                          </p:stCondLst>
                                        </p:cTn>
                                        <p:tgtEl>
                                          <p:spTgt spid="16"/>
                                        </p:tgtEl>
                                        <p:attrNameLst>
                                          <p:attrName>style.visibility</p:attrName>
                                        </p:attrNameLst>
                                      </p:cBhvr>
                                      <p:to>
                                        <p:strVal val="visible"/>
                                      </p:to>
                                    </p:set>
                                    <p:anim calcmode="lin" valueType="num">
                                      <p:cBhvr>
                                        <p:cTn id="46" dur="500" fill="hold"/>
                                        <p:tgtEl>
                                          <p:spTgt spid="16"/>
                                        </p:tgtEl>
                                        <p:attrNameLst>
                                          <p:attrName>ppt_w</p:attrName>
                                        </p:attrNameLst>
                                      </p:cBhvr>
                                      <p:tavLst>
                                        <p:tav tm="0">
                                          <p:val>
                                            <p:fltVal val="0"/>
                                          </p:val>
                                        </p:tav>
                                        <p:tav tm="100000">
                                          <p:val>
                                            <p:strVal val="#ppt_w"/>
                                          </p:val>
                                        </p:tav>
                                      </p:tavLst>
                                    </p:anim>
                                    <p:anim calcmode="lin" valueType="num">
                                      <p:cBhvr>
                                        <p:cTn id="47" dur="500" fill="hold"/>
                                        <p:tgtEl>
                                          <p:spTgt spid="16"/>
                                        </p:tgtEl>
                                        <p:attrNameLst>
                                          <p:attrName>ppt_h</p:attrName>
                                        </p:attrNameLst>
                                      </p:cBhvr>
                                      <p:tavLst>
                                        <p:tav tm="0">
                                          <p:val>
                                            <p:fltVal val="0"/>
                                          </p:val>
                                        </p:tav>
                                        <p:tav tm="100000">
                                          <p:val>
                                            <p:strVal val="#ppt_h"/>
                                          </p:val>
                                        </p:tav>
                                      </p:tavLst>
                                    </p:anim>
                                    <p:animEffect transition="in" filter="fade">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animBg="1"/>
      <p:bldP spid="18" grpId="0" animBg="1"/>
      <p:bldP spid="16" grpId="0" animBg="1"/>
      <p:bldP spid="1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Business</a:t>
            </a:r>
            <a:br>
              <a:rPr lang="en-US" dirty="0"/>
            </a:br>
            <a:r>
              <a:rPr lang="en-US" dirty="0">
                <a:solidFill>
                  <a:schemeClr val="accent1"/>
                </a:solidFill>
              </a:rPr>
              <a:t>philosophy</a:t>
            </a:r>
          </a:p>
        </p:txBody>
      </p:sp>
      <p:grpSp>
        <p:nvGrpSpPr>
          <p:cNvPr id="11" name="Group 10"/>
          <p:cNvGrpSpPr/>
          <p:nvPr/>
        </p:nvGrpSpPr>
        <p:grpSpPr>
          <a:xfrm>
            <a:off x="6095141" y="2716482"/>
            <a:ext cx="5076220" cy="1710895"/>
            <a:chOff x="6095141" y="2716482"/>
            <a:chExt cx="5076220" cy="1710895"/>
          </a:xfrm>
        </p:grpSpPr>
        <p:sp>
          <p:nvSpPr>
            <p:cNvPr id="40" name="Rectangle 39"/>
            <p:cNvSpPr/>
            <p:nvPr/>
          </p:nvSpPr>
          <p:spPr>
            <a:xfrm>
              <a:off x="6095141" y="2716482"/>
              <a:ext cx="5076220" cy="171089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2000" tIns="0" rtlCol="0" anchor="ctr"/>
            <a:lstStyle/>
            <a:p>
              <a:pPr marL="171450" indent="-171450">
                <a:lnSpc>
                  <a:spcPct val="150000"/>
                </a:lnSpc>
                <a:buFont typeface="Arial" charset="0"/>
                <a:buChar char="•"/>
              </a:pPr>
              <a:r>
                <a:rPr lang="en-US" sz="1000" dirty="0">
                  <a:solidFill>
                    <a:schemeClr val="tx1">
                      <a:alpha val="80000"/>
                    </a:schemeClr>
                  </a:solidFill>
                </a:rPr>
                <a:t>There are many variations of passages </a:t>
              </a:r>
            </a:p>
            <a:p>
              <a:pPr marL="171450" indent="-171450">
                <a:lnSpc>
                  <a:spcPct val="150000"/>
                </a:lnSpc>
                <a:buFont typeface="Arial" charset="0"/>
                <a:buChar char="•"/>
              </a:pPr>
              <a:r>
                <a:rPr lang="en-US" sz="1000" dirty="0">
                  <a:solidFill>
                    <a:schemeClr val="tx1">
                      <a:alpha val="80000"/>
                    </a:schemeClr>
                  </a:solidFill>
                </a:rPr>
                <a:t>Lorem Ipsum available</a:t>
              </a:r>
            </a:p>
            <a:p>
              <a:pPr marL="171450" indent="-171450">
                <a:lnSpc>
                  <a:spcPct val="150000"/>
                </a:lnSpc>
                <a:buFont typeface="Arial" charset="0"/>
                <a:buChar char="•"/>
              </a:pPr>
              <a:r>
                <a:rPr lang="en-US" sz="1000" dirty="0">
                  <a:solidFill>
                    <a:schemeClr val="tx1">
                      <a:alpha val="80000"/>
                    </a:schemeClr>
                  </a:solidFill>
                </a:rPr>
                <a:t>But the majority have suffered </a:t>
              </a:r>
            </a:p>
            <a:p>
              <a:pPr marL="171450" indent="-171450">
                <a:lnSpc>
                  <a:spcPct val="150000"/>
                </a:lnSpc>
                <a:buFont typeface="Arial" charset="0"/>
                <a:buChar char="•"/>
              </a:pPr>
              <a:r>
                <a:rPr lang="en-US" sz="1000" dirty="0">
                  <a:solidFill>
                    <a:schemeClr val="tx1">
                      <a:alpha val="80000"/>
                    </a:schemeClr>
                  </a:solidFill>
                </a:rPr>
                <a:t>Alteration in some form</a:t>
              </a:r>
            </a:p>
          </p:txBody>
        </p:sp>
        <p:sp>
          <p:nvSpPr>
            <p:cNvPr id="41" name="Rectangle 40"/>
            <p:cNvSpPr/>
            <p:nvPr/>
          </p:nvSpPr>
          <p:spPr>
            <a:xfrm>
              <a:off x="6095143" y="2717989"/>
              <a:ext cx="68400" cy="1709388"/>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683285" y="2968535"/>
              <a:ext cx="841802" cy="841802"/>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399509" y="3882643"/>
              <a:ext cx="1409360" cy="312137"/>
            </a:xfrm>
            <a:prstGeom prst="rect">
              <a:avLst/>
            </a:prstGeom>
          </p:spPr>
          <p:txBody>
            <a:bodyPr wrap="none">
              <a:spAutoFit/>
            </a:bodyPr>
            <a:lstStyle/>
            <a:p>
              <a:pPr algn="ctr">
                <a:lnSpc>
                  <a:spcPct val="130000"/>
                </a:lnSpc>
                <a:spcBef>
                  <a:spcPts val="1000"/>
                </a:spcBef>
              </a:pPr>
              <a:r>
                <a:rPr lang="en-US" sz="1200" b="1" dirty="0"/>
                <a:t>Philosophy Title</a:t>
              </a:r>
            </a:p>
          </p:txBody>
        </p:sp>
        <p:sp>
          <p:nvSpPr>
            <p:cNvPr id="29" name="Shape 3599"/>
            <p:cNvSpPr/>
            <p:nvPr/>
          </p:nvSpPr>
          <p:spPr>
            <a:xfrm>
              <a:off x="6882965" y="314720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sp>
        <p:nvSpPr>
          <p:cNvPr id="19" name="TextBox 18"/>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grpSp>
        <p:nvGrpSpPr>
          <p:cNvPr id="12" name="Group 11"/>
          <p:cNvGrpSpPr/>
          <p:nvPr/>
        </p:nvGrpSpPr>
        <p:grpSpPr>
          <a:xfrm>
            <a:off x="6095141" y="857202"/>
            <a:ext cx="5076220" cy="1710895"/>
            <a:chOff x="6095141" y="857202"/>
            <a:chExt cx="5076220" cy="1710895"/>
          </a:xfrm>
        </p:grpSpPr>
        <p:sp>
          <p:nvSpPr>
            <p:cNvPr id="36" name="Rectangle 35"/>
            <p:cNvSpPr/>
            <p:nvPr/>
          </p:nvSpPr>
          <p:spPr>
            <a:xfrm>
              <a:off x="6095141" y="857202"/>
              <a:ext cx="5076220" cy="1710895"/>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052000" tIns="0" rtlCol="0" anchor="ctr"/>
            <a:lstStyle/>
            <a:p>
              <a:pPr marL="171450" indent="-171450">
                <a:lnSpc>
                  <a:spcPct val="150000"/>
                </a:lnSpc>
                <a:buFont typeface="Arial" charset="0"/>
                <a:buChar char="•"/>
              </a:pPr>
              <a:r>
                <a:rPr lang="en-US" sz="1000" dirty="0">
                  <a:solidFill>
                    <a:schemeClr val="tx1">
                      <a:alpha val="80000"/>
                    </a:schemeClr>
                  </a:solidFill>
                </a:rPr>
                <a:t>There are many variations of passages </a:t>
              </a:r>
            </a:p>
            <a:p>
              <a:pPr marL="171450" indent="-171450">
                <a:lnSpc>
                  <a:spcPct val="150000"/>
                </a:lnSpc>
                <a:buFont typeface="Arial" charset="0"/>
                <a:buChar char="•"/>
              </a:pPr>
              <a:r>
                <a:rPr lang="en-US" sz="1000" dirty="0">
                  <a:solidFill>
                    <a:schemeClr val="tx1">
                      <a:alpha val="80000"/>
                    </a:schemeClr>
                  </a:solidFill>
                </a:rPr>
                <a:t>Lorem Ipsum available</a:t>
              </a:r>
            </a:p>
            <a:p>
              <a:pPr marL="171450" indent="-171450">
                <a:lnSpc>
                  <a:spcPct val="150000"/>
                </a:lnSpc>
                <a:buFont typeface="Arial" charset="0"/>
                <a:buChar char="•"/>
              </a:pPr>
              <a:r>
                <a:rPr lang="en-US" sz="1000" dirty="0">
                  <a:solidFill>
                    <a:schemeClr val="tx1">
                      <a:alpha val="80000"/>
                    </a:schemeClr>
                  </a:solidFill>
                </a:rPr>
                <a:t>But the majority have suffered </a:t>
              </a:r>
            </a:p>
            <a:p>
              <a:pPr marL="171450" indent="-171450">
                <a:lnSpc>
                  <a:spcPct val="150000"/>
                </a:lnSpc>
                <a:buFont typeface="Arial" charset="0"/>
                <a:buChar char="•"/>
              </a:pPr>
              <a:r>
                <a:rPr lang="en-US" sz="1000" dirty="0">
                  <a:solidFill>
                    <a:schemeClr val="tx1">
                      <a:alpha val="80000"/>
                    </a:schemeClr>
                  </a:solidFill>
                </a:rPr>
                <a:t>Alteration in some form</a:t>
              </a:r>
            </a:p>
          </p:txBody>
        </p:sp>
        <p:sp>
          <p:nvSpPr>
            <p:cNvPr id="37" name="Rectangle 36"/>
            <p:cNvSpPr/>
            <p:nvPr/>
          </p:nvSpPr>
          <p:spPr>
            <a:xfrm>
              <a:off x="6095143" y="858709"/>
              <a:ext cx="68400" cy="17093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683285" y="1109255"/>
              <a:ext cx="841802" cy="841802"/>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2101"/>
            <p:cNvSpPr>
              <a:spLocks noEditPoints="1"/>
            </p:cNvSpPr>
            <p:nvPr/>
          </p:nvSpPr>
          <p:spPr bwMode="auto">
            <a:xfrm>
              <a:off x="6906792" y="1323220"/>
              <a:ext cx="394788" cy="413872"/>
            </a:xfrm>
            <a:custGeom>
              <a:avLst/>
              <a:gdLst>
                <a:gd name="T0" fmla="*/ 154 w 154"/>
                <a:gd name="T1" fmla="*/ 22 h 160"/>
                <a:gd name="T2" fmla="*/ 77 w 154"/>
                <a:gd name="T3" fmla="*/ 0 h 160"/>
                <a:gd name="T4" fmla="*/ 0 w 154"/>
                <a:gd name="T5" fmla="*/ 22 h 160"/>
                <a:gd name="T6" fmla="*/ 6 w 154"/>
                <a:gd name="T7" fmla="*/ 30 h 160"/>
                <a:gd name="T8" fmla="*/ 58 w 154"/>
                <a:gd name="T9" fmla="*/ 102 h 160"/>
                <a:gd name="T10" fmla="*/ 58 w 154"/>
                <a:gd name="T11" fmla="*/ 156 h 160"/>
                <a:gd name="T12" fmla="*/ 60 w 154"/>
                <a:gd name="T13" fmla="*/ 159 h 160"/>
                <a:gd name="T14" fmla="*/ 62 w 154"/>
                <a:gd name="T15" fmla="*/ 160 h 160"/>
                <a:gd name="T16" fmla="*/ 95 w 154"/>
                <a:gd name="T17" fmla="*/ 127 h 160"/>
                <a:gd name="T18" fmla="*/ 95 w 154"/>
                <a:gd name="T19" fmla="*/ 102 h 160"/>
                <a:gd name="T20" fmla="*/ 148 w 154"/>
                <a:gd name="T21" fmla="*/ 30 h 160"/>
                <a:gd name="T22" fmla="*/ 148 w 154"/>
                <a:gd name="T23" fmla="*/ 30 h 160"/>
                <a:gd name="T24" fmla="*/ 154 w 154"/>
                <a:gd name="T25" fmla="*/ 22 h 160"/>
                <a:gd name="T26" fmla="*/ 77 w 154"/>
                <a:gd name="T27" fmla="*/ 6 h 160"/>
                <a:gd name="T28" fmla="*/ 147 w 154"/>
                <a:gd name="T29" fmla="*/ 22 h 160"/>
                <a:gd name="T30" fmla="*/ 144 w 154"/>
                <a:gd name="T31" fmla="*/ 26 h 160"/>
                <a:gd name="T32" fmla="*/ 144 w 154"/>
                <a:gd name="T33" fmla="*/ 26 h 160"/>
                <a:gd name="T34" fmla="*/ 144 w 154"/>
                <a:gd name="T35" fmla="*/ 26 h 160"/>
                <a:gd name="T36" fmla="*/ 77 w 154"/>
                <a:gd name="T37" fmla="*/ 37 h 160"/>
                <a:gd name="T38" fmla="*/ 10 w 154"/>
                <a:gd name="T39" fmla="*/ 26 h 160"/>
                <a:gd name="T40" fmla="*/ 10 w 154"/>
                <a:gd name="T41" fmla="*/ 26 h 160"/>
                <a:gd name="T42" fmla="*/ 8 w 154"/>
                <a:gd name="T43" fmla="*/ 25 h 160"/>
                <a:gd name="T44" fmla="*/ 6 w 154"/>
                <a:gd name="T45" fmla="*/ 22 h 160"/>
                <a:gd name="T46" fmla="*/ 77 w 154"/>
                <a:gd name="T47" fmla="*/ 6 h 160"/>
                <a:gd name="T48" fmla="*/ 89 w 154"/>
                <a:gd name="T49" fmla="*/ 125 h 160"/>
                <a:gd name="T50" fmla="*/ 65 w 154"/>
                <a:gd name="T51" fmla="*/ 149 h 160"/>
                <a:gd name="T52" fmla="*/ 65 w 154"/>
                <a:gd name="T53" fmla="*/ 104 h 160"/>
                <a:gd name="T54" fmla="*/ 89 w 154"/>
                <a:gd name="T55" fmla="*/ 104 h 160"/>
                <a:gd name="T56" fmla="*/ 89 w 154"/>
                <a:gd name="T57" fmla="*/ 125 h 160"/>
                <a:gd name="T58" fmla="*/ 91 w 154"/>
                <a:gd name="T59" fmla="*/ 98 h 160"/>
                <a:gd name="T60" fmla="*/ 63 w 154"/>
                <a:gd name="T61" fmla="*/ 98 h 160"/>
                <a:gd name="T62" fmla="*/ 17 w 154"/>
                <a:gd name="T63" fmla="*/ 36 h 160"/>
                <a:gd name="T64" fmla="*/ 77 w 154"/>
                <a:gd name="T65" fmla="*/ 43 h 160"/>
                <a:gd name="T66" fmla="*/ 136 w 154"/>
                <a:gd name="T67" fmla="*/ 36 h 160"/>
                <a:gd name="T68" fmla="*/ 91 w 154"/>
                <a:gd name="T69"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 h="160">
                  <a:moveTo>
                    <a:pt x="154" y="22"/>
                  </a:moveTo>
                  <a:cubicBezTo>
                    <a:pt x="154" y="7"/>
                    <a:pt x="115" y="0"/>
                    <a:pt x="77" y="0"/>
                  </a:cubicBezTo>
                  <a:cubicBezTo>
                    <a:pt x="39" y="0"/>
                    <a:pt x="0" y="7"/>
                    <a:pt x="0" y="22"/>
                  </a:cubicBezTo>
                  <a:cubicBezTo>
                    <a:pt x="0" y="25"/>
                    <a:pt x="2" y="28"/>
                    <a:pt x="6" y="30"/>
                  </a:cubicBezTo>
                  <a:cubicBezTo>
                    <a:pt x="58" y="102"/>
                    <a:pt x="58" y="102"/>
                    <a:pt x="58" y="102"/>
                  </a:cubicBezTo>
                  <a:cubicBezTo>
                    <a:pt x="58" y="156"/>
                    <a:pt x="58" y="156"/>
                    <a:pt x="58" y="156"/>
                  </a:cubicBezTo>
                  <a:cubicBezTo>
                    <a:pt x="58" y="158"/>
                    <a:pt x="59" y="159"/>
                    <a:pt x="60" y="159"/>
                  </a:cubicBezTo>
                  <a:cubicBezTo>
                    <a:pt x="62" y="160"/>
                    <a:pt x="62" y="160"/>
                    <a:pt x="62" y="160"/>
                  </a:cubicBezTo>
                  <a:cubicBezTo>
                    <a:pt x="95" y="127"/>
                    <a:pt x="95" y="127"/>
                    <a:pt x="95" y="127"/>
                  </a:cubicBezTo>
                  <a:cubicBezTo>
                    <a:pt x="95" y="102"/>
                    <a:pt x="95" y="102"/>
                    <a:pt x="95" y="102"/>
                  </a:cubicBezTo>
                  <a:cubicBezTo>
                    <a:pt x="148" y="30"/>
                    <a:pt x="148" y="30"/>
                    <a:pt x="148" y="30"/>
                  </a:cubicBezTo>
                  <a:cubicBezTo>
                    <a:pt x="148" y="30"/>
                    <a:pt x="148" y="30"/>
                    <a:pt x="148" y="30"/>
                  </a:cubicBezTo>
                  <a:cubicBezTo>
                    <a:pt x="152" y="28"/>
                    <a:pt x="154" y="25"/>
                    <a:pt x="154" y="22"/>
                  </a:cubicBezTo>
                  <a:close/>
                  <a:moveTo>
                    <a:pt x="77" y="6"/>
                  </a:moveTo>
                  <a:cubicBezTo>
                    <a:pt x="120" y="6"/>
                    <a:pt x="147" y="15"/>
                    <a:pt x="147" y="22"/>
                  </a:cubicBezTo>
                  <a:cubicBezTo>
                    <a:pt x="147" y="23"/>
                    <a:pt x="146" y="24"/>
                    <a:pt x="144" y="26"/>
                  </a:cubicBezTo>
                  <a:cubicBezTo>
                    <a:pt x="144" y="26"/>
                    <a:pt x="144" y="26"/>
                    <a:pt x="144" y="26"/>
                  </a:cubicBezTo>
                  <a:cubicBezTo>
                    <a:pt x="144" y="26"/>
                    <a:pt x="144" y="26"/>
                    <a:pt x="144" y="26"/>
                  </a:cubicBezTo>
                  <a:cubicBezTo>
                    <a:pt x="135" y="31"/>
                    <a:pt x="111" y="37"/>
                    <a:pt x="77" y="37"/>
                  </a:cubicBezTo>
                  <a:cubicBezTo>
                    <a:pt x="43" y="37"/>
                    <a:pt x="18" y="31"/>
                    <a:pt x="10" y="26"/>
                  </a:cubicBezTo>
                  <a:cubicBezTo>
                    <a:pt x="10" y="26"/>
                    <a:pt x="10" y="26"/>
                    <a:pt x="10" y="26"/>
                  </a:cubicBezTo>
                  <a:cubicBezTo>
                    <a:pt x="8" y="25"/>
                    <a:pt x="8" y="25"/>
                    <a:pt x="8" y="25"/>
                  </a:cubicBezTo>
                  <a:cubicBezTo>
                    <a:pt x="7" y="24"/>
                    <a:pt x="6" y="23"/>
                    <a:pt x="6" y="22"/>
                  </a:cubicBezTo>
                  <a:cubicBezTo>
                    <a:pt x="6" y="15"/>
                    <a:pt x="34" y="6"/>
                    <a:pt x="77" y="6"/>
                  </a:cubicBezTo>
                  <a:close/>
                  <a:moveTo>
                    <a:pt x="89" y="125"/>
                  </a:moveTo>
                  <a:cubicBezTo>
                    <a:pt x="65" y="149"/>
                    <a:pt x="65" y="149"/>
                    <a:pt x="65" y="149"/>
                  </a:cubicBezTo>
                  <a:cubicBezTo>
                    <a:pt x="65" y="104"/>
                    <a:pt x="65" y="104"/>
                    <a:pt x="65" y="104"/>
                  </a:cubicBezTo>
                  <a:cubicBezTo>
                    <a:pt x="89" y="104"/>
                    <a:pt x="89" y="104"/>
                    <a:pt x="89" y="104"/>
                  </a:cubicBezTo>
                  <a:lnTo>
                    <a:pt x="89" y="125"/>
                  </a:lnTo>
                  <a:close/>
                  <a:moveTo>
                    <a:pt x="91" y="98"/>
                  </a:moveTo>
                  <a:cubicBezTo>
                    <a:pt x="63" y="98"/>
                    <a:pt x="63" y="98"/>
                    <a:pt x="63" y="98"/>
                  </a:cubicBezTo>
                  <a:cubicBezTo>
                    <a:pt x="17" y="36"/>
                    <a:pt x="17" y="36"/>
                    <a:pt x="17" y="36"/>
                  </a:cubicBezTo>
                  <a:cubicBezTo>
                    <a:pt x="32" y="40"/>
                    <a:pt x="54" y="43"/>
                    <a:pt x="77" y="43"/>
                  </a:cubicBezTo>
                  <a:cubicBezTo>
                    <a:pt x="99" y="43"/>
                    <a:pt x="122" y="40"/>
                    <a:pt x="136" y="36"/>
                  </a:cubicBezTo>
                  <a:lnTo>
                    <a:pt x="91" y="9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6399509" y="2023363"/>
              <a:ext cx="1409360" cy="312137"/>
            </a:xfrm>
            <a:prstGeom prst="rect">
              <a:avLst/>
            </a:prstGeom>
          </p:spPr>
          <p:txBody>
            <a:bodyPr wrap="none">
              <a:spAutoFit/>
            </a:bodyPr>
            <a:lstStyle/>
            <a:p>
              <a:pPr algn="ctr">
                <a:lnSpc>
                  <a:spcPct val="130000"/>
                </a:lnSpc>
                <a:spcBef>
                  <a:spcPts val="1000"/>
                </a:spcBef>
              </a:pPr>
              <a:r>
                <a:rPr lang="en-US" sz="1200" b="1" dirty="0"/>
                <a:t>Philosophy Title</a:t>
              </a:r>
            </a:p>
          </p:txBody>
        </p:sp>
      </p:grpSp>
      <p:grpSp>
        <p:nvGrpSpPr>
          <p:cNvPr id="10" name="Group 9"/>
          <p:cNvGrpSpPr/>
          <p:nvPr/>
        </p:nvGrpSpPr>
        <p:grpSpPr>
          <a:xfrm>
            <a:off x="6095141" y="4575762"/>
            <a:ext cx="5076220" cy="1710895"/>
            <a:chOff x="6095141" y="4575762"/>
            <a:chExt cx="5076220" cy="1710895"/>
          </a:xfrm>
        </p:grpSpPr>
        <p:sp>
          <p:nvSpPr>
            <p:cNvPr id="45" name="Rectangle 44"/>
            <p:cNvSpPr/>
            <p:nvPr/>
          </p:nvSpPr>
          <p:spPr>
            <a:xfrm>
              <a:off x="6095141" y="4575762"/>
              <a:ext cx="5076220" cy="171089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052000" tIns="0" rtlCol="0" anchor="ctr"/>
            <a:lstStyle/>
            <a:p>
              <a:pPr marL="171450" indent="-171450">
                <a:lnSpc>
                  <a:spcPct val="150000"/>
                </a:lnSpc>
                <a:buFont typeface="Arial" charset="0"/>
                <a:buChar char="•"/>
              </a:pPr>
              <a:r>
                <a:rPr lang="en-US" sz="1000" dirty="0">
                  <a:solidFill>
                    <a:schemeClr val="tx1">
                      <a:alpha val="80000"/>
                    </a:schemeClr>
                  </a:solidFill>
                </a:rPr>
                <a:t>There are many variations of passages </a:t>
              </a:r>
            </a:p>
            <a:p>
              <a:pPr marL="171450" indent="-171450">
                <a:lnSpc>
                  <a:spcPct val="150000"/>
                </a:lnSpc>
                <a:buFont typeface="Arial" charset="0"/>
                <a:buChar char="•"/>
              </a:pPr>
              <a:r>
                <a:rPr lang="en-US" sz="1000" dirty="0">
                  <a:solidFill>
                    <a:schemeClr val="tx1">
                      <a:alpha val="80000"/>
                    </a:schemeClr>
                  </a:solidFill>
                </a:rPr>
                <a:t>Lorem Ipsum available</a:t>
              </a:r>
            </a:p>
            <a:p>
              <a:pPr marL="171450" indent="-171450">
                <a:lnSpc>
                  <a:spcPct val="150000"/>
                </a:lnSpc>
                <a:buFont typeface="Arial" charset="0"/>
                <a:buChar char="•"/>
              </a:pPr>
              <a:r>
                <a:rPr lang="en-US" sz="1000" dirty="0">
                  <a:solidFill>
                    <a:schemeClr val="tx1">
                      <a:alpha val="80000"/>
                    </a:schemeClr>
                  </a:solidFill>
                </a:rPr>
                <a:t>But the majority have suffered </a:t>
              </a:r>
            </a:p>
            <a:p>
              <a:pPr marL="171450" indent="-171450">
                <a:lnSpc>
                  <a:spcPct val="150000"/>
                </a:lnSpc>
                <a:buFont typeface="Arial" charset="0"/>
                <a:buChar char="•"/>
              </a:pPr>
              <a:r>
                <a:rPr lang="en-US" sz="1000" dirty="0">
                  <a:solidFill>
                    <a:schemeClr val="tx1">
                      <a:alpha val="80000"/>
                    </a:schemeClr>
                  </a:solidFill>
                </a:rPr>
                <a:t>Alteration in some form</a:t>
              </a:r>
            </a:p>
          </p:txBody>
        </p:sp>
        <p:sp>
          <p:nvSpPr>
            <p:cNvPr id="46" name="Rectangle 45"/>
            <p:cNvSpPr/>
            <p:nvPr/>
          </p:nvSpPr>
          <p:spPr>
            <a:xfrm>
              <a:off x="6095143" y="4577269"/>
              <a:ext cx="68400" cy="1709388"/>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683285" y="4827815"/>
              <a:ext cx="841802" cy="841802"/>
            </a:xfrm>
            <a:prstGeom prst="ellipse">
              <a:avLst/>
            </a:prstGeom>
            <a:noFill/>
            <a:ln>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399509" y="5741923"/>
              <a:ext cx="1409360" cy="312137"/>
            </a:xfrm>
            <a:prstGeom prst="rect">
              <a:avLst/>
            </a:prstGeom>
          </p:spPr>
          <p:txBody>
            <a:bodyPr wrap="none">
              <a:spAutoFit/>
            </a:bodyPr>
            <a:lstStyle/>
            <a:p>
              <a:pPr algn="ctr">
                <a:lnSpc>
                  <a:spcPct val="130000"/>
                </a:lnSpc>
                <a:spcBef>
                  <a:spcPts val="1000"/>
                </a:spcBef>
              </a:pPr>
              <a:r>
                <a:rPr lang="en-US" sz="1200" b="1" dirty="0"/>
                <a:t>Philosophy Title</a:t>
              </a:r>
            </a:p>
          </p:txBody>
        </p:sp>
        <p:sp>
          <p:nvSpPr>
            <p:cNvPr id="31" name="Shape 3759"/>
            <p:cNvSpPr/>
            <p:nvPr/>
          </p:nvSpPr>
          <p:spPr>
            <a:xfrm>
              <a:off x="6877980" y="5009021"/>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spTree>
    <p:extLst>
      <p:ext uri="{BB962C8B-B14F-4D97-AF65-F5344CB8AC3E}">
        <p14:creationId xmlns:p14="http://schemas.microsoft.com/office/powerpoint/2010/main" val="15132595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ppt_x"/>
                                          </p:val>
                                        </p:tav>
                                        <p:tav tm="100000">
                                          <p:val>
                                            <p:strVal val="#ppt_x"/>
                                          </p:val>
                                        </p:tav>
                                      </p:tavLst>
                                    </p:anim>
                                    <p:anim calcmode="lin" valueType="num">
                                      <p:cBhvr additive="base">
                                        <p:cTn id="8" dur="1000" fill="hold"/>
                                        <p:tgtEl>
                                          <p:spTgt spid="19"/>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par>
                                <p:cTn id="12" presetID="22" presetClass="entr" presetSubtype="8" fill="hold" nodeType="withEffect">
                                  <p:stCondLst>
                                    <p:cond delay="80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22" presetClass="entr" presetSubtype="8" fill="hold" nodeType="withEffect">
                                  <p:stCondLst>
                                    <p:cond delay="110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6" presetClass="emph" presetSubtype="0" accel="50000" decel="50000" autoRev="1" fill="hold" nodeType="withEffect">
                                  <p:stCondLst>
                                    <p:cond delay="500"/>
                                  </p:stCondLst>
                                  <p:childTnLst>
                                    <p:animScale>
                                      <p:cBhvr>
                                        <p:cTn id="19" dur="500" fill="hold"/>
                                        <p:tgtEl>
                                          <p:spTgt spid="10"/>
                                        </p:tgtEl>
                                      </p:cBhvr>
                                      <p:by x="110000" y="110000"/>
                                    </p:animScale>
                                  </p:childTnLst>
                                </p:cTn>
                              </p:par>
                              <p:par>
                                <p:cTn id="20" presetID="6" presetClass="emph" presetSubtype="0" accel="50000" decel="50000" autoRev="1" fill="hold" nodeType="withEffect">
                                  <p:stCondLst>
                                    <p:cond delay="800"/>
                                  </p:stCondLst>
                                  <p:childTnLst>
                                    <p:animScale>
                                      <p:cBhvr>
                                        <p:cTn id="21" dur="500" fill="hold"/>
                                        <p:tgtEl>
                                          <p:spTgt spid="11"/>
                                        </p:tgtEl>
                                      </p:cBhvr>
                                      <p:by x="110000" y="110000"/>
                                    </p:animScale>
                                  </p:childTnLst>
                                </p:cTn>
                              </p:par>
                              <p:par>
                                <p:cTn id="22" presetID="6" presetClass="emph" presetSubtype="0" accel="50000" decel="50000" autoRev="1" fill="hold" nodeType="withEffect">
                                  <p:stCondLst>
                                    <p:cond delay="1100"/>
                                  </p:stCondLst>
                                  <p:childTnLst>
                                    <p:animScale>
                                      <p:cBhvr>
                                        <p:cTn id="23" dur="50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Our business</a:t>
            </a:r>
            <a:br>
              <a:rPr lang="en-US" dirty="0"/>
            </a:br>
            <a:r>
              <a:rPr lang="en-US" dirty="0">
                <a:solidFill>
                  <a:schemeClr val="accent1"/>
                </a:solidFill>
              </a:rPr>
              <a:t>Philosophy</a:t>
            </a:r>
          </a:p>
        </p:txBody>
      </p:sp>
      <p:grpSp>
        <p:nvGrpSpPr>
          <p:cNvPr id="7" name="Group 6"/>
          <p:cNvGrpSpPr/>
          <p:nvPr/>
        </p:nvGrpSpPr>
        <p:grpSpPr>
          <a:xfrm>
            <a:off x="5082029" y="2732324"/>
            <a:ext cx="2392064" cy="1355521"/>
            <a:chOff x="5082029" y="2732324"/>
            <a:chExt cx="2392064" cy="1355521"/>
          </a:xfrm>
        </p:grpSpPr>
        <p:sp>
          <p:nvSpPr>
            <p:cNvPr id="29" name="Shape 3620"/>
            <p:cNvSpPr/>
            <p:nvPr/>
          </p:nvSpPr>
          <p:spPr>
            <a:xfrm>
              <a:off x="5082029" y="273232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6" name="TextBox 15"/>
            <p:cNvSpPr txBox="1"/>
            <p:nvPr/>
          </p:nvSpPr>
          <p:spPr>
            <a:xfrm>
              <a:off x="5082030" y="3372877"/>
              <a:ext cx="2023534" cy="227306"/>
            </a:xfrm>
            <a:prstGeom prst="rect">
              <a:avLst/>
            </a:prstGeom>
            <a:noFill/>
          </p:spPr>
          <p:txBody>
            <a:bodyPr wrap="square" lIns="0" rIns="0" rtlCol="0">
              <a:spAutoFit/>
            </a:bodyPr>
            <a:lstStyle/>
            <a:p>
              <a:pPr>
                <a:lnSpc>
                  <a:spcPct val="70000"/>
                </a:lnSpc>
              </a:pPr>
              <a:r>
                <a:rPr lang="en-US" sz="1200" b="1" dirty="0">
                  <a:latin typeface="Open Sans" charset="0"/>
                  <a:ea typeface="Open Sans" charset="0"/>
                  <a:cs typeface="Open Sans" charset="0"/>
                </a:rPr>
                <a:t>Web design</a:t>
              </a:r>
              <a:endParaRPr lang="en-US" sz="1200" b="1" dirty="0">
                <a:solidFill>
                  <a:schemeClr val="accent1"/>
                </a:solidFill>
                <a:latin typeface="Open Sans" charset="0"/>
                <a:ea typeface="Open Sans" charset="0"/>
                <a:cs typeface="Open Sans" charset="0"/>
              </a:endParaRPr>
            </a:p>
          </p:txBody>
        </p:sp>
        <p:sp>
          <p:nvSpPr>
            <p:cNvPr id="20" name="TextBox 19"/>
            <p:cNvSpPr txBox="1"/>
            <p:nvPr/>
          </p:nvSpPr>
          <p:spPr>
            <a:xfrm>
              <a:off x="5082031" y="3626180"/>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a:t>
              </a:r>
            </a:p>
          </p:txBody>
        </p:sp>
      </p:grpSp>
      <p:grpSp>
        <p:nvGrpSpPr>
          <p:cNvPr id="8" name="Group 7"/>
          <p:cNvGrpSpPr/>
          <p:nvPr/>
        </p:nvGrpSpPr>
        <p:grpSpPr>
          <a:xfrm>
            <a:off x="8503765" y="2732324"/>
            <a:ext cx="2392063" cy="1355521"/>
            <a:chOff x="8503765" y="2732324"/>
            <a:chExt cx="2392063" cy="1355521"/>
          </a:xfrm>
        </p:grpSpPr>
        <p:sp>
          <p:nvSpPr>
            <p:cNvPr id="11" name="Shape 3599"/>
            <p:cNvSpPr/>
            <p:nvPr/>
          </p:nvSpPr>
          <p:spPr>
            <a:xfrm>
              <a:off x="8503765" y="2732324"/>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2" name="TextBox 21"/>
            <p:cNvSpPr txBox="1"/>
            <p:nvPr/>
          </p:nvSpPr>
          <p:spPr>
            <a:xfrm>
              <a:off x="8503765" y="3372877"/>
              <a:ext cx="2023534" cy="227306"/>
            </a:xfrm>
            <a:prstGeom prst="rect">
              <a:avLst/>
            </a:prstGeom>
            <a:noFill/>
          </p:spPr>
          <p:txBody>
            <a:bodyPr wrap="square" lIns="0" rIns="0" rtlCol="0">
              <a:spAutoFit/>
            </a:bodyPr>
            <a:lstStyle/>
            <a:p>
              <a:pPr>
                <a:lnSpc>
                  <a:spcPct val="70000"/>
                </a:lnSpc>
              </a:pPr>
              <a:r>
                <a:rPr lang="en-US" sz="1200" b="1" dirty="0">
                  <a:latin typeface="Open Sans" charset="0"/>
                  <a:ea typeface="Open Sans" charset="0"/>
                  <a:cs typeface="Open Sans" charset="0"/>
                </a:rPr>
                <a:t>Keynote</a:t>
              </a:r>
              <a:endParaRPr lang="en-US" sz="1200" b="1" dirty="0">
                <a:solidFill>
                  <a:schemeClr val="accent1"/>
                </a:solidFill>
                <a:latin typeface="Open Sans" charset="0"/>
                <a:ea typeface="Open Sans" charset="0"/>
                <a:cs typeface="Open Sans" charset="0"/>
              </a:endParaRPr>
            </a:p>
          </p:txBody>
        </p:sp>
        <p:sp>
          <p:nvSpPr>
            <p:cNvPr id="26" name="TextBox 25"/>
            <p:cNvSpPr txBox="1"/>
            <p:nvPr/>
          </p:nvSpPr>
          <p:spPr>
            <a:xfrm>
              <a:off x="8503766" y="3626180"/>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a:t>
              </a:r>
            </a:p>
          </p:txBody>
        </p:sp>
      </p:grpSp>
      <p:grpSp>
        <p:nvGrpSpPr>
          <p:cNvPr id="12" name="Group 11"/>
          <p:cNvGrpSpPr/>
          <p:nvPr/>
        </p:nvGrpSpPr>
        <p:grpSpPr>
          <a:xfrm>
            <a:off x="8503765" y="4585602"/>
            <a:ext cx="2392063" cy="1357199"/>
            <a:chOff x="8503765" y="4585602"/>
            <a:chExt cx="2392063" cy="1357199"/>
          </a:xfrm>
        </p:grpSpPr>
        <p:sp>
          <p:nvSpPr>
            <p:cNvPr id="13" name="Shape 3759"/>
            <p:cNvSpPr/>
            <p:nvPr/>
          </p:nvSpPr>
          <p:spPr>
            <a:xfrm>
              <a:off x="8503765" y="4585602"/>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23" name="TextBox 22"/>
            <p:cNvSpPr txBox="1"/>
            <p:nvPr/>
          </p:nvSpPr>
          <p:spPr>
            <a:xfrm>
              <a:off x="8503765" y="5227833"/>
              <a:ext cx="2023534" cy="227306"/>
            </a:xfrm>
            <a:prstGeom prst="rect">
              <a:avLst/>
            </a:prstGeom>
            <a:noFill/>
          </p:spPr>
          <p:txBody>
            <a:bodyPr wrap="square" lIns="0" rIns="0" rtlCol="0">
              <a:spAutoFit/>
            </a:bodyPr>
            <a:lstStyle/>
            <a:p>
              <a:pPr>
                <a:lnSpc>
                  <a:spcPct val="70000"/>
                </a:lnSpc>
              </a:pPr>
              <a:r>
                <a:rPr lang="en-US" sz="1200" b="1" dirty="0">
                  <a:latin typeface="Open Sans" charset="0"/>
                  <a:ea typeface="Open Sans" charset="0"/>
                  <a:cs typeface="Open Sans" charset="0"/>
                </a:rPr>
                <a:t>Graphic design</a:t>
              </a:r>
              <a:endParaRPr lang="en-US" sz="1200" b="1" dirty="0">
                <a:solidFill>
                  <a:schemeClr val="accent1"/>
                </a:solidFill>
                <a:latin typeface="Open Sans" charset="0"/>
                <a:ea typeface="Open Sans" charset="0"/>
                <a:cs typeface="Open Sans" charset="0"/>
              </a:endParaRPr>
            </a:p>
          </p:txBody>
        </p:sp>
        <p:sp>
          <p:nvSpPr>
            <p:cNvPr id="27" name="TextBox 26"/>
            <p:cNvSpPr txBox="1"/>
            <p:nvPr/>
          </p:nvSpPr>
          <p:spPr>
            <a:xfrm>
              <a:off x="8503766" y="5481136"/>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a:solidFill>
                    <a:schemeClr val="tx1">
                      <a:alpha val="80000"/>
                    </a:schemeClr>
                  </a:solidFill>
                </a:rPr>
                <a:t>Ipsum available.</a:t>
              </a:r>
              <a:endParaRPr lang="en-US" sz="1000" dirty="0">
                <a:solidFill>
                  <a:schemeClr val="tx1">
                    <a:alpha val="80000"/>
                  </a:schemeClr>
                </a:solidFill>
              </a:endParaRPr>
            </a:p>
          </p:txBody>
        </p:sp>
      </p:grpSp>
      <p:grpSp>
        <p:nvGrpSpPr>
          <p:cNvPr id="10" name="Group 9"/>
          <p:cNvGrpSpPr/>
          <p:nvPr/>
        </p:nvGrpSpPr>
        <p:grpSpPr>
          <a:xfrm>
            <a:off x="5082028" y="4586700"/>
            <a:ext cx="2392065" cy="1356101"/>
            <a:chOff x="5082028" y="4586700"/>
            <a:chExt cx="2392065" cy="1356101"/>
          </a:xfrm>
        </p:grpSpPr>
        <p:sp>
          <p:nvSpPr>
            <p:cNvPr id="17" name="TextBox 16"/>
            <p:cNvSpPr txBox="1"/>
            <p:nvPr/>
          </p:nvSpPr>
          <p:spPr>
            <a:xfrm>
              <a:off x="5082030" y="5227833"/>
              <a:ext cx="2023534" cy="227306"/>
            </a:xfrm>
            <a:prstGeom prst="rect">
              <a:avLst/>
            </a:prstGeom>
            <a:noFill/>
          </p:spPr>
          <p:txBody>
            <a:bodyPr wrap="square" lIns="0" rIns="0" rtlCol="0">
              <a:spAutoFit/>
            </a:bodyPr>
            <a:lstStyle/>
            <a:p>
              <a:pPr>
                <a:lnSpc>
                  <a:spcPct val="70000"/>
                </a:lnSpc>
              </a:pPr>
              <a:r>
                <a:rPr lang="en-US" sz="1200" b="1" dirty="0" err="1">
                  <a:latin typeface="Open Sans" charset="0"/>
                  <a:ea typeface="Open Sans" charset="0"/>
                  <a:cs typeface="Open Sans" charset="0"/>
                </a:rPr>
                <a:t>Powerpoint</a:t>
              </a:r>
              <a:endParaRPr lang="en-US" sz="1200" b="1" dirty="0">
                <a:solidFill>
                  <a:schemeClr val="accent1"/>
                </a:solidFill>
                <a:latin typeface="Open Sans" charset="0"/>
                <a:ea typeface="Open Sans" charset="0"/>
                <a:cs typeface="Open Sans" charset="0"/>
              </a:endParaRPr>
            </a:p>
          </p:txBody>
        </p:sp>
        <p:sp>
          <p:nvSpPr>
            <p:cNvPr id="21" name="TextBox 20"/>
            <p:cNvSpPr txBox="1"/>
            <p:nvPr/>
          </p:nvSpPr>
          <p:spPr>
            <a:xfrm>
              <a:off x="5082031" y="5481136"/>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a:solidFill>
                    <a:schemeClr val="tx1">
                      <a:alpha val="80000"/>
                    </a:schemeClr>
                  </a:solidFill>
                </a:rPr>
                <a:t>Ipsum available.</a:t>
              </a:r>
              <a:endParaRPr lang="en-US" sz="1000" dirty="0">
                <a:solidFill>
                  <a:schemeClr val="tx1">
                    <a:alpha val="80000"/>
                  </a:schemeClr>
                </a:solidFill>
              </a:endParaRPr>
            </a:p>
          </p:txBody>
        </p:sp>
        <p:sp>
          <p:nvSpPr>
            <p:cNvPr id="30" name="Shape 3624"/>
            <p:cNvSpPr/>
            <p:nvPr/>
          </p:nvSpPr>
          <p:spPr>
            <a:xfrm>
              <a:off x="5082028" y="4586700"/>
              <a:ext cx="451877" cy="451877"/>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grpSp>
        <p:nvGrpSpPr>
          <p:cNvPr id="4" name="Group 3"/>
          <p:cNvGrpSpPr/>
          <p:nvPr/>
        </p:nvGrpSpPr>
        <p:grpSpPr>
          <a:xfrm>
            <a:off x="2028824" y="2742022"/>
            <a:ext cx="2392063" cy="1345823"/>
            <a:chOff x="2028824" y="2742022"/>
            <a:chExt cx="2392063" cy="1345823"/>
          </a:xfrm>
        </p:grpSpPr>
        <p:sp>
          <p:nvSpPr>
            <p:cNvPr id="5" name="TextBox 4"/>
            <p:cNvSpPr txBox="1"/>
            <p:nvPr/>
          </p:nvSpPr>
          <p:spPr>
            <a:xfrm>
              <a:off x="2028824" y="3372877"/>
              <a:ext cx="2023534" cy="227306"/>
            </a:xfrm>
            <a:prstGeom prst="rect">
              <a:avLst/>
            </a:prstGeom>
            <a:noFill/>
          </p:spPr>
          <p:txBody>
            <a:bodyPr wrap="square" lIns="0" rIns="0" rtlCol="0">
              <a:spAutoFit/>
            </a:bodyPr>
            <a:lstStyle/>
            <a:p>
              <a:pPr>
                <a:lnSpc>
                  <a:spcPct val="70000"/>
                </a:lnSpc>
              </a:pPr>
              <a:r>
                <a:rPr lang="en-US" sz="1200" b="1" dirty="0">
                  <a:latin typeface="Open Sans" charset="0"/>
                  <a:ea typeface="Open Sans" charset="0"/>
                  <a:cs typeface="Open Sans" charset="0"/>
                </a:rPr>
                <a:t>Creation</a:t>
              </a:r>
              <a:endParaRPr lang="en-US" sz="1200" b="1" dirty="0">
                <a:solidFill>
                  <a:schemeClr val="accent1"/>
                </a:solidFill>
                <a:latin typeface="Open Sans" charset="0"/>
                <a:ea typeface="Open Sans" charset="0"/>
                <a:cs typeface="Open Sans" charset="0"/>
              </a:endParaRPr>
            </a:p>
          </p:txBody>
        </p:sp>
        <p:sp>
          <p:nvSpPr>
            <p:cNvPr id="14" name="TextBox 13"/>
            <p:cNvSpPr txBox="1"/>
            <p:nvPr/>
          </p:nvSpPr>
          <p:spPr>
            <a:xfrm>
              <a:off x="2028825" y="3626180"/>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Ipsum available.</a:t>
              </a:r>
            </a:p>
          </p:txBody>
        </p:sp>
        <p:sp>
          <p:nvSpPr>
            <p:cNvPr id="31" name="Shape 3643"/>
            <p:cNvSpPr/>
            <p:nvPr/>
          </p:nvSpPr>
          <p:spPr>
            <a:xfrm>
              <a:off x="2028824" y="2742022"/>
              <a:ext cx="451877" cy="441612"/>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grpSp>
        <p:nvGrpSpPr>
          <p:cNvPr id="9" name="Group 8"/>
          <p:cNvGrpSpPr/>
          <p:nvPr/>
        </p:nvGrpSpPr>
        <p:grpSpPr>
          <a:xfrm>
            <a:off x="2028824" y="4667762"/>
            <a:ext cx="2392063" cy="1275039"/>
            <a:chOff x="2028824" y="4667762"/>
            <a:chExt cx="2392063" cy="1275039"/>
          </a:xfrm>
        </p:grpSpPr>
        <p:sp>
          <p:nvSpPr>
            <p:cNvPr id="6" name="TextBox 5"/>
            <p:cNvSpPr txBox="1"/>
            <p:nvPr/>
          </p:nvSpPr>
          <p:spPr>
            <a:xfrm>
              <a:off x="2028824" y="5227833"/>
              <a:ext cx="2023534" cy="227306"/>
            </a:xfrm>
            <a:prstGeom prst="rect">
              <a:avLst/>
            </a:prstGeom>
            <a:noFill/>
          </p:spPr>
          <p:txBody>
            <a:bodyPr wrap="square" lIns="0" rIns="0" rtlCol="0">
              <a:spAutoFit/>
            </a:bodyPr>
            <a:lstStyle/>
            <a:p>
              <a:pPr>
                <a:lnSpc>
                  <a:spcPct val="70000"/>
                </a:lnSpc>
              </a:pPr>
              <a:r>
                <a:rPr lang="en-US" sz="1200" b="1" dirty="0">
                  <a:latin typeface="Open Sans" charset="0"/>
                  <a:ea typeface="Open Sans" charset="0"/>
                  <a:cs typeface="Open Sans" charset="0"/>
                </a:rPr>
                <a:t>Supporting</a:t>
              </a:r>
              <a:endParaRPr lang="en-US" sz="1200" b="1" dirty="0">
                <a:solidFill>
                  <a:schemeClr val="accent1"/>
                </a:solidFill>
                <a:latin typeface="Open Sans" charset="0"/>
                <a:ea typeface="Open Sans" charset="0"/>
                <a:cs typeface="Open Sans" charset="0"/>
              </a:endParaRPr>
            </a:p>
          </p:txBody>
        </p:sp>
        <p:sp>
          <p:nvSpPr>
            <p:cNvPr id="15" name="TextBox 14"/>
            <p:cNvSpPr txBox="1"/>
            <p:nvPr/>
          </p:nvSpPr>
          <p:spPr>
            <a:xfrm>
              <a:off x="2028825" y="5481136"/>
              <a:ext cx="2392062" cy="461665"/>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There are many variations of passages of Lorem </a:t>
              </a:r>
              <a:r>
                <a:rPr lang="en-US" sz="1000">
                  <a:solidFill>
                    <a:schemeClr val="tx1">
                      <a:alpha val="80000"/>
                    </a:schemeClr>
                  </a:solidFill>
                </a:rPr>
                <a:t>Ipsum available.</a:t>
              </a:r>
              <a:endParaRPr lang="en-US" sz="1000" dirty="0">
                <a:solidFill>
                  <a:schemeClr val="tx1">
                    <a:alpha val="80000"/>
                  </a:schemeClr>
                </a:solidFill>
              </a:endParaRPr>
            </a:p>
          </p:txBody>
        </p:sp>
        <p:sp>
          <p:nvSpPr>
            <p:cNvPr id="32" name="Shape 3677"/>
            <p:cNvSpPr/>
            <p:nvPr/>
          </p:nvSpPr>
          <p:spPr>
            <a:xfrm>
              <a:off x="2057087" y="4667762"/>
              <a:ext cx="451877" cy="369717"/>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38100" tIns="38100" rIns="38100" bIns="38100" anchor="ctr"/>
            <a:lstStyle/>
            <a:p>
              <a:endParaRPr>
                <a:solidFill>
                  <a:prstClr val="black"/>
                </a:solidFill>
              </a:endParaRPr>
            </a:p>
          </p:txBody>
        </p:sp>
      </p:grpSp>
    </p:spTree>
    <p:extLst>
      <p:ext uri="{BB962C8B-B14F-4D97-AF65-F5344CB8AC3E}">
        <p14:creationId xmlns:p14="http://schemas.microsoft.com/office/powerpoint/2010/main" val="161321553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3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6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nodeType="withEffect">
                                  <p:stCondLst>
                                    <p:cond delay="90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22" presetClass="entr" presetSubtype="8" fill="hold" nodeType="withEffect">
                                  <p:stCondLst>
                                    <p:cond delay="120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par>
                                <p:cTn id="23" presetID="6" presetClass="emph" presetSubtype="0" accel="50000" decel="50000" autoRev="1" fill="hold" nodeType="withEffect">
                                  <p:stCondLst>
                                    <p:cond delay="0"/>
                                  </p:stCondLst>
                                  <p:childTnLst>
                                    <p:animScale>
                                      <p:cBhvr>
                                        <p:cTn id="24" dur="500" fill="hold"/>
                                        <p:tgtEl>
                                          <p:spTgt spid="4"/>
                                        </p:tgtEl>
                                      </p:cBhvr>
                                      <p:by x="110000" y="110000"/>
                                    </p:animScale>
                                  </p:childTnLst>
                                </p:cTn>
                              </p:par>
                              <p:par>
                                <p:cTn id="25" presetID="6" presetClass="emph" presetSubtype="0" accel="50000" decel="50000" autoRev="1" fill="hold" nodeType="withEffect">
                                  <p:stCondLst>
                                    <p:cond delay="300"/>
                                  </p:stCondLst>
                                  <p:childTnLst>
                                    <p:animScale>
                                      <p:cBhvr>
                                        <p:cTn id="26" dur="500" fill="hold"/>
                                        <p:tgtEl>
                                          <p:spTgt spid="7"/>
                                        </p:tgtEl>
                                      </p:cBhvr>
                                      <p:by x="110000" y="110000"/>
                                    </p:animScale>
                                  </p:childTnLst>
                                </p:cTn>
                              </p:par>
                              <p:par>
                                <p:cTn id="27" presetID="6" presetClass="emph" presetSubtype="0" accel="50000" decel="50000" autoRev="1" fill="hold" nodeType="withEffect">
                                  <p:stCondLst>
                                    <p:cond delay="600"/>
                                  </p:stCondLst>
                                  <p:childTnLst>
                                    <p:animScale>
                                      <p:cBhvr>
                                        <p:cTn id="28" dur="500" fill="hold"/>
                                        <p:tgtEl>
                                          <p:spTgt spid="8"/>
                                        </p:tgtEl>
                                      </p:cBhvr>
                                      <p:by x="110000" y="110000"/>
                                    </p:animScale>
                                  </p:childTnLst>
                                </p:cTn>
                              </p:par>
                              <p:par>
                                <p:cTn id="29" presetID="6" presetClass="emph" presetSubtype="0" accel="50000" decel="50000" autoRev="1" fill="hold" nodeType="withEffect">
                                  <p:stCondLst>
                                    <p:cond delay="900"/>
                                  </p:stCondLst>
                                  <p:childTnLst>
                                    <p:animScale>
                                      <p:cBhvr>
                                        <p:cTn id="30" dur="500" fill="hold"/>
                                        <p:tgtEl>
                                          <p:spTgt spid="9"/>
                                        </p:tgtEl>
                                      </p:cBhvr>
                                      <p:by x="110000" y="110000"/>
                                    </p:animScale>
                                  </p:childTnLst>
                                </p:cTn>
                              </p:par>
                              <p:par>
                                <p:cTn id="31" presetID="6" presetClass="emph" presetSubtype="0" accel="50000" decel="50000" autoRev="1" fill="hold" nodeType="withEffect">
                                  <p:stCondLst>
                                    <p:cond delay="1200"/>
                                  </p:stCondLst>
                                  <p:childTnLst>
                                    <p:animScale>
                                      <p:cBhvr>
                                        <p:cTn id="32" dur="500" fill="hold"/>
                                        <p:tgtEl>
                                          <p:spTgt spid="10"/>
                                        </p:tgtEl>
                                      </p:cBhvr>
                                      <p:by x="110000" y="110000"/>
                                    </p:animScale>
                                  </p:childTnLst>
                                </p:cTn>
                              </p:par>
                              <p:par>
                                <p:cTn id="33" presetID="6" presetClass="emph" presetSubtype="0" accel="50000" decel="50000" autoRev="1" fill="hold" nodeType="withEffect">
                                  <p:stCondLst>
                                    <p:cond delay="1500"/>
                                  </p:stCondLst>
                                  <p:childTnLst>
                                    <p:animScale>
                                      <p:cBhvr>
                                        <p:cTn id="34" dur="50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3A3F2A2-181B-4607-A33E-7FE5B4A9520A}"/>
              </a:ext>
            </a:extLst>
          </p:cNvPr>
          <p:cNvGrpSpPr/>
          <p:nvPr/>
        </p:nvGrpSpPr>
        <p:grpSpPr>
          <a:xfrm>
            <a:off x="2028823" y="3046010"/>
            <a:ext cx="9144001" cy="3227790"/>
            <a:chOff x="2028823" y="3046010"/>
            <a:chExt cx="9144001" cy="3227790"/>
          </a:xfrm>
        </p:grpSpPr>
        <p:sp>
          <p:nvSpPr>
            <p:cNvPr id="34" name="Rectangle 33"/>
            <p:cNvSpPr/>
            <p:nvPr/>
          </p:nvSpPr>
          <p:spPr>
            <a:xfrm>
              <a:off x="2028823" y="3046010"/>
              <a:ext cx="9144001" cy="3227790"/>
            </a:xfrm>
            <a:prstGeom prst="rect">
              <a:avLst/>
            </a:prstGeom>
            <a:solidFill>
              <a:schemeClr val="bg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cxnSp>
          <p:nvCxnSpPr>
            <p:cNvPr id="45" name="Straight Connector 44"/>
            <p:cNvCxnSpPr/>
            <p:nvPr/>
          </p:nvCxnSpPr>
          <p:spPr>
            <a:xfrm>
              <a:off x="2028824" y="5381054"/>
              <a:ext cx="9144000"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Features</a:t>
            </a:r>
            <a:br>
              <a:rPr lang="en-US" dirty="0"/>
            </a:br>
            <a:r>
              <a:rPr lang="en-US" dirty="0">
                <a:solidFill>
                  <a:schemeClr val="accent1"/>
                </a:solidFill>
              </a:rPr>
              <a:t>Services</a:t>
            </a:r>
            <a:r>
              <a:rPr lang="en-US" dirty="0"/>
              <a:t> Slides</a:t>
            </a:r>
          </a:p>
        </p:txBody>
      </p:sp>
      <p:grpSp>
        <p:nvGrpSpPr>
          <p:cNvPr id="57" name="Group 56"/>
          <p:cNvGrpSpPr/>
          <p:nvPr/>
        </p:nvGrpSpPr>
        <p:grpSpPr>
          <a:xfrm>
            <a:off x="2286149" y="4238523"/>
            <a:ext cx="1755196" cy="1736096"/>
            <a:chOff x="2286149" y="4238523"/>
            <a:chExt cx="1755196" cy="1736096"/>
          </a:xfrm>
        </p:grpSpPr>
        <p:sp>
          <p:nvSpPr>
            <p:cNvPr id="41" name="TextBox 40"/>
            <p:cNvSpPr txBox="1"/>
            <p:nvPr/>
          </p:nvSpPr>
          <p:spPr>
            <a:xfrm>
              <a:off x="2286149" y="4531591"/>
              <a:ext cx="1755196" cy="472813"/>
            </a:xfrm>
            <a:prstGeom prst="rect">
              <a:avLst/>
            </a:prstGeom>
            <a:noFill/>
          </p:spPr>
          <p:txBody>
            <a:bodyPr wrap="square" lIns="0" tIns="36000" rIns="0" bIns="36000" rtlCol="0">
              <a:spAutoFit/>
            </a:bodyPr>
            <a:lstStyle/>
            <a:p>
              <a:pPr algn="ctr">
                <a:spcBef>
                  <a:spcPts val="600"/>
                </a:spcBef>
              </a:pPr>
              <a:r>
                <a:rPr lang="en-US" sz="1600" b="1" dirty="0"/>
                <a:t>Mobility</a:t>
              </a:r>
              <a:br>
                <a:rPr lang="en-US" sz="1600" b="1" dirty="0"/>
              </a:br>
              <a:r>
                <a:rPr lang="en-US" sz="1000" dirty="0">
                  <a:solidFill>
                    <a:schemeClr val="tx1">
                      <a:alpha val="50000"/>
                    </a:schemeClr>
                  </a:solidFill>
                </a:rPr>
                <a:t>Featured Service title</a:t>
              </a:r>
            </a:p>
          </p:txBody>
        </p:sp>
        <p:sp>
          <p:nvSpPr>
            <p:cNvPr id="43" name="TextBox 42"/>
            <p:cNvSpPr txBox="1"/>
            <p:nvPr/>
          </p:nvSpPr>
          <p:spPr>
            <a:xfrm>
              <a:off x="2286149" y="5538158"/>
              <a:ext cx="1755196" cy="436461"/>
            </a:xfrm>
            <a:prstGeom prst="rect">
              <a:avLst/>
            </a:prstGeom>
            <a:noFill/>
          </p:spPr>
          <p:txBody>
            <a:bodyPr wrap="square" lIns="0" tIns="0" rIns="0" bIns="36000" rtlCol="0">
              <a:spAutoFit/>
            </a:bodyPr>
            <a:lstStyle/>
            <a:p>
              <a:pPr algn="ctr">
                <a:lnSpc>
                  <a:spcPct val="130000"/>
                </a:lnSpc>
                <a:spcBef>
                  <a:spcPts val="1000"/>
                </a:spcBef>
              </a:pPr>
              <a:r>
                <a:rPr lang="en-US" sz="1000" dirty="0">
                  <a:solidFill>
                    <a:schemeClr val="tx1">
                      <a:alpha val="70000"/>
                    </a:schemeClr>
                  </a:solidFill>
                </a:rPr>
                <a:t>A peep at some distant orb has power to raise.</a:t>
              </a:r>
            </a:p>
          </p:txBody>
        </p:sp>
        <p:cxnSp>
          <p:nvCxnSpPr>
            <p:cNvPr id="48" name="Straight Connector 47"/>
            <p:cNvCxnSpPr/>
            <p:nvPr/>
          </p:nvCxnSpPr>
          <p:spPr>
            <a:xfrm flipV="1">
              <a:off x="3163747" y="4238523"/>
              <a:ext cx="0" cy="24018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144DEA29-EA58-40AA-AF77-38925B7FD0F7}"/>
              </a:ext>
            </a:extLst>
          </p:cNvPr>
          <p:cNvGrpSpPr/>
          <p:nvPr/>
        </p:nvGrpSpPr>
        <p:grpSpPr>
          <a:xfrm>
            <a:off x="4369170" y="2864817"/>
            <a:ext cx="2134492" cy="3227790"/>
            <a:chOff x="4369170" y="2864817"/>
            <a:chExt cx="2134492" cy="3227790"/>
          </a:xfrm>
        </p:grpSpPr>
        <p:grpSp>
          <p:nvGrpSpPr>
            <p:cNvPr id="4" name="Group 3">
              <a:extLst>
                <a:ext uri="{FF2B5EF4-FFF2-40B4-BE49-F238E27FC236}">
                  <a16:creationId xmlns:a16="http://schemas.microsoft.com/office/drawing/2014/main" id="{0CCE7B26-D454-412F-A57E-9235F6C07A3A}"/>
                </a:ext>
              </a:extLst>
            </p:cNvPr>
            <p:cNvGrpSpPr/>
            <p:nvPr/>
          </p:nvGrpSpPr>
          <p:grpSpPr>
            <a:xfrm>
              <a:off x="4370443" y="2864817"/>
              <a:ext cx="2133219" cy="3227790"/>
              <a:chOff x="4370443" y="2864817"/>
              <a:chExt cx="2133219" cy="3227790"/>
            </a:xfrm>
          </p:grpSpPr>
          <p:sp>
            <p:nvSpPr>
              <p:cNvPr id="35" name="Rectangle 34"/>
              <p:cNvSpPr/>
              <p:nvPr/>
            </p:nvSpPr>
            <p:spPr>
              <a:xfrm>
                <a:off x="4371500" y="2864817"/>
                <a:ext cx="2132055" cy="3227790"/>
              </a:xfrm>
              <a:prstGeom prst="rect">
                <a:avLst/>
              </a:prstGeom>
              <a:solidFill>
                <a:schemeClr val="bg2"/>
              </a:solidFill>
              <a:ln>
                <a:noFill/>
              </a:ln>
              <a:effectLst>
                <a:outerShdw blurRad="762000" dist="254000" dir="5400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cxnSp>
            <p:nvCxnSpPr>
              <p:cNvPr id="55" name="Straight Connector 54"/>
              <p:cNvCxnSpPr/>
              <p:nvPr/>
            </p:nvCxnSpPr>
            <p:spPr>
              <a:xfrm>
                <a:off x="4370443" y="2893438"/>
                <a:ext cx="2133219"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52" name="Straight Connector 51"/>
            <p:cNvCxnSpPr/>
            <p:nvPr/>
          </p:nvCxnSpPr>
          <p:spPr>
            <a:xfrm>
              <a:off x="4369170" y="5183005"/>
              <a:ext cx="2134385" cy="0"/>
            </a:xfrm>
            <a:prstGeom prst="line">
              <a:avLst/>
            </a:prstGeom>
            <a:ln>
              <a:solidFill>
                <a:schemeClr val="tx1">
                  <a:alpha val="15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4559930" y="4081419"/>
            <a:ext cx="1755196" cy="1736096"/>
            <a:chOff x="4409916" y="4081419"/>
            <a:chExt cx="1755196" cy="1736096"/>
          </a:xfrm>
        </p:grpSpPr>
        <p:sp>
          <p:nvSpPr>
            <p:cNvPr id="49" name="TextBox 48"/>
            <p:cNvSpPr txBox="1"/>
            <p:nvPr/>
          </p:nvSpPr>
          <p:spPr>
            <a:xfrm>
              <a:off x="4409916" y="4374487"/>
              <a:ext cx="1755196" cy="472813"/>
            </a:xfrm>
            <a:prstGeom prst="rect">
              <a:avLst/>
            </a:prstGeom>
            <a:noFill/>
          </p:spPr>
          <p:txBody>
            <a:bodyPr wrap="square" lIns="0" tIns="36000" rIns="0" bIns="36000" rtlCol="0">
              <a:spAutoFit/>
            </a:bodyPr>
            <a:lstStyle/>
            <a:p>
              <a:pPr algn="ctr">
                <a:spcBef>
                  <a:spcPts val="600"/>
                </a:spcBef>
              </a:pPr>
              <a:r>
                <a:rPr lang="en-US" sz="1600" b="1" dirty="0"/>
                <a:t>Connectivity</a:t>
              </a:r>
              <a:br>
                <a:rPr lang="en-US" sz="1600" b="1" dirty="0"/>
              </a:br>
              <a:r>
                <a:rPr lang="en-US" sz="1000" dirty="0">
                  <a:solidFill>
                    <a:schemeClr val="tx1">
                      <a:alpha val="50000"/>
                    </a:schemeClr>
                  </a:solidFill>
                </a:rPr>
                <a:t>Featured Service title</a:t>
              </a:r>
            </a:p>
          </p:txBody>
        </p:sp>
        <p:sp>
          <p:nvSpPr>
            <p:cNvPr id="50" name="TextBox 49"/>
            <p:cNvSpPr txBox="1"/>
            <p:nvPr/>
          </p:nvSpPr>
          <p:spPr>
            <a:xfrm>
              <a:off x="4409916" y="5381054"/>
              <a:ext cx="1755196" cy="436461"/>
            </a:xfrm>
            <a:prstGeom prst="rect">
              <a:avLst/>
            </a:prstGeom>
            <a:noFill/>
          </p:spPr>
          <p:txBody>
            <a:bodyPr wrap="square" lIns="0" tIns="0" rIns="0" bIns="36000" rtlCol="0">
              <a:spAutoFit/>
            </a:bodyPr>
            <a:lstStyle/>
            <a:p>
              <a:pPr algn="ctr">
                <a:lnSpc>
                  <a:spcPct val="130000"/>
                </a:lnSpc>
                <a:spcBef>
                  <a:spcPts val="1000"/>
                </a:spcBef>
              </a:pPr>
              <a:r>
                <a:rPr lang="en-US" sz="1000" dirty="0">
                  <a:solidFill>
                    <a:schemeClr val="tx1">
                      <a:alpha val="70000"/>
                    </a:schemeClr>
                  </a:solidFill>
                </a:rPr>
                <a:t>A peep at some distant orb has power to raise.</a:t>
              </a:r>
            </a:p>
          </p:txBody>
        </p:sp>
        <p:cxnSp>
          <p:nvCxnSpPr>
            <p:cNvPr id="51" name="Straight Connector 50"/>
            <p:cNvCxnSpPr/>
            <p:nvPr/>
          </p:nvCxnSpPr>
          <p:spPr>
            <a:xfrm flipV="1">
              <a:off x="5287514" y="4081419"/>
              <a:ext cx="0" cy="240189"/>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6833711" y="4238523"/>
            <a:ext cx="1755196" cy="1736096"/>
            <a:chOff x="2286149" y="4238523"/>
            <a:chExt cx="1755196" cy="1736096"/>
          </a:xfrm>
        </p:grpSpPr>
        <p:sp>
          <p:nvSpPr>
            <p:cNvPr id="59" name="TextBox 58"/>
            <p:cNvSpPr txBox="1"/>
            <p:nvPr/>
          </p:nvSpPr>
          <p:spPr>
            <a:xfrm>
              <a:off x="2286149" y="4531591"/>
              <a:ext cx="1755196" cy="472813"/>
            </a:xfrm>
            <a:prstGeom prst="rect">
              <a:avLst/>
            </a:prstGeom>
            <a:noFill/>
          </p:spPr>
          <p:txBody>
            <a:bodyPr wrap="square" lIns="0" tIns="36000" rIns="0" bIns="36000" rtlCol="0">
              <a:spAutoFit/>
            </a:bodyPr>
            <a:lstStyle/>
            <a:p>
              <a:pPr algn="ctr">
                <a:spcBef>
                  <a:spcPts val="600"/>
                </a:spcBef>
              </a:pPr>
              <a:r>
                <a:rPr lang="en-US" sz="1600" b="1" dirty="0"/>
                <a:t>Web Design</a:t>
              </a:r>
              <a:br>
                <a:rPr lang="en-US" sz="1600" b="1" dirty="0"/>
              </a:br>
              <a:r>
                <a:rPr lang="en-US" sz="1000" dirty="0">
                  <a:solidFill>
                    <a:schemeClr val="tx1">
                      <a:alpha val="50000"/>
                    </a:schemeClr>
                  </a:solidFill>
                </a:rPr>
                <a:t>Featured Service title</a:t>
              </a:r>
            </a:p>
          </p:txBody>
        </p:sp>
        <p:sp>
          <p:nvSpPr>
            <p:cNvPr id="60" name="TextBox 59"/>
            <p:cNvSpPr txBox="1"/>
            <p:nvPr/>
          </p:nvSpPr>
          <p:spPr>
            <a:xfrm>
              <a:off x="2286149" y="5538158"/>
              <a:ext cx="1755196" cy="436461"/>
            </a:xfrm>
            <a:prstGeom prst="rect">
              <a:avLst/>
            </a:prstGeom>
            <a:noFill/>
          </p:spPr>
          <p:txBody>
            <a:bodyPr wrap="square" lIns="0" tIns="0" rIns="0" bIns="36000" rtlCol="0">
              <a:spAutoFit/>
            </a:bodyPr>
            <a:lstStyle/>
            <a:p>
              <a:pPr algn="ctr">
                <a:lnSpc>
                  <a:spcPct val="130000"/>
                </a:lnSpc>
                <a:spcBef>
                  <a:spcPts val="1000"/>
                </a:spcBef>
              </a:pPr>
              <a:r>
                <a:rPr lang="en-US" sz="1000" dirty="0">
                  <a:solidFill>
                    <a:schemeClr val="tx1">
                      <a:alpha val="70000"/>
                    </a:schemeClr>
                  </a:solidFill>
                </a:rPr>
                <a:t>A peep at some distant orb has power to raise.</a:t>
              </a:r>
            </a:p>
          </p:txBody>
        </p:sp>
        <p:cxnSp>
          <p:nvCxnSpPr>
            <p:cNvPr id="61" name="Straight Connector 60"/>
            <p:cNvCxnSpPr/>
            <p:nvPr/>
          </p:nvCxnSpPr>
          <p:spPr>
            <a:xfrm flipV="1">
              <a:off x="3163747" y="4238523"/>
              <a:ext cx="0" cy="24018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9107491" y="4238523"/>
            <a:ext cx="1755196" cy="1736096"/>
            <a:chOff x="2286149" y="4238523"/>
            <a:chExt cx="1755196" cy="1736096"/>
          </a:xfrm>
        </p:grpSpPr>
        <p:sp>
          <p:nvSpPr>
            <p:cNvPr id="63" name="TextBox 62"/>
            <p:cNvSpPr txBox="1"/>
            <p:nvPr/>
          </p:nvSpPr>
          <p:spPr>
            <a:xfrm>
              <a:off x="2286149" y="4531591"/>
              <a:ext cx="1755196" cy="472813"/>
            </a:xfrm>
            <a:prstGeom prst="rect">
              <a:avLst/>
            </a:prstGeom>
            <a:noFill/>
          </p:spPr>
          <p:txBody>
            <a:bodyPr wrap="square" lIns="0" tIns="36000" rIns="0" bIns="36000" rtlCol="0">
              <a:spAutoFit/>
            </a:bodyPr>
            <a:lstStyle/>
            <a:p>
              <a:pPr algn="ctr">
                <a:spcBef>
                  <a:spcPts val="600"/>
                </a:spcBef>
              </a:pPr>
              <a:r>
                <a:rPr lang="en-US" sz="1600" b="1" dirty="0"/>
                <a:t>Support</a:t>
              </a:r>
              <a:br>
                <a:rPr lang="en-US" sz="1600" b="1" dirty="0"/>
              </a:br>
              <a:r>
                <a:rPr lang="en-US" sz="1000" dirty="0">
                  <a:solidFill>
                    <a:schemeClr val="tx1">
                      <a:alpha val="50000"/>
                    </a:schemeClr>
                  </a:solidFill>
                </a:rPr>
                <a:t>Featured Service title</a:t>
              </a:r>
            </a:p>
          </p:txBody>
        </p:sp>
        <p:sp>
          <p:nvSpPr>
            <p:cNvPr id="64" name="TextBox 63"/>
            <p:cNvSpPr txBox="1"/>
            <p:nvPr/>
          </p:nvSpPr>
          <p:spPr>
            <a:xfrm>
              <a:off x="2286149" y="5538158"/>
              <a:ext cx="1755196" cy="436461"/>
            </a:xfrm>
            <a:prstGeom prst="rect">
              <a:avLst/>
            </a:prstGeom>
            <a:noFill/>
          </p:spPr>
          <p:txBody>
            <a:bodyPr wrap="square" lIns="0" tIns="0" rIns="0" bIns="36000" rtlCol="0">
              <a:spAutoFit/>
            </a:bodyPr>
            <a:lstStyle/>
            <a:p>
              <a:pPr algn="ctr">
                <a:lnSpc>
                  <a:spcPct val="130000"/>
                </a:lnSpc>
                <a:spcBef>
                  <a:spcPts val="1000"/>
                </a:spcBef>
              </a:pPr>
              <a:r>
                <a:rPr lang="en-US" sz="1000" dirty="0">
                  <a:solidFill>
                    <a:schemeClr val="tx1">
                      <a:alpha val="70000"/>
                    </a:schemeClr>
                  </a:solidFill>
                </a:rPr>
                <a:t>A peep at some distant orb has power to raise.</a:t>
              </a:r>
            </a:p>
          </p:txBody>
        </p:sp>
        <p:cxnSp>
          <p:nvCxnSpPr>
            <p:cNvPr id="65" name="Straight Connector 64"/>
            <p:cNvCxnSpPr/>
            <p:nvPr/>
          </p:nvCxnSpPr>
          <p:spPr>
            <a:xfrm flipV="1">
              <a:off x="3163747" y="4238523"/>
              <a:ext cx="0" cy="24018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4" name="Freeform 2130">
            <a:extLst>
              <a:ext uri="{FF2B5EF4-FFF2-40B4-BE49-F238E27FC236}">
                <a16:creationId xmlns:a16="http://schemas.microsoft.com/office/drawing/2014/main" id="{45B1A73A-BF58-478A-905C-7BC57CA75412}"/>
              </a:ext>
            </a:extLst>
          </p:cNvPr>
          <p:cNvSpPr>
            <a:spLocks noEditPoints="1"/>
          </p:cNvSpPr>
          <p:nvPr/>
        </p:nvSpPr>
        <p:spPr bwMode="auto">
          <a:xfrm>
            <a:off x="7450983" y="3567161"/>
            <a:ext cx="520648" cy="508540"/>
          </a:xfrm>
          <a:custGeom>
            <a:avLst/>
            <a:gdLst>
              <a:gd name="T0" fmla="*/ 131 w 160"/>
              <a:gd name="T1" fmla="*/ 76 h 155"/>
              <a:gd name="T2" fmla="*/ 23 w 160"/>
              <a:gd name="T3" fmla="*/ 73 h 155"/>
              <a:gd name="T4" fmla="*/ 26 w 160"/>
              <a:gd name="T5" fmla="*/ 70 h 155"/>
              <a:gd name="T6" fmla="*/ 35 w 160"/>
              <a:gd name="T7" fmla="*/ 85 h 155"/>
              <a:gd name="T8" fmla="*/ 32 w 160"/>
              <a:gd name="T9" fmla="*/ 82 h 155"/>
              <a:gd name="T10" fmla="*/ 55 w 160"/>
              <a:gd name="T11" fmla="*/ 82 h 155"/>
              <a:gd name="T12" fmla="*/ 41 w 160"/>
              <a:gd name="T13" fmla="*/ 91 h 155"/>
              <a:gd name="T14" fmla="*/ 44 w 160"/>
              <a:gd name="T15" fmla="*/ 88 h 155"/>
              <a:gd name="T16" fmla="*/ 61 w 160"/>
              <a:gd name="T17" fmla="*/ 94 h 155"/>
              <a:gd name="T18" fmla="*/ 58 w 160"/>
              <a:gd name="T19" fmla="*/ 91 h 155"/>
              <a:gd name="T20" fmla="*/ 73 w 160"/>
              <a:gd name="T21" fmla="*/ 99 h 155"/>
              <a:gd name="T22" fmla="*/ 84 w 160"/>
              <a:gd name="T23" fmla="*/ 99 h 155"/>
              <a:gd name="T24" fmla="*/ 87 w 160"/>
              <a:gd name="T25" fmla="*/ 97 h 155"/>
              <a:gd name="T26" fmla="*/ 96 w 160"/>
              <a:gd name="T27" fmla="*/ 94 h 155"/>
              <a:gd name="T28" fmla="*/ 93 w 160"/>
              <a:gd name="T29" fmla="*/ 91 h 155"/>
              <a:gd name="T30" fmla="*/ 82 w 160"/>
              <a:gd name="T31" fmla="*/ 108 h 155"/>
              <a:gd name="T32" fmla="*/ 102 w 160"/>
              <a:gd name="T33" fmla="*/ 82 h 155"/>
              <a:gd name="T34" fmla="*/ 105 w 160"/>
              <a:gd name="T35" fmla="*/ 79 h 155"/>
              <a:gd name="T36" fmla="*/ 122 w 160"/>
              <a:gd name="T37" fmla="*/ 85 h 155"/>
              <a:gd name="T38" fmla="*/ 119 w 160"/>
              <a:gd name="T39" fmla="*/ 82 h 155"/>
              <a:gd name="T40" fmla="*/ 117 w 160"/>
              <a:gd name="T41" fmla="*/ 91 h 155"/>
              <a:gd name="T42" fmla="*/ 132 w 160"/>
              <a:gd name="T43" fmla="*/ 93 h 155"/>
              <a:gd name="T44" fmla="*/ 80 w 160"/>
              <a:gd name="T45" fmla="*/ 155 h 155"/>
              <a:gd name="T46" fmla="*/ 0 w 160"/>
              <a:gd name="T47" fmla="*/ 77 h 155"/>
              <a:gd name="T48" fmla="*/ 80 w 160"/>
              <a:gd name="T49" fmla="*/ 0 h 155"/>
              <a:gd name="T50" fmla="*/ 160 w 160"/>
              <a:gd name="T51" fmla="*/ 77 h 155"/>
              <a:gd name="T52" fmla="*/ 12 w 160"/>
              <a:gd name="T53" fmla="*/ 45 h 155"/>
              <a:gd name="T54" fmla="*/ 126 w 160"/>
              <a:gd name="T55" fmla="*/ 58 h 155"/>
              <a:gd name="T56" fmla="*/ 12 w 160"/>
              <a:gd name="T57" fmla="*/ 45 h 155"/>
              <a:gd name="T58" fmla="*/ 18 w 160"/>
              <a:gd name="T59" fmla="*/ 79 h 155"/>
              <a:gd name="T60" fmla="*/ 50 w 160"/>
              <a:gd name="T61" fmla="*/ 99 h 155"/>
              <a:gd name="T62" fmla="*/ 54 w 160"/>
              <a:gd name="T63" fmla="*/ 102 h 155"/>
              <a:gd name="T64" fmla="*/ 64 w 160"/>
              <a:gd name="T65" fmla="*/ 107 h 155"/>
              <a:gd name="T66" fmla="*/ 93 w 160"/>
              <a:gd name="T67" fmla="*/ 108 h 155"/>
              <a:gd name="T68" fmla="*/ 105 w 160"/>
              <a:gd name="T69" fmla="*/ 102 h 155"/>
              <a:gd name="T70" fmla="*/ 108 w 160"/>
              <a:gd name="T71" fmla="*/ 99 h 155"/>
              <a:gd name="T72" fmla="*/ 126 w 160"/>
              <a:gd name="T73" fmla="*/ 90 h 155"/>
              <a:gd name="T74" fmla="*/ 140 w 160"/>
              <a:gd name="T75" fmla="*/ 79 h 155"/>
              <a:gd name="T76" fmla="*/ 126 w 160"/>
              <a:gd name="T77" fmla="*/ 65 h 155"/>
              <a:gd name="T78" fmla="*/ 122 w 160"/>
              <a:gd name="T79" fmla="*/ 67 h 155"/>
              <a:gd name="T80" fmla="*/ 114 w 160"/>
              <a:gd name="T81" fmla="*/ 76 h 155"/>
              <a:gd name="T82" fmla="*/ 82 w 160"/>
              <a:gd name="T83" fmla="*/ 91 h 155"/>
              <a:gd name="T84" fmla="*/ 76 w 160"/>
              <a:gd name="T85" fmla="*/ 89 h 155"/>
              <a:gd name="T86" fmla="*/ 44 w 160"/>
              <a:gd name="T87" fmla="*/ 76 h 155"/>
              <a:gd name="T88" fmla="*/ 37 w 160"/>
              <a:gd name="T89" fmla="*/ 67 h 155"/>
              <a:gd name="T90" fmla="*/ 12 w 160"/>
              <a:gd name="T91" fmla="*/ 77 h 155"/>
              <a:gd name="T92" fmla="*/ 34 w 160"/>
              <a:gd name="T93" fmla="*/ 97 h 155"/>
              <a:gd name="T94" fmla="*/ 148 w 160"/>
              <a:gd name="T95" fmla="*/ 11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55">
                <a:moveTo>
                  <a:pt x="131" y="70"/>
                </a:moveTo>
                <a:cubicBezTo>
                  <a:pt x="133" y="70"/>
                  <a:pt x="134" y="72"/>
                  <a:pt x="134" y="73"/>
                </a:cubicBezTo>
                <a:cubicBezTo>
                  <a:pt x="134" y="75"/>
                  <a:pt x="133" y="76"/>
                  <a:pt x="131" y="76"/>
                </a:cubicBezTo>
                <a:cubicBezTo>
                  <a:pt x="129" y="76"/>
                  <a:pt x="128" y="75"/>
                  <a:pt x="128" y="73"/>
                </a:cubicBezTo>
                <a:cubicBezTo>
                  <a:pt x="128" y="72"/>
                  <a:pt x="129" y="70"/>
                  <a:pt x="131" y="70"/>
                </a:cubicBezTo>
                <a:close/>
                <a:moveTo>
                  <a:pt x="23" y="73"/>
                </a:moveTo>
                <a:cubicBezTo>
                  <a:pt x="23" y="75"/>
                  <a:pt x="25" y="76"/>
                  <a:pt x="26" y="76"/>
                </a:cubicBezTo>
                <a:cubicBezTo>
                  <a:pt x="28" y="76"/>
                  <a:pt x="29" y="75"/>
                  <a:pt x="29" y="73"/>
                </a:cubicBezTo>
                <a:cubicBezTo>
                  <a:pt x="29" y="72"/>
                  <a:pt x="28" y="70"/>
                  <a:pt x="26" y="70"/>
                </a:cubicBezTo>
                <a:cubicBezTo>
                  <a:pt x="25" y="70"/>
                  <a:pt x="23" y="72"/>
                  <a:pt x="23" y="73"/>
                </a:cubicBezTo>
                <a:close/>
                <a:moveTo>
                  <a:pt x="32" y="82"/>
                </a:moveTo>
                <a:cubicBezTo>
                  <a:pt x="32" y="84"/>
                  <a:pt x="33" y="85"/>
                  <a:pt x="35" y="85"/>
                </a:cubicBezTo>
                <a:cubicBezTo>
                  <a:pt x="37" y="85"/>
                  <a:pt x="38" y="84"/>
                  <a:pt x="38" y="82"/>
                </a:cubicBezTo>
                <a:cubicBezTo>
                  <a:pt x="38" y="80"/>
                  <a:pt x="37" y="79"/>
                  <a:pt x="35" y="79"/>
                </a:cubicBezTo>
                <a:cubicBezTo>
                  <a:pt x="33" y="79"/>
                  <a:pt x="32" y="80"/>
                  <a:pt x="32" y="82"/>
                </a:cubicBezTo>
                <a:close/>
                <a:moveTo>
                  <a:pt x="50" y="82"/>
                </a:moveTo>
                <a:cubicBezTo>
                  <a:pt x="50" y="84"/>
                  <a:pt x="51" y="85"/>
                  <a:pt x="52" y="85"/>
                </a:cubicBezTo>
                <a:cubicBezTo>
                  <a:pt x="54" y="85"/>
                  <a:pt x="55" y="84"/>
                  <a:pt x="55" y="82"/>
                </a:cubicBezTo>
                <a:cubicBezTo>
                  <a:pt x="55" y="80"/>
                  <a:pt x="54" y="79"/>
                  <a:pt x="52" y="79"/>
                </a:cubicBezTo>
                <a:cubicBezTo>
                  <a:pt x="51" y="79"/>
                  <a:pt x="50" y="80"/>
                  <a:pt x="50" y="82"/>
                </a:cubicBezTo>
                <a:close/>
                <a:moveTo>
                  <a:pt x="41" y="91"/>
                </a:moveTo>
                <a:cubicBezTo>
                  <a:pt x="41" y="92"/>
                  <a:pt x="42" y="94"/>
                  <a:pt x="44" y="94"/>
                </a:cubicBezTo>
                <a:cubicBezTo>
                  <a:pt x="45" y="94"/>
                  <a:pt x="47" y="92"/>
                  <a:pt x="47" y="91"/>
                </a:cubicBezTo>
                <a:cubicBezTo>
                  <a:pt x="47" y="89"/>
                  <a:pt x="45" y="88"/>
                  <a:pt x="44" y="88"/>
                </a:cubicBezTo>
                <a:cubicBezTo>
                  <a:pt x="42" y="88"/>
                  <a:pt x="41" y="89"/>
                  <a:pt x="41" y="91"/>
                </a:cubicBezTo>
                <a:close/>
                <a:moveTo>
                  <a:pt x="58" y="91"/>
                </a:moveTo>
                <a:cubicBezTo>
                  <a:pt x="58" y="92"/>
                  <a:pt x="60" y="94"/>
                  <a:pt x="61" y="94"/>
                </a:cubicBezTo>
                <a:cubicBezTo>
                  <a:pt x="63" y="94"/>
                  <a:pt x="64" y="92"/>
                  <a:pt x="64" y="91"/>
                </a:cubicBezTo>
                <a:cubicBezTo>
                  <a:pt x="64" y="89"/>
                  <a:pt x="63" y="88"/>
                  <a:pt x="61" y="88"/>
                </a:cubicBezTo>
                <a:cubicBezTo>
                  <a:pt x="60" y="88"/>
                  <a:pt x="58" y="89"/>
                  <a:pt x="58" y="91"/>
                </a:cubicBezTo>
                <a:close/>
                <a:moveTo>
                  <a:pt x="67" y="99"/>
                </a:moveTo>
                <a:cubicBezTo>
                  <a:pt x="67" y="101"/>
                  <a:pt x="68" y="102"/>
                  <a:pt x="70" y="102"/>
                </a:cubicBezTo>
                <a:cubicBezTo>
                  <a:pt x="72" y="102"/>
                  <a:pt x="73" y="101"/>
                  <a:pt x="73" y="99"/>
                </a:cubicBezTo>
                <a:cubicBezTo>
                  <a:pt x="73" y="98"/>
                  <a:pt x="72" y="97"/>
                  <a:pt x="70" y="97"/>
                </a:cubicBezTo>
                <a:cubicBezTo>
                  <a:pt x="68" y="97"/>
                  <a:pt x="67" y="98"/>
                  <a:pt x="67" y="99"/>
                </a:cubicBezTo>
                <a:close/>
                <a:moveTo>
                  <a:pt x="84" y="99"/>
                </a:moveTo>
                <a:cubicBezTo>
                  <a:pt x="84" y="101"/>
                  <a:pt x="86" y="102"/>
                  <a:pt x="87" y="102"/>
                </a:cubicBezTo>
                <a:cubicBezTo>
                  <a:pt x="89" y="102"/>
                  <a:pt x="90" y="101"/>
                  <a:pt x="90" y="99"/>
                </a:cubicBezTo>
                <a:cubicBezTo>
                  <a:pt x="90" y="98"/>
                  <a:pt x="89" y="97"/>
                  <a:pt x="87" y="97"/>
                </a:cubicBezTo>
                <a:cubicBezTo>
                  <a:pt x="86" y="97"/>
                  <a:pt x="84" y="98"/>
                  <a:pt x="84" y="99"/>
                </a:cubicBezTo>
                <a:close/>
                <a:moveTo>
                  <a:pt x="93" y="91"/>
                </a:moveTo>
                <a:cubicBezTo>
                  <a:pt x="93" y="92"/>
                  <a:pt x="95" y="94"/>
                  <a:pt x="96" y="94"/>
                </a:cubicBezTo>
                <a:cubicBezTo>
                  <a:pt x="98" y="94"/>
                  <a:pt x="99" y="92"/>
                  <a:pt x="99" y="91"/>
                </a:cubicBezTo>
                <a:cubicBezTo>
                  <a:pt x="99" y="89"/>
                  <a:pt x="98" y="88"/>
                  <a:pt x="96" y="88"/>
                </a:cubicBezTo>
                <a:cubicBezTo>
                  <a:pt x="95" y="88"/>
                  <a:pt x="93" y="89"/>
                  <a:pt x="93" y="91"/>
                </a:cubicBezTo>
                <a:close/>
                <a:moveTo>
                  <a:pt x="76" y="108"/>
                </a:moveTo>
                <a:cubicBezTo>
                  <a:pt x="76" y="110"/>
                  <a:pt x="77" y="111"/>
                  <a:pt x="79" y="111"/>
                </a:cubicBezTo>
                <a:cubicBezTo>
                  <a:pt x="80" y="111"/>
                  <a:pt x="82" y="110"/>
                  <a:pt x="82" y="108"/>
                </a:cubicBezTo>
                <a:cubicBezTo>
                  <a:pt x="82" y="107"/>
                  <a:pt x="80" y="105"/>
                  <a:pt x="79" y="105"/>
                </a:cubicBezTo>
                <a:cubicBezTo>
                  <a:pt x="77" y="105"/>
                  <a:pt x="76" y="107"/>
                  <a:pt x="76" y="108"/>
                </a:cubicBezTo>
                <a:close/>
                <a:moveTo>
                  <a:pt x="102" y="82"/>
                </a:moveTo>
                <a:cubicBezTo>
                  <a:pt x="102" y="84"/>
                  <a:pt x="103" y="85"/>
                  <a:pt x="105" y="85"/>
                </a:cubicBezTo>
                <a:cubicBezTo>
                  <a:pt x="106" y="85"/>
                  <a:pt x="108" y="84"/>
                  <a:pt x="108" y="82"/>
                </a:cubicBezTo>
                <a:cubicBezTo>
                  <a:pt x="108" y="80"/>
                  <a:pt x="106" y="79"/>
                  <a:pt x="105" y="79"/>
                </a:cubicBezTo>
                <a:cubicBezTo>
                  <a:pt x="103" y="79"/>
                  <a:pt x="102" y="80"/>
                  <a:pt x="102" y="82"/>
                </a:cubicBezTo>
                <a:close/>
                <a:moveTo>
                  <a:pt x="119" y="82"/>
                </a:moveTo>
                <a:cubicBezTo>
                  <a:pt x="119" y="84"/>
                  <a:pt x="121" y="85"/>
                  <a:pt x="122" y="85"/>
                </a:cubicBezTo>
                <a:cubicBezTo>
                  <a:pt x="124" y="85"/>
                  <a:pt x="125" y="84"/>
                  <a:pt x="125" y="82"/>
                </a:cubicBezTo>
                <a:cubicBezTo>
                  <a:pt x="125" y="80"/>
                  <a:pt x="124" y="79"/>
                  <a:pt x="122" y="79"/>
                </a:cubicBezTo>
                <a:cubicBezTo>
                  <a:pt x="121" y="79"/>
                  <a:pt x="119" y="80"/>
                  <a:pt x="119" y="82"/>
                </a:cubicBezTo>
                <a:close/>
                <a:moveTo>
                  <a:pt x="111" y="91"/>
                </a:moveTo>
                <a:cubicBezTo>
                  <a:pt x="111" y="92"/>
                  <a:pt x="112" y="94"/>
                  <a:pt x="114" y="94"/>
                </a:cubicBezTo>
                <a:cubicBezTo>
                  <a:pt x="115" y="94"/>
                  <a:pt x="117" y="92"/>
                  <a:pt x="117" y="91"/>
                </a:cubicBezTo>
                <a:cubicBezTo>
                  <a:pt x="117" y="89"/>
                  <a:pt x="115" y="88"/>
                  <a:pt x="114" y="88"/>
                </a:cubicBezTo>
                <a:cubicBezTo>
                  <a:pt x="112" y="88"/>
                  <a:pt x="111" y="89"/>
                  <a:pt x="111" y="91"/>
                </a:cubicBezTo>
                <a:close/>
                <a:moveTo>
                  <a:pt x="132" y="93"/>
                </a:moveTo>
                <a:cubicBezTo>
                  <a:pt x="132" y="94"/>
                  <a:pt x="132" y="94"/>
                  <a:pt x="132" y="94"/>
                </a:cubicBezTo>
                <a:cubicBezTo>
                  <a:pt x="160" y="109"/>
                  <a:pt x="160" y="109"/>
                  <a:pt x="160" y="109"/>
                </a:cubicBezTo>
                <a:cubicBezTo>
                  <a:pt x="80" y="155"/>
                  <a:pt x="80" y="155"/>
                  <a:pt x="80" y="155"/>
                </a:cubicBezTo>
                <a:cubicBezTo>
                  <a:pt x="0" y="109"/>
                  <a:pt x="0" y="109"/>
                  <a:pt x="0" y="109"/>
                </a:cubicBezTo>
                <a:cubicBezTo>
                  <a:pt x="28" y="94"/>
                  <a:pt x="28" y="94"/>
                  <a:pt x="28" y="94"/>
                </a:cubicBezTo>
                <a:cubicBezTo>
                  <a:pt x="0" y="77"/>
                  <a:pt x="0" y="77"/>
                  <a:pt x="0" y="77"/>
                </a:cubicBezTo>
                <a:cubicBezTo>
                  <a:pt x="28" y="61"/>
                  <a:pt x="28" y="61"/>
                  <a:pt x="28" y="61"/>
                </a:cubicBezTo>
                <a:cubicBezTo>
                  <a:pt x="0" y="45"/>
                  <a:pt x="0" y="45"/>
                  <a:pt x="0" y="45"/>
                </a:cubicBezTo>
                <a:cubicBezTo>
                  <a:pt x="80" y="0"/>
                  <a:pt x="80" y="0"/>
                  <a:pt x="80" y="0"/>
                </a:cubicBezTo>
                <a:cubicBezTo>
                  <a:pt x="160" y="45"/>
                  <a:pt x="160" y="45"/>
                  <a:pt x="160" y="45"/>
                </a:cubicBezTo>
                <a:cubicBezTo>
                  <a:pt x="132" y="61"/>
                  <a:pt x="132" y="61"/>
                  <a:pt x="132" y="61"/>
                </a:cubicBezTo>
                <a:cubicBezTo>
                  <a:pt x="160" y="77"/>
                  <a:pt x="160" y="77"/>
                  <a:pt x="160" y="77"/>
                </a:cubicBezTo>
                <a:cubicBezTo>
                  <a:pt x="133" y="93"/>
                  <a:pt x="133" y="93"/>
                  <a:pt x="133" y="93"/>
                </a:cubicBezTo>
                <a:cubicBezTo>
                  <a:pt x="132" y="93"/>
                  <a:pt x="132" y="93"/>
                  <a:pt x="132" y="93"/>
                </a:cubicBezTo>
                <a:close/>
                <a:moveTo>
                  <a:pt x="12" y="45"/>
                </a:moveTo>
                <a:cubicBezTo>
                  <a:pt x="80" y="84"/>
                  <a:pt x="80" y="84"/>
                  <a:pt x="80" y="84"/>
                </a:cubicBezTo>
                <a:cubicBezTo>
                  <a:pt x="126" y="58"/>
                  <a:pt x="126" y="58"/>
                  <a:pt x="126" y="58"/>
                </a:cubicBezTo>
                <a:cubicBezTo>
                  <a:pt x="126" y="58"/>
                  <a:pt x="126" y="58"/>
                  <a:pt x="126" y="58"/>
                </a:cubicBezTo>
                <a:cubicBezTo>
                  <a:pt x="148" y="45"/>
                  <a:pt x="148" y="45"/>
                  <a:pt x="148" y="45"/>
                </a:cubicBezTo>
                <a:cubicBezTo>
                  <a:pt x="80" y="7"/>
                  <a:pt x="80" y="7"/>
                  <a:pt x="80" y="7"/>
                </a:cubicBezTo>
                <a:lnTo>
                  <a:pt x="12" y="45"/>
                </a:lnTo>
                <a:close/>
                <a:moveTo>
                  <a:pt x="12" y="77"/>
                </a:moveTo>
                <a:cubicBezTo>
                  <a:pt x="16" y="80"/>
                  <a:pt x="16" y="80"/>
                  <a:pt x="16" y="80"/>
                </a:cubicBezTo>
                <a:cubicBezTo>
                  <a:pt x="16" y="79"/>
                  <a:pt x="17" y="79"/>
                  <a:pt x="18" y="79"/>
                </a:cubicBezTo>
                <a:cubicBezTo>
                  <a:pt x="19" y="79"/>
                  <a:pt x="20" y="80"/>
                  <a:pt x="20" y="82"/>
                </a:cubicBezTo>
                <a:cubicBezTo>
                  <a:pt x="20" y="82"/>
                  <a:pt x="20" y="82"/>
                  <a:pt x="20" y="82"/>
                </a:cubicBezTo>
                <a:cubicBezTo>
                  <a:pt x="50" y="99"/>
                  <a:pt x="50" y="99"/>
                  <a:pt x="50" y="99"/>
                </a:cubicBezTo>
                <a:cubicBezTo>
                  <a:pt x="50" y="98"/>
                  <a:pt x="51" y="97"/>
                  <a:pt x="52" y="97"/>
                </a:cubicBezTo>
                <a:cubicBezTo>
                  <a:pt x="54" y="97"/>
                  <a:pt x="55" y="98"/>
                  <a:pt x="55" y="99"/>
                </a:cubicBezTo>
                <a:cubicBezTo>
                  <a:pt x="55" y="100"/>
                  <a:pt x="55" y="101"/>
                  <a:pt x="54" y="102"/>
                </a:cubicBezTo>
                <a:cubicBezTo>
                  <a:pt x="61" y="105"/>
                  <a:pt x="61" y="105"/>
                  <a:pt x="61" y="105"/>
                </a:cubicBezTo>
                <a:cubicBezTo>
                  <a:pt x="61" y="105"/>
                  <a:pt x="61" y="105"/>
                  <a:pt x="61" y="105"/>
                </a:cubicBezTo>
                <a:cubicBezTo>
                  <a:pt x="63" y="105"/>
                  <a:pt x="64" y="106"/>
                  <a:pt x="64" y="107"/>
                </a:cubicBezTo>
                <a:cubicBezTo>
                  <a:pt x="80" y="116"/>
                  <a:pt x="80" y="116"/>
                  <a:pt x="80" y="116"/>
                </a:cubicBezTo>
                <a:cubicBezTo>
                  <a:pt x="93" y="109"/>
                  <a:pt x="93" y="109"/>
                  <a:pt x="93" y="109"/>
                </a:cubicBezTo>
                <a:cubicBezTo>
                  <a:pt x="93" y="109"/>
                  <a:pt x="93" y="108"/>
                  <a:pt x="93" y="108"/>
                </a:cubicBezTo>
                <a:cubicBezTo>
                  <a:pt x="93" y="107"/>
                  <a:pt x="95" y="105"/>
                  <a:pt x="96" y="105"/>
                </a:cubicBezTo>
                <a:cubicBezTo>
                  <a:pt x="97" y="105"/>
                  <a:pt x="98" y="106"/>
                  <a:pt x="98" y="106"/>
                </a:cubicBezTo>
                <a:cubicBezTo>
                  <a:pt x="105" y="102"/>
                  <a:pt x="105" y="102"/>
                  <a:pt x="105" y="102"/>
                </a:cubicBezTo>
                <a:cubicBezTo>
                  <a:pt x="103" y="102"/>
                  <a:pt x="102" y="101"/>
                  <a:pt x="102" y="99"/>
                </a:cubicBezTo>
                <a:cubicBezTo>
                  <a:pt x="102" y="98"/>
                  <a:pt x="103" y="97"/>
                  <a:pt x="105" y="97"/>
                </a:cubicBezTo>
                <a:cubicBezTo>
                  <a:pt x="106" y="97"/>
                  <a:pt x="108" y="98"/>
                  <a:pt x="108" y="99"/>
                </a:cubicBezTo>
                <a:cubicBezTo>
                  <a:pt x="108" y="100"/>
                  <a:pt x="108" y="100"/>
                  <a:pt x="107" y="101"/>
                </a:cubicBezTo>
                <a:cubicBezTo>
                  <a:pt x="126" y="90"/>
                  <a:pt x="126" y="90"/>
                  <a:pt x="126" y="90"/>
                </a:cubicBezTo>
                <a:cubicBezTo>
                  <a:pt x="126" y="90"/>
                  <a:pt x="126" y="90"/>
                  <a:pt x="126" y="90"/>
                </a:cubicBezTo>
                <a:cubicBezTo>
                  <a:pt x="137" y="84"/>
                  <a:pt x="137" y="84"/>
                  <a:pt x="137" y="84"/>
                </a:cubicBezTo>
                <a:cubicBezTo>
                  <a:pt x="137" y="83"/>
                  <a:pt x="137" y="83"/>
                  <a:pt x="137" y="82"/>
                </a:cubicBezTo>
                <a:cubicBezTo>
                  <a:pt x="137" y="80"/>
                  <a:pt x="138" y="79"/>
                  <a:pt x="140" y="79"/>
                </a:cubicBezTo>
                <a:cubicBezTo>
                  <a:pt x="141" y="79"/>
                  <a:pt x="142" y="80"/>
                  <a:pt x="142" y="81"/>
                </a:cubicBezTo>
                <a:cubicBezTo>
                  <a:pt x="148" y="77"/>
                  <a:pt x="148" y="77"/>
                  <a:pt x="148" y="77"/>
                </a:cubicBezTo>
                <a:cubicBezTo>
                  <a:pt x="126" y="65"/>
                  <a:pt x="126" y="65"/>
                  <a:pt x="126" y="65"/>
                </a:cubicBezTo>
                <a:cubicBezTo>
                  <a:pt x="125" y="65"/>
                  <a:pt x="125" y="65"/>
                  <a:pt x="125" y="65"/>
                </a:cubicBezTo>
                <a:cubicBezTo>
                  <a:pt x="125" y="67"/>
                  <a:pt x="124" y="67"/>
                  <a:pt x="122" y="67"/>
                </a:cubicBezTo>
                <a:cubicBezTo>
                  <a:pt x="122" y="67"/>
                  <a:pt x="122" y="67"/>
                  <a:pt x="122" y="67"/>
                </a:cubicBezTo>
                <a:cubicBezTo>
                  <a:pt x="115" y="71"/>
                  <a:pt x="115" y="71"/>
                  <a:pt x="115" y="71"/>
                </a:cubicBezTo>
                <a:cubicBezTo>
                  <a:pt x="116" y="71"/>
                  <a:pt x="117" y="72"/>
                  <a:pt x="117" y="73"/>
                </a:cubicBezTo>
                <a:cubicBezTo>
                  <a:pt x="117" y="75"/>
                  <a:pt x="115" y="76"/>
                  <a:pt x="114" y="76"/>
                </a:cubicBezTo>
                <a:cubicBezTo>
                  <a:pt x="112" y="76"/>
                  <a:pt x="111" y="75"/>
                  <a:pt x="111" y="74"/>
                </a:cubicBezTo>
                <a:cubicBezTo>
                  <a:pt x="82" y="90"/>
                  <a:pt x="82" y="90"/>
                  <a:pt x="82" y="90"/>
                </a:cubicBezTo>
                <a:cubicBezTo>
                  <a:pt x="82" y="90"/>
                  <a:pt x="82" y="91"/>
                  <a:pt x="82" y="91"/>
                </a:cubicBezTo>
                <a:cubicBezTo>
                  <a:pt x="82" y="92"/>
                  <a:pt x="80" y="94"/>
                  <a:pt x="79" y="94"/>
                </a:cubicBezTo>
                <a:cubicBezTo>
                  <a:pt x="77" y="94"/>
                  <a:pt x="76" y="92"/>
                  <a:pt x="76" y="91"/>
                </a:cubicBezTo>
                <a:cubicBezTo>
                  <a:pt x="76" y="90"/>
                  <a:pt x="76" y="90"/>
                  <a:pt x="76" y="89"/>
                </a:cubicBezTo>
                <a:cubicBezTo>
                  <a:pt x="46" y="72"/>
                  <a:pt x="46" y="72"/>
                  <a:pt x="46" y="72"/>
                </a:cubicBezTo>
                <a:cubicBezTo>
                  <a:pt x="46" y="72"/>
                  <a:pt x="47" y="73"/>
                  <a:pt x="47" y="73"/>
                </a:cubicBezTo>
                <a:cubicBezTo>
                  <a:pt x="47" y="75"/>
                  <a:pt x="45" y="76"/>
                  <a:pt x="44" y="76"/>
                </a:cubicBezTo>
                <a:cubicBezTo>
                  <a:pt x="42" y="76"/>
                  <a:pt x="41" y="75"/>
                  <a:pt x="41" y="73"/>
                </a:cubicBezTo>
                <a:cubicBezTo>
                  <a:pt x="41" y="72"/>
                  <a:pt x="42" y="70"/>
                  <a:pt x="44" y="70"/>
                </a:cubicBezTo>
                <a:cubicBezTo>
                  <a:pt x="37" y="67"/>
                  <a:pt x="37" y="67"/>
                  <a:pt x="37" y="67"/>
                </a:cubicBezTo>
                <a:cubicBezTo>
                  <a:pt x="36" y="67"/>
                  <a:pt x="36" y="67"/>
                  <a:pt x="35" y="67"/>
                </a:cubicBezTo>
                <a:cubicBezTo>
                  <a:pt x="34" y="67"/>
                  <a:pt x="33" y="67"/>
                  <a:pt x="32" y="66"/>
                </a:cubicBezTo>
                <a:lnTo>
                  <a:pt x="12" y="77"/>
                </a:lnTo>
                <a:close/>
                <a:moveTo>
                  <a:pt x="126" y="97"/>
                </a:moveTo>
                <a:cubicBezTo>
                  <a:pt x="80" y="123"/>
                  <a:pt x="80" y="123"/>
                  <a:pt x="80" y="123"/>
                </a:cubicBezTo>
                <a:cubicBezTo>
                  <a:pt x="34" y="97"/>
                  <a:pt x="34" y="97"/>
                  <a:pt x="34" y="97"/>
                </a:cubicBezTo>
                <a:cubicBezTo>
                  <a:pt x="12" y="110"/>
                  <a:pt x="12" y="110"/>
                  <a:pt x="12" y="110"/>
                </a:cubicBezTo>
                <a:cubicBezTo>
                  <a:pt x="80" y="148"/>
                  <a:pt x="80" y="148"/>
                  <a:pt x="80" y="148"/>
                </a:cubicBezTo>
                <a:cubicBezTo>
                  <a:pt x="148" y="110"/>
                  <a:pt x="148" y="110"/>
                  <a:pt x="148" y="110"/>
                </a:cubicBezTo>
                <a:lnTo>
                  <a:pt x="126"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0">
            <a:extLst>
              <a:ext uri="{FF2B5EF4-FFF2-40B4-BE49-F238E27FC236}">
                <a16:creationId xmlns:a16="http://schemas.microsoft.com/office/drawing/2014/main" id="{9415EC6E-7F4B-4903-B5B9-2FB6D980F459}"/>
              </a:ext>
            </a:extLst>
          </p:cNvPr>
          <p:cNvSpPr>
            <a:spLocks noEditPoints="1"/>
          </p:cNvSpPr>
          <p:nvPr/>
        </p:nvSpPr>
        <p:spPr bwMode="auto">
          <a:xfrm>
            <a:off x="9712038" y="3567161"/>
            <a:ext cx="546101" cy="505756"/>
          </a:xfrm>
          <a:custGeom>
            <a:avLst/>
            <a:gdLst>
              <a:gd name="T0" fmla="*/ 122 w 160"/>
              <a:gd name="T1" fmla="*/ 106 h 147"/>
              <a:gd name="T2" fmla="*/ 138 w 160"/>
              <a:gd name="T3" fmla="*/ 104 h 147"/>
              <a:gd name="T4" fmla="*/ 155 w 160"/>
              <a:gd name="T5" fmla="*/ 97 h 147"/>
              <a:gd name="T6" fmla="*/ 137 w 160"/>
              <a:gd name="T7" fmla="*/ 46 h 147"/>
              <a:gd name="T8" fmla="*/ 92 w 160"/>
              <a:gd name="T9" fmla="*/ 16 h 147"/>
              <a:gd name="T10" fmla="*/ 61 w 160"/>
              <a:gd name="T11" fmla="*/ 0 h 147"/>
              <a:gd name="T12" fmla="*/ 29 w 160"/>
              <a:gd name="T13" fmla="*/ 27 h 147"/>
              <a:gd name="T14" fmla="*/ 27 w 160"/>
              <a:gd name="T15" fmla="*/ 48 h 147"/>
              <a:gd name="T16" fmla="*/ 31 w 160"/>
              <a:gd name="T17" fmla="*/ 67 h 147"/>
              <a:gd name="T18" fmla="*/ 40 w 160"/>
              <a:gd name="T19" fmla="*/ 95 h 147"/>
              <a:gd name="T20" fmla="*/ 13 w 160"/>
              <a:gd name="T21" fmla="*/ 114 h 147"/>
              <a:gd name="T22" fmla="*/ 0 w 160"/>
              <a:gd name="T23" fmla="*/ 147 h 147"/>
              <a:gd name="T24" fmla="*/ 123 w 160"/>
              <a:gd name="T25" fmla="*/ 147 h 147"/>
              <a:gd name="T26" fmla="*/ 160 w 160"/>
              <a:gd name="T27" fmla="*/ 137 h 147"/>
              <a:gd name="T28" fmla="*/ 117 w 160"/>
              <a:gd name="T29" fmla="*/ 141 h 147"/>
              <a:gd name="T30" fmla="*/ 5 w 160"/>
              <a:gd name="T31" fmla="*/ 135 h 147"/>
              <a:gd name="T32" fmla="*/ 39 w 160"/>
              <a:gd name="T33" fmla="*/ 106 h 147"/>
              <a:gd name="T34" fmla="*/ 45 w 160"/>
              <a:gd name="T35" fmla="*/ 84 h 147"/>
              <a:gd name="T36" fmla="*/ 36 w 160"/>
              <a:gd name="T37" fmla="*/ 65 h 147"/>
              <a:gd name="T38" fmla="*/ 34 w 160"/>
              <a:gd name="T39" fmla="*/ 63 h 147"/>
              <a:gd name="T40" fmla="*/ 32 w 160"/>
              <a:gd name="T41" fmla="*/ 48 h 147"/>
              <a:gd name="T42" fmla="*/ 35 w 160"/>
              <a:gd name="T43" fmla="*/ 43 h 147"/>
              <a:gd name="T44" fmla="*/ 35 w 160"/>
              <a:gd name="T45" fmla="*/ 26 h 147"/>
              <a:gd name="T46" fmla="*/ 61 w 160"/>
              <a:gd name="T47" fmla="*/ 5 h 147"/>
              <a:gd name="T48" fmla="*/ 88 w 160"/>
              <a:gd name="T49" fmla="*/ 21 h 147"/>
              <a:gd name="T50" fmla="*/ 88 w 160"/>
              <a:gd name="T51" fmla="*/ 22 h 147"/>
              <a:gd name="T52" fmla="*/ 88 w 160"/>
              <a:gd name="T53" fmla="*/ 23 h 147"/>
              <a:gd name="T54" fmla="*/ 88 w 160"/>
              <a:gd name="T55" fmla="*/ 24 h 147"/>
              <a:gd name="T56" fmla="*/ 88 w 160"/>
              <a:gd name="T57" fmla="*/ 25 h 147"/>
              <a:gd name="T58" fmla="*/ 88 w 160"/>
              <a:gd name="T59" fmla="*/ 25 h 147"/>
              <a:gd name="T60" fmla="*/ 88 w 160"/>
              <a:gd name="T61" fmla="*/ 43 h 147"/>
              <a:gd name="T62" fmla="*/ 91 w 160"/>
              <a:gd name="T63" fmla="*/ 48 h 147"/>
              <a:gd name="T64" fmla="*/ 87 w 160"/>
              <a:gd name="T65" fmla="*/ 64 h 147"/>
              <a:gd name="T66" fmla="*/ 85 w 160"/>
              <a:gd name="T67" fmla="*/ 65 h 147"/>
              <a:gd name="T68" fmla="*/ 75 w 160"/>
              <a:gd name="T69" fmla="*/ 84 h 147"/>
              <a:gd name="T70" fmla="*/ 75 w 160"/>
              <a:gd name="T71" fmla="*/ 95 h 147"/>
              <a:gd name="T72" fmla="*/ 75 w 160"/>
              <a:gd name="T73" fmla="*/ 98 h 147"/>
              <a:gd name="T74" fmla="*/ 75 w 160"/>
              <a:gd name="T75" fmla="*/ 100 h 147"/>
              <a:gd name="T76" fmla="*/ 76 w 160"/>
              <a:gd name="T77" fmla="*/ 101 h 147"/>
              <a:gd name="T78" fmla="*/ 78 w 160"/>
              <a:gd name="T79" fmla="*/ 104 h 147"/>
              <a:gd name="T80" fmla="*/ 82 w 160"/>
              <a:gd name="T81" fmla="*/ 106 h 147"/>
              <a:gd name="T82" fmla="*/ 117 w 160"/>
              <a:gd name="T83" fmla="*/ 136 h 147"/>
              <a:gd name="T84" fmla="*/ 155 w 160"/>
              <a:gd name="T85" fmla="*/ 141 h 147"/>
              <a:gd name="T86" fmla="*/ 123 w 160"/>
              <a:gd name="T87" fmla="*/ 136 h 147"/>
              <a:gd name="T88" fmla="*/ 91 w 160"/>
              <a:gd name="T89" fmla="*/ 105 h 147"/>
              <a:gd name="T90" fmla="*/ 87 w 160"/>
              <a:gd name="T91" fmla="*/ 99 h 147"/>
              <a:gd name="T92" fmla="*/ 81 w 160"/>
              <a:gd name="T93" fmla="*/ 98 h 147"/>
              <a:gd name="T94" fmla="*/ 80 w 160"/>
              <a:gd name="T95" fmla="*/ 95 h 147"/>
              <a:gd name="T96" fmla="*/ 82 w 160"/>
              <a:gd name="T97" fmla="*/ 84 h 147"/>
              <a:gd name="T98" fmla="*/ 96 w 160"/>
              <a:gd name="T99" fmla="*/ 59 h 147"/>
              <a:gd name="T100" fmla="*/ 93 w 160"/>
              <a:gd name="T101" fmla="*/ 41 h 147"/>
              <a:gd name="T102" fmla="*/ 93 w 160"/>
              <a:gd name="T103" fmla="*/ 21 h 147"/>
              <a:gd name="T104" fmla="*/ 132 w 160"/>
              <a:gd name="T105" fmla="*/ 46 h 147"/>
              <a:gd name="T106" fmla="*/ 150 w 160"/>
              <a:gd name="T107" fmla="*/ 96 h 147"/>
              <a:gd name="T108" fmla="*/ 138 w 160"/>
              <a:gd name="T109" fmla="*/ 99 h 147"/>
              <a:gd name="T110" fmla="*/ 115 w 160"/>
              <a:gd name="T111" fmla="*/ 101 h 147"/>
              <a:gd name="T112" fmla="*/ 120 w 160"/>
              <a:gd name="T113" fmla="*/ 111 h 147"/>
              <a:gd name="T114" fmla="*/ 155 w 160"/>
              <a:gd name="T115" fmla="*/ 1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 h="147">
                <a:moveTo>
                  <a:pt x="148" y="117"/>
                </a:moveTo>
                <a:cubicBezTo>
                  <a:pt x="122" y="106"/>
                  <a:pt x="122" y="106"/>
                  <a:pt x="122" y="106"/>
                </a:cubicBezTo>
                <a:cubicBezTo>
                  <a:pt x="121" y="106"/>
                  <a:pt x="121" y="105"/>
                  <a:pt x="120" y="104"/>
                </a:cubicBezTo>
                <a:cubicBezTo>
                  <a:pt x="138" y="104"/>
                  <a:pt x="138" y="104"/>
                  <a:pt x="138" y="104"/>
                </a:cubicBezTo>
                <a:cubicBezTo>
                  <a:pt x="138" y="104"/>
                  <a:pt x="145" y="105"/>
                  <a:pt x="151" y="102"/>
                </a:cubicBezTo>
                <a:cubicBezTo>
                  <a:pt x="153" y="101"/>
                  <a:pt x="155" y="100"/>
                  <a:pt x="155" y="97"/>
                </a:cubicBezTo>
                <a:cubicBezTo>
                  <a:pt x="156" y="95"/>
                  <a:pt x="155" y="92"/>
                  <a:pt x="154" y="91"/>
                </a:cubicBezTo>
                <a:cubicBezTo>
                  <a:pt x="149" y="83"/>
                  <a:pt x="137" y="65"/>
                  <a:pt x="137" y="46"/>
                </a:cubicBezTo>
                <a:cubicBezTo>
                  <a:pt x="137" y="46"/>
                  <a:pt x="136" y="14"/>
                  <a:pt x="105" y="14"/>
                </a:cubicBezTo>
                <a:cubicBezTo>
                  <a:pt x="100" y="14"/>
                  <a:pt x="96" y="15"/>
                  <a:pt x="92" y="16"/>
                </a:cubicBezTo>
                <a:cubicBezTo>
                  <a:pt x="91" y="14"/>
                  <a:pt x="90" y="12"/>
                  <a:pt x="88" y="9"/>
                </a:cubicBezTo>
                <a:cubicBezTo>
                  <a:pt x="82" y="3"/>
                  <a:pt x="73" y="0"/>
                  <a:pt x="61" y="0"/>
                </a:cubicBezTo>
                <a:cubicBezTo>
                  <a:pt x="49" y="0"/>
                  <a:pt x="40" y="3"/>
                  <a:pt x="35" y="9"/>
                </a:cubicBezTo>
                <a:cubicBezTo>
                  <a:pt x="29" y="17"/>
                  <a:pt x="29" y="25"/>
                  <a:pt x="29" y="27"/>
                </a:cubicBezTo>
                <a:cubicBezTo>
                  <a:pt x="29" y="41"/>
                  <a:pt x="29" y="41"/>
                  <a:pt x="29" y="41"/>
                </a:cubicBezTo>
                <a:cubicBezTo>
                  <a:pt x="28" y="43"/>
                  <a:pt x="27" y="45"/>
                  <a:pt x="27" y="48"/>
                </a:cubicBezTo>
                <a:cubicBezTo>
                  <a:pt x="27" y="59"/>
                  <a:pt x="27" y="59"/>
                  <a:pt x="27" y="59"/>
                </a:cubicBezTo>
                <a:cubicBezTo>
                  <a:pt x="27" y="62"/>
                  <a:pt x="28" y="65"/>
                  <a:pt x="31" y="67"/>
                </a:cubicBezTo>
                <a:cubicBezTo>
                  <a:pt x="33" y="77"/>
                  <a:pt x="38" y="84"/>
                  <a:pt x="40" y="86"/>
                </a:cubicBezTo>
                <a:cubicBezTo>
                  <a:pt x="40" y="95"/>
                  <a:pt x="40" y="95"/>
                  <a:pt x="40" y="95"/>
                </a:cubicBezTo>
                <a:cubicBezTo>
                  <a:pt x="40" y="98"/>
                  <a:pt x="39" y="100"/>
                  <a:pt x="36" y="101"/>
                </a:cubicBezTo>
                <a:cubicBezTo>
                  <a:pt x="13" y="114"/>
                  <a:pt x="13" y="114"/>
                  <a:pt x="13" y="114"/>
                </a:cubicBezTo>
                <a:cubicBezTo>
                  <a:pt x="5" y="118"/>
                  <a:pt x="0" y="127"/>
                  <a:pt x="0" y="135"/>
                </a:cubicBezTo>
                <a:cubicBezTo>
                  <a:pt x="0" y="147"/>
                  <a:pt x="0" y="147"/>
                  <a:pt x="0" y="147"/>
                </a:cubicBezTo>
                <a:cubicBezTo>
                  <a:pt x="117" y="147"/>
                  <a:pt x="117" y="147"/>
                  <a:pt x="117" y="147"/>
                </a:cubicBezTo>
                <a:cubicBezTo>
                  <a:pt x="123" y="147"/>
                  <a:pt x="123" y="147"/>
                  <a:pt x="123" y="147"/>
                </a:cubicBezTo>
                <a:cubicBezTo>
                  <a:pt x="160" y="147"/>
                  <a:pt x="160" y="147"/>
                  <a:pt x="160" y="147"/>
                </a:cubicBezTo>
                <a:cubicBezTo>
                  <a:pt x="160" y="137"/>
                  <a:pt x="160" y="137"/>
                  <a:pt x="160" y="137"/>
                </a:cubicBezTo>
                <a:cubicBezTo>
                  <a:pt x="160" y="129"/>
                  <a:pt x="155" y="121"/>
                  <a:pt x="148" y="117"/>
                </a:cubicBezTo>
                <a:close/>
                <a:moveTo>
                  <a:pt x="117" y="141"/>
                </a:moveTo>
                <a:cubicBezTo>
                  <a:pt x="5" y="141"/>
                  <a:pt x="5" y="141"/>
                  <a:pt x="5" y="141"/>
                </a:cubicBezTo>
                <a:cubicBezTo>
                  <a:pt x="5" y="135"/>
                  <a:pt x="5" y="135"/>
                  <a:pt x="5" y="135"/>
                </a:cubicBezTo>
                <a:cubicBezTo>
                  <a:pt x="5" y="129"/>
                  <a:pt x="9" y="122"/>
                  <a:pt x="15" y="119"/>
                </a:cubicBezTo>
                <a:cubicBezTo>
                  <a:pt x="39" y="106"/>
                  <a:pt x="39" y="106"/>
                  <a:pt x="39" y="106"/>
                </a:cubicBezTo>
                <a:cubicBezTo>
                  <a:pt x="43" y="104"/>
                  <a:pt x="45" y="100"/>
                  <a:pt x="45" y="95"/>
                </a:cubicBezTo>
                <a:cubicBezTo>
                  <a:pt x="45" y="84"/>
                  <a:pt x="45" y="84"/>
                  <a:pt x="45" y="84"/>
                </a:cubicBezTo>
                <a:cubicBezTo>
                  <a:pt x="45" y="84"/>
                  <a:pt x="45" y="84"/>
                  <a:pt x="45" y="84"/>
                </a:cubicBezTo>
                <a:cubicBezTo>
                  <a:pt x="45" y="84"/>
                  <a:pt x="38" y="76"/>
                  <a:pt x="36" y="65"/>
                </a:cubicBezTo>
                <a:cubicBezTo>
                  <a:pt x="35" y="64"/>
                  <a:pt x="35" y="64"/>
                  <a:pt x="35" y="64"/>
                </a:cubicBezTo>
                <a:cubicBezTo>
                  <a:pt x="34" y="63"/>
                  <a:pt x="34" y="63"/>
                  <a:pt x="34" y="63"/>
                </a:cubicBezTo>
                <a:cubicBezTo>
                  <a:pt x="33" y="62"/>
                  <a:pt x="32" y="60"/>
                  <a:pt x="32" y="59"/>
                </a:cubicBezTo>
                <a:cubicBezTo>
                  <a:pt x="32" y="48"/>
                  <a:pt x="32" y="48"/>
                  <a:pt x="32" y="48"/>
                </a:cubicBezTo>
                <a:cubicBezTo>
                  <a:pt x="32" y="47"/>
                  <a:pt x="33" y="45"/>
                  <a:pt x="34" y="44"/>
                </a:cubicBezTo>
                <a:cubicBezTo>
                  <a:pt x="35" y="43"/>
                  <a:pt x="35" y="43"/>
                  <a:pt x="35" y="43"/>
                </a:cubicBezTo>
                <a:cubicBezTo>
                  <a:pt x="35" y="27"/>
                  <a:pt x="35" y="27"/>
                  <a:pt x="35" y="27"/>
                </a:cubicBezTo>
                <a:cubicBezTo>
                  <a:pt x="35" y="26"/>
                  <a:pt x="35" y="26"/>
                  <a:pt x="35" y="26"/>
                </a:cubicBezTo>
                <a:cubicBezTo>
                  <a:pt x="35" y="26"/>
                  <a:pt x="34" y="19"/>
                  <a:pt x="39" y="13"/>
                </a:cubicBezTo>
                <a:cubicBezTo>
                  <a:pt x="43" y="8"/>
                  <a:pt x="51" y="5"/>
                  <a:pt x="61" y="5"/>
                </a:cubicBezTo>
                <a:cubicBezTo>
                  <a:pt x="72" y="5"/>
                  <a:pt x="79" y="8"/>
                  <a:pt x="84" y="13"/>
                </a:cubicBezTo>
                <a:cubicBezTo>
                  <a:pt x="86" y="15"/>
                  <a:pt x="87" y="18"/>
                  <a:pt x="88" y="21"/>
                </a:cubicBezTo>
                <a:cubicBezTo>
                  <a:pt x="88" y="21"/>
                  <a:pt x="88" y="21"/>
                  <a:pt x="88" y="21"/>
                </a:cubicBezTo>
                <a:cubicBezTo>
                  <a:pt x="88" y="21"/>
                  <a:pt x="88" y="21"/>
                  <a:pt x="88" y="22"/>
                </a:cubicBezTo>
                <a:cubicBezTo>
                  <a:pt x="88" y="22"/>
                  <a:pt x="88" y="22"/>
                  <a:pt x="88" y="22"/>
                </a:cubicBezTo>
                <a:cubicBezTo>
                  <a:pt x="88" y="22"/>
                  <a:pt x="88" y="23"/>
                  <a:pt x="88" y="23"/>
                </a:cubicBezTo>
                <a:cubicBezTo>
                  <a:pt x="88" y="23"/>
                  <a:pt x="88" y="23"/>
                  <a:pt x="88" y="24"/>
                </a:cubicBezTo>
                <a:cubicBezTo>
                  <a:pt x="88" y="24"/>
                  <a:pt x="88" y="24"/>
                  <a:pt x="88" y="24"/>
                </a:cubicBezTo>
                <a:cubicBezTo>
                  <a:pt x="88" y="24"/>
                  <a:pt x="88" y="24"/>
                  <a:pt x="88" y="24"/>
                </a:cubicBezTo>
                <a:cubicBezTo>
                  <a:pt x="88" y="25"/>
                  <a:pt x="88" y="25"/>
                  <a:pt x="88" y="25"/>
                </a:cubicBezTo>
                <a:cubicBezTo>
                  <a:pt x="88" y="25"/>
                  <a:pt x="88" y="25"/>
                  <a:pt x="88" y="25"/>
                </a:cubicBezTo>
                <a:cubicBezTo>
                  <a:pt x="88" y="25"/>
                  <a:pt x="88" y="25"/>
                  <a:pt x="88" y="25"/>
                </a:cubicBezTo>
                <a:cubicBezTo>
                  <a:pt x="88" y="26"/>
                  <a:pt x="88" y="26"/>
                  <a:pt x="88" y="26"/>
                </a:cubicBezTo>
                <a:cubicBezTo>
                  <a:pt x="88" y="43"/>
                  <a:pt x="88" y="43"/>
                  <a:pt x="88" y="43"/>
                </a:cubicBezTo>
                <a:cubicBezTo>
                  <a:pt x="89" y="44"/>
                  <a:pt x="89" y="44"/>
                  <a:pt x="89" y="44"/>
                </a:cubicBezTo>
                <a:cubicBezTo>
                  <a:pt x="90" y="45"/>
                  <a:pt x="91" y="47"/>
                  <a:pt x="91" y="48"/>
                </a:cubicBezTo>
                <a:cubicBezTo>
                  <a:pt x="91" y="59"/>
                  <a:pt x="91" y="59"/>
                  <a:pt x="91" y="59"/>
                </a:cubicBezTo>
                <a:cubicBezTo>
                  <a:pt x="91" y="61"/>
                  <a:pt x="89" y="63"/>
                  <a:pt x="87" y="64"/>
                </a:cubicBezTo>
                <a:cubicBezTo>
                  <a:pt x="86" y="64"/>
                  <a:pt x="86" y="64"/>
                  <a:pt x="86" y="64"/>
                </a:cubicBezTo>
                <a:cubicBezTo>
                  <a:pt x="85" y="65"/>
                  <a:pt x="85" y="65"/>
                  <a:pt x="85" y="65"/>
                </a:cubicBezTo>
                <a:cubicBezTo>
                  <a:pt x="83" y="71"/>
                  <a:pt x="81" y="76"/>
                  <a:pt x="78" y="81"/>
                </a:cubicBezTo>
                <a:cubicBezTo>
                  <a:pt x="77" y="82"/>
                  <a:pt x="76" y="83"/>
                  <a:pt x="75" y="84"/>
                </a:cubicBezTo>
                <a:cubicBezTo>
                  <a:pt x="75" y="84"/>
                  <a:pt x="75" y="84"/>
                  <a:pt x="75" y="84"/>
                </a:cubicBezTo>
                <a:cubicBezTo>
                  <a:pt x="75" y="95"/>
                  <a:pt x="75" y="95"/>
                  <a:pt x="75" y="95"/>
                </a:cubicBezTo>
                <a:cubicBezTo>
                  <a:pt x="75" y="96"/>
                  <a:pt x="75" y="97"/>
                  <a:pt x="75" y="97"/>
                </a:cubicBezTo>
                <a:cubicBezTo>
                  <a:pt x="75" y="97"/>
                  <a:pt x="75" y="98"/>
                  <a:pt x="75" y="98"/>
                </a:cubicBezTo>
                <a:cubicBezTo>
                  <a:pt x="75" y="98"/>
                  <a:pt x="75" y="99"/>
                  <a:pt x="75" y="99"/>
                </a:cubicBezTo>
                <a:cubicBezTo>
                  <a:pt x="75" y="99"/>
                  <a:pt x="75" y="100"/>
                  <a:pt x="75" y="100"/>
                </a:cubicBezTo>
                <a:cubicBezTo>
                  <a:pt x="76" y="100"/>
                  <a:pt x="76" y="101"/>
                  <a:pt x="76" y="101"/>
                </a:cubicBezTo>
                <a:cubicBezTo>
                  <a:pt x="76" y="101"/>
                  <a:pt x="76" y="101"/>
                  <a:pt x="76" y="101"/>
                </a:cubicBezTo>
                <a:cubicBezTo>
                  <a:pt x="77" y="102"/>
                  <a:pt x="77" y="103"/>
                  <a:pt x="78" y="103"/>
                </a:cubicBezTo>
                <a:cubicBezTo>
                  <a:pt x="78" y="104"/>
                  <a:pt x="78" y="104"/>
                  <a:pt x="78" y="104"/>
                </a:cubicBezTo>
                <a:cubicBezTo>
                  <a:pt x="78" y="104"/>
                  <a:pt x="78" y="104"/>
                  <a:pt x="78" y="104"/>
                </a:cubicBezTo>
                <a:cubicBezTo>
                  <a:pt x="79" y="105"/>
                  <a:pt x="80" y="106"/>
                  <a:pt x="82" y="106"/>
                </a:cubicBezTo>
                <a:cubicBezTo>
                  <a:pt x="107" y="119"/>
                  <a:pt x="107" y="119"/>
                  <a:pt x="107" y="119"/>
                </a:cubicBezTo>
                <a:cubicBezTo>
                  <a:pt x="113" y="122"/>
                  <a:pt x="117" y="129"/>
                  <a:pt x="117" y="136"/>
                </a:cubicBezTo>
                <a:lnTo>
                  <a:pt x="117" y="141"/>
                </a:lnTo>
                <a:close/>
                <a:moveTo>
                  <a:pt x="155" y="141"/>
                </a:moveTo>
                <a:cubicBezTo>
                  <a:pt x="123" y="141"/>
                  <a:pt x="123" y="141"/>
                  <a:pt x="123" y="141"/>
                </a:cubicBezTo>
                <a:cubicBezTo>
                  <a:pt x="123" y="136"/>
                  <a:pt x="123" y="136"/>
                  <a:pt x="123" y="136"/>
                </a:cubicBezTo>
                <a:cubicBezTo>
                  <a:pt x="123" y="127"/>
                  <a:pt x="118" y="118"/>
                  <a:pt x="109" y="114"/>
                </a:cubicBezTo>
                <a:cubicBezTo>
                  <a:pt x="91" y="105"/>
                  <a:pt x="91" y="105"/>
                  <a:pt x="91" y="105"/>
                </a:cubicBezTo>
                <a:cubicBezTo>
                  <a:pt x="92" y="104"/>
                  <a:pt x="92" y="103"/>
                  <a:pt x="91" y="102"/>
                </a:cubicBezTo>
                <a:cubicBezTo>
                  <a:pt x="91" y="100"/>
                  <a:pt x="89" y="99"/>
                  <a:pt x="87" y="99"/>
                </a:cubicBezTo>
                <a:cubicBezTo>
                  <a:pt x="81" y="99"/>
                  <a:pt x="81" y="99"/>
                  <a:pt x="81" y="99"/>
                </a:cubicBezTo>
                <a:cubicBezTo>
                  <a:pt x="81" y="99"/>
                  <a:pt x="81" y="98"/>
                  <a:pt x="81" y="98"/>
                </a:cubicBezTo>
                <a:cubicBezTo>
                  <a:pt x="81" y="98"/>
                  <a:pt x="80" y="97"/>
                  <a:pt x="80" y="97"/>
                </a:cubicBezTo>
                <a:cubicBezTo>
                  <a:pt x="80" y="97"/>
                  <a:pt x="80" y="96"/>
                  <a:pt x="80" y="95"/>
                </a:cubicBezTo>
                <a:cubicBezTo>
                  <a:pt x="80" y="86"/>
                  <a:pt x="80" y="86"/>
                  <a:pt x="80" y="86"/>
                </a:cubicBezTo>
                <a:cubicBezTo>
                  <a:pt x="81" y="86"/>
                  <a:pt x="81" y="85"/>
                  <a:pt x="82" y="84"/>
                </a:cubicBezTo>
                <a:cubicBezTo>
                  <a:pt x="85" y="79"/>
                  <a:pt x="88" y="74"/>
                  <a:pt x="90" y="68"/>
                </a:cubicBezTo>
                <a:cubicBezTo>
                  <a:pt x="94" y="67"/>
                  <a:pt x="96" y="63"/>
                  <a:pt x="96" y="59"/>
                </a:cubicBezTo>
                <a:cubicBezTo>
                  <a:pt x="96" y="48"/>
                  <a:pt x="96" y="48"/>
                  <a:pt x="96" y="48"/>
                </a:cubicBezTo>
                <a:cubicBezTo>
                  <a:pt x="96" y="45"/>
                  <a:pt x="95" y="43"/>
                  <a:pt x="93" y="41"/>
                </a:cubicBezTo>
                <a:cubicBezTo>
                  <a:pt x="93" y="27"/>
                  <a:pt x="93" y="27"/>
                  <a:pt x="93" y="27"/>
                </a:cubicBezTo>
                <a:cubicBezTo>
                  <a:pt x="93" y="26"/>
                  <a:pt x="94" y="24"/>
                  <a:pt x="93" y="21"/>
                </a:cubicBezTo>
                <a:cubicBezTo>
                  <a:pt x="97" y="20"/>
                  <a:pt x="100" y="19"/>
                  <a:pt x="105" y="19"/>
                </a:cubicBezTo>
                <a:cubicBezTo>
                  <a:pt x="131" y="19"/>
                  <a:pt x="132" y="45"/>
                  <a:pt x="132" y="46"/>
                </a:cubicBezTo>
                <a:cubicBezTo>
                  <a:pt x="132" y="67"/>
                  <a:pt x="144" y="86"/>
                  <a:pt x="150" y="94"/>
                </a:cubicBezTo>
                <a:cubicBezTo>
                  <a:pt x="150" y="94"/>
                  <a:pt x="150" y="95"/>
                  <a:pt x="150" y="96"/>
                </a:cubicBezTo>
                <a:cubicBezTo>
                  <a:pt x="150" y="96"/>
                  <a:pt x="150" y="97"/>
                  <a:pt x="149" y="97"/>
                </a:cubicBezTo>
                <a:cubicBezTo>
                  <a:pt x="144" y="99"/>
                  <a:pt x="138" y="99"/>
                  <a:pt x="138" y="99"/>
                </a:cubicBezTo>
                <a:cubicBezTo>
                  <a:pt x="119" y="99"/>
                  <a:pt x="119" y="99"/>
                  <a:pt x="119" y="99"/>
                </a:cubicBezTo>
                <a:cubicBezTo>
                  <a:pt x="118" y="99"/>
                  <a:pt x="116" y="100"/>
                  <a:pt x="115" y="101"/>
                </a:cubicBezTo>
                <a:cubicBezTo>
                  <a:pt x="114" y="103"/>
                  <a:pt x="114" y="104"/>
                  <a:pt x="115" y="106"/>
                </a:cubicBezTo>
                <a:cubicBezTo>
                  <a:pt x="116" y="108"/>
                  <a:pt x="117" y="110"/>
                  <a:pt x="120" y="111"/>
                </a:cubicBezTo>
                <a:cubicBezTo>
                  <a:pt x="146" y="122"/>
                  <a:pt x="146" y="122"/>
                  <a:pt x="146" y="122"/>
                </a:cubicBezTo>
                <a:cubicBezTo>
                  <a:pt x="151" y="125"/>
                  <a:pt x="155" y="131"/>
                  <a:pt x="155" y="137"/>
                </a:cubicBezTo>
                <a:lnTo>
                  <a:pt x="155"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7">
            <a:extLst>
              <a:ext uri="{FF2B5EF4-FFF2-40B4-BE49-F238E27FC236}">
                <a16:creationId xmlns:a16="http://schemas.microsoft.com/office/drawing/2014/main" id="{82A73BA5-141D-4DA5-8729-62288BD3D313}"/>
              </a:ext>
            </a:extLst>
          </p:cNvPr>
          <p:cNvSpPr>
            <a:spLocks noEditPoints="1"/>
          </p:cNvSpPr>
          <p:nvPr/>
        </p:nvSpPr>
        <p:spPr bwMode="auto">
          <a:xfrm>
            <a:off x="5137490" y="3519833"/>
            <a:ext cx="600075" cy="363538"/>
          </a:xfrm>
          <a:custGeom>
            <a:avLst/>
            <a:gdLst>
              <a:gd name="T0" fmla="*/ 112 w 160"/>
              <a:gd name="T1" fmla="*/ 0 h 96"/>
              <a:gd name="T2" fmla="*/ 48 w 160"/>
              <a:gd name="T3" fmla="*/ 0 h 96"/>
              <a:gd name="T4" fmla="*/ 0 w 160"/>
              <a:gd name="T5" fmla="*/ 48 h 96"/>
              <a:gd name="T6" fmla="*/ 48 w 160"/>
              <a:gd name="T7" fmla="*/ 96 h 96"/>
              <a:gd name="T8" fmla="*/ 112 w 160"/>
              <a:gd name="T9" fmla="*/ 96 h 96"/>
              <a:gd name="T10" fmla="*/ 160 w 160"/>
              <a:gd name="T11" fmla="*/ 48 h 96"/>
              <a:gd name="T12" fmla="*/ 112 w 160"/>
              <a:gd name="T13" fmla="*/ 0 h 96"/>
              <a:gd name="T14" fmla="*/ 112 w 160"/>
              <a:gd name="T15" fmla="*/ 91 h 96"/>
              <a:gd name="T16" fmla="*/ 48 w 160"/>
              <a:gd name="T17" fmla="*/ 91 h 96"/>
              <a:gd name="T18" fmla="*/ 5 w 160"/>
              <a:gd name="T19" fmla="*/ 48 h 96"/>
              <a:gd name="T20" fmla="*/ 48 w 160"/>
              <a:gd name="T21" fmla="*/ 5 h 96"/>
              <a:gd name="T22" fmla="*/ 112 w 160"/>
              <a:gd name="T23" fmla="*/ 5 h 96"/>
              <a:gd name="T24" fmla="*/ 155 w 160"/>
              <a:gd name="T25" fmla="*/ 48 h 96"/>
              <a:gd name="T26" fmla="*/ 112 w 160"/>
              <a:gd name="T27" fmla="*/ 91 h 96"/>
              <a:gd name="T28" fmla="*/ 48 w 160"/>
              <a:gd name="T29" fmla="*/ 13 h 96"/>
              <a:gd name="T30" fmla="*/ 13 w 160"/>
              <a:gd name="T31" fmla="*/ 48 h 96"/>
              <a:gd name="T32" fmla="*/ 48 w 160"/>
              <a:gd name="T33" fmla="*/ 83 h 96"/>
              <a:gd name="T34" fmla="*/ 83 w 160"/>
              <a:gd name="T35" fmla="*/ 48 h 96"/>
              <a:gd name="T36" fmla="*/ 48 w 160"/>
              <a:gd name="T37" fmla="*/ 13 h 96"/>
              <a:gd name="T38" fmla="*/ 48 w 160"/>
              <a:gd name="T39" fmla="*/ 77 h 96"/>
              <a:gd name="T40" fmla="*/ 19 w 160"/>
              <a:gd name="T41" fmla="*/ 48 h 96"/>
              <a:gd name="T42" fmla="*/ 48 w 160"/>
              <a:gd name="T43" fmla="*/ 19 h 96"/>
              <a:gd name="T44" fmla="*/ 77 w 160"/>
              <a:gd name="T45" fmla="*/ 48 h 96"/>
              <a:gd name="T46" fmla="*/ 48 w 160"/>
              <a:gd name="T47" fmla="*/ 77 h 96"/>
              <a:gd name="T48" fmla="*/ 133 w 160"/>
              <a:gd name="T49" fmla="*/ 35 h 96"/>
              <a:gd name="T50" fmla="*/ 133 w 160"/>
              <a:gd name="T51" fmla="*/ 39 h 96"/>
              <a:gd name="T52" fmla="*/ 111 w 160"/>
              <a:gd name="T53" fmla="*/ 61 h 96"/>
              <a:gd name="T54" fmla="*/ 109 w 160"/>
              <a:gd name="T55" fmla="*/ 61 h 96"/>
              <a:gd name="T56" fmla="*/ 107 w 160"/>
              <a:gd name="T57" fmla="*/ 61 h 96"/>
              <a:gd name="T58" fmla="*/ 97 w 160"/>
              <a:gd name="T59" fmla="*/ 50 h 96"/>
              <a:gd name="T60" fmla="*/ 97 w 160"/>
              <a:gd name="T61" fmla="*/ 46 h 96"/>
              <a:gd name="T62" fmla="*/ 101 w 160"/>
              <a:gd name="T63" fmla="*/ 46 h 96"/>
              <a:gd name="T64" fmla="*/ 109 w 160"/>
              <a:gd name="T65" fmla="*/ 55 h 96"/>
              <a:gd name="T66" fmla="*/ 129 w 160"/>
              <a:gd name="T67" fmla="*/ 35 h 96"/>
              <a:gd name="T68" fmla="*/ 133 w 160"/>
              <a:gd name="T6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96">
                <a:moveTo>
                  <a:pt x="112" y="0"/>
                </a:moveTo>
                <a:cubicBezTo>
                  <a:pt x="48" y="0"/>
                  <a:pt x="48" y="0"/>
                  <a:pt x="48" y="0"/>
                </a:cubicBezTo>
                <a:cubicBezTo>
                  <a:pt x="22" y="0"/>
                  <a:pt x="0" y="22"/>
                  <a:pt x="0" y="48"/>
                </a:cubicBezTo>
                <a:cubicBezTo>
                  <a:pt x="0" y="74"/>
                  <a:pt x="22" y="96"/>
                  <a:pt x="48" y="96"/>
                </a:cubicBezTo>
                <a:cubicBezTo>
                  <a:pt x="112" y="96"/>
                  <a:pt x="112" y="96"/>
                  <a:pt x="112" y="96"/>
                </a:cubicBezTo>
                <a:cubicBezTo>
                  <a:pt x="138" y="96"/>
                  <a:pt x="160" y="74"/>
                  <a:pt x="160" y="48"/>
                </a:cubicBezTo>
                <a:cubicBezTo>
                  <a:pt x="160" y="22"/>
                  <a:pt x="138" y="0"/>
                  <a:pt x="112" y="0"/>
                </a:cubicBezTo>
                <a:close/>
                <a:moveTo>
                  <a:pt x="112" y="91"/>
                </a:moveTo>
                <a:cubicBezTo>
                  <a:pt x="48" y="91"/>
                  <a:pt x="48" y="91"/>
                  <a:pt x="48" y="91"/>
                </a:cubicBezTo>
                <a:cubicBezTo>
                  <a:pt x="24" y="91"/>
                  <a:pt x="5" y="72"/>
                  <a:pt x="5" y="48"/>
                </a:cubicBezTo>
                <a:cubicBezTo>
                  <a:pt x="5" y="24"/>
                  <a:pt x="24" y="5"/>
                  <a:pt x="48" y="5"/>
                </a:cubicBezTo>
                <a:cubicBezTo>
                  <a:pt x="112" y="5"/>
                  <a:pt x="112" y="5"/>
                  <a:pt x="112" y="5"/>
                </a:cubicBezTo>
                <a:cubicBezTo>
                  <a:pt x="136" y="5"/>
                  <a:pt x="155" y="24"/>
                  <a:pt x="155" y="48"/>
                </a:cubicBezTo>
                <a:cubicBezTo>
                  <a:pt x="155" y="72"/>
                  <a:pt x="136" y="91"/>
                  <a:pt x="112" y="91"/>
                </a:cubicBezTo>
                <a:close/>
                <a:moveTo>
                  <a:pt x="48" y="13"/>
                </a:moveTo>
                <a:cubicBezTo>
                  <a:pt x="29" y="13"/>
                  <a:pt x="13" y="29"/>
                  <a:pt x="13" y="48"/>
                </a:cubicBezTo>
                <a:cubicBezTo>
                  <a:pt x="13" y="67"/>
                  <a:pt x="29" y="83"/>
                  <a:pt x="48" y="83"/>
                </a:cubicBezTo>
                <a:cubicBezTo>
                  <a:pt x="67" y="83"/>
                  <a:pt x="83" y="67"/>
                  <a:pt x="83" y="48"/>
                </a:cubicBezTo>
                <a:cubicBezTo>
                  <a:pt x="83" y="29"/>
                  <a:pt x="67" y="13"/>
                  <a:pt x="48" y="13"/>
                </a:cubicBezTo>
                <a:close/>
                <a:moveTo>
                  <a:pt x="48" y="77"/>
                </a:moveTo>
                <a:cubicBezTo>
                  <a:pt x="32" y="77"/>
                  <a:pt x="19" y="64"/>
                  <a:pt x="19" y="48"/>
                </a:cubicBezTo>
                <a:cubicBezTo>
                  <a:pt x="19" y="32"/>
                  <a:pt x="32" y="19"/>
                  <a:pt x="48" y="19"/>
                </a:cubicBezTo>
                <a:cubicBezTo>
                  <a:pt x="64" y="19"/>
                  <a:pt x="77" y="32"/>
                  <a:pt x="77" y="48"/>
                </a:cubicBezTo>
                <a:cubicBezTo>
                  <a:pt x="77" y="64"/>
                  <a:pt x="64" y="77"/>
                  <a:pt x="48" y="77"/>
                </a:cubicBezTo>
                <a:close/>
                <a:moveTo>
                  <a:pt x="133" y="35"/>
                </a:moveTo>
                <a:cubicBezTo>
                  <a:pt x="134" y="36"/>
                  <a:pt x="134" y="38"/>
                  <a:pt x="133" y="39"/>
                </a:cubicBezTo>
                <a:cubicBezTo>
                  <a:pt x="111" y="61"/>
                  <a:pt x="111" y="61"/>
                  <a:pt x="111" y="61"/>
                </a:cubicBezTo>
                <a:cubicBezTo>
                  <a:pt x="111" y="61"/>
                  <a:pt x="110" y="61"/>
                  <a:pt x="109" y="61"/>
                </a:cubicBezTo>
                <a:cubicBezTo>
                  <a:pt x="109" y="61"/>
                  <a:pt x="108" y="61"/>
                  <a:pt x="107" y="61"/>
                </a:cubicBezTo>
                <a:cubicBezTo>
                  <a:pt x="97" y="50"/>
                  <a:pt x="97" y="50"/>
                  <a:pt x="97" y="50"/>
                </a:cubicBezTo>
                <a:cubicBezTo>
                  <a:pt x="96" y="49"/>
                  <a:pt x="96" y="47"/>
                  <a:pt x="97" y="46"/>
                </a:cubicBezTo>
                <a:cubicBezTo>
                  <a:pt x="98" y="45"/>
                  <a:pt x="100" y="45"/>
                  <a:pt x="101" y="46"/>
                </a:cubicBezTo>
                <a:cubicBezTo>
                  <a:pt x="109" y="55"/>
                  <a:pt x="109" y="55"/>
                  <a:pt x="109" y="55"/>
                </a:cubicBezTo>
                <a:cubicBezTo>
                  <a:pt x="129" y="35"/>
                  <a:pt x="129" y="35"/>
                  <a:pt x="129" y="35"/>
                </a:cubicBezTo>
                <a:cubicBezTo>
                  <a:pt x="130" y="34"/>
                  <a:pt x="132" y="34"/>
                  <a:pt x="133"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137">
            <a:extLst>
              <a:ext uri="{FF2B5EF4-FFF2-40B4-BE49-F238E27FC236}">
                <a16:creationId xmlns:a16="http://schemas.microsoft.com/office/drawing/2014/main" id="{ED3A4043-B797-43C2-84E5-E29E170EDBFD}"/>
              </a:ext>
            </a:extLst>
          </p:cNvPr>
          <p:cNvSpPr>
            <a:spLocks noEditPoints="1"/>
          </p:cNvSpPr>
          <p:nvPr/>
        </p:nvSpPr>
        <p:spPr bwMode="auto">
          <a:xfrm>
            <a:off x="2903422" y="3603485"/>
            <a:ext cx="520648" cy="472216"/>
          </a:xfrm>
          <a:custGeom>
            <a:avLst/>
            <a:gdLst>
              <a:gd name="T0" fmla="*/ 160 w 160"/>
              <a:gd name="T1" fmla="*/ 45 h 144"/>
              <a:gd name="T2" fmla="*/ 160 w 160"/>
              <a:gd name="T3" fmla="*/ 45 h 144"/>
              <a:gd name="T4" fmla="*/ 160 w 160"/>
              <a:gd name="T5" fmla="*/ 44 h 144"/>
              <a:gd name="T6" fmla="*/ 160 w 160"/>
              <a:gd name="T7" fmla="*/ 44 h 144"/>
              <a:gd name="T8" fmla="*/ 133 w 160"/>
              <a:gd name="T9" fmla="*/ 1 h 144"/>
              <a:gd name="T10" fmla="*/ 132 w 160"/>
              <a:gd name="T11" fmla="*/ 0 h 144"/>
              <a:gd name="T12" fmla="*/ 132 w 160"/>
              <a:gd name="T13" fmla="*/ 0 h 144"/>
              <a:gd name="T14" fmla="*/ 29 w 160"/>
              <a:gd name="T15" fmla="*/ 0 h 144"/>
              <a:gd name="T16" fmla="*/ 28 w 160"/>
              <a:gd name="T17" fmla="*/ 0 h 144"/>
              <a:gd name="T18" fmla="*/ 28 w 160"/>
              <a:gd name="T19" fmla="*/ 1 h 144"/>
              <a:gd name="T20" fmla="*/ 27 w 160"/>
              <a:gd name="T21" fmla="*/ 1 h 144"/>
              <a:gd name="T22" fmla="*/ 0 w 160"/>
              <a:gd name="T23" fmla="*/ 44 h 144"/>
              <a:gd name="T24" fmla="*/ 0 w 160"/>
              <a:gd name="T25" fmla="*/ 44 h 144"/>
              <a:gd name="T26" fmla="*/ 0 w 160"/>
              <a:gd name="T27" fmla="*/ 45 h 144"/>
              <a:gd name="T28" fmla="*/ 0 w 160"/>
              <a:gd name="T29" fmla="*/ 46 h 144"/>
              <a:gd name="T30" fmla="*/ 0 w 160"/>
              <a:gd name="T31" fmla="*/ 46 h 144"/>
              <a:gd name="T32" fmla="*/ 0 w 160"/>
              <a:gd name="T33" fmla="*/ 47 h 144"/>
              <a:gd name="T34" fmla="*/ 78 w 160"/>
              <a:gd name="T35" fmla="*/ 143 h 144"/>
              <a:gd name="T36" fmla="*/ 78 w 160"/>
              <a:gd name="T37" fmla="*/ 143 h 144"/>
              <a:gd name="T38" fmla="*/ 79 w 160"/>
              <a:gd name="T39" fmla="*/ 144 h 144"/>
              <a:gd name="T40" fmla="*/ 80 w 160"/>
              <a:gd name="T41" fmla="*/ 144 h 144"/>
              <a:gd name="T42" fmla="*/ 81 w 160"/>
              <a:gd name="T43" fmla="*/ 144 h 144"/>
              <a:gd name="T44" fmla="*/ 82 w 160"/>
              <a:gd name="T45" fmla="*/ 143 h 144"/>
              <a:gd name="T46" fmla="*/ 159 w 160"/>
              <a:gd name="T47" fmla="*/ 47 h 144"/>
              <a:gd name="T48" fmla="*/ 160 w 160"/>
              <a:gd name="T49" fmla="*/ 47 h 144"/>
              <a:gd name="T50" fmla="*/ 160 w 160"/>
              <a:gd name="T51" fmla="*/ 46 h 144"/>
              <a:gd name="T52" fmla="*/ 86 w 160"/>
              <a:gd name="T53" fmla="*/ 5 h 144"/>
              <a:gd name="T54" fmla="*/ 114 w 160"/>
              <a:gd name="T55" fmla="*/ 40 h 144"/>
              <a:gd name="T56" fmla="*/ 109 w 160"/>
              <a:gd name="T57" fmla="*/ 43 h 144"/>
              <a:gd name="T58" fmla="*/ 80 w 160"/>
              <a:gd name="T59" fmla="*/ 7 h 144"/>
              <a:gd name="T60" fmla="*/ 46 w 160"/>
              <a:gd name="T61" fmla="*/ 40 h 144"/>
              <a:gd name="T62" fmla="*/ 74 w 160"/>
              <a:gd name="T63" fmla="*/ 5 h 144"/>
              <a:gd name="T64" fmla="*/ 111 w 160"/>
              <a:gd name="T65" fmla="*/ 48 h 144"/>
              <a:gd name="T66" fmla="*/ 49 w 160"/>
              <a:gd name="T67" fmla="*/ 48 h 144"/>
              <a:gd name="T68" fmla="*/ 131 w 160"/>
              <a:gd name="T69" fmla="*/ 9 h 144"/>
              <a:gd name="T70" fmla="*/ 119 w 160"/>
              <a:gd name="T71" fmla="*/ 43 h 144"/>
              <a:gd name="T72" fmla="*/ 29 w 160"/>
              <a:gd name="T73" fmla="*/ 9 h 144"/>
              <a:gd name="T74" fmla="*/ 7 w 160"/>
              <a:gd name="T75" fmla="*/ 43 h 144"/>
              <a:gd name="T76" fmla="*/ 43 w 160"/>
              <a:gd name="T77" fmla="*/ 48 h 144"/>
              <a:gd name="T78" fmla="*/ 8 w 160"/>
              <a:gd name="T79" fmla="*/ 48 h 144"/>
              <a:gd name="T80" fmla="*/ 86 w 160"/>
              <a:gd name="T81" fmla="*/ 129 h 144"/>
              <a:gd name="T82" fmla="*/ 152 w 160"/>
              <a:gd name="T83" fmla="*/ 4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44">
                <a:moveTo>
                  <a:pt x="160" y="46"/>
                </a:moveTo>
                <a:cubicBezTo>
                  <a:pt x="160" y="46"/>
                  <a:pt x="160" y="46"/>
                  <a:pt x="160" y="45"/>
                </a:cubicBezTo>
                <a:cubicBezTo>
                  <a:pt x="160" y="45"/>
                  <a:pt x="160" y="45"/>
                  <a:pt x="160" y="45"/>
                </a:cubicBezTo>
                <a:cubicBezTo>
                  <a:pt x="160" y="45"/>
                  <a:pt x="160" y="45"/>
                  <a:pt x="160" y="45"/>
                </a:cubicBezTo>
                <a:cubicBezTo>
                  <a:pt x="160" y="45"/>
                  <a:pt x="160" y="45"/>
                  <a:pt x="160" y="44"/>
                </a:cubicBezTo>
                <a:cubicBezTo>
                  <a:pt x="160" y="44"/>
                  <a:pt x="160" y="44"/>
                  <a:pt x="160" y="44"/>
                </a:cubicBezTo>
                <a:cubicBezTo>
                  <a:pt x="160" y="44"/>
                  <a:pt x="160" y="44"/>
                  <a:pt x="160" y="44"/>
                </a:cubicBezTo>
                <a:cubicBezTo>
                  <a:pt x="160" y="44"/>
                  <a:pt x="160" y="44"/>
                  <a:pt x="160" y="44"/>
                </a:cubicBezTo>
                <a:cubicBezTo>
                  <a:pt x="133" y="1"/>
                  <a:pt x="133" y="1"/>
                  <a:pt x="133" y="1"/>
                </a:cubicBezTo>
                <a:cubicBezTo>
                  <a:pt x="133" y="1"/>
                  <a:pt x="133" y="1"/>
                  <a:pt x="133" y="1"/>
                </a:cubicBezTo>
                <a:cubicBezTo>
                  <a:pt x="133" y="1"/>
                  <a:pt x="133" y="1"/>
                  <a:pt x="133" y="1"/>
                </a:cubicBezTo>
                <a:cubicBezTo>
                  <a:pt x="132" y="1"/>
                  <a:pt x="132" y="0"/>
                  <a:pt x="132" y="0"/>
                </a:cubicBezTo>
                <a:cubicBezTo>
                  <a:pt x="132" y="0"/>
                  <a:pt x="132" y="0"/>
                  <a:pt x="132" y="0"/>
                </a:cubicBezTo>
                <a:cubicBezTo>
                  <a:pt x="132" y="0"/>
                  <a:pt x="132" y="0"/>
                  <a:pt x="132" y="0"/>
                </a:cubicBezTo>
                <a:cubicBezTo>
                  <a:pt x="131" y="0"/>
                  <a:pt x="131" y="0"/>
                  <a:pt x="131" y="0"/>
                </a:cubicBezTo>
                <a:cubicBezTo>
                  <a:pt x="29" y="0"/>
                  <a:pt x="29" y="0"/>
                  <a:pt x="29" y="0"/>
                </a:cubicBezTo>
                <a:cubicBezTo>
                  <a:pt x="29" y="0"/>
                  <a:pt x="29" y="0"/>
                  <a:pt x="29" y="0"/>
                </a:cubicBezTo>
                <a:cubicBezTo>
                  <a:pt x="28" y="0"/>
                  <a:pt x="28" y="0"/>
                  <a:pt x="28" y="0"/>
                </a:cubicBezTo>
                <a:cubicBezTo>
                  <a:pt x="28" y="0"/>
                  <a:pt x="28" y="0"/>
                  <a:pt x="28" y="0"/>
                </a:cubicBezTo>
                <a:cubicBezTo>
                  <a:pt x="28" y="0"/>
                  <a:pt x="28" y="0"/>
                  <a:pt x="28" y="1"/>
                </a:cubicBezTo>
                <a:cubicBezTo>
                  <a:pt x="28" y="1"/>
                  <a:pt x="28" y="1"/>
                  <a:pt x="28" y="1"/>
                </a:cubicBezTo>
                <a:cubicBezTo>
                  <a:pt x="27" y="1"/>
                  <a:pt x="27" y="1"/>
                  <a:pt x="27" y="1"/>
                </a:cubicBezTo>
                <a:cubicBezTo>
                  <a:pt x="0" y="44"/>
                  <a:pt x="0" y="44"/>
                  <a:pt x="0" y="44"/>
                </a:cubicBezTo>
                <a:cubicBezTo>
                  <a:pt x="0" y="44"/>
                  <a:pt x="0" y="44"/>
                  <a:pt x="0" y="44"/>
                </a:cubicBezTo>
                <a:cubicBezTo>
                  <a:pt x="0" y="44"/>
                  <a:pt x="0" y="44"/>
                  <a:pt x="0" y="44"/>
                </a:cubicBezTo>
                <a:cubicBezTo>
                  <a:pt x="0" y="44"/>
                  <a:pt x="0" y="44"/>
                  <a:pt x="0" y="44"/>
                </a:cubicBezTo>
                <a:cubicBezTo>
                  <a:pt x="0" y="45"/>
                  <a:pt x="0" y="45"/>
                  <a:pt x="0" y="45"/>
                </a:cubicBezTo>
                <a:cubicBezTo>
                  <a:pt x="0" y="45"/>
                  <a:pt x="0" y="45"/>
                  <a:pt x="0" y="45"/>
                </a:cubicBezTo>
                <a:cubicBezTo>
                  <a:pt x="0" y="45"/>
                  <a:pt x="0" y="45"/>
                  <a:pt x="0" y="45"/>
                </a:cubicBezTo>
                <a:cubicBezTo>
                  <a:pt x="0" y="46"/>
                  <a:pt x="0" y="46"/>
                  <a:pt x="0" y="46"/>
                </a:cubicBezTo>
                <a:cubicBezTo>
                  <a:pt x="0" y="46"/>
                  <a:pt x="0" y="46"/>
                  <a:pt x="0" y="46"/>
                </a:cubicBezTo>
                <a:cubicBezTo>
                  <a:pt x="0" y="46"/>
                  <a:pt x="0" y="46"/>
                  <a:pt x="0" y="46"/>
                </a:cubicBezTo>
                <a:cubicBezTo>
                  <a:pt x="0" y="47"/>
                  <a:pt x="0" y="47"/>
                  <a:pt x="0" y="47"/>
                </a:cubicBezTo>
                <a:cubicBezTo>
                  <a:pt x="0" y="47"/>
                  <a:pt x="0" y="47"/>
                  <a:pt x="0" y="47"/>
                </a:cubicBezTo>
                <a:cubicBezTo>
                  <a:pt x="1" y="47"/>
                  <a:pt x="1" y="47"/>
                  <a:pt x="1" y="47"/>
                </a:cubicBezTo>
                <a:cubicBezTo>
                  <a:pt x="78" y="143"/>
                  <a:pt x="78" y="143"/>
                  <a:pt x="78" y="143"/>
                </a:cubicBezTo>
                <a:cubicBezTo>
                  <a:pt x="78" y="143"/>
                  <a:pt x="78" y="143"/>
                  <a:pt x="78" y="143"/>
                </a:cubicBezTo>
                <a:cubicBezTo>
                  <a:pt x="78" y="143"/>
                  <a:pt x="78" y="143"/>
                  <a:pt x="78" y="143"/>
                </a:cubicBezTo>
                <a:cubicBezTo>
                  <a:pt x="78" y="143"/>
                  <a:pt x="78" y="143"/>
                  <a:pt x="78" y="143"/>
                </a:cubicBezTo>
                <a:cubicBezTo>
                  <a:pt x="78" y="143"/>
                  <a:pt x="78" y="144"/>
                  <a:pt x="79" y="144"/>
                </a:cubicBezTo>
                <a:cubicBezTo>
                  <a:pt x="79" y="144"/>
                  <a:pt x="79" y="144"/>
                  <a:pt x="79" y="144"/>
                </a:cubicBezTo>
                <a:cubicBezTo>
                  <a:pt x="79" y="144"/>
                  <a:pt x="80" y="144"/>
                  <a:pt x="80" y="144"/>
                </a:cubicBezTo>
                <a:cubicBezTo>
                  <a:pt x="80" y="144"/>
                  <a:pt x="81" y="144"/>
                  <a:pt x="81" y="144"/>
                </a:cubicBezTo>
                <a:cubicBezTo>
                  <a:pt x="81" y="144"/>
                  <a:pt x="81" y="144"/>
                  <a:pt x="81" y="144"/>
                </a:cubicBezTo>
                <a:cubicBezTo>
                  <a:pt x="81" y="144"/>
                  <a:pt x="81" y="144"/>
                  <a:pt x="81" y="144"/>
                </a:cubicBezTo>
                <a:cubicBezTo>
                  <a:pt x="82" y="143"/>
                  <a:pt x="82" y="143"/>
                  <a:pt x="82" y="143"/>
                </a:cubicBezTo>
                <a:cubicBezTo>
                  <a:pt x="82" y="143"/>
                  <a:pt x="82" y="143"/>
                  <a:pt x="82" y="143"/>
                </a:cubicBezTo>
                <a:cubicBezTo>
                  <a:pt x="159" y="47"/>
                  <a:pt x="159" y="47"/>
                  <a:pt x="159" y="47"/>
                </a:cubicBezTo>
                <a:cubicBezTo>
                  <a:pt x="159" y="47"/>
                  <a:pt x="159" y="47"/>
                  <a:pt x="160" y="47"/>
                </a:cubicBezTo>
                <a:cubicBezTo>
                  <a:pt x="160" y="47"/>
                  <a:pt x="160" y="47"/>
                  <a:pt x="160" y="47"/>
                </a:cubicBezTo>
                <a:cubicBezTo>
                  <a:pt x="160" y="47"/>
                  <a:pt x="160" y="47"/>
                  <a:pt x="160" y="46"/>
                </a:cubicBezTo>
                <a:cubicBezTo>
                  <a:pt x="160" y="46"/>
                  <a:pt x="160" y="46"/>
                  <a:pt x="160" y="46"/>
                </a:cubicBezTo>
                <a:cubicBezTo>
                  <a:pt x="160" y="46"/>
                  <a:pt x="160" y="46"/>
                  <a:pt x="160" y="46"/>
                </a:cubicBezTo>
                <a:close/>
                <a:moveTo>
                  <a:pt x="86" y="5"/>
                </a:moveTo>
                <a:cubicBezTo>
                  <a:pt x="127" y="5"/>
                  <a:pt x="127" y="5"/>
                  <a:pt x="127" y="5"/>
                </a:cubicBezTo>
                <a:cubicBezTo>
                  <a:pt x="114" y="40"/>
                  <a:pt x="114" y="40"/>
                  <a:pt x="114" y="40"/>
                </a:cubicBezTo>
                <a:lnTo>
                  <a:pt x="86" y="5"/>
                </a:lnTo>
                <a:close/>
                <a:moveTo>
                  <a:pt x="109" y="43"/>
                </a:moveTo>
                <a:cubicBezTo>
                  <a:pt x="51" y="43"/>
                  <a:pt x="51" y="43"/>
                  <a:pt x="51" y="43"/>
                </a:cubicBezTo>
                <a:cubicBezTo>
                  <a:pt x="80" y="7"/>
                  <a:pt x="80" y="7"/>
                  <a:pt x="80" y="7"/>
                </a:cubicBezTo>
                <a:lnTo>
                  <a:pt x="109" y="43"/>
                </a:lnTo>
                <a:close/>
                <a:moveTo>
                  <a:pt x="46" y="40"/>
                </a:moveTo>
                <a:cubicBezTo>
                  <a:pt x="33" y="5"/>
                  <a:pt x="33" y="5"/>
                  <a:pt x="33" y="5"/>
                </a:cubicBezTo>
                <a:cubicBezTo>
                  <a:pt x="74" y="5"/>
                  <a:pt x="74" y="5"/>
                  <a:pt x="74" y="5"/>
                </a:cubicBezTo>
                <a:lnTo>
                  <a:pt x="46" y="40"/>
                </a:lnTo>
                <a:close/>
                <a:moveTo>
                  <a:pt x="111" y="48"/>
                </a:moveTo>
                <a:cubicBezTo>
                  <a:pt x="80" y="132"/>
                  <a:pt x="80" y="132"/>
                  <a:pt x="80" y="132"/>
                </a:cubicBezTo>
                <a:cubicBezTo>
                  <a:pt x="49" y="48"/>
                  <a:pt x="49" y="48"/>
                  <a:pt x="49" y="48"/>
                </a:cubicBezTo>
                <a:lnTo>
                  <a:pt x="111" y="48"/>
                </a:lnTo>
                <a:close/>
                <a:moveTo>
                  <a:pt x="131" y="9"/>
                </a:moveTo>
                <a:cubicBezTo>
                  <a:pt x="153" y="43"/>
                  <a:pt x="153" y="43"/>
                  <a:pt x="153" y="43"/>
                </a:cubicBezTo>
                <a:cubicBezTo>
                  <a:pt x="119" y="43"/>
                  <a:pt x="119" y="43"/>
                  <a:pt x="119" y="43"/>
                </a:cubicBezTo>
                <a:lnTo>
                  <a:pt x="131" y="9"/>
                </a:lnTo>
                <a:close/>
                <a:moveTo>
                  <a:pt x="29" y="9"/>
                </a:moveTo>
                <a:cubicBezTo>
                  <a:pt x="41" y="43"/>
                  <a:pt x="41" y="43"/>
                  <a:pt x="41" y="43"/>
                </a:cubicBezTo>
                <a:cubicBezTo>
                  <a:pt x="7" y="43"/>
                  <a:pt x="7" y="43"/>
                  <a:pt x="7" y="43"/>
                </a:cubicBezTo>
                <a:lnTo>
                  <a:pt x="29" y="9"/>
                </a:lnTo>
                <a:close/>
                <a:moveTo>
                  <a:pt x="43" y="48"/>
                </a:moveTo>
                <a:cubicBezTo>
                  <a:pt x="72" y="127"/>
                  <a:pt x="72" y="127"/>
                  <a:pt x="72" y="127"/>
                </a:cubicBezTo>
                <a:cubicBezTo>
                  <a:pt x="8" y="48"/>
                  <a:pt x="8" y="48"/>
                  <a:pt x="8" y="48"/>
                </a:cubicBezTo>
                <a:lnTo>
                  <a:pt x="43" y="48"/>
                </a:lnTo>
                <a:close/>
                <a:moveTo>
                  <a:pt x="86" y="129"/>
                </a:moveTo>
                <a:cubicBezTo>
                  <a:pt x="117" y="48"/>
                  <a:pt x="117" y="48"/>
                  <a:pt x="117" y="48"/>
                </a:cubicBezTo>
                <a:cubicBezTo>
                  <a:pt x="152" y="48"/>
                  <a:pt x="152" y="48"/>
                  <a:pt x="152" y="48"/>
                </a:cubicBezTo>
                <a:lnTo>
                  <a:pt x="86"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0671793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6" presetClass="emph" presetSubtype="0" accel="50000" decel="50000" autoRev="1" fill="hold" nodeType="withEffect">
                                  <p:stCondLst>
                                    <p:cond delay="500"/>
                                  </p:stCondLst>
                                  <p:childTnLst>
                                    <p:animScale>
                                      <p:cBhvr>
                                        <p:cTn id="9" dur="500" fill="hold"/>
                                        <p:tgtEl>
                                          <p:spTgt spid="3"/>
                                        </p:tgtEl>
                                      </p:cBhvr>
                                      <p:by x="105000" y="105000"/>
                                    </p:animScale>
                                  </p:childTnLst>
                                </p:cTn>
                              </p:par>
                              <p:par>
                                <p:cTn id="10" presetID="22" presetClass="entr" presetSubtype="8" fill="hold" nodeType="withEffect">
                                  <p:stCondLst>
                                    <p:cond delay="110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par>
                                <p:cTn id="13" presetID="6" presetClass="emph" presetSubtype="0" accel="50000" decel="50000" autoRev="1" fill="hold" nodeType="withEffect">
                                  <p:stCondLst>
                                    <p:cond delay="1100"/>
                                  </p:stCondLst>
                                  <p:childTnLst>
                                    <p:animScale>
                                      <p:cBhvr>
                                        <p:cTn id="14" dur="500" fill="hold"/>
                                        <p:tgtEl>
                                          <p:spTgt spid="57"/>
                                        </p:tgtEl>
                                      </p:cBhvr>
                                      <p:by x="110000" y="110000"/>
                                    </p:animScale>
                                  </p:childTnLst>
                                </p:cTn>
                              </p:par>
                              <p:par>
                                <p:cTn id="15" presetID="22" presetClass="entr" presetSubtype="8" fill="hold" nodeType="withEffect">
                                  <p:stCondLst>
                                    <p:cond delay="200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par>
                                <p:cTn id="18" presetID="6" presetClass="emph" presetSubtype="0" accel="50000" decel="50000" autoRev="1" fill="hold" nodeType="withEffect">
                                  <p:stCondLst>
                                    <p:cond delay="2000"/>
                                  </p:stCondLst>
                                  <p:childTnLst>
                                    <p:animScale>
                                      <p:cBhvr>
                                        <p:cTn id="19" dur="500" fill="hold"/>
                                        <p:tgtEl>
                                          <p:spTgt spid="67"/>
                                        </p:tgtEl>
                                      </p:cBhvr>
                                      <p:by x="110000" y="110000"/>
                                    </p:animScale>
                                  </p:childTnLst>
                                </p:cTn>
                              </p:par>
                              <p:par>
                                <p:cTn id="20" presetID="22" presetClass="entr" presetSubtype="8" fill="hold" nodeType="withEffect">
                                  <p:stCondLst>
                                    <p:cond delay="130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6" presetClass="emph" presetSubtype="0" accel="50000" decel="50000" autoRev="1" fill="hold" nodeType="withEffect">
                                  <p:stCondLst>
                                    <p:cond delay="1300"/>
                                  </p:stCondLst>
                                  <p:childTnLst>
                                    <p:animScale>
                                      <p:cBhvr>
                                        <p:cTn id="24" dur="500" fill="hold"/>
                                        <p:tgtEl>
                                          <p:spTgt spid="5"/>
                                        </p:tgtEl>
                                      </p:cBhvr>
                                      <p:by x="110000" y="110000"/>
                                    </p:animScale>
                                  </p:childTnLst>
                                </p:cTn>
                              </p:par>
                              <p:par>
                                <p:cTn id="25" presetID="22" presetClass="entr" presetSubtype="8" fill="hold" nodeType="withEffect">
                                  <p:stCondLst>
                                    <p:cond delay="250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par>
                                <p:cTn id="28" presetID="6" presetClass="emph" presetSubtype="0" accel="50000" decel="50000" autoRev="1" fill="hold" nodeType="withEffect">
                                  <p:stCondLst>
                                    <p:cond delay="2500"/>
                                  </p:stCondLst>
                                  <p:childTnLst>
                                    <p:animScale>
                                      <p:cBhvr>
                                        <p:cTn id="29" dur="500" fill="hold"/>
                                        <p:tgtEl>
                                          <p:spTgt spid="58"/>
                                        </p:tgtEl>
                                      </p:cBhvr>
                                      <p:by x="110000" y="110000"/>
                                    </p:animScale>
                                  </p:childTnLst>
                                </p:cTn>
                              </p:par>
                              <p:par>
                                <p:cTn id="30" presetID="22" presetClass="entr" presetSubtype="8" fill="hold" nodeType="withEffect">
                                  <p:stCondLst>
                                    <p:cond delay="2900"/>
                                  </p:stCondLst>
                                  <p:childTnLst>
                                    <p:set>
                                      <p:cBhvr>
                                        <p:cTn id="31" dur="1" fill="hold">
                                          <p:stCondLst>
                                            <p:cond delay="0"/>
                                          </p:stCondLst>
                                        </p:cTn>
                                        <p:tgtEl>
                                          <p:spTgt spid="62"/>
                                        </p:tgtEl>
                                        <p:attrNameLst>
                                          <p:attrName>style.visibility</p:attrName>
                                        </p:attrNameLst>
                                      </p:cBhvr>
                                      <p:to>
                                        <p:strVal val="visible"/>
                                      </p:to>
                                    </p:set>
                                    <p:animEffect transition="in" filter="wipe(left)">
                                      <p:cBhvr>
                                        <p:cTn id="32" dur="500"/>
                                        <p:tgtEl>
                                          <p:spTgt spid="62"/>
                                        </p:tgtEl>
                                      </p:cBhvr>
                                    </p:animEffect>
                                  </p:childTnLst>
                                </p:cTn>
                              </p:par>
                              <p:par>
                                <p:cTn id="33" presetID="6" presetClass="emph" presetSubtype="0" accel="50000" decel="50000" autoRev="1" fill="hold" nodeType="withEffect">
                                  <p:stCondLst>
                                    <p:cond delay="3000"/>
                                  </p:stCondLst>
                                  <p:childTnLst>
                                    <p:animScale>
                                      <p:cBhvr>
                                        <p:cTn id="34" dur="500" fill="hold"/>
                                        <p:tgtEl>
                                          <p:spTgt spid="62"/>
                                        </p:tgtEl>
                                      </p:cBhvr>
                                      <p:by x="110000" y="110000"/>
                                    </p:animScale>
                                  </p:childTnLst>
                                </p:cTn>
                              </p:par>
                              <p:par>
                                <p:cTn id="35" presetID="10" presetClass="entr" presetSubtype="0" fill="hold" grpId="0" nodeType="withEffect">
                                  <p:stCondLst>
                                    <p:cond delay="13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180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240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300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P spid="30" grpId="0" animBg="1"/>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324350" y="0"/>
            <a:ext cx="1771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p:txBody>
          <a:bodyPr/>
          <a:lstStyle/>
          <a:p>
            <a:r>
              <a:rPr lang="en-US" dirty="0"/>
              <a:t>About us</a:t>
            </a:r>
          </a:p>
        </p:txBody>
      </p:sp>
      <p:sp>
        <p:nvSpPr>
          <p:cNvPr id="9" name="Freeform 27">
            <a:extLst>
              <a:ext uri="{FF2B5EF4-FFF2-40B4-BE49-F238E27FC236}">
                <a16:creationId xmlns:a16="http://schemas.microsoft.com/office/drawing/2014/main" id="{DA65DC47-EC3A-42E5-B755-5572959A05A2}"/>
              </a:ext>
            </a:extLst>
          </p:cNvPr>
          <p:cNvSpPr>
            <a:spLocks noEditPoints="1"/>
          </p:cNvSpPr>
          <p:nvPr/>
        </p:nvSpPr>
        <p:spPr bwMode="auto">
          <a:xfrm>
            <a:off x="5876458" y="5505451"/>
            <a:ext cx="439084" cy="442912"/>
          </a:xfrm>
          <a:custGeom>
            <a:avLst/>
            <a:gdLst>
              <a:gd name="T0" fmla="*/ 160 w 160"/>
              <a:gd name="T1" fmla="*/ 80 h 160"/>
              <a:gd name="T2" fmla="*/ 80 w 160"/>
              <a:gd name="T3" fmla="*/ 0 h 160"/>
              <a:gd name="T4" fmla="*/ 0 w 160"/>
              <a:gd name="T5" fmla="*/ 80 h 160"/>
              <a:gd name="T6" fmla="*/ 80 w 160"/>
              <a:gd name="T7" fmla="*/ 160 h 160"/>
              <a:gd name="T8" fmla="*/ 160 w 160"/>
              <a:gd name="T9" fmla="*/ 80 h 160"/>
              <a:gd name="T10" fmla="*/ 8 w 160"/>
              <a:gd name="T11" fmla="*/ 80 h 160"/>
              <a:gd name="T12" fmla="*/ 80 w 160"/>
              <a:gd name="T13" fmla="*/ 8 h 160"/>
              <a:gd name="T14" fmla="*/ 152 w 160"/>
              <a:gd name="T15" fmla="*/ 80 h 160"/>
              <a:gd name="T16" fmla="*/ 80 w 160"/>
              <a:gd name="T17" fmla="*/ 152 h 160"/>
              <a:gd name="T18" fmla="*/ 8 w 160"/>
              <a:gd name="T19" fmla="*/ 80 h 160"/>
              <a:gd name="T20" fmla="*/ 83 w 160"/>
              <a:gd name="T21" fmla="*/ 118 h 160"/>
              <a:gd name="T22" fmla="*/ 105 w 160"/>
              <a:gd name="T23" fmla="*/ 95 h 160"/>
              <a:gd name="T24" fmla="*/ 105 w 160"/>
              <a:gd name="T25" fmla="*/ 89 h 160"/>
              <a:gd name="T26" fmla="*/ 100 w 160"/>
              <a:gd name="T27" fmla="*/ 89 h 160"/>
              <a:gd name="T28" fmla="*/ 84 w 160"/>
              <a:gd name="T29" fmla="*/ 105 h 160"/>
              <a:gd name="T30" fmla="*/ 84 w 160"/>
              <a:gd name="T31" fmla="*/ 45 h 160"/>
              <a:gd name="T32" fmla="*/ 80 w 160"/>
              <a:gd name="T33" fmla="*/ 41 h 160"/>
              <a:gd name="T34" fmla="*/ 76 w 160"/>
              <a:gd name="T35" fmla="*/ 45 h 160"/>
              <a:gd name="T36" fmla="*/ 76 w 160"/>
              <a:gd name="T37" fmla="*/ 105 h 160"/>
              <a:gd name="T38" fmla="*/ 60 w 160"/>
              <a:gd name="T39" fmla="*/ 89 h 160"/>
              <a:gd name="T40" fmla="*/ 55 w 160"/>
              <a:gd name="T41" fmla="*/ 89 h 160"/>
              <a:gd name="T42" fmla="*/ 55 w 160"/>
              <a:gd name="T43" fmla="*/ 95 h 160"/>
              <a:gd name="T44" fmla="*/ 77 w 160"/>
              <a:gd name="T45" fmla="*/ 118 h 160"/>
              <a:gd name="T46" fmla="*/ 80 w 160"/>
              <a:gd name="T47" fmla="*/ 119 h 160"/>
              <a:gd name="T48" fmla="*/ 83 w 160"/>
              <a:gd name="T49"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80"/>
                </a:moveTo>
                <a:cubicBezTo>
                  <a:pt x="160" y="36"/>
                  <a:pt x="124" y="0"/>
                  <a:pt x="80" y="0"/>
                </a:cubicBezTo>
                <a:cubicBezTo>
                  <a:pt x="36" y="0"/>
                  <a:pt x="0" y="36"/>
                  <a:pt x="0" y="80"/>
                </a:cubicBezTo>
                <a:cubicBezTo>
                  <a:pt x="0" y="124"/>
                  <a:pt x="36" y="160"/>
                  <a:pt x="80" y="160"/>
                </a:cubicBezTo>
                <a:cubicBezTo>
                  <a:pt x="124" y="160"/>
                  <a:pt x="160" y="124"/>
                  <a:pt x="160" y="80"/>
                </a:cubicBezTo>
                <a:close/>
                <a:moveTo>
                  <a:pt x="8" y="80"/>
                </a:moveTo>
                <a:cubicBezTo>
                  <a:pt x="8" y="40"/>
                  <a:pt x="40" y="8"/>
                  <a:pt x="80" y="8"/>
                </a:cubicBezTo>
                <a:cubicBezTo>
                  <a:pt x="120" y="8"/>
                  <a:pt x="152" y="40"/>
                  <a:pt x="152" y="80"/>
                </a:cubicBezTo>
                <a:cubicBezTo>
                  <a:pt x="152" y="120"/>
                  <a:pt x="120" y="152"/>
                  <a:pt x="80" y="152"/>
                </a:cubicBezTo>
                <a:cubicBezTo>
                  <a:pt x="40" y="152"/>
                  <a:pt x="8" y="120"/>
                  <a:pt x="8" y="80"/>
                </a:cubicBezTo>
                <a:close/>
                <a:moveTo>
                  <a:pt x="83" y="118"/>
                </a:moveTo>
                <a:cubicBezTo>
                  <a:pt x="105" y="95"/>
                  <a:pt x="105" y="95"/>
                  <a:pt x="105" y="95"/>
                </a:cubicBezTo>
                <a:cubicBezTo>
                  <a:pt x="107" y="94"/>
                  <a:pt x="107" y="91"/>
                  <a:pt x="105" y="89"/>
                </a:cubicBezTo>
                <a:cubicBezTo>
                  <a:pt x="104" y="88"/>
                  <a:pt x="101" y="88"/>
                  <a:pt x="100" y="89"/>
                </a:cubicBezTo>
                <a:cubicBezTo>
                  <a:pt x="84" y="105"/>
                  <a:pt x="84" y="105"/>
                  <a:pt x="84" y="105"/>
                </a:cubicBezTo>
                <a:cubicBezTo>
                  <a:pt x="84" y="45"/>
                  <a:pt x="84" y="45"/>
                  <a:pt x="84" y="45"/>
                </a:cubicBezTo>
                <a:cubicBezTo>
                  <a:pt x="84" y="43"/>
                  <a:pt x="82" y="41"/>
                  <a:pt x="80" y="41"/>
                </a:cubicBezTo>
                <a:cubicBezTo>
                  <a:pt x="78" y="41"/>
                  <a:pt x="76" y="43"/>
                  <a:pt x="76" y="45"/>
                </a:cubicBezTo>
                <a:cubicBezTo>
                  <a:pt x="76" y="105"/>
                  <a:pt x="76" y="105"/>
                  <a:pt x="76" y="105"/>
                </a:cubicBezTo>
                <a:cubicBezTo>
                  <a:pt x="60" y="89"/>
                  <a:pt x="60" y="89"/>
                  <a:pt x="60" y="89"/>
                </a:cubicBezTo>
                <a:cubicBezTo>
                  <a:pt x="59" y="88"/>
                  <a:pt x="56" y="88"/>
                  <a:pt x="55" y="89"/>
                </a:cubicBezTo>
                <a:cubicBezTo>
                  <a:pt x="53" y="91"/>
                  <a:pt x="53" y="94"/>
                  <a:pt x="55" y="95"/>
                </a:cubicBezTo>
                <a:cubicBezTo>
                  <a:pt x="77" y="118"/>
                  <a:pt x="77" y="118"/>
                  <a:pt x="77" y="118"/>
                </a:cubicBezTo>
                <a:cubicBezTo>
                  <a:pt x="78" y="118"/>
                  <a:pt x="79" y="119"/>
                  <a:pt x="80" y="119"/>
                </a:cubicBezTo>
                <a:cubicBezTo>
                  <a:pt x="81" y="119"/>
                  <a:pt x="82" y="118"/>
                  <a:pt x="83" y="118"/>
                </a:cubicBezTo>
                <a:close/>
              </a:path>
            </a:pathLst>
          </a:custGeom>
          <a:solidFill>
            <a:schemeClr val="accent1"/>
          </a:solidFill>
          <a:ln>
            <a:noFill/>
          </a:ln>
          <a:effectLst>
            <a:outerShdw blurRad="254000" dist="1524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 name="Picture Placeholder 2">
            <a:extLst>
              <a:ext uri="{FF2B5EF4-FFF2-40B4-BE49-F238E27FC236}">
                <a16:creationId xmlns:a16="http://schemas.microsoft.com/office/drawing/2014/main" id="{28C7FE26-D49B-48AC-A3FA-8A758E287C4D}"/>
              </a:ext>
            </a:extLst>
          </p:cNvPr>
          <p:cNvSpPr>
            <a:spLocks noGrp="1"/>
          </p:cNvSpPr>
          <p:nvPr>
            <p:ph type="pic" sz="quarter" idx="12"/>
          </p:nvPr>
        </p:nvSpPr>
        <p:spPr/>
      </p:sp>
    </p:spTree>
    <p:extLst>
      <p:ext uri="{BB962C8B-B14F-4D97-AF65-F5344CB8AC3E}">
        <p14:creationId xmlns:p14="http://schemas.microsoft.com/office/powerpoint/2010/main" val="80581774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4C4F39D-4C3B-476A-B045-723DB5C9E214}"/>
              </a:ext>
            </a:extLst>
          </p:cNvPr>
          <p:cNvSpPr>
            <a:spLocks noGrp="1"/>
          </p:cNvSpPr>
          <p:nvPr>
            <p:ph type="pic" sz="quarter" idx="13"/>
          </p:nvPr>
        </p:nvSpPr>
        <p:spPr/>
      </p:sp>
      <p:sp>
        <p:nvSpPr>
          <p:cNvPr id="2" name="Title 1">
            <a:extLst>
              <a:ext uri="{FF2B5EF4-FFF2-40B4-BE49-F238E27FC236}">
                <a16:creationId xmlns:a16="http://schemas.microsoft.com/office/drawing/2014/main" id="{6039CA6D-9B99-44FD-91D4-3E0B8E8824DF}"/>
              </a:ext>
            </a:extLst>
          </p:cNvPr>
          <p:cNvSpPr>
            <a:spLocks noGrp="1"/>
          </p:cNvSpPr>
          <p:nvPr>
            <p:ph type="title"/>
          </p:nvPr>
        </p:nvSpPr>
        <p:spPr>
          <a:xfrm>
            <a:off x="2028825" y="946702"/>
            <a:ext cx="4067176" cy="1249845"/>
          </a:xfrm>
        </p:spPr>
        <p:txBody>
          <a:bodyPr/>
          <a:lstStyle/>
          <a:p>
            <a:r>
              <a:rPr lang="en-US" dirty="0"/>
              <a:t>Our</a:t>
            </a:r>
            <a:br>
              <a:rPr lang="en-US" dirty="0"/>
            </a:br>
            <a:r>
              <a:rPr lang="en-US" dirty="0">
                <a:solidFill>
                  <a:schemeClr val="accent1"/>
                </a:solidFill>
              </a:rPr>
              <a:t>Services</a:t>
            </a:r>
          </a:p>
        </p:txBody>
      </p:sp>
      <p:sp>
        <p:nvSpPr>
          <p:cNvPr id="6" name="Rectangle 5">
            <a:extLst>
              <a:ext uri="{FF2B5EF4-FFF2-40B4-BE49-F238E27FC236}">
                <a16:creationId xmlns:a16="http://schemas.microsoft.com/office/drawing/2014/main" id="{BFC12CCA-7195-43DF-AD6C-FF1E46E18C2E}"/>
              </a:ext>
            </a:extLst>
          </p:cNvPr>
          <p:cNvSpPr/>
          <p:nvPr/>
        </p:nvSpPr>
        <p:spPr>
          <a:xfrm rot="16200000">
            <a:off x="3848334" y="2925271"/>
            <a:ext cx="4495333" cy="895866"/>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bIns="288000" rtlCol="0" anchor="b"/>
          <a:lstStyle/>
          <a:p>
            <a:endParaRPr lang="en-US" sz="2400" dirty="0">
              <a:solidFill>
                <a:srgbClr val="FFFFFF"/>
              </a:solidFill>
              <a:latin typeface="+mj-lt"/>
            </a:endParaRPr>
          </a:p>
        </p:txBody>
      </p:sp>
      <p:sp>
        <p:nvSpPr>
          <p:cNvPr id="7" name="Shape 3620">
            <a:extLst>
              <a:ext uri="{FF2B5EF4-FFF2-40B4-BE49-F238E27FC236}">
                <a16:creationId xmlns:a16="http://schemas.microsoft.com/office/drawing/2014/main" id="{C0C272C5-4C6F-4E14-A819-DDF2EF83367B}"/>
              </a:ext>
            </a:extLst>
          </p:cNvPr>
          <p:cNvSpPr/>
          <p:nvPr/>
        </p:nvSpPr>
        <p:spPr>
          <a:xfrm>
            <a:off x="5889355" y="1782124"/>
            <a:ext cx="409747" cy="40974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FFFFFF"/>
          </a:solidFill>
          <a:ln w="12700">
            <a:miter lim="400000"/>
          </a:ln>
        </p:spPr>
        <p:txBody>
          <a:bodyPr lIns="38100" tIns="38100" rIns="38100" bIns="38100" anchor="ctr"/>
          <a:lstStyle/>
          <a:p>
            <a:endParaRPr dirty="0">
              <a:solidFill>
                <a:prstClr val="black"/>
              </a:solidFill>
            </a:endParaRPr>
          </a:p>
        </p:txBody>
      </p:sp>
      <p:sp>
        <p:nvSpPr>
          <p:cNvPr id="8" name="Shape 3759">
            <a:extLst>
              <a:ext uri="{FF2B5EF4-FFF2-40B4-BE49-F238E27FC236}">
                <a16:creationId xmlns:a16="http://schemas.microsoft.com/office/drawing/2014/main" id="{2149771F-B539-4A9E-86BD-B37084654196}"/>
              </a:ext>
            </a:extLst>
          </p:cNvPr>
          <p:cNvSpPr/>
          <p:nvPr/>
        </p:nvSpPr>
        <p:spPr>
          <a:xfrm>
            <a:off x="5889356" y="3170023"/>
            <a:ext cx="409747" cy="409747"/>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9" y="11291"/>
                  <a:pt x="19636" y="11291"/>
                </a:cubicBezTo>
                <a:lnTo>
                  <a:pt x="19636" y="7364"/>
                </a:lnTo>
                <a:cubicBezTo>
                  <a:pt x="20179"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60"/>
                  <a:pt x="18977" y="0"/>
                  <a:pt x="18164" y="0"/>
                </a:cubicBezTo>
                <a:cubicBezTo>
                  <a:pt x="17350" y="0"/>
                  <a:pt x="16691" y="660"/>
                  <a:pt x="16691" y="1473"/>
                </a:cubicBezTo>
                <a:lnTo>
                  <a:pt x="16691" y="1844"/>
                </a:lnTo>
                <a:lnTo>
                  <a:pt x="2459" y="6030"/>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80" y="21433"/>
                  <a:pt x="5166" y="21600"/>
                  <a:pt x="5400" y="21600"/>
                </a:cubicBezTo>
                <a:lnTo>
                  <a:pt x="9327" y="21600"/>
                </a:lnTo>
                <a:cubicBezTo>
                  <a:pt x="9598" y="21600"/>
                  <a:pt x="9818" y="21380"/>
                  <a:pt x="9818" y="21109"/>
                </a:cubicBezTo>
                <a:cubicBezTo>
                  <a:pt x="9818" y="21073"/>
                  <a:pt x="9805" y="21039"/>
                  <a:pt x="9797" y="21005"/>
                </a:cubicBezTo>
                <a:lnTo>
                  <a:pt x="9806" y="21003"/>
                </a:lnTo>
                <a:lnTo>
                  <a:pt x="8249" y="14329"/>
                </a:lnTo>
                <a:lnTo>
                  <a:pt x="16691" y="16812"/>
                </a:lnTo>
                <a:lnTo>
                  <a:pt x="16691" y="17182"/>
                </a:lnTo>
                <a:cubicBezTo>
                  <a:pt x="16691" y="17996"/>
                  <a:pt x="17350" y="18655"/>
                  <a:pt x="18164" y="18655"/>
                </a:cubicBezTo>
                <a:cubicBezTo>
                  <a:pt x="18977" y="18655"/>
                  <a:pt x="19636" y="17996"/>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rgbClr val="FFFFFF"/>
          </a:solidFill>
          <a:ln w="12700">
            <a:miter lim="400000"/>
          </a:ln>
        </p:spPr>
        <p:txBody>
          <a:bodyPr lIns="38100" tIns="38100" rIns="38100" bIns="38100" anchor="ctr"/>
          <a:lstStyle/>
          <a:p>
            <a:endParaRPr>
              <a:solidFill>
                <a:prstClr val="black"/>
              </a:solidFill>
            </a:endParaRPr>
          </a:p>
        </p:txBody>
      </p:sp>
      <p:sp>
        <p:nvSpPr>
          <p:cNvPr id="9" name="Freeform 1361">
            <a:extLst>
              <a:ext uri="{FF2B5EF4-FFF2-40B4-BE49-F238E27FC236}">
                <a16:creationId xmlns:a16="http://schemas.microsoft.com/office/drawing/2014/main" id="{46326B90-603B-4CDC-A9C6-734D02B6926B}"/>
              </a:ext>
            </a:extLst>
          </p:cNvPr>
          <p:cNvSpPr>
            <a:spLocks noEditPoints="1"/>
          </p:cNvSpPr>
          <p:nvPr/>
        </p:nvSpPr>
        <p:spPr bwMode="auto">
          <a:xfrm>
            <a:off x="5892899" y="4508481"/>
            <a:ext cx="406204" cy="409747"/>
          </a:xfrm>
          <a:custGeom>
            <a:avLst/>
            <a:gdLst>
              <a:gd name="T0" fmla="*/ 80 w 160"/>
              <a:gd name="T1" fmla="*/ 121 h 160"/>
              <a:gd name="T2" fmla="*/ 80 w 160"/>
              <a:gd name="T3" fmla="*/ 116 h 160"/>
              <a:gd name="T4" fmla="*/ 116 w 160"/>
              <a:gd name="T5" fmla="*/ 80 h 160"/>
              <a:gd name="T6" fmla="*/ 146 w 160"/>
              <a:gd name="T7" fmla="*/ 62 h 160"/>
              <a:gd name="T8" fmla="*/ 146 w 160"/>
              <a:gd name="T9" fmla="*/ 36 h 160"/>
              <a:gd name="T10" fmla="*/ 118 w 160"/>
              <a:gd name="T11" fmla="*/ 17 h 160"/>
              <a:gd name="T12" fmla="*/ 98 w 160"/>
              <a:gd name="T13" fmla="*/ 8 h 160"/>
              <a:gd name="T14" fmla="*/ 62 w 160"/>
              <a:gd name="T15" fmla="*/ 8 h 160"/>
              <a:gd name="T16" fmla="*/ 42 w 160"/>
              <a:gd name="T17" fmla="*/ 17 h 160"/>
              <a:gd name="T18" fmla="*/ 14 w 160"/>
              <a:gd name="T19" fmla="*/ 36 h 160"/>
              <a:gd name="T20" fmla="*/ 14 w 160"/>
              <a:gd name="T21" fmla="*/ 62 h 160"/>
              <a:gd name="T22" fmla="*/ 0 w 160"/>
              <a:gd name="T23" fmla="*/ 90 h 160"/>
              <a:gd name="T24" fmla="*/ 21 w 160"/>
              <a:gd name="T25" fmla="*/ 114 h 160"/>
              <a:gd name="T26" fmla="*/ 17 w 160"/>
              <a:gd name="T27" fmla="*/ 130 h 160"/>
              <a:gd name="T28" fmla="*/ 46 w 160"/>
              <a:gd name="T29" fmla="*/ 139 h 160"/>
              <a:gd name="T30" fmla="*/ 70 w 160"/>
              <a:gd name="T31" fmla="*/ 160 h 160"/>
              <a:gd name="T32" fmla="*/ 98 w 160"/>
              <a:gd name="T33" fmla="*/ 146 h 160"/>
              <a:gd name="T34" fmla="*/ 130 w 160"/>
              <a:gd name="T35" fmla="*/ 143 h 160"/>
              <a:gd name="T36" fmla="*/ 143 w 160"/>
              <a:gd name="T37" fmla="*/ 118 h 160"/>
              <a:gd name="T38" fmla="*/ 152 w 160"/>
              <a:gd name="T39" fmla="*/ 98 h 160"/>
              <a:gd name="T40" fmla="*/ 152 w 160"/>
              <a:gd name="T41" fmla="*/ 62 h 160"/>
              <a:gd name="T42" fmla="*/ 141 w 160"/>
              <a:gd name="T43" fmla="*/ 92 h 160"/>
              <a:gd name="T44" fmla="*/ 132 w 160"/>
              <a:gd name="T45" fmla="*/ 115 h 160"/>
              <a:gd name="T46" fmla="*/ 126 w 160"/>
              <a:gd name="T47" fmla="*/ 139 h 160"/>
              <a:gd name="T48" fmla="*/ 113 w 160"/>
              <a:gd name="T49" fmla="*/ 133 h 160"/>
              <a:gd name="T50" fmla="*/ 92 w 160"/>
              <a:gd name="T51" fmla="*/ 152 h 160"/>
              <a:gd name="T52" fmla="*/ 68 w 160"/>
              <a:gd name="T53" fmla="*/ 152 h 160"/>
              <a:gd name="T54" fmla="*/ 47 w 160"/>
              <a:gd name="T55" fmla="*/ 133 h 160"/>
              <a:gd name="T56" fmla="*/ 34 w 160"/>
              <a:gd name="T57" fmla="*/ 139 h 160"/>
              <a:gd name="T58" fmla="*/ 28 w 160"/>
              <a:gd name="T59" fmla="*/ 115 h 160"/>
              <a:gd name="T60" fmla="*/ 19 w 160"/>
              <a:gd name="T61" fmla="*/ 92 h 160"/>
              <a:gd name="T62" fmla="*/ 6 w 160"/>
              <a:gd name="T63" fmla="*/ 70 h 160"/>
              <a:gd name="T64" fmla="*/ 19 w 160"/>
              <a:gd name="T65" fmla="*/ 66 h 160"/>
              <a:gd name="T66" fmla="*/ 21 w 160"/>
              <a:gd name="T67" fmla="*/ 38 h 160"/>
              <a:gd name="T68" fmla="*/ 38 w 160"/>
              <a:gd name="T69" fmla="*/ 21 h 160"/>
              <a:gd name="T70" fmla="*/ 66 w 160"/>
              <a:gd name="T71" fmla="*/ 19 h 160"/>
              <a:gd name="T72" fmla="*/ 70 w 160"/>
              <a:gd name="T73" fmla="*/ 6 h 160"/>
              <a:gd name="T74" fmla="*/ 92 w 160"/>
              <a:gd name="T75" fmla="*/ 19 h 160"/>
              <a:gd name="T76" fmla="*/ 115 w 160"/>
              <a:gd name="T77" fmla="*/ 28 h 160"/>
              <a:gd name="T78" fmla="*/ 139 w 160"/>
              <a:gd name="T79" fmla="*/ 34 h 160"/>
              <a:gd name="T80" fmla="*/ 133 w 160"/>
              <a:gd name="T81" fmla="*/ 47 h 160"/>
              <a:gd name="T82" fmla="*/ 152 w 160"/>
              <a:gd name="T83" fmla="*/ 68 h 160"/>
              <a:gd name="T84" fmla="*/ 80 w 160"/>
              <a:gd name="T85" fmla="*/ 50 h 160"/>
              <a:gd name="T86" fmla="*/ 110 w 160"/>
              <a:gd name="T87" fmla="*/ 80 h 160"/>
              <a:gd name="T88" fmla="*/ 56 w 160"/>
              <a:gd name="T89" fmla="*/ 80 h 160"/>
              <a:gd name="T90" fmla="*/ 80 w 160"/>
              <a:gd name="T91" fmla="*/ 10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 h="160">
                <a:moveTo>
                  <a:pt x="80" y="39"/>
                </a:moveTo>
                <a:cubicBezTo>
                  <a:pt x="57" y="39"/>
                  <a:pt x="39" y="57"/>
                  <a:pt x="39" y="80"/>
                </a:cubicBezTo>
                <a:cubicBezTo>
                  <a:pt x="39" y="103"/>
                  <a:pt x="57" y="121"/>
                  <a:pt x="80" y="121"/>
                </a:cubicBezTo>
                <a:cubicBezTo>
                  <a:pt x="103" y="121"/>
                  <a:pt x="121" y="103"/>
                  <a:pt x="121" y="80"/>
                </a:cubicBezTo>
                <a:cubicBezTo>
                  <a:pt x="121" y="57"/>
                  <a:pt x="103" y="39"/>
                  <a:pt x="80" y="39"/>
                </a:cubicBezTo>
                <a:close/>
                <a:moveTo>
                  <a:pt x="80" y="116"/>
                </a:moveTo>
                <a:cubicBezTo>
                  <a:pt x="60" y="116"/>
                  <a:pt x="44" y="100"/>
                  <a:pt x="44" y="80"/>
                </a:cubicBezTo>
                <a:cubicBezTo>
                  <a:pt x="44" y="60"/>
                  <a:pt x="60" y="44"/>
                  <a:pt x="80" y="44"/>
                </a:cubicBezTo>
                <a:cubicBezTo>
                  <a:pt x="100" y="44"/>
                  <a:pt x="116" y="60"/>
                  <a:pt x="116" y="80"/>
                </a:cubicBezTo>
                <a:cubicBezTo>
                  <a:pt x="116" y="100"/>
                  <a:pt x="100" y="116"/>
                  <a:pt x="80" y="116"/>
                </a:cubicBezTo>
                <a:close/>
                <a:moveTo>
                  <a:pt x="152" y="62"/>
                </a:moveTo>
                <a:cubicBezTo>
                  <a:pt x="146" y="62"/>
                  <a:pt x="146" y="62"/>
                  <a:pt x="146" y="62"/>
                </a:cubicBezTo>
                <a:cubicBezTo>
                  <a:pt x="144" y="57"/>
                  <a:pt x="142" y="51"/>
                  <a:pt x="139" y="46"/>
                </a:cubicBezTo>
                <a:cubicBezTo>
                  <a:pt x="143" y="42"/>
                  <a:pt x="143" y="42"/>
                  <a:pt x="143" y="42"/>
                </a:cubicBezTo>
                <a:cubicBezTo>
                  <a:pt x="145" y="40"/>
                  <a:pt x="146" y="38"/>
                  <a:pt x="146" y="36"/>
                </a:cubicBezTo>
                <a:cubicBezTo>
                  <a:pt x="146" y="34"/>
                  <a:pt x="145" y="32"/>
                  <a:pt x="143" y="30"/>
                </a:cubicBezTo>
                <a:cubicBezTo>
                  <a:pt x="130" y="17"/>
                  <a:pt x="130" y="17"/>
                  <a:pt x="130" y="17"/>
                </a:cubicBezTo>
                <a:cubicBezTo>
                  <a:pt x="127" y="14"/>
                  <a:pt x="121" y="14"/>
                  <a:pt x="118" y="17"/>
                </a:cubicBezTo>
                <a:cubicBezTo>
                  <a:pt x="114" y="21"/>
                  <a:pt x="114" y="21"/>
                  <a:pt x="114" y="21"/>
                </a:cubicBezTo>
                <a:cubicBezTo>
                  <a:pt x="109" y="18"/>
                  <a:pt x="103" y="16"/>
                  <a:pt x="98" y="14"/>
                </a:cubicBezTo>
                <a:cubicBezTo>
                  <a:pt x="98" y="8"/>
                  <a:pt x="98" y="8"/>
                  <a:pt x="98" y="8"/>
                </a:cubicBezTo>
                <a:cubicBezTo>
                  <a:pt x="98" y="4"/>
                  <a:pt x="94" y="0"/>
                  <a:pt x="90" y="0"/>
                </a:cubicBezTo>
                <a:cubicBezTo>
                  <a:pt x="70" y="0"/>
                  <a:pt x="70" y="0"/>
                  <a:pt x="70" y="0"/>
                </a:cubicBezTo>
                <a:cubicBezTo>
                  <a:pt x="66" y="0"/>
                  <a:pt x="62" y="4"/>
                  <a:pt x="62" y="8"/>
                </a:cubicBezTo>
                <a:cubicBezTo>
                  <a:pt x="62" y="14"/>
                  <a:pt x="62" y="14"/>
                  <a:pt x="62" y="14"/>
                </a:cubicBezTo>
                <a:cubicBezTo>
                  <a:pt x="57" y="16"/>
                  <a:pt x="51" y="18"/>
                  <a:pt x="46" y="21"/>
                </a:cubicBezTo>
                <a:cubicBezTo>
                  <a:pt x="42" y="17"/>
                  <a:pt x="42" y="17"/>
                  <a:pt x="42" y="17"/>
                </a:cubicBezTo>
                <a:cubicBezTo>
                  <a:pt x="39" y="14"/>
                  <a:pt x="33" y="14"/>
                  <a:pt x="30" y="17"/>
                </a:cubicBezTo>
                <a:cubicBezTo>
                  <a:pt x="17" y="30"/>
                  <a:pt x="17" y="30"/>
                  <a:pt x="17" y="30"/>
                </a:cubicBezTo>
                <a:cubicBezTo>
                  <a:pt x="15" y="32"/>
                  <a:pt x="14" y="34"/>
                  <a:pt x="14" y="36"/>
                </a:cubicBezTo>
                <a:cubicBezTo>
                  <a:pt x="14" y="38"/>
                  <a:pt x="15" y="40"/>
                  <a:pt x="17" y="42"/>
                </a:cubicBezTo>
                <a:cubicBezTo>
                  <a:pt x="21" y="46"/>
                  <a:pt x="21" y="46"/>
                  <a:pt x="21" y="46"/>
                </a:cubicBezTo>
                <a:cubicBezTo>
                  <a:pt x="18" y="51"/>
                  <a:pt x="16" y="57"/>
                  <a:pt x="14" y="62"/>
                </a:cubicBezTo>
                <a:cubicBezTo>
                  <a:pt x="8" y="62"/>
                  <a:pt x="8" y="62"/>
                  <a:pt x="8" y="62"/>
                </a:cubicBezTo>
                <a:cubicBezTo>
                  <a:pt x="4" y="62"/>
                  <a:pt x="0" y="66"/>
                  <a:pt x="0" y="70"/>
                </a:cubicBezTo>
                <a:cubicBezTo>
                  <a:pt x="0" y="90"/>
                  <a:pt x="0" y="90"/>
                  <a:pt x="0" y="90"/>
                </a:cubicBezTo>
                <a:cubicBezTo>
                  <a:pt x="0" y="94"/>
                  <a:pt x="4" y="98"/>
                  <a:pt x="8" y="98"/>
                </a:cubicBezTo>
                <a:cubicBezTo>
                  <a:pt x="14" y="98"/>
                  <a:pt x="14" y="98"/>
                  <a:pt x="14" y="98"/>
                </a:cubicBezTo>
                <a:cubicBezTo>
                  <a:pt x="16" y="103"/>
                  <a:pt x="18" y="109"/>
                  <a:pt x="21" y="114"/>
                </a:cubicBezTo>
                <a:cubicBezTo>
                  <a:pt x="17" y="118"/>
                  <a:pt x="17" y="118"/>
                  <a:pt x="17" y="118"/>
                </a:cubicBezTo>
                <a:cubicBezTo>
                  <a:pt x="15" y="120"/>
                  <a:pt x="14" y="122"/>
                  <a:pt x="14" y="124"/>
                </a:cubicBezTo>
                <a:cubicBezTo>
                  <a:pt x="14" y="126"/>
                  <a:pt x="15" y="128"/>
                  <a:pt x="17" y="130"/>
                </a:cubicBezTo>
                <a:cubicBezTo>
                  <a:pt x="30" y="143"/>
                  <a:pt x="30" y="143"/>
                  <a:pt x="30" y="143"/>
                </a:cubicBezTo>
                <a:cubicBezTo>
                  <a:pt x="33" y="146"/>
                  <a:pt x="39" y="146"/>
                  <a:pt x="42" y="143"/>
                </a:cubicBezTo>
                <a:cubicBezTo>
                  <a:pt x="46" y="139"/>
                  <a:pt x="46" y="139"/>
                  <a:pt x="46" y="139"/>
                </a:cubicBezTo>
                <a:cubicBezTo>
                  <a:pt x="51" y="142"/>
                  <a:pt x="57" y="144"/>
                  <a:pt x="62" y="146"/>
                </a:cubicBezTo>
                <a:cubicBezTo>
                  <a:pt x="62" y="152"/>
                  <a:pt x="62" y="152"/>
                  <a:pt x="62" y="152"/>
                </a:cubicBezTo>
                <a:cubicBezTo>
                  <a:pt x="62" y="156"/>
                  <a:pt x="66" y="160"/>
                  <a:pt x="70" y="160"/>
                </a:cubicBezTo>
                <a:cubicBezTo>
                  <a:pt x="90" y="160"/>
                  <a:pt x="90" y="160"/>
                  <a:pt x="90" y="160"/>
                </a:cubicBezTo>
                <a:cubicBezTo>
                  <a:pt x="94" y="160"/>
                  <a:pt x="98" y="156"/>
                  <a:pt x="98" y="152"/>
                </a:cubicBezTo>
                <a:cubicBezTo>
                  <a:pt x="98" y="146"/>
                  <a:pt x="98" y="146"/>
                  <a:pt x="98" y="146"/>
                </a:cubicBezTo>
                <a:cubicBezTo>
                  <a:pt x="103" y="144"/>
                  <a:pt x="109" y="142"/>
                  <a:pt x="114" y="139"/>
                </a:cubicBezTo>
                <a:cubicBezTo>
                  <a:pt x="118" y="143"/>
                  <a:pt x="118" y="143"/>
                  <a:pt x="118" y="143"/>
                </a:cubicBezTo>
                <a:cubicBezTo>
                  <a:pt x="121" y="146"/>
                  <a:pt x="127" y="146"/>
                  <a:pt x="130" y="143"/>
                </a:cubicBezTo>
                <a:cubicBezTo>
                  <a:pt x="143" y="130"/>
                  <a:pt x="143" y="130"/>
                  <a:pt x="143" y="130"/>
                </a:cubicBezTo>
                <a:cubicBezTo>
                  <a:pt x="145" y="128"/>
                  <a:pt x="146" y="126"/>
                  <a:pt x="146" y="124"/>
                </a:cubicBezTo>
                <a:cubicBezTo>
                  <a:pt x="146" y="122"/>
                  <a:pt x="145" y="120"/>
                  <a:pt x="143" y="118"/>
                </a:cubicBezTo>
                <a:cubicBezTo>
                  <a:pt x="139" y="114"/>
                  <a:pt x="139" y="114"/>
                  <a:pt x="139" y="114"/>
                </a:cubicBezTo>
                <a:cubicBezTo>
                  <a:pt x="142" y="109"/>
                  <a:pt x="144" y="103"/>
                  <a:pt x="146" y="98"/>
                </a:cubicBezTo>
                <a:cubicBezTo>
                  <a:pt x="152" y="98"/>
                  <a:pt x="152" y="98"/>
                  <a:pt x="152" y="98"/>
                </a:cubicBezTo>
                <a:cubicBezTo>
                  <a:pt x="156" y="98"/>
                  <a:pt x="160" y="94"/>
                  <a:pt x="160" y="90"/>
                </a:cubicBezTo>
                <a:cubicBezTo>
                  <a:pt x="160" y="70"/>
                  <a:pt x="160" y="70"/>
                  <a:pt x="160" y="70"/>
                </a:cubicBezTo>
                <a:cubicBezTo>
                  <a:pt x="160" y="66"/>
                  <a:pt x="156" y="62"/>
                  <a:pt x="152" y="62"/>
                </a:cubicBezTo>
                <a:close/>
                <a:moveTo>
                  <a:pt x="154" y="90"/>
                </a:moveTo>
                <a:cubicBezTo>
                  <a:pt x="154" y="91"/>
                  <a:pt x="153" y="92"/>
                  <a:pt x="152" y="92"/>
                </a:cubicBezTo>
                <a:cubicBezTo>
                  <a:pt x="141" y="92"/>
                  <a:pt x="141" y="92"/>
                  <a:pt x="141" y="92"/>
                </a:cubicBezTo>
                <a:cubicBezTo>
                  <a:pt x="141" y="94"/>
                  <a:pt x="141" y="94"/>
                  <a:pt x="141" y="94"/>
                </a:cubicBezTo>
                <a:cubicBezTo>
                  <a:pt x="139" y="101"/>
                  <a:pt x="136" y="107"/>
                  <a:pt x="133" y="113"/>
                </a:cubicBezTo>
                <a:cubicBezTo>
                  <a:pt x="132" y="115"/>
                  <a:pt x="132" y="115"/>
                  <a:pt x="132" y="115"/>
                </a:cubicBezTo>
                <a:cubicBezTo>
                  <a:pt x="139" y="122"/>
                  <a:pt x="139" y="122"/>
                  <a:pt x="139" y="122"/>
                </a:cubicBezTo>
                <a:cubicBezTo>
                  <a:pt x="140" y="123"/>
                  <a:pt x="140" y="125"/>
                  <a:pt x="139" y="126"/>
                </a:cubicBezTo>
                <a:cubicBezTo>
                  <a:pt x="126" y="139"/>
                  <a:pt x="126" y="139"/>
                  <a:pt x="126" y="139"/>
                </a:cubicBezTo>
                <a:cubicBezTo>
                  <a:pt x="125" y="140"/>
                  <a:pt x="123" y="140"/>
                  <a:pt x="122" y="139"/>
                </a:cubicBezTo>
                <a:cubicBezTo>
                  <a:pt x="115" y="132"/>
                  <a:pt x="115" y="132"/>
                  <a:pt x="115" y="132"/>
                </a:cubicBezTo>
                <a:cubicBezTo>
                  <a:pt x="113" y="133"/>
                  <a:pt x="113" y="133"/>
                  <a:pt x="113" y="133"/>
                </a:cubicBezTo>
                <a:cubicBezTo>
                  <a:pt x="107" y="136"/>
                  <a:pt x="101" y="139"/>
                  <a:pt x="94" y="141"/>
                </a:cubicBezTo>
                <a:cubicBezTo>
                  <a:pt x="92" y="141"/>
                  <a:pt x="92" y="141"/>
                  <a:pt x="92" y="141"/>
                </a:cubicBezTo>
                <a:cubicBezTo>
                  <a:pt x="92" y="152"/>
                  <a:pt x="92" y="152"/>
                  <a:pt x="92" y="152"/>
                </a:cubicBezTo>
                <a:cubicBezTo>
                  <a:pt x="92" y="153"/>
                  <a:pt x="91" y="154"/>
                  <a:pt x="90" y="154"/>
                </a:cubicBezTo>
                <a:cubicBezTo>
                  <a:pt x="70" y="154"/>
                  <a:pt x="70" y="154"/>
                  <a:pt x="70" y="154"/>
                </a:cubicBezTo>
                <a:cubicBezTo>
                  <a:pt x="69" y="154"/>
                  <a:pt x="68" y="153"/>
                  <a:pt x="68" y="152"/>
                </a:cubicBezTo>
                <a:cubicBezTo>
                  <a:pt x="68" y="141"/>
                  <a:pt x="68" y="141"/>
                  <a:pt x="68" y="141"/>
                </a:cubicBezTo>
                <a:cubicBezTo>
                  <a:pt x="66" y="141"/>
                  <a:pt x="66" y="141"/>
                  <a:pt x="66" y="141"/>
                </a:cubicBezTo>
                <a:cubicBezTo>
                  <a:pt x="59" y="139"/>
                  <a:pt x="53" y="136"/>
                  <a:pt x="47" y="133"/>
                </a:cubicBezTo>
                <a:cubicBezTo>
                  <a:pt x="45" y="132"/>
                  <a:pt x="45" y="132"/>
                  <a:pt x="45" y="132"/>
                </a:cubicBezTo>
                <a:cubicBezTo>
                  <a:pt x="38" y="139"/>
                  <a:pt x="38" y="139"/>
                  <a:pt x="38" y="139"/>
                </a:cubicBezTo>
                <a:cubicBezTo>
                  <a:pt x="37" y="140"/>
                  <a:pt x="35" y="140"/>
                  <a:pt x="34" y="139"/>
                </a:cubicBezTo>
                <a:cubicBezTo>
                  <a:pt x="21" y="126"/>
                  <a:pt x="21" y="126"/>
                  <a:pt x="21" y="126"/>
                </a:cubicBezTo>
                <a:cubicBezTo>
                  <a:pt x="20" y="125"/>
                  <a:pt x="20" y="123"/>
                  <a:pt x="21" y="122"/>
                </a:cubicBezTo>
                <a:cubicBezTo>
                  <a:pt x="28" y="115"/>
                  <a:pt x="28" y="115"/>
                  <a:pt x="28" y="115"/>
                </a:cubicBezTo>
                <a:cubicBezTo>
                  <a:pt x="27" y="113"/>
                  <a:pt x="27" y="113"/>
                  <a:pt x="27" y="113"/>
                </a:cubicBezTo>
                <a:cubicBezTo>
                  <a:pt x="24" y="107"/>
                  <a:pt x="21" y="101"/>
                  <a:pt x="19" y="94"/>
                </a:cubicBezTo>
                <a:cubicBezTo>
                  <a:pt x="19" y="92"/>
                  <a:pt x="19" y="92"/>
                  <a:pt x="19" y="92"/>
                </a:cubicBezTo>
                <a:cubicBezTo>
                  <a:pt x="8" y="92"/>
                  <a:pt x="8" y="92"/>
                  <a:pt x="8" y="92"/>
                </a:cubicBezTo>
                <a:cubicBezTo>
                  <a:pt x="7" y="92"/>
                  <a:pt x="6" y="91"/>
                  <a:pt x="6" y="90"/>
                </a:cubicBezTo>
                <a:cubicBezTo>
                  <a:pt x="6" y="70"/>
                  <a:pt x="6" y="70"/>
                  <a:pt x="6" y="70"/>
                </a:cubicBezTo>
                <a:cubicBezTo>
                  <a:pt x="6" y="69"/>
                  <a:pt x="7" y="68"/>
                  <a:pt x="8" y="68"/>
                </a:cubicBezTo>
                <a:cubicBezTo>
                  <a:pt x="19" y="68"/>
                  <a:pt x="19" y="68"/>
                  <a:pt x="19" y="68"/>
                </a:cubicBezTo>
                <a:cubicBezTo>
                  <a:pt x="19" y="66"/>
                  <a:pt x="19" y="66"/>
                  <a:pt x="19" y="66"/>
                </a:cubicBezTo>
                <a:cubicBezTo>
                  <a:pt x="21" y="59"/>
                  <a:pt x="24" y="53"/>
                  <a:pt x="27" y="47"/>
                </a:cubicBezTo>
                <a:cubicBezTo>
                  <a:pt x="28" y="45"/>
                  <a:pt x="28" y="45"/>
                  <a:pt x="28" y="45"/>
                </a:cubicBezTo>
                <a:cubicBezTo>
                  <a:pt x="21" y="38"/>
                  <a:pt x="21" y="38"/>
                  <a:pt x="21" y="38"/>
                </a:cubicBezTo>
                <a:cubicBezTo>
                  <a:pt x="20" y="37"/>
                  <a:pt x="20" y="35"/>
                  <a:pt x="21" y="34"/>
                </a:cubicBezTo>
                <a:cubicBezTo>
                  <a:pt x="34" y="21"/>
                  <a:pt x="34" y="21"/>
                  <a:pt x="34" y="21"/>
                </a:cubicBezTo>
                <a:cubicBezTo>
                  <a:pt x="35" y="20"/>
                  <a:pt x="37" y="20"/>
                  <a:pt x="38" y="21"/>
                </a:cubicBezTo>
                <a:cubicBezTo>
                  <a:pt x="45" y="28"/>
                  <a:pt x="45" y="28"/>
                  <a:pt x="45" y="28"/>
                </a:cubicBezTo>
                <a:cubicBezTo>
                  <a:pt x="47" y="27"/>
                  <a:pt x="47" y="27"/>
                  <a:pt x="47" y="27"/>
                </a:cubicBezTo>
                <a:cubicBezTo>
                  <a:pt x="53" y="24"/>
                  <a:pt x="59" y="21"/>
                  <a:pt x="66" y="19"/>
                </a:cubicBezTo>
                <a:cubicBezTo>
                  <a:pt x="68" y="19"/>
                  <a:pt x="68" y="19"/>
                  <a:pt x="68" y="19"/>
                </a:cubicBezTo>
                <a:cubicBezTo>
                  <a:pt x="68" y="8"/>
                  <a:pt x="68" y="8"/>
                  <a:pt x="68" y="8"/>
                </a:cubicBezTo>
                <a:cubicBezTo>
                  <a:pt x="68" y="7"/>
                  <a:pt x="69" y="6"/>
                  <a:pt x="70" y="6"/>
                </a:cubicBezTo>
                <a:cubicBezTo>
                  <a:pt x="90" y="6"/>
                  <a:pt x="90" y="6"/>
                  <a:pt x="90" y="6"/>
                </a:cubicBezTo>
                <a:cubicBezTo>
                  <a:pt x="91" y="6"/>
                  <a:pt x="92" y="7"/>
                  <a:pt x="92" y="8"/>
                </a:cubicBezTo>
                <a:cubicBezTo>
                  <a:pt x="92" y="19"/>
                  <a:pt x="92" y="19"/>
                  <a:pt x="92" y="19"/>
                </a:cubicBezTo>
                <a:cubicBezTo>
                  <a:pt x="94" y="19"/>
                  <a:pt x="94" y="19"/>
                  <a:pt x="94" y="19"/>
                </a:cubicBezTo>
                <a:cubicBezTo>
                  <a:pt x="101" y="21"/>
                  <a:pt x="107" y="24"/>
                  <a:pt x="113" y="27"/>
                </a:cubicBezTo>
                <a:cubicBezTo>
                  <a:pt x="115" y="28"/>
                  <a:pt x="115" y="28"/>
                  <a:pt x="115" y="28"/>
                </a:cubicBezTo>
                <a:cubicBezTo>
                  <a:pt x="122" y="21"/>
                  <a:pt x="122" y="21"/>
                  <a:pt x="122" y="21"/>
                </a:cubicBezTo>
                <a:cubicBezTo>
                  <a:pt x="123" y="20"/>
                  <a:pt x="125" y="20"/>
                  <a:pt x="126" y="21"/>
                </a:cubicBezTo>
                <a:cubicBezTo>
                  <a:pt x="139" y="34"/>
                  <a:pt x="139" y="34"/>
                  <a:pt x="139" y="34"/>
                </a:cubicBezTo>
                <a:cubicBezTo>
                  <a:pt x="140" y="35"/>
                  <a:pt x="140" y="37"/>
                  <a:pt x="139" y="38"/>
                </a:cubicBezTo>
                <a:cubicBezTo>
                  <a:pt x="132" y="45"/>
                  <a:pt x="132" y="45"/>
                  <a:pt x="132" y="45"/>
                </a:cubicBezTo>
                <a:cubicBezTo>
                  <a:pt x="133" y="47"/>
                  <a:pt x="133" y="47"/>
                  <a:pt x="133" y="47"/>
                </a:cubicBezTo>
                <a:cubicBezTo>
                  <a:pt x="136" y="53"/>
                  <a:pt x="139" y="59"/>
                  <a:pt x="141" y="66"/>
                </a:cubicBezTo>
                <a:cubicBezTo>
                  <a:pt x="141" y="68"/>
                  <a:pt x="141" y="68"/>
                  <a:pt x="141" y="68"/>
                </a:cubicBezTo>
                <a:cubicBezTo>
                  <a:pt x="152" y="68"/>
                  <a:pt x="152" y="68"/>
                  <a:pt x="152" y="68"/>
                </a:cubicBezTo>
                <a:cubicBezTo>
                  <a:pt x="153" y="68"/>
                  <a:pt x="154" y="69"/>
                  <a:pt x="154" y="70"/>
                </a:cubicBezTo>
                <a:lnTo>
                  <a:pt x="154" y="90"/>
                </a:lnTo>
                <a:close/>
                <a:moveTo>
                  <a:pt x="80" y="50"/>
                </a:moveTo>
                <a:cubicBezTo>
                  <a:pt x="64" y="50"/>
                  <a:pt x="50" y="64"/>
                  <a:pt x="50" y="80"/>
                </a:cubicBezTo>
                <a:cubicBezTo>
                  <a:pt x="50" y="96"/>
                  <a:pt x="64" y="110"/>
                  <a:pt x="80" y="110"/>
                </a:cubicBezTo>
                <a:cubicBezTo>
                  <a:pt x="96" y="110"/>
                  <a:pt x="110" y="96"/>
                  <a:pt x="110" y="80"/>
                </a:cubicBezTo>
                <a:cubicBezTo>
                  <a:pt x="110" y="64"/>
                  <a:pt x="96" y="50"/>
                  <a:pt x="80" y="50"/>
                </a:cubicBezTo>
                <a:close/>
                <a:moveTo>
                  <a:pt x="80" y="104"/>
                </a:moveTo>
                <a:cubicBezTo>
                  <a:pt x="67" y="104"/>
                  <a:pt x="56" y="93"/>
                  <a:pt x="56" y="80"/>
                </a:cubicBezTo>
                <a:cubicBezTo>
                  <a:pt x="56" y="67"/>
                  <a:pt x="67" y="56"/>
                  <a:pt x="80" y="56"/>
                </a:cubicBezTo>
                <a:cubicBezTo>
                  <a:pt x="93" y="56"/>
                  <a:pt x="104" y="67"/>
                  <a:pt x="104" y="80"/>
                </a:cubicBezTo>
                <a:cubicBezTo>
                  <a:pt x="104" y="93"/>
                  <a:pt x="93" y="104"/>
                  <a:pt x="80" y="10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TextBox 9">
            <a:extLst>
              <a:ext uri="{FF2B5EF4-FFF2-40B4-BE49-F238E27FC236}">
                <a16:creationId xmlns:a16="http://schemas.microsoft.com/office/drawing/2014/main" id="{76213978-F130-4E67-9560-D493D6AC2D87}"/>
              </a:ext>
            </a:extLst>
          </p:cNvPr>
          <p:cNvSpPr txBox="1"/>
          <p:nvPr/>
        </p:nvSpPr>
        <p:spPr>
          <a:xfrm>
            <a:off x="6879265" y="1704026"/>
            <a:ext cx="4293560" cy="881130"/>
          </a:xfrm>
          <a:prstGeom prst="rect">
            <a:avLst/>
          </a:prstGeom>
          <a:noFill/>
        </p:spPr>
        <p:txBody>
          <a:bodyPr wrap="square" lIns="0" tIns="36000" rIns="216000" bIns="36000" rtlCol="0">
            <a:spAutoFit/>
          </a:bodyPr>
          <a:lstStyle/>
          <a:p>
            <a:pPr>
              <a:lnSpc>
                <a:spcPct val="130000"/>
              </a:lnSpc>
              <a:spcBef>
                <a:spcPts val="1000"/>
              </a:spcBef>
            </a:pPr>
            <a:r>
              <a:rPr lang="en-US" sz="1400" b="1" dirty="0"/>
              <a:t>Title One</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a:t>
            </a:r>
          </a:p>
        </p:txBody>
      </p:sp>
      <p:sp>
        <p:nvSpPr>
          <p:cNvPr id="14" name="TextBox 13">
            <a:extLst>
              <a:ext uri="{FF2B5EF4-FFF2-40B4-BE49-F238E27FC236}">
                <a16:creationId xmlns:a16="http://schemas.microsoft.com/office/drawing/2014/main" id="{9229E018-DEF3-4AAC-B39B-6022A5347179}"/>
              </a:ext>
            </a:extLst>
          </p:cNvPr>
          <p:cNvSpPr txBox="1"/>
          <p:nvPr/>
        </p:nvSpPr>
        <p:spPr>
          <a:xfrm>
            <a:off x="6879265" y="3114712"/>
            <a:ext cx="4293560" cy="881130"/>
          </a:xfrm>
          <a:prstGeom prst="rect">
            <a:avLst/>
          </a:prstGeom>
          <a:noFill/>
        </p:spPr>
        <p:txBody>
          <a:bodyPr wrap="square" lIns="0" tIns="36000" rIns="216000" bIns="36000" rtlCol="0">
            <a:spAutoFit/>
          </a:bodyPr>
          <a:lstStyle/>
          <a:p>
            <a:pPr>
              <a:lnSpc>
                <a:spcPct val="130000"/>
              </a:lnSpc>
              <a:spcBef>
                <a:spcPts val="1000"/>
              </a:spcBef>
            </a:pPr>
            <a:r>
              <a:rPr lang="en-US" sz="1400" b="1" dirty="0"/>
              <a:t>Title Two</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a:t>
            </a:r>
          </a:p>
        </p:txBody>
      </p:sp>
      <p:sp>
        <p:nvSpPr>
          <p:cNvPr id="16" name="TextBox 15">
            <a:extLst>
              <a:ext uri="{FF2B5EF4-FFF2-40B4-BE49-F238E27FC236}">
                <a16:creationId xmlns:a16="http://schemas.microsoft.com/office/drawing/2014/main" id="{6D0DCE89-3626-4496-A69F-1D462F174D7F}"/>
              </a:ext>
            </a:extLst>
          </p:cNvPr>
          <p:cNvSpPr txBox="1"/>
          <p:nvPr/>
        </p:nvSpPr>
        <p:spPr>
          <a:xfrm>
            <a:off x="6879266" y="4421897"/>
            <a:ext cx="4293559" cy="1081184"/>
          </a:xfrm>
          <a:prstGeom prst="rect">
            <a:avLst/>
          </a:prstGeom>
          <a:noFill/>
        </p:spPr>
        <p:txBody>
          <a:bodyPr wrap="square" lIns="0" tIns="36000" rIns="216000" bIns="36000" rtlCol="0">
            <a:spAutoFit/>
          </a:bodyPr>
          <a:lstStyle/>
          <a:p>
            <a:pPr>
              <a:lnSpc>
                <a:spcPct val="130000"/>
              </a:lnSpc>
              <a:spcBef>
                <a:spcPts val="1000"/>
              </a:spcBef>
            </a:pPr>
            <a:r>
              <a:rPr lang="en-US" sz="1400" b="1" dirty="0"/>
              <a:t>Title Three</a:t>
            </a:r>
          </a:p>
          <a:p>
            <a:pPr>
              <a:lnSpc>
                <a:spcPct val="130000"/>
              </a:lnSpc>
              <a:spcBef>
                <a:spcPts val="1000"/>
              </a:spcBef>
            </a:pPr>
            <a:r>
              <a:rPr lang="en-US" sz="1000" b="1" dirty="0">
                <a:solidFill>
                  <a:schemeClr val="tx1">
                    <a:alpha val="70000"/>
                  </a:schemeClr>
                </a:solidFill>
              </a:rPr>
              <a:t>A peep at some distant orb </a:t>
            </a:r>
            <a:r>
              <a:rPr lang="en-US" sz="1000" dirty="0">
                <a:solidFill>
                  <a:schemeClr val="tx1">
                    <a:alpha val="70000"/>
                  </a:schemeClr>
                </a:solidFill>
              </a:rPr>
              <a:t>has power to raise and purify our thoughts like a strain of sacred music, or a noble picture. like a strain of sacred music, or a noble picture.</a:t>
            </a:r>
          </a:p>
        </p:txBody>
      </p:sp>
    </p:spTree>
    <p:extLst>
      <p:ext uri="{BB962C8B-B14F-4D97-AF65-F5344CB8AC3E}">
        <p14:creationId xmlns:p14="http://schemas.microsoft.com/office/powerpoint/2010/main" val="41892614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1+#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13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1+#ppt_w/2"/>
                                          </p:val>
                                        </p:tav>
                                        <p:tav tm="100000">
                                          <p:val>
                                            <p:strVal val="#ppt_x"/>
                                          </p:val>
                                        </p:tav>
                                      </p:tavLst>
                                    </p:anim>
                                    <p:anim calcmode="lin" valueType="num">
                                      <p:cBhvr additive="base">
                                        <p:cTn id="12" dur="10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50000" fill="hold" grpId="0" nodeType="withEffect">
                                  <p:stCondLst>
                                    <p:cond delay="17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2" presetClass="entr" presetSubtype="1"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par>
                                <p:cTn id="20" presetID="6" presetClass="emph" presetSubtype="0" accel="50000" decel="50000" autoRev="1" fill="hold" grpId="1" nodeType="withEffect">
                                  <p:stCondLst>
                                    <p:cond delay="500"/>
                                  </p:stCondLst>
                                  <p:childTnLst>
                                    <p:animScale>
                                      <p:cBhvr>
                                        <p:cTn id="21" dur="500" fill="hold"/>
                                        <p:tgtEl>
                                          <p:spTgt spid="6"/>
                                        </p:tgtEl>
                                      </p:cBhvr>
                                      <p:by x="105000" y="105000"/>
                                    </p:animScale>
                                  </p:childTnLst>
                                </p:cTn>
                              </p:par>
                              <p:par>
                                <p:cTn id="22" presetID="10" presetClass="entr" presetSubtype="0" fill="hold" grpId="0" nodeType="withEffect">
                                  <p:stCondLst>
                                    <p:cond delay="1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1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200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9" grpId="0" animBg="1"/>
      <p:bldP spid="10" grpId="0"/>
      <p:bldP spid="14"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996E68-42A9-44A4-A1D0-BA2C88A7170F}"/>
              </a:ext>
            </a:extLst>
          </p:cNvPr>
          <p:cNvSpPr>
            <a:spLocks noGrp="1"/>
          </p:cNvSpPr>
          <p:nvPr>
            <p:ph type="pic" sz="quarter" idx="15"/>
          </p:nvPr>
        </p:nvSpPr>
        <p:spPr/>
      </p:sp>
      <p:grpSp>
        <p:nvGrpSpPr>
          <p:cNvPr id="12" name="Group 11"/>
          <p:cNvGrpSpPr/>
          <p:nvPr/>
        </p:nvGrpSpPr>
        <p:grpSpPr>
          <a:xfrm>
            <a:off x="2036620" y="2839762"/>
            <a:ext cx="9129220" cy="1142706"/>
            <a:chOff x="2036620" y="2839762"/>
            <a:chExt cx="9129220" cy="1142706"/>
          </a:xfrm>
        </p:grpSpPr>
        <p:sp>
          <p:nvSpPr>
            <p:cNvPr id="9" name="Rectangle 8"/>
            <p:cNvSpPr/>
            <p:nvPr/>
          </p:nvSpPr>
          <p:spPr>
            <a:xfrm>
              <a:off x="2036620" y="2839762"/>
              <a:ext cx="9129220" cy="1142706"/>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spcBef>
                  <a:spcPts val="1000"/>
                </a:spcBef>
              </a:pPr>
              <a:r>
                <a:rPr lang="en-US" b="1" dirty="0">
                  <a:solidFill>
                    <a:schemeClr val="tx1"/>
                  </a:solidFill>
                </a:rPr>
                <a:t>01. Another </a:t>
              </a:r>
              <a:r>
                <a:rPr lang="en-US" b="1" dirty="0" err="1">
                  <a:solidFill>
                    <a:schemeClr val="tx1"/>
                  </a:solidFill>
                </a:rPr>
                <a:t>Quate</a:t>
              </a:r>
              <a:endParaRPr lang="en-US" b="1" dirty="0">
                <a:solidFill>
                  <a:schemeClr val="tx1"/>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10" name="Rectangle 9"/>
            <p:cNvSpPr/>
            <p:nvPr/>
          </p:nvSpPr>
          <p:spPr>
            <a:xfrm>
              <a:off x="2036622" y="2839762"/>
              <a:ext cx="68400" cy="11412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336751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6" presetClass="emph" presetSubtype="0" accel="50000" decel="50000" autoRev="1" fill="hold" nodeType="withEffect">
                                  <p:stCondLst>
                                    <p:cond delay="1000"/>
                                  </p:stCondLst>
                                  <p:childTnLst>
                                    <p:animScale>
                                      <p:cBhvr>
                                        <p:cTn id="9" dur="50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3DF1217-16E4-4E89-92CA-F6BFBF7E1ACD}"/>
              </a:ext>
            </a:extLst>
          </p:cNvPr>
          <p:cNvSpPr>
            <a:spLocks noGrp="1"/>
          </p:cNvSpPr>
          <p:nvPr>
            <p:ph type="pic" sz="quarter" idx="15"/>
          </p:nvPr>
        </p:nvSpPr>
        <p:spPr/>
      </p:sp>
      <p:grpSp>
        <p:nvGrpSpPr>
          <p:cNvPr id="12" name="Group 11"/>
          <p:cNvGrpSpPr/>
          <p:nvPr/>
        </p:nvGrpSpPr>
        <p:grpSpPr>
          <a:xfrm>
            <a:off x="2036620" y="2839762"/>
            <a:ext cx="9129220" cy="1142706"/>
            <a:chOff x="2036620" y="2839762"/>
            <a:chExt cx="9129220" cy="1142706"/>
          </a:xfrm>
        </p:grpSpPr>
        <p:sp>
          <p:nvSpPr>
            <p:cNvPr id="9" name="Rectangle 8"/>
            <p:cNvSpPr/>
            <p:nvPr/>
          </p:nvSpPr>
          <p:spPr>
            <a:xfrm>
              <a:off x="2036620" y="2839762"/>
              <a:ext cx="9129220" cy="1142706"/>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spcBef>
                  <a:spcPts val="1000"/>
                </a:spcBef>
              </a:pPr>
              <a:r>
                <a:rPr lang="en-US" b="1" dirty="0">
                  <a:solidFill>
                    <a:schemeClr val="tx1"/>
                  </a:solidFill>
                </a:rPr>
                <a:t>02. Another </a:t>
              </a:r>
              <a:r>
                <a:rPr lang="en-US" b="1" dirty="0" err="1">
                  <a:solidFill>
                    <a:schemeClr val="tx1"/>
                  </a:solidFill>
                </a:rPr>
                <a:t>Quate</a:t>
              </a:r>
              <a:endParaRPr lang="en-US" b="1" dirty="0">
                <a:solidFill>
                  <a:schemeClr val="tx1"/>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10" name="Rectangle 9"/>
            <p:cNvSpPr/>
            <p:nvPr/>
          </p:nvSpPr>
          <p:spPr>
            <a:xfrm>
              <a:off x="2036622" y="2839762"/>
              <a:ext cx="68400" cy="11412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49729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6" presetClass="emph" presetSubtype="0" accel="50000" decel="50000" autoRev="1" fill="hold" nodeType="withEffect">
                                  <p:stCondLst>
                                    <p:cond delay="1000"/>
                                  </p:stCondLst>
                                  <p:childTnLst>
                                    <p:animScale>
                                      <p:cBhvr>
                                        <p:cTn id="9" dur="50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CDB54C8-B7E1-42C0-B861-67E553003999}"/>
              </a:ext>
            </a:extLst>
          </p:cNvPr>
          <p:cNvSpPr>
            <a:spLocks noGrp="1"/>
          </p:cNvSpPr>
          <p:nvPr>
            <p:ph type="pic" sz="quarter" idx="15"/>
          </p:nvPr>
        </p:nvSpPr>
        <p:spPr/>
      </p:sp>
      <p:grpSp>
        <p:nvGrpSpPr>
          <p:cNvPr id="12" name="Group 11"/>
          <p:cNvGrpSpPr/>
          <p:nvPr/>
        </p:nvGrpSpPr>
        <p:grpSpPr>
          <a:xfrm>
            <a:off x="2036620" y="2839762"/>
            <a:ext cx="9129220" cy="1142706"/>
            <a:chOff x="2036620" y="2839762"/>
            <a:chExt cx="9129220" cy="1142706"/>
          </a:xfrm>
        </p:grpSpPr>
        <p:sp>
          <p:nvSpPr>
            <p:cNvPr id="9" name="Rectangle 8"/>
            <p:cNvSpPr/>
            <p:nvPr/>
          </p:nvSpPr>
          <p:spPr>
            <a:xfrm>
              <a:off x="2036620" y="2839762"/>
              <a:ext cx="9129220" cy="1142706"/>
            </a:xfrm>
            <a:prstGeom prst="rect">
              <a:avLst/>
            </a:prstGeom>
            <a:solidFill>
              <a:schemeClr val="bg2"/>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44000" tIns="0" rtlCol="0" anchor="ctr"/>
            <a:lstStyle/>
            <a:p>
              <a:pPr>
                <a:lnSpc>
                  <a:spcPct val="130000"/>
                </a:lnSpc>
                <a:spcBef>
                  <a:spcPts val="1000"/>
                </a:spcBef>
              </a:pPr>
              <a:r>
                <a:rPr lang="en-US" b="1" dirty="0">
                  <a:solidFill>
                    <a:schemeClr val="tx1"/>
                  </a:solidFill>
                </a:rPr>
                <a:t>03. Another </a:t>
              </a:r>
              <a:r>
                <a:rPr lang="en-US" b="1" dirty="0" err="1">
                  <a:solidFill>
                    <a:schemeClr val="tx1"/>
                  </a:solidFill>
                </a:rPr>
                <a:t>Quate</a:t>
              </a:r>
              <a:endParaRPr lang="en-US" b="1" dirty="0">
                <a:solidFill>
                  <a:schemeClr val="tx1"/>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a:t>
              </a:r>
            </a:p>
          </p:txBody>
        </p:sp>
        <p:sp>
          <p:nvSpPr>
            <p:cNvPr id="10" name="Rectangle 9"/>
            <p:cNvSpPr/>
            <p:nvPr/>
          </p:nvSpPr>
          <p:spPr>
            <a:xfrm>
              <a:off x="2036622" y="2839762"/>
              <a:ext cx="68400" cy="11412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93335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6" presetClass="emph" presetSubtype="0" accel="50000" decel="50000" autoRev="1" fill="hold" nodeType="withEffect">
                                  <p:stCondLst>
                                    <p:cond delay="1000"/>
                                  </p:stCondLst>
                                  <p:childTnLst>
                                    <p:animScale>
                                      <p:cBhvr>
                                        <p:cTn id="9" dur="500" fill="hold"/>
                                        <p:tgtEl>
                                          <p:spTgt spid="1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0CC7F80-0A3A-41A8-B802-13392CFC9BAF}"/>
              </a:ext>
            </a:extLst>
          </p:cNvPr>
          <p:cNvSpPr>
            <a:spLocks noGrp="1"/>
          </p:cNvSpPr>
          <p:nvPr>
            <p:ph type="pic" sz="quarter" idx="15"/>
          </p:nvPr>
        </p:nvSpPr>
        <p:spPr/>
      </p:sp>
      <p:sp>
        <p:nvSpPr>
          <p:cNvPr id="5" name="Rectangle 4">
            <a:extLst>
              <a:ext uri="{FF2B5EF4-FFF2-40B4-BE49-F238E27FC236}">
                <a16:creationId xmlns:a16="http://schemas.microsoft.com/office/drawing/2014/main" id="{1B8CFB8B-1D07-4F3A-AA1F-49CBFB4A8721}"/>
              </a:ext>
            </a:extLst>
          </p:cNvPr>
          <p:cNvSpPr/>
          <p:nvPr/>
        </p:nvSpPr>
        <p:spPr>
          <a:xfrm>
            <a:off x="2027238" y="1392004"/>
            <a:ext cx="6096000" cy="4073991"/>
          </a:xfrm>
          <a:prstGeom prst="rect">
            <a:avLst/>
          </a:prstGeom>
          <a:solidFill>
            <a:srgbClr val="FFFFFF"/>
          </a:solidFill>
          <a:ln>
            <a:noFill/>
          </a:ln>
          <a:effectLst>
            <a:outerShdw blurRad="762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40080" tIns="0" rIns="640080" rtlCol="0" anchor="ctr"/>
          <a:lstStyle/>
          <a:p>
            <a:pPr>
              <a:lnSpc>
                <a:spcPct val="130000"/>
              </a:lnSpc>
              <a:spcBef>
                <a:spcPts val="1000"/>
              </a:spcBef>
            </a:pPr>
            <a:r>
              <a:rPr lang="en-US" b="1" dirty="0">
                <a:solidFill>
                  <a:srgbClr val="000000">
                    <a:alpha val="70000"/>
                  </a:srgbClr>
                </a:solidFill>
              </a:rPr>
              <a:t>A peep at some distant orb has power to raise and purify </a:t>
            </a:r>
            <a:r>
              <a:rPr lang="en-US" dirty="0">
                <a:solidFill>
                  <a:srgbClr val="000000">
                    <a:alpha val="70000"/>
                  </a:srgbClr>
                </a:solidFill>
              </a:rPr>
              <a:t>our thoughts like a strain of sacred music, or a noble picture, or a passage from the grander poets. It always does one good.</a:t>
            </a:r>
          </a:p>
        </p:txBody>
      </p:sp>
      <p:sp>
        <p:nvSpPr>
          <p:cNvPr id="6" name="Rectangle 5">
            <a:extLst>
              <a:ext uri="{FF2B5EF4-FFF2-40B4-BE49-F238E27FC236}">
                <a16:creationId xmlns:a16="http://schemas.microsoft.com/office/drawing/2014/main" id="{C9EDA6C3-EC5E-4A16-A8C8-346207606F6F}"/>
              </a:ext>
            </a:extLst>
          </p:cNvPr>
          <p:cNvSpPr/>
          <p:nvPr/>
        </p:nvSpPr>
        <p:spPr>
          <a:xfrm>
            <a:off x="2670204" y="5122575"/>
            <a:ext cx="3049148" cy="686840"/>
          </a:xfrm>
          <a:prstGeom prst="rect">
            <a:avLst/>
          </a:prstGeom>
          <a:solidFill>
            <a:schemeClr val="accent1"/>
          </a:solidFill>
          <a:ln>
            <a:noFill/>
          </a:ln>
          <a:effectLst>
            <a:outerShdw blurRad="508000" dist="2540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nSpc>
                <a:spcPct val="130000"/>
              </a:lnSpc>
            </a:pPr>
            <a:r>
              <a:rPr lang="en-US" sz="1200" b="1" dirty="0">
                <a:solidFill>
                  <a:srgbClr val="FFFFFF"/>
                </a:solidFill>
              </a:rPr>
              <a:t>Victor Hugo</a:t>
            </a:r>
          </a:p>
          <a:p>
            <a:pPr>
              <a:lnSpc>
                <a:spcPct val="130000"/>
              </a:lnSpc>
            </a:pPr>
            <a:r>
              <a:rPr lang="en-US" sz="1000" dirty="0">
                <a:solidFill>
                  <a:srgbClr val="FFFFFF">
                    <a:alpha val="70000"/>
                  </a:srgbClr>
                </a:solidFill>
              </a:rPr>
              <a:t>Graphic Designer</a:t>
            </a:r>
          </a:p>
        </p:txBody>
      </p:sp>
    </p:spTree>
    <p:extLst>
      <p:ext uri="{BB962C8B-B14F-4D97-AF65-F5344CB8AC3E}">
        <p14:creationId xmlns:p14="http://schemas.microsoft.com/office/powerpoint/2010/main" val="281202560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4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1400"/>
                                  </p:stCondLst>
                                  <p:childTnLst>
                                    <p:animScale>
                                      <p:cBhvr>
                                        <p:cTn id="9" dur="500" fill="hold"/>
                                        <p:tgtEl>
                                          <p:spTgt spid="6"/>
                                        </p:tgtEl>
                                      </p:cBhvr>
                                      <p:by x="110000" y="110000"/>
                                    </p:animScale>
                                  </p:childTnLst>
                                </p:cTn>
                              </p:par>
                              <p:par>
                                <p:cTn id="10" presetID="22" presetClass="entr" presetSubtype="8" fill="hold" grpId="0"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6" presetClass="emph" presetSubtype="0" accel="50000" decel="50000" autoRev="1" fill="hold" grpId="1" nodeType="withEffect">
                                  <p:stCondLst>
                                    <p:cond delay="1000"/>
                                  </p:stCondLst>
                                  <p:childTnLst>
                                    <p:animScale>
                                      <p:cBhvr>
                                        <p:cTn id="14"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324350" y="0"/>
            <a:ext cx="17716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B11F27A8-FDA1-4706-A6A3-18860244EDF3}"/>
              </a:ext>
            </a:extLst>
          </p:cNvPr>
          <p:cNvSpPr>
            <a:spLocks noGrp="1"/>
          </p:cNvSpPr>
          <p:nvPr>
            <p:ph type="pic" sz="quarter" idx="12"/>
          </p:nvPr>
        </p:nvSpPr>
        <p:spPr/>
      </p:sp>
      <p:sp>
        <p:nvSpPr>
          <p:cNvPr id="9" name="Freeform 27">
            <a:extLst>
              <a:ext uri="{FF2B5EF4-FFF2-40B4-BE49-F238E27FC236}">
                <a16:creationId xmlns:a16="http://schemas.microsoft.com/office/drawing/2014/main" id="{DA65DC47-EC3A-42E5-B755-5572959A05A2}"/>
              </a:ext>
            </a:extLst>
          </p:cNvPr>
          <p:cNvSpPr>
            <a:spLocks noEditPoints="1"/>
          </p:cNvSpPr>
          <p:nvPr/>
        </p:nvSpPr>
        <p:spPr bwMode="auto">
          <a:xfrm>
            <a:off x="5876458" y="5505451"/>
            <a:ext cx="439084" cy="442912"/>
          </a:xfrm>
          <a:custGeom>
            <a:avLst/>
            <a:gdLst>
              <a:gd name="T0" fmla="*/ 160 w 160"/>
              <a:gd name="T1" fmla="*/ 80 h 160"/>
              <a:gd name="T2" fmla="*/ 80 w 160"/>
              <a:gd name="T3" fmla="*/ 0 h 160"/>
              <a:gd name="T4" fmla="*/ 0 w 160"/>
              <a:gd name="T5" fmla="*/ 80 h 160"/>
              <a:gd name="T6" fmla="*/ 80 w 160"/>
              <a:gd name="T7" fmla="*/ 160 h 160"/>
              <a:gd name="T8" fmla="*/ 160 w 160"/>
              <a:gd name="T9" fmla="*/ 80 h 160"/>
              <a:gd name="T10" fmla="*/ 8 w 160"/>
              <a:gd name="T11" fmla="*/ 80 h 160"/>
              <a:gd name="T12" fmla="*/ 80 w 160"/>
              <a:gd name="T13" fmla="*/ 8 h 160"/>
              <a:gd name="T14" fmla="*/ 152 w 160"/>
              <a:gd name="T15" fmla="*/ 80 h 160"/>
              <a:gd name="T16" fmla="*/ 80 w 160"/>
              <a:gd name="T17" fmla="*/ 152 h 160"/>
              <a:gd name="T18" fmla="*/ 8 w 160"/>
              <a:gd name="T19" fmla="*/ 80 h 160"/>
              <a:gd name="T20" fmla="*/ 83 w 160"/>
              <a:gd name="T21" fmla="*/ 118 h 160"/>
              <a:gd name="T22" fmla="*/ 105 w 160"/>
              <a:gd name="T23" fmla="*/ 95 h 160"/>
              <a:gd name="T24" fmla="*/ 105 w 160"/>
              <a:gd name="T25" fmla="*/ 89 h 160"/>
              <a:gd name="T26" fmla="*/ 100 w 160"/>
              <a:gd name="T27" fmla="*/ 89 h 160"/>
              <a:gd name="T28" fmla="*/ 84 w 160"/>
              <a:gd name="T29" fmla="*/ 105 h 160"/>
              <a:gd name="T30" fmla="*/ 84 w 160"/>
              <a:gd name="T31" fmla="*/ 45 h 160"/>
              <a:gd name="T32" fmla="*/ 80 w 160"/>
              <a:gd name="T33" fmla="*/ 41 h 160"/>
              <a:gd name="T34" fmla="*/ 76 w 160"/>
              <a:gd name="T35" fmla="*/ 45 h 160"/>
              <a:gd name="T36" fmla="*/ 76 w 160"/>
              <a:gd name="T37" fmla="*/ 105 h 160"/>
              <a:gd name="T38" fmla="*/ 60 w 160"/>
              <a:gd name="T39" fmla="*/ 89 h 160"/>
              <a:gd name="T40" fmla="*/ 55 w 160"/>
              <a:gd name="T41" fmla="*/ 89 h 160"/>
              <a:gd name="T42" fmla="*/ 55 w 160"/>
              <a:gd name="T43" fmla="*/ 95 h 160"/>
              <a:gd name="T44" fmla="*/ 77 w 160"/>
              <a:gd name="T45" fmla="*/ 118 h 160"/>
              <a:gd name="T46" fmla="*/ 80 w 160"/>
              <a:gd name="T47" fmla="*/ 119 h 160"/>
              <a:gd name="T48" fmla="*/ 83 w 160"/>
              <a:gd name="T49" fmla="*/ 11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0" h="160">
                <a:moveTo>
                  <a:pt x="160" y="80"/>
                </a:moveTo>
                <a:cubicBezTo>
                  <a:pt x="160" y="36"/>
                  <a:pt x="124" y="0"/>
                  <a:pt x="80" y="0"/>
                </a:cubicBezTo>
                <a:cubicBezTo>
                  <a:pt x="36" y="0"/>
                  <a:pt x="0" y="36"/>
                  <a:pt x="0" y="80"/>
                </a:cubicBezTo>
                <a:cubicBezTo>
                  <a:pt x="0" y="124"/>
                  <a:pt x="36" y="160"/>
                  <a:pt x="80" y="160"/>
                </a:cubicBezTo>
                <a:cubicBezTo>
                  <a:pt x="124" y="160"/>
                  <a:pt x="160" y="124"/>
                  <a:pt x="160" y="80"/>
                </a:cubicBezTo>
                <a:close/>
                <a:moveTo>
                  <a:pt x="8" y="80"/>
                </a:moveTo>
                <a:cubicBezTo>
                  <a:pt x="8" y="40"/>
                  <a:pt x="40" y="8"/>
                  <a:pt x="80" y="8"/>
                </a:cubicBezTo>
                <a:cubicBezTo>
                  <a:pt x="120" y="8"/>
                  <a:pt x="152" y="40"/>
                  <a:pt x="152" y="80"/>
                </a:cubicBezTo>
                <a:cubicBezTo>
                  <a:pt x="152" y="120"/>
                  <a:pt x="120" y="152"/>
                  <a:pt x="80" y="152"/>
                </a:cubicBezTo>
                <a:cubicBezTo>
                  <a:pt x="40" y="152"/>
                  <a:pt x="8" y="120"/>
                  <a:pt x="8" y="80"/>
                </a:cubicBezTo>
                <a:close/>
                <a:moveTo>
                  <a:pt x="83" y="118"/>
                </a:moveTo>
                <a:cubicBezTo>
                  <a:pt x="105" y="95"/>
                  <a:pt x="105" y="95"/>
                  <a:pt x="105" y="95"/>
                </a:cubicBezTo>
                <a:cubicBezTo>
                  <a:pt x="107" y="94"/>
                  <a:pt x="107" y="91"/>
                  <a:pt x="105" y="89"/>
                </a:cubicBezTo>
                <a:cubicBezTo>
                  <a:pt x="104" y="88"/>
                  <a:pt x="101" y="88"/>
                  <a:pt x="100" y="89"/>
                </a:cubicBezTo>
                <a:cubicBezTo>
                  <a:pt x="84" y="105"/>
                  <a:pt x="84" y="105"/>
                  <a:pt x="84" y="105"/>
                </a:cubicBezTo>
                <a:cubicBezTo>
                  <a:pt x="84" y="45"/>
                  <a:pt x="84" y="45"/>
                  <a:pt x="84" y="45"/>
                </a:cubicBezTo>
                <a:cubicBezTo>
                  <a:pt x="84" y="43"/>
                  <a:pt x="82" y="41"/>
                  <a:pt x="80" y="41"/>
                </a:cubicBezTo>
                <a:cubicBezTo>
                  <a:pt x="78" y="41"/>
                  <a:pt x="76" y="43"/>
                  <a:pt x="76" y="45"/>
                </a:cubicBezTo>
                <a:cubicBezTo>
                  <a:pt x="76" y="105"/>
                  <a:pt x="76" y="105"/>
                  <a:pt x="76" y="105"/>
                </a:cubicBezTo>
                <a:cubicBezTo>
                  <a:pt x="60" y="89"/>
                  <a:pt x="60" y="89"/>
                  <a:pt x="60" y="89"/>
                </a:cubicBezTo>
                <a:cubicBezTo>
                  <a:pt x="59" y="88"/>
                  <a:pt x="56" y="88"/>
                  <a:pt x="55" y="89"/>
                </a:cubicBezTo>
                <a:cubicBezTo>
                  <a:pt x="53" y="91"/>
                  <a:pt x="53" y="94"/>
                  <a:pt x="55" y="95"/>
                </a:cubicBezTo>
                <a:cubicBezTo>
                  <a:pt x="77" y="118"/>
                  <a:pt x="77" y="118"/>
                  <a:pt x="77" y="118"/>
                </a:cubicBezTo>
                <a:cubicBezTo>
                  <a:pt x="78" y="118"/>
                  <a:pt x="79" y="119"/>
                  <a:pt x="80" y="119"/>
                </a:cubicBezTo>
                <a:cubicBezTo>
                  <a:pt x="81" y="119"/>
                  <a:pt x="82" y="118"/>
                  <a:pt x="83" y="118"/>
                </a:cubicBezTo>
                <a:close/>
              </a:path>
            </a:pathLst>
          </a:custGeom>
          <a:solidFill>
            <a:schemeClr val="accent1"/>
          </a:solidFill>
          <a:ln>
            <a:noFill/>
          </a:ln>
          <a:effectLst>
            <a:outerShdw blurRad="254000" dist="152400" dir="5400000" algn="t"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 name="Title 2"/>
          <p:cNvSpPr>
            <a:spLocks noGrp="1"/>
          </p:cNvSpPr>
          <p:nvPr>
            <p:ph type="title"/>
          </p:nvPr>
        </p:nvSpPr>
        <p:spPr>
          <a:xfrm>
            <a:off x="1024971" y="2310654"/>
            <a:ext cx="10146612" cy="1647411"/>
          </a:xfrm>
        </p:spPr>
        <p:txBody>
          <a:bodyPr/>
          <a:lstStyle/>
          <a:p>
            <a:r>
              <a:rPr lang="en-US" sz="7200" dirty="0">
                <a:solidFill>
                  <a:schemeClr val="accent1"/>
                </a:solidFill>
              </a:rPr>
              <a:t>Portfolio </a:t>
            </a:r>
            <a:r>
              <a:rPr lang="en-US" sz="7200" dirty="0"/>
              <a:t>and </a:t>
            </a:r>
            <a:br>
              <a:rPr lang="en-US" sz="7200" dirty="0"/>
            </a:br>
            <a:r>
              <a:rPr lang="en-US" sz="7200" dirty="0"/>
              <a:t>Layout</a:t>
            </a:r>
          </a:p>
        </p:txBody>
      </p:sp>
    </p:spTree>
    <p:extLst>
      <p:ext uri="{BB962C8B-B14F-4D97-AF65-F5344CB8AC3E}">
        <p14:creationId xmlns:p14="http://schemas.microsoft.com/office/powerpoint/2010/main" val="13878373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9376A-0B92-40CA-9287-B62EB82B41C6}"/>
              </a:ext>
            </a:extLst>
          </p:cNvPr>
          <p:cNvSpPr>
            <a:spLocks noGrp="1"/>
          </p:cNvSpPr>
          <p:nvPr>
            <p:ph type="pic" sz="quarter" idx="13"/>
          </p:nvPr>
        </p:nvSpPr>
        <p:spPr/>
      </p:sp>
      <p:sp>
        <p:nvSpPr>
          <p:cNvPr id="11" name="Rectangle 10"/>
          <p:cNvSpPr/>
          <p:nvPr/>
        </p:nvSpPr>
        <p:spPr>
          <a:xfrm>
            <a:off x="9133839" y="4572000"/>
            <a:ext cx="3058161" cy="2286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Ins="432000" rtlCol="0" anchor="ctr"/>
          <a:lstStyle/>
          <a:p>
            <a:pPr>
              <a:lnSpc>
                <a:spcPct val="130000"/>
              </a:lnSpc>
              <a:spcBef>
                <a:spcPts val="1000"/>
              </a:spcBef>
            </a:pPr>
            <a:r>
              <a:rPr lang="en-US" sz="1400" b="1" dirty="0">
                <a:solidFill>
                  <a:srgbClr val="FFFFFF"/>
                </a:solidFill>
              </a:rPr>
              <a:t>Photo Subtitle</a:t>
            </a:r>
          </a:p>
          <a:p>
            <a:pPr>
              <a:lnSpc>
                <a:spcPct val="130000"/>
              </a:lnSpc>
              <a:spcBef>
                <a:spcPts val="1000"/>
              </a:spcBef>
            </a:pPr>
            <a:r>
              <a:rPr lang="en-US" sz="1000" b="1" dirty="0">
                <a:solidFill>
                  <a:srgbClr val="FFFFFF">
                    <a:alpha val="70000"/>
                  </a:srgbClr>
                </a:solidFill>
              </a:rPr>
              <a:t>A peep at some distant orb has power to raise and purify </a:t>
            </a:r>
            <a:r>
              <a:rPr lang="en-US" sz="1000" dirty="0">
                <a:solidFill>
                  <a:srgbClr val="FFFFFF">
                    <a:alpha val="70000"/>
                  </a:srgbClr>
                </a:solidFill>
              </a:rPr>
              <a:t>our thoughts like a strain of sacred music, or a noble picture.</a:t>
            </a:r>
          </a:p>
          <a:p>
            <a:pPr algn="ctr"/>
            <a:endParaRPr lang="en-US" dirty="0"/>
          </a:p>
        </p:txBody>
      </p:sp>
      <p:sp>
        <p:nvSpPr>
          <p:cNvPr id="5" name="Picture Placeholder 4">
            <a:extLst>
              <a:ext uri="{FF2B5EF4-FFF2-40B4-BE49-F238E27FC236}">
                <a16:creationId xmlns:a16="http://schemas.microsoft.com/office/drawing/2014/main" id="{B2AD3545-2132-43FC-9DCE-5E7FF1FB1B17}"/>
              </a:ext>
            </a:extLst>
          </p:cNvPr>
          <p:cNvSpPr>
            <a:spLocks noGrp="1"/>
          </p:cNvSpPr>
          <p:nvPr>
            <p:ph type="pic" sz="quarter" idx="14"/>
          </p:nvPr>
        </p:nvSpPr>
        <p:spPr/>
      </p:sp>
      <p:sp>
        <p:nvSpPr>
          <p:cNvPr id="6" name="Title 5"/>
          <p:cNvSpPr>
            <a:spLocks noGrp="1"/>
          </p:cNvSpPr>
          <p:nvPr>
            <p:ph type="title"/>
          </p:nvPr>
        </p:nvSpPr>
        <p:spPr/>
        <p:txBody>
          <a:bodyPr/>
          <a:lstStyle/>
          <a:p>
            <a:r>
              <a:rPr lang="en-US" dirty="0">
                <a:solidFill>
                  <a:schemeClr val="accent1"/>
                </a:solidFill>
              </a:rPr>
              <a:t>Portfolio</a:t>
            </a:r>
            <a:br>
              <a:rPr lang="en-US" dirty="0"/>
            </a:br>
            <a:r>
              <a:rPr lang="en-US" dirty="0"/>
              <a:t>Images</a:t>
            </a:r>
            <a:br>
              <a:rPr lang="en-US" dirty="0"/>
            </a:br>
            <a:r>
              <a:rPr lang="en-US" dirty="0"/>
              <a:t>Layout</a:t>
            </a:r>
          </a:p>
        </p:txBody>
      </p:sp>
      <p:sp>
        <p:nvSpPr>
          <p:cNvPr id="12" name="TextBox 11"/>
          <p:cNvSpPr txBox="1"/>
          <p:nvPr/>
        </p:nvSpPr>
        <p:spPr>
          <a:xfrm>
            <a:off x="2040889" y="3334829"/>
            <a:ext cx="2490471" cy="1072977"/>
          </a:xfrm>
          <a:prstGeom prst="rect">
            <a:avLst/>
          </a:prstGeom>
          <a:noFill/>
        </p:spPr>
        <p:txBody>
          <a:bodyPr wrap="square" lIns="0" tIns="36000" rIns="216000" bIns="36000" rtlCol="0">
            <a:spAutoFit/>
          </a:bodyPr>
          <a:lstStyle/>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a:t>
            </a:r>
          </a:p>
        </p:txBody>
      </p:sp>
      <p:sp>
        <p:nvSpPr>
          <p:cNvPr id="13" name="Rectangle 12"/>
          <p:cNvSpPr/>
          <p:nvPr/>
        </p:nvSpPr>
        <p:spPr>
          <a:xfrm>
            <a:off x="5678577" y="1713975"/>
            <a:ext cx="1025180" cy="2281970"/>
          </a:xfrm>
          <a:prstGeom prst="rect">
            <a:avLst/>
          </a:prstGeom>
          <a:solidFill>
            <a:schemeClr val="accent1"/>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14" name="Freeform 35">
            <a:extLst>
              <a:ext uri="{FF2B5EF4-FFF2-40B4-BE49-F238E27FC236}">
                <a16:creationId xmlns:a16="http://schemas.microsoft.com/office/drawing/2014/main" id="{3A26843F-2528-4C20-8A0C-A36C00DC2D7D}"/>
              </a:ext>
            </a:extLst>
          </p:cNvPr>
          <p:cNvSpPr>
            <a:spLocks/>
          </p:cNvSpPr>
          <p:nvPr/>
        </p:nvSpPr>
        <p:spPr bwMode="auto">
          <a:xfrm>
            <a:off x="6037973" y="3554817"/>
            <a:ext cx="306387" cy="247432"/>
          </a:xfrm>
          <a:custGeom>
            <a:avLst/>
            <a:gdLst>
              <a:gd name="T0" fmla="*/ 159 w 160"/>
              <a:gd name="T1" fmla="*/ 66 h 128"/>
              <a:gd name="T2" fmla="*/ 98 w 160"/>
              <a:gd name="T3" fmla="*/ 127 h 128"/>
              <a:gd name="T4" fmla="*/ 96 w 160"/>
              <a:gd name="T5" fmla="*/ 128 h 128"/>
              <a:gd name="T6" fmla="*/ 94 w 160"/>
              <a:gd name="T7" fmla="*/ 127 h 128"/>
              <a:gd name="T8" fmla="*/ 94 w 160"/>
              <a:gd name="T9" fmla="*/ 124 h 128"/>
              <a:gd name="T10" fmla="*/ 152 w 160"/>
              <a:gd name="T11" fmla="*/ 66 h 128"/>
              <a:gd name="T12" fmla="*/ 2 w 160"/>
              <a:gd name="T13" fmla="*/ 66 h 128"/>
              <a:gd name="T14" fmla="*/ 0 w 160"/>
              <a:gd name="T15" fmla="*/ 64 h 128"/>
              <a:gd name="T16" fmla="*/ 2 w 160"/>
              <a:gd name="T17" fmla="*/ 61 h 128"/>
              <a:gd name="T18" fmla="*/ 152 w 160"/>
              <a:gd name="T19" fmla="*/ 61 h 128"/>
              <a:gd name="T20" fmla="*/ 94 w 160"/>
              <a:gd name="T21" fmla="*/ 4 h 128"/>
              <a:gd name="T22" fmla="*/ 94 w 160"/>
              <a:gd name="T23" fmla="*/ 1 h 128"/>
              <a:gd name="T24" fmla="*/ 98 w 160"/>
              <a:gd name="T25" fmla="*/ 1 h 128"/>
              <a:gd name="T26" fmla="*/ 159 w 160"/>
              <a:gd name="T27" fmla="*/ 62 h 128"/>
              <a:gd name="T28" fmla="*/ 160 w 160"/>
              <a:gd name="T29" fmla="*/ 63 h 128"/>
              <a:gd name="T30" fmla="*/ 160 w 160"/>
              <a:gd name="T31" fmla="*/ 63 h 128"/>
              <a:gd name="T32" fmla="*/ 160 w 160"/>
              <a:gd name="T33" fmla="*/ 63 h 128"/>
              <a:gd name="T34" fmla="*/ 160 w 160"/>
              <a:gd name="T35" fmla="*/ 64 h 128"/>
              <a:gd name="T36" fmla="*/ 159 w 160"/>
              <a:gd name="T37"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28">
                <a:moveTo>
                  <a:pt x="159" y="66"/>
                </a:moveTo>
                <a:cubicBezTo>
                  <a:pt x="98" y="127"/>
                  <a:pt x="98" y="127"/>
                  <a:pt x="98" y="127"/>
                </a:cubicBezTo>
                <a:cubicBezTo>
                  <a:pt x="97" y="128"/>
                  <a:pt x="97" y="128"/>
                  <a:pt x="96" y="128"/>
                </a:cubicBezTo>
                <a:cubicBezTo>
                  <a:pt x="95" y="128"/>
                  <a:pt x="95" y="128"/>
                  <a:pt x="94" y="127"/>
                </a:cubicBezTo>
                <a:cubicBezTo>
                  <a:pt x="93" y="126"/>
                  <a:pt x="93" y="125"/>
                  <a:pt x="94" y="124"/>
                </a:cubicBezTo>
                <a:cubicBezTo>
                  <a:pt x="152" y="66"/>
                  <a:pt x="152" y="66"/>
                  <a:pt x="152" y="66"/>
                </a:cubicBezTo>
                <a:cubicBezTo>
                  <a:pt x="2" y="66"/>
                  <a:pt x="2" y="66"/>
                  <a:pt x="2" y="66"/>
                </a:cubicBezTo>
                <a:cubicBezTo>
                  <a:pt x="1" y="66"/>
                  <a:pt x="0" y="65"/>
                  <a:pt x="0" y="64"/>
                </a:cubicBezTo>
                <a:cubicBezTo>
                  <a:pt x="0" y="63"/>
                  <a:pt x="1" y="61"/>
                  <a:pt x="2" y="61"/>
                </a:cubicBezTo>
                <a:cubicBezTo>
                  <a:pt x="152" y="61"/>
                  <a:pt x="152" y="61"/>
                  <a:pt x="152" y="61"/>
                </a:cubicBezTo>
                <a:cubicBezTo>
                  <a:pt x="94" y="4"/>
                  <a:pt x="94" y="4"/>
                  <a:pt x="94" y="4"/>
                </a:cubicBezTo>
                <a:cubicBezTo>
                  <a:pt x="93" y="3"/>
                  <a:pt x="93" y="2"/>
                  <a:pt x="94" y="1"/>
                </a:cubicBezTo>
                <a:cubicBezTo>
                  <a:pt x="95" y="0"/>
                  <a:pt x="97" y="0"/>
                  <a:pt x="98" y="1"/>
                </a:cubicBezTo>
                <a:cubicBezTo>
                  <a:pt x="159" y="62"/>
                  <a:pt x="159" y="62"/>
                  <a:pt x="159" y="62"/>
                </a:cubicBezTo>
                <a:cubicBezTo>
                  <a:pt x="159" y="62"/>
                  <a:pt x="160" y="62"/>
                  <a:pt x="160" y="63"/>
                </a:cubicBezTo>
                <a:cubicBezTo>
                  <a:pt x="160" y="63"/>
                  <a:pt x="160" y="63"/>
                  <a:pt x="160" y="63"/>
                </a:cubicBezTo>
                <a:cubicBezTo>
                  <a:pt x="160" y="63"/>
                  <a:pt x="160" y="63"/>
                  <a:pt x="160" y="63"/>
                </a:cubicBezTo>
                <a:cubicBezTo>
                  <a:pt x="160" y="64"/>
                  <a:pt x="160" y="64"/>
                  <a:pt x="160" y="64"/>
                </a:cubicBezTo>
                <a:cubicBezTo>
                  <a:pt x="160" y="65"/>
                  <a:pt x="160" y="65"/>
                  <a:pt x="159" y="6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73030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130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6" presetClass="emph" presetSubtype="0" accel="50000" decel="50000" autoRev="1" fill="hold" grpId="1" nodeType="withEffect">
                                  <p:stCondLst>
                                    <p:cond delay="1300"/>
                                  </p:stCondLst>
                                  <p:childTnLst>
                                    <p:animScale>
                                      <p:cBhvr>
                                        <p:cTn id="12" dur="500" fill="hold"/>
                                        <p:tgtEl>
                                          <p:spTgt spid="13"/>
                                        </p:tgtEl>
                                      </p:cBhvr>
                                      <p:by x="105000" y="105000"/>
                                    </p:animScale>
                                  </p:childTnLst>
                                </p:cTn>
                              </p:par>
                              <p:par>
                                <p:cTn id="13" presetID="22" presetClass="entr" presetSubtype="8" fill="hold" grpId="0" nodeType="withEffect">
                                  <p:stCondLst>
                                    <p:cond delay="150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par>
                                <p:cTn id="16" presetID="6" presetClass="emph" presetSubtype="0" accel="50000" decel="50000" autoRev="1" fill="hold" grpId="1" nodeType="withEffect">
                                  <p:stCondLst>
                                    <p:cond delay="1500"/>
                                  </p:stCondLst>
                                  <p:childTnLst>
                                    <p:animScale>
                                      <p:cBhvr>
                                        <p:cTn id="17" dur="500" fill="hold"/>
                                        <p:tgtEl>
                                          <p:spTgt spid="14"/>
                                        </p:tgtEl>
                                      </p:cBhvr>
                                      <p:by x="120000" y="120000"/>
                                    </p:animScale>
                                  </p:childTnLst>
                                </p:cTn>
                              </p:par>
                              <p:par>
                                <p:cTn id="18" presetID="22" presetClass="entr" presetSubtype="2" fill="hold" grpId="0" nodeType="withEffect">
                                  <p:stCondLst>
                                    <p:cond delay="500"/>
                                  </p:stCondLst>
                                  <p:childTnLst>
                                    <p:set>
                                      <p:cBhvr>
                                        <p:cTn id="19" dur="1" fill="hold">
                                          <p:stCondLst>
                                            <p:cond delay="0"/>
                                          </p:stCondLst>
                                        </p:cTn>
                                        <p:tgtEl>
                                          <p:spTgt spid="11"/>
                                        </p:tgtEl>
                                        <p:attrNameLst>
                                          <p:attrName>style.visibility</p:attrName>
                                        </p:attrNameLst>
                                      </p:cBhvr>
                                      <p:to>
                                        <p:strVal val="visible"/>
                                      </p:to>
                                    </p:set>
                                    <p:animEffect transition="in" filter="wipe(righ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3" grpId="1" animBg="1"/>
      <p:bldP spid="14" grpId="0" animBg="1"/>
      <p:bldP spid="14"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Portfolio</a:t>
            </a:r>
            <a:br>
              <a:rPr lang="en-US" dirty="0"/>
            </a:br>
            <a:r>
              <a:rPr lang="en-US" dirty="0"/>
              <a:t>Four</a:t>
            </a:r>
            <a:br>
              <a:rPr lang="en-US" dirty="0"/>
            </a:br>
            <a:r>
              <a:rPr lang="en-US" dirty="0"/>
              <a:t>Layout</a:t>
            </a:r>
          </a:p>
        </p:txBody>
      </p:sp>
      <p:sp>
        <p:nvSpPr>
          <p:cNvPr id="17" name="TextBox 16"/>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4" name="Picture Placeholder 3">
            <a:extLst>
              <a:ext uri="{FF2B5EF4-FFF2-40B4-BE49-F238E27FC236}">
                <a16:creationId xmlns:a16="http://schemas.microsoft.com/office/drawing/2014/main" id="{9B00366E-5E1C-40C4-8174-BD6DB09D098E}"/>
              </a:ext>
            </a:extLst>
          </p:cNvPr>
          <p:cNvSpPr>
            <a:spLocks noGrp="1"/>
          </p:cNvSpPr>
          <p:nvPr>
            <p:ph type="pic" sz="quarter" idx="13"/>
          </p:nvPr>
        </p:nvSpPr>
        <p:spPr/>
      </p:sp>
      <p:sp>
        <p:nvSpPr>
          <p:cNvPr id="6" name="Picture Placeholder 5">
            <a:extLst>
              <a:ext uri="{FF2B5EF4-FFF2-40B4-BE49-F238E27FC236}">
                <a16:creationId xmlns:a16="http://schemas.microsoft.com/office/drawing/2014/main" id="{302D9745-4809-403F-8947-4B966B0E26FA}"/>
              </a:ext>
            </a:extLst>
          </p:cNvPr>
          <p:cNvSpPr>
            <a:spLocks noGrp="1"/>
          </p:cNvSpPr>
          <p:nvPr>
            <p:ph type="pic" sz="quarter" idx="15"/>
          </p:nvPr>
        </p:nvSpPr>
        <p:spPr/>
      </p:sp>
      <p:sp>
        <p:nvSpPr>
          <p:cNvPr id="8" name="Picture Placeholder 7">
            <a:extLst>
              <a:ext uri="{FF2B5EF4-FFF2-40B4-BE49-F238E27FC236}">
                <a16:creationId xmlns:a16="http://schemas.microsoft.com/office/drawing/2014/main" id="{83987253-B1EE-48DE-8D92-78ADC09CE4BB}"/>
              </a:ext>
            </a:extLst>
          </p:cNvPr>
          <p:cNvSpPr>
            <a:spLocks noGrp="1"/>
          </p:cNvSpPr>
          <p:nvPr>
            <p:ph type="pic" sz="quarter" idx="14"/>
          </p:nvPr>
        </p:nvSpPr>
        <p:spPr/>
      </p:sp>
      <p:sp>
        <p:nvSpPr>
          <p:cNvPr id="11" name="Picture Placeholder 10">
            <a:extLst>
              <a:ext uri="{FF2B5EF4-FFF2-40B4-BE49-F238E27FC236}">
                <a16:creationId xmlns:a16="http://schemas.microsoft.com/office/drawing/2014/main" id="{F2878EF4-E938-42EB-A562-D24F4DE53968}"/>
              </a:ext>
            </a:extLst>
          </p:cNvPr>
          <p:cNvSpPr>
            <a:spLocks noGrp="1"/>
          </p:cNvSpPr>
          <p:nvPr>
            <p:ph type="pic" sz="quarter" idx="16"/>
          </p:nvPr>
        </p:nvSpPr>
        <p:spPr/>
      </p:sp>
    </p:spTree>
    <p:extLst>
      <p:ext uri="{BB962C8B-B14F-4D97-AF65-F5344CB8AC3E}">
        <p14:creationId xmlns:p14="http://schemas.microsoft.com/office/powerpoint/2010/main" val="8399840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Portfolio</a:t>
            </a:r>
            <a:br>
              <a:rPr lang="en-US" dirty="0"/>
            </a:br>
            <a:r>
              <a:rPr lang="en-US" dirty="0"/>
              <a:t>Three</a:t>
            </a:r>
            <a:br>
              <a:rPr lang="en-US" dirty="0"/>
            </a:br>
            <a:r>
              <a:rPr lang="en-US" dirty="0"/>
              <a:t>Layout</a:t>
            </a:r>
          </a:p>
        </p:txBody>
      </p:sp>
      <p:sp>
        <p:nvSpPr>
          <p:cNvPr id="9" name="TextBox 8"/>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4" name="Picture Placeholder 3">
            <a:extLst>
              <a:ext uri="{FF2B5EF4-FFF2-40B4-BE49-F238E27FC236}">
                <a16:creationId xmlns:a16="http://schemas.microsoft.com/office/drawing/2014/main" id="{C57A1F97-4D8B-4A8F-AB2B-38E50BB534F5}"/>
              </a:ext>
            </a:extLst>
          </p:cNvPr>
          <p:cNvSpPr>
            <a:spLocks noGrp="1"/>
          </p:cNvSpPr>
          <p:nvPr>
            <p:ph type="pic" sz="quarter" idx="15"/>
          </p:nvPr>
        </p:nvSpPr>
        <p:spPr/>
      </p:sp>
      <p:sp>
        <p:nvSpPr>
          <p:cNvPr id="10" name="Picture Placeholder 9">
            <a:extLst>
              <a:ext uri="{FF2B5EF4-FFF2-40B4-BE49-F238E27FC236}">
                <a16:creationId xmlns:a16="http://schemas.microsoft.com/office/drawing/2014/main" id="{A2EDFCC6-52CF-425B-85D0-4B3D51069908}"/>
              </a:ext>
            </a:extLst>
          </p:cNvPr>
          <p:cNvSpPr>
            <a:spLocks noGrp="1"/>
          </p:cNvSpPr>
          <p:nvPr>
            <p:ph type="pic" sz="quarter" idx="16"/>
          </p:nvPr>
        </p:nvSpPr>
        <p:spPr/>
      </p:sp>
      <p:sp>
        <p:nvSpPr>
          <p:cNvPr id="12" name="Picture Placeholder 11">
            <a:extLst>
              <a:ext uri="{FF2B5EF4-FFF2-40B4-BE49-F238E27FC236}">
                <a16:creationId xmlns:a16="http://schemas.microsoft.com/office/drawing/2014/main" id="{148247DB-40FA-486D-9B48-80AF0B09C636}"/>
              </a:ext>
            </a:extLst>
          </p:cNvPr>
          <p:cNvSpPr>
            <a:spLocks noGrp="1"/>
          </p:cNvSpPr>
          <p:nvPr>
            <p:ph type="pic" sz="quarter" idx="14"/>
          </p:nvPr>
        </p:nvSpPr>
        <p:spPr/>
      </p:sp>
    </p:spTree>
    <p:extLst>
      <p:ext uri="{BB962C8B-B14F-4D97-AF65-F5344CB8AC3E}">
        <p14:creationId xmlns:p14="http://schemas.microsoft.com/office/powerpoint/2010/main" val="85190206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ppt_x"/>
                                          </p:val>
                                        </p:tav>
                                        <p:tav tm="100000">
                                          <p:val>
                                            <p:strVal val="#ppt_x"/>
                                          </p:val>
                                        </p:tav>
                                      </p:tavLst>
                                    </p:anim>
                                    <p:anim calcmode="lin" valueType="num">
                                      <p:cBhvr additive="base">
                                        <p:cTn id="8"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Portfolio</a:t>
            </a:r>
            <a:br>
              <a:rPr lang="en-US" dirty="0"/>
            </a:br>
            <a:r>
              <a:rPr lang="en-US" dirty="0"/>
              <a:t>Three</a:t>
            </a:r>
            <a:br>
              <a:rPr lang="en-US" dirty="0"/>
            </a:br>
            <a:r>
              <a:rPr lang="en-US" dirty="0"/>
              <a:t>Layout</a:t>
            </a:r>
          </a:p>
        </p:txBody>
      </p:sp>
      <p:sp>
        <p:nvSpPr>
          <p:cNvPr id="6" name="TextBox 5"/>
          <p:cNvSpPr txBox="1"/>
          <p:nvPr/>
        </p:nvSpPr>
        <p:spPr>
          <a:xfrm>
            <a:off x="2028825" y="3322320"/>
            <a:ext cx="3406776" cy="2209698"/>
          </a:xfrm>
          <a:prstGeom prst="rect">
            <a:avLst/>
          </a:prstGeom>
          <a:noFill/>
        </p:spPr>
        <p:txBody>
          <a:bodyPr wrap="square" lIns="0" tIns="36000" rIns="216000" bIns="36000" rtlCol="0">
            <a:spAutoFit/>
          </a:bodyPr>
          <a:lstStyle/>
          <a:p>
            <a:pPr>
              <a:lnSpc>
                <a:spcPct val="130000"/>
              </a:lnSpc>
              <a:spcBef>
                <a:spcPts val="1000"/>
              </a:spcBef>
            </a:pPr>
            <a:r>
              <a:rPr lang="en-US" sz="1400" b="1" dirty="0"/>
              <a:t>Subtitle</a:t>
            </a:r>
            <a:endParaRPr lang="en-US" sz="1400" b="1" dirty="0">
              <a:solidFill>
                <a:schemeClr val="tx1">
                  <a:alpha val="70000"/>
                </a:schemeClr>
              </a:solidFill>
            </a:endParaRPr>
          </a:p>
          <a:p>
            <a:pPr>
              <a:lnSpc>
                <a:spcPct val="130000"/>
              </a:lnSpc>
              <a:spcBef>
                <a:spcPts val="1000"/>
              </a:spcBef>
            </a:pPr>
            <a:r>
              <a:rPr lang="en-US" sz="1000" b="1" dirty="0">
                <a:solidFill>
                  <a:schemeClr val="tx1">
                    <a:alpha val="70000"/>
                  </a:schemeClr>
                </a:solidFill>
              </a:rPr>
              <a:t>A peep at some distant orb has power to raise and purify </a:t>
            </a:r>
            <a:r>
              <a:rPr lang="en-US" sz="1000" dirty="0">
                <a:solidFill>
                  <a:schemeClr val="tx1">
                    <a:alpha val="70000"/>
                  </a:schemeClr>
                </a:solidFill>
              </a:rPr>
              <a:t>our thoughts like a strain of sacred music, or a noble picture, or a passage from the grander poets. It always does one good. </a:t>
            </a:r>
          </a:p>
          <a:p>
            <a:pPr>
              <a:lnSpc>
                <a:spcPct val="130000"/>
              </a:lnSpc>
              <a:spcBef>
                <a:spcPts val="1000"/>
              </a:spcBef>
            </a:pPr>
            <a:r>
              <a:rPr lang="en-US" sz="1000" dirty="0">
                <a:solidFill>
                  <a:schemeClr val="tx1">
                    <a:alpha val="70000"/>
                  </a:schemeClr>
                </a:solidFill>
              </a:rPr>
              <a:t>A peep at some distant orb has power to raise and purify our thoughts like a strain of sacred music, or a noble picture, or a passage from the grander poets. It always does one good.</a:t>
            </a:r>
          </a:p>
        </p:txBody>
      </p:sp>
      <p:sp>
        <p:nvSpPr>
          <p:cNvPr id="4" name="Picture Placeholder 3">
            <a:extLst>
              <a:ext uri="{FF2B5EF4-FFF2-40B4-BE49-F238E27FC236}">
                <a16:creationId xmlns:a16="http://schemas.microsoft.com/office/drawing/2014/main" id="{F0DE4726-E83C-4623-941F-1D85C8FB1F8C}"/>
              </a:ext>
            </a:extLst>
          </p:cNvPr>
          <p:cNvSpPr>
            <a:spLocks noGrp="1"/>
          </p:cNvSpPr>
          <p:nvPr>
            <p:ph type="pic" sz="quarter" idx="13"/>
          </p:nvPr>
        </p:nvSpPr>
        <p:spPr/>
      </p:sp>
      <p:sp>
        <p:nvSpPr>
          <p:cNvPr id="9" name="Picture Placeholder 8">
            <a:extLst>
              <a:ext uri="{FF2B5EF4-FFF2-40B4-BE49-F238E27FC236}">
                <a16:creationId xmlns:a16="http://schemas.microsoft.com/office/drawing/2014/main" id="{7639CC14-F6FD-4E90-AF7C-3D2418C582DF}"/>
              </a:ext>
            </a:extLst>
          </p:cNvPr>
          <p:cNvSpPr>
            <a:spLocks noGrp="1"/>
          </p:cNvSpPr>
          <p:nvPr>
            <p:ph type="pic" sz="quarter" idx="15"/>
          </p:nvPr>
        </p:nvSpPr>
        <p:spPr/>
      </p:sp>
      <p:sp>
        <p:nvSpPr>
          <p:cNvPr id="12" name="Picture Placeholder 11">
            <a:extLst>
              <a:ext uri="{FF2B5EF4-FFF2-40B4-BE49-F238E27FC236}">
                <a16:creationId xmlns:a16="http://schemas.microsoft.com/office/drawing/2014/main" id="{0F61662E-20AA-4126-8BE0-ACBAA1035A79}"/>
              </a:ext>
            </a:extLst>
          </p:cNvPr>
          <p:cNvSpPr>
            <a:spLocks noGrp="1"/>
          </p:cNvSpPr>
          <p:nvPr>
            <p:ph type="pic" sz="quarter" idx="14"/>
          </p:nvPr>
        </p:nvSpPr>
        <p:spPr/>
      </p:sp>
    </p:spTree>
    <p:extLst>
      <p:ext uri="{BB962C8B-B14F-4D97-AF65-F5344CB8AC3E}">
        <p14:creationId xmlns:p14="http://schemas.microsoft.com/office/powerpoint/2010/main" val="6945721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Voodoo Powerpoint Template">
  <a:themeElements>
    <a:clrScheme name="Voodoo Color">
      <a:dk1>
        <a:srgbClr val="222222"/>
      </a:dk1>
      <a:lt1>
        <a:srgbClr val="F0F0F0"/>
      </a:lt1>
      <a:dk2>
        <a:srgbClr val="222222"/>
      </a:dk2>
      <a:lt2>
        <a:srgbClr val="FEFFFF"/>
      </a:lt2>
      <a:accent1>
        <a:srgbClr val="1D46F3"/>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Custom 4">
      <a:majorFont>
        <a:latin typeface="Montserrat 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effectLst>
          <a:outerShdw blurRad="38100" dist="12700" dir="5400000" algn="ctr" rotWithShape="0">
            <a:prstClr val="black">
              <a:alpha val="15000"/>
            </a:prstClr>
          </a:outerShdw>
        </a:effectLst>
      </a:spPr>
      <a:bodyPr wrap="square" lIns="0" tIns="0" rIns="0" bIns="0" rtlCol="0" anchor="t">
        <a:noAutofit/>
      </a:bodyPr>
      <a:lstStyle>
        <a:defPPr algn="ctr">
          <a:spcBef>
            <a:spcPts val="1000"/>
          </a:spcBef>
          <a:defRPr sz="14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Voodoo2 Powerpoint Template">
  <a:themeElements>
    <a:clrScheme name="Voodoo Color">
      <a:dk1>
        <a:srgbClr val="222222"/>
      </a:dk1>
      <a:lt1>
        <a:srgbClr val="F0F0F0"/>
      </a:lt1>
      <a:dk2>
        <a:srgbClr val="222222"/>
      </a:dk2>
      <a:lt2>
        <a:srgbClr val="FEFFFF"/>
      </a:lt2>
      <a:accent1>
        <a:srgbClr val="1D46F3"/>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144000" bIns="36000" rtlCol="0">
        <a:spAutoFit/>
      </a:bodyPr>
      <a:lstStyle>
        <a:defPPr>
          <a:lnSpc>
            <a:spcPct val="120000"/>
          </a:lnSpc>
          <a:spcBef>
            <a:spcPts val="1000"/>
          </a:spcBef>
          <a:defRPr sz="1400" b="1"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10147</TotalTime>
  <Words>16492</Words>
  <Application>Microsoft Macintosh PowerPoint</Application>
  <PresentationFormat>Widescreen</PresentationFormat>
  <Paragraphs>1523</Paragraphs>
  <Slides>203</Slides>
  <Notes>6</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203</vt:i4>
      </vt:variant>
    </vt:vector>
  </HeadingPairs>
  <TitlesOfParts>
    <vt:vector size="220" baseType="lpstr">
      <vt:lpstr>Arial</vt:lpstr>
      <vt:lpstr>Calibri</vt:lpstr>
      <vt:lpstr>Montserrat</vt:lpstr>
      <vt:lpstr>Montserrat Black</vt:lpstr>
      <vt:lpstr>Montserrat Bold</vt:lpstr>
      <vt:lpstr>Montserrat Medium</vt:lpstr>
      <vt:lpstr>Montserrat SemiBold</vt:lpstr>
      <vt:lpstr>Montserrat-Bold</vt:lpstr>
      <vt:lpstr>Open Sans</vt:lpstr>
      <vt:lpstr>Open Sans SemiBold</vt:lpstr>
      <vt:lpstr>Playfair Display</vt:lpstr>
      <vt:lpstr>Roboto Light</vt:lpstr>
      <vt:lpstr>Roboto Medium</vt:lpstr>
      <vt:lpstr>Roboto Thin</vt:lpstr>
      <vt:lpstr>Source Sans Pro</vt:lpstr>
      <vt:lpstr>Voodoo Powerpoint Template</vt:lpstr>
      <vt:lpstr>Voodoo2 Powerpoint Template</vt:lpstr>
      <vt:lpstr>DATA SCIENCE JOB</vt:lpstr>
      <vt:lpstr>DATA SCIENCE JOB</vt:lpstr>
      <vt:lpstr>PowerPoint Presentation</vt:lpstr>
      <vt:lpstr>PowerPoint Presentation</vt:lpstr>
      <vt:lpstr>Agenda</vt:lpstr>
      <vt:lpstr>Presentation Agenda Timeline</vt:lpstr>
      <vt:lpstr>PowerPoint Presentation</vt:lpstr>
      <vt:lpstr>PowerPoint Presentation</vt:lpstr>
      <vt:lpstr>About us</vt:lpstr>
      <vt:lpstr>PowerPoint Presentation</vt:lpstr>
      <vt:lpstr>About Company</vt:lpstr>
      <vt:lpstr>World  Economic Forum</vt:lpstr>
      <vt:lpstr>The  John Doe Presentation Summit 2018</vt:lpstr>
      <vt:lpstr>Who we are?</vt:lpstr>
      <vt:lpstr>About us</vt:lpstr>
      <vt:lpstr>Headquarters</vt:lpstr>
      <vt:lpstr>Our Values</vt:lpstr>
      <vt:lpstr>Mission &amp; Vision</vt:lpstr>
      <vt:lpstr>PowerPoint Presentation</vt:lpstr>
      <vt:lpstr>A Little bit of History</vt:lpstr>
      <vt:lpstr>Our Business Philosophy</vt:lpstr>
      <vt:lpstr>PowerPoint Presentation</vt:lpstr>
      <vt:lpstr>Our Service</vt:lpstr>
      <vt:lpstr>Featured Creative</vt:lpstr>
      <vt:lpstr>The Timeline</vt:lpstr>
      <vt:lpstr>The Timeline</vt:lpstr>
      <vt:lpstr>About and Future</vt:lpstr>
      <vt:lpstr>PowerPoint Presentation</vt:lpstr>
      <vt:lpstr>What We Do?</vt:lpstr>
      <vt:lpstr>A red flare silhouetted the jagged edge of a wing.</vt:lpstr>
      <vt:lpstr>Core Services</vt:lpstr>
      <vt:lpstr>Our Pricing</vt:lpstr>
      <vt:lpstr>What We Do?</vt:lpstr>
      <vt:lpstr>PowerPoint Presentation</vt:lpstr>
      <vt:lpstr>Work with us</vt:lpstr>
      <vt:lpstr>Core Values</vt:lpstr>
      <vt:lpstr>Our  Value</vt:lpstr>
      <vt:lpstr>Annual Meeting 2019</vt:lpstr>
      <vt:lpstr>Our Mission About Us</vt:lpstr>
      <vt:lpstr>What We Do?</vt:lpstr>
      <vt:lpstr>Our Service</vt:lpstr>
      <vt:lpstr>Our Statistic</vt:lpstr>
      <vt:lpstr>PowerPoint Presentation</vt:lpstr>
      <vt:lpstr>MMC 2019 Conference</vt:lpstr>
      <vt:lpstr>Four column Images Slide</vt:lpstr>
      <vt:lpstr>PowerPoint Presentation</vt:lpstr>
      <vt:lpstr>PowerPoint Presentation</vt:lpstr>
      <vt:lpstr>PowerPoint Presentation</vt:lpstr>
      <vt:lpstr>PowerPoint Presentation</vt:lpstr>
      <vt:lpstr>PowerPoint Presentation</vt:lpstr>
      <vt:lpstr>Through the Time</vt:lpstr>
      <vt:lpstr>The Timeline</vt:lpstr>
      <vt:lpstr>PowerPoint Presentation</vt:lpstr>
      <vt:lpstr>Upcoming Events</vt:lpstr>
      <vt:lpstr>The Timeline</vt:lpstr>
      <vt:lpstr>The Timeline</vt:lpstr>
      <vt:lpstr>The Timeline</vt:lpstr>
      <vt:lpstr>The Timeline</vt:lpstr>
      <vt:lpstr>TimeLine Slider</vt:lpstr>
      <vt:lpstr>TimeLine Slider</vt:lpstr>
      <vt:lpstr>PowerPoint Presentation</vt:lpstr>
      <vt:lpstr>PowerPoint Presentation</vt:lpstr>
      <vt:lpstr>PowerPoint Presentation</vt:lpstr>
      <vt:lpstr>Partners</vt:lpstr>
      <vt:lpstr>Clients logo Layout</vt:lpstr>
      <vt:lpstr>Clients logo Four Column</vt:lpstr>
      <vt:lpstr>Our Supports</vt:lpstr>
      <vt:lpstr>Partners</vt:lpstr>
      <vt:lpstr>Problem and Solution</vt:lpstr>
      <vt:lpstr>The Problem</vt:lpstr>
      <vt:lpstr>PowerPoint Presentation</vt:lpstr>
      <vt:lpstr>Knowing the Problem</vt:lpstr>
      <vt:lpstr>The Problem</vt:lpstr>
      <vt:lpstr>Problem Analysis</vt:lpstr>
      <vt:lpstr>Left image &amp; number slide</vt:lpstr>
      <vt:lpstr>Bullet Three column</vt:lpstr>
      <vt:lpstr>Numbers Three column</vt:lpstr>
      <vt:lpstr>Presentation Two colunm Bullet point</vt:lpstr>
      <vt:lpstr>Text in Two Column</vt:lpstr>
      <vt:lpstr>Text in Three Column</vt:lpstr>
      <vt:lpstr>Right Image  in text</vt:lpstr>
      <vt:lpstr>Left Image  in text</vt:lpstr>
      <vt:lpstr>The Strategy</vt:lpstr>
      <vt:lpstr>Right Strategy  in box text</vt:lpstr>
      <vt:lpstr>Left Strategy  in box text</vt:lpstr>
      <vt:lpstr>What we do</vt:lpstr>
      <vt:lpstr>Business philosophy</vt:lpstr>
      <vt:lpstr>Our business Philosophy</vt:lpstr>
      <vt:lpstr>Features Services Slides</vt:lpstr>
      <vt:lpstr>Our Services</vt:lpstr>
      <vt:lpstr>PowerPoint Presentation</vt:lpstr>
      <vt:lpstr>PowerPoint Presentation</vt:lpstr>
      <vt:lpstr>PowerPoint Presentation</vt:lpstr>
      <vt:lpstr>PowerPoint Presentation</vt:lpstr>
      <vt:lpstr>Portfolio and  Layout</vt:lpstr>
      <vt:lpstr>Portfolio Images Layout</vt:lpstr>
      <vt:lpstr>Portfolio Four Layout</vt:lpstr>
      <vt:lpstr>Portfolio Three Layout</vt:lpstr>
      <vt:lpstr>Portfolio Three Layout</vt:lpstr>
      <vt:lpstr>Portfolio Three Layout</vt:lpstr>
      <vt:lpstr>Portfolio Three Layout</vt:lpstr>
      <vt:lpstr>Our Portfolio</vt:lpstr>
      <vt:lpstr>PowerPoint Presentation</vt:lpstr>
      <vt:lpstr>PowerPoint Presentation</vt:lpstr>
      <vt:lpstr>PowerPoint Presentation</vt:lpstr>
      <vt:lpstr>PowerPoint Presentation</vt:lpstr>
      <vt:lpstr>Our Portfolio Layout</vt:lpstr>
      <vt:lpstr>PowerPoint Presentation</vt:lpstr>
      <vt:lpstr>PowerPoint Presentation</vt:lpstr>
      <vt:lpstr>Our  Project</vt:lpstr>
      <vt:lpstr>Meet the Team</vt:lpstr>
      <vt:lpstr>Creat Members</vt:lpstr>
      <vt:lpstr>Meet the Team</vt:lpstr>
      <vt:lpstr>Meet the Team</vt:lpstr>
      <vt:lpstr>Meet the Team</vt:lpstr>
      <vt:lpstr>Creat Members</vt:lpstr>
      <vt:lpstr>Emma Harper</vt:lpstr>
      <vt:lpstr>John Doe</vt:lpstr>
      <vt:lpstr>Our Team</vt:lpstr>
      <vt:lpstr>Albert Einstein </vt:lpstr>
      <vt:lpstr>Social Media Analysis</vt:lpstr>
      <vt:lpstr>Event  creator Mark Sbilberg</vt:lpstr>
      <vt:lpstr>Team members</vt:lpstr>
      <vt:lpstr>PowerPoint Presentation</vt:lpstr>
      <vt:lpstr>MGG FORUM 2019 - SPEAKER</vt:lpstr>
      <vt:lpstr>PowerPoint Presentation</vt:lpstr>
      <vt:lpstr>MG Company Kany Morgen</vt:lpstr>
      <vt:lpstr>Awesome team members</vt:lpstr>
      <vt:lpstr>PowerPoint Presentation</vt:lpstr>
      <vt:lpstr>Table Design</vt:lpstr>
      <vt:lpstr>Table Design</vt:lpstr>
      <vt:lpstr>Table Design</vt:lpstr>
      <vt:lpstr>PowerPoint Presentation</vt:lpstr>
      <vt:lpstr>Table Design</vt:lpstr>
      <vt:lpstr>Data Chart</vt:lpstr>
      <vt:lpstr>Stats we are</vt:lpstr>
      <vt:lpstr>Growth Overview</vt:lpstr>
      <vt:lpstr>PowerPoint Presentation</vt:lpstr>
      <vt:lpstr>Our Goals</vt:lpstr>
      <vt:lpstr>PowerPoint Presentation</vt:lpstr>
      <vt:lpstr>Image with Data</vt:lpstr>
      <vt:lpstr>Data chart</vt:lpstr>
      <vt:lpstr>Data  Overview</vt:lpstr>
      <vt:lpstr>Smart  Art</vt:lpstr>
      <vt:lpstr>Our Core Services</vt:lpstr>
      <vt:lpstr>Our Core Services</vt:lpstr>
      <vt:lpstr>Our Core Services</vt:lpstr>
      <vt:lpstr>PowerPoint Presentation</vt:lpstr>
      <vt:lpstr>Clustered Chart Style</vt:lpstr>
      <vt:lpstr>Clustered Chart Style</vt:lpstr>
      <vt:lpstr>Stacked Chart Style</vt:lpstr>
      <vt:lpstr>Stacked Bar Style</vt:lpstr>
      <vt:lpstr>Clustered Bar Style</vt:lpstr>
      <vt:lpstr>Across Asia Index</vt:lpstr>
      <vt:lpstr>Data  Overview</vt:lpstr>
      <vt:lpstr>Pie Chart Style</vt:lpstr>
      <vt:lpstr>Area Chart Style</vt:lpstr>
      <vt:lpstr>Area Chart Style</vt:lpstr>
      <vt:lpstr>Data  Statistic</vt:lpstr>
      <vt:lpstr>PowerPoint Presentation</vt:lpstr>
      <vt:lpstr>Information  data info</vt:lpstr>
      <vt:lpstr>Data  Overview</vt:lpstr>
      <vt:lpstr>Information  data info</vt:lpstr>
      <vt:lpstr>Data  Overview</vt:lpstr>
      <vt:lpstr>Area  Chart </vt:lpstr>
      <vt:lpstr>Simply Data </vt:lpstr>
      <vt:lpstr>Data  Statistic</vt:lpstr>
      <vt:lpstr>CONFERENCE RESULT</vt:lpstr>
      <vt:lpstr>Right Creative Slides</vt:lpstr>
      <vt:lpstr>Company data</vt:lpstr>
      <vt:lpstr>Customer Satisfaction</vt:lpstr>
      <vt:lpstr>Core focus Startup</vt:lpstr>
      <vt:lpstr>World  economic forum  statistics</vt:lpstr>
      <vt:lpstr>PowerPoint Presentation</vt:lpstr>
      <vt:lpstr>World Map</vt:lpstr>
      <vt:lpstr>PowerPoint Presentation</vt:lpstr>
      <vt:lpstr>United States</vt:lpstr>
      <vt:lpstr>Europe  Map</vt:lpstr>
      <vt:lpstr>PowerPoint Presentation</vt:lpstr>
      <vt:lpstr>Brazil Maps  Graphic</vt:lpstr>
      <vt:lpstr>Russia Map</vt:lpstr>
      <vt:lpstr>Australia Map </vt:lpstr>
      <vt:lpstr>PowerPoint Presentation</vt:lpstr>
      <vt:lpstr>Europe Map Two List</vt:lpstr>
      <vt:lpstr>Devices Mockup</vt:lpstr>
      <vt:lpstr>Application Devices</vt:lpstr>
      <vt:lpstr>PowerPoint Presentation</vt:lpstr>
      <vt:lpstr>PowerPoint Presentation</vt:lpstr>
      <vt:lpstr>Application Devices</vt:lpstr>
      <vt:lpstr>Application Devices</vt:lpstr>
      <vt:lpstr>Application Devices</vt:lpstr>
      <vt:lpstr>Application Devices</vt:lpstr>
      <vt:lpstr>Our Application Download</vt:lpstr>
      <vt:lpstr>Application detail info</vt:lpstr>
      <vt:lpstr>Device Mockup Slide</vt:lpstr>
      <vt:lpstr>The Solution</vt:lpstr>
      <vt:lpstr>PowerPoint Presentation</vt:lpstr>
      <vt:lpstr>Break Time</vt:lpstr>
      <vt:lpstr>PowerPoint Presentation</vt:lpstr>
      <vt:lpstr>PowerPoint Presentation</vt:lpstr>
      <vt:lpstr>PowerPoint Presentation</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Voodoo Powerpoint</dc:title>
  <dc:subject/>
  <dc:creator>SevenBox</dc:creator>
  <cp:keywords/>
  <dc:description/>
  <cp:lastModifiedBy>Microsoft Office User</cp:lastModifiedBy>
  <cp:revision>719</cp:revision>
  <dcterms:created xsi:type="dcterms:W3CDTF">2017-07-25T02:03:18Z</dcterms:created>
  <dcterms:modified xsi:type="dcterms:W3CDTF">2020-04-01T16:56:12Z</dcterms:modified>
  <cp:category/>
</cp:coreProperties>
</file>